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1" r:id="rId1"/>
    <p:sldMasterId id="2147483682" r:id="rId2"/>
  </p:sldMasterIdLst>
  <p:notesMasterIdLst>
    <p:notesMasterId r:id="rId59"/>
  </p:notesMasterIdLst>
  <p:sldIdLst>
    <p:sldId id="256"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286" r:id="rId32"/>
    <p:sldId id="287" r:id="rId33"/>
    <p:sldId id="288" r:id="rId34"/>
    <p:sldId id="289" r:id="rId35"/>
    <p:sldId id="290" r:id="rId36"/>
    <p:sldId id="291" r:id="rId37"/>
    <p:sldId id="292" r:id="rId38"/>
    <p:sldId id="293" r:id="rId39"/>
    <p:sldId id="294" r:id="rId40"/>
    <p:sldId id="295" r:id="rId41"/>
    <p:sldId id="296" r:id="rId42"/>
    <p:sldId id="297" r:id="rId43"/>
    <p:sldId id="298" r:id="rId44"/>
    <p:sldId id="303" r:id="rId45"/>
    <p:sldId id="304" r:id="rId46"/>
    <p:sldId id="305" r:id="rId47"/>
    <p:sldId id="306" r:id="rId48"/>
    <p:sldId id="307" r:id="rId49"/>
    <p:sldId id="308" r:id="rId50"/>
    <p:sldId id="309" r:id="rId51"/>
    <p:sldId id="310" r:id="rId52"/>
    <p:sldId id="311" r:id="rId53"/>
    <p:sldId id="312" r:id="rId54"/>
    <p:sldId id="313" r:id="rId55"/>
    <p:sldId id="314" r:id="rId56"/>
    <p:sldId id="315" r:id="rId57"/>
    <p:sldId id="316" r:id="rId58"/>
  </p:sldIdLst>
  <p:sldSz cx="9144000" cy="5143500" type="screen16x9"/>
  <p:notesSz cx="6858000" cy="9144000"/>
  <p:embeddedFontLst>
    <p:embeddedFont>
      <p:font typeface="Amatic SC" panose="02010600030101010101" charset="-79"/>
      <p:regular r:id="rId60"/>
      <p:bold r:id="rId61"/>
    </p:embeddedFont>
    <p:embeddedFont>
      <p:font typeface="Calibri" panose="020F0502020204030204" pitchFamily="34" charset="0"/>
      <p:regular r:id="rId62"/>
      <p:bold r:id="rId63"/>
      <p:italic r:id="rId64"/>
      <p:boldItalic r:id="rId65"/>
    </p:embeddedFont>
    <p:embeddedFont>
      <p:font typeface="Montserrat" panose="02010600030101010101" charset="0"/>
      <p:regular r:id="rId66"/>
      <p:bold r:id="rId67"/>
      <p:italic r:id="rId68"/>
      <p:boldItalic r:id="rId69"/>
    </p:embeddedFont>
    <p:embeddedFont>
      <p:font typeface="Montserrat Medium" panose="02010600030101010101" charset="0"/>
      <p:regular r:id="rId70"/>
      <p:bold r:id="rId71"/>
      <p:italic r:id="rId72"/>
      <p:boldItalic r:id="rId73"/>
    </p:embeddedFont>
    <p:embeddedFont>
      <p:font typeface="Montserrat SemiBold" panose="02010600030101010101" charset="0"/>
      <p:regular r:id="rId74"/>
      <p:bold r:id="rId75"/>
      <p:italic r:id="rId76"/>
      <p:boldItalic r:id="rId77"/>
    </p:embeddedFont>
    <p:embeddedFont>
      <p:font typeface="Proxima Nova" panose="02010600030101010101" charset="0"/>
      <p:regular r:id="rId78"/>
      <p:bold r:id="rId79"/>
      <p:italic r:id="rId80"/>
      <p:boldItalic r:id="rId81"/>
    </p:embeddedFont>
    <p:embeddedFont>
      <p:font typeface="Proxima Nova Semibold" panose="02010600030101010101" charset="0"/>
      <p:regular r:id="rId82"/>
      <p:bold r:id="rId83"/>
      <p:boldItalic r:id="rId84"/>
    </p:embeddedFont>
    <p:embeddedFont>
      <p:font typeface="Roboto Medium" panose="02010600030101010101" charset="0"/>
      <p:regular r:id="rId85"/>
      <p:bold r:id="rId86"/>
      <p:italic r:id="rId87"/>
      <p:boldItalic r:id="rId88"/>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pos="288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79FB36AF-2470-48B9-9E70-CA612FD63047}">
  <a:tblStyle styleId="{79FB36AF-2470-48B9-9E70-CA612FD63047}"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08" d="100"/>
          <a:sy n="108" d="100"/>
        </p:scale>
        <p:origin x="730" y="72"/>
      </p:cViewPr>
      <p:guideLst>
        <p:guide pos="2880"/>
        <p:guide orient="horz" pos="162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slide" Target="slides/slide53.xml"/><Relationship Id="rId63" Type="http://schemas.openxmlformats.org/officeDocument/2006/relationships/font" Target="fonts/font4.fntdata"/><Relationship Id="rId68" Type="http://schemas.openxmlformats.org/officeDocument/2006/relationships/font" Target="fonts/font9.fntdata"/><Relationship Id="rId76" Type="http://schemas.openxmlformats.org/officeDocument/2006/relationships/font" Target="fonts/font17.fntdata"/><Relationship Id="rId84" Type="http://schemas.openxmlformats.org/officeDocument/2006/relationships/font" Target="fonts/font25.fntdata"/><Relationship Id="rId89" Type="http://schemas.openxmlformats.org/officeDocument/2006/relationships/presProps" Target="presProps.xml"/><Relationship Id="rId7" Type="http://schemas.openxmlformats.org/officeDocument/2006/relationships/slide" Target="slides/slide5.xml"/><Relationship Id="rId71" Type="http://schemas.openxmlformats.org/officeDocument/2006/relationships/font" Target="fonts/font12.fntdata"/><Relationship Id="rId92" Type="http://schemas.openxmlformats.org/officeDocument/2006/relationships/tableStyles" Target="tableStyles.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66" Type="http://schemas.openxmlformats.org/officeDocument/2006/relationships/font" Target="fonts/font7.fntdata"/><Relationship Id="rId74" Type="http://schemas.openxmlformats.org/officeDocument/2006/relationships/font" Target="fonts/font15.fntdata"/><Relationship Id="rId79" Type="http://schemas.openxmlformats.org/officeDocument/2006/relationships/font" Target="fonts/font20.fntdata"/><Relationship Id="rId87" Type="http://schemas.openxmlformats.org/officeDocument/2006/relationships/font" Target="fonts/font28.fntdata"/><Relationship Id="rId5" Type="http://schemas.openxmlformats.org/officeDocument/2006/relationships/slide" Target="slides/slide3.xml"/><Relationship Id="rId61" Type="http://schemas.openxmlformats.org/officeDocument/2006/relationships/font" Target="fonts/font2.fntdata"/><Relationship Id="rId82" Type="http://schemas.openxmlformats.org/officeDocument/2006/relationships/font" Target="fonts/font23.fntdata"/><Relationship Id="rId90" Type="http://schemas.openxmlformats.org/officeDocument/2006/relationships/viewProps" Target="viewProps.xml"/><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font" Target="fonts/font5.fntdata"/><Relationship Id="rId69" Type="http://schemas.openxmlformats.org/officeDocument/2006/relationships/font" Target="fonts/font10.fntdata"/><Relationship Id="rId77" Type="http://schemas.openxmlformats.org/officeDocument/2006/relationships/font" Target="fonts/font18.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13.fntdata"/><Relationship Id="rId80" Type="http://schemas.openxmlformats.org/officeDocument/2006/relationships/font" Target="fonts/font21.fntdata"/><Relationship Id="rId85" Type="http://schemas.openxmlformats.org/officeDocument/2006/relationships/font" Target="fonts/font26.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notesMaster" Target="notesMasters/notesMaster1.xml"/><Relationship Id="rId67" Type="http://schemas.openxmlformats.org/officeDocument/2006/relationships/font" Target="fonts/font8.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font" Target="fonts/font3.fntdata"/><Relationship Id="rId70" Type="http://schemas.openxmlformats.org/officeDocument/2006/relationships/font" Target="fonts/font11.fntdata"/><Relationship Id="rId75" Type="http://schemas.openxmlformats.org/officeDocument/2006/relationships/font" Target="fonts/font16.fntdata"/><Relationship Id="rId83" Type="http://schemas.openxmlformats.org/officeDocument/2006/relationships/font" Target="fonts/font24.fntdata"/><Relationship Id="rId88" Type="http://schemas.openxmlformats.org/officeDocument/2006/relationships/font" Target="fonts/font29.fntdata"/><Relationship Id="rId91"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font" Target="fonts/font1.fntdata"/><Relationship Id="rId65" Type="http://schemas.openxmlformats.org/officeDocument/2006/relationships/font" Target="fonts/font6.fntdata"/><Relationship Id="rId73" Type="http://schemas.openxmlformats.org/officeDocument/2006/relationships/font" Target="fonts/font14.fntdata"/><Relationship Id="rId78" Type="http://schemas.openxmlformats.org/officeDocument/2006/relationships/font" Target="fonts/font19.fntdata"/><Relationship Id="rId81" Type="http://schemas.openxmlformats.org/officeDocument/2006/relationships/font" Target="fonts/font22.fntdata"/><Relationship Id="rId86" Type="http://schemas.openxmlformats.org/officeDocument/2006/relationships/font" Target="fonts/font27.fntdata"/><Relationship Id="rId4" Type="http://schemas.openxmlformats.org/officeDocument/2006/relationships/slide" Target="slides/slide2.xml"/><Relationship Id="rId9" Type="http://schemas.openxmlformats.org/officeDocument/2006/relationships/slide" Target="slides/slide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4"/>
        <p:cNvGrpSpPr/>
        <p:nvPr/>
      </p:nvGrpSpPr>
      <p:grpSpPr>
        <a:xfrm>
          <a:off x="0" y="0"/>
          <a:ext cx="0" cy="0"/>
          <a:chOff x="0" y="0"/>
          <a:chExt cx="0" cy="0"/>
        </a:xfrm>
      </p:grpSpPr>
      <p:sp>
        <p:nvSpPr>
          <p:cNvPr id="275" name="Google Shape;275;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6" name="Google Shape;27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2"/>
        <p:cNvGrpSpPr/>
        <p:nvPr/>
      </p:nvGrpSpPr>
      <p:grpSpPr>
        <a:xfrm>
          <a:off x="0" y="0"/>
          <a:ext cx="0" cy="0"/>
          <a:chOff x="0" y="0"/>
          <a:chExt cx="0" cy="0"/>
        </a:xfrm>
      </p:grpSpPr>
      <p:sp>
        <p:nvSpPr>
          <p:cNvPr id="743" name="Google Shape;743;g6ddfd728ce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 name="Google Shape;744;g6ddfd728ce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2"/>
        <p:cNvGrpSpPr/>
        <p:nvPr/>
      </p:nvGrpSpPr>
      <p:grpSpPr>
        <a:xfrm>
          <a:off x="0" y="0"/>
          <a:ext cx="0" cy="0"/>
          <a:chOff x="0" y="0"/>
          <a:chExt cx="0" cy="0"/>
        </a:xfrm>
      </p:grpSpPr>
      <p:sp>
        <p:nvSpPr>
          <p:cNvPr id="763" name="Google Shape;763;g6ddfd728ce_0_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4" name="Google Shape;764;g6ddfd728ce_0_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3"/>
        <p:cNvGrpSpPr/>
        <p:nvPr/>
      </p:nvGrpSpPr>
      <p:grpSpPr>
        <a:xfrm>
          <a:off x="0" y="0"/>
          <a:ext cx="0" cy="0"/>
          <a:chOff x="0" y="0"/>
          <a:chExt cx="0" cy="0"/>
        </a:xfrm>
      </p:grpSpPr>
      <p:sp>
        <p:nvSpPr>
          <p:cNvPr id="784" name="Google Shape;784;g6ddfd728ce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5" name="Google Shape;785;g6ddfd728ce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7"/>
        <p:cNvGrpSpPr/>
        <p:nvPr/>
      </p:nvGrpSpPr>
      <p:grpSpPr>
        <a:xfrm>
          <a:off x="0" y="0"/>
          <a:ext cx="0" cy="0"/>
          <a:chOff x="0" y="0"/>
          <a:chExt cx="0" cy="0"/>
        </a:xfrm>
      </p:grpSpPr>
      <p:sp>
        <p:nvSpPr>
          <p:cNvPr id="898" name="Google Shape;898;g6ddfd728ce_0_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9" name="Google Shape;899;g6ddfd728ce_0_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9"/>
        <p:cNvGrpSpPr/>
        <p:nvPr/>
      </p:nvGrpSpPr>
      <p:grpSpPr>
        <a:xfrm>
          <a:off x="0" y="0"/>
          <a:ext cx="0" cy="0"/>
          <a:chOff x="0" y="0"/>
          <a:chExt cx="0" cy="0"/>
        </a:xfrm>
      </p:grpSpPr>
      <p:sp>
        <p:nvSpPr>
          <p:cNvPr id="980" name="Google Shape;980;g47b1fe2d7e_0_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1" name="Google Shape;981;g47b1fe2d7e_0_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4"/>
        <p:cNvGrpSpPr/>
        <p:nvPr/>
      </p:nvGrpSpPr>
      <p:grpSpPr>
        <a:xfrm>
          <a:off x="0" y="0"/>
          <a:ext cx="0" cy="0"/>
          <a:chOff x="0" y="0"/>
          <a:chExt cx="0" cy="0"/>
        </a:xfrm>
      </p:grpSpPr>
      <p:sp>
        <p:nvSpPr>
          <p:cNvPr id="985" name="Google Shape;985;g47b1fe2d7e_0_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6" name="Google Shape;986;g47b1fe2d7e_0_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2"/>
        <p:cNvGrpSpPr/>
        <p:nvPr/>
      </p:nvGrpSpPr>
      <p:grpSpPr>
        <a:xfrm>
          <a:off x="0" y="0"/>
          <a:ext cx="0" cy="0"/>
          <a:chOff x="0" y="0"/>
          <a:chExt cx="0" cy="0"/>
        </a:xfrm>
      </p:grpSpPr>
      <p:sp>
        <p:nvSpPr>
          <p:cNvPr id="993" name="Google Shape;993;g47b1fe2d7e_0_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4" name="Google Shape;994;g47b1fe2d7e_0_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0"/>
        <p:cNvGrpSpPr/>
        <p:nvPr/>
      </p:nvGrpSpPr>
      <p:grpSpPr>
        <a:xfrm>
          <a:off x="0" y="0"/>
          <a:ext cx="0" cy="0"/>
          <a:chOff x="0" y="0"/>
          <a:chExt cx="0" cy="0"/>
        </a:xfrm>
      </p:grpSpPr>
      <p:sp>
        <p:nvSpPr>
          <p:cNvPr id="1131" name="Google Shape;1131;g6ddfd728ce_0_2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2" name="Google Shape;1132;g6ddfd728ce_0_2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9"/>
        <p:cNvGrpSpPr/>
        <p:nvPr/>
      </p:nvGrpSpPr>
      <p:grpSpPr>
        <a:xfrm>
          <a:off x="0" y="0"/>
          <a:ext cx="0" cy="0"/>
          <a:chOff x="0" y="0"/>
          <a:chExt cx="0" cy="0"/>
        </a:xfrm>
      </p:grpSpPr>
      <p:sp>
        <p:nvSpPr>
          <p:cNvPr id="1260" name="Google Shape;1260;g6ddfd728ce_0_6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1" name="Google Shape;1261;g6ddfd728ce_0_6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20"/>
        <p:cNvGrpSpPr/>
        <p:nvPr/>
      </p:nvGrpSpPr>
      <p:grpSpPr>
        <a:xfrm>
          <a:off x="0" y="0"/>
          <a:ext cx="0" cy="0"/>
          <a:chOff x="0" y="0"/>
          <a:chExt cx="0" cy="0"/>
        </a:xfrm>
      </p:grpSpPr>
      <p:sp>
        <p:nvSpPr>
          <p:cNvPr id="1521" name="Google Shape;1521;g6ddfd728ce_0_3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22" name="Google Shape;1522;g6ddfd728ce_0_3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8"/>
        <p:cNvGrpSpPr/>
        <p:nvPr/>
      </p:nvGrpSpPr>
      <p:grpSpPr>
        <a:xfrm>
          <a:off x="0" y="0"/>
          <a:ext cx="0" cy="0"/>
          <a:chOff x="0" y="0"/>
          <a:chExt cx="0" cy="0"/>
        </a:xfrm>
      </p:grpSpPr>
      <p:sp>
        <p:nvSpPr>
          <p:cNvPr id="359" name="Google Shape;359;g6dbfd6ae90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0" name="Google Shape;360;g6dbfd6ae90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8"/>
        <p:cNvGrpSpPr/>
        <p:nvPr/>
      </p:nvGrpSpPr>
      <p:grpSpPr>
        <a:xfrm>
          <a:off x="0" y="0"/>
          <a:ext cx="0" cy="0"/>
          <a:chOff x="0" y="0"/>
          <a:chExt cx="0" cy="0"/>
        </a:xfrm>
      </p:grpSpPr>
      <p:sp>
        <p:nvSpPr>
          <p:cNvPr id="1639" name="Google Shape;1639;g47b1fe2d7e_0_1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40" name="Google Shape;1640;g47b1fe2d7e_0_1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1"/>
        <p:cNvGrpSpPr/>
        <p:nvPr/>
      </p:nvGrpSpPr>
      <p:grpSpPr>
        <a:xfrm>
          <a:off x="0" y="0"/>
          <a:ext cx="0" cy="0"/>
          <a:chOff x="0" y="0"/>
          <a:chExt cx="0" cy="0"/>
        </a:xfrm>
      </p:grpSpPr>
      <p:sp>
        <p:nvSpPr>
          <p:cNvPr id="1652" name="Google Shape;1652;g6ddfd728ce_0_7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53" name="Google Shape;1653;g6ddfd728ce_0_7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64"/>
        <p:cNvGrpSpPr/>
        <p:nvPr/>
      </p:nvGrpSpPr>
      <p:grpSpPr>
        <a:xfrm>
          <a:off x="0" y="0"/>
          <a:ext cx="0" cy="0"/>
          <a:chOff x="0" y="0"/>
          <a:chExt cx="0" cy="0"/>
        </a:xfrm>
      </p:grpSpPr>
      <p:sp>
        <p:nvSpPr>
          <p:cNvPr id="1665" name="Google Shape;1665;g47b1fe2d7e_0_1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66" name="Google Shape;1666;g47b1fe2d7e_0_1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09"/>
        <p:cNvGrpSpPr/>
        <p:nvPr/>
      </p:nvGrpSpPr>
      <p:grpSpPr>
        <a:xfrm>
          <a:off x="0" y="0"/>
          <a:ext cx="0" cy="0"/>
          <a:chOff x="0" y="0"/>
          <a:chExt cx="0" cy="0"/>
        </a:xfrm>
      </p:grpSpPr>
      <p:sp>
        <p:nvSpPr>
          <p:cNvPr id="1710" name="Google Shape;1710;g47b1fe2d7e_0_14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11" name="Google Shape;1711;g47b1fe2d7e_0_14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15"/>
        <p:cNvGrpSpPr/>
        <p:nvPr/>
      </p:nvGrpSpPr>
      <p:grpSpPr>
        <a:xfrm>
          <a:off x="0" y="0"/>
          <a:ext cx="0" cy="0"/>
          <a:chOff x="0" y="0"/>
          <a:chExt cx="0" cy="0"/>
        </a:xfrm>
      </p:grpSpPr>
      <p:sp>
        <p:nvSpPr>
          <p:cNvPr id="1716" name="Google Shape;1716;g47b1fe2d7e_0_14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17" name="Google Shape;1717;g47b1fe2d7e_0_14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34"/>
        <p:cNvGrpSpPr/>
        <p:nvPr/>
      </p:nvGrpSpPr>
      <p:grpSpPr>
        <a:xfrm>
          <a:off x="0" y="0"/>
          <a:ext cx="0" cy="0"/>
          <a:chOff x="0" y="0"/>
          <a:chExt cx="0" cy="0"/>
        </a:xfrm>
      </p:grpSpPr>
      <p:sp>
        <p:nvSpPr>
          <p:cNvPr id="1735" name="Google Shape;1735;g6ddfd728ce_0_6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36" name="Google Shape;1736;g6ddfd728ce_0_6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84"/>
        <p:cNvGrpSpPr/>
        <p:nvPr/>
      </p:nvGrpSpPr>
      <p:grpSpPr>
        <a:xfrm>
          <a:off x="0" y="0"/>
          <a:ext cx="0" cy="0"/>
          <a:chOff x="0" y="0"/>
          <a:chExt cx="0" cy="0"/>
        </a:xfrm>
      </p:grpSpPr>
      <p:sp>
        <p:nvSpPr>
          <p:cNvPr id="1785" name="Google Shape;1785;g47b1fe2d7e_0_320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86" name="Google Shape;1786;g47b1fe2d7e_0_320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8"/>
        <p:cNvGrpSpPr/>
        <p:nvPr/>
      </p:nvGrpSpPr>
      <p:grpSpPr>
        <a:xfrm>
          <a:off x="0" y="0"/>
          <a:ext cx="0" cy="0"/>
          <a:chOff x="0" y="0"/>
          <a:chExt cx="0" cy="0"/>
        </a:xfrm>
      </p:grpSpPr>
      <p:sp>
        <p:nvSpPr>
          <p:cNvPr id="1859" name="Google Shape;1859;g47b1fe2d7e_0_321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0" name="Google Shape;1860;g47b1fe2d7e_0_321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4"/>
        <p:cNvGrpSpPr/>
        <p:nvPr/>
      </p:nvGrpSpPr>
      <p:grpSpPr>
        <a:xfrm>
          <a:off x="0" y="0"/>
          <a:ext cx="0" cy="0"/>
          <a:chOff x="0" y="0"/>
          <a:chExt cx="0" cy="0"/>
        </a:xfrm>
      </p:grpSpPr>
      <p:sp>
        <p:nvSpPr>
          <p:cNvPr id="1865" name="Google Shape;1865;g6ddfd728ce_0_7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6" name="Google Shape;1866;g6ddfd728ce_0_7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81"/>
        <p:cNvGrpSpPr/>
        <p:nvPr/>
      </p:nvGrpSpPr>
      <p:grpSpPr>
        <a:xfrm>
          <a:off x="0" y="0"/>
          <a:ext cx="0" cy="0"/>
          <a:chOff x="0" y="0"/>
          <a:chExt cx="0" cy="0"/>
        </a:xfrm>
      </p:grpSpPr>
      <p:sp>
        <p:nvSpPr>
          <p:cNvPr id="1882" name="Google Shape;1882;g6ddfd728ce_0_7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83" name="Google Shape;1883;g6ddfd728ce_0_7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9"/>
        <p:cNvGrpSpPr/>
        <p:nvPr/>
      </p:nvGrpSpPr>
      <p:grpSpPr>
        <a:xfrm>
          <a:off x="0" y="0"/>
          <a:ext cx="0" cy="0"/>
          <a:chOff x="0" y="0"/>
          <a:chExt cx="0" cy="0"/>
        </a:xfrm>
      </p:grpSpPr>
      <p:sp>
        <p:nvSpPr>
          <p:cNvPr id="370" name="Google Shape;370;g6dbfd6ae90_0_2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1" name="Google Shape;371;g6dbfd6ae90_0_2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03"/>
        <p:cNvGrpSpPr/>
        <p:nvPr/>
      </p:nvGrpSpPr>
      <p:grpSpPr>
        <a:xfrm>
          <a:off x="0" y="0"/>
          <a:ext cx="0" cy="0"/>
          <a:chOff x="0" y="0"/>
          <a:chExt cx="0" cy="0"/>
        </a:xfrm>
      </p:grpSpPr>
      <p:sp>
        <p:nvSpPr>
          <p:cNvPr id="2004" name="Google Shape;2004;g6ddfd728ce_0_7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05" name="Google Shape;2005;g6ddfd728ce_0_7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5"/>
        <p:cNvGrpSpPr/>
        <p:nvPr/>
      </p:nvGrpSpPr>
      <p:grpSpPr>
        <a:xfrm>
          <a:off x="0" y="0"/>
          <a:ext cx="0" cy="0"/>
          <a:chOff x="0" y="0"/>
          <a:chExt cx="0" cy="0"/>
        </a:xfrm>
      </p:grpSpPr>
      <p:sp>
        <p:nvSpPr>
          <p:cNvPr id="2066" name="Google Shape;2066;g47b1fe2d7e_0_321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67" name="Google Shape;2067;g47b1fe2d7e_0_321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87"/>
        <p:cNvGrpSpPr/>
        <p:nvPr/>
      </p:nvGrpSpPr>
      <p:grpSpPr>
        <a:xfrm>
          <a:off x="0" y="0"/>
          <a:ext cx="0" cy="0"/>
          <a:chOff x="0" y="0"/>
          <a:chExt cx="0" cy="0"/>
        </a:xfrm>
      </p:grpSpPr>
      <p:sp>
        <p:nvSpPr>
          <p:cNvPr id="2088" name="Google Shape;2088;g47b1fe2d7e_0_32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89" name="Google Shape;2089;g47b1fe2d7e_0_32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04"/>
        <p:cNvGrpSpPr/>
        <p:nvPr/>
      </p:nvGrpSpPr>
      <p:grpSpPr>
        <a:xfrm>
          <a:off x="0" y="0"/>
          <a:ext cx="0" cy="0"/>
          <a:chOff x="0" y="0"/>
          <a:chExt cx="0" cy="0"/>
        </a:xfrm>
      </p:grpSpPr>
      <p:sp>
        <p:nvSpPr>
          <p:cNvPr id="2105" name="Google Shape;2105;g6ddfd728ce_0_6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06" name="Google Shape;2106;g6ddfd728ce_0_6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36"/>
        <p:cNvGrpSpPr/>
        <p:nvPr/>
      </p:nvGrpSpPr>
      <p:grpSpPr>
        <a:xfrm>
          <a:off x="0" y="0"/>
          <a:ext cx="0" cy="0"/>
          <a:chOff x="0" y="0"/>
          <a:chExt cx="0" cy="0"/>
        </a:xfrm>
      </p:grpSpPr>
      <p:sp>
        <p:nvSpPr>
          <p:cNvPr id="2237" name="Google Shape;2237;g6ddfd728ce_0_8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38" name="Google Shape;2238;g6ddfd728ce_0_8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06"/>
        <p:cNvGrpSpPr/>
        <p:nvPr/>
      </p:nvGrpSpPr>
      <p:grpSpPr>
        <a:xfrm>
          <a:off x="0" y="0"/>
          <a:ext cx="0" cy="0"/>
          <a:chOff x="0" y="0"/>
          <a:chExt cx="0" cy="0"/>
        </a:xfrm>
      </p:grpSpPr>
      <p:sp>
        <p:nvSpPr>
          <p:cNvPr id="2407" name="Google Shape;2407;g6ddfd728ce_0_8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08" name="Google Shape;2408;g6ddfd728ce_0_8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34"/>
        <p:cNvGrpSpPr/>
        <p:nvPr/>
      </p:nvGrpSpPr>
      <p:grpSpPr>
        <a:xfrm>
          <a:off x="0" y="0"/>
          <a:ext cx="0" cy="0"/>
          <a:chOff x="0" y="0"/>
          <a:chExt cx="0" cy="0"/>
        </a:xfrm>
      </p:grpSpPr>
      <p:sp>
        <p:nvSpPr>
          <p:cNvPr id="2435" name="Google Shape;2435;g47b1fe2d7e_0_322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36" name="Google Shape;2436;g47b1fe2d7e_0_322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47"/>
        <p:cNvGrpSpPr/>
        <p:nvPr/>
      </p:nvGrpSpPr>
      <p:grpSpPr>
        <a:xfrm>
          <a:off x="0" y="0"/>
          <a:ext cx="0" cy="0"/>
          <a:chOff x="0" y="0"/>
          <a:chExt cx="0" cy="0"/>
        </a:xfrm>
      </p:grpSpPr>
      <p:sp>
        <p:nvSpPr>
          <p:cNvPr id="2448" name="Google Shape;2448;g47b1fe2d7e_0_322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49" name="Google Shape;2449;g47b1fe2d7e_0_322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58"/>
        <p:cNvGrpSpPr/>
        <p:nvPr/>
      </p:nvGrpSpPr>
      <p:grpSpPr>
        <a:xfrm>
          <a:off x="0" y="0"/>
          <a:ext cx="0" cy="0"/>
          <a:chOff x="0" y="0"/>
          <a:chExt cx="0" cy="0"/>
        </a:xfrm>
      </p:grpSpPr>
      <p:sp>
        <p:nvSpPr>
          <p:cNvPr id="2459" name="Google Shape;2459;g47b1fe2d7e_0_322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60" name="Google Shape;2460;g47b1fe2d7e_0_322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68"/>
        <p:cNvGrpSpPr/>
        <p:nvPr/>
      </p:nvGrpSpPr>
      <p:grpSpPr>
        <a:xfrm>
          <a:off x="0" y="0"/>
          <a:ext cx="0" cy="0"/>
          <a:chOff x="0" y="0"/>
          <a:chExt cx="0" cy="0"/>
        </a:xfrm>
      </p:grpSpPr>
      <p:sp>
        <p:nvSpPr>
          <p:cNvPr id="2469" name="Google Shape;2469;g6ddfd728ce_0_7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70" name="Google Shape;2470;g6ddfd728ce_0_7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0"/>
        <p:cNvGrpSpPr/>
        <p:nvPr/>
      </p:nvGrpSpPr>
      <p:grpSpPr>
        <a:xfrm>
          <a:off x="0" y="0"/>
          <a:ext cx="0" cy="0"/>
          <a:chOff x="0" y="0"/>
          <a:chExt cx="0" cy="0"/>
        </a:xfrm>
      </p:grpSpPr>
      <p:sp>
        <p:nvSpPr>
          <p:cNvPr id="451" name="Google Shape;451;g6dbfd6ae90_0_3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2" name="Google Shape;452;g6dbfd6ae90_0_3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4"/>
        <p:cNvGrpSpPr/>
        <p:nvPr/>
      </p:nvGrpSpPr>
      <p:grpSpPr>
        <a:xfrm>
          <a:off x="0" y="0"/>
          <a:ext cx="0" cy="0"/>
          <a:chOff x="0" y="0"/>
          <a:chExt cx="0" cy="0"/>
        </a:xfrm>
      </p:grpSpPr>
      <p:sp>
        <p:nvSpPr>
          <p:cNvPr id="2475" name="Google Shape;2475;g47b1fe2d7e_0_322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76" name="Google Shape;2476;g47b1fe2d7e_0_322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9"/>
        <p:cNvGrpSpPr/>
        <p:nvPr/>
      </p:nvGrpSpPr>
      <p:grpSpPr>
        <a:xfrm>
          <a:off x="0" y="0"/>
          <a:ext cx="0" cy="0"/>
          <a:chOff x="0" y="0"/>
          <a:chExt cx="0" cy="0"/>
        </a:xfrm>
      </p:grpSpPr>
      <p:sp>
        <p:nvSpPr>
          <p:cNvPr id="2570" name="Google Shape;2570;g6ddfd728ce_0_8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71" name="Google Shape;2571;g6ddfd728ce_0_8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61"/>
        <p:cNvGrpSpPr/>
        <p:nvPr/>
      </p:nvGrpSpPr>
      <p:grpSpPr>
        <a:xfrm>
          <a:off x="0" y="0"/>
          <a:ext cx="0" cy="0"/>
          <a:chOff x="0" y="0"/>
          <a:chExt cx="0" cy="0"/>
        </a:xfrm>
      </p:grpSpPr>
      <p:sp>
        <p:nvSpPr>
          <p:cNvPr id="3462" name="Google Shape;3462;g6ddfd728ce_0_17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63" name="Google Shape;3463;g6ddfd728ce_0_17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92"/>
        <p:cNvGrpSpPr/>
        <p:nvPr/>
      </p:nvGrpSpPr>
      <p:grpSpPr>
        <a:xfrm>
          <a:off x="0" y="0"/>
          <a:ext cx="0" cy="0"/>
          <a:chOff x="0" y="0"/>
          <a:chExt cx="0" cy="0"/>
        </a:xfrm>
      </p:grpSpPr>
      <p:sp>
        <p:nvSpPr>
          <p:cNvPr id="3993" name="Google Shape;3993;g47b1fe2d7e_0_167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94" name="Google Shape;3994;g47b1fe2d7e_0_167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06"/>
        <p:cNvGrpSpPr/>
        <p:nvPr/>
      </p:nvGrpSpPr>
      <p:grpSpPr>
        <a:xfrm>
          <a:off x="0" y="0"/>
          <a:ext cx="0" cy="0"/>
          <a:chOff x="0" y="0"/>
          <a:chExt cx="0" cy="0"/>
        </a:xfrm>
      </p:grpSpPr>
      <p:sp>
        <p:nvSpPr>
          <p:cNvPr id="4007" name="Google Shape;4007;g47b1fe2d7e_0_167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08" name="Google Shape;4008;g47b1fe2d7e_0_167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45"/>
        <p:cNvGrpSpPr/>
        <p:nvPr/>
      </p:nvGrpSpPr>
      <p:grpSpPr>
        <a:xfrm>
          <a:off x="0" y="0"/>
          <a:ext cx="0" cy="0"/>
          <a:chOff x="0" y="0"/>
          <a:chExt cx="0" cy="0"/>
        </a:xfrm>
      </p:grpSpPr>
      <p:sp>
        <p:nvSpPr>
          <p:cNvPr id="4346" name="Google Shape;4346;g47b1fe2d7e_0_171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47" name="Google Shape;4347;g47b1fe2d7e_0_171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32"/>
        <p:cNvGrpSpPr/>
        <p:nvPr/>
      </p:nvGrpSpPr>
      <p:grpSpPr>
        <a:xfrm>
          <a:off x="0" y="0"/>
          <a:ext cx="0" cy="0"/>
          <a:chOff x="0" y="0"/>
          <a:chExt cx="0" cy="0"/>
        </a:xfrm>
      </p:grpSpPr>
      <p:sp>
        <p:nvSpPr>
          <p:cNvPr id="7133" name="Google Shape;7133;g47b1fe2d7e_0_198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34" name="Google Shape;7134;g47b1fe2d7e_0_198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51"/>
        <p:cNvGrpSpPr/>
        <p:nvPr/>
      </p:nvGrpSpPr>
      <p:grpSpPr>
        <a:xfrm>
          <a:off x="0" y="0"/>
          <a:ext cx="0" cy="0"/>
          <a:chOff x="0" y="0"/>
          <a:chExt cx="0" cy="0"/>
        </a:xfrm>
      </p:grpSpPr>
      <p:sp>
        <p:nvSpPr>
          <p:cNvPr id="7552" name="Google Shape;7552;g47b1fe2d7e_0_203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53" name="Google Shape;7553;g47b1fe2d7e_0_203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1"/>
        <p:cNvGrpSpPr/>
        <p:nvPr/>
      </p:nvGrpSpPr>
      <p:grpSpPr>
        <a:xfrm>
          <a:off x="0" y="0"/>
          <a:ext cx="0" cy="0"/>
          <a:chOff x="0" y="0"/>
          <a:chExt cx="0" cy="0"/>
        </a:xfrm>
      </p:grpSpPr>
      <p:sp>
        <p:nvSpPr>
          <p:cNvPr id="7722" name="Google Shape;7722;g47b1fe2d7e_0_204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23" name="Google Shape;7723;g47b1fe2d7e_0_204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26"/>
        <p:cNvGrpSpPr/>
        <p:nvPr/>
      </p:nvGrpSpPr>
      <p:grpSpPr>
        <a:xfrm>
          <a:off x="0" y="0"/>
          <a:ext cx="0" cy="0"/>
          <a:chOff x="0" y="0"/>
          <a:chExt cx="0" cy="0"/>
        </a:xfrm>
      </p:grpSpPr>
      <p:sp>
        <p:nvSpPr>
          <p:cNvPr id="8127" name="Google Shape;8127;g47b1fe2d7e_0_208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28" name="Google Shape;8128;g47b1fe2d7e_0_208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3"/>
        <p:cNvGrpSpPr/>
        <p:nvPr/>
      </p:nvGrpSpPr>
      <p:grpSpPr>
        <a:xfrm>
          <a:off x="0" y="0"/>
          <a:ext cx="0" cy="0"/>
          <a:chOff x="0" y="0"/>
          <a:chExt cx="0" cy="0"/>
        </a:xfrm>
      </p:grpSpPr>
      <p:sp>
        <p:nvSpPr>
          <p:cNvPr id="534" name="Google Shape;534;g6ddfd728ce_0_6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5" name="Google Shape;535;g6ddfd728ce_0_6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06"/>
        <p:cNvGrpSpPr/>
        <p:nvPr/>
      </p:nvGrpSpPr>
      <p:grpSpPr>
        <a:xfrm>
          <a:off x="0" y="0"/>
          <a:ext cx="0" cy="0"/>
          <a:chOff x="0" y="0"/>
          <a:chExt cx="0" cy="0"/>
        </a:xfrm>
      </p:grpSpPr>
      <p:sp>
        <p:nvSpPr>
          <p:cNvPr id="8507" name="Google Shape;8507;g47b1fe2d7e_0_212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08" name="Google Shape;8508;g47b1fe2d7e_0_212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74"/>
        <p:cNvGrpSpPr/>
        <p:nvPr/>
      </p:nvGrpSpPr>
      <p:grpSpPr>
        <a:xfrm>
          <a:off x="0" y="0"/>
          <a:ext cx="0" cy="0"/>
          <a:chOff x="0" y="0"/>
          <a:chExt cx="0" cy="0"/>
        </a:xfrm>
      </p:grpSpPr>
      <p:sp>
        <p:nvSpPr>
          <p:cNvPr id="9275" name="Google Shape;9275;g47b1fe2d7e_0_220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76" name="Google Shape;9276;g47b1fe2d7e_0_220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81"/>
        <p:cNvGrpSpPr/>
        <p:nvPr/>
      </p:nvGrpSpPr>
      <p:grpSpPr>
        <a:xfrm>
          <a:off x="0" y="0"/>
          <a:ext cx="0" cy="0"/>
          <a:chOff x="0" y="0"/>
          <a:chExt cx="0" cy="0"/>
        </a:xfrm>
      </p:grpSpPr>
      <p:sp>
        <p:nvSpPr>
          <p:cNvPr id="10682" name="Google Shape;10682;g47b1fe2d7e_0_234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83" name="Google Shape;10683;g47b1fe2d7e_0_234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75"/>
        <p:cNvGrpSpPr/>
        <p:nvPr/>
      </p:nvGrpSpPr>
      <p:grpSpPr>
        <a:xfrm>
          <a:off x="0" y="0"/>
          <a:ext cx="0" cy="0"/>
          <a:chOff x="0" y="0"/>
          <a:chExt cx="0" cy="0"/>
        </a:xfrm>
      </p:grpSpPr>
      <p:sp>
        <p:nvSpPr>
          <p:cNvPr id="13076" name="Google Shape;13076;g47b1fe2d7e_0_258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77" name="Google Shape;13077;g47b1fe2d7e_0_258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089"/>
        <p:cNvGrpSpPr/>
        <p:nvPr/>
      </p:nvGrpSpPr>
      <p:grpSpPr>
        <a:xfrm>
          <a:off x="0" y="0"/>
          <a:ext cx="0" cy="0"/>
          <a:chOff x="0" y="0"/>
          <a:chExt cx="0" cy="0"/>
        </a:xfrm>
      </p:grpSpPr>
      <p:sp>
        <p:nvSpPr>
          <p:cNvPr id="15090" name="Google Shape;15090;g47b1fe2d7e_0_278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091" name="Google Shape;15091;g47b1fe2d7e_0_278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725"/>
        <p:cNvGrpSpPr/>
        <p:nvPr/>
      </p:nvGrpSpPr>
      <p:grpSpPr>
        <a:xfrm>
          <a:off x="0" y="0"/>
          <a:ext cx="0" cy="0"/>
          <a:chOff x="0" y="0"/>
          <a:chExt cx="0" cy="0"/>
        </a:xfrm>
      </p:grpSpPr>
      <p:sp>
        <p:nvSpPr>
          <p:cNvPr id="16726" name="Google Shape;16726;g47b1fe2d7e_0_294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727" name="Google Shape;16727;g47b1fe2d7e_0_294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67"/>
        <p:cNvGrpSpPr/>
        <p:nvPr/>
      </p:nvGrpSpPr>
      <p:grpSpPr>
        <a:xfrm>
          <a:off x="0" y="0"/>
          <a:ext cx="0" cy="0"/>
          <a:chOff x="0" y="0"/>
          <a:chExt cx="0" cy="0"/>
        </a:xfrm>
      </p:grpSpPr>
      <p:sp>
        <p:nvSpPr>
          <p:cNvPr id="17768" name="Google Shape;17768;g47b1fe2d7e_0_305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769" name="Google Shape;17769;g47b1fe2d7e_0_305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7"/>
        <p:cNvGrpSpPr/>
        <p:nvPr/>
      </p:nvGrpSpPr>
      <p:grpSpPr>
        <a:xfrm>
          <a:off x="0" y="0"/>
          <a:ext cx="0" cy="0"/>
          <a:chOff x="0" y="0"/>
          <a:chExt cx="0" cy="0"/>
        </a:xfrm>
      </p:grpSpPr>
      <p:sp>
        <p:nvSpPr>
          <p:cNvPr id="548" name="Google Shape;548;g6dbfd6ae90_0_3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9" name="Google Shape;549;g6dbfd6ae90_0_3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3"/>
        <p:cNvGrpSpPr/>
        <p:nvPr/>
      </p:nvGrpSpPr>
      <p:grpSpPr>
        <a:xfrm>
          <a:off x="0" y="0"/>
          <a:ext cx="0" cy="0"/>
          <a:chOff x="0" y="0"/>
          <a:chExt cx="0" cy="0"/>
        </a:xfrm>
      </p:grpSpPr>
      <p:sp>
        <p:nvSpPr>
          <p:cNvPr id="554" name="Google Shape;554;g47b1fe2d7e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5" name="Google Shape;555;g47b1fe2d7e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1"/>
        <p:cNvGrpSpPr/>
        <p:nvPr/>
      </p:nvGrpSpPr>
      <p:grpSpPr>
        <a:xfrm>
          <a:off x="0" y="0"/>
          <a:ext cx="0" cy="0"/>
          <a:chOff x="0" y="0"/>
          <a:chExt cx="0" cy="0"/>
        </a:xfrm>
      </p:grpSpPr>
      <p:sp>
        <p:nvSpPr>
          <p:cNvPr id="602" name="Google Shape;602;g47b1fe2d7e_0_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3" name="Google Shape;603;g47b1fe2d7e_0_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6"/>
        <p:cNvGrpSpPr/>
        <p:nvPr/>
      </p:nvGrpSpPr>
      <p:grpSpPr>
        <a:xfrm>
          <a:off x="0" y="0"/>
          <a:ext cx="0" cy="0"/>
          <a:chOff x="0" y="0"/>
          <a:chExt cx="0" cy="0"/>
        </a:xfrm>
      </p:grpSpPr>
      <p:sp>
        <p:nvSpPr>
          <p:cNvPr id="637" name="Google Shape;637;g6ddfd728ce_0_1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8" name="Google Shape;638;g6ddfd728ce_0_1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4957250" y="2553775"/>
            <a:ext cx="3251400" cy="630900"/>
          </a:xfrm>
          <a:prstGeom prst="rect">
            <a:avLst/>
          </a:prstGeom>
        </p:spPr>
        <p:txBody>
          <a:bodyPr spcFirstLastPara="1" wrap="square" lIns="91425" tIns="91425" rIns="91425" bIns="91425" anchor="b" anchorCtr="0">
            <a:noAutofit/>
          </a:bodyPr>
          <a:lstStyle>
            <a:lvl1pPr lvl="0" algn="ctr">
              <a:spcBef>
                <a:spcPts val="0"/>
              </a:spcBef>
              <a:spcAft>
                <a:spcPts val="0"/>
              </a:spcAft>
              <a:buClr>
                <a:srgbClr val="4949E7"/>
              </a:buClr>
              <a:buSzPts val="6000"/>
              <a:buNone/>
              <a:defRPr sz="6000">
                <a:solidFill>
                  <a:srgbClr val="4949E7"/>
                </a:solidFill>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5042625" y="3039400"/>
            <a:ext cx="3251400" cy="5547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11" name="Google Shape;11;p2"/>
          <p:cNvSpPr txBox="1">
            <a:spLocks noGrp="1"/>
          </p:cNvSpPr>
          <p:nvPr>
            <p:ph type="ctrTitle" idx="2"/>
          </p:nvPr>
        </p:nvSpPr>
        <p:spPr>
          <a:xfrm>
            <a:off x="5500650" y="1665100"/>
            <a:ext cx="2514900" cy="630900"/>
          </a:xfrm>
          <a:prstGeom prst="rect">
            <a:avLst/>
          </a:prstGeom>
        </p:spPr>
        <p:txBody>
          <a:bodyPr spcFirstLastPara="1" wrap="square" lIns="91425" tIns="91425" rIns="91425" bIns="91425" anchor="b" anchorCtr="0">
            <a:noAutofit/>
          </a:bodyPr>
          <a:lstStyle>
            <a:lvl1pPr lvl="0" algn="r" rtl="0">
              <a:spcBef>
                <a:spcPts val="0"/>
              </a:spcBef>
              <a:spcAft>
                <a:spcPts val="0"/>
              </a:spcAft>
              <a:buSzPts val="4000"/>
              <a:buFont typeface="Montserrat SemiBold"/>
              <a:buNone/>
              <a:defRPr sz="4000" b="0">
                <a:solidFill>
                  <a:srgbClr val="000000"/>
                </a:solidFill>
                <a:latin typeface="Montserrat SemiBold"/>
                <a:ea typeface="Montserrat SemiBold"/>
                <a:cs typeface="Montserrat SemiBold"/>
                <a:sym typeface="Montserrat SemiBold"/>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bg>
      <p:bgPr>
        <a:solidFill>
          <a:schemeClr val="accent1"/>
        </a:solidFill>
        <a:effectLst/>
      </p:bgPr>
    </p:bg>
    <p:spTree>
      <p:nvGrpSpPr>
        <p:cNvPr id="1" name="Shape 63"/>
        <p:cNvGrpSpPr/>
        <p:nvPr/>
      </p:nvGrpSpPr>
      <p:grpSpPr>
        <a:xfrm>
          <a:off x="0" y="0"/>
          <a:ext cx="0" cy="0"/>
          <a:chOff x="0" y="0"/>
          <a:chExt cx="0" cy="0"/>
        </a:xfrm>
      </p:grpSpPr>
      <p:sp>
        <p:nvSpPr>
          <p:cNvPr id="64" name="Google Shape;64;p11"/>
          <p:cNvSpPr/>
          <p:nvPr/>
        </p:nvSpPr>
        <p:spPr>
          <a:xfrm>
            <a:off x="-384900" y="1873675"/>
            <a:ext cx="9913800" cy="51435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11"/>
          <p:cNvSpPr txBox="1">
            <a:spLocks noGrp="1"/>
          </p:cNvSpPr>
          <p:nvPr>
            <p:ph type="title" hasCustomPrompt="1"/>
          </p:nvPr>
        </p:nvSpPr>
        <p:spPr>
          <a:xfrm>
            <a:off x="311700" y="2587125"/>
            <a:ext cx="8520600" cy="1374600"/>
          </a:xfrm>
          <a:prstGeom prst="rect">
            <a:avLst/>
          </a:prstGeom>
        </p:spPr>
        <p:txBody>
          <a:bodyPr spcFirstLastPara="1" wrap="square" lIns="91425" tIns="91425" rIns="91425" bIns="91425" anchor="b" anchorCtr="0">
            <a:noAutofit/>
          </a:bodyPr>
          <a:lstStyle>
            <a:lvl1pPr lvl="0" algn="ctr">
              <a:spcBef>
                <a:spcPts val="0"/>
              </a:spcBef>
              <a:spcAft>
                <a:spcPts val="0"/>
              </a:spcAft>
              <a:buClr>
                <a:schemeClr val="accent3"/>
              </a:buClr>
              <a:buSzPts val="7200"/>
              <a:buNone/>
              <a:defRPr sz="7200">
                <a:solidFill>
                  <a:schemeClr val="accent3"/>
                </a:solidFill>
              </a:defRPr>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66" name="Google Shape;66;p11"/>
          <p:cNvSpPr txBox="1">
            <a:spLocks noGrp="1"/>
          </p:cNvSpPr>
          <p:nvPr>
            <p:ph type="body" idx="1"/>
          </p:nvPr>
        </p:nvSpPr>
        <p:spPr>
          <a:xfrm>
            <a:off x="311700" y="3971825"/>
            <a:ext cx="8520600" cy="773400"/>
          </a:xfrm>
          <a:prstGeom prst="rect">
            <a:avLst/>
          </a:prstGeom>
        </p:spPr>
        <p:txBody>
          <a:bodyPr spcFirstLastPara="1" wrap="square" lIns="91425" tIns="91425" rIns="91425" bIns="91425" anchor="t" anchorCtr="0">
            <a:noAutofit/>
          </a:bodyPr>
          <a:lstStyle>
            <a:lvl1pPr marL="457200" lvl="0" indent="-342900" algn="ctr">
              <a:spcBef>
                <a:spcPts val="0"/>
              </a:spcBef>
              <a:spcAft>
                <a:spcPts val="0"/>
              </a:spcAft>
              <a:buSzPts val="1800"/>
              <a:buChar char="●"/>
              <a:defRPr/>
            </a:lvl1pPr>
            <a:lvl2pPr marL="914400" lvl="1" indent="-317500" algn="ctr">
              <a:spcBef>
                <a:spcPts val="1600"/>
              </a:spcBef>
              <a:spcAft>
                <a:spcPts val="0"/>
              </a:spcAft>
              <a:buSzPts val="1400"/>
              <a:buChar char="○"/>
              <a:defRPr/>
            </a:lvl2pPr>
            <a:lvl3pPr marL="1371600" lvl="2" indent="-317500" algn="ctr">
              <a:spcBef>
                <a:spcPts val="1600"/>
              </a:spcBef>
              <a:spcAft>
                <a:spcPts val="0"/>
              </a:spcAft>
              <a:buSzPts val="1400"/>
              <a:buChar char="■"/>
              <a:defRPr/>
            </a:lvl3pPr>
            <a:lvl4pPr marL="1828800" lvl="3" indent="-317500" algn="ctr">
              <a:spcBef>
                <a:spcPts val="1600"/>
              </a:spcBef>
              <a:spcAft>
                <a:spcPts val="0"/>
              </a:spcAft>
              <a:buSzPts val="1400"/>
              <a:buChar char="●"/>
              <a:defRPr/>
            </a:lvl4pPr>
            <a:lvl5pPr marL="2286000" lvl="4" indent="-317500" algn="ctr">
              <a:spcBef>
                <a:spcPts val="1600"/>
              </a:spcBef>
              <a:spcAft>
                <a:spcPts val="0"/>
              </a:spcAft>
              <a:buSzPts val="1400"/>
              <a:buChar char="○"/>
              <a:defRPr/>
            </a:lvl5pPr>
            <a:lvl6pPr marL="2743200" lvl="5" indent="-317500" algn="ctr">
              <a:spcBef>
                <a:spcPts val="1600"/>
              </a:spcBef>
              <a:spcAft>
                <a:spcPts val="0"/>
              </a:spcAft>
              <a:buSzPts val="1400"/>
              <a:buChar char="■"/>
              <a:defRPr/>
            </a:lvl6pPr>
            <a:lvl7pPr marL="3200400" lvl="6" indent="-317500" algn="ctr">
              <a:spcBef>
                <a:spcPts val="1600"/>
              </a:spcBef>
              <a:spcAft>
                <a:spcPts val="0"/>
              </a:spcAft>
              <a:buSzPts val="1400"/>
              <a:buChar char="●"/>
              <a:defRPr/>
            </a:lvl7pPr>
            <a:lvl8pPr marL="3657600" lvl="7" indent="-317500" algn="ctr">
              <a:spcBef>
                <a:spcPts val="1600"/>
              </a:spcBef>
              <a:spcAft>
                <a:spcPts val="0"/>
              </a:spcAft>
              <a:buSzPts val="1400"/>
              <a:buChar char="○"/>
              <a:defRPr/>
            </a:lvl8pPr>
            <a:lvl9pPr marL="4114800" lvl="8" indent="-317500" algn="ctr">
              <a:spcBef>
                <a:spcPts val="1600"/>
              </a:spcBef>
              <a:spcAft>
                <a:spcPts val="1600"/>
              </a:spcAft>
              <a:buSzPts val="1400"/>
              <a:buChar char="■"/>
              <a:defRPr/>
            </a:lvl9pPr>
          </a:lstStyle>
          <a:p>
            <a:endParaRPr/>
          </a:p>
        </p:txBody>
      </p:sp>
      <p:grpSp>
        <p:nvGrpSpPr>
          <p:cNvPr id="67" name="Google Shape;67;p11"/>
          <p:cNvGrpSpPr/>
          <p:nvPr/>
        </p:nvGrpSpPr>
        <p:grpSpPr>
          <a:xfrm>
            <a:off x="-534341" y="487167"/>
            <a:ext cx="2236436" cy="2089851"/>
            <a:chOff x="1828560" y="1015999"/>
            <a:chExt cx="2785101" cy="2602554"/>
          </a:xfrm>
        </p:grpSpPr>
        <p:sp>
          <p:nvSpPr>
            <p:cNvPr id="68" name="Google Shape;68;p11"/>
            <p:cNvSpPr/>
            <p:nvPr/>
          </p:nvSpPr>
          <p:spPr>
            <a:xfrm>
              <a:off x="2011325" y="1015999"/>
              <a:ext cx="2602335" cy="2602335"/>
            </a:xfrm>
            <a:custGeom>
              <a:avLst/>
              <a:gdLst/>
              <a:ahLst/>
              <a:cxnLst/>
              <a:rect l="l" t="t" r="r" b="b"/>
              <a:pathLst>
                <a:path w="131067" h="131067" extrusionOk="0">
                  <a:moveTo>
                    <a:pt x="65534" y="0"/>
                  </a:moveTo>
                  <a:cubicBezTo>
                    <a:pt x="48153" y="0"/>
                    <a:pt x="31484" y="6904"/>
                    <a:pt x="19194" y="19194"/>
                  </a:cubicBezTo>
                  <a:cubicBezTo>
                    <a:pt x="6904" y="31484"/>
                    <a:pt x="0" y="48152"/>
                    <a:pt x="0" y="65533"/>
                  </a:cubicBezTo>
                  <a:cubicBezTo>
                    <a:pt x="0" y="82913"/>
                    <a:pt x="6904" y="99582"/>
                    <a:pt x="19194" y="111872"/>
                  </a:cubicBezTo>
                  <a:cubicBezTo>
                    <a:pt x="31484" y="124162"/>
                    <a:pt x="48153" y="131066"/>
                    <a:pt x="65534" y="131066"/>
                  </a:cubicBezTo>
                  <a:cubicBezTo>
                    <a:pt x="82914" y="131066"/>
                    <a:pt x="99582" y="124162"/>
                    <a:pt x="111872" y="111872"/>
                  </a:cubicBezTo>
                  <a:cubicBezTo>
                    <a:pt x="124162" y="99582"/>
                    <a:pt x="131066" y="82913"/>
                    <a:pt x="131066" y="65533"/>
                  </a:cubicBezTo>
                  <a:cubicBezTo>
                    <a:pt x="131066" y="48152"/>
                    <a:pt x="124162" y="31484"/>
                    <a:pt x="111872" y="19194"/>
                  </a:cubicBezTo>
                  <a:cubicBezTo>
                    <a:pt x="99582" y="6904"/>
                    <a:pt x="82914" y="0"/>
                    <a:pt x="65534" y="0"/>
                  </a:cubicBezTo>
                  <a:close/>
                </a:path>
              </a:pathLst>
            </a:custGeom>
            <a:solidFill>
              <a:srgbClr val="6E6EE3">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11"/>
            <p:cNvSpPr/>
            <p:nvPr/>
          </p:nvSpPr>
          <p:spPr>
            <a:xfrm>
              <a:off x="1828560" y="1401166"/>
              <a:ext cx="2054516" cy="2217387"/>
            </a:xfrm>
            <a:custGeom>
              <a:avLst/>
              <a:gdLst/>
              <a:ahLst/>
              <a:cxnLst/>
              <a:rect l="l" t="t" r="r" b="b"/>
              <a:pathLst>
                <a:path w="103476" h="111679" extrusionOk="0">
                  <a:moveTo>
                    <a:pt x="34394" y="0"/>
                  </a:moveTo>
                  <a:cubicBezTo>
                    <a:pt x="32851" y="0"/>
                    <a:pt x="31309" y="195"/>
                    <a:pt x="29819" y="590"/>
                  </a:cubicBezTo>
                  <a:cubicBezTo>
                    <a:pt x="28629" y="906"/>
                    <a:pt x="27480" y="1347"/>
                    <a:pt x="26380" y="1888"/>
                  </a:cubicBezTo>
                  <a:cubicBezTo>
                    <a:pt x="22140" y="6526"/>
                    <a:pt x="18497" y="11855"/>
                    <a:pt x="15641" y="17815"/>
                  </a:cubicBezTo>
                  <a:cubicBezTo>
                    <a:pt x="0" y="50454"/>
                    <a:pt x="13781" y="89592"/>
                    <a:pt x="46420" y="105233"/>
                  </a:cubicBezTo>
                  <a:cubicBezTo>
                    <a:pt x="55552" y="109608"/>
                    <a:pt x="65192" y="111679"/>
                    <a:pt x="74685" y="111679"/>
                  </a:cubicBezTo>
                  <a:cubicBezTo>
                    <a:pt x="78230" y="111679"/>
                    <a:pt x="81755" y="111390"/>
                    <a:pt x="85225" y="110825"/>
                  </a:cubicBezTo>
                  <a:cubicBezTo>
                    <a:pt x="89227" y="109519"/>
                    <a:pt x="92973" y="107629"/>
                    <a:pt x="95999" y="104734"/>
                  </a:cubicBezTo>
                  <a:cubicBezTo>
                    <a:pt x="101252" y="99708"/>
                    <a:pt x="103476" y="90896"/>
                    <a:pt x="99193" y="85022"/>
                  </a:cubicBezTo>
                  <a:cubicBezTo>
                    <a:pt x="96945" y="81940"/>
                    <a:pt x="93359" y="80142"/>
                    <a:pt x="89795" y="78785"/>
                  </a:cubicBezTo>
                  <a:cubicBezTo>
                    <a:pt x="83002" y="76199"/>
                    <a:pt x="75798" y="74798"/>
                    <a:pt x="69038" y="72126"/>
                  </a:cubicBezTo>
                  <a:cubicBezTo>
                    <a:pt x="62279" y="69454"/>
                    <a:pt x="55733" y="65205"/>
                    <a:pt x="52468" y="58712"/>
                  </a:cubicBezTo>
                  <a:cubicBezTo>
                    <a:pt x="48289" y="50394"/>
                    <a:pt x="50317" y="40486"/>
                    <a:pt x="51705" y="31283"/>
                  </a:cubicBezTo>
                  <a:cubicBezTo>
                    <a:pt x="53091" y="22079"/>
                    <a:pt x="53288" y="11453"/>
                    <a:pt x="46694" y="4884"/>
                  </a:cubicBezTo>
                  <a:cubicBezTo>
                    <a:pt x="43481" y="1684"/>
                    <a:pt x="38935" y="0"/>
                    <a:pt x="34394" y="0"/>
                  </a:cubicBezTo>
                  <a:close/>
                </a:path>
              </a:pathLst>
            </a:custGeom>
            <a:solidFill>
              <a:srgbClr val="B3B2EF">
                <a:alpha val="666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 name="Google Shape;70;p11"/>
          <p:cNvSpPr/>
          <p:nvPr/>
        </p:nvSpPr>
        <p:spPr>
          <a:xfrm>
            <a:off x="8319806" y="1890619"/>
            <a:ext cx="431866" cy="431866"/>
          </a:xfrm>
          <a:custGeom>
            <a:avLst/>
            <a:gdLst/>
            <a:ahLst/>
            <a:cxnLst/>
            <a:rect l="l" t="t" r="r" b="b"/>
            <a:pathLst>
              <a:path w="131067" h="131067" extrusionOk="0">
                <a:moveTo>
                  <a:pt x="65534" y="0"/>
                </a:moveTo>
                <a:cubicBezTo>
                  <a:pt x="48153" y="0"/>
                  <a:pt x="31484" y="6904"/>
                  <a:pt x="19194" y="19194"/>
                </a:cubicBezTo>
                <a:cubicBezTo>
                  <a:pt x="6904" y="31484"/>
                  <a:pt x="0" y="48152"/>
                  <a:pt x="0" y="65533"/>
                </a:cubicBezTo>
                <a:cubicBezTo>
                  <a:pt x="0" y="82913"/>
                  <a:pt x="6904" y="99582"/>
                  <a:pt x="19194" y="111872"/>
                </a:cubicBezTo>
                <a:cubicBezTo>
                  <a:pt x="31484" y="124162"/>
                  <a:pt x="48153" y="131066"/>
                  <a:pt x="65534" y="131066"/>
                </a:cubicBezTo>
                <a:cubicBezTo>
                  <a:pt x="82914" y="131066"/>
                  <a:pt x="99582" y="124162"/>
                  <a:pt x="111872" y="111872"/>
                </a:cubicBezTo>
                <a:cubicBezTo>
                  <a:pt x="124162" y="99582"/>
                  <a:pt x="131066" y="82913"/>
                  <a:pt x="131066" y="65533"/>
                </a:cubicBezTo>
                <a:cubicBezTo>
                  <a:pt x="131066" y="48152"/>
                  <a:pt x="124162" y="31484"/>
                  <a:pt x="111872" y="19194"/>
                </a:cubicBezTo>
                <a:cubicBezTo>
                  <a:pt x="99582" y="6904"/>
                  <a:pt x="82914" y="0"/>
                  <a:pt x="65534" y="0"/>
                </a:cubicBezTo>
                <a:close/>
              </a:path>
            </a:pathLst>
          </a:custGeom>
          <a:solidFill>
            <a:srgbClr val="6E6EE3">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11"/>
          <p:cNvSpPr/>
          <p:nvPr/>
        </p:nvSpPr>
        <p:spPr>
          <a:xfrm>
            <a:off x="5275833" y="-286120"/>
            <a:ext cx="773295" cy="773295"/>
          </a:xfrm>
          <a:custGeom>
            <a:avLst/>
            <a:gdLst/>
            <a:ahLst/>
            <a:cxnLst/>
            <a:rect l="l" t="t" r="r" b="b"/>
            <a:pathLst>
              <a:path w="131067" h="131067" extrusionOk="0">
                <a:moveTo>
                  <a:pt x="65534" y="0"/>
                </a:moveTo>
                <a:cubicBezTo>
                  <a:pt x="48153" y="0"/>
                  <a:pt x="31484" y="6904"/>
                  <a:pt x="19194" y="19194"/>
                </a:cubicBezTo>
                <a:cubicBezTo>
                  <a:pt x="6904" y="31484"/>
                  <a:pt x="0" y="48152"/>
                  <a:pt x="0" y="65533"/>
                </a:cubicBezTo>
                <a:cubicBezTo>
                  <a:pt x="0" y="82913"/>
                  <a:pt x="6904" y="99582"/>
                  <a:pt x="19194" y="111872"/>
                </a:cubicBezTo>
                <a:cubicBezTo>
                  <a:pt x="31484" y="124162"/>
                  <a:pt x="48153" y="131066"/>
                  <a:pt x="65534" y="131066"/>
                </a:cubicBezTo>
                <a:cubicBezTo>
                  <a:pt x="82914" y="131066"/>
                  <a:pt x="99582" y="124162"/>
                  <a:pt x="111872" y="111872"/>
                </a:cubicBezTo>
                <a:cubicBezTo>
                  <a:pt x="124162" y="99582"/>
                  <a:pt x="131066" y="82913"/>
                  <a:pt x="131066" y="65533"/>
                </a:cubicBezTo>
                <a:cubicBezTo>
                  <a:pt x="131066" y="48152"/>
                  <a:pt x="124162" y="31484"/>
                  <a:pt x="111872" y="19194"/>
                </a:cubicBezTo>
                <a:cubicBezTo>
                  <a:pt x="99582" y="6904"/>
                  <a:pt x="82914" y="0"/>
                  <a:pt x="65534" y="0"/>
                </a:cubicBezTo>
                <a:close/>
              </a:path>
            </a:pathLst>
          </a:custGeom>
          <a:solidFill>
            <a:srgbClr val="6E6EE3">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11"/>
          <p:cNvSpPr/>
          <p:nvPr/>
        </p:nvSpPr>
        <p:spPr>
          <a:xfrm>
            <a:off x="1418179" y="256872"/>
            <a:ext cx="124452" cy="121630"/>
          </a:xfrm>
          <a:custGeom>
            <a:avLst/>
            <a:gdLst/>
            <a:ahLst/>
            <a:cxnLst/>
            <a:rect l="l" t="t" r="r" b="b"/>
            <a:pathLst>
              <a:path w="6352" h="6208" extrusionOk="0">
                <a:moveTo>
                  <a:pt x="3125" y="1"/>
                </a:moveTo>
                <a:lnTo>
                  <a:pt x="2814" y="749"/>
                </a:lnTo>
                <a:cubicBezTo>
                  <a:pt x="2414" y="1707"/>
                  <a:pt x="1677" y="2487"/>
                  <a:pt x="742" y="2939"/>
                </a:cubicBezTo>
                <a:lnTo>
                  <a:pt x="0" y="3300"/>
                </a:lnTo>
                <a:lnTo>
                  <a:pt x="569" y="3507"/>
                </a:lnTo>
                <a:cubicBezTo>
                  <a:pt x="1610" y="3887"/>
                  <a:pt x="2462" y="4659"/>
                  <a:pt x="2942" y="5660"/>
                </a:cubicBezTo>
                <a:lnTo>
                  <a:pt x="3206" y="6208"/>
                </a:lnTo>
                <a:lnTo>
                  <a:pt x="3383" y="5771"/>
                </a:lnTo>
                <a:cubicBezTo>
                  <a:pt x="3814" y="4703"/>
                  <a:pt x="4658" y="3856"/>
                  <a:pt x="5726" y="3423"/>
                </a:cubicBezTo>
                <a:lnTo>
                  <a:pt x="6351" y="3169"/>
                </a:lnTo>
                <a:lnTo>
                  <a:pt x="5700" y="2904"/>
                </a:lnTo>
                <a:cubicBezTo>
                  <a:pt x="4648" y="2478"/>
                  <a:pt x="3811" y="1648"/>
                  <a:pt x="3374" y="600"/>
                </a:cubicBezTo>
                <a:lnTo>
                  <a:pt x="312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11"/>
          <p:cNvSpPr/>
          <p:nvPr/>
        </p:nvSpPr>
        <p:spPr>
          <a:xfrm>
            <a:off x="3747296" y="1048203"/>
            <a:ext cx="241281" cy="235795"/>
          </a:xfrm>
          <a:custGeom>
            <a:avLst/>
            <a:gdLst/>
            <a:ahLst/>
            <a:cxnLst/>
            <a:rect l="l" t="t" r="r" b="b"/>
            <a:pathLst>
              <a:path w="6352" h="6208" extrusionOk="0">
                <a:moveTo>
                  <a:pt x="3125" y="1"/>
                </a:moveTo>
                <a:lnTo>
                  <a:pt x="2814" y="749"/>
                </a:lnTo>
                <a:cubicBezTo>
                  <a:pt x="2414" y="1707"/>
                  <a:pt x="1677" y="2487"/>
                  <a:pt x="742" y="2939"/>
                </a:cubicBezTo>
                <a:lnTo>
                  <a:pt x="0" y="3300"/>
                </a:lnTo>
                <a:lnTo>
                  <a:pt x="569" y="3507"/>
                </a:lnTo>
                <a:cubicBezTo>
                  <a:pt x="1610" y="3887"/>
                  <a:pt x="2462" y="4659"/>
                  <a:pt x="2942" y="5660"/>
                </a:cubicBezTo>
                <a:lnTo>
                  <a:pt x="3206" y="6208"/>
                </a:lnTo>
                <a:lnTo>
                  <a:pt x="3383" y="5771"/>
                </a:lnTo>
                <a:cubicBezTo>
                  <a:pt x="3814" y="4703"/>
                  <a:pt x="4658" y="3856"/>
                  <a:pt x="5726" y="3423"/>
                </a:cubicBezTo>
                <a:lnTo>
                  <a:pt x="6351" y="3169"/>
                </a:lnTo>
                <a:lnTo>
                  <a:pt x="5700" y="2904"/>
                </a:lnTo>
                <a:cubicBezTo>
                  <a:pt x="4648" y="2478"/>
                  <a:pt x="3811" y="1648"/>
                  <a:pt x="3374" y="600"/>
                </a:cubicBezTo>
                <a:lnTo>
                  <a:pt x="312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11"/>
          <p:cNvSpPr/>
          <p:nvPr/>
        </p:nvSpPr>
        <p:spPr>
          <a:xfrm>
            <a:off x="7972579" y="1105284"/>
            <a:ext cx="124452" cy="121630"/>
          </a:xfrm>
          <a:custGeom>
            <a:avLst/>
            <a:gdLst/>
            <a:ahLst/>
            <a:cxnLst/>
            <a:rect l="l" t="t" r="r" b="b"/>
            <a:pathLst>
              <a:path w="6352" h="6208" extrusionOk="0">
                <a:moveTo>
                  <a:pt x="3125" y="1"/>
                </a:moveTo>
                <a:lnTo>
                  <a:pt x="2814" y="749"/>
                </a:lnTo>
                <a:cubicBezTo>
                  <a:pt x="2414" y="1707"/>
                  <a:pt x="1677" y="2487"/>
                  <a:pt x="742" y="2939"/>
                </a:cubicBezTo>
                <a:lnTo>
                  <a:pt x="0" y="3300"/>
                </a:lnTo>
                <a:lnTo>
                  <a:pt x="569" y="3507"/>
                </a:lnTo>
                <a:cubicBezTo>
                  <a:pt x="1610" y="3887"/>
                  <a:pt x="2462" y="4659"/>
                  <a:pt x="2942" y="5660"/>
                </a:cubicBezTo>
                <a:lnTo>
                  <a:pt x="3206" y="6208"/>
                </a:lnTo>
                <a:lnTo>
                  <a:pt x="3383" y="5771"/>
                </a:lnTo>
                <a:cubicBezTo>
                  <a:pt x="3814" y="4703"/>
                  <a:pt x="4658" y="3856"/>
                  <a:pt x="5726" y="3423"/>
                </a:cubicBezTo>
                <a:lnTo>
                  <a:pt x="6351" y="3169"/>
                </a:lnTo>
                <a:lnTo>
                  <a:pt x="5700" y="2904"/>
                </a:lnTo>
                <a:cubicBezTo>
                  <a:pt x="4648" y="2478"/>
                  <a:pt x="3811" y="1648"/>
                  <a:pt x="3374" y="600"/>
                </a:cubicBezTo>
                <a:lnTo>
                  <a:pt x="312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11"/>
          <p:cNvSpPr/>
          <p:nvPr/>
        </p:nvSpPr>
        <p:spPr>
          <a:xfrm>
            <a:off x="1246448" y="1019318"/>
            <a:ext cx="1274736" cy="293565"/>
          </a:xfrm>
          <a:custGeom>
            <a:avLst/>
            <a:gdLst/>
            <a:ahLst/>
            <a:cxnLst/>
            <a:rect l="l" t="t" r="r" b="b"/>
            <a:pathLst>
              <a:path w="43618" h="10045" extrusionOk="0">
                <a:moveTo>
                  <a:pt x="10867" y="0"/>
                </a:moveTo>
                <a:cubicBezTo>
                  <a:pt x="5839" y="0"/>
                  <a:pt x="1712" y="4055"/>
                  <a:pt x="1" y="10044"/>
                </a:cubicBezTo>
                <a:lnTo>
                  <a:pt x="43618" y="10044"/>
                </a:lnTo>
                <a:cubicBezTo>
                  <a:pt x="43618" y="10044"/>
                  <a:pt x="40267" y="3945"/>
                  <a:pt x="30719" y="3945"/>
                </a:cubicBezTo>
                <a:cubicBezTo>
                  <a:pt x="30024" y="3945"/>
                  <a:pt x="29296" y="3978"/>
                  <a:pt x="28534" y="4047"/>
                </a:cubicBezTo>
                <a:cubicBezTo>
                  <a:pt x="27477" y="4143"/>
                  <a:pt x="26519" y="4187"/>
                  <a:pt x="25646" y="4187"/>
                </a:cubicBezTo>
                <a:cubicBezTo>
                  <a:pt x="17656" y="4187"/>
                  <a:pt x="16730" y="539"/>
                  <a:pt x="11814" y="48"/>
                </a:cubicBezTo>
                <a:cubicBezTo>
                  <a:pt x="11495" y="16"/>
                  <a:pt x="11179" y="0"/>
                  <a:pt x="108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11"/>
          <p:cNvSpPr/>
          <p:nvPr/>
        </p:nvSpPr>
        <p:spPr>
          <a:xfrm>
            <a:off x="6049123" y="1452293"/>
            <a:ext cx="1274736" cy="293565"/>
          </a:xfrm>
          <a:custGeom>
            <a:avLst/>
            <a:gdLst/>
            <a:ahLst/>
            <a:cxnLst/>
            <a:rect l="l" t="t" r="r" b="b"/>
            <a:pathLst>
              <a:path w="43618" h="10045" extrusionOk="0">
                <a:moveTo>
                  <a:pt x="10867" y="0"/>
                </a:moveTo>
                <a:cubicBezTo>
                  <a:pt x="5839" y="0"/>
                  <a:pt x="1712" y="4055"/>
                  <a:pt x="1" y="10044"/>
                </a:cubicBezTo>
                <a:lnTo>
                  <a:pt x="43618" y="10044"/>
                </a:lnTo>
                <a:cubicBezTo>
                  <a:pt x="43618" y="10044"/>
                  <a:pt x="40267" y="3945"/>
                  <a:pt x="30719" y="3945"/>
                </a:cubicBezTo>
                <a:cubicBezTo>
                  <a:pt x="30024" y="3945"/>
                  <a:pt x="29296" y="3978"/>
                  <a:pt x="28534" y="4047"/>
                </a:cubicBezTo>
                <a:cubicBezTo>
                  <a:pt x="27477" y="4143"/>
                  <a:pt x="26519" y="4187"/>
                  <a:pt x="25646" y="4187"/>
                </a:cubicBezTo>
                <a:cubicBezTo>
                  <a:pt x="17656" y="4187"/>
                  <a:pt x="16730" y="539"/>
                  <a:pt x="11814" y="48"/>
                </a:cubicBezTo>
                <a:cubicBezTo>
                  <a:pt x="11495" y="16"/>
                  <a:pt x="11179" y="0"/>
                  <a:pt x="108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77"/>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ig Text">
  <p:cSld name="TITLE_1">
    <p:bg>
      <p:bgPr>
        <a:solidFill>
          <a:srgbClr val="4949E7"/>
        </a:solidFill>
        <a:effectLst/>
      </p:bgPr>
    </p:bg>
    <p:spTree>
      <p:nvGrpSpPr>
        <p:cNvPr id="1" name="Shape 91"/>
        <p:cNvGrpSpPr/>
        <p:nvPr/>
      </p:nvGrpSpPr>
      <p:grpSpPr>
        <a:xfrm>
          <a:off x="0" y="0"/>
          <a:ext cx="0" cy="0"/>
          <a:chOff x="0" y="0"/>
          <a:chExt cx="0" cy="0"/>
        </a:xfrm>
      </p:grpSpPr>
      <p:grpSp>
        <p:nvGrpSpPr>
          <p:cNvPr id="92" name="Google Shape;92;p14"/>
          <p:cNvGrpSpPr/>
          <p:nvPr/>
        </p:nvGrpSpPr>
        <p:grpSpPr>
          <a:xfrm>
            <a:off x="729173" y="340809"/>
            <a:ext cx="7986465" cy="4445338"/>
            <a:chOff x="648420" y="801591"/>
            <a:chExt cx="5425956" cy="3020136"/>
          </a:xfrm>
        </p:grpSpPr>
        <p:sp>
          <p:nvSpPr>
            <p:cNvPr id="93" name="Google Shape;93;p14"/>
            <p:cNvSpPr/>
            <p:nvPr/>
          </p:nvSpPr>
          <p:spPr>
            <a:xfrm>
              <a:off x="2011325" y="1015999"/>
              <a:ext cx="2602335" cy="2602335"/>
            </a:xfrm>
            <a:custGeom>
              <a:avLst/>
              <a:gdLst/>
              <a:ahLst/>
              <a:cxnLst/>
              <a:rect l="l" t="t" r="r" b="b"/>
              <a:pathLst>
                <a:path w="131067" h="131067" extrusionOk="0">
                  <a:moveTo>
                    <a:pt x="65534" y="0"/>
                  </a:moveTo>
                  <a:cubicBezTo>
                    <a:pt x="48153" y="0"/>
                    <a:pt x="31484" y="6904"/>
                    <a:pt x="19194" y="19194"/>
                  </a:cubicBezTo>
                  <a:cubicBezTo>
                    <a:pt x="6904" y="31484"/>
                    <a:pt x="0" y="48152"/>
                    <a:pt x="0" y="65533"/>
                  </a:cubicBezTo>
                  <a:cubicBezTo>
                    <a:pt x="0" y="82913"/>
                    <a:pt x="6904" y="99582"/>
                    <a:pt x="19194" y="111872"/>
                  </a:cubicBezTo>
                  <a:cubicBezTo>
                    <a:pt x="31484" y="124162"/>
                    <a:pt x="48153" y="131066"/>
                    <a:pt x="65534" y="131066"/>
                  </a:cubicBezTo>
                  <a:cubicBezTo>
                    <a:pt x="82914" y="131066"/>
                    <a:pt x="99582" y="124162"/>
                    <a:pt x="111872" y="111872"/>
                  </a:cubicBezTo>
                  <a:cubicBezTo>
                    <a:pt x="124162" y="99582"/>
                    <a:pt x="131066" y="82913"/>
                    <a:pt x="131066" y="65533"/>
                  </a:cubicBezTo>
                  <a:cubicBezTo>
                    <a:pt x="131066" y="48152"/>
                    <a:pt x="124162" y="31484"/>
                    <a:pt x="111872" y="19194"/>
                  </a:cubicBezTo>
                  <a:cubicBezTo>
                    <a:pt x="99582" y="6904"/>
                    <a:pt x="82914" y="0"/>
                    <a:pt x="65534" y="0"/>
                  </a:cubicBezTo>
                  <a:close/>
                </a:path>
              </a:pathLst>
            </a:custGeom>
            <a:solidFill>
              <a:srgbClr val="6E6EE3">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14"/>
            <p:cNvSpPr/>
            <p:nvPr/>
          </p:nvSpPr>
          <p:spPr>
            <a:xfrm>
              <a:off x="1828560" y="1401166"/>
              <a:ext cx="2054516" cy="2217387"/>
            </a:xfrm>
            <a:custGeom>
              <a:avLst/>
              <a:gdLst/>
              <a:ahLst/>
              <a:cxnLst/>
              <a:rect l="l" t="t" r="r" b="b"/>
              <a:pathLst>
                <a:path w="103476" h="111679" extrusionOk="0">
                  <a:moveTo>
                    <a:pt x="34394" y="0"/>
                  </a:moveTo>
                  <a:cubicBezTo>
                    <a:pt x="32851" y="0"/>
                    <a:pt x="31309" y="195"/>
                    <a:pt x="29819" y="590"/>
                  </a:cubicBezTo>
                  <a:cubicBezTo>
                    <a:pt x="28629" y="906"/>
                    <a:pt x="27480" y="1347"/>
                    <a:pt x="26380" y="1888"/>
                  </a:cubicBezTo>
                  <a:cubicBezTo>
                    <a:pt x="22140" y="6526"/>
                    <a:pt x="18497" y="11855"/>
                    <a:pt x="15641" y="17815"/>
                  </a:cubicBezTo>
                  <a:cubicBezTo>
                    <a:pt x="0" y="50454"/>
                    <a:pt x="13781" y="89592"/>
                    <a:pt x="46420" y="105233"/>
                  </a:cubicBezTo>
                  <a:cubicBezTo>
                    <a:pt x="55552" y="109608"/>
                    <a:pt x="65192" y="111679"/>
                    <a:pt x="74685" y="111679"/>
                  </a:cubicBezTo>
                  <a:cubicBezTo>
                    <a:pt x="78230" y="111679"/>
                    <a:pt x="81755" y="111390"/>
                    <a:pt x="85225" y="110825"/>
                  </a:cubicBezTo>
                  <a:cubicBezTo>
                    <a:pt x="89227" y="109519"/>
                    <a:pt x="92973" y="107629"/>
                    <a:pt x="95999" y="104734"/>
                  </a:cubicBezTo>
                  <a:cubicBezTo>
                    <a:pt x="101252" y="99708"/>
                    <a:pt x="103476" y="90896"/>
                    <a:pt x="99193" y="85022"/>
                  </a:cubicBezTo>
                  <a:cubicBezTo>
                    <a:pt x="96945" y="81940"/>
                    <a:pt x="93359" y="80142"/>
                    <a:pt x="89795" y="78785"/>
                  </a:cubicBezTo>
                  <a:cubicBezTo>
                    <a:pt x="83002" y="76199"/>
                    <a:pt x="75798" y="74798"/>
                    <a:pt x="69038" y="72126"/>
                  </a:cubicBezTo>
                  <a:cubicBezTo>
                    <a:pt x="62279" y="69454"/>
                    <a:pt x="55733" y="65205"/>
                    <a:pt x="52468" y="58712"/>
                  </a:cubicBezTo>
                  <a:cubicBezTo>
                    <a:pt x="48289" y="50394"/>
                    <a:pt x="50317" y="40486"/>
                    <a:pt x="51705" y="31283"/>
                  </a:cubicBezTo>
                  <a:cubicBezTo>
                    <a:pt x="53091" y="22079"/>
                    <a:pt x="53288" y="11453"/>
                    <a:pt x="46694" y="4884"/>
                  </a:cubicBezTo>
                  <a:cubicBezTo>
                    <a:pt x="43481" y="1684"/>
                    <a:pt x="38935" y="0"/>
                    <a:pt x="34394" y="0"/>
                  </a:cubicBezTo>
                  <a:close/>
                </a:path>
              </a:pathLst>
            </a:custGeom>
            <a:solidFill>
              <a:srgbClr val="B3B2EF">
                <a:alpha val="666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14"/>
            <p:cNvSpPr/>
            <p:nvPr/>
          </p:nvSpPr>
          <p:spPr>
            <a:xfrm>
              <a:off x="2929825" y="1120930"/>
              <a:ext cx="444831" cy="444851"/>
            </a:xfrm>
            <a:custGeom>
              <a:avLst/>
              <a:gdLst/>
              <a:ahLst/>
              <a:cxnLst/>
              <a:rect l="l" t="t" r="r" b="b"/>
              <a:pathLst>
                <a:path w="22404" h="22405" extrusionOk="0">
                  <a:moveTo>
                    <a:pt x="11203" y="1"/>
                  </a:moveTo>
                  <a:cubicBezTo>
                    <a:pt x="8232" y="1"/>
                    <a:pt x="5383" y="1182"/>
                    <a:pt x="3281" y="3282"/>
                  </a:cubicBezTo>
                  <a:cubicBezTo>
                    <a:pt x="1181" y="5383"/>
                    <a:pt x="1" y="8232"/>
                    <a:pt x="1" y="11203"/>
                  </a:cubicBezTo>
                  <a:cubicBezTo>
                    <a:pt x="1" y="14174"/>
                    <a:pt x="1181" y="17023"/>
                    <a:pt x="3281" y="19125"/>
                  </a:cubicBezTo>
                  <a:cubicBezTo>
                    <a:pt x="5383" y="21225"/>
                    <a:pt x="8232" y="22405"/>
                    <a:pt x="11203" y="22405"/>
                  </a:cubicBezTo>
                  <a:cubicBezTo>
                    <a:pt x="14174" y="22405"/>
                    <a:pt x="17022" y="21225"/>
                    <a:pt x="19123" y="19125"/>
                  </a:cubicBezTo>
                  <a:cubicBezTo>
                    <a:pt x="21224" y="17023"/>
                    <a:pt x="22404" y="14174"/>
                    <a:pt x="22404" y="11203"/>
                  </a:cubicBezTo>
                  <a:cubicBezTo>
                    <a:pt x="22404" y="8232"/>
                    <a:pt x="21224" y="5383"/>
                    <a:pt x="19123" y="3282"/>
                  </a:cubicBezTo>
                  <a:cubicBezTo>
                    <a:pt x="17022" y="1182"/>
                    <a:pt x="14174" y="1"/>
                    <a:pt x="11203" y="1"/>
                  </a:cubicBezTo>
                  <a:close/>
                </a:path>
              </a:pathLst>
            </a:custGeom>
            <a:solidFill>
              <a:srgbClr val="B9B9E5">
                <a:alpha val="28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14"/>
            <p:cNvSpPr/>
            <p:nvPr/>
          </p:nvSpPr>
          <p:spPr>
            <a:xfrm>
              <a:off x="3779106" y="2629163"/>
              <a:ext cx="497268" cy="497268"/>
            </a:xfrm>
            <a:custGeom>
              <a:avLst/>
              <a:gdLst/>
              <a:ahLst/>
              <a:cxnLst/>
              <a:rect l="l" t="t" r="r" b="b"/>
              <a:pathLst>
                <a:path w="25045" h="25045" extrusionOk="0">
                  <a:moveTo>
                    <a:pt x="12522" y="0"/>
                  </a:moveTo>
                  <a:cubicBezTo>
                    <a:pt x="9201" y="0"/>
                    <a:pt x="6017" y="1320"/>
                    <a:pt x="3668" y="3668"/>
                  </a:cubicBezTo>
                  <a:cubicBezTo>
                    <a:pt x="1320" y="6017"/>
                    <a:pt x="1" y="9202"/>
                    <a:pt x="1" y="12523"/>
                  </a:cubicBezTo>
                  <a:cubicBezTo>
                    <a:pt x="1" y="15844"/>
                    <a:pt x="1320" y="19029"/>
                    <a:pt x="3668" y="21377"/>
                  </a:cubicBezTo>
                  <a:cubicBezTo>
                    <a:pt x="6017" y="23725"/>
                    <a:pt x="9201" y="25044"/>
                    <a:pt x="12522" y="25044"/>
                  </a:cubicBezTo>
                  <a:cubicBezTo>
                    <a:pt x="15844" y="25044"/>
                    <a:pt x="19028" y="23725"/>
                    <a:pt x="21377" y="21377"/>
                  </a:cubicBezTo>
                  <a:cubicBezTo>
                    <a:pt x="23725" y="19029"/>
                    <a:pt x="25045" y="15844"/>
                    <a:pt x="25045" y="12523"/>
                  </a:cubicBezTo>
                  <a:cubicBezTo>
                    <a:pt x="25045" y="9202"/>
                    <a:pt x="23725" y="6017"/>
                    <a:pt x="21377" y="3668"/>
                  </a:cubicBezTo>
                  <a:cubicBezTo>
                    <a:pt x="19028" y="1320"/>
                    <a:pt x="15844" y="0"/>
                    <a:pt x="12522" y="0"/>
                  </a:cubicBezTo>
                  <a:close/>
                </a:path>
              </a:pathLst>
            </a:custGeom>
            <a:solidFill>
              <a:srgbClr val="B9B9E5">
                <a:alpha val="28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14"/>
            <p:cNvSpPr/>
            <p:nvPr/>
          </p:nvSpPr>
          <p:spPr>
            <a:xfrm>
              <a:off x="3328205" y="1479342"/>
              <a:ext cx="222436" cy="222436"/>
            </a:xfrm>
            <a:custGeom>
              <a:avLst/>
              <a:gdLst/>
              <a:ahLst/>
              <a:cxnLst/>
              <a:rect l="l" t="t" r="r" b="b"/>
              <a:pathLst>
                <a:path w="11203" h="11203" extrusionOk="0">
                  <a:moveTo>
                    <a:pt x="5602" y="0"/>
                  </a:moveTo>
                  <a:cubicBezTo>
                    <a:pt x="4116" y="0"/>
                    <a:pt x="2692" y="590"/>
                    <a:pt x="1641" y="1641"/>
                  </a:cubicBezTo>
                  <a:cubicBezTo>
                    <a:pt x="590" y="2691"/>
                    <a:pt x="0" y="4116"/>
                    <a:pt x="0" y="5602"/>
                  </a:cubicBezTo>
                  <a:cubicBezTo>
                    <a:pt x="0" y="7086"/>
                    <a:pt x="590" y="8511"/>
                    <a:pt x="1641" y="9561"/>
                  </a:cubicBezTo>
                  <a:cubicBezTo>
                    <a:pt x="2692" y="10612"/>
                    <a:pt x="4116" y="11202"/>
                    <a:pt x="5602" y="11202"/>
                  </a:cubicBezTo>
                  <a:cubicBezTo>
                    <a:pt x="7087" y="11202"/>
                    <a:pt x="8512" y="10612"/>
                    <a:pt x="9561" y="9561"/>
                  </a:cubicBezTo>
                  <a:cubicBezTo>
                    <a:pt x="10612" y="8511"/>
                    <a:pt x="11202" y="7086"/>
                    <a:pt x="11202" y="5602"/>
                  </a:cubicBezTo>
                  <a:cubicBezTo>
                    <a:pt x="11202" y="4116"/>
                    <a:pt x="10612" y="2691"/>
                    <a:pt x="9561" y="1641"/>
                  </a:cubicBezTo>
                  <a:cubicBezTo>
                    <a:pt x="8512" y="590"/>
                    <a:pt x="7087" y="0"/>
                    <a:pt x="5602" y="0"/>
                  </a:cubicBezTo>
                  <a:close/>
                </a:path>
              </a:pathLst>
            </a:custGeom>
            <a:solidFill>
              <a:srgbClr val="B9B9E5">
                <a:alpha val="28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14"/>
            <p:cNvSpPr/>
            <p:nvPr/>
          </p:nvSpPr>
          <p:spPr>
            <a:xfrm>
              <a:off x="4203003" y="3509507"/>
              <a:ext cx="1356037" cy="312220"/>
            </a:xfrm>
            <a:custGeom>
              <a:avLst/>
              <a:gdLst/>
              <a:ahLst/>
              <a:cxnLst/>
              <a:rect l="l" t="t" r="r" b="b"/>
              <a:pathLst>
                <a:path w="68297" h="15725" extrusionOk="0">
                  <a:moveTo>
                    <a:pt x="17011" y="0"/>
                  </a:moveTo>
                  <a:cubicBezTo>
                    <a:pt x="9140" y="0"/>
                    <a:pt x="2679" y="6349"/>
                    <a:pt x="0" y="15725"/>
                  </a:cubicBezTo>
                  <a:lnTo>
                    <a:pt x="68297" y="15725"/>
                  </a:lnTo>
                  <a:cubicBezTo>
                    <a:pt x="68297" y="15725"/>
                    <a:pt x="63049" y="6176"/>
                    <a:pt x="48098" y="6176"/>
                  </a:cubicBezTo>
                  <a:cubicBezTo>
                    <a:pt x="47010" y="6176"/>
                    <a:pt x="45870" y="6227"/>
                    <a:pt x="44677" y="6335"/>
                  </a:cubicBezTo>
                  <a:cubicBezTo>
                    <a:pt x="43021" y="6486"/>
                    <a:pt x="41520" y="6554"/>
                    <a:pt x="40152" y="6554"/>
                  </a:cubicBezTo>
                  <a:cubicBezTo>
                    <a:pt x="27644" y="6554"/>
                    <a:pt x="26192" y="844"/>
                    <a:pt x="18497" y="75"/>
                  </a:cubicBezTo>
                  <a:cubicBezTo>
                    <a:pt x="17996" y="25"/>
                    <a:pt x="17501" y="0"/>
                    <a:pt x="170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14"/>
            <p:cNvSpPr/>
            <p:nvPr/>
          </p:nvSpPr>
          <p:spPr>
            <a:xfrm>
              <a:off x="648420" y="1400577"/>
              <a:ext cx="866035" cy="199443"/>
            </a:xfrm>
            <a:custGeom>
              <a:avLst/>
              <a:gdLst/>
              <a:ahLst/>
              <a:cxnLst/>
              <a:rect l="l" t="t" r="r" b="b"/>
              <a:pathLst>
                <a:path w="43618" h="10045" extrusionOk="0">
                  <a:moveTo>
                    <a:pt x="10867" y="0"/>
                  </a:moveTo>
                  <a:cubicBezTo>
                    <a:pt x="5839" y="0"/>
                    <a:pt x="1712" y="4055"/>
                    <a:pt x="1" y="10044"/>
                  </a:cubicBezTo>
                  <a:lnTo>
                    <a:pt x="43618" y="10044"/>
                  </a:lnTo>
                  <a:cubicBezTo>
                    <a:pt x="43618" y="10044"/>
                    <a:pt x="40267" y="3945"/>
                    <a:pt x="30719" y="3945"/>
                  </a:cubicBezTo>
                  <a:cubicBezTo>
                    <a:pt x="30024" y="3945"/>
                    <a:pt x="29296" y="3978"/>
                    <a:pt x="28534" y="4047"/>
                  </a:cubicBezTo>
                  <a:cubicBezTo>
                    <a:pt x="27477" y="4143"/>
                    <a:pt x="26519" y="4187"/>
                    <a:pt x="25646" y="4187"/>
                  </a:cubicBezTo>
                  <a:cubicBezTo>
                    <a:pt x="17656" y="4187"/>
                    <a:pt x="16730" y="539"/>
                    <a:pt x="11814" y="48"/>
                  </a:cubicBezTo>
                  <a:cubicBezTo>
                    <a:pt x="11495" y="16"/>
                    <a:pt x="11179" y="0"/>
                    <a:pt x="108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14"/>
            <p:cNvSpPr/>
            <p:nvPr/>
          </p:nvSpPr>
          <p:spPr>
            <a:xfrm>
              <a:off x="1026618" y="801591"/>
              <a:ext cx="1278205" cy="294331"/>
            </a:xfrm>
            <a:custGeom>
              <a:avLst/>
              <a:gdLst/>
              <a:ahLst/>
              <a:cxnLst/>
              <a:rect l="l" t="t" r="r" b="b"/>
              <a:pathLst>
                <a:path w="64377" h="14824" extrusionOk="0">
                  <a:moveTo>
                    <a:pt x="16035" y="0"/>
                  </a:moveTo>
                  <a:cubicBezTo>
                    <a:pt x="8617" y="0"/>
                    <a:pt x="2526" y="5985"/>
                    <a:pt x="1" y="14824"/>
                  </a:cubicBezTo>
                  <a:lnTo>
                    <a:pt x="64377" y="14824"/>
                  </a:lnTo>
                  <a:cubicBezTo>
                    <a:pt x="64377" y="14824"/>
                    <a:pt x="59431" y="5822"/>
                    <a:pt x="45338" y="5822"/>
                  </a:cubicBezTo>
                  <a:cubicBezTo>
                    <a:pt x="44312" y="5822"/>
                    <a:pt x="43238" y="5869"/>
                    <a:pt x="42114" y="5972"/>
                  </a:cubicBezTo>
                  <a:cubicBezTo>
                    <a:pt x="40553" y="6114"/>
                    <a:pt x="39138" y="6178"/>
                    <a:pt x="37848" y="6178"/>
                  </a:cubicBezTo>
                  <a:cubicBezTo>
                    <a:pt x="26058" y="6178"/>
                    <a:pt x="24689" y="795"/>
                    <a:pt x="17435" y="70"/>
                  </a:cubicBezTo>
                  <a:cubicBezTo>
                    <a:pt x="16964" y="23"/>
                    <a:pt x="16497" y="0"/>
                    <a:pt x="160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14"/>
            <p:cNvSpPr/>
            <p:nvPr/>
          </p:nvSpPr>
          <p:spPr>
            <a:xfrm>
              <a:off x="5208341" y="3217361"/>
              <a:ext cx="866035" cy="199443"/>
            </a:xfrm>
            <a:custGeom>
              <a:avLst/>
              <a:gdLst/>
              <a:ahLst/>
              <a:cxnLst/>
              <a:rect l="l" t="t" r="r" b="b"/>
              <a:pathLst>
                <a:path w="43618" h="10045" extrusionOk="0">
                  <a:moveTo>
                    <a:pt x="10866" y="1"/>
                  </a:moveTo>
                  <a:cubicBezTo>
                    <a:pt x="5839" y="1"/>
                    <a:pt x="1712" y="4056"/>
                    <a:pt x="0" y="10045"/>
                  </a:cubicBezTo>
                  <a:lnTo>
                    <a:pt x="43618" y="10045"/>
                  </a:lnTo>
                  <a:cubicBezTo>
                    <a:pt x="43618" y="10045"/>
                    <a:pt x="40266" y="3945"/>
                    <a:pt x="30717" y="3945"/>
                  </a:cubicBezTo>
                  <a:cubicBezTo>
                    <a:pt x="30022" y="3945"/>
                    <a:pt x="29295" y="3977"/>
                    <a:pt x="28534" y="4047"/>
                  </a:cubicBezTo>
                  <a:cubicBezTo>
                    <a:pt x="27476" y="4143"/>
                    <a:pt x="26517" y="4187"/>
                    <a:pt x="25643" y="4187"/>
                  </a:cubicBezTo>
                  <a:cubicBezTo>
                    <a:pt x="17656" y="4187"/>
                    <a:pt x="16728" y="540"/>
                    <a:pt x="11814" y="48"/>
                  </a:cubicBezTo>
                  <a:cubicBezTo>
                    <a:pt x="11495" y="17"/>
                    <a:pt x="11179" y="1"/>
                    <a:pt x="108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 name="Google Shape;102;p14"/>
          <p:cNvSpPr txBox="1">
            <a:spLocks noGrp="1"/>
          </p:cNvSpPr>
          <p:nvPr>
            <p:ph type="ctrTitle"/>
          </p:nvPr>
        </p:nvSpPr>
        <p:spPr>
          <a:xfrm>
            <a:off x="2297100" y="1759925"/>
            <a:ext cx="4549800" cy="12900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FFFFFF"/>
              </a:buClr>
              <a:buSzPts val="7200"/>
              <a:buNone/>
              <a:defRPr sz="7200">
                <a:solidFill>
                  <a:srgbClr val="FFFFFF"/>
                </a:solidFill>
              </a:defRPr>
            </a:lvl1pPr>
            <a:lvl2pPr lvl="1" algn="ctr" rtl="0">
              <a:spcBef>
                <a:spcPts val="0"/>
              </a:spcBef>
              <a:spcAft>
                <a:spcPts val="0"/>
              </a:spcAft>
              <a:buClr>
                <a:srgbClr val="FFFFFF"/>
              </a:buClr>
              <a:buSzPts val="5200"/>
              <a:buNone/>
              <a:defRPr sz="5200">
                <a:solidFill>
                  <a:srgbClr val="FFFFFF"/>
                </a:solidFill>
              </a:defRPr>
            </a:lvl2pPr>
            <a:lvl3pPr lvl="2" algn="ctr" rtl="0">
              <a:spcBef>
                <a:spcPts val="0"/>
              </a:spcBef>
              <a:spcAft>
                <a:spcPts val="0"/>
              </a:spcAft>
              <a:buClr>
                <a:srgbClr val="FFFFFF"/>
              </a:buClr>
              <a:buSzPts val="5200"/>
              <a:buNone/>
              <a:defRPr sz="5200">
                <a:solidFill>
                  <a:srgbClr val="FFFFFF"/>
                </a:solidFill>
              </a:defRPr>
            </a:lvl3pPr>
            <a:lvl4pPr lvl="3" algn="ctr" rtl="0">
              <a:spcBef>
                <a:spcPts val="0"/>
              </a:spcBef>
              <a:spcAft>
                <a:spcPts val="0"/>
              </a:spcAft>
              <a:buClr>
                <a:srgbClr val="FFFFFF"/>
              </a:buClr>
              <a:buSzPts val="5200"/>
              <a:buNone/>
              <a:defRPr sz="5200">
                <a:solidFill>
                  <a:srgbClr val="FFFFFF"/>
                </a:solidFill>
              </a:defRPr>
            </a:lvl4pPr>
            <a:lvl5pPr lvl="4" algn="ctr" rtl="0">
              <a:spcBef>
                <a:spcPts val="0"/>
              </a:spcBef>
              <a:spcAft>
                <a:spcPts val="0"/>
              </a:spcAft>
              <a:buClr>
                <a:srgbClr val="FFFFFF"/>
              </a:buClr>
              <a:buSzPts val="5200"/>
              <a:buNone/>
              <a:defRPr sz="5200">
                <a:solidFill>
                  <a:srgbClr val="FFFFFF"/>
                </a:solidFill>
              </a:defRPr>
            </a:lvl5pPr>
            <a:lvl6pPr lvl="5" algn="ctr" rtl="0">
              <a:spcBef>
                <a:spcPts val="0"/>
              </a:spcBef>
              <a:spcAft>
                <a:spcPts val="0"/>
              </a:spcAft>
              <a:buClr>
                <a:srgbClr val="FFFFFF"/>
              </a:buClr>
              <a:buSzPts val="5200"/>
              <a:buNone/>
              <a:defRPr sz="5200">
                <a:solidFill>
                  <a:srgbClr val="FFFFFF"/>
                </a:solidFill>
              </a:defRPr>
            </a:lvl6pPr>
            <a:lvl7pPr lvl="6" algn="ctr" rtl="0">
              <a:spcBef>
                <a:spcPts val="0"/>
              </a:spcBef>
              <a:spcAft>
                <a:spcPts val="0"/>
              </a:spcAft>
              <a:buClr>
                <a:srgbClr val="FFFFFF"/>
              </a:buClr>
              <a:buSzPts val="5200"/>
              <a:buNone/>
              <a:defRPr sz="5200">
                <a:solidFill>
                  <a:srgbClr val="FFFFFF"/>
                </a:solidFill>
              </a:defRPr>
            </a:lvl7pPr>
            <a:lvl8pPr lvl="7" algn="ctr" rtl="0">
              <a:spcBef>
                <a:spcPts val="0"/>
              </a:spcBef>
              <a:spcAft>
                <a:spcPts val="0"/>
              </a:spcAft>
              <a:buClr>
                <a:srgbClr val="FFFFFF"/>
              </a:buClr>
              <a:buSzPts val="5200"/>
              <a:buNone/>
              <a:defRPr sz="5200">
                <a:solidFill>
                  <a:srgbClr val="FFFFFF"/>
                </a:solidFill>
              </a:defRPr>
            </a:lvl8pPr>
            <a:lvl9pPr lvl="8" algn="ctr" rtl="0">
              <a:spcBef>
                <a:spcPts val="0"/>
              </a:spcBef>
              <a:spcAft>
                <a:spcPts val="0"/>
              </a:spcAft>
              <a:buClr>
                <a:srgbClr val="FFFFFF"/>
              </a:buClr>
              <a:buSzPts val="5200"/>
              <a:buNone/>
              <a:defRPr sz="5200">
                <a:solidFill>
                  <a:srgbClr val="FFFFFF"/>
                </a:solidFill>
              </a:defRPr>
            </a:lvl9pPr>
          </a:lstStyle>
          <a:p>
            <a:endParaRPr/>
          </a:p>
        </p:txBody>
      </p:sp>
      <p:sp>
        <p:nvSpPr>
          <p:cNvPr id="103" name="Google Shape;103;p14"/>
          <p:cNvSpPr txBox="1">
            <a:spLocks noGrp="1"/>
          </p:cNvSpPr>
          <p:nvPr>
            <p:ph type="subTitle" idx="1"/>
          </p:nvPr>
        </p:nvSpPr>
        <p:spPr>
          <a:xfrm>
            <a:off x="2537100" y="2989450"/>
            <a:ext cx="4069800" cy="554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400"/>
              <a:buNone/>
              <a:defRPr sz="1400">
                <a:solidFill>
                  <a:schemeClr val="lt1"/>
                </a:solidFill>
              </a:defRPr>
            </a:lvl1pPr>
            <a:lvl2pPr lvl="1" algn="ctr" rtl="0">
              <a:lnSpc>
                <a:spcPct val="100000"/>
              </a:lnSpc>
              <a:spcBef>
                <a:spcPts val="0"/>
              </a:spcBef>
              <a:spcAft>
                <a:spcPts val="0"/>
              </a:spcAft>
              <a:buClr>
                <a:schemeClr val="lt1"/>
              </a:buClr>
              <a:buSzPts val="1800"/>
              <a:buNone/>
              <a:defRPr sz="1800">
                <a:solidFill>
                  <a:schemeClr val="lt1"/>
                </a:solidFill>
              </a:defRPr>
            </a:lvl2pPr>
            <a:lvl3pPr lvl="2" algn="ctr" rtl="0">
              <a:lnSpc>
                <a:spcPct val="100000"/>
              </a:lnSpc>
              <a:spcBef>
                <a:spcPts val="0"/>
              </a:spcBef>
              <a:spcAft>
                <a:spcPts val="0"/>
              </a:spcAft>
              <a:buClr>
                <a:schemeClr val="lt1"/>
              </a:buClr>
              <a:buSzPts val="1800"/>
              <a:buNone/>
              <a:defRPr sz="1800">
                <a:solidFill>
                  <a:schemeClr val="lt1"/>
                </a:solidFill>
              </a:defRPr>
            </a:lvl3pPr>
            <a:lvl4pPr lvl="3" algn="ctr" rtl="0">
              <a:lnSpc>
                <a:spcPct val="100000"/>
              </a:lnSpc>
              <a:spcBef>
                <a:spcPts val="0"/>
              </a:spcBef>
              <a:spcAft>
                <a:spcPts val="0"/>
              </a:spcAft>
              <a:buClr>
                <a:schemeClr val="lt1"/>
              </a:buClr>
              <a:buSzPts val="1800"/>
              <a:buNone/>
              <a:defRPr sz="1800">
                <a:solidFill>
                  <a:schemeClr val="lt1"/>
                </a:solidFill>
              </a:defRPr>
            </a:lvl4pPr>
            <a:lvl5pPr lvl="4" algn="ctr" rtl="0">
              <a:lnSpc>
                <a:spcPct val="100000"/>
              </a:lnSpc>
              <a:spcBef>
                <a:spcPts val="0"/>
              </a:spcBef>
              <a:spcAft>
                <a:spcPts val="0"/>
              </a:spcAft>
              <a:buClr>
                <a:schemeClr val="lt1"/>
              </a:buClr>
              <a:buSzPts val="1800"/>
              <a:buNone/>
              <a:defRPr sz="1800">
                <a:solidFill>
                  <a:schemeClr val="lt1"/>
                </a:solidFill>
              </a:defRPr>
            </a:lvl5pPr>
            <a:lvl6pPr lvl="5" algn="ctr" rtl="0">
              <a:lnSpc>
                <a:spcPct val="100000"/>
              </a:lnSpc>
              <a:spcBef>
                <a:spcPts val="0"/>
              </a:spcBef>
              <a:spcAft>
                <a:spcPts val="0"/>
              </a:spcAft>
              <a:buClr>
                <a:schemeClr val="lt1"/>
              </a:buClr>
              <a:buSzPts val="1800"/>
              <a:buNone/>
              <a:defRPr sz="1800">
                <a:solidFill>
                  <a:schemeClr val="lt1"/>
                </a:solidFill>
              </a:defRPr>
            </a:lvl6pPr>
            <a:lvl7pPr lvl="6" algn="ctr" rtl="0">
              <a:lnSpc>
                <a:spcPct val="100000"/>
              </a:lnSpc>
              <a:spcBef>
                <a:spcPts val="0"/>
              </a:spcBef>
              <a:spcAft>
                <a:spcPts val="0"/>
              </a:spcAft>
              <a:buClr>
                <a:schemeClr val="lt1"/>
              </a:buClr>
              <a:buSzPts val="1800"/>
              <a:buNone/>
              <a:defRPr sz="1800">
                <a:solidFill>
                  <a:schemeClr val="lt1"/>
                </a:solidFill>
              </a:defRPr>
            </a:lvl7pPr>
            <a:lvl8pPr lvl="7" algn="ctr" rtl="0">
              <a:lnSpc>
                <a:spcPct val="100000"/>
              </a:lnSpc>
              <a:spcBef>
                <a:spcPts val="0"/>
              </a:spcBef>
              <a:spcAft>
                <a:spcPts val="0"/>
              </a:spcAft>
              <a:buClr>
                <a:schemeClr val="lt1"/>
              </a:buClr>
              <a:buSzPts val="1800"/>
              <a:buNone/>
              <a:defRPr sz="1800">
                <a:solidFill>
                  <a:schemeClr val="lt1"/>
                </a:solidFill>
              </a:defRPr>
            </a:lvl8pPr>
            <a:lvl9pPr lvl="8" algn="ctr" rtl="0">
              <a:lnSpc>
                <a:spcPct val="100000"/>
              </a:lnSpc>
              <a:spcBef>
                <a:spcPts val="0"/>
              </a:spcBef>
              <a:spcAft>
                <a:spcPts val="0"/>
              </a:spcAft>
              <a:buClr>
                <a:schemeClr val="lt1"/>
              </a:buClr>
              <a:buSzPts val="1800"/>
              <a:buNone/>
              <a:defRPr sz="1800">
                <a:solidFill>
                  <a:schemeClr val="lt1"/>
                </a:solidFill>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SECTION_TITLE_AND_DESCRIPTION_1">
    <p:spTree>
      <p:nvGrpSpPr>
        <p:cNvPr id="1" name="Shape 104"/>
        <p:cNvGrpSpPr/>
        <p:nvPr/>
      </p:nvGrpSpPr>
      <p:grpSpPr>
        <a:xfrm>
          <a:off x="0" y="0"/>
          <a:ext cx="0" cy="0"/>
          <a:chOff x="0" y="0"/>
          <a:chExt cx="0" cy="0"/>
        </a:xfrm>
      </p:grpSpPr>
      <p:sp>
        <p:nvSpPr>
          <p:cNvPr id="105" name="Google Shape;105;p15"/>
          <p:cNvSpPr txBox="1">
            <a:spLocks noGrp="1"/>
          </p:cNvSpPr>
          <p:nvPr>
            <p:ph type="title"/>
          </p:nvPr>
        </p:nvSpPr>
        <p:spPr>
          <a:xfrm>
            <a:off x="3784225" y="3343450"/>
            <a:ext cx="4045200" cy="732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None/>
              <a:defRPr sz="14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106" name="Google Shape;106;p15"/>
          <p:cNvSpPr txBox="1">
            <a:spLocks noGrp="1"/>
          </p:cNvSpPr>
          <p:nvPr>
            <p:ph type="subTitle" idx="1"/>
          </p:nvPr>
        </p:nvSpPr>
        <p:spPr>
          <a:xfrm>
            <a:off x="4533925" y="1645650"/>
            <a:ext cx="2545800" cy="1852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able of contents">
  <p:cSld name="BIG_NUMBER_1_1">
    <p:bg>
      <p:bgPr>
        <a:solidFill>
          <a:srgbClr val="FDFEFC"/>
        </a:solidFill>
        <a:effectLst/>
      </p:bgPr>
    </p:bg>
    <p:spTree>
      <p:nvGrpSpPr>
        <p:cNvPr id="1" name="Shape 107"/>
        <p:cNvGrpSpPr/>
        <p:nvPr/>
      </p:nvGrpSpPr>
      <p:grpSpPr>
        <a:xfrm>
          <a:off x="0" y="0"/>
          <a:ext cx="0" cy="0"/>
          <a:chOff x="0" y="0"/>
          <a:chExt cx="0" cy="0"/>
        </a:xfrm>
      </p:grpSpPr>
      <p:grpSp>
        <p:nvGrpSpPr>
          <p:cNvPr id="108" name="Google Shape;108;p16"/>
          <p:cNvGrpSpPr/>
          <p:nvPr/>
        </p:nvGrpSpPr>
        <p:grpSpPr>
          <a:xfrm>
            <a:off x="4551557" y="-3275"/>
            <a:ext cx="7259593" cy="5146760"/>
            <a:chOff x="1884557" y="-3275"/>
            <a:chExt cx="7259593" cy="5146760"/>
          </a:xfrm>
        </p:grpSpPr>
        <p:sp>
          <p:nvSpPr>
            <p:cNvPr id="109" name="Google Shape;109;p16"/>
            <p:cNvSpPr/>
            <p:nvPr/>
          </p:nvSpPr>
          <p:spPr>
            <a:xfrm flipH="1">
              <a:off x="1884557" y="20"/>
              <a:ext cx="6960848" cy="5143465"/>
            </a:xfrm>
            <a:custGeom>
              <a:avLst/>
              <a:gdLst/>
              <a:ahLst/>
              <a:cxnLst/>
              <a:rect l="l" t="t" r="r" b="b"/>
              <a:pathLst>
                <a:path w="282416" h="208681" extrusionOk="0">
                  <a:moveTo>
                    <a:pt x="0" y="0"/>
                  </a:moveTo>
                  <a:lnTo>
                    <a:pt x="0" y="208681"/>
                  </a:lnTo>
                  <a:lnTo>
                    <a:pt x="282416" y="208681"/>
                  </a:lnTo>
                  <a:cubicBezTo>
                    <a:pt x="276843" y="196154"/>
                    <a:pt x="271672" y="183426"/>
                    <a:pt x="259101" y="180305"/>
                  </a:cubicBezTo>
                  <a:cubicBezTo>
                    <a:pt x="256609" y="179688"/>
                    <a:pt x="254040" y="179555"/>
                    <a:pt x="251452" y="179555"/>
                  </a:cubicBezTo>
                  <a:cubicBezTo>
                    <a:pt x="249497" y="179555"/>
                    <a:pt x="247531" y="179631"/>
                    <a:pt x="245581" y="179631"/>
                  </a:cubicBezTo>
                  <a:cubicBezTo>
                    <a:pt x="242559" y="179631"/>
                    <a:pt x="239574" y="179449"/>
                    <a:pt x="236721" y="178522"/>
                  </a:cubicBezTo>
                  <a:cubicBezTo>
                    <a:pt x="222678" y="173930"/>
                    <a:pt x="220004" y="154961"/>
                    <a:pt x="223303" y="140584"/>
                  </a:cubicBezTo>
                  <a:cubicBezTo>
                    <a:pt x="226579" y="126207"/>
                    <a:pt x="233266" y="111339"/>
                    <a:pt x="228674" y="97297"/>
                  </a:cubicBezTo>
                  <a:cubicBezTo>
                    <a:pt x="222723" y="79108"/>
                    <a:pt x="201191" y="71730"/>
                    <a:pt x="188463" y="57420"/>
                  </a:cubicBezTo>
                  <a:cubicBezTo>
                    <a:pt x="174755" y="42039"/>
                    <a:pt x="173462" y="17587"/>
                    <a:pt x="1837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0" name="Google Shape;110;p16"/>
            <p:cNvSpPr/>
            <p:nvPr/>
          </p:nvSpPr>
          <p:spPr>
            <a:xfrm>
              <a:off x="8711850" y="-3275"/>
              <a:ext cx="4323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sp>
        <p:nvSpPr>
          <p:cNvPr id="111" name="Google Shape;111;p16"/>
          <p:cNvSpPr txBox="1">
            <a:spLocks noGrp="1"/>
          </p:cNvSpPr>
          <p:nvPr>
            <p:ph type="title" hasCustomPrompt="1"/>
          </p:nvPr>
        </p:nvSpPr>
        <p:spPr>
          <a:xfrm>
            <a:off x="817900" y="1943625"/>
            <a:ext cx="2428200" cy="874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4800"/>
              <a:buNone/>
              <a:defRPr sz="4800">
                <a:solidFill>
                  <a:schemeClr val="accent1"/>
                </a:solidFill>
              </a:defRPr>
            </a:lvl1pPr>
            <a:lvl2pPr lvl="1" algn="ctr" rtl="0">
              <a:spcBef>
                <a:spcPts val="0"/>
              </a:spcBef>
              <a:spcAft>
                <a:spcPts val="0"/>
              </a:spcAft>
              <a:buClr>
                <a:schemeClr val="accent1"/>
              </a:buClr>
              <a:buSzPts val="12000"/>
              <a:buNone/>
              <a:defRPr sz="12000">
                <a:solidFill>
                  <a:schemeClr val="accent1"/>
                </a:solidFill>
              </a:defRPr>
            </a:lvl2pPr>
            <a:lvl3pPr lvl="2" algn="ctr" rtl="0">
              <a:spcBef>
                <a:spcPts val="0"/>
              </a:spcBef>
              <a:spcAft>
                <a:spcPts val="0"/>
              </a:spcAft>
              <a:buClr>
                <a:schemeClr val="accent1"/>
              </a:buClr>
              <a:buSzPts val="12000"/>
              <a:buNone/>
              <a:defRPr sz="12000">
                <a:solidFill>
                  <a:schemeClr val="accent1"/>
                </a:solidFill>
              </a:defRPr>
            </a:lvl3pPr>
            <a:lvl4pPr lvl="3" algn="ctr" rtl="0">
              <a:spcBef>
                <a:spcPts val="0"/>
              </a:spcBef>
              <a:spcAft>
                <a:spcPts val="0"/>
              </a:spcAft>
              <a:buClr>
                <a:schemeClr val="accent1"/>
              </a:buClr>
              <a:buSzPts val="12000"/>
              <a:buNone/>
              <a:defRPr sz="12000">
                <a:solidFill>
                  <a:schemeClr val="accent1"/>
                </a:solidFill>
              </a:defRPr>
            </a:lvl4pPr>
            <a:lvl5pPr lvl="4" algn="ctr" rtl="0">
              <a:spcBef>
                <a:spcPts val="0"/>
              </a:spcBef>
              <a:spcAft>
                <a:spcPts val="0"/>
              </a:spcAft>
              <a:buClr>
                <a:schemeClr val="accent1"/>
              </a:buClr>
              <a:buSzPts val="12000"/>
              <a:buNone/>
              <a:defRPr sz="12000">
                <a:solidFill>
                  <a:schemeClr val="accent1"/>
                </a:solidFill>
              </a:defRPr>
            </a:lvl5pPr>
            <a:lvl6pPr lvl="5" algn="ctr" rtl="0">
              <a:spcBef>
                <a:spcPts val="0"/>
              </a:spcBef>
              <a:spcAft>
                <a:spcPts val="0"/>
              </a:spcAft>
              <a:buClr>
                <a:schemeClr val="accent1"/>
              </a:buClr>
              <a:buSzPts val="12000"/>
              <a:buNone/>
              <a:defRPr sz="12000">
                <a:solidFill>
                  <a:schemeClr val="accent1"/>
                </a:solidFill>
              </a:defRPr>
            </a:lvl6pPr>
            <a:lvl7pPr lvl="6" algn="ctr" rtl="0">
              <a:spcBef>
                <a:spcPts val="0"/>
              </a:spcBef>
              <a:spcAft>
                <a:spcPts val="0"/>
              </a:spcAft>
              <a:buClr>
                <a:schemeClr val="accent1"/>
              </a:buClr>
              <a:buSzPts val="12000"/>
              <a:buNone/>
              <a:defRPr sz="12000">
                <a:solidFill>
                  <a:schemeClr val="accent1"/>
                </a:solidFill>
              </a:defRPr>
            </a:lvl7pPr>
            <a:lvl8pPr lvl="7" algn="ctr" rtl="0">
              <a:spcBef>
                <a:spcPts val="0"/>
              </a:spcBef>
              <a:spcAft>
                <a:spcPts val="0"/>
              </a:spcAft>
              <a:buClr>
                <a:schemeClr val="accent1"/>
              </a:buClr>
              <a:buSzPts val="12000"/>
              <a:buNone/>
              <a:defRPr sz="12000">
                <a:solidFill>
                  <a:schemeClr val="accent1"/>
                </a:solidFill>
              </a:defRPr>
            </a:lvl8pPr>
            <a:lvl9pPr lvl="8" algn="ctr" rtl="0">
              <a:spcBef>
                <a:spcPts val="0"/>
              </a:spcBef>
              <a:spcAft>
                <a:spcPts val="0"/>
              </a:spcAft>
              <a:buClr>
                <a:schemeClr val="accent1"/>
              </a:buClr>
              <a:buSzPts val="12000"/>
              <a:buNone/>
              <a:defRPr sz="12000">
                <a:solidFill>
                  <a:schemeClr val="accent1"/>
                </a:solidFill>
              </a:defRPr>
            </a:lvl9pPr>
          </a:lstStyle>
          <a:p>
            <a:r>
              <a:t>xx%</a:t>
            </a:r>
          </a:p>
        </p:txBody>
      </p:sp>
      <p:grpSp>
        <p:nvGrpSpPr>
          <p:cNvPr id="112" name="Google Shape;112;p16"/>
          <p:cNvGrpSpPr/>
          <p:nvPr/>
        </p:nvGrpSpPr>
        <p:grpSpPr>
          <a:xfrm>
            <a:off x="7652823" y="92159"/>
            <a:ext cx="2930860" cy="1532145"/>
            <a:chOff x="-914458" y="-686783"/>
            <a:chExt cx="1991209" cy="1040930"/>
          </a:xfrm>
        </p:grpSpPr>
        <p:sp>
          <p:nvSpPr>
            <p:cNvPr id="113" name="Google Shape;113;p16"/>
            <p:cNvSpPr/>
            <p:nvPr/>
          </p:nvSpPr>
          <p:spPr>
            <a:xfrm>
              <a:off x="-914458" y="154704"/>
              <a:ext cx="866035" cy="199443"/>
            </a:xfrm>
            <a:custGeom>
              <a:avLst/>
              <a:gdLst/>
              <a:ahLst/>
              <a:cxnLst/>
              <a:rect l="l" t="t" r="r" b="b"/>
              <a:pathLst>
                <a:path w="43618" h="10045" extrusionOk="0">
                  <a:moveTo>
                    <a:pt x="10867" y="0"/>
                  </a:moveTo>
                  <a:cubicBezTo>
                    <a:pt x="5839" y="0"/>
                    <a:pt x="1712" y="4055"/>
                    <a:pt x="1" y="10044"/>
                  </a:cubicBezTo>
                  <a:lnTo>
                    <a:pt x="43618" y="10044"/>
                  </a:lnTo>
                  <a:cubicBezTo>
                    <a:pt x="43618" y="10044"/>
                    <a:pt x="40267" y="3945"/>
                    <a:pt x="30719" y="3945"/>
                  </a:cubicBezTo>
                  <a:cubicBezTo>
                    <a:pt x="30024" y="3945"/>
                    <a:pt x="29296" y="3978"/>
                    <a:pt x="28534" y="4047"/>
                  </a:cubicBezTo>
                  <a:cubicBezTo>
                    <a:pt x="27477" y="4143"/>
                    <a:pt x="26519" y="4187"/>
                    <a:pt x="25646" y="4187"/>
                  </a:cubicBezTo>
                  <a:cubicBezTo>
                    <a:pt x="17656" y="4187"/>
                    <a:pt x="16730" y="539"/>
                    <a:pt x="11814" y="48"/>
                  </a:cubicBezTo>
                  <a:cubicBezTo>
                    <a:pt x="11495" y="16"/>
                    <a:pt x="11179" y="0"/>
                    <a:pt x="108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16"/>
            <p:cNvSpPr/>
            <p:nvPr/>
          </p:nvSpPr>
          <p:spPr>
            <a:xfrm>
              <a:off x="-201454" y="-686783"/>
              <a:ext cx="1278205" cy="294331"/>
            </a:xfrm>
            <a:custGeom>
              <a:avLst/>
              <a:gdLst/>
              <a:ahLst/>
              <a:cxnLst/>
              <a:rect l="l" t="t" r="r" b="b"/>
              <a:pathLst>
                <a:path w="64377" h="14824" extrusionOk="0">
                  <a:moveTo>
                    <a:pt x="16035" y="0"/>
                  </a:moveTo>
                  <a:cubicBezTo>
                    <a:pt x="8617" y="0"/>
                    <a:pt x="2526" y="5985"/>
                    <a:pt x="1" y="14824"/>
                  </a:cubicBezTo>
                  <a:lnTo>
                    <a:pt x="64377" y="14824"/>
                  </a:lnTo>
                  <a:cubicBezTo>
                    <a:pt x="64377" y="14824"/>
                    <a:pt x="59431" y="5822"/>
                    <a:pt x="45338" y="5822"/>
                  </a:cubicBezTo>
                  <a:cubicBezTo>
                    <a:pt x="44312" y="5822"/>
                    <a:pt x="43238" y="5869"/>
                    <a:pt x="42114" y="5972"/>
                  </a:cubicBezTo>
                  <a:cubicBezTo>
                    <a:pt x="40553" y="6114"/>
                    <a:pt x="39138" y="6178"/>
                    <a:pt x="37848" y="6178"/>
                  </a:cubicBezTo>
                  <a:cubicBezTo>
                    <a:pt x="26058" y="6178"/>
                    <a:pt x="24689" y="795"/>
                    <a:pt x="17435" y="70"/>
                  </a:cubicBezTo>
                  <a:cubicBezTo>
                    <a:pt x="16964" y="23"/>
                    <a:pt x="16497" y="0"/>
                    <a:pt x="160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 name="Google Shape;115;p16"/>
          <p:cNvSpPr/>
          <p:nvPr/>
        </p:nvSpPr>
        <p:spPr>
          <a:xfrm>
            <a:off x="7711570" y="577128"/>
            <a:ext cx="232674" cy="227399"/>
          </a:xfrm>
          <a:custGeom>
            <a:avLst/>
            <a:gdLst/>
            <a:ahLst/>
            <a:cxnLst/>
            <a:rect l="l" t="t" r="r" b="b"/>
            <a:pathLst>
              <a:path w="6352" h="6208" extrusionOk="0">
                <a:moveTo>
                  <a:pt x="3125" y="1"/>
                </a:moveTo>
                <a:lnTo>
                  <a:pt x="2814" y="749"/>
                </a:lnTo>
                <a:cubicBezTo>
                  <a:pt x="2414" y="1707"/>
                  <a:pt x="1677" y="2487"/>
                  <a:pt x="742" y="2939"/>
                </a:cubicBezTo>
                <a:lnTo>
                  <a:pt x="0" y="3300"/>
                </a:lnTo>
                <a:lnTo>
                  <a:pt x="569" y="3507"/>
                </a:lnTo>
                <a:cubicBezTo>
                  <a:pt x="1610" y="3887"/>
                  <a:pt x="2462" y="4659"/>
                  <a:pt x="2942" y="5660"/>
                </a:cubicBezTo>
                <a:lnTo>
                  <a:pt x="3206" y="6208"/>
                </a:lnTo>
                <a:lnTo>
                  <a:pt x="3383" y="5771"/>
                </a:lnTo>
                <a:cubicBezTo>
                  <a:pt x="3814" y="4703"/>
                  <a:pt x="4658" y="3856"/>
                  <a:pt x="5726" y="3423"/>
                </a:cubicBezTo>
                <a:lnTo>
                  <a:pt x="6351" y="3169"/>
                </a:lnTo>
                <a:lnTo>
                  <a:pt x="5700" y="2904"/>
                </a:lnTo>
                <a:cubicBezTo>
                  <a:pt x="4648" y="2478"/>
                  <a:pt x="3811" y="1648"/>
                  <a:pt x="3374" y="600"/>
                </a:cubicBezTo>
                <a:lnTo>
                  <a:pt x="312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16"/>
          <p:cNvSpPr/>
          <p:nvPr/>
        </p:nvSpPr>
        <p:spPr>
          <a:xfrm>
            <a:off x="7798945" y="4455903"/>
            <a:ext cx="232674" cy="227399"/>
          </a:xfrm>
          <a:custGeom>
            <a:avLst/>
            <a:gdLst/>
            <a:ahLst/>
            <a:cxnLst/>
            <a:rect l="l" t="t" r="r" b="b"/>
            <a:pathLst>
              <a:path w="6352" h="6208" extrusionOk="0">
                <a:moveTo>
                  <a:pt x="3125" y="1"/>
                </a:moveTo>
                <a:lnTo>
                  <a:pt x="2814" y="749"/>
                </a:lnTo>
                <a:cubicBezTo>
                  <a:pt x="2414" y="1707"/>
                  <a:pt x="1677" y="2487"/>
                  <a:pt x="742" y="2939"/>
                </a:cubicBezTo>
                <a:lnTo>
                  <a:pt x="0" y="3300"/>
                </a:lnTo>
                <a:lnTo>
                  <a:pt x="569" y="3507"/>
                </a:lnTo>
                <a:cubicBezTo>
                  <a:pt x="1610" y="3887"/>
                  <a:pt x="2462" y="4659"/>
                  <a:pt x="2942" y="5660"/>
                </a:cubicBezTo>
                <a:lnTo>
                  <a:pt x="3206" y="6208"/>
                </a:lnTo>
                <a:lnTo>
                  <a:pt x="3383" y="5771"/>
                </a:lnTo>
                <a:cubicBezTo>
                  <a:pt x="3814" y="4703"/>
                  <a:pt x="4658" y="3856"/>
                  <a:pt x="5726" y="3423"/>
                </a:cubicBezTo>
                <a:lnTo>
                  <a:pt x="6351" y="3169"/>
                </a:lnTo>
                <a:lnTo>
                  <a:pt x="5700" y="2904"/>
                </a:lnTo>
                <a:cubicBezTo>
                  <a:pt x="4648" y="2478"/>
                  <a:pt x="3811" y="1648"/>
                  <a:pt x="3374" y="600"/>
                </a:cubicBezTo>
                <a:lnTo>
                  <a:pt x="312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16"/>
          <p:cNvSpPr txBox="1">
            <a:spLocks noGrp="1"/>
          </p:cNvSpPr>
          <p:nvPr>
            <p:ph type="title" idx="2"/>
          </p:nvPr>
        </p:nvSpPr>
        <p:spPr>
          <a:xfrm>
            <a:off x="1078150" y="2755775"/>
            <a:ext cx="1907700" cy="388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1800"/>
              <a:buNone/>
              <a:defRPr sz="1800">
                <a:solidFill>
                  <a:schemeClr val="accent1"/>
                </a:solidFill>
              </a:defRPr>
            </a:lvl1pPr>
            <a:lvl2pPr lvl="1" algn="ctr" rtl="0">
              <a:spcBef>
                <a:spcPts val="0"/>
              </a:spcBef>
              <a:spcAft>
                <a:spcPts val="0"/>
              </a:spcAft>
              <a:buClr>
                <a:schemeClr val="accent4"/>
              </a:buClr>
              <a:buSzPts val="4200"/>
              <a:buNone/>
              <a:defRPr sz="4200">
                <a:solidFill>
                  <a:schemeClr val="accent4"/>
                </a:solidFill>
              </a:defRPr>
            </a:lvl2pPr>
            <a:lvl3pPr lvl="2" algn="ctr" rtl="0">
              <a:spcBef>
                <a:spcPts val="0"/>
              </a:spcBef>
              <a:spcAft>
                <a:spcPts val="0"/>
              </a:spcAft>
              <a:buClr>
                <a:schemeClr val="accent4"/>
              </a:buClr>
              <a:buSzPts val="4200"/>
              <a:buNone/>
              <a:defRPr sz="4200">
                <a:solidFill>
                  <a:schemeClr val="accent4"/>
                </a:solidFill>
              </a:defRPr>
            </a:lvl3pPr>
            <a:lvl4pPr lvl="3" algn="ctr" rtl="0">
              <a:spcBef>
                <a:spcPts val="0"/>
              </a:spcBef>
              <a:spcAft>
                <a:spcPts val="0"/>
              </a:spcAft>
              <a:buClr>
                <a:schemeClr val="accent4"/>
              </a:buClr>
              <a:buSzPts val="4200"/>
              <a:buNone/>
              <a:defRPr sz="4200">
                <a:solidFill>
                  <a:schemeClr val="accent4"/>
                </a:solidFill>
              </a:defRPr>
            </a:lvl4pPr>
            <a:lvl5pPr lvl="4" algn="ctr" rtl="0">
              <a:spcBef>
                <a:spcPts val="0"/>
              </a:spcBef>
              <a:spcAft>
                <a:spcPts val="0"/>
              </a:spcAft>
              <a:buClr>
                <a:schemeClr val="accent4"/>
              </a:buClr>
              <a:buSzPts val="4200"/>
              <a:buNone/>
              <a:defRPr sz="4200">
                <a:solidFill>
                  <a:schemeClr val="accent4"/>
                </a:solidFill>
              </a:defRPr>
            </a:lvl5pPr>
            <a:lvl6pPr lvl="5" algn="ctr" rtl="0">
              <a:spcBef>
                <a:spcPts val="0"/>
              </a:spcBef>
              <a:spcAft>
                <a:spcPts val="0"/>
              </a:spcAft>
              <a:buClr>
                <a:schemeClr val="accent4"/>
              </a:buClr>
              <a:buSzPts val="4200"/>
              <a:buNone/>
              <a:defRPr sz="4200">
                <a:solidFill>
                  <a:schemeClr val="accent4"/>
                </a:solidFill>
              </a:defRPr>
            </a:lvl6pPr>
            <a:lvl7pPr lvl="6" algn="ctr" rtl="0">
              <a:spcBef>
                <a:spcPts val="0"/>
              </a:spcBef>
              <a:spcAft>
                <a:spcPts val="0"/>
              </a:spcAft>
              <a:buClr>
                <a:schemeClr val="accent4"/>
              </a:buClr>
              <a:buSzPts val="4200"/>
              <a:buNone/>
              <a:defRPr sz="4200">
                <a:solidFill>
                  <a:schemeClr val="accent4"/>
                </a:solidFill>
              </a:defRPr>
            </a:lvl7pPr>
            <a:lvl8pPr lvl="7" algn="ctr" rtl="0">
              <a:spcBef>
                <a:spcPts val="0"/>
              </a:spcBef>
              <a:spcAft>
                <a:spcPts val="0"/>
              </a:spcAft>
              <a:buClr>
                <a:schemeClr val="accent4"/>
              </a:buClr>
              <a:buSzPts val="4200"/>
              <a:buNone/>
              <a:defRPr sz="4200">
                <a:solidFill>
                  <a:schemeClr val="accent4"/>
                </a:solidFill>
              </a:defRPr>
            </a:lvl8pPr>
            <a:lvl9pPr lvl="8" algn="ctr" rtl="0">
              <a:spcBef>
                <a:spcPts val="0"/>
              </a:spcBef>
              <a:spcAft>
                <a:spcPts val="0"/>
              </a:spcAft>
              <a:buClr>
                <a:schemeClr val="accent4"/>
              </a:buClr>
              <a:buSzPts val="4200"/>
              <a:buNone/>
              <a:defRPr sz="4200">
                <a:solidFill>
                  <a:schemeClr val="accent4"/>
                </a:solidFill>
              </a:defRPr>
            </a:lvl9pPr>
          </a:lstStyle>
          <a:p>
            <a:endParaRPr/>
          </a:p>
        </p:txBody>
      </p:sp>
      <p:sp>
        <p:nvSpPr>
          <p:cNvPr id="118" name="Google Shape;118;p16"/>
          <p:cNvSpPr txBox="1">
            <a:spLocks noGrp="1"/>
          </p:cNvSpPr>
          <p:nvPr>
            <p:ph type="subTitle" idx="1"/>
          </p:nvPr>
        </p:nvSpPr>
        <p:spPr>
          <a:xfrm>
            <a:off x="1078150" y="3074050"/>
            <a:ext cx="1907700" cy="85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9" name="Google Shape;119;p16"/>
          <p:cNvSpPr txBox="1">
            <a:spLocks noGrp="1"/>
          </p:cNvSpPr>
          <p:nvPr>
            <p:ph type="title" idx="3" hasCustomPrompt="1"/>
          </p:nvPr>
        </p:nvSpPr>
        <p:spPr>
          <a:xfrm>
            <a:off x="3357900" y="1943625"/>
            <a:ext cx="2428200" cy="874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4800"/>
              <a:buNone/>
              <a:defRPr sz="4800">
                <a:solidFill>
                  <a:schemeClr val="accent1"/>
                </a:solidFill>
              </a:defRPr>
            </a:lvl1pPr>
            <a:lvl2pPr lvl="1" algn="ctr" rtl="0">
              <a:spcBef>
                <a:spcPts val="0"/>
              </a:spcBef>
              <a:spcAft>
                <a:spcPts val="0"/>
              </a:spcAft>
              <a:buClr>
                <a:schemeClr val="accent1"/>
              </a:buClr>
              <a:buSzPts val="12000"/>
              <a:buNone/>
              <a:defRPr sz="12000">
                <a:solidFill>
                  <a:schemeClr val="accent1"/>
                </a:solidFill>
              </a:defRPr>
            </a:lvl2pPr>
            <a:lvl3pPr lvl="2" algn="ctr" rtl="0">
              <a:spcBef>
                <a:spcPts val="0"/>
              </a:spcBef>
              <a:spcAft>
                <a:spcPts val="0"/>
              </a:spcAft>
              <a:buClr>
                <a:schemeClr val="accent1"/>
              </a:buClr>
              <a:buSzPts val="12000"/>
              <a:buNone/>
              <a:defRPr sz="12000">
                <a:solidFill>
                  <a:schemeClr val="accent1"/>
                </a:solidFill>
              </a:defRPr>
            </a:lvl3pPr>
            <a:lvl4pPr lvl="3" algn="ctr" rtl="0">
              <a:spcBef>
                <a:spcPts val="0"/>
              </a:spcBef>
              <a:spcAft>
                <a:spcPts val="0"/>
              </a:spcAft>
              <a:buClr>
                <a:schemeClr val="accent1"/>
              </a:buClr>
              <a:buSzPts val="12000"/>
              <a:buNone/>
              <a:defRPr sz="12000">
                <a:solidFill>
                  <a:schemeClr val="accent1"/>
                </a:solidFill>
              </a:defRPr>
            </a:lvl4pPr>
            <a:lvl5pPr lvl="4" algn="ctr" rtl="0">
              <a:spcBef>
                <a:spcPts val="0"/>
              </a:spcBef>
              <a:spcAft>
                <a:spcPts val="0"/>
              </a:spcAft>
              <a:buClr>
                <a:schemeClr val="accent1"/>
              </a:buClr>
              <a:buSzPts val="12000"/>
              <a:buNone/>
              <a:defRPr sz="12000">
                <a:solidFill>
                  <a:schemeClr val="accent1"/>
                </a:solidFill>
              </a:defRPr>
            </a:lvl5pPr>
            <a:lvl6pPr lvl="5" algn="ctr" rtl="0">
              <a:spcBef>
                <a:spcPts val="0"/>
              </a:spcBef>
              <a:spcAft>
                <a:spcPts val="0"/>
              </a:spcAft>
              <a:buClr>
                <a:schemeClr val="accent1"/>
              </a:buClr>
              <a:buSzPts val="12000"/>
              <a:buNone/>
              <a:defRPr sz="12000">
                <a:solidFill>
                  <a:schemeClr val="accent1"/>
                </a:solidFill>
              </a:defRPr>
            </a:lvl6pPr>
            <a:lvl7pPr lvl="6" algn="ctr" rtl="0">
              <a:spcBef>
                <a:spcPts val="0"/>
              </a:spcBef>
              <a:spcAft>
                <a:spcPts val="0"/>
              </a:spcAft>
              <a:buClr>
                <a:schemeClr val="accent1"/>
              </a:buClr>
              <a:buSzPts val="12000"/>
              <a:buNone/>
              <a:defRPr sz="12000">
                <a:solidFill>
                  <a:schemeClr val="accent1"/>
                </a:solidFill>
              </a:defRPr>
            </a:lvl7pPr>
            <a:lvl8pPr lvl="7" algn="ctr" rtl="0">
              <a:spcBef>
                <a:spcPts val="0"/>
              </a:spcBef>
              <a:spcAft>
                <a:spcPts val="0"/>
              </a:spcAft>
              <a:buClr>
                <a:schemeClr val="accent1"/>
              </a:buClr>
              <a:buSzPts val="12000"/>
              <a:buNone/>
              <a:defRPr sz="12000">
                <a:solidFill>
                  <a:schemeClr val="accent1"/>
                </a:solidFill>
              </a:defRPr>
            </a:lvl8pPr>
            <a:lvl9pPr lvl="8" algn="ctr" rtl="0">
              <a:spcBef>
                <a:spcPts val="0"/>
              </a:spcBef>
              <a:spcAft>
                <a:spcPts val="0"/>
              </a:spcAft>
              <a:buClr>
                <a:schemeClr val="accent1"/>
              </a:buClr>
              <a:buSzPts val="12000"/>
              <a:buNone/>
              <a:defRPr sz="12000">
                <a:solidFill>
                  <a:schemeClr val="accent1"/>
                </a:solidFill>
              </a:defRPr>
            </a:lvl9pPr>
          </a:lstStyle>
          <a:p>
            <a:r>
              <a:t>xx%</a:t>
            </a:r>
          </a:p>
        </p:txBody>
      </p:sp>
      <p:sp>
        <p:nvSpPr>
          <p:cNvPr id="120" name="Google Shape;120;p16"/>
          <p:cNvSpPr txBox="1">
            <a:spLocks noGrp="1"/>
          </p:cNvSpPr>
          <p:nvPr>
            <p:ph type="title" idx="4"/>
          </p:nvPr>
        </p:nvSpPr>
        <p:spPr>
          <a:xfrm>
            <a:off x="3618150" y="2755775"/>
            <a:ext cx="1907700" cy="388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1800"/>
              <a:buNone/>
              <a:defRPr sz="1800">
                <a:solidFill>
                  <a:schemeClr val="accent1"/>
                </a:solidFill>
              </a:defRPr>
            </a:lvl1pPr>
            <a:lvl2pPr lvl="1" algn="ctr" rtl="0">
              <a:spcBef>
                <a:spcPts val="0"/>
              </a:spcBef>
              <a:spcAft>
                <a:spcPts val="0"/>
              </a:spcAft>
              <a:buClr>
                <a:schemeClr val="accent1"/>
              </a:buClr>
              <a:buSzPts val="4200"/>
              <a:buNone/>
              <a:defRPr sz="4200">
                <a:solidFill>
                  <a:schemeClr val="accent1"/>
                </a:solidFill>
              </a:defRPr>
            </a:lvl2pPr>
            <a:lvl3pPr lvl="2" algn="ctr" rtl="0">
              <a:spcBef>
                <a:spcPts val="0"/>
              </a:spcBef>
              <a:spcAft>
                <a:spcPts val="0"/>
              </a:spcAft>
              <a:buClr>
                <a:schemeClr val="accent1"/>
              </a:buClr>
              <a:buSzPts val="4200"/>
              <a:buNone/>
              <a:defRPr sz="4200">
                <a:solidFill>
                  <a:schemeClr val="accent1"/>
                </a:solidFill>
              </a:defRPr>
            </a:lvl3pPr>
            <a:lvl4pPr lvl="3" algn="ctr" rtl="0">
              <a:spcBef>
                <a:spcPts val="0"/>
              </a:spcBef>
              <a:spcAft>
                <a:spcPts val="0"/>
              </a:spcAft>
              <a:buClr>
                <a:schemeClr val="accent1"/>
              </a:buClr>
              <a:buSzPts val="4200"/>
              <a:buNone/>
              <a:defRPr sz="4200">
                <a:solidFill>
                  <a:schemeClr val="accent1"/>
                </a:solidFill>
              </a:defRPr>
            </a:lvl4pPr>
            <a:lvl5pPr lvl="4" algn="ctr" rtl="0">
              <a:spcBef>
                <a:spcPts val="0"/>
              </a:spcBef>
              <a:spcAft>
                <a:spcPts val="0"/>
              </a:spcAft>
              <a:buClr>
                <a:schemeClr val="accent1"/>
              </a:buClr>
              <a:buSzPts val="4200"/>
              <a:buNone/>
              <a:defRPr sz="4200">
                <a:solidFill>
                  <a:schemeClr val="accent1"/>
                </a:solidFill>
              </a:defRPr>
            </a:lvl5pPr>
            <a:lvl6pPr lvl="5" algn="ctr" rtl="0">
              <a:spcBef>
                <a:spcPts val="0"/>
              </a:spcBef>
              <a:spcAft>
                <a:spcPts val="0"/>
              </a:spcAft>
              <a:buClr>
                <a:schemeClr val="accent1"/>
              </a:buClr>
              <a:buSzPts val="4200"/>
              <a:buNone/>
              <a:defRPr sz="4200">
                <a:solidFill>
                  <a:schemeClr val="accent1"/>
                </a:solidFill>
              </a:defRPr>
            </a:lvl6pPr>
            <a:lvl7pPr lvl="6" algn="ctr" rtl="0">
              <a:spcBef>
                <a:spcPts val="0"/>
              </a:spcBef>
              <a:spcAft>
                <a:spcPts val="0"/>
              </a:spcAft>
              <a:buClr>
                <a:schemeClr val="accent1"/>
              </a:buClr>
              <a:buSzPts val="4200"/>
              <a:buNone/>
              <a:defRPr sz="4200">
                <a:solidFill>
                  <a:schemeClr val="accent1"/>
                </a:solidFill>
              </a:defRPr>
            </a:lvl7pPr>
            <a:lvl8pPr lvl="7" algn="ctr" rtl="0">
              <a:spcBef>
                <a:spcPts val="0"/>
              </a:spcBef>
              <a:spcAft>
                <a:spcPts val="0"/>
              </a:spcAft>
              <a:buClr>
                <a:schemeClr val="accent1"/>
              </a:buClr>
              <a:buSzPts val="4200"/>
              <a:buNone/>
              <a:defRPr sz="4200">
                <a:solidFill>
                  <a:schemeClr val="accent1"/>
                </a:solidFill>
              </a:defRPr>
            </a:lvl8pPr>
            <a:lvl9pPr lvl="8" algn="ctr" rtl="0">
              <a:spcBef>
                <a:spcPts val="0"/>
              </a:spcBef>
              <a:spcAft>
                <a:spcPts val="0"/>
              </a:spcAft>
              <a:buClr>
                <a:schemeClr val="accent1"/>
              </a:buClr>
              <a:buSzPts val="4200"/>
              <a:buNone/>
              <a:defRPr sz="4200">
                <a:solidFill>
                  <a:schemeClr val="accent1"/>
                </a:solidFill>
              </a:defRPr>
            </a:lvl9pPr>
          </a:lstStyle>
          <a:p>
            <a:endParaRPr/>
          </a:p>
        </p:txBody>
      </p:sp>
      <p:sp>
        <p:nvSpPr>
          <p:cNvPr id="121" name="Google Shape;121;p16"/>
          <p:cNvSpPr txBox="1">
            <a:spLocks noGrp="1"/>
          </p:cNvSpPr>
          <p:nvPr>
            <p:ph type="subTitle" idx="5"/>
          </p:nvPr>
        </p:nvSpPr>
        <p:spPr>
          <a:xfrm>
            <a:off x="3618150" y="3074050"/>
            <a:ext cx="1907700" cy="85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Clr>
                <a:schemeClr val="lt1"/>
              </a:buClr>
              <a:buSzPts val="1400"/>
              <a:buNone/>
              <a:defRPr>
                <a:solidFill>
                  <a:schemeClr val="lt1"/>
                </a:solidFill>
              </a:defRPr>
            </a:lvl2pPr>
            <a:lvl3pPr lvl="2" algn="ctr" rtl="0">
              <a:lnSpc>
                <a:spcPct val="100000"/>
              </a:lnSpc>
              <a:spcBef>
                <a:spcPts val="0"/>
              </a:spcBef>
              <a:spcAft>
                <a:spcPts val="0"/>
              </a:spcAft>
              <a:buClr>
                <a:schemeClr val="lt1"/>
              </a:buClr>
              <a:buSzPts val="1400"/>
              <a:buNone/>
              <a:defRPr>
                <a:solidFill>
                  <a:schemeClr val="lt1"/>
                </a:solidFill>
              </a:defRPr>
            </a:lvl3pPr>
            <a:lvl4pPr lvl="3" algn="ctr" rtl="0">
              <a:lnSpc>
                <a:spcPct val="100000"/>
              </a:lnSpc>
              <a:spcBef>
                <a:spcPts val="0"/>
              </a:spcBef>
              <a:spcAft>
                <a:spcPts val="0"/>
              </a:spcAft>
              <a:buClr>
                <a:schemeClr val="lt1"/>
              </a:buClr>
              <a:buSzPts val="1400"/>
              <a:buNone/>
              <a:defRPr>
                <a:solidFill>
                  <a:schemeClr val="lt1"/>
                </a:solidFill>
              </a:defRPr>
            </a:lvl4pPr>
            <a:lvl5pPr lvl="4" algn="ctr" rtl="0">
              <a:lnSpc>
                <a:spcPct val="100000"/>
              </a:lnSpc>
              <a:spcBef>
                <a:spcPts val="0"/>
              </a:spcBef>
              <a:spcAft>
                <a:spcPts val="0"/>
              </a:spcAft>
              <a:buClr>
                <a:schemeClr val="lt1"/>
              </a:buClr>
              <a:buSzPts val="1400"/>
              <a:buNone/>
              <a:defRPr>
                <a:solidFill>
                  <a:schemeClr val="lt1"/>
                </a:solidFill>
              </a:defRPr>
            </a:lvl5pPr>
            <a:lvl6pPr lvl="5" algn="ctr" rtl="0">
              <a:lnSpc>
                <a:spcPct val="100000"/>
              </a:lnSpc>
              <a:spcBef>
                <a:spcPts val="0"/>
              </a:spcBef>
              <a:spcAft>
                <a:spcPts val="0"/>
              </a:spcAft>
              <a:buClr>
                <a:schemeClr val="lt1"/>
              </a:buClr>
              <a:buSzPts val="1400"/>
              <a:buNone/>
              <a:defRPr>
                <a:solidFill>
                  <a:schemeClr val="lt1"/>
                </a:solidFill>
              </a:defRPr>
            </a:lvl6pPr>
            <a:lvl7pPr lvl="6" algn="ctr" rtl="0">
              <a:lnSpc>
                <a:spcPct val="100000"/>
              </a:lnSpc>
              <a:spcBef>
                <a:spcPts val="0"/>
              </a:spcBef>
              <a:spcAft>
                <a:spcPts val="0"/>
              </a:spcAft>
              <a:buClr>
                <a:schemeClr val="lt1"/>
              </a:buClr>
              <a:buSzPts val="1400"/>
              <a:buNone/>
              <a:defRPr>
                <a:solidFill>
                  <a:schemeClr val="lt1"/>
                </a:solidFill>
              </a:defRPr>
            </a:lvl7pPr>
            <a:lvl8pPr lvl="7" algn="ctr" rtl="0">
              <a:lnSpc>
                <a:spcPct val="100000"/>
              </a:lnSpc>
              <a:spcBef>
                <a:spcPts val="0"/>
              </a:spcBef>
              <a:spcAft>
                <a:spcPts val="0"/>
              </a:spcAft>
              <a:buClr>
                <a:schemeClr val="lt1"/>
              </a:buClr>
              <a:buSzPts val="1400"/>
              <a:buNone/>
              <a:defRPr>
                <a:solidFill>
                  <a:schemeClr val="lt1"/>
                </a:solidFill>
              </a:defRPr>
            </a:lvl8pPr>
            <a:lvl9pPr lvl="8" algn="ctr" rtl="0">
              <a:lnSpc>
                <a:spcPct val="100000"/>
              </a:lnSpc>
              <a:spcBef>
                <a:spcPts val="0"/>
              </a:spcBef>
              <a:spcAft>
                <a:spcPts val="0"/>
              </a:spcAft>
              <a:buClr>
                <a:schemeClr val="lt1"/>
              </a:buClr>
              <a:buSzPts val="1400"/>
              <a:buNone/>
              <a:defRPr>
                <a:solidFill>
                  <a:schemeClr val="lt1"/>
                </a:solidFill>
              </a:defRPr>
            </a:lvl9pPr>
          </a:lstStyle>
          <a:p>
            <a:endParaRPr/>
          </a:p>
        </p:txBody>
      </p:sp>
      <p:sp>
        <p:nvSpPr>
          <p:cNvPr id="122" name="Google Shape;122;p16"/>
          <p:cNvSpPr txBox="1">
            <a:spLocks noGrp="1"/>
          </p:cNvSpPr>
          <p:nvPr>
            <p:ph type="title" idx="6" hasCustomPrompt="1"/>
          </p:nvPr>
        </p:nvSpPr>
        <p:spPr>
          <a:xfrm>
            <a:off x="5897900" y="1958063"/>
            <a:ext cx="2428200" cy="874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4800"/>
              <a:buNone/>
              <a:defRPr sz="4800">
                <a:solidFill>
                  <a:schemeClr val="lt1"/>
                </a:solidFill>
              </a:defRPr>
            </a:lvl1pPr>
            <a:lvl2pPr lvl="1" algn="ctr" rtl="0">
              <a:spcBef>
                <a:spcPts val="0"/>
              </a:spcBef>
              <a:spcAft>
                <a:spcPts val="0"/>
              </a:spcAft>
              <a:buClr>
                <a:schemeClr val="lt1"/>
              </a:buClr>
              <a:buSzPts val="12000"/>
              <a:buNone/>
              <a:defRPr sz="12000">
                <a:solidFill>
                  <a:schemeClr val="lt1"/>
                </a:solidFill>
              </a:defRPr>
            </a:lvl2pPr>
            <a:lvl3pPr lvl="2" algn="ctr" rtl="0">
              <a:spcBef>
                <a:spcPts val="0"/>
              </a:spcBef>
              <a:spcAft>
                <a:spcPts val="0"/>
              </a:spcAft>
              <a:buClr>
                <a:schemeClr val="lt1"/>
              </a:buClr>
              <a:buSzPts val="12000"/>
              <a:buNone/>
              <a:defRPr sz="12000">
                <a:solidFill>
                  <a:schemeClr val="lt1"/>
                </a:solidFill>
              </a:defRPr>
            </a:lvl3pPr>
            <a:lvl4pPr lvl="3" algn="ctr" rtl="0">
              <a:spcBef>
                <a:spcPts val="0"/>
              </a:spcBef>
              <a:spcAft>
                <a:spcPts val="0"/>
              </a:spcAft>
              <a:buClr>
                <a:schemeClr val="lt1"/>
              </a:buClr>
              <a:buSzPts val="12000"/>
              <a:buNone/>
              <a:defRPr sz="12000">
                <a:solidFill>
                  <a:schemeClr val="lt1"/>
                </a:solidFill>
              </a:defRPr>
            </a:lvl4pPr>
            <a:lvl5pPr lvl="4" algn="ctr" rtl="0">
              <a:spcBef>
                <a:spcPts val="0"/>
              </a:spcBef>
              <a:spcAft>
                <a:spcPts val="0"/>
              </a:spcAft>
              <a:buClr>
                <a:schemeClr val="lt1"/>
              </a:buClr>
              <a:buSzPts val="12000"/>
              <a:buNone/>
              <a:defRPr sz="12000">
                <a:solidFill>
                  <a:schemeClr val="lt1"/>
                </a:solidFill>
              </a:defRPr>
            </a:lvl5pPr>
            <a:lvl6pPr lvl="5" algn="ctr" rtl="0">
              <a:spcBef>
                <a:spcPts val="0"/>
              </a:spcBef>
              <a:spcAft>
                <a:spcPts val="0"/>
              </a:spcAft>
              <a:buClr>
                <a:schemeClr val="lt1"/>
              </a:buClr>
              <a:buSzPts val="12000"/>
              <a:buNone/>
              <a:defRPr sz="12000">
                <a:solidFill>
                  <a:schemeClr val="lt1"/>
                </a:solidFill>
              </a:defRPr>
            </a:lvl6pPr>
            <a:lvl7pPr lvl="6" algn="ctr" rtl="0">
              <a:spcBef>
                <a:spcPts val="0"/>
              </a:spcBef>
              <a:spcAft>
                <a:spcPts val="0"/>
              </a:spcAft>
              <a:buClr>
                <a:schemeClr val="lt1"/>
              </a:buClr>
              <a:buSzPts val="12000"/>
              <a:buNone/>
              <a:defRPr sz="12000">
                <a:solidFill>
                  <a:schemeClr val="lt1"/>
                </a:solidFill>
              </a:defRPr>
            </a:lvl7pPr>
            <a:lvl8pPr lvl="7" algn="ctr" rtl="0">
              <a:spcBef>
                <a:spcPts val="0"/>
              </a:spcBef>
              <a:spcAft>
                <a:spcPts val="0"/>
              </a:spcAft>
              <a:buClr>
                <a:schemeClr val="lt1"/>
              </a:buClr>
              <a:buSzPts val="12000"/>
              <a:buNone/>
              <a:defRPr sz="12000">
                <a:solidFill>
                  <a:schemeClr val="lt1"/>
                </a:solidFill>
              </a:defRPr>
            </a:lvl8pPr>
            <a:lvl9pPr lvl="8" algn="ctr" rtl="0">
              <a:spcBef>
                <a:spcPts val="0"/>
              </a:spcBef>
              <a:spcAft>
                <a:spcPts val="0"/>
              </a:spcAft>
              <a:buClr>
                <a:schemeClr val="lt1"/>
              </a:buClr>
              <a:buSzPts val="12000"/>
              <a:buNone/>
              <a:defRPr sz="12000">
                <a:solidFill>
                  <a:schemeClr val="lt1"/>
                </a:solidFill>
              </a:defRPr>
            </a:lvl9pPr>
          </a:lstStyle>
          <a:p>
            <a:r>
              <a:t>xx%</a:t>
            </a:r>
          </a:p>
        </p:txBody>
      </p:sp>
      <p:sp>
        <p:nvSpPr>
          <p:cNvPr id="123" name="Google Shape;123;p16"/>
          <p:cNvSpPr txBox="1">
            <a:spLocks noGrp="1"/>
          </p:cNvSpPr>
          <p:nvPr>
            <p:ph type="title" idx="7"/>
          </p:nvPr>
        </p:nvSpPr>
        <p:spPr>
          <a:xfrm>
            <a:off x="6158150" y="2770213"/>
            <a:ext cx="1907700" cy="388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1800"/>
              <a:buNone/>
              <a:defRPr sz="1800">
                <a:solidFill>
                  <a:schemeClr val="lt1"/>
                </a:solidFill>
              </a:defRPr>
            </a:lvl1pPr>
            <a:lvl2pPr lvl="1" algn="ctr" rtl="0">
              <a:spcBef>
                <a:spcPts val="0"/>
              </a:spcBef>
              <a:spcAft>
                <a:spcPts val="0"/>
              </a:spcAft>
              <a:buClr>
                <a:schemeClr val="lt1"/>
              </a:buClr>
              <a:buSzPts val="4200"/>
              <a:buNone/>
              <a:defRPr sz="4200">
                <a:solidFill>
                  <a:schemeClr val="lt1"/>
                </a:solidFill>
              </a:defRPr>
            </a:lvl2pPr>
            <a:lvl3pPr lvl="2" algn="ctr" rtl="0">
              <a:spcBef>
                <a:spcPts val="0"/>
              </a:spcBef>
              <a:spcAft>
                <a:spcPts val="0"/>
              </a:spcAft>
              <a:buClr>
                <a:schemeClr val="lt1"/>
              </a:buClr>
              <a:buSzPts val="4200"/>
              <a:buNone/>
              <a:defRPr sz="4200">
                <a:solidFill>
                  <a:schemeClr val="lt1"/>
                </a:solidFill>
              </a:defRPr>
            </a:lvl3pPr>
            <a:lvl4pPr lvl="3" algn="ctr" rtl="0">
              <a:spcBef>
                <a:spcPts val="0"/>
              </a:spcBef>
              <a:spcAft>
                <a:spcPts val="0"/>
              </a:spcAft>
              <a:buClr>
                <a:schemeClr val="lt1"/>
              </a:buClr>
              <a:buSzPts val="4200"/>
              <a:buNone/>
              <a:defRPr sz="4200">
                <a:solidFill>
                  <a:schemeClr val="lt1"/>
                </a:solidFill>
              </a:defRPr>
            </a:lvl4pPr>
            <a:lvl5pPr lvl="4" algn="ctr" rtl="0">
              <a:spcBef>
                <a:spcPts val="0"/>
              </a:spcBef>
              <a:spcAft>
                <a:spcPts val="0"/>
              </a:spcAft>
              <a:buClr>
                <a:schemeClr val="lt1"/>
              </a:buClr>
              <a:buSzPts val="4200"/>
              <a:buNone/>
              <a:defRPr sz="4200">
                <a:solidFill>
                  <a:schemeClr val="lt1"/>
                </a:solidFill>
              </a:defRPr>
            </a:lvl5pPr>
            <a:lvl6pPr lvl="5" algn="ctr" rtl="0">
              <a:spcBef>
                <a:spcPts val="0"/>
              </a:spcBef>
              <a:spcAft>
                <a:spcPts val="0"/>
              </a:spcAft>
              <a:buClr>
                <a:schemeClr val="lt1"/>
              </a:buClr>
              <a:buSzPts val="4200"/>
              <a:buNone/>
              <a:defRPr sz="4200">
                <a:solidFill>
                  <a:schemeClr val="lt1"/>
                </a:solidFill>
              </a:defRPr>
            </a:lvl6pPr>
            <a:lvl7pPr lvl="6" algn="ctr" rtl="0">
              <a:spcBef>
                <a:spcPts val="0"/>
              </a:spcBef>
              <a:spcAft>
                <a:spcPts val="0"/>
              </a:spcAft>
              <a:buClr>
                <a:schemeClr val="lt1"/>
              </a:buClr>
              <a:buSzPts val="4200"/>
              <a:buNone/>
              <a:defRPr sz="4200">
                <a:solidFill>
                  <a:schemeClr val="lt1"/>
                </a:solidFill>
              </a:defRPr>
            </a:lvl7pPr>
            <a:lvl8pPr lvl="7" algn="ctr" rtl="0">
              <a:spcBef>
                <a:spcPts val="0"/>
              </a:spcBef>
              <a:spcAft>
                <a:spcPts val="0"/>
              </a:spcAft>
              <a:buClr>
                <a:schemeClr val="lt1"/>
              </a:buClr>
              <a:buSzPts val="4200"/>
              <a:buNone/>
              <a:defRPr sz="4200">
                <a:solidFill>
                  <a:schemeClr val="lt1"/>
                </a:solidFill>
              </a:defRPr>
            </a:lvl8pPr>
            <a:lvl9pPr lvl="8" algn="ctr" rtl="0">
              <a:spcBef>
                <a:spcPts val="0"/>
              </a:spcBef>
              <a:spcAft>
                <a:spcPts val="0"/>
              </a:spcAft>
              <a:buClr>
                <a:schemeClr val="lt1"/>
              </a:buClr>
              <a:buSzPts val="4200"/>
              <a:buNone/>
              <a:defRPr sz="4200">
                <a:solidFill>
                  <a:schemeClr val="lt1"/>
                </a:solidFill>
              </a:defRPr>
            </a:lvl9pPr>
          </a:lstStyle>
          <a:p>
            <a:endParaRPr/>
          </a:p>
        </p:txBody>
      </p:sp>
      <p:sp>
        <p:nvSpPr>
          <p:cNvPr id="124" name="Google Shape;124;p16"/>
          <p:cNvSpPr txBox="1">
            <a:spLocks noGrp="1"/>
          </p:cNvSpPr>
          <p:nvPr>
            <p:ph type="subTitle" idx="8"/>
          </p:nvPr>
        </p:nvSpPr>
        <p:spPr>
          <a:xfrm>
            <a:off x="6158150" y="3088488"/>
            <a:ext cx="1907700" cy="85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400"/>
              <a:buNone/>
              <a:defRPr sz="1400">
                <a:solidFill>
                  <a:schemeClr val="lt1"/>
                </a:solidFill>
              </a:defRPr>
            </a:lvl1pPr>
            <a:lvl2pPr lvl="1" algn="ctr" rtl="0">
              <a:lnSpc>
                <a:spcPct val="100000"/>
              </a:lnSpc>
              <a:spcBef>
                <a:spcPts val="0"/>
              </a:spcBef>
              <a:spcAft>
                <a:spcPts val="0"/>
              </a:spcAft>
              <a:buClr>
                <a:schemeClr val="lt1"/>
              </a:buClr>
              <a:buSzPts val="1400"/>
              <a:buNone/>
              <a:defRPr>
                <a:solidFill>
                  <a:schemeClr val="lt1"/>
                </a:solidFill>
              </a:defRPr>
            </a:lvl2pPr>
            <a:lvl3pPr lvl="2" algn="ctr" rtl="0">
              <a:lnSpc>
                <a:spcPct val="100000"/>
              </a:lnSpc>
              <a:spcBef>
                <a:spcPts val="0"/>
              </a:spcBef>
              <a:spcAft>
                <a:spcPts val="0"/>
              </a:spcAft>
              <a:buClr>
                <a:schemeClr val="lt1"/>
              </a:buClr>
              <a:buSzPts val="1400"/>
              <a:buNone/>
              <a:defRPr>
                <a:solidFill>
                  <a:schemeClr val="lt1"/>
                </a:solidFill>
              </a:defRPr>
            </a:lvl3pPr>
            <a:lvl4pPr lvl="3" algn="ctr" rtl="0">
              <a:lnSpc>
                <a:spcPct val="100000"/>
              </a:lnSpc>
              <a:spcBef>
                <a:spcPts val="0"/>
              </a:spcBef>
              <a:spcAft>
                <a:spcPts val="0"/>
              </a:spcAft>
              <a:buClr>
                <a:schemeClr val="lt1"/>
              </a:buClr>
              <a:buSzPts val="1400"/>
              <a:buNone/>
              <a:defRPr>
                <a:solidFill>
                  <a:schemeClr val="lt1"/>
                </a:solidFill>
              </a:defRPr>
            </a:lvl4pPr>
            <a:lvl5pPr lvl="4" algn="ctr" rtl="0">
              <a:lnSpc>
                <a:spcPct val="100000"/>
              </a:lnSpc>
              <a:spcBef>
                <a:spcPts val="0"/>
              </a:spcBef>
              <a:spcAft>
                <a:spcPts val="0"/>
              </a:spcAft>
              <a:buClr>
                <a:schemeClr val="lt1"/>
              </a:buClr>
              <a:buSzPts val="1400"/>
              <a:buNone/>
              <a:defRPr>
                <a:solidFill>
                  <a:schemeClr val="lt1"/>
                </a:solidFill>
              </a:defRPr>
            </a:lvl5pPr>
            <a:lvl6pPr lvl="5" algn="ctr" rtl="0">
              <a:lnSpc>
                <a:spcPct val="100000"/>
              </a:lnSpc>
              <a:spcBef>
                <a:spcPts val="0"/>
              </a:spcBef>
              <a:spcAft>
                <a:spcPts val="0"/>
              </a:spcAft>
              <a:buClr>
                <a:schemeClr val="lt1"/>
              </a:buClr>
              <a:buSzPts val="1400"/>
              <a:buNone/>
              <a:defRPr>
                <a:solidFill>
                  <a:schemeClr val="lt1"/>
                </a:solidFill>
              </a:defRPr>
            </a:lvl6pPr>
            <a:lvl7pPr lvl="6" algn="ctr" rtl="0">
              <a:lnSpc>
                <a:spcPct val="100000"/>
              </a:lnSpc>
              <a:spcBef>
                <a:spcPts val="0"/>
              </a:spcBef>
              <a:spcAft>
                <a:spcPts val="0"/>
              </a:spcAft>
              <a:buClr>
                <a:schemeClr val="lt1"/>
              </a:buClr>
              <a:buSzPts val="1400"/>
              <a:buNone/>
              <a:defRPr>
                <a:solidFill>
                  <a:schemeClr val="lt1"/>
                </a:solidFill>
              </a:defRPr>
            </a:lvl7pPr>
            <a:lvl8pPr lvl="7" algn="ctr" rtl="0">
              <a:lnSpc>
                <a:spcPct val="100000"/>
              </a:lnSpc>
              <a:spcBef>
                <a:spcPts val="0"/>
              </a:spcBef>
              <a:spcAft>
                <a:spcPts val="0"/>
              </a:spcAft>
              <a:buClr>
                <a:schemeClr val="lt1"/>
              </a:buClr>
              <a:buSzPts val="1400"/>
              <a:buNone/>
              <a:defRPr>
                <a:solidFill>
                  <a:schemeClr val="lt1"/>
                </a:solidFill>
              </a:defRPr>
            </a:lvl8pPr>
            <a:lvl9pPr lvl="8" algn="ctr" rtl="0">
              <a:lnSpc>
                <a:spcPct val="100000"/>
              </a:lnSpc>
              <a:spcBef>
                <a:spcPts val="0"/>
              </a:spcBef>
              <a:spcAft>
                <a:spcPts val="0"/>
              </a:spcAft>
              <a:buClr>
                <a:schemeClr val="lt1"/>
              </a:buClr>
              <a:buSzPts val="1400"/>
              <a:buNone/>
              <a:defRPr>
                <a:solidFill>
                  <a:schemeClr val="lt1"/>
                </a:solidFill>
              </a:defRPr>
            </a:lvl9pPr>
          </a:lstStyle>
          <a:p>
            <a:endParaRPr/>
          </a:p>
        </p:txBody>
      </p:sp>
      <p:sp>
        <p:nvSpPr>
          <p:cNvPr id="125" name="Google Shape;125;p16"/>
          <p:cNvSpPr txBox="1">
            <a:spLocks noGrp="1"/>
          </p:cNvSpPr>
          <p:nvPr>
            <p:ph type="title" idx="9"/>
          </p:nvPr>
        </p:nvSpPr>
        <p:spPr>
          <a:xfrm>
            <a:off x="775800" y="521225"/>
            <a:ext cx="4344300" cy="105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2800"/>
              <a:buNone/>
              <a:defRPr>
                <a:solidFill>
                  <a:schemeClr val="accent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 Two columns">
  <p:cSld name="TITLE_AND_BODY_1">
    <p:bg>
      <p:bgPr>
        <a:solidFill>
          <a:schemeClr val="accent1"/>
        </a:solidFill>
        <a:effectLst/>
      </p:bgPr>
    </p:bg>
    <p:spTree>
      <p:nvGrpSpPr>
        <p:cNvPr id="1" name="Shape 126"/>
        <p:cNvGrpSpPr/>
        <p:nvPr/>
      </p:nvGrpSpPr>
      <p:grpSpPr>
        <a:xfrm>
          <a:off x="0" y="0"/>
          <a:ext cx="0" cy="0"/>
          <a:chOff x="0" y="0"/>
          <a:chExt cx="0" cy="0"/>
        </a:xfrm>
      </p:grpSpPr>
      <p:sp>
        <p:nvSpPr>
          <p:cNvPr id="127" name="Google Shape;127;p17"/>
          <p:cNvSpPr/>
          <p:nvPr/>
        </p:nvSpPr>
        <p:spPr>
          <a:xfrm>
            <a:off x="2060198" y="4504393"/>
            <a:ext cx="1274736" cy="293565"/>
          </a:xfrm>
          <a:custGeom>
            <a:avLst/>
            <a:gdLst/>
            <a:ahLst/>
            <a:cxnLst/>
            <a:rect l="l" t="t" r="r" b="b"/>
            <a:pathLst>
              <a:path w="43618" h="10045" extrusionOk="0">
                <a:moveTo>
                  <a:pt x="10867" y="0"/>
                </a:moveTo>
                <a:cubicBezTo>
                  <a:pt x="5839" y="0"/>
                  <a:pt x="1712" y="4055"/>
                  <a:pt x="1" y="10044"/>
                </a:cubicBezTo>
                <a:lnTo>
                  <a:pt x="43618" y="10044"/>
                </a:lnTo>
                <a:cubicBezTo>
                  <a:pt x="43618" y="10044"/>
                  <a:pt x="40267" y="3945"/>
                  <a:pt x="30719" y="3945"/>
                </a:cubicBezTo>
                <a:cubicBezTo>
                  <a:pt x="30024" y="3945"/>
                  <a:pt x="29296" y="3978"/>
                  <a:pt x="28534" y="4047"/>
                </a:cubicBezTo>
                <a:cubicBezTo>
                  <a:pt x="27477" y="4143"/>
                  <a:pt x="26519" y="4187"/>
                  <a:pt x="25646" y="4187"/>
                </a:cubicBezTo>
                <a:cubicBezTo>
                  <a:pt x="17656" y="4187"/>
                  <a:pt x="16730" y="539"/>
                  <a:pt x="11814" y="48"/>
                </a:cubicBezTo>
                <a:cubicBezTo>
                  <a:pt x="11495" y="16"/>
                  <a:pt x="11179" y="0"/>
                  <a:pt x="108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 name="Google Shape;128;p17"/>
          <p:cNvGrpSpPr/>
          <p:nvPr/>
        </p:nvGrpSpPr>
        <p:grpSpPr>
          <a:xfrm>
            <a:off x="-440677" y="1061446"/>
            <a:ext cx="2500885" cy="3124433"/>
            <a:chOff x="743281" y="-269711"/>
            <a:chExt cx="1699086" cy="2122721"/>
          </a:xfrm>
        </p:grpSpPr>
        <p:sp>
          <p:nvSpPr>
            <p:cNvPr id="129" name="Google Shape;129;p17"/>
            <p:cNvSpPr/>
            <p:nvPr/>
          </p:nvSpPr>
          <p:spPr>
            <a:xfrm>
              <a:off x="743281" y="1653566"/>
              <a:ext cx="866035" cy="199443"/>
            </a:xfrm>
            <a:custGeom>
              <a:avLst/>
              <a:gdLst/>
              <a:ahLst/>
              <a:cxnLst/>
              <a:rect l="l" t="t" r="r" b="b"/>
              <a:pathLst>
                <a:path w="43618" h="10045" extrusionOk="0">
                  <a:moveTo>
                    <a:pt x="10867" y="0"/>
                  </a:moveTo>
                  <a:cubicBezTo>
                    <a:pt x="5839" y="0"/>
                    <a:pt x="1712" y="4055"/>
                    <a:pt x="1" y="10044"/>
                  </a:cubicBezTo>
                  <a:lnTo>
                    <a:pt x="43618" y="10044"/>
                  </a:lnTo>
                  <a:cubicBezTo>
                    <a:pt x="43618" y="10044"/>
                    <a:pt x="40267" y="3945"/>
                    <a:pt x="30719" y="3945"/>
                  </a:cubicBezTo>
                  <a:cubicBezTo>
                    <a:pt x="30024" y="3945"/>
                    <a:pt x="29296" y="3978"/>
                    <a:pt x="28534" y="4047"/>
                  </a:cubicBezTo>
                  <a:cubicBezTo>
                    <a:pt x="27477" y="4143"/>
                    <a:pt x="26519" y="4187"/>
                    <a:pt x="25646" y="4187"/>
                  </a:cubicBezTo>
                  <a:cubicBezTo>
                    <a:pt x="17656" y="4187"/>
                    <a:pt x="16730" y="539"/>
                    <a:pt x="11814" y="48"/>
                  </a:cubicBezTo>
                  <a:cubicBezTo>
                    <a:pt x="11495" y="16"/>
                    <a:pt x="11179" y="0"/>
                    <a:pt x="108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17"/>
            <p:cNvSpPr/>
            <p:nvPr/>
          </p:nvSpPr>
          <p:spPr>
            <a:xfrm>
              <a:off x="1164162" y="-269711"/>
              <a:ext cx="1278205" cy="294331"/>
            </a:xfrm>
            <a:custGeom>
              <a:avLst/>
              <a:gdLst/>
              <a:ahLst/>
              <a:cxnLst/>
              <a:rect l="l" t="t" r="r" b="b"/>
              <a:pathLst>
                <a:path w="64377" h="14824" extrusionOk="0">
                  <a:moveTo>
                    <a:pt x="16035" y="0"/>
                  </a:moveTo>
                  <a:cubicBezTo>
                    <a:pt x="8617" y="0"/>
                    <a:pt x="2526" y="5985"/>
                    <a:pt x="1" y="14824"/>
                  </a:cubicBezTo>
                  <a:lnTo>
                    <a:pt x="64377" y="14824"/>
                  </a:lnTo>
                  <a:cubicBezTo>
                    <a:pt x="64377" y="14824"/>
                    <a:pt x="59431" y="5822"/>
                    <a:pt x="45338" y="5822"/>
                  </a:cubicBezTo>
                  <a:cubicBezTo>
                    <a:pt x="44312" y="5822"/>
                    <a:pt x="43238" y="5869"/>
                    <a:pt x="42114" y="5972"/>
                  </a:cubicBezTo>
                  <a:cubicBezTo>
                    <a:pt x="40553" y="6114"/>
                    <a:pt x="39138" y="6178"/>
                    <a:pt x="37848" y="6178"/>
                  </a:cubicBezTo>
                  <a:cubicBezTo>
                    <a:pt x="26058" y="6178"/>
                    <a:pt x="24689" y="795"/>
                    <a:pt x="17435" y="70"/>
                  </a:cubicBezTo>
                  <a:cubicBezTo>
                    <a:pt x="16964" y="23"/>
                    <a:pt x="16497" y="0"/>
                    <a:pt x="160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 name="Google Shape;131;p17"/>
          <p:cNvGrpSpPr/>
          <p:nvPr/>
        </p:nvGrpSpPr>
        <p:grpSpPr>
          <a:xfrm flipH="1">
            <a:off x="93100" y="-4107197"/>
            <a:ext cx="10149600" cy="10279500"/>
            <a:chOff x="-1749550" y="-4153072"/>
            <a:chExt cx="10149600" cy="10279500"/>
          </a:xfrm>
        </p:grpSpPr>
        <p:sp>
          <p:nvSpPr>
            <p:cNvPr id="132" name="Google Shape;132;p17"/>
            <p:cNvSpPr/>
            <p:nvPr/>
          </p:nvSpPr>
          <p:spPr>
            <a:xfrm rot="-4510936">
              <a:off x="-867793" y="-3160529"/>
              <a:ext cx="8386085" cy="8294414"/>
            </a:xfrm>
            <a:prstGeom prst="chord">
              <a:avLst>
                <a:gd name="adj1" fmla="val 3561119"/>
                <a:gd name="adj2" fmla="val 16129306"/>
              </a:avLst>
            </a:prstGeom>
            <a:solidFill>
              <a:srgbClr val="FDFE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17"/>
            <p:cNvSpPr/>
            <p:nvPr/>
          </p:nvSpPr>
          <p:spPr>
            <a:xfrm>
              <a:off x="-710350" y="-107950"/>
              <a:ext cx="4144500" cy="5279100"/>
            </a:xfrm>
            <a:prstGeom prst="rect">
              <a:avLst/>
            </a:prstGeom>
            <a:solidFill>
              <a:srgbClr val="FDFE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 name="Google Shape;134;p17"/>
          <p:cNvSpPr/>
          <p:nvPr/>
        </p:nvSpPr>
        <p:spPr>
          <a:xfrm>
            <a:off x="1513870" y="3707953"/>
            <a:ext cx="232674" cy="227399"/>
          </a:xfrm>
          <a:custGeom>
            <a:avLst/>
            <a:gdLst/>
            <a:ahLst/>
            <a:cxnLst/>
            <a:rect l="l" t="t" r="r" b="b"/>
            <a:pathLst>
              <a:path w="6352" h="6208" extrusionOk="0">
                <a:moveTo>
                  <a:pt x="3125" y="1"/>
                </a:moveTo>
                <a:lnTo>
                  <a:pt x="2814" y="749"/>
                </a:lnTo>
                <a:cubicBezTo>
                  <a:pt x="2414" y="1707"/>
                  <a:pt x="1677" y="2487"/>
                  <a:pt x="742" y="2939"/>
                </a:cubicBezTo>
                <a:lnTo>
                  <a:pt x="0" y="3300"/>
                </a:lnTo>
                <a:lnTo>
                  <a:pt x="569" y="3507"/>
                </a:lnTo>
                <a:cubicBezTo>
                  <a:pt x="1610" y="3887"/>
                  <a:pt x="2462" y="4659"/>
                  <a:pt x="2942" y="5660"/>
                </a:cubicBezTo>
                <a:lnTo>
                  <a:pt x="3206" y="6208"/>
                </a:lnTo>
                <a:lnTo>
                  <a:pt x="3383" y="5771"/>
                </a:lnTo>
                <a:cubicBezTo>
                  <a:pt x="3814" y="4703"/>
                  <a:pt x="4658" y="3856"/>
                  <a:pt x="5726" y="3423"/>
                </a:cubicBezTo>
                <a:lnTo>
                  <a:pt x="6351" y="3169"/>
                </a:lnTo>
                <a:lnTo>
                  <a:pt x="5700" y="2904"/>
                </a:lnTo>
                <a:cubicBezTo>
                  <a:pt x="4648" y="2478"/>
                  <a:pt x="3811" y="1648"/>
                  <a:pt x="3374" y="600"/>
                </a:cubicBezTo>
                <a:lnTo>
                  <a:pt x="312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17"/>
          <p:cNvSpPr txBox="1">
            <a:spLocks noGrp="1"/>
          </p:cNvSpPr>
          <p:nvPr>
            <p:ph type="title"/>
          </p:nvPr>
        </p:nvSpPr>
        <p:spPr>
          <a:xfrm>
            <a:off x="1858800" y="521225"/>
            <a:ext cx="5053500" cy="572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2800"/>
              <a:buNone/>
              <a:defRPr>
                <a:solidFill>
                  <a:schemeClr val="accent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36" name="Google Shape;136;p17"/>
          <p:cNvSpPr/>
          <p:nvPr/>
        </p:nvSpPr>
        <p:spPr>
          <a:xfrm>
            <a:off x="792395" y="1962403"/>
            <a:ext cx="232674" cy="227399"/>
          </a:xfrm>
          <a:custGeom>
            <a:avLst/>
            <a:gdLst/>
            <a:ahLst/>
            <a:cxnLst/>
            <a:rect l="l" t="t" r="r" b="b"/>
            <a:pathLst>
              <a:path w="6352" h="6208" extrusionOk="0">
                <a:moveTo>
                  <a:pt x="3125" y="1"/>
                </a:moveTo>
                <a:lnTo>
                  <a:pt x="2814" y="749"/>
                </a:lnTo>
                <a:cubicBezTo>
                  <a:pt x="2414" y="1707"/>
                  <a:pt x="1677" y="2487"/>
                  <a:pt x="742" y="2939"/>
                </a:cubicBezTo>
                <a:lnTo>
                  <a:pt x="0" y="3300"/>
                </a:lnTo>
                <a:lnTo>
                  <a:pt x="569" y="3507"/>
                </a:lnTo>
                <a:cubicBezTo>
                  <a:pt x="1610" y="3887"/>
                  <a:pt x="2462" y="4659"/>
                  <a:pt x="2942" y="5660"/>
                </a:cubicBezTo>
                <a:lnTo>
                  <a:pt x="3206" y="6208"/>
                </a:lnTo>
                <a:lnTo>
                  <a:pt x="3383" y="5771"/>
                </a:lnTo>
                <a:cubicBezTo>
                  <a:pt x="3814" y="4703"/>
                  <a:pt x="4658" y="3856"/>
                  <a:pt x="5726" y="3423"/>
                </a:cubicBezTo>
                <a:lnTo>
                  <a:pt x="6351" y="3169"/>
                </a:lnTo>
                <a:lnTo>
                  <a:pt x="5700" y="2904"/>
                </a:lnTo>
                <a:cubicBezTo>
                  <a:pt x="4648" y="2478"/>
                  <a:pt x="3811" y="1648"/>
                  <a:pt x="3374" y="600"/>
                </a:cubicBezTo>
                <a:lnTo>
                  <a:pt x="312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17"/>
          <p:cNvSpPr txBox="1">
            <a:spLocks noGrp="1"/>
          </p:cNvSpPr>
          <p:nvPr>
            <p:ph type="title" idx="2"/>
          </p:nvPr>
        </p:nvSpPr>
        <p:spPr>
          <a:xfrm>
            <a:off x="2737575" y="3168850"/>
            <a:ext cx="2107200" cy="388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4"/>
              </a:buClr>
              <a:buSzPts val="1800"/>
              <a:buNone/>
              <a:defRPr sz="1800">
                <a:solidFill>
                  <a:schemeClr val="accent4"/>
                </a:solidFill>
              </a:defRPr>
            </a:lvl1pPr>
            <a:lvl2pPr lvl="1" algn="ctr" rtl="0">
              <a:spcBef>
                <a:spcPts val="0"/>
              </a:spcBef>
              <a:spcAft>
                <a:spcPts val="0"/>
              </a:spcAft>
              <a:buClr>
                <a:schemeClr val="accent4"/>
              </a:buClr>
              <a:buSzPts val="4200"/>
              <a:buNone/>
              <a:defRPr sz="4200">
                <a:solidFill>
                  <a:schemeClr val="accent4"/>
                </a:solidFill>
              </a:defRPr>
            </a:lvl2pPr>
            <a:lvl3pPr lvl="2" algn="ctr" rtl="0">
              <a:spcBef>
                <a:spcPts val="0"/>
              </a:spcBef>
              <a:spcAft>
                <a:spcPts val="0"/>
              </a:spcAft>
              <a:buClr>
                <a:schemeClr val="accent4"/>
              </a:buClr>
              <a:buSzPts val="4200"/>
              <a:buNone/>
              <a:defRPr sz="4200">
                <a:solidFill>
                  <a:schemeClr val="accent4"/>
                </a:solidFill>
              </a:defRPr>
            </a:lvl3pPr>
            <a:lvl4pPr lvl="3" algn="ctr" rtl="0">
              <a:spcBef>
                <a:spcPts val="0"/>
              </a:spcBef>
              <a:spcAft>
                <a:spcPts val="0"/>
              </a:spcAft>
              <a:buClr>
                <a:schemeClr val="accent4"/>
              </a:buClr>
              <a:buSzPts val="4200"/>
              <a:buNone/>
              <a:defRPr sz="4200">
                <a:solidFill>
                  <a:schemeClr val="accent4"/>
                </a:solidFill>
              </a:defRPr>
            </a:lvl4pPr>
            <a:lvl5pPr lvl="4" algn="ctr" rtl="0">
              <a:spcBef>
                <a:spcPts val="0"/>
              </a:spcBef>
              <a:spcAft>
                <a:spcPts val="0"/>
              </a:spcAft>
              <a:buClr>
                <a:schemeClr val="accent4"/>
              </a:buClr>
              <a:buSzPts val="4200"/>
              <a:buNone/>
              <a:defRPr sz="4200">
                <a:solidFill>
                  <a:schemeClr val="accent4"/>
                </a:solidFill>
              </a:defRPr>
            </a:lvl5pPr>
            <a:lvl6pPr lvl="5" algn="ctr" rtl="0">
              <a:spcBef>
                <a:spcPts val="0"/>
              </a:spcBef>
              <a:spcAft>
                <a:spcPts val="0"/>
              </a:spcAft>
              <a:buClr>
                <a:schemeClr val="accent4"/>
              </a:buClr>
              <a:buSzPts val="4200"/>
              <a:buNone/>
              <a:defRPr sz="4200">
                <a:solidFill>
                  <a:schemeClr val="accent4"/>
                </a:solidFill>
              </a:defRPr>
            </a:lvl6pPr>
            <a:lvl7pPr lvl="6" algn="ctr" rtl="0">
              <a:spcBef>
                <a:spcPts val="0"/>
              </a:spcBef>
              <a:spcAft>
                <a:spcPts val="0"/>
              </a:spcAft>
              <a:buClr>
                <a:schemeClr val="accent4"/>
              </a:buClr>
              <a:buSzPts val="4200"/>
              <a:buNone/>
              <a:defRPr sz="4200">
                <a:solidFill>
                  <a:schemeClr val="accent4"/>
                </a:solidFill>
              </a:defRPr>
            </a:lvl7pPr>
            <a:lvl8pPr lvl="7" algn="ctr" rtl="0">
              <a:spcBef>
                <a:spcPts val="0"/>
              </a:spcBef>
              <a:spcAft>
                <a:spcPts val="0"/>
              </a:spcAft>
              <a:buClr>
                <a:schemeClr val="accent4"/>
              </a:buClr>
              <a:buSzPts val="4200"/>
              <a:buNone/>
              <a:defRPr sz="4200">
                <a:solidFill>
                  <a:schemeClr val="accent4"/>
                </a:solidFill>
              </a:defRPr>
            </a:lvl8pPr>
            <a:lvl9pPr lvl="8" algn="ctr" rtl="0">
              <a:spcBef>
                <a:spcPts val="0"/>
              </a:spcBef>
              <a:spcAft>
                <a:spcPts val="0"/>
              </a:spcAft>
              <a:buClr>
                <a:schemeClr val="accent4"/>
              </a:buClr>
              <a:buSzPts val="4200"/>
              <a:buNone/>
              <a:defRPr sz="4200">
                <a:solidFill>
                  <a:schemeClr val="accent4"/>
                </a:solidFill>
              </a:defRPr>
            </a:lvl9pPr>
          </a:lstStyle>
          <a:p>
            <a:endParaRPr/>
          </a:p>
        </p:txBody>
      </p:sp>
      <p:sp>
        <p:nvSpPr>
          <p:cNvPr id="138" name="Google Shape;138;p17"/>
          <p:cNvSpPr txBox="1">
            <a:spLocks noGrp="1"/>
          </p:cNvSpPr>
          <p:nvPr>
            <p:ph type="subTitle" idx="1"/>
          </p:nvPr>
        </p:nvSpPr>
        <p:spPr>
          <a:xfrm>
            <a:off x="2737575" y="3487125"/>
            <a:ext cx="2107200" cy="85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9" name="Google Shape;139;p17"/>
          <p:cNvSpPr txBox="1">
            <a:spLocks noGrp="1"/>
          </p:cNvSpPr>
          <p:nvPr>
            <p:ph type="title" idx="3"/>
          </p:nvPr>
        </p:nvSpPr>
        <p:spPr>
          <a:xfrm>
            <a:off x="5929894" y="3168850"/>
            <a:ext cx="2107200" cy="388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4"/>
              </a:buClr>
              <a:buSzPts val="1800"/>
              <a:buNone/>
              <a:defRPr sz="1800">
                <a:solidFill>
                  <a:schemeClr val="accent4"/>
                </a:solidFill>
              </a:defRPr>
            </a:lvl1pPr>
            <a:lvl2pPr lvl="1" algn="ctr" rtl="0">
              <a:spcBef>
                <a:spcPts val="0"/>
              </a:spcBef>
              <a:spcAft>
                <a:spcPts val="0"/>
              </a:spcAft>
              <a:buClr>
                <a:schemeClr val="accent4"/>
              </a:buClr>
              <a:buSzPts val="4200"/>
              <a:buNone/>
              <a:defRPr sz="4200">
                <a:solidFill>
                  <a:schemeClr val="accent4"/>
                </a:solidFill>
              </a:defRPr>
            </a:lvl2pPr>
            <a:lvl3pPr lvl="2" algn="ctr" rtl="0">
              <a:spcBef>
                <a:spcPts val="0"/>
              </a:spcBef>
              <a:spcAft>
                <a:spcPts val="0"/>
              </a:spcAft>
              <a:buClr>
                <a:schemeClr val="accent4"/>
              </a:buClr>
              <a:buSzPts val="4200"/>
              <a:buNone/>
              <a:defRPr sz="4200">
                <a:solidFill>
                  <a:schemeClr val="accent4"/>
                </a:solidFill>
              </a:defRPr>
            </a:lvl3pPr>
            <a:lvl4pPr lvl="3" algn="ctr" rtl="0">
              <a:spcBef>
                <a:spcPts val="0"/>
              </a:spcBef>
              <a:spcAft>
                <a:spcPts val="0"/>
              </a:spcAft>
              <a:buClr>
                <a:schemeClr val="accent4"/>
              </a:buClr>
              <a:buSzPts val="4200"/>
              <a:buNone/>
              <a:defRPr sz="4200">
                <a:solidFill>
                  <a:schemeClr val="accent4"/>
                </a:solidFill>
              </a:defRPr>
            </a:lvl4pPr>
            <a:lvl5pPr lvl="4" algn="ctr" rtl="0">
              <a:spcBef>
                <a:spcPts val="0"/>
              </a:spcBef>
              <a:spcAft>
                <a:spcPts val="0"/>
              </a:spcAft>
              <a:buClr>
                <a:schemeClr val="accent4"/>
              </a:buClr>
              <a:buSzPts val="4200"/>
              <a:buNone/>
              <a:defRPr sz="4200">
                <a:solidFill>
                  <a:schemeClr val="accent4"/>
                </a:solidFill>
              </a:defRPr>
            </a:lvl5pPr>
            <a:lvl6pPr lvl="5" algn="ctr" rtl="0">
              <a:spcBef>
                <a:spcPts val="0"/>
              </a:spcBef>
              <a:spcAft>
                <a:spcPts val="0"/>
              </a:spcAft>
              <a:buClr>
                <a:schemeClr val="accent4"/>
              </a:buClr>
              <a:buSzPts val="4200"/>
              <a:buNone/>
              <a:defRPr sz="4200">
                <a:solidFill>
                  <a:schemeClr val="accent4"/>
                </a:solidFill>
              </a:defRPr>
            </a:lvl6pPr>
            <a:lvl7pPr lvl="6" algn="ctr" rtl="0">
              <a:spcBef>
                <a:spcPts val="0"/>
              </a:spcBef>
              <a:spcAft>
                <a:spcPts val="0"/>
              </a:spcAft>
              <a:buClr>
                <a:schemeClr val="accent4"/>
              </a:buClr>
              <a:buSzPts val="4200"/>
              <a:buNone/>
              <a:defRPr sz="4200">
                <a:solidFill>
                  <a:schemeClr val="accent4"/>
                </a:solidFill>
              </a:defRPr>
            </a:lvl7pPr>
            <a:lvl8pPr lvl="7" algn="ctr" rtl="0">
              <a:spcBef>
                <a:spcPts val="0"/>
              </a:spcBef>
              <a:spcAft>
                <a:spcPts val="0"/>
              </a:spcAft>
              <a:buClr>
                <a:schemeClr val="accent4"/>
              </a:buClr>
              <a:buSzPts val="4200"/>
              <a:buNone/>
              <a:defRPr sz="4200">
                <a:solidFill>
                  <a:schemeClr val="accent4"/>
                </a:solidFill>
              </a:defRPr>
            </a:lvl8pPr>
            <a:lvl9pPr lvl="8" algn="ctr" rtl="0">
              <a:spcBef>
                <a:spcPts val="0"/>
              </a:spcBef>
              <a:spcAft>
                <a:spcPts val="0"/>
              </a:spcAft>
              <a:buClr>
                <a:schemeClr val="accent4"/>
              </a:buClr>
              <a:buSzPts val="4200"/>
              <a:buNone/>
              <a:defRPr sz="4200">
                <a:solidFill>
                  <a:schemeClr val="accent4"/>
                </a:solidFill>
              </a:defRPr>
            </a:lvl9pPr>
          </a:lstStyle>
          <a:p>
            <a:endParaRPr/>
          </a:p>
        </p:txBody>
      </p:sp>
      <p:sp>
        <p:nvSpPr>
          <p:cNvPr id="140" name="Google Shape;140;p17"/>
          <p:cNvSpPr txBox="1">
            <a:spLocks noGrp="1"/>
          </p:cNvSpPr>
          <p:nvPr>
            <p:ph type="subTitle" idx="4"/>
          </p:nvPr>
        </p:nvSpPr>
        <p:spPr>
          <a:xfrm>
            <a:off x="5929894" y="3487125"/>
            <a:ext cx="2107200" cy="85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1" name="Google Shape;141;p17"/>
          <p:cNvSpPr/>
          <p:nvPr/>
        </p:nvSpPr>
        <p:spPr>
          <a:xfrm>
            <a:off x="268554" y="630122"/>
            <a:ext cx="124452" cy="121630"/>
          </a:xfrm>
          <a:custGeom>
            <a:avLst/>
            <a:gdLst/>
            <a:ahLst/>
            <a:cxnLst/>
            <a:rect l="l" t="t" r="r" b="b"/>
            <a:pathLst>
              <a:path w="6352" h="6208" extrusionOk="0">
                <a:moveTo>
                  <a:pt x="3125" y="1"/>
                </a:moveTo>
                <a:lnTo>
                  <a:pt x="2814" y="749"/>
                </a:lnTo>
                <a:cubicBezTo>
                  <a:pt x="2414" y="1707"/>
                  <a:pt x="1677" y="2487"/>
                  <a:pt x="742" y="2939"/>
                </a:cubicBezTo>
                <a:lnTo>
                  <a:pt x="0" y="3300"/>
                </a:lnTo>
                <a:lnTo>
                  <a:pt x="569" y="3507"/>
                </a:lnTo>
                <a:cubicBezTo>
                  <a:pt x="1610" y="3887"/>
                  <a:pt x="2462" y="4659"/>
                  <a:pt x="2942" y="5660"/>
                </a:cubicBezTo>
                <a:lnTo>
                  <a:pt x="3206" y="6208"/>
                </a:lnTo>
                <a:lnTo>
                  <a:pt x="3383" y="5771"/>
                </a:lnTo>
                <a:cubicBezTo>
                  <a:pt x="3814" y="4703"/>
                  <a:pt x="4658" y="3856"/>
                  <a:pt x="5726" y="3423"/>
                </a:cubicBezTo>
                <a:lnTo>
                  <a:pt x="6351" y="3169"/>
                </a:lnTo>
                <a:lnTo>
                  <a:pt x="5700" y="2904"/>
                </a:lnTo>
                <a:cubicBezTo>
                  <a:pt x="4648" y="2478"/>
                  <a:pt x="3811" y="1648"/>
                  <a:pt x="3374" y="600"/>
                </a:cubicBezTo>
                <a:lnTo>
                  <a:pt x="312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 Three columns">
  <p:cSld name="TITLE_AND_BODY_1_1">
    <p:bg>
      <p:bgPr>
        <a:solidFill>
          <a:srgbClr val="FDFEFC"/>
        </a:solidFill>
        <a:effectLst/>
      </p:bgPr>
    </p:bg>
    <p:spTree>
      <p:nvGrpSpPr>
        <p:cNvPr id="1" name="Shape 142"/>
        <p:cNvGrpSpPr/>
        <p:nvPr/>
      </p:nvGrpSpPr>
      <p:grpSpPr>
        <a:xfrm>
          <a:off x="0" y="0"/>
          <a:ext cx="0" cy="0"/>
          <a:chOff x="0" y="0"/>
          <a:chExt cx="0" cy="0"/>
        </a:xfrm>
      </p:grpSpPr>
      <p:sp>
        <p:nvSpPr>
          <p:cNvPr id="143" name="Google Shape;143;p18"/>
          <p:cNvSpPr txBox="1">
            <a:spLocks noGrp="1"/>
          </p:cNvSpPr>
          <p:nvPr>
            <p:ph type="title"/>
          </p:nvPr>
        </p:nvSpPr>
        <p:spPr>
          <a:xfrm>
            <a:off x="3518400" y="3321250"/>
            <a:ext cx="2107200" cy="388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4"/>
              </a:buClr>
              <a:buSzPts val="1800"/>
              <a:buNone/>
              <a:defRPr sz="1800">
                <a:solidFill>
                  <a:schemeClr val="accent4"/>
                </a:solidFill>
              </a:defRPr>
            </a:lvl1pPr>
            <a:lvl2pPr lvl="1" algn="ctr" rtl="0">
              <a:spcBef>
                <a:spcPts val="0"/>
              </a:spcBef>
              <a:spcAft>
                <a:spcPts val="0"/>
              </a:spcAft>
              <a:buClr>
                <a:schemeClr val="accent4"/>
              </a:buClr>
              <a:buSzPts val="4200"/>
              <a:buNone/>
              <a:defRPr sz="4200">
                <a:solidFill>
                  <a:schemeClr val="accent4"/>
                </a:solidFill>
              </a:defRPr>
            </a:lvl2pPr>
            <a:lvl3pPr lvl="2" algn="ctr" rtl="0">
              <a:spcBef>
                <a:spcPts val="0"/>
              </a:spcBef>
              <a:spcAft>
                <a:spcPts val="0"/>
              </a:spcAft>
              <a:buClr>
                <a:schemeClr val="accent4"/>
              </a:buClr>
              <a:buSzPts val="4200"/>
              <a:buNone/>
              <a:defRPr sz="4200">
                <a:solidFill>
                  <a:schemeClr val="accent4"/>
                </a:solidFill>
              </a:defRPr>
            </a:lvl3pPr>
            <a:lvl4pPr lvl="3" algn="ctr" rtl="0">
              <a:spcBef>
                <a:spcPts val="0"/>
              </a:spcBef>
              <a:spcAft>
                <a:spcPts val="0"/>
              </a:spcAft>
              <a:buClr>
                <a:schemeClr val="accent4"/>
              </a:buClr>
              <a:buSzPts val="4200"/>
              <a:buNone/>
              <a:defRPr sz="4200">
                <a:solidFill>
                  <a:schemeClr val="accent4"/>
                </a:solidFill>
              </a:defRPr>
            </a:lvl4pPr>
            <a:lvl5pPr lvl="4" algn="ctr" rtl="0">
              <a:spcBef>
                <a:spcPts val="0"/>
              </a:spcBef>
              <a:spcAft>
                <a:spcPts val="0"/>
              </a:spcAft>
              <a:buClr>
                <a:schemeClr val="accent4"/>
              </a:buClr>
              <a:buSzPts val="4200"/>
              <a:buNone/>
              <a:defRPr sz="4200">
                <a:solidFill>
                  <a:schemeClr val="accent4"/>
                </a:solidFill>
              </a:defRPr>
            </a:lvl5pPr>
            <a:lvl6pPr lvl="5" algn="ctr" rtl="0">
              <a:spcBef>
                <a:spcPts val="0"/>
              </a:spcBef>
              <a:spcAft>
                <a:spcPts val="0"/>
              </a:spcAft>
              <a:buClr>
                <a:schemeClr val="accent4"/>
              </a:buClr>
              <a:buSzPts val="4200"/>
              <a:buNone/>
              <a:defRPr sz="4200">
                <a:solidFill>
                  <a:schemeClr val="accent4"/>
                </a:solidFill>
              </a:defRPr>
            </a:lvl6pPr>
            <a:lvl7pPr lvl="6" algn="ctr" rtl="0">
              <a:spcBef>
                <a:spcPts val="0"/>
              </a:spcBef>
              <a:spcAft>
                <a:spcPts val="0"/>
              </a:spcAft>
              <a:buClr>
                <a:schemeClr val="accent4"/>
              </a:buClr>
              <a:buSzPts val="4200"/>
              <a:buNone/>
              <a:defRPr sz="4200">
                <a:solidFill>
                  <a:schemeClr val="accent4"/>
                </a:solidFill>
              </a:defRPr>
            </a:lvl7pPr>
            <a:lvl8pPr lvl="7" algn="ctr" rtl="0">
              <a:spcBef>
                <a:spcPts val="0"/>
              </a:spcBef>
              <a:spcAft>
                <a:spcPts val="0"/>
              </a:spcAft>
              <a:buClr>
                <a:schemeClr val="accent4"/>
              </a:buClr>
              <a:buSzPts val="4200"/>
              <a:buNone/>
              <a:defRPr sz="4200">
                <a:solidFill>
                  <a:schemeClr val="accent4"/>
                </a:solidFill>
              </a:defRPr>
            </a:lvl8pPr>
            <a:lvl9pPr lvl="8" algn="ctr" rtl="0">
              <a:spcBef>
                <a:spcPts val="0"/>
              </a:spcBef>
              <a:spcAft>
                <a:spcPts val="0"/>
              </a:spcAft>
              <a:buClr>
                <a:schemeClr val="accent4"/>
              </a:buClr>
              <a:buSzPts val="4200"/>
              <a:buNone/>
              <a:defRPr sz="4200">
                <a:solidFill>
                  <a:schemeClr val="accent4"/>
                </a:solidFill>
              </a:defRPr>
            </a:lvl9pPr>
          </a:lstStyle>
          <a:p>
            <a:endParaRPr/>
          </a:p>
        </p:txBody>
      </p:sp>
      <p:sp>
        <p:nvSpPr>
          <p:cNvPr id="144" name="Google Shape;144;p18"/>
          <p:cNvSpPr txBox="1">
            <a:spLocks noGrp="1"/>
          </p:cNvSpPr>
          <p:nvPr>
            <p:ph type="subTitle" idx="1"/>
          </p:nvPr>
        </p:nvSpPr>
        <p:spPr>
          <a:xfrm>
            <a:off x="3518400" y="3639525"/>
            <a:ext cx="2107200" cy="85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5" name="Google Shape;145;p18"/>
          <p:cNvSpPr txBox="1">
            <a:spLocks noGrp="1"/>
          </p:cNvSpPr>
          <p:nvPr>
            <p:ph type="title" idx="2"/>
          </p:nvPr>
        </p:nvSpPr>
        <p:spPr>
          <a:xfrm>
            <a:off x="5929894" y="3321250"/>
            <a:ext cx="2107200" cy="388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4"/>
              </a:buClr>
              <a:buSzPts val="1800"/>
              <a:buNone/>
              <a:defRPr sz="1800">
                <a:solidFill>
                  <a:schemeClr val="accent4"/>
                </a:solidFill>
              </a:defRPr>
            </a:lvl1pPr>
            <a:lvl2pPr lvl="1" algn="ctr" rtl="0">
              <a:spcBef>
                <a:spcPts val="0"/>
              </a:spcBef>
              <a:spcAft>
                <a:spcPts val="0"/>
              </a:spcAft>
              <a:buClr>
                <a:schemeClr val="accent4"/>
              </a:buClr>
              <a:buSzPts val="4200"/>
              <a:buNone/>
              <a:defRPr sz="4200">
                <a:solidFill>
                  <a:schemeClr val="accent4"/>
                </a:solidFill>
              </a:defRPr>
            </a:lvl2pPr>
            <a:lvl3pPr lvl="2" algn="ctr" rtl="0">
              <a:spcBef>
                <a:spcPts val="0"/>
              </a:spcBef>
              <a:spcAft>
                <a:spcPts val="0"/>
              </a:spcAft>
              <a:buClr>
                <a:schemeClr val="accent4"/>
              </a:buClr>
              <a:buSzPts val="4200"/>
              <a:buNone/>
              <a:defRPr sz="4200">
                <a:solidFill>
                  <a:schemeClr val="accent4"/>
                </a:solidFill>
              </a:defRPr>
            </a:lvl3pPr>
            <a:lvl4pPr lvl="3" algn="ctr" rtl="0">
              <a:spcBef>
                <a:spcPts val="0"/>
              </a:spcBef>
              <a:spcAft>
                <a:spcPts val="0"/>
              </a:spcAft>
              <a:buClr>
                <a:schemeClr val="accent4"/>
              </a:buClr>
              <a:buSzPts val="4200"/>
              <a:buNone/>
              <a:defRPr sz="4200">
                <a:solidFill>
                  <a:schemeClr val="accent4"/>
                </a:solidFill>
              </a:defRPr>
            </a:lvl4pPr>
            <a:lvl5pPr lvl="4" algn="ctr" rtl="0">
              <a:spcBef>
                <a:spcPts val="0"/>
              </a:spcBef>
              <a:spcAft>
                <a:spcPts val="0"/>
              </a:spcAft>
              <a:buClr>
                <a:schemeClr val="accent4"/>
              </a:buClr>
              <a:buSzPts val="4200"/>
              <a:buNone/>
              <a:defRPr sz="4200">
                <a:solidFill>
                  <a:schemeClr val="accent4"/>
                </a:solidFill>
              </a:defRPr>
            </a:lvl5pPr>
            <a:lvl6pPr lvl="5" algn="ctr" rtl="0">
              <a:spcBef>
                <a:spcPts val="0"/>
              </a:spcBef>
              <a:spcAft>
                <a:spcPts val="0"/>
              </a:spcAft>
              <a:buClr>
                <a:schemeClr val="accent4"/>
              </a:buClr>
              <a:buSzPts val="4200"/>
              <a:buNone/>
              <a:defRPr sz="4200">
                <a:solidFill>
                  <a:schemeClr val="accent4"/>
                </a:solidFill>
              </a:defRPr>
            </a:lvl6pPr>
            <a:lvl7pPr lvl="6" algn="ctr" rtl="0">
              <a:spcBef>
                <a:spcPts val="0"/>
              </a:spcBef>
              <a:spcAft>
                <a:spcPts val="0"/>
              </a:spcAft>
              <a:buClr>
                <a:schemeClr val="accent4"/>
              </a:buClr>
              <a:buSzPts val="4200"/>
              <a:buNone/>
              <a:defRPr sz="4200">
                <a:solidFill>
                  <a:schemeClr val="accent4"/>
                </a:solidFill>
              </a:defRPr>
            </a:lvl7pPr>
            <a:lvl8pPr lvl="7" algn="ctr" rtl="0">
              <a:spcBef>
                <a:spcPts val="0"/>
              </a:spcBef>
              <a:spcAft>
                <a:spcPts val="0"/>
              </a:spcAft>
              <a:buClr>
                <a:schemeClr val="accent4"/>
              </a:buClr>
              <a:buSzPts val="4200"/>
              <a:buNone/>
              <a:defRPr sz="4200">
                <a:solidFill>
                  <a:schemeClr val="accent4"/>
                </a:solidFill>
              </a:defRPr>
            </a:lvl8pPr>
            <a:lvl9pPr lvl="8" algn="ctr" rtl="0">
              <a:spcBef>
                <a:spcPts val="0"/>
              </a:spcBef>
              <a:spcAft>
                <a:spcPts val="0"/>
              </a:spcAft>
              <a:buClr>
                <a:schemeClr val="accent4"/>
              </a:buClr>
              <a:buSzPts val="4200"/>
              <a:buNone/>
              <a:defRPr sz="4200">
                <a:solidFill>
                  <a:schemeClr val="accent4"/>
                </a:solidFill>
              </a:defRPr>
            </a:lvl9pPr>
          </a:lstStyle>
          <a:p>
            <a:endParaRPr/>
          </a:p>
        </p:txBody>
      </p:sp>
      <p:sp>
        <p:nvSpPr>
          <p:cNvPr id="146" name="Google Shape;146;p18"/>
          <p:cNvSpPr txBox="1">
            <a:spLocks noGrp="1"/>
          </p:cNvSpPr>
          <p:nvPr>
            <p:ph type="subTitle" idx="3"/>
          </p:nvPr>
        </p:nvSpPr>
        <p:spPr>
          <a:xfrm>
            <a:off x="5929894" y="3639525"/>
            <a:ext cx="2107200" cy="85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7" name="Google Shape;147;p18"/>
          <p:cNvSpPr txBox="1">
            <a:spLocks noGrp="1"/>
          </p:cNvSpPr>
          <p:nvPr>
            <p:ph type="title" idx="4"/>
          </p:nvPr>
        </p:nvSpPr>
        <p:spPr>
          <a:xfrm>
            <a:off x="775800" y="521225"/>
            <a:ext cx="3289200" cy="105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2800"/>
              <a:buNone/>
              <a:defRPr>
                <a:solidFill>
                  <a:schemeClr val="accent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48" name="Google Shape;148;p18"/>
          <p:cNvSpPr txBox="1">
            <a:spLocks noGrp="1"/>
          </p:cNvSpPr>
          <p:nvPr>
            <p:ph type="title" idx="5"/>
          </p:nvPr>
        </p:nvSpPr>
        <p:spPr>
          <a:xfrm>
            <a:off x="1106900" y="3321250"/>
            <a:ext cx="2107200" cy="388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4"/>
              </a:buClr>
              <a:buSzPts val="1800"/>
              <a:buNone/>
              <a:defRPr sz="1800">
                <a:solidFill>
                  <a:schemeClr val="accent4"/>
                </a:solidFill>
              </a:defRPr>
            </a:lvl1pPr>
            <a:lvl2pPr lvl="1" algn="ctr" rtl="0">
              <a:spcBef>
                <a:spcPts val="0"/>
              </a:spcBef>
              <a:spcAft>
                <a:spcPts val="0"/>
              </a:spcAft>
              <a:buClr>
                <a:schemeClr val="accent4"/>
              </a:buClr>
              <a:buSzPts val="4200"/>
              <a:buNone/>
              <a:defRPr sz="4200">
                <a:solidFill>
                  <a:schemeClr val="accent4"/>
                </a:solidFill>
              </a:defRPr>
            </a:lvl2pPr>
            <a:lvl3pPr lvl="2" algn="ctr" rtl="0">
              <a:spcBef>
                <a:spcPts val="0"/>
              </a:spcBef>
              <a:spcAft>
                <a:spcPts val="0"/>
              </a:spcAft>
              <a:buClr>
                <a:schemeClr val="accent4"/>
              </a:buClr>
              <a:buSzPts val="4200"/>
              <a:buNone/>
              <a:defRPr sz="4200">
                <a:solidFill>
                  <a:schemeClr val="accent4"/>
                </a:solidFill>
              </a:defRPr>
            </a:lvl3pPr>
            <a:lvl4pPr lvl="3" algn="ctr" rtl="0">
              <a:spcBef>
                <a:spcPts val="0"/>
              </a:spcBef>
              <a:spcAft>
                <a:spcPts val="0"/>
              </a:spcAft>
              <a:buClr>
                <a:schemeClr val="accent4"/>
              </a:buClr>
              <a:buSzPts val="4200"/>
              <a:buNone/>
              <a:defRPr sz="4200">
                <a:solidFill>
                  <a:schemeClr val="accent4"/>
                </a:solidFill>
              </a:defRPr>
            </a:lvl4pPr>
            <a:lvl5pPr lvl="4" algn="ctr" rtl="0">
              <a:spcBef>
                <a:spcPts val="0"/>
              </a:spcBef>
              <a:spcAft>
                <a:spcPts val="0"/>
              </a:spcAft>
              <a:buClr>
                <a:schemeClr val="accent4"/>
              </a:buClr>
              <a:buSzPts val="4200"/>
              <a:buNone/>
              <a:defRPr sz="4200">
                <a:solidFill>
                  <a:schemeClr val="accent4"/>
                </a:solidFill>
              </a:defRPr>
            </a:lvl5pPr>
            <a:lvl6pPr lvl="5" algn="ctr" rtl="0">
              <a:spcBef>
                <a:spcPts val="0"/>
              </a:spcBef>
              <a:spcAft>
                <a:spcPts val="0"/>
              </a:spcAft>
              <a:buClr>
                <a:schemeClr val="accent4"/>
              </a:buClr>
              <a:buSzPts val="4200"/>
              <a:buNone/>
              <a:defRPr sz="4200">
                <a:solidFill>
                  <a:schemeClr val="accent4"/>
                </a:solidFill>
              </a:defRPr>
            </a:lvl6pPr>
            <a:lvl7pPr lvl="6" algn="ctr" rtl="0">
              <a:spcBef>
                <a:spcPts val="0"/>
              </a:spcBef>
              <a:spcAft>
                <a:spcPts val="0"/>
              </a:spcAft>
              <a:buClr>
                <a:schemeClr val="accent4"/>
              </a:buClr>
              <a:buSzPts val="4200"/>
              <a:buNone/>
              <a:defRPr sz="4200">
                <a:solidFill>
                  <a:schemeClr val="accent4"/>
                </a:solidFill>
              </a:defRPr>
            </a:lvl7pPr>
            <a:lvl8pPr lvl="7" algn="ctr" rtl="0">
              <a:spcBef>
                <a:spcPts val="0"/>
              </a:spcBef>
              <a:spcAft>
                <a:spcPts val="0"/>
              </a:spcAft>
              <a:buClr>
                <a:schemeClr val="accent4"/>
              </a:buClr>
              <a:buSzPts val="4200"/>
              <a:buNone/>
              <a:defRPr sz="4200">
                <a:solidFill>
                  <a:schemeClr val="accent4"/>
                </a:solidFill>
              </a:defRPr>
            </a:lvl8pPr>
            <a:lvl9pPr lvl="8" algn="ctr" rtl="0">
              <a:spcBef>
                <a:spcPts val="0"/>
              </a:spcBef>
              <a:spcAft>
                <a:spcPts val="0"/>
              </a:spcAft>
              <a:buClr>
                <a:schemeClr val="accent4"/>
              </a:buClr>
              <a:buSzPts val="4200"/>
              <a:buNone/>
              <a:defRPr sz="4200">
                <a:solidFill>
                  <a:schemeClr val="accent4"/>
                </a:solidFill>
              </a:defRPr>
            </a:lvl9pPr>
          </a:lstStyle>
          <a:p>
            <a:endParaRPr/>
          </a:p>
        </p:txBody>
      </p:sp>
      <p:sp>
        <p:nvSpPr>
          <p:cNvPr id="149" name="Google Shape;149;p18"/>
          <p:cNvSpPr txBox="1">
            <a:spLocks noGrp="1"/>
          </p:cNvSpPr>
          <p:nvPr>
            <p:ph type="subTitle" idx="6"/>
          </p:nvPr>
        </p:nvSpPr>
        <p:spPr>
          <a:xfrm>
            <a:off x="1106900" y="3639525"/>
            <a:ext cx="2107200" cy="85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0" name="Google Shape;150;p18"/>
          <p:cNvSpPr/>
          <p:nvPr/>
        </p:nvSpPr>
        <p:spPr>
          <a:xfrm rot="-9451475">
            <a:off x="4090867" y="-1128878"/>
            <a:ext cx="6677526" cy="4108097"/>
          </a:xfrm>
          <a:custGeom>
            <a:avLst/>
            <a:gdLst/>
            <a:ahLst/>
            <a:cxnLst/>
            <a:rect l="l" t="t" r="r" b="b"/>
            <a:pathLst>
              <a:path w="255977" h="190311" extrusionOk="0">
                <a:moveTo>
                  <a:pt x="145909" y="1"/>
                </a:moveTo>
                <a:cubicBezTo>
                  <a:pt x="107297" y="1"/>
                  <a:pt x="86873" y="30667"/>
                  <a:pt x="57680" y="44965"/>
                </a:cubicBezTo>
                <a:cubicBezTo>
                  <a:pt x="27929" y="59538"/>
                  <a:pt x="7286" y="72287"/>
                  <a:pt x="3643" y="100824"/>
                </a:cubicBezTo>
                <a:cubicBezTo>
                  <a:pt x="0" y="129361"/>
                  <a:pt x="3035" y="156077"/>
                  <a:pt x="27930" y="169435"/>
                </a:cubicBezTo>
                <a:cubicBezTo>
                  <a:pt x="33671" y="172515"/>
                  <a:pt x="38894" y="173690"/>
                  <a:pt x="43929" y="173690"/>
                </a:cubicBezTo>
                <a:cubicBezTo>
                  <a:pt x="60149" y="173690"/>
                  <a:pt x="74408" y="161493"/>
                  <a:pt x="97659" y="161493"/>
                </a:cubicBezTo>
                <a:cubicBezTo>
                  <a:pt x="98489" y="161493"/>
                  <a:pt x="99330" y="161508"/>
                  <a:pt x="100183" y="161541"/>
                </a:cubicBezTo>
                <a:cubicBezTo>
                  <a:pt x="128173" y="162597"/>
                  <a:pt x="146517" y="190310"/>
                  <a:pt x="177390" y="190310"/>
                </a:cubicBezTo>
                <a:cubicBezTo>
                  <a:pt x="182011" y="190310"/>
                  <a:pt x="186911" y="189690"/>
                  <a:pt x="192167" y="188266"/>
                </a:cubicBezTo>
                <a:cubicBezTo>
                  <a:pt x="218732" y="181070"/>
                  <a:pt x="238428" y="154703"/>
                  <a:pt x="245834" y="129338"/>
                </a:cubicBezTo>
                <a:cubicBezTo>
                  <a:pt x="255976" y="94599"/>
                  <a:pt x="244228" y="59084"/>
                  <a:pt x="220884" y="34080"/>
                </a:cubicBezTo>
                <a:cubicBezTo>
                  <a:pt x="202271" y="14144"/>
                  <a:pt x="176287" y="887"/>
                  <a:pt x="148148" y="35"/>
                </a:cubicBezTo>
                <a:cubicBezTo>
                  <a:pt x="147395" y="12"/>
                  <a:pt x="146649" y="1"/>
                  <a:pt x="145909" y="1"/>
                </a:cubicBezTo>
                <a:close/>
              </a:path>
            </a:pathLst>
          </a:custGeom>
          <a:solidFill>
            <a:srgbClr val="494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18"/>
          <p:cNvSpPr/>
          <p:nvPr/>
        </p:nvSpPr>
        <p:spPr>
          <a:xfrm flipH="1">
            <a:off x="5048716" y="524841"/>
            <a:ext cx="1924244" cy="555770"/>
          </a:xfrm>
          <a:custGeom>
            <a:avLst/>
            <a:gdLst/>
            <a:ahLst/>
            <a:cxnLst/>
            <a:rect l="l" t="t" r="r" b="b"/>
            <a:pathLst>
              <a:path w="90425" h="26117" extrusionOk="0">
                <a:moveTo>
                  <a:pt x="39805" y="0"/>
                </a:moveTo>
                <a:cubicBezTo>
                  <a:pt x="31844" y="0"/>
                  <a:pt x="21083" y="7500"/>
                  <a:pt x="12855" y="18036"/>
                </a:cubicBezTo>
                <a:cubicBezTo>
                  <a:pt x="8897" y="18223"/>
                  <a:pt x="1292" y="22382"/>
                  <a:pt x="0" y="26116"/>
                </a:cubicBezTo>
                <a:lnTo>
                  <a:pt x="87933" y="26116"/>
                </a:lnTo>
                <a:cubicBezTo>
                  <a:pt x="88074" y="25886"/>
                  <a:pt x="88214" y="25656"/>
                  <a:pt x="88350" y="25415"/>
                </a:cubicBezTo>
                <a:cubicBezTo>
                  <a:pt x="90425" y="21718"/>
                  <a:pt x="89690" y="18838"/>
                  <a:pt x="86726" y="18838"/>
                </a:cubicBezTo>
                <a:cubicBezTo>
                  <a:pt x="86635" y="18838"/>
                  <a:pt x="86542" y="18841"/>
                  <a:pt x="86446" y="18847"/>
                </a:cubicBezTo>
                <a:cubicBezTo>
                  <a:pt x="85243" y="18920"/>
                  <a:pt x="83887" y="19419"/>
                  <a:pt x="82549" y="20212"/>
                </a:cubicBezTo>
                <a:cubicBezTo>
                  <a:pt x="82259" y="15709"/>
                  <a:pt x="79434" y="12854"/>
                  <a:pt x="74397" y="12854"/>
                </a:cubicBezTo>
                <a:cubicBezTo>
                  <a:pt x="74130" y="12854"/>
                  <a:pt x="73856" y="12862"/>
                  <a:pt x="73577" y="12878"/>
                </a:cubicBezTo>
                <a:cubicBezTo>
                  <a:pt x="70763" y="13035"/>
                  <a:pt x="67641" y="14014"/>
                  <a:pt x="64480" y="15608"/>
                </a:cubicBezTo>
                <a:cubicBezTo>
                  <a:pt x="66411" y="8450"/>
                  <a:pt x="64456" y="3375"/>
                  <a:pt x="59025" y="3375"/>
                </a:cubicBezTo>
                <a:cubicBezTo>
                  <a:pt x="55939" y="3375"/>
                  <a:pt x="52229" y="5018"/>
                  <a:pt x="48562" y="7758"/>
                </a:cubicBezTo>
                <a:cubicBezTo>
                  <a:pt x="47773" y="2951"/>
                  <a:pt x="44800" y="0"/>
                  <a:pt x="39805" y="0"/>
                </a:cubicBezTo>
                <a:close/>
              </a:path>
            </a:pathLst>
          </a:custGeom>
          <a:solidFill>
            <a:srgbClr val="6E6EE3">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18"/>
          <p:cNvSpPr/>
          <p:nvPr/>
        </p:nvSpPr>
        <p:spPr>
          <a:xfrm flipH="1">
            <a:off x="7206377" y="2461019"/>
            <a:ext cx="858359" cy="247916"/>
          </a:xfrm>
          <a:custGeom>
            <a:avLst/>
            <a:gdLst/>
            <a:ahLst/>
            <a:cxnLst/>
            <a:rect l="l" t="t" r="r" b="b"/>
            <a:pathLst>
              <a:path w="90425" h="26117" extrusionOk="0">
                <a:moveTo>
                  <a:pt x="39805" y="0"/>
                </a:moveTo>
                <a:cubicBezTo>
                  <a:pt x="31844" y="0"/>
                  <a:pt x="21083" y="7500"/>
                  <a:pt x="12855" y="18036"/>
                </a:cubicBezTo>
                <a:cubicBezTo>
                  <a:pt x="8897" y="18223"/>
                  <a:pt x="1292" y="22382"/>
                  <a:pt x="0" y="26116"/>
                </a:cubicBezTo>
                <a:lnTo>
                  <a:pt x="87933" y="26116"/>
                </a:lnTo>
                <a:cubicBezTo>
                  <a:pt x="88074" y="25886"/>
                  <a:pt x="88214" y="25656"/>
                  <a:pt x="88350" y="25415"/>
                </a:cubicBezTo>
                <a:cubicBezTo>
                  <a:pt x="90425" y="21718"/>
                  <a:pt x="89690" y="18838"/>
                  <a:pt x="86726" y="18838"/>
                </a:cubicBezTo>
                <a:cubicBezTo>
                  <a:pt x="86635" y="18838"/>
                  <a:pt x="86542" y="18841"/>
                  <a:pt x="86446" y="18847"/>
                </a:cubicBezTo>
                <a:cubicBezTo>
                  <a:pt x="85243" y="18920"/>
                  <a:pt x="83887" y="19419"/>
                  <a:pt x="82549" y="20212"/>
                </a:cubicBezTo>
                <a:cubicBezTo>
                  <a:pt x="82259" y="15709"/>
                  <a:pt x="79434" y="12854"/>
                  <a:pt x="74397" y="12854"/>
                </a:cubicBezTo>
                <a:cubicBezTo>
                  <a:pt x="74130" y="12854"/>
                  <a:pt x="73856" y="12862"/>
                  <a:pt x="73577" y="12878"/>
                </a:cubicBezTo>
                <a:cubicBezTo>
                  <a:pt x="70763" y="13035"/>
                  <a:pt x="67641" y="14014"/>
                  <a:pt x="64480" y="15608"/>
                </a:cubicBezTo>
                <a:cubicBezTo>
                  <a:pt x="66411" y="8450"/>
                  <a:pt x="64456" y="3375"/>
                  <a:pt x="59025" y="3375"/>
                </a:cubicBezTo>
                <a:cubicBezTo>
                  <a:pt x="55939" y="3375"/>
                  <a:pt x="52229" y="5018"/>
                  <a:pt x="48562" y="7758"/>
                </a:cubicBezTo>
                <a:cubicBezTo>
                  <a:pt x="47773" y="2951"/>
                  <a:pt x="44800" y="0"/>
                  <a:pt x="39805" y="0"/>
                </a:cubicBezTo>
                <a:close/>
              </a:path>
            </a:pathLst>
          </a:custGeom>
          <a:solidFill>
            <a:srgbClr val="6E6EE3">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18"/>
          <p:cNvSpPr/>
          <p:nvPr/>
        </p:nvSpPr>
        <p:spPr>
          <a:xfrm>
            <a:off x="7783567" y="-31603"/>
            <a:ext cx="124452" cy="121630"/>
          </a:xfrm>
          <a:custGeom>
            <a:avLst/>
            <a:gdLst/>
            <a:ahLst/>
            <a:cxnLst/>
            <a:rect l="l" t="t" r="r" b="b"/>
            <a:pathLst>
              <a:path w="6352" h="6208" extrusionOk="0">
                <a:moveTo>
                  <a:pt x="3125" y="1"/>
                </a:moveTo>
                <a:lnTo>
                  <a:pt x="2814" y="749"/>
                </a:lnTo>
                <a:cubicBezTo>
                  <a:pt x="2414" y="1707"/>
                  <a:pt x="1677" y="2487"/>
                  <a:pt x="742" y="2939"/>
                </a:cubicBezTo>
                <a:lnTo>
                  <a:pt x="0" y="3300"/>
                </a:lnTo>
                <a:lnTo>
                  <a:pt x="569" y="3507"/>
                </a:lnTo>
                <a:cubicBezTo>
                  <a:pt x="1610" y="3887"/>
                  <a:pt x="2462" y="4659"/>
                  <a:pt x="2942" y="5660"/>
                </a:cubicBezTo>
                <a:lnTo>
                  <a:pt x="3206" y="6208"/>
                </a:lnTo>
                <a:lnTo>
                  <a:pt x="3383" y="5771"/>
                </a:lnTo>
                <a:cubicBezTo>
                  <a:pt x="3814" y="4703"/>
                  <a:pt x="4658" y="3856"/>
                  <a:pt x="5726" y="3423"/>
                </a:cubicBezTo>
                <a:lnTo>
                  <a:pt x="6351" y="3169"/>
                </a:lnTo>
                <a:lnTo>
                  <a:pt x="5700" y="2904"/>
                </a:lnTo>
                <a:cubicBezTo>
                  <a:pt x="4648" y="2478"/>
                  <a:pt x="3811" y="1648"/>
                  <a:pt x="3374" y="600"/>
                </a:cubicBezTo>
                <a:lnTo>
                  <a:pt x="312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18"/>
          <p:cNvSpPr/>
          <p:nvPr/>
        </p:nvSpPr>
        <p:spPr>
          <a:xfrm>
            <a:off x="5280302" y="1259592"/>
            <a:ext cx="322809" cy="315491"/>
          </a:xfrm>
          <a:custGeom>
            <a:avLst/>
            <a:gdLst/>
            <a:ahLst/>
            <a:cxnLst/>
            <a:rect l="l" t="t" r="r" b="b"/>
            <a:pathLst>
              <a:path w="6352" h="6208" extrusionOk="0">
                <a:moveTo>
                  <a:pt x="3125" y="1"/>
                </a:moveTo>
                <a:lnTo>
                  <a:pt x="2814" y="749"/>
                </a:lnTo>
                <a:cubicBezTo>
                  <a:pt x="2414" y="1707"/>
                  <a:pt x="1677" y="2487"/>
                  <a:pt x="742" y="2939"/>
                </a:cubicBezTo>
                <a:lnTo>
                  <a:pt x="0" y="3300"/>
                </a:lnTo>
                <a:lnTo>
                  <a:pt x="569" y="3507"/>
                </a:lnTo>
                <a:cubicBezTo>
                  <a:pt x="1610" y="3887"/>
                  <a:pt x="2462" y="4659"/>
                  <a:pt x="2942" y="5660"/>
                </a:cubicBezTo>
                <a:lnTo>
                  <a:pt x="3206" y="6208"/>
                </a:lnTo>
                <a:lnTo>
                  <a:pt x="3383" y="5771"/>
                </a:lnTo>
                <a:cubicBezTo>
                  <a:pt x="3814" y="4703"/>
                  <a:pt x="4658" y="3856"/>
                  <a:pt x="5726" y="3423"/>
                </a:cubicBezTo>
                <a:lnTo>
                  <a:pt x="6351" y="3169"/>
                </a:lnTo>
                <a:lnTo>
                  <a:pt x="5700" y="2904"/>
                </a:lnTo>
                <a:cubicBezTo>
                  <a:pt x="4648" y="2478"/>
                  <a:pt x="3811" y="1648"/>
                  <a:pt x="3374" y="600"/>
                </a:cubicBezTo>
                <a:lnTo>
                  <a:pt x="312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 Four columns ">
  <p:cSld name="TITLE_AND_BODY_1_1_2">
    <p:bg>
      <p:bgPr>
        <a:solidFill>
          <a:srgbClr val="FDFEFC"/>
        </a:solidFill>
        <a:effectLst/>
      </p:bgPr>
    </p:bg>
    <p:spTree>
      <p:nvGrpSpPr>
        <p:cNvPr id="1" name="Shape 155"/>
        <p:cNvGrpSpPr/>
        <p:nvPr/>
      </p:nvGrpSpPr>
      <p:grpSpPr>
        <a:xfrm>
          <a:off x="0" y="0"/>
          <a:ext cx="0" cy="0"/>
          <a:chOff x="0" y="0"/>
          <a:chExt cx="0" cy="0"/>
        </a:xfrm>
      </p:grpSpPr>
      <p:sp>
        <p:nvSpPr>
          <p:cNvPr id="156" name="Google Shape;156;p19"/>
          <p:cNvSpPr txBox="1">
            <a:spLocks noGrp="1"/>
          </p:cNvSpPr>
          <p:nvPr>
            <p:ph type="title"/>
          </p:nvPr>
        </p:nvSpPr>
        <p:spPr>
          <a:xfrm>
            <a:off x="775800" y="521225"/>
            <a:ext cx="3289200" cy="105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2800"/>
              <a:buNone/>
              <a:defRPr>
                <a:solidFill>
                  <a:schemeClr val="accent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57" name="Google Shape;157;p19"/>
          <p:cNvSpPr txBox="1">
            <a:spLocks noGrp="1"/>
          </p:cNvSpPr>
          <p:nvPr>
            <p:ph type="title" idx="2"/>
          </p:nvPr>
        </p:nvSpPr>
        <p:spPr>
          <a:xfrm>
            <a:off x="856613" y="2092750"/>
            <a:ext cx="2671200" cy="388200"/>
          </a:xfrm>
          <a:prstGeom prst="rect">
            <a:avLst/>
          </a:prstGeom>
        </p:spPr>
        <p:txBody>
          <a:bodyPr spcFirstLastPara="1" wrap="square" lIns="91425" tIns="91425" rIns="91425" bIns="91425" anchor="b" anchorCtr="0">
            <a:noAutofit/>
          </a:bodyPr>
          <a:lstStyle>
            <a:lvl1pPr lvl="0" algn="r" rtl="0">
              <a:spcBef>
                <a:spcPts val="0"/>
              </a:spcBef>
              <a:spcAft>
                <a:spcPts val="0"/>
              </a:spcAft>
              <a:buClr>
                <a:schemeClr val="accent1"/>
              </a:buClr>
              <a:buSzPts val="1800"/>
              <a:buNone/>
              <a:defRPr sz="1800">
                <a:solidFill>
                  <a:schemeClr val="accent1"/>
                </a:solidFill>
              </a:defRPr>
            </a:lvl1pPr>
            <a:lvl2pPr lvl="1" algn="r" rtl="0">
              <a:spcBef>
                <a:spcPts val="0"/>
              </a:spcBef>
              <a:spcAft>
                <a:spcPts val="0"/>
              </a:spcAft>
              <a:buClr>
                <a:schemeClr val="accent1"/>
              </a:buClr>
              <a:buSzPts val="4200"/>
              <a:buNone/>
              <a:defRPr sz="4200">
                <a:solidFill>
                  <a:schemeClr val="accent1"/>
                </a:solidFill>
              </a:defRPr>
            </a:lvl2pPr>
            <a:lvl3pPr lvl="2" algn="r" rtl="0">
              <a:spcBef>
                <a:spcPts val="0"/>
              </a:spcBef>
              <a:spcAft>
                <a:spcPts val="0"/>
              </a:spcAft>
              <a:buClr>
                <a:schemeClr val="accent1"/>
              </a:buClr>
              <a:buSzPts val="4200"/>
              <a:buNone/>
              <a:defRPr sz="4200">
                <a:solidFill>
                  <a:schemeClr val="accent1"/>
                </a:solidFill>
              </a:defRPr>
            </a:lvl3pPr>
            <a:lvl4pPr lvl="3" algn="r" rtl="0">
              <a:spcBef>
                <a:spcPts val="0"/>
              </a:spcBef>
              <a:spcAft>
                <a:spcPts val="0"/>
              </a:spcAft>
              <a:buClr>
                <a:schemeClr val="accent1"/>
              </a:buClr>
              <a:buSzPts val="4200"/>
              <a:buNone/>
              <a:defRPr sz="4200">
                <a:solidFill>
                  <a:schemeClr val="accent1"/>
                </a:solidFill>
              </a:defRPr>
            </a:lvl4pPr>
            <a:lvl5pPr lvl="4" algn="r" rtl="0">
              <a:spcBef>
                <a:spcPts val="0"/>
              </a:spcBef>
              <a:spcAft>
                <a:spcPts val="0"/>
              </a:spcAft>
              <a:buClr>
                <a:schemeClr val="accent1"/>
              </a:buClr>
              <a:buSzPts val="4200"/>
              <a:buNone/>
              <a:defRPr sz="4200">
                <a:solidFill>
                  <a:schemeClr val="accent1"/>
                </a:solidFill>
              </a:defRPr>
            </a:lvl5pPr>
            <a:lvl6pPr lvl="5" algn="r" rtl="0">
              <a:spcBef>
                <a:spcPts val="0"/>
              </a:spcBef>
              <a:spcAft>
                <a:spcPts val="0"/>
              </a:spcAft>
              <a:buClr>
                <a:schemeClr val="accent1"/>
              </a:buClr>
              <a:buSzPts val="4200"/>
              <a:buNone/>
              <a:defRPr sz="4200">
                <a:solidFill>
                  <a:schemeClr val="accent1"/>
                </a:solidFill>
              </a:defRPr>
            </a:lvl6pPr>
            <a:lvl7pPr lvl="6" algn="r" rtl="0">
              <a:spcBef>
                <a:spcPts val="0"/>
              </a:spcBef>
              <a:spcAft>
                <a:spcPts val="0"/>
              </a:spcAft>
              <a:buClr>
                <a:schemeClr val="accent1"/>
              </a:buClr>
              <a:buSzPts val="4200"/>
              <a:buNone/>
              <a:defRPr sz="4200">
                <a:solidFill>
                  <a:schemeClr val="accent1"/>
                </a:solidFill>
              </a:defRPr>
            </a:lvl7pPr>
            <a:lvl8pPr lvl="7" algn="r" rtl="0">
              <a:spcBef>
                <a:spcPts val="0"/>
              </a:spcBef>
              <a:spcAft>
                <a:spcPts val="0"/>
              </a:spcAft>
              <a:buClr>
                <a:schemeClr val="accent1"/>
              </a:buClr>
              <a:buSzPts val="4200"/>
              <a:buNone/>
              <a:defRPr sz="4200">
                <a:solidFill>
                  <a:schemeClr val="accent1"/>
                </a:solidFill>
              </a:defRPr>
            </a:lvl8pPr>
            <a:lvl9pPr lvl="8" algn="r" rtl="0">
              <a:spcBef>
                <a:spcPts val="0"/>
              </a:spcBef>
              <a:spcAft>
                <a:spcPts val="0"/>
              </a:spcAft>
              <a:buClr>
                <a:schemeClr val="accent1"/>
              </a:buClr>
              <a:buSzPts val="4200"/>
              <a:buNone/>
              <a:defRPr sz="4200">
                <a:solidFill>
                  <a:schemeClr val="accent1"/>
                </a:solidFill>
              </a:defRPr>
            </a:lvl9pPr>
          </a:lstStyle>
          <a:p>
            <a:endParaRPr/>
          </a:p>
        </p:txBody>
      </p:sp>
      <p:sp>
        <p:nvSpPr>
          <p:cNvPr id="158" name="Google Shape;158;p19"/>
          <p:cNvSpPr txBox="1">
            <a:spLocks noGrp="1"/>
          </p:cNvSpPr>
          <p:nvPr>
            <p:ph type="subTitle" idx="1"/>
          </p:nvPr>
        </p:nvSpPr>
        <p:spPr>
          <a:xfrm>
            <a:off x="856613" y="2411025"/>
            <a:ext cx="2671200" cy="6117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159" name="Google Shape;159;p19"/>
          <p:cNvSpPr txBox="1">
            <a:spLocks noGrp="1"/>
          </p:cNvSpPr>
          <p:nvPr>
            <p:ph type="title" idx="3"/>
          </p:nvPr>
        </p:nvSpPr>
        <p:spPr>
          <a:xfrm>
            <a:off x="856613" y="3427125"/>
            <a:ext cx="2671200" cy="388200"/>
          </a:xfrm>
          <a:prstGeom prst="rect">
            <a:avLst/>
          </a:prstGeom>
        </p:spPr>
        <p:txBody>
          <a:bodyPr spcFirstLastPara="1" wrap="square" lIns="91425" tIns="91425" rIns="91425" bIns="91425" anchor="b" anchorCtr="0">
            <a:noAutofit/>
          </a:bodyPr>
          <a:lstStyle>
            <a:lvl1pPr lvl="0" algn="r" rtl="0">
              <a:spcBef>
                <a:spcPts val="0"/>
              </a:spcBef>
              <a:spcAft>
                <a:spcPts val="0"/>
              </a:spcAft>
              <a:buClr>
                <a:schemeClr val="accent1"/>
              </a:buClr>
              <a:buSzPts val="1800"/>
              <a:buNone/>
              <a:defRPr sz="1800">
                <a:solidFill>
                  <a:schemeClr val="accent1"/>
                </a:solidFill>
              </a:defRPr>
            </a:lvl1pPr>
            <a:lvl2pPr lvl="1" algn="r" rtl="0">
              <a:spcBef>
                <a:spcPts val="0"/>
              </a:spcBef>
              <a:spcAft>
                <a:spcPts val="0"/>
              </a:spcAft>
              <a:buClr>
                <a:schemeClr val="accent1"/>
              </a:buClr>
              <a:buSzPts val="4200"/>
              <a:buNone/>
              <a:defRPr sz="4200">
                <a:solidFill>
                  <a:schemeClr val="accent1"/>
                </a:solidFill>
              </a:defRPr>
            </a:lvl2pPr>
            <a:lvl3pPr lvl="2" algn="r" rtl="0">
              <a:spcBef>
                <a:spcPts val="0"/>
              </a:spcBef>
              <a:spcAft>
                <a:spcPts val="0"/>
              </a:spcAft>
              <a:buClr>
                <a:schemeClr val="accent1"/>
              </a:buClr>
              <a:buSzPts val="4200"/>
              <a:buNone/>
              <a:defRPr sz="4200">
                <a:solidFill>
                  <a:schemeClr val="accent1"/>
                </a:solidFill>
              </a:defRPr>
            </a:lvl3pPr>
            <a:lvl4pPr lvl="3" algn="r" rtl="0">
              <a:spcBef>
                <a:spcPts val="0"/>
              </a:spcBef>
              <a:spcAft>
                <a:spcPts val="0"/>
              </a:spcAft>
              <a:buClr>
                <a:schemeClr val="accent1"/>
              </a:buClr>
              <a:buSzPts val="4200"/>
              <a:buNone/>
              <a:defRPr sz="4200">
                <a:solidFill>
                  <a:schemeClr val="accent1"/>
                </a:solidFill>
              </a:defRPr>
            </a:lvl4pPr>
            <a:lvl5pPr lvl="4" algn="r" rtl="0">
              <a:spcBef>
                <a:spcPts val="0"/>
              </a:spcBef>
              <a:spcAft>
                <a:spcPts val="0"/>
              </a:spcAft>
              <a:buClr>
                <a:schemeClr val="accent1"/>
              </a:buClr>
              <a:buSzPts val="4200"/>
              <a:buNone/>
              <a:defRPr sz="4200">
                <a:solidFill>
                  <a:schemeClr val="accent1"/>
                </a:solidFill>
              </a:defRPr>
            </a:lvl5pPr>
            <a:lvl6pPr lvl="5" algn="r" rtl="0">
              <a:spcBef>
                <a:spcPts val="0"/>
              </a:spcBef>
              <a:spcAft>
                <a:spcPts val="0"/>
              </a:spcAft>
              <a:buClr>
                <a:schemeClr val="accent1"/>
              </a:buClr>
              <a:buSzPts val="4200"/>
              <a:buNone/>
              <a:defRPr sz="4200">
                <a:solidFill>
                  <a:schemeClr val="accent1"/>
                </a:solidFill>
              </a:defRPr>
            </a:lvl6pPr>
            <a:lvl7pPr lvl="6" algn="r" rtl="0">
              <a:spcBef>
                <a:spcPts val="0"/>
              </a:spcBef>
              <a:spcAft>
                <a:spcPts val="0"/>
              </a:spcAft>
              <a:buClr>
                <a:schemeClr val="accent1"/>
              </a:buClr>
              <a:buSzPts val="4200"/>
              <a:buNone/>
              <a:defRPr sz="4200">
                <a:solidFill>
                  <a:schemeClr val="accent1"/>
                </a:solidFill>
              </a:defRPr>
            </a:lvl7pPr>
            <a:lvl8pPr lvl="7" algn="r" rtl="0">
              <a:spcBef>
                <a:spcPts val="0"/>
              </a:spcBef>
              <a:spcAft>
                <a:spcPts val="0"/>
              </a:spcAft>
              <a:buClr>
                <a:schemeClr val="accent1"/>
              </a:buClr>
              <a:buSzPts val="4200"/>
              <a:buNone/>
              <a:defRPr sz="4200">
                <a:solidFill>
                  <a:schemeClr val="accent1"/>
                </a:solidFill>
              </a:defRPr>
            </a:lvl8pPr>
            <a:lvl9pPr lvl="8" algn="r" rtl="0">
              <a:spcBef>
                <a:spcPts val="0"/>
              </a:spcBef>
              <a:spcAft>
                <a:spcPts val="0"/>
              </a:spcAft>
              <a:buClr>
                <a:schemeClr val="accent1"/>
              </a:buClr>
              <a:buSzPts val="4200"/>
              <a:buNone/>
              <a:defRPr sz="4200">
                <a:solidFill>
                  <a:schemeClr val="accent1"/>
                </a:solidFill>
              </a:defRPr>
            </a:lvl9pPr>
          </a:lstStyle>
          <a:p>
            <a:endParaRPr/>
          </a:p>
        </p:txBody>
      </p:sp>
      <p:sp>
        <p:nvSpPr>
          <p:cNvPr id="160" name="Google Shape;160;p19"/>
          <p:cNvSpPr txBox="1">
            <a:spLocks noGrp="1"/>
          </p:cNvSpPr>
          <p:nvPr>
            <p:ph type="subTitle" idx="4"/>
          </p:nvPr>
        </p:nvSpPr>
        <p:spPr>
          <a:xfrm>
            <a:off x="856613" y="3745400"/>
            <a:ext cx="2671200" cy="6117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161" name="Google Shape;161;p19"/>
          <p:cNvSpPr txBox="1">
            <a:spLocks noGrp="1"/>
          </p:cNvSpPr>
          <p:nvPr>
            <p:ph type="title" idx="5"/>
          </p:nvPr>
        </p:nvSpPr>
        <p:spPr>
          <a:xfrm>
            <a:off x="5616188" y="2092750"/>
            <a:ext cx="2671200" cy="3882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1"/>
              </a:buClr>
              <a:buSzPts val="1800"/>
              <a:buNone/>
              <a:defRPr sz="1800">
                <a:solidFill>
                  <a:schemeClr val="accent1"/>
                </a:solidFill>
              </a:defRPr>
            </a:lvl1pPr>
            <a:lvl2pPr lvl="1" rtl="0">
              <a:spcBef>
                <a:spcPts val="0"/>
              </a:spcBef>
              <a:spcAft>
                <a:spcPts val="0"/>
              </a:spcAft>
              <a:buClr>
                <a:schemeClr val="accent1"/>
              </a:buClr>
              <a:buSzPts val="4200"/>
              <a:buNone/>
              <a:defRPr sz="4200">
                <a:solidFill>
                  <a:schemeClr val="accent1"/>
                </a:solidFill>
              </a:defRPr>
            </a:lvl2pPr>
            <a:lvl3pPr lvl="2" rtl="0">
              <a:spcBef>
                <a:spcPts val="0"/>
              </a:spcBef>
              <a:spcAft>
                <a:spcPts val="0"/>
              </a:spcAft>
              <a:buClr>
                <a:schemeClr val="accent1"/>
              </a:buClr>
              <a:buSzPts val="4200"/>
              <a:buNone/>
              <a:defRPr sz="4200">
                <a:solidFill>
                  <a:schemeClr val="accent1"/>
                </a:solidFill>
              </a:defRPr>
            </a:lvl3pPr>
            <a:lvl4pPr lvl="3" rtl="0">
              <a:spcBef>
                <a:spcPts val="0"/>
              </a:spcBef>
              <a:spcAft>
                <a:spcPts val="0"/>
              </a:spcAft>
              <a:buClr>
                <a:schemeClr val="accent1"/>
              </a:buClr>
              <a:buSzPts val="4200"/>
              <a:buNone/>
              <a:defRPr sz="4200">
                <a:solidFill>
                  <a:schemeClr val="accent1"/>
                </a:solidFill>
              </a:defRPr>
            </a:lvl4pPr>
            <a:lvl5pPr lvl="4" rtl="0">
              <a:spcBef>
                <a:spcPts val="0"/>
              </a:spcBef>
              <a:spcAft>
                <a:spcPts val="0"/>
              </a:spcAft>
              <a:buClr>
                <a:schemeClr val="accent1"/>
              </a:buClr>
              <a:buSzPts val="4200"/>
              <a:buNone/>
              <a:defRPr sz="4200">
                <a:solidFill>
                  <a:schemeClr val="accent1"/>
                </a:solidFill>
              </a:defRPr>
            </a:lvl5pPr>
            <a:lvl6pPr lvl="5" rtl="0">
              <a:spcBef>
                <a:spcPts val="0"/>
              </a:spcBef>
              <a:spcAft>
                <a:spcPts val="0"/>
              </a:spcAft>
              <a:buClr>
                <a:schemeClr val="accent1"/>
              </a:buClr>
              <a:buSzPts val="4200"/>
              <a:buNone/>
              <a:defRPr sz="4200">
                <a:solidFill>
                  <a:schemeClr val="accent1"/>
                </a:solidFill>
              </a:defRPr>
            </a:lvl6pPr>
            <a:lvl7pPr lvl="6" rtl="0">
              <a:spcBef>
                <a:spcPts val="0"/>
              </a:spcBef>
              <a:spcAft>
                <a:spcPts val="0"/>
              </a:spcAft>
              <a:buClr>
                <a:schemeClr val="accent1"/>
              </a:buClr>
              <a:buSzPts val="4200"/>
              <a:buNone/>
              <a:defRPr sz="4200">
                <a:solidFill>
                  <a:schemeClr val="accent1"/>
                </a:solidFill>
              </a:defRPr>
            </a:lvl7pPr>
            <a:lvl8pPr lvl="7" rtl="0">
              <a:spcBef>
                <a:spcPts val="0"/>
              </a:spcBef>
              <a:spcAft>
                <a:spcPts val="0"/>
              </a:spcAft>
              <a:buClr>
                <a:schemeClr val="accent1"/>
              </a:buClr>
              <a:buSzPts val="4200"/>
              <a:buNone/>
              <a:defRPr sz="4200">
                <a:solidFill>
                  <a:schemeClr val="accent1"/>
                </a:solidFill>
              </a:defRPr>
            </a:lvl8pPr>
            <a:lvl9pPr lvl="8" rtl="0">
              <a:spcBef>
                <a:spcPts val="0"/>
              </a:spcBef>
              <a:spcAft>
                <a:spcPts val="0"/>
              </a:spcAft>
              <a:buClr>
                <a:schemeClr val="accent1"/>
              </a:buClr>
              <a:buSzPts val="4200"/>
              <a:buNone/>
              <a:defRPr sz="4200">
                <a:solidFill>
                  <a:schemeClr val="accent1"/>
                </a:solidFill>
              </a:defRPr>
            </a:lvl9pPr>
          </a:lstStyle>
          <a:p>
            <a:endParaRPr/>
          </a:p>
        </p:txBody>
      </p:sp>
      <p:sp>
        <p:nvSpPr>
          <p:cNvPr id="162" name="Google Shape;162;p19"/>
          <p:cNvSpPr txBox="1">
            <a:spLocks noGrp="1"/>
          </p:cNvSpPr>
          <p:nvPr>
            <p:ph type="subTitle" idx="6"/>
          </p:nvPr>
        </p:nvSpPr>
        <p:spPr>
          <a:xfrm>
            <a:off x="5616188" y="2411025"/>
            <a:ext cx="2671200" cy="611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63" name="Google Shape;163;p19"/>
          <p:cNvSpPr txBox="1">
            <a:spLocks noGrp="1"/>
          </p:cNvSpPr>
          <p:nvPr>
            <p:ph type="title" idx="7"/>
          </p:nvPr>
        </p:nvSpPr>
        <p:spPr>
          <a:xfrm>
            <a:off x="5616188" y="3427125"/>
            <a:ext cx="2671200" cy="3882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1"/>
              </a:buClr>
              <a:buSzPts val="1800"/>
              <a:buNone/>
              <a:defRPr sz="1800">
                <a:solidFill>
                  <a:schemeClr val="accent1"/>
                </a:solidFill>
              </a:defRPr>
            </a:lvl1pPr>
            <a:lvl2pPr lvl="1" rtl="0">
              <a:spcBef>
                <a:spcPts val="0"/>
              </a:spcBef>
              <a:spcAft>
                <a:spcPts val="0"/>
              </a:spcAft>
              <a:buClr>
                <a:schemeClr val="accent1"/>
              </a:buClr>
              <a:buSzPts val="4200"/>
              <a:buNone/>
              <a:defRPr sz="4200">
                <a:solidFill>
                  <a:schemeClr val="accent1"/>
                </a:solidFill>
              </a:defRPr>
            </a:lvl2pPr>
            <a:lvl3pPr lvl="2" rtl="0">
              <a:spcBef>
                <a:spcPts val="0"/>
              </a:spcBef>
              <a:spcAft>
                <a:spcPts val="0"/>
              </a:spcAft>
              <a:buClr>
                <a:schemeClr val="accent1"/>
              </a:buClr>
              <a:buSzPts val="4200"/>
              <a:buNone/>
              <a:defRPr sz="4200">
                <a:solidFill>
                  <a:schemeClr val="accent1"/>
                </a:solidFill>
              </a:defRPr>
            </a:lvl3pPr>
            <a:lvl4pPr lvl="3" rtl="0">
              <a:spcBef>
                <a:spcPts val="0"/>
              </a:spcBef>
              <a:spcAft>
                <a:spcPts val="0"/>
              </a:spcAft>
              <a:buClr>
                <a:schemeClr val="accent1"/>
              </a:buClr>
              <a:buSzPts val="4200"/>
              <a:buNone/>
              <a:defRPr sz="4200">
                <a:solidFill>
                  <a:schemeClr val="accent1"/>
                </a:solidFill>
              </a:defRPr>
            </a:lvl4pPr>
            <a:lvl5pPr lvl="4" rtl="0">
              <a:spcBef>
                <a:spcPts val="0"/>
              </a:spcBef>
              <a:spcAft>
                <a:spcPts val="0"/>
              </a:spcAft>
              <a:buClr>
                <a:schemeClr val="accent1"/>
              </a:buClr>
              <a:buSzPts val="4200"/>
              <a:buNone/>
              <a:defRPr sz="4200">
                <a:solidFill>
                  <a:schemeClr val="accent1"/>
                </a:solidFill>
              </a:defRPr>
            </a:lvl5pPr>
            <a:lvl6pPr lvl="5" rtl="0">
              <a:spcBef>
                <a:spcPts val="0"/>
              </a:spcBef>
              <a:spcAft>
                <a:spcPts val="0"/>
              </a:spcAft>
              <a:buClr>
                <a:schemeClr val="accent1"/>
              </a:buClr>
              <a:buSzPts val="4200"/>
              <a:buNone/>
              <a:defRPr sz="4200">
                <a:solidFill>
                  <a:schemeClr val="accent1"/>
                </a:solidFill>
              </a:defRPr>
            </a:lvl6pPr>
            <a:lvl7pPr lvl="6" rtl="0">
              <a:spcBef>
                <a:spcPts val="0"/>
              </a:spcBef>
              <a:spcAft>
                <a:spcPts val="0"/>
              </a:spcAft>
              <a:buClr>
                <a:schemeClr val="accent1"/>
              </a:buClr>
              <a:buSzPts val="4200"/>
              <a:buNone/>
              <a:defRPr sz="4200">
                <a:solidFill>
                  <a:schemeClr val="accent1"/>
                </a:solidFill>
              </a:defRPr>
            </a:lvl7pPr>
            <a:lvl8pPr lvl="7" rtl="0">
              <a:spcBef>
                <a:spcPts val="0"/>
              </a:spcBef>
              <a:spcAft>
                <a:spcPts val="0"/>
              </a:spcAft>
              <a:buClr>
                <a:schemeClr val="accent1"/>
              </a:buClr>
              <a:buSzPts val="4200"/>
              <a:buNone/>
              <a:defRPr sz="4200">
                <a:solidFill>
                  <a:schemeClr val="accent1"/>
                </a:solidFill>
              </a:defRPr>
            </a:lvl8pPr>
            <a:lvl9pPr lvl="8" rtl="0">
              <a:spcBef>
                <a:spcPts val="0"/>
              </a:spcBef>
              <a:spcAft>
                <a:spcPts val="0"/>
              </a:spcAft>
              <a:buClr>
                <a:schemeClr val="accent1"/>
              </a:buClr>
              <a:buSzPts val="4200"/>
              <a:buNone/>
              <a:defRPr sz="4200">
                <a:solidFill>
                  <a:schemeClr val="accent1"/>
                </a:solidFill>
              </a:defRPr>
            </a:lvl9pPr>
          </a:lstStyle>
          <a:p>
            <a:endParaRPr/>
          </a:p>
        </p:txBody>
      </p:sp>
      <p:sp>
        <p:nvSpPr>
          <p:cNvPr id="164" name="Google Shape;164;p19"/>
          <p:cNvSpPr txBox="1">
            <a:spLocks noGrp="1"/>
          </p:cNvSpPr>
          <p:nvPr>
            <p:ph type="subTitle" idx="8"/>
          </p:nvPr>
        </p:nvSpPr>
        <p:spPr>
          <a:xfrm>
            <a:off x="5616188" y="3745400"/>
            <a:ext cx="2671200" cy="611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 Text">
  <p:cSld name="TITLE_AND_BODY_3">
    <p:bg>
      <p:bgPr>
        <a:solidFill>
          <a:srgbClr val="FDFEFC"/>
        </a:solidFill>
        <a:effectLst/>
      </p:bgPr>
    </p:bg>
    <p:spTree>
      <p:nvGrpSpPr>
        <p:cNvPr id="1" name="Shape 165"/>
        <p:cNvGrpSpPr/>
        <p:nvPr/>
      </p:nvGrpSpPr>
      <p:grpSpPr>
        <a:xfrm>
          <a:off x="0" y="0"/>
          <a:ext cx="0" cy="0"/>
          <a:chOff x="0" y="0"/>
          <a:chExt cx="0" cy="0"/>
        </a:xfrm>
      </p:grpSpPr>
      <p:sp>
        <p:nvSpPr>
          <p:cNvPr id="166" name="Google Shape;166;p20"/>
          <p:cNvSpPr txBox="1">
            <a:spLocks noGrp="1"/>
          </p:cNvSpPr>
          <p:nvPr>
            <p:ph type="title"/>
          </p:nvPr>
        </p:nvSpPr>
        <p:spPr>
          <a:xfrm>
            <a:off x="4886975" y="1352800"/>
            <a:ext cx="2707500" cy="5727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1"/>
              </a:buClr>
              <a:buSzPts val="2800"/>
              <a:buNone/>
              <a:defRPr>
                <a:solidFill>
                  <a:schemeClr val="accent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67" name="Google Shape;167;p20"/>
          <p:cNvSpPr txBox="1">
            <a:spLocks noGrp="1"/>
          </p:cNvSpPr>
          <p:nvPr>
            <p:ph type="body" idx="1"/>
          </p:nvPr>
        </p:nvSpPr>
        <p:spPr>
          <a:xfrm>
            <a:off x="4886975" y="2078000"/>
            <a:ext cx="3304800" cy="19860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sz="1400"/>
            </a:lvl1pPr>
            <a:lvl2pPr marL="914400" lvl="1" indent="-317500" rtl="0">
              <a:spcBef>
                <a:spcPts val="1600"/>
              </a:spcBef>
              <a:spcAft>
                <a:spcPts val="0"/>
              </a:spcAft>
              <a:buSzPts val="1400"/>
              <a:buChar char="○"/>
              <a:defRPr/>
            </a:lvl2pPr>
            <a:lvl3pPr marL="1371600" lvl="2" indent="-317500" rtl="0">
              <a:spcBef>
                <a:spcPts val="1600"/>
              </a:spcBef>
              <a:spcAft>
                <a:spcPts val="0"/>
              </a:spcAft>
              <a:buSzPts val="1400"/>
              <a:buChar char="■"/>
              <a:defRPr/>
            </a:lvl3pPr>
            <a:lvl4pPr marL="1828800" lvl="3" indent="-317500" rtl="0">
              <a:spcBef>
                <a:spcPts val="1600"/>
              </a:spcBef>
              <a:spcAft>
                <a:spcPts val="0"/>
              </a:spcAft>
              <a:buSzPts val="1400"/>
              <a:buChar char="●"/>
              <a:defRPr/>
            </a:lvl4pPr>
            <a:lvl5pPr marL="2286000" lvl="4" indent="-317500" rtl="0">
              <a:spcBef>
                <a:spcPts val="1600"/>
              </a:spcBef>
              <a:spcAft>
                <a:spcPts val="0"/>
              </a:spcAft>
              <a:buSzPts val="1400"/>
              <a:buChar char="○"/>
              <a:defRPr/>
            </a:lvl5pPr>
            <a:lvl6pPr marL="2743200" lvl="5" indent="-317500" rtl="0">
              <a:spcBef>
                <a:spcPts val="1600"/>
              </a:spcBef>
              <a:spcAft>
                <a:spcPts val="0"/>
              </a:spcAft>
              <a:buSzPts val="1400"/>
              <a:buChar char="■"/>
              <a:defRPr/>
            </a:lvl6pPr>
            <a:lvl7pPr marL="3200400" lvl="6" indent="-317500" rtl="0">
              <a:spcBef>
                <a:spcPts val="1600"/>
              </a:spcBef>
              <a:spcAft>
                <a:spcPts val="0"/>
              </a:spcAft>
              <a:buSzPts val="1400"/>
              <a:buChar char="●"/>
              <a:defRPr/>
            </a:lvl7pPr>
            <a:lvl8pPr marL="3657600" lvl="7" indent="-317500" rtl="0">
              <a:spcBef>
                <a:spcPts val="1600"/>
              </a:spcBef>
              <a:spcAft>
                <a:spcPts val="0"/>
              </a:spcAft>
              <a:buSzPts val="1400"/>
              <a:buChar char="○"/>
              <a:defRPr/>
            </a:lvl8pPr>
            <a:lvl9pPr marL="4114800" lvl="8" indent="-317500" rtl="0">
              <a:spcBef>
                <a:spcPts val="1600"/>
              </a:spcBef>
              <a:spcAft>
                <a:spcPts val="1600"/>
              </a:spcAft>
              <a:buSzPts val="1400"/>
              <a:buChar char="■"/>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 Design">
  <p:cSld name="TITLE_ONLY_1_1">
    <p:bg>
      <p:bgPr>
        <a:solidFill>
          <a:schemeClr val="accent1"/>
        </a:solidFill>
        <a:effectLst/>
      </p:bgPr>
    </p:bg>
    <p:spTree>
      <p:nvGrpSpPr>
        <p:cNvPr id="1" name="Shape 168"/>
        <p:cNvGrpSpPr/>
        <p:nvPr/>
      </p:nvGrpSpPr>
      <p:grpSpPr>
        <a:xfrm>
          <a:off x="0" y="0"/>
          <a:ext cx="0" cy="0"/>
          <a:chOff x="0" y="0"/>
          <a:chExt cx="0" cy="0"/>
        </a:xfrm>
      </p:grpSpPr>
      <p:sp>
        <p:nvSpPr>
          <p:cNvPr id="169" name="Google Shape;169;p21"/>
          <p:cNvSpPr txBox="1">
            <a:spLocks noGrp="1"/>
          </p:cNvSpPr>
          <p:nvPr>
            <p:ph type="title"/>
          </p:nvPr>
        </p:nvSpPr>
        <p:spPr>
          <a:xfrm>
            <a:off x="775800" y="521225"/>
            <a:ext cx="7323600" cy="105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2800"/>
              <a:buNone/>
              <a:defRPr>
                <a:solidFill>
                  <a:schemeClr val="lt1"/>
                </a:solidFill>
              </a:defRPr>
            </a:lvl1pPr>
            <a:lvl2pPr lvl="1" rtl="0">
              <a:spcBef>
                <a:spcPts val="0"/>
              </a:spcBef>
              <a:spcAft>
                <a:spcPts val="0"/>
              </a:spcAft>
              <a:buClr>
                <a:schemeClr val="lt1"/>
              </a:buClr>
              <a:buSzPts val="2800"/>
              <a:buNone/>
              <a:defRPr>
                <a:solidFill>
                  <a:schemeClr val="lt1"/>
                </a:solidFill>
              </a:defRPr>
            </a:lvl2pPr>
            <a:lvl3pPr lvl="2" rtl="0">
              <a:spcBef>
                <a:spcPts val="0"/>
              </a:spcBef>
              <a:spcAft>
                <a:spcPts val="0"/>
              </a:spcAft>
              <a:buClr>
                <a:schemeClr val="lt1"/>
              </a:buClr>
              <a:buSzPts val="2800"/>
              <a:buNone/>
              <a:defRPr>
                <a:solidFill>
                  <a:schemeClr val="lt1"/>
                </a:solidFill>
              </a:defRPr>
            </a:lvl3pPr>
            <a:lvl4pPr lvl="3" rtl="0">
              <a:spcBef>
                <a:spcPts val="0"/>
              </a:spcBef>
              <a:spcAft>
                <a:spcPts val="0"/>
              </a:spcAft>
              <a:buClr>
                <a:schemeClr val="lt1"/>
              </a:buClr>
              <a:buSzPts val="2800"/>
              <a:buNone/>
              <a:defRPr>
                <a:solidFill>
                  <a:schemeClr val="lt1"/>
                </a:solidFill>
              </a:defRPr>
            </a:lvl4pPr>
            <a:lvl5pPr lvl="4" rtl="0">
              <a:spcBef>
                <a:spcPts val="0"/>
              </a:spcBef>
              <a:spcAft>
                <a:spcPts val="0"/>
              </a:spcAft>
              <a:buClr>
                <a:schemeClr val="lt1"/>
              </a:buClr>
              <a:buSzPts val="2800"/>
              <a:buNone/>
              <a:defRPr>
                <a:solidFill>
                  <a:schemeClr val="lt1"/>
                </a:solidFill>
              </a:defRPr>
            </a:lvl5pPr>
            <a:lvl6pPr lvl="5" rtl="0">
              <a:spcBef>
                <a:spcPts val="0"/>
              </a:spcBef>
              <a:spcAft>
                <a:spcPts val="0"/>
              </a:spcAft>
              <a:buClr>
                <a:schemeClr val="lt1"/>
              </a:buClr>
              <a:buSzPts val="2800"/>
              <a:buNone/>
              <a:defRPr>
                <a:solidFill>
                  <a:schemeClr val="lt1"/>
                </a:solidFill>
              </a:defRPr>
            </a:lvl6pPr>
            <a:lvl7pPr lvl="6" rtl="0">
              <a:spcBef>
                <a:spcPts val="0"/>
              </a:spcBef>
              <a:spcAft>
                <a:spcPts val="0"/>
              </a:spcAft>
              <a:buClr>
                <a:schemeClr val="lt1"/>
              </a:buClr>
              <a:buSzPts val="2800"/>
              <a:buNone/>
              <a:defRPr>
                <a:solidFill>
                  <a:schemeClr val="lt1"/>
                </a:solidFill>
              </a:defRPr>
            </a:lvl7pPr>
            <a:lvl8pPr lvl="7" rtl="0">
              <a:spcBef>
                <a:spcPts val="0"/>
              </a:spcBef>
              <a:spcAft>
                <a:spcPts val="0"/>
              </a:spcAft>
              <a:buClr>
                <a:schemeClr val="lt1"/>
              </a:buClr>
              <a:buSzPts val="2800"/>
              <a:buNone/>
              <a:defRPr>
                <a:solidFill>
                  <a:schemeClr val="lt1"/>
                </a:solidFill>
              </a:defRPr>
            </a:lvl8pPr>
            <a:lvl9pPr lvl="8"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solidFill>
          <a:srgbClr val="FDFEFC"/>
        </a:solidFill>
        <a:effectLst/>
      </p:bgPr>
    </p:bg>
    <p:spTree>
      <p:nvGrpSpPr>
        <p:cNvPr id="1" name="Shape 12"/>
        <p:cNvGrpSpPr/>
        <p:nvPr/>
      </p:nvGrpSpPr>
      <p:grpSpPr>
        <a:xfrm>
          <a:off x="0" y="0"/>
          <a:ext cx="0" cy="0"/>
          <a:chOff x="0" y="0"/>
          <a:chExt cx="0" cy="0"/>
        </a:xfrm>
      </p:grpSpPr>
      <p:sp>
        <p:nvSpPr>
          <p:cNvPr id="13" name="Google Shape;13;p3"/>
          <p:cNvSpPr/>
          <p:nvPr/>
        </p:nvSpPr>
        <p:spPr>
          <a:xfrm>
            <a:off x="-194100" y="-74650"/>
            <a:ext cx="4882200" cy="52854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3"/>
          <p:cNvSpPr txBox="1">
            <a:spLocks noGrp="1"/>
          </p:cNvSpPr>
          <p:nvPr>
            <p:ph type="title"/>
          </p:nvPr>
        </p:nvSpPr>
        <p:spPr>
          <a:xfrm>
            <a:off x="1029075" y="2405650"/>
            <a:ext cx="3251400" cy="841800"/>
          </a:xfrm>
          <a:prstGeom prst="rect">
            <a:avLst/>
          </a:prstGeom>
        </p:spPr>
        <p:txBody>
          <a:bodyPr spcFirstLastPara="1" wrap="square" lIns="91425" tIns="91425" rIns="91425" bIns="91425" anchor="ctr" anchorCtr="0">
            <a:noAutofit/>
          </a:bodyPr>
          <a:lstStyle>
            <a:lvl1pPr lvl="0">
              <a:spcBef>
                <a:spcPts val="0"/>
              </a:spcBef>
              <a:spcAft>
                <a:spcPts val="0"/>
              </a:spcAft>
              <a:buClr>
                <a:schemeClr val="lt1"/>
              </a:buClr>
              <a:buSzPts val="3600"/>
              <a:buNone/>
              <a:defRPr sz="3600">
                <a:solidFill>
                  <a:schemeClr val="lt1"/>
                </a:solidFill>
              </a:defRPr>
            </a:lvl1pPr>
            <a:lvl2pPr lvl="1">
              <a:spcBef>
                <a:spcPts val="0"/>
              </a:spcBef>
              <a:spcAft>
                <a:spcPts val="0"/>
              </a:spcAft>
              <a:buClr>
                <a:schemeClr val="lt1"/>
              </a:buClr>
              <a:buSzPts val="3600"/>
              <a:buNone/>
              <a:defRPr sz="3600">
                <a:solidFill>
                  <a:schemeClr val="lt1"/>
                </a:solidFill>
              </a:defRPr>
            </a:lvl2pPr>
            <a:lvl3pPr lvl="2">
              <a:spcBef>
                <a:spcPts val="0"/>
              </a:spcBef>
              <a:spcAft>
                <a:spcPts val="0"/>
              </a:spcAft>
              <a:buClr>
                <a:schemeClr val="lt1"/>
              </a:buClr>
              <a:buSzPts val="3600"/>
              <a:buNone/>
              <a:defRPr sz="3600">
                <a:solidFill>
                  <a:schemeClr val="lt1"/>
                </a:solidFill>
              </a:defRPr>
            </a:lvl3pPr>
            <a:lvl4pPr lvl="3">
              <a:spcBef>
                <a:spcPts val="0"/>
              </a:spcBef>
              <a:spcAft>
                <a:spcPts val="0"/>
              </a:spcAft>
              <a:buClr>
                <a:schemeClr val="lt1"/>
              </a:buClr>
              <a:buSzPts val="3600"/>
              <a:buNone/>
              <a:defRPr sz="3600">
                <a:solidFill>
                  <a:schemeClr val="lt1"/>
                </a:solidFill>
              </a:defRPr>
            </a:lvl4pPr>
            <a:lvl5pPr lvl="4">
              <a:spcBef>
                <a:spcPts val="0"/>
              </a:spcBef>
              <a:spcAft>
                <a:spcPts val="0"/>
              </a:spcAft>
              <a:buClr>
                <a:schemeClr val="lt1"/>
              </a:buClr>
              <a:buSzPts val="3600"/>
              <a:buNone/>
              <a:defRPr sz="3600">
                <a:solidFill>
                  <a:schemeClr val="lt1"/>
                </a:solidFill>
              </a:defRPr>
            </a:lvl5pPr>
            <a:lvl6pPr lvl="5">
              <a:spcBef>
                <a:spcPts val="0"/>
              </a:spcBef>
              <a:spcAft>
                <a:spcPts val="0"/>
              </a:spcAft>
              <a:buClr>
                <a:schemeClr val="lt1"/>
              </a:buClr>
              <a:buSzPts val="3600"/>
              <a:buNone/>
              <a:defRPr sz="3600">
                <a:solidFill>
                  <a:schemeClr val="lt1"/>
                </a:solidFill>
              </a:defRPr>
            </a:lvl6pPr>
            <a:lvl7pPr lvl="6">
              <a:spcBef>
                <a:spcPts val="0"/>
              </a:spcBef>
              <a:spcAft>
                <a:spcPts val="0"/>
              </a:spcAft>
              <a:buClr>
                <a:schemeClr val="lt1"/>
              </a:buClr>
              <a:buSzPts val="3600"/>
              <a:buNone/>
              <a:defRPr sz="3600">
                <a:solidFill>
                  <a:schemeClr val="lt1"/>
                </a:solidFill>
              </a:defRPr>
            </a:lvl7pPr>
            <a:lvl8pPr lvl="7">
              <a:spcBef>
                <a:spcPts val="0"/>
              </a:spcBef>
              <a:spcAft>
                <a:spcPts val="0"/>
              </a:spcAft>
              <a:buClr>
                <a:schemeClr val="lt1"/>
              </a:buClr>
              <a:buSzPts val="3600"/>
              <a:buNone/>
              <a:defRPr sz="3600">
                <a:solidFill>
                  <a:schemeClr val="lt1"/>
                </a:solidFill>
              </a:defRPr>
            </a:lvl8pPr>
            <a:lvl9pPr lvl="8">
              <a:spcBef>
                <a:spcPts val="0"/>
              </a:spcBef>
              <a:spcAft>
                <a:spcPts val="0"/>
              </a:spcAft>
              <a:buClr>
                <a:schemeClr val="lt1"/>
              </a:buClr>
              <a:buSzPts val="3600"/>
              <a:buNone/>
              <a:defRPr sz="3600">
                <a:solidFill>
                  <a:schemeClr val="lt1"/>
                </a:solidFill>
              </a:defRPr>
            </a:lvl9pPr>
          </a:lstStyle>
          <a:p>
            <a:endParaRPr/>
          </a:p>
        </p:txBody>
      </p:sp>
      <p:sp>
        <p:nvSpPr>
          <p:cNvPr id="15" name="Google Shape;15;p3"/>
          <p:cNvSpPr txBox="1">
            <a:spLocks noGrp="1"/>
          </p:cNvSpPr>
          <p:nvPr>
            <p:ph type="title" idx="2" hasCustomPrompt="1"/>
          </p:nvPr>
        </p:nvSpPr>
        <p:spPr>
          <a:xfrm>
            <a:off x="1029075" y="1493725"/>
            <a:ext cx="3251400" cy="11448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lt1"/>
              </a:buClr>
              <a:buSzPts val="7200"/>
              <a:buNone/>
              <a:defRPr sz="7200">
                <a:solidFill>
                  <a:schemeClr val="lt1"/>
                </a:solidFill>
              </a:defRPr>
            </a:lvl1pPr>
            <a:lvl2pPr lvl="1" rtl="0">
              <a:spcBef>
                <a:spcPts val="0"/>
              </a:spcBef>
              <a:spcAft>
                <a:spcPts val="0"/>
              </a:spcAft>
              <a:buClr>
                <a:schemeClr val="lt1"/>
              </a:buClr>
              <a:buSzPts val="12000"/>
              <a:buNone/>
              <a:defRPr sz="12000">
                <a:solidFill>
                  <a:schemeClr val="lt1"/>
                </a:solidFill>
              </a:defRPr>
            </a:lvl2pPr>
            <a:lvl3pPr lvl="2" rtl="0">
              <a:spcBef>
                <a:spcPts val="0"/>
              </a:spcBef>
              <a:spcAft>
                <a:spcPts val="0"/>
              </a:spcAft>
              <a:buClr>
                <a:schemeClr val="lt1"/>
              </a:buClr>
              <a:buSzPts val="12000"/>
              <a:buNone/>
              <a:defRPr sz="12000">
                <a:solidFill>
                  <a:schemeClr val="lt1"/>
                </a:solidFill>
              </a:defRPr>
            </a:lvl3pPr>
            <a:lvl4pPr lvl="3" rtl="0">
              <a:spcBef>
                <a:spcPts val="0"/>
              </a:spcBef>
              <a:spcAft>
                <a:spcPts val="0"/>
              </a:spcAft>
              <a:buClr>
                <a:schemeClr val="lt1"/>
              </a:buClr>
              <a:buSzPts val="12000"/>
              <a:buNone/>
              <a:defRPr sz="12000">
                <a:solidFill>
                  <a:schemeClr val="lt1"/>
                </a:solidFill>
              </a:defRPr>
            </a:lvl4pPr>
            <a:lvl5pPr lvl="4" rtl="0">
              <a:spcBef>
                <a:spcPts val="0"/>
              </a:spcBef>
              <a:spcAft>
                <a:spcPts val="0"/>
              </a:spcAft>
              <a:buClr>
                <a:schemeClr val="lt1"/>
              </a:buClr>
              <a:buSzPts val="12000"/>
              <a:buNone/>
              <a:defRPr sz="12000">
                <a:solidFill>
                  <a:schemeClr val="lt1"/>
                </a:solidFill>
              </a:defRPr>
            </a:lvl5pPr>
            <a:lvl6pPr lvl="5" rtl="0">
              <a:spcBef>
                <a:spcPts val="0"/>
              </a:spcBef>
              <a:spcAft>
                <a:spcPts val="0"/>
              </a:spcAft>
              <a:buClr>
                <a:schemeClr val="lt1"/>
              </a:buClr>
              <a:buSzPts val="12000"/>
              <a:buNone/>
              <a:defRPr sz="12000">
                <a:solidFill>
                  <a:schemeClr val="lt1"/>
                </a:solidFill>
              </a:defRPr>
            </a:lvl6pPr>
            <a:lvl7pPr lvl="6" rtl="0">
              <a:spcBef>
                <a:spcPts val="0"/>
              </a:spcBef>
              <a:spcAft>
                <a:spcPts val="0"/>
              </a:spcAft>
              <a:buClr>
                <a:schemeClr val="lt1"/>
              </a:buClr>
              <a:buSzPts val="12000"/>
              <a:buNone/>
              <a:defRPr sz="12000">
                <a:solidFill>
                  <a:schemeClr val="lt1"/>
                </a:solidFill>
              </a:defRPr>
            </a:lvl7pPr>
            <a:lvl8pPr lvl="7" rtl="0">
              <a:spcBef>
                <a:spcPts val="0"/>
              </a:spcBef>
              <a:spcAft>
                <a:spcPts val="0"/>
              </a:spcAft>
              <a:buClr>
                <a:schemeClr val="lt1"/>
              </a:buClr>
              <a:buSzPts val="12000"/>
              <a:buNone/>
              <a:defRPr sz="12000">
                <a:solidFill>
                  <a:schemeClr val="lt1"/>
                </a:solidFill>
              </a:defRPr>
            </a:lvl8pPr>
            <a:lvl9pPr lvl="8" rtl="0">
              <a:spcBef>
                <a:spcPts val="0"/>
              </a:spcBef>
              <a:spcAft>
                <a:spcPts val="0"/>
              </a:spcAft>
              <a:buClr>
                <a:schemeClr val="lt1"/>
              </a:buClr>
              <a:buSzPts val="12000"/>
              <a:buNone/>
              <a:defRPr sz="12000">
                <a:solidFill>
                  <a:schemeClr val="lt1"/>
                </a:solidFill>
              </a:defRPr>
            </a:lvl9pPr>
          </a:lstStyle>
          <a:p>
            <a:r>
              <a:t>xx%</a:t>
            </a:r>
          </a:p>
        </p:txBody>
      </p:sp>
      <p:sp>
        <p:nvSpPr>
          <p:cNvPr id="16" name="Google Shape;16;p3"/>
          <p:cNvSpPr txBox="1">
            <a:spLocks noGrp="1"/>
          </p:cNvSpPr>
          <p:nvPr>
            <p:ph type="subTitle" idx="1"/>
          </p:nvPr>
        </p:nvSpPr>
        <p:spPr>
          <a:xfrm>
            <a:off x="1029075" y="3247450"/>
            <a:ext cx="3251400" cy="554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400"/>
              <a:buNone/>
              <a:defRPr sz="1400">
                <a:solidFill>
                  <a:schemeClr val="lt1"/>
                </a:solidFill>
              </a:defRPr>
            </a:lvl1pPr>
            <a:lvl2pPr lvl="1" rtl="0">
              <a:lnSpc>
                <a:spcPct val="100000"/>
              </a:lnSpc>
              <a:spcBef>
                <a:spcPts val="0"/>
              </a:spcBef>
              <a:spcAft>
                <a:spcPts val="0"/>
              </a:spcAft>
              <a:buClr>
                <a:schemeClr val="lt1"/>
              </a:buClr>
              <a:buSzPts val="1800"/>
              <a:buNone/>
              <a:defRPr sz="1800">
                <a:solidFill>
                  <a:schemeClr val="lt1"/>
                </a:solidFill>
              </a:defRPr>
            </a:lvl2pPr>
            <a:lvl3pPr lvl="2" rtl="0">
              <a:lnSpc>
                <a:spcPct val="100000"/>
              </a:lnSpc>
              <a:spcBef>
                <a:spcPts val="0"/>
              </a:spcBef>
              <a:spcAft>
                <a:spcPts val="0"/>
              </a:spcAft>
              <a:buClr>
                <a:schemeClr val="lt1"/>
              </a:buClr>
              <a:buSzPts val="1800"/>
              <a:buNone/>
              <a:defRPr sz="1800">
                <a:solidFill>
                  <a:schemeClr val="lt1"/>
                </a:solidFill>
              </a:defRPr>
            </a:lvl3pPr>
            <a:lvl4pPr lvl="3" rtl="0">
              <a:lnSpc>
                <a:spcPct val="100000"/>
              </a:lnSpc>
              <a:spcBef>
                <a:spcPts val="0"/>
              </a:spcBef>
              <a:spcAft>
                <a:spcPts val="0"/>
              </a:spcAft>
              <a:buClr>
                <a:schemeClr val="lt1"/>
              </a:buClr>
              <a:buSzPts val="1800"/>
              <a:buNone/>
              <a:defRPr sz="1800">
                <a:solidFill>
                  <a:schemeClr val="lt1"/>
                </a:solidFill>
              </a:defRPr>
            </a:lvl4pPr>
            <a:lvl5pPr lvl="4" rtl="0">
              <a:lnSpc>
                <a:spcPct val="100000"/>
              </a:lnSpc>
              <a:spcBef>
                <a:spcPts val="0"/>
              </a:spcBef>
              <a:spcAft>
                <a:spcPts val="0"/>
              </a:spcAft>
              <a:buClr>
                <a:schemeClr val="lt1"/>
              </a:buClr>
              <a:buSzPts val="1800"/>
              <a:buNone/>
              <a:defRPr sz="1800">
                <a:solidFill>
                  <a:schemeClr val="lt1"/>
                </a:solidFill>
              </a:defRPr>
            </a:lvl5pPr>
            <a:lvl6pPr lvl="5" rtl="0">
              <a:lnSpc>
                <a:spcPct val="100000"/>
              </a:lnSpc>
              <a:spcBef>
                <a:spcPts val="0"/>
              </a:spcBef>
              <a:spcAft>
                <a:spcPts val="0"/>
              </a:spcAft>
              <a:buClr>
                <a:schemeClr val="lt1"/>
              </a:buClr>
              <a:buSzPts val="1800"/>
              <a:buNone/>
              <a:defRPr sz="1800">
                <a:solidFill>
                  <a:schemeClr val="lt1"/>
                </a:solidFill>
              </a:defRPr>
            </a:lvl6pPr>
            <a:lvl7pPr lvl="6" rtl="0">
              <a:lnSpc>
                <a:spcPct val="100000"/>
              </a:lnSpc>
              <a:spcBef>
                <a:spcPts val="0"/>
              </a:spcBef>
              <a:spcAft>
                <a:spcPts val="0"/>
              </a:spcAft>
              <a:buClr>
                <a:schemeClr val="lt1"/>
              </a:buClr>
              <a:buSzPts val="1800"/>
              <a:buNone/>
              <a:defRPr sz="1800">
                <a:solidFill>
                  <a:schemeClr val="lt1"/>
                </a:solidFill>
              </a:defRPr>
            </a:lvl7pPr>
            <a:lvl8pPr lvl="7" rtl="0">
              <a:lnSpc>
                <a:spcPct val="100000"/>
              </a:lnSpc>
              <a:spcBef>
                <a:spcPts val="0"/>
              </a:spcBef>
              <a:spcAft>
                <a:spcPts val="0"/>
              </a:spcAft>
              <a:buClr>
                <a:schemeClr val="lt1"/>
              </a:buClr>
              <a:buSzPts val="1800"/>
              <a:buNone/>
              <a:defRPr sz="1800">
                <a:solidFill>
                  <a:schemeClr val="lt1"/>
                </a:solidFill>
              </a:defRPr>
            </a:lvl8pPr>
            <a:lvl9pPr lvl="8" rtl="0">
              <a:lnSpc>
                <a:spcPct val="100000"/>
              </a:lnSpc>
              <a:spcBef>
                <a:spcPts val="0"/>
              </a:spcBef>
              <a:spcAft>
                <a:spcPts val="0"/>
              </a:spcAft>
              <a:buClr>
                <a:schemeClr val="lt1"/>
              </a:buClr>
              <a:buSzPts val="1800"/>
              <a:buNone/>
              <a:defRPr sz="1800">
                <a:solidFill>
                  <a:schemeClr val="lt1"/>
                </a:solidFill>
              </a:defRPr>
            </a:lvl9pPr>
          </a:lstStyle>
          <a:p>
            <a:endParaRPr/>
          </a:p>
        </p:txBody>
      </p:sp>
      <p:sp>
        <p:nvSpPr>
          <p:cNvPr id="17" name="Google Shape;17;p3"/>
          <p:cNvSpPr/>
          <p:nvPr/>
        </p:nvSpPr>
        <p:spPr>
          <a:xfrm rot="-3558977">
            <a:off x="1491224" y="-102623"/>
            <a:ext cx="6161544" cy="4154469"/>
          </a:xfrm>
          <a:custGeom>
            <a:avLst/>
            <a:gdLst/>
            <a:ahLst/>
            <a:cxnLst/>
            <a:rect l="l" t="t" r="r" b="b"/>
            <a:pathLst>
              <a:path w="246461" h="161261" extrusionOk="0">
                <a:moveTo>
                  <a:pt x="246461" y="0"/>
                </a:moveTo>
                <a:cubicBezTo>
                  <a:pt x="221816" y="26123"/>
                  <a:pt x="191712" y="47108"/>
                  <a:pt x="158560" y="60930"/>
                </a:cubicBezTo>
                <a:cubicBezTo>
                  <a:pt x="128635" y="73407"/>
                  <a:pt x="95318" y="81472"/>
                  <a:pt x="68682" y="100712"/>
                </a:cubicBezTo>
                <a:cubicBezTo>
                  <a:pt x="44190" y="118406"/>
                  <a:pt x="23808" y="141292"/>
                  <a:pt x="0" y="160010"/>
                </a:cubicBezTo>
                <a:lnTo>
                  <a:pt x="8320" y="161260"/>
                </a:lnTo>
                <a:cubicBezTo>
                  <a:pt x="26045" y="145624"/>
                  <a:pt x="46639" y="133238"/>
                  <a:pt x="68791" y="124988"/>
                </a:cubicBezTo>
                <a:cubicBezTo>
                  <a:pt x="106822" y="110822"/>
                  <a:pt x="149567" y="108485"/>
                  <a:pt x="184011" y="87024"/>
                </a:cubicBezTo>
                <a:cubicBezTo>
                  <a:pt x="208822" y="71567"/>
                  <a:pt x="226439" y="48070"/>
                  <a:pt x="242924" y="23523"/>
                </a:cubicBezTo>
                <a:lnTo>
                  <a:pt x="2464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Section">
  <p:cSld name="SECTION_HEADER_1">
    <p:bg>
      <p:bgPr>
        <a:solidFill>
          <a:srgbClr val="FDFEFC"/>
        </a:solidFill>
        <a:effectLst/>
      </p:bgPr>
    </p:bg>
    <p:spTree>
      <p:nvGrpSpPr>
        <p:cNvPr id="1" name="Shape 170"/>
        <p:cNvGrpSpPr/>
        <p:nvPr/>
      </p:nvGrpSpPr>
      <p:grpSpPr>
        <a:xfrm>
          <a:off x="0" y="0"/>
          <a:ext cx="0" cy="0"/>
          <a:chOff x="0" y="0"/>
          <a:chExt cx="0" cy="0"/>
        </a:xfrm>
      </p:grpSpPr>
      <p:sp>
        <p:nvSpPr>
          <p:cNvPr id="171" name="Google Shape;171;p22"/>
          <p:cNvSpPr/>
          <p:nvPr/>
        </p:nvSpPr>
        <p:spPr>
          <a:xfrm>
            <a:off x="4737550" y="-185700"/>
            <a:ext cx="4762775" cy="5449575"/>
          </a:xfrm>
          <a:custGeom>
            <a:avLst/>
            <a:gdLst/>
            <a:ahLst/>
            <a:cxnLst/>
            <a:rect l="l" t="t" r="r" b="b"/>
            <a:pathLst>
              <a:path w="190511" h="217983" extrusionOk="0">
                <a:moveTo>
                  <a:pt x="10153" y="0"/>
                </a:moveTo>
                <a:lnTo>
                  <a:pt x="188123" y="4181"/>
                </a:lnTo>
                <a:lnTo>
                  <a:pt x="190511" y="217983"/>
                </a:lnTo>
                <a:lnTo>
                  <a:pt x="1792" y="217386"/>
                </a:lnTo>
                <a:lnTo>
                  <a:pt x="0" y="126609"/>
                </a:lnTo>
                <a:close/>
              </a:path>
            </a:pathLst>
          </a:custGeom>
          <a:solidFill>
            <a:schemeClr val="accent1"/>
          </a:solidFill>
          <a:ln>
            <a:noFill/>
          </a:ln>
        </p:spPr>
      </p:sp>
      <p:sp>
        <p:nvSpPr>
          <p:cNvPr id="172" name="Google Shape;172;p22"/>
          <p:cNvSpPr txBox="1">
            <a:spLocks noGrp="1"/>
          </p:cNvSpPr>
          <p:nvPr>
            <p:ph type="title"/>
          </p:nvPr>
        </p:nvSpPr>
        <p:spPr>
          <a:xfrm>
            <a:off x="5546425" y="2413425"/>
            <a:ext cx="3251400" cy="8418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Clr>
                <a:schemeClr val="lt1"/>
              </a:buClr>
              <a:buSzPts val="3600"/>
              <a:buNone/>
              <a:defRPr sz="3600">
                <a:solidFill>
                  <a:schemeClr val="lt1"/>
                </a:solidFill>
              </a:defRPr>
            </a:lvl2pPr>
            <a:lvl3pPr lvl="2" rtl="0">
              <a:spcBef>
                <a:spcPts val="0"/>
              </a:spcBef>
              <a:spcAft>
                <a:spcPts val="0"/>
              </a:spcAft>
              <a:buClr>
                <a:schemeClr val="lt1"/>
              </a:buClr>
              <a:buSzPts val="3600"/>
              <a:buNone/>
              <a:defRPr sz="3600">
                <a:solidFill>
                  <a:schemeClr val="lt1"/>
                </a:solidFill>
              </a:defRPr>
            </a:lvl3pPr>
            <a:lvl4pPr lvl="3" rtl="0">
              <a:spcBef>
                <a:spcPts val="0"/>
              </a:spcBef>
              <a:spcAft>
                <a:spcPts val="0"/>
              </a:spcAft>
              <a:buClr>
                <a:schemeClr val="lt1"/>
              </a:buClr>
              <a:buSzPts val="3600"/>
              <a:buNone/>
              <a:defRPr sz="3600">
                <a:solidFill>
                  <a:schemeClr val="lt1"/>
                </a:solidFill>
              </a:defRPr>
            </a:lvl4pPr>
            <a:lvl5pPr lvl="4" rtl="0">
              <a:spcBef>
                <a:spcPts val="0"/>
              </a:spcBef>
              <a:spcAft>
                <a:spcPts val="0"/>
              </a:spcAft>
              <a:buClr>
                <a:schemeClr val="lt1"/>
              </a:buClr>
              <a:buSzPts val="3600"/>
              <a:buNone/>
              <a:defRPr sz="3600">
                <a:solidFill>
                  <a:schemeClr val="lt1"/>
                </a:solidFill>
              </a:defRPr>
            </a:lvl5pPr>
            <a:lvl6pPr lvl="5" rtl="0">
              <a:spcBef>
                <a:spcPts val="0"/>
              </a:spcBef>
              <a:spcAft>
                <a:spcPts val="0"/>
              </a:spcAft>
              <a:buClr>
                <a:schemeClr val="lt1"/>
              </a:buClr>
              <a:buSzPts val="3600"/>
              <a:buNone/>
              <a:defRPr sz="3600">
                <a:solidFill>
                  <a:schemeClr val="lt1"/>
                </a:solidFill>
              </a:defRPr>
            </a:lvl6pPr>
            <a:lvl7pPr lvl="6" rtl="0">
              <a:spcBef>
                <a:spcPts val="0"/>
              </a:spcBef>
              <a:spcAft>
                <a:spcPts val="0"/>
              </a:spcAft>
              <a:buClr>
                <a:schemeClr val="lt1"/>
              </a:buClr>
              <a:buSzPts val="3600"/>
              <a:buNone/>
              <a:defRPr sz="3600">
                <a:solidFill>
                  <a:schemeClr val="lt1"/>
                </a:solidFill>
              </a:defRPr>
            </a:lvl7pPr>
            <a:lvl8pPr lvl="7" rtl="0">
              <a:spcBef>
                <a:spcPts val="0"/>
              </a:spcBef>
              <a:spcAft>
                <a:spcPts val="0"/>
              </a:spcAft>
              <a:buClr>
                <a:schemeClr val="lt1"/>
              </a:buClr>
              <a:buSzPts val="3600"/>
              <a:buNone/>
              <a:defRPr sz="3600">
                <a:solidFill>
                  <a:schemeClr val="lt1"/>
                </a:solidFill>
              </a:defRPr>
            </a:lvl8pPr>
            <a:lvl9pPr lvl="8" rtl="0">
              <a:spcBef>
                <a:spcPts val="0"/>
              </a:spcBef>
              <a:spcAft>
                <a:spcPts val="0"/>
              </a:spcAft>
              <a:buClr>
                <a:schemeClr val="lt1"/>
              </a:buClr>
              <a:buSzPts val="3600"/>
              <a:buNone/>
              <a:defRPr sz="3600">
                <a:solidFill>
                  <a:schemeClr val="lt1"/>
                </a:solidFill>
              </a:defRPr>
            </a:lvl9pPr>
          </a:lstStyle>
          <a:p>
            <a:endParaRPr/>
          </a:p>
        </p:txBody>
      </p:sp>
      <p:sp>
        <p:nvSpPr>
          <p:cNvPr id="173" name="Google Shape;173;p22"/>
          <p:cNvSpPr txBox="1">
            <a:spLocks noGrp="1"/>
          </p:cNvSpPr>
          <p:nvPr>
            <p:ph type="title" idx="2" hasCustomPrompt="1"/>
          </p:nvPr>
        </p:nvSpPr>
        <p:spPr>
          <a:xfrm>
            <a:off x="5546425" y="1501500"/>
            <a:ext cx="3251400" cy="11448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lt1"/>
              </a:buClr>
              <a:buSzPts val="7200"/>
              <a:buNone/>
              <a:defRPr sz="7200">
                <a:solidFill>
                  <a:schemeClr val="lt1"/>
                </a:solidFill>
              </a:defRPr>
            </a:lvl1pPr>
            <a:lvl2pPr lvl="1" rtl="0">
              <a:spcBef>
                <a:spcPts val="0"/>
              </a:spcBef>
              <a:spcAft>
                <a:spcPts val="0"/>
              </a:spcAft>
              <a:buClr>
                <a:schemeClr val="lt1"/>
              </a:buClr>
              <a:buSzPts val="12000"/>
              <a:buNone/>
              <a:defRPr sz="12000">
                <a:solidFill>
                  <a:schemeClr val="lt1"/>
                </a:solidFill>
              </a:defRPr>
            </a:lvl2pPr>
            <a:lvl3pPr lvl="2" rtl="0">
              <a:spcBef>
                <a:spcPts val="0"/>
              </a:spcBef>
              <a:spcAft>
                <a:spcPts val="0"/>
              </a:spcAft>
              <a:buClr>
                <a:schemeClr val="lt1"/>
              </a:buClr>
              <a:buSzPts val="12000"/>
              <a:buNone/>
              <a:defRPr sz="12000">
                <a:solidFill>
                  <a:schemeClr val="lt1"/>
                </a:solidFill>
              </a:defRPr>
            </a:lvl3pPr>
            <a:lvl4pPr lvl="3" rtl="0">
              <a:spcBef>
                <a:spcPts val="0"/>
              </a:spcBef>
              <a:spcAft>
                <a:spcPts val="0"/>
              </a:spcAft>
              <a:buClr>
                <a:schemeClr val="lt1"/>
              </a:buClr>
              <a:buSzPts val="12000"/>
              <a:buNone/>
              <a:defRPr sz="12000">
                <a:solidFill>
                  <a:schemeClr val="lt1"/>
                </a:solidFill>
              </a:defRPr>
            </a:lvl4pPr>
            <a:lvl5pPr lvl="4" rtl="0">
              <a:spcBef>
                <a:spcPts val="0"/>
              </a:spcBef>
              <a:spcAft>
                <a:spcPts val="0"/>
              </a:spcAft>
              <a:buClr>
                <a:schemeClr val="lt1"/>
              </a:buClr>
              <a:buSzPts val="12000"/>
              <a:buNone/>
              <a:defRPr sz="12000">
                <a:solidFill>
                  <a:schemeClr val="lt1"/>
                </a:solidFill>
              </a:defRPr>
            </a:lvl5pPr>
            <a:lvl6pPr lvl="5" rtl="0">
              <a:spcBef>
                <a:spcPts val="0"/>
              </a:spcBef>
              <a:spcAft>
                <a:spcPts val="0"/>
              </a:spcAft>
              <a:buClr>
                <a:schemeClr val="lt1"/>
              </a:buClr>
              <a:buSzPts val="12000"/>
              <a:buNone/>
              <a:defRPr sz="12000">
                <a:solidFill>
                  <a:schemeClr val="lt1"/>
                </a:solidFill>
              </a:defRPr>
            </a:lvl6pPr>
            <a:lvl7pPr lvl="6" rtl="0">
              <a:spcBef>
                <a:spcPts val="0"/>
              </a:spcBef>
              <a:spcAft>
                <a:spcPts val="0"/>
              </a:spcAft>
              <a:buClr>
                <a:schemeClr val="lt1"/>
              </a:buClr>
              <a:buSzPts val="12000"/>
              <a:buNone/>
              <a:defRPr sz="12000">
                <a:solidFill>
                  <a:schemeClr val="lt1"/>
                </a:solidFill>
              </a:defRPr>
            </a:lvl7pPr>
            <a:lvl8pPr lvl="7" rtl="0">
              <a:spcBef>
                <a:spcPts val="0"/>
              </a:spcBef>
              <a:spcAft>
                <a:spcPts val="0"/>
              </a:spcAft>
              <a:buClr>
                <a:schemeClr val="lt1"/>
              </a:buClr>
              <a:buSzPts val="12000"/>
              <a:buNone/>
              <a:defRPr sz="12000">
                <a:solidFill>
                  <a:schemeClr val="lt1"/>
                </a:solidFill>
              </a:defRPr>
            </a:lvl8pPr>
            <a:lvl9pPr lvl="8" rtl="0">
              <a:spcBef>
                <a:spcPts val="0"/>
              </a:spcBef>
              <a:spcAft>
                <a:spcPts val="0"/>
              </a:spcAft>
              <a:buClr>
                <a:schemeClr val="lt1"/>
              </a:buClr>
              <a:buSzPts val="12000"/>
              <a:buNone/>
              <a:defRPr sz="12000">
                <a:solidFill>
                  <a:schemeClr val="lt1"/>
                </a:solidFill>
              </a:defRPr>
            </a:lvl9pPr>
          </a:lstStyle>
          <a:p>
            <a:r>
              <a:t>xx%</a:t>
            </a:r>
          </a:p>
        </p:txBody>
      </p:sp>
      <p:sp>
        <p:nvSpPr>
          <p:cNvPr id="174" name="Google Shape;174;p22"/>
          <p:cNvSpPr txBox="1">
            <a:spLocks noGrp="1"/>
          </p:cNvSpPr>
          <p:nvPr>
            <p:ph type="subTitle" idx="1"/>
          </p:nvPr>
        </p:nvSpPr>
        <p:spPr>
          <a:xfrm>
            <a:off x="5546425" y="3255225"/>
            <a:ext cx="3251400" cy="554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400"/>
              <a:buNone/>
              <a:defRPr sz="1400">
                <a:solidFill>
                  <a:schemeClr val="lt1"/>
                </a:solidFill>
              </a:defRPr>
            </a:lvl1pPr>
            <a:lvl2pPr lvl="1" rtl="0">
              <a:lnSpc>
                <a:spcPct val="100000"/>
              </a:lnSpc>
              <a:spcBef>
                <a:spcPts val="0"/>
              </a:spcBef>
              <a:spcAft>
                <a:spcPts val="0"/>
              </a:spcAft>
              <a:buClr>
                <a:schemeClr val="lt1"/>
              </a:buClr>
              <a:buSzPts val="1800"/>
              <a:buNone/>
              <a:defRPr sz="1800">
                <a:solidFill>
                  <a:schemeClr val="lt1"/>
                </a:solidFill>
              </a:defRPr>
            </a:lvl2pPr>
            <a:lvl3pPr lvl="2" rtl="0">
              <a:lnSpc>
                <a:spcPct val="100000"/>
              </a:lnSpc>
              <a:spcBef>
                <a:spcPts val="0"/>
              </a:spcBef>
              <a:spcAft>
                <a:spcPts val="0"/>
              </a:spcAft>
              <a:buClr>
                <a:schemeClr val="lt1"/>
              </a:buClr>
              <a:buSzPts val="1800"/>
              <a:buNone/>
              <a:defRPr sz="1800">
                <a:solidFill>
                  <a:schemeClr val="lt1"/>
                </a:solidFill>
              </a:defRPr>
            </a:lvl3pPr>
            <a:lvl4pPr lvl="3" rtl="0">
              <a:lnSpc>
                <a:spcPct val="100000"/>
              </a:lnSpc>
              <a:spcBef>
                <a:spcPts val="0"/>
              </a:spcBef>
              <a:spcAft>
                <a:spcPts val="0"/>
              </a:spcAft>
              <a:buClr>
                <a:schemeClr val="lt1"/>
              </a:buClr>
              <a:buSzPts val="1800"/>
              <a:buNone/>
              <a:defRPr sz="1800">
                <a:solidFill>
                  <a:schemeClr val="lt1"/>
                </a:solidFill>
              </a:defRPr>
            </a:lvl4pPr>
            <a:lvl5pPr lvl="4" rtl="0">
              <a:lnSpc>
                <a:spcPct val="100000"/>
              </a:lnSpc>
              <a:spcBef>
                <a:spcPts val="0"/>
              </a:spcBef>
              <a:spcAft>
                <a:spcPts val="0"/>
              </a:spcAft>
              <a:buClr>
                <a:schemeClr val="lt1"/>
              </a:buClr>
              <a:buSzPts val="1800"/>
              <a:buNone/>
              <a:defRPr sz="1800">
                <a:solidFill>
                  <a:schemeClr val="lt1"/>
                </a:solidFill>
              </a:defRPr>
            </a:lvl5pPr>
            <a:lvl6pPr lvl="5" rtl="0">
              <a:lnSpc>
                <a:spcPct val="100000"/>
              </a:lnSpc>
              <a:spcBef>
                <a:spcPts val="0"/>
              </a:spcBef>
              <a:spcAft>
                <a:spcPts val="0"/>
              </a:spcAft>
              <a:buClr>
                <a:schemeClr val="lt1"/>
              </a:buClr>
              <a:buSzPts val="1800"/>
              <a:buNone/>
              <a:defRPr sz="1800">
                <a:solidFill>
                  <a:schemeClr val="lt1"/>
                </a:solidFill>
              </a:defRPr>
            </a:lvl6pPr>
            <a:lvl7pPr lvl="6" rtl="0">
              <a:lnSpc>
                <a:spcPct val="100000"/>
              </a:lnSpc>
              <a:spcBef>
                <a:spcPts val="0"/>
              </a:spcBef>
              <a:spcAft>
                <a:spcPts val="0"/>
              </a:spcAft>
              <a:buClr>
                <a:schemeClr val="lt1"/>
              </a:buClr>
              <a:buSzPts val="1800"/>
              <a:buNone/>
              <a:defRPr sz="1800">
                <a:solidFill>
                  <a:schemeClr val="lt1"/>
                </a:solidFill>
              </a:defRPr>
            </a:lvl7pPr>
            <a:lvl8pPr lvl="7" rtl="0">
              <a:lnSpc>
                <a:spcPct val="100000"/>
              </a:lnSpc>
              <a:spcBef>
                <a:spcPts val="0"/>
              </a:spcBef>
              <a:spcAft>
                <a:spcPts val="0"/>
              </a:spcAft>
              <a:buClr>
                <a:schemeClr val="lt1"/>
              </a:buClr>
              <a:buSzPts val="1800"/>
              <a:buNone/>
              <a:defRPr sz="1800">
                <a:solidFill>
                  <a:schemeClr val="lt1"/>
                </a:solidFill>
              </a:defRPr>
            </a:lvl8pPr>
            <a:lvl9pPr lvl="8" rtl="0">
              <a:lnSpc>
                <a:spcPct val="100000"/>
              </a:lnSpc>
              <a:spcBef>
                <a:spcPts val="0"/>
              </a:spcBef>
              <a:spcAft>
                <a:spcPts val="0"/>
              </a:spcAft>
              <a:buClr>
                <a:schemeClr val="lt1"/>
              </a:buClr>
              <a:buSzPts val="1800"/>
              <a:buNone/>
              <a:defRPr sz="1800">
                <a:solidFill>
                  <a:schemeClr val="lt1"/>
                </a:solidFill>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ig Text 1">
  <p:cSld name="TITLE_2">
    <p:spTree>
      <p:nvGrpSpPr>
        <p:cNvPr id="1" name="Shape 175"/>
        <p:cNvGrpSpPr/>
        <p:nvPr/>
      </p:nvGrpSpPr>
      <p:grpSpPr>
        <a:xfrm>
          <a:off x="0" y="0"/>
          <a:ext cx="0" cy="0"/>
          <a:chOff x="0" y="0"/>
          <a:chExt cx="0" cy="0"/>
        </a:xfrm>
      </p:grpSpPr>
      <p:sp>
        <p:nvSpPr>
          <p:cNvPr id="176" name="Google Shape;176;p23"/>
          <p:cNvSpPr txBox="1">
            <a:spLocks noGrp="1"/>
          </p:cNvSpPr>
          <p:nvPr>
            <p:ph type="ctrTitle"/>
          </p:nvPr>
        </p:nvSpPr>
        <p:spPr>
          <a:xfrm>
            <a:off x="876375" y="1048300"/>
            <a:ext cx="3328500" cy="11745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4949E7"/>
              </a:buClr>
              <a:buSzPts val="4200"/>
              <a:buNone/>
              <a:defRPr sz="4200">
                <a:solidFill>
                  <a:srgbClr val="4949E7"/>
                </a:solidFill>
              </a:defRPr>
            </a:lvl1pPr>
            <a:lvl2pPr lvl="1" rtl="0">
              <a:spcBef>
                <a:spcPts val="0"/>
              </a:spcBef>
              <a:spcAft>
                <a:spcPts val="0"/>
              </a:spcAft>
              <a:buSzPts val="5000"/>
              <a:buNone/>
              <a:defRPr sz="5000"/>
            </a:lvl2pPr>
            <a:lvl3pPr lvl="2" rtl="0">
              <a:spcBef>
                <a:spcPts val="0"/>
              </a:spcBef>
              <a:spcAft>
                <a:spcPts val="0"/>
              </a:spcAft>
              <a:buSzPts val="5000"/>
              <a:buNone/>
              <a:defRPr sz="5000"/>
            </a:lvl3pPr>
            <a:lvl4pPr lvl="3" rtl="0">
              <a:spcBef>
                <a:spcPts val="0"/>
              </a:spcBef>
              <a:spcAft>
                <a:spcPts val="0"/>
              </a:spcAft>
              <a:buSzPts val="5000"/>
              <a:buNone/>
              <a:defRPr sz="5000"/>
            </a:lvl4pPr>
            <a:lvl5pPr lvl="4" rtl="0">
              <a:spcBef>
                <a:spcPts val="0"/>
              </a:spcBef>
              <a:spcAft>
                <a:spcPts val="0"/>
              </a:spcAft>
              <a:buSzPts val="5000"/>
              <a:buNone/>
              <a:defRPr sz="5000"/>
            </a:lvl5pPr>
            <a:lvl6pPr lvl="5" rtl="0">
              <a:spcBef>
                <a:spcPts val="0"/>
              </a:spcBef>
              <a:spcAft>
                <a:spcPts val="0"/>
              </a:spcAft>
              <a:buSzPts val="5000"/>
              <a:buNone/>
              <a:defRPr sz="5000"/>
            </a:lvl6pPr>
            <a:lvl7pPr lvl="6" rtl="0">
              <a:spcBef>
                <a:spcPts val="0"/>
              </a:spcBef>
              <a:spcAft>
                <a:spcPts val="0"/>
              </a:spcAft>
              <a:buSzPts val="5000"/>
              <a:buNone/>
              <a:defRPr sz="5000"/>
            </a:lvl7pPr>
            <a:lvl8pPr lvl="7" rtl="0">
              <a:spcBef>
                <a:spcPts val="0"/>
              </a:spcBef>
              <a:spcAft>
                <a:spcPts val="0"/>
              </a:spcAft>
              <a:buSzPts val="5000"/>
              <a:buNone/>
              <a:defRPr sz="5000"/>
            </a:lvl8pPr>
            <a:lvl9pPr lvl="8" rtl="0">
              <a:spcBef>
                <a:spcPts val="0"/>
              </a:spcBef>
              <a:spcAft>
                <a:spcPts val="0"/>
              </a:spcAft>
              <a:buSzPts val="5000"/>
              <a:buNone/>
              <a:defRPr sz="5000"/>
            </a:lvl9pPr>
          </a:lstStyle>
          <a:p>
            <a:endParaRPr/>
          </a:p>
        </p:txBody>
      </p:sp>
      <p:sp>
        <p:nvSpPr>
          <p:cNvPr id="177" name="Google Shape;177;p23"/>
          <p:cNvSpPr txBox="1">
            <a:spLocks noGrp="1"/>
          </p:cNvSpPr>
          <p:nvPr>
            <p:ph type="subTitle" idx="1"/>
          </p:nvPr>
        </p:nvSpPr>
        <p:spPr>
          <a:xfrm>
            <a:off x="876375" y="2222800"/>
            <a:ext cx="2211300" cy="554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800"/>
              <a:buNone/>
              <a:defRPr sz="1800"/>
            </a:lvl2pPr>
            <a:lvl3pPr lvl="2" rtl="0">
              <a:lnSpc>
                <a:spcPct val="100000"/>
              </a:lnSpc>
              <a:spcBef>
                <a:spcPts val="0"/>
              </a:spcBef>
              <a:spcAft>
                <a:spcPts val="0"/>
              </a:spcAft>
              <a:buSzPts val="1800"/>
              <a:buNone/>
              <a:defRPr sz="1800"/>
            </a:lvl3pPr>
            <a:lvl4pPr lvl="3" rtl="0">
              <a:lnSpc>
                <a:spcPct val="100000"/>
              </a:lnSpc>
              <a:spcBef>
                <a:spcPts val="0"/>
              </a:spcBef>
              <a:spcAft>
                <a:spcPts val="0"/>
              </a:spcAft>
              <a:buSzPts val="1800"/>
              <a:buNone/>
              <a:defRPr sz="1800"/>
            </a:lvl4pPr>
            <a:lvl5pPr lvl="4" rtl="0">
              <a:lnSpc>
                <a:spcPct val="100000"/>
              </a:lnSpc>
              <a:spcBef>
                <a:spcPts val="0"/>
              </a:spcBef>
              <a:spcAft>
                <a:spcPts val="0"/>
              </a:spcAft>
              <a:buSzPts val="1800"/>
              <a:buNone/>
              <a:defRPr sz="1800"/>
            </a:lvl5pPr>
            <a:lvl6pPr lvl="5" rtl="0">
              <a:lnSpc>
                <a:spcPct val="100000"/>
              </a:lnSpc>
              <a:spcBef>
                <a:spcPts val="0"/>
              </a:spcBef>
              <a:spcAft>
                <a:spcPts val="0"/>
              </a:spcAft>
              <a:buSzPts val="1800"/>
              <a:buNone/>
              <a:defRPr sz="1800"/>
            </a:lvl6pPr>
            <a:lvl7pPr lvl="6" rtl="0">
              <a:lnSpc>
                <a:spcPct val="100000"/>
              </a:lnSpc>
              <a:spcBef>
                <a:spcPts val="0"/>
              </a:spcBef>
              <a:spcAft>
                <a:spcPts val="0"/>
              </a:spcAft>
              <a:buSzPts val="1800"/>
              <a:buNone/>
              <a:defRPr sz="1800"/>
            </a:lvl7pPr>
            <a:lvl8pPr lvl="7" rtl="0">
              <a:lnSpc>
                <a:spcPct val="100000"/>
              </a:lnSpc>
              <a:spcBef>
                <a:spcPts val="0"/>
              </a:spcBef>
              <a:spcAft>
                <a:spcPts val="0"/>
              </a:spcAft>
              <a:buSzPts val="1800"/>
              <a:buNone/>
              <a:defRPr sz="1800"/>
            </a:lvl8pPr>
            <a:lvl9pPr lvl="8" rtl="0">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 Four columns  1">
  <p:cSld name="TITLE_AND_BODY_1_1_2_1">
    <p:bg>
      <p:bgPr>
        <a:solidFill>
          <a:schemeClr val="accent1"/>
        </a:solidFill>
        <a:effectLst/>
      </p:bgPr>
    </p:bg>
    <p:spTree>
      <p:nvGrpSpPr>
        <p:cNvPr id="1" name="Shape 178"/>
        <p:cNvGrpSpPr/>
        <p:nvPr/>
      </p:nvGrpSpPr>
      <p:grpSpPr>
        <a:xfrm>
          <a:off x="0" y="0"/>
          <a:ext cx="0" cy="0"/>
          <a:chOff x="0" y="0"/>
          <a:chExt cx="0" cy="0"/>
        </a:xfrm>
      </p:grpSpPr>
      <p:grpSp>
        <p:nvGrpSpPr>
          <p:cNvPr id="179" name="Google Shape;179;p24"/>
          <p:cNvGrpSpPr/>
          <p:nvPr/>
        </p:nvGrpSpPr>
        <p:grpSpPr>
          <a:xfrm>
            <a:off x="6575173" y="260493"/>
            <a:ext cx="3847335" cy="2198153"/>
            <a:chOff x="165337" y="-597776"/>
            <a:chExt cx="2613856" cy="1493412"/>
          </a:xfrm>
        </p:grpSpPr>
        <p:sp>
          <p:nvSpPr>
            <p:cNvPr id="180" name="Google Shape;180;p24"/>
            <p:cNvSpPr/>
            <p:nvPr/>
          </p:nvSpPr>
          <p:spPr>
            <a:xfrm>
              <a:off x="165337" y="-597776"/>
              <a:ext cx="866035" cy="199443"/>
            </a:xfrm>
            <a:custGeom>
              <a:avLst/>
              <a:gdLst/>
              <a:ahLst/>
              <a:cxnLst/>
              <a:rect l="l" t="t" r="r" b="b"/>
              <a:pathLst>
                <a:path w="43618" h="10045" extrusionOk="0">
                  <a:moveTo>
                    <a:pt x="10867" y="0"/>
                  </a:moveTo>
                  <a:cubicBezTo>
                    <a:pt x="5839" y="0"/>
                    <a:pt x="1712" y="4055"/>
                    <a:pt x="1" y="10044"/>
                  </a:cubicBezTo>
                  <a:lnTo>
                    <a:pt x="43618" y="10044"/>
                  </a:lnTo>
                  <a:cubicBezTo>
                    <a:pt x="43618" y="10044"/>
                    <a:pt x="40267" y="3945"/>
                    <a:pt x="30719" y="3945"/>
                  </a:cubicBezTo>
                  <a:cubicBezTo>
                    <a:pt x="30024" y="3945"/>
                    <a:pt x="29296" y="3978"/>
                    <a:pt x="28534" y="4047"/>
                  </a:cubicBezTo>
                  <a:cubicBezTo>
                    <a:pt x="27477" y="4143"/>
                    <a:pt x="26519" y="4187"/>
                    <a:pt x="25646" y="4187"/>
                  </a:cubicBezTo>
                  <a:cubicBezTo>
                    <a:pt x="17656" y="4187"/>
                    <a:pt x="16730" y="539"/>
                    <a:pt x="11814" y="48"/>
                  </a:cubicBezTo>
                  <a:cubicBezTo>
                    <a:pt x="11495" y="16"/>
                    <a:pt x="11179" y="0"/>
                    <a:pt x="108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4"/>
            <p:cNvSpPr/>
            <p:nvPr/>
          </p:nvSpPr>
          <p:spPr>
            <a:xfrm>
              <a:off x="1500988" y="601306"/>
              <a:ext cx="1278205" cy="294331"/>
            </a:xfrm>
            <a:custGeom>
              <a:avLst/>
              <a:gdLst/>
              <a:ahLst/>
              <a:cxnLst/>
              <a:rect l="l" t="t" r="r" b="b"/>
              <a:pathLst>
                <a:path w="64377" h="14824" extrusionOk="0">
                  <a:moveTo>
                    <a:pt x="16035" y="0"/>
                  </a:moveTo>
                  <a:cubicBezTo>
                    <a:pt x="8617" y="0"/>
                    <a:pt x="2526" y="5985"/>
                    <a:pt x="1" y="14824"/>
                  </a:cubicBezTo>
                  <a:lnTo>
                    <a:pt x="64377" y="14824"/>
                  </a:lnTo>
                  <a:cubicBezTo>
                    <a:pt x="64377" y="14824"/>
                    <a:pt x="59431" y="5822"/>
                    <a:pt x="45338" y="5822"/>
                  </a:cubicBezTo>
                  <a:cubicBezTo>
                    <a:pt x="44312" y="5822"/>
                    <a:pt x="43238" y="5869"/>
                    <a:pt x="42114" y="5972"/>
                  </a:cubicBezTo>
                  <a:cubicBezTo>
                    <a:pt x="40553" y="6114"/>
                    <a:pt x="39138" y="6178"/>
                    <a:pt x="37848" y="6178"/>
                  </a:cubicBezTo>
                  <a:cubicBezTo>
                    <a:pt x="26058" y="6178"/>
                    <a:pt x="24689" y="795"/>
                    <a:pt x="17435" y="70"/>
                  </a:cubicBezTo>
                  <a:cubicBezTo>
                    <a:pt x="16964" y="23"/>
                    <a:pt x="16497" y="0"/>
                    <a:pt x="160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 name="Google Shape;182;p24"/>
          <p:cNvGrpSpPr/>
          <p:nvPr/>
        </p:nvGrpSpPr>
        <p:grpSpPr>
          <a:xfrm rot="10800000" flipH="1">
            <a:off x="-1034575" y="-944386"/>
            <a:ext cx="10356064" cy="10500631"/>
            <a:chOff x="-2061535" y="-3524682"/>
            <a:chExt cx="9950100" cy="10089000"/>
          </a:xfrm>
        </p:grpSpPr>
        <p:sp>
          <p:nvSpPr>
            <p:cNvPr id="183" name="Google Shape;183;p24"/>
            <p:cNvSpPr/>
            <p:nvPr/>
          </p:nvSpPr>
          <p:spPr>
            <a:xfrm rot="-4775631">
              <a:off x="-1403999" y="-2750604"/>
              <a:ext cx="8635028" cy="8540845"/>
            </a:xfrm>
            <a:prstGeom prst="chord">
              <a:avLst>
                <a:gd name="adj1" fmla="val 3561119"/>
                <a:gd name="adj2" fmla="val 16129306"/>
              </a:avLst>
            </a:prstGeom>
            <a:solidFill>
              <a:srgbClr val="FDFE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4"/>
            <p:cNvSpPr/>
            <p:nvPr/>
          </p:nvSpPr>
          <p:spPr>
            <a:xfrm rot="-264658">
              <a:off x="-1572852" y="561217"/>
              <a:ext cx="4727603" cy="5435911"/>
            </a:xfrm>
            <a:prstGeom prst="rect">
              <a:avLst/>
            </a:prstGeom>
            <a:solidFill>
              <a:srgbClr val="FDFE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5" name="Google Shape;185;p24"/>
          <p:cNvSpPr txBox="1">
            <a:spLocks noGrp="1"/>
          </p:cNvSpPr>
          <p:nvPr>
            <p:ph type="title"/>
          </p:nvPr>
        </p:nvSpPr>
        <p:spPr>
          <a:xfrm>
            <a:off x="775800" y="521225"/>
            <a:ext cx="3646200" cy="105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2800"/>
              <a:buNone/>
              <a:defRPr>
                <a:solidFill>
                  <a:schemeClr val="accent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86" name="Google Shape;186;p24"/>
          <p:cNvSpPr txBox="1">
            <a:spLocks noGrp="1"/>
          </p:cNvSpPr>
          <p:nvPr>
            <p:ph type="title" idx="2"/>
          </p:nvPr>
        </p:nvSpPr>
        <p:spPr>
          <a:xfrm>
            <a:off x="849823" y="3312125"/>
            <a:ext cx="1719000" cy="388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1800"/>
              <a:buNone/>
              <a:defRPr sz="1800">
                <a:solidFill>
                  <a:schemeClr val="accent1"/>
                </a:solidFill>
              </a:defRPr>
            </a:lvl1pPr>
            <a:lvl2pPr lvl="1" algn="ctr" rtl="0">
              <a:spcBef>
                <a:spcPts val="0"/>
              </a:spcBef>
              <a:spcAft>
                <a:spcPts val="0"/>
              </a:spcAft>
              <a:buClr>
                <a:schemeClr val="accent1"/>
              </a:buClr>
              <a:buSzPts val="4200"/>
              <a:buNone/>
              <a:defRPr sz="4200">
                <a:solidFill>
                  <a:schemeClr val="accent1"/>
                </a:solidFill>
              </a:defRPr>
            </a:lvl2pPr>
            <a:lvl3pPr lvl="2" algn="ctr" rtl="0">
              <a:spcBef>
                <a:spcPts val="0"/>
              </a:spcBef>
              <a:spcAft>
                <a:spcPts val="0"/>
              </a:spcAft>
              <a:buClr>
                <a:schemeClr val="accent1"/>
              </a:buClr>
              <a:buSzPts val="4200"/>
              <a:buNone/>
              <a:defRPr sz="4200">
                <a:solidFill>
                  <a:schemeClr val="accent1"/>
                </a:solidFill>
              </a:defRPr>
            </a:lvl3pPr>
            <a:lvl4pPr lvl="3" algn="ctr" rtl="0">
              <a:spcBef>
                <a:spcPts val="0"/>
              </a:spcBef>
              <a:spcAft>
                <a:spcPts val="0"/>
              </a:spcAft>
              <a:buClr>
                <a:schemeClr val="accent1"/>
              </a:buClr>
              <a:buSzPts val="4200"/>
              <a:buNone/>
              <a:defRPr sz="4200">
                <a:solidFill>
                  <a:schemeClr val="accent1"/>
                </a:solidFill>
              </a:defRPr>
            </a:lvl4pPr>
            <a:lvl5pPr lvl="4" algn="ctr" rtl="0">
              <a:spcBef>
                <a:spcPts val="0"/>
              </a:spcBef>
              <a:spcAft>
                <a:spcPts val="0"/>
              </a:spcAft>
              <a:buClr>
                <a:schemeClr val="accent1"/>
              </a:buClr>
              <a:buSzPts val="4200"/>
              <a:buNone/>
              <a:defRPr sz="4200">
                <a:solidFill>
                  <a:schemeClr val="accent1"/>
                </a:solidFill>
              </a:defRPr>
            </a:lvl5pPr>
            <a:lvl6pPr lvl="5" algn="ctr" rtl="0">
              <a:spcBef>
                <a:spcPts val="0"/>
              </a:spcBef>
              <a:spcAft>
                <a:spcPts val="0"/>
              </a:spcAft>
              <a:buClr>
                <a:schemeClr val="accent1"/>
              </a:buClr>
              <a:buSzPts val="4200"/>
              <a:buNone/>
              <a:defRPr sz="4200">
                <a:solidFill>
                  <a:schemeClr val="accent1"/>
                </a:solidFill>
              </a:defRPr>
            </a:lvl6pPr>
            <a:lvl7pPr lvl="6" algn="ctr" rtl="0">
              <a:spcBef>
                <a:spcPts val="0"/>
              </a:spcBef>
              <a:spcAft>
                <a:spcPts val="0"/>
              </a:spcAft>
              <a:buClr>
                <a:schemeClr val="accent1"/>
              </a:buClr>
              <a:buSzPts val="4200"/>
              <a:buNone/>
              <a:defRPr sz="4200">
                <a:solidFill>
                  <a:schemeClr val="accent1"/>
                </a:solidFill>
              </a:defRPr>
            </a:lvl7pPr>
            <a:lvl8pPr lvl="7" algn="ctr" rtl="0">
              <a:spcBef>
                <a:spcPts val="0"/>
              </a:spcBef>
              <a:spcAft>
                <a:spcPts val="0"/>
              </a:spcAft>
              <a:buClr>
                <a:schemeClr val="accent1"/>
              </a:buClr>
              <a:buSzPts val="4200"/>
              <a:buNone/>
              <a:defRPr sz="4200">
                <a:solidFill>
                  <a:schemeClr val="accent1"/>
                </a:solidFill>
              </a:defRPr>
            </a:lvl8pPr>
            <a:lvl9pPr lvl="8" algn="ctr" rtl="0">
              <a:spcBef>
                <a:spcPts val="0"/>
              </a:spcBef>
              <a:spcAft>
                <a:spcPts val="0"/>
              </a:spcAft>
              <a:buClr>
                <a:schemeClr val="accent1"/>
              </a:buClr>
              <a:buSzPts val="4200"/>
              <a:buNone/>
              <a:defRPr sz="4200">
                <a:solidFill>
                  <a:schemeClr val="accent1"/>
                </a:solidFill>
              </a:defRPr>
            </a:lvl9pPr>
          </a:lstStyle>
          <a:p>
            <a:endParaRPr/>
          </a:p>
        </p:txBody>
      </p:sp>
      <p:sp>
        <p:nvSpPr>
          <p:cNvPr id="187" name="Google Shape;187;p24"/>
          <p:cNvSpPr txBox="1">
            <a:spLocks noGrp="1"/>
          </p:cNvSpPr>
          <p:nvPr>
            <p:ph type="subTitle" idx="1"/>
          </p:nvPr>
        </p:nvSpPr>
        <p:spPr>
          <a:xfrm>
            <a:off x="849827" y="3630400"/>
            <a:ext cx="1719000" cy="785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8" name="Google Shape;188;p24"/>
          <p:cNvSpPr txBox="1">
            <a:spLocks noGrp="1"/>
          </p:cNvSpPr>
          <p:nvPr>
            <p:ph type="title" idx="3"/>
          </p:nvPr>
        </p:nvSpPr>
        <p:spPr>
          <a:xfrm>
            <a:off x="2758273" y="3312125"/>
            <a:ext cx="1719000" cy="388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1800"/>
              <a:buNone/>
              <a:defRPr sz="1800">
                <a:solidFill>
                  <a:schemeClr val="accent1"/>
                </a:solidFill>
              </a:defRPr>
            </a:lvl1pPr>
            <a:lvl2pPr lvl="1" algn="ctr" rtl="0">
              <a:spcBef>
                <a:spcPts val="0"/>
              </a:spcBef>
              <a:spcAft>
                <a:spcPts val="0"/>
              </a:spcAft>
              <a:buClr>
                <a:schemeClr val="accent1"/>
              </a:buClr>
              <a:buSzPts val="4200"/>
              <a:buNone/>
              <a:defRPr sz="4200">
                <a:solidFill>
                  <a:schemeClr val="accent1"/>
                </a:solidFill>
              </a:defRPr>
            </a:lvl2pPr>
            <a:lvl3pPr lvl="2" algn="ctr" rtl="0">
              <a:spcBef>
                <a:spcPts val="0"/>
              </a:spcBef>
              <a:spcAft>
                <a:spcPts val="0"/>
              </a:spcAft>
              <a:buClr>
                <a:schemeClr val="accent1"/>
              </a:buClr>
              <a:buSzPts val="4200"/>
              <a:buNone/>
              <a:defRPr sz="4200">
                <a:solidFill>
                  <a:schemeClr val="accent1"/>
                </a:solidFill>
              </a:defRPr>
            </a:lvl3pPr>
            <a:lvl4pPr lvl="3" algn="ctr" rtl="0">
              <a:spcBef>
                <a:spcPts val="0"/>
              </a:spcBef>
              <a:spcAft>
                <a:spcPts val="0"/>
              </a:spcAft>
              <a:buClr>
                <a:schemeClr val="accent1"/>
              </a:buClr>
              <a:buSzPts val="4200"/>
              <a:buNone/>
              <a:defRPr sz="4200">
                <a:solidFill>
                  <a:schemeClr val="accent1"/>
                </a:solidFill>
              </a:defRPr>
            </a:lvl4pPr>
            <a:lvl5pPr lvl="4" algn="ctr" rtl="0">
              <a:spcBef>
                <a:spcPts val="0"/>
              </a:spcBef>
              <a:spcAft>
                <a:spcPts val="0"/>
              </a:spcAft>
              <a:buClr>
                <a:schemeClr val="accent1"/>
              </a:buClr>
              <a:buSzPts val="4200"/>
              <a:buNone/>
              <a:defRPr sz="4200">
                <a:solidFill>
                  <a:schemeClr val="accent1"/>
                </a:solidFill>
              </a:defRPr>
            </a:lvl5pPr>
            <a:lvl6pPr lvl="5" algn="ctr" rtl="0">
              <a:spcBef>
                <a:spcPts val="0"/>
              </a:spcBef>
              <a:spcAft>
                <a:spcPts val="0"/>
              </a:spcAft>
              <a:buClr>
                <a:schemeClr val="accent1"/>
              </a:buClr>
              <a:buSzPts val="4200"/>
              <a:buNone/>
              <a:defRPr sz="4200">
                <a:solidFill>
                  <a:schemeClr val="accent1"/>
                </a:solidFill>
              </a:defRPr>
            </a:lvl6pPr>
            <a:lvl7pPr lvl="6" algn="ctr" rtl="0">
              <a:spcBef>
                <a:spcPts val="0"/>
              </a:spcBef>
              <a:spcAft>
                <a:spcPts val="0"/>
              </a:spcAft>
              <a:buClr>
                <a:schemeClr val="accent1"/>
              </a:buClr>
              <a:buSzPts val="4200"/>
              <a:buNone/>
              <a:defRPr sz="4200">
                <a:solidFill>
                  <a:schemeClr val="accent1"/>
                </a:solidFill>
              </a:defRPr>
            </a:lvl7pPr>
            <a:lvl8pPr lvl="7" algn="ctr" rtl="0">
              <a:spcBef>
                <a:spcPts val="0"/>
              </a:spcBef>
              <a:spcAft>
                <a:spcPts val="0"/>
              </a:spcAft>
              <a:buClr>
                <a:schemeClr val="accent1"/>
              </a:buClr>
              <a:buSzPts val="4200"/>
              <a:buNone/>
              <a:defRPr sz="4200">
                <a:solidFill>
                  <a:schemeClr val="accent1"/>
                </a:solidFill>
              </a:defRPr>
            </a:lvl8pPr>
            <a:lvl9pPr lvl="8" algn="ctr" rtl="0">
              <a:spcBef>
                <a:spcPts val="0"/>
              </a:spcBef>
              <a:spcAft>
                <a:spcPts val="0"/>
              </a:spcAft>
              <a:buClr>
                <a:schemeClr val="accent1"/>
              </a:buClr>
              <a:buSzPts val="4200"/>
              <a:buNone/>
              <a:defRPr sz="4200">
                <a:solidFill>
                  <a:schemeClr val="accent1"/>
                </a:solidFill>
              </a:defRPr>
            </a:lvl9pPr>
          </a:lstStyle>
          <a:p>
            <a:endParaRPr/>
          </a:p>
        </p:txBody>
      </p:sp>
      <p:sp>
        <p:nvSpPr>
          <p:cNvPr id="189" name="Google Shape;189;p24"/>
          <p:cNvSpPr txBox="1">
            <a:spLocks noGrp="1"/>
          </p:cNvSpPr>
          <p:nvPr>
            <p:ph type="subTitle" idx="4"/>
          </p:nvPr>
        </p:nvSpPr>
        <p:spPr>
          <a:xfrm>
            <a:off x="2758277" y="3630400"/>
            <a:ext cx="1719000" cy="785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0" name="Google Shape;190;p24"/>
          <p:cNvSpPr txBox="1">
            <a:spLocks noGrp="1"/>
          </p:cNvSpPr>
          <p:nvPr>
            <p:ph type="title" idx="5"/>
          </p:nvPr>
        </p:nvSpPr>
        <p:spPr>
          <a:xfrm>
            <a:off x="4666723" y="3312125"/>
            <a:ext cx="1719000" cy="388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1800"/>
              <a:buNone/>
              <a:defRPr sz="1800">
                <a:solidFill>
                  <a:schemeClr val="accent1"/>
                </a:solidFill>
              </a:defRPr>
            </a:lvl1pPr>
            <a:lvl2pPr lvl="1" algn="ctr" rtl="0">
              <a:spcBef>
                <a:spcPts val="0"/>
              </a:spcBef>
              <a:spcAft>
                <a:spcPts val="0"/>
              </a:spcAft>
              <a:buClr>
                <a:schemeClr val="accent1"/>
              </a:buClr>
              <a:buSzPts val="4200"/>
              <a:buNone/>
              <a:defRPr sz="4200">
                <a:solidFill>
                  <a:schemeClr val="accent1"/>
                </a:solidFill>
              </a:defRPr>
            </a:lvl2pPr>
            <a:lvl3pPr lvl="2" algn="ctr" rtl="0">
              <a:spcBef>
                <a:spcPts val="0"/>
              </a:spcBef>
              <a:spcAft>
                <a:spcPts val="0"/>
              </a:spcAft>
              <a:buClr>
                <a:schemeClr val="accent1"/>
              </a:buClr>
              <a:buSzPts val="4200"/>
              <a:buNone/>
              <a:defRPr sz="4200">
                <a:solidFill>
                  <a:schemeClr val="accent1"/>
                </a:solidFill>
              </a:defRPr>
            </a:lvl3pPr>
            <a:lvl4pPr lvl="3" algn="ctr" rtl="0">
              <a:spcBef>
                <a:spcPts val="0"/>
              </a:spcBef>
              <a:spcAft>
                <a:spcPts val="0"/>
              </a:spcAft>
              <a:buClr>
                <a:schemeClr val="accent1"/>
              </a:buClr>
              <a:buSzPts val="4200"/>
              <a:buNone/>
              <a:defRPr sz="4200">
                <a:solidFill>
                  <a:schemeClr val="accent1"/>
                </a:solidFill>
              </a:defRPr>
            </a:lvl4pPr>
            <a:lvl5pPr lvl="4" algn="ctr" rtl="0">
              <a:spcBef>
                <a:spcPts val="0"/>
              </a:spcBef>
              <a:spcAft>
                <a:spcPts val="0"/>
              </a:spcAft>
              <a:buClr>
                <a:schemeClr val="accent1"/>
              </a:buClr>
              <a:buSzPts val="4200"/>
              <a:buNone/>
              <a:defRPr sz="4200">
                <a:solidFill>
                  <a:schemeClr val="accent1"/>
                </a:solidFill>
              </a:defRPr>
            </a:lvl5pPr>
            <a:lvl6pPr lvl="5" algn="ctr" rtl="0">
              <a:spcBef>
                <a:spcPts val="0"/>
              </a:spcBef>
              <a:spcAft>
                <a:spcPts val="0"/>
              </a:spcAft>
              <a:buClr>
                <a:schemeClr val="accent1"/>
              </a:buClr>
              <a:buSzPts val="4200"/>
              <a:buNone/>
              <a:defRPr sz="4200">
                <a:solidFill>
                  <a:schemeClr val="accent1"/>
                </a:solidFill>
              </a:defRPr>
            </a:lvl6pPr>
            <a:lvl7pPr lvl="6" algn="ctr" rtl="0">
              <a:spcBef>
                <a:spcPts val="0"/>
              </a:spcBef>
              <a:spcAft>
                <a:spcPts val="0"/>
              </a:spcAft>
              <a:buClr>
                <a:schemeClr val="accent1"/>
              </a:buClr>
              <a:buSzPts val="4200"/>
              <a:buNone/>
              <a:defRPr sz="4200">
                <a:solidFill>
                  <a:schemeClr val="accent1"/>
                </a:solidFill>
              </a:defRPr>
            </a:lvl7pPr>
            <a:lvl8pPr lvl="7" algn="ctr" rtl="0">
              <a:spcBef>
                <a:spcPts val="0"/>
              </a:spcBef>
              <a:spcAft>
                <a:spcPts val="0"/>
              </a:spcAft>
              <a:buClr>
                <a:schemeClr val="accent1"/>
              </a:buClr>
              <a:buSzPts val="4200"/>
              <a:buNone/>
              <a:defRPr sz="4200">
                <a:solidFill>
                  <a:schemeClr val="accent1"/>
                </a:solidFill>
              </a:defRPr>
            </a:lvl8pPr>
            <a:lvl9pPr lvl="8" algn="ctr" rtl="0">
              <a:spcBef>
                <a:spcPts val="0"/>
              </a:spcBef>
              <a:spcAft>
                <a:spcPts val="0"/>
              </a:spcAft>
              <a:buClr>
                <a:schemeClr val="accent1"/>
              </a:buClr>
              <a:buSzPts val="4200"/>
              <a:buNone/>
              <a:defRPr sz="4200">
                <a:solidFill>
                  <a:schemeClr val="accent1"/>
                </a:solidFill>
              </a:defRPr>
            </a:lvl9pPr>
          </a:lstStyle>
          <a:p>
            <a:endParaRPr/>
          </a:p>
        </p:txBody>
      </p:sp>
      <p:sp>
        <p:nvSpPr>
          <p:cNvPr id="191" name="Google Shape;191;p24"/>
          <p:cNvSpPr txBox="1">
            <a:spLocks noGrp="1"/>
          </p:cNvSpPr>
          <p:nvPr>
            <p:ph type="subTitle" idx="6"/>
          </p:nvPr>
        </p:nvSpPr>
        <p:spPr>
          <a:xfrm>
            <a:off x="4666727" y="3630400"/>
            <a:ext cx="1719000" cy="785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2" name="Google Shape;192;p24"/>
          <p:cNvSpPr txBox="1">
            <a:spLocks noGrp="1"/>
          </p:cNvSpPr>
          <p:nvPr>
            <p:ph type="title" idx="7"/>
          </p:nvPr>
        </p:nvSpPr>
        <p:spPr>
          <a:xfrm>
            <a:off x="6575173" y="3312125"/>
            <a:ext cx="1719000" cy="388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1800"/>
              <a:buNone/>
              <a:defRPr sz="1800">
                <a:solidFill>
                  <a:schemeClr val="accent1"/>
                </a:solidFill>
              </a:defRPr>
            </a:lvl1pPr>
            <a:lvl2pPr lvl="1" algn="ctr" rtl="0">
              <a:spcBef>
                <a:spcPts val="0"/>
              </a:spcBef>
              <a:spcAft>
                <a:spcPts val="0"/>
              </a:spcAft>
              <a:buClr>
                <a:schemeClr val="accent1"/>
              </a:buClr>
              <a:buSzPts val="4200"/>
              <a:buNone/>
              <a:defRPr sz="4200">
                <a:solidFill>
                  <a:schemeClr val="accent1"/>
                </a:solidFill>
              </a:defRPr>
            </a:lvl2pPr>
            <a:lvl3pPr lvl="2" algn="ctr" rtl="0">
              <a:spcBef>
                <a:spcPts val="0"/>
              </a:spcBef>
              <a:spcAft>
                <a:spcPts val="0"/>
              </a:spcAft>
              <a:buClr>
                <a:schemeClr val="accent1"/>
              </a:buClr>
              <a:buSzPts val="4200"/>
              <a:buNone/>
              <a:defRPr sz="4200">
                <a:solidFill>
                  <a:schemeClr val="accent1"/>
                </a:solidFill>
              </a:defRPr>
            </a:lvl3pPr>
            <a:lvl4pPr lvl="3" algn="ctr" rtl="0">
              <a:spcBef>
                <a:spcPts val="0"/>
              </a:spcBef>
              <a:spcAft>
                <a:spcPts val="0"/>
              </a:spcAft>
              <a:buClr>
                <a:schemeClr val="accent1"/>
              </a:buClr>
              <a:buSzPts val="4200"/>
              <a:buNone/>
              <a:defRPr sz="4200">
                <a:solidFill>
                  <a:schemeClr val="accent1"/>
                </a:solidFill>
              </a:defRPr>
            </a:lvl4pPr>
            <a:lvl5pPr lvl="4" algn="ctr" rtl="0">
              <a:spcBef>
                <a:spcPts val="0"/>
              </a:spcBef>
              <a:spcAft>
                <a:spcPts val="0"/>
              </a:spcAft>
              <a:buClr>
                <a:schemeClr val="accent1"/>
              </a:buClr>
              <a:buSzPts val="4200"/>
              <a:buNone/>
              <a:defRPr sz="4200">
                <a:solidFill>
                  <a:schemeClr val="accent1"/>
                </a:solidFill>
              </a:defRPr>
            </a:lvl5pPr>
            <a:lvl6pPr lvl="5" algn="ctr" rtl="0">
              <a:spcBef>
                <a:spcPts val="0"/>
              </a:spcBef>
              <a:spcAft>
                <a:spcPts val="0"/>
              </a:spcAft>
              <a:buClr>
                <a:schemeClr val="accent1"/>
              </a:buClr>
              <a:buSzPts val="4200"/>
              <a:buNone/>
              <a:defRPr sz="4200">
                <a:solidFill>
                  <a:schemeClr val="accent1"/>
                </a:solidFill>
              </a:defRPr>
            </a:lvl6pPr>
            <a:lvl7pPr lvl="6" algn="ctr" rtl="0">
              <a:spcBef>
                <a:spcPts val="0"/>
              </a:spcBef>
              <a:spcAft>
                <a:spcPts val="0"/>
              </a:spcAft>
              <a:buClr>
                <a:schemeClr val="accent1"/>
              </a:buClr>
              <a:buSzPts val="4200"/>
              <a:buNone/>
              <a:defRPr sz="4200">
                <a:solidFill>
                  <a:schemeClr val="accent1"/>
                </a:solidFill>
              </a:defRPr>
            </a:lvl7pPr>
            <a:lvl8pPr lvl="7" algn="ctr" rtl="0">
              <a:spcBef>
                <a:spcPts val="0"/>
              </a:spcBef>
              <a:spcAft>
                <a:spcPts val="0"/>
              </a:spcAft>
              <a:buClr>
                <a:schemeClr val="accent1"/>
              </a:buClr>
              <a:buSzPts val="4200"/>
              <a:buNone/>
              <a:defRPr sz="4200">
                <a:solidFill>
                  <a:schemeClr val="accent1"/>
                </a:solidFill>
              </a:defRPr>
            </a:lvl8pPr>
            <a:lvl9pPr lvl="8" algn="ctr" rtl="0">
              <a:spcBef>
                <a:spcPts val="0"/>
              </a:spcBef>
              <a:spcAft>
                <a:spcPts val="0"/>
              </a:spcAft>
              <a:buClr>
                <a:schemeClr val="accent1"/>
              </a:buClr>
              <a:buSzPts val="4200"/>
              <a:buNone/>
              <a:defRPr sz="4200">
                <a:solidFill>
                  <a:schemeClr val="accent1"/>
                </a:solidFill>
              </a:defRPr>
            </a:lvl9pPr>
          </a:lstStyle>
          <a:p>
            <a:endParaRPr/>
          </a:p>
        </p:txBody>
      </p:sp>
      <p:sp>
        <p:nvSpPr>
          <p:cNvPr id="193" name="Google Shape;193;p24"/>
          <p:cNvSpPr txBox="1">
            <a:spLocks noGrp="1"/>
          </p:cNvSpPr>
          <p:nvPr>
            <p:ph type="subTitle" idx="8"/>
          </p:nvPr>
        </p:nvSpPr>
        <p:spPr>
          <a:xfrm>
            <a:off x="6575177" y="3630400"/>
            <a:ext cx="1719000" cy="785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4" name="Google Shape;194;p24"/>
          <p:cNvSpPr/>
          <p:nvPr/>
        </p:nvSpPr>
        <p:spPr>
          <a:xfrm>
            <a:off x="8436617" y="1298759"/>
            <a:ext cx="124452" cy="121630"/>
          </a:xfrm>
          <a:custGeom>
            <a:avLst/>
            <a:gdLst/>
            <a:ahLst/>
            <a:cxnLst/>
            <a:rect l="l" t="t" r="r" b="b"/>
            <a:pathLst>
              <a:path w="6352" h="6208" extrusionOk="0">
                <a:moveTo>
                  <a:pt x="3125" y="1"/>
                </a:moveTo>
                <a:lnTo>
                  <a:pt x="2814" y="749"/>
                </a:lnTo>
                <a:cubicBezTo>
                  <a:pt x="2414" y="1707"/>
                  <a:pt x="1677" y="2487"/>
                  <a:pt x="742" y="2939"/>
                </a:cubicBezTo>
                <a:lnTo>
                  <a:pt x="0" y="3300"/>
                </a:lnTo>
                <a:lnTo>
                  <a:pt x="569" y="3507"/>
                </a:lnTo>
                <a:cubicBezTo>
                  <a:pt x="1610" y="3887"/>
                  <a:pt x="2462" y="4659"/>
                  <a:pt x="2942" y="5660"/>
                </a:cubicBezTo>
                <a:lnTo>
                  <a:pt x="3206" y="6208"/>
                </a:lnTo>
                <a:lnTo>
                  <a:pt x="3383" y="5771"/>
                </a:lnTo>
                <a:cubicBezTo>
                  <a:pt x="3814" y="4703"/>
                  <a:pt x="4658" y="3856"/>
                  <a:pt x="5726" y="3423"/>
                </a:cubicBezTo>
                <a:lnTo>
                  <a:pt x="6351" y="3169"/>
                </a:lnTo>
                <a:lnTo>
                  <a:pt x="5700" y="2904"/>
                </a:lnTo>
                <a:cubicBezTo>
                  <a:pt x="4648" y="2478"/>
                  <a:pt x="3811" y="1648"/>
                  <a:pt x="3374" y="600"/>
                </a:cubicBezTo>
                <a:lnTo>
                  <a:pt x="312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 Design 1">
  <p:cSld name="TITLE_ONLY_1">
    <p:bg>
      <p:bgPr>
        <a:solidFill>
          <a:srgbClr val="FDFEFC"/>
        </a:solidFill>
        <a:effectLst/>
      </p:bgPr>
    </p:bg>
    <p:spTree>
      <p:nvGrpSpPr>
        <p:cNvPr id="1" name="Shape 195"/>
        <p:cNvGrpSpPr/>
        <p:nvPr/>
      </p:nvGrpSpPr>
      <p:grpSpPr>
        <a:xfrm>
          <a:off x="0" y="0"/>
          <a:ext cx="0" cy="0"/>
          <a:chOff x="0" y="0"/>
          <a:chExt cx="0" cy="0"/>
        </a:xfrm>
      </p:grpSpPr>
      <p:sp>
        <p:nvSpPr>
          <p:cNvPr id="196" name="Google Shape;196;p25"/>
          <p:cNvSpPr txBox="1">
            <a:spLocks noGrp="1"/>
          </p:cNvSpPr>
          <p:nvPr>
            <p:ph type="title"/>
          </p:nvPr>
        </p:nvSpPr>
        <p:spPr>
          <a:xfrm>
            <a:off x="775800" y="521225"/>
            <a:ext cx="7323600" cy="105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2800"/>
              <a:buNone/>
              <a:defRPr>
                <a:solidFill>
                  <a:schemeClr val="accent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 Design 2">
  <p:cSld name="TITLE_AND_BODY_2">
    <p:bg>
      <p:bgPr>
        <a:solidFill>
          <a:schemeClr val="accent1"/>
        </a:solidFill>
        <a:effectLst/>
      </p:bgPr>
    </p:bg>
    <p:spTree>
      <p:nvGrpSpPr>
        <p:cNvPr id="1" name="Shape 197"/>
        <p:cNvGrpSpPr/>
        <p:nvPr/>
      </p:nvGrpSpPr>
      <p:grpSpPr>
        <a:xfrm>
          <a:off x="0" y="0"/>
          <a:ext cx="0" cy="0"/>
          <a:chOff x="0" y="0"/>
          <a:chExt cx="0" cy="0"/>
        </a:xfrm>
      </p:grpSpPr>
      <p:grpSp>
        <p:nvGrpSpPr>
          <p:cNvPr id="198" name="Google Shape;198;p26"/>
          <p:cNvGrpSpPr/>
          <p:nvPr/>
        </p:nvGrpSpPr>
        <p:grpSpPr>
          <a:xfrm>
            <a:off x="7568748" y="1342721"/>
            <a:ext cx="2326210" cy="1826883"/>
            <a:chOff x="840366" y="137483"/>
            <a:chExt cx="1580413" cy="1241173"/>
          </a:xfrm>
        </p:grpSpPr>
        <p:sp>
          <p:nvSpPr>
            <p:cNvPr id="199" name="Google Shape;199;p26"/>
            <p:cNvSpPr/>
            <p:nvPr/>
          </p:nvSpPr>
          <p:spPr>
            <a:xfrm>
              <a:off x="840366" y="1179213"/>
              <a:ext cx="866035" cy="199443"/>
            </a:xfrm>
            <a:custGeom>
              <a:avLst/>
              <a:gdLst/>
              <a:ahLst/>
              <a:cxnLst/>
              <a:rect l="l" t="t" r="r" b="b"/>
              <a:pathLst>
                <a:path w="43618" h="10045" extrusionOk="0">
                  <a:moveTo>
                    <a:pt x="10867" y="0"/>
                  </a:moveTo>
                  <a:cubicBezTo>
                    <a:pt x="5839" y="0"/>
                    <a:pt x="1712" y="4055"/>
                    <a:pt x="1" y="10044"/>
                  </a:cubicBezTo>
                  <a:lnTo>
                    <a:pt x="43618" y="10044"/>
                  </a:lnTo>
                  <a:cubicBezTo>
                    <a:pt x="43618" y="10044"/>
                    <a:pt x="40267" y="3945"/>
                    <a:pt x="30719" y="3945"/>
                  </a:cubicBezTo>
                  <a:cubicBezTo>
                    <a:pt x="30024" y="3945"/>
                    <a:pt x="29296" y="3978"/>
                    <a:pt x="28534" y="4047"/>
                  </a:cubicBezTo>
                  <a:cubicBezTo>
                    <a:pt x="27477" y="4143"/>
                    <a:pt x="26519" y="4187"/>
                    <a:pt x="25646" y="4187"/>
                  </a:cubicBezTo>
                  <a:cubicBezTo>
                    <a:pt x="17656" y="4187"/>
                    <a:pt x="16730" y="539"/>
                    <a:pt x="11814" y="48"/>
                  </a:cubicBezTo>
                  <a:cubicBezTo>
                    <a:pt x="11495" y="16"/>
                    <a:pt x="11179" y="0"/>
                    <a:pt x="108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6"/>
            <p:cNvSpPr/>
            <p:nvPr/>
          </p:nvSpPr>
          <p:spPr>
            <a:xfrm>
              <a:off x="1142574" y="137483"/>
              <a:ext cx="1278205" cy="294331"/>
            </a:xfrm>
            <a:custGeom>
              <a:avLst/>
              <a:gdLst/>
              <a:ahLst/>
              <a:cxnLst/>
              <a:rect l="l" t="t" r="r" b="b"/>
              <a:pathLst>
                <a:path w="64377" h="14824" extrusionOk="0">
                  <a:moveTo>
                    <a:pt x="16035" y="0"/>
                  </a:moveTo>
                  <a:cubicBezTo>
                    <a:pt x="8617" y="0"/>
                    <a:pt x="2526" y="5985"/>
                    <a:pt x="1" y="14824"/>
                  </a:cubicBezTo>
                  <a:lnTo>
                    <a:pt x="64377" y="14824"/>
                  </a:lnTo>
                  <a:cubicBezTo>
                    <a:pt x="64377" y="14824"/>
                    <a:pt x="59431" y="5822"/>
                    <a:pt x="45338" y="5822"/>
                  </a:cubicBezTo>
                  <a:cubicBezTo>
                    <a:pt x="44312" y="5822"/>
                    <a:pt x="43238" y="5869"/>
                    <a:pt x="42114" y="5972"/>
                  </a:cubicBezTo>
                  <a:cubicBezTo>
                    <a:pt x="40553" y="6114"/>
                    <a:pt x="39138" y="6178"/>
                    <a:pt x="37848" y="6178"/>
                  </a:cubicBezTo>
                  <a:cubicBezTo>
                    <a:pt x="26058" y="6178"/>
                    <a:pt x="24689" y="795"/>
                    <a:pt x="17435" y="70"/>
                  </a:cubicBezTo>
                  <a:cubicBezTo>
                    <a:pt x="16964" y="23"/>
                    <a:pt x="16497" y="0"/>
                    <a:pt x="160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1" name="Google Shape;201;p26"/>
          <p:cNvSpPr/>
          <p:nvPr/>
        </p:nvSpPr>
        <p:spPr>
          <a:xfrm>
            <a:off x="5184398" y="4504393"/>
            <a:ext cx="1274736" cy="293565"/>
          </a:xfrm>
          <a:custGeom>
            <a:avLst/>
            <a:gdLst/>
            <a:ahLst/>
            <a:cxnLst/>
            <a:rect l="l" t="t" r="r" b="b"/>
            <a:pathLst>
              <a:path w="43618" h="10045" extrusionOk="0">
                <a:moveTo>
                  <a:pt x="10867" y="0"/>
                </a:moveTo>
                <a:cubicBezTo>
                  <a:pt x="5839" y="0"/>
                  <a:pt x="1712" y="4055"/>
                  <a:pt x="1" y="10044"/>
                </a:cubicBezTo>
                <a:lnTo>
                  <a:pt x="43618" y="10044"/>
                </a:lnTo>
                <a:cubicBezTo>
                  <a:pt x="43618" y="10044"/>
                  <a:pt x="40267" y="3945"/>
                  <a:pt x="30719" y="3945"/>
                </a:cubicBezTo>
                <a:cubicBezTo>
                  <a:pt x="30024" y="3945"/>
                  <a:pt x="29296" y="3978"/>
                  <a:pt x="28534" y="4047"/>
                </a:cubicBezTo>
                <a:cubicBezTo>
                  <a:pt x="27477" y="4143"/>
                  <a:pt x="26519" y="4187"/>
                  <a:pt x="25646" y="4187"/>
                </a:cubicBezTo>
                <a:cubicBezTo>
                  <a:pt x="17656" y="4187"/>
                  <a:pt x="16730" y="539"/>
                  <a:pt x="11814" y="48"/>
                </a:cubicBezTo>
                <a:cubicBezTo>
                  <a:pt x="11495" y="16"/>
                  <a:pt x="11179" y="0"/>
                  <a:pt x="108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6"/>
          <p:cNvSpPr/>
          <p:nvPr/>
        </p:nvSpPr>
        <p:spPr>
          <a:xfrm>
            <a:off x="7817004" y="3958272"/>
            <a:ext cx="124452" cy="121630"/>
          </a:xfrm>
          <a:custGeom>
            <a:avLst/>
            <a:gdLst/>
            <a:ahLst/>
            <a:cxnLst/>
            <a:rect l="l" t="t" r="r" b="b"/>
            <a:pathLst>
              <a:path w="6352" h="6208" extrusionOk="0">
                <a:moveTo>
                  <a:pt x="3125" y="1"/>
                </a:moveTo>
                <a:lnTo>
                  <a:pt x="2814" y="749"/>
                </a:lnTo>
                <a:cubicBezTo>
                  <a:pt x="2414" y="1707"/>
                  <a:pt x="1677" y="2487"/>
                  <a:pt x="742" y="2939"/>
                </a:cubicBezTo>
                <a:lnTo>
                  <a:pt x="0" y="3300"/>
                </a:lnTo>
                <a:lnTo>
                  <a:pt x="569" y="3507"/>
                </a:lnTo>
                <a:cubicBezTo>
                  <a:pt x="1610" y="3887"/>
                  <a:pt x="2462" y="4659"/>
                  <a:pt x="2942" y="5660"/>
                </a:cubicBezTo>
                <a:lnTo>
                  <a:pt x="3206" y="6208"/>
                </a:lnTo>
                <a:lnTo>
                  <a:pt x="3383" y="5771"/>
                </a:lnTo>
                <a:cubicBezTo>
                  <a:pt x="3814" y="4703"/>
                  <a:pt x="4658" y="3856"/>
                  <a:pt x="5726" y="3423"/>
                </a:cubicBezTo>
                <a:lnTo>
                  <a:pt x="6351" y="3169"/>
                </a:lnTo>
                <a:lnTo>
                  <a:pt x="5700" y="2904"/>
                </a:lnTo>
                <a:cubicBezTo>
                  <a:pt x="4648" y="2478"/>
                  <a:pt x="3811" y="1648"/>
                  <a:pt x="3374" y="600"/>
                </a:cubicBezTo>
                <a:lnTo>
                  <a:pt x="312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6"/>
          <p:cNvSpPr/>
          <p:nvPr/>
        </p:nvSpPr>
        <p:spPr>
          <a:xfrm>
            <a:off x="8752020" y="232403"/>
            <a:ext cx="232674" cy="227399"/>
          </a:xfrm>
          <a:custGeom>
            <a:avLst/>
            <a:gdLst/>
            <a:ahLst/>
            <a:cxnLst/>
            <a:rect l="l" t="t" r="r" b="b"/>
            <a:pathLst>
              <a:path w="6352" h="6208" extrusionOk="0">
                <a:moveTo>
                  <a:pt x="3125" y="1"/>
                </a:moveTo>
                <a:lnTo>
                  <a:pt x="2814" y="749"/>
                </a:lnTo>
                <a:cubicBezTo>
                  <a:pt x="2414" y="1707"/>
                  <a:pt x="1677" y="2487"/>
                  <a:pt x="742" y="2939"/>
                </a:cubicBezTo>
                <a:lnTo>
                  <a:pt x="0" y="3300"/>
                </a:lnTo>
                <a:lnTo>
                  <a:pt x="569" y="3507"/>
                </a:lnTo>
                <a:cubicBezTo>
                  <a:pt x="1610" y="3887"/>
                  <a:pt x="2462" y="4659"/>
                  <a:pt x="2942" y="5660"/>
                </a:cubicBezTo>
                <a:lnTo>
                  <a:pt x="3206" y="6208"/>
                </a:lnTo>
                <a:lnTo>
                  <a:pt x="3383" y="5771"/>
                </a:lnTo>
                <a:cubicBezTo>
                  <a:pt x="3814" y="4703"/>
                  <a:pt x="4658" y="3856"/>
                  <a:pt x="5726" y="3423"/>
                </a:cubicBezTo>
                <a:lnTo>
                  <a:pt x="6351" y="3169"/>
                </a:lnTo>
                <a:lnTo>
                  <a:pt x="5700" y="2904"/>
                </a:lnTo>
                <a:cubicBezTo>
                  <a:pt x="4648" y="2478"/>
                  <a:pt x="3811" y="1648"/>
                  <a:pt x="3374" y="600"/>
                </a:cubicBezTo>
                <a:lnTo>
                  <a:pt x="312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4" name="Google Shape;204;p26"/>
          <p:cNvGrpSpPr/>
          <p:nvPr/>
        </p:nvGrpSpPr>
        <p:grpSpPr>
          <a:xfrm>
            <a:off x="-1067675" y="-4137547"/>
            <a:ext cx="10149600" cy="10279500"/>
            <a:chOff x="-1749550" y="-4153072"/>
            <a:chExt cx="10149600" cy="10279500"/>
          </a:xfrm>
        </p:grpSpPr>
        <p:sp>
          <p:nvSpPr>
            <p:cNvPr id="205" name="Google Shape;205;p26"/>
            <p:cNvSpPr/>
            <p:nvPr/>
          </p:nvSpPr>
          <p:spPr>
            <a:xfrm rot="-4510936">
              <a:off x="-867793" y="-3160529"/>
              <a:ext cx="8386085" cy="8294414"/>
            </a:xfrm>
            <a:prstGeom prst="chord">
              <a:avLst>
                <a:gd name="adj1" fmla="val 3561119"/>
                <a:gd name="adj2" fmla="val 16129306"/>
              </a:avLst>
            </a:prstGeom>
            <a:solidFill>
              <a:srgbClr val="FDFE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6"/>
            <p:cNvSpPr/>
            <p:nvPr/>
          </p:nvSpPr>
          <p:spPr>
            <a:xfrm>
              <a:off x="-710350" y="-38033"/>
              <a:ext cx="4144500" cy="5209200"/>
            </a:xfrm>
            <a:prstGeom prst="rect">
              <a:avLst/>
            </a:prstGeom>
            <a:solidFill>
              <a:srgbClr val="FDFE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7" name="Google Shape;207;p26"/>
          <p:cNvSpPr txBox="1">
            <a:spLocks noGrp="1"/>
          </p:cNvSpPr>
          <p:nvPr>
            <p:ph type="title"/>
          </p:nvPr>
        </p:nvSpPr>
        <p:spPr>
          <a:xfrm>
            <a:off x="775800" y="521225"/>
            <a:ext cx="8208900" cy="572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2800"/>
              <a:buNone/>
              <a:defRPr>
                <a:solidFill>
                  <a:schemeClr val="accent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hree numbers">
  <p:cSld name="BIG_NUMBER_1">
    <p:bg>
      <p:bgPr>
        <a:solidFill>
          <a:srgbClr val="FDFEFC"/>
        </a:solidFill>
        <a:effectLst/>
      </p:bgPr>
    </p:bg>
    <p:spTree>
      <p:nvGrpSpPr>
        <p:cNvPr id="1" name="Shape 208"/>
        <p:cNvGrpSpPr/>
        <p:nvPr/>
      </p:nvGrpSpPr>
      <p:grpSpPr>
        <a:xfrm>
          <a:off x="0" y="0"/>
          <a:ext cx="0" cy="0"/>
          <a:chOff x="0" y="0"/>
          <a:chExt cx="0" cy="0"/>
        </a:xfrm>
      </p:grpSpPr>
      <p:grpSp>
        <p:nvGrpSpPr>
          <p:cNvPr id="209" name="Google Shape;209;p27"/>
          <p:cNvGrpSpPr/>
          <p:nvPr/>
        </p:nvGrpSpPr>
        <p:grpSpPr>
          <a:xfrm>
            <a:off x="1884557" y="-3275"/>
            <a:ext cx="7259593" cy="5146760"/>
            <a:chOff x="1884557" y="-3275"/>
            <a:chExt cx="7259593" cy="5146760"/>
          </a:xfrm>
        </p:grpSpPr>
        <p:sp>
          <p:nvSpPr>
            <p:cNvPr id="210" name="Google Shape;210;p27"/>
            <p:cNvSpPr/>
            <p:nvPr/>
          </p:nvSpPr>
          <p:spPr>
            <a:xfrm flipH="1">
              <a:off x="1884557" y="20"/>
              <a:ext cx="6960848" cy="5143465"/>
            </a:xfrm>
            <a:custGeom>
              <a:avLst/>
              <a:gdLst/>
              <a:ahLst/>
              <a:cxnLst/>
              <a:rect l="l" t="t" r="r" b="b"/>
              <a:pathLst>
                <a:path w="282416" h="208681" extrusionOk="0">
                  <a:moveTo>
                    <a:pt x="0" y="0"/>
                  </a:moveTo>
                  <a:lnTo>
                    <a:pt x="0" y="208681"/>
                  </a:lnTo>
                  <a:lnTo>
                    <a:pt x="282416" y="208681"/>
                  </a:lnTo>
                  <a:cubicBezTo>
                    <a:pt x="276843" y="196154"/>
                    <a:pt x="271672" y="183426"/>
                    <a:pt x="259101" y="180305"/>
                  </a:cubicBezTo>
                  <a:cubicBezTo>
                    <a:pt x="256609" y="179688"/>
                    <a:pt x="254040" y="179555"/>
                    <a:pt x="251452" y="179555"/>
                  </a:cubicBezTo>
                  <a:cubicBezTo>
                    <a:pt x="249497" y="179555"/>
                    <a:pt x="247531" y="179631"/>
                    <a:pt x="245581" y="179631"/>
                  </a:cubicBezTo>
                  <a:cubicBezTo>
                    <a:pt x="242559" y="179631"/>
                    <a:pt x="239574" y="179449"/>
                    <a:pt x="236721" y="178522"/>
                  </a:cubicBezTo>
                  <a:cubicBezTo>
                    <a:pt x="222678" y="173930"/>
                    <a:pt x="220004" y="154961"/>
                    <a:pt x="223303" y="140584"/>
                  </a:cubicBezTo>
                  <a:cubicBezTo>
                    <a:pt x="226579" y="126207"/>
                    <a:pt x="233266" y="111339"/>
                    <a:pt x="228674" y="97297"/>
                  </a:cubicBezTo>
                  <a:cubicBezTo>
                    <a:pt x="222723" y="79108"/>
                    <a:pt x="201191" y="71730"/>
                    <a:pt x="188463" y="57420"/>
                  </a:cubicBezTo>
                  <a:cubicBezTo>
                    <a:pt x="174755" y="42039"/>
                    <a:pt x="173462" y="17587"/>
                    <a:pt x="1837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11" name="Google Shape;211;p27"/>
            <p:cNvSpPr/>
            <p:nvPr/>
          </p:nvSpPr>
          <p:spPr>
            <a:xfrm>
              <a:off x="8711850" y="-3275"/>
              <a:ext cx="4323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sp>
        <p:nvSpPr>
          <p:cNvPr id="212" name="Google Shape;212;p27"/>
          <p:cNvSpPr txBox="1">
            <a:spLocks noGrp="1"/>
          </p:cNvSpPr>
          <p:nvPr>
            <p:ph type="title" hasCustomPrompt="1"/>
          </p:nvPr>
        </p:nvSpPr>
        <p:spPr>
          <a:xfrm>
            <a:off x="817900" y="2172225"/>
            <a:ext cx="2428200" cy="874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4000"/>
              <a:buNone/>
              <a:defRPr sz="4000">
                <a:solidFill>
                  <a:schemeClr val="accent1"/>
                </a:solidFill>
              </a:defRPr>
            </a:lvl1pPr>
            <a:lvl2pPr lvl="1" algn="ctr" rtl="0">
              <a:spcBef>
                <a:spcPts val="0"/>
              </a:spcBef>
              <a:spcAft>
                <a:spcPts val="0"/>
              </a:spcAft>
              <a:buClr>
                <a:schemeClr val="accent1"/>
              </a:buClr>
              <a:buSzPts val="4000"/>
              <a:buNone/>
              <a:defRPr sz="4000">
                <a:solidFill>
                  <a:schemeClr val="accent1"/>
                </a:solidFill>
              </a:defRPr>
            </a:lvl2pPr>
            <a:lvl3pPr lvl="2" algn="ctr" rtl="0">
              <a:spcBef>
                <a:spcPts val="0"/>
              </a:spcBef>
              <a:spcAft>
                <a:spcPts val="0"/>
              </a:spcAft>
              <a:buClr>
                <a:schemeClr val="accent1"/>
              </a:buClr>
              <a:buSzPts val="4000"/>
              <a:buNone/>
              <a:defRPr sz="4000">
                <a:solidFill>
                  <a:schemeClr val="accent1"/>
                </a:solidFill>
              </a:defRPr>
            </a:lvl3pPr>
            <a:lvl4pPr lvl="3" algn="ctr" rtl="0">
              <a:spcBef>
                <a:spcPts val="0"/>
              </a:spcBef>
              <a:spcAft>
                <a:spcPts val="0"/>
              </a:spcAft>
              <a:buClr>
                <a:schemeClr val="accent1"/>
              </a:buClr>
              <a:buSzPts val="4000"/>
              <a:buNone/>
              <a:defRPr sz="4000">
                <a:solidFill>
                  <a:schemeClr val="accent1"/>
                </a:solidFill>
              </a:defRPr>
            </a:lvl4pPr>
            <a:lvl5pPr lvl="4" algn="ctr" rtl="0">
              <a:spcBef>
                <a:spcPts val="0"/>
              </a:spcBef>
              <a:spcAft>
                <a:spcPts val="0"/>
              </a:spcAft>
              <a:buClr>
                <a:schemeClr val="accent1"/>
              </a:buClr>
              <a:buSzPts val="4000"/>
              <a:buNone/>
              <a:defRPr sz="4000">
                <a:solidFill>
                  <a:schemeClr val="accent1"/>
                </a:solidFill>
              </a:defRPr>
            </a:lvl5pPr>
            <a:lvl6pPr lvl="5" algn="ctr" rtl="0">
              <a:spcBef>
                <a:spcPts val="0"/>
              </a:spcBef>
              <a:spcAft>
                <a:spcPts val="0"/>
              </a:spcAft>
              <a:buClr>
                <a:schemeClr val="accent1"/>
              </a:buClr>
              <a:buSzPts val="4000"/>
              <a:buNone/>
              <a:defRPr sz="4000">
                <a:solidFill>
                  <a:schemeClr val="accent1"/>
                </a:solidFill>
              </a:defRPr>
            </a:lvl6pPr>
            <a:lvl7pPr lvl="6" algn="ctr" rtl="0">
              <a:spcBef>
                <a:spcPts val="0"/>
              </a:spcBef>
              <a:spcAft>
                <a:spcPts val="0"/>
              </a:spcAft>
              <a:buClr>
                <a:schemeClr val="accent1"/>
              </a:buClr>
              <a:buSzPts val="4000"/>
              <a:buNone/>
              <a:defRPr sz="4000">
                <a:solidFill>
                  <a:schemeClr val="accent1"/>
                </a:solidFill>
              </a:defRPr>
            </a:lvl7pPr>
            <a:lvl8pPr lvl="7" algn="ctr" rtl="0">
              <a:spcBef>
                <a:spcPts val="0"/>
              </a:spcBef>
              <a:spcAft>
                <a:spcPts val="0"/>
              </a:spcAft>
              <a:buClr>
                <a:schemeClr val="accent1"/>
              </a:buClr>
              <a:buSzPts val="4000"/>
              <a:buNone/>
              <a:defRPr sz="4000">
                <a:solidFill>
                  <a:schemeClr val="accent1"/>
                </a:solidFill>
              </a:defRPr>
            </a:lvl8pPr>
            <a:lvl9pPr lvl="8" algn="ctr" rtl="0">
              <a:spcBef>
                <a:spcPts val="0"/>
              </a:spcBef>
              <a:spcAft>
                <a:spcPts val="0"/>
              </a:spcAft>
              <a:buClr>
                <a:schemeClr val="accent1"/>
              </a:buClr>
              <a:buSzPts val="4000"/>
              <a:buNone/>
              <a:defRPr sz="4000">
                <a:solidFill>
                  <a:schemeClr val="accent1"/>
                </a:solidFill>
              </a:defRPr>
            </a:lvl9pPr>
          </a:lstStyle>
          <a:p>
            <a:r>
              <a:t>xx%</a:t>
            </a:r>
          </a:p>
        </p:txBody>
      </p:sp>
      <p:sp>
        <p:nvSpPr>
          <p:cNvPr id="213" name="Google Shape;213;p27"/>
          <p:cNvSpPr txBox="1">
            <a:spLocks noGrp="1"/>
          </p:cNvSpPr>
          <p:nvPr>
            <p:ph type="body" idx="1"/>
          </p:nvPr>
        </p:nvSpPr>
        <p:spPr>
          <a:xfrm>
            <a:off x="817900" y="3056400"/>
            <a:ext cx="2428200" cy="773400"/>
          </a:xfrm>
          <a:prstGeom prst="rect">
            <a:avLst/>
          </a:prstGeom>
        </p:spPr>
        <p:txBody>
          <a:bodyPr spcFirstLastPara="1" wrap="square" lIns="91425" tIns="91425" rIns="91425" bIns="91425" anchor="t" anchorCtr="0">
            <a:noAutofit/>
          </a:bodyPr>
          <a:lstStyle>
            <a:lvl1pPr marL="457200" lvl="0" indent="-342900" algn="ctr" rtl="0">
              <a:spcBef>
                <a:spcPts val="0"/>
              </a:spcBef>
              <a:spcAft>
                <a:spcPts val="0"/>
              </a:spcAft>
              <a:buClr>
                <a:schemeClr val="accent1"/>
              </a:buClr>
              <a:buSzPts val="1800"/>
              <a:buChar char="●"/>
              <a:defRPr>
                <a:solidFill>
                  <a:schemeClr val="accent1"/>
                </a:solidFill>
              </a:defRPr>
            </a:lvl1pPr>
            <a:lvl2pPr marL="914400" lvl="1" indent="-317500" algn="ctr" rtl="0">
              <a:spcBef>
                <a:spcPts val="1600"/>
              </a:spcBef>
              <a:spcAft>
                <a:spcPts val="0"/>
              </a:spcAft>
              <a:buClr>
                <a:schemeClr val="accent1"/>
              </a:buClr>
              <a:buSzPts val="1400"/>
              <a:buChar char="○"/>
              <a:defRPr>
                <a:solidFill>
                  <a:schemeClr val="accent1"/>
                </a:solidFill>
              </a:defRPr>
            </a:lvl2pPr>
            <a:lvl3pPr marL="1371600" lvl="2" indent="-317500" algn="ctr" rtl="0">
              <a:spcBef>
                <a:spcPts val="1600"/>
              </a:spcBef>
              <a:spcAft>
                <a:spcPts val="0"/>
              </a:spcAft>
              <a:buClr>
                <a:schemeClr val="accent1"/>
              </a:buClr>
              <a:buSzPts val="1400"/>
              <a:buChar char="■"/>
              <a:defRPr>
                <a:solidFill>
                  <a:schemeClr val="accent1"/>
                </a:solidFill>
              </a:defRPr>
            </a:lvl3pPr>
            <a:lvl4pPr marL="1828800" lvl="3" indent="-317500" algn="ctr" rtl="0">
              <a:spcBef>
                <a:spcPts val="1600"/>
              </a:spcBef>
              <a:spcAft>
                <a:spcPts val="0"/>
              </a:spcAft>
              <a:buClr>
                <a:schemeClr val="accent1"/>
              </a:buClr>
              <a:buSzPts val="1400"/>
              <a:buChar char="●"/>
              <a:defRPr>
                <a:solidFill>
                  <a:schemeClr val="accent1"/>
                </a:solidFill>
              </a:defRPr>
            </a:lvl4pPr>
            <a:lvl5pPr marL="2286000" lvl="4" indent="-317500" algn="ctr" rtl="0">
              <a:spcBef>
                <a:spcPts val="1600"/>
              </a:spcBef>
              <a:spcAft>
                <a:spcPts val="0"/>
              </a:spcAft>
              <a:buClr>
                <a:schemeClr val="accent1"/>
              </a:buClr>
              <a:buSzPts val="1400"/>
              <a:buChar char="○"/>
              <a:defRPr>
                <a:solidFill>
                  <a:schemeClr val="accent1"/>
                </a:solidFill>
              </a:defRPr>
            </a:lvl5pPr>
            <a:lvl6pPr marL="2743200" lvl="5" indent="-317500" algn="ctr" rtl="0">
              <a:spcBef>
                <a:spcPts val="1600"/>
              </a:spcBef>
              <a:spcAft>
                <a:spcPts val="0"/>
              </a:spcAft>
              <a:buClr>
                <a:schemeClr val="accent1"/>
              </a:buClr>
              <a:buSzPts val="1400"/>
              <a:buChar char="■"/>
              <a:defRPr>
                <a:solidFill>
                  <a:schemeClr val="accent1"/>
                </a:solidFill>
              </a:defRPr>
            </a:lvl6pPr>
            <a:lvl7pPr marL="3200400" lvl="6" indent="-317500" algn="ctr" rtl="0">
              <a:spcBef>
                <a:spcPts val="1600"/>
              </a:spcBef>
              <a:spcAft>
                <a:spcPts val="0"/>
              </a:spcAft>
              <a:buClr>
                <a:schemeClr val="accent1"/>
              </a:buClr>
              <a:buSzPts val="1400"/>
              <a:buChar char="●"/>
              <a:defRPr>
                <a:solidFill>
                  <a:schemeClr val="accent1"/>
                </a:solidFill>
              </a:defRPr>
            </a:lvl7pPr>
            <a:lvl8pPr marL="3657600" lvl="7" indent="-317500" algn="ctr" rtl="0">
              <a:spcBef>
                <a:spcPts val="1600"/>
              </a:spcBef>
              <a:spcAft>
                <a:spcPts val="0"/>
              </a:spcAft>
              <a:buClr>
                <a:schemeClr val="accent1"/>
              </a:buClr>
              <a:buSzPts val="1400"/>
              <a:buChar char="○"/>
              <a:defRPr>
                <a:solidFill>
                  <a:schemeClr val="accent1"/>
                </a:solidFill>
              </a:defRPr>
            </a:lvl8pPr>
            <a:lvl9pPr marL="4114800" lvl="8" indent="-317500" algn="ctr" rtl="0">
              <a:spcBef>
                <a:spcPts val="1600"/>
              </a:spcBef>
              <a:spcAft>
                <a:spcPts val="1600"/>
              </a:spcAft>
              <a:buClr>
                <a:schemeClr val="accent1"/>
              </a:buClr>
              <a:buSzPts val="1400"/>
              <a:buChar char="■"/>
              <a:defRPr>
                <a:solidFill>
                  <a:schemeClr val="accent1"/>
                </a:solidFill>
              </a:defRPr>
            </a:lvl9pPr>
          </a:lstStyle>
          <a:p>
            <a:endParaRPr/>
          </a:p>
        </p:txBody>
      </p:sp>
      <p:sp>
        <p:nvSpPr>
          <p:cNvPr id="214" name="Google Shape;214;p27"/>
          <p:cNvSpPr txBox="1">
            <a:spLocks noGrp="1"/>
          </p:cNvSpPr>
          <p:nvPr>
            <p:ph type="title" idx="2" hasCustomPrompt="1"/>
          </p:nvPr>
        </p:nvSpPr>
        <p:spPr>
          <a:xfrm>
            <a:off x="3357897" y="2172225"/>
            <a:ext cx="2428200" cy="874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4000"/>
              <a:buNone/>
              <a:defRPr sz="4000">
                <a:solidFill>
                  <a:schemeClr val="lt1"/>
                </a:solidFill>
              </a:defRPr>
            </a:lvl1pPr>
            <a:lvl2pPr lvl="1" algn="ctr" rtl="0">
              <a:spcBef>
                <a:spcPts val="0"/>
              </a:spcBef>
              <a:spcAft>
                <a:spcPts val="0"/>
              </a:spcAft>
              <a:buClr>
                <a:schemeClr val="lt1"/>
              </a:buClr>
              <a:buSzPts val="4000"/>
              <a:buNone/>
              <a:defRPr sz="4000">
                <a:solidFill>
                  <a:schemeClr val="lt1"/>
                </a:solidFill>
              </a:defRPr>
            </a:lvl2pPr>
            <a:lvl3pPr lvl="2" algn="ctr" rtl="0">
              <a:spcBef>
                <a:spcPts val="0"/>
              </a:spcBef>
              <a:spcAft>
                <a:spcPts val="0"/>
              </a:spcAft>
              <a:buClr>
                <a:schemeClr val="lt1"/>
              </a:buClr>
              <a:buSzPts val="4000"/>
              <a:buNone/>
              <a:defRPr sz="4000">
                <a:solidFill>
                  <a:schemeClr val="lt1"/>
                </a:solidFill>
              </a:defRPr>
            </a:lvl3pPr>
            <a:lvl4pPr lvl="3" algn="ctr" rtl="0">
              <a:spcBef>
                <a:spcPts val="0"/>
              </a:spcBef>
              <a:spcAft>
                <a:spcPts val="0"/>
              </a:spcAft>
              <a:buClr>
                <a:schemeClr val="lt1"/>
              </a:buClr>
              <a:buSzPts val="4000"/>
              <a:buNone/>
              <a:defRPr sz="4000">
                <a:solidFill>
                  <a:schemeClr val="lt1"/>
                </a:solidFill>
              </a:defRPr>
            </a:lvl4pPr>
            <a:lvl5pPr lvl="4" algn="ctr" rtl="0">
              <a:spcBef>
                <a:spcPts val="0"/>
              </a:spcBef>
              <a:spcAft>
                <a:spcPts val="0"/>
              </a:spcAft>
              <a:buClr>
                <a:schemeClr val="lt1"/>
              </a:buClr>
              <a:buSzPts val="4000"/>
              <a:buNone/>
              <a:defRPr sz="4000">
                <a:solidFill>
                  <a:schemeClr val="lt1"/>
                </a:solidFill>
              </a:defRPr>
            </a:lvl5pPr>
            <a:lvl6pPr lvl="5" algn="ctr" rtl="0">
              <a:spcBef>
                <a:spcPts val="0"/>
              </a:spcBef>
              <a:spcAft>
                <a:spcPts val="0"/>
              </a:spcAft>
              <a:buClr>
                <a:schemeClr val="lt1"/>
              </a:buClr>
              <a:buSzPts val="4000"/>
              <a:buNone/>
              <a:defRPr sz="4000">
                <a:solidFill>
                  <a:schemeClr val="lt1"/>
                </a:solidFill>
              </a:defRPr>
            </a:lvl6pPr>
            <a:lvl7pPr lvl="6" algn="ctr" rtl="0">
              <a:spcBef>
                <a:spcPts val="0"/>
              </a:spcBef>
              <a:spcAft>
                <a:spcPts val="0"/>
              </a:spcAft>
              <a:buClr>
                <a:schemeClr val="lt1"/>
              </a:buClr>
              <a:buSzPts val="4000"/>
              <a:buNone/>
              <a:defRPr sz="4000">
                <a:solidFill>
                  <a:schemeClr val="lt1"/>
                </a:solidFill>
              </a:defRPr>
            </a:lvl7pPr>
            <a:lvl8pPr lvl="7" algn="ctr" rtl="0">
              <a:spcBef>
                <a:spcPts val="0"/>
              </a:spcBef>
              <a:spcAft>
                <a:spcPts val="0"/>
              </a:spcAft>
              <a:buClr>
                <a:schemeClr val="lt1"/>
              </a:buClr>
              <a:buSzPts val="4000"/>
              <a:buNone/>
              <a:defRPr sz="4000">
                <a:solidFill>
                  <a:schemeClr val="lt1"/>
                </a:solidFill>
              </a:defRPr>
            </a:lvl8pPr>
            <a:lvl9pPr lvl="8" algn="ctr" rtl="0">
              <a:spcBef>
                <a:spcPts val="0"/>
              </a:spcBef>
              <a:spcAft>
                <a:spcPts val="0"/>
              </a:spcAft>
              <a:buClr>
                <a:schemeClr val="lt1"/>
              </a:buClr>
              <a:buSzPts val="4000"/>
              <a:buNone/>
              <a:defRPr sz="4000">
                <a:solidFill>
                  <a:schemeClr val="lt1"/>
                </a:solidFill>
              </a:defRPr>
            </a:lvl9pPr>
          </a:lstStyle>
          <a:p>
            <a:r>
              <a:t>xx%</a:t>
            </a:r>
          </a:p>
        </p:txBody>
      </p:sp>
      <p:sp>
        <p:nvSpPr>
          <p:cNvPr id="215" name="Google Shape;215;p27"/>
          <p:cNvSpPr txBox="1">
            <a:spLocks noGrp="1"/>
          </p:cNvSpPr>
          <p:nvPr>
            <p:ph type="body" idx="3"/>
          </p:nvPr>
        </p:nvSpPr>
        <p:spPr>
          <a:xfrm>
            <a:off x="3357897" y="3056400"/>
            <a:ext cx="2428200" cy="773400"/>
          </a:xfrm>
          <a:prstGeom prst="rect">
            <a:avLst/>
          </a:prstGeom>
        </p:spPr>
        <p:txBody>
          <a:bodyPr spcFirstLastPara="1" wrap="square" lIns="91425" tIns="91425" rIns="91425" bIns="91425" anchor="t" anchorCtr="0">
            <a:noAutofit/>
          </a:bodyPr>
          <a:lstStyle>
            <a:lvl1pPr marL="457200" lvl="0" indent="-342900" algn="ctr" rtl="0">
              <a:spcBef>
                <a:spcPts val="0"/>
              </a:spcBef>
              <a:spcAft>
                <a:spcPts val="0"/>
              </a:spcAft>
              <a:buClr>
                <a:schemeClr val="lt1"/>
              </a:buClr>
              <a:buSzPts val="1800"/>
              <a:buChar char="●"/>
              <a:defRPr>
                <a:solidFill>
                  <a:schemeClr val="lt1"/>
                </a:solidFill>
              </a:defRPr>
            </a:lvl1pPr>
            <a:lvl2pPr marL="914400" lvl="1" indent="-317500" algn="ctr" rtl="0">
              <a:spcBef>
                <a:spcPts val="1600"/>
              </a:spcBef>
              <a:spcAft>
                <a:spcPts val="0"/>
              </a:spcAft>
              <a:buClr>
                <a:schemeClr val="lt1"/>
              </a:buClr>
              <a:buSzPts val="1400"/>
              <a:buChar char="○"/>
              <a:defRPr>
                <a:solidFill>
                  <a:schemeClr val="lt1"/>
                </a:solidFill>
              </a:defRPr>
            </a:lvl2pPr>
            <a:lvl3pPr marL="1371600" lvl="2" indent="-317500" algn="ctr" rtl="0">
              <a:spcBef>
                <a:spcPts val="1600"/>
              </a:spcBef>
              <a:spcAft>
                <a:spcPts val="0"/>
              </a:spcAft>
              <a:buClr>
                <a:schemeClr val="lt1"/>
              </a:buClr>
              <a:buSzPts val="1400"/>
              <a:buChar char="■"/>
              <a:defRPr>
                <a:solidFill>
                  <a:schemeClr val="lt1"/>
                </a:solidFill>
              </a:defRPr>
            </a:lvl3pPr>
            <a:lvl4pPr marL="1828800" lvl="3" indent="-317500" algn="ctr" rtl="0">
              <a:spcBef>
                <a:spcPts val="1600"/>
              </a:spcBef>
              <a:spcAft>
                <a:spcPts val="0"/>
              </a:spcAft>
              <a:buClr>
                <a:schemeClr val="lt1"/>
              </a:buClr>
              <a:buSzPts val="1400"/>
              <a:buChar char="●"/>
              <a:defRPr>
                <a:solidFill>
                  <a:schemeClr val="lt1"/>
                </a:solidFill>
              </a:defRPr>
            </a:lvl4pPr>
            <a:lvl5pPr marL="2286000" lvl="4" indent="-317500" algn="ctr" rtl="0">
              <a:spcBef>
                <a:spcPts val="1600"/>
              </a:spcBef>
              <a:spcAft>
                <a:spcPts val="0"/>
              </a:spcAft>
              <a:buClr>
                <a:schemeClr val="lt1"/>
              </a:buClr>
              <a:buSzPts val="1400"/>
              <a:buChar char="○"/>
              <a:defRPr>
                <a:solidFill>
                  <a:schemeClr val="lt1"/>
                </a:solidFill>
              </a:defRPr>
            </a:lvl5pPr>
            <a:lvl6pPr marL="2743200" lvl="5" indent="-317500" algn="ctr" rtl="0">
              <a:spcBef>
                <a:spcPts val="1600"/>
              </a:spcBef>
              <a:spcAft>
                <a:spcPts val="0"/>
              </a:spcAft>
              <a:buClr>
                <a:schemeClr val="lt1"/>
              </a:buClr>
              <a:buSzPts val="1400"/>
              <a:buChar char="■"/>
              <a:defRPr>
                <a:solidFill>
                  <a:schemeClr val="lt1"/>
                </a:solidFill>
              </a:defRPr>
            </a:lvl6pPr>
            <a:lvl7pPr marL="3200400" lvl="6" indent="-317500" algn="ctr" rtl="0">
              <a:spcBef>
                <a:spcPts val="1600"/>
              </a:spcBef>
              <a:spcAft>
                <a:spcPts val="0"/>
              </a:spcAft>
              <a:buClr>
                <a:schemeClr val="lt1"/>
              </a:buClr>
              <a:buSzPts val="1400"/>
              <a:buChar char="●"/>
              <a:defRPr>
                <a:solidFill>
                  <a:schemeClr val="lt1"/>
                </a:solidFill>
              </a:defRPr>
            </a:lvl7pPr>
            <a:lvl8pPr marL="3657600" lvl="7" indent="-317500" algn="ctr" rtl="0">
              <a:spcBef>
                <a:spcPts val="1600"/>
              </a:spcBef>
              <a:spcAft>
                <a:spcPts val="0"/>
              </a:spcAft>
              <a:buClr>
                <a:schemeClr val="lt1"/>
              </a:buClr>
              <a:buSzPts val="1400"/>
              <a:buChar char="○"/>
              <a:defRPr>
                <a:solidFill>
                  <a:schemeClr val="lt1"/>
                </a:solidFill>
              </a:defRPr>
            </a:lvl8pPr>
            <a:lvl9pPr marL="4114800" lvl="8" indent="-317500" algn="ctr" rtl="0">
              <a:spcBef>
                <a:spcPts val="1600"/>
              </a:spcBef>
              <a:spcAft>
                <a:spcPts val="1600"/>
              </a:spcAft>
              <a:buClr>
                <a:schemeClr val="lt1"/>
              </a:buClr>
              <a:buSzPts val="1400"/>
              <a:buChar char="■"/>
              <a:defRPr>
                <a:solidFill>
                  <a:schemeClr val="lt1"/>
                </a:solidFill>
              </a:defRPr>
            </a:lvl9pPr>
          </a:lstStyle>
          <a:p>
            <a:endParaRPr/>
          </a:p>
        </p:txBody>
      </p:sp>
      <p:sp>
        <p:nvSpPr>
          <p:cNvPr id="216" name="Google Shape;216;p27"/>
          <p:cNvSpPr txBox="1">
            <a:spLocks noGrp="1"/>
          </p:cNvSpPr>
          <p:nvPr>
            <p:ph type="title" idx="4" hasCustomPrompt="1"/>
          </p:nvPr>
        </p:nvSpPr>
        <p:spPr>
          <a:xfrm>
            <a:off x="5897894" y="2172225"/>
            <a:ext cx="2428200" cy="874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4000"/>
              <a:buNone/>
              <a:defRPr sz="4000">
                <a:solidFill>
                  <a:schemeClr val="lt1"/>
                </a:solidFill>
              </a:defRPr>
            </a:lvl1pPr>
            <a:lvl2pPr lvl="1" algn="ctr" rtl="0">
              <a:spcBef>
                <a:spcPts val="0"/>
              </a:spcBef>
              <a:spcAft>
                <a:spcPts val="0"/>
              </a:spcAft>
              <a:buClr>
                <a:schemeClr val="lt1"/>
              </a:buClr>
              <a:buSzPts val="4000"/>
              <a:buNone/>
              <a:defRPr sz="4000">
                <a:solidFill>
                  <a:schemeClr val="lt1"/>
                </a:solidFill>
              </a:defRPr>
            </a:lvl2pPr>
            <a:lvl3pPr lvl="2" algn="ctr" rtl="0">
              <a:spcBef>
                <a:spcPts val="0"/>
              </a:spcBef>
              <a:spcAft>
                <a:spcPts val="0"/>
              </a:spcAft>
              <a:buClr>
                <a:schemeClr val="lt1"/>
              </a:buClr>
              <a:buSzPts val="4000"/>
              <a:buNone/>
              <a:defRPr sz="4000">
                <a:solidFill>
                  <a:schemeClr val="lt1"/>
                </a:solidFill>
              </a:defRPr>
            </a:lvl3pPr>
            <a:lvl4pPr lvl="3" algn="ctr" rtl="0">
              <a:spcBef>
                <a:spcPts val="0"/>
              </a:spcBef>
              <a:spcAft>
                <a:spcPts val="0"/>
              </a:spcAft>
              <a:buClr>
                <a:schemeClr val="lt1"/>
              </a:buClr>
              <a:buSzPts val="4000"/>
              <a:buNone/>
              <a:defRPr sz="4000">
                <a:solidFill>
                  <a:schemeClr val="lt1"/>
                </a:solidFill>
              </a:defRPr>
            </a:lvl4pPr>
            <a:lvl5pPr lvl="4" algn="ctr" rtl="0">
              <a:spcBef>
                <a:spcPts val="0"/>
              </a:spcBef>
              <a:spcAft>
                <a:spcPts val="0"/>
              </a:spcAft>
              <a:buClr>
                <a:schemeClr val="lt1"/>
              </a:buClr>
              <a:buSzPts val="4000"/>
              <a:buNone/>
              <a:defRPr sz="4000">
                <a:solidFill>
                  <a:schemeClr val="lt1"/>
                </a:solidFill>
              </a:defRPr>
            </a:lvl5pPr>
            <a:lvl6pPr lvl="5" algn="ctr" rtl="0">
              <a:spcBef>
                <a:spcPts val="0"/>
              </a:spcBef>
              <a:spcAft>
                <a:spcPts val="0"/>
              </a:spcAft>
              <a:buClr>
                <a:schemeClr val="lt1"/>
              </a:buClr>
              <a:buSzPts val="4000"/>
              <a:buNone/>
              <a:defRPr sz="4000">
                <a:solidFill>
                  <a:schemeClr val="lt1"/>
                </a:solidFill>
              </a:defRPr>
            </a:lvl6pPr>
            <a:lvl7pPr lvl="6" algn="ctr" rtl="0">
              <a:spcBef>
                <a:spcPts val="0"/>
              </a:spcBef>
              <a:spcAft>
                <a:spcPts val="0"/>
              </a:spcAft>
              <a:buClr>
                <a:schemeClr val="lt1"/>
              </a:buClr>
              <a:buSzPts val="4000"/>
              <a:buNone/>
              <a:defRPr sz="4000">
                <a:solidFill>
                  <a:schemeClr val="lt1"/>
                </a:solidFill>
              </a:defRPr>
            </a:lvl7pPr>
            <a:lvl8pPr lvl="7" algn="ctr" rtl="0">
              <a:spcBef>
                <a:spcPts val="0"/>
              </a:spcBef>
              <a:spcAft>
                <a:spcPts val="0"/>
              </a:spcAft>
              <a:buClr>
                <a:schemeClr val="lt1"/>
              </a:buClr>
              <a:buSzPts val="4000"/>
              <a:buNone/>
              <a:defRPr sz="4000">
                <a:solidFill>
                  <a:schemeClr val="lt1"/>
                </a:solidFill>
              </a:defRPr>
            </a:lvl8pPr>
            <a:lvl9pPr lvl="8" algn="ctr" rtl="0">
              <a:spcBef>
                <a:spcPts val="0"/>
              </a:spcBef>
              <a:spcAft>
                <a:spcPts val="0"/>
              </a:spcAft>
              <a:buClr>
                <a:schemeClr val="lt1"/>
              </a:buClr>
              <a:buSzPts val="4000"/>
              <a:buNone/>
              <a:defRPr sz="4000">
                <a:solidFill>
                  <a:schemeClr val="lt1"/>
                </a:solidFill>
              </a:defRPr>
            </a:lvl9pPr>
          </a:lstStyle>
          <a:p>
            <a:r>
              <a:t>xx%</a:t>
            </a:r>
          </a:p>
        </p:txBody>
      </p:sp>
      <p:sp>
        <p:nvSpPr>
          <p:cNvPr id="217" name="Google Shape;217;p27"/>
          <p:cNvSpPr txBox="1">
            <a:spLocks noGrp="1"/>
          </p:cNvSpPr>
          <p:nvPr>
            <p:ph type="body" idx="5"/>
          </p:nvPr>
        </p:nvSpPr>
        <p:spPr>
          <a:xfrm>
            <a:off x="5897894" y="3056400"/>
            <a:ext cx="2428200" cy="773400"/>
          </a:xfrm>
          <a:prstGeom prst="rect">
            <a:avLst/>
          </a:prstGeom>
        </p:spPr>
        <p:txBody>
          <a:bodyPr spcFirstLastPara="1" wrap="square" lIns="91425" tIns="91425" rIns="91425" bIns="91425" anchor="t" anchorCtr="0">
            <a:noAutofit/>
          </a:bodyPr>
          <a:lstStyle>
            <a:lvl1pPr marL="457200" lvl="0" indent="-342900" algn="ctr" rtl="0">
              <a:spcBef>
                <a:spcPts val="0"/>
              </a:spcBef>
              <a:spcAft>
                <a:spcPts val="0"/>
              </a:spcAft>
              <a:buClr>
                <a:schemeClr val="lt1"/>
              </a:buClr>
              <a:buSzPts val="1800"/>
              <a:buChar char="●"/>
              <a:defRPr>
                <a:solidFill>
                  <a:schemeClr val="lt1"/>
                </a:solidFill>
              </a:defRPr>
            </a:lvl1pPr>
            <a:lvl2pPr marL="914400" lvl="1" indent="-317500" algn="ctr" rtl="0">
              <a:spcBef>
                <a:spcPts val="1600"/>
              </a:spcBef>
              <a:spcAft>
                <a:spcPts val="0"/>
              </a:spcAft>
              <a:buClr>
                <a:schemeClr val="lt1"/>
              </a:buClr>
              <a:buSzPts val="1400"/>
              <a:buChar char="○"/>
              <a:defRPr>
                <a:solidFill>
                  <a:schemeClr val="lt1"/>
                </a:solidFill>
              </a:defRPr>
            </a:lvl2pPr>
            <a:lvl3pPr marL="1371600" lvl="2" indent="-317500" algn="ctr" rtl="0">
              <a:spcBef>
                <a:spcPts val="1600"/>
              </a:spcBef>
              <a:spcAft>
                <a:spcPts val="0"/>
              </a:spcAft>
              <a:buClr>
                <a:schemeClr val="lt1"/>
              </a:buClr>
              <a:buSzPts val="1400"/>
              <a:buChar char="■"/>
              <a:defRPr>
                <a:solidFill>
                  <a:schemeClr val="lt1"/>
                </a:solidFill>
              </a:defRPr>
            </a:lvl3pPr>
            <a:lvl4pPr marL="1828800" lvl="3" indent="-317500" algn="ctr" rtl="0">
              <a:spcBef>
                <a:spcPts val="1600"/>
              </a:spcBef>
              <a:spcAft>
                <a:spcPts val="0"/>
              </a:spcAft>
              <a:buClr>
                <a:schemeClr val="lt1"/>
              </a:buClr>
              <a:buSzPts val="1400"/>
              <a:buChar char="●"/>
              <a:defRPr>
                <a:solidFill>
                  <a:schemeClr val="lt1"/>
                </a:solidFill>
              </a:defRPr>
            </a:lvl4pPr>
            <a:lvl5pPr marL="2286000" lvl="4" indent="-317500" algn="ctr" rtl="0">
              <a:spcBef>
                <a:spcPts val="1600"/>
              </a:spcBef>
              <a:spcAft>
                <a:spcPts val="0"/>
              </a:spcAft>
              <a:buClr>
                <a:schemeClr val="lt1"/>
              </a:buClr>
              <a:buSzPts val="1400"/>
              <a:buChar char="○"/>
              <a:defRPr>
                <a:solidFill>
                  <a:schemeClr val="lt1"/>
                </a:solidFill>
              </a:defRPr>
            </a:lvl5pPr>
            <a:lvl6pPr marL="2743200" lvl="5" indent="-317500" algn="ctr" rtl="0">
              <a:spcBef>
                <a:spcPts val="1600"/>
              </a:spcBef>
              <a:spcAft>
                <a:spcPts val="0"/>
              </a:spcAft>
              <a:buClr>
                <a:schemeClr val="lt1"/>
              </a:buClr>
              <a:buSzPts val="1400"/>
              <a:buChar char="■"/>
              <a:defRPr>
                <a:solidFill>
                  <a:schemeClr val="lt1"/>
                </a:solidFill>
              </a:defRPr>
            </a:lvl6pPr>
            <a:lvl7pPr marL="3200400" lvl="6" indent="-317500" algn="ctr" rtl="0">
              <a:spcBef>
                <a:spcPts val="1600"/>
              </a:spcBef>
              <a:spcAft>
                <a:spcPts val="0"/>
              </a:spcAft>
              <a:buClr>
                <a:schemeClr val="lt1"/>
              </a:buClr>
              <a:buSzPts val="1400"/>
              <a:buChar char="●"/>
              <a:defRPr>
                <a:solidFill>
                  <a:schemeClr val="lt1"/>
                </a:solidFill>
              </a:defRPr>
            </a:lvl7pPr>
            <a:lvl8pPr marL="3657600" lvl="7" indent="-317500" algn="ctr" rtl="0">
              <a:spcBef>
                <a:spcPts val="1600"/>
              </a:spcBef>
              <a:spcAft>
                <a:spcPts val="0"/>
              </a:spcAft>
              <a:buClr>
                <a:schemeClr val="lt1"/>
              </a:buClr>
              <a:buSzPts val="1400"/>
              <a:buChar char="○"/>
              <a:defRPr>
                <a:solidFill>
                  <a:schemeClr val="lt1"/>
                </a:solidFill>
              </a:defRPr>
            </a:lvl8pPr>
            <a:lvl9pPr marL="4114800" lvl="8" indent="-317500" algn="ctr" rtl="0">
              <a:spcBef>
                <a:spcPts val="1600"/>
              </a:spcBef>
              <a:spcAft>
                <a:spcPts val="1600"/>
              </a:spcAft>
              <a:buClr>
                <a:schemeClr val="lt1"/>
              </a:buClr>
              <a:buSzPts val="1400"/>
              <a:buChar char="■"/>
              <a:defRPr>
                <a:solidFill>
                  <a:schemeClr val="lt1"/>
                </a:solidFill>
              </a:defRPr>
            </a:lvl9pPr>
          </a:lstStyle>
          <a:p>
            <a:endParaRPr/>
          </a:p>
        </p:txBody>
      </p:sp>
      <p:grpSp>
        <p:nvGrpSpPr>
          <p:cNvPr id="218" name="Google Shape;218;p27"/>
          <p:cNvGrpSpPr/>
          <p:nvPr/>
        </p:nvGrpSpPr>
        <p:grpSpPr>
          <a:xfrm>
            <a:off x="4985823" y="92159"/>
            <a:ext cx="2930860" cy="1532145"/>
            <a:chOff x="-914458" y="-686783"/>
            <a:chExt cx="1991209" cy="1040930"/>
          </a:xfrm>
        </p:grpSpPr>
        <p:sp>
          <p:nvSpPr>
            <p:cNvPr id="219" name="Google Shape;219;p27"/>
            <p:cNvSpPr/>
            <p:nvPr/>
          </p:nvSpPr>
          <p:spPr>
            <a:xfrm>
              <a:off x="-914458" y="154704"/>
              <a:ext cx="866035" cy="199443"/>
            </a:xfrm>
            <a:custGeom>
              <a:avLst/>
              <a:gdLst/>
              <a:ahLst/>
              <a:cxnLst/>
              <a:rect l="l" t="t" r="r" b="b"/>
              <a:pathLst>
                <a:path w="43618" h="10045" extrusionOk="0">
                  <a:moveTo>
                    <a:pt x="10867" y="0"/>
                  </a:moveTo>
                  <a:cubicBezTo>
                    <a:pt x="5839" y="0"/>
                    <a:pt x="1712" y="4055"/>
                    <a:pt x="1" y="10044"/>
                  </a:cubicBezTo>
                  <a:lnTo>
                    <a:pt x="43618" y="10044"/>
                  </a:lnTo>
                  <a:cubicBezTo>
                    <a:pt x="43618" y="10044"/>
                    <a:pt x="40267" y="3945"/>
                    <a:pt x="30719" y="3945"/>
                  </a:cubicBezTo>
                  <a:cubicBezTo>
                    <a:pt x="30024" y="3945"/>
                    <a:pt x="29296" y="3978"/>
                    <a:pt x="28534" y="4047"/>
                  </a:cubicBezTo>
                  <a:cubicBezTo>
                    <a:pt x="27477" y="4143"/>
                    <a:pt x="26519" y="4187"/>
                    <a:pt x="25646" y="4187"/>
                  </a:cubicBezTo>
                  <a:cubicBezTo>
                    <a:pt x="17656" y="4187"/>
                    <a:pt x="16730" y="539"/>
                    <a:pt x="11814" y="48"/>
                  </a:cubicBezTo>
                  <a:cubicBezTo>
                    <a:pt x="11495" y="16"/>
                    <a:pt x="11179" y="0"/>
                    <a:pt x="108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7"/>
            <p:cNvSpPr/>
            <p:nvPr/>
          </p:nvSpPr>
          <p:spPr>
            <a:xfrm>
              <a:off x="-201454" y="-686783"/>
              <a:ext cx="1278205" cy="294331"/>
            </a:xfrm>
            <a:custGeom>
              <a:avLst/>
              <a:gdLst/>
              <a:ahLst/>
              <a:cxnLst/>
              <a:rect l="l" t="t" r="r" b="b"/>
              <a:pathLst>
                <a:path w="64377" h="14824" extrusionOk="0">
                  <a:moveTo>
                    <a:pt x="16035" y="0"/>
                  </a:moveTo>
                  <a:cubicBezTo>
                    <a:pt x="8617" y="0"/>
                    <a:pt x="2526" y="5985"/>
                    <a:pt x="1" y="14824"/>
                  </a:cubicBezTo>
                  <a:lnTo>
                    <a:pt x="64377" y="14824"/>
                  </a:lnTo>
                  <a:cubicBezTo>
                    <a:pt x="64377" y="14824"/>
                    <a:pt x="59431" y="5822"/>
                    <a:pt x="45338" y="5822"/>
                  </a:cubicBezTo>
                  <a:cubicBezTo>
                    <a:pt x="44312" y="5822"/>
                    <a:pt x="43238" y="5869"/>
                    <a:pt x="42114" y="5972"/>
                  </a:cubicBezTo>
                  <a:cubicBezTo>
                    <a:pt x="40553" y="6114"/>
                    <a:pt x="39138" y="6178"/>
                    <a:pt x="37848" y="6178"/>
                  </a:cubicBezTo>
                  <a:cubicBezTo>
                    <a:pt x="26058" y="6178"/>
                    <a:pt x="24689" y="795"/>
                    <a:pt x="17435" y="70"/>
                  </a:cubicBezTo>
                  <a:cubicBezTo>
                    <a:pt x="16964" y="23"/>
                    <a:pt x="16497" y="0"/>
                    <a:pt x="160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1" name="Google Shape;221;p27"/>
          <p:cNvSpPr/>
          <p:nvPr/>
        </p:nvSpPr>
        <p:spPr>
          <a:xfrm>
            <a:off x="8093420" y="1135678"/>
            <a:ext cx="232674" cy="227399"/>
          </a:xfrm>
          <a:custGeom>
            <a:avLst/>
            <a:gdLst/>
            <a:ahLst/>
            <a:cxnLst/>
            <a:rect l="l" t="t" r="r" b="b"/>
            <a:pathLst>
              <a:path w="6352" h="6208" extrusionOk="0">
                <a:moveTo>
                  <a:pt x="3125" y="1"/>
                </a:moveTo>
                <a:lnTo>
                  <a:pt x="2814" y="749"/>
                </a:lnTo>
                <a:cubicBezTo>
                  <a:pt x="2414" y="1707"/>
                  <a:pt x="1677" y="2487"/>
                  <a:pt x="742" y="2939"/>
                </a:cubicBezTo>
                <a:lnTo>
                  <a:pt x="0" y="3300"/>
                </a:lnTo>
                <a:lnTo>
                  <a:pt x="569" y="3507"/>
                </a:lnTo>
                <a:cubicBezTo>
                  <a:pt x="1610" y="3887"/>
                  <a:pt x="2462" y="4659"/>
                  <a:pt x="2942" y="5660"/>
                </a:cubicBezTo>
                <a:lnTo>
                  <a:pt x="3206" y="6208"/>
                </a:lnTo>
                <a:lnTo>
                  <a:pt x="3383" y="5771"/>
                </a:lnTo>
                <a:cubicBezTo>
                  <a:pt x="3814" y="4703"/>
                  <a:pt x="4658" y="3856"/>
                  <a:pt x="5726" y="3423"/>
                </a:cubicBezTo>
                <a:lnTo>
                  <a:pt x="6351" y="3169"/>
                </a:lnTo>
                <a:lnTo>
                  <a:pt x="5700" y="2904"/>
                </a:lnTo>
                <a:cubicBezTo>
                  <a:pt x="4648" y="2478"/>
                  <a:pt x="3811" y="1648"/>
                  <a:pt x="3374" y="600"/>
                </a:cubicBezTo>
                <a:lnTo>
                  <a:pt x="312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7"/>
          <p:cNvSpPr/>
          <p:nvPr/>
        </p:nvSpPr>
        <p:spPr>
          <a:xfrm>
            <a:off x="8041170" y="4106803"/>
            <a:ext cx="232674" cy="227399"/>
          </a:xfrm>
          <a:custGeom>
            <a:avLst/>
            <a:gdLst/>
            <a:ahLst/>
            <a:cxnLst/>
            <a:rect l="l" t="t" r="r" b="b"/>
            <a:pathLst>
              <a:path w="6352" h="6208" extrusionOk="0">
                <a:moveTo>
                  <a:pt x="3125" y="1"/>
                </a:moveTo>
                <a:lnTo>
                  <a:pt x="2814" y="749"/>
                </a:lnTo>
                <a:cubicBezTo>
                  <a:pt x="2414" y="1707"/>
                  <a:pt x="1677" y="2487"/>
                  <a:pt x="742" y="2939"/>
                </a:cubicBezTo>
                <a:lnTo>
                  <a:pt x="0" y="3300"/>
                </a:lnTo>
                <a:lnTo>
                  <a:pt x="569" y="3507"/>
                </a:lnTo>
                <a:cubicBezTo>
                  <a:pt x="1610" y="3887"/>
                  <a:pt x="2462" y="4659"/>
                  <a:pt x="2942" y="5660"/>
                </a:cubicBezTo>
                <a:lnTo>
                  <a:pt x="3206" y="6208"/>
                </a:lnTo>
                <a:lnTo>
                  <a:pt x="3383" y="5771"/>
                </a:lnTo>
                <a:cubicBezTo>
                  <a:pt x="3814" y="4703"/>
                  <a:pt x="4658" y="3856"/>
                  <a:pt x="5726" y="3423"/>
                </a:cubicBezTo>
                <a:lnTo>
                  <a:pt x="6351" y="3169"/>
                </a:lnTo>
                <a:lnTo>
                  <a:pt x="5700" y="2904"/>
                </a:lnTo>
                <a:cubicBezTo>
                  <a:pt x="4648" y="2478"/>
                  <a:pt x="3811" y="1648"/>
                  <a:pt x="3374" y="600"/>
                </a:cubicBezTo>
                <a:lnTo>
                  <a:pt x="312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 Six columns ">
  <p:cSld name="TITLE_AND_BODY_1_1_1">
    <p:bg>
      <p:bgPr>
        <a:solidFill>
          <a:schemeClr val="accent1"/>
        </a:solidFill>
        <a:effectLst/>
      </p:bgPr>
    </p:bg>
    <p:spTree>
      <p:nvGrpSpPr>
        <p:cNvPr id="1" name="Shape 223"/>
        <p:cNvGrpSpPr/>
        <p:nvPr/>
      </p:nvGrpSpPr>
      <p:grpSpPr>
        <a:xfrm>
          <a:off x="0" y="0"/>
          <a:ext cx="0" cy="0"/>
          <a:chOff x="0" y="0"/>
          <a:chExt cx="0" cy="0"/>
        </a:xfrm>
      </p:grpSpPr>
      <p:sp>
        <p:nvSpPr>
          <p:cNvPr id="224" name="Google Shape;224;p28"/>
          <p:cNvSpPr/>
          <p:nvPr/>
        </p:nvSpPr>
        <p:spPr>
          <a:xfrm flipH="1">
            <a:off x="4231197" y="-220651"/>
            <a:ext cx="7452252" cy="5584825"/>
          </a:xfrm>
          <a:custGeom>
            <a:avLst/>
            <a:gdLst/>
            <a:ahLst/>
            <a:cxnLst/>
            <a:rect l="l" t="t" r="r" b="b"/>
            <a:pathLst>
              <a:path w="282416" h="208681" extrusionOk="0">
                <a:moveTo>
                  <a:pt x="0" y="0"/>
                </a:moveTo>
                <a:lnTo>
                  <a:pt x="0" y="208681"/>
                </a:lnTo>
                <a:lnTo>
                  <a:pt x="282416" y="208681"/>
                </a:lnTo>
                <a:cubicBezTo>
                  <a:pt x="276843" y="196154"/>
                  <a:pt x="271672" y="183426"/>
                  <a:pt x="259101" y="180305"/>
                </a:cubicBezTo>
                <a:cubicBezTo>
                  <a:pt x="256609" y="179688"/>
                  <a:pt x="254040" y="179555"/>
                  <a:pt x="251452" y="179555"/>
                </a:cubicBezTo>
                <a:cubicBezTo>
                  <a:pt x="249497" y="179555"/>
                  <a:pt x="247531" y="179631"/>
                  <a:pt x="245581" y="179631"/>
                </a:cubicBezTo>
                <a:cubicBezTo>
                  <a:pt x="242559" y="179631"/>
                  <a:pt x="239574" y="179449"/>
                  <a:pt x="236721" y="178522"/>
                </a:cubicBezTo>
                <a:cubicBezTo>
                  <a:pt x="222678" y="173930"/>
                  <a:pt x="220004" y="154961"/>
                  <a:pt x="223303" y="140584"/>
                </a:cubicBezTo>
                <a:cubicBezTo>
                  <a:pt x="226579" y="126207"/>
                  <a:pt x="233266" y="111339"/>
                  <a:pt x="228674" y="97297"/>
                </a:cubicBezTo>
                <a:cubicBezTo>
                  <a:pt x="222723" y="79108"/>
                  <a:pt x="201191" y="71730"/>
                  <a:pt x="188463" y="57420"/>
                </a:cubicBezTo>
                <a:cubicBezTo>
                  <a:pt x="174755" y="42039"/>
                  <a:pt x="173462" y="17587"/>
                  <a:pt x="183738" y="0"/>
                </a:cubicBezTo>
                <a:close/>
              </a:path>
            </a:pathLst>
          </a:custGeom>
          <a:solidFill>
            <a:srgbClr val="FDFE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25" name="Google Shape;225;p28"/>
          <p:cNvSpPr txBox="1">
            <a:spLocks noGrp="1"/>
          </p:cNvSpPr>
          <p:nvPr>
            <p:ph type="title"/>
          </p:nvPr>
        </p:nvSpPr>
        <p:spPr>
          <a:xfrm>
            <a:off x="3518400" y="3473650"/>
            <a:ext cx="2107200" cy="388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1800"/>
              <a:buNone/>
              <a:defRPr sz="1800">
                <a:solidFill>
                  <a:schemeClr val="lt1"/>
                </a:solidFill>
              </a:defRPr>
            </a:lvl1pPr>
            <a:lvl2pPr lvl="1" algn="ctr" rtl="0">
              <a:spcBef>
                <a:spcPts val="0"/>
              </a:spcBef>
              <a:spcAft>
                <a:spcPts val="0"/>
              </a:spcAft>
              <a:buClr>
                <a:schemeClr val="lt1"/>
              </a:buClr>
              <a:buSzPts val="4200"/>
              <a:buNone/>
              <a:defRPr sz="4200">
                <a:solidFill>
                  <a:schemeClr val="lt1"/>
                </a:solidFill>
              </a:defRPr>
            </a:lvl2pPr>
            <a:lvl3pPr lvl="2" algn="ctr" rtl="0">
              <a:spcBef>
                <a:spcPts val="0"/>
              </a:spcBef>
              <a:spcAft>
                <a:spcPts val="0"/>
              </a:spcAft>
              <a:buClr>
                <a:schemeClr val="lt1"/>
              </a:buClr>
              <a:buSzPts val="4200"/>
              <a:buNone/>
              <a:defRPr sz="4200">
                <a:solidFill>
                  <a:schemeClr val="lt1"/>
                </a:solidFill>
              </a:defRPr>
            </a:lvl3pPr>
            <a:lvl4pPr lvl="3" algn="ctr" rtl="0">
              <a:spcBef>
                <a:spcPts val="0"/>
              </a:spcBef>
              <a:spcAft>
                <a:spcPts val="0"/>
              </a:spcAft>
              <a:buClr>
                <a:schemeClr val="lt1"/>
              </a:buClr>
              <a:buSzPts val="4200"/>
              <a:buNone/>
              <a:defRPr sz="4200">
                <a:solidFill>
                  <a:schemeClr val="lt1"/>
                </a:solidFill>
              </a:defRPr>
            </a:lvl4pPr>
            <a:lvl5pPr lvl="4" algn="ctr" rtl="0">
              <a:spcBef>
                <a:spcPts val="0"/>
              </a:spcBef>
              <a:spcAft>
                <a:spcPts val="0"/>
              </a:spcAft>
              <a:buClr>
                <a:schemeClr val="lt1"/>
              </a:buClr>
              <a:buSzPts val="4200"/>
              <a:buNone/>
              <a:defRPr sz="4200">
                <a:solidFill>
                  <a:schemeClr val="lt1"/>
                </a:solidFill>
              </a:defRPr>
            </a:lvl5pPr>
            <a:lvl6pPr lvl="5" algn="ctr" rtl="0">
              <a:spcBef>
                <a:spcPts val="0"/>
              </a:spcBef>
              <a:spcAft>
                <a:spcPts val="0"/>
              </a:spcAft>
              <a:buClr>
                <a:schemeClr val="lt1"/>
              </a:buClr>
              <a:buSzPts val="4200"/>
              <a:buNone/>
              <a:defRPr sz="4200">
                <a:solidFill>
                  <a:schemeClr val="lt1"/>
                </a:solidFill>
              </a:defRPr>
            </a:lvl6pPr>
            <a:lvl7pPr lvl="6" algn="ctr" rtl="0">
              <a:spcBef>
                <a:spcPts val="0"/>
              </a:spcBef>
              <a:spcAft>
                <a:spcPts val="0"/>
              </a:spcAft>
              <a:buClr>
                <a:schemeClr val="lt1"/>
              </a:buClr>
              <a:buSzPts val="4200"/>
              <a:buNone/>
              <a:defRPr sz="4200">
                <a:solidFill>
                  <a:schemeClr val="lt1"/>
                </a:solidFill>
              </a:defRPr>
            </a:lvl7pPr>
            <a:lvl8pPr lvl="7" algn="ctr" rtl="0">
              <a:spcBef>
                <a:spcPts val="0"/>
              </a:spcBef>
              <a:spcAft>
                <a:spcPts val="0"/>
              </a:spcAft>
              <a:buClr>
                <a:schemeClr val="lt1"/>
              </a:buClr>
              <a:buSzPts val="4200"/>
              <a:buNone/>
              <a:defRPr sz="4200">
                <a:solidFill>
                  <a:schemeClr val="lt1"/>
                </a:solidFill>
              </a:defRPr>
            </a:lvl8pPr>
            <a:lvl9pPr lvl="8" algn="ctr" rtl="0">
              <a:spcBef>
                <a:spcPts val="0"/>
              </a:spcBef>
              <a:spcAft>
                <a:spcPts val="0"/>
              </a:spcAft>
              <a:buClr>
                <a:schemeClr val="lt1"/>
              </a:buClr>
              <a:buSzPts val="4200"/>
              <a:buNone/>
              <a:defRPr sz="4200">
                <a:solidFill>
                  <a:schemeClr val="lt1"/>
                </a:solidFill>
              </a:defRPr>
            </a:lvl9pPr>
          </a:lstStyle>
          <a:p>
            <a:endParaRPr/>
          </a:p>
        </p:txBody>
      </p:sp>
      <p:sp>
        <p:nvSpPr>
          <p:cNvPr id="226" name="Google Shape;226;p28"/>
          <p:cNvSpPr txBox="1">
            <a:spLocks noGrp="1"/>
          </p:cNvSpPr>
          <p:nvPr>
            <p:ph type="subTitle" idx="1"/>
          </p:nvPr>
        </p:nvSpPr>
        <p:spPr>
          <a:xfrm>
            <a:off x="3518402" y="3791925"/>
            <a:ext cx="2107200" cy="627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400"/>
              <a:buNone/>
              <a:defRPr sz="1400">
                <a:solidFill>
                  <a:schemeClr val="lt1"/>
                </a:solidFill>
              </a:defRPr>
            </a:lvl1pPr>
            <a:lvl2pPr lvl="1" algn="ctr" rtl="0">
              <a:lnSpc>
                <a:spcPct val="100000"/>
              </a:lnSpc>
              <a:spcBef>
                <a:spcPts val="0"/>
              </a:spcBef>
              <a:spcAft>
                <a:spcPts val="0"/>
              </a:spcAft>
              <a:buClr>
                <a:schemeClr val="lt1"/>
              </a:buClr>
              <a:buSzPts val="1400"/>
              <a:buNone/>
              <a:defRPr>
                <a:solidFill>
                  <a:schemeClr val="lt1"/>
                </a:solidFill>
              </a:defRPr>
            </a:lvl2pPr>
            <a:lvl3pPr lvl="2" algn="ctr" rtl="0">
              <a:lnSpc>
                <a:spcPct val="100000"/>
              </a:lnSpc>
              <a:spcBef>
                <a:spcPts val="0"/>
              </a:spcBef>
              <a:spcAft>
                <a:spcPts val="0"/>
              </a:spcAft>
              <a:buClr>
                <a:schemeClr val="lt1"/>
              </a:buClr>
              <a:buSzPts val="1400"/>
              <a:buNone/>
              <a:defRPr>
                <a:solidFill>
                  <a:schemeClr val="lt1"/>
                </a:solidFill>
              </a:defRPr>
            </a:lvl3pPr>
            <a:lvl4pPr lvl="3" algn="ctr" rtl="0">
              <a:lnSpc>
                <a:spcPct val="100000"/>
              </a:lnSpc>
              <a:spcBef>
                <a:spcPts val="0"/>
              </a:spcBef>
              <a:spcAft>
                <a:spcPts val="0"/>
              </a:spcAft>
              <a:buClr>
                <a:schemeClr val="lt1"/>
              </a:buClr>
              <a:buSzPts val="1400"/>
              <a:buNone/>
              <a:defRPr>
                <a:solidFill>
                  <a:schemeClr val="lt1"/>
                </a:solidFill>
              </a:defRPr>
            </a:lvl4pPr>
            <a:lvl5pPr lvl="4" algn="ctr" rtl="0">
              <a:lnSpc>
                <a:spcPct val="100000"/>
              </a:lnSpc>
              <a:spcBef>
                <a:spcPts val="0"/>
              </a:spcBef>
              <a:spcAft>
                <a:spcPts val="0"/>
              </a:spcAft>
              <a:buClr>
                <a:schemeClr val="lt1"/>
              </a:buClr>
              <a:buSzPts val="1400"/>
              <a:buNone/>
              <a:defRPr>
                <a:solidFill>
                  <a:schemeClr val="lt1"/>
                </a:solidFill>
              </a:defRPr>
            </a:lvl5pPr>
            <a:lvl6pPr lvl="5" algn="ctr" rtl="0">
              <a:lnSpc>
                <a:spcPct val="100000"/>
              </a:lnSpc>
              <a:spcBef>
                <a:spcPts val="0"/>
              </a:spcBef>
              <a:spcAft>
                <a:spcPts val="0"/>
              </a:spcAft>
              <a:buClr>
                <a:schemeClr val="lt1"/>
              </a:buClr>
              <a:buSzPts val="1400"/>
              <a:buNone/>
              <a:defRPr>
                <a:solidFill>
                  <a:schemeClr val="lt1"/>
                </a:solidFill>
              </a:defRPr>
            </a:lvl6pPr>
            <a:lvl7pPr lvl="6" algn="ctr" rtl="0">
              <a:lnSpc>
                <a:spcPct val="100000"/>
              </a:lnSpc>
              <a:spcBef>
                <a:spcPts val="0"/>
              </a:spcBef>
              <a:spcAft>
                <a:spcPts val="0"/>
              </a:spcAft>
              <a:buClr>
                <a:schemeClr val="lt1"/>
              </a:buClr>
              <a:buSzPts val="1400"/>
              <a:buNone/>
              <a:defRPr>
                <a:solidFill>
                  <a:schemeClr val="lt1"/>
                </a:solidFill>
              </a:defRPr>
            </a:lvl7pPr>
            <a:lvl8pPr lvl="7" algn="ctr" rtl="0">
              <a:lnSpc>
                <a:spcPct val="100000"/>
              </a:lnSpc>
              <a:spcBef>
                <a:spcPts val="0"/>
              </a:spcBef>
              <a:spcAft>
                <a:spcPts val="0"/>
              </a:spcAft>
              <a:buClr>
                <a:schemeClr val="lt1"/>
              </a:buClr>
              <a:buSzPts val="1400"/>
              <a:buNone/>
              <a:defRPr>
                <a:solidFill>
                  <a:schemeClr val="lt1"/>
                </a:solidFill>
              </a:defRPr>
            </a:lvl8pPr>
            <a:lvl9pPr lvl="8" algn="ctr" rtl="0">
              <a:lnSpc>
                <a:spcPct val="100000"/>
              </a:lnSpc>
              <a:spcBef>
                <a:spcPts val="0"/>
              </a:spcBef>
              <a:spcAft>
                <a:spcPts val="0"/>
              </a:spcAft>
              <a:buClr>
                <a:schemeClr val="lt1"/>
              </a:buClr>
              <a:buSzPts val="1400"/>
              <a:buNone/>
              <a:defRPr>
                <a:solidFill>
                  <a:schemeClr val="lt1"/>
                </a:solidFill>
              </a:defRPr>
            </a:lvl9pPr>
          </a:lstStyle>
          <a:p>
            <a:endParaRPr/>
          </a:p>
        </p:txBody>
      </p:sp>
      <p:sp>
        <p:nvSpPr>
          <p:cNvPr id="227" name="Google Shape;227;p28"/>
          <p:cNvSpPr txBox="1">
            <a:spLocks noGrp="1"/>
          </p:cNvSpPr>
          <p:nvPr>
            <p:ph type="title" idx="2"/>
          </p:nvPr>
        </p:nvSpPr>
        <p:spPr>
          <a:xfrm>
            <a:off x="5929894" y="3473650"/>
            <a:ext cx="2107200" cy="388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1800"/>
              <a:buNone/>
              <a:defRPr sz="1800">
                <a:solidFill>
                  <a:schemeClr val="accent1"/>
                </a:solidFill>
              </a:defRPr>
            </a:lvl1pPr>
            <a:lvl2pPr lvl="1" algn="ctr" rtl="0">
              <a:spcBef>
                <a:spcPts val="0"/>
              </a:spcBef>
              <a:spcAft>
                <a:spcPts val="0"/>
              </a:spcAft>
              <a:buClr>
                <a:schemeClr val="accent1"/>
              </a:buClr>
              <a:buSzPts val="4200"/>
              <a:buNone/>
              <a:defRPr sz="4200">
                <a:solidFill>
                  <a:schemeClr val="accent1"/>
                </a:solidFill>
              </a:defRPr>
            </a:lvl2pPr>
            <a:lvl3pPr lvl="2" algn="ctr" rtl="0">
              <a:spcBef>
                <a:spcPts val="0"/>
              </a:spcBef>
              <a:spcAft>
                <a:spcPts val="0"/>
              </a:spcAft>
              <a:buClr>
                <a:schemeClr val="accent1"/>
              </a:buClr>
              <a:buSzPts val="4200"/>
              <a:buNone/>
              <a:defRPr sz="4200">
                <a:solidFill>
                  <a:schemeClr val="accent1"/>
                </a:solidFill>
              </a:defRPr>
            </a:lvl3pPr>
            <a:lvl4pPr lvl="3" algn="ctr" rtl="0">
              <a:spcBef>
                <a:spcPts val="0"/>
              </a:spcBef>
              <a:spcAft>
                <a:spcPts val="0"/>
              </a:spcAft>
              <a:buClr>
                <a:schemeClr val="accent1"/>
              </a:buClr>
              <a:buSzPts val="4200"/>
              <a:buNone/>
              <a:defRPr sz="4200">
                <a:solidFill>
                  <a:schemeClr val="accent1"/>
                </a:solidFill>
              </a:defRPr>
            </a:lvl4pPr>
            <a:lvl5pPr lvl="4" algn="ctr" rtl="0">
              <a:spcBef>
                <a:spcPts val="0"/>
              </a:spcBef>
              <a:spcAft>
                <a:spcPts val="0"/>
              </a:spcAft>
              <a:buClr>
                <a:schemeClr val="accent1"/>
              </a:buClr>
              <a:buSzPts val="4200"/>
              <a:buNone/>
              <a:defRPr sz="4200">
                <a:solidFill>
                  <a:schemeClr val="accent1"/>
                </a:solidFill>
              </a:defRPr>
            </a:lvl5pPr>
            <a:lvl6pPr lvl="5" algn="ctr" rtl="0">
              <a:spcBef>
                <a:spcPts val="0"/>
              </a:spcBef>
              <a:spcAft>
                <a:spcPts val="0"/>
              </a:spcAft>
              <a:buClr>
                <a:schemeClr val="accent1"/>
              </a:buClr>
              <a:buSzPts val="4200"/>
              <a:buNone/>
              <a:defRPr sz="4200">
                <a:solidFill>
                  <a:schemeClr val="accent1"/>
                </a:solidFill>
              </a:defRPr>
            </a:lvl6pPr>
            <a:lvl7pPr lvl="6" algn="ctr" rtl="0">
              <a:spcBef>
                <a:spcPts val="0"/>
              </a:spcBef>
              <a:spcAft>
                <a:spcPts val="0"/>
              </a:spcAft>
              <a:buClr>
                <a:schemeClr val="accent1"/>
              </a:buClr>
              <a:buSzPts val="4200"/>
              <a:buNone/>
              <a:defRPr sz="4200">
                <a:solidFill>
                  <a:schemeClr val="accent1"/>
                </a:solidFill>
              </a:defRPr>
            </a:lvl7pPr>
            <a:lvl8pPr lvl="7" algn="ctr" rtl="0">
              <a:spcBef>
                <a:spcPts val="0"/>
              </a:spcBef>
              <a:spcAft>
                <a:spcPts val="0"/>
              </a:spcAft>
              <a:buClr>
                <a:schemeClr val="accent1"/>
              </a:buClr>
              <a:buSzPts val="4200"/>
              <a:buNone/>
              <a:defRPr sz="4200">
                <a:solidFill>
                  <a:schemeClr val="accent1"/>
                </a:solidFill>
              </a:defRPr>
            </a:lvl8pPr>
            <a:lvl9pPr lvl="8" algn="ctr" rtl="0">
              <a:spcBef>
                <a:spcPts val="0"/>
              </a:spcBef>
              <a:spcAft>
                <a:spcPts val="0"/>
              </a:spcAft>
              <a:buClr>
                <a:schemeClr val="accent1"/>
              </a:buClr>
              <a:buSzPts val="4200"/>
              <a:buNone/>
              <a:defRPr sz="4200">
                <a:solidFill>
                  <a:schemeClr val="accent1"/>
                </a:solidFill>
              </a:defRPr>
            </a:lvl9pPr>
          </a:lstStyle>
          <a:p>
            <a:endParaRPr/>
          </a:p>
        </p:txBody>
      </p:sp>
      <p:sp>
        <p:nvSpPr>
          <p:cNvPr id="228" name="Google Shape;228;p28"/>
          <p:cNvSpPr txBox="1">
            <a:spLocks noGrp="1"/>
          </p:cNvSpPr>
          <p:nvPr>
            <p:ph type="subTitle" idx="3"/>
          </p:nvPr>
        </p:nvSpPr>
        <p:spPr>
          <a:xfrm>
            <a:off x="5929898" y="3791925"/>
            <a:ext cx="2107200" cy="627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1400"/>
              <a:buNone/>
              <a:defRPr sz="1400">
                <a:solidFill>
                  <a:schemeClr val="accent1"/>
                </a:solidFill>
              </a:defRPr>
            </a:lvl1pPr>
            <a:lvl2pPr lvl="1" algn="ctr" rtl="0">
              <a:lnSpc>
                <a:spcPct val="100000"/>
              </a:lnSpc>
              <a:spcBef>
                <a:spcPts val="0"/>
              </a:spcBef>
              <a:spcAft>
                <a:spcPts val="0"/>
              </a:spcAft>
              <a:buClr>
                <a:schemeClr val="accent1"/>
              </a:buClr>
              <a:buSzPts val="1400"/>
              <a:buNone/>
              <a:defRPr>
                <a:solidFill>
                  <a:schemeClr val="accent1"/>
                </a:solidFill>
              </a:defRPr>
            </a:lvl2pPr>
            <a:lvl3pPr lvl="2" algn="ctr" rtl="0">
              <a:lnSpc>
                <a:spcPct val="100000"/>
              </a:lnSpc>
              <a:spcBef>
                <a:spcPts val="0"/>
              </a:spcBef>
              <a:spcAft>
                <a:spcPts val="0"/>
              </a:spcAft>
              <a:buClr>
                <a:schemeClr val="accent1"/>
              </a:buClr>
              <a:buSzPts val="1400"/>
              <a:buNone/>
              <a:defRPr>
                <a:solidFill>
                  <a:schemeClr val="accent1"/>
                </a:solidFill>
              </a:defRPr>
            </a:lvl3pPr>
            <a:lvl4pPr lvl="3" algn="ctr" rtl="0">
              <a:lnSpc>
                <a:spcPct val="100000"/>
              </a:lnSpc>
              <a:spcBef>
                <a:spcPts val="0"/>
              </a:spcBef>
              <a:spcAft>
                <a:spcPts val="0"/>
              </a:spcAft>
              <a:buClr>
                <a:schemeClr val="accent1"/>
              </a:buClr>
              <a:buSzPts val="1400"/>
              <a:buNone/>
              <a:defRPr>
                <a:solidFill>
                  <a:schemeClr val="accent1"/>
                </a:solidFill>
              </a:defRPr>
            </a:lvl4pPr>
            <a:lvl5pPr lvl="4" algn="ctr" rtl="0">
              <a:lnSpc>
                <a:spcPct val="100000"/>
              </a:lnSpc>
              <a:spcBef>
                <a:spcPts val="0"/>
              </a:spcBef>
              <a:spcAft>
                <a:spcPts val="0"/>
              </a:spcAft>
              <a:buClr>
                <a:schemeClr val="accent1"/>
              </a:buClr>
              <a:buSzPts val="1400"/>
              <a:buNone/>
              <a:defRPr>
                <a:solidFill>
                  <a:schemeClr val="accent1"/>
                </a:solidFill>
              </a:defRPr>
            </a:lvl5pPr>
            <a:lvl6pPr lvl="5" algn="ctr" rtl="0">
              <a:lnSpc>
                <a:spcPct val="100000"/>
              </a:lnSpc>
              <a:spcBef>
                <a:spcPts val="0"/>
              </a:spcBef>
              <a:spcAft>
                <a:spcPts val="0"/>
              </a:spcAft>
              <a:buClr>
                <a:schemeClr val="accent1"/>
              </a:buClr>
              <a:buSzPts val="1400"/>
              <a:buNone/>
              <a:defRPr>
                <a:solidFill>
                  <a:schemeClr val="accent1"/>
                </a:solidFill>
              </a:defRPr>
            </a:lvl6pPr>
            <a:lvl7pPr lvl="6" algn="ctr" rtl="0">
              <a:lnSpc>
                <a:spcPct val="100000"/>
              </a:lnSpc>
              <a:spcBef>
                <a:spcPts val="0"/>
              </a:spcBef>
              <a:spcAft>
                <a:spcPts val="0"/>
              </a:spcAft>
              <a:buClr>
                <a:schemeClr val="accent1"/>
              </a:buClr>
              <a:buSzPts val="1400"/>
              <a:buNone/>
              <a:defRPr>
                <a:solidFill>
                  <a:schemeClr val="accent1"/>
                </a:solidFill>
              </a:defRPr>
            </a:lvl7pPr>
            <a:lvl8pPr lvl="7" algn="ctr" rtl="0">
              <a:lnSpc>
                <a:spcPct val="100000"/>
              </a:lnSpc>
              <a:spcBef>
                <a:spcPts val="0"/>
              </a:spcBef>
              <a:spcAft>
                <a:spcPts val="0"/>
              </a:spcAft>
              <a:buClr>
                <a:schemeClr val="accent1"/>
              </a:buClr>
              <a:buSzPts val="1400"/>
              <a:buNone/>
              <a:defRPr>
                <a:solidFill>
                  <a:schemeClr val="accent1"/>
                </a:solidFill>
              </a:defRPr>
            </a:lvl8pPr>
            <a:lvl9pPr lvl="8" algn="ctr" rtl="0">
              <a:lnSpc>
                <a:spcPct val="100000"/>
              </a:lnSpc>
              <a:spcBef>
                <a:spcPts val="0"/>
              </a:spcBef>
              <a:spcAft>
                <a:spcPts val="0"/>
              </a:spcAft>
              <a:buClr>
                <a:schemeClr val="accent1"/>
              </a:buClr>
              <a:buSzPts val="1400"/>
              <a:buNone/>
              <a:defRPr>
                <a:solidFill>
                  <a:schemeClr val="accent1"/>
                </a:solidFill>
              </a:defRPr>
            </a:lvl9pPr>
          </a:lstStyle>
          <a:p>
            <a:endParaRPr/>
          </a:p>
        </p:txBody>
      </p:sp>
      <p:sp>
        <p:nvSpPr>
          <p:cNvPr id="229" name="Google Shape;229;p28"/>
          <p:cNvSpPr txBox="1">
            <a:spLocks noGrp="1"/>
          </p:cNvSpPr>
          <p:nvPr>
            <p:ph type="title" idx="4"/>
          </p:nvPr>
        </p:nvSpPr>
        <p:spPr>
          <a:xfrm>
            <a:off x="775800" y="521225"/>
            <a:ext cx="4406400" cy="105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2800"/>
              <a:buNone/>
              <a:defRPr>
                <a:solidFill>
                  <a:schemeClr val="lt1"/>
                </a:solidFill>
              </a:defRPr>
            </a:lvl1pPr>
            <a:lvl2pPr lvl="1" rtl="0">
              <a:spcBef>
                <a:spcPts val="0"/>
              </a:spcBef>
              <a:spcAft>
                <a:spcPts val="0"/>
              </a:spcAft>
              <a:buClr>
                <a:schemeClr val="lt1"/>
              </a:buClr>
              <a:buSzPts val="2800"/>
              <a:buNone/>
              <a:defRPr>
                <a:solidFill>
                  <a:schemeClr val="lt1"/>
                </a:solidFill>
              </a:defRPr>
            </a:lvl2pPr>
            <a:lvl3pPr lvl="2" rtl="0">
              <a:spcBef>
                <a:spcPts val="0"/>
              </a:spcBef>
              <a:spcAft>
                <a:spcPts val="0"/>
              </a:spcAft>
              <a:buClr>
                <a:schemeClr val="lt1"/>
              </a:buClr>
              <a:buSzPts val="2800"/>
              <a:buNone/>
              <a:defRPr>
                <a:solidFill>
                  <a:schemeClr val="lt1"/>
                </a:solidFill>
              </a:defRPr>
            </a:lvl3pPr>
            <a:lvl4pPr lvl="3" rtl="0">
              <a:spcBef>
                <a:spcPts val="0"/>
              </a:spcBef>
              <a:spcAft>
                <a:spcPts val="0"/>
              </a:spcAft>
              <a:buClr>
                <a:schemeClr val="lt1"/>
              </a:buClr>
              <a:buSzPts val="2800"/>
              <a:buNone/>
              <a:defRPr>
                <a:solidFill>
                  <a:schemeClr val="lt1"/>
                </a:solidFill>
              </a:defRPr>
            </a:lvl4pPr>
            <a:lvl5pPr lvl="4" rtl="0">
              <a:spcBef>
                <a:spcPts val="0"/>
              </a:spcBef>
              <a:spcAft>
                <a:spcPts val="0"/>
              </a:spcAft>
              <a:buClr>
                <a:schemeClr val="lt1"/>
              </a:buClr>
              <a:buSzPts val="2800"/>
              <a:buNone/>
              <a:defRPr>
                <a:solidFill>
                  <a:schemeClr val="lt1"/>
                </a:solidFill>
              </a:defRPr>
            </a:lvl5pPr>
            <a:lvl6pPr lvl="5" rtl="0">
              <a:spcBef>
                <a:spcPts val="0"/>
              </a:spcBef>
              <a:spcAft>
                <a:spcPts val="0"/>
              </a:spcAft>
              <a:buClr>
                <a:schemeClr val="lt1"/>
              </a:buClr>
              <a:buSzPts val="2800"/>
              <a:buNone/>
              <a:defRPr>
                <a:solidFill>
                  <a:schemeClr val="lt1"/>
                </a:solidFill>
              </a:defRPr>
            </a:lvl6pPr>
            <a:lvl7pPr lvl="6" rtl="0">
              <a:spcBef>
                <a:spcPts val="0"/>
              </a:spcBef>
              <a:spcAft>
                <a:spcPts val="0"/>
              </a:spcAft>
              <a:buClr>
                <a:schemeClr val="lt1"/>
              </a:buClr>
              <a:buSzPts val="2800"/>
              <a:buNone/>
              <a:defRPr>
                <a:solidFill>
                  <a:schemeClr val="lt1"/>
                </a:solidFill>
              </a:defRPr>
            </a:lvl7pPr>
            <a:lvl8pPr lvl="7" rtl="0">
              <a:spcBef>
                <a:spcPts val="0"/>
              </a:spcBef>
              <a:spcAft>
                <a:spcPts val="0"/>
              </a:spcAft>
              <a:buClr>
                <a:schemeClr val="lt1"/>
              </a:buClr>
              <a:buSzPts val="2800"/>
              <a:buNone/>
              <a:defRPr>
                <a:solidFill>
                  <a:schemeClr val="lt1"/>
                </a:solidFill>
              </a:defRPr>
            </a:lvl8pPr>
            <a:lvl9pPr lvl="8" rtl="0">
              <a:spcBef>
                <a:spcPts val="0"/>
              </a:spcBef>
              <a:spcAft>
                <a:spcPts val="0"/>
              </a:spcAft>
              <a:buClr>
                <a:schemeClr val="lt1"/>
              </a:buClr>
              <a:buSzPts val="2800"/>
              <a:buNone/>
              <a:defRPr>
                <a:solidFill>
                  <a:schemeClr val="lt1"/>
                </a:solidFill>
              </a:defRPr>
            </a:lvl9pPr>
          </a:lstStyle>
          <a:p>
            <a:endParaRPr/>
          </a:p>
        </p:txBody>
      </p:sp>
      <p:sp>
        <p:nvSpPr>
          <p:cNvPr id="230" name="Google Shape;230;p28"/>
          <p:cNvSpPr txBox="1">
            <a:spLocks noGrp="1"/>
          </p:cNvSpPr>
          <p:nvPr>
            <p:ph type="title" idx="5"/>
          </p:nvPr>
        </p:nvSpPr>
        <p:spPr>
          <a:xfrm>
            <a:off x="1106900" y="3473650"/>
            <a:ext cx="2107200" cy="388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1800"/>
              <a:buNone/>
              <a:defRPr sz="1800">
                <a:solidFill>
                  <a:schemeClr val="lt1"/>
                </a:solidFill>
              </a:defRPr>
            </a:lvl1pPr>
            <a:lvl2pPr lvl="1" algn="ctr" rtl="0">
              <a:spcBef>
                <a:spcPts val="0"/>
              </a:spcBef>
              <a:spcAft>
                <a:spcPts val="0"/>
              </a:spcAft>
              <a:buClr>
                <a:schemeClr val="lt1"/>
              </a:buClr>
              <a:buSzPts val="4200"/>
              <a:buNone/>
              <a:defRPr sz="4200">
                <a:solidFill>
                  <a:schemeClr val="lt1"/>
                </a:solidFill>
              </a:defRPr>
            </a:lvl2pPr>
            <a:lvl3pPr lvl="2" algn="ctr" rtl="0">
              <a:spcBef>
                <a:spcPts val="0"/>
              </a:spcBef>
              <a:spcAft>
                <a:spcPts val="0"/>
              </a:spcAft>
              <a:buClr>
                <a:schemeClr val="lt1"/>
              </a:buClr>
              <a:buSzPts val="4200"/>
              <a:buNone/>
              <a:defRPr sz="4200">
                <a:solidFill>
                  <a:schemeClr val="lt1"/>
                </a:solidFill>
              </a:defRPr>
            </a:lvl3pPr>
            <a:lvl4pPr lvl="3" algn="ctr" rtl="0">
              <a:spcBef>
                <a:spcPts val="0"/>
              </a:spcBef>
              <a:spcAft>
                <a:spcPts val="0"/>
              </a:spcAft>
              <a:buClr>
                <a:schemeClr val="lt1"/>
              </a:buClr>
              <a:buSzPts val="4200"/>
              <a:buNone/>
              <a:defRPr sz="4200">
                <a:solidFill>
                  <a:schemeClr val="lt1"/>
                </a:solidFill>
              </a:defRPr>
            </a:lvl4pPr>
            <a:lvl5pPr lvl="4" algn="ctr" rtl="0">
              <a:spcBef>
                <a:spcPts val="0"/>
              </a:spcBef>
              <a:spcAft>
                <a:spcPts val="0"/>
              </a:spcAft>
              <a:buClr>
                <a:schemeClr val="lt1"/>
              </a:buClr>
              <a:buSzPts val="4200"/>
              <a:buNone/>
              <a:defRPr sz="4200">
                <a:solidFill>
                  <a:schemeClr val="lt1"/>
                </a:solidFill>
              </a:defRPr>
            </a:lvl5pPr>
            <a:lvl6pPr lvl="5" algn="ctr" rtl="0">
              <a:spcBef>
                <a:spcPts val="0"/>
              </a:spcBef>
              <a:spcAft>
                <a:spcPts val="0"/>
              </a:spcAft>
              <a:buClr>
                <a:schemeClr val="lt1"/>
              </a:buClr>
              <a:buSzPts val="4200"/>
              <a:buNone/>
              <a:defRPr sz="4200">
                <a:solidFill>
                  <a:schemeClr val="lt1"/>
                </a:solidFill>
              </a:defRPr>
            </a:lvl6pPr>
            <a:lvl7pPr lvl="6" algn="ctr" rtl="0">
              <a:spcBef>
                <a:spcPts val="0"/>
              </a:spcBef>
              <a:spcAft>
                <a:spcPts val="0"/>
              </a:spcAft>
              <a:buClr>
                <a:schemeClr val="lt1"/>
              </a:buClr>
              <a:buSzPts val="4200"/>
              <a:buNone/>
              <a:defRPr sz="4200">
                <a:solidFill>
                  <a:schemeClr val="lt1"/>
                </a:solidFill>
              </a:defRPr>
            </a:lvl7pPr>
            <a:lvl8pPr lvl="7" algn="ctr" rtl="0">
              <a:spcBef>
                <a:spcPts val="0"/>
              </a:spcBef>
              <a:spcAft>
                <a:spcPts val="0"/>
              </a:spcAft>
              <a:buClr>
                <a:schemeClr val="lt1"/>
              </a:buClr>
              <a:buSzPts val="4200"/>
              <a:buNone/>
              <a:defRPr sz="4200">
                <a:solidFill>
                  <a:schemeClr val="lt1"/>
                </a:solidFill>
              </a:defRPr>
            </a:lvl8pPr>
            <a:lvl9pPr lvl="8" algn="ctr" rtl="0">
              <a:spcBef>
                <a:spcPts val="0"/>
              </a:spcBef>
              <a:spcAft>
                <a:spcPts val="0"/>
              </a:spcAft>
              <a:buClr>
                <a:schemeClr val="lt1"/>
              </a:buClr>
              <a:buSzPts val="4200"/>
              <a:buNone/>
              <a:defRPr sz="4200">
                <a:solidFill>
                  <a:schemeClr val="lt1"/>
                </a:solidFill>
              </a:defRPr>
            </a:lvl9pPr>
          </a:lstStyle>
          <a:p>
            <a:endParaRPr/>
          </a:p>
        </p:txBody>
      </p:sp>
      <p:sp>
        <p:nvSpPr>
          <p:cNvPr id="231" name="Google Shape;231;p28"/>
          <p:cNvSpPr txBox="1">
            <a:spLocks noGrp="1"/>
          </p:cNvSpPr>
          <p:nvPr>
            <p:ph type="subTitle" idx="6"/>
          </p:nvPr>
        </p:nvSpPr>
        <p:spPr>
          <a:xfrm>
            <a:off x="1106900" y="3791925"/>
            <a:ext cx="2107200" cy="627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400"/>
              <a:buNone/>
              <a:defRPr sz="1400">
                <a:solidFill>
                  <a:schemeClr val="lt1"/>
                </a:solidFill>
              </a:defRPr>
            </a:lvl1pPr>
            <a:lvl2pPr lvl="1" algn="ctr" rtl="0">
              <a:lnSpc>
                <a:spcPct val="100000"/>
              </a:lnSpc>
              <a:spcBef>
                <a:spcPts val="0"/>
              </a:spcBef>
              <a:spcAft>
                <a:spcPts val="0"/>
              </a:spcAft>
              <a:buClr>
                <a:schemeClr val="lt1"/>
              </a:buClr>
              <a:buSzPts val="1400"/>
              <a:buNone/>
              <a:defRPr>
                <a:solidFill>
                  <a:schemeClr val="lt1"/>
                </a:solidFill>
              </a:defRPr>
            </a:lvl2pPr>
            <a:lvl3pPr lvl="2" algn="ctr" rtl="0">
              <a:lnSpc>
                <a:spcPct val="100000"/>
              </a:lnSpc>
              <a:spcBef>
                <a:spcPts val="0"/>
              </a:spcBef>
              <a:spcAft>
                <a:spcPts val="0"/>
              </a:spcAft>
              <a:buClr>
                <a:schemeClr val="lt1"/>
              </a:buClr>
              <a:buSzPts val="1400"/>
              <a:buNone/>
              <a:defRPr>
                <a:solidFill>
                  <a:schemeClr val="lt1"/>
                </a:solidFill>
              </a:defRPr>
            </a:lvl3pPr>
            <a:lvl4pPr lvl="3" algn="ctr" rtl="0">
              <a:lnSpc>
                <a:spcPct val="100000"/>
              </a:lnSpc>
              <a:spcBef>
                <a:spcPts val="0"/>
              </a:spcBef>
              <a:spcAft>
                <a:spcPts val="0"/>
              </a:spcAft>
              <a:buClr>
                <a:schemeClr val="lt1"/>
              </a:buClr>
              <a:buSzPts val="1400"/>
              <a:buNone/>
              <a:defRPr>
                <a:solidFill>
                  <a:schemeClr val="lt1"/>
                </a:solidFill>
              </a:defRPr>
            </a:lvl4pPr>
            <a:lvl5pPr lvl="4" algn="ctr" rtl="0">
              <a:lnSpc>
                <a:spcPct val="100000"/>
              </a:lnSpc>
              <a:spcBef>
                <a:spcPts val="0"/>
              </a:spcBef>
              <a:spcAft>
                <a:spcPts val="0"/>
              </a:spcAft>
              <a:buClr>
                <a:schemeClr val="lt1"/>
              </a:buClr>
              <a:buSzPts val="1400"/>
              <a:buNone/>
              <a:defRPr>
                <a:solidFill>
                  <a:schemeClr val="lt1"/>
                </a:solidFill>
              </a:defRPr>
            </a:lvl5pPr>
            <a:lvl6pPr lvl="5" algn="ctr" rtl="0">
              <a:lnSpc>
                <a:spcPct val="100000"/>
              </a:lnSpc>
              <a:spcBef>
                <a:spcPts val="0"/>
              </a:spcBef>
              <a:spcAft>
                <a:spcPts val="0"/>
              </a:spcAft>
              <a:buClr>
                <a:schemeClr val="lt1"/>
              </a:buClr>
              <a:buSzPts val="1400"/>
              <a:buNone/>
              <a:defRPr>
                <a:solidFill>
                  <a:schemeClr val="lt1"/>
                </a:solidFill>
              </a:defRPr>
            </a:lvl6pPr>
            <a:lvl7pPr lvl="6" algn="ctr" rtl="0">
              <a:lnSpc>
                <a:spcPct val="100000"/>
              </a:lnSpc>
              <a:spcBef>
                <a:spcPts val="0"/>
              </a:spcBef>
              <a:spcAft>
                <a:spcPts val="0"/>
              </a:spcAft>
              <a:buClr>
                <a:schemeClr val="lt1"/>
              </a:buClr>
              <a:buSzPts val="1400"/>
              <a:buNone/>
              <a:defRPr>
                <a:solidFill>
                  <a:schemeClr val="lt1"/>
                </a:solidFill>
              </a:defRPr>
            </a:lvl7pPr>
            <a:lvl8pPr lvl="7" algn="ctr" rtl="0">
              <a:lnSpc>
                <a:spcPct val="100000"/>
              </a:lnSpc>
              <a:spcBef>
                <a:spcPts val="0"/>
              </a:spcBef>
              <a:spcAft>
                <a:spcPts val="0"/>
              </a:spcAft>
              <a:buClr>
                <a:schemeClr val="lt1"/>
              </a:buClr>
              <a:buSzPts val="1400"/>
              <a:buNone/>
              <a:defRPr>
                <a:solidFill>
                  <a:schemeClr val="lt1"/>
                </a:solidFill>
              </a:defRPr>
            </a:lvl8pPr>
            <a:lvl9pPr lvl="8" algn="ctr" rtl="0">
              <a:lnSpc>
                <a:spcPct val="100000"/>
              </a:lnSpc>
              <a:spcBef>
                <a:spcPts val="0"/>
              </a:spcBef>
              <a:spcAft>
                <a:spcPts val="0"/>
              </a:spcAft>
              <a:buClr>
                <a:schemeClr val="lt1"/>
              </a:buClr>
              <a:buSzPts val="1400"/>
              <a:buNone/>
              <a:defRPr>
                <a:solidFill>
                  <a:schemeClr val="lt1"/>
                </a:solidFill>
              </a:defRPr>
            </a:lvl9pPr>
          </a:lstStyle>
          <a:p>
            <a:endParaRPr/>
          </a:p>
        </p:txBody>
      </p:sp>
      <p:sp>
        <p:nvSpPr>
          <p:cNvPr id="232" name="Google Shape;232;p28"/>
          <p:cNvSpPr txBox="1">
            <a:spLocks noGrp="1"/>
          </p:cNvSpPr>
          <p:nvPr>
            <p:ph type="title" idx="7"/>
          </p:nvPr>
        </p:nvSpPr>
        <p:spPr>
          <a:xfrm>
            <a:off x="3518400" y="1950350"/>
            <a:ext cx="2107200" cy="388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1800"/>
              <a:buNone/>
              <a:defRPr sz="1800">
                <a:solidFill>
                  <a:schemeClr val="lt1"/>
                </a:solidFill>
              </a:defRPr>
            </a:lvl1pPr>
            <a:lvl2pPr lvl="1" algn="ctr" rtl="0">
              <a:spcBef>
                <a:spcPts val="0"/>
              </a:spcBef>
              <a:spcAft>
                <a:spcPts val="0"/>
              </a:spcAft>
              <a:buClr>
                <a:schemeClr val="lt1"/>
              </a:buClr>
              <a:buSzPts val="4200"/>
              <a:buNone/>
              <a:defRPr sz="4200">
                <a:solidFill>
                  <a:schemeClr val="lt1"/>
                </a:solidFill>
              </a:defRPr>
            </a:lvl2pPr>
            <a:lvl3pPr lvl="2" algn="ctr" rtl="0">
              <a:spcBef>
                <a:spcPts val="0"/>
              </a:spcBef>
              <a:spcAft>
                <a:spcPts val="0"/>
              </a:spcAft>
              <a:buClr>
                <a:schemeClr val="lt1"/>
              </a:buClr>
              <a:buSzPts val="4200"/>
              <a:buNone/>
              <a:defRPr sz="4200">
                <a:solidFill>
                  <a:schemeClr val="lt1"/>
                </a:solidFill>
              </a:defRPr>
            </a:lvl3pPr>
            <a:lvl4pPr lvl="3" algn="ctr" rtl="0">
              <a:spcBef>
                <a:spcPts val="0"/>
              </a:spcBef>
              <a:spcAft>
                <a:spcPts val="0"/>
              </a:spcAft>
              <a:buClr>
                <a:schemeClr val="lt1"/>
              </a:buClr>
              <a:buSzPts val="4200"/>
              <a:buNone/>
              <a:defRPr sz="4200">
                <a:solidFill>
                  <a:schemeClr val="lt1"/>
                </a:solidFill>
              </a:defRPr>
            </a:lvl4pPr>
            <a:lvl5pPr lvl="4" algn="ctr" rtl="0">
              <a:spcBef>
                <a:spcPts val="0"/>
              </a:spcBef>
              <a:spcAft>
                <a:spcPts val="0"/>
              </a:spcAft>
              <a:buClr>
                <a:schemeClr val="lt1"/>
              </a:buClr>
              <a:buSzPts val="4200"/>
              <a:buNone/>
              <a:defRPr sz="4200">
                <a:solidFill>
                  <a:schemeClr val="lt1"/>
                </a:solidFill>
              </a:defRPr>
            </a:lvl5pPr>
            <a:lvl6pPr lvl="5" algn="ctr" rtl="0">
              <a:spcBef>
                <a:spcPts val="0"/>
              </a:spcBef>
              <a:spcAft>
                <a:spcPts val="0"/>
              </a:spcAft>
              <a:buClr>
                <a:schemeClr val="lt1"/>
              </a:buClr>
              <a:buSzPts val="4200"/>
              <a:buNone/>
              <a:defRPr sz="4200">
                <a:solidFill>
                  <a:schemeClr val="lt1"/>
                </a:solidFill>
              </a:defRPr>
            </a:lvl6pPr>
            <a:lvl7pPr lvl="6" algn="ctr" rtl="0">
              <a:spcBef>
                <a:spcPts val="0"/>
              </a:spcBef>
              <a:spcAft>
                <a:spcPts val="0"/>
              </a:spcAft>
              <a:buClr>
                <a:schemeClr val="lt1"/>
              </a:buClr>
              <a:buSzPts val="4200"/>
              <a:buNone/>
              <a:defRPr sz="4200">
                <a:solidFill>
                  <a:schemeClr val="lt1"/>
                </a:solidFill>
              </a:defRPr>
            </a:lvl7pPr>
            <a:lvl8pPr lvl="7" algn="ctr" rtl="0">
              <a:spcBef>
                <a:spcPts val="0"/>
              </a:spcBef>
              <a:spcAft>
                <a:spcPts val="0"/>
              </a:spcAft>
              <a:buClr>
                <a:schemeClr val="lt1"/>
              </a:buClr>
              <a:buSzPts val="4200"/>
              <a:buNone/>
              <a:defRPr sz="4200">
                <a:solidFill>
                  <a:schemeClr val="lt1"/>
                </a:solidFill>
              </a:defRPr>
            </a:lvl8pPr>
            <a:lvl9pPr lvl="8" algn="ctr" rtl="0">
              <a:spcBef>
                <a:spcPts val="0"/>
              </a:spcBef>
              <a:spcAft>
                <a:spcPts val="0"/>
              </a:spcAft>
              <a:buClr>
                <a:schemeClr val="lt1"/>
              </a:buClr>
              <a:buSzPts val="4200"/>
              <a:buNone/>
              <a:defRPr sz="4200">
                <a:solidFill>
                  <a:schemeClr val="lt1"/>
                </a:solidFill>
              </a:defRPr>
            </a:lvl9pPr>
          </a:lstStyle>
          <a:p>
            <a:endParaRPr/>
          </a:p>
        </p:txBody>
      </p:sp>
      <p:sp>
        <p:nvSpPr>
          <p:cNvPr id="233" name="Google Shape;233;p28"/>
          <p:cNvSpPr txBox="1">
            <a:spLocks noGrp="1"/>
          </p:cNvSpPr>
          <p:nvPr>
            <p:ph type="subTitle" idx="8"/>
          </p:nvPr>
        </p:nvSpPr>
        <p:spPr>
          <a:xfrm>
            <a:off x="3518402" y="2268625"/>
            <a:ext cx="2107200" cy="627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400"/>
              <a:buNone/>
              <a:defRPr sz="1400">
                <a:solidFill>
                  <a:schemeClr val="lt1"/>
                </a:solidFill>
              </a:defRPr>
            </a:lvl1pPr>
            <a:lvl2pPr lvl="1" algn="ctr" rtl="0">
              <a:lnSpc>
                <a:spcPct val="100000"/>
              </a:lnSpc>
              <a:spcBef>
                <a:spcPts val="0"/>
              </a:spcBef>
              <a:spcAft>
                <a:spcPts val="0"/>
              </a:spcAft>
              <a:buClr>
                <a:schemeClr val="lt1"/>
              </a:buClr>
              <a:buSzPts val="1400"/>
              <a:buNone/>
              <a:defRPr>
                <a:solidFill>
                  <a:schemeClr val="lt1"/>
                </a:solidFill>
              </a:defRPr>
            </a:lvl2pPr>
            <a:lvl3pPr lvl="2" algn="ctr" rtl="0">
              <a:lnSpc>
                <a:spcPct val="100000"/>
              </a:lnSpc>
              <a:spcBef>
                <a:spcPts val="0"/>
              </a:spcBef>
              <a:spcAft>
                <a:spcPts val="0"/>
              </a:spcAft>
              <a:buClr>
                <a:schemeClr val="lt1"/>
              </a:buClr>
              <a:buSzPts val="1400"/>
              <a:buNone/>
              <a:defRPr>
                <a:solidFill>
                  <a:schemeClr val="lt1"/>
                </a:solidFill>
              </a:defRPr>
            </a:lvl3pPr>
            <a:lvl4pPr lvl="3" algn="ctr" rtl="0">
              <a:lnSpc>
                <a:spcPct val="100000"/>
              </a:lnSpc>
              <a:spcBef>
                <a:spcPts val="0"/>
              </a:spcBef>
              <a:spcAft>
                <a:spcPts val="0"/>
              </a:spcAft>
              <a:buClr>
                <a:schemeClr val="lt1"/>
              </a:buClr>
              <a:buSzPts val="1400"/>
              <a:buNone/>
              <a:defRPr>
                <a:solidFill>
                  <a:schemeClr val="lt1"/>
                </a:solidFill>
              </a:defRPr>
            </a:lvl4pPr>
            <a:lvl5pPr lvl="4" algn="ctr" rtl="0">
              <a:lnSpc>
                <a:spcPct val="100000"/>
              </a:lnSpc>
              <a:spcBef>
                <a:spcPts val="0"/>
              </a:spcBef>
              <a:spcAft>
                <a:spcPts val="0"/>
              </a:spcAft>
              <a:buClr>
                <a:schemeClr val="lt1"/>
              </a:buClr>
              <a:buSzPts val="1400"/>
              <a:buNone/>
              <a:defRPr>
                <a:solidFill>
                  <a:schemeClr val="lt1"/>
                </a:solidFill>
              </a:defRPr>
            </a:lvl5pPr>
            <a:lvl6pPr lvl="5" algn="ctr" rtl="0">
              <a:lnSpc>
                <a:spcPct val="100000"/>
              </a:lnSpc>
              <a:spcBef>
                <a:spcPts val="0"/>
              </a:spcBef>
              <a:spcAft>
                <a:spcPts val="0"/>
              </a:spcAft>
              <a:buClr>
                <a:schemeClr val="lt1"/>
              </a:buClr>
              <a:buSzPts val="1400"/>
              <a:buNone/>
              <a:defRPr>
                <a:solidFill>
                  <a:schemeClr val="lt1"/>
                </a:solidFill>
              </a:defRPr>
            </a:lvl6pPr>
            <a:lvl7pPr lvl="6" algn="ctr" rtl="0">
              <a:lnSpc>
                <a:spcPct val="100000"/>
              </a:lnSpc>
              <a:spcBef>
                <a:spcPts val="0"/>
              </a:spcBef>
              <a:spcAft>
                <a:spcPts val="0"/>
              </a:spcAft>
              <a:buClr>
                <a:schemeClr val="lt1"/>
              </a:buClr>
              <a:buSzPts val="1400"/>
              <a:buNone/>
              <a:defRPr>
                <a:solidFill>
                  <a:schemeClr val="lt1"/>
                </a:solidFill>
              </a:defRPr>
            </a:lvl7pPr>
            <a:lvl8pPr lvl="7" algn="ctr" rtl="0">
              <a:lnSpc>
                <a:spcPct val="100000"/>
              </a:lnSpc>
              <a:spcBef>
                <a:spcPts val="0"/>
              </a:spcBef>
              <a:spcAft>
                <a:spcPts val="0"/>
              </a:spcAft>
              <a:buClr>
                <a:schemeClr val="lt1"/>
              </a:buClr>
              <a:buSzPts val="1400"/>
              <a:buNone/>
              <a:defRPr>
                <a:solidFill>
                  <a:schemeClr val="lt1"/>
                </a:solidFill>
              </a:defRPr>
            </a:lvl8pPr>
            <a:lvl9pPr lvl="8" algn="ctr" rtl="0">
              <a:lnSpc>
                <a:spcPct val="100000"/>
              </a:lnSpc>
              <a:spcBef>
                <a:spcPts val="0"/>
              </a:spcBef>
              <a:spcAft>
                <a:spcPts val="0"/>
              </a:spcAft>
              <a:buClr>
                <a:schemeClr val="lt1"/>
              </a:buClr>
              <a:buSzPts val="1400"/>
              <a:buNone/>
              <a:defRPr>
                <a:solidFill>
                  <a:schemeClr val="lt1"/>
                </a:solidFill>
              </a:defRPr>
            </a:lvl9pPr>
          </a:lstStyle>
          <a:p>
            <a:endParaRPr/>
          </a:p>
        </p:txBody>
      </p:sp>
      <p:sp>
        <p:nvSpPr>
          <p:cNvPr id="234" name="Google Shape;234;p28"/>
          <p:cNvSpPr txBox="1">
            <a:spLocks noGrp="1"/>
          </p:cNvSpPr>
          <p:nvPr>
            <p:ph type="title" idx="9"/>
          </p:nvPr>
        </p:nvSpPr>
        <p:spPr>
          <a:xfrm>
            <a:off x="5929894" y="1950350"/>
            <a:ext cx="2107200" cy="388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1800"/>
              <a:buNone/>
              <a:defRPr sz="1800">
                <a:solidFill>
                  <a:schemeClr val="accent1"/>
                </a:solidFill>
              </a:defRPr>
            </a:lvl1pPr>
            <a:lvl2pPr lvl="1" algn="ctr" rtl="0">
              <a:spcBef>
                <a:spcPts val="0"/>
              </a:spcBef>
              <a:spcAft>
                <a:spcPts val="0"/>
              </a:spcAft>
              <a:buClr>
                <a:schemeClr val="accent1"/>
              </a:buClr>
              <a:buSzPts val="4200"/>
              <a:buNone/>
              <a:defRPr sz="4200">
                <a:solidFill>
                  <a:schemeClr val="accent1"/>
                </a:solidFill>
              </a:defRPr>
            </a:lvl2pPr>
            <a:lvl3pPr lvl="2" algn="ctr" rtl="0">
              <a:spcBef>
                <a:spcPts val="0"/>
              </a:spcBef>
              <a:spcAft>
                <a:spcPts val="0"/>
              </a:spcAft>
              <a:buClr>
                <a:schemeClr val="accent1"/>
              </a:buClr>
              <a:buSzPts val="4200"/>
              <a:buNone/>
              <a:defRPr sz="4200">
                <a:solidFill>
                  <a:schemeClr val="accent1"/>
                </a:solidFill>
              </a:defRPr>
            </a:lvl3pPr>
            <a:lvl4pPr lvl="3" algn="ctr" rtl="0">
              <a:spcBef>
                <a:spcPts val="0"/>
              </a:spcBef>
              <a:spcAft>
                <a:spcPts val="0"/>
              </a:spcAft>
              <a:buClr>
                <a:schemeClr val="accent1"/>
              </a:buClr>
              <a:buSzPts val="4200"/>
              <a:buNone/>
              <a:defRPr sz="4200">
                <a:solidFill>
                  <a:schemeClr val="accent1"/>
                </a:solidFill>
              </a:defRPr>
            </a:lvl4pPr>
            <a:lvl5pPr lvl="4" algn="ctr" rtl="0">
              <a:spcBef>
                <a:spcPts val="0"/>
              </a:spcBef>
              <a:spcAft>
                <a:spcPts val="0"/>
              </a:spcAft>
              <a:buClr>
                <a:schemeClr val="accent1"/>
              </a:buClr>
              <a:buSzPts val="4200"/>
              <a:buNone/>
              <a:defRPr sz="4200">
                <a:solidFill>
                  <a:schemeClr val="accent1"/>
                </a:solidFill>
              </a:defRPr>
            </a:lvl5pPr>
            <a:lvl6pPr lvl="5" algn="ctr" rtl="0">
              <a:spcBef>
                <a:spcPts val="0"/>
              </a:spcBef>
              <a:spcAft>
                <a:spcPts val="0"/>
              </a:spcAft>
              <a:buClr>
                <a:schemeClr val="accent1"/>
              </a:buClr>
              <a:buSzPts val="4200"/>
              <a:buNone/>
              <a:defRPr sz="4200">
                <a:solidFill>
                  <a:schemeClr val="accent1"/>
                </a:solidFill>
              </a:defRPr>
            </a:lvl6pPr>
            <a:lvl7pPr lvl="6" algn="ctr" rtl="0">
              <a:spcBef>
                <a:spcPts val="0"/>
              </a:spcBef>
              <a:spcAft>
                <a:spcPts val="0"/>
              </a:spcAft>
              <a:buClr>
                <a:schemeClr val="accent1"/>
              </a:buClr>
              <a:buSzPts val="4200"/>
              <a:buNone/>
              <a:defRPr sz="4200">
                <a:solidFill>
                  <a:schemeClr val="accent1"/>
                </a:solidFill>
              </a:defRPr>
            </a:lvl7pPr>
            <a:lvl8pPr lvl="7" algn="ctr" rtl="0">
              <a:spcBef>
                <a:spcPts val="0"/>
              </a:spcBef>
              <a:spcAft>
                <a:spcPts val="0"/>
              </a:spcAft>
              <a:buClr>
                <a:schemeClr val="accent1"/>
              </a:buClr>
              <a:buSzPts val="4200"/>
              <a:buNone/>
              <a:defRPr sz="4200">
                <a:solidFill>
                  <a:schemeClr val="accent1"/>
                </a:solidFill>
              </a:defRPr>
            </a:lvl8pPr>
            <a:lvl9pPr lvl="8" algn="ctr" rtl="0">
              <a:spcBef>
                <a:spcPts val="0"/>
              </a:spcBef>
              <a:spcAft>
                <a:spcPts val="0"/>
              </a:spcAft>
              <a:buClr>
                <a:schemeClr val="accent1"/>
              </a:buClr>
              <a:buSzPts val="4200"/>
              <a:buNone/>
              <a:defRPr sz="4200">
                <a:solidFill>
                  <a:schemeClr val="accent1"/>
                </a:solidFill>
              </a:defRPr>
            </a:lvl9pPr>
          </a:lstStyle>
          <a:p>
            <a:endParaRPr/>
          </a:p>
        </p:txBody>
      </p:sp>
      <p:sp>
        <p:nvSpPr>
          <p:cNvPr id="235" name="Google Shape;235;p28"/>
          <p:cNvSpPr txBox="1">
            <a:spLocks noGrp="1"/>
          </p:cNvSpPr>
          <p:nvPr>
            <p:ph type="subTitle" idx="13"/>
          </p:nvPr>
        </p:nvSpPr>
        <p:spPr>
          <a:xfrm>
            <a:off x="5929898" y="2268625"/>
            <a:ext cx="2107200" cy="627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1400"/>
              <a:buNone/>
              <a:defRPr sz="1400">
                <a:solidFill>
                  <a:schemeClr val="accent1"/>
                </a:solidFill>
              </a:defRPr>
            </a:lvl1pPr>
            <a:lvl2pPr lvl="1" algn="ctr" rtl="0">
              <a:lnSpc>
                <a:spcPct val="100000"/>
              </a:lnSpc>
              <a:spcBef>
                <a:spcPts val="0"/>
              </a:spcBef>
              <a:spcAft>
                <a:spcPts val="0"/>
              </a:spcAft>
              <a:buClr>
                <a:schemeClr val="accent1"/>
              </a:buClr>
              <a:buSzPts val="1400"/>
              <a:buNone/>
              <a:defRPr>
                <a:solidFill>
                  <a:schemeClr val="accent1"/>
                </a:solidFill>
              </a:defRPr>
            </a:lvl2pPr>
            <a:lvl3pPr lvl="2" algn="ctr" rtl="0">
              <a:lnSpc>
                <a:spcPct val="100000"/>
              </a:lnSpc>
              <a:spcBef>
                <a:spcPts val="0"/>
              </a:spcBef>
              <a:spcAft>
                <a:spcPts val="0"/>
              </a:spcAft>
              <a:buClr>
                <a:schemeClr val="accent1"/>
              </a:buClr>
              <a:buSzPts val="1400"/>
              <a:buNone/>
              <a:defRPr>
                <a:solidFill>
                  <a:schemeClr val="accent1"/>
                </a:solidFill>
              </a:defRPr>
            </a:lvl3pPr>
            <a:lvl4pPr lvl="3" algn="ctr" rtl="0">
              <a:lnSpc>
                <a:spcPct val="100000"/>
              </a:lnSpc>
              <a:spcBef>
                <a:spcPts val="0"/>
              </a:spcBef>
              <a:spcAft>
                <a:spcPts val="0"/>
              </a:spcAft>
              <a:buClr>
                <a:schemeClr val="accent1"/>
              </a:buClr>
              <a:buSzPts val="1400"/>
              <a:buNone/>
              <a:defRPr>
                <a:solidFill>
                  <a:schemeClr val="accent1"/>
                </a:solidFill>
              </a:defRPr>
            </a:lvl4pPr>
            <a:lvl5pPr lvl="4" algn="ctr" rtl="0">
              <a:lnSpc>
                <a:spcPct val="100000"/>
              </a:lnSpc>
              <a:spcBef>
                <a:spcPts val="0"/>
              </a:spcBef>
              <a:spcAft>
                <a:spcPts val="0"/>
              </a:spcAft>
              <a:buClr>
                <a:schemeClr val="accent1"/>
              </a:buClr>
              <a:buSzPts val="1400"/>
              <a:buNone/>
              <a:defRPr>
                <a:solidFill>
                  <a:schemeClr val="accent1"/>
                </a:solidFill>
              </a:defRPr>
            </a:lvl5pPr>
            <a:lvl6pPr lvl="5" algn="ctr" rtl="0">
              <a:lnSpc>
                <a:spcPct val="100000"/>
              </a:lnSpc>
              <a:spcBef>
                <a:spcPts val="0"/>
              </a:spcBef>
              <a:spcAft>
                <a:spcPts val="0"/>
              </a:spcAft>
              <a:buClr>
                <a:schemeClr val="accent1"/>
              </a:buClr>
              <a:buSzPts val="1400"/>
              <a:buNone/>
              <a:defRPr>
                <a:solidFill>
                  <a:schemeClr val="accent1"/>
                </a:solidFill>
              </a:defRPr>
            </a:lvl6pPr>
            <a:lvl7pPr lvl="6" algn="ctr" rtl="0">
              <a:lnSpc>
                <a:spcPct val="100000"/>
              </a:lnSpc>
              <a:spcBef>
                <a:spcPts val="0"/>
              </a:spcBef>
              <a:spcAft>
                <a:spcPts val="0"/>
              </a:spcAft>
              <a:buClr>
                <a:schemeClr val="accent1"/>
              </a:buClr>
              <a:buSzPts val="1400"/>
              <a:buNone/>
              <a:defRPr>
                <a:solidFill>
                  <a:schemeClr val="accent1"/>
                </a:solidFill>
              </a:defRPr>
            </a:lvl7pPr>
            <a:lvl8pPr lvl="7" algn="ctr" rtl="0">
              <a:lnSpc>
                <a:spcPct val="100000"/>
              </a:lnSpc>
              <a:spcBef>
                <a:spcPts val="0"/>
              </a:spcBef>
              <a:spcAft>
                <a:spcPts val="0"/>
              </a:spcAft>
              <a:buClr>
                <a:schemeClr val="accent1"/>
              </a:buClr>
              <a:buSzPts val="1400"/>
              <a:buNone/>
              <a:defRPr>
                <a:solidFill>
                  <a:schemeClr val="accent1"/>
                </a:solidFill>
              </a:defRPr>
            </a:lvl8pPr>
            <a:lvl9pPr lvl="8" algn="ctr" rtl="0">
              <a:lnSpc>
                <a:spcPct val="100000"/>
              </a:lnSpc>
              <a:spcBef>
                <a:spcPts val="0"/>
              </a:spcBef>
              <a:spcAft>
                <a:spcPts val="0"/>
              </a:spcAft>
              <a:buClr>
                <a:schemeClr val="accent1"/>
              </a:buClr>
              <a:buSzPts val="1400"/>
              <a:buNone/>
              <a:defRPr>
                <a:solidFill>
                  <a:schemeClr val="accent1"/>
                </a:solidFill>
              </a:defRPr>
            </a:lvl9pPr>
          </a:lstStyle>
          <a:p>
            <a:endParaRPr/>
          </a:p>
        </p:txBody>
      </p:sp>
      <p:sp>
        <p:nvSpPr>
          <p:cNvPr id="236" name="Google Shape;236;p28"/>
          <p:cNvSpPr txBox="1">
            <a:spLocks noGrp="1"/>
          </p:cNvSpPr>
          <p:nvPr>
            <p:ph type="title" idx="14"/>
          </p:nvPr>
        </p:nvSpPr>
        <p:spPr>
          <a:xfrm>
            <a:off x="1106900" y="1950350"/>
            <a:ext cx="2107200" cy="388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1800"/>
              <a:buNone/>
              <a:defRPr sz="1800">
                <a:solidFill>
                  <a:schemeClr val="lt1"/>
                </a:solidFill>
              </a:defRPr>
            </a:lvl1pPr>
            <a:lvl2pPr lvl="1" algn="ctr" rtl="0">
              <a:spcBef>
                <a:spcPts val="0"/>
              </a:spcBef>
              <a:spcAft>
                <a:spcPts val="0"/>
              </a:spcAft>
              <a:buClr>
                <a:schemeClr val="lt1"/>
              </a:buClr>
              <a:buSzPts val="4200"/>
              <a:buNone/>
              <a:defRPr sz="4200">
                <a:solidFill>
                  <a:schemeClr val="lt1"/>
                </a:solidFill>
              </a:defRPr>
            </a:lvl2pPr>
            <a:lvl3pPr lvl="2" algn="ctr" rtl="0">
              <a:spcBef>
                <a:spcPts val="0"/>
              </a:spcBef>
              <a:spcAft>
                <a:spcPts val="0"/>
              </a:spcAft>
              <a:buClr>
                <a:schemeClr val="lt1"/>
              </a:buClr>
              <a:buSzPts val="4200"/>
              <a:buNone/>
              <a:defRPr sz="4200">
                <a:solidFill>
                  <a:schemeClr val="lt1"/>
                </a:solidFill>
              </a:defRPr>
            </a:lvl3pPr>
            <a:lvl4pPr lvl="3" algn="ctr" rtl="0">
              <a:spcBef>
                <a:spcPts val="0"/>
              </a:spcBef>
              <a:spcAft>
                <a:spcPts val="0"/>
              </a:spcAft>
              <a:buClr>
                <a:schemeClr val="lt1"/>
              </a:buClr>
              <a:buSzPts val="4200"/>
              <a:buNone/>
              <a:defRPr sz="4200">
                <a:solidFill>
                  <a:schemeClr val="lt1"/>
                </a:solidFill>
              </a:defRPr>
            </a:lvl4pPr>
            <a:lvl5pPr lvl="4" algn="ctr" rtl="0">
              <a:spcBef>
                <a:spcPts val="0"/>
              </a:spcBef>
              <a:spcAft>
                <a:spcPts val="0"/>
              </a:spcAft>
              <a:buClr>
                <a:schemeClr val="lt1"/>
              </a:buClr>
              <a:buSzPts val="4200"/>
              <a:buNone/>
              <a:defRPr sz="4200">
                <a:solidFill>
                  <a:schemeClr val="lt1"/>
                </a:solidFill>
              </a:defRPr>
            </a:lvl5pPr>
            <a:lvl6pPr lvl="5" algn="ctr" rtl="0">
              <a:spcBef>
                <a:spcPts val="0"/>
              </a:spcBef>
              <a:spcAft>
                <a:spcPts val="0"/>
              </a:spcAft>
              <a:buClr>
                <a:schemeClr val="lt1"/>
              </a:buClr>
              <a:buSzPts val="4200"/>
              <a:buNone/>
              <a:defRPr sz="4200">
                <a:solidFill>
                  <a:schemeClr val="lt1"/>
                </a:solidFill>
              </a:defRPr>
            </a:lvl6pPr>
            <a:lvl7pPr lvl="6" algn="ctr" rtl="0">
              <a:spcBef>
                <a:spcPts val="0"/>
              </a:spcBef>
              <a:spcAft>
                <a:spcPts val="0"/>
              </a:spcAft>
              <a:buClr>
                <a:schemeClr val="lt1"/>
              </a:buClr>
              <a:buSzPts val="4200"/>
              <a:buNone/>
              <a:defRPr sz="4200">
                <a:solidFill>
                  <a:schemeClr val="lt1"/>
                </a:solidFill>
              </a:defRPr>
            </a:lvl7pPr>
            <a:lvl8pPr lvl="7" algn="ctr" rtl="0">
              <a:spcBef>
                <a:spcPts val="0"/>
              </a:spcBef>
              <a:spcAft>
                <a:spcPts val="0"/>
              </a:spcAft>
              <a:buClr>
                <a:schemeClr val="lt1"/>
              </a:buClr>
              <a:buSzPts val="4200"/>
              <a:buNone/>
              <a:defRPr sz="4200">
                <a:solidFill>
                  <a:schemeClr val="lt1"/>
                </a:solidFill>
              </a:defRPr>
            </a:lvl8pPr>
            <a:lvl9pPr lvl="8" algn="ctr" rtl="0">
              <a:spcBef>
                <a:spcPts val="0"/>
              </a:spcBef>
              <a:spcAft>
                <a:spcPts val="0"/>
              </a:spcAft>
              <a:buClr>
                <a:schemeClr val="lt1"/>
              </a:buClr>
              <a:buSzPts val="4200"/>
              <a:buNone/>
              <a:defRPr sz="4200">
                <a:solidFill>
                  <a:schemeClr val="lt1"/>
                </a:solidFill>
              </a:defRPr>
            </a:lvl9pPr>
          </a:lstStyle>
          <a:p>
            <a:endParaRPr/>
          </a:p>
        </p:txBody>
      </p:sp>
      <p:sp>
        <p:nvSpPr>
          <p:cNvPr id="237" name="Google Shape;237;p28"/>
          <p:cNvSpPr txBox="1">
            <a:spLocks noGrp="1"/>
          </p:cNvSpPr>
          <p:nvPr>
            <p:ph type="subTitle" idx="15"/>
          </p:nvPr>
        </p:nvSpPr>
        <p:spPr>
          <a:xfrm>
            <a:off x="1106900" y="2268625"/>
            <a:ext cx="2107200" cy="627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400"/>
              <a:buNone/>
              <a:defRPr sz="1400">
                <a:solidFill>
                  <a:schemeClr val="lt1"/>
                </a:solidFill>
              </a:defRPr>
            </a:lvl1pPr>
            <a:lvl2pPr lvl="1" algn="ctr" rtl="0">
              <a:lnSpc>
                <a:spcPct val="100000"/>
              </a:lnSpc>
              <a:spcBef>
                <a:spcPts val="0"/>
              </a:spcBef>
              <a:spcAft>
                <a:spcPts val="0"/>
              </a:spcAft>
              <a:buClr>
                <a:schemeClr val="lt1"/>
              </a:buClr>
              <a:buSzPts val="1400"/>
              <a:buNone/>
              <a:defRPr>
                <a:solidFill>
                  <a:schemeClr val="lt1"/>
                </a:solidFill>
              </a:defRPr>
            </a:lvl2pPr>
            <a:lvl3pPr lvl="2" algn="ctr" rtl="0">
              <a:lnSpc>
                <a:spcPct val="100000"/>
              </a:lnSpc>
              <a:spcBef>
                <a:spcPts val="0"/>
              </a:spcBef>
              <a:spcAft>
                <a:spcPts val="0"/>
              </a:spcAft>
              <a:buClr>
                <a:schemeClr val="lt1"/>
              </a:buClr>
              <a:buSzPts val="1400"/>
              <a:buNone/>
              <a:defRPr>
                <a:solidFill>
                  <a:schemeClr val="lt1"/>
                </a:solidFill>
              </a:defRPr>
            </a:lvl3pPr>
            <a:lvl4pPr lvl="3" algn="ctr" rtl="0">
              <a:lnSpc>
                <a:spcPct val="100000"/>
              </a:lnSpc>
              <a:spcBef>
                <a:spcPts val="0"/>
              </a:spcBef>
              <a:spcAft>
                <a:spcPts val="0"/>
              </a:spcAft>
              <a:buClr>
                <a:schemeClr val="lt1"/>
              </a:buClr>
              <a:buSzPts val="1400"/>
              <a:buNone/>
              <a:defRPr>
                <a:solidFill>
                  <a:schemeClr val="lt1"/>
                </a:solidFill>
              </a:defRPr>
            </a:lvl4pPr>
            <a:lvl5pPr lvl="4" algn="ctr" rtl="0">
              <a:lnSpc>
                <a:spcPct val="100000"/>
              </a:lnSpc>
              <a:spcBef>
                <a:spcPts val="0"/>
              </a:spcBef>
              <a:spcAft>
                <a:spcPts val="0"/>
              </a:spcAft>
              <a:buClr>
                <a:schemeClr val="lt1"/>
              </a:buClr>
              <a:buSzPts val="1400"/>
              <a:buNone/>
              <a:defRPr>
                <a:solidFill>
                  <a:schemeClr val="lt1"/>
                </a:solidFill>
              </a:defRPr>
            </a:lvl5pPr>
            <a:lvl6pPr lvl="5" algn="ctr" rtl="0">
              <a:lnSpc>
                <a:spcPct val="100000"/>
              </a:lnSpc>
              <a:spcBef>
                <a:spcPts val="0"/>
              </a:spcBef>
              <a:spcAft>
                <a:spcPts val="0"/>
              </a:spcAft>
              <a:buClr>
                <a:schemeClr val="lt1"/>
              </a:buClr>
              <a:buSzPts val="1400"/>
              <a:buNone/>
              <a:defRPr>
                <a:solidFill>
                  <a:schemeClr val="lt1"/>
                </a:solidFill>
              </a:defRPr>
            </a:lvl6pPr>
            <a:lvl7pPr lvl="6" algn="ctr" rtl="0">
              <a:lnSpc>
                <a:spcPct val="100000"/>
              </a:lnSpc>
              <a:spcBef>
                <a:spcPts val="0"/>
              </a:spcBef>
              <a:spcAft>
                <a:spcPts val="0"/>
              </a:spcAft>
              <a:buClr>
                <a:schemeClr val="lt1"/>
              </a:buClr>
              <a:buSzPts val="1400"/>
              <a:buNone/>
              <a:defRPr>
                <a:solidFill>
                  <a:schemeClr val="lt1"/>
                </a:solidFill>
              </a:defRPr>
            </a:lvl7pPr>
            <a:lvl8pPr lvl="7" algn="ctr" rtl="0">
              <a:lnSpc>
                <a:spcPct val="100000"/>
              </a:lnSpc>
              <a:spcBef>
                <a:spcPts val="0"/>
              </a:spcBef>
              <a:spcAft>
                <a:spcPts val="0"/>
              </a:spcAft>
              <a:buClr>
                <a:schemeClr val="lt1"/>
              </a:buClr>
              <a:buSzPts val="1400"/>
              <a:buNone/>
              <a:defRPr>
                <a:solidFill>
                  <a:schemeClr val="lt1"/>
                </a:solidFill>
              </a:defRPr>
            </a:lvl8pPr>
            <a:lvl9pPr lvl="8" algn="ctr" rtl="0">
              <a:lnSpc>
                <a:spcPct val="100000"/>
              </a:lnSpc>
              <a:spcBef>
                <a:spcPts val="0"/>
              </a:spcBef>
              <a:spcAft>
                <a:spcPts val="0"/>
              </a:spcAft>
              <a:buClr>
                <a:schemeClr val="lt1"/>
              </a:buClr>
              <a:buSzPts val="1400"/>
              <a:buNone/>
              <a:defRPr>
                <a:solidFill>
                  <a:schemeClr val="lt1"/>
                </a:solidFill>
              </a:defRPr>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 Text 2">
  <p:cSld name="TITLE_AND_BODY_1_2">
    <p:bg>
      <p:bgPr>
        <a:solidFill>
          <a:srgbClr val="FFFFFF"/>
        </a:solidFill>
        <a:effectLst/>
      </p:bgPr>
    </p:bg>
    <p:spTree>
      <p:nvGrpSpPr>
        <p:cNvPr id="1" name="Shape 238"/>
        <p:cNvGrpSpPr/>
        <p:nvPr/>
      </p:nvGrpSpPr>
      <p:grpSpPr>
        <a:xfrm>
          <a:off x="0" y="0"/>
          <a:ext cx="0" cy="0"/>
          <a:chOff x="0" y="0"/>
          <a:chExt cx="0" cy="0"/>
        </a:xfrm>
      </p:grpSpPr>
      <p:sp>
        <p:nvSpPr>
          <p:cNvPr id="239" name="Google Shape;239;p29"/>
          <p:cNvSpPr/>
          <p:nvPr/>
        </p:nvSpPr>
        <p:spPr>
          <a:xfrm>
            <a:off x="4577175" y="-84375"/>
            <a:ext cx="4566900" cy="53841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40" name="Google Shape;240;p29"/>
          <p:cNvSpPr txBox="1">
            <a:spLocks noGrp="1"/>
          </p:cNvSpPr>
          <p:nvPr>
            <p:ph type="title"/>
          </p:nvPr>
        </p:nvSpPr>
        <p:spPr>
          <a:xfrm>
            <a:off x="5865000" y="1547900"/>
            <a:ext cx="2211300" cy="5727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lt1"/>
              </a:buClr>
              <a:buSzPts val="2800"/>
              <a:buNone/>
              <a:defRPr>
                <a:solidFill>
                  <a:schemeClr val="lt1"/>
                </a:solidFill>
              </a:defRPr>
            </a:lvl1pPr>
            <a:lvl2pPr lvl="1" rtl="0">
              <a:spcBef>
                <a:spcPts val="0"/>
              </a:spcBef>
              <a:spcAft>
                <a:spcPts val="0"/>
              </a:spcAft>
              <a:buClr>
                <a:schemeClr val="lt1"/>
              </a:buClr>
              <a:buSzPts val="2800"/>
              <a:buNone/>
              <a:defRPr>
                <a:solidFill>
                  <a:schemeClr val="lt1"/>
                </a:solidFill>
              </a:defRPr>
            </a:lvl2pPr>
            <a:lvl3pPr lvl="2" rtl="0">
              <a:spcBef>
                <a:spcPts val="0"/>
              </a:spcBef>
              <a:spcAft>
                <a:spcPts val="0"/>
              </a:spcAft>
              <a:buClr>
                <a:schemeClr val="lt1"/>
              </a:buClr>
              <a:buSzPts val="2800"/>
              <a:buNone/>
              <a:defRPr>
                <a:solidFill>
                  <a:schemeClr val="lt1"/>
                </a:solidFill>
              </a:defRPr>
            </a:lvl3pPr>
            <a:lvl4pPr lvl="3" rtl="0">
              <a:spcBef>
                <a:spcPts val="0"/>
              </a:spcBef>
              <a:spcAft>
                <a:spcPts val="0"/>
              </a:spcAft>
              <a:buClr>
                <a:schemeClr val="lt1"/>
              </a:buClr>
              <a:buSzPts val="2800"/>
              <a:buNone/>
              <a:defRPr>
                <a:solidFill>
                  <a:schemeClr val="lt1"/>
                </a:solidFill>
              </a:defRPr>
            </a:lvl4pPr>
            <a:lvl5pPr lvl="4" rtl="0">
              <a:spcBef>
                <a:spcPts val="0"/>
              </a:spcBef>
              <a:spcAft>
                <a:spcPts val="0"/>
              </a:spcAft>
              <a:buClr>
                <a:schemeClr val="lt1"/>
              </a:buClr>
              <a:buSzPts val="2800"/>
              <a:buNone/>
              <a:defRPr>
                <a:solidFill>
                  <a:schemeClr val="lt1"/>
                </a:solidFill>
              </a:defRPr>
            </a:lvl5pPr>
            <a:lvl6pPr lvl="5" rtl="0">
              <a:spcBef>
                <a:spcPts val="0"/>
              </a:spcBef>
              <a:spcAft>
                <a:spcPts val="0"/>
              </a:spcAft>
              <a:buClr>
                <a:schemeClr val="lt1"/>
              </a:buClr>
              <a:buSzPts val="2800"/>
              <a:buNone/>
              <a:defRPr>
                <a:solidFill>
                  <a:schemeClr val="lt1"/>
                </a:solidFill>
              </a:defRPr>
            </a:lvl6pPr>
            <a:lvl7pPr lvl="6" rtl="0">
              <a:spcBef>
                <a:spcPts val="0"/>
              </a:spcBef>
              <a:spcAft>
                <a:spcPts val="0"/>
              </a:spcAft>
              <a:buClr>
                <a:schemeClr val="lt1"/>
              </a:buClr>
              <a:buSzPts val="2800"/>
              <a:buNone/>
              <a:defRPr>
                <a:solidFill>
                  <a:schemeClr val="lt1"/>
                </a:solidFill>
              </a:defRPr>
            </a:lvl7pPr>
            <a:lvl8pPr lvl="7" rtl="0">
              <a:spcBef>
                <a:spcPts val="0"/>
              </a:spcBef>
              <a:spcAft>
                <a:spcPts val="0"/>
              </a:spcAft>
              <a:buClr>
                <a:schemeClr val="lt1"/>
              </a:buClr>
              <a:buSzPts val="2800"/>
              <a:buNone/>
              <a:defRPr>
                <a:solidFill>
                  <a:schemeClr val="lt1"/>
                </a:solidFill>
              </a:defRPr>
            </a:lvl8pPr>
            <a:lvl9pPr lvl="8" rtl="0">
              <a:spcBef>
                <a:spcPts val="0"/>
              </a:spcBef>
              <a:spcAft>
                <a:spcPts val="0"/>
              </a:spcAft>
              <a:buClr>
                <a:schemeClr val="lt1"/>
              </a:buClr>
              <a:buSzPts val="2800"/>
              <a:buNone/>
              <a:defRPr>
                <a:solidFill>
                  <a:schemeClr val="lt1"/>
                </a:solidFill>
              </a:defRPr>
            </a:lvl9pPr>
          </a:lstStyle>
          <a:p>
            <a:endParaRPr/>
          </a:p>
        </p:txBody>
      </p:sp>
      <p:sp>
        <p:nvSpPr>
          <p:cNvPr id="241" name="Google Shape;241;p29"/>
          <p:cNvSpPr txBox="1">
            <a:spLocks noGrp="1"/>
          </p:cNvSpPr>
          <p:nvPr>
            <p:ph type="subTitle" idx="1"/>
          </p:nvPr>
        </p:nvSpPr>
        <p:spPr>
          <a:xfrm>
            <a:off x="5865000" y="2380600"/>
            <a:ext cx="2211300" cy="1215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600"/>
              <a:buNone/>
              <a:defRPr sz="1600">
                <a:solidFill>
                  <a:schemeClr val="lt1"/>
                </a:solidFill>
              </a:defRPr>
            </a:lvl1pPr>
            <a:lvl2pPr lvl="1" rtl="0">
              <a:lnSpc>
                <a:spcPct val="100000"/>
              </a:lnSpc>
              <a:spcBef>
                <a:spcPts val="0"/>
              </a:spcBef>
              <a:spcAft>
                <a:spcPts val="0"/>
              </a:spcAft>
              <a:buClr>
                <a:schemeClr val="lt1"/>
              </a:buClr>
              <a:buSzPts val="1600"/>
              <a:buNone/>
              <a:defRPr sz="1600">
                <a:solidFill>
                  <a:schemeClr val="lt1"/>
                </a:solidFill>
              </a:defRPr>
            </a:lvl2pPr>
            <a:lvl3pPr lvl="2" rtl="0">
              <a:lnSpc>
                <a:spcPct val="100000"/>
              </a:lnSpc>
              <a:spcBef>
                <a:spcPts val="0"/>
              </a:spcBef>
              <a:spcAft>
                <a:spcPts val="0"/>
              </a:spcAft>
              <a:buClr>
                <a:schemeClr val="lt1"/>
              </a:buClr>
              <a:buSzPts val="1600"/>
              <a:buNone/>
              <a:defRPr sz="1600">
                <a:solidFill>
                  <a:schemeClr val="lt1"/>
                </a:solidFill>
              </a:defRPr>
            </a:lvl3pPr>
            <a:lvl4pPr lvl="3" rtl="0">
              <a:lnSpc>
                <a:spcPct val="100000"/>
              </a:lnSpc>
              <a:spcBef>
                <a:spcPts val="0"/>
              </a:spcBef>
              <a:spcAft>
                <a:spcPts val="0"/>
              </a:spcAft>
              <a:buClr>
                <a:schemeClr val="lt1"/>
              </a:buClr>
              <a:buSzPts val="1600"/>
              <a:buNone/>
              <a:defRPr sz="1600">
                <a:solidFill>
                  <a:schemeClr val="lt1"/>
                </a:solidFill>
              </a:defRPr>
            </a:lvl4pPr>
            <a:lvl5pPr lvl="4" rtl="0">
              <a:lnSpc>
                <a:spcPct val="100000"/>
              </a:lnSpc>
              <a:spcBef>
                <a:spcPts val="0"/>
              </a:spcBef>
              <a:spcAft>
                <a:spcPts val="0"/>
              </a:spcAft>
              <a:buClr>
                <a:schemeClr val="lt1"/>
              </a:buClr>
              <a:buSzPts val="1600"/>
              <a:buNone/>
              <a:defRPr sz="1600">
                <a:solidFill>
                  <a:schemeClr val="lt1"/>
                </a:solidFill>
              </a:defRPr>
            </a:lvl5pPr>
            <a:lvl6pPr lvl="5" rtl="0">
              <a:lnSpc>
                <a:spcPct val="100000"/>
              </a:lnSpc>
              <a:spcBef>
                <a:spcPts val="0"/>
              </a:spcBef>
              <a:spcAft>
                <a:spcPts val="0"/>
              </a:spcAft>
              <a:buClr>
                <a:schemeClr val="lt1"/>
              </a:buClr>
              <a:buSzPts val="1600"/>
              <a:buNone/>
              <a:defRPr sz="1600">
                <a:solidFill>
                  <a:schemeClr val="lt1"/>
                </a:solidFill>
              </a:defRPr>
            </a:lvl6pPr>
            <a:lvl7pPr lvl="6" rtl="0">
              <a:lnSpc>
                <a:spcPct val="100000"/>
              </a:lnSpc>
              <a:spcBef>
                <a:spcPts val="0"/>
              </a:spcBef>
              <a:spcAft>
                <a:spcPts val="0"/>
              </a:spcAft>
              <a:buClr>
                <a:schemeClr val="lt1"/>
              </a:buClr>
              <a:buSzPts val="1600"/>
              <a:buNone/>
              <a:defRPr sz="1600">
                <a:solidFill>
                  <a:schemeClr val="lt1"/>
                </a:solidFill>
              </a:defRPr>
            </a:lvl7pPr>
            <a:lvl8pPr lvl="7" rtl="0">
              <a:lnSpc>
                <a:spcPct val="100000"/>
              </a:lnSpc>
              <a:spcBef>
                <a:spcPts val="0"/>
              </a:spcBef>
              <a:spcAft>
                <a:spcPts val="0"/>
              </a:spcAft>
              <a:buClr>
                <a:schemeClr val="lt1"/>
              </a:buClr>
              <a:buSzPts val="1600"/>
              <a:buNone/>
              <a:defRPr sz="1600">
                <a:solidFill>
                  <a:schemeClr val="lt1"/>
                </a:solidFill>
              </a:defRPr>
            </a:lvl8pPr>
            <a:lvl9pPr lvl="8" rtl="0">
              <a:lnSpc>
                <a:spcPct val="100000"/>
              </a:lnSpc>
              <a:spcBef>
                <a:spcPts val="0"/>
              </a:spcBef>
              <a:spcAft>
                <a:spcPts val="0"/>
              </a:spcAft>
              <a:buClr>
                <a:schemeClr val="lt1"/>
              </a:buClr>
              <a:buSzPts val="1600"/>
              <a:buNone/>
              <a:defRPr sz="1600">
                <a:solidFill>
                  <a:schemeClr val="lt1"/>
                </a:solidFill>
              </a:defRPr>
            </a:lvl9pPr>
          </a:lstStyle>
          <a:p>
            <a:endParaRPr/>
          </a:p>
        </p:txBody>
      </p:sp>
      <p:sp>
        <p:nvSpPr>
          <p:cNvPr id="242" name="Google Shape;242;p29"/>
          <p:cNvSpPr/>
          <p:nvPr/>
        </p:nvSpPr>
        <p:spPr>
          <a:xfrm rot="-7508962" flipH="1">
            <a:off x="1908927" y="252268"/>
            <a:ext cx="5146824" cy="4017122"/>
          </a:xfrm>
          <a:custGeom>
            <a:avLst/>
            <a:gdLst/>
            <a:ahLst/>
            <a:cxnLst/>
            <a:rect l="l" t="t" r="r" b="b"/>
            <a:pathLst>
              <a:path w="246461" h="161261" extrusionOk="0">
                <a:moveTo>
                  <a:pt x="246461" y="0"/>
                </a:moveTo>
                <a:cubicBezTo>
                  <a:pt x="221816" y="26123"/>
                  <a:pt x="191712" y="47108"/>
                  <a:pt x="158560" y="60930"/>
                </a:cubicBezTo>
                <a:cubicBezTo>
                  <a:pt x="128635" y="73407"/>
                  <a:pt x="95318" y="81472"/>
                  <a:pt x="68682" y="100712"/>
                </a:cubicBezTo>
                <a:cubicBezTo>
                  <a:pt x="44190" y="118406"/>
                  <a:pt x="23808" y="141292"/>
                  <a:pt x="0" y="160010"/>
                </a:cubicBezTo>
                <a:lnTo>
                  <a:pt x="8320" y="161260"/>
                </a:lnTo>
                <a:cubicBezTo>
                  <a:pt x="26045" y="145624"/>
                  <a:pt x="46639" y="133238"/>
                  <a:pt x="68791" y="124988"/>
                </a:cubicBezTo>
                <a:cubicBezTo>
                  <a:pt x="106822" y="110822"/>
                  <a:pt x="149567" y="108485"/>
                  <a:pt x="184011" y="87024"/>
                </a:cubicBezTo>
                <a:cubicBezTo>
                  <a:pt x="208822" y="71567"/>
                  <a:pt x="226439" y="48070"/>
                  <a:pt x="242924" y="23523"/>
                </a:cubicBezTo>
                <a:lnTo>
                  <a:pt x="2464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 Text 3">
  <p:cSld name="TITLE_AND_BODY_1_2_1">
    <p:bg>
      <p:bgPr>
        <a:solidFill>
          <a:srgbClr val="FFFFFF"/>
        </a:solidFill>
        <a:effectLst/>
      </p:bgPr>
    </p:bg>
    <p:spTree>
      <p:nvGrpSpPr>
        <p:cNvPr id="1" name="Shape 243"/>
        <p:cNvGrpSpPr/>
        <p:nvPr/>
      </p:nvGrpSpPr>
      <p:grpSpPr>
        <a:xfrm>
          <a:off x="0" y="0"/>
          <a:ext cx="0" cy="0"/>
          <a:chOff x="0" y="0"/>
          <a:chExt cx="0" cy="0"/>
        </a:xfrm>
      </p:grpSpPr>
      <p:sp>
        <p:nvSpPr>
          <p:cNvPr id="244" name="Google Shape;244;p30"/>
          <p:cNvSpPr/>
          <p:nvPr/>
        </p:nvSpPr>
        <p:spPr>
          <a:xfrm>
            <a:off x="-93100" y="-120300"/>
            <a:ext cx="4566900" cy="53841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45" name="Google Shape;245;p30"/>
          <p:cNvSpPr txBox="1">
            <a:spLocks noGrp="1"/>
          </p:cNvSpPr>
          <p:nvPr>
            <p:ph type="title"/>
          </p:nvPr>
        </p:nvSpPr>
        <p:spPr>
          <a:xfrm>
            <a:off x="5865000" y="1547900"/>
            <a:ext cx="2211300" cy="5727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1"/>
              </a:buClr>
              <a:buSzPts val="2800"/>
              <a:buNone/>
              <a:defRPr>
                <a:solidFill>
                  <a:schemeClr val="accent1"/>
                </a:solidFill>
              </a:defRPr>
            </a:lvl1pPr>
            <a:lvl2pPr lvl="1" rtl="0">
              <a:spcBef>
                <a:spcPts val="0"/>
              </a:spcBef>
              <a:spcAft>
                <a:spcPts val="0"/>
              </a:spcAft>
              <a:buClr>
                <a:schemeClr val="accent1"/>
              </a:buClr>
              <a:buSzPts val="2800"/>
              <a:buNone/>
              <a:defRPr>
                <a:solidFill>
                  <a:schemeClr val="accent1"/>
                </a:solidFill>
              </a:defRPr>
            </a:lvl2pPr>
            <a:lvl3pPr lvl="2" rtl="0">
              <a:spcBef>
                <a:spcPts val="0"/>
              </a:spcBef>
              <a:spcAft>
                <a:spcPts val="0"/>
              </a:spcAft>
              <a:buClr>
                <a:schemeClr val="accent1"/>
              </a:buClr>
              <a:buSzPts val="2800"/>
              <a:buNone/>
              <a:defRPr>
                <a:solidFill>
                  <a:schemeClr val="accent1"/>
                </a:solidFill>
              </a:defRPr>
            </a:lvl3pPr>
            <a:lvl4pPr lvl="3" rtl="0">
              <a:spcBef>
                <a:spcPts val="0"/>
              </a:spcBef>
              <a:spcAft>
                <a:spcPts val="0"/>
              </a:spcAft>
              <a:buClr>
                <a:schemeClr val="accent1"/>
              </a:buClr>
              <a:buSzPts val="2800"/>
              <a:buNone/>
              <a:defRPr>
                <a:solidFill>
                  <a:schemeClr val="accent1"/>
                </a:solidFill>
              </a:defRPr>
            </a:lvl4pPr>
            <a:lvl5pPr lvl="4" rtl="0">
              <a:spcBef>
                <a:spcPts val="0"/>
              </a:spcBef>
              <a:spcAft>
                <a:spcPts val="0"/>
              </a:spcAft>
              <a:buClr>
                <a:schemeClr val="accent1"/>
              </a:buClr>
              <a:buSzPts val="2800"/>
              <a:buNone/>
              <a:defRPr>
                <a:solidFill>
                  <a:schemeClr val="accent1"/>
                </a:solidFill>
              </a:defRPr>
            </a:lvl5pPr>
            <a:lvl6pPr lvl="5" rtl="0">
              <a:spcBef>
                <a:spcPts val="0"/>
              </a:spcBef>
              <a:spcAft>
                <a:spcPts val="0"/>
              </a:spcAft>
              <a:buClr>
                <a:schemeClr val="accent1"/>
              </a:buClr>
              <a:buSzPts val="2800"/>
              <a:buNone/>
              <a:defRPr>
                <a:solidFill>
                  <a:schemeClr val="accent1"/>
                </a:solidFill>
              </a:defRPr>
            </a:lvl6pPr>
            <a:lvl7pPr lvl="6" rtl="0">
              <a:spcBef>
                <a:spcPts val="0"/>
              </a:spcBef>
              <a:spcAft>
                <a:spcPts val="0"/>
              </a:spcAft>
              <a:buClr>
                <a:schemeClr val="accent1"/>
              </a:buClr>
              <a:buSzPts val="2800"/>
              <a:buNone/>
              <a:defRPr>
                <a:solidFill>
                  <a:schemeClr val="accent1"/>
                </a:solidFill>
              </a:defRPr>
            </a:lvl7pPr>
            <a:lvl8pPr lvl="7" rtl="0">
              <a:spcBef>
                <a:spcPts val="0"/>
              </a:spcBef>
              <a:spcAft>
                <a:spcPts val="0"/>
              </a:spcAft>
              <a:buClr>
                <a:schemeClr val="accent1"/>
              </a:buClr>
              <a:buSzPts val="2800"/>
              <a:buNone/>
              <a:defRPr>
                <a:solidFill>
                  <a:schemeClr val="accent1"/>
                </a:solidFill>
              </a:defRPr>
            </a:lvl8pPr>
            <a:lvl9pPr lvl="8" rtl="0">
              <a:spcBef>
                <a:spcPts val="0"/>
              </a:spcBef>
              <a:spcAft>
                <a:spcPts val="0"/>
              </a:spcAft>
              <a:buClr>
                <a:schemeClr val="accent1"/>
              </a:buClr>
              <a:buSzPts val="2800"/>
              <a:buNone/>
              <a:defRPr>
                <a:solidFill>
                  <a:schemeClr val="accent1"/>
                </a:solidFill>
              </a:defRPr>
            </a:lvl9pPr>
          </a:lstStyle>
          <a:p>
            <a:endParaRPr/>
          </a:p>
        </p:txBody>
      </p:sp>
      <p:sp>
        <p:nvSpPr>
          <p:cNvPr id="246" name="Google Shape;246;p30"/>
          <p:cNvSpPr txBox="1">
            <a:spLocks noGrp="1"/>
          </p:cNvSpPr>
          <p:nvPr>
            <p:ph type="subTitle" idx="1"/>
          </p:nvPr>
        </p:nvSpPr>
        <p:spPr>
          <a:xfrm>
            <a:off x="5865000" y="2380600"/>
            <a:ext cx="2211300" cy="1215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1600"/>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a:endParaRPr/>
          </a:p>
        </p:txBody>
      </p:sp>
      <p:sp>
        <p:nvSpPr>
          <p:cNvPr id="247" name="Google Shape;247;p30"/>
          <p:cNvSpPr/>
          <p:nvPr/>
        </p:nvSpPr>
        <p:spPr>
          <a:xfrm rot="3372432" flipH="1">
            <a:off x="2073214" y="252373"/>
            <a:ext cx="5146872" cy="4016827"/>
          </a:xfrm>
          <a:custGeom>
            <a:avLst/>
            <a:gdLst/>
            <a:ahLst/>
            <a:cxnLst/>
            <a:rect l="l" t="t" r="r" b="b"/>
            <a:pathLst>
              <a:path w="246461" h="161261" extrusionOk="0">
                <a:moveTo>
                  <a:pt x="246461" y="0"/>
                </a:moveTo>
                <a:cubicBezTo>
                  <a:pt x="221816" y="26123"/>
                  <a:pt x="191712" y="47108"/>
                  <a:pt x="158560" y="60930"/>
                </a:cubicBezTo>
                <a:cubicBezTo>
                  <a:pt x="128635" y="73407"/>
                  <a:pt x="95318" y="81472"/>
                  <a:pt x="68682" y="100712"/>
                </a:cubicBezTo>
                <a:cubicBezTo>
                  <a:pt x="44190" y="118406"/>
                  <a:pt x="23808" y="141292"/>
                  <a:pt x="0" y="160010"/>
                </a:cubicBezTo>
                <a:lnTo>
                  <a:pt x="8320" y="161260"/>
                </a:lnTo>
                <a:cubicBezTo>
                  <a:pt x="26045" y="145624"/>
                  <a:pt x="46639" y="133238"/>
                  <a:pt x="68791" y="124988"/>
                </a:cubicBezTo>
                <a:cubicBezTo>
                  <a:pt x="106822" y="110822"/>
                  <a:pt x="149567" y="108485"/>
                  <a:pt x="184011" y="87024"/>
                </a:cubicBezTo>
                <a:cubicBezTo>
                  <a:pt x="208822" y="71567"/>
                  <a:pt x="226439" y="48070"/>
                  <a:pt x="242924" y="23523"/>
                </a:cubicBezTo>
                <a:lnTo>
                  <a:pt x="2464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ig text 2">
  <p:cSld name="TITLE_1_1">
    <p:bg>
      <p:bgPr>
        <a:solidFill>
          <a:srgbClr val="4949E7"/>
        </a:solidFill>
        <a:effectLst/>
      </p:bgPr>
    </p:bg>
    <p:spTree>
      <p:nvGrpSpPr>
        <p:cNvPr id="1" name="Shape 248"/>
        <p:cNvGrpSpPr/>
        <p:nvPr/>
      </p:nvGrpSpPr>
      <p:grpSpPr>
        <a:xfrm>
          <a:off x="0" y="0"/>
          <a:ext cx="0" cy="0"/>
          <a:chOff x="0" y="0"/>
          <a:chExt cx="0" cy="0"/>
        </a:xfrm>
      </p:grpSpPr>
      <p:grpSp>
        <p:nvGrpSpPr>
          <p:cNvPr id="249" name="Google Shape;249;p31"/>
          <p:cNvGrpSpPr/>
          <p:nvPr/>
        </p:nvGrpSpPr>
        <p:grpSpPr>
          <a:xfrm>
            <a:off x="-431361" y="340809"/>
            <a:ext cx="9929521" cy="4145964"/>
            <a:chOff x="-140040" y="801591"/>
            <a:chExt cx="6746057" cy="2816743"/>
          </a:xfrm>
        </p:grpSpPr>
        <p:sp>
          <p:nvSpPr>
            <p:cNvPr id="250" name="Google Shape;250;p31"/>
            <p:cNvSpPr/>
            <p:nvPr/>
          </p:nvSpPr>
          <p:spPr>
            <a:xfrm>
              <a:off x="2011325" y="1015999"/>
              <a:ext cx="2602335" cy="2602335"/>
            </a:xfrm>
            <a:custGeom>
              <a:avLst/>
              <a:gdLst/>
              <a:ahLst/>
              <a:cxnLst/>
              <a:rect l="l" t="t" r="r" b="b"/>
              <a:pathLst>
                <a:path w="131067" h="131067" extrusionOk="0">
                  <a:moveTo>
                    <a:pt x="65534" y="0"/>
                  </a:moveTo>
                  <a:cubicBezTo>
                    <a:pt x="48153" y="0"/>
                    <a:pt x="31484" y="6904"/>
                    <a:pt x="19194" y="19194"/>
                  </a:cubicBezTo>
                  <a:cubicBezTo>
                    <a:pt x="6904" y="31484"/>
                    <a:pt x="0" y="48152"/>
                    <a:pt x="0" y="65533"/>
                  </a:cubicBezTo>
                  <a:cubicBezTo>
                    <a:pt x="0" y="82913"/>
                    <a:pt x="6904" y="99582"/>
                    <a:pt x="19194" y="111872"/>
                  </a:cubicBezTo>
                  <a:cubicBezTo>
                    <a:pt x="31484" y="124162"/>
                    <a:pt x="48153" y="131066"/>
                    <a:pt x="65534" y="131066"/>
                  </a:cubicBezTo>
                  <a:cubicBezTo>
                    <a:pt x="82914" y="131066"/>
                    <a:pt x="99582" y="124162"/>
                    <a:pt x="111872" y="111872"/>
                  </a:cubicBezTo>
                  <a:cubicBezTo>
                    <a:pt x="124162" y="99582"/>
                    <a:pt x="131066" y="82913"/>
                    <a:pt x="131066" y="65533"/>
                  </a:cubicBezTo>
                  <a:cubicBezTo>
                    <a:pt x="131066" y="48152"/>
                    <a:pt x="124162" y="31484"/>
                    <a:pt x="111872" y="19194"/>
                  </a:cubicBezTo>
                  <a:cubicBezTo>
                    <a:pt x="99582" y="6904"/>
                    <a:pt x="82914" y="0"/>
                    <a:pt x="65534" y="0"/>
                  </a:cubicBezTo>
                  <a:close/>
                </a:path>
              </a:pathLst>
            </a:custGeom>
            <a:solidFill>
              <a:srgbClr val="6E6EE3">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1"/>
            <p:cNvSpPr/>
            <p:nvPr/>
          </p:nvSpPr>
          <p:spPr>
            <a:xfrm>
              <a:off x="6108748" y="942551"/>
              <a:ext cx="497268" cy="497268"/>
            </a:xfrm>
            <a:custGeom>
              <a:avLst/>
              <a:gdLst/>
              <a:ahLst/>
              <a:cxnLst/>
              <a:rect l="l" t="t" r="r" b="b"/>
              <a:pathLst>
                <a:path w="25045" h="25045" extrusionOk="0">
                  <a:moveTo>
                    <a:pt x="12522" y="0"/>
                  </a:moveTo>
                  <a:cubicBezTo>
                    <a:pt x="9201" y="0"/>
                    <a:pt x="6017" y="1320"/>
                    <a:pt x="3668" y="3668"/>
                  </a:cubicBezTo>
                  <a:cubicBezTo>
                    <a:pt x="1320" y="6017"/>
                    <a:pt x="1" y="9202"/>
                    <a:pt x="1" y="12523"/>
                  </a:cubicBezTo>
                  <a:cubicBezTo>
                    <a:pt x="1" y="15844"/>
                    <a:pt x="1320" y="19029"/>
                    <a:pt x="3668" y="21377"/>
                  </a:cubicBezTo>
                  <a:cubicBezTo>
                    <a:pt x="6017" y="23725"/>
                    <a:pt x="9201" y="25044"/>
                    <a:pt x="12522" y="25044"/>
                  </a:cubicBezTo>
                  <a:cubicBezTo>
                    <a:pt x="15844" y="25044"/>
                    <a:pt x="19028" y="23725"/>
                    <a:pt x="21377" y="21377"/>
                  </a:cubicBezTo>
                  <a:cubicBezTo>
                    <a:pt x="23725" y="19029"/>
                    <a:pt x="25045" y="15844"/>
                    <a:pt x="25045" y="12523"/>
                  </a:cubicBezTo>
                  <a:cubicBezTo>
                    <a:pt x="25045" y="9202"/>
                    <a:pt x="23725" y="6017"/>
                    <a:pt x="21377" y="3668"/>
                  </a:cubicBezTo>
                  <a:cubicBezTo>
                    <a:pt x="19028" y="1320"/>
                    <a:pt x="15844" y="0"/>
                    <a:pt x="12522" y="0"/>
                  </a:cubicBezTo>
                  <a:close/>
                </a:path>
              </a:pathLst>
            </a:custGeom>
            <a:solidFill>
              <a:srgbClr val="B9B9E5">
                <a:alpha val="28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1"/>
            <p:cNvSpPr/>
            <p:nvPr/>
          </p:nvSpPr>
          <p:spPr>
            <a:xfrm>
              <a:off x="-140040" y="2761070"/>
              <a:ext cx="1356037" cy="312220"/>
            </a:xfrm>
            <a:custGeom>
              <a:avLst/>
              <a:gdLst/>
              <a:ahLst/>
              <a:cxnLst/>
              <a:rect l="l" t="t" r="r" b="b"/>
              <a:pathLst>
                <a:path w="68297" h="15725" extrusionOk="0">
                  <a:moveTo>
                    <a:pt x="17011" y="0"/>
                  </a:moveTo>
                  <a:cubicBezTo>
                    <a:pt x="9140" y="0"/>
                    <a:pt x="2679" y="6349"/>
                    <a:pt x="0" y="15725"/>
                  </a:cubicBezTo>
                  <a:lnTo>
                    <a:pt x="68297" y="15725"/>
                  </a:lnTo>
                  <a:cubicBezTo>
                    <a:pt x="68297" y="15725"/>
                    <a:pt x="63049" y="6176"/>
                    <a:pt x="48098" y="6176"/>
                  </a:cubicBezTo>
                  <a:cubicBezTo>
                    <a:pt x="47010" y="6176"/>
                    <a:pt x="45870" y="6227"/>
                    <a:pt x="44677" y="6335"/>
                  </a:cubicBezTo>
                  <a:cubicBezTo>
                    <a:pt x="43021" y="6486"/>
                    <a:pt x="41520" y="6554"/>
                    <a:pt x="40152" y="6554"/>
                  </a:cubicBezTo>
                  <a:cubicBezTo>
                    <a:pt x="27644" y="6554"/>
                    <a:pt x="26192" y="844"/>
                    <a:pt x="18497" y="75"/>
                  </a:cubicBezTo>
                  <a:cubicBezTo>
                    <a:pt x="17996" y="25"/>
                    <a:pt x="17501" y="0"/>
                    <a:pt x="170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1"/>
            <p:cNvSpPr/>
            <p:nvPr/>
          </p:nvSpPr>
          <p:spPr>
            <a:xfrm>
              <a:off x="5408968" y="2817461"/>
              <a:ext cx="866035" cy="199443"/>
            </a:xfrm>
            <a:custGeom>
              <a:avLst/>
              <a:gdLst/>
              <a:ahLst/>
              <a:cxnLst/>
              <a:rect l="l" t="t" r="r" b="b"/>
              <a:pathLst>
                <a:path w="43618" h="10045" extrusionOk="0">
                  <a:moveTo>
                    <a:pt x="10867" y="0"/>
                  </a:moveTo>
                  <a:cubicBezTo>
                    <a:pt x="5839" y="0"/>
                    <a:pt x="1712" y="4055"/>
                    <a:pt x="1" y="10044"/>
                  </a:cubicBezTo>
                  <a:lnTo>
                    <a:pt x="43618" y="10044"/>
                  </a:lnTo>
                  <a:cubicBezTo>
                    <a:pt x="43618" y="10044"/>
                    <a:pt x="40267" y="3945"/>
                    <a:pt x="30719" y="3945"/>
                  </a:cubicBezTo>
                  <a:cubicBezTo>
                    <a:pt x="30024" y="3945"/>
                    <a:pt x="29296" y="3978"/>
                    <a:pt x="28534" y="4047"/>
                  </a:cubicBezTo>
                  <a:cubicBezTo>
                    <a:pt x="27477" y="4143"/>
                    <a:pt x="26519" y="4187"/>
                    <a:pt x="25646" y="4187"/>
                  </a:cubicBezTo>
                  <a:cubicBezTo>
                    <a:pt x="17656" y="4187"/>
                    <a:pt x="16730" y="539"/>
                    <a:pt x="11814" y="48"/>
                  </a:cubicBezTo>
                  <a:cubicBezTo>
                    <a:pt x="11495" y="16"/>
                    <a:pt x="11179" y="0"/>
                    <a:pt x="108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1"/>
            <p:cNvSpPr/>
            <p:nvPr/>
          </p:nvSpPr>
          <p:spPr>
            <a:xfrm>
              <a:off x="1026618" y="801591"/>
              <a:ext cx="1278205" cy="294331"/>
            </a:xfrm>
            <a:custGeom>
              <a:avLst/>
              <a:gdLst/>
              <a:ahLst/>
              <a:cxnLst/>
              <a:rect l="l" t="t" r="r" b="b"/>
              <a:pathLst>
                <a:path w="64377" h="14824" extrusionOk="0">
                  <a:moveTo>
                    <a:pt x="16035" y="0"/>
                  </a:moveTo>
                  <a:cubicBezTo>
                    <a:pt x="8617" y="0"/>
                    <a:pt x="2526" y="5985"/>
                    <a:pt x="1" y="14824"/>
                  </a:cubicBezTo>
                  <a:lnTo>
                    <a:pt x="64377" y="14824"/>
                  </a:lnTo>
                  <a:cubicBezTo>
                    <a:pt x="64377" y="14824"/>
                    <a:pt x="59431" y="5822"/>
                    <a:pt x="45338" y="5822"/>
                  </a:cubicBezTo>
                  <a:cubicBezTo>
                    <a:pt x="44312" y="5822"/>
                    <a:pt x="43238" y="5869"/>
                    <a:pt x="42114" y="5972"/>
                  </a:cubicBezTo>
                  <a:cubicBezTo>
                    <a:pt x="40553" y="6114"/>
                    <a:pt x="39138" y="6178"/>
                    <a:pt x="37848" y="6178"/>
                  </a:cubicBezTo>
                  <a:cubicBezTo>
                    <a:pt x="26058" y="6178"/>
                    <a:pt x="24689" y="795"/>
                    <a:pt x="17435" y="70"/>
                  </a:cubicBezTo>
                  <a:cubicBezTo>
                    <a:pt x="16964" y="23"/>
                    <a:pt x="16497" y="0"/>
                    <a:pt x="160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1"/>
            <p:cNvSpPr/>
            <p:nvPr/>
          </p:nvSpPr>
          <p:spPr>
            <a:xfrm>
              <a:off x="5577116" y="3217359"/>
              <a:ext cx="497245" cy="114513"/>
            </a:xfrm>
            <a:custGeom>
              <a:avLst/>
              <a:gdLst/>
              <a:ahLst/>
              <a:cxnLst/>
              <a:rect l="l" t="t" r="r" b="b"/>
              <a:pathLst>
                <a:path w="43618" h="10045" extrusionOk="0">
                  <a:moveTo>
                    <a:pt x="10866" y="1"/>
                  </a:moveTo>
                  <a:cubicBezTo>
                    <a:pt x="5839" y="1"/>
                    <a:pt x="1712" y="4056"/>
                    <a:pt x="0" y="10045"/>
                  </a:cubicBezTo>
                  <a:lnTo>
                    <a:pt x="43618" y="10045"/>
                  </a:lnTo>
                  <a:cubicBezTo>
                    <a:pt x="43618" y="10045"/>
                    <a:pt x="40266" y="3945"/>
                    <a:pt x="30717" y="3945"/>
                  </a:cubicBezTo>
                  <a:cubicBezTo>
                    <a:pt x="30022" y="3945"/>
                    <a:pt x="29295" y="3977"/>
                    <a:pt x="28534" y="4047"/>
                  </a:cubicBezTo>
                  <a:cubicBezTo>
                    <a:pt x="27476" y="4143"/>
                    <a:pt x="26517" y="4187"/>
                    <a:pt x="25643" y="4187"/>
                  </a:cubicBezTo>
                  <a:cubicBezTo>
                    <a:pt x="17656" y="4187"/>
                    <a:pt x="16728" y="540"/>
                    <a:pt x="11814" y="48"/>
                  </a:cubicBezTo>
                  <a:cubicBezTo>
                    <a:pt x="11495" y="17"/>
                    <a:pt x="11179" y="1"/>
                    <a:pt x="108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6" name="Google Shape;256;p31"/>
          <p:cNvSpPr txBox="1">
            <a:spLocks noGrp="1"/>
          </p:cNvSpPr>
          <p:nvPr>
            <p:ph type="ctrTitle"/>
          </p:nvPr>
        </p:nvSpPr>
        <p:spPr>
          <a:xfrm>
            <a:off x="1683750" y="1436250"/>
            <a:ext cx="5776500" cy="9234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FFFFFF"/>
              </a:buClr>
              <a:buSzPts val="2800"/>
              <a:buNone/>
              <a:defRPr>
                <a:solidFill>
                  <a:srgbClr val="FFFFFF"/>
                </a:solidFill>
              </a:defRPr>
            </a:lvl1pPr>
            <a:lvl2pPr lvl="1" algn="ctr" rtl="0">
              <a:spcBef>
                <a:spcPts val="0"/>
              </a:spcBef>
              <a:spcAft>
                <a:spcPts val="0"/>
              </a:spcAft>
              <a:buClr>
                <a:srgbClr val="FFFFFF"/>
              </a:buClr>
              <a:buSzPts val="5200"/>
              <a:buNone/>
              <a:defRPr sz="5200">
                <a:solidFill>
                  <a:srgbClr val="FFFFFF"/>
                </a:solidFill>
              </a:defRPr>
            </a:lvl2pPr>
            <a:lvl3pPr lvl="2" algn="ctr" rtl="0">
              <a:spcBef>
                <a:spcPts val="0"/>
              </a:spcBef>
              <a:spcAft>
                <a:spcPts val="0"/>
              </a:spcAft>
              <a:buClr>
                <a:srgbClr val="FFFFFF"/>
              </a:buClr>
              <a:buSzPts val="5200"/>
              <a:buNone/>
              <a:defRPr sz="5200">
                <a:solidFill>
                  <a:srgbClr val="FFFFFF"/>
                </a:solidFill>
              </a:defRPr>
            </a:lvl3pPr>
            <a:lvl4pPr lvl="3" algn="ctr" rtl="0">
              <a:spcBef>
                <a:spcPts val="0"/>
              </a:spcBef>
              <a:spcAft>
                <a:spcPts val="0"/>
              </a:spcAft>
              <a:buClr>
                <a:srgbClr val="FFFFFF"/>
              </a:buClr>
              <a:buSzPts val="5200"/>
              <a:buNone/>
              <a:defRPr sz="5200">
                <a:solidFill>
                  <a:srgbClr val="FFFFFF"/>
                </a:solidFill>
              </a:defRPr>
            </a:lvl4pPr>
            <a:lvl5pPr lvl="4" algn="ctr" rtl="0">
              <a:spcBef>
                <a:spcPts val="0"/>
              </a:spcBef>
              <a:spcAft>
                <a:spcPts val="0"/>
              </a:spcAft>
              <a:buClr>
                <a:srgbClr val="FFFFFF"/>
              </a:buClr>
              <a:buSzPts val="5200"/>
              <a:buNone/>
              <a:defRPr sz="5200">
                <a:solidFill>
                  <a:srgbClr val="FFFFFF"/>
                </a:solidFill>
              </a:defRPr>
            </a:lvl5pPr>
            <a:lvl6pPr lvl="5" algn="ctr" rtl="0">
              <a:spcBef>
                <a:spcPts val="0"/>
              </a:spcBef>
              <a:spcAft>
                <a:spcPts val="0"/>
              </a:spcAft>
              <a:buClr>
                <a:srgbClr val="FFFFFF"/>
              </a:buClr>
              <a:buSzPts val="5200"/>
              <a:buNone/>
              <a:defRPr sz="5200">
                <a:solidFill>
                  <a:srgbClr val="FFFFFF"/>
                </a:solidFill>
              </a:defRPr>
            </a:lvl6pPr>
            <a:lvl7pPr lvl="6" algn="ctr" rtl="0">
              <a:spcBef>
                <a:spcPts val="0"/>
              </a:spcBef>
              <a:spcAft>
                <a:spcPts val="0"/>
              </a:spcAft>
              <a:buClr>
                <a:srgbClr val="FFFFFF"/>
              </a:buClr>
              <a:buSzPts val="5200"/>
              <a:buNone/>
              <a:defRPr sz="5200">
                <a:solidFill>
                  <a:srgbClr val="FFFFFF"/>
                </a:solidFill>
              </a:defRPr>
            </a:lvl7pPr>
            <a:lvl8pPr lvl="7" algn="ctr" rtl="0">
              <a:spcBef>
                <a:spcPts val="0"/>
              </a:spcBef>
              <a:spcAft>
                <a:spcPts val="0"/>
              </a:spcAft>
              <a:buClr>
                <a:srgbClr val="FFFFFF"/>
              </a:buClr>
              <a:buSzPts val="5200"/>
              <a:buNone/>
              <a:defRPr sz="5200">
                <a:solidFill>
                  <a:srgbClr val="FFFFFF"/>
                </a:solidFill>
              </a:defRPr>
            </a:lvl8pPr>
            <a:lvl9pPr lvl="8" algn="ctr" rtl="0">
              <a:spcBef>
                <a:spcPts val="0"/>
              </a:spcBef>
              <a:spcAft>
                <a:spcPts val="0"/>
              </a:spcAft>
              <a:buClr>
                <a:srgbClr val="FFFFFF"/>
              </a:buClr>
              <a:buSzPts val="5200"/>
              <a:buNone/>
              <a:defRPr sz="5200">
                <a:solidFill>
                  <a:srgbClr val="FFFFFF"/>
                </a:solidFill>
              </a:defRPr>
            </a:lvl9pPr>
          </a:lstStyle>
          <a:p>
            <a:endParaRPr/>
          </a:p>
        </p:txBody>
      </p:sp>
      <p:sp>
        <p:nvSpPr>
          <p:cNvPr id="257" name="Google Shape;257;p31"/>
          <p:cNvSpPr txBox="1">
            <a:spLocks noGrp="1"/>
          </p:cNvSpPr>
          <p:nvPr>
            <p:ph type="subTitle" idx="1"/>
          </p:nvPr>
        </p:nvSpPr>
        <p:spPr>
          <a:xfrm>
            <a:off x="2537100" y="2603850"/>
            <a:ext cx="4069800" cy="1713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800"/>
              <a:buNone/>
              <a:defRPr>
                <a:solidFill>
                  <a:schemeClr val="lt1"/>
                </a:solidFill>
              </a:defRPr>
            </a:lvl1pPr>
            <a:lvl2pPr lvl="1" algn="ctr" rtl="0">
              <a:lnSpc>
                <a:spcPct val="100000"/>
              </a:lnSpc>
              <a:spcBef>
                <a:spcPts val="0"/>
              </a:spcBef>
              <a:spcAft>
                <a:spcPts val="0"/>
              </a:spcAft>
              <a:buClr>
                <a:schemeClr val="lt1"/>
              </a:buClr>
              <a:buSzPts val="1800"/>
              <a:buNone/>
              <a:defRPr sz="1800">
                <a:solidFill>
                  <a:schemeClr val="lt1"/>
                </a:solidFill>
              </a:defRPr>
            </a:lvl2pPr>
            <a:lvl3pPr lvl="2" algn="ctr" rtl="0">
              <a:lnSpc>
                <a:spcPct val="100000"/>
              </a:lnSpc>
              <a:spcBef>
                <a:spcPts val="0"/>
              </a:spcBef>
              <a:spcAft>
                <a:spcPts val="0"/>
              </a:spcAft>
              <a:buClr>
                <a:schemeClr val="lt1"/>
              </a:buClr>
              <a:buSzPts val="1800"/>
              <a:buNone/>
              <a:defRPr sz="1800">
                <a:solidFill>
                  <a:schemeClr val="lt1"/>
                </a:solidFill>
              </a:defRPr>
            </a:lvl3pPr>
            <a:lvl4pPr lvl="3" algn="ctr" rtl="0">
              <a:lnSpc>
                <a:spcPct val="100000"/>
              </a:lnSpc>
              <a:spcBef>
                <a:spcPts val="0"/>
              </a:spcBef>
              <a:spcAft>
                <a:spcPts val="0"/>
              </a:spcAft>
              <a:buClr>
                <a:schemeClr val="lt1"/>
              </a:buClr>
              <a:buSzPts val="1800"/>
              <a:buNone/>
              <a:defRPr sz="1800">
                <a:solidFill>
                  <a:schemeClr val="lt1"/>
                </a:solidFill>
              </a:defRPr>
            </a:lvl4pPr>
            <a:lvl5pPr lvl="4" algn="ctr" rtl="0">
              <a:lnSpc>
                <a:spcPct val="100000"/>
              </a:lnSpc>
              <a:spcBef>
                <a:spcPts val="0"/>
              </a:spcBef>
              <a:spcAft>
                <a:spcPts val="0"/>
              </a:spcAft>
              <a:buClr>
                <a:schemeClr val="lt1"/>
              </a:buClr>
              <a:buSzPts val="1800"/>
              <a:buNone/>
              <a:defRPr sz="1800">
                <a:solidFill>
                  <a:schemeClr val="lt1"/>
                </a:solidFill>
              </a:defRPr>
            </a:lvl5pPr>
            <a:lvl6pPr lvl="5" algn="ctr" rtl="0">
              <a:lnSpc>
                <a:spcPct val="100000"/>
              </a:lnSpc>
              <a:spcBef>
                <a:spcPts val="0"/>
              </a:spcBef>
              <a:spcAft>
                <a:spcPts val="0"/>
              </a:spcAft>
              <a:buClr>
                <a:schemeClr val="lt1"/>
              </a:buClr>
              <a:buSzPts val="1800"/>
              <a:buNone/>
              <a:defRPr sz="1800">
                <a:solidFill>
                  <a:schemeClr val="lt1"/>
                </a:solidFill>
              </a:defRPr>
            </a:lvl6pPr>
            <a:lvl7pPr lvl="6" algn="ctr" rtl="0">
              <a:lnSpc>
                <a:spcPct val="100000"/>
              </a:lnSpc>
              <a:spcBef>
                <a:spcPts val="0"/>
              </a:spcBef>
              <a:spcAft>
                <a:spcPts val="0"/>
              </a:spcAft>
              <a:buClr>
                <a:schemeClr val="lt1"/>
              </a:buClr>
              <a:buSzPts val="1800"/>
              <a:buNone/>
              <a:defRPr sz="1800">
                <a:solidFill>
                  <a:schemeClr val="lt1"/>
                </a:solidFill>
              </a:defRPr>
            </a:lvl7pPr>
            <a:lvl8pPr lvl="7" algn="ctr" rtl="0">
              <a:lnSpc>
                <a:spcPct val="100000"/>
              </a:lnSpc>
              <a:spcBef>
                <a:spcPts val="0"/>
              </a:spcBef>
              <a:spcAft>
                <a:spcPts val="0"/>
              </a:spcAft>
              <a:buClr>
                <a:schemeClr val="lt1"/>
              </a:buClr>
              <a:buSzPts val="1800"/>
              <a:buNone/>
              <a:defRPr sz="1800">
                <a:solidFill>
                  <a:schemeClr val="lt1"/>
                </a:solidFill>
              </a:defRPr>
            </a:lvl8pPr>
            <a:lvl9pPr lvl="8" algn="ctr" rtl="0">
              <a:lnSpc>
                <a:spcPct val="100000"/>
              </a:lnSpc>
              <a:spcBef>
                <a:spcPts val="0"/>
              </a:spcBef>
              <a:spcAft>
                <a:spcPts val="0"/>
              </a:spcAft>
              <a:buClr>
                <a:schemeClr val="lt1"/>
              </a:buClr>
              <a:buSzPts val="1800"/>
              <a:buNone/>
              <a:defRPr sz="1800">
                <a:solidFill>
                  <a:schemeClr val="lt1"/>
                </a:solidFill>
              </a:defRPr>
            </a:lvl9pPr>
          </a:lstStyle>
          <a:p>
            <a:endParaRPr/>
          </a:p>
        </p:txBody>
      </p:sp>
      <p:sp>
        <p:nvSpPr>
          <p:cNvPr id="258" name="Google Shape;258;p31"/>
          <p:cNvSpPr/>
          <p:nvPr/>
        </p:nvSpPr>
        <p:spPr>
          <a:xfrm>
            <a:off x="6846900" y="1807217"/>
            <a:ext cx="185637" cy="181458"/>
          </a:xfrm>
          <a:custGeom>
            <a:avLst/>
            <a:gdLst/>
            <a:ahLst/>
            <a:cxnLst/>
            <a:rect l="l" t="t" r="r" b="b"/>
            <a:pathLst>
              <a:path w="6352" h="6209" extrusionOk="0">
                <a:moveTo>
                  <a:pt x="3125" y="0"/>
                </a:moveTo>
                <a:lnTo>
                  <a:pt x="2814" y="749"/>
                </a:lnTo>
                <a:cubicBezTo>
                  <a:pt x="2414" y="1707"/>
                  <a:pt x="1677" y="2487"/>
                  <a:pt x="743" y="2939"/>
                </a:cubicBezTo>
                <a:lnTo>
                  <a:pt x="1" y="3300"/>
                </a:lnTo>
                <a:lnTo>
                  <a:pt x="568" y="3507"/>
                </a:lnTo>
                <a:cubicBezTo>
                  <a:pt x="1610" y="3888"/>
                  <a:pt x="2462" y="4660"/>
                  <a:pt x="2942" y="5660"/>
                </a:cubicBezTo>
                <a:lnTo>
                  <a:pt x="3206" y="6209"/>
                </a:lnTo>
                <a:lnTo>
                  <a:pt x="3382" y="5772"/>
                </a:lnTo>
                <a:cubicBezTo>
                  <a:pt x="3813" y="4703"/>
                  <a:pt x="4659" y="3856"/>
                  <a:pt x="5726" y="3423"/>
                </a:cubicBezTo>
                <a:lnTo>
                  <a:pt x="6352" y="3169"/>
                </a:lnTo>
                <a:lnTo>
                  <a:pt x="5700" y="2904"/>
                </a:lnTo>
                <a:cubicBezTo>
                  <a:pt x="4648" y="2477"/>
                  <a:pt x="3811" y="1648"/>
                  <a:pt x="3375" y="600"/>
                </a:cubicBezTo>
                <a:lnTo>
                  <a:pt x="312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1"/>
          <p:cNvSpPr/>
          <p:nvPr/>
        </p:nvSpPr>
        <p:spPr>
          <a:xfrm>
            <a:off x="7604820" y="4486783"/>
            <a:ext cx="92819" cy="90773"/>
          </a:xfrm>
          <a:custGeom>
            <a:avLst/>
            <a:gdLst/>
            <a:ahLst/>
            <a:cxnLst/>
            <a:rect l="l" t="t" r="r" b="b"/>
            <a:pathLst>
              <a:path w="3176" h="3106" extrusionOk="0">
                <a:moveTo>
                  <a:pt x="1563" y="1"/>
                </a:moveTo>
                <a:lnTo>
                  <a:pt x="1407" y="375"/>
                </a:lnTo>
                <a:cubicBezTo>
                  <a:pt x="1208" y="854"/>
                  <a:pt x="839" y="1244"/>
                  <a:pt x="371" y="1471"/>
                </a:cubicBezTo>
                <a:lnTo>
                  <a:pt x="0" y="1650"/>
                </a:lnTo>
                <a:lnTo>
                  <a:pt x="285" y="1754"/>
                </a:lnTo>
                <a:cubicBezTo>
                  <a:pt x="806" y="1945"/>
                  <a:pt x="1231" y="2331"/>
                  <a:pt x="1471" y="2830"/>
                </a:cubicBezTo>
                <a:lnTo>
                  <a:pt x="1604" y="3105"/>
                </a:lnTo>
                <a:lnTo>
                  <a:pt x="1692" y="2887"/>
                </a:lnTo>
                <a:cubicBezTo>
                  <a:pt x="1908" y="2352"/>
                  <a:pt x="2330" y="1929"/>
                  <a:pt x="2863" y="1712"/>
                </a:cubicBezTo>
                <a:lnTo>
                  <a:pt x="3176" y="1585"/>
                </a:lnTo>
                <a:lnTo>
                  <a:pt x="2851" y="1453"/>
                </a:lnTo>
                <a:cubicBezTo>
                  <a:pt x="2325" y="1239"/>
                  <a:pt x="1905" y="825"/>
                  <a:pt x="1688" y="301"/>
                </a:cubicBezTo>
                <a:lnTo>
                  <a:pt x="15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1"/>
          <p:cNvSpPr/>
          <p:nvPr/>
        </p:nvSpPr>
        <p:spPr>
          <a:xfrm>
            <a:off x="1855385" y="2112167"/>
            <a:ext cx="185637" cy="181429"/>
          </a:xfrm>
          <a:custGeom>
            <a:avLst/>
            <a:gdLst/>
            <a:ahLst/>
            <a:cxnLst/>
            <a:rect l="l" t="t" r="r" b="b"/>
            <a:pathLst>
              <a:path w="6352" h="6208" extrusionOk="0">
                <a:moveTo>
                  <a:pt x="3125" y="1"/>
                </a:moveTo>
                <a:lnTo>
                  <a:pt x="2814" y="749"/>
                </a:lnTo>
                <a:cubicBezTo>
                  <a:pt x="2414" y="1707"/>
                  <a:pt x="1677" y="2487"/>
                  <a:pt x="742" y="2939"/>
                </a:cubicBezTo>
                <a:lnTo>
                  <a:pt x="0" y="3300"/>
                </a:lnTo>
                <a:lnTo>
                  <a:pt x="569" y="3507"/>
                </a:lnTo>
                <a:cubicBezTo>
                  <a:pt x="1610" y="3887"/>
                  <a:pt x="2462" y="4659"/>
                  <a:pt x="2942" y="5660"/>
                </a:cubicBezTo>
                <a:lnTo>
                  <a:pt x="3206" y="6208"/>
                </a:lnTo>
                <a:lnTo>
                  <a:pt x="3383" y="5771"/>
                </a:lnTo>
                <a:cubicBezTo>
                  <a:pt x="3814" y="4703"/>
                  <a:pt x="4658" y="3856"/>
                  <a:pt x="5726" y="3423"/>
                </a:cubicBezTo>
                <a:lnTo>
                  <a:pt x="6351" y="3169"/>
                </a:lnTo>
                <a:lnTo>
                  <a:pt x="5700" y="2904"/>
                </a:lnTo>
                <a:cubicBezTo>
                  <a:pt x="4648" y="2478"/>
                  <a:pt x="3811" y="1648"/>
                  <a:pt x="3374" y="600"/>
                </a:cubicBezTo>
                <a:lnTo>
                  <a:pt x="312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1"/>
          <p:cNvSpPr/>
          <p:nvPr/>
        </p:nvSpPr>
        <p:spPr>
          <a:xfrm>
            <a:off x="1855375" y="3652760"/>
            <a:ext cx="185637" cy="181516"/>
          </a:xfrm>
          <a:custGeom>
            <a:avLst/>
            <a:gdLst/>
            <a:ahLst/>
            <a:cxnLst/>
            <a:rect l="l" t="t" r="r" b="b"/>
            <a:pathLst>
              <a:path w="6352" h="6211" extrusionOk="0">
                <a:moveTo>
                  <a:pt x="3125" y="1"/>
                </a:moveTo>
                <a:lnTo>
                  <a:pt x="2812" y="750"/>
                </a:lnTo>
                <a:cubicBezTo>
                  <a:pt x="2413" y="1709"/>
                  <a:pt x="1677" y="2489"/>
                  <a:pt x="743" y="2941"/>
                </a:cubicBezTo>
                <a:lnTo>
                  <a:pt x="0" y="3301"/>
                </a:lnTo>
                <a:lnTo>
                  <a:pt x="568" y="3508"/>
                </a:lnTo>
                <a:cubicBezTo>
                  <a:pt x="1610" y="3889"/>
                  <a:pt x="2461" y="4661"/>
                  <a:pt x="2941" y="5661"/>
                </a:cubicBezTo>
                <a:lnTo>
                  <a:pt x="3206" y="6210"/>
                </a:lnTo>
                <a:lnTo>
                  <a:pt x="3382" y="5773"/>
                </a:lnTo>
                <a:cubicBezTo>
                  <a:pt x="3813" y="4704"/>
                  <a:pt x="4659" y="3857"/>
                  <a:pt x="5725" y="3424"/>
                </a:cubicBezTo>
                <a:lnTo>
                  <a:pt x="6352" y="3170"/>
                </a:lnTo>
                <a:lnTo>
                  <a:pt x="5700" y="2906"/>
                </a:lnTo>
                <a:cubicBezTo>
                  <a:pt x="4648" y="2479"/>
                  <a:pt x="3811" y="1649"/>
                  <a:pt x="3374" y="601"/>
                </a:cubicBezTo>
                <a:lnTo>
                  <a:pt x="312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bg>
      <p:bgPr>
        <a:solidFill>
          <a:schemeClr val="accent1"/>
        </a:solidFill>
        <a:effectLst/>
      </p:bgPr>
    </p:bg>
    <p:spTree>
      <p:nvGrpSpPr>
        <p:cNvPr id="1" name="Shape 18"/>
        <p:cNvGrpSpPr/>
        <p:nvPr/>
      </p:nvGrpSpPr>
      <p:grpSpPr>
        <a:xfrm>
          <a:off x="0" y="0"/>
          <a:ext cx="0" cy="0"/>
          <a:chOff x="0" y="0"/>
          <a:chExt cx="0" cy="0"/>
        </a:xfrm>
      </p:grpSpPr>
      <p:grpSp>
        <p:nvGrpSpPr>
          <p:cNvPr id="19" name="Google Shape;19;p4"/>
          <p:cNvGrpSpPr/>
          <p:nvPr/>
        </p:nvGrpSpPr>
        <p:grpSpPr>
          <a:xfrm>
            <a:off x="7286223" y="2320221"/>
            <a:ext cx="2438060" cy="1175208"/>
            <a:chOff x="648420" y="801591"/>
            <a:chExt cx="1656403" cy="798429"/>
          </a:xfrm>
        </p:grpSpPr>
        <p:sp>
          <p:nvSpPr>
            <p:cNvPr id="20" name="Google Shape;20;p4"/>
            <p:cNvSpPr/>
            <p:nvPr/>
          </p:nvSpPr>
          <p:spPr>
            <a:xfrm>
              <a:off x="648420" y="1400577"/>
              <a:ext cx="866035" cy="199443"/>
            </a:xfrm>
            <a:custGeom>
              <a:avLst/>
              <a:gdLst/>
              <a:ahLst/>
              <a:cxnLst/>
              <a:rect l="l" t="t" r="r" b="b"/>
              <a:pathLst>
                <a:path w="43618" h="10045" extrusionOk="0">
                  <a:moveTo>
                    <a:pt x="10867" y="0"/>
                  </a:moveTo>
                  <a:cubicBezTo>
                    <a:pt x="5839" y="0"/>
                    <a:pt x="1712" y="4055"/>
                    <a:pt x="1" y="10044"/>
                  </a:cubicBezTo>
                  <a:lnTo>
                    <a:pt x="43618" y="10044"/>
                  </a:lnTo>
                  <a:cubicBezTo>
                    <a:pt x="43618" y="10044"/>
                    <a:pt x="40267" y="3945"/>
                    <a:pt x="30719" y="3945"/>
                  </a:cubicBezTo>
                  <a:cubicBezTo>
                    <a:pt x="30024" y="3945"/>
                    <a:pt x="29296" y="3978"/>
                    <a:pt x="28534" y="4047"/>
                  </a:cubicBezTo>
                  <a:cubicBezTo>
                    <a:pt x="27477" y="4143"/>
                    <a:pt x="26519" y="4187"/>
                    <a:pt x="25646" y="4187"/>
                  </a:cubicBezTo>
                  <a:cubicBezTo>
                    <a:pt x="17656" y="4187"/>
                    <a:pt x="16730" y="539"/>
                    <a:pt x="11814" y="48"/>
                  </a:cubicBezTo>
                  <a:cubicBezTo>
                    <a:pt x="11495" y="16"/>
                    <a:pt x="11179" y="0"/>
                    <a:pt x="108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4"/>
            <p:cNvSpPr/>
            <p:nvPr/>
          </p:nvSpPr>
          <p:spPr>
            <a:xfrm>
              <a:off x="1026618" y="801591"/>
              <a:ext cx="1278205" cy="294331"/>
            </a:xfrm>
            <a:custGeom>
              <a:avLst/>
              <a:gdLst/>
              <a:ahLst/>
              <a:cxnLst/>
              <a:rect l="l" t="t" r="r" b="b"/>
              <a:pathLst>
                <a:path w="64377" h="14824" extrusionOk="0">
                  <a:moveTo>
                    <a:pt x="16035" y="0"/>
                  </a:moveTo>
                  <a:cubicBezTo>
                    <a:pt x="8617" y="0"/>
                    <a:pt x="2526" y="5985"/>
                    <a:pt x="1" y="14824"/>
                  </a:cubicBezTo>
                  <a:lnTo>
                    <a:pt x="64377" y="14824"/>
                  </a:lnTo>
                  <a:cubicBezTo>
                    <a:pt x="64377" y="14824"/>
                    <a:pt x="59431" y="5822"/>
                    <a:pt x="45338" y="5822"/>
                  </a:cubicBezTo>
                  <a:cubicBezTo>
                    <a:pt x="44312" y="5822"/>
                    <a:pt x="43238" y="5869"/>
                    <a:pt x="42114" y="5972"/>
                  </a:cubicBezTo>
                  <a:cubicBezTo>
                    <a:pt x="40553" y="6114"/>
                    <a:pt x="39138" y="6178"/>
                    <a:pt x="37848" y="6178"/>
                  </a:cubicBezTo>
                  <a:cubicBezTo>
                    <a:pt x="26058" y="6178"/>
                    <a:pt x="24689" y="795"/>
                    <a:pt x="17435" y="70"/>
                  </a:cubicBezTo>
                  <a:cubicBezTo>
                    <a:pt x="16964" y="23"/>
                    <a:pt x="16497" y="0"/>
                    <a:pt x="160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 name="Google Shape;22;p4"/>
          <p:cNvSpPr/>
          <p:nvPr/>
        </p:nvSpPr>
        <p:spPr>
          <a:xfrm>
            <a:off x="5184398" y="4504393"/>
            <a:ext cx="1274736" cy="293565"/>
          </a:xfrm>
          <a:custGeom>
            <a:avLst/>
            <a:gdLst/>
            <a:ahLst/>
            <a:cxnLst/>
            <a:rect l="l" t="t" r="r" b="b"/>
            <a:pathLst>
              <a:path w="43618" h="10045" extrusionOk="0">
                <a:moveTo>
                  <a:pt x="10867" y="0"/>
                </a:moveTo>
                <a:cubicBezTo>
                  <a:pt x="5839" y="0"/>
                  <a:pt x="1712" y="4055"/>
                  <a:pt x="1" y="10044"/>
                </a:cubicBezTo>
                <a:lnTo>
                  <a:pt x="43618" y="10044"/>
                </a:lnTo>
                <a:cubicBezTo>
                  <a:pt x="43618" y="10044"/>
                  <a:pt x="40267" y="3945"/>
                  <a:pt x="30719" y="3945"/>
                </a:cubicBezTo>
                <a:cubicBezTo>
                  <a:pt x="30024" y="3945"/>
                  <a:pt x="29296" y="3978"/>
                  <a:pt x="28534" y="4047"/>
                </a:cubicBezTo>
                <a:cubicBezTo>
                  <a:pt x="27477" y="4143"/>
                  <a:pt x="26519" y="4187"/>
                  <a:pt x="25646" y="4187"/>
                </a:cubicBezTo>
                <a:cubicBezTo>
                  <a:pt x="17656" y="4187"/>
                  <a:pt x="16730" y="539"/>
                  <a:pt x="11814" y="48"/>
                </a:cubicBezTo>
                <a:cubicBezTo>
                  <a:pt x="11495" y="16"/>
                  <a:pt x="11179" y="0"/>
                  <a:pt x="108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4"/>
          <p:cNvSpPr/>
          <p:nvPr/>
        </p:nvSpPr>
        <p:spPr>
          <a:xfrm>
            <a:off x="7568754" y="3725522"/>
            <a:ext cx="124452" cy="121630"/>
          </a:xfrm>
          <a:custGeom>
            <a:avLst/>
            <a:gdLst/>
            <a:ahLst/>
            <a:cxnLst/>
            <a:rect l="l" t="t" r="r" b="b"/>
            <a:pathLst>
              <a:path w="6352" h="6208" extrusionOk="0">
                <a:moveTo>
                  <a:pt x="3125" y="1"/>
                </a:moveTo>
                <a:lnTo>
                  <a:pt x="2814" y="749"/>
                </a:lnTo>
                <a:cubicBezTo>
                  <a:pt x="2414" y="1707"/>
                  <a:pt x="1677" y="2487"/>
                  <a:pt x="742" y="2939"/>
                </a:cubicBezTo>
                <a:lnTo>
                  <a:pt x="0" y="3300"/>
                </a:lnTo>
                <a:lnTo>
                  <a:pt x="569" y="3507"/>
                </a:lnTo>
                <a:cubicBezTo>
                  <a:pt x="1610" y="3887"/>
                  <a:pt x="2462" y="4659"/>
                  <a:pt x="2942" y="5660"/>
                </a:cubicBezTo>
                <a:lnTo>
                  <a:pt x="3206" y="6208"/>
                </a:lnTo>
                <a:lnTo>
                  <a:pt x="3383" y="5771"/>
                </a:lnTo>
                <a:cubicBezTo>
                  <a:pt x="3814" y="4703"/>
                  <a:pt x="4658" y="3856"/>
                  <a:pt x="5726" y="3423"/>
                </a:cubicBezTo>
                <a:lnTo>
                  <a:pt x="6351" y="3169"/>
                </a:lnTo>
                <a:lnTo>
                  <a:pt x="5700" y="2904"/>
                </a:lnTo>
                <a:cubicBezTo>
                  <a:pt x="4648" y="2478"/>
                  <a:pt x="3811" y="1648"/>
                  <a:pt x="3374" y="600"/>
                </a:cubicBezTo>
                <a:lnTo>
                  <a:pt x="312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4"/>
          <p:cNvSpPr/>
          <p:nvPr/>
        </p:nvSpPr>
        <p:spPr>
          <a:xfrm>
            <a:off x="8752020" y="232403"/>
            <a:ext cx="232674" cy="227399"/>
          </a:xfrm>
          <a:custGeom>
            <a:avLst/>
            <a:gdLst/>
            <a:ahLst/>
            <a:cxnLst/>
            <a:rect l="l" t="t" r="r" b="b"/>
            <a:pathLst>
              <a:path w="6352" h="6208" extrusionOk="0">
                <a:moveTo>
                  <a:pt x="3125" y="1"/>
                </a:moveTo>
                <a:lnTo>
                  <a:pt x="2814" y="749"/>
                </a:lnTo>
                <a:cubicBezTo>
                  <a:pt x="2414" y="1707"/>
                  <a:pt x="1677" y="2487"/>
                  <a:pt x="742" y="2939"/>
                </a:cubicBezTo>
                <a:lnTo>
                  <a:pt x="0" y="3300"/>
                </a:lnTo>
                <a:lnTo>
                  <a:pt x="569" y="3507"/>
                </a:lnTo>
                <a:cubicBezTo>
                  <a:pt x="1610" y="3887"/>
                  <a:pt x="2462" y="4659"/>
                  <a:pt x="2942" y="5660"/>
                </a:cubicBezTo>
                <a:lnTo>
                  <a:pt x="3206" y="6208"/>
                </a:lnTo>
                <a:lnTo>
                  <a:pt x="3383" y="5771"/>
                </a:lnTo>
                <a:cubicBezTo>
                  <a:pt x="3814" y="4703"/>
                  <a:pt x="4658" y="3856"/>
                  <a:pt x="5726" y="3423"/>
                </a:cubicBezTo>
                <a:lnTo>
                  <a:pt x="6351" y="3169"/>
                </a:lnTo>
                <a:lnTo>
                  <a:pt x="5700" y="2904"/>
                </a:lnTo>
                <a:cubicBezTo>
                  <a:pt x="4648" y="2478"/>
                  <a:pt x="3811" y="1648"/>
                  <a:pt x="3374" y="600"/>
                </a:cubicBezTo>
                <a:lnTo>
                  <a:pt x="312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 name="Google Shape;25;p4"/>
          <p:cNvGrpSpPr/>
          <p:nvPr/>
        </p:nvGrpSpPr>
        <p:grpSpPr>
          <a:xfrm>
            <a:off x="-1749550" y="-4153072"/>
            <a:ext cx="10149600" cy="10279500"/>
            <a:chOff x="-1749550" y="-4153072"/>
            <a:chExt cx="10149600" cy="10279500"/>
          </a:xfrm>
        </p:grpSpPr>
        <p:sp>
          <p:nvSpPr>
            <p:cNvPr id="26" name="Google Shape;26;p4"/>
            <p:cNvSpPr/>
            <p:nvPr/>
          </p:nvSpPr>
          <p:spPr>
            <a:xfrm rot="-4510936">
              <a:off x="-867793" y="-3160529"/>
              <a:ext cx="8386085" cy="8294414"/>
            </a:xfrm>
            <a:prstGeom prst="chord">
              <a:avLst>
                <a:gd name="adj1" fmla="val 3561119"/>
                <a:gd name="adj2" fmla="val 16129306"/>
              </a:avLst>
            </a:prstGeom>
            <a:solidFill>
              <a:srgbClr val="FDFE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4"/>
            <p:cNvSpPr/>
            <p:nvPr/>
          </p:nvSpPr>
          <p:spPr>
            <a:xfrm>
              <a:off x="-710350" y="-38033"/>
              <a:ext cx="4144500" cy="5209200"/>
            </a:xfrm>
            <a:prstGeom prst="rect">
              <a:avLst/>
            </a:prstGeom>
            <a:solidFill>
              <a:srgbClr val="FDFE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 name="Google Shape;28;p4"/>
          <p:cNvSpPr txBox="1">
            <a:spLocks noGrp="1"/>
          </p:cNvSpPr>
          <p:nvPr>
            <p:ph type="title"/>
          </p:nvPr>
        </p:nvSpPr>
        <p:spPr>
          <a:xfrm>
            <a:off x="775800" y="521225"/>
            <a:ext cx="8208900" cy="572700"/>
          </a:xfrm>
          <a:prstGeom prst="rect">
            <a:avLst/>
          </a:prstGeom>
        </p:spPr>
        <p:txBody>
          <a:bodyPr spcFirstLastPara="1" wrap="square" lIns="91425" tIns="91425" rIns="91425" bIns="91425" anchor="t" anchorCtr="0">
            <a:noAutofit/>
          </a:bodyPr>
          <a:lstStyle>
            <a:lvl1pPr lvl="0">
              <a:spcBef>
                <a:spcPts val="0"/>
              </a:spcBef>
              <a:spcAft>
                <a:spcPts val="0"/>
              </a:spcAft>
              <a:buClr>
                <a:schemeClr val="accent1"/>
              </a:buClr>
              <a:buSzPts val="2800"/>
              <a:buNone/>
              <a:defRPr>
                <a:solidFill>
                  <a:schemeClr val="accent1"/>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9" name="Google Shape;29;p4"/>
          <p:cNvSpPr txBox="1">
            <a:spLocks noGrp="1"/>
          </p:cNvSpPr>
          <p:nvPr>
            <p:ph type="body" idx="1"/>
          </p:nvPr>
        </p:nvSpPr>
        <p:spPr>
          <a:xfrm>
            <a:off x="775800" y="1494675"/>
            <a:ext cx="5454600" cy="2826300"/>
          </a:xfrm>
          <a:prstGeom prst="rect">
            <a:avLst/>
          </a:prstGeom>
        </p:spPr>
        <p:txBody>
          <a:bodyPr spcFirstLastPara="1" wrap="square" lIns="91425" tIns="91425" rIns="91425" bIns="91425" anchor="t" anchorCtr="0">
            <a:noAutofit/>
          </a:bodyPr>
          <a:lstStyle>
            <a:lvl1pPr marL="457200" lvl="0" indent="-330200">
              <a:spcBef>
                <a:spcPts val="0"/>
              </a:spcBef>
              <a:spcAft>
                <a:spcPts val="0"/>
              </a:spcAft>
              <a:buSzPts val="1600"/>
              <a:buChar char="●"/>
              <a:defRPr sz="1600"/>
            </a:lvl1pPr>
            <a:lvl2pPr marL="914400" lvl="1" indent="-330200">
              <a:spcBef>
                <a:spcPts val="1600"/>
              </a:spcBef>
              <a:spcAft>
                <a:spcPts val="0"/>
              </a:spcAft>
              <a:buSzPts val="1600"/>
              <a:buChar char="○"/>
              <a:defRPr sz="1600"/>
            </a:lvl2pPr>
            <a:lvl3pPr marL="1371600" lvl="2" indent="-330200">
              <a:spcBef>
                <a:spcPts val="1600"/>
              </a:spcBef>
              <a:spcAft>
                <a:spcPts val="0"/>
              </a:spcAft>
              <a:buSzPts val="1600"/>
              <a:buChar char="■"/>
              <a:defRPr sz="1600"/>
            </a:lvl3pPr>
            <a:lvl4pPr marL="1828800" lvl="3" indent="-330200">
              <a:spcBef>
                <a:spcPts val="1600"/>
              </a:spcBef>
              <a:spcAft>
                <a:spcPts val="0"/>
              </a:spcAft>
              <a:buSzPts val="1600"/>
              <a:buChar char="●"/>
              <a:defRPr sz="1600"/>
            </a:lvl4pPr>
            <a:lvl5pPr marL="2286000" lvl="4" indent="-330200">
              <a:spcBef>
                <a:spcPts val="1600"/>
              </a:spcBef>
              <a:spcAft>
                <a:spcPts val="0"/>
              </a:spcAft>
              <a:buSzPts val="1600"/>
              <a:buChar char="○"/>
              <a:defRPr sz="1600"/>
            </a:lvl5pPr>
            <a:lvl6pPr marL="2743200" lvl="5" indent="-330200">
              <a:spcBef>
                <a:spcPts val="1600"/>
              </a:spcBef>
              <a:spcAft>
                <a:spcPts val="0"/>
              </a:spcAft>
              <a:buSzPts val="1600"/>
              <a:buChar char="■"/>
              <a:defRPr sz="1600"/>
            </a:lvl6pPr>
            <a:lvl7pPr marL="3200400" lvl="6" indent="-330200">
              <a:spcBef>
                <a:spcPts val="1600"/>
              </a:spcBef>
              <a:spcAft>
                <a:spcPts val="0"/>
              </a:spcAft>
              <a:buSzPts val="1600"/>
              <a:buChar char="●"/>
              <a:defRPr sz="1600"/>
            </a:lvl7pPr>
            <a:lvl8pPr marL="3657600" lvl="7" indent="-330200">
              <a:spcBef>
                <a:spcPts val="1600"/>
              </a:spcBef>
              <a:spcAft>
                <a:spcPts val="0"/>
              </a:spcAft>
              <a:buSzPts val="1600"/>
              <a:buChar char="○"/>
              <a:defRPr sz="1600"/>
            </a:lvl8pPr>
            <a:lvl9pPr marL="4114800" lvl="8" indent="-330200">
              <a:spcBef>
                <a:spcPts val="1600"/>
              </a:spcBef>
              <a:spcAft>
                <a:spcPts val="1600"/>
              </a:spcAft>
              <a:buSzPts val="1600"/>
              <a:buChar char="■"/>
              <a:defRPr sz="1600"/>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hanks + Credits">
  <p:cSld name="TITLE_3">
    <p:bg>
      <p:bgPr>
        <a:solidFill>
          <a:srgbClr val="FDFEFC"/>
        </a:solidFill>
        <a:effectLst/>
      </p:bgPr>
    </p:bg>
    <p:spTree>
      <p:nvGrpSpPr>
        <p:cNvPr id="1" name="Shape 262"/>
        <p:cNvGrpSpPr/>
        <p:nvPr/>
      </p:nvGrpSpPr>
      <p:grpSpPr>
        <a:xfrm>
          <a:off x="0" y="0"/>
          <a:ext cx="0" cy="0"/>
          <a:chOff x="0" y="0"/>
          <a:chExt cx="0" cy="0"/>
        </a:xfrm>
      </p:grpSpPr>
      <p:sp>
        <p:nvSpPr>
          <p:cNvPr id="263" name="Google Shape;263;p32"/>
          <p:cNvSpPr txBox="1">
            <a:spLocks noGrp="1"/>
          </p:cNvSpPr>
          <p:nvPr>
            <p:ph type="ctrTitle"/>
          </p:nvPr>
        </p:nvSpPr>
        <p:spPr>
          <a:xfrm>
            <a:off x="925200" y="909075"/>
            <a:ext cx="3574500" cy="6309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4949E7"/>
              </a:buClr>
              <a:buSzPts val="6000"/>
              <a:buNone/>
              <a:defRPr sz="6000">
                <a:solidFill>
                  <a:srgbClr val="4949E7"/>
                </a:solidFill>
              </a:defRPr>
            </a:lvl1pPr>
            <a:lvl2pPr lvl="1" rtl="0">
              <a:spcBef>
                <a:spcPts val="0"/>
              </a:spcBef>
              <a:spcAft>
                <a:spcPts val="0"/>
              </a:spcAft>
              <a:buSzPts val="5200"/>
              <a:buNone/>
              <a:defRPr sz="5200"/>
            </a:lvl2pPr>
            <a:lvl3pPr lvl="2" rtl="0">
              <a:spcBef>
                <a:spcPts val="0"/>
              </a:spcBef>
              <a:spcAft>
                <a:spcPts val="0"/>
              </a:spcAft>
              <a:buSzPts val="5200"/>
              <a:buNone/>
              <a:defRPr sz="5200"/>
            </a:lvl3pPr>
            <a:lvl4pPr lvl="3" rtl="0">
              <a:spcBef>
                <a:spcPts val="0"/>
              </a:spcBef>
              <a:spcAft>
                <a:spcPts val="0"/>
              </a:spcAft>
              <a:buSzPts val="5200"/>
              <a:buNone/>
              <a:defRPr sz="5200"/>
            </a:lvl4pPr>
            <a:lvl5pPr lvl="4" rtl="0">
              <a:spcBef>
                <a:spcPts val="0"/>
              </a:spcBef>
              <a:spcAft>
                <a:spcPts val="0"/>
              </a:spcAft>
              <a:buSzPts val="5200"/>
              <a:buNone/>
              <a:defRPr sz="5200"/>
            </a:lvl5pPr>
            <a:lvl6pPr lvl="5" rtl="0">
              <a:spcBef>
                <a:spcPts val="0"/>
              </a:spcBef>
              <a:spcAft>
                <a:spcPts val="0"/>
              </a:spcAft>
              <a:buSzPts val="5200"/>
              <a:buNone/>
              <a:defRPr sz="5200"/>
            </a:lvl6pPr>
            <a:lvl7pPr lvl="6" rtl="0">
              <a:spcBef>
                <a:spcPts val="0"/>
              </a:spcBef>
              <a:spcAft>
                <a:spcPts val="0"/>
              </a:spcAft>
              <a:buSzPts val="5200"/>
              <a:buNone/>
              <a:defRPr sz="5200"/>
            </a:lvl7pPr>
            <a:lvl8pPr lvl="7" rtl="0">
              <a:spcBef>
                <a:spcPts val="0"/>
              </a:spcBef>
              <a:spcAft>
                <a:spcPts val="0"/>
              </a:spcAft>
              <a:buSzPts val="5200"/>
              <a:buNone/>
              <a:defRPr sz="5200"/>
            </a:lvl8pPr>
            <a:lvl9pPr lvl="8" rtl="0">
              <a:spcBef>
                <a:spcPts val="0"/>
              </a:spcBef>
              <a:spcAft>
                <a:spcPts val="0"/>
              </a:spcAft>
              <a:buSzPts val="5200"/>
              <a:buNone/>
              <a:defRPr sz="5200"/>
            </a:lvl9pPr>
          </a:lstStyle>
          <a:p>
            <a:endParaRPr/>
          </a:p>
        </p:txBody>
      </p:sp>
      <p:sp>
        <p:nvSpPr>
          <p:cNvPr id="264" name="Google Shape;264;p32"/>
          <p:cNvSpPr txBox="1">
            <a:spLocks noGrp="1"/>
          </p:cNvSpPr>
          <p:nvPr>
            <p:ph type="subTitle" idx="1"/>
          </p:nvPr>
        </p:nvSpPr>
        <p:spPr>
          <a:xfrm>
            <a:off x="925200" y="1539975"/>
            <a:ext cx="3574500" cy="1227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1600"/>
            </a:lvl1pPr>
            <a:lvl2pPr lvl="1" rtl="0">
              <a:lnSpc>
                <a:spcPct val="100000"/>
              </a:lnSpc>
              <a:spcBef>
                <a:spcPts val="0"/>
              </a:spcBef>
              <a:spcAft>
                <a:spcPts val="0"/>
              </a:spcAft>
              <a:buSzPts val="1800"/>
              <a:buNone/>
              <a:defRPr sz="1800"/>
            </a:lvl2pPr>
            <a:lvl3pPr lvl="2" rtl="0">
              <a:lnSpc>
                <a:spcPct val="100000"/>
              </a:lnSpc>
              <a:spcBef>
                <a:spcPts val="0"/>
              </a:spcBef>
              <a:spcAft>
                <a:spcPts val="0"/>
              </a:spcAft>
              <a:buSzPts val="1800"/>
              <a:buNone/>
              <a:defRPr sz="1800"/>
            </a:lvl3pPr>
            <a:lvl4pPr lvl="3" rtl="0">
              <a:lnSpc>
                <a:spcPct val="100000"/>
              </a:lnSpc>
              <a:spcBef>
                <a:spcPts val="0"/>
              </a:spcBef>
              <a:spcAft>
                <a:spcPts val="0"/>
              </a:spcAft>
              <a:buSzPts val="1800"/>
              <a:buNone/>
              <a:defRPr sz="1800"/>
            </a:lvl4pPr>
            <a:lvl5pPr lvl="4" rtl="0">
              <a:lnSpc>
                <a:spcPct val="100000"/>
              </a:lnSpc>
              <a:spcBef>
                <a:spcPts val="0"/>
              </a:spcBef>
              <a:spcAft>
                <a:spcPts val="0"/>
              </a:spcAft>
              <a:buSzPts val="1800"/>
              <a:buNone/>
              <a:defRPr sz="1800"/>
            </a:lvl5pPr>
            <a:lvl6pPr lvl="5" rtl="0">
              <a:lnSpc>
                <a:spcPct val="100000"/>
              </a:lnSpc>
              <a:spcBef>
                <a:spcPts val="0"/>
              </a:spcBef>
              <a:spcAft>
                <a:spcPts val="0"/>
              </a:spcAft>
              <a:buSzPts val="1800"/>
              <a:buNone/>
              <a:defRPr sz="1800"/>
            </a:lvl6pPr>
            <a:lvl7pPr lvl="6" rtl="0">
              <a:lnSpc>
                <a:spcPct val="100000"/>
              </a:lnSpc>
              <a:spcBef>
                <a:spcPts val="0"/>
              </a:spcBef>
              <a:spcAft>
                <a:spcPts val="0"/>
              </a:spcAft>
              <a:buSzPts val="1800"/>
              <a:buNone/>
              <a:defRPr sz="1800"/>
            </a:lvl7pPr>
            <a:lvl8pPr lvl="7" rtl="0">
              <a:lnSpc>
                <a:spcPct val="100000"/>
              </a:lnSpc>
              <a:spcBef>
                <a:spcPts val="0"/>
              </a:spcBef>
              <a:spcAft>
                <a:spcPts val="0"/>
              </a:spcAft>
              <a:buSzPts val="1800"/>
              <a:buNone/>
              <a:defRPr sz="1800"/>
            </a:lvl8pPr>
            <a:lvl9pPr lvl="8" rtl="0">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273"/>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bg>
      <p:bgPr>
        <a:solidFill>
          <a:srgbClr val="FDFEFC"/>
        </a:solidFill>
        <a:effectLst/>
      </p:bgPr>
    </p:bg>
    <p:spTree>
      <p:nvGrpSpPr>
        <p:cNvPr id="1" name="Shape 30"/>
        <p:cNvGrpSpPr/>
        <p:nvPr/>
      </p:nvGrpSpPr>
      <p:grpSpPr>
        <a:xfrm>
          <a:off x="0" y="0"/>
          <a:ext cx="0" cy="0"/>
          <a:chOff x="0" y="0"/>
          <a:chExt cx="0" cy="0"/>
        </a:xfrm>
      </p:grpSpPr>
      <p:sp>
        <p:nvSpPr>
          <p:cNvPr id="31" name="Google Shape;31;p5"/>
          <p:cNvSpPr txBox="1">
            <a:spLocks noGrp="1"/>
          </p:cNvSpPr>
          <p:nvPr>
            <p:ph type="body" idx="1"/>
          </p:nvPr>
        </p:nvSpPr>
        <p:spPr>
          <a:xfrm>
            <a:off x="775800" y="2042025"/>
            <a:ext cx="2740800" cy="26016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sz="1400"/>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
        <p:nvSpPr>
          <p:cNvPr id="32" name="Google Shape;32;p5"/>
          <p:cNvSpPr txBox="1">
            <a:spLocks noGrp="1"/>
          </p:cNvSpPr>
          <p:nvPr>
            <p:ph type="body" idx="2"/>
          </p:nvPr>
        </p:nvSpPr>
        <p:spPr>
          <a:xfrm>
            <a:off x="3434225" y="2042025"/>
            <a:ext cx="2740800" cy="26016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sz="1400"/>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
        <p:nvSpPr>
          <p:cNvPr id="33" name="Google Shape;33;p5"/>
          <p:cNvSpPr txBox="1">
            <a:spLocks noGrp="1"/>
          </p:cNvSpPr>
          <p:nvPr>
            <p:ph type="title"/>
          </p:nvPr>
        </p:nvSpPr>
        <p:spPr>
          <a:xfrm>
            <a:off x="775800" y="521225"/>
            <a:ext cx="8208900" cy="572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2800"/>
              <a:buNone/>
              <a:defRPr>
                <a:solidFill>
                  <a:schemeClr val="accent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bg>
      <p:bgPr>
        <a:solidFill>
          <a:srgbClr val="FDFEFC"/>
        </a:solidFill>
        <a:effectLst/>
      </p:bgPr>
    </p:bg>
    <p:spTree>
      <p:nvGrpSpPr>
        <p:cNvPr id="1" name="Shape 34"/>
        <p:cNvGrpSpPr/>
        <p:nvPr/>
      </p:nvGrpSpPr>
      <p:grpSpPr>
        <a:xfrm>
          <a:off x="0" y="0"/>
          <a:ext cx="0" cy="0"/>
          <a:chOff x="0" y="0"/>
          <a:chExt cx="0" cy="0"/>
        </a:xfrm>
      </p:grpSpPr>
      <p:sp>
        <p:nvSpPr>
          <p:cNvPr id="35" name="Google Shape;35;p6"/>
          <p:cNvSpPr/>
          <p:nvPr/>
        </p:nvSpPr>
        <p:spPr>
          <a:xfrm rot="1108787">
            <a:off x="4961971" y="-1610748"/>
            <a:ext cx="6206211" cy="3558691"/>
          </a:xfrm>
          <a:custGeom>
            <a:avLst/>
            <a:gdLst/>
            <a:ahLst/>
            <a:cxnLst/>
            <a:rect l="l" t="t" r="r" b="b"/>
            <a:pathLst>
              <a:path w="255977" h="190311" extrusionOk="0">
                <a:moveTo>
                  <a:pt x="145909" y="1"/>
                </a:moveTo>
                <a:cubicBezTo>
                  <a:pt x="107297" y="1"/>
                  <a:pt x="86873" y="30667"/>
                  <a:pt x="57680" y="44965"/>
                </a:cubicBezTo>
                <a:cubicBezTo>
                  <a:pt x="27929" y="59538"/>
                  <a:pt x="7286" y="72287"/>
                  <a:pt x="3643" y="100824"/>
                </a:cubicBezTo>
                <a:cubicBezTo>
                  <a:pt x="0" y="129361"/>
                  <a:pt x="3035" y="156077"/>
                  <a:pt x="27930" y="169435"/>
                </a:cubicBezTo>
                <a:cubicBezTo>
                  <a:pt x="33671" y="172515"/>
                  <a:pt x="38894" y="173690"/>
                  <a:pt x="43929" y="173690"/>
                </a:cubicBezTo>
                <a:cubicBezTo>
                  <a:pt x="60149" y="173690"/>
                  <a:pt x="74408" y="161493"/>
                  <a:pt x="97659" y="161493"/>
                </a:cubicBezTo>
                <a:cubicBezTo>
                  <a:pt x="98489" y="161493"/>
                  <a:pt x="99330" y="161508"/>
                  <a:pt x="100183" y="161541"/>
                </a:cubicBezTo>
                <a:cubicBezTo>
                  <a:pt x="128173" y="162597"/>
                  <a:pt x="146517" y="190310"/>
                  <a:pt x="177390" y="190310"/>
                </a:cubicBezTo>
                <a:cubicBezTo>
                  <a:pt x="182011" y="190310"/>
                  <a:pt x="186911" y="189690"/>
                  <a:pt x="192167" y="188266"/>
                </a:cubicBezTo>
                <a:cubicBezTo>
                  <a:pt x="218732" y="181070"/>
                  <a:pt x="238428" y="154703"/>
                  <a:pt x="245834" y="129338"/>
                </a:cubicBezTo>
                <a:cubicBezTo>
                  <a:pt x="255976" y="94599"/>
                  <a:pt x="244228" y="59084"/>
                  <a:pt x="220884" y="34080"/>
                </a:cubicBezTo>
                <a:cubicBezTo>
                  <a:pt x="202271" y="14144"/>
                  <a:pt x="176287" y="887"/>
                  <a:pt x="148148" y="35"/>
                </a:cubicBezTo>
                <a:cubicBezTo>
                  <a:pt x="147395" y="12"/>
                  <a:pt x="146649" y="1"/>
                  <a:pt x="1459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6"/>
          <p:cNvSpPr/>
          <p:nvPr/>
        </p:nvSpPr>
        <p:spPr>
          <a:xfrm>
            <a:off x="7484101" y="124050"/>
            <a:ext cx="1724656" cy="397179"/>
          </a:xfrm>
          <a:custGeom>
            <a:avLst/>
            <a:gdLst/>
            <a:ahLst/>
            <a:cxnLst/>
            <a:rect l="l" t="t" r="r" b="b"/>
            <a:pathLst>
              <a:path w="43618" h="10045" extrusionOk="0">
                <a:moveTo>
                  <a:pt x="10867" y="0"/>
                </a:moveTo>
                <a:cubicBezTo>
                  <a:pt x="5839" y="0"/>
                  <a:pt x="1712" y="4055"/>
                  <a:pt x="1" y="10044"/>
                </a:cubicBezTo>
                <a:lnTo>
                  <a:pt x="43618" y="10044"/>
                </a:lnTo>
                <a:cubicBezTo>
                  <a:pt x="43618" y="10044"/>
                  <a:pt x="40267" y="3945"/>
                  <a:pt x="30719" y="3945"/>
                </a:cubicBezTo>
                <a:cubicBezTo>
                  <a:pt x="30024" y="3945"/>
                  <a:pt x="29296" y="3978"/>
                  <a:pt x="28534" y="4047"/>
                </a:cubicBezTo>
                <a:cubicBezTo>
                  <a:pt x="27477" y="4143"/>
                  <a:pt x="26519" y="4187"/>
                  <a:pt x="25646" y="4187"/>
                </a:cubicBezTo>
                <a:cubicBezTo>
                  <a:pt x="17656" y="4187"/>
                  <a:pt x="16730" y="539"/>
                  <a:pt x="11814" y="48"/>
                </a:cubicBezTo>
                <a:cubicBezTo>
                  <a:pt x="11495" y="16"/>
                  <a:pt x="11179" y="0"/>
                  <a:pt x="10867" y="0"/>
                </a:cubicBezTo>
                <a:close/>
              </a:path>
            </a:pathLst>
          </a:custGeom>
          <a:solidFill>
            <a:srgbClr val="6E6EE3">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6"/>
          <p:cNvSpPr/>
          <p:nvPr/>
        </p:nvSpPr>
        <p:spPr>
          <a:xfrm>
            <a:off x="8335125" y="1463173"/>
            <a:ext cx="1263941" cy="291079"/>
          </a:xfrm>
          <a:custGeom>
            <a:avLst/>
            <a:gdLst/>
            <a:ahLst/>
            <a:cxnLst/>
            <a:rect l="l" t="t" r="r" b="b"/>
            <a:pathLst>
              <a:path w="43618" h="10045" extrusionOk="0">
                <a:moveTo>
                  <a:pt x="10867" y="0"/>
                </a:moveTo>
                <a:cubicBezTo>
                  <a:pt x="5839" y="0"/>
                  <a:pt x="1712" y="4055"/>
                  <a:pt x="1" y="10044"/>
                </a:cubicBezTo>
                <a:lnTo>
                  <a:pt x="43618" y="10044"/>
                </a:lnTo>
                <a:cubicBezTo>
                  <a:pt x="43618" y="10044"/>
                  <a:pt x="40267" y="3945"/>
                  <a:pt x="30719" y="3945"/>
                </a:cubicBezTo>
                <a:cubicBezTo>
                  <a:pt x="30024" y="3945"/>
                  <a:pt x="29296" y="3978"/>
                  <a:pt x="28534" y="4047"/>
                </a:cubicBezTo>
                <a:cubicBezTo>
                  <a:pt x="27477" y="4143"/>
                  <a:pt x="26519" y="4187"/>
                  <a:pt x="25646" y="4187"/>
                </a:cubicBezTo>
                <a:cubicBezTo>
                  <a:pt x="17656" y="4187"/>
                  <a:pt x="16730" y="539"/>
                  <a:pt x="11814" y="48"/>
                </a:cubicBezTo>
                <a:cubicBezTo>
                  <a:pt x="11495" y="16"/>
                  <a:pt x="11179" y="0"/>
                  <a:pt x="10867" y="0"/>
                </a:cubicBezTo>
                <a:close/>
              </a:path>
            </a:pathLst>
          </a:custGeom>
          <a:solidFill>
            <a:srgbClr val="6E6EE3">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6"/>
          <p:cNvSpPr/>
          <p:nvPr/>
        </p:nvSpPr>
        <p:spPr>
          <a:xfrm>
            <a:off x="5355843" y="379081"/>
            <a:ext cx="340578" cy="332857"/>
          </a:xfrm>
          <a:custGeom>
            <a:avLst/>
            <a:gdLst/>
            <a:ahLst/>
            <a:cxnLst/>
            <a:rect l="l" t="t" r="r" b="b"/>
            <a:pathLst>
              <a:path w="6352" h="6208" extrusionOk="0">
                <a:moveTo>
                  <a:pt x="3125" y="1"/>
                </a:moveTo>
                <a:lnTo>
                  <a:pt x="2814" y="749"/>
                </a:lnTo>
                <a:cubicBezTo>
                  <a:pt x="2414" y="1707"/>
                  <a:pt x="1677" y="2487"/>
                  <a:pt x="742" y="2939"/>
                </a:cubicBezTo>
                <a:lnTo>
                  <a:pt x="0" y="3300"/>
                </a:lnTo>
                <a:lnTo>
                  <a:pt x="569" y="3507"/>
                </a:lnTo>
                <a:cubicBezTo>
                  <a:pt x="1610" y="3887"/>
                  <a:pt x="2462" y="4659"/>
                  <a:pt x="2942" y="5660"/>
                </a:cubicBezTo>
                <a:lnTo>
                  <a:pt x="3206" y="6208"/>
                </a:lnTo>
                <a:lnTo>
                  <a:pt x="3383" y="5771"/>
                </a:lnTo>
                <a:cubicBezTo>
                  <a:pt x="3814" y="4703"/>
                  <a:pt x="4658" y="3856"/>
                  <a:pt x="5726" y="3423"/>
                </a:cubicBezTo>
                <a:lnTo>
                  <a:pt x="6351" y="3169"/>
                </a:lnTo>
                <a:lnTo>
                  <a:pt x="5700" y="2904"/>
                </a:lnTo>
                <a:cubicBezTo>
                  <a:pt x="4648" y="2478"/>
                  <a:pt x="3811" y="1648"/>
                  <a:pt x="3374" y="600"/>
                </a:cubicBezTo>
                <a:lnTo>
                  <a:pt x="3125" y="1"/>
                </a:lnTo>
                <a:close/>
              </a:path>
            </a:pathLst>
          </a:custGeom>
          <a:solidFill>
            <a:srgbClr val="6E6EE3">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6"/>
          <p:cNvSpPr/>
          <p:nvPr/>
        </p:nvSpPr>
        <p:spPr>
          <a:xfrm>
            <a:off x="7503149" y="655877"/>
            <a:ext cx="223797" cy="218739"/>
          </a:xfrm>
          <a:custGeom>
            <a:avLst/>
            <a:gdLst/>
            <a:ahLst/>
            <a:cxnLst/>
            <a:rect l="l" t="t" r="r" b="b"/>
            <a:pathLst>
              <a:path w="6352" h="6208" extrusionOk="0">
                <a:moveTo>
                  <a:pt x="3125" y="1"/>
                </a:moveTo>
                <a:lnTo>
                  <a:pt x="2814" y="749"/>
                </a:lnTo>
                <a:cubicBezTo>
                  <a:pt x="2414" y="1707"/>
                  <a:pt x="1677" y="2487"/>
                  <a:pt x="742" y="2939"/>
                </a:cubicBezTo>
                <a:lnTo>
                  <a:pt x="0" y="3300"/>
                </a:lnTo>
                <a:lnTo>
                  <a:pt x="569" y="3507"/>
                </a:lnTo>
                <a:cubicBezTo>
                  <a:pt x="1610" y="3887"/>
                  <a:pt x="2462" y="4659"/>
                  <a:pt x="2942" y="5660"/>
                </a:cubicBezTo>
                <a:lnTo>
                  <a:pt x="3206" y="6208"/>
                </a:lnTo>
                <a:lnTo>
                  <a:pt x="3383" y="5771"/>
                </a:lnTo>
                <a:cubicBezTo>
                  <a:pt x="3814" y="4703"/>
                  <a:pt x="4658" y="3856"/>
                  <a:pt x="5726" y="3423"/>
                </a:cubicBezTo>
                <a:lnTo>
                  <a:pt x="6351" y="3169"/>
                </a:lnTo>
                <a:lnTo>
                  <a:pt x="5700" y="2904"/>
                </a:lnTo>
                <a:cubicBezTo>
                  <a:pt x="4648" y="2478"/>
                  <a:pt x="3811" y="1648"/>
                  <a:pt x="3374" y="600"/>
                </a:cubicBezTo>
                <a:lnTo>
                  <a:pt x="3125" y="1"/>
                </a:lnTo>
                <a:close/>
              </a:path>
            </a:pathLst>
          </a:custGeom>
          <a:solidFill>
            <a:srgbClr val="6E6EE3">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6"/>
          <p:cNvSpPr txBox="1">
            <a:spLocks noGrp="1"/>
          </p:cNvSpPr>
          <p:nvPr>
            <p:ph type="title"/>
          </p:nvPr>
        </p:nvSpPr>
        <p:spPr>
          <a:xfrm>
            <a:off x="775800" y="521225"/>
            <a:ext cx="4204800" cy="105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2800"/>
              <a:buNone/>
              <a:defRPr>
                <a:solidFill>
                  <a:schemeClr val="accent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solidFill>
          <a:schemeClr val="accent1"/>
        </a:solidFill>
        <a:effectLst/>
      </p:bgPr>
    </p:bg>
    <p:spTree>
      <p:nvGrpSpPr>
        <p:cNvPr id="1" name="Shape 41"/>
        <p:cNvGrpSpPr/>
        <p:nvPr/>
      </p:nvGrpSpPr>
      <p:grpSpPr>
        <a:xfrm>
          <a:off x="0" y="0"/>
          <a:ext cx="0" cy="0"/>
          <a:chOff x="0" y="0"/>
          <a:chExt cx="0" cy="0"/>
        </a:xfrm>
      </p:grpSpPr>
      <p:sp>
        <p:nvSpPr>
          <p:cNvPr id="42" name="Google Shape;42;p7"/>
          <p:cNvSpPr txBox="1">
            <a:spLocks noGrp="1"/>
          </p:cNvSpPr>
          <p:nvPr>
            <p:ph type="title"/>
          </p:nvPr>
        </p:nvSpPr>
        <p:spPr>
          <a:xfrm>
            <a:off x="1009900" y="1237463"/>
            <a:ext cx="2962200" cy="1422000"/>
          </a:xfrm>
          <a:prstGeom prst="rect">
            <a:avLst/>
          </a:prstGeom>
        </p:spPr>
        <p:txBody>
          <a:bodyPr spcFirstLastPara="1" wrap="square" lIns="91425" tIns="91425" rIns="91425" bIns="91425" anchor="b" anchorCtr="0">
            <a:noAutofit/>
          </a:bodyPr>
          <a:lstStyle>
            <a:lvl1pPr lvl="0">
              <a:spcBef>
                <a:spcPts val="0"/>
              </a:spcBef>
              <a:spcAft>
                <a:spcPts val="0"/>
              </a:spcAft>
              <a:buClr>
                <a:schemeClr val="lt1"/>
              </a:buClr>
              <a:buSzPts val="2800"/>
              <a:buNone/>
              <a:defRPr>
                <a:solidFill>
                  <a:schemeClr val="lt1"/>
                </a:solidFill>
              </a:defRPr>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43" name="Google Shape;43;p7"/>
          <p:cNvSpPr txBox="1">
            <a:spLocks noGrp="1"/>
          </p:cNvSpPr>
          <p:nvPr>
            <p:ph type="body" idx="1"/>
          </p:nvPr>
        </p:nvSpPr>
        <p:spPr>
          <a:xfrm>
            <a:off x="1009900" y="2966438"/>
            <a:ext cx="2962200" cy="939600"/>
          </a:xfrm>
          <a:prstGeom prst="rect">
            <a:avLst/>
          </a:prstGeom>
        </p:spPr>
        <p:txBody>
          <a:bodyPr spcFirstLastPara="1" wrap="square" lIns="91425" tIns="91425" rIns="91425" bIns="91425" anchor="t" anchorCtr="0">
            <a:noAutofit/>
          </a:bodyPr>
          <a:lstStyle>
            <a:lvl1pPr marL="457200" lvl="0" indent="-330200">
              <a:spcBef>
                <a:spcPts val="0"/>
              </a:spcBef>
              <a:spcAft>
                <a:spcPts val="0"/>
              </a:spcAft>
              <a:buClr>
                <a:schemeClr val="lt1"/>
              </a:buClr>
              <a:buSzPts val="1600"/>
              <a:buChar char="●"/>
              <a:defRPr sz="1600">
                <a:solidFill>
                  <a:schemeClr val="lt1"/>
                </a:solidFill>
              </a:defRPr>
            </a:lvl1pPr>
            <a:lvl2pPr marL="914400" lvl="1" indent="-330200">
              <a:spcBef>
                <a:spcPts val="1600"/>
              </a:spcBef>
              <a:spcAft>
                <a:spcPts val="0"/>
              </a:spcAft>
              <a:buClr>
                <a:schemeClr val="lt1"/>
              </a:buClr>
              <a:buSzPts val="1600"/>
              <a:buChar char="○"/>
              <a:defRPr sz="1600">
                <a:solidFill>
                  <a:schemeClr val="lt1"/>
                </a:solidFill>
              </a:defRPr>
            </a:lvl2pPr>
            <a:lvl3pPr marL="1371600" lvl="2" indent="-330200">
              <a:spcBef>
                <a:spcPts val="1600"/>
              </a:spcBef>
              <a:spcAft>
                <a:spcPts val="0"/>
              </a:spcAft>
              <a:buClr>
                <a:schemeClr val="lt1"/>
              </a:buClr>
              <a:buSzPts val="1600"/>
              <a:buChar char="■"/>
              <a:defRPr sz="1600">
                <a:solidFill>
                  <a:schemeClr val="lt1"/>
                </a:solidFill>
              </a:defRPr>
            </a:lvl3pPr>
            <a:lvl4pPr marL="1828800" lvl="3" indent="-330200">
              <a:spcBef>
                <a:spcPts val="1600"/>
              </a:spcBef>
              <a:spcAft>
                <a:spcPts val="0"/>
              </a:spcAft>
              <a:buClr>
                <a:schemeClr val="lt1"/>
              </a:buClr>
              <a:buSzPts val="1600"/>
              <a:buChar char="●"/>
              <a:defRPr sz="1600">
                <a:solidFill>
                  <a:schemeClr val="lt1"/>
                </a:solidFill>
              </a:defRPr>
            </a:lvl4pPr>
            <a:lvl5pPr marL="2286000" lvl="4" indent="-330200">
              <a:spcBef>
                <a:spcPts val="1600"/>
              </a:spcBef>
              <a:spcAft>
                <a:spcPts val="0"/>
              </a:spcAft>
              <a:buClr>
                <a:schemeClr val="lt1"/>
              </a:buClr>
              <a:buSzPts val="1600"/>
              <a:buChar char="○"/>
              <a:defRPr sz="1600">
                <a:solidFill>
                  <a:schemeClr val="lt1"/>
                </a:solidFill>
              </a:defRPr>
            </a:lvl5pPr>
            <a:lvl6pPr marL="2743200" lvl="5" indent="-330200">
              <a:spcBef>
                <a:spcPts val="1600"/>
              </a:spcBef>
              <a:spcAft>
                <a:spcPts val="0"/>
              </a:spcAft>
              <a:buClr>
                <a:schemeClr val="lt1"/>
              </a:buClr>
              <a:buSzPts val="1600"/>
              <a:buChar char="■"/>
              <a:defRPr sz="1600">
                <a:solidFill>
                  <a:schemeClr val="lt1"/>
                </a:solidFill>
              </a:defRPr>
            </a:lvl6pPr>
            <a:lvl7pPr marL="3200400" lvl="6" indent="-330200">
              <a:spcBef>
                <a:spcPts val="1600"/>
              </a:spcBef>
              <a:spcAft>
                <a:spcPts val="0"/>
              </a:spcAft>
              <a:buClr>
                <a:schemeClr val="lt1"/>
              </a:buClr>
              <a:buSzPts val="1600"/>
              <a:buChar char="●"/>
              <a:defRPr sz="1600">
                <a:solidFill>
                  <a:schemeClr val="lt1"/>
                </a:solidFill>
              </a:defRPr>
            </a:lvl7pPr>
            <a:lvl8pPr marL="3657600" lvl="7" indent="-330200">
              <a:spcBef>
                <a:spcPts val="1600"/>
              </a:spcBef>
              <a:spcAft>
                <a:spcPts val="0"/>
              </a:spcAft>
              <a:buClr>
                <a:schemeClr val="lt1"/>
              </a:buClr>
              <a:buSzPts val="1600"/>
              <a:buChar char="○"/>
              <a:defRPr sz="1600">
                <a:solidFill>
                  <a:schemeClr val="lt1"/>
                </a:solidFill>
              </a:defRPr>
            </a:lvl8pPr>
            <a:lvl9pPr marL="4114800" lvl="8" indent="-330200">
              <a:spcBef>
                <a:spcPts val="1600"/>
              </a:spcBef>
              <a:spcAft>
                <a:spcPts val="1600"/>
              </a:spcAft>
              <a:buClr>
                <a:schemeClr val="lt1"/>
              </a:buClr>
              <a:buSzPts val="1600"/>
              <a:buChar char="■"/>
              <a:defRPr sz="1600">
                <a:solidFill>
                  <a:schemeClr val="lt1"/>
                </a:solidFill>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44"/>
        <p:cNvGrpSpPr/>
        <p:nvPr/>
      </p:nvGrpSpPr>
      <p:grpSpPr>
        <a:xfrm>
          <a:off x="0" y="0"/>
          <a:ext cx="0" cy="0"/>
          <a:chOff x="0" y="0"/>
          <a:chExt cx="0" cy="0"/>
        </a:xfrm>
      </p:grpSpPr>
      <p:sp>
        <p:nvSpPr>
          <p:cNvPr id="45" name="Google Shape;45;p8"/>
          <p:cNvSpPr txBox="1">
            <a:spLocks noGrp="1"/>
          </p:cNvSpPr>
          <p:nvPr>
            <p:ph type="title"/>
          </p:nvPr>
        </p:nvSpPr>
        <p:spPr>
          <a:xfrm>
            <a:off x="6330450" y="2355800"/>
            <a:ext cx="2093400" cy="2490000"/>
          </a:xfrm>
          <a:prstGeom prst="rect">
            <a:avLst/>
          </a:prstGeom>
        </p:spPr>
        <p:txBody>
          <a:bodyPr spcFirstLastPara="1" wrap="square" lIns="91425" tIns="91425" rIns="91425" bIns="91425" anchor="t" anchorCtr="0">
            <a:noAutofit/>
          </a:bodyPr>
          <a:lstStyle>
            <a:lvl1pPr lvl="0">
              <a:spcBef>
                <a:spcPts val="0"/>
              </a:spcBef>
              <a:spcAft>
                <a:spcPts val="0"/>
              </a:spcAft>
              <a:buClr>
                <a:schemeClr val="accent1"/>
              </a:buClr>
              <a:buSzPts val="2800"/>
              <a:buNone/>
              <a:defRPr>
                <a:solidFill>
                  <a:schemeClr val="accent1"/>
                </a:solidFill>
              </a:defRPr>
            </a:lvl1pPr>
            <a:lvl2pPr lvl="1">
              <a:spcBef>
                <a:spcPts val="0"/>
              </a:spcBef>
              <a:spcAft>
                <a:spcPts val="0"/>
              </a:spcAft>
              <a:buClr>
                <a:schemeClr val="lt1"/>
              </a:buClr>
              <a:buSzPts val="3000"/>
              <a:buNone/>
              <a:defRPr sz="3000">
                <a:solidFill>
                  <a:schemeClr val="lt1"/>
                </a:solidFill>
              </a:defRPr>
            </a:lvl2pPr>
            <a:lvl3pPr lvl="2">
              <a:spcBef>
                <a:spcPts val="0"/>
              </a:spcBef>
              <a:spcAft>
                <a:spcPts val="0"/>
              </a:spcAft>
              <a:buClr>
                <a:schemeClr val="lt1"/>
              </a:buClr>
              <a:buSzPts val="3000"/>
              <a:buNone/>
              <a:defRPr sz="3000">
                <a:solidFill>
                  <a:schemeClr val="lt1"/>
                </a:solidFill>
              </a:defRPr>
            </a:lvl3pPr>
            <a:lvl4pPr lvl="3">
              <a:spcBef>
                <a:spcPts val="0"/>
              </a:spcBef>
              <a:spcAft>
                <a:spcPts val="0"/>
              </a:spcAft>
              <a:buClr>
                <a:schemeClr val="lt1"/>
              </a:buClr>
              <a:buSzPts val="3000"/>
              <a:buNone/>
              <a:defRPr sz="3000">
                <a:solidFill>
                  <a:schemeClr val="lt1"/>
                </a:solidFill>
              </a:defRPr>
            </a:lvl4pPr>
            <a:lvl5pPr lvl="4">
              <a:spcBef>
                <a:spcPts val="0"/>
              </a:spcBef>
              <a:spcAft>
                <a:spcPts val="0"/>
              </a:spcAft>
              <a:buClr>
                <a:schemeClr val="lt1"/>
              </a:buClr>
              <a:buSzPts val="3000"/>
              <a:buNone/>
              <a:defRPr sz="3000">
                <a:solidFill>
                  <a:schemeClr val="lt1"/>
                </a:solidFill>
              </a:defRPr>
            </a:lvl5pPr>
            <a:lvl6pPr lvl="5">
              <a:spcBef>
                <a:spcPts val="0"/>
              </a:spcBef>
              <a:spcAft>
                <a:spcPts val="0"/>
              </a:spcAft>
              <a:buClr>
                <a:schemeClr val="lt1"/>
              </a:buClr>
              <a:buSzPts val="3000"/>
              <a:buNone/>
              <a:defRPr sz="3000">
                <a:solidFill>
                  <a:schemeClr val="lt1"/>
                </a:solidFill>
              </a:defRPr>
            </a:lvl6pPr>
            <a:lvl7pPr lvl="6">
              <a:spcBef>
                <a:spcPts val="0"/>
              </a:spcBef>
              <a:spcAft>
                <a:spcPts val="0"/>
              </a:spcAft>
              <a:buClr>
                <a:schemeClr val="lt1"/>
              </a:buClr>
              <a:buSzPts val="3000"/>
              <a:buNone/>
              <a:defRPr sz="3000">
                <a:solidFill>
                  <a:schemeClr val="lt1"/>
                </a:solidFill>
              </a:defRPr>
            </a:lvl7pPr>
            <a:lvl8pPr lvl="7">
              <a:spcBef>
                <a:spcPts val="0"/>
              </a:spcBef>
              <a:spcAft>
                <a:spcPts val="0"/>
              </a:spcAft>
              <a:buClr>
                <a:schemeClr val="lt1"/>
              </a:buClr>
              <a:buSzPts val="3000"/>
              <a:buNone/>
              <a:defRPr sz="3000">
                <a:solidFill>
                  <a:schemeClr val="lt1"/>
                </a:solidFill>
              </a:defRPr>
            </a:lvl8pPr>
            <a:lvl9pPr lvl="8">
              <a:spcBef>
                <a:spcPts val="0"/>
              </a:spcBef>
              <a:spcAft>
                <a:spcPts val="0"/>
              </a:spcAft>
              <a:buClr>
                <a:schemeClr val="lt1"/>
              </a:buClr>
              <a:buSzPts val="3000"/>
              <a:buNone/>
              <a:defRPr sz="3000">
                <a:solidFill>
                  <a:schemeClr val="lt1"/>
                </a:solidFill>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solidFill>
          <a:srgbClr val="FDFEFC"/>
        </a:solidFill>
        <a:effectLst/>
      </p:bgPr>
    </p:bg>
    <p:spTree>
      <p:nvGrpSpPr>
        <p:cNvPr id="1" name="Shape 46"/>
        <p:cNvGrpSpPr/>
        <p:nvPr/>
      </p:nvGrpSpPr>
      <p:grpSpPr>
        <a:xfrm>
          <a:off x="0" y="0"/>
          <a:ext cx="0" cy="0"/>
          <a:chOff x="0" y="0"/>
          <a:chExt cx="0" cy="0"/>
        </a:xfrm>
      </p:grpSpPr>
      <p:sp>
        <p:nvSpPr>
          <p:cNvPr id="47" name="Google Shape;47;p9"/>
          <p:cNvSpPr/>
          <p:nvPr/>
        </p:nvSpPr>
        <p:spPr>
          <a:xfrm>
            <a:off x="-44800" y="-74650"/>
            <a:ext cx="4926900" cy="52854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9"/>
          <p:cNvSpPr txBox="1">
            <a:spLocks noGrp="1"/>
          </p:cNvSpPr>
          <p:nvPr>
            <p:ph type="subTitle" idx="1"/>
          </p:nvPr>
        </p:nvSpPr>
        <p:spPr>
          <a:xfrm>
            <a:off x="775800" y="1389100"/>
            <a:ext cx="3692700" cy="572700"/>
          </a:xfrm>
          <a:prstGeom prst="rect">
            <a:avLst/>
          </a:prstGeom>
        </p:spPr>
        <p:txBody>
          <a:bodyPr spcFirstLastPara="1" wrap="square" lIns="91425" tIns="91425" rIns="91425" bIns="91425" anchor="b" anchorCtr="0">
            <a:noAutofit/>
          </a:bodyPr>
          <a:lstStyle>
            <a:lvl1pPr lvl="0">
              <a:lnSpc>
                <a:spcPct val="100000"/>
              </a:lnSpc>
              <a:spcBef>
                <a:spcPts val="0"/>
              </a:spcBef>
              <a:spcAft>
                <a:spcPts val="0"/>
              </a:spcAft>
              <a:buClr>
                <a:schemeClr val="lt1"/>
              </a:buClr>
              <a:buSzPts val="1800"/>
              <a:buNone/>
              <a:defRPr b="1">
                <a:solidFill>
                  <a:schemeClr val="lt1"/>
                </a:solidFill>
              </a:defRPr>
            </a:lvl1pPr>
            <a:lvl2pPr lvl="1">
              <a:lnSpc>
                <a:spcPct val="100000"/>
              </a:lnSpc>
              <a:spcBef>
                <a:spcPts val="0"/>
              </a:spcBef>
              <a:spcAft>
                <a:spcPts val="0"/>
              </a:spcAft>
              <a:buClr>
                <a:schemeClr val="lt1"/>
              </a:buClr>
              <a:buSzPts val="2100"/>
              <a:buNone/>
              <a:defRPr sz="2100" b="1">
                <a:solidFill>
                  <a:schemeClr val="lt1"/>
                </a:solidFill>
              </a:defRPr>
            </a:lvl2pPr>
            <a:lvl3pPr lvl="2">
              <a:lnSpc>
                <a:spcPct val="100000"/>
              </a:lnSpc>
              <a:spcBef>
                <a:spcPts val="0"/>
              </a:spcBef>
              <a:spcAft>
                <a:spcPts val="0"/>
              </a:spcAft>
              <a:buClr>
                <a:schemeClr val="lt1"/>
              </a:buClr>
              <a:buSzPts val="2100"/>
              <a:buNone/>
              <a:defRPr sz="2100" b="1">
                <a:solidFill>
                  <a:schemeClr val="lt1"/>
                </a:solidFill>
              </a:defRPr>
            </a:lvl3pPr>
            <a:lvl4pPr lvl="3">
              <a:lnSpc>
                <a:spcPct val="100000"/>
              </a:lnSpc>
              <a:spcBef>
                <a:spcPts val="0"/>
              </a:spcBef>
              <a:spcAft>
                <a:spcPts val="0"/>
              </a:spcAft>
              <a:buClr>
                <a:schemeClr val="lt1"/>
              </a:buClr>
              <a:buSzPts val="2100"/>
              <a:buNone/>
              <a:defRPr sz="2100" b="1">
                <a:solidFill>
                  <a:schemeClr val="lt1"/>
                </a:solidFill>
              </a:defRPr>
            </a:lvl4pPr>
            <a:lvl5pPr lvl="4">
              <a:lnSpc>
                <a:spcPct val="100000"/>
              </a:lnSpc>
              <a:spcBef>
                <a:spcPts val="0"/>
              </a:spcBef>
              <a:spcAft>
                <a:spcPts val="0"/>
              </a:spcAft>
              <a:buClr>
                <a:schemeClr val="lt1"/>
              </a:buClr>
              <a:buSzPts val="2100"/>
              <a:buNone/>
              <a:defRPr sz="2100" b="1">
                <a:solidFill>
                  <a:schemeClr val="lt1"/>
                </a:solidFill>
              </a:defRPr>
            </a:lvl5pPr>
            <a:lvl6pPr lvl="5">
              <a:lnSpc>
                <a:spcPct val="100000"/>
              </a:lnSpc>
              <a:spcBef>
                <a:spcPts val="0"/>
              </a:spcBef>
              <a:spcAft>
                <a:spcPts val="0"/>
              </a:spcAft>
              <a:buClr>
                <a:schemeClr val="lt1"/>
              </a:buClr>
              <a:buSzPts val="2100"/>
              <a:buNone/>
              <a:defRPr sz="2100" b="1">
                <a:solidFill>
                  <a:schemeClr val="lt1"/>
                </a:solidFill>
              </a:defRPr>
            </a:lvl6pPr>
            <a:lvl7pPr lvl="6">
              <a:lnSpc>
                <a:spcPct val="100000"/>
              </a:lnSpc>
              <a:spcBef>
                <a:spcPts val="0"/>
              </a:spcBef>
              <a:spcAft>
                <a:spcPts val="0"/>
              </a:spcAft>
              <a:buClr>
                <a:schemeClr val="lt1"/>
              </a:buClr>
              <a:buSzPts val="2100"/>
              <a:buNone/>
              <a:defRPr sz="2100" b="1">
                <a:solidFill>
                  <a:schemeClr val="lt1"/>
                </a:solidFill>
              </a:defRPr>
            </a:lvl7pPr>
            <a:lvl8pPr lvl="7">
              <a:lnSpc>
                <a:spcPct val="100000"/>
              </a:lnSpc>
              <a:spcBef>
                <a:spcPts val="0"/>
              </a:spcBef>
              <a:spcAft>
                <a:spcPts val="0"/>
              </a:spcAft>
              <a:buClr>
                <a:schemeClr val="lt1"/>
              </a:buClr>
              <a:buSzPts val="2100"/>
              <a:buNone/>
              <a:defRPr sz="2100" b="1">
                <a:solidFill>
                  <a:schemeClr val="lt1"/>
                </a:solidFill>
              </a:defRPr>
            </a:lvl8pPr>
            <a:lvl9pPr lvl="8">
              <a:lnSpc>
                <a:spcPct val="100000"/>
              </a:lnSpc>
              <a:spcBef>
                <a:spcPts val="0"/>
              </a:spcBef>
              <a:spcAft>
                <a:spcPts val="0"/>
              </a:spcAft>
              <a:buClr>
                <a:schemeClr val="lt1"/>
              </a:buClr>
              <a:buSzPts val="2100"/>
              <a:buNone/>
              <a:defRPr sz="2100" b="1">
                <a:solidFill>
                  <a:schemeClr val="lt1"/>
                </a:solidFill>
              </a:defRPr>
            </a:lvl9pPr>
          </a:lstStyle>
          <a:p>
            <a:endParaRPr/>
          </a:p>
        </p:txBody>
      </p:sp>
      <p:sp>
        <p:nvSpPr>
          <p:cNvPr id="49" name="Google Shape;49;p9"/>
          <p:cNvSpPr txBox="1">
            <a:spLocks noGrp="1"/>
          </p:cNvSpPr>
          <p:nvPr>
            <p:ph type="body" idx="2"/>
          </p:nvPr>
        </p:nvSpPr>
        <p:spPr>
          <a:xfrm>
            <a:off x="775800" y="2092225"/>
            <a:ext cx="3266100" cy="23346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Clr>
                <a:schemeClr val="lt1"/>
              </a:buClr>
              <a:buSzPts val="1400"/>
              <a:buChar char="●"/>
              <a:defRPr sz="1400">
                <a:solidFill>
                  <a:schemeClr val="lt1"/>
                </a:solidFill>
              </a:defRPr>
            </a:lvl1pPr>
            <a:lvl2pPr marL="914400" lvl="1" indent="-317500">
              <a:spcBef>
                <a:spcPts val="1600"/>
              </a:spcBef>
              <a:spcAft>
                <a:spcPts val="0"/>
              </a:spcAft>
              <a:buClr>
                <a:schemeClr val="lt1"/>
              </a:buClr>
              <a:buSzPts val="1400"/>
              <a:buChar char="○"/>
              <a:defRPr>
                <a:solidFill>
                  <a:schemeClr val="lt1"/>
                </a:solidFill>
              </a:defRPr>
            </a:lvl2pPr>
            <a:lvl3pPr marL="1371600" lvl="2" indent="-317500">
              <a:spcBef>
                <a:spcPts val="1600"/>
              </a:spcBef>
              <a:spcAft>
                <a:spcPts val="0"/>
              </a:spcAft>
              <a:buClr>
                <a:schemeClr val="lt1"/>
              </a:buClr>
              <a:buSzPts val="1400"/>
              <a:buChar char="■"/>
              <a:defRPr>
                <a:solidFill>
                  <a:schemeClr val="lt1"/>
                </a:solidFill>
              </a:defRPr>
            </a:lvl3pPr>
            <a:lvl4pPr marL="1828800" lvl="3" indent="-317500">
              <a:spcBef>
                <a:spcPts val="1600"/>
              </a:spcBef>
              <a:spcAft>
                <a:spcPts val="0"/>
              </a:spcAft>
              <a:buClr>
                <a:schemeClr val="lt1"/>
              </a:buClr>
              <a:buSzPts val="1400"/>
              <a:buChar char="●"/>
              <a:defRPr>
                <a:solidFill>
                  <a:schemeClr val="lt1"/>
                </a:solidFill>
              </a:defRPr>
            </a:lvl4pPr>
            <a:lvl5pPr marL="2286000" lvl="4" indent="-317500">
              <a:spcBef>
                <a:spcPts val="1600"/>
              </a:spcBef>
              <a:spcAft>
                <a:spcPts val="0"/>
              </a:spcAft>
              <a:buClr>
                <a:schemeClr val="lt1"/>
              </a:buClr>
              <a:buSzPts val="1400"/>
              <a:buChar char="○"/>
              <a:defRPr>
                <a:solidFill>
                  <a:schemeClr val="lt1"/>
                </a:solidFill>
              </a:defRPr>
            </a:lvl5pPr>
            <a:lvl6pPr marL="2743200" lvl="5" indent="-317500">
              <a:spcBef>
                <a:spcPts val="1600"/>
              </a:spcBef>
              <a:spcAft>
                <a:spcPts val="0"/>
              </a:spcAft>
              <a:buClr>
                <a:schemeClr val="lt1"/>
              </a:buClr>
              <a:buSzPts val="1400"/>
              <a:buChar char="■"/>
              <a:defRPr>
                <a:solidFill>
                  <a:schemeClr val="lt1"/>
                </a:solidFill>
              </a:defRPr>
            </a:lvl6pPr>
            <a:lvl7pPr marL="3200400" lvl="6" indent="-317500">
              <a:spcBef>
                <a:spcPts val="1600"/>
              </a:spcBef>
              <a:spcAft>
                <a:spcPts val="0"/>
              </a:spcAft>
              <a:buClr>
                <a:schemeClr val="lt1"/>
              </a:buClr>
              <a:buSzPts val="1400"/>
              <a:buChar char="●"/>
              <a:defRPr>
                <a:solidFill>
                  <a:schemeClr val="lt1"/>
                </a:solidFill>
              </a:defRPr>
            </a:lvl7pPr>
            <a:lvl8pPr marL="3657600" lvl="7" indent="-317500">
              <a:spcBef>
                <a:spcPts val="1600"/>
              </a:spcBef>
              <a:spcAft>
                <a:spcPts val="0"/>
              </a:spcAft>
              <a:buClr>
                <a:schemeClr val="lt1"/>
              </a:buClr>
              <a:buSzPts val="1400"/>
              <a:buChar char="○"/>
              <a:defRPr>
                <a:solidFill>
                  <a:schemeClr val="lt1"/>
                </a:solidFill>
              </a:defRPr>
            </a:lvl8pPr>
            <a:lvl9pPr marL="4114800" lvl="8" indent="-317500">
              <a:spcBef>
                <a:spcPts val="1600"/>
              </a:spcBef>
              <a:spcAft>
                <a:spcPts val="1600"/>
              </a:spcAft>
              <a:buClr>
                <a:schemeClr val="lt1"/>
              </a:buClr>
              <a:buSzPts val="1400"/>
              <a:buChar char="■"/>
              <a:defRPr>
                <a:solidFill>
                  <a:schemeClr val="lt1"/>
                </a:solidFill>
              </a:defRPr>
            </a:lvl9pPr>
          </a:lstStyle>
          <a:p>
            <a:endParaRPr/>
          </a:p>
        </p:txBody>
      </p:sp>
      <p:sp>
        <p:nvSpPr>
          <p:cNvPr id="50" name="Google Shape;50;p9"/>
          <p:cNvSpPr txBox="1">
            <a:spLocks noGrp="1"/>
          </p:cNvSpPr>
          <p:nvPr>
            <p:ph type="title"/>
          </p:nvPr>
        </p:nvSpPr>
        <p:spPr>
          <a:xfrm>
            <a:off x="775800" y="521225"/>
            <a:ext cx="8208900" cy="572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2800"/>
              <a:buNone/>
              <a:defRPr>
                <a:solidFill>
                  <a:schemeClr val="lt1"/>
                </a:solidFill>
              </a:defRPr>
            </a:lvl1pPr>
            <a:lvl2pPr lvl="1" rtl="0">
              <a:spcBef>
                <a:spcPts val="0"/>
              </a:spcBef>
              <a:spcAft>
                <a:spcPts val="0"/>
              </a:spcAft>
              <a:buClr>
                <a:schemeClr val="lt1"/>
              </a:buClr>
              <a:buSzPts val="2800"/>
              <a:buNone/>
              <a:defRPr>
                <a:solidFill>
                  <a:schemeClr val="lt1"/>
                </a:solidFill>
              </a:defRPr>
            </a:lvl2pPr>
            <a:lvl3pPr lvl="2" rtl="0">
              <a:spcBef>
                <a:spcPts val="0"/>
              </a:spcBef>
              <a:spcAft>
                <a:spcPts val="0"/>
              </a:spcAft>
              <a:buClr>
                <a:schemeClr val="lt1"/>
              </a:buClr>
              <a:buSzPts val="2800"/>
              <a:buNone/>
              <a:defRPr>
                <a:solidFill>
                  <a:schemeClr val="lt1"/>
                </a:solidFill>
              </a:defRPr>
            </a:lvl3pPr>
            <a:lvl4pPr lvl="3" rtl="0">
              <a:spcBef>
                <a:spcPts val="0"/>
              </a:spcBef>
              <a:spcAft>
                <a:spcPts val="0"/>
              </a:spcAft>
              <a:buClr>
                <a:schemeClr val="lt1"/>
              </a:buClr>
              <a:buSzPts val="2800"/>
              <a:buNone/>
              <a:defRPr>
                <a:solidFill>
                  <a:schemeClr val="lt1"/>
                </a:solidFill>
              </a:defRPr>
            </a:lvl4pPr>
            <a:lvl5pPr lvl="4" rtl="0">
              <a:spcBef>
                <a:spcPts val="0"/>
              </a:spcBef>
              <a:spcAft>
                <a:spcPts val="0"/>
              </a:spcAft>
              <a:buClr>
                <a:schemeClr val="lt1"/>
              </a:buClr>
              <a:buSzPts val="2800"/>
              <a:buNone/>
              <a:defRPr>
                <a:solidFill>
                  <a:schemeClr val="lt1"/>
                </a:solidFill>
              </a:defRPr>
            </a:lvl5pPr>
            <a:lvl6pPr lvl="5" rtl="0">
              <a:spcBef>
                <a:spcPts val="0"/>
              </a:spcBef>
              <a:spcAft>
                <a:spcPts val="0"/>
              </a:spcAft>
              <a:buClr>
                <a:schemeClr val="lt1"/>
              </a:buClr>
              <a:buSzPts val="2800"/>
              <a:buNone/>
              <a:defRPr>
                <a:solidFill>
                  <a:schemeClr val="lt1"/>
                </a:solidFill>
              </a:defRPr>
            </a:lvl6pPr>
            <a:lvl7pPr lvl="6" rtl="0">
              <a:spcBef>
                <a:spcPts val="0"/>
              </a:spcBef>
              <a:spcAft>
                <a:spcPts val="0"/>
              </a:spcAft>
              <a:buClr>
                <a:schemeClr val="lt1"/>
              </a:buClr>
              <a:buSzPts val="2800"/>
              <a:buNone/>
              <a:defRPr>
                <a:solidFill>
                  <a:schemeClr val="lt1"/>
                </a:solidFill>
              </a:defRPr>
            </a:lvl7pPr>
            <a:lvl8pPr lvl="7" rtl="0">
              <a:spcBef>
                <a:spcPts val="0"/>
              </a:spcBef>
              <a:spcAft>
                <a:spcPts val="0"/>
              </a:spcAft>
              <a:buClr>
                <a:schemeClr val="lt1"/>
              </a:buClr>
              <a:buSzPts val="2800"/>
              <a:buNone/>
              <a:defRPr>
                <a:solidFill>
                  <a:schemeClr val="lt1"/>
                </a:solidFill>
              </a:defRPr>
            </a:lvl8pPr>
            <a:lvl9pPr lvl="8"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bg>
      <p:bgPr>
        <a:solidFill>
          <a:schemeClr val="accent1"/>
        </a:solidFill>
        <a:effectLst/>
      </p:bgPr>
    </p:bg>
    <p:spTree>
      <p:nvGrpSpPr>
        <p:cNvPr id="1" name="Shape 51"/>
        <p:cNvGrpSpPr/>
        <p:nvPr/>
      </p:nvGrpSpPr>
      <p:grpSpPr>
        <a:xfrm>
          <a:off x="0" y="0"/>
          <a:ext cx="0" cy="0"/>
          <a:chOff x="0" y="0"/>
          <a:chExt cx="0" cy="0"/>
        </a:xfrm>
      </p:grpSpPr>
      <p:sp>
        <p:nvSpPr>
          <p:cNvPr id="52" name="Google Shape;52;p10"/>
          <p:cNvSpPr txBox="1">
            <a:spLocks noGrp="1"/>
          </p:cNvSpPr>
          <p:nvPr>
            <p:ph type="title"/>
          </p:nvPr>
        </p:nvSpPr>
        <p:spPr>
          <a:xfrm>
            <a:off x="775800" y="521225"/>
            <a:ext cx="5616600" cy="105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2800"/>
              <a:buNone/>
              <a:defRPr>
                <a:solidFill>
                  <a:schemeClr val="lt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53" name="Google Shape;53;p10"/>
          <p:cNvGrpSpPr/>
          <p:nvPr/>
        </p:nvGrpSpPr>
        <p:grpSpPr>
          <a:xfrm flipH="1">
            <a:off x="7568173" y="1728442"/>
            <a:ext cx="2236436" cy="2089851"/>
            <a:chOff x="1828560" y="1015999"/>
            <a:chExt cx="2785101" cy="2602554"/>
          </a:xfrm>
        </p:grpSpPr>
        <p:sp>
          <p:nvSpPr>
            <p:cNvPr id="54" name="Google Shape;54;p10"/>
            <p:cNvSpPr/>
            <p:nvPr/>
          </p:nvSpPr>
          <p:spPr>
            <a:xfrm>
              <a:off x="2011325" y="1015999"/>
              <a:ext cx="2602335" cy="2602335"/>
            </a:xfrm>
            <a:custGeom>
              <a:avLst/>
              <a:gdLst/>
              <a:ahLst/>
              <a:cxnLst/>
              <a:rect l="l" t="t" r="r" b="b"/>
              <a:pathLst>
                <a:path w="131067" h="131067" extrusionOk="0">
                  <a:moveTo>
                    <a:pt x="65534" y="0"/>
                  </a:moveTo>
                  <a:cubicBezTo>
                    <a:pt x="48153" y="0"/>
                    <a:pt x="31484" y="6904"/>
                    <a:pt x="19194" y="19194"/>
                  </a:cubicBezTo>
                  <a:cubicBezTo>
                    <a:pt x="6904" y="31484"/>
                    <a:pt x="0" y="48152"/>
                    <a:pt x="0" y="65533"/>
                  </a:cubicBezTo>
                  <a:cubicBezTo>
                    <a:pt x="0" y="82913"/>
                    <a:pt x="6904" y="99582"/>
                    <a:pt x="19194" y="111872"/>
                  </a:cubicBezTo>
                  <a:cubicBezTo>
                    <a:pt x="31484" y="124162"/>
                    <a:pt x="48153" y="131066"/>
                    <a:pt x="65534" y="131066"/>
                  </a:cubicBezTo>
                  <a:cubicBezTo>
                    <a:pt x="82914" y="131066"/>
                    <a:pt x="99582" y="124162"/>
                    <a:pt x="111872" y="111872"/>
                  </a:cubicBezTo>
                  <a:cubicBezTo>
                    <a:pt x="124162" y="99582"/>
                    <a:pt x="131066" y="82913"/>
                    <a:pt x="131066" y="65533"/>
                  </a:cubicBezTo>
                  <a:cubicBezTo>
                    <a:pt x="131066" y="48152"/>
                    <a:pt x="124162" y="31484"/>
                    <a:pt x="111872" y="19194"/>
                  </a:cubicBezTo>
                  <a:cubicBezTo>
                    <a:pt x="99582" y="6904"/>
                    <a:pt x="82914" y="0"/>
                    <a:pt x="65534" y="0"/>
                  </a:cubicBezTo>
                  <a:close/>
                </a:path>
              </a:pathLst>
            </a:custGeom>
            <a:solidFill>
              <a:srgbClr val="6E6EE3">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10"/>
            <p:cNvSpPr/>
            <p:nvPr/>
          </p:nvSpPr>
          <p:spPr>
            <a:xfrm>
              <a:off x="1828560" y="1401166"/>
              <a:ext cx="2054516" cy="2217387"/>
            </a:xfrm>
            <a:custGeom>
              <a:avLst/>
              <a:gdLst/>
              <a:ahLst/>
              <a:cxnLst/>
              <a:rect l="l" t="t" r="r" b="b"/>
              <a:pathLst>
                <a:path w="103476" h="111679" extrusionOk="0">
                  <a:moveTo>
                    <a:pt x="34394" y="0"/>
                  </a:moveTo>
                  <a:cubicBezTo>
                    <a:pt x="32851" y="0"/>
                    <a:pt x="31309" y="195"/>
                    <a:pt x="29819" y="590"/>
                  </a:cubicBezTo>
                  <a:cubicBezTo>
                    <a:pt x="28629" y="906"/>
                    <a:pt x="27480" y="1347"/>
                    <a:pt x="26380" y="1888"/>
                  </a:cubicBezTo>
                  <a:cubicBezTo>
                    <a:pt x="22140" y="6526"/>
                    <a:pt x="18497" y="11855"/>
                    <a:pt x="15641" y="17815"/>
                  </a:cubicBezTo>
                  <a:cubicBezTo>
                    <a:pt x="0" y="50454"/>
                    <a:pt x="13781" y="89592"/>
                    <a:pt x="46420" y="105233"/>
                  </a:cubicBezTo>
                  <a:cubicBezTo>
                    <a:pt x="55552" y="109608"/>
                    <a:pt x="65192" y="111679"/>
                    <a:pt x="74685" y="111679"/>
                  </a:cubicBezTo>
                  <a:cubicBezTo>
                    <a:pt x="78230" y="111679"/>
                    <a:pt x="81755" y="111390"/>
                    <a:pt x="85225" y="110825"/>
                  </a:cubicBezTo>
                  <a:cubicBezTo>
                    <a:pt x="89227" y="109519"/>
                    <a:pt x="92973" y="107629"/>
                    <a:pt x="95999" y="104734"/>
                  </a:cubicBezTo>
                  <a:cubicBezTo>
                    <a:pt x="101252" y="99708"/>
                    <a:pt x="103476" y="90896"/>
                    <a:pt x="99193" y="85022"/>
                  </a:cubicBezTo>
                  <a:cubicBezTo>
                    <a:pt x="96945" y="81940"/>
                    <a:pt x="93359" y="80142"/>
                    <a:pt x="89795" y="78785"/>
                  </a:cubicBezTo>
                  <a:cubicBezTo>
                    <a:pt x="83002" y="76199"/>
                    <a:pt x="75798" y="74798"/>
                    <a:pt x="69038" y="72126"/>
                  </a:cubicBezTo>
                  <a:cubicBezTo>
                    <a:pt x="62279" y="69454"/>
                    <a:pt x="55733" y="65205"/>
                    <a:pt x="52468" y="58712"/>
                  </a:cubicBezTo>
                  <a:cubicBezTo>
                    <a:pt x="48289" y="50394"/>
                    <a:pt x="50317" y="40486"/>
                    <a:pt x="51705" y="31283"/>
                  </a:cubicBezTo>
                  <a:cubicBezTo>
                    <a:pt x="53091" y="22079"/>
                    <a:pt x="53288" y="11453"/>
                    <a:pt x="46694" y="4884"/>
                  </a:cubicBezTo>
                  <a:cubicBezTo>
                    <a:pt x="43481" y="1684"/>
                    <a:pt x="38935" y="0"/>
                    <a:pt x="34394" y="0"/>
                  </a:cubicBezTo>
                  <a:close/>
                </a:path>
              </a:pathLst>
            </a:custGeom>
            <a:solidFill>
              <a:srgbClr val="B3B2EF">
                <a:alpha val="666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 name="Google Shape;56;p10"/>
          <p:cNvSpPr/>
          <p:nvPr/>
        </p:nvSpPr>
        <p:spPr>
          <a:xfrm flipH="1">
            <a:off x="-71003" y="4838644"/>
            <a:ext cx="431866" cy="431866"/>
          </a:xfrm>
          <a:custGeom>
            <a:avLst/>
            <a:gdLst/>
            <a:ahLst/>
            <a:cxnLst/>
            <a:rect l="l" t="t" r="r" b="b"/>
            <a:pathLst>
              <a:path w="131067" h="131067" extrusionOk="0">
                <a:moveTo>
                  <a:pt x="65534" y="0"/>
                </a:moveTo>
                <a:cubicBezTo>
                  <a:pt x="48153" y="0"/>
                  <a:pt x="31484" y="6904"/>
                  <a:pt x="19194" y="19194"/>
                </a:cubicBezTo>
                <a:cubicBezTo>
                  <a:pt x="6904" y="31484"/>
                  <a:pt x="0" y="48152"/>
                  <a:pt x="0" y="65533"/>
                </a:cubicBezTo>
                <a:cubicBezTo>
                  <a:pt x="0" y="82913"/>
                  <a:pt x="6904" y="99582"/>
                  <a:pt x="19194" y="111872"/>
                </a:cubicBezTo>
                <a:cubicBezTo>
                  <a:pt x="31484" y="124162"/>
                  <a:pt x="48153" y="131066"/>
                  <a:pt x="65534" y="131066"/>
                </a:cubicBezTo>
                <a:cubicBezTo>
                  <a:pt x="82914" y="131066"/>
                  <a:pt x="99582" y="124162"/>
                  <a:pt x="111872" y="111872"/>
                </a:cubicBezTo>
                <a:cubicBezTo>
                  <a:pt x="124162" y="99582"/>
                  <a:pt x="131066" y="82913"/>
                  <a:pt x="131066" y="65533"/>
                </a:cubicBezTo>
                <a:cubicBezTo>
                  <a:pt x="131066" y="48152"/>
                  <a:pt x="124162" y="31484"/>
                  <a:pt x="111872" y="19194"/>
                </a:cubicBezTo>
                <a:cubicBezTo>
                  <a:pt x="99582" y="6904"/>
                  <a:pt x="82914" y="0"/>
                  <a:pt x="65534" y="0"/>
                </a:cubicBezTo>
                <a:close/>
              </a:path>
            </a:pathLst>
          </a:custGeom>
          <a:solidFill>
            <a:srgbClr val="6E6EE3">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10"/>
          <p:cNvSpPr/>
          <p:nvPr/>
        </p:nvSpPr>
        <p:spPr>
          <a:xfrm flipH="1">
            <a:off x="-241723" y="661380"/>
            <a:ext cx="773295" cy="773295"/>
          </a:xfrm>
          <a:custGeom>
            <a:avLst/>
            <a:gdLst/>
            <a:ahLst/>
            <a:cxnLst/>
            <a:rect l="l" t="t" r="r" b="b"/>
            <a:pathLst>
              <a:path w="131067" h="131067" extrusionOk="0">
                <a:moveTo>
                  <a:pt x="65534" y="0"/>
                </a:moveTo>
                <a:cubicBezTo>
                  <a:pt x="48153" y="0"/>
                  <a:pt x="31484" y="6904"/>
                  <a:pt x="19194" y="19194"/>
                </a:cubicBezTo>
                <a:cubicBezTo>
                  <a:pt x="6904" y="31484"/>
                  <a:pt x="0" y="48152"/>
                  <a:pt x="0" y="65533"/>
                </a:cubicBezTo>
                <a:cubicBezTo>
                  <a:pt x="0" y="82913"/>
                  <a:pt x="6904" y="99582"/>
                  <a:pt x="19194" y="111872"/>
                </a:cubicBezTo>
                <a:cubicBezTo>
                  <a:pt x="31484" y="124162"/>
                  <a:pt x="48153" y="131066"/>
                  <a:pt x="65534" y="131066"/>
                </a:cubicBezTo>
                <a:cubicBezTo>
                  <a:pt x="82914" y="131066"/>
                  <a:pt x="99582" y="124162"/>
                  <a:pt x="111872" y="111872"/>
                </a:cubicBezTo>
                <a:cubicBezTo>
                  <a:pt x="124162" y="99582"/>
                  <a:pt x="131066" y="82913"/>
                  <a:pt x="131066" y="65533"/>
                </a:cubicBezTo>
                <a:cubicBezTo>
                  <a:pt x="131066" y="48152"/>
                  <a:pt x="124162" y="31484"/>
                  <a:pt x="111872" y="19194"/>
                </a:cubicBezTo>
                <a:cubicBezTo>
                  <a:pt x="99582" y="6904"/>
                  <a:pt x="82914" y="0"/>
                  <a:pt x="65534" y="0"/>
                </a:cubicBezTo>
                <a:close/>
              </a:path>
            </a:pathLst>
          </a:custGeom>
          <a:solidFill>
            <a:srgbClr val="6E6EE3">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10"/>
          <p:cNvSpPr/>
          <p:nvPr/>
        </p:nvSpPr>
        <p:spPr>
          <a:xfrm flipH="1">
            <a:off x="7138038" y="3204897"/>
            <a:ext cx="124452" cy="121630"/>
          </a:xfrm>
          <a:custGeom>
            <a:avLst/>
            <a:gdLst/>
            <a:ahLst/>
            <a:cxnLst/>
            <a:rect l="l" t="t" r="r" b="b"/>
            <a:pathLst>
              <a:path w="6352" h="6208" extrusionOk="0">
                <a:moveTo>
                  <a:pt x="3125" y="1"/>
                </a:moveTo>
                <a:lnTo>
                  <a:pt x="2814" y="749"/>
                </a:lnTo>
                <a:cubicBezTo>
                  <a:pt x="2414" y="1707"/>
                  <a:pt x="1677" y="2487"/>
                  <a:pt x="742" y="2939"/>
                </a:cubicBezTo>
                <a:lnTo>
                  <a:pt x="0" y="3300"/>
                </a:lnTo>
                <a:lnTo>
                  <a:pt x="569" y="3507"/>
                </a:lnTo>
                <a:cubicBezTo>
                  <a:pt x="1610" y="3887"/>
                  <a:pt x="2462" y="4659"/>
                  <a:pt x="2942" y="5660"/>
                </a:cubicBezTo>
                <a:lnTo>
                  <a:pt x="3206" y="6208"/>
                </a:lnTo>
                <a:lnTo>
                  <a:pt x="3383" y="5771"/>
                </a:lnTo>
                <a:cubicBezTo>
                  <a:pt x="3814" y="4703"/>
                  <a:pt x="4658" y="3856"/>
                  <a:pt x="5726" y="3423"/>
                </a:cubicBezTo>
                <a:lnTo>
                  <a:pt x="6351" y="3169"/>
                </a:lnTo>
                <a:lnTo>
                  <a:pt x="5700" y="2904"/>
                </a:lnTo>
                <a:cubicBezTo>
                  <a:pt x="4648" y="2478"/>
                  <a:pt x="3811" y="1648"/>
                  <a:pt x="3374" y="600"/>
                </a:cubicBezTo>
                <a:lnTo>
                  <a:pt x="312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10"/>
          <p:cNvSpPr/>
          <p:nvPr/>
        </p:nvSpPr>
        <p:spPr>
          <a:xfrm flipH="1">
            <a:off x="7079629" y="1110278"/>
            <a:ext cx="241281" cy="235795"/>
          </a:xfrm>
          <a:custGeom>
            <a:avLst/>
            <a:gdLst/>
            <a:ahLst/>
            <a:cxnLst/>
            <a:rect l="l" t="t" r="r" b="b"/>
            <a:pathLst>
              <a:path w="6352" h="6208" extrusionOk="0">
                <a:moveTo>
                  <a:pt x="3125" y="1"/>
                </a:moveTo>
                <a:lnTo>
                  <a:pt x="2814" y="749"/>
                </a:lnTo>
                <a:cubicBezTo>
                  <a:pt x="2414" y="1707"/>
                  <a:pt x="1677" y="2487"/>
                  <a:pt x="742" y="2939"/>
                </a:cubicBezTo>
                <a:lnTo>
                  <a:pt x="0" y="3300"/>
                </a:lnTo>
                <a:lnTo>
                  <a:pt x="569" y="3507"/>
                </a:lnTo>
                <a:cubicBezTo>
                  <a:pt x="1610" y="3887"/>
                  <a:pt x="2462" y="4659"/>
                  <a:pt x="2942" y="5660"/>
                </a:cubicBezTo>
                <a:lnTo>
                  <a:pt x="3206" y="6208"/>
                </a:lnTo>
                <a:lnTo>
                  <a:pt x="3383" y="5771"/>
                </a:lnTo>
                <a:cubicBezTo>
                  <a:pt x="3814" y="4703"/>
                  <a:pt x="4658" y="3856"/>
                  <a:pt x="5726" y="3423"/>
                </a:cubicBezTo>
                <a:lnTo>
                  <a:pt x="6351" y="3169"/>
                </a:lnTo>
                <a:lnTo>
                  <a:pt x="5700" y="2904"/>
                </a:lnTo>
                <a:cubicBezTo>
                  <a:pt x="4648" y="2478"/>
                  <a:pt x="3811" y="1648"/>
                  <a:pt x="3374" y="600"/>
                </a:cubicBezTo>
                <a:lnTo>
                  <a:pt x="312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10"/>
          <p:cNvSpPr/>
          <p:nvPr/>
        </p:nvSpPr>
        <p:spPr>
          <a:xfrm flipH="1">
            <a:off x="583638" y="4053309"/>
            <a:ext cx="124452" cy="121630"/>
          </a:xfrm>
          <a:custGeom>
            <a:avLst/>
            <a:gdLst/>
            <a:ahLst/>
            <a:cxnLst/>
            <a:rect l="l" t="t" r="r" b="b"/>
            <a:pathLst>
              <a:path w="6352" h="6208" extrusionOk="0">
                <a:moveTo>
                  <a:pt x="3125" y="1"/>
                </a:moveTo>
                <a:lnTo>
                  <a:pt x="2814" y="749"/>
                </a:lnTo>
                <a:cubicBezTo>
                  <a:pt x="2414" y="1707"/>
                  <a:pt x="1677" y="2487"/>
                  <a:pt x="742" y="2939"/>
                </a:cubicBezTo>
                <a:lnTo>
                  <a:pt x="0" y="3300"/>
                </a:lnTo>
                <a:lnTo>
                  <a:pt x="569" y="3507"/>
                </a:lnTo>
                <a:cubicBezTo>
                  <a:pt x="1610" y="3887"/>
                  <a:pt x="2462" y="4659"/>
                  <a:pt x="2942" y="5660"/>
                </a:cubicBezTo>
                <a:lnTo>
                  <a:pt x="3206" y="6208"/>
                </a:lnTo>
                <a:lnTo>
                  <a:pt x="3383" y="5771"/>
                </a:lnTo>
                <a:cubicBezTo>
                  <a:pt x="3814" y="4703"/>
                  <a:pt x="4658" y="3856"/>
                  <a:pt x="5726" y="3423"/>
                </a:cubicBezTo>
                <a:lnTo>
                  <a:pt x="6351" y="3169"/>
                </a:lnTo>
                <a:lnTo>
                  <a:pt x="5700" y="2904"/>
                </a:lnTo>
                <a:cubicBezTo>
                  <a:pt x="4648" y="2478"/>
                  <a:pt x="3811" y="1648"/>
                  <a:pt x="3374" y="600"/>
                </a:cubicBezTo>
                <a:lnTo>
                  <a:pt x="312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10"/>
          <p:cNvSpPr/>
          <p:nvPr/>
        </p:nvSpPr>
        <p:spPr>
          <a:xfrm>
            <a:off x="-691091" y="3326518"/>
            <a:ext cx="1274736" cy="293565"/>
          </a:xfrm>
          <a:custGeom>
            <a:avLst/>
            <a:gdLst/>
            <a:ahLst/>
            <a:cxnLst/>
            <a:rect l="l" t="t" r="r" b="b"/>
            <a:pathLst>
              <a:path w="43618" h="10045" extrusionOk="0">
                <a:moveTo>
                  <a:pt x="10867" y="0"/>
                </a:moveTo>
                <a:cubicBezTo>
                  <a:pt x="5839" y="0"/>
                  <a:pt x="1712" y="4055"/>
                  <a:pt x="1" y="10044"/>
                </a:cubicBezTo>
                <a:lnTo>
                  <a:pt x="43618" y="10044"/>
                </a:lnTo>
                <a:cubicBezTo>
                  <a:pt x="43618" y="10044"/>
                  <a:pt x="40267" y="3945"/>
                  <a:pt x="30719" y="3945"/>
                </a:cubicBezTo>
                <a:cubicBezTo>
                  <a:pt x="30024" y="3945"/>
                  <a:pt x="29296" y="3978"/>
                  <a:pt x="28534" y="4047"/>
                </a:cubicBezTo>
                <a:cubicBezTo>
                  <a:pt x="27477" y="4143"/>
                  <a:pt x="26519" y="4187"/>
                  <a:pt x="25646" y="4187"/>
                </a:cubicBezTo>
                <a:cubicBezTo>
                  <a:pt x="17656" y="4187"/>
                  <a:pt x="16730" y="539"/>
                  <a:pt x="11814" y="48"/>
                </a:cubicBezTo>
                <a:cubicBezTo>
                  <a:pt x="11495" y="16"/>
                  <a:pt x="11179" y="0"/>
                  <a:pt x="108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10"/>
          <p:cNvSpPr/>
          <p:nvPr/>
        </p:nvSpPr>
        <p:spPr>
          <a:xfrm>
            <a:off x="8797184" y="816718"/>
            <a:ext cx="1274736" cy="293565"/>
          </a:xfrm>
          <a:custGeom>
            <a:avLst/>
            <a:gdLst/>
            <a:ahLst/>
            <a:cxnLst/>
            <a:rect l="l" t="t" r="r" b="b"/>
            <a:pathLst>
              <a:path w="43618" h="10045" extrusionOk="0">
                <a:moveTo>
                  <a:pt x="10867" y="0"/>
                </a:moveTo>
                <a:cubicBezTo>
                  <a:pt x="5839" y="0"/>
                  <a:pt x="1712" y="4055"/>
                  <a:pt x="1" y="10044"/>
                </a:cubicBezTo>
                <a:lnTo>
                  <a:pt x="43618" y="10044"/>
                </a:lnTo>
                <a:cubicBezTo>
                  <a:pt x="43618" y="10044"/>
                  <a:pt x="40267" y="3945"/>
                  <a:pt x="30719" y="3945"/>
                </a:cubicBezTo>
                <a:cubicBezTo>
                  <a:pt x="30024" y="3945"/>
                  <a:pt x="29296" y="3978"/>
                  <a:pt x="28534" y="4047"/>
                </a:cubicBezTo>
                <a:cubicBezTo>
                  <a:pt x="27477" y="4143"/>
                  <a:pt x="26519" y="4187"/>
                  <a:pt x="25646" y="4187"/>
                </a:cubicBezTo>
                <a:cubicBezTo>
                  <a:pt x="17656" y="4187"/>
                  <a:pt x="16730" y="539"/>
                  <a:pt x="11814" y="48"/>
                </a:cubicBezTo>
                <a:cubicBezTo>
                  <a:pt x="11495" y="16"/>
                  <a:pt x="11179" y="0"/>
                  <a:pt x="108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3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rgbClr val="FDFEFC"/>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Montserrat"/>
              <a:buNone/>
              <a:defRPr sz="2800" b="1">
                <a:solidFill>
                  <a:schemeClr val="dk1"/>
                </a:solidFill>
                <a:latin typeface="Montserrat"/>
                <a:ea typeface="Montserrat"/>
                <a:cs typeface="Montserrat"/>
                <a:sym typeface="Montserrat"/>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dk1"/>
              </a:buClr>
              <a:buSzPts val="1800"/>
              <a:buFont typeface="Montserrat Medium"/>
              <a:buChar char="●"/>
              <a:defRPr sz="1800">
                <a:solidFill>
                  <a:schemeClr val="dk1"/>
                </a:solidFill>
                <a:latin typeface="Montserrat Medium"/>
                <a:ea typeface="Montserrat Medium"/>
                <a:cs typeface="Montserrat Medium"/>
                <a:sym typeface="Montserrat Medium"/>
              </a:defRPr>
            </a:lvl1pPr>
            <a:lvl2pPr marL="914400" lvl="1" indent="-317500">
              <a:lnSpc>
                <a:spcPct val="100000"/>
              </a:lnSpc>
              <a:spcBef>
                <a:spcPts val="1600"/>
              </a:spcBef>
              <a:spcAft>
                <a:spcPts val="0"/>
              </a:spcAft>
              <a:buClr>
                <a:schemeClr val="dk1"/>
              </a:buClr>
              <a:buSzPts val="1400"/>
              <a:buFont typeface="Montserrat Medium"/>
              <a:buChar char="○"/>
              <a:defRPr>
                <a:solidFill>
                  <a:schemeClr val="dk1"/>
                </a:solidFill>
                <a:latin typeface="Montserrat Medium"/>
                <a:ea typeface="Montserrat Medium"/>
                <a:cs typeface="Montserrat Medium"/>
                <a:sym typeface="Montserrat Medium"/>
              </a:defRPr>
            </a:lvl2pPr>
            <a:lvl3pPr marL="1371600" lvl="2" indent="-317500">
              <a:lnSpc>
                <a:spcPct val="100000"/>
              </a:lnSpc>
              <a:spcBef>
                <a:spcPts val="1600"/>
              </a:spcBef>
              <a:spcAft>
                <a:spcPts val="0"/>
              </a:spcAft>
              <a:buClr>
                <a:schemeClr val="dk1"/>
              </a:buClr>
              <a:buSzPts val="1400"/>
              <a:buFont typeface="Montserrat Medium"/>
              <a:buChar char="■"/>
              <a:defRPr>
                <a:solidFill>
                  <a:schemeClr val="dk1"/>
                </a:solidFill>
                <a:latin typeface="Montserrat Medium"/>
                <a:ea typeface="Montserrat Medium"/>
                <a:cs typeface="Montserrat Medium"/>
                <a:sym typeface="Montserrat Medium"/>
              </a:defRPr>
            </a:lvl3pPr>
            <a:lvl4pPr marL="1828800" lvl="3" indent="-317500">
              <a:lnSpc>
                <a:spcPct val="100000"/>
              </a:lnSpc>
              <a:spcBef>
                <a:spcPts val="1600"/>
              </a:spcBef>
              <a:spcAft>
                <a:spcPts val="0"/>
              </a:spcAft>
              <a:buClr>
                <a:schemeClr val="dk1"/>
              </a:buClr>
              <a:buSzPts val="1400"/>
              <a:buFont typeface="Montserrat Medium"/>
              <a:buChar char="●"/>
              <a:defRPr>
                <a:solidFill>
                  <a:schemeClr val="dk1"/>
                </a:solidFill>
                <a:latin typeface="Montserrat Medium"/>
                <a:ea typeface="Montserrat Medium"/>
                <a:cs typeface="Montserrat Medium"/>
                <a:sym typeface="Montserrat Medium"/>
              </a:defRPr>
            </a:lvl4pPr>
            <a:lvl5pPr marL="2286000" lvl="4" indent="-317500">
              <a:lnSpc>
                <a:spcPct val="100000"/>
              </a:lnSpc>
              <a:spcBef>
                <a:spcPts val="1600"/>
              </a:spcBef>
              <a:spcAft>
                <a:spcPts val="0"/>
              </a:spcAft>
              <a:buClr>
                <a:schemeClr val="dk1"/>
              </a:buClr>
              <a:buSzPts val="1400"/>
              <a:buFont typeface="Montserrat Medium"/>
              <a:buChar char="○"/>
              <a:defRPr>
                <a:solidFill>
                  <a:schemeClr val="dk1"/>
                </a:solidFill>
                <a:latin typeface="Montserrat Medium"/>
                <a:ea typeface="Montserrat Medium"/>
                <a:cs typeface="Montserrat Medium"/>
                <a:sym typeface="Montserrat Medium"/>
              </a:defRPr>
            </a:lvl5pPr>
            <a:lvl6pPr marL="2743200" lvl="5" indent="-317500">
              <a:lnSpc>
                <a:spcPct val="100000"/>
              </a:lnSpc>
              <a:spcBef>
                <a:spcPts val="1600"/>
              </a:spcBef>
              <a:spcAft>
                <a:spcPts val="0"/>
              </a:spcAft>
              <a:buClr>
                <a:schemeClr val="dk1"/>
              </a:buClr>
              <a:buSzPts val="1400"/>
              <a:buFont typeface="Montserrat Medium"/>
              <a:buChar char="■"/>
              <a:defRPr>
                <a:solidFill>
                  <a:schemeClr val="dk1"/>
                </a:solidFill>
                <a:latin typeface="Montserrat Medium"/>
                <a:ea typeface="Montserrat Medium"/>
                <a:cs typeface="Montserrat Medium"/>
                <a:sym typeface="Montserrat Medium"/>
              </a:defRPr>
            </a:lvl6pPr>
            <a:lvl7pPr marL="3200400" lvl="6" indent="-317500">
              <a:lnSpc>
                <a:spcPct val="100000"/>
              </a:lnSpc>
              <a:spcBef>
                <a:spcPts val="1600"/>
              </a:spcBef>
              <a:spcAft>
                <a:spcPts val="0"/>
              </a:spcAft>
              <a:buClr>
                <a:schemeClr val="dk1"/>
              </a:buClr>
              <a:buSzPts val="1400"/>
              <a:buFont typeface="Montserrat Medium"/>
              <a:buChar char="●"/>
              <a:defRPr>
                <a:solidFill>
                  <a:schemeClr val="dk1"/>
                </a:solidFill>
                <a:latin typeface="Montserrat Medium"/>
                <a:ea typeface="Montserrat Medium"/>
                <a:cs typeface="Montserrat Medium"/>
                <a:sym typeface="Montserrat Medium"/>
              </a:defRPr>
            </a:lvl7pPr>
            <a:lvl8pPr marL="3657600" lvl="7" indent="-317500">
              <a:lnSpc>
                <a:spcPct val="100000"/>
              </a:lnSpc>
              <a:spcBef>
                <a:spcPts val="1600"/>
              </a:spcBef>
              <a:spcAft>
                <a:spcPts val="0"/>
              </a:spcAft>
              <a:buClr>
                <a:schemeClr val="dk1"/>
              </a:buClr>
              <a:buSzPts val="1400"/>
              <a:buFont typeface="Montserrat Medium"/>
              <a:buChar char="○"/>
              <a:defRPr>
                <a:solidFill>
                  <a:schemeClr val="dk1"/>
                </a:solidFill>
                <a:latin typeface="Montserrat Medium"/>
                <a:ea typeface="Montserrat Medium"/>
                <a:cs typeface="Montserrat Medium"/>
                <a:sym typeface="Montserrat Medium"/>
              </a:defRPr>
            </a:lvl8pPr>
            <a:lvl9pPr marL="4114800" lvl="8" indent="-317500">
              <a:lnSpc>
                <a:spcPct val="100000"/>
              </a:lnSpc>
              <a:spcBef>
                <a:spcPts val="1600"/>
              </a:spcBef>
              <a:spcAft>
                <a:spcPts val="1600"/>
              </a:spcAft>
              <a:buClr>
                <a:schemeClr val="dk1"/>
              </a:buClr>
              <a:buSzPts val="1400"/>
              <a:buFont typeface="Montserrat Medium"/>
              <a:buChar char="■"/>
              <a:defRPr>
                <a:solidFill>
                  <a:schemeClr val="dk1"/>
                </a:solidFill>
                <a:latin typeface="Montserrat Medium"/>
                <a:ea typeface="Montserrat Medium"/>
                <a:cs typeface="Montserrat Medium"/>
                <a:sym typeface="Montserrat Medium"/>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270"/>
        <p:cNvGrpSpPr/>
        <p:nvPr/>
      </p:nvGrpSpPr>
      <p:grpSpPr>
        <a:xfrm>
          <a:off x="0" y="0"/>
          <a:ext cx="0" cy="0"/>
          <a:chOff x="0" y="0"/>
          <a:chExt cx="0" cy="0"/>
        </a:xfrm>
      </p:grpSpPr>
      <p:sp>
        <p:nvSpPr>
          <p:cNvPr id="271" name="Google Shape;271;p34"/>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272" name="Google Shape;272;p34"/>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80"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9.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9.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0.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8.xml"/></Relationships>
</file>

<file path=ppt/slides/_rels/slide14.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5.xml"/><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1.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8.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3" Type="http://schemas.openxmlformats.org/officeDocument/2006/relationships/hyperlink" Target="https://docs.google.com/spreadsheets/d/1Pg8x5fsrOkjuTVyW94VAbwJ55bDjD8AF6OjWU4pFUPI/copy" TargetMode="External"/><Relationship Id="rId2" Type="http://schemas.openxmlformats.org/officeDocument/2006/relationships/notesSlide" Target="../notesSlides/notesSlide20.xml"/><Relationship Id="rId1" Type="http://schemas.openxmlformats.org/officeDocument/2006/relationships/slideLayout" Target="../slideLayouts/slideLayout5.xml"/><Relationship Id="rId4" Type="http://schemas.openxmlformats.org/officeDocument/2006/relationships/image" Target="../media/image3.png"/></Relationships>
</file>

<file path=ppt/slides/_rels/slide21.xml.rels><?xml version="1.0" encoding="UTF-8" standalone="yes"?>
<Relationships xmlns="http://schemas.openxmlformats.org/package/2006/relationships"><Relationship Id="rId3" Type="http://schemas.openxmlformats.org/officeDocument/2006/relationships/hyperlink" Target="https://docs.google.com/spreadsheets/d/1Pg8x5fsrOkjuTVyW94VAbwJ55bDjD8AF6OjWU4pFUPI/copy" TargetMode="External"/><Relationship Id="rId2" Type="http://schemas.openxmlformats.org/officeDocument/2006/relationships/notesSlide" Target="../notesSlides/notesSlide21.xml"/><Relationship Id="rId1" Type="http://schemas.openxmlformats.org/officeDocument/2006/relationships/slideLayout" Target="../slideLayouts/slideLayout9.xml"/><Relationship Id="rId4" Type="http://schemas.openxmlformats.org/officeDocument/2006/relationships/image" Target="../media/image4.png"/></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3.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5.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4.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9.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3.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0.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9.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3.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4.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5.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6.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9.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3.xml"/></Relationships>
</file>

<file path=ppt/slides/_rels/slide3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6.xml"/><Relationship Id="rId1" Type="http://schemas.openxmlformats.org/officeDocument/2006/relationships/slideLayout" Target="../slideLayouts/slideLayout27.xml"/></Relationships>
</file>

<file path=ppt/slides/_rels/slide3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7.xml"/><Relationship Id="rId1" Type="http://schemas.openxmlformats.org/officeDocument/2006/relationships/slideLayout" Target="../slideLayouts/slideLayout28.xml"/></Relationships>
</file>

<file path=ppt/slides/_rels/slide3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38.xml"/><Relationship Id="rId1" Type="http://schemas.openxmlformats.org/officeDocument/2006/relationships/slideLayout" Target="../slideLayouts/slideLayout27.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9.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0.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5.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3.xml"/></Relationships>
</file>

<file path=ppt/slides/_rels/slide43.xml.rels><?xml version="1.0" encoding="UTF-8" standalone="yes"?>
<Relationships xmlns="http://schemas.openxmlformats.org/package/2006/relationships"><Relationship Id="rId3" Type="http://schemas.openxmlformats.org/officeDocument/2006/relationships/hyperlink" Target="https://fonts.google.com/specimen/Montserrat" TargetMode="External"/><Relationship Id="rId2" Type="http://schemas.openxmlformats.org/officeDocument/2006/relationships/notesSlide" Target="../notesSlides/notesSlide43.xml"/><Relationship Id="rId1" Type="http://schemas.openxmlformats.org/officeDocument/2006/relationships/slideLayout" Target="../slideLayouts/slideLayout31.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1.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1.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1.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1.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1.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1.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4.xml"/></Relationships>
</file>

<file path=ppt/slides/_rels/slide50.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50.xml"/><Relationship Id="rId1" Type="http://schemas.openxmlformats.org/officeDocument/2006/relationships/slideLayout" Target="../slideLayouts/slideLayout31.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1.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1.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31.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31.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31.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31.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7.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FDFEFC"/>
        </a:solidFill>
        <a:effectLst/>
      </p:bgPr>
    </p:bg>
    <p:spTree>
      <p:nvGrpSpPr>
        <p:cNvPr id="1" name="Shape 277"/>
        <p:cNvGrpSpPr/>
        <p:nvPr/>
      </p:nvGrpSpPr>
      <p:grpSpPr>
        <a:xfrm>
          <a:off x="0" y="0"/>
          <a:ext cx="0" cy="0"/>
          <a:chOff x="0" y="0"/>
          <a:chExt cx="0" cy="0"/>
        </a:xfrm>
      </p:grpSpPr>
      <p:sp>
        <p:nvSpPr>
          <p:cNvPr id="278" name="Google Shape;278;p36"/>
          <p:cNvSpPr txBox="1">
            <a:spLocks noGrp="1"/>
          </p:cNvSpPr>
          <p:nvPr>
            <p:ph type="ctrTitle"/>
          </p:nvPr>
        </p:nvSpPr>
        <p:spPr>
          <a:xfrm>
            <a:off x="4957250" y="2553775"/>
            <a:ext cx="3251400" cy="630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stories</a:t>
            </a:r>
            <a:endParaRPr b="0"/>
          </a:p>
        </p:txBody>
      </p:sp>
      <p:sp>
        <p:nvSpPr>
          <p:cNvPr id="279" name="Google Shape;279;p36"/>
          <p:cNvSpPr txBox="1">
            <a:spLocks noGrp="1"/>
          </p:cNvSpPr>
          <p:nvPr>
            <p:ph type="subTitle" idx="1"/>
          </p:nvPr>
        </p:nvSpPr>
        <p:spPr>
          <a:xfrm>
            <a:off x="5042625" y="3039400"/>
            <a:ext cx="3251400" cy="554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Your presentation begins here</a:t>
            </a:r>
            <a:endParaRPr/>
          </a:p>
        </p:txBody>
      </p:sp>
      <p:sp>
        <p:nvSpPr>
          <p:cNvPr id="280" name="Google Shape;280;p36"/>
          <p:cNvSpPr txBox="1">
            <a:spLocks noGrp="1"/>
          </p:cNvSpPr>
          <p:nvPr>
            <p:ph type="ctrTitle" idx="2"/>
          </p:nvPr>
        </p:nvSpPr>
        <p:spPr>
          <a:xfrm>
            <a:off x="5500650" y="1665100"/>
            <a:ext cx="2514900" cy="6309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dirty="0"/>
              <a:t>telling</a:t>
            </a:r>
            <a:endParaRPr dirty="0"/>
          </a:p>
        </p:txBody>
      </p:sp>
      <p:sp>
        <p:nvSpPr>
          <p:cNvPr id="281" name="Google Shape;281;p36"/>
          <p:cNvSpPr/>
          <p:nvPr/>
        </p:nvSpPr>
        <p:spPr>
          <a:xfrm>
            <a:off x="4942596" y="2674050"/>
            <a:ext cx="132600" cy="132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36"/>
          <p:cNvSpPr/>
          <p:nvPr/>
        </p:nvSpPr>
        <p:spPr>
          <a:xfrm>
            <a:off x="8076050" y="2674038"/>
            <a:ext cx="132600" cy="1326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3" name="Google Shape;283;p36"/>
          <p:cNvGrpSpPr/>
          <p:nvPr/>
        </p:nvGrpSpPr>
        <p:grpSpPr>
          <a:xfrm>
            <a:off x="86230" y="630489"/>
            <a:ext cx="4968703" cy="3883105"/>
            <a:chOff x="86230" y="630489"/>
            <a:chExt cx="4968703" cy="3883105"/>
          </a:xfrm>
        </p:grpSpPr>
        <p:grpSp>
          <p:nvGrpSpPr>
            <p:cNvPr id="284" name="Google Shape;284;p36"/>
            <p:cNvGrpSpPr/>
            <p:nvPr/>
          </p:nvGrpSpPr>
          <p:grpSpPr>
            <a:xfrm>
              <a:off x="1413420" y="630489"/>
              <a:ext cx="3578729" cy="3509088"/>
              <a:chOff x="1413420" y="630489"/>
              <a:chExt cx="3578729" cy="3509088"/>
            </a:xfrm>
          </p:grpSpPr>
          <p:sp>
            <p:nvSpPr>
              <p:cNvPr id="285" name="Google Shape;285;p36"/>
              <p:cNvSpPr/>
              <p:nvPr/>
            </p:nvSpPr>
            <p:spPr>
              <a:xfrm rot="718454">
                <a:off x="1685775" y="913200"/>
                <a:ext cx="3034019" cy="2943666"/>
              </a:xfrm>
              <a:custGeom>
                <a:avLst/>
                <a:gdLst/>
                <a:ahLst/>
                <a:cxnLst/>
                <a:rect l="l" t="t" r="r" b="b"/>
                <a:pathLst>
                  <a:path w="170013" h="164950" extrusionOk="0">
                    <a:moveTo>
                      <a:pt x="83704" y="0"/>
                    </a:moveTo>
                    <a:cubicBezTo>
                      <a:pt x="79068" y="0"/>
                      <a:pt x="74369" y="393"/>
                      <a:pt x="69646" y="1206"/>
                    </a:cubicBezTo>
                    <a:cubicBezTo>
                      <a:pt x="48783" y="4794"/>
                      <a:pt x="31101" y="15938"/>
                      <a:pt x="18938" y="31343"/>
                    </a:cubicBezTo>
                    <a:cubicBezTo>
                      <a:pt x="6669" y="46855"/>
                      <a:pt x="1" y="66717"/>
                      <a:pt x="1319" y="87545"/>
                    </a:cubicBezTo>
                    <a:cubicBezTo>
                      <a:pt x="1505" y="90531"/>
                      <a:pt x="1852" y="93505"/>
                      <a:pt x="2359" y="96454"/>
                    </a:cubicBezTo>
                    <a:cubicBezTo>
                      <a:pt x="2847" y="99274"/>
                      <a:pt x="3476" y="102069"/>
                      <a:pt x="4248" y="104824"/>
                    </a:cubicBezTo>
                    <a:cubicBezTo>
                      <a:pt x="5789" y="110332"/>
                      <a:pt x="7863" y="115555"/>
                      <a:pt x="10424" y="120470"/>
                    </a:cubicBezTo>
                    <a:cubicBezTo>
                      <a:pt x="18728" y="136501"/>
                      <a:pt x="32051" y="149192"/>
                      <a:pt x="47979" y="156839"/>
                    </a:cubicBezTo>
                    <a:lnTo>
                      <a:pt x="48002" y="156847"/>
                    </a:lnTo>
                    <a:cubicBezTo>
                      <a:pt x="58884" y="162069"/>
                      <a:pt x="70977" y="164950"/>
                      <a:pt x="83537" y="164950"/>
                    </a:cubicBezTo>
                    <a:cubicBezTo>
                      <a:pt x="88176" y="164950"/>
                      <a:pt x="92880" y="164557"/>
                      <a:pt x="97609" y="163743"/>
                    </a:cubicBezTo>
                    <a:cubicBezTo>
                      <a:pt x="112683" y="161150"/>
                      <a:pt x="126094" y="154618"/>
                      <a:pt x="136963" y="145375"/>
                    </a:cubicBezTo>
                    <a:cubicBezTo>
                      <a:pt x="158452" y="127111"/>
                      <a:pt x="170012" y="98295"/>
                      <a:pt x="164886" y="68496"/>
                    </a:cubicBezTo>
                    <a:cubicBezTo>
                      <a:pt x="164702" y="67429"/>
                      <a:pt x="164498" y="66377"/>
                      <a:pt x="164274" y="65329"/>
                    </a:cubicBezTo>
                    <a:cubicBezTo>
                      <a:pt x="159429" y="42440"/>
                      <a:pt x="145406" y="23651"/>
                      <a:pt x="126763" y="12211"/>
                    </a:cubicBezTo>
                    <a:cubicBezTo>
                      <a:pt x="114071" y="4410"/>
                      <a:pt x="99239" y="0"/>
                      <a:pt x="837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36"/>
              <p:cNvSpPr/>
              <p:nvPr/>
            </p:nvSpPr>
            <p:spPr>
              <a:xfrm rot="718454">
                <a:off x="2668534" y="1223459"/>
                <a:ext cx="1958702" cy="2321293"/>
              </a:xfrm>
              <a:custGeom>
                <a:avLst/>
                <a:gdLst/>
                <a:ahLst/>
                <a:cxnLst/>
                <a:rect l="l" t="t" r="r" b="b"/>
                <a:pathLst>
                  <a:path w="109757" h="130075" extrusionOk="0">
                    <a:moveTo>
                      <a:pt x="72247" y="1"/>
                    </a:moveTo>
                    <a:cubicBezTo>
                      <a:pt x="66298" y="4833"/>
                      <a:pt x="53931" y="14816"/>
                      <a:pt x="53931" y="14816"/>
                    </a:cubicBezTo>
                    <a:lnTo>
                      <a:pt x="35560" y="19478"/>
                    </a:lnTo>
                    <a:lnTo>
                      <a:pt x="22530" y="20476"/>
                    </a:lnTo>
                    <a:lnTo>
                      <a:pt x="9310" y="31178"/>
                    </a:lnTo>
                    <a:lnTo>
                      <a:pt x="3977" y="37113"/>
                    </a:lnTo>
                    <a:lnTo>
                      <a:pt x="861" y="49349"/>
                    </a:lnTo>
                    <a:lnTo>
                      <a:pt x="5455" y="48560"/>
                    </a:lnTo>
                    <a:lnTo>
                      <a:pt x="11189" y="42094"/>
                    </a:lnTo>
                    <a:lnTo>
                      <a:pt x="20858" y="39678"/>
                    </a:lnTo>
                    <a:lnTo>
                      <a:pt x="40739" y="46657"/>
                    </a:lnTo>
                    <a:lnTo>
                      <a:pt x="42869" y="51087"/>
                    </a:lnTo>
                    <a:lnTo>
                      <a:pt x="14208" y="53126"/>
                    </a:lnTo>
                    <a:lnTo>
                      <a:pt x="5980" y="54542"/>
                    </a:lnTo>
                    <a:lnTo>
                      <a:pt x="474" y="61619"/>
                    </a:lnTo>
                    <a:lnTo>
                      <a:pt x="0" y="86352"/>
                    </a:lnTo>
                    <a:lnTo>
                      <a:pt x="19801" y="92158"/>
                    </a:lnTo>
                    <a:lnTo>
                      <a:pt x="37064" y="83193"/>
                    </a:lnTo>
                    <a:lnTo>
                      <a:pt x="45780" y="102020"/>
                    </a:lnTo>
                    <a:lnTo>
                      <a:pt x="49856" y="130074"/>
                    </a:lnTo>
                    <a:cubicBezTo>
                      <a:pt x="49856" y="130074"/>
                      <a:pt x="62982" y="109383"/>
                      <a:pt x="63868" y="108736"/>
                    </a:cubicBezTo>
                    <a:cubicBezTo>
                      <a:pt x="64752" y="108080"/>
                      <a:pt x="70694" y="97734"/>
                      <a:pt x="70694" y="97734"/>
                    </a:cubicBezTo>
                    <a:lnTo>
                      <a:pt x="66922" y="91771"/>
                    </a:lnTo>
                    <a:lnTo>
                      <a:pt x="71019" y="72140"/>
                    </a:lnTo>
                    <a:lnTo>
                      <a:pt x="75384" y="65664"/>
                    </a:lnTo>
                    <a:lnTo>
                      <a:pt x="65747" y="63254"/>
                    </a:lnTo>
                    <a:lnTo>
                      <a:pt x="49934" y="52359"/>
                    </a:lnTo>
                    <a:lnTo>
                      <a:pt x="70825" y="59423"/>
                    </a:lnTo>
                    <a:lnTo>
                      <a:pt x="85017" y="53652"/>
                    </a:lnTo>
                    <a:lnTo>
                      <a:pt x="76615" y="46760"/>
                    </a:lnTo>
                    <a:lnTo>
                      <a:pt x="65401" y="46717"/>
                    </a:lnTo>
                    <a:lnTo>
                      <a:pt x="61297" y="43120"/>
                    </a:lnTo>
                    <a:lnTo>
                      <a:pt x="61297" y="43120"/>
                    </a:lnTo>
                    <a:lnTo>
                      <a:pt x="82656" y="45721"/>
                    </a:lnTo>
                    <a:lnTo>
                      <a:pt x="93445" y="59195"/>
                    </a:lnTo>
                    <a:lnTo>
                      <a:pt x="105317" y="65995"/>
                    </a:lnTo>
                    <a:lnTo>
                      <a:pt x="104369" y="50324"/>
                    </a:lnTo>
                    <a:lnTo>
                      <a:pt x="109757" y="53117"/>
                    </a:lnTo>
                    <a:cubicBezTo>
                      <a:pt x="104913" y="30228"/>
                      <a:pt x="90889" y="11439"/>
                      <a:pt x="72247"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36"/>
              <p:cNvSpPr/>
              <p:nvPr/>
            </p:nvSpPr>
            <p:spPr>
              <a:xfrm rot="718454">
                <a:off x="2270347" y="3506968"/>
                <a:ext cx="1587616" cy="349350"/>
              </a:xfrm>
              <a:custGeom>
                <a:avLst/>
                <a:gdLst/>
                <a:ahLst/>
                <a:cxnLst/>
                <a:rect l="l" t="t" r="r" b="b"/>
                <a:pathLst>
                  <a:path w="88963" h="19576" extrusionOk="0">
                    <a:moveTo>
                      <a:pt x="88963" y="1"/>
                    </a:moveTo>
                    <a:lnTo>
                      <a:pt x="76815" y="1362"/>
                    </a:lnTo>
                    <a:lnTo>
                      <a:pt x="55077" y="11074"/>
                    </a:lnTo>
                    <a:lnTo>
                      <a:pt x="26529" y="15985"/>
                    </a:lnTo>
                    <a:lnTo>
                      <a:pt x="13198" y="12306"/>
                    </a:lnTo>
                    <a:lnTo>
                      <a:pt x="1" y="11473"/>
                    </a:lnTo>
                    <a:lnTo>
                      <a:pt x="1" y="11473"/>
                    </a:lnTo>
                    <a:cubicBezTo>
                      <a:pt x="10883" y="16695"/>
                      <a:pt x="22975" y="19576"/>
                      <a:pt x="35536" y="19576"/>
                    </a:cubicBezTo>
                    <a:cubicBezTo>
                      <a:pt x="40175" y="19576"/>
                      <a:pt x="44878" y="19183"/>
                      <a:pt x="49607" y="18369"/>
                    </a:cubicBezTo>
                    <a:cubicBezTo>
                      <a:pt x="64681" y="15776"/>
                      <a:pt x="78092" y="9244"/>
                      <a:pt x="88963"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36"/>
              <p:cNvSpPr/>
              <p:nvPr/>
            </p:nvSpPr>
            <p:spPr>
              <a:xfrm rot="718454">
                <a:off x="2359859" y="1192005"/>
                <a:ext cx="695415" cy="454229"/>
              </a:xfrm>
              <a:custGeom>
                <a:avLst/>
                <a:gdLst/>
                <a:ahLst/>
                <a:cxnLst/>
                <a:rect l="l" t="t" r="r" b="b"/>
                <a:pathLst>
                  <a:path w="38968" h="25453" extrusionOk="0">
                    <a:moveTo>
                      <a:pt x="37952" y="1"/>
                    </a:moveTo>
                    <a:lnTo>
                      <a:pt x="26314" y="1475"/>
                    </a:lnTo>
                    <a:lnTo>
                      <a:pt x="7038" y="33"/>
                    </a:lnTo>
                    <a:lnTo>
                      <a:pt x="1" y="5208"/>
                    </a:lnTo>
                    <a:lnTo>
                      <a:pt x="7132" y="9795"/>
                    </a:lnTo>
                    <a:lnTo>
                      <a:pt x="9826" y="25452"/>
                    </a:lnTo>
                    <a:lnTo>
                      <a:pt x="38968" y="5905"/>
                    </a:lnTo>
                    <a:lnTo>
                      <a:pt x="37952"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6"/>
              <p:cNvSpPr/>
              <p:nvPr/>
            </p:nvSpPr>
            <p:spPr>
              <a:xfrm rot="718454">
                <a:off x="1798288" y="1221557"/>
                <a:ext cx="528557" cy="1003006"/>
              </a:xfrm>
              <a:custGeom>
                <a:avLst/>
                <a:gdLst/>
                <a:ahLst/>
                <a:cxnLst/>
                <a:rect l="l" t="t" r="r" b="b"/>
                <a:pathLst>
                  <a:path w="29618" h="56204" extrusionOk="0">
                    <a:moveTo>
                      <a:pt x="18938" y="1"/>
                    </a:moveTo>
                    <a:cubicBezTo>
                      <a:pt x="6669" y="15513"/>
                      <a:pt x="0" y="35375"/>
                      <a:pt x="1320" y="56203"/>
                    </a:cubicBezTo>
                    <a:lnTo>
                      <a:pt x="6892" y="55245"/>
                    </a:lnTo>
                    <a:lnTo>
                      <a:pt x="10071" y="46226"/>
                    </a:lnTo>
                    <a:lnTo>
                      <a:pt x="20383" y="35241"/>
                    </a:lnTo>
                    <a:lnTo>
                      <a:pt x="29394" y="23975"/>
                    </a:lnTo>
                    <a:lnTo>
                      <a:pt x="29617" y="10748"/>
                    </a:lnTo>
                    <a:lnTo>
                      <a:pt x="18938"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0" name="Google Shape;290;p36"/>
            <p:cNvSpPr/>
            <p:nvPr/>
          </p:nvSpPr>
          <p:spPr>
            <a:xfrm rot="-153">
              <a:off x="906482" y="4235053"/>
              <a:ext cx="3800242" cy="278456"/>
            </a:xfrm>
            <a:custGeom>
              <a:avLst/>
              <a:gdLst/>
              <a:ahLst/>
              <a:cxnLst/>
              <a:rect l="l" t="t" r="r" b="b"/>
              <a:pathLst>
                <a:path w="267171" h="15604" extrusionOk="0">
                  <a:moveTo>
                    <a:pt x="133586" y="1"/>
                  </a:moveTo>
                  <a:cubicBezTo>
                    <a:pt x="98156" y="1"/>
                    <a:pt x="64179" y="823"/>
                    <a:pt x="39127" y="2286"/>
                  </a:cubicBezTo>
                  <a:cubicBezTo>
                    <a:pt x="14075" y="3748"/>
                    <a:pt x="1" y="5733"/>
                    <a:pt x="1" y="7802"/>
                  </a:cubicBezTo>
                  <a:cubicBezTo>
                    <a:pt x="1" y="9870"/>
                    <a:pt x="14075" y="11855"/>
                    <a:pt x="39127" y="13318"/>
                  </a:cubicBezTo>
                  <a:cubicBezTo>
                    <a:pt x="64179" y="14782"/>
                    <a:pt x="98156" y="15604"/>
                    <a:pt x="133586" y="15604"/>
                  </a:cubicBezTo>
                  <a:cubicBezTo>
                    <a:pt x="169014" y="15604"/>
                    <a:pt x="202992" y="14782"/>
                    <a:pt x="228044" y="13318"/>
                  </a:cubicBezTo>
                  <a:cubicBezTo>
                    <a:pt x="253095" y="11855"/>
                    <a:pt x="267171" y="9870"/>
                    <a:pt x="267171" y="7802"/>
                  </a:cubicBezTo>
                  <a:cubicBezTo>
                    <a:pt x="267171" y="5733"/>
                    <a:pt x="253095" y="3748"/>
                    <a:pt x="228044" y="2286"/>
                  </a:cubicBezTo>
                  <a:cubicBezTo>
                    <a:pt x="202992" y="823"/>
                    <a:pt x="169014" y="1"/>
                    <a:pt x="133586" y="1"/>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1" name="Google Shape;291;p36"/>
            <p:cNvGrpSpPr/>
            <p:nvPr/>
          </p:nvGrpSpPr>
          <p:grpSpPr>
            <a:xfrm>
              <a:off x="86230" y="1972602"/>
              <a:ext cx="4968703" cy="2287992"/>
              <a:chOff x="86230" y="1972602"/>
              <a:chExt cx="4968703" cy="2287992"/>
            </a:xfrm>
          </p:grpSpPr>
          <p:sp>
            <p:nvSpPr>
              <p:cNvPr id="292" name="Google Shape;292;p36"/>
              <p:cNvSpPr/>
              <p:nvPr/>
            </p:nvSpPr>
            <p:spPr>
              <a:xfrm rot="718454">
                <a:off x="1628326" y="2450995"/>
                <a:ext cx="831222" cy="909244"/>
              </a:xfrm>
              <a:custGeom>
                <a:avLst/>
                <a:gdLst/>
                <a:ahLst/>
                <a:cxnLst/>
                <a:rect l="l" t="t" r="r" b="b"/>
                <a:pathLst>
                  <a:path w="46578" h="50950" extrusionOk="0">
                    <a:moveTo>
                      <a:pt x="23451" y="1"/>
                    </a:moveTo>
                    <a:lnTo>
                      <a:pt x="13297" y="1747"/>
                    </a:lnTo>
                    <a:lnTo>
                      <a:pt x="3588" y="7587"/>
                    </a:lnTo>
                    <a:lnTo>
                      <a:pt x="1" y="5817"/>
                    </a:lnTo>
                    <a:lnTo>
                      <a:pt x="1" y="5817"/>
                    </a:lnTo>
                    <a:cubicBezTo>
                      <a:pt x="1543" y="11323"/>
                      <a:pt x="3617" y="16546"/>
                      <a:pt x="6177" y="21462"/>
                    </a:cubicBezTo>
                    <a:lnTo>
                      <a:pt x="8835" y="22125"/>
                    </a:lnTo>
                    <a:lnTo>
                      <a:pt x="18897" y="28496"/>
                    </a:lnTo>
                    <a:lnTo>
                      <a:pt x="30523" y="42542"/>
                    </a:lnTo>
                    <a:lnTo>
                      <a:pt x="40334" y="50324"/>
                    </a:lnTo>
                    <a:lnTo>
                      <a:pt x="43927" y="50950"/>
                    </a:lnTo>
                    <a:lnTo>
                      <a:pt x="41510" y="44137"/>
                    </a:lnTo>
                    <a:lnTo>
                      <a:pt x="40761" y="39784"/>
                    </a:lnTo>
                    <a:lnTo>
                      <a:pt x="38056" y="32786"/>
                    </a:lnTo>
                    <a:lnTo>
                      <a:pt x="44171" y="22020"/>
                    </a:lnTo>
                    <a:lnTo>
                      <a:pt x="46577" y="14254"/>
                    </a:lnTo>
                    <a:lnTo>
                      <a:pt x="36227" y="13423"/>
                    </a:lnTo>
                    <a:lnTo>
                      <a:pt x="29225" y="7512"/>
                    </a:lnTo>
                    <a:lnTo>
                      <a:pt x="23451"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6"/>
              <p:cNvSpPr/>
              <p:nvPr/>
            </p:nvSpPr>
            <p:spPr>
              <a:xfrm rot="718454">
                <a:off x="2857094" y="2189703"/>
                <a:ext cx="141642" cy="123547"/>
              </a:xfrm>
              <a:custGeom>
                <a:avLst/>
                <a:gdLst/>
                <a:ahLst/>
                <a:cxnLst/>
                <a:rect l="l" t="t" r="r" b="b"/>
                <a:pathLst>
                  <a:path w="7937" h="6923" extrusionOk="0">
                    <a:moveTo>
                      <a:pt x="4058" y="0"/>
                    </a:moveTo>
                    <a:cubicBezTo>
                      <a:pt x="3893" y="0"/>
                      <a:pt x="3731" y="30"/>
                      <a:pt x="3573" y="94"/>
                    </a:cubicBezTo>
                    <a:cubicBezTo>
                      <a:pt x="1025" y="1131"/>
                      <a:pt x="0" y="6337"/>
                      <a:pt x="1751" y="6876"/>
                    </a:cubicBezTo>
                    <a:cubicBezTo>
                      <a:pt x="1854" y="6908"/>
                      <a:pt x="1978" y="6923"/>
                      <a:pt x="2120" y="6923"/>
                    </a:cubicBezTo>
                    <a:cubicBezTo>
                      <a:pt x="3346" y="6923"/>
                      <a:pt x="5879" y="5810"/>
                      <a:pt x="6897" y="4742"/>
                    </a:cubicBezTo>
                    <a:cubicBezTo>
                      <a:pt x="7936" y="3648"/>
                      <a:pt x="5876" y="0"/>
                      <a:pt x="405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6"/>
              <p:cNvSpPr/>
              <p:nvPr/>
            </p:nvSpPr>
            <p:spPr>
              <a:xfrm rot="718454">
                <a:off x="2111342" y="2445452"/>
                <a:ext cx="653745" cy="375101"/>
              </a:xfrm>
              <a:custGeom>
                <a:avLst/>
                <a:gdLst/>
                <a:ahLst/>
                <a:cxnLst/>
                <a:rect l="l" t="t" r="r" b="b"/>
                <a:pathLst>
                  <a:path w="36633" h="21019" extrusionOk="0">
                    <a:moveTo>
                      <a:pt x="27882" y="1"/>
                    </a:moveTo>
                    <a:cubicBezTo>
                      <a:pt x="27339" y="1"/>
                      <a:pt x="26821" y="304"/>
                      <a:pt x="26569" y="818"/>
                    </a:cubicBezTo>
                    <a:cubicBezTo>
                      <a:pt x="26206" y="1468"/>
                      <a:pt x="25846" y="2119"/>
                      <a:pt x="25467" y="2757"/>
                    </a:cubicBezTo>
                    <a:cubicBezTo>
                      <a:pt x="24726" y="4041"/>
                      <a:pt x="23951" y="5293"/>
                      <a:pt x="23156" y="6470"/>
                    </a:cubicBezTo>
                    <a:cubicBezTo>
                      <a:pt x="22350" y="7632"/>
                      <a:pt x="21541" y="8759"/>
                      <a:pt x="20702" y="9647"/>
                    </a:cubicBezTo>
                    <a:cubicBezTo>
                      <a:pt x="19848" y="10589"/>
                      <a:pt x="19243" y="11129"/>
                      <a:pt x="18186" y="11662"/>
                    </a:cubicBezTo>
                    <a:cubicBezTo>
                      <a:pt x="17692" y="11933"/>
                      <a:pt x="17141" y="12158"/>
                      <a:pt x="16566" y="12368"/>
                    </a:cubicBezTo>
                    <a:cubicBezTo>
                      <a:pt x="15977" y="12559"/>
                      <a:pt x="15368" y="12735"/>
                      <a:pt x="14718" y="12869"/>
                    </a:cubicBezTo>
                    <a:cubicBezTo>
                      <a:pt x="13430" y="13165"/>
                      <a:pt x="12035" y="13294"/>
                      <a:pt x="10596" y="13366"/>
                    </a:cubicBezTo>
                    <a:cubicBezTo>
                      <a:pt x="10111" y="13384"/>
                      <a:pt x="9626" y="13394"/>
                      <a:pt x="9141" y="13394"/>
                    </a:cubicBezTo>
                    <a:cubicBezTo>
                      <a:pt x="8149" y="13394"/>
                      <a:pt x="7158" y="13355"/>
                      <a:pt x="6169" y="13279"/>
                    </a:cubicBezTo>
                    <a:cubicBezTo>
                      <a:pt x="5416" y="13234"/>
                      <a:pt x="4662" y="13156"/>
                      <a:pt x="3906" y="13072"/>
                    </a:cubicBezTo>
                    <a:cubicBezTo>
                      <a:pt x="3527" y="13032"/>
                      <a:pt x="3151" y="12982"/>
                      <a:pt x="2776" y="12932"/>
                    </a:cubicBezTo>
                    <a:lnTo>
                      <a:pt x="1700" y="12787"/>
                    </a:lnTo>
                    <a:lnTo>
                      <a:pt x="0" y="17440"/>
                    </a:lnTo>
                    <a:cubicBezTo>
                      <a:pt x="463" y="17671"/>
                      <a:pt x="828" y="17852"/>
                      <a:pt x="1238" y="18043"/>
                    </a:cubicBezTo>
                    <a:cubicBezTo>
                      <a:pt x="1639" y="18224"/>
                      <a:pt x="2042" y="18396"/>
                      <a:pt x="2447" y="18562"/>
                    </a:cubicBezTo>
                    <a:cubicBezTo>
                      <a:pt x="3257" y="18894"/>
                      <a:pt x="4080" y="19184"/>
                      <a:pt x="4915" y="19460"/>
                    </a:cubicBezTo>
                    <a:cubicBezTo>
                      <a:pt x="6590" y="19991"/>
                      <a:pt x="8317" y="20419"/>
                      <a:pt x="10112" y="20686"/>
                    </a:cubicBezTo>
                    <a:cubicBezTo>
                      <a:pt x="11484" y="20889"/>
                      <a:pt x="12907" y="21018"/>
                      <a:pt x="14366" y="21018"/>
                    </a:cubicBezTo>
                    <a:cubicBezTo>
                      <a:pt x="16706" y="21018"/>
                      <a:pt x="19140" y="20686"/>
                      <a:pt x="21612" y="19794"/>
                    </a:cubicBezTo>
                    <a:cubicBezTo>
                      <a:pt x="22616" y="19410"/>
                      <a:pt x="23560" y="18975"/>
                      <a:pt x="24564" y="18372"/>
                    </a:cubicBezTo>
                    <a:cubicBezTo>
                      <a:pt x="25543" y="17778"/>
                      <a:pt x="26387" y="17139"/>
                      <a:pt x="27156" y="16479"/>
                    </a:cubicBezTo>
                    <a:cubicBezTo>
                      <a:pt x="28585" y="15219"/>
                      <a:pt x="29892" y="13828"/>
                      <a:pt x="31062" y="12324"/>
                    </a:cubicBezTo>
                    <a:cubicBezTo>
                      <a:pt x="32200" y="10898"/>
                      <a:pt x="33192" y="9428"/>
                      <a:pt x="34119" y="7934"/>
                    </a:cubicBezTo>
                    <a:cubicBezTo>
                      <a:pt x="34570" y="7180"/>
                      <a:pt x="35013" y="6425"/>
                      <a:pt x="35427" y="5654"/>
                    </a:cubicBezTo>
                    <a:lnTo>
                      <a:pt x="36036" y="4483"/>
                    </a:lnTo>
                    <a:lnTo>
                      <a:pt x="36327" y="3881"/>
                    </a:lnTo>
                    <a:lnTo>
                      <a:pt x="36633" y="3222"/>
                    </a:lnTo>
                    <a:lnTo>
                      <a:pt x="28401" y="96"/>
                    </a:lnTo>
                    <a:cubicBezTo>
                      <a:pt x="28231" y="32"/>
                      <a:pt x="28055" y="1"/>
                      <a:pt x="278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6"/>
              <p:cNvSpPr/>
              <p:nvPr/>
            </p:nvSpPr>
            <p:spPr>
              <a:xfrm rot="718454">
                <a:off x="2408009" y="2632053"/>
                <a:ext cx="259835" cy="207083"/>
              </a:xfrm>
              <a:custGeom>
                <a:avLst/>
                <a:gdLst/>
                <a:ahLst/>
                <a:cxnLst/>
                <a:rect l="l" t="t" r="r" b="b"/>
                <a:pathLst>
                  <a:path w="14560" h="11604" extrusionOk="0">
                    <a:moveTo>
                      <a:pt x="9424" y="0"/>
                    </a:moveTo>
                    <a:cubicBezTo>
                      <a:pt x="8500" y="0"/>
                      <a:pt x="7661" y="241"/>
                      <a:pt x="7023" y="857"/>
                    </a:cubicBezTo>
                    <a:cubicBezTo>
                      <a:pt x="4630" y="3169"/>
                      <a:pt x="1507" y="7801"/>
                      <a:pt x="0" y="11604"/>
                    </a:cubicBezTo>
                    <a:cubicBezTo>
                      <a:pt x="1335" y="11407"/>
                      <a:pt x="2650" y="11078"/>
                      <a:pt x="3920" y="10620"/>
                    </a:cubicBezTo>
                    <a:cubicBezTo>
                      <a:pt x="4919" y="10235"/>
                      <a:pt x="5866" y="9801"/>
                      <a:pt x="6870" y="9200"/>
                    </a:cubicBezTo>
                    <a:cubicBezTo>
                      <a:pt x="7847" y="8605"/>
                      <a:pt x="8689" y="7965"/>
                      <a:pt x="9459" y="7307"/>
                    </a:cubicBezTo>
                    <a:cubicBezTo>
                      <a:pt x="10887" y="6045"/>
                      <a:pt x="12195" y="4654"/>
                      <a:pt x="13370" y="3153"/>
                    </a:cubicBezTo>
                    <a:cubicBezTo>
                      <a:pt x="13783" y="2634"/>
                      <a:pt x="14182" y="2106"/>
                      <a:pt x="14559" y="1573"/>
                    </a:cubicBezTo>
                    <a:cubicBezTo>
                      <a:pt x="13035" y="787"/>
                      <a:pt x="11092" y="0"/>
                      <a:pt x="94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6"/>
              <p:cNvSpPr/>
              <p:nvPr/>
            </p:nvSpPr>
            <p:spPr>
              <a:xfrm rot="718454">
                <a:off x="2410267" y="2471532"/>
                <a:ext cx="575224" cy="671680"/>
              </a:xfrm>
              <a:custGeom>
                <a:avLst/>
                <a:gdLst/>
                <a:ahLst/>
                <a:cxnLst/>
                <a:rect l="l" t="t" r="r" b="b"/>
                <a:pathLst>
                  <a:path w="32233" h="37638" extrusionOk="0">
                    <a:moveTo>
                      <a:pt x="12457" y="0"/>
                    </a:moveTo>
                    <a:cubicBezTo>
                      <a:pt x="10751" y="0"/>
                      <a:pt x="9142" y="879"/>
                      <a:pt x="8229" y="2359"/>
                    </a:cubicBezTo>
                    <a:cubicBezTo>
                      <a:pt x="5678" y="6491"/>
                      <a:pt x="1278" y="15601"/>
                      <a:pt x="0" y="30708"/>
                    </a:cubicBezTo>
                    <a:lnTo>
                      <a:pt x="21853" y="37637"/>
                    </a:lnTo>
                    <a:cubicBezTo>
                      <a:pt x="22878" y="34895"/>
                      <a:pt x="24892" y="21714"/>
                      <a:pt x="31543" y="9407"/>
                    </a:cubicBezTo>
                    <a:cubicBezTo>
                      <a:pt x="32232" y="8132"/>
                      <a:pt x="31797" y="6546"/>
                      <a:pt x="30543" y="5823"/>
                    </a:cubicBezTo>
                    <a:cubicBezTo>
                      <a:pt x="29302" y="5107"/>
                      <a:pt x="27672" y="4260"/>
                      <a:pt x="25986" y="3645"/>
                    </a:cubicBezTo>
                    <a:cubicBezTo>
                      <a:pt x="23231" y="2640"/>
                      <a:pt x="19214" y="1280"/>
                      <a:pt x="16696" y="699"/>
                    </a:cubicBezTo>
                    <a:cubicBezTo>
                      <a:pt x="15461" y="414"/>
                      <a:pt x="14232" y="203"/>
                      <a:pt x="13175" y="52"/>
                    </a:cubicBezTo>
                    <a:cubicBezTo>
                      <a:pt x="12935" y="17"/>
                      <a:pt x="12695" y="0"/>
                      <a:pt x="12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6"/>
              <p:cNvSpPr/>
              <p:nvPr/>
            </p:nvSpPr>
            <p:spPr>
              <a:xfrm rot="718454">
                <a:off x="2598032" y="2570701"/>
                <a:ext cx="132398" cy="227588"/>
              </a:xfrm>
              <a:custGeom>
                <a:avLst/>
                <a:gdLst/>
                <a:ahLst/>
                <a:cxnLst/>
                <a:rect l="l" t="t" r="r" b="b"/>
                <a:pathLst>
                  <a:path w="7419" h="12753" extrusionOk="0">
                    <a:moveTo>
                      <a:pt x="6052" y="0"/>
                    </a:moveTo>
                    <a:cubicBezTo>
                      <a:pt x="5884" y="0"/>
                      <a:pt x="5712" y="59"/>
                      <a:pt x="5570" y="191"/>
                    </a:cubicBezTo>
                    <a:lnTo>
                      <a:pt x="250" y="5085"/>
                    </a:lnTo>
                    <a:cubicBezTo>
                      <a:pt x="86" y="5238"/>
                      <a:pt x="0" y="5458"/>
                      <a:pt x="23" y="5683"/>
                    </a:cubicBezTo>
                    <a:lnTo>
                      <a:pt x="649" y="12102"/>
                    </a:lnTo>
                    <a:cubicBezTo>
                      <a:pt x="688" y="12500"/>
                      <a:pt x="1021" y="12752"/>
                      <a:pt x="1368" y="12752"/>
                    </a:cubicBezTo>
                    <a:cubicBezTo>
                      <a:pt x="1536" y="12752"/>
                      <a:pt x="1707" y="12693"/>
                      <a:pt x="1850" y="12562"/>
                    </a:cubicBezTo>
                    <a:lnTo>
                      <a:pt x="7169" y="7668"/>
                    </a:lnTo>
                    <a:cubicBezTo>
                      <a:pt x="7335" y="7515"/>
                      <a:pt x="7419" y="7293"/>
                      <a:pt x="7398" y="7070"/>
                    </a:cubicBezTo>
                    <a:lnTo>
                      <a:pt x="6772" y="649"/>
                    </a:lnTo>
                    <a:cubicBezTo>
                      <a:pt x="6733" y="252"/>
                      <a:pt x="6399" y="0"/>
                      <a:pt x="60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6"/>
              <p:cNvSpPr/>
              <p:nvPr/>
            </p:nvSpPr>
            <p:spPr>
              <a:xfrm rot="718454">
                <a:off x="2876374" y="2735096"/>
                <a:ext cx="51574" cy="149459"/>
              </a:xfrm>
              <a:custGeom>
                <a:avLst/>
                <a:gdLst/>
                <a:ahLst/>
                <a:cxnLst/>
                <a:rect l="l" t="t" r="r" b="b"/>
                <a:pathLst>
                  <a:path w="2890" h="8375" extrusionOk="0">
                    <a:moveTo>
                      <a:pt x="798" y="0"/>
                    </a:moveTo>
                    <a:cubicBezTo>
                      <a:pt x="1" y="1659"/>
                      <a:pt x="30" y="5649"/>
                      <a:pt x="690" y="8374"/>
                    </a:cubicBezTo>
                    <a:cubicBezTo>
                      <a:pt x="1333" y="6544"/>
                      <a:pt x="2062" y="4645"/>
                      <a:pt x="2890" y="2726"/>
                    </a:cubicBezTo>
                    <a:lnTo>
                      <a:pt x="79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6"/>
              <p:cNvSpPr/>
              <p:nvPr/>
            </p:nvSpPr>
            <p:spPr>
              <a:xfrm rot="718454">
                <a:off x="2777189" y="2388901"/>
                <a:ext cx="183544" cy="182009"/>
              </a:xfrm>
              <a:custGeom>
                <a:avLst/>
                <a:gdLst/>
                <a:ahLst/>
                <a:cxnLst/>
                <a:rect l="l" t="t" r="r" b="b"/>
                <a:pathLst>
                  <a:path w="10285" h="10199" extrusionOk="0">
                    <a:moveTo>
                      <a:pt x="10285" y="0"/>
                    </a:moveTo>
                    <a:lnTo>
                      <a:pt x="3907" y="2695"/>
                    </a:lnTo>
                    <a:cubicBezTo>
                      <a:pt x="3777" y="4794"/>
                      <a:pt x="3214" y="6888"/>
                      <a:pt x="441" y="6888"/>
                    </a:cubicBezTo>
                    <a:cubicBezTo>
                      <a:pt x="300" y="6888"/>
                      <a:pt x="153" y="6883"/>
                      <a:pt x="1" y="6872"/>
                    </a:cubicBezTo>
                    <a:lnTo>
                      <a:pt x="1" y="6872"/>
                    </a:lnTo>
                    <a:cubicBezTo>
                      <a:pt x="1" y="6872"/>
                      <a:pt x="139" y="8593"/>
                      <a:pt x="2982" y="9602"/>
                    </a:cubicBezTo>
                    <a:cubicBezTo>
                      <a:pt x="4233" y="10046"/>
                      <a:pt x="5210" y="10198"/>
                      <a:pt x="5962" y="10198"/>
                    </a:cubicBezTo>
                    <a:cubicBezTo>
                      <a:pt x="7613" y="10198"/>
                      <a:pt x="8176" y="9462"/>
                      <a:pt x="8176" y="9462"/>
                    </a:cubicBezTo>
                    <a:cubicBezTo>
                      <a:pt x="6893" y="7125"/>
                      <a:pt x="8935" y="2467"/>
                      <a:pt x="10285" y="0"/>
                    </a:cubicBez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6"/>
              <p:cNvSpPr/>
              <p:nvPr/>
            </p:nvSpPr>
            <p:spPr>
              <a:xfrm rot="718454">
                <a:off x="2813557" y="2210514"/>
                <a:ext cx="249984" cy="253375"/>
              </a:xfrm>
              <a:custGeom>
                <a:avLst/>
                <a:gdLst/>
                <a:ahLst/>
                <a:cxnLst/>
                <a:rect l="l" t="t" r="r" b="b"/>
                <a:pathLst>
                  <a:path w="14008" h="14198" extrusionOk="0">
                    <a:moveTo>
                      <a:pt x="7762" y="0"/>
                    </a:moveTo>
                    <a:cubicBezTo>
                      <a:pt x="3909" y="0"/>
                      <a:pt x="1239" y="4756"/>
                      <a:pt x="602" y="8097"/>
                    </a:cubicBezTo>
                    <a:cubicBezTo>
                      <a:pt x="0" y="11258"/>
                      <a:pt x="2369" y="14197"/>
                      <a:pt x="5374" y="14197"/>
                    </a:cubicBezTo>
                    <a:cubicBezTo>
                      <a:pt x="5952" y="14197"/>
                      <a:pt x="6553" y="14089"/>
                      <a:pt x="7160" y="13852"/>
                    </a:cubicBezTo>
                    <a:cubicBezTo>
                      <a:pt x="9669" y="12878"/>
                      <a:pt x="10521" y="10850"/>
                      <a:pt x="12263" y="7536"/>
                    </a:cubicBezTo>
                    <a:cubicBezTo>
                      <a:pt x="14007" y="4223"/>
                      <a:pt x="11822" y="146"/>
                      <a:pt x="7935" y="3"/>
                    </a:cubicBezTo>
                    <a:cubicBezTo>
                      <a:pt x="7877" y="1"/>
                      <a:pt x="7819" y="0"/>
                      <a:pt x="7762" y="0"/>
                    </a:cubicBez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6"/>
              <p:cNvSpPr/>
              <p:nvPr/>
            </p:nvSpPr>
            <p:spPr>
              <a:xfrm rot="718454">
                <a:off x="2988027" y="2294855"/>
                <a:ext cx="121940" cy="117568"/>
              </a:xfrm>
              <a:custGeom>
                <a:avLst/>
                <a:gdLst/>
                <a:ahLst/>
                <a:cxnLst/>
                <a:rect l="l" t="t" r="r" b="b"/>
                <a:pathLst>
                  <a:path w="6833" h="6588" extrusionOk="0">
                    <a:moveTo>
                      <a:pt x="2752" y="1"/>
                    </a:moveTo>
                    <a:cubicBezTo>
                      <a:pt x="2094" y="1"/>
                      <a:pt x="1544" y="173"/>
                      <a:pt x="1301" y="567"/>
                    </a:cubicBezTo>
                    <a:cubicBezTo>
                      <a:pt x="437" y="1967"/>
                      <a:pt x="0" y="5208"/>
                      <a:pt x="547" y="6086"/>
                    </a:cubicBezTo>
                    <a:cubicBezTo>
                      <a:pt x="763" y="6433"/>
                      <a:pt x="1168" y="6587"/>
                      <a:pt x="1672" y="6587"/>
                    </a:cubicBezTo>
                    <a:cubicBezTo>
                      <a:pt x="3425" y="6587"/>
                      <a:pt x="6367" y="4717"/>
                      <a:pt x="6641" y="2599"/>
                    </a:cubicBezTo>
                    <a:cubicBezTo>
                      <a:pt x="6832" y="1132"/>
                      <a:pt x="4436" y="1"/>
                      <a:pt x="275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6"/>
              <p:cNvSpPr/>
              <p:nvPr/>
            </p:nvSpPr>
            <p:spPr>
              <a:xfrm rot="718454">
                <a:off x="2825972" y="2157517"/>
                <a:ext cx="330986" cy="175781"/>
              </a:xfrm>
              <a:custGeom>
                <a:avLst/>
                <a:gdLst/>
                <a:ahLst/>
                <a:cxnLst/>
                <a:rect l="l" t="t" r="r" b="b"/>
                <a:pathLst>
                  <a:path w="18547" h="9850" extrusionOk="0">
                    <a:moveTo>
                      <a:pt x="5693" y="1"/>
                    </a:moveTo>
                    <a:cubicBezTo>
                      <a:pt x="5265" y="1"/>
                      <a:pt x="4629" y="139"/>
                      <a:pt x="3574" y="521"/>
                    </a:cubicBezTo>
                    <a:cubicBezTo>
                      <a:pt x="0" y="1813"/>
                      <a:pt x="2646" y="3378"/>
                      <a:pt x="2646" y="3378"/>
                    </a:cubicBezTo>
                    <a:cubicBezTo>
                      <a:pt x="2646" y="3378"/>
                      <a:pt x="1566" y="1822"/>
                      <a:pt x="4461" y="1672"/>
                    </a:cubicBezTo>
                    <a:cubicBezTo>
                      <a:pt x="4516" y="1669"/>
                      <a:pt x="4569" y="1668"/>
                      <a:pt x="4621" y="1668"/>
                    </a:cubicBezTo>
                    <a:cubicBezTo>
                      <a:pt x="7258" y="1668"/>
                      <a:pt x="4869" y="5419"/>
                      <a:pt x="12323" y="7384"/>
                    </a:cubicBezTo>
                    <a:cubicBezTo>
                      <a:pt x="12323" y="7384"/>
                      <a:pt x="13215" y="8075"/>
                      <a:pt x="15181" y="9572"/>
                    </a:cubicBezTo>
                    <a:cubicBezTo>
                      <a:pt x="15435" y="9765"/>
                      <a:pt x="15685" y="9850"/>
                      <a:pt x="15922" y="9850"/>
                    </a:cubicBezTo>
                    <a:cubicBezTo>
                      <a:pt x="17521" y="9850"/>
                      <a:pt x="18546" y="6001"/>
                      <a:pt x="16428" y="5582"/>
                    </a:cubicBezTo>
                    <a:cubicBezTo>
                      <a:pt x="15103" y="5318"/>
                      <a:pt x="14718" y="3863"/>
                      <a:pt x="13814" y="1677"/>
                    </a:cubicBezTo>
                    <a:cubicBezTo>
                      <a:pt x="13447" y="789"/>
                      <a:pt x="12829" y="539"/>
                      <a:pt x="12064" y="539"/>
                    </a:cubicBezTo>
                    <a:cubicBezTo>
                      <a:pt x="11072" y="539"/>
                      <a:pt x="9834" y="959"/>
                      <a:pt x="8577" y="959"/>
                    </a:cubicBezTo>
                    <a:cubicBezTo>
                      <a:pt x="8417" y="959"/>
                      <a:pt x="8256" y="953"/>
                      <a:pt x="8096" y="937"/>
                    </a:cubicBezTo>
                    <a:cubicBezTo>
                      <a:pt x="6555" y="789"/>
                      <a:pt x="6715" y="1"/>
                      <a:pt x="569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6"/>
              <p:cNvSpPr/>
              <p:nvPr/>
            </p:nvSpPr>
            <p:spPr>
              <a:xfrm rot="718454">
                <a:off x="2960323" y="2377698"/>
                <a:ext cx="72722" cy="55732"/>
              </a:xfrm>
              <a:custGeom>
                <a:avLst/>
                <a:gdLst/>
                <a:ahLst/>
                <a:cxnLst/>
                <a:rect l="l" t="t" r="r" b="b"/>
                <a:pathLst>
                  <a:path w="4075" h="3123" extrusionOk="0">
                    <a:moveTo>
                      <a:pt x="2598" y="0"/>
                    </a:moveTo>
                    <a:cubicBezTo>
                      <a:pt x="1817" y="0"/>
                      <a:pt x="987" y="657"/>
                      <a:pt x="574" y="1239"/>
                    </a:cubicBezTo>
                    <a:cubicBezTo>
                      <a:pt x="0" y="2044"/>
                      <a:pt x="182" y="3056"/>
                      <a:pt x="1223" y="3118"/>
                    </a:cubicBezTo>
                    <a:cubicBezTo>
                      <a:pt x="1275" y="3121"/>
                      <a:pt x="1328" y="3122"/>
                      <a:pt x="1382" y="3122"/>
                    </a:cubicBezTo>
                    <a:cubicBezTo>
                      <a:pt x="2038" y="3122"/>
                      <a:pt x="2789" y="2886"/>
                      <a:pt x="3364" y="2359"/>
                    </a:cubicBezTo>
                    <a:cubicBezTo>
                      <a:pt x="4074" y="1708"/>
                      <a:pt x="4053" y="581"/>
                      <a:pt x="3158" y="130"/>
                    </a:cubicBezTo>
                    <a:cubicBezTo>
                      <a:pt x="2979" y="40"/>
                      <a:pt x="2790" y="0"/>
                      <a:pt x="2598" y="0"/>
                    </a:cubicBez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6"/>
              <p:cNvSpPr/>
              <p:nvPr/>
            </p:nvSpPr>
            <p:spPr>
              <a:xfrm rot="718454">
                <a:off x="2922835" y="2306443"/>
                <a:ext cx="16204" cy="18720"/>
              </a:xfrm>
              <a:custGeom>
                <a:avLst/>
                <a:gdLst/>
                <a:ahLst/>
                <a:cxnLst/>
                <a:rect l="l" t="t" r="r" b="b"/>
                <a:pathLst>
                  <a:path w="908" h="1049" extrusionOk="0">
                    <a:moveTo>
                      <a:pt x="579" y="1"/>
                    </a:moveTo>
                    <a:cubicBezTo>
                      <a:pt x="415" y="1"/>
                      <a:pt x="228" y="149"/>
                      <a:pt x="125" y="378"/>
                    </a:cubicBezTo>
                    <a:cubicBezTo>
                      <a:pt x="0" y="654"/>
                      <a:pt x="47" y="945"/>
                      <a:pt x="228" y="1028"/>
                    </a:cubicBezTo>
                    <a:cubicBezTo>
                      <a:pt x="260" y="1042"/>
                      <a:pt x="294" y="1049"/>
                      <a:pt x="329" y="1049"/>
                    </a:cubicBezTo>
                    <a:cubicBezTo>
                      <a:pt x="493" y="1049"/>
                      <a:pt x="680" y="901"/>
                      <a:pt x="782" y="673"/>
                    </a:cubicBezTo>
                    <a:cubicBezTo>
                      <a:pt x="907" y="395"/>
                      <a:pt x="862" y="104"/>
                      <a:pt x="680" y="22"/>
                    </a:cubicBezTo>
                    <a:cubicBezTo>
                      <a:pt x="648" y="8"/>
                      <a:pt x="614" y="1"/>
                      <a:pt x="57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6"/>
              <p:cNvSpPr/>
              <p:nvPr/>
            </p:nvSpPr>
            <p:spPr>
              <a:xfrm rot="718454">
                <a:off x="2873313" y="2270199"/>
                <a:ext cx="16204" cy="18720"/>
              </a:xfrm>
              <a:custGeom>
                <a:avLst/>
                <a:gdLst/>
                <a:ahLst/>
                <a:cxnLst/>
                <a:rect l="l" t="t" r="r" b="b"/>
                <a:pathLst>
                  <a:path w="908" h="1049" extrusionOk="0">
                    <a:moveTo>
                      <a:pt x="579" y="1"/>
                    </a:moveTo>
                    <a:cubicBezTo>
                      <a:pt x="415" y="1"/>
                      <a:pt x="228" y="148"/>
                      <a:pt x="125" y="376"/>
                    </a:cubicBezTo>
                    <a:cubicBezTo>
                      <a:pt x="0" y="654"/>
                      <a:pt x="46" y="945"/>
                      <a:pt x="228" y="1027"/>
                    </a:cubicBezTo>
                    <a:cubicBezTo>
                      <a:pt x="260" y="1042"/>
                      <a:pt x="294" y="1048"/>
                      <a:pt x="329" y="1048"/>
                    </a:cubicBezTo>
                    <a:cubicBezTo>
                      <a:pt x="493" y="1048"/>
                      <a:pt x="680" y="901"/>
                      <a:pt x="783" y="673"/>
                    </a:cubicBezTo>
                    <a:cubicBezTo>
                      <a:pt x="908" y="395"/>
                      <a:pt x="862" y="104"/>
                      <a:pt x="680" y="22"/>
                    </a:cubicBezTo>
                    <a:cubicBezTo>
                      <a:pt x="648" y="7"/>
                      <a:pt x="614" y="1"/>
                      <a:pt x="57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6"/>
              <p:cNvSpPr/>
              <p:nvPr/>
            </p:nvSpPr>
            <p:spPr>
              <a:xfrm rot="718454">
                <a:off x="2853650" y="2292121"/>
                <a:ext cx="42723" cy="46792"/>
              </a:xfrm>
              <a:custGeom>
                <a:avLst/>
                <a:gdLst/>
                <a:ahLst/>
                <a:cxnLst/>
                <a:rect l="l" t="t" r="r" b="b"/>
                <a:pathLst>
                  <a:path w="2394" h="2622" extrusionOk="0">
                    <a:moveTo>
                      <a:pt x="2394" y="1"/>
                    </a:moveTo>
                    <a:cubicBezTo>
                      <a:pt x="2393" y="1"/>
                      <a:pt x="1042" y="1316"/>
                      <a:pt x="0" y="1777"/>
                    </a:cubicBezTo>
                    <a:cubicBezTo>
                      <a:pt x="284" y="2456"/>
                      <a:pt x="1213" y="2622"/>
                      <a:pt x="1213" y="2622"/>
                    </a:cubicBezTo>
                    <a:lnTo>
                      <a:pt x="2394" y="1"/>
                    </a:lnTo>
                    <a:close/>
                  </a:path>
                </a:pathLst>
              </a:custGeom>
              <a:solidFill>
                <a:srgbClr val="ED8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6"/>
              <p:cNvSpPr/>
              <p:nvPr/>
            </p:nvSpPr>
            <p:spPr>
              <a:xfrm rot="718454">
                <a:off x="2872186" y="2360092"/>
                <a:ext cx="45079" cy="8620"/>
              </a:xfrm>
              <a:custGeom>
                <a:avLst/>
                <a:gdLst/>
                <a:ahLst/>
                <a:cxnLst/>
                <a:rect l="l" t="t" r="r" b="b"/>
                <a:pathLst>
                  <a:path w="2526" h="483" extrusionOk="0">
                    <a:moveTo>
                      <a:pt x="2397" y="0"/>
                    </a:moveTo>
                    <a:cubicBezTo>
                      <a:pt x="2381" y="0"/>
                      <a:pt x="2364" y="5"/>
                      <a:pt x="2347" y="16"/>
                    </a:cubicBezTo>
                    <a:cubicBezTo>
                      <a:pt x="2340" y="20"/>
                      <a:pt x="1890" y="300"/>
                      <a:pt x="1216" y="300"/>
                    </a:cubicBezTo>
                    <a:cubicBezTo>
                      <a:pt x="907" y="300"/>
                      <a:pt x="550" y="241"/>
                      <a:pt x="168" y="69"/>
                    </a:cubicBezTo>
                    <a:cubicBezTo>
                      <a:pt x="154" y="63"/>
                      <a:pt x="141" y="61"/>
                      <a:pt x="129" y="61"/>
                    </a:cubicBezTo>
                    <a:cubicBezTo>
                      <a:pt x="44" y="61"/>
                      <a:pt x="1" y="189"/>
                      <a:pt x="95" y="232"/>
                    </a:cubicBezTo>
                    <a:cubicBezTo>
                      <a:pt x="508" y="419"/>
                      <a:pt x="891" y="483"/>
                      <a:pt x="1222" y="483"/>
                    </a:cubicBezTo>
                    <a:cubicBezTo>
                      <a:pt x="1399" y="483"/>
                      <a:pt x="1561" y="464"/>
                      <a:pt x="1706" y="437"/>
                    </a:cubicBezTo>
                    <a:cubicBezTo>
                      <a:pt x="2146" y="353"/>
                      <a:pt x="2420" y="181"/>
                      <a:pt x="2443" y="166"/>
                    </a:cubicBezTo>
                    <a:cubicBezTo>
                      <a:pt x="2525" y="113"/>
                      <a:pt x="2474" y="0"/>
                      <a:pt x="239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6"/>
              <p:cNvSpPr/>
              <p:nvPr/>
            </p:nvSpPr>
            <p:spPr>
              <a:xfrm rot="718454">
                <a:off x="2946960" y="2286916"/>
                <a:ext cx="23467" cy="26804"/>
              </a:xfrm>
              <a:custGeom>
                <a:avLst/>
                <a:gdLst/>
                <a:ahLst/>
                <a:cxnLst/>
                <a:rect l="l" t="t" r="r" b="b"/>
                <a:pathLst>
                  <a:path w="1315" h="1502" extrusionOk="0">
                    <a:moveTo>
                      <a:pt x="203" y="1"/>
                    </a:moveTo>
                    <a:cubicBezTo>
                      <a:pt x="130" y="1"/>
                      <a:pt x="62" y="45"/>
                      <a:pt x="36" y="117"/>
                    </a:cubicBezTo>
                    <a:cubicBezTo>
                      <a:pt x="0" y="212"/>
                      <a:pt x="50" y="316"/>
                      <a:pt x="144" y="348"/>
                    </a:cubicBezTo>
                    <a:cubicBezTo>
                      <a:pt x="152" y="351"/>
                      <a:pt x="766" y="585"/>
                      <a:pt x="944" y="1361"/>
                    </a:cubicBezTo>
                    <a:cubicBezTo>
                      <a:pt x="964" y="1444"/>
                      <a:pt x="1037" y="1501"/>
                      <a:pt x="1119" y="1501"/>
                    </a:cubicBezTo>
                    <a:cubicBezTo>
                      <a:pt x="1129" y="1501"/>
                      <a:pt x="1140" y="1500"/>
                      <a:pt x="1151" y="1498"/>
                    </a:cubicBezTo>
                    <a:cubicBezTo>
                      <a:pt x="1154" y="1496"/>
                      <a:pt x="1156" y="1496"/>
                      <a:pt x="1159" y="1496"/>
                    </a:cubicBezTo>
                    <a:cubicBezTo>
                      <a:pt x="1254" y="1473"/>
                      <a:pt x="1315" y="1377"/>
                      <a:pt x="1293" y="1282"/>
                    </a:cubicBezTo>
                    <a:cubicBezTo>
                      <a:pt x="1072" y="319"/>
                      <a:pt x="302" y="25"/>
                      <a:pt x="268" y="13"/>
                    </a:cubicBezTo>
                    <a:cubicBezTo>
                      <a:pt x="246" y="5"/>
                      <a:pt x="224" y="1"/>
                      <a:pt x="20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6"/>
              <p:cNvSpPr/>
              <p:nvPr/>
            </p:nvSpPr>
            <p:spPr>
              <a:xfrm rot="718454">
                <a:off x="2875329" y="2240189"/>
                <a:ext cx="33175" cy="13509"/>
              </a:xfrm>
              <a:custGeom>
                <a:avLst/>
                <a:gdLst/>
                <a:ahLst/>
                <a:cxnLst/>
                <a:rect l="l" t="t" r="r" b="b"/>
                <a:pathLst>
                  <a:path w="1859" h="757" extrusionOk="0">
                    <a:moveTo>
                      <a:pt x="1315" y="1"/>
                    </a:moveTo>
                    <a:cubicBezTo>
                      <a:pt x="1008" y="1"/>
                      <a:pt x="565" y="81"/>
                      <a:pt x="132" y="442"/>
                    </a:cubicBezTo>
                    <a:cubicBezTo>
                      <a:pt x="1" y="552"/>
                      <a:pt x="86" y="757"/>
                      <a:pt x="245" y="757"/>
                    </a:cubicBezTo>
                    <a:cubicBezTo>
                      <a:pt x="257" y="757"/>
                      <a:pt x="269" y="756"/>
                      <a:pt x="281" y="754"/>
                    </a:cubicBezTo>
                    <a:cubicBezTo>
                      <a:pt x="310" y="748"/>
                      <a:pt x="338" y="734"/>
                      <a:pt x="362" y="715"/>
                    </a:cubicBezTo>
                    <a:cubicBezTo>
                      <a:pt x="715" y="421"/>
                      <a:pt x="1072" y="358"/>
                      <a:pt x="1314" y="358"/>
                    </a:cubicBezTo>
                    <a:cubicBezTo>
                      <a:pt x="1487" y="358"/>
                      <a:pt x="1600" y="390"/>
                      <a:pt x="1611" y="393"/>
                    </a:cubicBezTo>
                    <a:cubicBezTo>
                      <a:pt x="1627" y="398"/>
                      <a:pt x="1643" y="400"/>
                      <a:pt x="1658" y="400"/>
                    </a:cubicBezTo>
                    <a:cubicBezTo>
                      <a:pt x="1736" y="400"/>
                      <a:pt x="1806" y="350"/>
                      <a:pt x="1830" y="273"/>
                    </a:cubicBezTo>
                    <a:cubicBezTo>
                      <a:pt x="1858" y="180"/>
                      <a:pt x="1807" y="82"/>
                      <a:pt x="1716" y="51"/>
                    </a:cubicBezTo>
                    <a:cubicBezTo>
                      <a:pt x="1702" y="46"/>
                      <a:pt x="1547" y="1"/>
                      <a:pt x="131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6"/>
              <p:cNvSpPr/>
              <p:nvPr/>
            </p:nvSpPr>
            <p:spPr>
              <a:xfrm rot="718454">
                <a:off x="2697844" y="2513395"/>
                <a:ext cx="260495" cy="95814"/>
              </a:xfrm>
              <a:custGeom>
                <a:avLst/>
                <a:gdLst/>
                <a:ahLst/>
                <a:cxnLst/>
                <a:rect l="l" t="t" r="r" b="b"/>
                <a:pathLst>
                  <a:path w="14597" h="5369" extrusionOk="0">
                    <a:moveTo>
                      <a:pt x="551" y="0"/>
                    </a:moveTo>
                    <a:cubicBezTo>
                      <a:pt x="427" y="0"/>
                      <a:pt x="302" y="47"/>
                      <a:pt x="204" y="140"/>
                    </a:cubicBezTo>
                    <a:cubicBezTo>
                      <a:pt x="3" y="334"/>
                      <a:pt x="0" y="655"/>
                      <a:pt x="197" y="853"/>
                    </a:cubicBezTo>
                    <a:cubicBezTo>
                      <a:pt x="2988" y="3738"/>
                      <a:pt x="6831" y="5368"/>
                      <a:pt x="10846" y="5368"/>
                    </a:cubicBezTo>
                    <a:cubicBezTo>
                      <a:pt x="11954" y="5368"/>
                      <a:pt x="13060" y="5243"/>
                      <a:pt x="14140" y="4995"/>
                    </a:cubicBezTo>
                    <a:cubicBezTo>
                      <a:pt x="14418" y="4940"/>
                      <a:pt x="14596" y="4667"/>
                      <a:pt x="14533" y="4392"/>
                    </a:cubicBezTo>
                    <a:cubicBezTo>
                      <a:pt x="14480" y="4159"/>
                      <a:pt x="14273" y="4003"/>
                      <a:pt x="14045" y="4003"/>
                    </a:cubicBezTo>
                    <a:cubicBezTo>
                      <a:pt x="14003" y="4003"/>
                      <a:pt x="13960" y="4009"/>
                      <a:pt x="13917" y="4020"/>
                    </a:cubicBezTo>
                    <a:cubicBezTo>
                      <a:pt x="12896" y="4253"/>
                      <a:pt x="11865" y="4367"/>
                      <a:pt x="10841" y="4367"/>
                    </a:cubicBezTo>
                    <a:cubicBezTo>
                      <a:pt x="7143" y="4367"/>
                      <a:pt x="3547" y="2879"/>
                      <a:pt x="916" y="159"/>
                    </a:cubicBezTo>
                    <a:cubicBezTo>
                      <a:pt x="818" y="54"/>
                      <a:pt x="685" y="0"/>
                      <a:pt x="55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6"/>
              <p:cNvSpPr/>
              <p:nvPr/>
            </p:nvSpPr>
            <p:spPr>
              <a:xfrm rot="718454">
                <a:off x="2329510" y="2961015"/>
                <a:ext cx="431833" cy="182902"/>
              </a:xfrm>
              <a:custGeom>
                <a:avLst/>
                <a:gdLst/>
                <a:ahLst/>
                <a:cxnLst/>
                <a:rect l="l" t="t" r="r" b="b"/>
                <a:pathLst>
                  <a:path w="24198" h="10249" extrusionOk="0">
                    <a:moveTo>
                      <a:pt x="1412" y="1"/>
                    </a:moveTo>
                    <a:lnTo>
                      <a:pt x="1" y="2647"/>
                    </a:lnTo>
                    <a:cubicBezTo>
                      <a:pt x="366" y="2843"/>
                      <a:pt x="9122" y="7461"/>
                      <a:pt x="23631" y="10248"/>
                    </a:cubicBezTo>
                    <a:lnTo>
                      <a:pt x="24197" y="7302"/>
                    </a:lnTo>
                    <a:cubicBezTo>
                      <a:pt x="10170" y="4607"/>
                      <a:pt x="1499" y="47"/>
                      <a:pt x="141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6"/>
              <p:cNvSpPr/>
              <p:nvPr/>
            </p:nvSpPr>
            <p:spPr>
              <a:xfrm rot="718454">
                <a:off x="1971332" y="2566636"/>
                <a:ext cx="205637" cy="139554"/>
              </a:xfrm>
              <a:custGeom>
                <a:avLst/>
                <a:gdLst/>
                <a:ahLst/>
                <a:cxnLst/>
                <a:rect l="l" t="t" r="r" b="b"/>
                <a:pathLst>
                  <a:path w="11523" h="7820" extrusionOk="0">
                    <a:moveTo>
                      <a:pt x="4734" y="0"/>
                    </a:moveTo>
                    <a:cubicBezTo>
                      <a:pt x="3553" y="0"/>
                      <a:pt x="2528" y="284"/>
                      <a:pt x="1977" y="1083"/>
                    </a:cubicBezTo>
                    <a:cubicBezTo>
                      <a:pt x="1" y="3945"/>
                      <a:pt x="3016" y="5682"/>
                      <a:pt x="9285" y="7819"/>
                    </a:cubicBezTo>
                    <a:lnTo>
                      <a:pt x="11523" y="1736"/>
                    </a:lnTo>
                    <a:cubicBezTo>
                      <a:pt x="11523" y="1736"/>
                      <a:pt x="7653" y="0"/>
                      <a:pt x="4734"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6"/>
              <p:cNvSpPr/>
              <p:nvPr/>
            </p:nvSpPr>
            <p:spPr>
              <a:xfrm rot="718454">
                <a:off x="1971332" y="2566636"/>
                <a:ext cx="205637" cy="139554"/>
              </a:xfrm>
              <a:custGeom>
                <a:avLst/>
                <a:gdLst/>
                <a:ahLst/>
                <a:cxnLst/>
                <a:rect l="l" t="t" r="r" b="b"/>
                <a:pathLst>
                  <a:path w="11523" h="7820" extrusionOk="0">
                    <a:moveTo>
                      <a:pt x="4734" y="0"/>
                    </a:moveTo>
                    <a:cubicBezTo>
                      <a:pt x="3553" y="0"/>
                      <a:pt x="2528" y="284"/>
                      <a:pt x="1977" y="1083"/>
                    </a:cubicBezTo>
                    <a:cubicBezTo>
                      <a:pt x="1" y="3945"/>
                      <a:pt x="3016" y="5682"/>
                      <a:pt x="9285" y="7819"/>
                    </a:cubicBezTo>
                    <a:lnTo>
                      <a:pt x="11523" y="1736"/>
                    </a:lnTo>
                    <a:cubicBezTo>
                      <a:pt x="11523" y="1736"/>
                      <a:pt x="7653" y="0"/>
                      <a:pt x="47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6"/>
              <p:cNvSpPr/>
              <p:nvPr/>
            </p:nvSpPr>
            <p:spPr>
              <a:xfrm rot="718454">
                <a:off x="2110514" y="2532592"/>
                <a:ext cx="75416" cy="89836"/>
              </a:xfrm>
              <a:custGeom>
                <a:avLst/>
                <a:gdLst/>
                <a:ahLst/>
                <a:cxnLst/>
                <a:rect l="l" t="t" r="r" b="b"/>
                <a:pathLst>
                  <a:path w="4226" h="5034" extrusionOk="0">
                    <a:moveTo>
                      <a:pt x="1401" y="1"/>
                    </a:moveTo>
                    <a:cubicBezTo>
                      <a:pt x="1379" y="1"/>
                      <a:pt x="1356" y="3"/>
                      <a:pt x="1333" y="6"/>
                    </a:cubicBezTo>
                    <a:cubicBezTo>
                      <a:pt x="0" y="197"/>
                      <a:pt x="54" y="1769"/>
                      <a:pt x="1270" y="4449"/>
                    </a:cubicBezTo>
                    <a:lnTo>
                      <a:pt x="4225" y="5034"/>
                    </a:lnTo>
                    <a:cubicBezTo>
                      <a:pt x="4225" y="5034"/>
                      <a:pt x="2681" y="1"/>
                      <a:pt x="1401"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6"/>
              <p:cNvSpPr/>
              <p:nvPr/>
            </p:nvSpPr>
            <p:spPr>
              <a:xfrm rot="718454">
                <a:off x="2110514" y="2532592"/>
                <a:ext cx="75416" cy="89836"/>
              </a:xfrm>
              <a:custGeom>
                <a:avLst/>
                <a:gdLst/>
                <a:ahLst/>
                <a:cxnLst/>
                <a:rect l="l" t="t" r="r" b="b"/>
                <a:pathLst>
                  <a:path w="4226" h="5034" extrusionOk="0">
                    <a:moveTo>
                      <a:pt x="1401" y="1"/>
                    </a:moveTo>
                    <a:cubicBezTo>
                      <a:pt x="1379" y="1"/>
                      <a:pt x="1356" y="3"/>
                      <a:pt x="1333" y="6"/>
                    </a:cubicBezTo>
                    <a:cubicBezTo>
                      <a:pt x="0" y="197"/>
                      <a:pt x="54" y="1769"/>
                      <a:pt x="1270" y="4449"/>
                    </a:cubicBezTo>
                    <a:lnTo>
                      <a:pt x="4225" y="5034"/>
                    </a:lnTo>
                    <a:cubicBezTo>
                      <a:pt x="4225" y="5034"/>
                      <a:pt x="2681" y="1"/>
                      <a:pt x="14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6"/>
              <p:cNvSpPr/>
              <p:nvPr/>
            </p:nvSpPr>
            <p:spPr>
              <a:xfrm rot="718454">
                <a:off x="2741867" y="3031756"/>
                <a:ext cx="9940" cy="10957"/>
              </a:xfrm>
              <a:custGeom>
                <a:avLst/>
                <a:gdLst/>
                <a:ahLst/>
                <a:cxnLst/>
                <a:rect l="l" t="t" r="r" b="b"/>
                <a:pathLst>
                  <a:path w="557" h="614" extrusionOk="0">
                    <a:moveTo>
                      <a:pt x="311" y="1"/>
                    </a:moveTo>
                    <a:cubicBezTo>
                      <a:pt x="199" y="1"/>
                      <a:pt x="88" y="98"/>
                      <a:pt x="47" y="242"/>
                    </a:cubicBezTo>
                    <a:cubicBezTo>
                      <a:pt x="0" y="406"/>
                      <a:pt x="65" y="570"/>
                      <a:pt x="193" y="606"/>
                    </a:cubicBezTo>
                    <a:cubicBezTo>
                      <a:pt x="210" y="611"/>
                      <a:pt x="227" y="613"/>
                      <a:pt x="244" y="613"/>
                    </a:cubicBezTo>
                    <a:cubicBezTo>
                      <a:pt x="357" y="613"/>
                      <a:pt x="468" y="517"/>
                      <a:pt x="509" y="373"/>
                    </a:cubicBezTo>
                    <a:cubicBezTo>
                      <a:pt x="556" y="208"/>
                      <a:pt x="491" y="45"/>
                      <a:pt x="363" y="8"/>
                    </a:cubicBezTo>
                    <a:cubicBezTo>
                      <a:pt x="346" y="3"/>
                      <a:pt x="329" y="1"/>
                      <a:pt x="31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6"/>
              <p:cNvSpPr/>
              <p:nvPr/>
            </p:nvSpPr>
            <p:spPr>
              <a:xfrm rot="718454">
                <a:off x="2730917" y="3052421"/>
                <a:ext cx="9958" cy="10957"/>
              </a:xfrm>
              <a:custGeom>
                <a:avLst/>
                <a:gdLst/>
                <a:ahLst/>
                <a:cxnLst/>
                <a:rect l="l" t="t" r="r" b="b"/>
                <a:pathLst>
                  <a:path w="558" h="614" extrusionOk="0">
                    <a:moveTo>
                      <a:pt x="312" y="1"/>
                    </a:moveTo>
                    <a:cubicBezTo>
                      <a:pt x="199" y="1"/>
                      <a:pt x="88" y="98"/>
                      <a:pt x="47" y="242"/>
                    </a:cubicBezTo>
                    <a:cubicBezTo>
                      <a:pt x="0" y="406"/>
                      <a:pt x="66" y="570"/>
                      <a:pt x="193" y="606"/>
                    </a:cubicBezTo>
                    <a:cubicBezTo>
                      <a:pt x="210" y="611"/>
                      <a:pt x="228" y="614"/>
                      <a:pt x="245" y="614"/>
                    </a:cubicBezTo>
                    <a:cubicBezTo>
                      <a:pt x="358" y="614"/>
                      <a:pt x="470" y="516"/>
                      <a:pt x="510" y="373"/>
                    </a:cubicBezTo>
                    <a:cubicBezTo>
                      <a:pt x="557" y="208"/>
                      <a:pt x="493" y="45"/>
                      <a:pt x="365" y="8"/>
                    </a:cubicBezTo>
                    <a:cubicBezTo>
                      <a:pt x="347" y="3"/>
                      <a:pt x="330" y="1"/>
                      <a:pt x="31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36"/>
              <p:cNvSpPr/>
              <p:nvPr/>
            </p:nvSpPr>
            <p:spPr>
              <a:xfrm rot="718454">
                <a:off x="2719984" y="3073086"/>
                <a:ext cx="9940" cy="10957"/>
              </a:xfrm>
              <a:custGeom>
                <a:avLst/>
                <a:gdLst/>
                <a:ahLst/>
                <a:cxnLst/>
                <a:rect l="l" t="t" r="r" b="b"/>
                <a:pathLst>
                  <a:path w="557" h="614" extrusionOk="0">
                    <a:moveTo>
                      <a:pt x="311" y="1"/>
                    </a:moveTo>
                    <a:cubicBezTo>
                      <a:pt x="199" y="1"/>
                      <a:pt x="88" y="98"/>
                      <a:pt x="47" y="242"/>
                    </a:cubicBezTo>
                    <a:cubicBezTo>
                      <a:pt x="0" y="406"/>
                      <a:pt x="65" y="570"/>
                      <a:pt x="193" y="606"/>
                    </a:cubicBezTo>
                    <a:cubicBezTo>
                      <a:pt x="210" y="611"/>
                      <a:pt x="228" y="614"/>
                      <a:pt x="245" y="614"/>
                    </a:cubicBezTo>
                    <a:cubicBezTo>
                      <a:pt x="357" y="614"/>
                      <a:pt x="468" y="516"/>
                      <a:pt x="509" y="373"/>
                    </a:cubicBezTo>
                    <a:cubicBezTo>
                      <a:pt x="556" y="208"/>
                      <a:pt x="491" y="45"/>
                      <a:pt x="364" y="8"/>
                    </a:cubicBezTo>
                    <a:cubicBezTo>
                      <a:pt x="346" y="3"/>
                      <a:pt x="329" y="1"/>
                      <a:pt x="31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36"/>
              <p:cNvSpPr/>
              <p:nvPr/>
            </p:nvSpPr>
            <p:spPr>
              <a:xfrm rot="718454">
                <a:off x="2747562" y="3047997"/>
                <a:ext cx="9958" cy="10957"/>
              </a:xfrm>
              <a:custGeom>
                <a:avLst/>
                <a:gdLst/>
                <a:ahLst/>
                <a:cxnLst/>
                <a:rect l="l" t="t" r="r" b="b"/>
                <a:pathLst>
                  <a:path w="558" h="614" extrusionOk="0">
                    <a:moveTo>
                      <a:pt x="313" y="0"/>
                    </a:moveTo>
                    <a:cubicBezTo>
                      <a:pt x="200" y="0"/>
                      <a:pt x="89" y="98"/>
                      <a:pt x="48" y="241"/>
                    </a:cubicBezTo>
                    <a:cubicBezTo>
                      <a:pt x="1" y="406"/>
                      <a:pt x="67" y="569"/>
                      <a:pt x="193" y="606"/>
                    </a:cubicBezTo>
                    <a:cubicBezTo>
                      <a:pt x="211" y="611"/>
                      <a:pt x="228" y="613"/>
                      <a:pt x="246" y="613"/>
                    </a:cubicBezTo>
                    <a:cubicBezTo>
                      <a:pt x="358" y="613"/>
                      <a:pt x="469" y="516"/>
                      <a:pt x="509" y="373"/>
                    </a:cubicBezTo>
                    <a:cubicBezTo>
                      <a:pt x="558" y="207"/>
                      <a:pt x="492" y="44"/>
                      <a:pt x="364" y="7"/>
                    </a:cubicBezTo>
                    <a:cubicBezTo>
                      <a:pt x="347" y="3"/>
                      <a:pt x="330" y="0"/>
                      <a:pt x="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36"/>
              <p:cNvSpPr/>
              <p:nvPr/>
            </p:nvSpPr>
            <p:spPr>
              <a:xfrm rot="718454">
                <a:off x="2736610" y="3068679"/>
                <a:ext cx="9958" cy="10939"/>
              </a:xfrm>
              <a:custGeom>
                <a:avLst/>
                <a:gdLst/>
                <a:ahLst/>
                <a:cxnLst/>
                <a:rect l="l" t="t" r="r" b="b"/>
                <a:pathLst>
                  <a:path w="558" h="613" extrusionOk="0">
                    <a:moveTo>
                      <a:pt x="313" y="0"/>
                    </a:moveTo>
                    <a:cubicBezTo>
                      <a:pt x="201" y="0"/>
                      <a:pt x="89" y="98"/>
                      <a:pt x="48" y="240"/>
                    </a:cubicBezTo>
                    <a:cubicBezTo>
                      <a:pt x="0" y="406"/>
                      <a:pt x="67" y="569"/>
                      <a:pt x="195" y="606"/>
                    </a:cubicBezTo>
                    <a:cubicBezTo>
                      <a:pt x="211" y="611"/>
                      <a:pt x="228" y="613"/>
                      <a:pt x="245" y="613"/>
                    </a:cubicBezTo>
                    <a:cubicBezTo>
                      <a:pt x="358" y="613"/>
                      <a:pt x="470" y="515"/>
                      <a:pt x="511" y="372"/>
                    </a:cubicBezTo>
                    <a:cubicBezTo>
                      <a:pt x="558" y="208"/>
                      <a:pt x="492" y="43"/>
                      <a:pt x="365" y="8"/>
                    </a:cubicBezTo>
                    <a:cubicBezTo>
                      <a:pt x="348" y="3"/>
                      <a:pt x="330" y="0"/>
                      <a:pt x="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36"/>
              <p:cNvSpPr/>
              <p:nvPr/>
            </p:nvSpPr>
            <p:spPr>
              <a:xfrm rot="718454">
                <a:off x="2725676" y="3089346"/>
                <a:ext cx="9958" cy="10957"/>
              </a:xfrm>
              <a:custGeom>
                <a:avLst/>
                <a:gdLst/>
                <a:ahLst/>
                <a:cxnLst/>
                <a:rect l="l" t="t" r="r" b="b"/>
                <a:pathLst>
                  <a:path w="558" h="614" extrusionOk="0">
                    <a:moveTo>
                      <a:pt x="313" y="0"/>
                    </a:moveTo>
                    <a:cubicBezTo>
                      <a:pt x="201" y="0"/>
                      <a:pt x="88" y="98"/>
                      <a:pt x="48" y="241"/>
                    </a:cubicBezTo>
                    <a:cubicBezTo>
                      <a:pt x="1" y="406"/>
                      <a:pt x="67" y="569"/>
                      <a:pt x="195" y="606"/>
                    </a:cubicBezTo>
                    <a:cubicBezTo>
                      <a:pt x="212" y="611"/>
                      <a:pt x="229" y="613"/>
                      <a:pt x="247" y="613"/>
                    </a:cubicBezTo>
                    <a:cubicBezTo>
                      <a:pt x="358" y="613"/>
                      <a:pt x="470" y="516"/>
                      <a:pt x="511" y="372"/>
                    </a:cubicBezTo>
                    <a:cubicBezTo>
                      <a:pt x="558" y="208"/>
                      <a:pt x="493" y="44"/>
                      <a:pt x="365" y="8"/>
                    </a:cubicBezTo>
                    <a:cubicBezTo>
                      <a:pt x="348" y="3"/>
                      <a:pt x="330" y="0"/>
                      <a:pt x="3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6"/>
              <p:cNvSpPr/>
              <p:nvPr/>
            </p:nvSpPr>
            <p:spPr>
              <a:xfrm rot="718454">
                <a:off x="2104354" y="2602341"/>
                <a:ext cx="95975" cy="141499"/>
              </a:xfrm>
              <a:custGeom>
                <a:avLst/>
                <a:gdLst/>
                <a:ahLst/>
                <a:cxnLst/>
                <a:rect l="l" t="t" r="r" b="b"/>
                <a:pathLst>
                  <a:path w="5378" h="7929" extrusionOk="0">
                    <a:moveTo>
                      <a:pt x="2970" y="0"/>
                    </a:moveTo>
                    <a:cubicBezTo>
                      <a:pt x="2751" y="0"/>
                      <a:pt x="2541" y="129"/>
                      <a:pt x="2450" y="347"/>
                    </a:cubicBezTo>
                    <a:lnTo>
                      <a:pt x="108" y="5959"/>
                    </a:lnTo>
                    <a:cubicBezTo>
                      <a:pt x="1" y="6216"/>
                      <a:pt x="98" y="6513"/>
                      <a:pt x="337" y="6658"/>
                    </a:cubicBezTo>
                    <a:lnTo>
                      <a:pt x="1159" y="7150"/>
                    </a:lnTo>
                    <a:cubicBezTo>
                      <a:pt x="1360" y="7271"/>
                      <a:pt x="1574" y="7368"/>
                      <a:pt x="1797" y="7438"/>
                    </a:cubicBezTo>
                    <a:lnTo>
                      <a:pt x="3244" y="7901"/>
                    </a:lnTo>
                    <a:cubicBezTo>
                      <a:pt x="3301" y="7920"/>
                      <a:pt x="3359" y="7928"/>
                      <a:pt x="3416" y="7928"/>
                    </a:cubicBezTo>
                    <a:cubicBezTo>
                      <a:pt x="3673" y="7928"/>
                      <a:pt x="3908" y="7750"/>
                      <a:pt x="3966" y="7482"/>
                    </a:cubicBezTo>
                    <a:lnTo>
                      <a:pt x="5311" y="1197"/>
                    </a:lnTo>
                    <a:cubicBezTo>
                      <a:pt x="5377" y="884"/>
                      <a:pt x="5170" y="578"/>
                      <a:pt x="4854" y="525"/>
                    </a:cubicBezTo>
                    <a:lnTo>
                      <a:pt x="4226" y="420"/>
                    </a:lnTo>
                    <a:cubicBezTo>
                      <a:pt x="3880" y="361"/>
                      <a:pt x="3550" y="245"/>
                      <a:pt x="3244" y="73"/>
                    </a:cubicBezTo>
                    <a:cubicBezTo>
                      <a:pt x="3157" y="23"/>
                      <a:pt x="3062" y="0"/>
                      <a:pt x="297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6"/>
              <p:cNvSpPr/>
              <p:nvPr/>
            </p:nvSpPr>
            <p:spPr>
              <a:xfrm rot="718454">
                <a:off x="515071" y="2584346"/>
                <a:ext cx="4181933" cy="1171577"/>
              </a:xfrm>
              <a:custGeom>
                <a:avLst/>
                <a:gdLst/>
                <a:ahLst/>
                <a:cxnLst/>
                <a:rect l="l" t="t" r="r" b="b"/>
                <a:pathLst>
                  <a:path w="234337" h="65650" extrusionOk="0">
                    <a:moveTo>
                      <a:pt x="22466" y="0"/>
                    </a:moveTo>
                    <a:lnTo>
                      <a:pt x="2870" y="12745"/>
                    </a:lnTo>
                    <a:lnTo>
                      <a:pt x="0" y="32737"/>
                    </a:lnTo>
                    <a:lnTo>
                      <a:pt x="229278" y="65650"/>
                    </a:lnTo>
                    <a:lnTo>
                      <a:pt x="234337" y="30414"/>
                    </a:lnTo>
                    <a:lnTo>
                      <a:pt x="2246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6"/>
              <p:cNvSpPr/>
              <p:nvPr/>
            </p:nvSpPr>
            <p:spPr>
              <a:xfrm rot="718454">
                <a:off x="515071" y="2584346"/>
                <a:ext cx="4181933" cy="1171577"/>
              </a:xfrm>
              <a:custGeom>
                <a:avLst/>
                <a:gdLst/>
                <a:ahLst/>
                <a:cxnLst/>
                <a:rect l="l" t="t" r="r" b="b"/>
                <a:pathLst>
                  <a:path w="234337" h="65650" extrusionOk="0">
                    <a:moveTo>
                      <a:pt x="22466" y="0"/>
                    </a:moveTo>
                    <a:lnTo>
                      <a:pt x="2870" y="12745"/>
                    </a:lnTo>
                    <a:lnTo>
                      <a:pt x="0" y="32737"/>
                    </a:lnTo>
                    <a:lnTo>
                      <a:pt x="229278" y="65650"/>
                    </a:lnTo>
                    <a:lnTo>
                      <a:pt x="234337" y="30414"/>
                    </a:lnTo>
                    <a:lnTo>
                      <a:pt x="2246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6"/>
              <p:cNvSpPr/>
              <p:nvPr/>
            </p:nvSpPr>
            <p:spPr>
              <a:xfrm rot="718454">
                <a:off x="1899200" y="2085516"/>
                <a:ext cx="617215" cy="395249"/>
              </a:xfrm>
              <a:custGeom>
                <a:avLst/>
                <a:gdLst/>
                <a:ahLst/>
                <a:cxnLst/>
                <a:rect l="l" t="t" r="r" b="b"/>
                <a:pathLst>
                  <a:path w="34586" h="22148" extrusionOk="0">
                    <a:moveTo>
                      <a:pt x="30700" y="1"/>
                    </a:moveTo>
                    <a:cubicBezTo>
                      <a:pt x="24729" y="1"/>
                      <a:pt x="5537" y="14480"/>
                      <a:pt x="1" y="18494"/>
                    </a:cubicBezTo>
                    <a:cubicBezTo>
                      <a:pt x="1" y="18494"/>
                      <a:pt x="1535" y="21303"/>
                      <a:pt x="7419" y="22147"/>
                    </a:cubicBezTo>
                    <a:cubicBezTo>
                      <a:pt x="9269" y="18714"/>
                      <a:pt x="23497" y="7760"/>
                      <a:pt x="28406" y="4154"/>
                    </a:cubicBezTo>
                    <a:cubicBezTo>
                      <a:pt x="32308" y="1288"/>
                      <a:pt x="34585" y="527"/>
                      <a:pt x="33612" y="387"/>
                    </a:cubicBezTo>
                    <a:lnTo>
                      <a:pt x="31132" y="30"/>
                    </a:lnTo>
                    <a:cubicBezTo>
                      <a:pt x="30997" y="10"/>
                      <a:pt x="30853" y="1"/>
                      <a:pt x="3070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6"/>
              <p:cNvSpPr/>
              <p:nvPr/>
            </p:nvSpPr>
            <p:spPr>
              <a:xfrm rot="718454">
                <a:off x="1952219" y="2394869"/>
                <a:ext cx="320082" cy="176102"/>
              </a:xfrm>
              <a:custGeom>
                <a:avLst/>
                <a:gdLst/>
                <a:ahLst/>
                <a:cxnLst/>
                <a:rect l="l" t="t" r="r" b="b"/>
                <a:pathLst>
                  <a:path w="17936" h="9868" extrusionOk="0">
                    <a:moveTo>
                      <a:pt x="8600" y="0"/>
                    </a:moveTo>
                    <a:cubicBezTo>
                      <a:pt x="6612" y="0"/>
                      <a:pt x="4104" y="93"/>
                      <a:pt x="901" y="217"/>
                    </a:cubicBezTo>
                    <a:lnTo>
                      <a:pt x="1" y="3348"/>
                    </a:lnTo>
                    <a:lnTo>
                      <a:pt x="17936" y="9867"/>
                    </a:lnTo>
                    <a:cubicBezTo>
                      <a:pt x="17936" y="9867"/>
                      <a:pt x="17756" y="4117"/>
                      <a:pt x="15982" y="1929"/>
                    </a:cubicBezTo>
                    <a:cubicBezTo>
                      <a:pt x="14768" y="434"/>
                      <a:pt x="12897" y="0"/>
                      <a:pt x="860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6"/>
              <p:cNvSpPr/>
              <p:nvPr/>
            </p:nvSpPr>
            <p:spPr>
              <a:xfrm rot="718454">
                <a:off x="2972091" y="2649839"/>
                <a:ext cx="480052" cy="241418"/>
              </a:xfrm>
              <a:custGeom>
                <a:avLst/>
                <a:gdLst/>
                <a:ahLst/>
                <a:cxnLst/>
                <a:rect l="l" t="t" r="r" b="b"/>
                <a:pathLst>
                  <a:path w="26900" h="13528" extrusionOk="0">
                    <a:moveTo>
                      <a:pt x="9291" y="1"/>
                    </a:moveTo>
                    <a:cubicBezTo>
                      <a:pt x="8367" y="1"/>
                      <a:pt x="7543" y="218"/>
                      <a:pt x="6735" y="647"/>
                    </a:cubicBezTo>
                    <a:cubicBezTo>
                      <a:pt x="0" y="4223"/>
                      <a:pt x="4602" y="12685"/>
                      <a:pt x="4602" y="12685"/>
                    </a:cubicBezTo>
                    <a:lnTo>
                      <a:pt x="25814" y="13527"/>
                    </a:lnTo>
                    <a:lnTo>
                      <a:pt x="26900" y="8607"/>
                    </a:lnTo>
                    <a:cubicBezTo>
                      <a:pt x="17176" y="2778"/>
                      <a:pt x="12593" y="1"/>
                      <a:pt x="929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6"/>
              <p:cNvSpPr/>
              <p:nvPr/>
            </p:nvSpPr>
            <p:spPr>
              <a:xfrm rot="718454">
                <a:off x="2244089" y="2359472"/>
                <a:ext cx="101186" cy="292368"/>
              </a:xfrm>
              <a:custGeom>
                <a:avLst/>
                <a:gdLst/>
                <a:ahLst/>
                <a:cxnLst/>
                <a:rect l="l" t="t" r="r" b="b"/>
                <a:pathLst>
                  <a:path w="5670" h="16383" extrusionOk="0">
                    <a:moveTo>
                      <a:pt x="1175" y="0"/>
                    </a:moveTo>
                    <a:cubicBezTo>
                      <a:pt x="1095" y="0"/>
                      <a:pt x="1014" y="9"/>
                      <a:pt x="933" y="28"/>
                    </a:cubicBezTo>
                    <a:cubicBezTo>
                      <a:pt x="358" y="165"/>
                      <a:pt x="1" y="738"/>
                      <a:pt x="133" y="1314"/>
                    </a:cubicBezTo>
                    <a:lnTo>
                      <a:pt x="3451" y="15554"/>
                    </a:lnTo>
                    <a:cubicBezTo>
                      <a:pt x="3569" y="16049"/>
                      <a:pt x="4011" y="16383"/>
                      <a:pt x="4498" y="16383"/>
                    </a:cubicBezTo>
                    <a:cubicBezTo>
                      <a:pt x="4577" y="16383"/>
                      <a:pt x="4658" y="16374"/>
                      <a:pt x="4738" y="16356"/>
                    </a:cubicBezTo>
                    <a:cubicBezTo>
                      <a:pt x="5313" y="16219"/>
                      <a:pt x="5670" y="15644"/>
                      <a:pt x="5537" y="15069"/>
                    </a:cubicBezTo>
                    <a:lnTo>
                      <a:pt x="2219" y="829"/>
                    </a:lnTo>
                    <a:cubicBezTo>
                      <a:pt x="2103" y="334"/>
                      <a:pt x="1662" y="0"/>
                      <a:pt x="117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6"/>
              <p:cNvSpPr/>
              <p:nvPr/>
            </p:nvSpPr>
            <p:spPr>
              <a:xfrm rot="718454">
                <a:off x="171061" y="2456062"/>
                <a:ext cx="4799041" cy="1321072"/>
              </a:xfrm>
              <a:custGeom>
                <a:avLst/>
                <a:gdLst/>
                <a:ahLst/>
                <a:cxnLst/>
                <a:rect l="l" t="t" r="r" b="b"/>
                <a:pathLst>
                  <a:path w="268917" h="74027" extrusionOk="0">
                    <a:moveTo>
                      <a:pt x="65146" y="1"/>
                    </a:moveTo>
                    <a:cubicBezTo>
                      <a:pt x="47515" y="1"/>
                      <a:pt x="27341" y="3555"/>
                      <a:pt x="5702" y="15063"/>
                    </a:cubicBezTo>
                    <a:cubicBezTo>
                      <a:pt x="0" y="18095"/>
                      <a:pt x="1072" y="26609"/>
                      <a:pt x="2491" y="32123"/>
                    </a:cubicBezTo>
                    <a:cubicBezTo>
                      <a:pt x="3270" y="35153"/>
                      <a:pt x="5562" y="37563"/>
                      <a:pt x="8549" y="38492"/>
                    </a:cubicBezTo>
                    <a:lnTo>
                      <a:pt x="18211" y="41494"/>
                    </a:lnTo>
                    <a:cubicBezTo>
                      <a:pt x="18667" y="41637"/>
                      <a:pt x="19133" y="41741"/>
                      <a:pt x="19605" y="41809"/>
                    </a:cubicBezTo>
                    <a:lnTo>
                      <a:pt x="27154" y="42894"/>
                    </a:lnTo>
                    <a:cubicBezTo>
                      <a:pt x="27198" y="42900"/>
                      <a:pt x="27240" y="42903"/>
                      <a:pt x="27282" y="42903"/>
                    </a:cubicBezTo>
                    <a:cubicBezTo>
                      <a:pt x="27868" y="42903"/>
                      <a:pt x="28300" y="42320"/>
                      <a:pt x="28097" y="41744"/>
                    </a:cubicBezTo>
                    <a:cubicBezTo>
                      <a:pt x="26897" y="38357"/>
                      <a:pt x="26481" y="34634"/>
                      <a:pt x="27028" y="30834"/>
                    </a:cubicBezTo>
                    <a:cubicBezTo>
                      <a:pt x="28674" y="19360"/>
                      <a:pt x="38521" y="11083"/>
                      <a:pt x="49785" y="11083"/>
                    </a:cubicBezTo>
                    <a:cubicBezTo>
                      <a:pt x="50754" y="11083"/>
                      <a:pt x="51733" y="11144"/>
                      <a:pt x="52719" y="11270"/>
                    </a:cubicBezTo>
                    <a:cubicBezTo>
                      <a:pt x="65144" y="12855"/>
                      <a:pt x="74150" y="24368"/>
                      <a:pt x="72673" y="36807"/>
                    </a:cubicBezTo>
                    <a:cubicBezTo>
                      <a:pt x="72193" y="40831"/>
                      <a:pt x="70711" y="44486"/>
                      <a:pt x="68505" y="47543"/>
                    </a:cubicBezTo>
                    <a:cubicBezTo>
                      <a:pt x="68121" y="48075"/>
                      <a:pt x="68434" y="48819"/>
                      <a:pt x="69084" y="48913"/>
                    </a:cubicBezTo>
                    <a:lnTo>
                      <a:pt x="199595" y="67647"/>
                    </a:lnTo>
                    <a:cubicBezTo>
                      <a:pt x="199638" y="67654"/>
                      <a:pt x="199681" y="67657"/>
                      <a:pt x="199722" y="67657"/>
                    </a:cubicBezTo>
                    <a:cubicBezTo>
                      <a:pt x="200307" y="67657"/>
                      <a:pt x="200740" y="67074"/>
                      <a:pt x="200536" y="66498"/>
                    </a:cubicBezTo>
                    <a:cubicBezTo>
                      <a:pt x="199336" y="63110"/>
                      <a:pt x="198921" y="59388"/>
                      <a:pt x="199467" y="55588"/>
                    </a:cubicBezTo>
                    <a:cubicBezTo>
                      <a:pt x="201114" y="44113"/>
                      <a:pt x="210961" y="35836"/>
                      <a:pt x="222224" y="35836"/>
                    </a:cubicBezTo>
                    <a:cubicBezTo>
                      <a:pt x="223194" y="35836"/>
                      <a:pt x="224175" y="35898"/>
                      <a:pt x="225161" y="36024"/>
                    </a:cubicBezTo>
                    <a:cubicBezTo>
                      <a:pt x="237586" y="37610"/>
                      <a:pt x="246591" y="49125"/>
                      <a:pt x="245112" y="61562"/>
                    </a:cubicBezTo>
                    <a:cubicBezTo>
                      <a:pt x="244634" y="65586"/>
                      <a:pt x="243150" y="69240"/>
                      <a:pt x="240944" y="72296"/>
                    </a:cubicBezTo>
                    <a:cubicBezTo>
                      <a:pt x="240560" y="72827"/>
                      <a:pt x="240875" y="73572"/>
                      <a:pt x="241523" y="73666"/>
                    </a:cubicBezTo>
                    <a:cubicBezTo>
                      <a:pt x="243235" y="73912"/>
                      <a:pt x="244752" y="74026"/>
                      <a:pt x="246103" y="74026"/>
                    </a:cubicBezTo>
                    <a:cubicBezTo>
                      <a:pt x="254794" y="74026"/>
                      <a:pt x="256582" y="69294"/>
                      <a:pt x="259087" y="64431"/>
                    </a:cubicBezTo>
                    <a:cubicBezTo>
                      <a:pt x="261982" y="58812"/>
                      <a:pt x="263068" y="43195"/>
                      <a:pt x="265993" y="38973"/>
                    </a:cubicBezTo>
                    <a:cubicBezTo>
                      <a:pt x="268917" y="34749"/>
                      <a:pt x="267976" y="31601"/>
                      <a:pt x="261188" y="30397"/>
                    </a:cubicBezTo>
                    <a:cubicBezTo>
                      <a:pt x="254402" y="29186"/>
                      <a:pt x="201141" y="6924"/>
                      <a:pt x="184167" y="4487"/>
                    </a:cubicBezTo>
                    <a:cubicBezTo>
                      <a:pt x="181574" y="11144"/>
                      <a:pt x="169617" y="14227"/>
                      <a:pt x="154016" y="14227"/>
                    </a:cubicBezTo>
                    <a:cubicBezTo>
                      <a:pt x="136482" y="14227"/>
                      <a:pt x="114344" y="10333"/>
                      <a:pt x="95719" y="3240"/>
                    </a:cubicBezTo>
                    <a:cubicBezTo>
                      <a:pt x="86771" y="1471"/>
                      <a:pt x="76484" y="1"/>
                      <a:pt x="65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6"/>
              <p:cNvSpPr/>
              <p:nvPr/>
            </p:nvSpPr>
            <p:spPr>
              <a:xfrm rot="718454">
                <a:off x="1225332" y="2323210"/>
                <a:ext cx="964191" cy="163717"/>
              </a:xfrm>
              <a:custGeom>
                <a:avLst/>
                <a:gdLst/>
                <a:ahLst/>
                <a:cxnLst/>
                <a:rect l="l" t="t" r="r" b="b"/>
                <a:pathLst>
                  <a:path w="54029" h="9174" extrusionOk="0">
                    <a:moveTo>
                      <a:pt x="14148" y="1"/>
                    </a:moveTo>
                    <a:cubicBezTo>
                      <a:pt x="9108" y="1"/>
                      <a:pt x="4278" y="465"/>
                      <a:pt x="1" y="1477"/>
                    </a:cubicBezTo>
                    <a:cubicBezTo>
                      <a:pt x="19400" y="2101"/>
                      <a:pt x="49605" y="9074"/>
                      <a:pt x="54028" y="9174"/>
                    </a:cubicBezTo>
                    <a:cubicBezTo>
                      <a:pt x="44218" y="3688"/>
                      <a:pt x="28353" y="1"/>
                      <a:pt x="14148" y="1"/>
                    </a:cubicBezTo>
                    <a:close/>
                  </a:path>
                </a:pathLst>
              </a:custGeom>
              <a:solidFill>
                <a:srgbClr val="FFFFFF">
                  <a:alpha val="89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6"/>
              <p:cNvSpPr/>
              <p:nvPr/>
            </p:nvSpPr>
            <p:spPr>
              <a:xfrm rot="718454">
                <a:off x="3371690" y="2911455"/>
                <a:ext cx="742457" cy="141107"/>
              </a:xfrm>
              <a:custGeom>
                <a:avLst/>
                <a:gdLst/>
                <a:ahLst/>
                <a:cxnLst/>
                <a:rect l="l" t="t" r="r" b="b"/>
                <a:pathLst>
                  <a:path w="41604" h="7907" extrusionOk="0">
                    <a:moveTo>
                      <a:pt x="6323" y="1"/>
                    </a:moveTo>
                    <a:cubicBezTo>
                      <a:pt x="6093" y="1"/>
                      <a:pt x="5876" y="84"/>
                      <a:pt x="5714" y="241"/>
                    </a:cubicBezTo>
                    <a:cubicBezTo>
                      <a:pt x="5092" y="839"/>
                      <a:pt x="3492" y="2184"/>
                      <a:pt x="836" y="3153"/>
                    </a:cubicBezTo>
                    <a:cubicBezTo>
                      <a:pt x="1" y="3457"/>
                      <a:pt x="146" y="4580"/>
                      <a:pt x="1043" y="4692"/>
                    </a:cubicBezTo>
                    <a:cubicBezTo>
                      <a:pt x="9852" y="5786"/>
                      <a:pt x="27771" y="7709"/>
                      <a:pt x="40101" y="7906"/>
                    </a:cubicBezTo>
                    <a:cubicBezTo>
                      <a:pt x="40109" y="7906"/>
                      <a:pt x="40117" y="7906"/>
                      <a:pt x="40124" y="7906"/>
                    </a:cubicBezTo>
                    <a:cubicBezTo>
                      <a:pt x="41444" y="7906"/>
                      <a:pt x="41604" y="6139"/>
                      <a:pt x="40287" y="5918"/>
                    </a:cubicBezTo>
                    <a:cubicBezTo>
                      <a:pt x="27436" y="3773"/>
                      <a:pt x="9614" y="577"/>
                      <a:pt x="6492" y="16"/>
                    </a:cubicBezTo>
                    <a:cubicBezTo>
                      <a:pt x="6435" y="6"/>
                      <a:pt x="6378" y="1"/>
                      <a:pt x="6323" y="1"/>
                    </a:cubicBezTo>
                    <a:close/>
                  </a:path>
                </a:pathLst>
              </a:custGeom>
              <a:solidFill>
                <a:srgbClr val="FFFFFF">
                  <a:alpha val="89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6"/>
              <p:cNvSpPr/>
              <p:nvPr/>
            </p:nvSpPr>
            <p:spPr>
              <a:xfrm rot="718454">
                <a:off x="765472" y="2414288"/>
                <a:ext cx="676267" cy="676267"/>
              </a:xfrm>
              <a:custGeom>
                <a:avLst/>
                <a:gdLst/>
                <a:ahLst/>
                <a:cxnLst/>
                <a:rect l="l" t="t" r="r" b="b"/>
                <a:pathLst>
                  <a:path w="37895" h="37895" extrusionOk="0">
                    <a:moveTo>
                      <a:pt x="18948" y="1"/>
                    </a:moveTo>
                    <a:cubicBezTo>
                      <a:pt x="13923" y="1"/>
                      <a:pt x="9104" y="1997"/>
                      <a:pt x="5551" y="5551"/>
                    </a:cubicBezTo>
                    <a:cubicBezTo>
                      <a:pt x="1997" y="9104"/>
                      <a:pt x="1" y="13922"/>
                      <a:pt x="1" y="18947"/>
                    </a:cubicBezTo>
                    <a:cubicBezTo>
                      <a:pt x="1" y="23972"/>
                      <a:pt x="1997" y="28792"/>
                      <a:pt x="5551" y="32345"/>
                    </a:cubicBezTo>
                    <a:cubicBezTo>
                      <a:pt x="9104" y="35898"/>
                      <a:pt x="13923" y="37895"/>
                      <a:pt x="18948" y="37895"/>
                    </a:cubicBezTo>
                    <a:cubicBezTo>
                      <a:pt x="23973" y="37895"/>
                      <a:pt x="28793" y="35898"/>
                      <a:pt x="32346" y="32345"/>
                    </a:cubicBezTo>
                    <a:cubicBezTo>
                      <a:pt x="35898" y="28792"/>
                      <a:pt x="37895" y="23972"/>
                      <a:pt x="37895" y="18947"/>
                    </a:cubicBezTo>
                    <a:cubicBezTo>
                      <a:pt x="37895" y="13922"/>
                      <a:pt x="35898" y="9104"/>
                      <a:pt x="32346" y="5551"/>
                    </a:cubicBezTo>
                    <a:cubicBezTo>
                      <a:pt x="28793" y="1997"/>
                      <a:pt x="23973" y="1"/>
                      <a:pt x="1894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6"/>
              <p:cNvSpPr/>
              <p:nvPr/>
            </p:nvSpPr>
            <p:spPr>
              <a:xfrm rot="718454">
                <a:off x="3684210" y="3484892"/>
                <a:ext cx="676249" cy="676267"/>
              </a:xfrm>
              <a:custGeom>
                <a:avLst/>
                <a:gdLst/>
                <a:ahLst/>
                <a:cxnLst/>
                <a:rect l="l" t="t" r="r" b="b"/>
                <a:pathLst>
                  <a:path w="37894" h="37895" extrusionOk="0">
                    <a:moveTo>
                      <a:pt x="18946" y="0"/>
                    </a:moveTo>
                    <a:cubicBezTo>
                      <a:pt x="13921" y="0"/>
                      <a:pt x="9102" y="1997"/>
                      <a:pt x="5550" y="5549"/>
                    </a:cubicBezTo>
                    <a:cubicBezTo>
                      <a:pt x="1997" y="9102"/>
                      <a:pt x="0" y="13922"/>
                      <a:pt x="0" y="18947"/>
                    </a:cubicBezTo>
                    <a:cubicBezTo>
                      <a:pt x="0" y="23972"/>
                      <a:pt x="1997" y="28791"/>
                      <a:pt x="5550" y="32345"/>
                    </a:cubicBezTo>
                    <a:cubicBezTo>
                      <a:pt x="9102" y="35898"/>
                      <a:pt x="13921" y="37894"/>
                      <a:pt x="18946" y="37894"/>
                    </a:cubicBezTo>
                    <a:cubicBezTo>
                      <a:pt x="23971" y="37894"/>
                      <a:pt x="28791" y="35898"/>
                      <a:pt x="32344" y="32345"/>
                    </a:cubicBezTo>
                    <a:cubicBezTo>
                      <a:pt x="35897" y="28791"/>
                      <a:pt x="37894" y="23972"/>
                      <a:pt x="37894" y="18947"/>
                    </a:cubicBezTo>
                    <a:cubicBezTo>
                      <a:pt x="37894" y="13922"/>
                      <a:pt x="35897" y="9102"/>
                      <a:pt x="32344" y="5549"/>
                    </a:cubicBezTo>
                    <a:cubicBezTo>
                      <a:pt x="28791" y="1997"/>
                      <a:pt x="23971" y="0"/>
                      <a:pt x="1894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6"/>
              <p:cNvSpPr/>
              <p:nvPr/>
            </p:nvSpPr>
            <p:spPr>
              <a:xfrm rot="718454">
                <a:off x="826967" y="2475769"/>
                <a:ext cx="553291" cy="553327"/>
              </a:xfrm>
              <a:custGeom>
                <a:avLst/>
                <a:gdLst/>
                <a:ahLst/>
                <a:cxnLst/>
                <a:rect l="l" t="t" r="r" b="b"/>
                <a:pathLst>
                  <a:path w="31004" h="31006" extrusionOk="0">
                    <a:moveTo>
                      <a:pt x="15502" y="1"/>
                    </a:moveTo>
                    <a:cubicBezTo>
                      <a:pt x="11390" y="1"/>
                      <a:pt x="7447" y="1634"/>
                      <a:pt x="4541" y="4542"/>
                    </a:cubicBezTo>
                    <a:cubicBezTo>
                      <a:pt x="1634" y="7449"/>
                      <a:pt x="1" y="11392"/>
                      <a:pt x="1" y="15502"/>
                    </a:cubicBezTo>
                    <a:cubicBezTo>
                      <a:pt x="1" y="19614"/>
                      <a:pt x="1634" y="23557"/>
                      <a:pt x="4541" y="26464"/>
                    </a:cubicBezTo>
                    <a:cubicBezTo>
                      <a:pt x="7447" y="29372"/>
                      <a:pt x="11390" y="31005"/>
                      <a:pt x="15502" y="31005"/>
                    </a:cubicBezTo>
                    <a:cubicBezTo>
                      <a:pt x="19613" y="31005"/>
                      <a:pt x="23556" y="29372"/>
                      <a:pt x="26464" y="26464"/>
                    </a:cubicBezTo>
                    <a:cubicBezTo>
                      <a:pt x="29371" y="23557"/>
                      <a:pt x="31004" y="19614"/>
                      <a:pt x="31004" y="15502"/>
                    </a:cubicBezTo>
                    <a:cubicBezTo>
                      <a:pt x="31004" y="11392"/>
                      <a:pt x="29371" y="7449"/>
                      <a:pt x="26464" y="4542"/>
                    </a:cubicBezTo>
                    <a:cubicBezTo>
                      <a:pt x="23556" y="1634"/>
                      <a:pt x="19613" y="1"/>
                      <a:pt x="15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6"/>
              <p:cNvSpPr/>
              <p:nvPr/>
            </p:nvSpPr>
            <p:spPr>
              <a:xfrm rot="718454">
                <a:off x="802110" y="2450928"/>
                <a:ext cx="603010" cy="602992"/>
              </a:xfrm>
              <a:custGeom>
                <a:avLst/>
                <a:gdLst/>
                <a:ahLst/>
                <a:cxnLst/>
                <a:rect l="l" t="t" r="r" b="b"/>
                <a:pathLst>
                  <a:path w="33790" h="33789" extrusionOk="0">
                    <a:moveTo>
                      <a:pt x="15781" y="0"/>
                    </a:moveTo>
                    <a:lnTo>
                      <a:pt x="15574" y="8893"/>
                    </a:lnTo>
                    <a:cubicBezTo>
                      <a:pt x="15543" y="10221"/>
                      <a:pt x="14448" y="11116"/>
                      <a:pt x="13292" y="11116"/>
                    </a:cubicBezTo>
                    <a:cubicBezTo>
                      <a:pt x="12803" y="11116"/>
                      <a:pt x="12302" y="10955"/>
                      <a:pt x="11866" y="10599"/>
                    </a:cubicBezTo>
                    <a:lnTo>
                      <a:pt x="5081" y="5047"/>
                    </a:lnTo>
                    <a:lnTo>
                      <a:pt x="4162" y="5737"/>
                    </a:lnTo>
                    <a:lnTo>
                      <a:pt x="10303" y="12170"/>
                    </a:lnTo>
                    <a:cubicBezTo>
                      <a:pt x="11609" y="13539"/>
                      <a:pt x="10769" y="15809"/>
                      <a:pt x="8887" y="15999"/>
                    </a:cubicBezTo>
                    <a:lnTo>
                      <a:pt x="163" y="16872"/>
                    </a:lnTo>
                    <a:lnTo>
                      <a:pt x="0" y="18009"/>
                    </a:lnTo>
                    <a:lnTo>
                      <a:pt x="8896" y="18214"/>
                    </a:lnTo>
                    <a:cubicBezTo>
                      <a:pt x="10785" y="18259"/>
                      <a:pt x="11797" y="20459"/>
                      <a:pt x="10600" y="21922"/>
                    </a:cubicBezTo>
                    <a:lnTo>
                      <a:pt x="5050" y="28709"/>
                    </a:lnTo>
                    <a:lnTo>
                      <a:pt x="5738" y="29627"/>
                    </a:lnTo>
                    <a:lnTo>
                      <a:pt x="12173" y="23485"/>
                    </a:lnTo>
                    <a:cubicBezTo>
                      <a:pt x="12628" y="23051"/>
                      <a:pt x="13183" y="22855"/>
                      <a:pt x="13728" y="22855"/>
                    </a:cubicBezTo>
                    <a:cubicBezTo>
                      <a:pt x="14821" y="22855"/>
                      <a:pt x="15874" y="23646"/>
                      <a:pt x="16000" y="24902"/>
                    </a:cubicBezTo>
                    <a:lnTo>
                      <a:pt x="16872" y="33625"/>
                    </a:lnTo>
                    <a:lnTo>
                      <a:pt x="18008" y="33788"/>
                    </a:lnTo>
                    <a:lnTo>
                      <a:pt x="18216" y="24895"/>
                    </a:lnTo>
                    <a:cubicBezTo>
                      <a:pt x="18247" y="23568"/>
                      <a:pt x="19341" y="22674"/>
                      <a:pt x="20497" y="22674"/>
                    </a:cubicBezTo>
                    <a:cubicBezTo>
                      <a:pt x="20986" y="22674"/>
                      <a:pt x="21487" y="22835"/>
                      <a:pt x="21923" y="23191"/>
                    </a:cubicBezTo>
                    <a:lnTo>
                      <a:pt x="28708" y="28741"/>
                    </a:lnTo>
                    <a:lnTo>
                      <a:pt x="29627" y="28053"/>
                    </a:lnTo>
                    <a:lnTo>
                      <a:pt x="23488" y="21618"/>
                    </a:lnTo>
                    <a:cubicBezTo>
                      <a:pt x="22182" y="20251"/>
                      <a:pt x="23022" y="17979"/>
                      <a:pt x="24903" y="17791"/>
                    </a:cubicBezTo>
                    <a:lnTo>
                      <a:pt x="33626" y="16919"/>
                    </a:lnTo>
                    <a:lnTo>
                      <a:pt x="33789" y="15781"/>
                    </a:lnTo>
                    <a:lnTo>
                      <a:pt x="24896" y="15574"/>
                    </a:lnTo>
                    <a:cubicBezTo>
                      <a:pt x="23005" y="15530"/>
                      <a:pt x="21994" y="13330"/>
                      <a:pt x="23192" y="11866"/>
                    </a:cubicBezTo>
                    <a:lnTo>
                      <a:pt x="28742" y="5081"/>
                    </a:lnTo>
                    <a:lnTo>
                      <a:pt x="28053" y="4162"/>
                    </a:lnTo>
                    <a:lnTo>
                      <a:pt x="21618" y="10303"/>
                    </a:lnTo>
                    <a:cubicBezTo>
                      <a:pt x="21163" y="10738"/>
                      <a:pt x="20607" y="10935"/>
                      <a:pt x="20062" y="10935"/>
                    </a:cubicBezTo>
                    <a:cubicBezTo>
                      <a:pt x="18969" y="10935"/>
                      <a:pt x="17916" y="10143"/>
                      <a:pt x="17791" y="8888"/>
                    </a:cubicBezTo>
                    <a:lnTo>
                      <a:pt x="16917" y="165"/>
                    </a:lnTo>
                    <a:lnTo>
                      <a:pt x="15781"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6"/>
              <p:cNvSpPr/>
              <p:nvPr/>
            </p:nvSpPr>
            <p:spPr>
              <a:xfrm rot="718454">
                <a:off x="1038904" y="2691862"/>
                <a:ext cx="129400" cy="121137"/>
              </a:xfrm>
              <a:custGeom>
                <a:avLst/>
                <a:gdLst/>
                <a:ahLst/>
                <a:cxnLst/>
                <a:rect l="l" t="t" r="r" b="b"/>
                <a:pathLst>
                  <a:path w="7251" h="6788" extrusionOk="0">
                    <a:moveTo>
                      <a:pt x="3622" y="0"/>
                    </a:moveTo>
                    <a:cubicBezTo>
                      <a:pt x="1961" y="0"/>
                      <a:pt x="510" y="1219"/>
                      <a:pt x="267" y="2911"/>
                    </a:cubicBezTo>
                    <a:cubicBezTo>
                      <a:pt x="1" y="4766"/>
                      <a:pt x="1287" y="6486"/>
                      <a:pt x="3144" y="6753"/>
                    </a:cubicBezTo>
                    <a:cubicBezTo>
                      <a:pt x="3308" y="6776"/>
                      <a:pt x="3470" y="6787"/>
                      <a:pt x="3630" y="6787"/>
                    </a:cubicBezTo>
                    <a:cubicBezTo>
                      <a:pt x="5291" y="6787"/>
                      <a:pt x="6742" y="5567"/>
                      <a:pt x="6984" y="3875"/>
                    </a:cubicBezTo>
                    <a:cubicBezTo>
                      <a:pt x="7250" y="2022"/>
                      <a:pt x="5964" y="301"/>
                      <a:pt x="4109" y="35"/>
                    </a:cubicBezTo>
                    <a:cubicBezTo>
                      <a:pt x="3945" y="12"/>
                      <a:pt x="3782" y="0"/>
                      <a:pt x="36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6"/>
              <p:cNvSpPr/>
              <p:nvPr/>
            </p:nvSpPr>
            <p:spPr>
              <a:xfrm rot="718454">
                <a:off x="3745673" y="3546371"/>
                <a:ext cx="553327" cy="553291"/>
              </a:xfrm>
              <a:custGeom>
                <a:avLst/>
                <a:gdLst/>
                <a:ahLst/>
                <a:cxnLst/>
                <a:rect l="l" t="t" r="r" b="b"/>
                <a:pathLst>
                  <a:path w="31006" h="31004" extrusionOk="0">
                    <a:moveTo>
                      <a:pt x="15502" y="0"/>
                    </a:moveTo>
                    <a:cubicBezTo>
                      <a:pt x="11392" y="0"/>
                      <a:pt x="7449" y="1633"/>
                      <a:pt x="4541" y="4540"/>
                    </a:cubicBezTo>
                    <a:cubicBezTo>
                      <a:pt x="1634" y="7448"/>
                      <a:pt x="1" y="11391"/>
                      <a:pt x="1" y="15502"/>
                    </a:cubicBezTo>
                    <a:cubicBezTo>
                      <a:pt x="1" y="19614"/>
                      <a:pt x="1634" y="23557"/>
                      <a:pt x="4541" y="26463"/>
                    </a:cubicBezTo>
                    <a:cubicBezTo>
                      <a:pt x="7449" y="29371"/>
                      <a:pt x="11392" y="31003"/>
                      <a:pt x="15502" y="31003"/>
                    </a:cubicBezTo>
                    <a:cubicBezTo>
                      <a:pt x="19614" y="31003"/>
                      <a:pt x="23557" y="29371"/>
                      <a:pt x="26464" y="26463"/>
                    </a:cubicBezTo>
                    <a:cubicBezTo>
                      <a:pt x="29372" y="23557"/>
                      <a:pt x="31005" y="19614"/>
                      <a:pt x="31005" y="15502"/>
                    </a:cubicBezTo>
                    <a:cubicBezTo>
                      <a:pt x="31005" y="11391"/>
                      <a:pt x="29372" y="7448"/>
                      <a:pt x="26464" y="4540"/>
                    </a:cubicBezTo>
                    <a:cubicBezTo>
                      <a:pt x="23557" y="1633"/>
                      <a:pt x="19614" y="0"/>
                      <a:pt x="15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6"/>
              <p:cNvSpPr/>
              <p:nvPr/>
            </p:nvSpPr>
            <p:spPr>
              <a:xfrm rot="718454">
                <a:off x="3720851" y="3521512"/>
                <a:ext cx="602974" cy="602992"/>
              </a:xfrm>
              <a:custGeom>
                <a:avLst/>
                <a:gdLst/>
                <a:ahLst/>
                <a:cxnLst/>
                <a:rect l="l" t="t" r="r" b="b"/>
                <a:pathLst>
                  <a:path w="33788" h="33789" extrusionOk="0">
                    <a:moveTo>
                      <a:pt x="15780" y="1"/>
                    </a:moveTo>
                    <a:lnTo>
                      <a:pt x="15573" y="8894"/>
                    </a:lnTo>
                    <a:cubicBezTo>
                      <a:pt x="15542" y="10222"/>
                      <a:pt x="14448" y="11116"/>
                      <a:pt x="13292" y="11116"/>
                    </a:cubicBezTo>
                    <a:cubicBezTo>
                      <a:pt x="12802" y="11116"/>
                      <a:pt x="12301" y="10956"/>
                      <a:pt x="11865" y="10599"/>
                    </a:cubicBezTo>
                    <a:lnTo>
                      <a:pt x="5080" y="5049"/>
                    </a:lnTo>
                    <a:lnTo>
                      <a:pt x="4162" y="5737"/>
                    </a:lnTo>
                    <a:lnTo>
                      <a:pt x="10304" y="12171"/>
                    </a:lnTo>
                    <a:cubicBezTo>
                      <a:pt x="11608" y="13540"/>
                      <a:pt x="10769" y="15810"/>
                      <a:pt x="8887" y="15998"/>
                    </a:cubicBezTo>
                    <a:lnTo>
                      <a:pt x="164" y="16871"/>
                    </a:lnTo>
                    <a:lnTo>
                      <a:pt x="1" y="18008"/>
                    </a:lnTo>
                    <a:lnTo>
                      <a:pt x="8894" y="18215"/>
                    </a:lnTo>
                    <a:cubicBezTo>
                      <a:pt x="10785" y="18259"/>
                      <a:pt x="11796" y="20460"/>
                      <a:pt x="10598" y="21923"/>
                    </a:cubicBezTo>
                    <a:lnTo>
                      <a:pt x="5048" y="28709"/>
                    </a:lnTo>
                    <a:lnTo>
                      <a:pt x="5736" y="29628"/>
                    </a:lnTo>
                    <a:lnTo>
                      <a:pt x="12171" y="23486"/>
                    </a:lnTo>
                    <a:cubicBezTo>
                      <a:pt x="12626" y="23052"/>
                      <a:pt x="13181" y="22855"/>
                      <a:pt x="13725" y="22855"/>
                    </a:cubicBezTo>
                    <a:cubicBezTo>
                      <a:pt x="14819" y="22855"/>
                      <a:pt x="15872" y="23647"/>
                      <a:pt x="15998" y="24903"/>
                    </a:cubicBezTo>
                    <a:lnTo>
                      <a:pt x="16871" y="33625"/>
                    </a:lnTo>
                    <a:lnTo>
                      <a:pt x="18008" y="33789"/>
                    </a:lnTo>
                    <a:lnTo>
                      <a:pt x="18215" y="24895"/>
                    </a:lnTo>
                    <a:cubicBezTo>
                      <a:pt x="18246" y="23568"/>
                      <a:pt x="19340" y="22674"/>
                      <a:pt x="20495" y="22674"/>
                    </a:cubicBezTo>
                    <a:cubicBezTo>
                      <a:pt x="20985" y="22674"/>
                      <a:pt x="21487" y="22835"/>
                      <a:pt x="21923" y="23192"/>
                    </a:cubicBezTo>
                    <a:lnTo>
                      <a:pt x="28708" y="28741"/>
                    </a:lnTo>
                    <a:lnTo>
                      <a:pt x="29627" y="28052"/>
                    </a:lnTo>
                    <a:lnTo>
                      <a:pt x="23486" y="21617"/>
                    </a:lnTo>
                    <a:cubicBezTo>
                      <a:pt x="22180" y="20250"/>
                      <a:pt x="23020" y="17978"/>
                      <a:pt x="24901" y="17790"/>
                    </a:cubicBezTo>
                    <a:lnTo>
                      <a:pt x="33624" y="16917"/>
                    </a:lnTo>
                    <a:lnTo>
                      <a:pt x="33787" y="15782"/>
                    </a:lnTo>
                    <a:lnTo>
                      <a:pt x="24895" y="15574"/>
                    </a:lnTo>
                    <a:cubicBezTo>
                      <a:pt x="23005" y="15530"/>
                      <a:pt x="21993" y="13331"/>
                      <a:pt x="23190" y="11867"/>
                    </a:cubicBezTo>
                    <a:lnTo>
                      <a:pt x="28740" y="5082"/>
                    </a:lnTo>
                    <a:lnTo>
                      <a:pt x="28052" y="4163"/>
                    </a:lnTo>
                    <a:lnTo>
                      <a:pt x="21617" y="10304"/>
                    </a:lnTo>
                    <a:cubicBezTo>
                      <a:pt x="21162" y="10738"/>
                      <a:pt x="20607" y="10935"/>
                      <a:pt x="20062" y="10935"/>
                    </a:cubicBezTo>
                    <a:cubicBezTo>
                      <a:pt x="18969" y="10935"/>
                      <a:pt x="17916" y="10143"/>
                      <a:pt x="17790" y="8888"/>
                    </a:cubicBezTo>
                    <a:lnTo>
                      <a:pt x="16917" y="164"/>
                    </a:lnTo>
                    <a:lnTo>
                      <a:pt x="15780"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6"/>
              <p:cNvSpPr/>
              <p:nvPr/>
            </p:nvSpPr>
            <p:spPr>
              <a:xfrm rot="718454">
                <a:off x="3957647" y="3762431"/>
                <a:ext cx="129382" cy="121155"/>
              </a:xfrm>
              <a:custGeom>
                <a:avLst/>
                <a:gdLst/>
                <a:ahLst/>
                <a:cxnLst/>
                <a:rect l="l" t="t" r="r" b="b"/>
                <a:pathLst>
                  <a:path w="7250" h="6789" extrusionOk="0">
                    <a:moveTo>
                      <a:pt x="3622" y="1"/>
                    </a:moveTo>
                    <a:cubicBezTo>
                      <a:pt x="1961" y="1"/>
                      <a:pt x="509" y="1220"/>
                      <a:pt x="266" y="2912"/>
                    </a:cubicBezTo>
                    <a:cubicBezTo>
                      <a:pt x="0" y="4769"/>
                      <a:pt x="1287" y="6488"/>
                      <a:pt x="3142" y="6754"/>
                    </a:cubicBezTo>
                    <a:cubicBezTo>
                      <a:pt x="3305" y="6777"/>
                      <a:pt x="3467" y="6789"/>
                      <a:pt x="3626" y="6789"/>
                    </a:cubicBezTo>
                    <a:cubicBezTo>
                      <a:pt x="5288" y="6789"/>
                      <a:pt x="6741" y="5569"/>
                      <a:pt x="6984" y="3877"/>
                    </a:cubicBezTo>
                    <a:cubicBezTo>
                      <a:pt x="7250" y="2023"/>
                      <a:pt x="5963" y="301"/>
                      <a:pt x="4107" y="35"/>
                    </a:cubicBezTo>
                    <a:cubicBezTo>
                      <a:pt x="3944" y="12"/>
                      <a:pt x="3782" y="1"/>
                      <a:pt x="36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6"/>
              <p:cNvSpPr/>
              <p:nvPr/>
            </p:nvSpPr>
            <p:spPr>
              <a:xfrm rot="718454">
                <a:off x="1679549" y="2582629"/>
                <a:ext cx="1898187" cy="930623"/>
              </a:xfrm>
              <a:custGeom>
                <a:avLst/>
                <a:gdLst/>
                <a:ahLst/>
                <a:cxnLst/>
                <a:rect l="l" t="t" r="r" b="b"/>
                <a:pathLst>
                  <a:path w="106366" h="52148" extrusionOk="0">
                    <a:moveTo>
                      <a:pt x="12934" y="0"/>
                    </a:moveTo>
                    <a:cubicBezTo>
                      <a:pt x="12827" y="0"/>
                      <a:pt x="12722" y="50"/>
                      <a:pt x="12655" y="143"/>
                    </a:cubicBezTo>
                    <a:cubicBezTo>
                      <a:pt x="1" y="17619"/>
                      <a:pt x="464" y="40380"/>
                      <a:pt x="470" y="40608"/>
                    </a:cubicBezTo>
                    <a:cubicBezTo>
                      <a:pt x="474" y="40776"/>
                      <a:pt x="599" y="40917"/>
                      <a:pt x="765" y="40940"/>
                    </a:cubicBezTo>
                    <a:lnTo>
                      <a:pt x="78814" y="52143"/>
                    </a:lnTo>
                    <a:cubicBezTo>
                      <a:pt x="78830" y="52146"/>
                      <a:pt x="78847" y="52147"/>
                      <a:pt x="78864" y="52147"/>
                    </a:cubicBezTo>
                    <a:cubicBezTo>
                      <a:pt x="78947" y="52147"/>
                      <a:pt x="79026" y="52118"/>
                      <a:pt x="79089" y="52064"/>
                    </a:cubicBezTo>
                    <a:cubicBezTo>
                      <a:pt x="88040" y="44341"/>
                      <a:pt x="106365" y="15838"/>
                      <a:pt x="104660" y="13793"/>
                    </a:cubicBezTo>
                    <a:cubicBezTo>
                      <a:pt x="103788" y="12749"/>
                      <a:pt x="105104" y="7399"/>
                      <a:pt x="106138" y="4272"/>
                    </a:cubicBezTo>
                    <a:cubicBezTo>
                      <a:pt x="106196" y="4091"/>
                      <a:pt x="106098" y="3896"/>
                      <a:pt x="105918" y="3837"/>
                    </a:cubicBezTo>
                    <a:cubicBezTo>
                      <a:pt x="105882" y="3825"/>
                      <a:pt x="105846" y="3819"/>
                      <a:pt x="105810" y="3819"/>
                    </a:cubicBezTo>
                    <a:cubicBezTo>
                      <a:pt x="105665" y="3819"/>
                      <a:pt x="105530" y="3911"/>
                      <a:pt x="105483" y="4056"/>
                    </a:cubicBezTo>
                    <a:cubicBezTo>
                      <a:pt x="105197" y="4921"/>
                      <a:pt x="102730" y="12555"/>
                      <a:pt x="104116" y="14211"/>
                    </a:cubicBezTo>
                    <a:cubicBezTo>
                      <a:pt x="104813" y="16137"/>
                      <a:pt x="88481" y="42947"/>
                      <a:pt x="78757" y="51439"/>
                    </a:cubicBezTo>
                    <a:lnTo>
                      <a:pt x="1155" y="40299"/>
                    </a:lnTo>
                    <a:cubicBezTo>
                      <a:pt x="1145" y="37606"/>
                      <a:pt x="1467" y="16770"/>
                      <a:pt x="13213" y="547"/>
                    </a:cubicBezTo>
                    <a:cubicBezTo>
                      <a:pt x="13325" y="393"/>
                      <a:pt x="13290" y="176"/>
                      <a:pt x="13137" y="66"/>
                    </a:cubicBezTo>
                    <a:cubicBezTo>
                      <a:pt x="13075" y="22"/>
                      <a:pt x="13004" y="0"/>
                      <a:pt x="129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6"/>
              <p:cNvSpPr/>
              <p:nvPr/>
            </p:nvSpPr>
            <p:spPr>
              <a:xfrm rot="718454">
                <a:off x="2038933" y="2343274"/>
                <a:ext cx="185596" cy="111162"/>
              </a:xfrm>
              <a:custGeom>
                <a:avLst/>
                <a:gdLst/>
                <a:ahLst/>
                <a:cxnLst/>
                <a:rect l="l" t="t" r="r" b="b"/>
                <a:pathLst>
                  <a:path w="10400" h="6229" extrusionOk="0">
                    <a:moveTo>
                      <a:pt x="2607" y="0"/>
                    </a:moveTo>
                    <a:cubicBezTo>
                      <a:pt x="1182" y="0"/>
                      <a:pt x="0" y="1177"/>
                      <a:pt x="36" y="2639"/>
                    </a:cubicBezTo>
                    <a:lnTo>
                      <a:pt x="62" y="3717"/>
                    </a:lnTo>
                    <a:cubicBezTo>
                      <a:pt x="98" y="5122"/>
                      <a:pt x="1250" y="6229"/>
                      <a:pt x="2634" y="6229"/>
                    </a:cubicBezTo>
                    <a:cubicBezTo>
                      <a:pt x="2695" y="6229"/>
                      <a:pt x="2756" y="6226"/>
                      <a:pt x="2817" y="6222"/>
                    </a:cubicBezTo>
                    <a:lnTo>
                      <a:pt x="7951" y="5862"/>
                    </a:lnTo>
                    <a:cubicBezTo>
                      <a:pt x="9327" y="5766"/>
                      <a:pt x="10396" y="4621"/>
                      <a:pt x="10398" y="3241"/>
                    </a:cubicBezTo>
                    <a:cubicBezTo>
                      <a:pt x="10399" y="1906"/>
                      <a:pt x="9399" y="781"/>
                      <a:pt x="8073" y="625"/>
                    </a:cubicBezTo>
                    <a:lnTo>
                      <a:pt x="2912" y="18"/>
                    </a:lnTo>
                    <a:cubicBezTo>
                      <a:pt x="2809" y="6"/>
                      <a:pt x="2707" y="0"/>
                      <a:pt x="26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6"/>
              <p:cNvSpPr/>
              <p:nvPr/>
            </p:nvSpPr>
            <p:spPr>
              <a:xfrm rot="718454">
                <a:off x="346888" y="2433107"/>
                <a:ext cx="201640" cy="228319"/>
              </a:xfrm>
              <a:custGeom>
                <a:avLst/>
                <a:gdLst/>
                <a:ahLst/>
                <a:cxnLst/>
                <a:rect l="l" t="t" r="r" b="b"/>
                <a:pathLst>
                  <a:path w="11299" h="12794" extrusionOk="0">
                    <a:moveTo>
                      <a:pt x="1011" y="1"/>
                    </a:moveTo>
                    <a:cubicBezTo>
                      <a:pt x="392" y="1"/>
                      <a:pt x="1" y="768"/>
                      <a:pt x="256" y="1627"/>
                    </a:cubicBezTo>
                    <a:cubicBezTo>
                      <a:pt x="1079" y="4400"/>
                      <a:pt x="1138" y="7218"/>
                      <a:pt x="1042" y="8892"/>
                    </a:cubicBezTo>
                    <a:cubicBezTo>
                      <a:pt x="1013" y="9423"/>
                      <a:pt x="1226" y="9985"/>
                      <a:pt x="1597" y="10324"/>
                    </a:cubicBezTo>
                    <a:cubicBezTo>
                      <a:pt x="3073" y="11674"/>
                      <a:pt x="6389" y="12403"/>
                      <a:pt x="8817" y="12772"/>
                    </a:cubicBezTo>
                    <a:cubicBezTo>
                      <a:pt x="8911" y="12787"/>
                      <a:pt x="9003" y="12794"/>
                      <a:pt x="9094" y="12794"/>
                    </a:cubicBezTo>
                    <a:cubicBezTo>
                      <a:pt x="10427" y="12794"/>
                      <a:pt x="11298" y="11280"/>
                      <a:pt x="10931" y="9450"/>
                    </a:cubicBezTo>
                    <a:cubicBezTo>
                      <a:pt x="10602" y="7812"/>
                      <a:pt x="10225" y="5886"/>
                      <a:pt x="9937" y="4261"/>
                    </a:cubicBezTo>
                    <a:cubicBezTo>
                      <a:pt x="9659" y="2699"/>
                      <a:pt x="8558" y="1427"/>
                      <a:pt x="7376" y="1312"/>
                    </a:cubicBezTo>
                    <a:cubicBezTo>
                      <a:pt x="5250" y="1108"/>
                      <a:pt x="2840" y="496"/>
                      <a:pt x="1241" y="35"/>
                    </a:cubicBezTo>
                    <a:cubicBezTo>
                      <a:pt x="1162" y="12"/>
                      <a:pt x="1085" y="1"/>
                      <a:pt x="10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6"/>
              <p:cNvSpPr/>
              <p:nvPr/>
            </p:nvSpPr>
            <p:spPr>
              <a:xfrm rot="718454">
                <a:off x="4709026" y="3619306"/>
                <a:ext cx="140215" cy="139340"/>
              </a:xfrm>
              <a:custGeom>
                <a:avLst/>
                <a:gdLst/>
                <a:ahLst/>
                <a:cxnLst/>
                <a:rect l="l" t="t" r="r" b="b"/>
                <a:pathLst>
                  <a:path w="7857" h="7808" extrusionOk="0">
                    <a:moveTo>
                      <a:pt x="7849" y="1"/>
                    </a:moveTo>
                    <a:cubicBezTo>
                      <a:pt x="5624" y="755"/>
                      <a:pt x="3367" y="1631"/>
                      <a:pt x="1592" y="2690"/>
                    </a:cubicBezTo>
                    <a:cubicBezTo>
                      <a:pt x="0" y="3641"/>
                      <a:pt x="115" y="5976"/>
                      <a:pt x="1800" y="6749"/>
                    </a:cubicBezTo>
                    <a:cubicBezTo>
                      <a:pt x="3211" y="7397"/>
                      <a:pt x="4353" y="7690"/>
                      <a:pt x="5205" y="7807"/>
                    </a:cubicBezTo>
                    <a:cubicBezTo>
                      <a:pt x="5959" y="4364"/>
                      <a:pt x="6791" y="1425"/>
                      <a:pt x="7857" y="10"/>
                    </a:cubicBezTo>
                    <a:lnTo>
                      <a:pt x="784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6"/>
              <p:cNvSpPr/>
              <p:nvPr/>
            </p:nvSpPr>
            <p:spPr>
              <a:xfrm rot="718454">
                <a:off x="2797107" y="2641484"/>
                <a:ext cx="288353" cy="659153"/>
              </a:xfrm>
              <a:custGeom>
                <a:avLst/>
                <a:gdLst/>
                <a:ahLst/>
                <a:cxnLst/>
                <a:rect l="l" t="t" r="r" b="b"/>
                <a:pathLst>
                  <a:path w="16158" h="36936" extrusionOk="0">
                    <a:moveTo>
                      <a:pt x="7854" y="0"/>
                    </a:moveTo>
                    <a:lnTo>
                      <a:pt x="0" y="6105"/>
                    </a:lnTo>
                    <a:lnTo>
                      <a:pt x="1135" y="7687"/>
                    </a:lnTo>
                    <a:cubicBezTo>
                      <a:pt x="1529" y="8241"/>
                      <a:pt x="1925" y="8798"/>
                      <a:pt x="2307" y="9363"/>
                    </a:cubicBezTo>
                    <a:cubicBezTo>
                      <a:pt x="2701" y="9920"/>
                      <a:pt x="3081" y="10486"/>
                      <a:pt x="3445" y="11053"/>
                    </a:cubicBezTo>
                    <a:cubicBezTo>
                      <a:pt x="3826" y="11615"/>
                      <a:pt x="4183" y="12182"/>
                      <a:pt x="4532" y="12753"/>
                    </a:cubicBezTo>
                    <a:cubicBezTo>
                      <a:pt x="5240" y="13886"/>
                      <a:pt x="5886" y="15029"/>
                      <a:pt x="6443" y="16156"/>
                    </a:cubicBezTo>
                    <a:cubicBezTo>
                      <a:pt x="6596" y="16439"/>
                      <a:pt x="6727" y="16718"/>
                      <a:pt x="6850" y="16996"/>
                    </a:cubicBezTo>
                    <a:lnTo>
                      <a:pt x="7044" y="17415"/>
                    </a:lnTo>
                    <a:lnTo>
                      <a:pt x="7091" y="17518"/>
                    </a:lnTo>
                    <a:lnTo>
                      <a:pt x="7107" y="17560"/>
                    </a:lnTo>
                    <a:lnTo>
                      <a:pt x="7146" y="17647"/>
                    </a:lnTo>
                    <a:cubicBezTo>
                      <a:pt x="7253" y="17898"/>
                      <a:pt x="7343" y="18328"/>
                      <a:pt x="7412" y="18825"/>
                    </a:cubicBezTo>
                    <a:cubicBezTo>
                      <a:pt x="7466" y="19336"/>
                      <a:pt x="7485" y="19911"/>
                      <a:pt x="7473" y="20517"/>
                    </a:cubicBezTo>
                    <a:cubicBezTo>
                      <a:pt x="7448" y="21130"/>
                      <a:pt x="7410" y="21761"/>
                      <a:pt x="7345" y="22419"/>
                    </a:cubicBezTo>
                    <a:cubicBezTo>
                      <a:pt x="7223" y="23729"/>
                      <a:pt x="6984" y="25092"/>
                      <a:pt x="6737" y="26473"/>
                    </a:cubicBezTo>
                    <a:cubicBezTo>
                      <a:pt x="6212" y="29220"/>
                      <a:pt x="5500" y="32087"/>
                      <a:pt x="4808" y="34853"/>
                    </a:cubicBezTo>
                    <a:lnTo>
                      <a:pt x="9302" y="36936"/>
                    </a:lnTo>
                    <a:cubicBezTo>
                      <a:pt x="10201" y="35579"/>
                      <a:pt x="10949" y="34257"/>
                      <a:pt x="11685" y="32863"/>
                    </a:cubicBezTo>
                    <a:cubicBezTo>
                      <a:pt x="12403" y="31476"/>
                      <a:pt x="13081" y="30055"/>
                      <a:pt x="13681" y="28581"/>
                    </a:cubicBezTo>
                    <a:cubicBezTo>
                      <a:pt x="14305" y="27075"/>
                      <a:pt x="14835" y="25533"/>
                      <a:pt x="15267" y="23963"/>
                    </a:cubicBezTo>
                    <a:cubicBezTo>
                      <a:pt x="15714" y="22344"/>
                      <a:pt x="16037" y="20633"/>
                      <a:pt x="16127" y="18673"/>
                    </a:cubicBezTo>
                    <a:cubicBezTo>
                      <a:pt x="16158" y="17678"/>
                      <a:pt x="16102" y="16615"/>
                      <a:pt x="15848" y="15420"/>
                    </a:cubicBezTo>
                    <a:lnTo>
                      <a:pt x="15739" y="14965"/>
                    </a:lnTo>
                    <a:lnTo>
                      <a:pt x="15681" y="14739"/>
                    </a:lnTo>
                    <a:lnTo>
                      <a:pt x="15636" y="14577"/>
                    </a:lnTo>
                    <a:lnTo>
                      <a:pt x="15456" y="13942"/>
                    </a:lnTo>
                    <a:cubicBezTo>
                      <a:pt x="15337" y="13516"/>
                      <a:pt x="15212" y="13094"/>
                      <a:pt x="15071" y="12691"/>
                    </a:cubicBezTo>
                    <a:cubicBezTo>
                      <a:pt x="14521" y="11049"/>
                      <a:pt x="13858" y="9504"/>
                      <a:pt x="13120" y="8028"/>
                    </a:cubicBezTo>
                    <a:cubicBezTo>
                      <a:pt x="12747" y="7293"/>
                      <a:pt x="12363" y="6566"/>
                      <a:pt x="11962" y="5858"/>
                    </a:cubicBezTo>
                    <a:cubicBezTo>
                      <a:pt x="11555" y="5150"/>
                      <a:pt x="11131" y="4459"/>
                      <a:pt x="10693" y="3777"/>
                    </a:cubicBezTo>
                    <a:cubicBezTo>
                      <a:pt x="10255" y="3097"/>
                      <a:pt x="9792" y="2434"/>
                      <a:pt x="9320" y="1775"/>
                    </a:cubicBezTo>
                    <a:lnTo>
                      <a:pt x="8582" y="797"/>
                    </a:lnTo>
                    <a:lnTo>
                      <a:pt x="8191" y="312"/>
                    </a:lnTo>
                    <a:lnTo>
                      <a:pt x="785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6"/>
              <p:cNvSpPr/>
              <p:nvPr/>
            </p:nvSpPr>
            <p:spPr>
              <a:xfrm rot="718454">
                <a:off x="2753763" y="3192034"/>
                <a:ext cx="177030" cy="182027"/>
              </a:xfrm>
              <a:custGeom>
                <a:avLst/>
                <a:gdLst/>
                <a:ahLst/>
                <a:cxnLst/>
                <a:rect l="l" t="t" r="r" b="b"/>
                <a:pathLst>
                  <a:path w="9920" h="10200" extrusionOk="0">
                    <a:moveTo>
                      <a:pt x="4042" y="0"/>
                    </a:moveTo>
                    <a:cubicBezTo>
                      <a:pt x="4042" y="0"/>
                      <a:pt x="0" y="7326"/>
                      <a:pt x="2604" y="9459"/>
                    </a:cubicBezTo>
                    <a:cubicBezTo>
                      <a:pt x="3215" y="9960"/>
                      <a:pt x="3789" y="10199"/>
                      <a:pt x="4343" y="10199"/>
                    </a:cubicBezTo>
                    <a:cubicBezTo>
                      <a:pt x="6229" y="10199"/>
                      <a:pt x="7875" y="7424"/>
                      <a:pt x="9920" y="2732"/>
                    </a:cubicBezTo>
                    <a:lnTo>
                      <a:pt x="40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6"/>
              <p:cNvSpPr/>
              <p:nvPr/>
            </p:nvSpPr>
            <p:spPr>
              <a:xfrm rot="718454">
                <a:off x="2755791" y="3183678"/>
                <a:ext cx="92887" cy="69634"/>
              </a:xfrm>
              <a:custGeom>
                <a:avLst/>
                <a:gdLst/>
                <a:ahLst/>
                <a:cxnLst/>
                <a:rect l="l" t="t" r="r" b="b"/>
                <a:pathLst>
                  <a:path w="5205" h="3902" extrusionOk="0">
                    <a:moveTo>
                      <a:pt x="5205" y="1"/>
                    </a:moveTo>
                    <a:lnTo>
                      <a:pt x="5205" y="1"/>
                    </a:lnTo>
                    <a:cubicBezTo>
                      <a:pt x="5204" y="1"/>
                      <a:pt x="0" y="1631"/>
                      <a:pt x="191" y="2920"/>
                    </a:cubicBezTo>
                    <a:cubicBezTo>
                      <a:pt x="291" y="3584"/>
                      <a:pt x="730" y="3902"/>
                      <a:pt x="1475" y="3902"/>
                    </a:cubicBezTo>
                    <a:cubicBezTo>
                      <a:pt x="2228" y="3902"/>
                      <a:pt x="3293" y="3578"/>
                      <a:pt x="4636" y="2959"/>
                    </a:cubicBezTo>
                    <a:lnTo>
                      <a:pt x="520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6"/>
              <p:cNvSpPr/>
              <p:nvPr/>
            </p:nvSpPr>
            <p:spPr>
              <a:xfrm rot="718454">
                <a:off x="2831942" y="3164732"/>
                <a:ext cx="144872" cy="100704"/>
              </a:xfrm>
              <a:custGeom>
                <a:avLst/>
                <a:gdLst/>
                <a:ahLst/>
                <a:cxnLst/>
                <a:rect l="l" t="t" r="r" b="b"/>
                <a:pathLst>
                  <a:path w="8118" h="5643" extrusionOk="0">
                    <a:moveTo>
                      <a:pt x="1308" y="1"/>
                    </a:moveTo>
                    <a:cubicBezTo>
                      <a:pt x="1057" y="1"/>
                      <a:pt x="827" y="170"/>
                      <a:pt x="763" y="427"/>
                    </a:cubicBezTo>
                    <a:lnTo>
                      <a:pt x="608" y="1046"/>
                    </a:lnTo>
                    <a:cubicBezTo>
                      <a:pt x="524" y="1384"/>
                      <a:pt x="381" y="1706"/>
                      <a:pt x="187" y="1997"/>
                    </a:cubicBezTo>
                    <a:cubicBezTo>
                      <a:pt x="0" y="2276"/>
                      <a:pt x="99" y="2656"/>
                      <a:pt x="399" y="2810"/>
                    </a:cubicBezTo>
                    <a:lnTo>
                      <a:pt x="5811" y="5581"/>
                    </a:lnTo>
                    <a:cubicBezTo>
                      <a:pt x="5893" y="5623"/>
                      <a:pt x="5981" y="5643"/>
                      <a:pt x="6067" y="5643"/>
                    </a:cubicBezTo>
                    <a:cubicBezTo>
                      <a:pt x="6245" y="5643"/>
                      <a:pt x="6418" y="5560"/>
                      <a:pt x="6527" y="5407"/>
                    </a:cubicBezTo>
                    <a:lnTo>
                      <a:pt x="7081" y="4624"/>
                    </a:lnTo>
                    <a:cubicBezTo>
                      <a:pt x="7216" y="4435"/>
                      <a:pt x="7329" y="4229"/>
                      <a:pt x="7417" y="4011"/>
                    </a:cubicBezTo>
                    <a:lnTo>
                      <a:pt x="7992" y="2604"/>
                    </a:lnTo>
                    <a:cubicBezTo>
                      <a:pt x="8117" y="2297"/>
                      <a:pt x="7950" y="1947"/>
                      <a:pt x="7631" y="1853"/>
                    </a:cubicBezTo>
                    <a:lnTo>
                      <a:pt x="1469" y="24"/>
                    </a:lnTo>
                    <a:cubicBezTo>
                      <a:pt x="1415" y="8"/>
                      <a:pt x="1361" y="1"/>
                      <a:pt x="130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6"/>
              <p:cNvSpPr/>
              <p:nvPr/>
            </p:nvSpPr>
            <p:spPr>
              <a:xfrm rot="718454">
                <a:off x="504590" y="2111876"/>
                <a:ext cx="503198" cy="182348"/>
              </a:xfrm>
              <a:custGeom>
                <a:avLst/>
                <a:gdLst/>
                <a:ahLst/>
                <a:cxnLst/>
                <a:rect l="l" t="t" r="r" b="b"/>
                <a:pathLst>
                  <a:path w="28197" h="10218" extrusionOk="0">
                    <a:moveTo>
                      <a:pt x="27957" y="0"/>
                    </a:moveTo>
                    <a:lnTo>
                      <a:pt x="27957" y="0"/>
                    </a:lnTo>
                    <a:cubicBezTo>
                      <a:pt x="25858" y="465"/>
                      <a:pt x="23738" y="995"/>
                      <a:pt x="21596" y="1592"/>
                    </a:cubicBezTo>
                    <a:cubicBezTo>
                      <a:pt x="17344" y="2779"/>
                      <a:pt x="13158" y="4193"/>
                      <a:pt x="9058" y="5828"/>
                    </a:cubicBezTo>
                    <a:cubicBezTo>
                      <a:pt x="6070" y="7007"/>
                      <a:pt x="3051" y="8336"/>
                      <a:pt x="0" y="9818"/>
                    </a:cubicBezTo>
                    <a:cubicBezTo>
                      <a:pt x="1174" y="10097"/>
                      <a:pt x="2614" y="10217"/>
                      <a:pt x="4210" y="10217"/>
                    </a:cubicBezTo>
                    <a:cubicBezTo>
                      <a:pt x="10239" y="10217"/>
                      <a:pt x="18495" y="8501"/>
                      <a:pt x="23055" y="7141"/>
                    </a:cubicBezTo>
                    <a:cubicBezTo>
                      <a:pt x="28197" y="5603"/>
                      <a:pt x="28151" y="1461"/>
                      <a:pt x="279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6"/>
              <p:cNvSpPr/>
              <p:nvPr/>
            </p:nvSpPr>
            <p:spPr>
              <a:xfrm>
                <a:off x="2726275" y="2141875"/>
                <a:ext cx="429300" cy="437700"/>
              </a:xfrm>
              <a:prstGeom prst="ellipse">
                <a:avLst/>
              </a:prstGeom>
              <a:solidFill>
                <a:srgbClr val="595959">
                  <a:alpha val="183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6"/>
              <p:cNvSpPr/>
              <p:nvPr/>
            </p:nvSpPr>
            <p:spPr>
              <a:xfrm rot="718454">
                <a:off x="2701394" y="2113516"/>
                <a:ext cx="518242" cy="510140"/>
              </a:xfrm>
              <a:custGeom>
                <a:avLst/>
                <a:gdLst/>
                <a:ahLst/>
                <a:cxnLst/>
                <a:rect l="l" t="t" r="r" b="b"/>
                <a:pathLst>
                  <a:path w="29040" h="28586" extrusionOk="0">
                    <a:moveTo>
                      <a:pt x="13034" y="0"/>
                    </a:moveTo>
                    <a:cubicBezTo>
                      <a:pt x="10862" y="0"/>
                      <a:pt x="8747" y="500"/>
                      <a:pt x="6837" y="1422"/>
                    </a:cubicBezTo>
                    <a:cubicBezTo>
                      <a:pt x="5973" y="1838"/>
                      <a:pt x="6093" y="3092"/>
                      <a:pt x="7025" y="3314"/>
                    </a:cubicBezTo>
                    <a:cubicBezTo>
                      <a:pt x="9148" y="3824"/>
                      <a:pt x="11220" y="4528"/>
                      <a:pt x="13212" y="5419"/>
                    </a:cubicBezTo>
                    <a:cubicBezTo>
                      <a:pt x="21990" y="9339"/>
                      <a:pt x="26567" y="15693"/>
                      <a:pt x="23425" y="19611"/>
                    </a:cubicBezTo>
                    <a:cubicBezTo>
                      <a:pt x="21858" y="21565"/>
                      <a:pt x="18664" y="22543"/>
                      <a:pt x="14765" y="22543"/>
                    </a:cubicBezTo>
                    <a:cubicBezTo>
                      <a:pt x="10857" y="22543"/>
                      <a:pt x="6241" y="21561"/>
                      <a:pt x="1844" y="19596"/>
                    </a:cubicBezTo>
                    <a:lnTo>
                      <a:pt x="1692" y="19527"/>
                    </a:lnTo>
                    <a:cubicBezTo>
                      <a:pt x="1549" y="19463"/>
                      <a:pt x="1406" y="19434"/>
                      <a:pt x="1268" y="19434"/>
                    </a:cubicBezTo>
                    <a:cubicBezTo>
                      <a:pt x="567" y="19434"/>
                      <a:pt x="1" y="20180"/>
                      <a:pt x="367" y="20884"/>
                    </a:cubicBezTo>
                    <a:cubicBezTo>
                      <a:pt x="2052" y="24123"/>
                      <a:pt x="4969" y="26721"/>
                      <a:pt x="8722" y="27913"/>
                    </a:cubicBezTo>
                    <a:cubicBezTo>
                      <a:pt x="10158" y="28369"/>
                      <a:pt x="11612" y="28585"/>
                      <a:pt x="13043" y="28585"/>
                    </a:cubicBezTo>
                    <a:cubicBezTo>
                      <a:pt x="19103" y="28585"/>
                      <a:pt x="24729" y="24695"/>
                      <a:pt x="26657" y="18611"/>
                    </a:cubicBezTo>
                    <a:cubicBezTo>
                      <a:pt x="29040" y="11090"/>
                      <a:pt x="24879" y="3057"/>
                      <a:pt x="17355" y="672"/>
                    </a:cubicBezTo>
                    <a:cubicBezTo>
                      <a:pt x="15918" y="217"/>
                      <a:pt x="14464" y="0"/>
                      <a:pt x="130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745"/>
        <p:cNvGrpSpPr/>
        <p:nvPr/>
      </p:nvGrpSpPr>
      <p:grpSpPr>
        <a:xfrm>
          <a:off x="0" y="0"/>
          <a:ext cx="0" cy="0"/>
          <a:chOff x="0" y="0"/>
          <a:chExt cx="0" cy="0"/>
        </a:xfrm>
      </p:grpSpPr>
      <p:sp>
        <p:nvSpPr>
          <p:cNvPr id="746" name="Google Shape;746;p46"/>
          <p:cNvSpPr txBox="1">
            <a:spLocks noGrp="1"/>
          </p:cNvSpPr>
          <p:nvPr>
            <p:ph type="title"/>
          </p:nvPr>
        </p:nvSpPr>
        <p:spPr>
          <a:xfrm>
            <a:off x="775800" y="521225"/>
            <a:ext cx="7323600" cy="105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Our Evolution</a:t>
            </a:r>
            <a:endParaRPr/>
          </a:p>
        </p:txBody>
      </p:sp>
      <p:cxnSp>
        <p:nvCxnSpPr>
          <p:cNvPr id="747" name="Google Shape;747;p46"/>
          <p:cNvCxnSpPr/>
          <p:nvPr/>
        </p:nvCxnSpPr>
        <p:spPr>
          <a:xfrm rot="10800000" flipH="1">
            <a:off x="2023050" y="1418450"/>
            <a:ext cx="7159200" cy="1463100"/>
          </a:xfrm>
          <a:prstGeom prst="straightConnector1">
            <a:avLst/>
          </a:prstGeom>
          <a:noFill/>
          <a:ln w="9525" cap="flat" cmpd="sng">
            <a:solidFill>
              <a:schemeClr val="accent2"/>
            </a:solidFill>
            <a:prstDash val="solid"/>
            <a:round/>
            <a:headEnd type="none" w="med" len="med"/>
            <a:tailEnd type="none" w="med" len="med"/>
          </a:ln>
        </p:spPr>
      </p:cxnSp>
      <p:sp>
        <p:nvSpPr>
          <p:cNvPr id="748" name="Google Shape;748;p46"/>
          <p:cNvSpPr txBox="1">
            <a:spLocks noGrp="1"/>
          </p:cNvSpPr>
          <p:nvPr>
            <p:ph type="title" idx="4294967295"/>
          </p:nvPr>
        </p:nvSpPr>
        <p:spPr>
          <a:xfrm>
            <a:off x="1362600" y="3228343"/>
            <a:ext cx="1315200" cy="38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000" dirty="0">
                <a:solidFill>
                  <a:schemeClr val="lt1"/>
                </a:solidFill>
              </a:rPr>
              <a:t>2016</a:t>
            </a:r>
            <a:endParaRPr sz="2000" dirty="0">
              <a:solidFill>
                <a:schemeClr val="lt1"/>
              </a:solidFill>
            </a:endParaRPr>
          </a:p>
        </p:txBody>
      </p:sp>
      <p:sp>
        <p:nvSpPr>
          <p:cNvPr id="749" name="Google Shape;749;p46"/>
          <p:cNvSpPr txBox="1">
            <a:spLocks noGrp="1"/>
          </p:cNvSpPr>
          <p:nvPr>
            <p:ph type="subTitle" idx="4294967295"/>
          </p:nvPr>
        </p:nvSpPr>
        <p:spPr>
          <a:xfrm>
            <a:off x="1188450" y="3676275"/>
            <a:ext cx="1663500" cy="573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400">
                <a:solidFill>
                  <a:schemeClr val="lt1"/>
                </a:solidFill>
              </a:rPr>
              <a:t>Earth is where we live on</a:t>
            </a:r>
            <a:endParaRPr sz="1400">
              <a:solidFill>
                <a:schemeClr val="lt1"/>
              </a:solidFill>
            </a:endParaRPr>
          </a:p>
          <a:p>
            <a:pPr marL="0" lvl="0" indent="0" algn="ctr" rtl="0">
              <a:spcBef>
                <a:spcPts val="1600"/>
              </a:spcBef>
              <a:spcAft>
                <a:spcPts val="1600"/>
              </a:spcAft>
              <a:buNone/>
            </a:pPr>
            <a:endParaRPr sz="1400">
              <a:solidFill>
                <a:schemeClr val="lt1"/>
              </a:solidFill>
            </a:endParaRPr>
          </a:p>
        </p:txBody>
      </p:sp>
      <p:sp>
        <p:nvSpPr>
          <p:cNvPr id="750" name="Google Shape;750;p46"/>
          <p:cNvSpPr txBox="1">
            <a:spLocks noGrp="1"/>
          </p:cNvSpPr>
          <p:nvPr>
            <p:ph type="title" idx="4294967295"/>
          </p:nvPr>
        </p:nvSpPr>
        <p:spPr>
          <a:xfrm>
            <a:off x="3914400" y="2735648"/>
            <a:ext cx="1315200" cy="38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000" dirty="0">
                <a:solidFill>
                  <a:schemeClr val="lt1"/>
                </a:solidFill>
              </a:rPr>
              <a:t>2017</a:t>
            </a:r>
            <a:endParaRPr sz="2000" dirty="0">
              <a:solidFill>
                <a:schemeClr val="lt1"/>
              </a:solidFill>
            </a:endParaRPr>
          </a:p>
        </p:txBody>
      </p:sp>
      <p:sp>
        <p:nvSpPr>
          <p:cNvPr id="751" name="Google Shape;751;p46"/>
          <p:cNvSpPr txBox="1">
            <a:spLocks noGrp="1"/>
          </p:cNvSpPr>
          <p:nvPr>
            <p:ph type="subTitle" idx="4294967295"/>
          </p:nvPr>
        </p:nvSpPr>
        <p:spPr>
          <a:xfrm>
            <a:off x="3740250" y="3183575"/>
            <a:ext cx="1663500" cy="573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400">
                <a:solidFill>
                  <a:schemeClr val="lt1"/>
                </a:solidFill>
              </a:rPr>
              <a:t>Mars is actually a cold place </a:t>
            </a:r>
            <a:endParaRPr sz="1400">
              <a:solidFill>
                <a:schemeClr val="lt1"/>
              </a:solidFill>
            </a:endParaRPr>
          </a:p>
          <a:p>
            <a:pPr marL="0" lvl="0" indent="0" algn="ctr" rtl="0">
              <a:spcBef>
                <a:spcPts val="1600"/>
              </a:spcBef>
              <a:spcAft>
                <a:spcPts val="1600"/>
              </a:spcAft>
              <a:buNone/>
            </a:pPr>
            <a:endParaRPr sz="1400">
              <a:solidFill>
                <a:schemeClr val="lt1"/>
              </a:solidFill>
            </a:endParaRPr>
          </a:p>
        </p:txBody>
      </p:sp>
      <p:sp>
        <p:nvSpPr>
          <p:cNvPr id="752" name="Google Shape;752;p46"/>
          <p:cNvSpPr txBox="1">
            <a:spLocks noGrp="1"/>
          </p:cNvSpPr>
          <p:nvPr>
            <p:ph type="title" idx="4294967295"/>
          </p:nvPr>
        </p:nvSpPr>
        <p:spPr>
          <a:xfrm>
            <a:off x="6464320" y="2206818"/>
            <a:ext cx="1315200" cy="38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000" dirty="0">
                <a:solidFill>
                  <a:schemeClr val="lt1"/>
                </a:solidFill>
              </a:rPr>
              <a:t>2018</a:t>
            </a:r>
            <a:endParaRPr sz="2000" dirty="0">
              <a:solidFill>
                <a:schemeClr val="lt1"/>
              </a:solidFill>
            </a:endParaRPr>
          </a:p>
        </p:txBody>
      </p:sp>
      <p:sp>
        <p:nvSpPr>
          <p:cNvPr id="753" name="Google Shape;753;p46"/>
          <p:cNvSpPr txBox="1">
            <a:spLocks noGrp="1"/>
          </p:cNvSpPr>
          <p:nvPr>
            <p:ph type="subTitle" idx="4294967295"/>
          </p:nvPr>
        </p:nvSpPr>
        <p:spPr>
          <a:xfrm>
            <a:off x="6290170" y="2654750"/>
            <a:ext cx="1663500" cy="573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solidFill>
                  <a:schemeClr val="lt1"/>
                </a:solidFill>
              </a:rPr>
              <a:t>Saturn is the ringed planet</a:t>
            </a:r>
            <a:endParaRPr sz="1400">
              <a:solidFill>
                <a:schemeClr val="lt1"/>
              </a:solidFill>
            </a:endParaRPr>
          </a:p>
        </p:txBody>
      </p:sp>
      <p:sp>
        <p:nvSpPr>
          <p:cNvPr id="754" name="Google Shape;754;p46"/>
          <p:cNvSpPr/>
          <p:nvPr/>
        </p:nvSpPr>
        <p:spPr>
          <a:xfrm>
            <a:off x="1908300" y="2768350"/>
            <a:ext cx="223797" cy="213481"/>
          </a:xfrm>
          <a:custGeom>
            <a:avLst/>
            <a:gdLst/>
            <a:ahLst/>
            <a:cxnLst/>
            <a:rect l="l" t="t" r="r" b="b"/>
            <a:pathLst>
              <a:path w="5655" h="5394" extrusionOk="0">
                <a:moveTo>
                  <a:pt x="2484" y="1"/>
                </a:moveTo>
                <a:cubicBezTo>
                  <a:pt x="2296" y="1"/>
                  <a:pt x="2110" y="126"/>
                  <a:pt x="2076" y="351"/>
                </a:cubicBezTo>
                <a:lnTo>
                  <a:pt x="1850" y="1857"/>
                </a:lnTo>
                <a:lnTo>
                  <a:pt x="1320" y="1937"/>
                </a:lnTo>
                <a:lnTo>
                  <a:pt x="397" y="2135"/>
                </a:lnTo>
                <a:cubicBezTo>
                  <a:pt x="0" y="2194"/>
                  <a:pt x="26" y="2629"/>
                  <a:pt x="384" y="2807"/>
                </a:cubicBezTo>
                <a:lnTo>
                  <a:pt x="1704" y="3492"/>
                </a:lnTo>
                <a:lnTo>
                  <a:pt x="1442" y="5011"/>
                </a:lnTo>
                <a:cubicBezTo>
                  <a:pt x="1402" y="5256"/>
                  <a:pt x="1506" y="5394"/>
                  <a:pt x="1657" y="5394"/>
                </a:cubicBezTo>
                <a:cubicBezTo>
                  <a:pt x="1750" y="5394"/>
                  <a:pt x="1860" y="5343"/>
                  <a:pt x="1966" y="5235"/>
                </a:cubicBezTo>
                <a:lnTo>
                  <a:pt x="2998" y="4140"/>
                </a:lnTo>
                <a:lnTo>
                  <a:pt x="4406" y="4887"/>
                </a:lnTo>
                <a:cubicBezTo>
                  <a:pt x="4488" y="4929"/>
                  <a:pt x="4568" y="4948"/>
                  <a:pt x="4640" y="4948"/>
                </a:cubicBezTo>
                <a:cubicBezTo>
                  <a:pt x="4880" y="4948"/>
                  <a:pt x="5033" y="4735"/>
                  <a:pt x="4891" y="4462"/>
                </a:cubicBezTo>
                <a:lnTo>
                  <a:pt x="4699" y="3872"/>
                </a:lnTo>
                <a:lnTo>
                  <a:pt x="4302" y="3107"/>
                </a:lnTo>
                <a:lnTo>
                  <a:pt x="5387" y="2037"/>
                </a:lnTo>
                <a:cubicBezTo>
                  <a:pt x="5655" y="1774"/>
                  <a:pt x="5455" y="1335"/>
                  <a:pt x="5105" y="1335"/>
                </a:cubicBezTo>
                <a:cubicBezTo>
                  <a:pt x="5081" y="1335"/>
                  <a:pt x="5057" y="1337"/>
                  <a:pt x="5033" y="1341"/>
                </a:cubicBezTo>
                <a:lnTo>
                  <a:pt x="5032" y="1341"/>
                </a:lnTo>
                <a:lnTo>
                  <a:pt x="3529" y="1591"/>
                </a:lnTo>
                <a:lnTo>
                  <a:pt x="2847" y="228"/>
                </a:lnTo>
                <a:cubicBezTo>
                  <a:pt x="2770" y="73"/>
                  <a:pt x="2627" y="1"/>
                  <a:pt x="24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6"/>
          <p:cNvSpPr/>
          <p:nvPr/>
        </p:nvSpPr>
        <p:spPr>
          <a:xfrm rot="1960930">
            <a:off x="4460100" y="2268791"/>
            <a:ext cx="223800" cy="213482"/>
          </a:xfrm>
          <a:custGeom>
            <a:avLst/>
            <a:gdLst/>
            <a:ahLst/>
            <a:cxnLst/>
            <a:rect l="l" t="t" r="r" b="b"/>
            <a:pathLst>
              <a:path w="5655" h="5394" extrusionOk="0">
                <a:moveTo>
                  <a:pt x="2484" y="1"/>
                </a:moveTo>
                <a:cubicBezTo>
                  <a:pt x="2296" y="1"/>
                  <a:pt x="2110" y="126"/>
                  <a:pt x="2076" y="351"/>
                </a:cubicBezTo>
                <a:lnTo>
                  <a:pt x="1850" y="1857"/>
                </a:lnTo>
                <a:lnTo>
                  <a:pt x="1320" y="1937"/>
                </a:lnTo>
                <a:lnTo>
                  <a:pt x="397" y="2135"/>
                </a:lnTo>
                <a:cubicBezTo>
                  <a:pt x="0" y="2194"/>
                  <a:pt x="26" y="2629"/>
                  <a:pt x="384" y="2807"/>
                </a:cubicBezTo>
                <a:lnTo>
                  <a:pt x="1704" y="3492"/>
                </a:lnTo>
                <a:lnTo>
                  <a:pt x="1442" y="5011"/>
                </a:lnTo>
                <a:cubicBezTo>
                  <a:pt x="1402" y="5256"/>
                  <a:pt x="1506" y="5394"/>
                  <a:pt x="1657" y="5394"/>
                </a:cubicBezTo>
                <a:cubicBezTo>
                  <a:pt x="1750" y="5394"/>
                  <a:pt x="1860" y="5343"/>
                  <a:pt x="1966" y="5235"/>
                </a:cubicBezTo>
                <a:lnTo>
                  <a:pt x="2998" y="4140"/>
                </a:lnTo>
                <a:lnTo>
                  <a:pt x="4406" y="4887"/>
                </a:lnTo>
                <a:cubicBezTo>
                  <a:pt x="4488" y="4929"/>
                  <a:pt x="4568" y="4948"/>
                  <a:pt x="4640" y="4948"/>
                </a:cubicBezTo>
                <a:cubicBezTo>
                  <a:pt x="4880" y="4948"/>
                  <a:pt x="5033" y="4735"/>
                  <a:pt x="4891" y="4462"/>
                </a:cubicBezTo>
                <a:lnTo>
                  <a:pt x="4699" y="3872"/>
                </a:lnTo>
                <a:lnTo>
                  <a:pt x="4302" y="3107"/>
                </a:lnTo>
                <a:lnTo>
                  <a:pt x="5387" y="2037"/>
                </a:lnTo>
                <a:cubicBezTo>
                  <a:pt x="5655" y="1774"/>
                  <a:pt x="5455" y="1335"/>
                  <a:pt x="5105" y="1335"/>
                </a:cubicBezTo>
                <a:cubicBezTo>
                  <a:pt x="5081" y="1335"/>
                  <a:pt x="5057" y="1337"/>
                  <a:pt x="5033" y="1341"/>
                </a:cubicBezTo>
                <a:lnTo>
                  <a:pt x="5032" y="1341"/>
                </a:lnTo>
                <a:lnTo>
                  <a:pt x="3529" y="1591"/>
                </a:lnTo>
                <a:lnTo>
                  <a:pt x="2847" y="228"/>
                </a:lnTo>
                <a:cubicBezTo>
                  <a:pt x="2770" y="73"/>
                  <a:pt x="2627" y="1"/>
                  <a:pt x="24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6"/>
          <p:cNvSpPr/>
          <p:nvPr/>
        </p:nvSpPr>
        <p:spPr>
          <a:xfrm rot="-8905229">
            <a:off x="7010020" y="1746213"/>
            <a:ext cx="223800" cy="213478"/>
          </a:xfrm>
          <a:custGeom>
            <a:avLst/>
            <a:gdLst/>
            <a:ahLst/>
            <a:cxnLst/>
            <a:rect l="l" t="t" r="r" b="b"/>
            <a:pathLst>
              <a:path w="5655" h="5394" extrusionOk="0">
                <a:moveTo>
                  <a:pt x="2484" y="1"/>
                </a:moveTo>
                <a:cubicBezTo>
                  <a:pt x="2296" y="1"/>
                  <a:pt x="2110" y="126"/>
                  <a:pt x="2076" y="351"/>
                </a:cubicBezTo>
                <a:lnTo>
                  <a:pt x="1850" y="1857"/>
                </a:lnTo>
                <a:lnTo>
                  <a:pt x="1320" y="1937"/>
                </a:lnTo>
                <a:lnTo>
                  <a:pt x="397" y="2135"/>
                </a:lnTo>
                <a:cubicBezTo>
                  <a:pt x="0" y="2194"/>
                  <a:pt x="26" y="2629"/>
                  <a:pt x="384" y="2807"/>
                </a:cubicBezTo>
                <a:lnTo>
                  <a:pt x="1704" y="3492"/>
                </a:lnTo>
                <a:lnTo>
                  <a:pt x="1442" y="5011"/>
                </a:lnTo>
                <a:cubicBezTo>
                  <a:pt x="1402" y="5256"/>
                  <a:pt x="1506" y="5394"/>
                  <a:pt x="1657" y="5394"/>
                </a:cubicBezTo>
                <a:cubicBezTo>
                  <a:pt x="1750" y="5394"/>
                  <a:pt x="1860" y="5343"/>
                  <a:pt x="1966" y="5235"/>
                </a:cubicBezTo>
                <a:lnTo>
                  <a:pt x="2998" y="4140"/>
                </a:lnTo>
                <a:lnTo>
                  <a:pt x="4406" y="4887"/>
                </a:lnTo>
                <a:cubicBezTo>
                  <a:pt x="4488" y="4929"/>
                  <a:pt x="4568" y="4948"/>
                  <a:pt x="4640" y="4948"/>
                </a:cubicBezTo>
                <a:cubicBezTo>
                  <a:pt x="4880" y="4948"/>
                  <a:pt x="5033" y="4735"/>
                  <a:pt x="4891" y="4462"/>
                </a:cubicBezTo>
                <a:lnTo>
                  <a:pt x="4699" y="3872"/>
                </a:lnTo>
                <a:lnTo>
                  <a:pt x="4302" y="3107"/>
                </a:lnTo>
                <a:lnTo>
                  <a:pt x="5387" y="2037"/>
                </a:lnTo>
                <a:cubicBezTo>
                  <a:pt x="5655" y="1774"/>
                  <a:pt x="5455" y="1335"/>
                  <a:pt x="5105" y="1335"/>
                </a:cubicBezTo>
                <a:cubicBezTo>
                  <a:pt x="5081" y="1335"/>
                  <a:pt x="5057" y="1337"/>
                  <a:pt x="5033" y="1341"/>
                </a:cubicBezTo>
                <a:lnTo>
                  <a:pt x="5032" y="1341"/>
                </a:lnTo>
                <a:lnTo>
                  <a:pt x="3529" y="1591"/>
                </a:lnTo>
                <a:lnTo>
                  <a:pt x="2847" y="228"/>
                </a:lnTo>
                <a:cubicBezTo>
                  <a:pt x="2770" y="73"/>
                  <a:pt x="2627" y="1"/>
                  <a:pt x="24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6"/>
          <p:cNvSpPr/>
          <p:nvPr/>
        </p:nvSpPr>
        <p:spPr>
          <a:xfrm>
            <a:off x="5680773" y="279193"/>
            <a:ext cx="1274736" cy="293565"/>
          </a:xfrm>
          <a:custGeom>
            <a:avLst/>
            <a:gdLst/>
            <a:ahLst/>
            <a:cxnLst/>
            <a:rect l="l" t="t" r="r" b="b"/>
            <a:pathLst>
              <a:path w="43618" h="10045" extrusionOk="0">
                <a:moveTo>
                  <a:pt x="10867" y="0"/>
                </a:moveTo>
                <a:cubicBezTo>
                  <a:pt x="5839" y="0"/>
                  <a:pt x="1712" y="4055"/>
                  <a:pt x="1" y="10044"/>
                </a:cubicBezTo>
                <a:lnTo>
                  <a:pt x="43618" y="10044"/>
                </a:lnTo>
                <a:cubicBezTo>
                  <a:pt x="43618" y="10044"/>
                  <a:pt x="40267" y="3945"/>
                  <a:pt x="30719" y="3945"/>
                </a:cubicBezTo>
                <a:cubicBezTo>
                  <a:pt x="30024" y="3945"/>
                  <a:pt x="29296" y="3978"/>
                  <a:pt x="28534" y="4047"/>
                </a:cubicBezTo>
                <a:cubicBezTo>
                  <a:pt x="27477" y="4143"/>
                  <a:pt x="26519" y="4187"/>
                  <a:pt x="25646" y="4187"/>
                </a:cubicBezTo>
                <a:cubicBezTo>
                  <a:pt x="17656" y="4187"/>
                  <a:pt x="16730" y="539"/>
                  <a:pt x="11814" y="48"/>
                </a:cubicBezTo>
                <a:cubicBezTo>
                  <a:pt x="11495" y="16"/>
                  <a:pt x="11179" y="0"/>
                  <a:pt x="108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6"/>
          <p:cNvSpPr/>
          <p:nvPr/>
        </p:nvSpPr>
        <p:spPr>
          <a:xfrm>
            <a:off x="7673843" y="4040046"/>
            <a:ext cx="1881390" cy="433225"/>
          </a:xfrm>
          <a:custGeom>
            <a:avLst/>
            <a:gdLst/>
            <a:ahLst/>
            <a:cxnLst/>
            <a:rect l="l" t="t" r="r" b="b"/>
            <a:pathLst>
              <a:path w="64377" h="14824" extrusionOk="0">
                <a:moveTo>
                  <a:pt x="16035" y="0"/>
                </a:moveTo>
                <a:cubicBezTo>
                  <a:pt x="8617" y="0"/>
                  <a:pt x="2526" y="5985"/>
                  <a:pt x="1" y="14824"/>
                </a:cubicBezTo>
                <a:lnTo>
                  <a:pt x="64377" y="14824"/>
                </a:lnTo>
                <a:cubicBezTo>
                  <a:pt x="64377" y="14824"/>
                  <a:pt x="59431" y="5822"/>
                  <a:pt x="45338" y="5822"/>
                </a:cubicBezTo>
                <a:cubicBezTo>
                  <a:pt x="44312" y="5822"/>
                  <a:pt x="43238" y="5869"/>
                  <a:pt x="42114" y="5972"/>
                </a:cubicBezTo>
                <a:cubicBezTo>
                  <a:pt x="40553" y="6114"/>
                  <a:pt x="39138" y="6178"/>
                  <a:pt x="37848" y="6178"/>
                </a:cubicBezTo>
                <a:cubicBezTo>
                  <a:pt x="26058" y="6178"/>
                  <a:pt x="24689" y="795"/>
                  <a:pt x="17435" y="70"/>
                </a:cubicBezTo>
                <a:cubicBezTo>
                  <a:pt x="16964" y="23"/>
                  <a:pt x="16497" y="0"/>
                  <a:pt x="160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6"/>
          <p:cNvSpPr/>
          <p:nvPr/>
        </p:nvSpPr>
        <p:spPr>
          <a:xfrm>
            <a:off x="8876097" y="3899914"/>
            <a:ext cx="129247" cy="126317"/>
          </a:xfrm>
          <a:custGeom>
            <a:avLst/>
            <a:gdLst/>
            <a:ahLst/>
            <a:cxnLst/>
            <a:rect l="l" t="t" r="r" b="b"/>
            <a:pathLst>
              <a:path w="6352" h="6208" extrusionOk="0">
                <a:moveTo>
                  <a:pt x="3125" y="1"/>
                </a:moveTo>
                <a:lnTo>
                  <a:pt x="2814" y="749"/>
                </a:lnTo>
                <a:cubicBezTo>
                  <a:pt x="2414" y="1707"/>
                  <a:pt x="1677" y="2487"/>
                  <a:pt x="742" y="2939"/>
                </a:cubicBezTo>
                <a:lnTo>
                  <a:pt x="0" y="3300"/>
                </a:lnTo>
                <a:lnTo>
                  <a:pt x="569" y="3507"/>
                </a:lnTo>
                <a:cubicBezTo>
                  <a:pt x="1610" y="3887"/>
                  <a:pt x="2462" y="4659"/>
                  <a:pt x="2942" y="5660"/>
                </a:cubicBezTo>
                <a:lnTo>
                  <a:pt x="3206" y="6208"/>
                </a:lnTo>
                <a:lnTo>
                  <a:pt x="3383" y="5771"/>
                </a:lnTo>
                <a:cubicBezTo>
                  <a:pt x="3814" y="4703"/>
                  <a:pt x="4658" y="3856"/>
                  <a:pt x="5726" y="3423"/>
                </a:cubicBezTo>
                <a:lnTo>
                  <a:pt x="6351" y="3169"/>
                </a:lnTo>
                <a:lnTo>
                  <a:pt x="5700" y="2904"/>
                </a:lnTo>
                <a:cubicBezTo>
                  <a:pt x="4648" y="2478"/>
                  <a:pt x="3811" y="1648"/>
                  <a:pt x="3374" y="600"/>
                </a:cubicBezTo>
                <a:lnTo>
                  <a:pt x="312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6"/>
          <p:cNvSpPr/>
          <p:nvPr/>
        </p:nvSpPr>
        <p:spPr>
          <a:xfrm>
            <a:off x="2082549" y="1780347"/>
            <a:ext cx="926992" cy="213481"/>
          </a:xfrm>
          <a:custGeom>
            <a:avLst/>
            <a:gdLst/>
            <a:ahLst/>
            <a:cxnLst/>
            <a:rect l="l" t="t" r="r" b="b"/>
            <a:pathLst>
              <a:path w="43618" h="10045" extrusionOk="0">
                <a:moveTo>
                  <a:pt x="10867" y="0"/>
                </a:moveTo>
                <a:cubicBezTo>
                  <a:pt x="5839" y="0"/>
                  <a:pt x="1712" y="4055"/>
                  <a:pt x="1" y="10044"/>
                </a:cubicBezTo>
                <a:lnTo>
                  <a:pt x="43618" y="10044"/>
                </a:lnTo>
                <a:cubicBezTo>
                  <a:pt x="43618" y="10044"/>
                  <a:pt x="40267" y="3945"/>
                  <a:pt x="30719" y="3945"/>
                </a:cubicBezTo>
                <a:cubicBezTo>
                  <a:pt x="30024" y="3945"/>
                  <a:pt x="29296" y="3978"/>
                  <a:pt x="28534" y="4047"/>
                </a:cubicBezTo>
                <a:cubicBezTo>
                  <a:pt x="27477" y="4143"/>
                  <a:pt x="26519" y="4187"/>
                  <a:pt x="25646" y="4187"/>
                </a:cubicBezTo>
                <a:cubicBezTo>
                  <a:pt x="17656" y="4187"/>
                  <a:pt x="16730" y="539"/>
                  <a:pt x="11814" y="48"/>
                </a:cubicBezTo>
                <a:cubicBezTo>
                  <a:pt x="11495" y="16"/>
                  <a:pt x="11179" y="0"/>
                  <a:pt x="108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6"/>
          <p:cNvSpPr/>
          <p:nvPr/>
        </p:nvSpPr>
        <p:spPr>
          <a:xfrm>
            <a:off x="432997" y="521214"/>
            <a:ext cx="129247" cy="126317"/>
          </a:xfrm>
          <a:custGeom>
            <a:avLst/>
            <a:gdLst/>
            <a:ahLst/>
            <a:cxnLst/>
            <a:rect l="l" t="t" r="r" b="b"/>
            <a:pathLst>
              <a:path w="6352" h="6208" extrusionOk="0">
                <a:moveTo>
                  <a:pt x="3125" y="1"/>
                </a:moveTo>
                <a:lnTo>
                  <a:pt x="2814" y="749"/>
                </a:lnTo>
                <a:cubicBezTo>
                  <a:pt x="2414" y="1707"/>
                  <a:pt x="1677" y="2487"/>
                  <a:pt x="742" y="2939"/>
                </a:cubicBezTo>
                <a:lnTo>
                  <a:pt x="0" y="3300"/>
                </a:lnTo>
                <a:lnTo>
                  <a:pt x="569" y="3507"/>
                </a:lnTo>
                <a:cubicBezTo>
                  <a:pt x="1610" y="3887"/>
                  <a:pt x="2462" y="4659"/>
                  <a:pt x="2942" y="5660"/>
                </a:cubicBezTo>
                <a:lnTo>
                  <a:pt x="3206" y="6208"/>
                </a:lnTo>
                <a:lnTo>
                  <a:pt x="3383" y="5771"/>
                </a:lnTo>
                <a:cubicBezTo>
                  <a:pt x="3814" y="4703"/>
                  <a:pt x="4658" y="3856"/>
                  <a:pt x="5726" y="3423"/>
                </a:cubicBezTo>
                <a:lnTo>
                  <a:pt x="6351" y="3169"/>
                </a:lnTo>
                <a:lnTo>
                  <a:pt x="5700" y="2904"/>
                </a:lnTo>
                <a:cubicBezTo>
                  <a:pt x="4648" y="2478"/>
                  <a:pt x="3811" y="1648"/>
                  <a:pt x="3374" y="600"/>
                </a:cubicBezTo>
                <a:lnTo>
                  <a:pt x="312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765"/>
        <p:cNvGrpSpPr/>
        <p:nvPr/>
      </p:nvGrpSpPr>
      <p:grpSpPr>
        <a:xfrm>
          <a:off x="0" y="0"/>
          <a:ext cx="0" cy="0"/>
          <a:chOff x="0" y="0"/>
          <a:chExt cx="0" cy="0"/>
        </a:xfrm>
      </p:grpSpPr>
      <p:sp>
        <p:nvSpPr>
          <p:cNvPr id="766" name="Google Shape;766;p47"/>
          <p:cNvSpPr txBox="1">
            <a:spLocks noGrp="1"/>
          </p:cNvSpPr>
          <p:nvPr>
            <p:ph type="title"/>
          </p:nvPr>
        </p:nvSpPr>
        <p:spPr>
          <a:xfrm>
            <a:off x="775800" y="521225"/>
            <a:ext cx="7323600" cy="105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Our Evolution</a:t>
            </a:r>
            <a:endParaRPr/>
          </a:p>
        </p:txBody>
      </p:sp>
      <p:cxnSp>
        <p:nvCxnSpPr>
          <p:cNvPr id="767" name="Google Shape;767;p47"/>
          <p:cNvCxnSpPr/>
          <p:nvPr/>
        </p:nvCxnSpPr>
        <p:spPr>
          <a:xfrm rot="10800000">
            <a:off x="-2770" y="1418450"/>
            <a:ext cx="7159200" cy="1463100"/>
          </a:xfrm>
          <a:prstGeom prst="straightConnector1">
            <a:avLst/>
          </a:prstGeom>
          <a:noFill/>
          <a:ln w="9525" cap="flat" cmpd="sng">
            <a:solidFill>
              <a:schemeClr val="accent2"/>
            </a:solidFill>
            <a:prstDash val="solid"/>
            <a:round/>
            <a:headEnd type="none" w="med" len="med"/>
            <a:tailEnd type="none" w="med" len="med"/>
          </a:ln>
        </p:spPr>
      </p:cxnSp>
      <p:sp>
        <p:nvSpPr>
          <p:cNvPr id="768" name="Google Shape;768;p47"/>
          <p:cNvSpPr txBox="1">
            <a:spLocks noGrp="1"/>
          </p:cNvSpPr>
          <p:nvPr>
            <p:ph type="title" idx="4294967295"/>
          </p:nvPr>
        </p:nvSpPr>
        <p:spPr>
          <a:xfrm flipH="1">
            <a:off x="6507259" y="3228343"/>
            <a:ext cx="1315200" cy="38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000">
                <a:solidFill>
                  <a:schemeClr val="lt1"/>
                </a:solidFill>
              </a:rPr>
              <a:t>Now!</a:t>
            </a:r>
            <a:endParaRPr sz="2000">
              <a:solidFill>
                <a:schemeClr val="lt1"/>
              </a:solidFill>
            </a:endParaRPr>
          </a:p>
        </p:txBody>
      </p:sp>
      <p:sp>
        <p:nvSpPr>
          <p:cNvPr id="769" name="Google Shape;769;p47"/>
          <p:cNvSpPr txBox="1">
            <a:spLocks noGrp="1"/>
          </p:cNvSpPr>
          <p:nvPr>
            <p:ph type="subTitle" idx="4294967295"/>
          </p:nvPr>
        </p:nvSpPr>
        <p:spPr>
          <a:xfrm flipH="1">
            <a:off x="6333109" y="3676275"/>
            <a:ext cx="1663500" cy="573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solidFill>
                  <a:schemeClr val="lt1"/>
                </a:solidFill>
              </a:rPr>
              <a:t>Neptune is far from Earth</a:t>
            </a:r>
            <a:endParaRPr sz="1400">
              <a:solidFill>
                <a:schemeClr val="lt1"/>
              </a:solidFill>
            </a:endParaRPr>
          </a:p>
        </p:txBody>
      </p:sp>
      <p:sp>
        <p:nvSpPr>
          <p:cNvPr id="770" name="Google Shape;770;p47"/>
          <p:cNvSpPr txBox="1">
            <a:spLocks noGrp="1"/>
          </p:cNvSpPr>
          <p:nvPr>
            <p:ph type="title" idx="4294967295"/>
          </p:nvPr>
        </p:nvSpPr>
        <p:spPr>
          <a:xfrm flipH="1">
            <a:off x="3914400" y="2720718"/>
            <a:ext cx="1315200" cy="38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000" dirty="0">
                <a:solidFill>
                  <a:schemeClr val="lt1"/>
                </a:solidFill>
              </a:rPr>
              <a:t>2020</a:t>
            </a:r>
            <a:endParaRPr sz="2000" dirty="0">
              <a:solidFill>
                <a:schemeClr val="lt1"/>
              </a:solidFill>
            </a:endParaRPr>
          </a:p>
        </p:txBody>
      </p:sp>
      <p:sp>
        <p:nvSpPr>
          <p:cNvPr id="771" name="Google Shape;771;p47"/>
          <p:cNvSpPr txBox="1">
            <a:spLocks noGrp="1"/>
          </p:cNvSpPr>
          <p:nvPr>
            <p:ph type="subTitle" idx="4294967295"/>
          </p:nvPr>
        </p:nvSpPr>
        <p:spPr>
          <a:xfrm flipH="1">
            <a:off x="3740250" y="3168650"/>
            <a:ext cx="1663500" cy="573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solidFill>
                  <a:schemeClr val="lt1"/>
                </a:solidFill>
              </a:rPr>
              <a:t>Venus has a beautiful name</a:t>
            </a:r>
            <a:endParaRPr sz="1400">
              <a:solidFill>
                <a:schemeClr val="lt1"/>
              </a:solidFill>
            </a:endParaRPr>
          </a:p>
        </p:txBody>
      </p:sp>
      <p:sp>
        <p:nvSpPr>
          <p:cNvPr id="772" name="Google Shape;772;p47"/>
          <p:cNvSpPr txBox="1">
            <a:spLocks noGrp="1"/>
          </p:cNvSpPr>
          <p:nvPr>
            <p:ph type="title" idx="4294967295"/>
          </p:nvPr>
        </p:nvSpPr>
        <p:spPr>
          <a:xfrm flipH="1">
            <a:off x="1397742" y="2206818"/>
            <a:ext cx="1315200" cy="38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000" dirty="0">
                <a:solidFill>
                  <a:schemeClr val="lt1"/>
                </a:solidFill>
              </a:rPr>
              <a:t>2019</a:t>
            </a:r>
            <a:endParaRPr sz="2000" dirty="0">
              <a:solidFill>
                <a:schemeClr val="lt1"/>
              </a:solidFill>
            </a:endParaRPr>
          </a:p>
        </p:txBody>
      </p:sp>
      <p:sp>
        <p:nvSpPr>
          <p:cNvPr id="773" name="Google Shape;773;p47"/>
          <p:cNvSpPr txBox="1">
            <a:spLocks noGrp="1"/>
          </p:cNvSpPr>
          <p:nvPr>
            <p:ph type="subTitle" idx="4294967295"/>
          </p:nvPr>
        </p:nvSpPr>
        <p:spPr>
          <a:xfrm flipH="1">
            <a:off x="1223592" y="2654750"/>
            <a:ext cx="1663500" cy="573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solidFill>
                  <a:schemeClr val="lt1"/>
                </a:solidFill>
              </a:rPr>
              <a:t>Mercury is the smallest one</a:t>
            </a:r>
            <a:endParaRPr sz="1400">
              <a:solidFill>
                <a:schemeClr val="lt1"/>
              </a:solidFill>
            </a:endParaRPr>
          </a:p>
        </p:txBody>
      </p:sp>
      <p:sp>
        <p:nvSpPr>
          <p:cNvPr id="774" name="Google Shape;774;p47"/>
          <p:cNvSpPr/>
          <p:nvPr/>
        </p:nvSpPr>
        <p:spPr>
          <a:xfrm flipH="1">
            <a:off x="7052961" y="2768350"/>
            <a:ext cx="223797" cy="213481"/>
          </a:xfrm>
          <a:custGeom>
            <a:avLst/>
            <a:gdLst/>
            <a:ahLst/>
            <a:cxnLst/>
            <a:rect l="l" t="t" r="r" b="b"/>
            <a:pathLst>
              <a:path w="5655" h="5394" extrusionOk="0">
                <a:moveTo>
                  <a:pt x="2484" y="1"/>
                </a:moveTo>
                <a:cubicBezTo>
                  <a:pt x="2296" y="1"/>
                  <a:pt x="2110" y="126"/>
                  <a:pt x="2076" y="351"/>
                </a:cubicBezTo>
                <a:lnTo>
                  <a:pt x="1850" y="1857"/>
                </a:lnTo>
                <a:lnTo>
                  <a:pt x="1320" y="1937"/>
                </a:lnTo>
                <a:lnTo>
                  <a:pt x="397" y="2135"/>
                </a:lnTo>
                <a:cubicBezTo>
                  <a:pt x="0" y="2194"/>
                  <a:pt x="26" y="2629"/>
                  <a:pt x="384" y="2807"/>
                </a:cubicBezTo>
                <a:lnTo>
                  <a:pt x="1704" y="3492"/>
                </a:lnTo>
                <a:lnTo>
                  <a:pt x="1442" y="5011"/>
                </a:lnTo>
                <a:cubicBezTo>
                  <a:pt x="1402" y="5256"/>
                  <a:pt x="1506" y="5394"/>
                  <a:pt x="1657" y="5394"/>
                </a:cubicBezTo>
                <a:cubicBezTo>
                  <a:pt x="1750" y="5394"/>
                  <a:pt x="1860" y="5343"/>
                  <a:pt x="1966" y="5235"/>
                </a:cubicBezTo>
                <a:lnTo>
                  <a:pt x="2998" y="4140"/>
                </a:lnTo>
                <a:lnTo>
                  <a:pt x="4406" y="4887"/>
                </a:lnTo>
                <a:cubicBezTo>
                  <a:pt x="4488" y="4929"/>
                  <a:pt x="4568" y="4948"/>
                  <a:pt x="4640" y="4948"/>
                </a:cubicBezTo>
                <a:cubicBezTo>
                  <a:pt x="4880" y="4948"/>
                  <a:pt x="5033" y="4735"/>
                  <a:pt x="4891" y="4462"/>
                </a:cubicBezTo>
                <a:lnTo>
                  <a:pt x="4699" y="3872"/>
                </a:lnTo>
                <a:lnTo>
                  <a:pt x="4302" y="3107"/>
                </a:lnTo>
                <a:lnTo>
                  <a:pt x="5387" y="2037"/>
                </a:lnTo>
                <a:cubicBezTo>
                  <a:pt x="5655" y="1774"/>
                  <a:pt x="5455" y="1335"/>
                  <a:pt x="5105" y="1335"/>
                </a:cubicBezTo>
                <a:cubicBezTo>
                  <a:pt x="5081" y="1335"/>
                  <a:pt x="5057" y="1337"/>
                  <a:pt x="5033" y="1341"/>
                </a:cubicBezTo>
                <a:lnTo>
                  <a:pt x="5032" y="1341"/>
                </a:lnTo>
                <a:lnTo>
                  <a:pt x="3529" y="1591"/>
                </a:lnTo>
                <a:lnTo>
                  <a:pt x="2847" y="228"/>
                </a:lnTo>
                <a:cubicBezTo>
                  <a:pt x="2770" y="73"/>
                  <a:pt x="2627" y="1"/>
                  <a:pt x="24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7"/>
          <p:cNvSpPr/>
          <p:nvPr/>
        </p:nvSpPr>
        <p:spPr>
          <a:xfrm rot="-1960930" flipH="1">
            <a:off x="4460100" y="2250128"/>
            <a:ext cx="223800" cy="213482"/>
          </a:xfrm>
          <a:custGeom>
            <a:avLst/>
            <a:gdLst/>
            <a:ahLst/>
            <a:cxnLst/>
            <a:rect l="l" t="t" r="r" b="b"/>
            <a:pathLst>
              <a:path w="5655" h="5394" extrusionOk="0">
                <a:moveTo>
                  <a:pt x="2484" y="1"/>
                </a:moveTo>
                <a:cubicBezTo>
                  <a:pt x="2296" y="1"/>
                  <a:pt x="2110" y="126"/>
                  <a:pt x="2076" y="351"/>
                </a:cubicBezTo>
                <a:lnTo>
                  <a:pt x="1850" y="1857"/>
                </a:lnTo>
                <a:lnTo>
                  <a:pt x="1320" y="1937"/>
                </a:lnTo>
                <a:lnTo>
                  <a:pt x="397" y="2135"/>
                </a:lnTo>
                <a:cubicBezTo>
                  <a:pt x="0" y="2194"/>
                  <a:pt x="26" y="2629"/>
                  <a:pt x="384" y="2807"/>
                </a:cubicBezTo>
                <a:lnTo>
                  <a:pt x="1704" y="3492"/>
                </a:lnTo>
                <a:lnTo>
                  <a:pt x="1442" y="5011"/>
                </a:lnTo>
                <a:cubicBezTo>
                  <a:pt x="1402" y="5256"/>
                  <a:pt x="1506" y="5394"/>
                  <a:pt x="1657" y="5394"/>
                </a:cubicBezTo>
                <a:cubicBezTo>
                  <a:pt x="1750" y="5394"/>
                  <a:pt x="1860" y="5343"/>
                  <a:pt x="1966" y="5235"/>
                </a:cubicBezTo>
                <a:lnTo>
                  <a:pt x="2998" y="4140"/>
                </a:lnTo>
                <a:lnTo>
                  <a:pt x="4406" y="4887"/>
                </a:lnTo>
                <a:cubicBezTo>
                  <a:pt x="4488" y="4929"/>
                  <a:pt x="4568" y="4948"/>
                  <a:pt x="4640" y="4948"/>
                </a:cubicBezTo>
                <a:cubicBezTo>
                  <a:pt x="4880" y="4948"/>
                  <a:pt x="5033" y="4735"/>
                  <a:pt x="4891" y="4462"/>
                </a:cubicBezTo>
                <a:lnTo>
                  <a:pt x="4699" y="3872"/>
                </a:lnTo>
                <a:lnTo>
                  <a:pt x="4302" y="3107"/>
                </a:lnTo>
                <a:lnTo>
                  <a:pt x="5387" y="2037"/>
                </a:lnTo>
                <a:cubicBezTo>
                  <a:pt x="5655" y="1774"/>
                  <a:pt x="5455" y="1335"/>
                  <a:pt x="5105" y="1335"/>
                </a:cubicBezTo>
                <a:cubicBezTo>
                  <a:pt x="5081" y="1335"/>
                  <a:pt x="5057" y="1337"/>
                  <a:pt x="5033" y="1341"/>
                </a:cubicBezTo>
                <a:lnTo>
                  <a:pt x="5032" y="1341"/>
                </a:lnTo>
                <a:lnTo>
                  <a:pt x="3529" y="1591"/>
                </a:lnTo>
                <a:lnTo>
                  <a:pt x="2847" y="228"/>
                </a:lnTo>
                <a:cubicBezTo>
                  <a:pt x="2770" y="73"/>
                  <a:pt x="2627" y="1"/>
                  <a:pt x="24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7"/>
          <p:cNvSpPr/>
          <p:nvPr/>
        </p:nvSpPr>
        <p:spPr>
          <a:xfrm rot="8905229" flipH="1">
            <a:off x="1943442" y="1746213"/>
            <a:ext cx="223800" cy="213478"/>
          </a:xfrm>
          <a:custGeom>
            <a:avLst/>
            <a:gdLst/>
            <a:ahLst/>
            <a:cxnLst/>
            <a:rect l="l" t="t" r="r" b="b"/>
            <a:pathLst>
              <a:path w="5655" h="5394" extrusionOk="0">
                <a:moveTo>
                  <a:pt x="2484" y="1"/>
                </a:moveTo>
                <a:cubicBezTo>
                  <a:pt x="2296" y="1"/>
                  <a:pt x="2110" y="126"/>
                  <a:pt x="2076" y="351"/>
                </a:cubicBezTo>
                <a:lnTo>
                  <a:pt x="1850" y="1857"/>
                </a:lnTo>
                <a:lnTo>
                  <a:pt x="1320" y="1937"/>
                </a:lnTo>
                <a:lnTo>
                  <a:pt x="397" y="2135"/>
                </a:lnTo>
                <a:cubicBezTo>
                  <a:pt x="0" y="2194"/>
                  <a:pt x="26" y="2629"/>
                  <a:pt x="384" y="2807"/>
                </a:cubicBezTo>
                <a:lnTo>
                  <a:pt x="1704" y="3492"/>
                </a:lnTo>
                <a:lnTo>
                  <a:pt x="1442" y="5011"/>
                </a:lnTo>
                <a:cubicBezTo>
                  <a:pt x="1402" y="5256"/>
                  <a:pt x="1506" y="5394"/>
                  <a:pt x="1657" y="5394"/>
                </a:cubicBezTo>
                <a:cubicBezTo>
                  <a:pt x="1750" y="5394"/>
                  <a:pt x="1860" y="5343"/>
                  <a:pt x="1966" y="5235"/>
                </a:cubicBezTo>
                <a:lnTo>
                  <a:pt x="2998" y="4140"/>
                </a:lnTo>
                <a:lnTo>
                  <a:pt x="4406" y="4887"/>
                </a:lnTo>
                <a:cubicBezTo>
                  <a:pt x="4488" y="4929"/>
                  <a:pt x="4568" y="4948"/>
                  <a:pt x="4640" y="4948"/>
                </a:cubicBezTo>
                <a:cubicBezTo>
                  <a:pt x="4880" y="4948"/>
                  <a:pt x="5033" y="4735"/>
                  <a:pt x="4891" y="4462"/>
                </a:cubicBezTo>
                <a:lnTo>
                  <a:pt x="4699" y="3872"/>
                </a:lnTo>
                <a:lnTo>
                  <a:pt x="4302" y="3107"/>
                </a:lnTo>
                <a:lnTo>
                  <a:pt x="5387" y="2037"/>
                </a:lnTo>
                <a:cubicBezTo>
                  <a:pt x="5655" y="1774"/>
                  <a:pt x="5455" y="1335"/>
                  <a:pt x="5105" y="1335"/>
                </a:cubicBezTo>
                <a:cubicBezTo>
                  <a:pt x="5081" y="1335"/>
                  <a:pt x="5057" y="1337"/>
                  <a:pt x="5033" y="1341"/>
                </a:cubicBezTo>
                <a:lnTo>
                  <a:pt x="5032" y="1341"/>
                </a:lnTo>
                <a:lnTo>
                  <a:pt x="3529" y="1591"/>
                </a:lnTo>
                <a:lnTo>
                  <a:pt x="2847" y="228"/>
                </a:lnTo>
                <a:cubicBezTo>
                  <a:pt x="2770" y="73"/>
                  <a:pt x="2627" y="1"/>
                  <a:pt x="24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7"/>
          <p:cNvSpPr/>
          <p:nvPr/>
        </p:nvSpPr>
        <p:spPr>
          <a:xfrm>
            <a:off x="7527251" y="897554"/>
            <a:ext cx="1881244" cy="433216"/>
          </a:xfrm>
          <a:custGeom>
            <a:avLst/>
            <a:gdLst/>
            <a:ahLst/>
            <a:cxnLst/>
            <a:rect l="l" t="t" r="r" b="b"/>
            <a:pathLst>
              <a:path w="43618" h="10045" extrusionOk="0">
                <a:moveTo>
                  <a:pt x="10867" y="0"/>
                </a:moveTo>
                <a:cubicBezTo>
                  <a:pt x="5839" y="0"/>
                  <a:pt x="1712" y="4055"/>
                  <a:pt x="1" y="10044"/>
                </a:cubicBezTo>
                <a:lnTo>
                  <a:pt x="43618" y="10044"/>
                </a:lnTo>
                <a:cubicBezTo>
                  <a:pt x="43618" y="10044"/>
                  <a:pt x="40267" y="3945"/>
                  <a:pt x="30719" y="3945"/>
                </a:cubicBezTo>
                <a:cubicBezTo>
                  <a:pt x="30024" y="3945"/>
                  <a:pt x="29296" y="3978"/>
                  <a:pt x="28534" y="4047"/>
                </a:cubicBezTo>
                <a:cubicBezTo>
                  <a:pt x="27477" y="4143"/>
                  <a:pt x="26519" y="4187"/>
                  <a:pt x="25646" y="4187"/>
                </a:cubicBezTo>
                <a:cubicBezTo>
                  <a:pt x="17656" y="4187"/>
                  <a:pt x="16730" y="539"/>
                  <a:pt x="11814" y="48"/>
                </a:cubicBezTo>
                <a:cubicBezTo>
                  <a:pt x="11495" y="16"/>
                  <a:pt x="11179" y="0"/>
                  <a:pt x="108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7"/>
          <p:cNvSpPr/>
          <p:nvPr/>
        </p:nvSpPr>
        <p:spPr>
          <a:xfrm>
            <a:off x="916772" y="4122148"/>
            <a:ext cx="927029" cy="213466"/>
          </a:xfrm>
          <a:custGeom>
            <a:avLst/>
            <a:gdLst/>
            <a:ahLst/>
            <a:cxnLst/>
            <a:rect l="l" t="t" r="r" b="b"/>
            <a:pathLst>
              <a:path w="64377" h="14824" extrusionOk="0">
                <a:moveTo>
                  <a:pt x="16035" y="0"/>
                </a:moveTo>
                <a:cubicBezTo>
                  <a:pt x="8617" y="0"/>
                  <a:pt x="2526" y="5985"/>
                  <a:pt x="1" y="14824"/>
                </a:cubicBezTo>
                <a:lnTo>
                  <a:pt x="64377" y="14824"/>
                </a:lnTo>
                <a:cubicBezTo>
                  <a:pt x="64377" y="14824"/>
                  <a:pt x="59431" y="5822"/>
                  <a:pt x="45338" y="5822"/>
                </a:cubicBezTo>
                <a:cubicBezTo>
                  <a:pt x="44312" y="5822"/>
                  <a:pt x="43238" y="5869"/>
                  <a:pt x="42114" y="5972"/>
                </a:cubicBezTo>
                <a:cubicBezTo>
                  <a:pt x="40553" y="6114"/>
                  <a:pt x="39138" y="6178"/>
                  <a:pt x="37848" y="6178"/>
                </a:cubicBezTo>
                <a:cubicBezTo>
                  <a:pt x="26058" y="6178"/>
                  <a:pt x="24689" y="795"/>
                  <a:pt x="17435" y="70"/>
                </a:cubicBezTo>
                <a:cubicBezTo>
                  <a:pt x="16964" y="23"/>
                  <a:pt x="16497" y="0"/>
                  <a:pt x="160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7"/>
          <p:cNvSpPr/>
          <p:nvPr/>
        </p:nvSpPr>
        <p:spPr>
          <a:xfrm>
            <a:off x="8876097" y="3899914"/>
            <a:ext cx="129247" cy="126317"/>
          </a:xfrm>
          <a:custGeom>
            <a:avLst/>
            <a:gdLst/>
            <a:ahLst/>
            <a:cxnLst/>
            <a:rect l="l" t="t" r="r" b="b"/>
            <a:pathLst>
              <a:path w="6352" h="6208" extrusionOk="0">
                <a:moveTo>
                  <a:pt x="3125" y="1"/>
                </a:moveTo>
                <a:lnTo>
                  <a:pt x="2814" y="749"/>
                </a:lnTo>
                <a:cubicBezTo>
                  <a:pt x="2414" y="1707"/>
                  <a:pt x="1677" y="2487"/>
                  <a:pt x="742" y="2939"/>
                </a:cubicBezTo>
                <a:lnTo>
                  <a:pt x="0" y="3300"/>
                </a:lnTo>
                <a:lnTo>
                  <a:pt x="569" y="3507"/>
                </a:lnTo>
                <a:cubicBezTo>
                  <a:pt x="1610" y="3887"/>
                  <a:pt x="2462" y="4659"/>
                  <a:pt x="2942" y="5660"/>
                </a:cubicBezTo>
                <a:lnTo>
                  <a:pt x="3206" y="6208"/>
                </a:lnTo>
                <a:lnTo>
                  <a:pt x="3383" y="5771"/>
                </a:lnTo>
                <a:cubicBezTo>
                  <a:pt x="3814" y="4703"/>
                  <a:pt x="4658" y="3856"/>
                  <a:pt x="5726" y="3423"/>
                </a:cubicBezTo>
                <a:lnTo>
                  <a:pt x="6351" y="3169"/>
                </a:lnTo>
                <a:lnTo>
                  <a:pt x="5700" y="2904"/>
                </a:lnTo>
                <a:cubicBezTo>
                  <a:pt x="4648" y="2478"/>
                  <a:pt x="3811" y="1648"/>
                  <a:pt x="3374" y="600"/>
                </a:cubicBezTo>
                <a:lnTo>
                  <a:pt x="312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7"/>
          <p:cNvSpPr/>
          <p:nvPr/>
        </p:nvSpPr>
        <p:spPr>
          <a:xfrm>
            <a:off x="3150049" y="1048772"/>
            <a:ext cx="926992" cy="213481"/>
          </a:xfrm>
          <a:custGeom>
            <a:avLst/>
            <a:gdLst/>
            <a:ahLst/>
            <a:cxnLst/>
            <a:rect l="l" t="t" r="r" b="b"/>
            <a:pathLst>
              <a:path w="43618" h="10045" extrusionOk="0">
                <a:moveTo>
                  <a:pt x="10867" y="0"/>
                </a:moveTo>
                <a:cubicBezTo>
                  <a:pt x="5839" y="0"/>
                  <a:pt x="1712" y="4055"/>
                  <a:pt x="1" y="10044"/>
                </a:cubicBezTo>
                <a:lnTo>
                  <a:pt x="43618" y="10044"/>
                </a:lnTo>
                <a:cubicBezTo>
                  <a:pt x="43618" y="10044"/>
                  <a:pt x="40267" y="3945"/>
                  <a:pt x="30719" y="3945"/>
                </a:cubicBezTo>
                <a:cubicBezTo>
                  <a:pt x="30024" y="3945"/>
                  <a:pt x="29296" y="3978"/>
                  <a:pt x="28534" y="4047"/>
                </a:cubicBezTo>
                <a:cubicBezTo>
                  <a:pt x="27477" y="4143"/>
                  <a:pt x="26519" y="4187"/>
                  <a:pt x="25646" y="4187"/>
                </a:cubicBezTo>
                <a:cubicBezTo>
                  <a:pt x="17656" y="4187"/>
                  <a:pt x="16730" y="539"/>
                  <a:pt x="11814" y="48"/>
                </a:cubicBezTo>
                <a:cubicBezTo>
                  <a:pt x="11495" y="16"/>
                  <a:pt x="11179" y="0"/>
                  <a:pt x="108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7"/>
          <p:cNvSpPr/>
          <p:nvPr/>
        </p:nvSpPr>
        <p:spPr>
          <a:xfrm>
            <a:off x="7241247" y="655464"/>
            <a:ext cx="129247" cy="126317"/>
          </a:xfrm>
          <a:custGeom>
            <a:avLst/>
            <a:gdLst/>
            <a:ahLst/>
            <a:cxnLst/>
            <a:rect l="l" t="t" r="r" b="b"/>
            <a:pathLst>
              <a:path w="6352" h="6208" extrusionOk="0">
                <a:moveTo>
                  <a:pt x="3125" y="1"/>
                </a:moveTo>
                <a:lnTo>
                  <a:pt x="2814" y="749"/>
                </a:lnTo>
                <a:cubicBezTo>
                  <a:pt x="2414" y="1707"/>
                  <a:pt x="1677" y="2487"/>
                  <a:pt x="742" y="2939"/>
                </a:cubicBezTo>
                <a:lnTo>
                  <a:pt x="0" y="3300"/>
                </a:lnTo>
                <a:lnTo>
                  <a:pt x="569" y="3507"/>
                </a:lnTo>
                <a:cubicBezTo>
                  <a:pt x="1610" y="3887"/>
                  <a:pt x="2462" y="4659"/>
                  <a:pt x="2942" y="5660"/>
                </a:cubicBezTo>
                <a:lnTo>
                  <a:pt x="3206" y="6208"/>
                </a:lnTo>
                <a:lnTo>
                  <a:pt x="3383" y="5771"/>
                </a:lnTo>
                <a:cubicBezTo>
                  <a:pt x="3814" y="4703"/>
                  <a:pt x="4658" y="3856"/>
                  <a:pt x="5726" y="3423"/>
                </a:cubicBezTo>
                <a:lnTo>
                  <a:pt x="6351" y="3169"/>
                </a:lnTo>
                <a:lnTo>
                  <a:pt x="5700" y="2904"/>
                </a:lnTo>
                <a:cubicBezTo>
                  <a:pt x="4648" y="2478"/>
                  <a:pt x="3811" y="1648"/>
                  <a:pt x="3374" y="600"/>
                </a:cubicBezTo>
                <a:lnTo>
                  <a:pt x="312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7"/>
          <p:cNvSpPr/>
          <p:nvPr/>
        </p:nvSpPr>
        <p:spPr>
          <a:xfrm>
            <a:off x="1592155" y="4510349"/>
            <a:ext cx="429234" cy="98839"/>
          </a:xfrm>
          <a:custGeom>
            <a:avLst/>
            <a:gdLst/>
            <a:ahLst/>
            <a:cxnLst/>
            <a:rect l="l" t="t" r="r" b="b"/>
            <a:pathLst>
              <a:path w="64377" h="14824" extrusionOk="0">
                <a:moveTo>
                  <a:pt x="16035" y="0"/>
                </a:moveTo>
                <a:cubicBezTo>
                  <a:pt x="8617" y="0"/>
                  <a:pt x="2526" y="5985"/>
                  <a:pt x="1" y="14824"/>
                </a:cubicBezTo>
                <a:lnTo>
                  <a:pt x="64377" y="14824"/>
                </a:lnTo>
                <a:cubicBezTo>
                  <a:pt x="64377" y="14824"/>
                  <a:pt x="59431" y="5822"/>
                  <a:pt x="45338" y="5822"/>
                </a:cubicBezTo>
                <a:cubicBezTo>
                  <a:pt x="44312" y="5822"/>
                  <a:pt x="43238" y="5869"/>
                  <a:pt x="42114" y="5972"/>
                </a:cubicBezTo>
                <a:cubicBezTo>
                  <a:pt x="40553" y="6114"/>
                  <a:pt x="39138" y="6178"/>
                  <a:pt x="37848" y="6178"/>
                </a:cubicBezTo>
                <a:cubicBezTo>
                  <a:pt x="26058" y="6178"/>
                  <a:pt x="24689" y="795"/>
                  <a:pt x="17435" y="70"/>
                </a:cubicBezTo>
                <a:cubicBezTo>
                  <a:pt x="16964" y="23"/>
                  <a:pt x="16497" y="0"/>
                  <a:pt x="160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786"/>
        <p:cNvGrpSpPr/>
        <p:nvPr/>
      </p:nvGrpSpPr>
      <p:grpSpPr>
        <a:xfrm>
          <a:off x="0" y="0"/>
          <a:ext cx="0" cy="0"/>
          <a:chOff x="0" y="0"/>
          <a:chExt cx="0" cy="0"/>
        </a:xfrm>
      </p:grpSpPr>
      <p:sp>
        <p:nvSpPr>
          <p:cNvPr id="787" name="Google Shape;787;p48"/>
          <p:cNvSpPr txBox="1">
            <a:spLocks noGrp="1"/>
          </p:cNvSpPr>
          <p:nvPr>
            <p:ph type="title"/>
          </p:nvPr>
        </p:nvSpPr>
        <p:spPr>
          <a:xfrm>
            <a:off x="5546425" y="2413425"/>
            <a:ext cx="3251400" cy="841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Our Story</a:t>
            </a:r>
            <a:endParaRPr/>
          </a:p>
        </p:txBody>
      </p:sp>
      <p:sp>
        <p:nvSpPr>
          <p:cNvPr id="788" name="Google Shape;788;p48"/>
          <p:cNvSpPr txBox="1">
            <a:spLocks noGrp="1"/>
          </p:cNvSpPr>
          <p:nvPr>
            <p:ph type="title" idx="2"/>
          </p:nvPr>
        </p:nvSpPr>
        <p:spPr>
          <a:xfrm>
            <a:off x="5546425" y="1501500"/>
            <a:ext cx="3251400" cy="1144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02</a:t>
            </a:r>
            <a:endParaRPr/>
          </a:p>
        </p:txBody>
      </p:sp>
      <p:sp>
        <p:nvSpPr>
          <p:cNvPr id="789" name="Google Shape;789;p48"/>
          <p:cNvSpPr txBox="1">
            <a:spLocks noGrp="1"/>
          </p:cNvSpPr>
          <p:nvPr>
            <p:ph type="subTitle" idx="1"/>
          </p:nvPr>
        </p:nvSpPr>
        <p:spPr>
          <a:xfrm>
            <a:off x="5546425" y="3255225"/>
            <a:ext cx="3251400" cy="554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You could enter a subtitle here if you need it</a:t>
            </a:r>
            <a:endParaRPr/>
          </a:p>
          <a:p>
            <a:pPr marL="0" lvl="0" indent="0" algn="l" rtl="0">
              <a:spcBef>
                <a:spcPts val="0"/>
              </a:spcBef>
              <a:spcAft>
                <a:spcPts val="0"/>
              </a:spcAft>
              <a:buNone/>
            </a:pPr>
            <a:endParaRPr/>
          </a:p>
        </p:txBody>
      </p:sp>
      <p:sp>
        <p:nvSpPr>
          <p:cNvPr id="790" name="Google Shape;790;p48"/>
          <p:cNvSpPr/>
          <p:nvPr/>
        </p:nvSpPr>
        <p:spPr>
          <a:xfrm>
            <a:off x="7538693" y="1152730"/>
            <a:ext cx="308469" cy="301476"/>
          </a:xfrm>
          <a:custGeom>
            <a:avLst/>
            <a:gdLst/>
            <a:ahLst/>
            <a:cxnLst/>
            <a:rect l="l" t="t" r="r" b="b"/>
            <a:pathLst>
              <a:path w="6352" h="6208" extrusionOk="0">
                <a:moveTo>
                  <a:pt x="3125" y="1"/>
                </a:moveTo>
                <a:lnTo>
                  <a:pt x="2814" y="749"/>
                </a:lnTo>
                <a:cubicBezTo>
                  <a:pt x="2414" y="1707"/>
                  <a:pt x="1677" y="2487"/>
                  <a:pt x="742" y="2939"/>
                </a:cubicBezTo>
                <a:lnTo>
                  <a:pt x="0" y="3300"/>
                </a:lnTo>
                <a:lnTo>
                  <a:pt x="569" y="3507"/>
                </a:lnTo>
                <a:cubicBezTo>
                  <a:pt x="1610" y="3887"/>
                  <a:pt x="2462" y="4659"/>
                  <a:pt x="2942" y="5660"/>
                </a:cubicBezTo>
                <a:lnTo>
                  <a:pt x="3206" y="6208"/>
                </a:lnTo>
                <a:lnTo>
                  <a:pt x="3383" y="5771"/>
                </a:lnTo>
                <a:cubicBezTo>
                  <a:pt x="3814" y="4703"/>
                  <a:pt x="4658" y="3856"/>
                  <a:pt x="5726" y="3423"/>
                </a:cubicBezTo>
                <a:lnTo>
                  <a:pt x="6351" y="3169"/>
                </a:lnTo>
                <a:lnTo>
                  <a:pt x="5700" y="2904"/>
                </a:lnTo>
                <a:cubicBezTo>
                  <a:pt x="4648" y="2478"/>
                  <a:pt x="3811" y="1648"/>
                  <a:pt x="3374" y="600"/>
                </a:cubicBezTo>
                <a:lnTo>
                  <a:pt x="312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8"/>
          <p:cNvSpPr/>
          <p:nvPr/>
        </p:nvSpPr>
        <p:spPr>
          <a:xfrm>
            <a:off x="6433845" y="4123879"/>
            <a:ext cx="98170" cy="95945"/>
          </a:xfrm>
          <a:custGeom>
            <a:avLst/>
            <a:gdLst/>
            <a:ahLst/>
            <a:cxnLst/>
            <a:rect l="l" t="t" r="r" b="b"/>
            <a:pathLst>
              <a:path w="6352" h="6208" extrusionOk="0">
                <a:moveTo>
                  <a:pt x="3125" y="1"/>
                </a:moveTo>
                <a:lnTo>
                  <a:pt x="2814" y="749"/>
                </a:lnTo>
                <a:cubicBezTo>
                  <a:pt x="2414" y="1707"/>
                  <a:pt x="1677" y="2487"/>
                  <a:pt x="742" y="2939"/>
                </a:cubicBezTo>
                <a:lnTo>
                  <a:pt x="0" y="3300"/>
                </a:lnTo>
                <a:lnTo>
                  <a:pt x="569" y="3507"/>
                </a:lnTo>
                <a:cubicBezTo>
                  <a:pt x="1610" y="3887"/>
                  <a:pt x="2462" y="4659"/>
                  <a:pt x="2942" y="5660"/>
                </a:cubicBezTo>
                <a:lnTo>
                  <a:pt x="3206" y="6208"/>
                </a:lnTo>
                <a:lnTo>
                  <a:pt x="3383" y="5771"/>
                </a:lnTo>
                <a:cubicBezTo>
                  <a:pt x="3814" y="4703"/>
                  <a:pt x="4658" y="3856"/>
                  <a:pt x="5726" y="3423"/>
                </a:cubicBezTo>
                <a:lnTo>
                  <a:pt x="6351" y="3169"/>
                </a:lnTo>
                <a:lnTo>
                  <a:pt x="5700" y="2904"/>
                </a:lnTo>
                <a:cubicBezTo>
                  <a:pt x="4648" y="2478"/>
                  <a:pt x="3811" y="1648"/>
                  <a:pt x="3374" y="600"/>
                </a:cubicBezTo>
                <a:lnTo>
                  <a:pt x="312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8"/>
          <p:cNvSpPr/>
          <p:nvPr/>
        </p:nvSpPr>
        <p:spPr>
          <a:xfrm>
            <a:off x="8493020" y="4370229"/>
            <a:ext cx="98170" cy="95945"/>
          </a:xfrm>
          <a:custGeom>
            <a:avLst/>
            <a:gdLst/>
            <a:ahLst/>
            <a:cxnLst/>
            <a:rect l="l" t="t" r="r" b="b"/>
            <a:pathLst>
              <a:path w="6352" h="6208" extrusionOk="0">
                <a:moveTo>
                  <a:pt x="3125" y="1"/>
                </a:moveTo>
                <a:lnTo>
                  <a:pt x="2814" y="749"/>
                </a:lnTo>
                <a:cubicBezTo>
                  <a:pt x="2414" y="1707"/>
                  <a:pt x="1677" y="2487"/>
                  <a:pt x="742" y="2939"/>
                </a:cubicBezTo>
                <a:lnTo>
                  <a:pt x="0" y="3300"/>
                </a:lnTo>
                <a:lnTo>
                  <a:pt x="569" y="3507"/>
                </a:lnTo>
                <a:cubicBezTo>
                  <a:pt x="1610" y="3887"/>
                  <a:pt x="2462" y="4659"/>
                  <a:pt x="2942" y="5660"/>
                </a:cubicBezTo>
                <a:lnTo>
                  <a:pt x="3206" y="6208"/>
                </a:lnTo>
                <a:lnTo>
                  <a:pt x="3383" y="5771"/>
                </a:lnTo>
                <a:cubicBezTo>
                  <a:pt x="3814" y="4703"/>
                  <a:pt x="4658" y="3856"/>
                  <a:pt x="5726" y="3423"/>
                </a:cubicBezTo>
                <a:lnTo>
                  <a:pt x="6351" y="3169"/>
                </a:lnTo>
                <a:lnTo>
                  <a:pt x="5700" y="2904"/>
                </a:lnTo>
                <a:cubicBezTo>
                  <a:pt x="4648" y="2478"/>
                  <a:pt x="3811" y="1648"/>
                  <a:pt x="3374" y="600"/>
                </a:cubicBezTo>
                <a:lnTo>
                  <a:pt x="312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8"/>
          <p:cNvSpPr/>
          <p:nvPr/>
        </p:nvSpPr>
        <p:spPr>
          <a:xfrm rot="-3620893">
            <a:off x="1506852" y="-3234"/>
            <a:ext cx="6161183" cy="4154264"/>
          </a:xfrm>
          <a:custGeom>
            <a:avLst/>
            <a:gdLst/>
            <a:ahLst/>
            <a:cxnLst/>
            <a:rect l="l" t="t" r="r" b="b"/>
            <a:pathLst>
              <a:path w="246461" h="161261" extrusionOk="0">
                <a:moveTo>
                  <a:pt x="246461" y="0"/>
                </a:moveTo>
                <a:cubicBezTo>
                  <a:pt x="221816" y="26123"/>
                  <a:pt x="191712" y="47108"/>
                  <a:pt x="158560" y="60930"/>
                </a:cubicBezTo>
                <a:cubicBezTo>
                  <a:pt x="128635" y="73407"/>
                  <a:pt x="95318" y="81472"/>
                  <a:pt x="68682" y="100712"/>
                </a:cubicBezTo>
                <a:cubicBezTo>
                  <a:pt x="44190" y="118406"/>
                  <a:pt x="23808" y="141292"/>
                  <a:pt x="0" y="160010"/>
                </a:cubicBezTo>
                <a:lnTo>
                  <a:pt x="8320" y="161260"/>
                </a:lnTo>
                <a:cubicBezTo>
                  <a:pt x="26045" y="145624"/>
                  <a:pt x="46639" y="133238"/>
                  <a:pt x="68791" y="124988"/>
                </a:cubicBezTo>
                <a:cubicBezTo>
                  <a:pt x="106822" y="110822"/>
                  <a:pt x="149567" y="108485"/>
                  <a:pt x="184011" y="87024"/>
                </a:cubicBezTo>
                <a:cubicBezTo>
                  <a:pt x="208822" y="71567"/>
                  <a:pt x="226439" y="48070"/>
                  <a:pt x="242924" y="23523"/>
                </a:cubicBezTo>
                <a:lnTo>
                  <a:pt x="2464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4" name="Google Shape;794;p48"/>
          <p:cNvGrpSpPr/>
          <p:nvPr/>
        </p:nvGrpSpPr>
        <p:grpSpPr>
          <a:xfrm>
            <a:off x="490140" y="1069617"/>
            <a:ext cx="3616711" cy="3300606"/>
            <a:chOff x="939825" y="238125"/>
            <a:chExt cx="5739900" cy="5238225"/>
          </a:xfrm>
        </p:grpSpPr>
        <p:sp>
          <p:nvSpPr>
            <p:cNvPr id="795" name="Google Shape;795;p48"/>
            <p:cNvSpPr/>
            <p:nvPr/>
          </p:nvSpPr>
          <p:spPr>
            <a:xfrm>
              <a:off x="1017900" y="238125"/>
              <a:ext cx="2855075" cy="3182325"/>
            </a:xfrm>
            <a:custGeom>
              <a:avLst/>
              <a:gdLst/>
              <a:ahLst/>
              <a:cxnLst/>
              <a:rect l="l" t="t" r="r" b="b"/>
              <a:pathLst>
                <a:path w="114203" h="127293" extrusionOk="0">
                  <a:moveTo>
                    <a:pt x="0" y="0"/>
                  </a:moveTo>
                  <a:lnTo>
                    <a:pt x="0" y="127292"/>
                  </a:lnTo>
                  <a:lnTo>
                    <a:pt x="114203" y="127292"/>
                  </a:lnTo>
                  <a:lnTo>
                    <a:pt x="114203"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8"/>
            <p:cNvSpPr/>
            <p:nvPr/>
          </p:nvSpPr>
          <p:spPr>
            <a:xfrm>
              <a:off x="1061250" y="238125"/>
              <a:ext cx="2904525" cy="3182325"/>
            </a:xfrm>
            <a:custGeom>
              <a:avLst/>
              <a:gdLst/>
              <a:ahLst/>
              <a:cxnLst/>
              <a:rect l="l" t="t" r="r" b="b"/>
              <a:pathLst>
                <a:path w="116181" h="127293" extrusionOk="0">
                  <a:moveTo>
                    <a:pt x="1" y="0"/>
                  </a:moveTo>
                  <a:lnTo>
                    <a:pt x="1" y="127292"/>
                  </a:lnTo>
                  <a:lnTo>
                    <a:pt x="116181" y="127292"/>
                  </a:lnTo>
                  <a:lnTo>
                    <a:pt x="116181"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8"/>
            <p:cNvSpPr/>
            <p:nvPr/>
          </p:nvSpPr>
          <p:spPr>
            <a:xfrm>
              <a:off x="1017900" y="3420425"/>
              <a:ext cx="2855075" cy="172475"/>
            </a:xfrm>
            <a:custGeom>
              <a:avLst/>
              <a:gdLst/>
              <a:ahLst/>
              <a:cxnLst/>
              <a:rect l="l" t="t" r="r" b="b"/>
              <a:pathLst>
                <a:path w="114203" h="6899" extrusionOk="0">
                  <a:moveTo>
                    <a:pt x="0" y="0"/>
                  </a:moveTo>
                  <a:lnTo>
                    <a:pt x="0" y="6898"/>
                  </a:lnTo>
                  <a:lnTo>
                    <a:pt x="114203" y="6898"/>
                  </a:lnTo>
                  <a:lnTo>
                    <a:pt x="114203"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8"/>
            <p:cNvSpPr/>
            <p:nvPr/>
          </p:nvSpPr>
          <p:spPr>
            <a:xfrm>
              <a:off x="1502025" y="3420425"/>
              <a:ext cx="2904500" cy="172475"/>
            </a:xfrm>
            <a:custGeom>
              <a:avLst/>
              <a:gdLst/>
              <a:ahLst/>
              <a:cxnLst/>
              <a:rect l="l" t="t" r="r" b="b"/>
              <a:pathLst>
                <a:path w="116180" h="6899" extrusionOk="0">
                  <a:moveTo>
                    <a:pt x="0" y="0"/>
                  </a:moveTo>
                  <a:lnTo>
                    <a:pt x="0" y="6898"/>
                  </a:lnTo>
                  <a:lnTo>
                    <a:pt x="116180" y="6898"/>
                  </a:lnTo>
                  <a:lnTo>
                    <a:pt x="116180" y="0"/>
                  </a:ln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8"/>
            <p:cNvSpPr/>
            <p:nvPr/>
          </p:nvSpPr>
          <p:spPr>
            <a:xfrm>
              <a:off x="1191175" y="368025"/>
              <a:ext cx="2644650" cy="2922500"/>
            </a:xfrm>
            <a:custGeom>
              <a:avLst/>
              <a:gdLst/>
              <a:ahLst/>
              <a:cxnLst/>
              <a:rect l="l" t="t" r="r" b="b"/>
              <a:pathLst>
                <a:path w="105786" h="116900" extrusionOk="0">
                  <a:moveTo>
                    <a:pt x="0" y="1"/>
                  </a:moveTo>
                  <a:lnTo>
                    <a:pt x="0" y="116900"/>
                  </a:lnTo>
                  <a:lnTo>
                    <a:pt x="105786" y="116900"/>
                  </a:lnTo>
                  <a:lnTo>
                    <a:pt x="105786"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8"/>
            <p:cNvSpPr/>
            <p:nvPr/>
          </p:nvSpPr>
          <p:spPr>
            <a:xfrm>
              <a:off x="1298650" y="368025"/>
              <a:ext cx="1122500" cy="2922500"/>
            </a:xfrm>
            <a:custGeom>
              <a:avLst/>
              <a:gdLst/>
              <a:ahLst/>
              <a:cxnLst/>
              <a:rect l="l" t="t" r="r" b="b"/>
              <a:pathLst>
                <a:path w="44900" h="116900" extrusionOk="0">
                  <a:moveTo>
                    <a:pt x="30501" y="1"/>
                  </a:moveTo>
                  <a:lnTo>
                    <a:pt x="0" y="116900"/>
                  </a:lnTo>
                  <a:lnTo>
                    <a:pt x="14399" y="116900"/>
                  </a:lnTo>
                  <a:lnTo>
                    <a:pt x="4490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8"/>
            <p:cNvSpPr/>
            <p:nvPr/>
          </p:nvSpPr>
          <p:spPr>
            <a:xfrm>
              <a:off x="1242050" y="443275"/>
              <a:ext cx="18550" cy="1604850"/>
            </a:xfrm>
            <a:custGeom>
              <a:avLst/>
              <a:gdLst/>
              <a:ahLst/>
              <a:cxnLst/>
              <a:rect l="l" t="t" r="r" b="b"/>
              <a:pathLst>
                <a:path w="742" h="64194" extrusionOk="0">
                  <a:moveTo>
                    <a:pt x="371" y="1"/>
                  </a:moveTo>
                  <a:cubicBezTo>
                    <a:pt x="166" y="1"/>
                    <a:pt x="0" y="168"/>
                    <a:pt x="0" y="372"/>
                  </a:cubicBezTo>
                  <a:lnTo>
                    <a:pt x="0" y="63823"/>
                  </a:lnTo>
                  <a:cubicBezTo>
                    <a:pt x="0" y="64028"/>
                    <a:pt x="166" y="64194"/>
                    <a:pt x="371" y="64194"/>
                  </a:cubicBezTo>
                  <a:cubicBezTo>
                    <a:pt x="576" y="64194"/>
                    <a:pt x="742" y="64027"/>
                    <a:pt x="742" y="63823"/>
                  </a:cubicBezTo>
                  <a:lnTo>
                    <a:pt x="742" y="372"/>
                  </a:lnTo>
                  <a:cubicBezTo>
                    <a:pt x="742" y="168"/>
                    <a:pt x="575" y="1"/>
                    <a:pt x="371" y="1"/>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8"/>
            <p:cNvSpPr/>
            <p:nvPr/>
          </p:nvSpPr>
          <p:spPr>
            <a:xfrm>
              <a:off x="1735925" y="368025"/>
              <a:ext cx="902875" cy="2922500"/>
            </a:xfrm>
            <a:custGeom>
              <a:avLst/>
              <a:gdLst/>
              <a:ahLst/>
              <a:cxnLst/>
              <a:rect l="l" t="t" r="r" b="b"/>
              <a:pathLst>
                <a:path w="36115" h="116900" extrusionOk="0">
                  <a:moveTo>
                    <a:pt x="30501" y="1"/>
                  </a:moveTo>
                  <a:lnTo>
                    <a:pt x="0" y="116900"/>
                  </a:lnTo>
                  <a:lnTo>
                    <a:pt x="5613" y="116900"/>
                  </a:lnTo>
                  <a:lnTo>
                    <a:pt x="3611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48"/>
            <p:cNvSpPr/>
            <p:nvPr/>
          </p:nvSpPr>
          <p:spPr>
            <a:xfrm>
              <a:off x="3819325" y="368025"/>
              <a:ext cx="16500" cy="2922500"/>
            </a:xfrm>
            <a:custGeom>
              <a:avLst/>
              <a:gdLst/>
              <a:ahLst/>
              <a:cxnLst/>
              <a:rect l="l" t="t" r="r" b="b"/>
              <a:pathLst>
                <a:path w="660" h="116900" extrusionOk="0">
                  <a:moveTo>
                    <a:pt x="0" y="1"/>
                  </a:moveTo>
                  <a:lnTo>
                    <a:pt x="0" y="116900"/>
                  </a:lnTo>
                  <a:lnTo>
                    <a:pt x="660" y="116900"/>
                  </a:lnTo>
                  <a:lnTo>
                    <a:pt x="660"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48"/>
            <p:cNvSpPr/>
            <p:nvPr/>
          </p:nvSpPr>
          <p:spPr>
            <a:xfrm>
              <a:off x="1129450" y="418525"/>
              <a:ext cx="2867050" cy="89875"/>
            </a:xfrm>
            <a:custGeom>
              <a:avLst/>
              <a:gdLst/>
              <a:ahLst/>
              <a:cxnLst/>
              <a:rect l="l" t="t" r="r" b="b"/>
              <a:pathLst>
                <a:path w="114682" h="3595" extrusionOk="0">
                  <a:moveTo>
                    <a:pt x="0" y="0"/>
                  </a:moveTo>
                  <a:lnTo>
                    <a:pt x="479" y="3595"/>
                  </a:lnTo>
                  <a:lnTo>
                    <a:pt x="114682" y="3595"/>
                  </a:lnTo>
                  <a:lnTo>
                    <a:pt x="114203"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8"/>
            <p:cNvSpPr/>
            <p:nvPr/>
          </p:nvSpPr>
          <p:spPr>
            <a:xfrm>
              <a:off x="1129450" y="484275"/>
              <a:ext cx="2867050" cy="89900"/>
            </a:xfrm>
            <a:custGeom>
              <a:avLst/>
              <a:gdLst/>
              <a:ahLst/>
              <a:cxnLst/>
              <a:rect l="l" t="t" r="r" b="b"/>
              <a:pathLst>
                <a:path w="114682" h="3596" extrusionOk="0">
                  <a:moveTo>
                    <a:pt x="0" y="1"/>
                  </a:moveTo>
                  <a:lnTo>
                    <a:pt x="479" y="3595"/>
                  </a:lnTo>
                  <a:lnTo>
                    <a:pt x="114682" y="3595"/>
                  </a:lnTo>
                  <a:lnTo>
                    <a:pt x="114203"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8"/>
            <p:cNvSpPr/>
            <p:nvPr/>
          </p:nvSpPr>
          <p:spPr>
            <a:xfrm>
              <a:off x="1129450" y="563225"/>
              <a:ext cx="2867050" cy="89850"/>
            </a:xfrm>
            <a:custGeom>
              <a:avLst/>
              <a:gdLst/>
              <a:ahLst/>
              <a:cxnLst/>
              <a:rect l="l" t="t" r="r" b="b"/>
              <a:pathLst>
                <a:path w="114682" h="3594" extrusionOk="0">
                  <a:moveTo>
                    <a:pt x="0" y="0"/>
                  </a:moveTo>
                  <a:lnTo>
                    <a:pt x="479" y="3594"/>
                  </a:lnTo>
                  <a:lnTo>
                    <a:pt x="114682" y="3594"/>
                  </a:lnTo>
                  <a:lnTo>
                    <a:pt x="114203"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8"/>
            <p:cNvSpPr/>
            <p:nvPr/>
          </p:nvSpPr>
          <p:spPr>
            <a:xfrm>
              <a:off x="1129450" y="651025"/>
              <a:ext cx="2867050" cy="89850"/>
            </a:xfrm>
            <a:custGeom>
              <a:avLst/>
              <a:gdLst/>
              <a:ahLst/>
              <a:cxnLst/>
              <a:rect l="l" t="t" r="r" b="b"/>
              <a:pathLst>
                <a:path w="114682" h="3594" extrusionOk="0">
                  <a:moveTo>
                    <a:pt x="0" y="1"/>
                  </a:moveTo>
                  <a:lnTo>
                    <a:pt x="479" y="3594"/>
                  </a:lnTo>
                  <a:lnTo>
                    <a:pt x="114682" y="3594"/>
                  </a:lnTo>
                  <a:lnTo>
                    <a:pt x="114203"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8"/>
            <p:cNvSpPr/>
            <p:nvPr/>
          </p:nvSpPr>
          <p:spPr>
            <a:xfrm>
              <a:off x="1129450" y="756250"/>
              <a:ext cx="2867050" cy="89875"/>
            </a:xfrm>
            <a:custGeom>
              <a:avLst/>
              <a:gdLst/>
              <a:ahLst/>
              <a:cxnLst/>
              <a:rect l="l" t="t" r="r" b="b"/>
              <a:pathLst>
                <a:path w="114682" h="3595" extrusionOk="0">
                  <a:moveTo>
                    <a:pt x="0" y="0"/>
                  </a:moveTo>
                  <a:lnTo>
                    <a:pt x="479" y="3595"/>
                  </a:lnTo>
                  <a:lnTo>
                    <a:pt x="114682" y="3595"/>
                  </a:lnTo>
                  <a:lnTo>
                    <a:pt x="114203"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8"/>
            <p:cNvSpPr/>
            <p:nvPr/>
          </p:nvSpPr>
          <p:spPr>
            <a:xfrm>
              <a:off x="1129450" y="874625"/>
              <a:ext cx="2867050" cy="89875"/>
            </a:xfrm>
            <a:custGeom>
              <a:avLst/>
              <a:gdLst/>
              <a:ahLst/>
              <a:cxnLst/>
              <a:rect l="l" t="t" r="r" b="b"/>
              <a:pathLst>
                <a:path w="114682" h="3595" extrusionOk="0">
                  <a:moveTo>
                    <a:pt x="0" y="1"/>
                  </a:moveTo>
                  <a:lnTo>
                    <a:pt x="479" y="3594"/>
                  </a:lnTo>
                  <a:lnTo>
                    <a:pt x="114682" y="3594"/>
                  </a:lnTo>
                  <a:lnTo>
                    <a:pt x="114203"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8"/>
            <p:cNvSpPr/>
            <p:nvPr/>
          </p:nvSpPr>
          <p:spPr>
            <a:xfrm>
              <a:off x="1258875" y="3221725"/>
              <a:ext cx="319200" cy="198725"/>
            </a:xfrm>
            <a:custGeom>
              <a:avLst/>
              <a:gdLst/>
              <a:ahLst/>
              <a:cxnLst/>
              <a:rect l="l" t="t" r="r" b="b"/>
              <a:pathLst>
                <a:path w="12768" h="7949" extrusionOk="0">
                  <a:moveTo>
                    <a:pt x="0" y="0"/>
                  </a:moveTo>
                  <a:lnTo>
                    <a:pt x="0" y="1261"/>
                  </a:lnTo>
                  <a:lnTo>
                    <a:pt x="808" y="1261"/>
                  </a:lnTo>
                  <a:lnTo>
                    <a:pt x="1473" y="7948"/>
                  </a:lnTo>
                  <a:lnTo>
                    <a:pt x="11294" y="7948"/>
                  </a:lnTo>
                  <a:lnTo>
                    <a:pt x="11960" y="1261"/>
                  </a:lnTo>
                  <a:lnTo>
                    <a:pt x="12767" y="1261"/>
                  </a:lnTo>
                  <a:lnTo>
                    <a:pt x="12767"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48"/>
            <p:cNvSpPr/>
            <p:nvPr/>
          </p:nvSpPr>
          <p:spPr>
            <a:xfrm>
              <a:off x="1084450" y="2678450"/>
              <a:ext cx="380400" cy="587200"/>
            </a:xfrm>
            <a:custGeom>
              <a:avLst/>
              <a:gdLst/>
              <a:ahLst/>
              <a:cxnLst/>
              <a:rect l="l" t="t" r="r" b="b"/>
              <a:pathLst>
                <a:path w="15216" h="23488" extrusionOk="0">
                  <a:moveTo>
                    <a:pt x="10330" y="0"/>
                  </a:moveTo>
                  <a:cubicBezTo>
                    <a:pt x="10313" y="0"/>
                    <a:pt x="10296" y="2"/>
                    <a:pt x="10280" y="5"/>
                  </a:cubicBezTo>
                  <a:cubicBezTo>
                    <a:pt x="6846" y="684"/>
                    <a:pt x="5610" y="3094"/>
                    <a:pt x="5189" y="4354"/>
                  </a:cubicBezTo>
                  <a:cubicBezTo>
                    <a:pt x="4907" y="3823"/>
                    <a:pt x="4518" y="3423"/>
                    <a:pt x="4034" y="3186"/>
                  </a:cubicBezTo>
                  <a:cubicBezTo>
                    <a:pt x="3680" y="3012"/>
                    <a:pt x="3283" y="2925"/>
                    <a:pt x="2847" y="2925"/>
                  </a:cubicBezTo>
                  <a:cubicBezTo>
                    <a:pt x="2320" y="2925"/>
                    <a:pt x="1737" y="3051"/>
                    <a:pt x="1099" y="3303"/>
                  </a:cubicBezTo>
                  <a:cubicBezTo>
                    <a:pt x="937" y="3368"/>
                    <a:pt x="885" y="3570"/>
                    <a:pt x="994" y="3706"/>
                  </a:cubicBezTo>
                  <a:cubicBezTo>
                    <a:pt x="1062" y="3791"/>
                    <a:pt x="2497" y="5533"/>
                    <a:pt x="4453" y="5533"/>
                  </a:cubicBezTo>
                  <a:cubicBezTo>
                    <a:pt x="4646" y="5531"/>
                    <a:pt x="4838" y="5511"/>
                    <a:pt x="5027" y="5476"/>
                  </a:cubicBezTo>
                  <a:cubicBezTo>
                    <a:pt x="5102" y="6010"/>
                    <a:pt x="5194" y="6543"/>
                    <a:pt x="5302" y="7075"/>
                  </a:cubicBezTo>
                  <a:cubicBezTo>
                    <a:pt x="4625" y="6630"/>
                    <a:pt x="3381" y="5994"/>
                    <a:pt x="1787" y="5994"/>
                  </a:cubicBezTo>
                  <a:cubicBezTo>
                    <a:pt x="1300" y="5994"/>
                    <a:pt x="780" y="6054"/>
                    <a:pt x="233" y="6196"/>
                  </a:cubicBezTo>
                  <a:cubicBezTo>
                    <a:pt x="83" y="6235"/>
                    <a:pt x="0" y="6397"/>
                    <a:pt x="59" y="6541"/>
                  </a:cubicBezTo>
                  <a:cubicBezTo>
                    <a:pt x="784" y="8371"/>
                    <a:pt x="1934" y="9533"/>
                    <a:pt x="3132" y="9648"/>
                  </a:cubicBezTo>
                  <a:cubicBezTo>
                    <a:pt x="3193" y="9654"/>
                    <a:pt x="3257" y="9658"/>
                    <a:pt x="3325" y="9658"/>
                  </a:cubicBezTo>
                  <a:cubicBezTo>
                    <a:pt x="3931" y="9658"/>
                    <a:pt x="4742" y="9383"/>
                    <a:pt x="5577" y="8300"/>
                  </a:cubicBezTo>
                  <a:cubicBezTo>
                    <a:pt x="5716" y="8865"/>
                    <a:pt x="5868" y="9425"/>
                    <a:pt x="6035" y="9980"/>
                  </a:cubicBezTo>
                  <a:cubicBezTo>
                    <a:pt x="6036" y="9989"/>
                    <a:pt x="6037" y="9999"/>
                    <a:pt x="6039" y="10010"/>
                  </a:cubicBezTo>
                  <a:cubicBezTo>
                    <a:pt x="6040" y="10013"/>
                    <a:pt x="6044" y="10015"/>
                    <a:pt x="6046" y="10018"/>
                  </a:cubicBezTo>
                  <a:cubicBezTo>
                    <a:pt x="6248" y="10685"/>
                    <a:pt x="6464" y="11341"/>
                    <a:pt x="6694" y="11985"/>
                  </a:cubicBezTo>
                  <a:cubicBezTo>
                    <a:pt x="5995" y="11646"/>
                    <a:pt x="4773" y="11160"/>
                    <a:pt x="3511" y="11160"/>
                  </a:cubicBezTo>
                  <a:cubicBezTo>
                    <a:pt x="2729" y="11160"/>
                    <a:pt x="1931" y="11347"/>
                    <a:pt x="1233" y="11872"/>
                  </a:cubicBezTo>
                  <a:cubicBezTo>
                    <a:pt x="1121" y="11956"/>
                    <a:pt x="1096" y="12114"/>
                    <a:pt x="1178" y="12228"/>
                  </a:cubicBezTo>
                  <a:cubicBezTo>
                    <a:pt x="2338" y="13855"/>
                    <a:pt x="3423" y="14647"/>
                    <a:pt x="4497" y="14649"/>
                  </a:cubicBezTo>
                  <a:lnTo>
                    <a:pt x="4500" y="14649"/>
                  </a:lnTo>
                  <a:cubicBezTo>
                    <a:pt x="5382" y="14649"/>
                    <a:pt x="6231" y="14119"/>
                    <a:pt x="7087" y="13042"/>
                  </a:cubicBezTo>
                  <a:cubicBezTo>
                    <a:pt x="7184" y="13293"/>
                    <a:pt x="7282" y="13541"/>
                    <a:pt x="7382" y="13787"/>
                  </a:cubicBezTo>
                  <a:cubicBezTo>
                    <a:pt x="7388" y="13826"/>
                    <a:pt x="7403" y="13863"/>
                    <a:pt x="7426" y="13895"/>
                  </a:cubicBezTo>
                  <a:cubicBezTo>
                    <a:pt x="7781" y="14764"/>
                    <a:pt x="8150" y="15599"/>
                    <a:pt x="8521" y="16387"/>
                  </a:cubicBezTo>
                  <a:cubicBezTo>
                    <a:pt x="7979" y="16146"/>
                    <a:pt x="7160" y="15880"/>
                    <a:pt x="6189" y="15880"/>
                  </a:cubicBezTo>
                  <a:cubicBezTo>
                    <a:pt x="5391" y="15880"/>
                    <a:pt x="4489" y="16060"/>
                    <a:pt x="3555" y="16583"/>
                  </a:cubicBezTo>
                  <a:cubicBezTo>
                    <a:pt x="3447" y="16643"/>
                    <a:pt x="3396" y="16773"/>
                    <a:pt x="3436" y="16891"/>
                  </a:cubicBezTo>
                  <a:cubicBezTo>
                    <a:pt x="3800" y="17969"/>
                    <a:pt x="4882" y="18815"/>
                    <a:pt x="6067" y="18946"/>
                  </a:cubicBezTo>
                  <a:cubicBezTo>
                    <a:pt x="6175" y="18958"/>
                    <a:pt x="6286" y="18965"/>
                    <a:pt x="6395" y="18965"/>
                  </a:cubicBezTo>
                  <a:cubicBezTo>
                    <a:pt x="7406" y="18965"/>
                    <a:pt x="8346" y="18438"/>
                    <a:pt x="9051" y="17482"/>
                  </a:cubicBezTo>
                  <a:cubicBezTo>
                    <a:pt x="9223" y="17826"/>
                    <a:pt x="9393" y="18160"/>
                    <a:pt x="9561" y="18481"/>
                  </a:cubicBezTo>
                  <a:cubicBezTo>
                    <a:pt x="9569" y="18511"/>
                    <a:pt x="9584" y="18537"/>
                    <a:pt x="9602" y="18561"/>
                  </a:cubicBezTo>
                  <a:cubicBezTo>
                    <a:pt x="11110" y="21446"/>
                    <a:pt x="12398" y="23335"/>
                    <a:pt x="12426" y="23376"/>
                  </a:cubicBezTo>
                  <a:cubicBezTo>
                    <a:pt x="12476" y="23448"/>
                    <a:pt x="12557" y="23487"/>
                    <a:pt x="12639" y="23487"/>
                  </a:cubicBezTo>
                  <a:cubicBezTo>
                    <a:pt x="12689" y="23487"/>
                    <a:pt x="12740" y="23473"/>
                    <a:pt x="12784" y="23442"/>
                  </a:cubicBezTo>
                  <a:cubicBezTo>
                    <a:pt x="12902" y="23361"/>
                    <a:pt x="12932" y="23200"/>
                    <a:pt x="12852" y="23084"/>
                  </a:cubicBezTo>
                  <a:cubicBezTo>
                    <a:pt x="12827" y="23047"/>
                    <a:pt x="11796" y="21537"/>
                    <a:pt x="10505" y="19163"/>
                  </a:cubicBezTo>
                  <a:lnTo>
                    <a:pt x="10505" y="19163"/>
                  </a:lnTo>
                  <a:cubicBezTo>
                    <a:pt x="11120" y="19475"/>
                    <a:pt x="11676" y="19588"/>
                    <a:pt x="12148" y="19588"/>
                  </a:cubicBezTo>
                  <a:cubicBezTo>
                    <a:pt x="12559" y="19588"/>
                    <a:pt x="12965" y="19506"/>
                    <a:pt x="13342" y="19344"/>
                  </a:cubicBezTo>
                  <a:cubicBezTo>
                    <a:pt x="14361" y="18904"/>
                    <a:pt x="15109" y="17899"/>
                    <a:pt x="15203" y="16846"/>
                  </a:cubicBezTo>
                  <a:cubicBezTo>
                    <a:pt x="15215" y="16716"/>
                    <a:pt x="15127" y="16597"/>
                    <a:pt x="15001" y="16570"/>
                  </a:cubicBezTo>
                  <a:cubicBezTo>
                    <a:pt x="14477" y="16459"/>
                    <a:pt x="13995" y="16411"/>
                    <a:pt x="13553" y="16411"/>
                  </a:cubicBezTo>
                  <a:cubicBezTo>
                    <a:pt x="11539" y="16411"/>
                    <a:pt x="10351" y="17405"/>
                    <a:pt x="9857" y="17937"/>
                  </a:cubicBezTo>
                  <a:cubicBezTo>
                    <a:pt x="9302" y="16855"/>
                    <a:pt x="8724" y="15646"/>
                    <a:pt x="8173" y="14349"/>
                  </a:cubicBezTo>
                  <a:lnTo>
                    <a:pt x="8173" y="14349"/>
                  </a:lnTo>
                  <a:cubicBezTo>
                    <a:pt x="8979" y="14767"/>
                    <a:pt x="9682" y="14976"/>
                    <a:pt x="10309" y="14976"/>
                  </a:cubicBezTo>
                  <a:cubicBezTo>
                    <a:pt x="10587" y="14976"/>
                    <a:pt x="10862" y="14934"/>
                    <a:pt x="11125" y="14848"/>
                  </a:cubicBezTo>
                  <a:cubicBezTo>
                    <a:pt x="12119" y="14525"/>
                    <a:pt x="12905" y="13587"/>
                    <a:pt x="13600" y="11896"/>
                  </a:cubicBezTo>
                  <a:cubicBezTo>
                    <a:pt x="13628" y="11827"/>
                    <a:pt x="13625" y="11751"/>
                    <a:pt x="13594" y="11686"/>
                  </a:cubicBezTo>
                  <a:cubicBezTo>
                    <a:pt x="13563" y="11620"/>
                    <a:pt x="13505" y="11570"/>
                    <a:pt x="13434" y="11550"/>
                  </a:cubicBezTo>
                  <a:cubicBezTo>
                    <a:pt x="13007" y="11425"/>
                    <a:pt x="12587" y="11371"/>
                    <a:pt x="12178" y="11371"/>
                  </a:cubicBezTo>
                  <a:cubicBezTo>
                    <a:pt x="10143" y="11371"/>
                    <a:pt x="8404" y="12712"/>
                    <a:pt x="7740" y="13300"/>
                  </a:cubicBezTo>
                  <a:cubicBezTo>
                    <a:pt x="7349" y="12319"/>
                    <a:pt x="6982" y="11297"/>
                    <a:pt x="6656" y="10250"/>
                  </a:cubicBezTo>
                  <a:lnTo>
                    <a:pt x="6656" y="10250"/>
                  </a:lnTo>
                  <a:cubicBezTo>
                    <a:pt x="7271" y="10368"/>
                    <a:pt x="7848" y="10430"/>
                    <a:pt x="8377" y="10430"/>
                  </a:cubicBezTo>
                  <a:cubicBezTo>
                    <a:pt x="9670" y="10430"/>
                    <a:pt x="10692" y="10085"/>
                    <a:pt x="11346" y="9409"/>
                  </a:cubicBezTo>
                  <a:cubicBezTo>
                    <a:pt x="12139" y="8589"/>
                    <a:pt x="12345" y="7349"/>
                    <a:pt x="11941" y="5822"/>
                  </a:cubicBezTo>
                  <a:cubicBezTo>
                    <a:pt x="11912" y="5706"/>
                    <a:pt x="11808" y="5628"/>
                    <a:pt x="11693" y="5628"/>
                  </a:cubicBezTo>
                  <a:cubicBezTo>
                    <a:pt x="11671" y="5628"/>
                    <a:pt x="11649" y="5631"/>
                    <a:pt x="11627" y="5637"/>
                  </a:cubicBezTo>
                  <a:cubicBezTo>
                    <a:pt x="8882" y="6347"/>
                    <a:pt x="7072" y="8404"/>
                    <a:pt x="6378" y="9323"/>
                  </a:cubicBezTo>
                  <a:cubicBezTo>
                    <a:pt x="6026" y="8075"/>
                    <a:pt x="5743" y="6802"/>
                    <a:pt x="5557" y="5528"/>
                  </a:cubicBezTo>
                  <a:lnTo>
                    <a:pt x="5557" y="5528"/>
                  </a:lnTo>
                  <a:cubicBezTo>
                    <a:pt x="6234" y="5714"/>
                    <a:pt x="6845" y="5815"/>
                    <a:pt x="7382" y="5815"/>
                  </a:cubicBezTo>
                  <a:cubicBezTo>
                    <a:pt x="8160" y="5815"/>
                    <a:pt x="8795" y="5619"/>
                    <a:pt x="9299" y="5226"/>
                  </a:cubicBezTo>
                  <a:cubicBezTo>
                    <a:pt x="10632" y="4190"/>
                    <a:pt x="10688" y="2020"/>
                    <a:pt x="10588" y="244"/>
                  </a:cubicBezTo>
                  <a:cubicBezTo>
                    <a:pt x="10583" y="170"/>
                    <a:pt x="10547" y="100"/>
                    <a:pt x="10487" y="55"/>
                  </a:cubicBezTo>
                  <a:cubicBezTo>
                    <a:pt x="10443" y="19"/>
                    <a:pt x="10387" y="0"/>
                    <a:pt x="10330"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48"/>
            <p:cNvSpPr/>
            <p:nvPr/>
          </p:nvSpPr>
          <p:spPr>
            <a:xfrm>
              <a:off x="1446150" y="2728125"/>
              <a:ext cx="366350" cy="590950"/>
            </a:xfrm>
            <a:custGeom>
              <a:avLst/>
              <a:gdLst/>
              <a:ahLst/>
              <a:cxnLst/>
              <a:rect l="l" t="t" r="r" b="b"/>
              <a:pathLst>
                <a:path w="14654" h="23638" extrusionOk="0">
                  <a:moveTo>
                    <a:pt x="2781" y="0"/>
                  </a:moveTo>
                  <a:cubicBezTo>
                    <a:pt x="2669" y="0"/>
                    <a:pt x="2565" y="75"/>
                    <a:pt x="2534" y="189"/>
                  </a:cubicBezTo>
                  <a:cubicBezTo>
                    <a:pt x="2065" y="1871"/>
                    <a:pt x="2276" y="3246"/>
                    <a:pt x="3142" y="4166"/>
                  </a:cubicBezTo>
                  <a:cubicBezTo>
                    <a:pt x="3871" y="4941"/>
                    <a:pt x="5032" y="5338"/>
                    <a:pt x="6503" y="5338"/>
                  </a:cubicBezTo>
                  <a:cubicBezTo>
                    <a:pt x="7069" y="5338"/>
                    <a:pt x="7683" y="5276"/>
                    <a:pt x="8334" y="5157"/>
                  </a:cubicBezTo>
                  <a:lnTo>
                    <a:pt x="8334" y="5157"/>
                  </a:lnTo>
                  <a:cubicBezTo>
                    <a:pt x="8083" y="6383"/>
                    <a:pt x="7756" y="7602"/>
                    <a:pt x="7377" y="8792"/>
                  </a:cubicBezTo>
                  <a:cubicBezTo>
                    <a:pt x="6740" y="7927"/>
                    <a:pt x="4865" y="5699"/>
                    <a:pt x="2463" y="5699"/>
                  </a:cubicBezTo>
                  <a:cubicBezTo>
                    <a:pt x="2122" y="5699"/>
                    <a:pt x="1771" y="5744"/>
                    <a:pt x="1411" y="5844"/>
                  </a:cubicBezTo>
                  <a:cubicBezTo>
                    <a:pt x="1264" y="5885"/>
                    <a:pt x="1184" y="6045"/>
                    <a:pt x="1240" y="6188"/>
                  </a:cubicBezTo>
                  <a:cubicBezTo>
                    <a:pt x="1949" y="7983"/>
                    <a:pt x="2799" y="9709"/>
                    <a:pt x="4204" y="10187"/>
                  </a:cubicBezTo>
                  <a:cubicBezTo>
                    <a:pt x="4465" y="10276"/>
                    <a:pt x="4740" y="10322"/>
                    <a:pt x="5016" y="10322"/>
                  </a:cubicBezTo>
                  <a:cubicBezTo>
                    <a:pt x="5023" y="10322"/>
                    <a:pt x="5030" y="10322"/>
                    <a:pt x="5037" y="10322"/>
                  </a:cubicBezTo>
                  <a:cubicBezTo>
                    <a:pt x="5642" y="10322"/>
                    <a:pt x="6318" y="10118"/>
                    <a:pt x="7067" y="9730"/>
                  </a:cubicBezTo>
                  <a:lnTo>
                    <a:pt x="7067" y="9730"/>
                  </a:lnTo>
                  <a:cubicBezTo>
                    <a:pt x="6578" y="11149"/>
                    <a:pt x="6025" y="12521"/>
                    <a:pt x="5448" y="13810"/>
                  </a:cubicBezTo>
                  <a:cubicBezTo>
                    <a:pt x="4901" y="12860"/>
                    <a:pt x="3467" y="10969"/>
                    <a:pt x="623" y="10670"/>
                  </a:cubicBezTo>
                  <a:cubicBezTo>
                    <a:pt x="613" y="10669"/>
                    <a:pt x="603" y="10668"/>
                    <a:pt x="594" y="10668"/>
                  </a:cubicBezTo>
                  <a:cubicBezTo>
                    <a:pt x="481" y="10668"/>
                    <a:pt x="380" y="10742"/>
                    <a:pt x="348" y="10853"/>
                  </a:cubicBezTo>
                  <a:cubicBezTo>
                    <a:pt x="1" y="12022"/>
                    <a:pt x="424" y="13392"/>
                    <a:pt x="1402" y="14259"/>
                  </a:cubicBezTo>
                  <a:cubicBezTo>
                    <a:pt x="2037" y="14821"/>
                    <a:pt x="2825" y="15107"/>
                    <a:pt x="3689" y="15107"/>
                  </a:cubicBezTo>
                  <a:cubicBezTo>
                    <a:pt x="4093" y="15107"/>
                    <a:pt x="4514" y="15038"/>
                    <a:pt x="4943" y="14913"/>
                  </a:cubicBezTo>
                  <a:lnTo>
                    <a:pt x="4943" y="14913"/>
                  </a:lnTo>
                  <a:cubicBezTo>
                    <a:pt x="2685" y="19700"/>
                    <a:pt x="286" y="23116"/>
                    <a:pt x="245" y="23175"/>
                  </a:cubicBezTo>
                  <a:cubicBezTo>
                    <a:pt x="142" y="23302"/>
                    <a:pt x="169" y="23491"/>
                    <a:pt x="303" y="23585"/>
                  </a:cubicBezTo>
                  <a:cubicBezTo>
                    <a:pt x="353" y="23621"/>
                    <a:pt x="411" y="23638"/>
                    <a:pt x="468" y="23638"/>
                  </a:cubicBezTo>
                  <a:cubicBezTo>
                    <a:pt x="563" y="23638"/>
                    <a:pt x="655" y="23591"/>
                    <a:pt x="709" y="23504"/>
                  </a:cubicBezTo>
                  <a:cubicBezTo>
                    <a:pt x="745" y="23455"/>
                    <a:pt x="2472" y="20995"/>
                    <a:pt x="4383" y="17324"/>
                  </a:cubicBezTo>
                  <a:cubicBezTo>
                    <a:pt x="4919" y="17699"/>
                    <a:pt x="5508" y="17842"/>
                    <a:pt x="6086" y="17842"/>
                  </a:cubicBezTo>
                  <a:cubicBezTo>
                    <a:pt x="7703" y="17842"/>
                    <a:pt x="9242" y="16752"/>
                    <a:pt x="9332" y="16686"/>
                  </a:cubicBezTo>
                  <a:cubicBezTo>
                    <a:pt x="9481" y="16580"/>
                    <a:pt x="9474" y="16356"/>
                    <a:pt x="9318" y="16258"/>
                  </a:cubicBezTo>
                  <a:cubicBezTo>
                    <a:pt x="8404" y="15682"/>
                    <a:pt x="7569" y="15393"/>
                    <a:pt x="6790" y="15393"/>
                  </a:cubicBezTo>
                  <a:cubicBezTo>
                    <a:pt x="6198" y="15393"/>
                    <a:pt x="5639" y="15560"/>
                    <a:pt x="5103" y="15893"/>
                  </a:cubicBezTo>
                  <a:cubicBezTo>
                    <a:pt x="5673" y="14726"/>
                    <a:pt x="6242" y="13465"/>
                    <a:pt x="6772" y="12142"/>
                  </a:cubicBezTo>
                  <a:cubicBezTo>
                    <a:pt x="7700" y="13347"/>
                    <a:pt x="8628" y="13947"/>
                    <a:pt x="9598" y="13959"/>
                  </a:cubicBezTo>
                  <a:lnTo>
                    <a:pt x="9627" y="13959"/>
                  </a:lnTo>
                  <a:cubicBezTo>
                    <a:pt x="10795" y="13959"/>
                    <a:pt x="11988" y="13104"/>
                    <a:pt x="13278" y="11346"/>
                  </a:cubicBezTo>
                  <a:cubicBezTo>
                    <a:pt x="13360" y="11233"/>
                    <a:pt x="13337" y="11074"/>
                    <a:pt x="13226" y="10988"/>
                  </a:cubicBezTo>
                  <a:cubicBezTo>
                    <a:pt x="12447" y="10385"/>
                    <a:pt x="11546" y="10173"/>
                    <a:pt x="10663" y="10173"/>
                  </a:cubicBezTo>
                  <a:cubicBezTo>
                    <a:pt x="9286" y="10173"/>
                    <a:pt x="7953" y="10690"/>
                    <a:pt x="7197" y="11048"/>
                  </a:cubicBezTo>
                  <a:cubicBezTo>
                    <a:pt x="7694" y="9716"/>
                    <a:pt x="8143" y="8332"/>
                    <a:pt x="8507" y="6926"/>
                  </a:cubicBezTo>
                  <a:cubicBezTo>
                    <a:pt x="9425" y="8157"/>
                    <a:pt x="10328" y="8464"/>
                    <a:pt x="10995" y="8464"/>
                  </a:cubicBezTo>
                  <a:cubicBezTo>
                    <a:pt x="11058" y="8464"/>
                    <a:pt x="11119" y="8462"/>
                    <a:pt x="11177" y="8456"/>
                  </a:cubicBezTo>
                  <a:cubicBezTo>
                    <a:pt x="12491" y="8348"/>
                    <a:pt x="13770" y="7088"/>
                    <a:pt x="14595" y="5088"/>
                  </a:cubicBezTo>
                  <a:cubicBezTo>
                    <a:pt x="14654" y="4944"/>
                    <a:pt x="14574" y="4781"/>
                    <a:pt x="14425" y="4741"/>
                  </a:cubicBezTo>
                  <a:cubicBezTo>
                    <a:pt x="13791" y="4566"/>
                    <a:pt x="13189" y="4494"/>
                    <a:pt x="12627" y="4494"/>
                  </a:cubicBezTo>
                  <a:cubicBezTo>
                    <a:pt x="10899" y="4494"/>
                    <a:pt x="9546" y="5174"/>
                    <a:pt x="8813" y="5646"/>
                  </a:cubicBezTo>
                  <a:cubicBezTo>
                    <a:pt x="8946" y="5037"/>
                    <a:pt x="9059" y="4429"/>
                    <a:pt x="9154" y="3819"/>
                  </a:cubicBezTo>
                  <a:cubicBezTo>
                    <a:pt x="9383" y="3863"/>
                    <a:pt x="9611" y="3892"/>
                    <a:pt x="9830" y="3892"/>
                  </a:cubicBezTo>
                  <a:cubicBezTo>
                    <a:pt x="11954" y="3892"/>
                    <a:pt x="13533" y="2027"/>
                    <a:pt x="13609" y="1936"/>
                  </a:cubicBezTo>
                  <a:cubicBezTo>
                    <a:pt x="13720" y="1802"/>
                    <a:pt x="13669" y="1598"/>
                    <a:pt x="13509" y="1532"/>
                  </a:cubicBezTo>
                  <a:cubicBezTo>
                    <a:pt x="12793" y="1237"/>
                    <a:pt x="12136" y="1090"/>
                    <a:pt x="11546" y="1090"/>
                  </a:cubicBezTo>
                  <a:cubicBezTo>
                    <a:pt x="11087" y="1090"/>
                    <a:pt x="10668" y="1179"/>
                    <a:pt x="10291" y="1357"/>
                  </a:cubicBezTo>
                  <a:cubicBezTo>
                    <a:pt x="9563" y="1702"/>
                    <a:pt x="9019" y="2381"/>
                    <a:pt x="8708" y="3319"/>
                  </a:cubicBezTo>
                  <a:cubicBezTo>
                    <a:pt x="8669" y="3359"/>
                    <a:pt x="8642" y="3410"/>
                    <a:pt x="8633" y="3466"/>
                  </a:cubicBezTo>
                  <a:cubicBezTo>
                    <a:pt x="8601" y="3685"/>
                    <a:pt x="8564" y="3904"/>
                    <a:pt x="8527" y="4125"/>
                  </a:cubicBezTo>
                  <a:cubicBezTo>
                    <a:pt x="7747" y="3062"/>
                    <a:pt x="5806" y="815"/>
                    <a:pt x="2850" y="10"/>
                  </a:cubicBezTo>
                  <a:cubicBezTo>
                    <a:pt x="2827" y="3"/>
                    <a:pt x="2804" y="0"/>
                    <a:pt x="2781"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48"/>
            <p:cNvSpPr/>
            <p:nvPr/>
          </p:nvSpPr>
          <p:spPr>
            <a:xfrm>
              <a:off x="5766125" y="1376800"/>
              <a:ext cx="669775" cy="735500"/>
            </a:xfrm>
            <a:custGeom>
              <a:avLst/>
              <a:gdLst/>
              <a:ahLst/>
              <a:cxnLst/>
              <a:rect l="l" t="t" r="r" b="b"/>
              <a:pathLst>
                <a:path w="26791" h="29420" extrusionOk="0">
                  <a:moveTo>
                    <a:pt x="1" y="1"/>
                  </a:moveTo>
                  <a:lnTo>
                    <a:pt x="1" y="29419"/>
                  </a:lnTo>
                  <a:lnTo>
                    <a:pt x="26791" y="29419"/>
                  </a:lnTo>
                  <a:lnTo>
                    <a:pt x="26791"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48"/>
            <p:cNvSpPr/>
            <p:nvPr/>
          </p:nvSpPr>
          <p:spPr>
            <a:xfrm>
              <a:off x="5892100" y="1308375"/>
              <a:ext cx="479400" cy="115325"/>
            </a:xfrm>
            <a:custGeom>
              <a:avLst/>
              <a:gdLst/>
              <a:ahLst/>
              <a:cxnLst/>
              <a:rect l="l" t="t" r="r" b="b"/>
              <a:pathLst>
                <a:path w="19176" h="4613" extrusionOk="0">
                  <a:moveTo>
                    <a:pt x="9400" y="0"/>
                  </a:moveTo>
                  <a:cubicBezTo>
                    <a:pt x="7045" y="0"/>
                    <a:pt x="367" y="4162"/>
                    <a:pt x="84" y="4339"/>
                  </a:cubicBezTo>
                  <a:cubicBezTo>
                    <a:pt x="19" y="4383"/>
                    <a:pt x="1" y="4472"/>
                    <a:pt x="43" y="4539"/>
                  </a:cubicBezTo>
                  <a:cubicBezTo>
                    <a:pt x="71" y="4584"/>
                    <a:pt x="119" y="4609"/>
                    <a:pt x="169" y="4609"/>
                  </a:cubicBezTo>
                  <a:cubicBezTo>
                    <a:pt x="193" y="4609"/>
                    <a:pt x="218" y="4603"/>
                    <a:pt x="240" y="4590"/>
                  </a:cubicBezTo>
                  <a:cubicBezTo>
                    <a:pt x="309" y="4547"/>
                    <a:pt x="7126" y="296"/>
                    <a:pt x="9400" y="296"/>
                  </a:cubicBezTo>
                  <a:cubicBezTo>
                    <a:pt x="11673" y="296"/>
                    <a:pt x="18822" y="4549"/>
                    <a:pt x="18894" y="4591"/>
                  </a:cubicBezTo>
                  <a:cubicBezTo>
                    <a:pt x="18917" y="4605"/>
                    <a:pt x="18943" y="4612"/>
                    <a:pt x="18970" y="4612"/>
                  </a:cubicBezTo>
                  <a:lnTo>
                    <a:pt x="18971" y="4613"/>
                  </a:lnTo>
                  <a:cubicBezTo>
                    <a:pt x="19121" y="4613"/>
                    <a:pt x="19175" y="4414"/>
                    <a:pt x="19046" y="4337"/>
                  </a:cubicBezTo>
                  <a:cubicBezTo>
                    <a:pt x="18749" y="4160"/>
                    <a:pt x="11757" y="0"/>
                    <a:pt x="9400"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48"/>
            <p:cNvSpPr/>
            <p:nvPr/>
          </p:nvSpPr>
          <p:spPr>
            <a:xfrm>
              <a:off x="5816600" y="1376800"/>
              <a:ext cx="691850" cy="735500"/>
            </a:xfrm>
            <a:custGeom>
              <a:avLst/>
              <a:gdLst/>
              <a:ahLst/>
              <a:cxnLst/>
              <a:rect l="l" t="t" r="r" b="b"/>
              <a:pathLst>
                <a:path w="27674" h="29420" extrusionOk="0">
                  <a:moveTo>
                    <a:pt x="0" y="1"/>
                  </a:moveTo>
                  <a:lnTo>
                    <a:pt x="0" y="29419"/>
                  </a:lnTo>
                  <a:lnTo>
                    <a:pt x="27674" y="29419"/>
                  </a:lnTo>
                  <a:lnTo>
                    <a:pt x="27674"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48"/>
            <p:cNvSpPr/>
            <p:nvPr/>
          </p:nvSpPr>
          <p:spPr>
            <a:xfrm>
              <a:off x="5874575" y="1434775"/>
              <a:ext cx="575925" cy="619575"/>
            </a:xfrm>
            <a:custGeom>
              <a:avLst/>
              <a:gdLst/>
              <a:ahLst/>
              <a:cxnLst/>
              <a:rect l="l" t="t" r="r" b="b"/>
              <a:pathLst>
                <a:path w="23037" h="24783" extrusionOk="0">
                  <a:moveTo>
                    <a:pt x="0" y="1"/>
                  </a:moveTo>
                  <a:lnTo>
                    <a:pt x="0" y="24782"/>
                  </a:lnTo>
                  <a:lnTo>
                    <a:pt x="23037" y="24782"/>
                  </a:lnTo>
                  <a:lnTo>
                    <a:pt x="2303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48"/>
            <p:cNvSpPr/>
            <p:nvPr/>
          </p:nvSpPr>
          <p:spPr>
            <a:xfrm>
              <a:off x="5983475" y="1605375"/>
              <a:ext cx="322875" cy="470650"/>
            </a:xfrm>
            <a:custGeom>
              <a:avLst/>
              <a:gdLst/>
              <a:ahLst/>
              <a:cxnLst/>
              <a:rect l="l" t="t" r="r" b="b"/>
              <a:pathLst>
                <a:path w="12915" h="18826" extrusionOk="0">
                  <a:moveTo>
                    <a:pt x="6825" y="1"/>
                  </a:moveTo>
                  <a:cubicBezTo>
                    <a:pt x="5267" y="1"/>
                    <a:pt x="4004" y="1264"/>
                    <a:pt x="4004" y="2821"/>
                  </a:cubicBezTo>
                  <a:cubicBezTo>
                    <a:pt x="4004" y="3454"/>
                    <a:pt x="4217" y="4030"/>
                    <a:pt x="4569" y="4500"/>
                  </a:cubicBezTo>
                  <a:cubicBezTo>
                    <a:pt x="4199" y="4365"/>
                    <a:pt x="3808" y="4296"/>
                    <a:pt x="3414" y="4295"/>
                  </a:cubicBezTo>
                  <a:cubicBezTo>
                    <a:pt x="1529" y="4295"/>
                    <a:pt x="1" y="5823"/>
                    <a:pt x="1" y="7708"/>
                  </a:cubicBezTo>
                  <a:cubicBezTo>
                    <a:pt x="1" y="9570"/>
                    <a:pt x="1495" y="11082"/>
                    <a:pt x="3349" y="11116"/>
                  </a:cubicBezTo>
                  <a:cubicBezTo>
                    <a:pt x="2891" y="11898"/>
                    <a:pt x="2651" y="12788"/>
                    <a:pt x="2651" y="13694"/>
                  </a:cubicBezTo>
                  <a:cubicBezTo>
                    <a:pt x="2651" y="16529"/>
                    <a:pt x="4949" y="18826"/>
                    <a:pt x="7783" y="18826"/>
                  </a:cubicBezTo>
                  <a:cubicBezTo>
                    <a:pt x="10618" y="18826"/>
                    <a:pt x="12915" y="16529"/>
                    <a:pt x="12915" y="13694"/>
                  </a:cubicBezTo>
                  <a:cubicBezTo>
                    <a:pt x="12915" y="10859"/>
                    <a:pt x="10617" y="8561"/>
                    <a:pt x="7781" y="8561"/>
                  </a:cubicBezTo>
                  <a:cubicBezTo>
                    <a:pt x="7411" y="8562"/>
                    <a:pt x="7043" y="8602"/>
                    <a:pt x="6681" y="8682"/>
                  </a:cubicBezTo>
                  <a:cubicBezTo>
                    <a:pt x="7011" y="7583"/>
                    <a:pt x="6764" y="6392"/>
                    <a:pt x="6025" y="5514"/>
                  </a:cubicBezTo>
                  <a:lnTo>
                    <a:pt x="6025" y="5514"/>
                  </a:lnTo>
                  <a:cubicBezTo>
                    <a:pt x="6280" y="5590"/>
                    <a:pt x="6545" y="5643"/>
                    <a:pt x="6825" y="5643"/>
                  </a:cubicBezTo>
                  <a:cubicBezTo>
                    <a:pt x="8384" y="5643"/>
                    <a:pt x="9646" y="4380"/>
                    <a:pt x="9646" y="2821"/>
                  </a:cubicBezTo>
                  <a:cubicBezTo>
                    <a:pt x="9646" y="1264"/>
                    <a:pt x="8384" y="1"/>
                    <a:pt x="6825" y="1"/>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48"/>
            <p:cNvSpPr/>
            <p:nvPr/>
          </p:nvSpPr>
          <p:spPr>
            <a:xfrm>
              <a:off x="5912925" y="1473800"/>
              <a:ext cx="141100" cy="141075"/>
            </a:xfrm>
            <a:custGeom>
              <a:avLst/>
              <a:gdLst/>
              <a:ahLst/>
              <a:cxnLst/>
              <a:rect l="l" t="t" r="r" b="b"/>
              <a:pathLst>
                <a:path w="5644" h="5643" extrusionOk="0">
                  <a:moveTo>
                    <a:pt x="2822" y="1"/>
                  </a:moveTo>
                  <a:cubicBezTo>
                    <a:pt x="1264" y="1"/>
                    <a:pt x="1" y="1263"/>
                    <a:pt x="1" y="2822"/>
                  </a:cubicBezTo>
                  <a:cubicBezTo>
                    <a:pt x="1" y="4379"/>
                    <a:pt x="1264" y="5642"/>
                    <a:pt x="2822" y="5642"/>
                  </a:cubicBezTo>
                  <a:cubicBezTo>
                    <a:pt x="4380" y="5642"/>
                    <a:pt x="5644" y="4379"/>
                    <a:pt x="5644" y="2822"/>
                  </a:cubicBezTo>
                  <a:cubicBezTo>
                    <a:pt x="5644" y="1263"/>
                    <a:pt x="4380" y="1"/>
                    <a:pt x="2822" y="1"/>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48"/>
            <p:cNvSpPr/>
            <p:nvPr/>
          </p:nvSpPr>
          <p:spPr>
            <a:xfrm>
              <a:off x="4771700" y="678925"/>
              <a:ext cx="756975" cy="831225"/>
            </a:xfrm>
            <a:custGeom>
              <a:avLst/>
              <a:gdLst/>
              <a:ahLst/>
              <a:cxnLst/>
              <a:rect l="l" t="t" r="r" b="b"/>
              <a:pathLst>
                <a:path w="30279" h="33249" extrusionOk="0">
                  <a:moveTo>
                    <a:pt x="0" y="1"/>
                  </a:moveTo>
                  <a:lnTo>
                    <a:pt x="0" y="33248"/>
                  </a:lnTo>
                  <a:lnTo>
                    <a:pt x="30279" y="33248"/>
                  </a:lnTo>
                  <a:lnTo>
                    <a:pt x="30279"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48"/>
            <p:cNvSpPr/>
            <p:nvPr/>
          </p:nvSpPr>
          <p:spPr>
            <a:xfrm>
              <a:off x="4961000" y="597775"/>
              <a:ext cx="479450" cy="115300"/>
            </a:xfrm>
            <a:custGeom>
              <a:avLst/>
              <a:gdLst/>
              <a:ahLst/>
              <a:cxnLst/>
              <a:rect l="l" t="t" r="r" b="b"/>
              <a:pathLst>
                <a:path w="19178" h="4612" extrusionOk="0">
                  <a:moveTo>
                    <a:pt x="9401" y="0"/>
                  </a:moveTo>
                  <a:cubicBezTo>
                    <a:pt x="7045" y="0"/>
                    <a:pt x="368" y="4162"/>
                    <a:pt x="85" y="4339"/>
                  </a:cubicBezTo>
                  <a:cubicBezTo>
                    <a:pt x="19" y="4383"/>
                    <a:pt x="1" y="4472"/>
                    <a:pt x="43" y="4540"/>
                  </a:cubicBezTo>
                  <a:cubicBezTo>
                    <a:pt x="71" y="4584"/>
                    <a:pt x="120" y="4609"/>
                    <a:pt x="169" y="4609"/>
                  </a:cubicBezTo>
                  <a:cubicBezTo>
                    <a:pt x="194" y="4609"/>
                    <a:pt x="220" y="4603"/>
                    <a:pt x="243" y="4590"/>
                  </a:cubicBezTo>
                  <a:cubicBezTo>
                    <a:pt x="311" y="4546"/>
                    <a:pt x="7127" y="296"/>
                    <a:pt x="9401" y="296"/>
                  </a:cubicBezTo>
                  <a:cubicBezTo>
                    <a:pt x="11675" y="296"/>
                    <a:pt x="18824" y="4548"/>
                    <a:pt x="18896" y="4591"/>
                  </a:cubicBezTo>
                  <a:cubicBezTo>
                    <a:pt x="18918" y="4605"/>
                    <a:pt x="18945" y="4611"/>
                    <a:pt x="18972" y="4611"/>
                  </a:cubicBezTo>
                  <a:cubicBezTo>
                    <a:pt x="18972" y="4611"/>
                    <a:pt x="18973" y="4611"/>
                    <a:pt x="18973" y="4611"/>
                  </a:cubicBezTo>
                  <a:cubicBezTo>
                    <a:pt x="19123" y="4611"/>
                    <a:pt x="19177" y="4413"/>
                    <a:pt x="19047" y="4336"/>
                  </a:cubicBezTo>
                  <a:cubicBezTo>
                    <a:pt x="18751" y="4160"/>
                    <a:pt x="11758" y="0"/>
                    <a:pt x="9401"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48"/>
            <p:cNvSpPr/>
            <p:nvPr/>
          </p:nvSpPr>
          <p:spPr>
            <a:xfrm>
              <a:off x="4828750" y="678925"/>
              <a:ext cx="781925" cy="831225"/>
            </a:xfrm>
            <a:custGeom>
              <a:avLst/>
              <a:gdLst/>
              <a:ahLst/>
              <a:cxnLst/>
              <a:rect l="l" t="t" r="r" b="b"/>
              <a:pathLst>
                <a:path w="31277" h="33249" extrusionOk="0">
                  <a:moveTo>
                    <a:pt x="1" y="1"/>
                  </a:moveTo>
                  <a:lnTo>
                    <a:pt x="1" y="33248"/>
                  </a:lnTo>
                  <a:lnTo>
                    <a:pt x="31277" y="33248"/>
                  </a:lnTo>
                  <a:lnTo>
                    <a:pt x="31277"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48"/>
            <p:cNvSpPr/>
            <p:nvPr/>
          </p:nvSpPr>
          <p:spPr>
            <a:xfrm>
              <a:off x="4894250" y="744425"/>
              <a:ext cx="650925" cy="700225"/>
            </a:xfrm>
            <a:custGeom>
              <a:avLst/>
              <a:gdLst/>
              <a:ahLst/>
              <a:cxnLst/>
              <a:rect l="l" t="t" r="r" b="b"/>
              <a:pathLst>
                <a:path w="26037" h="28009" extrusionOk="0">
                  <a:moveTo>
                    <a:pt x="1" y="1"/>
                  </a:moveTo>
                  <a:lnTo>
                    <a:pt x="1" y="28008"/>
                  </a:lnTo>
                  <a:lnTo>
                    <a:pt x="26036" y="28008"/>
                  </a:lnTo>
                  <a:lnTo>
                    <a:pt x="2603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48"/>
            <p:cNvSpPr/>
            <p:nvPr/>
          </p:nvSpPr>
          <p:spPr>
            <a:xfrm>
              <a:off x="4952425" y="821650"/>
              <a:ext cx="58525" cy="665450"/>
            </a:xfrm>
            <a:custGeom>
              <a:avLst/>
              <a:gdLst/>
              <a:ahLst/>
              <a:cxnLst/>
              <a:rect l="l" t="t" r="r" b="b"/>
              <a:pathLst>
                <a:path w="2341" h="26618" extrusionOk="0">
                  <a:moveTo>
                    <a:pt x="942" y="1"/>
                  </a:moveTo>
                  <a:cubicBezTo>
                    <a:pt x="420" y="1"/>
                    <a:pt x="0" y="421"/>
                    <a:pt x="0" y="941"/>
                  </a:cubicBezTo>
                  <a:lnTo>
                    <a:pt x="0" y="25677"/>
                  </a:lnTo>
                  <a:cubicBezTo>
                    <a:pt x="0" y="26199"/>
                    <a:pt x="420" y="26617"/>
                    <a:pt x="942" y="26617"/>
                  </a:cubicBezTo>
                  <a:lnTo>
                    <a:pt x="1399" y="26617"/>
                  </a:lnTo>
                  <a:cubicBezTo>
                    <a:pt x="1921" y="26617"/>
                    <a:pt x="2341" y="26199"/>
                    <a:pt x="2341" y="25677"/>
                  </a:cubicBezTo>
                  <a:lnTo>
                    <a:pt x="2341" y="941"/>
                  </a:lnTo>
                  <a:cubicBezTo>
                    <a:pt x="2341" y="421"/>
                    <a:pt x="1921" y="1"/>
                    <a:pt x="1399" y="1"/>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48"/>
            <p:cNvSpPr/>
            <p:nvPr/>
          </p:nvSpPr>
          <p:spPr>
            <a:xfrm>
              <a:off x="5043000" y="1001400"/>
              <a:ext cx="157225" cy="485725"/>
            </a:xfrm>
            <a:custGeom>
              <a:avLst/>
              <a:gdLst/>
              <a:ahLst/>
              <a:cxnLst/>
              <a:rect l="l" t="t" r="r" b="b"/>
              <a:pathLst>
                <a:path w="6289" h="19429" extrusionOk="0">
                  <a:moveTo>
                    <a:pt x="942" y="1"/>
                  </a:moveTo>
                  <a:cubicBezTo>
                    <a:pt x="423" y="1"/>
                    <a:pt x="0" y="423"/>
                    <a:pt x="0" y="942"/>
                  </a:cubicBezTo>
                  <a:lnTo>
                    <a:pt x="0" y="18487"/>
                  </a:lnTo>
                  <a:cubicBezTo>
                    <a:pt x="0" y="19006"/>
                    <a:pt x="423" y="19428"/>
                    <a:pt x="942" y="19428"/>
                  </a:cubicBezTo>
                  <a:lnTo>
                    <a:pt x="2591" y="19428"/>
                  </a:lnTo>
                  <a:cubicBezTo>
                    <a:pt x="2755" y="19306"/>
                    <a:pt x="2950" y="19245"/>
                    <a:pt x="3144" y="19245"/>
                  </a:cubicBezTo>
                  <a:cubicBezTo>
                    <a:pt x="3339" y="19245"/>
                    <a:pt x="3533" y="19306"/>
                    <a:pt x="3698" y="19428"/>
                  </a:cubicBezTo>
                  <a:lnTo>
                    <a:pt x="5347" y="19428"/>
                  </a:lnTo>
                  <a:cubicBezTo>
                    <a:pt x="5866" y="19428"/>
                    <a:pt x="6288" y="19006"/>
                    <a:pt x="6288" y="18487"/>
                  </a:cubicBezTo>
                  <a:lnTo>
                    <a:pt x="6288" y="7061"/>
                  </a:lnTo>
                  <a:cubicBezTo>
                    <a:pt x="6288" y="6541"/>
                    <a:pt x="5867" y="6120"/>
                    <a:pt x="5347" y="6120"/>
                  </a:cubicBezTo>
                  <a:lnTo>
                    <a:pt x="3698" y="6120"/>
                  </a:lnTo>
                  <a:cubicBezTo>
                    <a:pt x="3642" y="6120"/>
                    <a:pt x="3587" y="6125"/>
                    <a:pt x="3532" y="6136"/>
                  </a:cubicBezTo>
                  <a:lnTo>
                    <a:pt x="3532" y="942"/>
                  </a:lnTo>
                  <a:cubicBezTo>
                    <a:pt x="3532" y="423"/>
                    <a:pt x="3111" y="1"/>
                    <a:pt x="2591" y="1"/>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48"/>
            <p:cNvSpPr/>
            <p:nvPr/>
          </p:nvSpPr>
          <p:spPr>
            <a:xfrm>
              <a:off x="5226950" y="977900"/>
              <a:ext cx="199500" cy="509225"/>
            </a:xfrm>
            <a:custGeom>
              <a:avLst/>
              <a:gdLst/>
              <a:ahLst/>
              <a:cxnLst/>
              <a:rect l="l" t="t" r="r" b="b"/>
              <a:pathLst>
                <a:path w="7980" h="20369" extrusionOk="0">
                  <a:moveTo>
                    <a:pt x="942" y="1"/>
                  </a:moveTo>
                  <a:cubicBezTo>
                    <a:pt x="420" y="1"/>
                    <a:pt x="0" y="419"/>
                    <a:pt x="0" y="941"/>
                  </a:cubicBezTo>
                  <a:lnTo>
                    <a:pt x="0" y="19427"/>
                  </a:lnTo>
                  <a:cubicBezTo>
                    <a:pt x="0" y="19949"/>
                    <a:pt x="420" y="20368"/>
                    <a:pt x="942" y="20368"/>
                  </a:cubicBezTo>
                  <a:lnTo>
                    <a:pt x="7039" y="20368"/>
                  </a:lnTo>
                  <a:cubicBezTo>
                    <a:pt x="7559" y="20368"/>
                    <a:pt x="7979" y="19949"/>
                    <a:pt x="7979" y="19427"/>
                  </a:cubicBezTo>
                  <a:lnTo>
                    <a:pt x="7979" y="941"/>
                  </a:lnTo>
                  <a:cubicBezTo>
                    <a:pt x="7979" y="419"/>
                    <a:pt x="7559" y="1"/>
                    <a:pt x="7039" y="1"/>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48"/>
            <p:cNvSpPr/>
            <p:nvPr/>
          </p:nvSpPr>
          <p:spPr>
            <a:xfrm>
              <a:off x="5367275" y="777975"/>
              <a:ext cx="144350" cy="144325"/>
            </a:xfrm>
            <a:custGeom>
              <a:avLst/>
              <a:gdLst/>
              <a:ahLst/>
              <a:cxnLst/>
              <a:rect l="l" t="t" r="r" b="b"/>
              <a:pathLst>
                <a:path w="5774" h="5773" extrusionOk="0">
                  <a:moveTo>
                    <a:pt x="2888" y="1"/>
                  </a:moveTo>
                  <a:cubicBezTo>
                    <a:pt x="1293" y="1"/>
                    <a:pt x="1" y="1292"/>
                    <a:pt x="1" y="2886"/>
                  </a:cubicBezTo>
                  <a:cubicBezTo>
                    <a:pt x="1" y="4481"/>
                    <a:pt x="1293" y="5772"/>
                    <a:pt x="2888" y="5772"/>
                  </a:cubicBezTo>
                  <a:cubicBezTo>
                    <a:pt x="4481" y="5772"/>
                    <a:pt x="5774" y="4481"/>
                    <a:pt x="5774" y="2886"/>
                  </a:cubicBezTo>
                  <a:cubicBezTo>
                    <a:pt x="5774" y="1292"/>
                    <a:pt x="4481" y="1"/>
                    <a:pt x="2888" y="1"/>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48"/>
            <p:cNvSpPr/>
            <p:nvPr/>
          </p:nvSpPr>
          <p:spPr>
            <a:xfrm>
              <a:off x="2820100" y="3220600"/>
              <a:ext cx="532875" cy="199850"/>
            </a:xfrm>
            <a:custGeom>
              <a:avLst/>
              <a:gdLst/>
              <a:ahLst/>
              <a:cxnLst/>
              <a:rect l="l" t="t" r="r" b="b"/>
              <a:pathLst>
                <a:path w="21315" h="7994" extrusionOk="0">
                  <a:moveTo>
                    <a:pt x="0" y="1"/>
                  </a:moveTo>
                  <a:cubicBezTo>
                    <a:pt x="0" y="4415"/>
                    <a:pt x="4771" y="7993"/>
                    <a:pt x="10657" y="7993"/>
                  </a:cubicBezTo>
                  <a:cubicBezTo>
                    <a:pt x="16543" y="7993"/>
                    <a:pt x="21314" y="4415"/>
                    <a:pt x="21314"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48"/>
            <p:cNvSpPr/>
            <p:nvPr/>
          </p:nvSpPr>
          <p:spPr>
            <a:xfrm>
              <a:off x="939825" y="5141125"/>
              <a:ext cx="5739900" cy="335225"/>
            </a:xfrm>
            <a:custGeom>
              <a:avLst/>
              <a:gdLst/>
              <a:ahLst/>
              <a:cxnLst/>
              <a:rect l="l" t="t" r="r" b="b"/>
              <a:pathLst>
                <a:path w="229596" h="13409" extrusionOk="0">
                  <a:moveTo>
                    <a:pt x="114798" y="0"/>
                  </a:moveTo>
                  <a:cubicBezTo>
                    <a:pt x="84352" y="0"/>
                    <a:pt x="55153" y="706"/>
                    <a:pt x="33623" y="1964"/>
                  </a:cubicBezTo>
                  <a:cubicBezTo>
                    <a:pt x="12095" y="3222"/>
                    <a:pt x="0" y="4926"/>
                    <a:pt x="0" y="6704"/>
                  </a:cubicBezTo>
                  <a:cubicBezTo>
                    <a:pt x="0" y="8482"/>
                    <a:pt x="12095" y="10188"/>
                    <a:pt x="33623" y="11446"/>
                  </a:cubicBezTo>
                  <a:cubicBezTo>
                    <a:pt x="55153" y="12702"/>
                    <a:pt x="84352" y="13408"/>
                    <a:pt x="114798" y="13408"/>
                  </a:cubicBezTo>
                  <a:cubicBezTo>
                    <a:pt x="145244" y="13408"/>
                    <a:pt x="174443" y="12702"/>
                    <a:pt x="195972" y="11446"/>
                  </a:cubicBezTo>
                  <a:cubicBezTo>
                    <a:pt x="217501" y="10188"/>
                    <a:pt x="229596" y="8482"/>
                    <a:pt x="229596" y="6704"/>
                  </a:cubicBezTo>
                  <a:cubicBezTo>
                    <a:pt x="229596" y="4926"/>
                    <a:pt x="217501" y="3222"/>
                    <a:pt x="195972" y="1964"/>
                  </a:cubicBezTo>
                  <a:cubicBezTo>
                    <a:pt x="174443" y="706"/>
                    <a:pt x="145244" y="0"/>
                    <a:pt x="114798" y="0"/>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48"/>
            <p:cNvSpPr/>
            <p:nvPr/>
          </p:nvSpPr>
          <p:spPr>
            <a:xfrm>
              <a:off x="4913375" y="5292225"/>
              <a:ext cx="534975" cy="33000"/>
            </a:xfrm>
            <a:custGeom>
              <a:avLst/>
              <a:gdLst/>
              <a:ahLst/>
              <a:cxnLst/>
              <a:rect l="l" t="t" r="r" b="b"/>
              <a:pathLst>
                <a:path w="21399" h="1320" extrusionOk="0">
                  <a:moveTo>
                    <a:pt x="10699" y="1"/>
                  </a:moveTo>
                  <a:cubicBezTo>
                    <a:pt x="7861" y="1"/>
                    <a:pt x="5141" y="70"/>
                    <a:pt x="3134" y="194"/>
                  </a:cubicBezTo>
                  <a:cubicBezTo>
                    <a:pt x="1128" y="318"/>
                    <a:pt x="0" y="486"/>
                    <a:pt x="0" y="660"/>
                  </a:cubicBezTo>
                  <a:cubicBezTo>
                    <a:pt x="0" y="835"/>
                    <a:pt x="1128" y="1004"/>
                    <a:pt x="3134" y="1127"/>
                  </a:cubicBezTo>
                  <a:cubicBezTo>
                    <a:pt x="5141" y="1250"/>
                    <a:pt x="7861" y="1320"/>
                    <a:pt x="10699" y="1320"/>
                  </a:cubicBezTo>
                  <a:cubicBezTo>
                    <a:pt x="13537" y="1320"/>
                    <a:pt x="16258" y="1250"/>
                    <a:pt x="18265" y="1127"/>
                  </a:cubicBezTo>
                  <a:cubicBezTo>
                    <a:pt x="20271" y="1004"/>
                    <a:pt x="21399" y="835"/>
                    <a:pt x="21399" y="660"/>
                  </a:cubicBezTo>
                  <a:cubicBezTo>
                    <a:pt x="21399" y="486"/>
                    <a:pt x="20271" y="318"/>
                    <a:pt x="18265" y="194"/>
                  </a:cubicBezTo>
                  <a:cubicBezTo>
                    <a:pt x="16258" y="70"/>
                    <a:pt x="13537" y="1"/>
                    <a:pt x="10699" y="1"/>
                  </a:cubicBez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48"/>
            <p:cNvSpPr/>
            <p:nvPr/>
          </p:nvSpPr>
          <p:spPr>
            <a:xfrm>
              <a:off x="2951850" y="2774475"/>
              <a:ext cx="3162475" cy="2145750"/>
            </a:xfrm>
            <a:custGeom>
              <a:avLst/>
              <a:gdLst/>
              <a:ahLst/>
              <a:cxnLst/>
              <a:rect l="l" t="t" r="r" b="b"/>
              <a:pathLst>
                <a:path w="126499" h="85830" extrusionOk="0">
                  <a:moveTo>
                    <a:pt x="16485" y="1"/>
                  </a:moveTo>
                  <a:cubicBezTo>
                    <a:pt x="7352" y="1"/>
                    <a:pt x="0" y="7353"/>
                    <a:pt x="0" y="16486"/>
                  </a:cubicBezTo>
                  <a:lnTo>
                    <a:pt x="0" y="69345"/>
                  </a:lnTo>
                  <a:cubicBezTo>
                    <a:pt x="0" y="78477"/>
                    <a:pt x="7352" y="85829"/>
                    <a:pt x="16485" y="85829"/>
                  </a:cubicBezTo>
                  <a:lnTo>
                    <a:pt x="110016" y="85829"/>
                  </a:lnTo>
                  <a:cubicBezTo>
                    <a:pt x="119148" y="85829"/>
                    <a:pt x="126499" y="78477"/>
                    <a:pt x="126499" y="69345"/>
                  </a:cubicBezTo>
                  <a:lnTo>
                    <a:pt x="126499" y="16486"/>
                  </a:lnTo>
                  <a:cubicBezTo>
                    <a:pt x="126499" y="7353"/>
                    <a:pt x="119148" y="1"/>
                    <a:pt x="11001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48"/>
            <p:cNvSpPr/>
            <p:nvPr/>
          </p:nvSpPr>
          <p:spPr>
            <a:xfrm>
              <a:off x="4623450" y="4243400"/>
              <a:ext cx="671025" cy="1065350"/>
            </a:xfrm>
            <a:custGeom>
              <a:avLst/>
              <a:gdLst/>
              <a:ahLst/>
              <a:cxnLst/>
              <a:rect l="l" t="t" r="r" b="b"/>
              <a:pathLst>
                <a:path w="26841" h="42614" extrusionOk="0">
                  <a:moveTo>
                    <a:pt x="0" y="0"/>
                  </a:moveTo>
                  <a:lnTo>
                    <a:pt x="17989" y="42613"/>
                  </a:lnTo>
                  <a:lnTo>
                    <a:pt x="26840" y="42613"/>
                  </a:lnTo>
                  <a:lnTo>
                    <a:pt x="13545"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48"/>
            <p:cNvSpPr/>
            <p:nvPr/>
          </p:nvSpPr>
          <p:spPr>
            <a:xfrm>
              <a:off x="4844275" y="4243400"/>
              <a:ext cx="1059100" cy="1065350"/>
            </a:xfrm>
            <a:custGeom>
              <a:avLst/>
              <a:gdLst/>
              <a:ahLst/>
              <a:cxnLst/>
              <a:rect l="l" t="t" r="r" b="b"/>
              <a:pathLst>
                <a:path w="42364" h="42614" extrusionOk="0">
                  <a:moveTo>
                    <a:pt x="0" y="0"/>
                  </a:moveTo>
                  <a:lnTo>
                    <a:pt x="17988" y="42613"/>
                  </a:lnTo>
                  <a:lnTo>
                    <a:pt x="42363" y="0"/>
                  </a:ln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48"/>
            <p:cNvSpPr/>
            <p:nvPr/>
          </p:nvSpPr>
          <p:spPr>
            <a:xfrm>
              <a:off x="4844450" y="4243400"/>
              <a:ext cx="1059100" cy="1065350"/>
            </a:xfrm>
            <a:custGeom>
              <a:avLst/>
              <a:gdLst/>
              <a:ahLst/>
              <a:cxnLst/>
              <a:rect l="l" t="t" r="r" b="b"/>
              <a:pathLst>
                <a:path w="42364" h="42614" extrusionOk="0">
                  <a:moveTo>
                    <a:pt x="0" y="0"/>
                  </a:moveTo>
                  <a:lnTo>
                    <a:pt x="17988" y="42613"/>
                  </a:lnTo>
                  <a:lnTo>
                    <a:pt x="4236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8"/>
            <p:cNvSpPr/>
            <p:nvPr/>
          </p:nvSpPr>
          <p:spPr>
            <a:xfrm>
              <a:off x="3138000" y="2774475"/>
              <a:ext cx="2976325" cy="2145750"/>
            </a:xfrm>
            <a:custGeom>
              <a:avLst/>
              <a:gdLst/>
              <a:ahLst/>
              <a:cxnLst/>
              <a:rect l="l" t="t" r="r" b="b"/>
              <a:pathLst>
                <a:path w="119053" h="85830" extrusionOk="0">
                  <a:moveTo>
                    <a:pt x="16486" y="1"/>
                  </a:moveTo>
                  <a:cubicBezTo>
                    <a:pt x="7353" y="1"/>
                    <a:pt x="1" y="7353"/>
                    <a:pt x="1" y="16486"/>
                  </a:cubicBezTo>
                  <a:lnTo>
                    <a:pt x="1" y="69345"/>
                  </a:lnTo>
                  <a:cubicBezTo>
                    <a:pt x="1" y="78477"/>
                    <a:pt x="7353" y="85829"/>
                    <a:pt x="16486" y="85829"/>
                  </a:cubicBezTo>
                  <a:lnTo>
                    <a:pt x="102570" y="85829"/>
                  </a:lnTo>
                  <a:cubicBezTo>
                    <a:pt x="111702" y="85829"/>
                    <a:pt x="119053" y="78477"/>
                    <a:pt x="119053" y="69345"/>
                  </a:cubicBezTo>
                  <a:lnTo>
                    <a:pt x="119053" y="16486"/>
                  </a:lnTo>
                  <a:cubicBezTo>
                    <a:pt x="119053" y="7353"/>
                    <a:pt x="111702" y="1"/>
                    <a:pt x="1025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8"/>
            <p:cNvSpPr/>
            <p:nvPr/>
          </p:nvSpPr>
          <p:spPr>
            <a:xfrm>
              <a:off x="3900775" y="2774475"/>
              <a:ext cx="810400" cy="2145750"/>
            </a:xfrm>
            <a:custGeom>
              <a:avLst/>
              <a:gdLst/>
              <a:ahLst/>
              <a:cxnLst/>
              <a:rect l="l" t="t" r="r" b="b"/>
              <a:pathLst>
                <a:path w="32416" h="85830" extrusionOk="0">
                  <a:moveTo>
                    <a:pt x="16664" y="1"/>
                  </a:moveTo>
                  <a:lnTo>
                    <a:pt x="0" y="85829"/>
                  </a:lnTo>
                  <a:lnTo>
                    <a:pt x="15752" y="85829"/>
                  </a:lnTo>
                  <a:lnTo>
                    <a:pt x="324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8"/>
            <p:cNvSpPr/>
            <p:nvPr/>
          </p:nvSpPr>
          <p:spPr>
            <a:xfrm>
              <a:off x="4426300" y="2774475"/>
              <a:ext cx="640525" cy="2145750"/>
            </a:xfrm>
            <a:custGeom>
              <a:avLst/>
              <a:gdLst/>
              <a:ahLst/>
              <a:cxnLst/>
              <a:rect l="l" t="t" r="r" b="b"/>
              <a:pathLst>
                <a:path w="25621" h="85830" extrusionOk="0">
                  <a:moveTo>
                    <a:pt x="16665" y="1"/>
                  </a:moveTo>
                  <a:lnTo>
                    <a:pt x="1" y="85829"/>
                  </a:lnTo>
                  <a:lnTo>
                    <a:pt x="8956" y="85829"/>
                  </a:lnTo>
                  <a:lnTo>
                    <a:pt x="2562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8"/>
            <p:cNvSpPr/>
            <p:nvPr/>
          </p:nvSpPr>
          <p:spPr>
            <a:xfrm>
              <a:off x="4372050" y="3238425"/>
              <a:ext cx="1322550" cy="228400"/>
            </a:xfrm>
            <a:custGeom>
              <a:avLst/>
              <a:gdLst/>
              <a:ahLst/>
              <a:cxnLst/>
              <a:rect l="l" t="t" r="r" b="b"/>
              <a:pathLst>
                <a:path w="52902" h="9136" extrusionOk="0">
                  <a:moveTo>
                    <a:pt x="4568" y="1"/>
                  </a:moveTo>
                  <a:cubicBezTo>
                    <a:pt x="2045" y="1"/>
                    <a:pt x="0" y="2046"/>
                    <a:pt x="0" y="4569"/>
                  </a:cubicBezTo>
                  <a:cubicBezTo>
                    <a:pt x="0" y="7091"/>
                    <a:pt x="2045" y="9136"/>
                    <a:pt x="4568" y="9136"/>
                  </a:cubicBezTo>
                  <a:lnTo>
                    <a:pt x="48335" y="9136"/>
                  </a:lnTo>
                  <a:cubicBezTo>
                    <a:pt x="50857" y="9136"/>
                    <a:pt x="52902" y="7091"/>
                    <a:pt x="52902" y="4569"/>
                  </a:cubicBezTo>
                  <a:cubicBezTo>
                    <a:pt x="52902" y="2047"/>
                    <a:pt x="50857" y="1"/>
                    <a:pt x="483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8"/>
            <p:cNvSpPr/>
            <p:nvPr/>
          </p:nvSpPr>
          <p:spPr>
            <a:xfrm>
              <a:off x="3501525" y="3238425"/>
              <a:ext cx="724025" cy="228400"/>
            </a:xfrm>
            <a:custGeom>
              <a:avLst/>
              <a:gdLst/>
              <a:ahLst/>
              <a:cxnLst/>
              <a:rect l="l" t="t" r="r" b="b"/>
              <a:pathLst>
                <a:path w="28961" h="9136" extrusionOk="0">
                  <a:moveTo>
                    <a:pt x="4568" y="1"/>
                  </a:moveTo>
                  <a:cubicBezTo>
                    <a:pt x="2046" y="1"/>
                    <a:pt x="0" y="2046"/>
                    <a:pt x="0" y="4569"/>
                  </a:cubicBezTo>
                  <a:cubicBezTo>
                    <a:pt x="0" y="7091"/>
                    <a:pt x="2046" y="9136"/>
                    <a:pt x="4568" y="9136"/>
                  </a:cubicBezTo>
                  <a:lnTo>
                    <a:pt x="24393" y="9136"/>
                  </a:lnTo>
                  <a:cubicBezTo>
                    <a:pt x="26916" y="9136"/>
                    <a:pt x="28961" y="7091"/>
                    <a:pt x="28961" y="4569"/>
                  </a:cubicBezTo>
                  <a:cubicBezTo>
                    <a:pt x="28961" y="2047"/>
                    <a:pt x="26916" y="1"/>
                    <a:pt x="24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8"/>
            <p:cNvSpPr/>
            <p:nvPr/>
          </p:nvSpPr>
          <p:spPr>
            <a:xfrm>
              <a:off x="3617800" y="3719725"/>
              <a:ext cx="2076800" cy="228400"/>
            </a:xfrm>
            <a:custGeom>
              <a:avLst/>
              <a:gdLst/>
              <a:ahLst/>
              <a:cxnLst/>
              <a:rect l="l" t="t" r="r" b="b"/>
              <a:pathLst>
                <a:path w="83072" h="9136" extrusionOk="0">
                  <a:moveTo>
                    <a:pt x="4567" y="1"/>
                  </a:moveTo>
                  <a:cubicBezTo>
                    <a:pt x="2045" y="1"/>
                    <a:pt x="0" y="2046"/>
                    <a:pt x="0" y="4568"/>
                  </a:cubicBezTo>
                  <a:cubicBezTo>
                    <a:pt x="0" y="7091"/>
                    <a:pt x="2045" y="9136"/>
                    <a:pt x="4567" y="9136"/>
                  </a:cubicBezTo>
                  <a:lnTo>
                    <a:pt x="78505" y="9136"/>
                  </a:lnTo>
                  <a:cubicBezTo>
                    <a:pt x="81027" y="9136"/>
                    <a:pt x="83072" y="7090"/>
                    <a:pt x="83072" y="4568"/>
                  </a:cubicBezTo>
                  <a:cubicBezTo>
                    <a:pt x="83072" y="2046"/>
                    <a:pt x="81027" y="1"/>
                    <a:pt x="785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8"/>
            <p:cNvSpPr/>
            <p:nvPr/>
          </p:nvSpPr>
          <p:spPr>
            <a:xfrm>
              <a:off x="4609925" y="4201000"/>
              <a:ext cx="1084675" cy="228400"/>
            </a:xfrm>
            <a:custGeom>
              <a:avLst/>
              <a:gdLst/>
              <a:ahLst/>
              <a:cxnLst/>
              <a:rect l="l" t="t" r="r" b="b"/>
              <a:pathLst>
                <a:path w="43387" h="9136" extrusionOk="0">
                  <a:moveTo>
                    <a:pt x="4568" y="1"/>
                  </a:moveTo>
                  <a:cubicBezTo>
                    <a:pt x="2046" y="1"/>
                    <a:pt x="0" y="2045"/>
                    <a:pt x="0" y="4569"/>
                  </a:cubicBezTo>
                  <a:cubicBezTo>
                    <a:pt x="0" y="7090"/>
                    <a:pt x="2046" y="9135"/>
                    <a:pt x="4568" y="9135"/>
                  </a:cubicBezTo>
                  <a:lnTo>
                    <a:pt x="38820" y="9135"/>
                  </a:lnTo>
                  <a:cubicBezTo>
                    <a:pt x="41342" y="9135"/>
                    <a:pt x="43387" y="7090"/>
                    <a:pt x="43387" y="4569"/>
                  </a:cubicBezTo>
                  <a:cubicBezTo>
                    <a:pt x="43387" y="2047"/>
                    <a:pt x="41342" y="1"/>
                    <a:pt x="388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48"/>
            <p:cNvSpPr/>
            <p:nvPr/>
          </p:nvSpPr>
          <p:spPr>
            <a:xfrm>
              <a:off x="3156125" y="2774475"/>
              <a:ext cx="516300" cy="2145750"/>
            </a:xfrm>
            <a:custGeom>
              <a:avLst/>
              <a:gdLst/>
              <a:ahLst/>
              <a:cxnLst/>
              <a:rect l="l" t="t" r="r" b="b"/>
              <a:pathLst>
                <a:path w="20652" h="85830" extrusionOk="0">
                  <a:moveTo>
                    <a:pt x="9648" y="1"/>
                  </a:moveTo>
                  <a:lnTo>
                    <a:pt x="6403" y="12404"/>
                  </a:lnTo>
                  <a:cubicBezTo>
                    <a:pt x="1799" y="30012"/>
                    <a:pt x="1" y="48236"/>
                    <a:pt x="1074" y="66405"/>
                  </a:cubicBezTo>
                  <a:lnTo>
                    <a:pt x="2222" y="85829"/>
                  </a:lnTo>
                  <a:lnTo>
                    <a:pt x="19513" y="85829"/>
                  </a:lnTo>
                  <a:cubicBezTo>
                    <a:pt x="19513" y="85829"/>
                    <a:pt x="14100" y="65704"/>
                    <a:pt x="14100" y="50362"/>
                  </a:cubicBezTo>
                  <a:cubicBezTo>
                    <a:pt x="14100" y="35410"/>
                    <a:pt x="20651" y="1"/>
                    <a:pt x="206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48"/>
            <p:cNvSpPr/>
            <p:nvPr/>
          </p:nvSpPr>
          <p:spPr>
            <a:xfrm>
              <a:off x="2362500" y="5277050"/>
              <a:ext cx="1084475" cy="63350"/>
            </a:xfrm>
            <a:custGeom>
              <a:avLst/>
              <a:gdLst/>
              <a:ahLst/>
              <a:cxnLst/>
              <a:rect l="l" t="t" r="r" b="b"/>
              <a:pathLst>
                <a:path w="43379" h="2534" extrusionOk="0">
                  <a:moveTo>
                    <a:pt x="21689" y="1"/>
                  </a:moveTo>
                  <a:cubicBezTo>
                    <a:pt x="9711" y="1"/>
                    <a:pt x="1" y="568"/>
                    <a:pt x="1" y="1267"/>
                  </a:cubicBezTo>
                  <a:cubicBezTo>
                    <a:pt x="1" y="1967"/>
                    <a:pt x="9711" y="2534"/>
                    <a:pt x="21689" y="2534"/>
                  </a:cubicBezTo>
                  <a:cubicBezTo>
                    <a:pt x="33667" y="2534"/>
                    <a:pt x="43378" y="1967"/>
                    <a:pt x="43378" y="1267"/>
                  </a:cubicBezTo>
                  <a:cubicBezTo>
                    <a:pt x="43378" y="568"/>
                    <a:pt x="33667" y="1"/>
                    <a:pt x="21689" y="1"/>
                  </a:cubicBez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48"/>
            <p:cNvSpPr/>
            <p:nvPr/>
          </p:nvSpPr>
          <p:spPr>
            <a:xfrm>
              <a:off x="2372600" y="1168100"/>
              <a:ext cx="888525" cy="479975"/>
            </a:xfrm>
            <a:custGeom>
              <a:avLst/>
              <a:gdLst/>
              <a:ahLst/>
              <a:cxnLst/>
              <a:rect l="l" t="t" r="r" b="b"/>
              <a:pathLst>
                <a:path w="35541" h="19199" extrusionOk="0">
                  <a:moveTo>
                    <a:pt x="2222" y="0"/>
                  </a:moveTo>
                  <a:lnTo>
                    <a:pt x="1" y="1329"/>
                  </a:lnTo>
                  <a:cubicBezTo>
                    <a:pt x="1582" y="4476"/>
                    <a:pt x="3383" y="7436"/>
                    <a:pt x="5443" y="10330"/>
                  </a:cubicBezTo>
                  <a:cubicBezTo>
                    <a:pt x="6489" y="11762"/>
                    <a:pt x="7595" y="13172"/>
                    <a:pt x="8898" y="14506"/>
                  </a:cubicBezTo>
                  <a:cubicBezTo>
                    <a:pt x="9553" y="15172"/>
                    <a:pt x="10251" y="15823"/>
                    <a:pt x="11065" y="16438"/>
                  </a:cubicBezTo>
                  <a:cubicBezTo>
                    <a:pt x="11885" y="17044"/>
                    <a:pt x="12811" y="17640"/>
                    <a:pt x="14148" y="17991"/>
                  </a:cubicBezTo>
                  <a:cubicBezTo>
                    <a:pt x="17799" y="18813"/>
                    <a:pt x="21329" y="19177"/>
                    <a:pt x="24899" y="19196"/>
                  </a:cubicBezTo>
                  <a:cubicBezTo>
                    <a:pt x="25103" y="19198"/>
                    <a:pt x="25307" y="19198"/>
                    <a:pt x="25511" y="19198"/>
                  </a:cubicBezTo>
                  <a:cubicBezTo>
                    <a:pt x="27082" y="19198"/>
                    <a:pt x="28650" y="19161"/>
                    <a:pt x="30212" y="19058"/>
                  </a:cubicBezTo>
                  <a:cubicBezTo>
                    <a:pt x="31990" y="18926"/>
                    <a:pt x="33705" y="18779"/>
                    <a:pt x="35541" y="18488"/>
                  </a:cubicBezTo>
                  <a:lnTo>
                    <a:pt x="34746" y="13323"/>
                  </a:lnTo>
                  <a:cubicBezTo>
                    <a:pt x="33188" y="13514"/>
                    <a:pt x="31489" y="13695"/>
                    <a:pt x="29849" y="13803"/>
                  </a:cubicBezTo>
                  <a:cubicBezTo>
                    <a:pt x="28194" y="13922"/>
                    <a:pt x="26541" y="14011"/>
                    <a:pt x="24889" y="14036"/>
                  </a:cubicBezTo>
                  <a:cubicBezTo>
                    <a:pt x="24573" y="14041"/>
                    <a:pt x="24259" y="14043"/>
                    <a:pt x="23944" y="14043"/>
                  </a:cubicBezTo>
                  <a:cubicBezTo>
                    <a:pt x="22611" y="14043"/>
                    <a:pt x="21285" y="14004"/>
                    <a:pt x="19965" y="13945"/>
                  </a:cubicBezTo>
                  <a:cubicBezTo>
                    <a:pt x="18350" y="13862"/>
                    <a:pt x="16694" y="13659"/>
                    <a:pt x="15192" y="13406"/>
                  </a:cubicBezTo>
                  <a:cubicBezTo>
                    <a:pt x="14857" y="13362"/>
                    <a:pt x="14266" y="13083"/>
                    <a:pt x="13688" y="12711"/>
                  </a:cubicBezTo>
                  <a:cubicBezTo>
                    <a:pt x="13103" y="12335"/>
                    <a:pt x="12504" y="11860"/>
                    <a:pt x="11919" y="11344"/>
                  </a:cubicBezTo>
                  <a:cubicBezTo>
                    <a:pt x="10747" y="10305"/>
                    <a:pt x="9604" y="9118"/>
                    <a:pt x="8508" y="7876"/>
                  </a:cubicBezTo>
                  <a:cubicBezTo>
                    <a:pt x="7399" y="6643"/>
                    <a:pt x="6329" y="5348"/>
                    <a:pt x="5292" y="4019"/>
                  </a:cubicBezTo>
                  <a:cubicBezTo>
                    <a:pt x="4241" y="2707"/>
                    <a:pt x="3216" y="1340"/>
                    <a:pt x="2222" y="0"/>
                  </a:cubicBez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48"/>
            <p:cNvSpPr/>
            <p:nvPr/>
          </p:nvSpPr>
          <p:spPr>
            <a:xfrm>
              <a:off x="3129075" y="1474200"/>
              <a:ext cx="333075" cy="284150"/>
            </a:xfrm>
            <a:custGeom>
              <a:avLst/>
              <a:gdLst/>
              <a:ahLst/>
              <a:cxnLst/>
              <a:rect l="l" t="t" r="r" b="b"/>
              <a:pathLst>
                <a:path w="13323" h="11366" extrusionOk="0">
                  <a:moveTo>
                    <a:pt x="4815" y="1"/>
                  </a:moveTo>
                  <a:cubicBezTo>
                    <a:pt x="2137" y="1"/>
                    <a:pt x="1" y="691"/>
                    <a:pt x="1" y="691"/>
                  </a:cubicBezTo>
                  <a:lnTo>
                    <a:pt x="3088" y="11365"/>
                  </a:lnTo>
                  <a:cubicBezTo>
                    <a:pt x="3088" y="11365"/>
                    <a:pt x="7965" y="9990"/>
                    <a:pt x="9881" y="7913"/>
                  </a:cubicBezTo>
                  <a:cubicBezTo>
                    <a:pt x="11876" y="5750"/>
                    <a:pt x="13322" y="3077"/>
                    <a:pt x="10606" y="1439"/>
                  </a:cubicBezTo>
                  <a:cubicBezTo>
                    <a:pt x="8767" y="329"/>
                    <a:pt x="6662" y="1"/>
                    <a:pt x="481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48"/>
            <p:cNvSpPr/>
            <p:nvPr/>
          </p:nvSpPr>
          <p:spPr>
            <a:xfrm>
              <a:off x="2335925" y="1104675"/>
              <a:ext cx="128925" cy="116450"/>
            </a:xfrm>
            <a:custGeom>
              <a:avLst/>
              <a:gdLst/>
              <a:ahLst/>
              <a:cxnLst/>
              <a:rect l="l" t="t" r="r" b="b"/>
              <a:pathLst>
                <a:path w="5157" h="4658" extrusionOk="0">
                  <a:moveTo>
                    <a:pt x="5157" y="1"/>
                  </a:moveTo>
                  <a:lnTo>
                    <a:pt x="0" y="640"/>
                  </a:lnTo>
                  <a:cubicBezTo>
                    <a:pt x="0" y="640"/>
                    <a:pt x="509" y="3032"/>
                    <a:pt x="1876" y="4658"/>
                  </a:cubicBezTo>
                  <a:lnTo>
                    <a:pt x="4068" y="3671"/>
                  </a:lnTo>
                  <a:lnTo>
                    <a:pt x="5157" y="1"/>
                  </a:ln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48"/>
            <p:cNvSpPr/>
            <p:nvPr/>
          </p:nvSpPr>
          <p:spPr>
            <a:xfrm>
              <a:off x="2335900" y="997675"/>
              <a:ext cx="128950" cy="123000"/>
            </a:xfrm>
            <a:custGeom>
              <a:avLst/>
              <a:gdLst/>
              <a:ahLst/>
              <a:cxnLst/>
              <a:rect l="l" t="t" r="r" b="b"/>
              <a:pathLst>
                <a:path w="5158" h="4920" extrusionOk="0">
                  <a:moveTo>
                    <a:pt x="4785" y="0"/>
                  </a:moveTo>
                  <a:lnTo>
                    <a:pt x="495" y="770"/>
                  </a:lnTo>
                  <a:lnTo>
                    <a:pt x="0" y="4920"/>
                  </a:lnTo>
                  <a:lnTo>
                    <a:pt x="0" y="4920"/>
                  </a:lnTo>
                  <a:lnTo>
                    <a:pt x="5158" y="4281"/>
                  </a:lnTo>
                  <a:lnTo>
                    <a:pt x="4785" y="0"/>
                  </a:ln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48"/>
            <p:cNvSpPr/>
            <p:nvPr/>
          </p:nvSpPr>
          <p:spPr>
            <a:xfrm>
              <a:off x="3807125" y="668425"/>
              <a:ext cx="398200" cy="349400"/>
            </a:xfrm>
            <a:custGeom>
              <a:avLst/>
              <a:gdLst/>
              <a:ahLst/>
              <a:cxnLst/>
              <a:rect l="l" t="t" r="r" b="b"/>
              <a:pathLst>
                <a:path w="15928" h="13976" extrusionOk="0">
                  <a:moveTo>
                    <a:pt x="4438" y="1"/>
                  </a:moveTo>
                  <a:cubicBezTo>
                    <a:pt x="1" y="1"/>
                    <a:pt x="3396" y="7724"/>
                    <a:pt x="315" y="9724"/>
                  </a:cubicBezTo>
                  <a:lnTo>
                    <a:pt x="2596" y="12430"/>
                  </a:lnTo>
                  <a:cubicBezTo>
                    <a:pt x="2612" y="12430"/>
                    <a:pt x="2628" y="12429"/>
                    <a:pt x="2644" y="12429"/>
                  </a:cubicBezTo>
                  <a:cubicBezTo>
                    <a:pt x="4602" y="12429"/>
                    <a:pt x="7074" y="13976"/>
                    <a:pt x="8894" y="13976"/>
                  </a:cubicBezTo>
                  <a:cubicBezTo>
                    <a:pt x="9229" y="13976"/>
                    <a:pt x="9542" y="13923"/>
                    <a:pt x="9826" y="13799"/>
                  </a:cubicBezTo>
                  <a:cubicBezTo>
                    <a:pt x="11662" y="12996"/>
                    <a:pt x="11591" y="10559"/>
                    <a:pt x="10286" y="9810"/>
                  </a:cubicBezTo>
                  <a:cubicBezTo>
                    <a:pt x="12370" y="9260"/>
                    <a:pt x="15928" y="8102"/>
                    <a:pt x="14347" y="4434"/>
                  </a:cubicBezTo>
                  <a:cubicBezTo>
                    <a:pt x="13764" y="3080"/>
                    <a:pt x="12720" y="2653"/>
                    <a:pt x="11635" y="2653"/>
                  </a:cubicBezTo>
                  <a:cubicBezTo>
                    <a:pt x="9778" y="2653"/>
                    <a:pt x="7801" y="3902"/>
                    <a:pt x="7801" y="3902"/>
                  </a:cubicBezTo>
                  <a:cubicBezTo>
                    <a:pt x="7801" y="3902"/>
                    <a:pt x="9082" y="98"/>
                    <a:pt x="4521" y="2"/>
                  </a:cubicBezTo>
                  <a:cubicBezTo>
                    <a:pt x="4493" y="1"/>
                    <a:pt x="4466" y="1"/>
                    <a:pt x="443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48"/>
            <p:cNvSpPr/>
            <p:nvPr/>
          </p:nvSpPr>
          <p:spPr>
            <a:xfrm>
              <a:off x="3786575" y="834800"/>
              <a:ext cx="199450" cy="194750"/>
            </a:xfrm>
            <a:custGeom>
              <a:avLst/>
              <a:gdLst/>
              <a:ahLst/>
              <a:cxnLst/>
              <a:rect l="l" t="t" r="r" b="b"/>
              <a:pathLst>
                <a:path w="7978" h="7790" extrusionOk="0">
                  <a:moveTo>
                    <a:pt x="2373" y="1"/>
                  </a:moveTo>
                  <a:cubicBezTo>
                    <a:pt x="456" y="1"/>
                    <a:pt x="0" y="3357"/>
                    <a:pt x="0" y="3357"/>
                  </a:cubicBezTo>
                  <a:lnTo>
                    <a:pt x="4633" y="7661"/>
                  </a:lnTo>
                  <a:cubicBezTo>
                    <a:pt x="5092" y="7741"/>
                    <a:pt x="5522" y="7789"/>
                    <a:pt x="5908" y="7789"/>
                  </a:cubicBezTo>
                  <a:cubicBezTo>
                    <a:pt x="7192" y="7789"/>
                    <a:pt x="7977" y="7253"/>
                    <a:pt x="7675" y="5563"/>
                  </a:cubicBezTo>
                  <a:cubicBezTo>
                    <a:pt x="7282" y="3366"/>
                    <a:pt x="5579" y="1061"/>
                    <a:pt x="3071" y="135"/>
                  </a:cubicBezTo>
                  <a:cubicBezTo>
                    <a:pt x="2819" y="42"/>
                    <a:pt x="2587" y="1"/>
                    <a:pt x="23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48"/>
            <p:cNvSpPr/>
            <p:nvPr/>
          </p:nvSpPr>
          <p:spPr>
            <a:xfrm>
              <a:off x="2321025" y="4552650"/>
              <a:ext cx="152275" cy="309525"/>
            </a:xfrm>
            <a:custGeom>
              <a:avLst/>
              <a:gdLst/>
              <a:ahLst/>
              <a:cxnLst/>
              <a:rect l="l" t="t" r="r" b="b"/>
              <a:pathLst>
                <a:path w="6091" h="12381" extrusionOk="0">
                  <a:moveTo>
                    <a:pt x="1014" y="0"/>
                  </a:moveTo>
                  <a:lnTo>
                    <a:pt x="1" y="11797"/>
                  </a:lnTo>
                  <a:lnTo>
                    <a:pt x="5079" y="12380"/>
                  </a:lnTo>
                  <a:lnTo>
                    <a:pt x="6091" y="583"/>
                  </a:lnTo>
                  <a:lnTo>
                    <a:pt x="1014" y="0"/>
                  </a:ln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48"/>
            <p:cNvSpPr/>
            <p:nvPr/>
          </p:nvSpPr>
          <p:spPr>
            <a:xfrm>
              <a:off x="3134125" y="4904525"/>
              <a:ext cx="155150" cy="303350"/>
            </a:xfrm>
            <a:custGeom>
              <a:avLst/>
              <a:gdLst/>
              <a:ahLst/>
              <a:cxnLst/>
              <a:rect l="l" t="t" r="r" b="b"/>
              <a:pathLst>
                <a:path w="6206" h="12134" extrusionOk="0">
                  <a:moveTo>
                    <a:pt x="1" y="1"/>
                  </a:moveTo>
                  <a:lnTo>
                    <a:pt x="1100" y="11899"/>
                  </a:lnTo>
                  <a:lnTo>
                    <a:pt x="6205" y="12133"/>
                  </a:lnTo>
                  <a:lnTo>
                    <a:pt x="5106" y="235"/>
                  </a:lnTo>
                  <a:lnTo>
                    <a:pt x="1" y="1"/>
                  </a:ln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48"/>
            <p:cNvSpPr/>
            <p:nvPr/>
          </p:nvSpPr>
          <p:spPr>
            <a:xfrm>
              <a:off x="2963300" y="5163475"/>
              <a:ext cx="365175" cy="145300"/>
            </a:xfrm>
            <a:custGeom>
              <a:avLst/>
              <a:gdLst/>
              <a:ahLst/>
              <a:cxnLst/>
              <a:rect l="l" t="t" r="r" b="b"/>
              <a:pathLst>
                <a:path w="14607" h="5812" extrusionOk="0">
                  <a:moveTo>
                    <a:pt x="7735" y="1"/>
                  </a:moveTo>
                  <a:cubicBezTo>
                    <a:pt x="7423" y="2"/>
                    <a:pt x="7120" y="114"/>
                    <a:pt x="6882" y="315"/>
                  </a:cubicBezTo>
                  <a:cubicBezTo>
                    <a:pt x="5532" y="1448"/>
                    <a:pt x="4900" y="2637"/>
                    <a:pt x="894" y="3497"/>
                  </a:cubicBezTo>
                  <a:cubicBezTo>
                    <a:pt x="1" y="3690"/>
                    <a:pt x="162" y="5811"/>
                    <a:pt x="2260" y="5811"/>
                  </a:cubicBezTo>
                  <a:cubicBezTo>
                    <a:pt x="4405" y="5811"/>
                    <a:pt x="6675" y="5649"/>
                    <a:pt x="8228" y="5649"/>
                  </a:cubicBezTo>
                  <a:cubicBezTo>
                    <a:pt x="10754" y="5649"/>
                    <a:pt x="11718" y="5767"/>
                    <a:pt x="13720" y="5802"/>
                  </a:cubicBezTo>
                  <a:cubicBezTo>
                    <a:pt x="13725" y="5802"/>
                    <a:pt x="13729" y="5802"/>
                    <a:pt x="13733" y="5802"/>
                  </a:cubicBezTo>
                  <a:cubicBezTo>
                    <a:pt x="14209" y="5802"/>
                    <a:pt x="14606" y="5360"/>
                    <a:pt x="14540" y="4893"/>
                  </a:cubicBezTo>
                  <a:lnTo>
                    <a:pt x="13885" y="350"/>
                  </a:lnTo>
                  <a:cubicBezTo>
                    <a:pt x="13856" y="146"/>
                    <a:pt x="13686" y="1"/>
                    <a:pt x="1347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48"/>
            <p:cNvSpPr/>
            <p:nvPr/>
          </p:nvSpPr>
          <p:spPr>
            <a:xfrm>
              <a:off x="2113325" y="4784125"/>
              <a:ext cx="389800" cy="180625"/>
            </a:xfrm>
            <a:custGeom>
              <a:avLst/>
              <a:gdLst/>
              <a:ahLst/>
              <a:cxnLst/>
              <a:rect l="l" t="t" r="r" b="b"/>
              <a:pathLst>
                <a:path w="15592" h="7225" extrusionOk="0">
                  <a:moveTo>
                    <a:pt x="13889" y="1"/>
                  </a:moveTo>
                  <a:cubicBezTo>
                    <a:pt x="13873" y="1"/>
                    <a:pt x="13856" y="2"/>
                    <a:pt x="13838" y="4"/>
                  </a:cubicBezTo>
                  <a:lnTo>
                    <a:pt x="8136" y="679"/>
                  </a:lnTo>
                  <a:cubicBezTo>
                    <a:pt x="7826" y="717"/>
                    <a:pt x="7538" y="863"/>
                    <a:pt x="7325" y="1091"/>
                  </a:cubicBezTo>
                  <a:cubicBezTo>
                    <a:pt x="6118" y="2375"/>
                    <a:pt x="4692" y="3741"/>
                    <a:pt x="816" y="5067"/>
                  </a:cubicBezTo>
                  <a:cubicBezTo>
                    <a:pt x="0" y="5347"/>
                    <a:pt x="320" y="7224"/>
                    <a:pt x="2114" y="7224"/>
                  </a:cubicBezTo>
                  <a:cubicBezTo>
                    <a:pt x="2219" y="7224"/>
                    <a:pt x="2330" y="7218"/>
                    <a:pt x="2445" y="7204"/>
                  </a:cubicBezTo>
                  <a:cubicBezTo>
                    <a:pt x="4576" y="6952"/>
                    <a:pt x="7747" y="6413"/>
                    <a:pt x="9290" y="6231"/>
                  </a:cubicBezTo>
                  <a:cubicBezTo>
                    <a:pt x="11798" y="5934"/>
                    <a:pt x="12769" y="5936"/>
                    <a:pt x="14762" y="5735"/>
                  </a:cubicBezTo>
                  <a:cubicBezTo>
                    <a:pt x="15241" y="5687"/>
                    <a:pt x="15591" y="5197"/>
                    <a:pt x="15468" y="4737"/>
                  </a:cubicBezTo>
                  <a:lnTo>
                    <a:pt x="14285" y="303"/>
                  </a:lnTo>
                  <a:cubicBezTo>
                    <a:pt x="14235" y="120"/>
                    <a:pt x="14076" y="1"/>
                    <a:pt x="1388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48"/>
            <p:cNvSpPr/>
            <p:nvPr/>
          </p:nvSpPr>
          <p:spPr>
            <a:xfrm>
              <a:off x="2333300" y="4552700"/>
              <a:ext cx="140100" cy="166650"/>
            </a:xfrm>
            <a:custGeom>
              <a:avLst/>
              <a:gdLst/>
              <a:ahLst/>
              <a:cxnLst/>
              <a:rect l="l" t="t" r="r" b="b"/>
              <a:pathLst>
                <a:path w="5604" h="6666" extrusionOk="0">
                  <a:moveTo>
                    <a:pt x="523" y="0"/>
                  </a:moveTo>
                  <a:lnTo>
                    <a:pt x="0" y="6081"/>
                  </a:lnTo>
                  <a:lnTo>
                    <a:pt x="5079" y="6666"/>
                  </a:lnTo>
                  <a:lnTo>
                    <a:pt x="5603" y="585"/>
                  </a:lnTo>
                  <a:lnTo>
                    <a:pt x="523" y="0"/>
                  </a:lnTo>
                  <a:close/>
                </a:path>
              </a:pathLst>
            </a:custGeom>
            <a:solidFill>
              <a:srgbClr val="EA7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48"/>
            <p:cNvSpPr/>
            <p:nvPr/>
          </p:nvSpPr>
          <p:spPr>
            <a:xfrm>
              <a:off x="3134100" y="4904600"/>
              <a:ext cx="141950" cy="159225"/>
            </a:xfrm>
            <a:custGeom>
              <a:avLst/>
              <a:gdLst/>
              <a:ahLst/>
              <a:cxnLst/>
              <a:rect l="l" t="t" r="r" b="b"/>
              <a:pathLst>
                <a:path w="5678" h="6369" extrusionOk="0">
                  <a:moveTo>
                    <a:pt x="1" y="0"/>
                  </a:moveTo>
                  <a:lnTo>
                    <a:pt x="570" y="6134"/>
                  </a:lnTo>
                  <a:lnTo>
                    <a:pt x="5678" y="6369"/>
                  </a:lnTo>
                  <a:lnTo>
                    <a:pt x="5678" y="6369"/>
                  </a:lnTo>
                  <a:lnTo>
                    <a:pt x="5108" y="235"/>
                  </a:lnTo>
                  <a:lnTo>
                    <a:pt x="1" y="0"/>
                  </a:lnTo>
                  <a:close/>
                </a:path>
              </a:pathLst>
            </a:custGeom>
            <a:solidFill>
              <a:srgbClr val="EA7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48"/>
            <p:cNvSpPr/>
            <p:nvPr/>
          </p:nvSpPr>
          <p:spPr>
            <a:xfrm>
              <a:off x="3118950" y="1476200"/>
              <a:ext cx="799125" cy="900150"/>
            </a:xfrm>
            <a:custGeom>
              <a:avLst/>
              <a:gdLst/>
              <a:ahLst/>
              <a:cxnLst/>
              <a:rect l="l" t="t" r="r" b="b"/>
              <a:pathLst>
                <a:path w="31965" h="36006" extrusionOk="0">
                  <a:moveTo>
                    <a:pt x="6063" y="1"/>
                  </a:moveTo>
                  <a:cubicBezTo>
                    <a:pt x="6063" y="1"/>
                    <a:pt x="3487" y="161"/>
                    <a:pt x="1" y="30345"/>
                  </a:cubicBezTo>
                  <a:lnTo>
                    <a:pt x="19973" y="36005"/>
                  </a:lnTo>
                  <a:cubicBezTo>
                    <a:pt x="21941" y="27782"/>
                    <a:pt x="23351" y="22768"/>
                    <a:pt x="31965" y="7189"/>
                  </a:cubicBezTo>
                  <a:cubicBezTo>
                    <a:pt x="31965" y="7189"/>
                    <a:pt x="28038" y="5091"/>
                    <a:pt x="23801" y="3667"/>
                  </a:cubicBezTo>
                  <a:cubicBezTo>
                    <a:pt x="20486" y="2553"/>
                    <a:pt x="17763" y="1665"/>
                    <a:pt x="14733" y="1097"/>
                  </a:cubicBezTo>
                  <a:cubicBezTo>
                    <a:pt x="10736" y="349"/>
                    <a:pt x="6063" y="1"/>
                    <a:pt x="606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48"/>
            <p:cNvSpPr/>
            <p:nvPr/>
          </p:nvSpPr>
          <p:spPr>
            <a:xfrm>
              <a:off x="3388450" y="1306225"/>
              <a:ext cx="375425" cy="303325"/>
            </a:xfrm>
            <a:custGeom>
              <a:avLst/>
              <a:gdLst/>
              <a:ahLst/>
              <a:cxnLst/>
              <a:rect l="l" t="t" r="r" b="b"/>
              <a:pathLst>
                <a:path w="15017" h="12133" extrusionOk="0">
                  <a:moveTo>
                    <a:pt x="15017" y="1"/>
                  </a:moveTo>
                  <a:lnTo>
                    <a:pt x="8103" y="3177"/>
                  </a:lnTo>
                  <a:cubicBezTo>
                    <a:pt x="8029" y="5534"/>
                    <a:pt x="7460" y="7902"/>
                    <a:pt x="4244" y="7902"/>
                  </a:cubicBezTo>
                  <a:cubicBezTo>
                    <a:pt x="4149" y="7902"/>
                    <a:pt x="4052" y="7900"/>
                    <a:pt x="3953" y="7896"/>
                  </a:cubicBezTo>
                  <a:lnTo>
                    <a:pt x="3953" y="7896"/>
                  </a:lnTo>
                  <a:cubicBezTo>
                    <a:pt x="3952" y="7896"/>
                    <a:pt x="1" y="9974"/>
                    <a:pt x="5962" y="11664"/>
                  </a:cubicBezTo>
                  <a:cubicBezTo>
                    <a:pt x="7152" y="12001"/>
                    <a:pt x="8159" y="12133"/>
                    <a:pt x="9007" y="12133"/>
                  </a:cubicBezTo>
                  <a:cubicBezTo>
                    <a:pt x="12024" y="12133"/>
                    <a:pt x="13021" y="10467"/>
                    <a:pt x="13021" y="10467"/>
                  </a:cubicBezTo>
                  <a:cubicBezTo>
                    <a:pt x="11532" y="7941"/>
                    <a:pt x="13618" y="2757"/>
                    <a:pt x="15017" y="1"/>
                  </a:cubicBez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48"/>
            <p:cNvSpPr/>
            <p:nvPr/>
          </p:nvSpPr>
          <p:spPr>
            <a:xfrm>
              <a:off x="3212925" y="1483550"/>
              <a:ext cx="618600" cy="232275"/>
            </a:xfrm>
            <a:custGeom>
              <a:avLst/>
              <a:gdLst/>
              <a:ahLst/>
              <a:cxnLst/>
              <a:rect l="l" t="t" r="r" b="b"/>
              <a:pathLst>
                <a:path w="24744" h="9291" extrusionOk="0">
                  <a:moveTo>
                    <a:pt x="5390" y="1"/>
                  </a:moveTo>
                  <a:cubicBezTo>
                    <a:pt x="4149" y="1007"/>
                    <a:pt x="1" y="5606"/>
                    <a:pt x="10870" y="8378"/>
                  </a:cubicBezTo>
                  <a:cubicBezTo>
                    <a:pt x="13427" y="9030"/>
                    <a:pt x="15517" y="9291"/>
                    <a:pt x="17224" y="9291"/>
                  </a:cubicBezTo>
                  <a:cubicBezTo>
                    <a:pt x="23289" y="9291"/>
                    <a:pt x="24533" y="5998"/>
                    <a:pt x="24743" y="5227"/>
                  </a:cubicBezTo>
                  <a:cubicBezTo>
                    <a:pt x="23386" y="4613"/>
                    <a:pt x="21741" y="3941"/>
                    <a:pt x="20044" y="3373"/>
                  </a:cubicBezTo>
                  <a:cubicBezTo>
                    <a:pt x="16732" y="2260"/>
                    <a:pt x="14008" y="1369"/>
                    <a:pt x="10975" y="802"/>
                  </a:cubicBezTo>
                  <a:cubicBezTo>
                    <a:pt x="9076" y="448"/>
                    <a:pt x="7022" y="181"/>
                    <a:pt x="5390" y="1"/>
                  </a:cubicBez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48"/>
            <p:cNvSpPr/>
            <p:nvPr/>
          </p:nvSpPr>
          <p:spPr>
            <a:xfrm>
              <a:off x="3586675" y="1338650"/>
              <a:ext cx="107225" cy="89900"/>
            </a:xfrm>
            <a:custGeom>
              <a:avLst/>
              <a:gdLst/>
              <a:ahLst/>
              <a:cxnLst/>
              <a:rect l="l" t="t" r="r" b="b"/>
              <a:pathLst>
                <a:path w="4289" h="3596" extrusionOk="0">
                  <a:moveTo>
                    <a:pt x="4268" y="0"/>
                  </a:moveTo>
                  <a:lnTo>
                    <a:pt x="176" y="1877"/>
                  </a:lnTo>
                  <a:cubicBezTo>
                    <a:pt x="160" y="2452"/>
                    <a:pt x="112" y="3026"/>
                    <a:pt x="0" y="3566"/>
                  </a:cubicBezTo>
                  <a:cubicBezTo>
                    <a:pt x="149" y="3586"/>
                    <a:pt x="309" y="3596"/>
                    <a:pt x="477" y="3596"/>
                  </a:cubicBezTo>
                  <a:cubicBezTo>
                    <a:pt x="1774" y="3596"/>
                    <a:pt x="3540" y="3011"/>
                    <a:pt x="3983" y="1892"/>
                  </a:cubicBezTo>
                  <a:cubicBezTo>
                    <a:pt x="4233" y="1261"/>
                    <a:pt x="4289" y="332"/>
                    <a:pt x="4268" y="0"/>
                  </a:cubicBezTo>
                  <a:close/>
                </a:path>
              </a:pathLst>
            </a:custGeom>
            <a:solidFill>
              <a:srgbClr val="EA7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48"/>
            <p:cNvSpPr/>
            <p:nvPr/>
          </p:nvSpPr>
          <p:spPr>
            <a:xfrm>
              <a:off x="3443575" y="927525"/>
              <a:ext cx="412775" cy="479175"/>
            </a:xfrm>
            <a:custGeom>
              <a:avLst/>
              <a:gdLst/>
              <a:ahLst/>
              <a:cxnLst/>
              <a:rect l="l" t="t" r="r" b="b"/>
              <a:pathLst>
                <a:path w="16511" h="19167" extrusionOk="0">
                  <a:moveTo>
                    <a:pt x="8761" y="1"/>
                  </a:moveTo>
                  <a:cubicBezTo>
                    <a:pt x="8278" y="1"/>
                    <a:pt x="7782" y="51"/>
                    <a:pt x="7276" y="156"/>
                  </a:cubicBezTo>
                  <a:cubicBezTo>
                    <a:pt x="2037" y="1242"/>
                    <a:pt x="1" y="8509"/>
                    <a:pt x="248" y="13179"/>
                  </a:cubicBezTo>
                  <a:cubicBezTo>
                    <a:pt x="440" y="16814"/>
                    <a:pt x="3335" y="19167"/>
                    <a:pt x="6595" y="19167"/>
                  </a:cubicBezTo>
                  <a:cubicBezTo>
                    <a:pt x="7988" y="19167"/>
                    <a:pt x="9448" y="18737"/>
                    <a:pt x="10792" y="17794"/>
                  </a:cubicBezTo>
                  <a:cubicBezTo>
                    <a:pt x="13777" y="15700"/>
                    <a:pt x="14188" y="13590"/>
                    <a:pt x="15409" y="8667"/>
                  </a:cubicBezTo>
                  <a:cubicBezTo>
                    <a:pt x="16510" y="4226"/>
                    <a:pt x="13206" y="1"/>
                    <a:pt x="8761" y="1"/>
                  </a:cubicBez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48"/>
            <p:cNvSpPr/>
            <p:nvPr/>
          </p:nvSpPr>
          <p:spPr>
            <a:xfrm>
              <a:off x="3702175" y="968475"/>
              <a:ext cx="268725" cy="358975"/>
            </a:xfrm>
            <a:custGeom>
              <a:avLst/>
              <a:gdLst/>
              <a:ahLst/>
              <a:cxnLst/>
              <a:rect l="l" t="t" r="r" b="b"/>
              <a:pathLst>
                <a:path w="10749" h="14359" extrusionOk="0">
                  <a:moveTo>
                    <a:pt x="7168" y="1"/>
                  </a:moveTo>
                  <a:cubicBezTo>
                    <a:pt x="5062" y="1"/>
                    <a:pt x="2378" y="1304"/>
                    <a:pt x="1461" y="2765"/>
                  </a:cubicBezTo>
                  <a:cubicBezTo>
                    <a:pt x="1" y="5094"/>
                    <a:pt x="2936" y="6784"/>
                    <a:pt x="2936" y="6784"/>
                  </a:cubicBezTo>
                  <a:cubicBezTo>
                    <a:pt x="792" y="8810"/>
                    <a:pt x="1984" y="11007"/>
                    <a:pt x="3470" y="11780"/>
                  </a:cubicBezTo>
                  <a:lnTo>
                    <a:pt x="2542" y="13762"/>
                  </a:lnTo>
                  <a:cubicBezTo>
                    <a:pt x="3098" y="14185"/>
                    <a:pt x="3566" y="14359"/>
                    <a:pt x="3958" y="14359"/>
                  </a:cubicBezTo>
                  <a:cubicBezTo>
                    <a:pt x="5721" y="14359"/>
                    <a:pt x="5968" y="10858"/>
                    <a:pt x="5968" y="10858"/>
                  </a:cubicBezTo>
                  <a:cubicBezTo>
                    <a:pt x="10231" y="9664"/>
                    <a:pt x="7856" y="6039"/>
                    <a:pt x="7856" y="6039"/>
                  </a:cubicBezTo>
                  <a:cubicBezTo>
                    <a:pt x="7856" y="6039"/>
                    <a:pt x="10749" y="4750"/>
                    <a:pt x="9818" y="1628"/>
                  </a:cubicBezTo>
                  <a:cubicBezTo>
                    <a:pt x="9470" y="463"/>
                    <a:pt x="8422" y="1"/>
                    <a:pt x="71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48"/>
            <p:cNvSpPr/>
            <p:nvPr/>
          </p:nvSpPr>
          <p:spPr>
            <a:xfrm>
              <a:off x="3733375" y="1203950"/>
              <a:ext cx="102125" cy="115825"/>
            </a:xfrm>
            <a:custGeom>
              <a:avLst/>
              <a:gdLst/>
              <a:ahLst/>
              <a:cxnLst/>
              <a:rect l="l" t="t" r="r" b="b"/>
              <a:pathLst>
                <a:path w="4085" h="4633" extrusionOk="0">
                  <a:moveTo>
                    <a:pt x="2247" y="0"/>
                  </a:moveTo>
                  <a:cubicBezTo>
                    <a:pt x="2198" y="0"/>
                    <a:pt x="2149" y="2"/>
                    <a:pt x="2099" y="7"/>
                  </a:cubicBezTo>
                  <a:cubicBezTo>
                    <a:pt x="835" y="110"/>
                    <a:pt x="145" y="1760"/>
                    <a:pt x="67" y="2866"/>
                  </a:cubicBezTo>
                  <a:cubicBezTo>
                    <a:pt x="0" y="3833"/>
                    <a:pt x="512" y="4632"/>
                    <a:pt x="1293" y="4632"/>
                  </a:cubicBezTo>
                  <a:cubicBezTo>
                    <a:pt x="1505" y="4632"/>
                    <a:pt x="1736" y="4574"/>
                    <a:pt x="1981" y="4443"/>
                  </a:cubicBezTo>
                  <a:cubicBezTo>
                    <a:pt x="2744" y="4037"/>
                    <a:pt x="3475" y="3255"/>
                    <a:pt x="3765" y="2245"/>
                  </a:cubicBezTo>
                  <a:cubicBezTo>
                    <a:pt x="4084" y="1136"/>
                    <a:pt x="3403" y="0"/>
                    <a:pt x="2247" y="0"/>
                  </a:cubicBez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48"/>
            <p:cNvSpPr/>
            <p:nvPr/>
          </p:nvSpPr>
          <p:spPr>
            <a:xfrm>
              <a:off x="2292475" y="2234825"/>
              <a:ext cx="1192125" cy="2448375"/>
            </a:xfrm>
            <a:custGeom>
              <a:avLst/>
              <a:gdLst/>
              <a:ahLst/>
              <a:cxnLst/>
              <a:rect l="l" t="t" r="r" b="b"/>
              <a:pathLst>
                <a:path w="47685" h="97935" extrusionOk="0">
                  <a:moveTo>
                    <a:pt x="33060" y="0"/>
                  </a:moveTo>
                  <a:cubicBezTo>
                    <a:pt x="33060" y="0"/>
                    <a:pt x="9864" y="27359"/>
                    <a:pt x="5936" y="42447"/>
                  </a:cubicBezTo>
                  <a:cubicBezTo>
                    <a:pt x="1850" y="58138"/>
                    <a:pt x="0" y="96893"/>
                    <a:pt x="0" y="96893"/>
                  </a:cubicBezTo>
                  <a:lnTo>
                    <a:pt x="7969" y="97935"/>
                  </a:lnTo>
                  <a:cubicBezTo>
                    <a:pt x="7969" y="97935"/>
                    <a:pt x="13297" y="62451"/>
                    <a:pt x="20001" y="47996"/>
                  </a:cubicBezTo>
                  <a:cubicBezTo>
                    <a:pt x="27144" y="32599"/>
                    <a:pt x="47684" y="4145"/>
                    <a:pt x="47684" y="4145"/>
                  </a:cubicBezTo>
                  <a:lnTo>
                    <a:pt x="33060" y="0"/>
                  </a:ln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48"/>
            <p:cNvSpPr/>
            <p:nvPr/>
          </p:nvSpPr>
          <p:spPr>
            <a:xfrm>
              <a:off x="2260800" y="4584025"/>
              <a:ext cx="279300" cy="102750"/>
            </a:xfrm>
            <a:custGeom>
              <a:avLst/>
              <a:gdLst/>
              <a:ahLst/>
              <a:cxnLst/>
              <a:rect l="l" t="t" r="r" b="b"/>
              <a:pathLst>
                <a:path w="11172" h="4110" extrusionOk="0">
                  <a:moveTo>
                    <a:pt x="1" y="0"/>
                  </a:moveTo>
                  <a:lnTo>
                    <a:pt x="175" y="2782"/>
                  </a:lnTo>
                  <a:lnTo>
                    <a:pt x="10327" y="4109"/>
                  </a:lnTo>
                  <a:lnTo>
                    <a:pt x="11171" y="2270"/>
                  </a:lnTo>
                  <a:lnTo>
                    <a:pt x="1" y="0"/>
                  </a:ln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48"/>
            <p:cNvSpPr/>
            <p:nvPr/>
          </p:nvSpPr>
          <p:spPr>
            <a:xfrm>
              <a:off x="2260800" y="4584025"/>
              <a:ext cx="279300" cy="102750"/>
            </a:xfrm>
            <a:custGeom>
              <a:avLst/>
              <a:gdLst/>
              <a:ahLst/>
              <a:cxnLst/>
              <a:rect l="l" t="t" r="r" b="b"/>
              <a:pathLst>
                <a:path w="11172" h="4110" extrusionOk="0">
                  <a:moveTo>
                    <a:pt x="1" y="0"/>
                  </a:moveTo>
                  <a:lnTo>
                    <a:pt x="175" y="2782"/>
                  </a:lnTo>
                  <a:lnTo>
                    <a:pt x="10327" y="4109"/>
                  </a:lnTo>
                  <a:lnTo>
                    <a:pt x="11171" y="227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48"/>
            <p:cNvSpPr/>
            <p:nvPr/>
          </p:nvSpPr>
          <p:spPr>
            <a:xfrm>
              <a:off x="3002225" y="2545825"/>
              <a:ext cx="223275" cy="512175"/>
            </a:xfrm>
            <a:custGeom>
              <a:avLst/>
              <a:gdLst/>
              <a:ahLst/>
              <a:cxnLst/>
              <a:rect l="l" t="t" r="r" b="b"/>
              <a:pathLst>
                <a:path w="8931" h="20487" extrusionOk="0">
                  <a:moveTo>
                    <a:pt x="4271" y="1"/>
                  </a:moveTo>
                  <a:cubicBezTo>
                    <a:pt x="1566" y="9795"/>
                    <a:pt x="804" y="15190"/>
                    <a:pt x="0" y="20486"/>
                  </a:cubicBezTo>
                  <a:cubicBezTo>
                    <a:pt x="2116" y="17051"/>
                    <a:pt x="4351" y="13578"/>
                    <a:pt x="6527" y="10283"/>
                  </a:cubicBezTo>
                  <a:cubicBezTo>
                    <a:pt x="7317" y="8543"/>
                    <a:pt x="8120" y="6822"/>
                    <a:pt x="8910" y="5143"/>
                  </a:cubicBezTo>
                  <a:cubicBezTo>
                    <a:pt x="8910" y="5122"/>
                    <a:pt x="8924" y="5102"/>
                    <a:pt x="8931" y="5082"/>
                  </a:cubicBezTo>
                  <a:lnTo>
                    <a:pt x="427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48"/>
            <p:cNvSpPr/>
            <p:nvPr/>
          </p:nvSpPr>
          <p:spPr>
            <a:xfrm>
              <a:off x="2973150" y="2272200"/>
              <a:ext cx="741900" cy="2744650"/>
            </a:xfrm>
            <a:custGeom>
              <a:avLst/>
              <a:gdLst/>
              <a:ahLst/>
              <a:cxnLst/>
              <a:rect l="l" t="t" r="r" b="b"/>
              <a:pathLst>
                <a:path w="29676" h="109786" extrusionOk="0">
                  <a:moveTo>
                    <a:pt x="11107" y="0"/>
                  </a:moveTo>
                  <a:cubicBezTo>
                    <a:pt x="11107" y="0"/>
                    <a:pt x="4395" y="34558"/>
                    <a:pt x="1964" y="54418"/>
                  </a:cubicBezTo>
                  <a:cubicBezTo>
                    <a:pt x="0" y="70459"/>
                    <a:pt x="6188" y="109377"/>
                    <a:pt x="6188" y="109377"/>
                  </a:cubicBezTo>
                  <a:lnTo>
                    <a:pt x="12840" y="109785"/>
                  </a:lnTo>
                  <a:cubicBezTo>
                    <a:pt x="12840" y="109785"/>
                    <a:pt x="11439" y="75029"/>
                    <a:pt x="14531" y="59490"/>
                  </a:cubicBezTo>
                  <a:cubicBezTo>
                    <a:pt x="22358" y="20170"/>
                    <a:pt x="29675" y="14892"/>
                    <a:pt x="25805" y="4165"/>
                  </a:cubicBezTo>
                  <a:lnTo>
                    <a:pt x="11107" y="0"/>
                  </a:ln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48"/>
            <p:cNvSpPr/>
            <p:nvPr/>
          </p:nvSpPr>
          <p:spPr>
            <a:xfrm>
              <a:off x="3089375" y="4943600"/>
              <a:ext cx="233300" cy="74500"/>
            </a:xfrm>
            <a:custGeom>
              <a:avLst/>
              <a:gdLst/>
              <a:ahLst/>
              <a:cxnLst/>
              <a:rect l="l" t="t" r="r" b="b"/>
              <a:pathLst>
                <a:path w="9332" h="2980" extrusionOk="0">
                  <a:moveTo>
                    <a:pt x="0" y="0"/>
                  </a:moveTo>
                  <a:lnTo>
                    <a:pt x="401" y="2451"/>
                  </a:lnTo>
                  <a:lnTo>
                    <a:pt x="9015" y="2979"/>
                  </a:lnTo>
                  <a:lnTo>
                    <a:pt x="9331" y="970"/>
                  </a:lnTo>
                  <a:lnTo>
                    <a:pt x="0" y="0"/>
                  </a:ln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48"/>
            <p:cNvSpPr/>
            <p:nvPr/>
          </p:nvSpPr>
          <p:spPr>
            <a:xfrm>
              <a:off x="3089375" y="4943600"/>
              <a:ext cx="233300" cy="74500"/>
            </a:xfrm>
            <a:custGeom>
              <a:avLst/>
              <a:gdLst/>
              <a:ahLst/>
              <a:cxnLst/>
              <a:rect l="l" t="t" r="r" b="b"/>
              <a:pathLst>
                <a:path w="9332" h="2980" extrusionOk="0">
                  <a:moveTo>
                    <a:pt x="0" y="0"/>
                  </a:moveTo>
                  <a:lnTo>
                    <a:pt x="401" y="2451"/>
                  </a:lnTo>
                  <a:lnTo>
                    <a:pt x="9015" y="2979"/>
                  </a:lnTo>
                  <a:lnTo>
                    <a:pt x="9331" y="97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48"/>
            <p:cNvSpPr/>
            <p:nvPr/>
          </p:nvSpPr>
          <p:spPr>
            <a:xfrm>
              <a:off x="3102550" y="2199275"/>
              <a:ext cx="541950" cy="206200"/>
            </a:xfrm>
            <a:custGeom>
              <a:avLst/>
              <a:gdLst/>
              <a:ahLst/>
              <a:cxnLst/>
              <a:rect l="l" t="t" r="r" b="b"/>
              <a:pathLst>
                <a:path w="21678" h="8248" extrusionOk="0">
                  <a:moveTo>
                    <a:pt x="608" y="0"/>
                  </a:moveTo>
                  <a:cubicBezTo>
                    <a:pt x="472" y="0"/>
                    <a:pt x="364" y="58"/>
                    <a:pt x="347" y="153"/>
                  </a:cubicBezTo>
                  <a:lnTo>
                    <a:pt x="21" y="1992"/>
                  </a:lnTo>
                  <a:cubicBezTo>
                    <a:pt x="1" y="2108"/>
                    <a:pt x="125" y="2238"/>
                    <a:pt x="304" y="2290"/>
                  </a:cubicBezTo>
                  <a:lnTo>
                    <a:pt x="21248" y="8226"/>
                  </a:lnTo>
                  <a:cubicBezTo>
                    <a:pt x="21299" y="8240"/>
                    <a:pt x="21349" y="8247"/>
                    <a:pt x="21395" y="8247"/>
                  </a:cubicBezTo>
                  <a:cubicBezTo>
                    <a:pt x="21558" y="8247"/>
                    <a:pt x="21677" y="8162"/>
                    <a:pt x="21653" y="8039"/>
                  </a:cubicBezTo>
                  <a:lnTo>
                    <a:pt x="21260" y="5995"/>
                  </a:lnTo>
                  <a:cubicBezTo>
                    <a:pt x="21239" y="5893"/>
                    <a:pt x="21125" y="5795"/>
                    <a:pt x="20977" y="5753"/>
                  </a:cubicBezTo>
                  <a:lnTo>
                    <a:pt x="753" y="21"/>
                  </a:lnTo>
                  <a:cubicBezTo>
                    <a:pt x="703" y="7"/>
                    <a:pt x="654" y="0"/>
                    <a:pt x="608"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48"/>
            <p:cNvSpPr/>
            <p:nvPr/>
          </p:nvSpPr>
          <p:spPr>
            <a:xfrm>
              <a:off x="3102550" y="2199275"/>
              <a:ext cx="541950" cy="206200"/>
            </a:xfrm>
            <a:custGeom>
              <a:avLst/>
              <a:gdLst/>
              <a:ahLst/>
              <a:cxnLst/>
              <a:rect l="l" t="t" r="r" b="b"/>
              <a:pathLst>
                <a:path w="21678" h="8248" extrusionOk="0">
                  <a:moveTo>
                    <a:pt x="608" y="0"/>
                  </a:moveTo>
                  <a:cubicBezTo>
                    <a:pt x="472" y="0"/>
                    <a:pt x="364" y="58"/>
                    <a:pt x="347" y="153"/>
                  </a:cubicBezTo>
                  <a:lnTo>
                    <a:pt x="21" y="1992"/>
                  </a:lnTo>
                  <a:cubicBezTo>
                    <a:pt x="1" y="2108"/>
                    <a:pt x="125" y="2238"/>
                    <a:pt x="304" y="2290"/>
                  </a:cubicBezTo>
                  <a:lnTo>
                    <a:pt x="21248" y="8226"/>
                  </a:lnTo>
                  <a:cubicBezTo>
                    <a:pt x="21299" y="8240"/>
                    <a:pt x="21349" y="8247"/>
                    <a:pt x="21395" y="8247"/>
                  </a:cubicBezTo>
                  <a:cubicBezTo>
                    <a:pt x="21558" y="8247"/>
                    <a:pt x="21677" y="8162"/>
                    <a:pt x="21653" y="8039"/>
                  </a:cubicBezTo>
                  <a:lnTo>
                    <a:pt x="21260" y="5995"/>
                  </a:lnTo>
                  <a:cubicBezTo>
                    <a:pt x="21239" y="5893"/>
                    <a:pt x="21125" y="5795"/>
                    <a:pt x="20977" y="5753"/>
                  </a:cubicBezTo>
                  <a:lnTo>
                    <a:pt x="753" y="21"/>
                  </a:lnTo>
                  <a:cubicBezTo>
                    <a:pt x="703" y="7"/>
                    <a:pt x="654" y="0"/>
                    <a:pt x="60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48"/>
            <p:cNvSpPr/>
            <p:nvPr/>
          </p:nvSpPr>
          <p:spPr>
            <a:xfrm>
              <a:off x="3545425" y="2319925"/>
              <a:ext cx="34075" cy="70650"/>
            </a:xfrm>
            <a:custGeom>
              <a:avLst/>
              <a:gdLst/>
              <a:ahLst/>
              <a:cxnLst/>
              <a:rect l="l" t="t" r="r" b="b"/>
              <a:pathLst>
                <a:path w="1363" h="2826" extrusionOk="0">
                  <a:moveTo>
                    <a:pt x="555" y="0"/>
                  </a:moveTo>
                  <a:cubicBezTo>
                    <a:pt x="482" y="0"/>
                    <a:pt x="425" y="32"/>
                    <a:pt x="417" y="84"/>
                  </a:cubicBezTo>
                  <a:lnTo>
                    <a:pt x="13" y="2478"/>
                  </a:lnTo>
                  <a:cubicBezTo>
                    <a:pt x="0" y="2547"/>
                    <a:pt x="79" y="2631"/>
                    <a:pt x="187" y="2660"/>
                  </a:cubicBezTo>
                  <a:lnTo>
                    <a:pt x="729" y="2814"/>
                  </a:lnTo>
                  <a:cubicBezTo>
                    <a:pt x="757" y="2822"/>
                    <a:pt x="784" y="2826"/>
                    <a:pt x="808" y="2826"/>
                  </a:cubicBezTo>
                  <a:cubicBezTo>
                    <a:pt x="881" y="2826"/>
                    <a:pt x="938" y="2794"/>
                    <a:pt x="946" y="2742"/>
                  </a:cubicBezTo>
                  <a:lnTo>
                    <a:pt x="1351" y="348"/>
                  </a:lnTo>
                  <a:cubicBezTo>
                    <a:pt x="1363" y="279"/>
                    <a:pt x="1284" y="197"/>
                    <a:pt x="1177" y="166"/>
                  </a:cubicBezTo>
                  <a:lnTo>
                    <a:pt x="635" y="12"/>
                  </a:lnTo>
                  <a:cubicBezTo>
                    <a:pt x="607" y="4"/>
                    <a:pt x="580" y="0"/>
                    <a:pt x="555"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48"/>
            <p:cNvSpPr/>
            <p:nvPr/>
          </p:nvSpPr>
          <p:spPr>
            <a:xfrm>
              <a:off x="3142175" y="2205625"/>
              <a:ext cx="34100" cy="70650"/>
            </a:xfrm>
            <a:custGeom>
              <a:avLst/>
              <a:gdLst/>
              <a:ahLst/>
              <a:cxnLst/>
              <a:rect l="l" t="t" r="r" b="b"/>
              <a:pathLst>
                <a:path w="1364" h="2826" extrusionOk="0">
                  <a:moveTo>
                    <a:pt x="554" y="1"/>
                  </a:moveTo>
                  <a:cubicBezTo>
                    <a:pt x="482" y="1"/>
                    <a:pt x="426" y="32"/>
                    <a:pt x="417" y="83"/>
                  </a:cubicBezTo>
                  <a:lnTo>
                    <a:pt x="12" y="2478"/>
                  </a:lnTo>
                  <a:cubicBezTo>
                    <a:pt x="1" y="2548"/>
                    <a:pt x="79" y="2630"/>
                    <a:pt x="187" y="2661"/>
                  </a:cubicBezTo>
                  <a:lnTo>
                    <a:pt x="729" y="2814"/>
                  </a:lnTo>
                  <a:cubicBezTo>
                    <a:pt x="757" y="2822"/>
                    <a:pt x="784" y="2826"/>
                    <a:pt x="809" y="2826"/>
                  </a:cubicBezTo>
                  <a:cubicBezTo>
                    <a:pt x="882" y="2826"/>
                    <a:pt x="938" y="2795"/>
                    <a:pt x="947" y="2743"/>
                  </a:cubicBezTo>
                  <a:lnTo>
                    <a:pt x="1351" y="349"/>
                  </a:lnTo>
                  <a:cubicBezTo>
                    <a:pt x="1363" y="278"/>
                    <a:pt x="1284" y="196"/>
                    <a:pt x="1176" y="165"/>
                  </a:cubicBezTo>
                  <a:lnTo>
                    <a:pt x="634" y="12"/>
                  </a:lnTo>
                  <a:cubicBezTo>
                    <a:pt x="606" y="4"/>
                    <a:pt x="579" y="1"/>
                    <a:pt x="554"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48"/>
            <p:cNvSpPr/>
            <p:nvPr/>
          </p:nvSpPr>
          <p:spPr>
            <a:xfrm>
              <a:off x="3343825" y="2262750"/>
              <a:ext cx="34050" cy="70700"/>
            </a:xfrm>
            <a:custGeom>
              <a:avLst/>
              <a:gdLst/>
              <a:ahLst/>
              <a:cxnLst/>
              <a:rect l="l" t="t" r="r" b="b"/>
              <a:pathLst>
                <a:path w="1362" h="2828" extrusionOk="0">
                  <a:moveTo>
                    <a:pt x="554" y="0"/>
                  </a:moveTo>
                  <a:cubicBezTo>
                    <a:pt x="481" y="0"/>
                    <a:pt x="424" y="32"/>
                    <a:pt x="415" y="84"/>
                  </a:cubicBezTo>
                  <a:lnTo>
                    <a:pt x="11" y="2478"/>
                  </a:lnTo>
                  <a:cubicBezTo>
                    <a:pt x="0" y="2549"/>
                    <a:pt x="79" y="2631"/>
                    <a:pt x="186" y="2662"/>
                  </a:cubicBezTo>
                  <a:lnTo>
                    <a:pt x="728" y="2816"/>
                  </a:lnTo>
                  <a:cubicBezTo>
                    <a:pt x="756" y="2823"/>
                    <a:pt x="783" y="2827"/>
                    <a:pt x="808" y="2827"/>
                  </a:cubicBezTo>
                  <a:cubicBezTo>
                    <a:pt x="880" y="2827"/>
                    <a:pt x="937" y="2796"/>
                    <a:pt x="946" y="2744"/>
                  </a:cubicBezTo>
                  <a:lnTo>
                    <a:pt x="1350" y="348"/>
                  </a:lnTo>
                  <a:cubicBezTo>
                    <a:pt x="1361" y="279"/>
                    <a:pt x="1283" y="196"/>
                    <a:pt x="1175" y="166"/>
                  </a:cubicBezTo>
                  <a:lnTo>
                    <a:pt x="633" y="12"/>
                  </a:lnTo>
                  <a:cubicBezTo>
                    <a:pt x="606" y="4"/>
                    <a:pt x="579" y="0"/>
                    <a:pt x="554"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48"/>
            <p:cNvSpPr/>
            <p:nvPr/>
          </p:nvSpPr>
          <p:spPr>
            <a:xfrm>
              <a:off x="3607725" y="1123600"/>
              <a:ext cx="27725" cy="37000"/>
            </a:xfrm>
            <a:custGeom>
              <a:avLst/>
              <a:gdLst/>
              <a:ahLst/>
              <a:cxnLst/>
              <a:rect l="l" t="t" r="r" b="b"/>
              <a:pathLst>
                <a:path w="1109" h="1480" extrusionOk="0">
                  <a:moveTo>
                    <a:pt x="631" y="1"/>
                  </a:moveTo>
                  <a:cubicBezTo>
                    <a:pt x="384" y="1"/>
                    <a:pt x="143" y="277"/>
                    <a:pt x="75" y="652"/>
                  </a:cubicBezTo>
                  <a:cubicBezTo>
                    <a:pt x="1" y="1057"/>
                    <a:pt x="155" y="1426"/>
                    <a:pt x="419" y="1475"/>
                  </a:cubicBezTo>
                  <a:cubicBezTo>
                    <a:pt x="439" y="1478"/>
                    <a:pt x="458" y="1480"/>
                    <a:pt x="478" y="1480"/>
                  </a:cubicBezTo>
                  <a:cubicBezTo>
                    <a:pt x="724" y="1480"/>
                    <a:pt x="966" y="1204"/>
                    <a:pt x="1034" y="829"/>
                  </a:cubicBezTo>
                  <a:cubicBezTo>
                    <a:pt x="1109" y="423"/>
                    <a:pt x="955" y="54"/>
                    <a:pt x="690" y="6"/>
                  </a:cubicBezTo>
                  <a:cubicBezTo>
                    <a:pt x="670" y="2"/>
                    <a:pt x="650" y="1"/>
                    <a:pt x="63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48"/>
            <p:cNvSpPr/>
            <p:nvPr/>
          </p:nvSpPr>
          <p:spPr>
            <a:xfrm>
              <a:off x="3493125" y="1102550"/>
              <a:ext cx="27750" cy="37000"/>
            </a:xfrm>
            <a:custGeom>
              <a:avLst/>
              <a:gdLst/>
              <a:ahLst/>
              <a:cxnLst/>
              <a:rect l="l" t="t" r="r" b="b"/>
              <a:pathLst>
                <a:path w="1110" h="1480" extrusionOk="0">
                  <a:moveTo>
                    <a:pt x="632" y="1"/>
                  </a:moveTo>
                  <a:cubicBezTo>
                    <a:pt x="386" y="1"/>
                    <a:pt x="145" y="276"/>
                    <a:pt x="76" y="652"/>
                  </a:cubicBezTo>
                  <a:cubicBezTo>
                    <a:pt x="1" y="1058"/>
                    <a:pt x="156" y="1425"/>
                    <a:pt x="421" y="1474"/>
                  </a:cubicBezTo>
                  <a:cubicBezTo>
                    <a:pt x="440" y="1478"/>
                    <a:pt x="460" y="1480"/>
                    <a:pt x="480" y="1480"/>
                  </a:cubicBezTo>
                  <a:cubicBezTo>
                    <a:pt x="725" y="1480"/>
                    <a:pt x="966" y="1204"/>
                    <a:pt x="1036" y="829"/>
                  </a:cubicBezTo>
                  <a:cubicBezTo>
                    <a:pt x="1110" y="422"/>
                    <a:pt x="956" y="55"/>
                    <a:pt x="690" y="6"/>
                  </a:cubicBezTo>
                  <a:cubicBezTo>
                    <a:pt x="671" y="2"/>
                    <a:pt x="651" y="1"/>
                    <a:pt x="63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48"/>
            <p:cNvSpPr/>
            <p:nvPr/>
          </p:nvSpPr>
          <p:spPr>
            <a:xfrm>
              <a:off x="3490125" y="1092300"/>
              <a:ext cx="23075" cy="14100"/>
            </a:xfrm>
            <a:custGeom>
              <a:avLst/>
              <a:gdLst/>
              <a:ahLst/>
              <a:cxnLst/>
              <a:rect l="l" t="t" r="r" b="b"/>
              <a:pathLst>
                <a:path w="923" h="564" extrusionOk="0">
                  <a:moveTo>
                    <a:pt x="1" y="0"/>
                  </a:moveTo>
                  <a:cubicBezTo>
                    <a:pt x="1" y="1"/>
                    <a:pt x="239" y="564"/>
                    <a:pt x="630" y="564"/>
                  </a:cubicBezTo>
                  <a:cubicBezTo>
                    <a:pt x="720" y="564"/>
                    <a:pt x="818" y="534"/>
                    <a:pt x="923" y="460"/>
                  </a:cubicBezTo>
                  <a:lnTo>
                    <a:pt x="1"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48"/>
            <p:cNvSpPr/>
            <p:nvPr/>
          </p:nvSpPr>
          <p:spPr>
            <a:xfrm>
              <a:off x="3498075" y="1146225"/>
              <a:ext cx="48025" cy="71550"/>
            </a:xfrm>
            <a:custGeom>
              <a:avLst/>
              <a:gdLst/>
              <a:ahLst/>
              <a:cxnLst/>
              <a:rect l="l" t="t" r="r" b="b"/>
              <a:pathLst>
                <a:path w="1921" h="2862" extrusionOk="0">
                  <a:moveTo>
                    <a:pt x="1921" y="0"/>
                  </a:moveTo>
                  <a:lnTo>
                    <a:pt x="1921" y="0"/>
                  </a:lnTo>
                  <a:cubicBezTo>
                    <a:pt x="1920" y="0"/>
                    <a:pt x="912" y="1620"/>
                    <a:pt x="0" y="2322"/>
                  </a:cubicBezTo>
                  <a:cubicBezTo>
                    <a:pt x="369" y="2820"/>
                    <a:pt x="1090" y="2862"/>
                    <a:pt x="1322" y="2862"/>
                  </a:cubicBezTo>
                  <a:cubicBezTo>
                    <a:pt x="1369" y="2862"/>
                    <a:pt x="1396" y="2860"/>
                    <a:pt x="1396" y="2860"/>
                  </a:cubicBezTo>
                  <a:lnTo>
                    <a:pt x="1921" y="0"/>
                  </a:lnTo>
                  <a:close/>
                </a:path>
              </a:pathLst>
            </a:custGeom>
            <a:solidFill>
              <a:srgbClr val="FF5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48"/>
            <p:cNvSpPr/>
            <p:nvPr/>
          </p:nvSpPr>
          <p:spPr>
            <a:xfrm>
              <a:off x="3558550" y="1237925"/>
              <a:ext cx="80600" cy="27925"/>
            </a:xfrm>
            <a:custGeom>
              <a:avLst/>
              <a:gdLst/>
              <a:ahLst/>
              <a:cxnLst/>
              <a:rect l="l" t="t" r="r" b="b"/>
              <a:pathLst>
                <a:path w="3224" h="1117" extrusionOk="0">
                  <a:moveTo>
                    <a:pt x="3091" y="0"/>
                  </a:moveTo>
                  <a:cubicBezTo>
                    <a:pt x="3059" y="0"/>
                    <a:pt x="3027" y="13"/>
                    <a:pt x="3004" y="37"/>
                  </a:cubicBezTo>
                  <a:cubicBezTo>
                    <a:pt x="2994" y="47"/>
                    <a:pt x="2187" y="873"/>
                    <a:pt x="807" y="873"/>
                  </a:cubicBezTo>
                  <a:cubicBezTo>
                    <a:pt x="601" y="873"/>
                    <a:pt x="383" y="854"/>
                    <a:pt x="153" y="812"/>
                  </a:cubicBezTo>
                  <a:cubicBezTo>
                    <a:pt x="146" y="811"/>
                    <a:pt x="139" y="810"/>
                    <a:pt x="132" y="810"/>
                  </a:cubicBezTo>
                  <a:cubicBezTo>
                    <a:pt x="75" y="810"/>
                    <a:pt x="24" y="851"/>
                    <a:pt x="13" y="909"/>
                  </a:cubicBezTo>
                  <a:cubicBezTo>
                    <a:pt x="0" y="975"/>
                    <a:pt x="45" y="1038"/>
                    <a:pt x="111" y="1051"/>
                  </a:cubicBezTo>
                  <a:cubicBezTo>
                    <a:pt x="346" y="1094"/>
                    <a:pt x="584" y="1117"/>
                    <a:pt x="824" y="1117"/>
                  </a:cubicBezTo>
                  <a:cubicBezTo>
                    <a:pt x="2294" y="1117"/>
                    <a:pt x="3138" y="247"/>
                    <a:pt x="3178" y="204"/>
                  </a:cubicBezTo>
                  <a:cubicBezTo>
                    <a:pt x="3224" y="156"/>
                    <a:pt x="3223" y="80"/>
                    <a:pt x="3174" y="34"/>
                  </a:cubicBezTo>
                  <a:cubicBezTo>
                    <a:pt x="3150" y="11"/>
                    <a:pt x="3121" y="0"/>
                    <a:pt x="309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48"/>
            <p:cNvSpPr/>
            <p:nvPr/>
          </p:nvSpPr>
          <p:spPr>
            <a:xfrm>
              <a:off x="3630375" y="1071475"/>
              <a:ext cx="53025" cy="42325"/>
            </a:xfrm>
            <a:custGeom>
              <a:avLst/>
              <a:gdLst/>
              <a:ahLst/>
              <a:cxnLst/>
              <a:rect l="l" t="t" r="r" b="b"/>
              <a:pathLst>
                <a:path w="2121" h="1693" extrusionOk="0">
                  <a:moveTo>
                    <a:pt x="252" y="1"/>
                  </a:moveTo>
                  <a:cubicBezTo>
                    <a:pt x="131" y="1"/>
                    <a:pt x="27" y="93"/>
                    <a:pt x="15" y="217"/>
                  </a:cubicBezTo>
                  <a:cubicBezTo>
                    <a:pt x="1" y="350"/>
                    <a:pt x="96" y="469"/>
                    <a:pt x="229" y="484"/>
                  </a:cubicBezTo>
                  <a:cubicBezTo>
                    <a:pt x="238" y="485"/>
                    <a:pt x="1122" y="595"/>
                    <a:pt x="1607" y="1559"/>
                  </a:cubicBezTo>
                  <a:cubicBezTo>
                    <a:pt x="1648" y="1641"/>
                    <a:pt x="1733" y="1693"/>
                    <a:pt x="1824" y="1693"/>
                  </a:cubicBezTo>
                  <a:cubicBezTo>
                    <a:pt x="2004" y="1693"/>
                    <a:pt x="2121" y="1503"/>
                    <a:pt x="2041" y="1342"/>
                  </a:cubicBezTo>
                  <a:cubicBezTo>
                    <a:pt x="1440" y="145"/>
                    <a:pt x="329" y="8"/>
                    <a:pt x="282" y="3"/>
                  </a:cubicBezTo>
                  <a:cubicBezTo>
                    <a:pt x="272" y="1"/>
                    <a:pt x="262" y="1"/>
                    <a:pt x="25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48"/>
            <p:cNvSpPr/>
            <p:nvPr/>
          </p:nvSpPr>
          <p:spPr>
            <a:xfrm>
              <a:off x="3469700" y="1031325"/>
              <a:ext cx="60700" cy="29700"/>
            </a:xfrm>
            <a:custGeom>
              <a:avLst/>
              <a:gdLst/>
              <a:ahLst/>
              <a:cxnLst/>
              <a:rect l="l" t="t" r="r" b="b"/>
              <a:pathLst>
                <a:path w="2428" h="1188" extrusionOk="0">
                  <a:moveTo>
                    <a:pt x="1926" y="1"/>
                  </a:moveTo>
                  <a:cubicBezTo>
                    <a:pt x="1527" y="1"/>
                    <a:pt x="798" y="107"/>
                    <a:pt x="149" y="777"/>
                  </a:cubicBezTo>
                  <a:cubicBezTo>
                    <a:pt x="1" y="931"/>
                    <a:pt x="109" y="1187"/>
                    <a:pt x="323" y="1188"/>
                  </a:cubicBezTo>
                  <a:cubicBezTo>
                    <a:pt x="389" y="1188"/>
                    <a:pt x="452" y="1161"/>
                    <a:pt x="497" y="1114"/>
                  </a:cubicBezTo>
                  <a:cubicBezTo>
                    <a:pt x="1027" y="566"/>
                    <a:pt x="1615" y="483"/>
                    <a:pt x="1923" y="483"/>
                  </a:cubicBezTo>
                  <a:cubicBezTo>
                    <a:pt x="2045" y="483"/>
                    <a:pt x="2123" y="496"/>
                    <a:pt x="2136" y="498"/>
                  </a:cubicBezTo>
                  <a:cubicBezTo>
                    <a:pt x="2146" y="500"/>
                    <a:pt x="2156" y="500"/>
                    <a:pt x="2167" y="500"/>
                  </a:cubicBezTo>
                  <a:cubicBezTo>
                    <a:pt x="2281" y="500"/>
                    <a:pt x="2382" y="420"/>
                    <a:pt x="2404" y="304"/>
                  </a:cubicBezTo>
                  <a:cubicBezTo>
                    <a:pt x="2428" y="179"/>
                    <a:pt x="2350" y="56"/>
                    <a:pt x="2227" y="24"/>
                  </a:cubicBezTo>
                  <a:cubicBezTo>
                    <a:pt x="2213" y="21"/>
                    <a:pt x="2101" y="1"/>
                    <a:pt x="192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48"/>
            <p:cNvSpPr/>
            <p:nvPr/>
          </p:nvSpPr>
          <p:spPr>
            <a:xfrm>
              <a:off x="3523050" y="1796025"/>
              <a:ext cx="449450" cy="913025"/>
            </a:xfrm>
            <a:custGeom>
              <a:avLst/>
              <a:gdLst/>
              <a:ahLst/>
              <a:cxnLst/>
              <a:rect l="l" t="t" r="r" b="b"/>
              <a:pathLst>
                <a:path w="17978" h="36521" extrusionOk="0">
                  <a:moveTo>
                    <a:pt x="16426" y="1"/>
                  </a:moveTo>
                  <a:lnTo>
                    <a:pt x="11318" y="1109"/>
                  </a:lnTo>
                  <a:cubicBezTo>
                    <a:pt x="11604" y="2652"/>
                    <a:pt x="11889" y="4337"/>
                    <a:pt x="12097" y="5968"/>
                  </a:cubicBezTo>
                  <a:cubicBezTo>
                    <a:pt x="12315" y="7611"/>
                    <a:pt x="12505" y="9257"/>
                    <a:pt x="12631" y="10904"/>
                  </a:cubicBezTo>
                  <a:cubicBezTo>
                    <a:pt x="12756" y="12552"/>
                    <a:pt x="12814" y="14192"/>
                    <a:pt x="12839" y="15825"/>
                  </a:cubicBezTo>
                  <a:cubicBezTo>
                    <a:pt x="12854" y="17442"/>
                    <a:pt x="12753" y="19105"/>
                    <a:pt x="12593" y="20621"/>
                  </a:cubicBezTo>
                  <a:cubicBezTo>
                    <a:pt x="12568" y="20959"/>
                    <a:pt x="12327" y="21564"/>
                    <a:pt x="11990" y="22164"/>
                  </a:cubicBezTo>
                  <a:cubicBezTo>
                    <a:pt x="11650" y="22771"/>
                    <a:pt x="11213" y="23398"/>
                    <a:pt x="10734" y="24014"/>
                  </a:cubicBezTo>
                  <a:cubicBezTo>
                    <a:pt x="9768" y="25247"/>
                    <a:pt x="8652" y="26460"/>
                    <a:pt x="7481" y="27630"/>
                  </a:cubicBezTo>
                  <a:cubicBezTo>
                    <a:pt x="6317" y="28812"/>
                    <a:pt x="5089" y="29959"/>
                    <a:pt x="3826" y="31073"/>
                  </a:cubicBezTo>
                  <a:cubicBezTo>
                    <a:pt x="2581" y="32203"/>
                    <a:pt x="1278" y="33309"/>
                    <a:pt x="1" y="34383"/>
                  </a:cubicBezTo>
                  <a:lnTo>
                    <a:pt x="1462" y="36520"/>
                  </a:lnTo>
                  <a:cubicBezTo>
                    <a:pt x="4507" y="34750"/>
                    <a:pt x="7352" y="32771"/>
                    <a:pt x="10114" y="30541"/>
                  </a:cubicBezTo>
                  <a:cubicBezTo>
                    <a:pt x="11480" y="29407"/>
                    <a:pt x="12821" y="28218"/>
                    <a:pt x="14073" y="26836"/>
                  </a:cubicBezTo>
                  <a:cubicBezTo>
                    <a:pt x="14698" y="26143"/>
                    <a:pt x="15305" y="25406"/>
                    <a:pt x="15869" y="24557"/>
                  </a:cubicBezTo>
                  <a:cubicBezTo>
                    <a:pt x="16425" y="23700"/>
                    <a:pt x="16963" y="22740"/>
                    <a:pt x="17232" y="21383"/>
                  </a:cubicBezTo>
                  <a:cubicBezTo>
                    <a:pt x="17830" y="17690"/>
                    <a:pt x="17978" y="14144"/>
                    <a:pt x="17780" y="10580"/>
                  </a:cubicBezTo>
                  <a:cubicBezTo>
                    <a:pt x="17682" y="8806"/>
                    <a:pt x="17543" y="7039"/>
                    <a:pt x="17319" y="5285"/>
                  </a:cubicBezTo>
                  <a:cubicBezTo>
                    <a:pt x="17079" y="3518"/>
                    <a:pt x="16828" y="1815"/>
                    <a:pt x="16426" y="1"/>
                  </a:cubicBez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48"/>
            <p:cNvSpPr/>
            <p:nvPr/>
          </p:nvSpPr>
          <p:spPr>
            <a:xfrm>
              <a:off x="3711600" y="1645400"/>
              <a:ext cx="263450" cy="312925"/>
            </a:xfrm>
            <a:custGeom>
              <a:avLst/>
              <a:gdLst/>
              <a:ahLst/>
              <a:cxnLst/>
              <a:rect l="l" t="t" r="r" b="b"/>
              <a:pathLst>
                <a:path w="10538" h="12517" extrusionOk="0">
                  <a:moveTo>
                    <a:pt x="6803" y="0"/>
                  </a:moveTo>
                  <a:cubicBezTo>
                    <a:pt x="4953" y="0"/>
                    <a:pt x="2859" y="1698"/>
                    <a:pt x="1575" y="3615"/>
                  </a:cubicBezTo>
                  <a:cubicBezTo>
                    <a:pt x="0" y="5963"/>
                    <a:pt x="1202" y="12516"/>
                    <a:pt x="1202" y="12516"/>
                  </a:cubicBezTo>
                  <a:lnTo>
                    <a:pt x="10537" y="9167"/>
                  </a:lnTo>
                  <a:cubicBezTo>
                    <a:pt x="10537" y="9167"/>
                    <a:pt x="10087" y="1596"/>
                    <a:pt x="8259" y="421"/>
                  </a:cubicBezTo>
                  <a:cubicBezTo>
                    <a:pt x="7807" y="130"/>
                    <a:pt x="7314" y="0"/>
                    <a:pt x="680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48"/>
            <p:cNvSpPr/>
            <p:nvPr/>
          </p:nvSpPr>
          <p:spPr>
            <a:xfrm>
              <a:off x="3082600" y="5153375"/>
              <a:ext cx="66600" cy="32450"/>
            </a:xfrm>
            <a:custGeom>
              <a:avLst/>
              <a:gdLst/>
              <a:ahLst/>
              <a:cxnLst/>
              <a:rect l="l" t="t" r="r" b="b"/>
              <a:pathLst>
                <a:path w="2664" h="1298" extrusionOk="0">
                  <a:moveTo>
                    <a:pt x="518" y="240"/>
                  </a:moveTo>
                  <a:cubicBezTo>
                    <a:pt x="523" y="240"/>
                    <a:pt x="529" y="240"/>
                    <a:pt x="534" y="240"/>
                  </a:cubicBezTo>
                  <a:cubicBezTo>
                    <a:pt x="926" y="240"/>
                    <a:pt x="1673" y="609"/>
                    <a:pt x="2222" y="941"/>
                  </a:cubicBezTo>
                  <a:cubicBezTo>
                    <a:pt x="1841" y="1016"/>
                    <a:pt x="1501" y="1054"/>
                    <a:pt x="1216" y="1054"/>
                  </a:cubicBezTo>
                  <a:cubicBezTo>
                    <a:pt x="834" y="1054"/>
                    <a:pt x="551" y="986"/>
                    <a:pt x="404" y="851"/>
                  </a:cubicBezTo>
                  <a:cubicBezTo>
                    <a:pt x="293" y="752"/>
                    <a:pt x="253" y="610"/>
                    <a:pt x="279" y="421"/>
                  </a:cubicBezTo>
                  <a:cubicBezTo>
                    <a:pt x="293" y="319"/>
                    <a:pt x="341" y="285"/>
                    <a:pt x="381" y="268"/>
                  </a:cubicBezTo>
                  <a:cubicBezTo>
                    <a:pt x="424" y="249"/>
                    <a:pt x="471" y="240"/>
                    <a:pt x="518" y="240"/>
                  </a:cubicBezTo>
                  <a:close/>
                  <a:moveTo>
                    <a:pt x="528" y="0"/>
                  </a:moveTo>
                  <a:cubicBezTo>
                    <a:pt x="435" y="0"/>
                    <a:pt x="351" y="14"/>
                    <a:pt x="280" y="46"/>
                  </a:cubicBezTo>
                  <a:cubicBezTo>
                    <a:pt x="186" y="90"/>
                    <a:pt x="68" y="183"/>
                    <a:pt x="40" y="387"/>
                  </a:cubicBezTo>
                  <a:cubicBezTo>
                    <a:pt x="1" y="658"/>
                    <a:pt x="69" y="874"/>
                    <a:pt x="241" y="1030"/>
                  </a:cubicBezTo>
                  <a:cubicBezTo>
                    <a:pt x="458" y="1229"/>
                    <a:pt x="821" y="1297"/>
                    <a:pt x="1214" y="1297"/>
                  </a:cubicBezTo>
                  <a:cubicBezTo>
                    <a:pt x="1686" y="1297"/>
                    <a:pt x="2202" y="1199"/>
                    <a:pt x="2564" y="1113"/>
                  </a:cubicBezTo>
                  <a:cubicBezTo>
                    <a:pt x="2611" y="1102"/>
                    <a:pt x="2647" y="1064"/>
                    <a:pt x="2655" y="1016"/>
                  </a:cubicBezTo>
                  <a:cubicBezTo>
                    <a:pt x="2663" y="970"/>
                    <a:pt x="2643" y="922"/>
                    <a:pt x="2603" y="894"/>
                  </a:cubicBezTo>
                  <a:cubicBezTo>
                    <a:pt x="2448" y="793"/>
                    <a:pt x="1223" y="0"/>
                    <a:pt x="5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48"/>
            <p:cNvSpPr/>
            <p:nvPr/>
          </p:nvSpPr>
          <p:spPr>
            <a:xfrm>
              <a:off x="3109050" y="5123450"/>
              <a:ext cx="39975" cy="57850"/>
            </a:xfrm>
            <a:custGeom>
              <a:avLst/>
              <a:gdLst/>
              <a:ahLst/>
              <a:cxnLst/>
              <a:rect l="l" t="t" r="r" b="b"/>
              <a:pathLst>
                <a:path w="1599" h="2314" extrusionOk="0">
                  <a:moveTo>
                    <a:pt x="608" y="243"/>
                  </a:moveTo>
                  <a:cubicBezTo>
                    <a:pt x="708" y="243"/>
                    <a:pt x="795" y="277"/>
                    <a:pt x="875" y="349"/>
                  </a:cubicBezTo>
                  <a:cubicBezTo>
                    <a:pt x="1207" y="641"/>
                    <a:pt x="1320" y="1467"/>
                    <a:pt x="1348" y="1958"/>
                  </a:cubicBezTo>
                  <a:cubicBezTo>
                    <a:pt x="862" y="1570"/>
                    <a:pt x="283" y="741"/>
                    <a:pt x="353" y="390"/>
                  </a:cubicBezTo>
                  <a:cubicBezTo>
                    <a:pt x="365" y="333"/>
                    <a:pt x="398" y="264"/>
                    <a:pt x="552" y="246"/>
                  </a:cubicBezTo>
                  <a:cubicBezTo>
                    <a:pt x="570" y="244"/>
                    <a:pt x="590" y="243"/>
                    <a:pt x="608" y="243"/>
                  </a:cubicBezTo>
                  <a:close/>
                  <a:moveTo>
                    <a:pt x="606" y="0"/>
                  </a:moveTo>
                  <a:cubicBezTo>
                    <a:pt x="579" y="0"/>
                    <a:pt x="552" y="2"/>
                    <a:pt x="524" y="5"/>
                  </a:cubicBezTo>
                  <a:cubicBezTo>
                    <a:pt x="221" y="42"/>
                    <a:pt x="138" y="232"/>
                    <a:pt x="117" y="343"/>
                  </a:cubicBezTo>
                  <a:cubicBezTo>
                    <a:pt x="1" y="919"/>
                    <a:pt x="931" y="2022"/>
                    <a:pt x="1418" y="2298"/>
                  </a:cubicBezTo>
                  <a:cubicBezTo>
                    <a:pt x="1436" y="2308"/>
                    <a:pt x="1457" y="2314"/>
                    <a:pt x="1477" y="2314"/>
                  </a:cubicBezTo>
                  <a:lnTo>
                    <a:pt x="1477" y="2313"/>
                  </a:lnTo>
                  <a:cubicBezTo>
                    <a:pt x="1545" y="2313"/>
                    <a:pt x="1598" y="2259"/>
                    <a:pt x="1598" y="2192"/>
                  </a:cubicBezTo>
                  <a:cubicBezTo>
                    <a:pt x="1598" y="2131"/>
                    <a:pt x="1593" y="659"/>
                    <a:pt x="1037" y="166"/>
                  </a:cubicBezTo>
                  <a:cubicBezTo>
                    <a:pt x="918" y="59"/>
                    <a:pt x="764" y="0"/>
                    <a:pt x="6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48"/>
            <p:cNvSpPr/>
            <p:nvPr/>
          </p:nvSpPr>
          <p:spPr>
            <a:xfrm>
              <a:off x="2232750" y="4799175"/>
              <a:ext cx="81200" cy="30475"/>
            </a:xfrm>
            <a:custGeom>
              <a:avLst/>
              <a:gdLst/>
              <a:ahLst/>
              <a:cxnLst/>
              <a:rect l="l" t="t" r="r" b="b"/>
              <a:pathLst>
                <a:path w="3248" h="1219" extrusionOk="0">
                  <a:moveTo>
                    <a:pt x="682" y="238"/>
                  </a:moveTo>
                  <a:cubicBezTo>
                    <a:pt x="1196" y="238"/>
                    <a:pt x="2050" y="467"/>
                    <a:pt x="2716" y="694"/>
                  </a:cubicBezTo>
                  <a:cubicBezTo>
                    <a:pt x="2075" y="881"/>
                    <a:pt x="1523" y="976"/>
                    <a:pt x="1106" y="976"/>
                  </a:cubicBezTo>
                  <a:cubicBezTo>
                    <a:pt x="805" y="976"/>
                    <a:pt x="574" y="926"/>
                    <a:pt x="431" y="826"/>
                  </a:cubicBezTo>
                  <a:cubicBezTo>
                    <a:pt x="312" y="741"/>
                    <a:pt x="252" y="620"/>
                    <a:pt x="247" y="457"/>
                  </a:cubicBezTo>
                  <a:cubicBezTo>
                    <a:pt x="245" y="393"/>
                    <a:pt x="266" y="350"/>
                    <a:pt x="311" y="317"/>
                  </a:cubicBezTo>
                  <a:cubicBezTo>
                    <a:pt x="388" y="262"/>
                    <a:pt x="517" y="238"/>
                    <a:pt x="682" y="238"/>
                  </a:cubicBezTo>
                  <a:close/>
                  <a:moveTo>
                    <a:pt x="694" y="0"/>
                  </a:moveTo>
                  <a:cubicBezTo>
                    <a:pt x="474" y="0"/>
                    <a:pt x="290" y="35"/>
                    <a:pt x="171" y="119"/>
                  </a:cubicBezTo>
                  <a:cubicBezTo>
                    <a:pt x="58" y="200"/>
                    <a:pt x="1" y="319"/>
                    <a:pt x="4" y="463"/>
                  </a:cubicBezTo>
                  <a:cubicBezTo>
                    <a:pt x="11" y="706"/>
                    <a:pt x="108" y="894"/>
                    <a:pt x="291" y="1023"/>
                  </a:cubicBezTo>
                  <a:cubicBezTo>
                    <a:pt x="492" y="1165"/>
                    <a:pt x="781" y="1218"/>
                    <a:pt x="1108" y="1218"/>
                  </a:cubicBezTo>
                  <a:cubicBezTo>
                    <a:pt x="1775" y="1218"/>
                    <a:pt x="2597" y="993"/>
                    <a:pt x="3134" y="819"/>
                  </a:cubicBezTo>
                  <a:cubicBezTo>
                    <a:pt x="3243" y="783"/>
                    <a:pt x="3247" y="631"/>
                    <a:pt x="3140" y="591"/>
                  </a:cubicBezTo>
                  <a:cubicBezTo>
                    <a:pt x="2947" y="517"/>
                    <a:pt x="1550" y="0"/>
                    <a:pt x="6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48"/>
            <p:cNvSpPr/>
            <p:nvPr/>
          </p:nvSpPr>
          <p:spPr>
            <a:xfrm>
              <a:off x="2260150" y="4765750"/>
              <a:ext cx="53200" cy="54050"/>
            </a:xfrm>
            <a:custGeom>
              <a:avLst/>
              <a:gdLst/>
              <a:ahLst/>
              <a:cxnLst/>
              <a:rect l="l" t="t" r="r" b="b"/>
              <a:pathLst>
                <a:path w="2128" h="2162" extrusionOk="0">
                  <a:moveTo>
                    <a:pt x="638" y="242"/>
                  </a:moveTo>
                  <a:cubicBezTo>
                    <a:pt x="763" y="242"/>
                    <a:pt x="881" y="280"/>
                    <a:pt x="997" y="355"/>
                  </a:cubicBezTo>
                  <a:cubicBezTo>
                    <a:pt x="1455" y="654"/>
                    <a:pt x="1722" y="1453"/>
                    <a:pt x="1827" y="1843"/>
                  </a:cubicBezTo>
                  <a:cubicBezTo>
                    <a:pt x="1168" y="1543"/>
                    <a:pt x="253" y="777"/>
                    <a:pt x="269" y="426"/>
                  </a:cubicBezTo>
                  <a:cubicBezTo>
                    <a:pt x="270" y="396"/>
                    <a:pt x="274" y="307"/>
                    <a:pt x="490" y="259"/>
                  </a:cubicBezTo>
                  <a:cubicBezTo>
                    <a:pt x="539" y="248"/>
                    <a:pt x="589" y="242"/>
                    <a:pt x="638" y="242"/>
                  </a:cubicBezTo>
                  <a:close/>
                  <a:moveTo>
                    <a:pt x="637" y="1"/>
                  </a:moveTo>
                  <a:cubicBezTo>
                    <a:pt x="571" y="1"/>
                    <a:pt x="505" y="8"/>
                    <a:pt x="437" y="23"/>
                  </a:cubicBezTo>
                  <a:cubicBezTo>
                    <a:pt x="109" y="97"/>
                    <a:pt x="32" y="278"/>
                    <a:pt x="27" y="417"/>
                  </a:cubicBezTo>
                  <a:cubicBezTo>
                    <a:pt x="0" y="1001"/>
                    <a:pt x="1328" y="1955"/>
                    <a:pt x="1964" y="2157"/>
                  </a:cubicBezTo>
                  <a:cubicBezTo>
                    <a:pt x="1977" y="2160"/>
                    <a:pt x="1988" y="2162"/>
                    <a:pt x="2001" y="2162"/>
                  </a:cubicBezTo>
                  <a:cubicBezTo>
                    <a:pt x="2030" y="2162"/>
                    <a:pt x="2060" y="2151"/>
                    <a:pt x="2082" y="2131"/>
                  </a:cubicBezTo>
                  <a:cubicBezTo>
                    <a:pt x="2114" y="2102"/>
                    <a:pt x="2127" y="2059"/>
                    <a:pt x="2121" y="2017"/>
                  </a:cubicBezTo>
                  <a:cubicBezTo>
                    <a:pt x="2108" y="1960"/>
                    <a:pt x="1830" y="608"/>
                    <a:pt x="1128" y="152"/>
                  </a:cubicBezTo>
                  <a:cubicBezTo>
                    <a:pt x="973" y="51"/>
                    <a:pt x="808" y="1"/>
                    <a:pt x="6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48"/>
            <p:cNvSpPr/>
            <p:nvPr/>
          </p:nvSpPr>
          <p:spPr>
            <a:xfrm>
              <a:off x="1413125" y="1053250"/>
              <a:ext cx="2304325" cy="1974875"/>
            </a:xfrm>
            <a:custGeom>
              <a:avLst/>
              <a:gdLst/>
              <a:ahLst/>
              <a:cxnLst/>
              <a:rect l="l" t="t" r="r" b="b"/>
              <a:pathLst>
                <a:path w="92173" h="78995" extrusionOk="0">
                  <a:moveTo>
                    <a:pt x="48749" y="1"/>
                  </a:moveTo>
                  <a:cubicBezTo>
                    <a:pt x="30783" y="1"/>
                    <a:pt x="14535" y="12343"/>
                    <a:pt x="10312" y="30595"/>
                  </a:cubicBezTo>
                  <a:cubicBezTo>
                    <a:pt x="8558" y="38174"/>
                    <a:pt x="9125" y="45744"/>
                    <a:pt x="11530" y="52576"/>
                  </a:cubicBezTo>
                  <a:lnTo>
                    <a:pt x="0" y="64819"/>
                  </a:lnTo>
                  <a:lnTo>
                    <a:pt x="17404" y="63468"/>
                  </a:lnTo>
                  <a:cubicBezTo>
                    <a:pt x="22785" y="70522"/>
                    <a:pt x="30562" y="75813"/>
                    <a:pt x="39881" y="77969"/>
                  </a:cubicBezTo>
                  <a:cubicBezTo>
                    <a:pt x="42877" y="78662"/>
                    <a:pt x="45871" y="78994"/>
                    <a:pt x="48819" y="78994"/>
                  </a:cubicBezTo>
                  <a:cubicBezTo>
                    <a:pt x="66784" y="78994"/>
                    <a:pt x="83031" y="66652"/>
                    <a:pt x="87255" y="48400"/>
                  </a:cubicBezTo>
                  <a:cubicBezTo>
                    <a:pt x="92172" y="27152"/>
                    <a:pt x="78934" y="5943"/>
                    <a:pt x="57686" y="1026"/>
                  </a:cubicBezTo>
                  <a:cubicBezTo>
                    <a:pt x="54691" y="333"/>
                    <a:pt x="51697" y="1"/>
                    <a:pt x="48749" y="1"/>
                  </a:cubicBezTo>
                  <a:close/>
                </a:path>
              </a:pathLst>
            </a:custGeom>
            <a:solidFill>
              <a:srgbClr val="6E6EE3">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48"/>
            <p:cNvSpPr/>
            <p:nvPr/>
          </p:nvSpPr>
          <p:spPr>
            <a:xfrm>
              <a:off x="1536450" y="1101375"/>
              <a:ext cx="2127925" cy="1878650"/>
            </a:xfrm>
            <a:custGeom>
              <a:avLst/>
              <a:gdLst/>
              <a:ahLst/>
              <a:cxnLst/>
              <a:rect l="l" t="t" r="r" b="b"/>
              <a:pathLst>
                <a:path w="85117" h="75146" extrusionOk="0">
                  <a:moveTo>
                    <a:pt x="43816" y="168"/>
                  </a:moveTo>
                  <a:cubicBezTo>
                    <a:pt x="46665" y="169"/>
                    <a:pt x="49506" y="496"/>
                    <a:pt x="52281" y="1139"/>
                  </a:cubicBezTo>
                  <a:cubicBezTo>
                    <a:pt x="72370" y="5788"/>
                    <a:pt x="84933" y="25914"/>
                    <a:pt x="80284" y="46004"/>
                  </a:cubicBezTo>
                  <a:cubicBezTo>
                    <a:pt x="76337" y="63062"/>
                    <a:pt x="61369" y="74978"/>
                    <a:pt x="43887" y="74978"/>
                  </a:cubicBezTo>
                  <a:lnTo>
                    <a:pt x="43886" y="74978"/>
                  </a:lnTo>
                  <a:cubicBezTo>
                    <a:pt x="41036" y="74976"/>
                    <a:pt x="38196" y="74649"/>
                    <a:pt x="35421" y="74006"/>
                  </a:cubicBezTo>
                  <a:cubicBezTo>
                    <a:pt x="26956" y="72047"/>
                    <a:pt x="19397" y="67171"/>
                    <a:pt x="14134" y="60274"/>
                  </a:cubicBezTo>
                  <a:lnTo>
                    <a:pt x="13471" y="59406"/>
                  </a:lnTo>
                  <a:cubicBezTo>
                    <a:pt x="13455" y="59384"/>
                    <a:pt x="13430" y="59373"/>
                    <a:pt x="13405" y="59373"/>
                  </a:cubicBezTo>
                  <a:lnTo>
                    <a:pt x="13398" y="59373"/>
                  </a:lnTo>
                  <a:lnTo>
                    <a:pt x="301" y="60390"/>
                  </a:lnTo>
                  <a:lnTo>
                    <a:pt x="8959" y="51196"/>
                  </a:lnTo>
                  <a:cubicBezTo>
                    <a:pt x="8981" y="51173"/>
                    <a:pt x="8989" y="51140"/>
                    <a:pt x="8978" y="51110"/>
                  </a:cubicBezTo>
                  <a:lnTo>
                    <a:pt x="8573" y="49956"/>
                  </a:lnTo>
                  <a:cubicBezTo>
                    <a:pt x="6215" y="43263"/>
                    <a:pt x="5816" y="36066"/>
                    <a:pt x="7418" y="29141"/>
                  </a:cubicBezTo>
                  <a:cubicBezTo>
                    <a:pt x="11366" y="12083"/>
                    <a:pt x="26333" y="168"/>
                    <a:pt x="43816" y="168"/>
                  </a:cubicBezTo>
                  <a:close/>
                  <a:moveTo>
                    <a:pt x="43816" y="0"/>
                  </a:moveTo>
                  <a:cubicBezTo>
                    <a:pt x="26254" y="0"/>
                    <a:pt x="11220" y="11968"/>
                    <a:pt x="7255" y="29104"/>
                  </a:cubicBezTo>
                  <a:cubicBezTo>
                    <a:pt x="5644" y="36059"/>
                    <a:pt x="6045" y="43288"/>
                    <a:pt x="8413" y="50012"/>
                  </a:cubicBezTo>
                  <a:lnTo>
                    <a:pt x="8802" y="51117"/>
                  </a:lnTo>
                  <a:lnTo>
                    <a:pt x="30" y="60432"/>
                  </a:lnTo>
                  <a:cubicBezTo>
                    <a:pt x="6" y="60457"/>
                    <a:pt x="0" y="60495"/>
                    <a:pt x="15" y="60525"/>
                  </a:cubicBezTo>
                  <a:cubicBezTo>
                    <a:pt x="30" y="60556"/>
                    <a:pt x="60" y="60569"/>
                    <a:pt x="97" y="60573"/>
                  </a:cubicBezTo>
                  <a:lnTo>
                    <a:pt x="13365" y="59543"/>
                  </a:lnTo>
                  <a:lnTo>
                    <a:pt x="14001" y="60376"/>
                  </a:lnTo>
                  <a:cubicBezTo>
                    <a:pt x="19287" y="67304"/>
                    <a:pt x="26881" y="72201"/>
                    <a:pt x="35382" y="74170"/>
                  </a:cubicBezTo>
                  <a:cubicBezTo>
                    <a:pt x="38170" y="74816"/>
                    <a:pt x="41023" y="75143"/>
                    <a:pt x="43885" y="75146"/>
                  </a:cubicBezTo>
                  <a:lnTo>
                    <a:pt x="43886" y="75146"/>
                  </a:lnTo>
                  <a:cubicBezTo>
                    <a:pt x="61448" y="75146"/>
                    <a:pt x="76482" y="63177"/>
                    <a:pt x="80447" y="46041"/>
                  </a:cubicBezTo>
                  <a:cubicBezTo>
                    <a:pt x="85117" y="25862"/>
                    <a:pt x="72497" y="5645"/>
                    <a:pt x="52319" y="976"/>
                  </a:cubicBezTo>
                  <a:cubicBezTo>
                    <a:pt x="49531" y="330"/>
                    <a:pt x="46678" y="3"/>
                    <a:pt x="438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48"/>
            <p:cNvSpPr/>
            <p:nvPr/>
          </p:nvSpPr>
          <p:spPr>
            <a:xfrm>
              <a:off x="2004050" y="1481225"/>
              <a:ext cx="1253850" cy="1161900"/>
            </a:xfrm>
            <a:custGeom>
              <a:avLst/>
              <a:gdLst/>
              <a:ahLst/>
              <a:cxnLst/>
              <a:rect l="l" t="t" r="r" b="b"/>
              <a:pathLst>
                <a:path w="50154" h="46476" extrusionOk="0">
                  <a:moveTo>
                    <a:pt x="27926" y="16340"/>
                  </a:moveTo>
                  <a:cubicBezTo>
                    <a:pt x="28512" y="16340"/>
                    <a:pt x="29100" y="16405"/>
                    <a:pt x="29683" y="16540"/>
                  </a:cubicBezTo>
                  <a:cubicBezTo>
                    <a:pt x="30344" y="16690"/>
                    <a:pt x="30990" y="16904"/>
                    <a:pt x="31611" y="17177"/>
                  </a:cubicBezTo>
                  <a:lnTo>
                    <a:pt x="29033" y="23090"/>
                  </a:lnTo>
                  <a:cubicBezTo>
                    <a:pt x="27700" y="26217"/>
                    <a:pt x="24238" y="29359"/>
                    <a:pt x="21370" y="29359"/>
                  </a:cubicBezTo>
                  <a:cubicBezTo>
                    <a:pt x="21095" y="29359"/>
                    <a:pt x="20826" y="29331"/>
                    <a:pt x="20565" y="29270"/>
                  </a:cubicBezTo>
                  <a:cubicBezTo>
                    <a:pt x="17835" y="28638"/>
                    <a:pt x="17974" y="26185"/>
                    <a:pt x="18300" y="24778"/>
                  </a:cubicBezTo>
                  <a:cubicBezTo>
                    <a:pt x="19439" y="19853"/>
                    <a:pt x="23616" y="16340"/>
                    <a:pt x="27926" y="16340"/>
                  </a:cubicBezTo>
                  <a:close/>
                  <a:moveTo>
                    <a:pt x="26900" y="0"/>
                  </a:moveTo>
                  <a:cubicBezTo>
                    <a:pt x="15497" y="0"/>
                    <a:pt x="5630" y="7976"/>
                    <a:pt x="2773" y="20322"/>
                  </a:cubicBezTo>
                  <a:cubicBezTo>
                    <a:pt x="1" y="32304"/>
                    <a:pt x="6447" y="42959"/>
                    <a:pt x="18100" y="45657"/>
                  </a:cubicBezTo>
                  <a:cubicBezTo>
                    <a:pt x="20461" y="46203"/>
                    <a:pt x="22606" y="46475"/>
                    <a:pt x="24657" y="46475"/>
                  </a:cubicBezTo>
                  <a:cubicBezTo>
                    <a:pt x="26623" y="46475"/>
                    <a:pt x="28502" y="46225"/>
                    <a:pt x="30402" y="45723"/>
                  </a:cubicBezTo>
                  <a:cubicBezTo>
                    <a:pt x="30912" y="45589"/>
                    <a:pt x="31243" y="45098"/>
                    <a:pt x="31176" y="44574"/>
                  </a:cubicBezTo>
                  <a:lnTo>
                    <a:pt x="30795" y="41632"/>
                  </a:lnTo>
                  <a:cubicBezTo>
                    <a:pt x="30725" y="41095"/>
                    <a:pt x="30266" y="40717"/>
                    <a:pt x="29755" y="40717"/>
                  </a:cubicBezTo>
                  <a:cubicBezTo>
                    <a:pt x="29657" y="40717"/>
                    <a:pt x="29558" y="40730"/>
                    <a:pt x="29460" y="40759"/>
                  </a:cubicBezTo>
                  <a:cubicBezTo>
                    <a:pt x="28119" y="41150"/>
                    <a:pt x="26611" y="41346"/>
                    <a:pt x="25012" y="41346"/>
                  </a:cubicBezTo>
                  <a:cubicBezTo>
                    <a:pt x="23397" y="41346"/>
                    <a:pt x="21688" y="41146"/>
                    <a:pt x="19966" y="40748"/>
                  </a:cubicBezTo>
                  <a:cubicBezTo>
                    <a:pt x="10893" y="38648"/>
                    <a:pt x="6282" y="30812"/>
                    <a:pt x="8496" y="21248"/>
                  </a:cubicBezTo>
                  <a:cubicBezTo>
                    <a:pt x="10798" y="11300"/>
                    <a:pt x="18154" y="5001"/>
                    <a:pt x="26784" y="5001"/>
                  </a:cubicBezTo>
                  <a:cubicBezTo>
                    <a:pt x="28156" y="5001"/>
                    <a:pt x="29559" y="5160"/>
                    <a:pt x="30980" y="5489"/>
                  </a:cubicBezTo>
                  <a:cubicBezTo>
                    <a:pt x="39754" y="7519"/>
                    <a:pt x="43905" y="14401"/>
                    <a:pt x="41811" y="23447"/>
                  </a:cubicBezTo>
                  <a:cubicBezTo>
                    <a:pt x="40895" y="27409"/>
                    <a:pt x="39005" y="30514"/>
                    <a:pt x="36626" y="31966"/>
                  </a:cubicBezTo>
                  <a:cubicBezTo>
                    <a:pt x="35829" y="32454"/>
                    <a:pt x="35032" y="32706"/>
                    <a:pt x="34309" y="32706"/>
                  </a:cubicBezTo>
                  <a:cubicBezTo>
                    <a:pt x="34074" y="32706"/>
                    <a:pt x="33846" y="32679"/>
                    <a:pt x="33628" y="32625"/>
                  </a:cubicBezTo>
                  <a:cubicBezTo>
                    <a:pt x="33149" y="32498"/>
                    <a:pt x="32984" y="32266"/>
                    <a:pt x="32894" y="32077"/>
                  </a:cubicBezTo>
                  <a:cubicBezTo>
                    <a:pt x="32643" y="31551"/>
                    <a:pt x="32460" y="30136"/>
                    <a:pt x="34064" y="26567"/>
                  </a:cubicBezTo>
                  <a:lnTo>
                    <a:pt x="38845" y="15658"/>
                  </a:lnTo>
                  <a:cubicBezTo>
                    <a:pt x="39038" y="15217"/>
                    <a:pt x="38907" y="14703"/>
                    <a:pt x="38528" y="14408"/>
                  </a:cubicBezTo>
                  <a:cubicBezTo>
                    <a:pt x="36785" y="13056"/>
                    <a:pt x="34290" y="11934"/>
                    <a:pt x="31685" y="11332"/>
                  </a:cubicBezTo>
                  <a:cubicBezTo>
                    <a:pt x="30448" y="11046"/>
                    <a:pt x="29211" y="10908"/>
                    <a:pt x="27992" y="10908"/>
                  </a:cubicBezTo>
                  <a:cubicBezTo>
                    <a:pt x="20543" y="10908"/>
                    <a:pt x="13788" y="16034"/>
                    <a:pt x="12038" y="23594"/>
                  </a:cubicBezTo>
                  <a:cubicBezTo>
                    <a:pt x="10677" y="29477"/>
                    <a:pt x="13903" y="33467"/>
                    <a:pt x="17792" y="34366"/>
                  </a:cubicBezTo>
                  <a:cubicBezTo>
                    <a:pt x="18697" y="34576"/>
                    <a:pt x="19579" y="34681"/>
                    <a:pt x="20438" y="34681"/>
                  </a:cubicBezTo>
                  <a:cubicBezTo>
                    <a:pt x="22811" y="34681"/>
                    <a:pt x="25016" y="33881"/>
                    <a:pt x="27101" y="32263"/>
                  </a:cubicBezTo>
                  <a:cubicBezTo>
                    <a:pt x="27156" y="33439"/>
                    <a:pt x="27506" y="34325"/>
                    <a:pt x="27869" y="34940"/>
                  </a:cubicBezTo>
                  <a:cubicBezTo>
                    <a:pt x="28645" y="36254"/>
                    <a:pt x="29966" y="37184"/>
                    <a:pt x="31590" y="37559"/>
                  </a:cubicBezTo>
                  <a:cubicBezTo>
                    <a:pt x="32362" y="37738"/>
                    <a:pt x="33155" y="37828"/>
                    <a:pt x="33957" y="37828"/>
                  </a:cubicBezTo>
                  <a:cubicBezTo>
                    <a:pt x="39476" y="37828"/>
                    <a:pt x="45410" y="33555"/>
                    <a:pt x="47534" y="24374"/>
                  </a:cubicBezTo>
                  <a:cubicBezTo>
                    <a:pt x="50154" y="13050"/>
                    <a:pt x="44024" y="3301"/>
                    <a:pt x="32626" y="663"/>
                  </a:cubicBezTo>
                  <a:cubicBezTo>
                    <a:pt x="30692" y="216"/>
                    <a:pt x="28775" y="0"/>
                    <a:pt x="269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48"/>
            <p:cNvSpPr/>
            <p:nvPr/>
          </p:nvSpPr>
          <p:spPr>
            <a:xfrm>
              <a:off x="3438525" y="2580750"/>
              <a:ext cx="140250" cy="136525"/>
            </a:xfrm>
            <a:custGeom>
              <a:avLst/>
              <a:gdLst/>
              <a:ahLst/>
              <a:cxnLst/>
              <a:rect l="l" t="t" r="r" b="b"/>
              <a:pathLst>
                <a:path w="5610" h="5461" extrusionOk="0">
                  <a:moveTo>
                    <a:pt x="1" y="1"/>
                  </a:moveTo>
                  <a:lnTo>
                    <a:pt x="952" y="5109"/>
                  </a:lnTo>
                  <a:cubicBezTo>
                    <a:pt x="952" y="5109"/>
                    <a:pt x="2017" y="5461"/>
                    <a:pt x="3209" y="5461"/>
                  </a:cubicBezTo>
                  <a:cubicBezTo>
                    <a:pt x="4057" y="5461"/>
                    <a:pt x="4969" y="5283"/>
                    <a:pt x="5609" y="4675"/>
                  </a:cubicBezTo>
                  <a:lnTo>
                    <a:pt x="4490" y="2548"/>
                  </a:lnTo>
                  <a:lnTo>
                    <a:pt x="1" y="1"/>
                  </a:ln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48"/>
            <p:cNvSpPr/>
            <p:nvPr/>
          </p:nvSpPr>
          <p:spPr>
            <a:xfrm>
              <a:off x="3332250" y="2580750"/>
              <a:ext cx="130100" cy="127750"/>
            </a:xfrm>
            <a:custGeom>
              <a:avLst/>
              <a:gdLst/>
              <a:ahLst/>
              <a:cxnLst/>
              <a:rect l="l" t="t" r="r" b="b"/>
              <a:pathLst>
                <a:path w="5204" h="5110" extrusionOk="0">
                  <a:moveTo>
                    <a:pt x="4252" y="1"/>
                  </a:moveTo>
                  <a:lnTo>
                    <a:pt x="1" y="634"/>
                  </a:lnTo>
                  <a:lnTo>
                    <a:pt x="1030" y="4869"/>
                  </a:lnTo>
                  <a:lnTo>
                    <a:pt x="5203" y="5109"/>
                  </a:lnTo>
                  <a:lnTo>
                    <a:pt x="4252" y="1"/>
                  </a:ln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48"/>
            <p:cNvSpPr/>
            <p:nvPr/>
          </p:nvSpPr>
          <p:spPr>
            <a:xfrm>
              <a:off x="3604700" y="1113350"/>
              <a:ext cx="23075" cy="14100"/>
            </a:xfrm>
            <a:custGeom>
              <a:avLst/>
              <a:gdLst/>
              <a:ahLst/>
              <a:cxnLst/>
              <a:rect l="l" t="t" r="r" b="b"/>
              <a:pathLst>
                <a:path w="923" h="564" extrusionOk="0">
                  <a:moveTo>
                    <a:pt x="1" y="1"/>
                  </a:moveTo>
                  <a:cubicBezTo>
                    <a:pt x="1" y="1"/>
                    <a:pt x="239" y="563"/>
                    <a:pt x="629" y="563"/>
                  </a:cubicBezTo>
                  <a:cubicBezTo>
                    <a:pt x="719" y="563"/>
                    <a:pt x="817" y="533"/>
                    <a:pt x="923" y="459"/>
                  </a:cubicBezTo>
                  <a:lnTo>
                    <a:pt x="1"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48"/>
            <p:cNvSpPr/>
            <p:nvPr/>
          </p:nvSpPr>
          <p:spPr>
            <a:xfrm>
              <a:off x="3367750" y="758700"/>
              <a:ext cx="617050" cy="307650"/>
            </a:xfrm>
            <a:custGeom>
              <a:avLst/>
              <a:gdLst/>
              <a:ahLst/>
              <a:cxnLst/>
              <a:rect l="l" t="t" r="r" b="b"/>
              <a:pathLst>
                <a:path w="24682" h="12306" extrusionOk="0">
                  <a:moveTo>
                    <a:pt x="12678" y="1"/>
                  </a:moveTo>
                  <a:cubicBezTo>
                    <a:pt x="10270" y="1"/>
                    <a:pt x="9178" y="3282"/>
                    <a:pt x="9178" y="3282"/>
                  </a:cubicBezTo>
                  <a:cubicBezTo>
                    <a:pt x="9178" y="3282"/>
                    <a:pt x="8503" y="737"/>
                    <a:pt x="5586" y="737"/>
                  </a:cubicBezTo>
                  <a:cubicBezTo>
                    <a:pt x="5156" y="737"/>
                    <a:pt x="4677" y="792"/>
                    <a:pt x="4145" y="919"/>
                  </a:cubicBezTo>
                  <a:cubicBezTo>
                    <a:pt x="0" y="1907"/>
                    <a:pt x="4041" y="5460"/>
                    <a:pt x="4041" y="5460"/>
                  </a:cubicBezTo>
                  <a:cubicBezTo>
                    <a:pt x="3640" y="5196"/>
                    <a:pt x="3101" y="5066"/>
                    <a:pt x="2566" y="5066"/>
                  </a:cubicBezTo>
                  <a:cubicBezTo>
                    <a:pt x="1363" y="5066"/>
                    <a:pt x="181" y="5726"/>
                    <a:pt x="636" y="7004"/>
                  </a:cubicBezTo>
                  <a:cubicBezTo>
                    <a:pt x="1080" y="8252"/>
                    <a:pt x="2432" y="8455"/>
                    <a:pt x="3263" y="8455"/>
                  </a:cubicBezTo>
                  <a:cubicBezTo>
                    <a:pt x="3663" y="8455"/>
                    <a:pt x="3942" y="8408"/>
                    <a:pt x="3942" y="8408"/>
                  </a:cubicBezTo>
                  <a:cubicBezTo>
                    <a:pt x="4944" y="9930"/>
                    <a:pt x="6572" y="10367"/>
                    <a:pt x="8112" y="10367"/>
                  </a:cubicBezTo>
                  <a:cubicBezTo>
                    <a:pt x="10191" y="10367"/>
                    <a:pt x="12109" y="9571"/>
                    <a:pt x="12109" y="9571"/>
                  </a:cubicBezTo>
                  <a:cubicBezTo>
                    <a:pt x="12360" y="11034"/>
                    <a:pt x="14214" y="12149"/>
                    <a:pt x="16753" y="12305"/>
                  </a:cubicBezTo>
                  <a:cubicBezTo>
                    <a:pt x="16753" y="12305"/>
                    <a:pt x="16760" y="12306"/>
                    <a:pt x="16774" y="12306"/>
                  </a:cubicBezTo>
                  <a:cubicBezTo>
                    <a:pt x="16956" y="12306"/>
                    <a:pt x="18373" y="12194"/>
                    <a:pt x="21414" y="8983"/>
                  </a:cubicBezTo>
                  <a:cubicBezTo>
                    <a:pt x="24682" y="5532"/>
                    <a:pt x="15908" y="4851"/>
                    <a:pt x="15908" y="4851"/>
                  </a:cubicBezTo>
                  <a:cubicBezTo>
                    <a:pt x="15908" y="4851"/>
                    <a:pt x="18156" y="2740"/>
                    <a:pt x="14482" y="559"/>
                  </a:cubicBezTo>
                  <a:cubicBezTo>
                    <a:pt x="13814" y="163"/>
                    <a:pt x="13214" y="1"/>
                    <a:pt x="1267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48"/>
            <p:cNvSpPr/>
            <p:nvPr/>
          </p:nvSpPr>
          <p:spPr>
            <a:xfrm>
              <a:off x="3540875" y="1458950"/>
              <a:ext cx="178750" cy="81175"/>
            </a:xfrm>
            <a:custGeom>
              <a:avLst/>
              <a:gdLst/>
              <a:ahLst/>
              <a:cxnLst/>
              <a:rect l="l" t="t" r="r" b="b"/>
              <a:pathLst>
                <a:path w="7150" h="3247" extrusionOk="0">
                  <a:moveTo>
                    <a:pt x="1129" y="0"/>
                  </a:moveTo>
                  <a:cubicBezTo>
                    <a:pt x="1094" y="0"/>
                    <a:pt x="1066" y="8"/>
                    <a:pt x="1042" y="24"/>
                  </a:cubicBezTo>
                  <a:cubicBezTo>
                    <a:pt x="744" y="226"/>
                    <a:pt x="342" y="897"/>
                    <a:pt x="165" y="1254"/>
                  </a:cubicBezTo>
                  <a:cubicBezTo>
                    <a:pt x="1" y="2121"/>
                    <a:pt x="5073" y="3246"/>
                    <a:pt x="6416" y="3246"/>
                  </a:cubicBezTo>
                  <a:cubicBezTo>
                    <a:pt x="6557" y="3246"/>
                    <a:pt x="6656" y="3234"/>
                    <a:pt x="6705" y="3208"/>
                  </a:cubicBezTo>
                  <a:cubicBezTo>
                    <a:pt x="6927" y="3088"/>
                    <a:pt x="7150" y="1363"/>
                    <a:pt x="6651" y="1312"/>
                  </a:cubicBezTo>
                  <a:cubicBezTo>
                    <a:pt x="2642" y="980"/>
                    <a:pt x="1517" y="0"/>
                    <a:pt x="112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48"/>
            <p:cNvSpPr/>
            <p:nvPr/>
          </p:nvSpPr>
          <p:spPr>
            <a:xfrm>
              <a:off x="4269400" y="1830700"/>
              <a:ext cx="495700" cy="663675"/>
            </a:xfrm>
            <a:custGeom>
              <a:avLst/>
              <a:gdLst/>
              <a:ahLst/>
              <a:cxnLst/>
              <a:rect l="l" t="t" r="r" b="b"/>
              <a:pathLst>
                <a:path w="19828" h="26547" extrusionOk="0">
                  <a:moveTo>
                    <a:pt x="9915" y="0"/>
                  </a:moveTo>
                  <a:cubicBezTo>
                    <a:pt x="4440" y="0"/>
                    <a:pt x="1" y="4438"/>
                    <a:pt x="1" y="9914"/>
                  </a:cubicBezTo>
                  <a:cubicBezTo>
                    <a:pt x="1" y="14913"/>
                    <a:pt x="3706" y="19036"/>
                    <a:pt x="8517" y="19716"/>
                  </a:cubicBezTo>
                  <a:cubicBezTo>
                    <a:pt x="8505" y="21511"/>
                    <a:pt x="8105" y="24316"/>
                    <a:pt x="6053" y="26546"/>
                  </a:cubicBezTo>
                  <a:cubicBezTo>
                    <a:pt x="6053" y="26546"/>
                    <a:pt x="19827" y="23115"/>
                    <a:pt x="19827" y="9914"/>
                  </a:cubicBezTo>
                  <a:cubicBezTo>
                    <a:pt x="19828" y="4438"/>
                    <a:pt x="15389" y="0"/>
                    <a:pt x="99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48"/>
            <p:cNvSpPr/>
            <p:nvPr/>
          </p:nvSpPr>
          <p:spPr>
            <a:xfrm>
              <a:off x="4827025" y="1830700"/>
              <a:ext cx="495700" cy="663675"/>
            </a:xfrm>
            <a:custGeom>
              <a:avLst/>
              <a:gdLst/>
              <a:ahLst/>
              <a:cxnLst/>
              <a:rect l="l" t="t" r="r" b="b"/>
              <a:pathLst>
                <a:path w="19828" h="26547" extrusionOk="0">
                  <a:moveTo>
                    <a:pt x="9914" y="0"/>
                  </a:moveTo>
                  <a:cubicBezTo>
                    <a:pt x="4439" y="0"/>
                    <a:pt x="0" y="4438"/>
                    <a:pt x="0" y="9914"/>
                  </a:cubicBezTo>
                  <a:cubicBezTo>
                    <a:pt x="0" y="14913"/>
                    <a:pt x="3704" y="19036"/>
                    <a:pt x="8516" y="19716"/>
                  </a:cubicBezTo>
                  <a:cubicBezTo>
                    <a:pt x="8505" y="21511"/>
                    <a:pt x="8104" y="24316"/>
                    <a:pt x="6053" y="26546"/>
                  </a:cubicBezTo>
                  <a:cubicBezTo>
                    <a:pt x="6053" y="26546"/>
                    <a:pt x="19826" y="23115"/>
                    <a:pt x="19826" y="9914"/>
                  </a:cubicBezTo>
                  <a:cubicBezTo>
                    <a:pt x="19827" y="4438"/>
                    <a:pt x="15388" y="0"/>
                    <a:pt x="99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900"/>
        <p:cNvGrpSpPr/>
        <p:nvPr/>
      </p:nvGrpSpPr>
      <p:grpSpPr>
        <a:xfrm>
          <a:off x="0" y="0"/>
          <a:ext cx="0" cy="0"/>
          <a:chOff x="0" y="0"/>
          <a:chExt cx="0" cy="0"/>
        </a:xfrm>
      </p:grpSpPr>
      <p:sp>
        <p:nvSpPr>
          <p:cNvPr id="901" name="Google Shape;901;p49"/>
          <p:cNvSpPr/>
          <p:nvPr/>
        </p:nvSpPr>
        <p:spPr>
          <a:xfrm rot="4500133">
            <a:off x="538323" y="1073709"/>
            <a:ext cx="3860650" cy="2803576"/>
          </a:xfrm>
          <a:custGeom>
            <a:avLst/>
            <a:gdLst/>
            <a:ahLst/>
            <a:cxnLst/>
            <a:rect l="l" t="t" r="r" b="b"/>
            <a:pathLst>
              <a:path w="264478" h="192062" extrusionOk="0">
                <a:moveTo>
                  <a:pt x="175675" y="0"/>
                </a:moveTo>
                <a:cubicBezTo>
                  <a:pt x="151034" y="0"/>
                  <a:pt x="156812" y="24425"/>
                  <a:pt x="139392" y="29868"/>
                </a:cubicBezTo>
                <a:cubicBezTo>
                  <a:pt x="136667" y="30720"/>
                  <a:pt x="134251" y="31081"/>
                  <a:pt x="132017" y="31081"/>
                </a:cubicBezTo>
                <a:cubicBezTo>
                  <a:pt x="119501" y="31081"/>
                  <a:pt x="112651" y="19751"/>
                  <a:pt x="88806" y="19751"/>
                </a:cubicBezTo>
                <a:cubicBezTo>
                  <a:pt x="60702" y="19751"/>
                  <a:pt x="51710" y="35488"/>
                  <a:pt x="50024" y="59657"/>
                </a:cubicBezTo>
                <a:cubicBezTo>
                  <a:pt x="48336" y="83826"/>
                  <a:pt x="38221" y="99564"/>
                  <a:pt x="19111" y="117550"/>
                </a:cubicBezTo>
                <a:cubicBezTo>
                  <a:pt x="0" y="135537"/>
                  <a:pt x="17424" y="169261"/>
                  <a:pt x="38222" y="171509"/>
                </a:cubicBezTo>
                <a:cubicBezTo>
                  <a:pt x="46574" y="172411"/>
                  <a:pt x="55427" y="173849"/>
                  <a:pt x="63319" y="176873"/>
                </a:cubicBezTo>
                <a:cubicBezTo>
                  <a:pt x="71447" y="179986"/>
                  <a:pt x="77601" y="186618"/>
                  <a:pt x="85721" y="189721"/>
                </a:cubicBezTo>
                <a:cubicBezTo>
                  <a:pt x="91741" y="192020"/>
                  <a:pt x="98351" y="192055"/>
                  <a:pt x="104795" y="192062"/>
                </a:cubicBezTo>
                <a:cubicBezTo>
                  <a:pt x="104816" y="192062"/>
                  <a:pt x="104837" y="192062"/>
                  <a:pt x="104858" y="192062"/>
                </a:cubicBezTo>
                <a:cubicBezTo>
                  <a:pt x="118962" y="192062"/>
                  <a:pt x="126904" y="187375"/>
                  <a:pt x="137910" y="179136"/>
                </a:cubicBezTo>
                <a:cubicBezTo>
                  <a:pt x="146028" y="173059"/>
                  <a:pt x="156253" y="162808"/>
                  <a:pt x="166933" y="161954"/>
                </a:cubicBezTo>
                <a:cubicBezTo>
                  <a:pt x="167292" y="161925"/>
                  <a:pt x="167651" y="161911"/>
                  <a:pt x="168010" y="161911"/>
                </a:cubicBezTo>
                <a:cubicBezTo>
                  <a:pt x="181682" y="161911"/>
                  <a:pt x="195092" y="182303"/>
                  <a:pt x="218644" y="186684"/>
                </a:cubicBezTo>
                <a:cubicBezTo>
                  <a:pt x="219557" y="186854"/>
                  <a:pt x="220468" y="186937"/>
                  <a:pt x="221373" y="186937"/>
                </a:cubicBezTo>
                <a:cubicBezTo>
                  <a:pt x="244429" y="186937"/>
                  <a:pt x="264478" y="133542"/>
                  <a:pt x="257989" y="111367"/>
                </a:cubicBezTo>
                <a:cubicBezTo>
                  <a:pt x="251245" y="88323"/>
                  <a:pt x="232134" y="80454"/>
                  <a:pt x="236068" y="61343"/>
                </a:cubicBezTo>
                <a:cubicBezTo>
                  <a:pt x="240002" y="42234"/>
                  <a:pt x="236067" y="30431"/>
                  <a:pt x="227636" y="21999"/>
                </a:cubicBezTo>
                <a:cubicBezTo>
                  <a:pt x="227636" y="21999"/>
                  <a:pt x="205715" y="1765"/>
                  <a:pt x="178175" y="79"/>
                </a:cubicBezTo>
                <a:cubicBezTo>
                  <a:pt x="177309" y="26"/>
                  <a:pt x="176476" y="0"/>
                  <a:pt x="1756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49"/>
          <p:cNvSpPr txBox="1">
            <a:spLocks noGrp="1"/>
          </p:cNvSpPr>
          <p:nvPr>
            <p:ph type="title"/>
          </p:nvPr>
        </p:nvSpPr>
        <p:spPr>
          <a:xfrm>
            <a:off x="4886975" y="1352800"/>
            <a:ext cx="2707500" cy="572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About Us</a:t>
            </a:r>
            <a:endParaRPr/>
          </a:p>
        </p:txBody>
      </p:sp>
      <p:sp>
        <p:nvSpPr>
          <p:cNvPr id="903" name="Google Shape;903;p49"/>
          <p:cNvSpPr txBox="1">
            <a:spLocks noGrp="1"/>
          </p:cNvSpPr>
          <p:nvPr>
            <p:ph type="body" idx="1"/>
          </p:nvPr>
        </p:nvSpPr>
        <p:spPr>
          <a:xfrm>
            <a:off x="4886975" y="2078000"/>
            <a:ext cx="3304800" cy="19860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Mercury is the closest planet to the Sun and the smallest one in the Solar System—it’s only a bit larger than our Moon. The planet’s name has nothing to do with the liquid metal, since Mercury was named after the Roman messenger god</a:t>
            </a:r>
            <a:endParaRPr/>
          </a:p>
        </p:txBody>
      </p:sp>
      <p:grpSp>
        <p:nvGrpSpPr>
          <p:cNvPr id="904" name="Google Shape;904;p49"/>
          <p:cNvGrpSpPr/>
          <p:nvPr/>
        </p:nvGrpSpPr>
        <p:grpSpPr>
          <a:xfrm>
            <a:off x="638401" y="700480"/>
            <a:ext cx="3660493" cy="3550028"/>
            <a:chOff x="903650" y="238125"/>
            <a:chExt cx="5400550" cy="5237575"/>
          </a:xfrm>
        </p:grpSpPr>
        <p:sp>
          <p:nvSpPr>
            <p:cNvPr id="905" name="Google Shape;905;p49"/>
            <p:cNvSpPr/>
            <p:nvPr/>
          </p:nvSpPr>
          <p:spPr>
            <a:xfrm>
              <a:off x="903650" y="5136250"/>
              <a:ext cx="3135006" cy="339450"/>
            </a:xfrm>
            <a:custGeom>
              <a:avLst/>
              <a:gdLst/>
              <a:ahLst/>
              <a:cxnLst/>
              <a:rect l="l" t="t" r="r" b="b"/>
              <a:pathLst>
                <a:path w="232481" h="13578" extrusionOk="0">
                  <a:moveTo>
                    <a:pt x="116240" y="1"/>
                  </a:moveTo>
                  <a:cubicBezTo>
                    <a:pt x="85411" y="1"/>
                    <a:pt x="55845" y="715"/>
                    <a:pt x="34046" y="1988"/>
                  </a:cubicBezTo>
                  <a:cubicBezTo>
                    <a:pt x="12246" y="3262"/>
                    <a:pt x="0" y="4988"/>
                    <a:pt x="0" y="6788"/>
                  </a:cubicBezTo>
                  <a:cubicBezTo>
                    <a:pt x="0" y="8589"/>
                    <a:pt x="12246" y="10316"/>
                    <a:pt x="34046" y="11588"/>
                  </a:cubicBezTo>
                  <a:cubicBezTo>
                    <a:pt x="55845" y="12862"/>
                    <a:pt x="85411" y="13577"/>
                    <a:pt x="116240" y="13577"/>
                  </a:cubicBezTo>
                  <a:cubicBezTo>
                    <a:pt x="147069" y="13577"/>
                    <a:pt x="176636" y="12862"/>
                    <a:pt x="198434" y="11588"/>
                  </a:cubicBezTo>
                  <a:cubicBezTo>
                    <a:pt x="220234" y="10316"/>
                    <a:pt x="232480" y="8589"/>
                    <a:pt x="232480" y="6788"/>
                  </a:cubicBezTo>
                  <a:cubicBezTo>
                    <a:pt x="232480" y="4988"/>
                    <a:pt x="220234" y="3262"/>
                    <a:pt x="198434" y="1988"/>
                  </a:cubicBezTo>
                  <a:cubicBezTo>
                    <a:pt x="176636" y="715"/>
                    <a:pt x="147069" y="1"/>
                    <a:pt x="1162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49"/>
            <p:cNvSpPr/>
            <p:nvPr/>
          </p:nvSpPr>
          <p:spPr>
            <a:xfrm>
              <a:off x="1812725" y="466425"/>
              <a:ext cx="1046050" cy="1046125"/>
            </a:xfrm>
            <a:custGeom>
              <a:avLst/>
              <a:gdLst/>
              <a:ahLst/>
              <a:cxnLst/>
              <a:rect l="l" t="t" r="r" b="b"/>
              <a:pathLst>
                <a:path w="41842" h="41845" extrusionOk="0">
                  <a:moveTo>
                    <a:pt x="16512" y="1396"/>
                  </a:moveTo>
                  <a:lnTo>
                    <a:pt x="16512" y="1396"/>
                  </a:lnTo>
                  <a:cubicBezTo>
                    <a:pt x="13993" y="3053"/>
                    <a:pt x="11917" y="6077"/>
                    <a:pt x="10535" y="9861"/>
                  </a:cubicBezTo>
                  <a:lnTo>
                    <a:pt x="4249" y="9861"/>
                  </a:lnTo>
                  <a:cubicBezTo>
                    <a:pt x="4392" y="9646"/>
                    <a:pt x="4536" y="9432"/>
                    <a:pt x="4688" y="9221"/>
                  </a:cubicBezTo>
                  <a:cubicBezTo>
                    <a:pt x="7577" y="5211"/>
                    <a:pt x="11743" y="2468"/>
                    <a:pt x="16512" y="1396"/>
                  </a:cubicBezTo>
                  <a:close/>
                  <a:moveTo>
                    <a:pt x="21371" y="917"/>
                  </a:moveTo>
                  <a:cubicBezTo>
                    <a:pt x="22606" y="1006"/>
                    <a:pt x="23831" y="1453"/>
                    <a:pt x="24992" y="2250"/>
                  </a:cubicBezTo>
                  <a:cubicBezTo>
                    <a:pt x="27213" y="3775"/>
                    <a:pt x="29078" y="6473"/>
                    <a:pt x="30364" y="9861"/>
                  </a:cubicBezTo>
                  <a:lnTo>
                    <a:pt x="21371" y="9861"/>
                  </a:lnTo>
                  <a:lnTo>
                    <a:pt x="21371" y="917"/>
                  </a:lnTo>
                  <a:close/>
                  <a:moveTo>
                    <a:pt x="20473" y="919"/>
                  </a:moveTo>
                  <a:lnTo>
                    <a:pt x="20473" y="9862"/>
                  </a:lnTo>
                  <a:lnTo>
                    <a:pt x="11462" y="9862"/>
                  </a:lnTo>
                  <a:cubicBezTo>
                    <a:pt x="13160" y="5360"/>
                    <a:pt x="15880" y="2068"/>
                    <a:pt x="19152" y="1148"/>
                  </a:cubicBezTo>
                  <a:lnTo>
                    <a:pt x="19153" y="1148"/>
                  </a:lnTo>
                  <a:cubicBezTo>
                    <a:pt x="19584" y="1027"/>
                    <a:pt x="20026" y="951"/>
                    <a:pt x="20473" y="919"/>
                  </a:cubicBezTo>
                  <a:close/>
                  <a:moveTo>
                    <a:pt x="25309" y="1384"/>
                  </a:moveTo>
                  <a:lnTo>
                    <a:pt x="25309" y="1384"/>
                  </a:lnTo>
                  <a:cubicBezTo>
                    <a:pt x="27909" y="1970"/>
                    <a:pt x="30392" y="3080"/>
                    <a:pt x="32623" y="4687"/>
                  </a:cubicBezTo>
                  <a:cubicBezTo>
                    <a:pt x="34583" y="6097"/>
                    <a:pt x="36273" y="7851"/>
                    <a:pt x="37610" y="9862"/>
                  </a:cubicBezTo>
                  <a:lnTo>
                    <a:pt x="31342" y="9862"/>
                  </a:lnTo>
                  <a:cubicBezTo>
                    <a:pt x="29997" y="6148"/>
                    <a:pt x="27980" y="3210"/>
                    <a:pt x="25501" y="1509"/>
                  </a:cubicBezTo>
                  <a:cubicBezTo>
                    <a:pt x="25437" y="1465"/>
                    <a:pt x="25372" y="1426"/>
                    <a:pt x="25309" y="1384"/>
                  </a:cubicBezTo>
                  <a:close/>
                  <a:moveTo>
                    <a:pt x="10224" y="10761"/>
                  </a:moveTo>
                  <a:cubicBezTo>
                    <a:pt x="9271" y="13681"/>
                    <a:pt x="8720" y="17001"/>
                    <a:pt x="8675" y="20473"/>
                  </a:cubicBezTo>
                  <a:lnTo>
                    <a:pt x="906" y="20473"/>
                  </a:lnTo>
                  <a:cubicBezTo>
                    <a:pt x="978" y="17058"/>
                    <a:pt x="1923" y="13731"/>
                    <a:pt x="3683" y="10761"/>
                  </a:cubicBezTo>
                  <a:close/>
                  <a:moveTo>
                    <a:pt x="20473" y="10761"/>
                  </a:moveTo>
                  <a:lnTo>
                    <a:pt x="20473" y="20473"/>
                  </a:lnTo>
                  <a:lnTo>
                    <a:pt x="9571" y="20473"/>
                  </a:lnTo>
                  <a:cubicBezTo>
                    <a:pt x="9612" y="16981"/>
                    <a:pt x="10172" y="13651"/>
                    <a:pt x="11141" y="10761"/>
                  </a:cubicBezTo>
                  <a:close/>
                  <a:moveTo>
                    <a:pt x="30686" y="10761"/>
                  </a:moveTo>
                  <a:cubicBezTo>
                    <a:pt x="31397" y="12868"/>
                    <a:pt x="31895" y="15210"/>
                    <a:pt x="32126" y="17684"/>
                  </a:cubicBezTo>
                  <a:cubicBezTo>
                    <a:pt x="32214" y="18620"/>
                    <a:pt x="32261" y="19550"/>
                    <a:pt x="32273" y="20473"/>
                  </a:cubicBezTo>
                  <a:lnTo>
                    <a:pt x="21371" y="20473"/>
                  </a:lnTo>
                  <a:lnTo>
                    <a:pt x="21371" y="10761"/>
                  </a:lnTo>
                  <a:close/>
                  <a:moveTo>
                    <a:pt x="38173" y="10761"/>
                  </a:moveTo>
                  <a:cubicBezTo>
                    <a:pt x="39436" y="12902"/>
                    <a:pt x="40287" y="15260"/>
                    <a:pt x="40684" y="17714"/>
                  </a:cubicBezTo>
                  <a:cubicBezTo>
                    <a:pt x="40831" y="18627"/>
                    <a:pt x="40915" y="19548"/>
                    <a:pt x="40936" y="20473"/>
                  </a:cubicBezTo>
                  <a:lnTo>
                    <a:pt x="33169" y="20473"/>
                  </a:lnTo>
                  <a:cubicBezTo>
                    <a:pt x="33157" y="19523"/>
                    <a:pt x="33110" y="18564"/>
                    <a:pt x="33020" y="17600"/>
                  </a:cubicBezTo>
                  <a:cubicBezTo>
                    <a:pt x="32791" y="15150"/>
                    <a:pt x="32322" y="12845"/>
                    <a:pt x="31649" y="10761"/>
                  </a:cubicBezTo>
                  <a:close/>
                  <a:moveTo>
                    <a:pt x="8675" y="21371"/>
                  </a:moveTo>
                  <a:cubicBezTo>
                    <a:pt x="8686" y="22320"/>
                    <a:pt x="8732" y="23278"/>
                    <a:pt x="8822" y="24243"/>
                  </a:cubicBezTo>
                  <a:cubicBezTo>
                    <a:pt x="9053" y="26693"/>
                    <a:pt x="9522" y="28997"/>
                    <a:pt x="10194" y="31083"/>
                  </a:cubicBezTo>
                  <a:lnTo>
                    <a:pt x="3670" y="31083"/>
                  </a:lnTo>
                  <a:cubicBezTo>
                    <a:pt x="2407" y="28941"/>
                    <a:pt x="1555" y="26583"/>
                    <a:pt x="1159" y="24129"/>
                  </a:cubicBezTo>
                  <a:cubicBezTo>
                    <a:pt x="1012" y="23216"/>
                    <a:pt x="928" y="22295"/>
                    <a:pt x="906" y="21371"/>
                  </a:cubicBezTo>
                  <a:close/>
                  <a:moveTo>
                    <a:pt x="9571" y="21370"/>
                  </a:moveTo>
                  <a:lnTo>
                    <a:pt x="20473" y="21371"/>
                  </a:lnTo>
                  <a:lnTo>
                    <a:pt x="20473" y="31083"/>
                  </a:lnTo>
                  <a:lnTo>
                    <a:pt x="11158" y="31083"/>
                  </a:lnTo>
                  <a:cubicBezTo>
                    <a:pt x="10445" y="28974"/>
                    <a:pt x="9949" y="26633"/>
                    <a:pt x="9717" y="24159"/>
                  </a:cubicBezTo>
                  <a:cubicBezTo>
                    <a:pt x="9630" y="23223"/>
                    <a:pt x="9583" y="22292"/>
                    <a:pt x="9571" y="21370"/>
                  </a:cubicBezTo>
                  <a:close/>
                  <a:moveTo>
                    <a:pt x="32274" y="21371"/>
                  </a:moveTo>
                  <a:cubicBezTo>
                    <a:pt x="32232" y="24861"/>
                    <a:pt x="31673" y="28191"/>
                    <a:pt x="30704" y="31083"/>
                  </a:cubicBezTo>
                  <a:lnTo>
                    <a:pt x="21372" y="31083"/>
                  </a:lnTo>
                  <a:lnTo>
                    <a:pt x="21372" y="21371"/>
                  </a:lnTo>
                  <a:close/>
                  <a:moveTo>
                    <a:pt x="40939" y="21371"/>
                  </a:moveTo>
                  <a:cubicBezTo>
                    <a:pt x="40867" y="24785"/>
                    <a:pt x="39921" y="28112"/>
                    <a:pt x="38162" y="31083"/>
                  </a:cubicBezTo>
                  <a:lnTo>
                    <a:pt x="31619" y="31083"/>
                  </a:lnTo>
                  <a:cubicBezTo>
                    <a:pt x="32571" y="28162"/>
                    <a:pt x="33123" y="24842"/>
                    <a:pt x="33167" y="21371"/>
                  </a:cubicBezTo>
                  <a:close/>
                  <a:moveTo>
                    <a:pt x="37595" y="31981"/>
                  </a:moveTo>
                  <a:cubicBezTo>
                    <a:pt x="37452" y="32196"/>
                    <a:pt x="37308" y="32411"/>
                    <a:pt x="37156" y="32622"/>
                  </a:cubicBezTo>
                  <a:cubicBezTo>
                    <a:pt x="34266" y="36632"/>
                    <a:pt x="30100" y="39375"/>
                    <a:pt x="25331" y="40447"/>
                  </a:cubicBezTo>
                  <a:cubicBezTo>
                    <a:pt x="27850" y="38789"/>
                    <a:pt x="29925" y="35766"/>
                    <a:pt x="31308" y="31981"/>
                  </a:cubicBezTo>
                  <a:close/>
                  <a:moveTo>
                    <a:pt x="10502" y="31981"/>
                  </a:moveTo>
                  <a:cubicBezTo>
                    <a:pt x="11846" y="35695"/>
                    <a:pt x="13864" y="38632"/>
                    <a:pt x="16342" y="40333"/>
                  </a:cubicBezTo>
                  <a:cubicBezTo>
                    <a:pt x="16408" y="40379"/>
                    <a:pt x="16474" y="40417"/>
                    <a:pt x="16540" y="40459"/>
                  </a:cubicBezTo>
                  <a:cubicBezTo>
                    <a:pt x="13937" y="39874"/>
                    <a:pt x="11453" y="38764"/>
                    <a:pt x="9221" y="37156"/>
                  </a:cubicBezTo>
                  <a:cubicBezTo>
                    <a:pt x="7259" y="35745"/>
                    <a:pt x="5569" y="33992"/>
                    <a:pt x="4232" y="31981"/>
                  </a:cubicBezTo>
                  <a:close/>
                  <a:moveTo>
                    <a:pt x="30383" y="31981"/>
                  </a:moveTo>
                  <a:cubicBezTo>
                    <a:pt x="28684" y="36483"/>
                    <a:pt x="25964" y="39774"/>
                    <a:pt x="22690" y="40695"/>
                  </a:cubicBezTo>
                  <a:lnTo>
                    <a:pt x="22691" y="40695"/>
                  </a:lnTo>
                  <a:cubicBezTo>
                    <a:pt x="22261" y="40815"/>
                    <a:pt x="21818" y="40892"/>
                    <a:pt x="21372" y="40923"/>
                  </a:cubicBezTo>
                  <a:lnTo>
                    <a:pt x="21372" y="31981"/>
                  </a:lnTo>
                  <a:close/>
                  <a:moveTo>
                    <a:pt x="20473" y="31981"/>
                  </a:moveTo>
                  <a:lnTo>
                    <a:pt x="20473" y="40926"/>
                  </a:lnTo>
                  <a:cubicBezTo>
                    <a:pt x="19237" y="40837"/>
                    <a:pt x="18012" y="40389"/>
                    <a:pt x="16851" y="39593"/>
                  </a:cubicBezTo>
                  <a:cubicBezTo>
                    <a:pt x="14629" y="38067"/>
                    <a:pt x="12765" y="35371"/>
                    <a:pt x="11479" y="31981"/>
                  </a:cubicBezTo>
                  <a:close/>
                  <a:moveTo>
                    <a:pt x="20921" y="1"/>
                  </a:moveTo>
                  <a:cubicBezTo>
                    <a:pt x="20915" y="1"/>
                    <a:pt x="20909" y="3"/>
                    <a:pt x="20902" y="3"/>
                  </a:cubicBezTo>
                  <a:cubicBezTo>
                    <a:pt x="19786" y="4"/>
                    <a:pt x="18672" y="94"/>
                    <a:pt x="17571" y="273"/>
                  </a:cubicBezTo>
                  <a:cubicBezTo>
                    <a:pt x="12063" y="1166"/>
                    <a:pt x="7229" y="4158"/>
                    <a:pt x="3959" y="8695"/>
                  </a:cubicBezTo>
                  <a:cubicBezTo>
                    <a:pt x="3643" y="9133"/>
                    <a:pt x="3352" y="9582"/>
                    <a:pt x="3073" y="10036"/>
                  </a:cubicBezTo>
                  <a:cubicBezTo>
                    <a:pt x="3051" y="10065"/>
                    <a:pt x="3030" y="10096"/>
                    <a:pt x="3016" y="10131"/>
                  </a:cubicBezTo>
                  <a:cubicBezTo>
                    <a:pt x="1032" y="13407"/>
                    <a:pt x="2" y="17107"/>
                    <a:pt x="3" y="20898"/>
                  </a:cubicBezTo>
                  <a:cubicBezTo>
                    <a:pt x="3" y="20906"/>
                    <a:pt x="0" y="20913"/>
                    <a:pt x="0" y="20921"/>
                  </a:cubicBezTo>
                  <a:cubicBezTo>
                    <a:pt x="0" y="20931"/>
                    <a:pt x="2" y="20934"/>
                    <a:pt x="3" y="20940"/>
                  </a:cubicBezTo>
                  <a:cubicBezTo>
                    <a:pt x="4" y="22057"/>
                    <a:pt x="94" y="23171"/>
                    <a:pt x="273" y="24273"/>
                  </a:cubicBezTo>
                  <a:cubicBezTo>
                    <a:pt x="1166" y="29779"/>
                    <a:pt x="4158" y="34614"/>
                    <a:pt x="8695" y="37885"/>
                  </a:cubicBezTo>
                  <a:cubicBezTo>
                    <a:pt x="12302" y="40484"/>
                    <a:pt x="16537" y="41844"/>
                    <a:pt x="20889" y="41844"/>
                  </a:cubicBezTo>
                  <a:cubicBezTo>
                    <a:pt x="22022" y="41844"/>
                    <a:pt x="23153" y="41753"/>
                    <a:pt x="24272" y="41571"/>
                  </a:cubicBezTo>
                  <a:cubicBezTo>
                    <a:pt x="29780" y="40677"/>
                    <a:pt x="34614" y="37686"/>
                    <a:pt x="37885" y="33147"/>
                  </a:cubicBezTo>
                  <a:cubicBezTo>
                    <a:pt x="38199" y="32711"/>
                    <a:pt x="38491" y="32262"/>
                    <a:pt x="38769" y="31807"/>
                  </a:cubicBezTo>
                  <a:cubicBezTo>
                    <a:pt x="38793" y="31779"/>
                    <a:pt x="38812" y="31746"/>
                    <a:pt x="38828" y="31713"/>
                  </a:cubicBezTo>
                  <a:cubicBezTo>
                    <a:pt x="40810" y="28436"/>
                    <a:pt x="41841" y="24735"/>
                    <a:pt x="41839" y="20945"/>
                  </a:cubicBezTo>
                  <a:cubicBezTo>
                    <a:pt x="41839" y="20937"/>
                    <a:pt x="41842" y="20930"/>
                    <a:pt x="41842" y="20921"/>
                  </a:cubicBezTo>
                  <a:cubicBezTo>
                    <a:pt x="41842" y="20913"/>
                    <a:pt x="41841" y="20908"/>
                    <a:pt x="41841" y="20902"/>
                  </a:cubicBezTo>
                  <a:cubicBezTo>
                    <a:pt x="41838" y="19787"/>
                    <a:pt x="41748" y="18672"/>
                    <a:pt x="41571" y="17571"/>
                  </a:cubicBezTo>
                  <a:cubicBezTo>
                    <a:pt x="40677" y="12063"/>
                    <a:pt x="37686" y="7230"/>
                    <a:pt x="33148" y="3959"/>
                  </a:cubicBezTo>
                  <a:cubicBezTo>
                    <a:pt x="29576" y="1385"/>
                    <a:pt x="25389" y="32"/>
                    <a:pt x="21085" y="4"/>
                  </a:cubicBezTo>
                  <a:cubicBezTo>
                    <a:pt x="21036" y="3"/>
                    <a:pt x="20988" y="3"/>
                    <a:pt x="20940" y="3"/>
                  </a:cubicBezTo>
                  <a:cubicBezTo>
                    <a:pt x="20933" y="3"/>
                    <a:pt x="20927" y="1"/>
                    <a:pt x="209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49"/>
            <p:cNvSpPr/>
            <p:nvPr/>
          </p:nvSpPr>
          <p:spPr>
            <a:xfrm>
              <a:off x="1559750" y="1239200"/>
              <a:ext cx="4712225" cy="1141725"/>
            </a:xfrm>
            <a:custGeom>
              <a:avLst/>
              <a:gdLst/>
              <a:ahLst/>
              <a:cxnLst/>
              <a:rect l="l" t="t" r="r" b="b"/>
              <a:pathLst>
                <a:path w="188489" h="45669" extrusionOk="0">
                  <a:moveTo>
                    <a:pt x="1" y="0"/>
                  </a:moveTo>
                  <a:lnTo>
                    <a:pt x="1" y="45668"/>
                  </a:lnTo>
                  <a:lnTo>
                    <a:pt x="188488" y="45668"/>
                  </a:lnTo>
                  <a:lnTo>
                    <a:pt x="18848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49"/>
            <p:cNvSpPr/>
            <p:nvPr/>
          </p:nvSpPr>
          <p:spPr>
            <a:xfrm>
              <a:off x="1453550" y="1345400"/>
              <a:ext cx="4712200" cy="1141750"/>
            </a:xfrm>
            <a:custGeom>
              <a:avLst/>
              <a:gdLst/>
              <a:ahLst/>
              <a:cxnLst/>
              <a:rect l="l" t="t" r="r" b="b"/>
              <a:pathLst>
                <a:path w="188488" h="45670" extrusionOk="0">
                  <a:moveTo>
                    <a:pt x="1" y="1"/>
                  </a:moveTo>
                  <a:lnTo>
                    <a:pt x="1" y="45670"/>
                  </a:lnTo>
                  <a:lnTo>
                    <a:pt x="188488" y="45670"/>
                  </a:lnTo>
                  <a:lnTo>
                    <a:pt x="18848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49"/>
            <p:cNvSpPr/>
            <p:nvPr/>
          </p:nvSpPr>
          <p:spPr>
            <a:xfrm>
              <a:off x="1347350" y="1451625"/>
              <a:ext cx="4712200" cy="1141750"/>
            </a:xfrm>
            <a:custGeom>
              <a:avLst/>
              <a:gdLst/>
              <a:ahLst/>
              <a:cxnLst/>
              <a:rect l="l" t="t" r="r" b="b"/>
              <a:pathLst>
                <a:path w="188488" h="45670" extrusionOk="0">
                  <a:moveTo>
                    <a:pt x="0" y="0"/>
                  </a:moveTo>
                  <a:lnTo>
                    <a:pt x="0" y="45669"/>
                  </a:lnTo>
                  <a:lnTo>
                    <a:pt x="188487" y="45669"/>
                  </a:lnTo>
                  <a:lnTo>
                    <a:pt x="1884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49"/>
            <p:cNvSpPr/>
            <p:nvPr/>
          </p:nvSpPr>
          <p:spPr>
            <a:xfrm>
              <a:off x="1572175" y="1676425"/>
              <a:ext cx="4262550" cy="692100"/>
            </a:xfrm>
            <a:custGeom>
              <a:avLst/>
              <a:gdLst/>
              <a:ahLst/>
              <a:cxnLst/>
              <a:rect l="l" t="t" r="r" b="b"/>
              <a:pathLst>
                <a:path w="170502" h="27684" extrusionOk="0">
                  <a:moveTo>
                    <a:pt x="1" y="1"/>
                  </a:moveTo>
                  <a:lnTo>
                    <a:pt x="1" y="27684"/>
                  </a:lnTo>
                  <a:lnTo>
                    <a:pt x="170501" y="27684"/>
                  </a:lnTo>
                  <a:lnTo>
                    <a:pt x="17050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49"/>
            <p:cNvSpPr/>
            <p:nvPr/>
          </p:nvSpPr>
          <p:spPr>
            <a:xfrm>
              <a:off x="5117625" y="1676425"/>
              <a:ext cx="25000" cy="692100"/>
            </a:xfrm>
            <a:custGeom>
              <a:avLst/>
              <a:gdLst/>
              <a:ahLst/>
              <a:cxnLst/>
              <a:rect l="l" t="t" r="r" b="b"/>
              <a:pathLst>
                <a:path w="1000" h="27684" extrusionOk="0">
                  <a:moveTo>
                    <a:pt x="1" y="1"/>
                  </a:moveTo>
                  <a:lnTo>
                    <a:pt x="1" y="27684"/>
                  </a:lnTo>
                  <a:lnTo>
                    <a:pt x="1000" y="27684"/>
                  </a:lnTo>
                  <a:lnTo>
                    <a:pt x="100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49"/>
            <p:cNvSpPr/>
            <p:nvPr/>
          </p:nvSpPr>
          <p:spPr>
            <a:xfrm>
              <a:off x="1678375" y="1771850"/>
              <a:ext cx="25025" cy="501300"/>
            </a:xfrm>
            <a:custGeom>
              <a:avLst/>
              <a:gdLst/>
              <a:ahLst/>
              <a:cxnLst/>
              <a:rect l="l" t="t" r="r" b="b"/>
              <a:pathLst>
                <a:path w="1001" h="20052" extrusionOk="0">
                  <a:moveTo>
                    <a:pt x="1" y="0"/>
                  </a:moveTo>
                  <a:lnTo>
                    <a:pt x="1" y="20051"/>
                  </a:lnTo>
                  <a:lnTo>
                    <a:pt x="1000" y="20051"/>
                  </a:lnTo>
                  <a:lnTo>
                    <a:pt x="100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49"/>
            <p:cNvSpPr/>
            <p:nvPr/>
          </p:nvSpPr>
          <p:spPr>
            <a:xfrm>
              <a:off x="5343450" y="1888075"/>
              <a:ext cx="242650" cy="221100"/>
            </a:xfrm>
            <a:custGeom>
              <a:avLst/>
              <a:gdLst/>
              <a:ahLst/>
              <a:cxnLst/>
              <a:rect l="l" t="t" r="r" b="b"/>
              <a:pathLst>
                <a:path w="9706" h="8844" extrusionOk="0">
                  <a:moveTo>
                    <a:pt x="4858" y="1198"/>
                  </a:moveTo>
                  <a:cubicBezTo>
                    <a:pt x="5712" y="1198"/>
                    <a:pt x="6530" y="1538"/>
                    <a:pt x="7134" y="2141"/>
                  </a:cubicBezTo>
                  <a:cubicBezTo>
                    <a:pt x="8391" y="3399"/>
                    <a:pt x="8392" y="5444"/>
                    <a:pt x="7134" y="6703"/>
                  </a:cubicBezTo>
                  <a:cubicBezTo>
                    <a:pt x="6505" y="7331"/>
                    <a:pt x="5679" y="7645"/>
                    <a:pt x="4853" y="7645"/>
                  </a:cubicBezTo>
                  <a:cubicBezTo>
                    <a:pt x="4028" y="7645"/>
                    <a:pt x="3202" y="7331"/>
                    <a:pt x="2574" y="6703"/>
                  </a:cubicBezTo>
                  <a:cubicBezTo>
                    <a:pt x="1315" y="5446"/>
                    <a:pt x="1315" y="3399"/>
                    <a:pt x="2574" y="2141"/>
                  </a:cubicBezTo>
                  <a:cubicBezTo>
                    <a:pt x="3177" y="1538"/>
                    <a:pt x="3996" y="1198"/>
                    <a:pt x="4849" y="1198"/>
                  </a:cubicBezTo>
                  <a:cubicBezTo>
                    <a:pt x="4851" y="1198"/>
                    <a:pt x="4852" y="1198"/>
                    <a:pt x="4854" y="1198"/>
                  </a:cubicBezTo>
                  <a:cubicBezTo>
                    <a:pt x="4855" y="1198"/>
                    <a:pt x="4857" y="1198"/>
                    <a:pt x="4858" y="1198"/>
                  </a:cubicBezTo>
                  <a:close/>
                  <a:moveTo>
                    <a:pt x="4854" y="0"/>
                  </a:moveTo>
                  <a:cubicBezTo>
                    <a:pt x="3721" y="0"/>
                    <a:pt x="2588" y="432"/>
                    <a:pt x="1726" y="1294"/>
                  </a:cubicBezTo>
                  <a:cubicBezTo>
                    <a:pt x="1" y="3018"/>
                    <a:pt x="1" y="5826"/>
                    <a:pt x="1726" y="7551"/>
                  </a:cubicBezTo>
                  <a:cubicBezTo>
                    <a:pt x="2552" y="8379"/>
                    <a:pt x="3675" y="8844"/>
                    <a:pt x="4845" y="8844"/>
                  </a:cubicBezTo>
                  <a:cubicBezTo>
                    <a:pt x="4848" y="8844"/>
                    <a:pt x="4851" y="8844"/>
                    <a:pt x="4854" y="8844"/>
                  </a:cubicBezTo>
                  <a:cubicBezTo>
                    <a:pt x="4857" y="8844"/>
                    <a:pt x="4860" y="8844"/>
                    <a:pt x="4863" y="8844"/>
                  </a:cubicBezTo>
                  <a:cubicBezTo>
                    <a:pt x="6033" y="8844"/>
                    <a:pt x="7155" y="8379"/>
                    <a:pt x="7982" y="7551"/>
                  </a:cubicBezTo>
                  <a:cubicBezTo>
                    <a:pt x="9705" y="5826"/>
                    <a:pt x="9705" y="3018"/>
                    <a:pt x="7982" y="1294"/>
                  </a:cubicBezTo>
                  <a:cubicBezTo>
                    <a:pt x="7120" y="432"/>
                    <a:pt x="5987" y="0"/>
                    <a:pt x="4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49"/>
            <p:cNvSpPr/>
            <p:nvPr/>
          </p:nvSpPr>
          <p:spPr>
            <a:xfrm>
              <a:off x="5516275" y="2051575"/>
              <a:ext cx="108050" cy="105375"/>
            </a:xfrm>
            <a:custGeom>
              <a:avLst/>
              <a:gdLst/>
              <a:ahLst/>
              <a:cxnLst/>
              <a:rect l="l" t="t" r="r" b="b"/>
              <a:pathLst>
                <a:path w="4322" h="4215" extrusionOk="0">
                  <a:moveTo>
                    <a:pt x="659" y="0"/>
                  </a:moveTo>
                  <a:cubicBezTo>
                    <a:pt x="505" y="0"/>
                    <a:pt x="352" y="59"/>
                    <a:pt x="234" y="176"/>
                  </a:cubicBezTo>
                  <a:cubicBezTo>
                    <a:pt x="5" y="405"/>
                    <a:pt x="0" y="776"/>
                    <a:pt x="223" y="1012"/>
                  </a:cubicBezTo>
                  <a:lnTo>
                    <a:pt x="3252" y="4039"/>
                  </a:lnTo>
                  <a:cubicBezTo>
                    <a:pt x="3362" y="4151"/>
                    <a:pt x="3513" y="4214"/>
                    <a:pt x="3671" y="4214"/>
                  </a:cubicBezTo>
                  <a:cubicBezTo>
                    <a:pt x="3672" y="4214"/>
                    <a:pt x="3674" y="4214"/>
                    <a:pt x="3675" y="4214"/>
                  </a:cubicBezTo>
                  <a:cubicBezTo>
                    <a:pt x="3918" y="4214"/>
                    <a:pt x="4136" y="4068"/>
                    <a:pt x="4228" y="3845"/>
                  </a:cubicBezTo>
                  <a:cubicBezTo>
                    <a:pt x="4322" y="3621"/>
                    <a:pt x="4270" y="3363"/>
                    <a:pt x="4099" y="3191"/>
                  </a:cubicBezTo>
                  <a:lnTo>
                    <a:pt x="1070" y="164"/>
                  </a:lnTo>
                  <a:cubicBezTo>
                    <a:pt x="955" y="55"/>
                    <a:pt x="807" y="0"/>
                    <a:pt x="6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49"/>
            <p:cNvSpPr/>
            <p:nvPr/>
          </p:nvSpPr>
          <p:spPr>
            <a:xfrm>
              <a:off x="3976775" y="548950"/>
              <a:ext cx="471275" cy="11700"/>
            </a:xfrm>
            <a:custGeom>
              <a:avLst/>
              <a:gdLst/>
              <a:ahLst/>
              <a:cxnLst/>
              <a:rect l="l" t="t" r="r" b="b"/>
              <a:pathLst>
                <a:path w="18851" h="468" extrusionOk="0">
                  <a:moveTo>
                    <a:pt x="1" y="0"/>
                  </a:moveTo>
                  <a:lnTo>
                    <a:pt x="1" y="467"/>
                  </a:lnTo>
                  <a:lnTo>
                    <a:pt x="18850" y="467"/>
                  </a:lnTo>
                  <a:lnTo>
                    <a:pt x="188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49"/>
            <p:cNvSpPr/>
            <p:nvPr/>
          </p:nvSpPr>
          <p:spPr>
            <a:xfrm>
              <a:off x="3976775" y="598600"/>
              <a:ext cx="471275" cy="11725"/>
            </a:xfrm>
            <a:custGeom>
              <a:avLst/>
              <a:gdLst/>
              <a:ahLst/>
              <a:cxnLst/>
              <a:rect l="l" t="t" r="r" b="b"/>
              <a:pathLst>
                <a:path w="18851" h="469" extrusionOk="0">
                  <a:moveTo>
                    <a:pt x="1" y="1"/>
                  </a:moveTo>
                  <a:lnTo>
                    <a:pt x="1" y="468"/>
                  </a:lnTo>
                  <a:lnTo>
                    <a:pt x="18850" y="468"/>
                  </a:lnTo>
                  <a:lnTo>
                    <a:pt x="1885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49"/>
            <p:cNvSpPr/>
            <p:nvPr/>
          </p:nvSpPr>
          <p:spPr>
            <a:xfrm>
              <a:off x="3976775" y="648250"/>
              <a:ext cx="471275" cy="11725"/>
            </a:xfrm>
            <a:custGeom>
              <a:avLst/>
              <a:gdLst/>
              <a:ahLst/>
              <a:cxnLst/>
              <a:rect l="l" t="t" r="r" b="b"/>
              <a:pathLst>
                <a:path w="18851" h="469" extrusionOk="0">
                  <a:moveTo>
                    <a:pt x="1" y="1"/>
                  </a:moveTo>
                  <a:lnTo>
                    <a:pt x="1" y="469"/>
                  </a:lnTo>
                  <a:lnTo>
                    <a:pt x="18850" y="469"/>
                  </a:lnTo>
                  <a:lnTo>
                    <a:pt x="1885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49"/>
            <p:cNvSpPr/>
            <p:nvPr/>
          </p:nvSpPr>
          <p:spPr>
            <a:xfrm>
              <a:off x="3976775" y="697925"/>
              <a:ext cx="471275" cy="11725"/>
            </a:xfrm>
            <a:custGeom>
              <a:avLst/>
              <a:gdLst/>
              <a:ahLst/>
              <a:cxnLst/>
              <a:rect l="l" t="t" r="r" b="b"/>
              <a:pathLst>
                <a:path w="18851" h="469" extrusionOk="0">
                  <a:moveTo>
                    <a:pt x="1" y="0"/>
                  </a:moveTo>
                  <a:lnTo>
                    <a:pt x="1" y="468"/>
                  </a:lnTo>
                  <a:lnTo>
                    <a:pt x="18850" y="468"/>
                  </a:lnTo>
                  <a:lnTo>
                    <a:pt x="188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49"/>
            <p:cNvSpPr/>
            <p:nvPr/>
          </p:nvSpPr>
          <p:spPr>
            <a:xfrm>
              <a:off x="3976775" y="747575"/>
              <a:ext cx="471275" cy="11725"/>
            </a:xfrm>
            <a:custGeom>
              <a:avLst/>
              <a:gdLst/>
              <a:ahLst/>
              <a:cxnLst/>
              <a:rect l="l" t="t" r="r" b="b"/>
              <a:pathLst>
                <a:path w="18851" h="469" extrusionOk="0">
                  <a:moveTo>
                    <a:pt x="1" y="1"/>
                  </a:moveTo>
                  <a:lnTo>
                    <a:pt x="1" y="468"/>
                  </a:lnTo>
                  <a:lnTo>
                    <a:pt x="18850" y="468"/>
                  </a:lnTo>
                  <a:lnTo>
                    <a:pt x="1885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49"/>
            <p:cNvSpPr/>
            <p:nvPr/>
          </p:nvSpPr>
          <p:spPr>
            <a:xfrm>
              <a:off x="3976825" y="797275"/>
              <a:ext cx="307225" cy="11675"/>
            </a:xfrm>
            <a:custGeom>
              <a:avLst/>
              <a:gdLst/>
              <a:ahLst/>
              <a:cxnLst/>
              <a:rect l="l" t="t" r="r" b="b"/>
              <a:pathLst>
                <a:path w="12289" h="467" extrusionOk="0">
                  <a:moveTo>
                    <a:pt x="0" y="0"/>
                  </a:moveTo>
                  <a:lnTo>
                    <a:pt x="0" y="467"/>
                  </a:lnTo>
                  <a:lnTo>
                    <a:pt x="12288" y="467"/>
                  </a:lnTo>
                  <a:lnTo>
                    <a:pt x="1228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49"/>
            <p:cNvSpPr/>
            <p:nvPr/>
          </p:nvSpPr>
          <p:spPr>
            <a:xfrm>
              <a:off x="1109500" y="2692025"/>
              <a:ext cx="502125" cy="7500"/>
            </a:xfrm>
            <a:custGeom>
              <a:avLst/>
              <a:gdLst/>
              <a:ahLst/>
              <a:cxnLst/>
              <a:rect l="l" t="t" r="r" b="b"/>
              <a:pathLst>
                <a:path w="20085" h="300" extrusionOk="0">
                  <a:moveTo>
                    <a:pt x="0" y="0"/>
                  </a:moveTo>
                  <a:lnTo>
                    <a:pt x="0" y="299"/>
                  </a:lnTo>
                  <a:lnTo>
                    <a:pt x="20085" y="299"/>
                  </a:lnTo>
                  <a:lnTo>
                    <a:pt x="2008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49"/>
            <p:cNvSpPr/>
            <p:nvPr/>
          </p:nvSpPr>
          <p:spPr>
            <a:xfrm>
              <a:off x="1109500" y="2723800"/>
              <a:ext cx="502125" cy="7525"/>
            </a:xfrm>
            <a:custGeom>
              <a:avLst/>
              <a:gdLst/>
              <a:ahLst/>
              <a:cxnLst/>
              <a:rect l="l" t="t" r="r" b="b"/>
              <a:pathLst>
                <a:path w="20085" h="301" extrusionOk="0">
                  <a:moveTo>
                    <a:pt x="0" y="1"/>
                  </a:moveTo>
                  <a:lnTo>
                    <a:pt x="0" y="301"/>
                  </a:lnTo>
                  <a:lnTo>
                    <a:pt x="20085" y="301"/>
                  </a:lnTo>
                  <a:lnTo>
                    <a:pt x="2008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49"/>
            <p:cNvSpPr/>
            <p:nvPr/>
          </p:nvSpPr>
          <p:spPr>
            <a:xfrm>
              <a:off x="1109500" y="2755625"/>
              <a:ext cx="502125" cy="7500"/>
            </a:xfrm>
            <a:custGeom>
              <a:avLst/>
              <a:gdLst/>
              <a:ahLst/>
              <a:cxnLst/>
              <a:rect l="l" t="t" r="r" b="b"/>
              <a:pathLst>
                <a:path w="20085" h="300" extrusionOk="0">
                  <a:moveTo>
                    <a:pt x="0" y="0"/>
                  </a:moveTo>
                  <a:lnTo>
                    <a:pt x="0" y="299"/>
                  </a:lnTo>
                  <a:lnTo>
                    <a:pt x="20085" y="299"/>
                  </a:lnTo>
                  <a:lnTo>
                    <a:pt x="2008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49"/>
            <p:cNvSpPr/>
            <p:nvPr/>
          </p:nvSpPr>
          <p:spPr>
            <a:xfrm>
              <a:off x="1109500" y="2787400"/>
              <a:ext cx="502125" cy="7525"/>
            </a:xfrm>
            <a:custGeom>
              <a:avLst/>
              <a:gdLst/>
              <a:ahLst/>
              <a:cxnLst/>
              <a:rect l="l" t="t" r="r" b="b"/>
              <a:pathLst>
                <a:path w="20085" h="301" extrusionOk="0">
                  <a:moveTo>
                    <a:pt x="0" y="1"/>
                  </a:moveTo>
                  <a:lnTo>
                    <a:pt x="0" y="301"/>
                  </a:lnTo>
                  <a:lnTo>
                    <a:pt x="20085" y="301"/>
                  </a:lnTo>
                  <a:lnTo>
                    <a:pt x="2008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49"/>
            <p:cNvSpPr/>
            <p:nvPr/>
          </p:nvSpPr>
          <p:spPr>
            <a:xfrm>
              <a:off x="1109500" y="2819225"/>
              <a:ext cx="502125" cy="7500"/>
            </a:xfrm>
            <a:custGeom>
              <a:avLst/>
              <a:gdLst/>
              <a:ahLst/>
              <a:cxnLst/>
              <a:rect l="l" t="t" r="r" b="b"/>
              <a:pathLst>
                <a:path w="20085" h="300" extrusionOk="0">
                  <a:moveTo>
                    <a:pt x="0" y="1"/>
                  </a:moveTo>
                  <a:lnTo>
                    <a:pt x="0" y="299"/>
                  </a:lnTo>
                  <a:lnTo>
                    <a:pt x="20085" y="299"/>
                  </a:lnTo>
                  <a:lnTo>
                    <a:pt x="2008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49"/>
            <p:cNvSpPr/>
            <p:nvPr/>
          </p:nvSpPr>
          <p:spPr>
            <a:xfrm>
              <a:off x="1109500" y="2851000"/>
              <a:ext cx="315625" cy="7525"/>
            </a:xfrm>
            <a:custGeom>
              <a:avLst/>
              <a:gdLst/>
              <a:ahLst/>
              <a:cxnLst/>
              <a:rect l="l" t="t" r="r" b="b"/>
              <a:pathLst>
                <a:path w="12625" h="301" extrusionOk="0">
                  <a:moveTo>
                    <a:pt x="0" y="1"/>
                  </a:moveTo>
                  <a:lnTo>
                    <a:pt x="0" y="301"/>
                  </a:lnTo>
                  <a:lnTo>
                    <a:pt x="12624" y="301"/>
                  </a:lnTo>
                  <a:lnTo>
                    <a:pt x="126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49"/>
            <p:cNvSpPr/>
            <p:nvPr/>
          </p:nvSpPr>
          <p:spPr>
            <a:xfrm>
              <a:off x="3167075" y="622575"/>
              <a:ext cx="189475" cy="501975"/>
            </a:xfrm>
            <a:custGeom>
              <a:avLst/>
              <a:gdLst/>
              <a:ahLst/>
              <a:cxnLst/>
              <a:rect l="l" t="t" r="r" b="b"/>
              <a:pathLst>
                <a:path w="7579" h="20079" extrusionOk="0">
                  <a:moveTo>
                    <a:pt x="3789" y="0"/>
                  </a:moveTo>
                  <a:cubicBezTo>
                    <a:pt x="1696" y="0"/>
                    <a:pt x="0" y="1696"/>
                    <a:pt x="0" y="3789"/>
                  </a:cubicBezTo>
                  <a:lnTo>
                    <a:pt x="0" y="16290"/>
                  </a:lnTo>
                  <a:cubicBezTo>
                    <a:pt x="0" y="18382"/>
                    <a:pt x="1696" y="20079"/>
                    <a:pt x="3789" y="20079"/>
                  </a:cubicBezTo>
                  <a:cubicBezTo>
                    <a:pt x="5882" y="20079"/>
                    <a:pt x="7578" y="18382"/>
                    <a:pt x="7578" y="16290"/>
                  </a:cubicBezTo>
                  <a:lnTo>
                    <a:pt x="7578" y="3789"/>
                  </a:lnTo>
                  <a:cubicBezTo>
                    <a:pt x="7578" y="1696"/>
                    <a:pt x="5882" y="0"/>
                    <a:pt x="37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49"/>
            <p:cNvSpPr/>
            <p:nvPr/>
          </p:nvSpPr>
          <p:spPr>
            <a:xfrm>
              <a:off x="3404450" y="436250"/>
              <a:ext cx="189500" cy="688300"/>
            </a:xfrm>
            <a:custGeom>
              <a:avLst/>
              <a:gdLst/>
              <a:ahLst/>
              <a:cxnLst/>
              <a:rect l="l" t="t" r="r" b="b"/>
              <a:pathLst>
                <a:path w="7580" h="27532" extrusionOk="0">
                  <a:moveTo>
                    <a:pt x="3789" y="1"/>
                  </a:moveTo>
                  <a:cubicBezTo>
                    <a:pt x="1697" y="1"/>
                    <a:pt x="0" y="1698"/>
                    <a:pt x="0" y="3791"/>
                  </a:cubicBezTo>
                  <a:lnTo>
                    <a:pt x="0" y="23743"/>
                  </a:lnTo>
                  <a:cubicBezTo>
                    <a:pt x="0" y="25835"/>
                    <a:pt x="1697" y="27532"/>
                    <a:pt x="3789" y="27532"/>
                  </a:cubicBezTo>
                  <a:cubicBezTo>
                    <a:pt x="5882" y="27532"/>
                    <a:pt x="7579" y="25835"/>
                    <a:pt x="7579" y="23743"/>
                  </a:cubicBezTo>
                  <a:lnTo>
                    <a:pt x="7579" y="3791"/>
                  </a:lnTo>
                  <a:cubicBezTo>
                    <a:pt x="7579" y="1698"/>
                    <a:pt x="5882" y="1"/>
                    <a:pt x="37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49"/>
            <p:cNvSpPr/>
            <p:nvPr/>
          </p:nvSpPr>
          <p:spPr>
            <a:xfrm>
              <a:off x="3641850" y="808850"/>
              <a:ext cx="189475" cy="315700"/>
            </a:xfrm>
            <a:custGeom>
              <a:avLst/>
              <a:gdLst/>
              <a:ahLst/>
              <a:cxnLst/>
              <a:rect l="l" t="t" r="r" b="b"/>
              <a:pathLst>
                <a:path w="7579" h="12628" extrusionOk="0">
                  <a:moveTo>
                    <a:pt x="3789" y="0"/>
                  </a:moveTo>
                  <a:cubicBezTo>
                    <a:pt x="1696" y="0"/>
                    <a:pt x="0" y="1696"/>
                    <a:pt x="0" y="3789"/>
                  </a:cubicBezTo>
                  <a:lnTo>
                    <a:pt x="0" y="8839"/>
                  </a:lnTo>
                  <a:cubicBezTo>
                    <a:pt x="0" y="10931"/>
                    <a:pt x="1696" y="12628"/>
                    <a:pt x="3789" y="12628"/>
                  </a:cubicBezTo>
                  <a:cubicBezTo>
                    <a:pt x="5882" y="12628"/>
                    <a:pt x="7578" y="10931"/>
                    <a:pt x="7578" y="8839"/>
                  </a:cubicBezTo>
                  <a:lnTo>
                    <a:pt x="7578" y="3789"/>
                  </a:lnTo>
                  <a:cubicBezTo>
                    <a:pt x="7578" y="1696"/>
                    <a:pt x="5882" y="0"/>
                    <a:pt x="37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49"/>
            <p:cNvSpPr/>
            <p:nvPr/>
          </p:nvSpPr>
          <p:spPr>
            <a:xfrm>
              <a:off x="5466425" y="2273125"/>
              <a:ext cx="653850" cy="678075"/>
            </a:xfrm>
            <a:custGeom>
              <a:avLst/>
              <a:gdLst/>
              <a:ahLst/>
              <a:cxnLst/>
              <a:rect l="l" t="t" r="r" b="b"/>
              <a:pathLst>
                <a:path w="26154" h="27123" extrusionOk="0">
                  <a:moveTo>
                    <a:pt x="1" y="0"/>
                  </a:moveTo>
                  <a:lnTo>
                    <a:pt x="10833" y="27122"/>
                  </a:lnTo>
                  <a:lnTo>
                    <a:pt x="26153" y="27122"/>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49"/>
            <p:cNvSpPr/>
            <p:nvPr/>
          </p:nvSpPr>
          <p:spPr>
            <a:xfrm>
              <a:off x="5369175" y="2273125"/>
              <a:ext cx="152400" cy="320250"/>
            </a:xfrm>
            <a:custGeom>
              <a:avLst/>
              <a:gdLst/>
              <a:ahLst/>
              <a:cxnLst/>
              <a:rect l="l" t="t" r="r" b="b"/>
              <a:pathLst>
                <a:path w="6096" h="12810" extrusionOk="0">
                  <a:moveTo>
                    <a:pt x="3891" y="0"/>
                  </a:moveTo>
                  <a:lnTo>
                    <a:pt x="1" y="12809"/>
                  </a:lnTo>
                  <a:lnTo>
                    <a:pt x="6095" y="12809"/>
                  </a:lnTo>
                  <a:lnTo>
                    <a:pt x="38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49"/>
            <p:cNvSpPr/>
            <p:nvPr/>
          </p:nvSpPr>
          <p:spPr>
            <a:xfrm>
              <a:off x="5466425" y="2273125"/>
              <a:ext cx="270825" cy="948875"/>
            </a:xfrm>
            <a:custGeom>
              <a:avLst/>
              <a:gdLst/>
              <a:ahLst/>
              <a:cxnLst/>
              <a:rect l="l" t="t" r="r" b="b"/>
              <a:pathLst>
                <a:path w="10833" h="37955" extrusionOk="0">
                  <a:moveTo>
                    <a:pt x="1" y="0"/>
                  </a:moveTo>
                  <a:lnTo>
                    <a:pt x="1" y="37954"/>
                  </a:lnTo>
                  <a:lnTo>
                    <a:pt x="2709" y="35246"/>
                  </a:lnTo>
                  <a:lnTo>
                    <a:pt x="10833" y="27122"/>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49"/>
            <p:cNvSpPr/>
            <p:nvPr/>
          </p:nvSpPr>
          <p:spPr>
            <a:xfrm>
              <a:off x="5143850" y="238125"/>
              <a:ext cx="1160350" cy="906050"/>
            </a:xfrm>
            <a:custGeom>
              <a:avLst/>
              <a:gdLst/>
              <a:ahLst/>
              <a:cxnLst/>
              <a:rect l="l" t="t" r="r" b="b"/>
              <a:pathLst>
                <a:path w="46414" h="36242" extrusionOk="0">
                  <a:moveTo>
                    <a:pt x="15179" y="5592"/>
                  </a:moveTo>
                  <a:cubicBezTo>
                    <a:pt x="16167" y="5592"/>
                    <a:pt x="16953" y="6400"/>
                    <a:pt x="16953" y="7387"/>
                  </a:cubicBezTo>
                  <a:cubicBezTo>
                    <a:pt x="16953" y="8353"/>
                    <a:pt x="16167" y="9161"/>
                    <a:pt x="15179" y="9161"/>
                  </a:cubicBezTo>
                  <a:lnTo>
                    <a:pt x="7455" y="9161"/>
                  </a:lnTo>
                  <a:cubicBezTo>
                    <a:pt x="6468" y="9161"/>
                    <a:pt x="5659" y="8353"/>
                    <a:pt x="5659" y="7387"/>
                  </a:cubicBezTo>
                  <a:cubicBezTo>
                    <a:pt x="5659" y="6400"/>
                    <a:pt x="6468" y="5592"/>
                    <a:pt x="7455" y="5592"/>
                  </a:cubicBezTo>
                  <a:close/>
                  <a:moveTo>
                    <a:pt x="38082" y="5591"/>
                  </a:moveTo>
                  <a:cubicBezTo>
                    <a:pt x="39071" y="5591"/>
                    <a:pt x="39856" y="6400"/>
                    <a:pt x="39856" y="7387"/>
                  </a:cubicBezTo>
                  <a:cubicBezTo>
                    <a:pt x="39856" y="8353"/>
                    <a:pt x="39071" y="9161"/>
                    <a:pt x="38082" y="9161"/>
                  </a:cubicBezTo>
                  <a:lnTo>
                    <a:pt x="21018" y="9161"/>
                  </a:lnTo>
                  <a:cubicBezTo>
                    <a:pt x="20030" y="9161"/>
                    <a:pt x="19244" y="8353"/>
                    <a:pt x="19244" y="7387"/>
                  </a:cubicBezTo>
                  <a:cubicBezTo>
                    <a:pt x="19244" y="6400"/>
                    <a:pt x="20030" y="5591"/>
                    <a:pt x="21018" y="5591"/>
                  </a:cubicBezTo>
                  <a:close/>
                  <a:moveTo>
                    <a:pt x="38082" y="13114"/>
                  </a:moveTo>
                  <a:cubicBezTo>
                    <a:pt x="39071" y="13114"/>
                    <a:pt x="39856" y="13899"/>
                    <a:pt x="39856" y="14887"/>
                  </a:cubicBezTo>
                  <a:cubicBezTo>
                    <a:pt x="39856" y="15876"/>
                    <a:pt x="39071" y="16661"/>
                    <a:pt x="38082" y="16661"/>
                  </a:cubicBezTo>
                  <a:lnTo>
                    <a:pt x="9251" y="16661"/>
                  </a:lnTo>
                  <a:cubicBezTo>
                    <a:pt x="8286" y="16661"/>
                    <a:pt x="7477" y="15876"/>
                    <a:pt x="7477" y="14887"/>
                  </a:cubicBezTo>
                  <a:cubicBezTo>
                    <a:pt x="7477" y="13899"/>
                    <a:pt x="8286" y="13114"/>
                    <a:pt x="9251" y="13114"/>
                  </a:cubicBezTo>
                  <a:close/>
                  <a:moveTo>
                    <a:pt x="38082" y="20614"/>
                  </a:moveTo>
                  <a:cubicBezTo>
                    <a:pt x="39071" y="20614"/>
                    <a:pt x="39856" y="21399"/>
                    <a:pt x="39856" y="22388"/>
                  </a:cubicBezTo>
                  <a:cubicBezTo>
                    <a:pt x="39856" y="23375"/>
                    <a:pt x="39071" y="24162"/>
                    <a:pt x="38082" y="24162"/>
                  </a:cubicBezTo>
                  <a:lnTo>
                    <a:pt x="24723" y="24162"/>
                  </a:lnTo>
                  <a:cubicBezTo>
                    <a:pt x="23756" y="24162"/>
                    <a:pt x="22949" y="23376"/>
                    <a:pt x="22949" y="22388"/>
                  </a:cubicBezTo>
                  <a:cubicBezTo>
                    <a:pt x="22949" y="21399"/>
                    <a:pt x="23756" y="20614"/>
                    <a:pt x="24723" y="20614"/>
                  </a:cubicBezTo>
                  <a:close/>
                  <a:moveTo>
                    <a:pt x="6422" y="0"/>
                  </a:moveTo>
                  <a:cubicBezTo>
                    <a:pt x="2897" y="0"/>
                    <a:pt x="0" y="2897"/>
                    <a:pt x="0" y="6422"/>
                  </a:cubicBezTo>
                  <a:lnTo>
                    <a:pt x="0" y="23757"/>
                  </a:lnTo>
                  <a:cubicBezTo>
                    <a:pt x="0" y="27281"/>
                    <a:pt x="2897" y="30178"/>
                    <a:pt x="6422" y="30178"/>
                  </a:cubicBezTo>
                  <a:lnTo>
                    <a:pt x="31054" y="30178"/>
                  </a:lnTo>
                  <a:lnTo>
                    <a:pt x="30874" y="36241"/>
                  </a:lnTo>
                  <a:lnTo>
                    <a:pt x="37094" y="30178"/>
                  </a:lnTo>
                  <a:lnTo>
                    <a:pt x="39991" y="30178"/>
                  </a:lnTo>
                  <a:cubicBezTo>
                    <a:pt x="43516" y="30178"/>
                    <a:pt x="46412" y="27281"/>
                    <a:pt x="46412" y="23757"/>
                  </a:cubicBezTo>
                  <a:lnTo>
                    <a:pt x="46412" y="6422"/>
                  </a:lnTo>
                  <a:cubicBezTo>
                    <a:pt x="46414" y="2897"/>
                    <a:pt x="43517" y="0"/>
                    <a:pt x="399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49"/>
            <p:cNvSpPr/>
            <p:nvPr/>
          </p:nvSpPr>
          <p:spPr>
            <a:xfrm>
              <a:off x="3317000" y="1345525"/>
              <a:ext cx="1566550" cy="1347000"/>
            </a:xfrm>
            <a:custGeom>
              <a:avLst/>
              <a:gdLst/>
              <a:ahLst/>
              <a:cxnLst/>
              <a:rect l="l" t="t" r="r" b="b"/>
              <a:pathLst>
                <a:path w="62662" h="53880" extrusionOk="0">
                  <a:moveTo>
                    <a:pt x="6445" y="1"/>
                  </a:moveTo>
                  <a:cubicBezTo>
                    <a:pt x="3623" y="3101"/>
                    <a:pt x="1434" y="6722"/>
                    <a:pt x="1" y="10661"/>
                  </a:cubicBezTo>
                  <a:lnTo>
                    <a:pt x="6595" y="43491"/>
                  </a:lnTo>
                  <a:cubicBezTo>
                    <a:pt x="12140" y="49516"/>
                    <a:pt x="19970" y="53437"/>
                    <a:pt x="28794" y="53845"/>
                  </a:cubicBezTo>
                  <a:cubicBezTo>
                    <a:pt x="29299" y="53868"/>
                    <a:pt x="29801" y="53880"/>
                    <a:pt x="30301" y="53880"/>
                  </a:cubicBezTo>
                  <a:cubicBezTo>
                    <a:pt x="39604" y="53880"/>
                    <a:pt x="48063" y="49897"/>
                    <a:pt x="53968" y="43491"/>
                  </a:cubicBezTo>
                  <a:cubicBezTo>
                    <a:pt x="58927" y="38113"/>
                    <a:pt x="62092" y="31027"/>
                    <a:pt x="62458" y="23149"/>
                  </a:cubicBezTo>
                  <a:cubicBezTo>
                    <a:pt x="62662" y="18760"/>
                    <a:pt x="61972" y="14540"/>
                    <a:pt x="60558" y="10661"/>
                  </a:cubicBezTo>
                  <a:cubicBezTo>
                    <a:pt x="59123" y="6722"/>
                    <a:pt x="56934" y="3101"/>
                    <a:pt x="54112" y="1"/>
                  </a:cubicBezTo>
                  <a:close/>
                </a:path>
              </a:pathLst>
            </a:custGeom>
            <a:solidFill>
              <a:srgbClr val="318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49"/>
            <p:cNvSpPr/>
            <p:nvPr/>
          </p:nvSpPr>
          <p:spPr>
            <a:xfrm>
              <a:off x="3259275" y="1612050"/>
              <a:ext cx="1624275" cy="820775"/>
            </a:xfrm>
            <a:custGeom>
              <a:avLst/>
              <a:gdLst/>
              <a:ahLst/>
              <a:cxnLst/>
              <a:rect l="l" t="t" r="r" b="b"/>
              <a:pathLst>
                <a:path w="64971" h="32831" extrusionOk="0">
                  <a:moveTo>
                    <a:pt x="2310" y="0"/>
                  </a:moveTo>
                  <a:cubicBezTo>
                    <a:pt x="1224" y="2986"/>
                    <a:pt x="570" y="6187"/>
                    <a:pt x="414" y="9526"/>
                  </a:cubicBezTo>
                  <a:cubicBezTo>
                    <a:pt x="1" y="18471"/>
                    <a:pt x="3280" y="26732"/>
                    <a:pt x="8904" y="32830"/>
                  </a:cubicBezTo>
                  <a:lnTo>
                    <a:pt x="56277" y="32830"/>
                  </a:lnTo>
                  <a:cubicBezTo>
                    <a:pt x="61236" y="27452"/>
                    <a:pt x="64401" y="20366"/>
                    <a:pt x="64767" y="12488"/>
                  </a:cubicBezTo>
                  <a:cubicBezTo>
                    <a:pt x="64971" y="8099"/>
                    <a:pt x="64281" y="3879"/>
                    <a:pt x="628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49"/>
            <p:cNvSpPr/>
            <p:nvPr/>
          </p:nvSpPr>
          <p:spPr>
            <a:xfrm>
              <a:off x="3259300" y="1081925"/>
              <a:ext cx="1624250" cy="1610600"/>
            </a:xfrm>
            <a:custGeom>
              <a:avLst/>
              <a:gdLst/>
              <a:ahLst/>
              <a:cxnLst/>
              <a:rect l="l" t="t" r="r" b="b"/>
              <a:pathLst>
                <a:path w="64970" h="64424" extrusionOk="0">
                  <a:moveTo>
                    <a:pt x="32569" y="1"/>
                  </a:moveTo>
                  <a:cubicBezTo>
                    <a:pt x="23192" y="1"/>
                    <a:pt x="14670" y="4048"/>
                    <a:pt x="8753" y="10545"/>
                  </a:cubicBezTo>
                  <a:cubicBezTo>
                    <a:pt x="5932" y="13645"/>
                    <a:pt x="3742" y="17266"/>
                    <a:pt x="2309" y="21205"/>
                  </a:cubicBezTo>
                  <a:cubicBezTo>
                    <a:pt x="1224" y="24191"/>
                    <a:pt x="571" y="27392"/>
                    <a:pt x="415" y="30731"/>
                  </a:cubicBezTo>
                  <a:cubicBezTo>
                    <a:pt x="1" y="39676"/>
                    <a:pt x="3280" y="47937"/>
                    <a:pt x="8903" y="54035"/>
                  </a:cubicBezTo>
                  <a:cubicBezTo>
                    <a:pt x="14449" y="60060"/>
                    <a:pt x="22278" y="63981"/>
                    <a:pt x="31104" y="64389"/>
                  </a:cubicBezTo>
                  <a:cubicBezTo>
                    <a:pt x="31608" y="64412"/>
                    <a:pt x="32110" y="64424"/>
                    <a:pt x="32610" y="64424"/>
                  </a:cubicBezTo>
                  <a:cubicBezTo>
                    <a:pt x="41912" y="64424"/>
                    <a:pt x="50371" y="60441"/>
                    <a:pt x="56276" y="54035"/>
                  </a:cubicBezTo>
                  <a:cubicBezTo>
                    <a:pt x="61235" y="48657"/>
                    <a:pt x="64400" y="41571"/>
                    <a:pt x="64766" y="33693"/>
                  </a:cubicBezTo>
                  <a:cubicBezTo>
                    <a:pt x="64970" y="29304"/>
                    <a:pt x="64280" y="25084"/>
                    <a:pt x="62866" y="21205"/>
                  </a:cubicBezTo>
                  <a:cubicBezTo>
                    <a:pt x="61433" y="17266"/>
                    <a:pt x="59242" y="13645"/>
                    <a:pt x="56421" y="10545"/>
                  </a:cubicBezTo>
                  <a:cubicBezTo>
                    <a:pt x="50863" y="4436"/>
                    <a:pt x="42974" y="449"/>
                    <a:pt x="34065" y="35"/>
                  </a:cubicBezTo>
                  <a:cubicBezTo>
                    <a:pt x="33564" y="12"/>
                    <a:pt x="33065" y="1"/>
                    <a:pt x="32569" y="1"/>
                  </a:cubicBezTo>
                  <a:close/>
                </a:path>
              </a:pathLst>
            </a:custGeom>
            <a:solidFill>
              <a:srgbClr val="D4E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49"/>
            <p:cNvSpPr/>
            <p:nvPr/>
          </p:nvSpPr>
          <p:spPr>
            <a:xfrm>
              <a:off x="3279850" y="1108750"/>
              <a:ext cx="1248100" cy="1169425"/>
            </a:xfrm>
            <a:custGeom>
              <a:avLst/>
              <a:gdLst/>
              <a:ahLst/>
              <a:cxnLst/>
              <a:rect l="l" t="t" r="r" b="b"/>
              <a:pathLst>
                <a:path w="49924" h="46777" extrusionOk="0">
                  <a:moveTo>
                    <a:pt x="40008" y="1"/>
                  </a:moveTo>
                  <a:lnTo>
                    <a:pt x="0" y="36486"/>
                  </a:lnTo>
                  <a:lnTo>
                    <a:pt x="0" y="36489"/>
                  </a:lnTo>
                  <a:cubicBezTo>
                    <a:pt x="520" y="39614"/>
                    <a:pt x="1503" y="42643"/>
                    <a:pt x="2919" y="45478"/>
                  </a:cubicBezTo>
                  <a:cubicBezTo>
                    <a:pt x="3138" y="45916"/>
                    <a:pt x="3366" y="46349"/>
                    <a:pt x="3604" y="46777"/>
                  </a:cubicBezTo>
                  <a:lnTo>
                    <a:pt x="49924" y="4535"/>
                  </a:lnTo>
                  <a:cubicBezTo>
                    <a:pt x="46902" y="2467"/>
                    <a:pt x="43549" y="933"/>
                    <a:pt x="40008" y="1"/>
                  </a:cubicBezTo>
                  <a:close/>
                </a:path>
              </a:pathLst>
            </a:custGeom>
            <a:solidFill>
              <a:srgbClr val="D4E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49"/>
            <p:cNvSpPr/>
            <p:nvPr/>
          </p:nvSpPr>
          <p:spPr>
            <a:xfrm>
              <a:off x="3457125" y="1320575"/>
              <a:ext cx="1380650" cy="1303625"/>
            </a:xfrm>
            <a:custGeom>
              <a:avLst/>
              <a:gdLst/>
              <a:ahLst/>
              <a:cxnLst/>
              <a:rect l="l" t="t" r="r" b="b"/>
              <a:pathLst>
                <a:path w="55226" h="52145" extrusionOk="0">
                  <a:moveTo>
                    <a:pt x="47555" y="1"/>
                  </a:moveTo>
                  <a:lnTo>
                    <a:pt x="1" y="43367"/>
                  </a:lnTo>
                  <a:cubicBezTo>
                    <a:pt x="3140" y="47112"/>
                    <a:pt x="7123" y="50137"/>
                    <a:pt x="11677" y="52144"/>
                  </a:cubicBezTo>
                  <a:lnTo>
                    <a:pt x="55225" y="12434"/>
                  </a:lnTo>
                  <a:cubicBezTo>
                    <a:pt x="53654" y="7756"/>
                    <a:pt x="51030" y="3503"/>
                    <a:pt x="47555" y="1"/>
                  </a:cubicBezTo>
                  <a:close/>
                </a:path>
              </a:pathLst>
            </a:custGeom>
            <a:solidFill>
              <a:srgbClr val="D4E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49"/>
            <p:cNvSpPr/>
            <p:nvPr/>
          </p:nvSpPr>
          <p:spPr>
            <a:xfrm>
              <a:off x="3013375" y="958450"/>
              <a:ext cx="2121250" cy="1857600"/>
            </a:xfrm>
            <a:custGeom>
              <a:avLst/>
              <a:gdLst/>
              <a:ahLst/>
              <a:cxnLst/>
              <a:rect l="l" t="t" r="r" b="b"/>
              <a:pathLst>
                <a:path w="84850" h="74304" extrusionOk="0">
                  <a:moveTo>
                    <a:pt x="42397" y="7837"/>
                  </a:moveTo>
                  <a:cubicBezTo>
                    <a:pt x="52525" y="7837"/>
                    <a:pt x="62375" y="13093"/>
                    <a:pt x="67803" y="22492"/>
                  </a:cubicBezTo>
                  <a:cubicBezTo>
                    <a:pt x="75899" y="36510"/>
                    <a:pt x="71103" y="54437"/>
                    <a:pt x="57084" y="62533"/>
                  </a:cubicBezTo>
                  <a:cubicBezTo>
                    <a:pt x="52467" y="65199"/>
                    <a:pt x="47427" y="66467"/>
                    <a:pt x="42454" y="66467"/>
                  </a:cubicBezTo>
                  <a:cubicBezTo>
                    <a:pt x="32326" y="66467"/>
                    <a:pt x="22475" y="61210"/>
                    <a:pt x="17044" y="51809"/>
                  </a:cubicBezTo>
                  <a:lnTo>
                    <a:pt x="17045" y="51809"/>
                  </a:lnTo>
                  <a:cubicBezTo>
                    <a:pt x="8950" y="37795"/>
                    <a:pt x="13748" y="19868"/>
                    <a:pt x="27766" y="11771"/>
                  </a:cubicBezTo>
                  <a:cubicBezTo>
                    <a:pt x="32383" y="9104"/>
                    <a:pt x="37424" y="7837"/>
                    <a:pt x="42397" y="7837"/>
                  </a:cubicBezTo>
                  <a:close/>
                  <a:moveTo>
                    <a:pt x="42389" y="1"/>
                  </a:moveTo>
                  <a:cubicBezTo>
                    <a:pt x="36086" y="1"/>
                    <a:pt x="29698" y="1607"/>
                    <a:pt x="23847" y="4986"/>
                  </a:cubicBezTo>
                  <a:cubicBezTo>
                    <a:pt x="6084" y="15246"/>
                    <a:pt x="0" y="37965"/>
                    <a:pt x="10260" y="55727"/>
                  </a:cubicBezTo>
                  <a:cubicBezTo>
                    <a:pt x="17142" y="67643"/>
                    <a:pt x="29626" y="74303"/>
                    <a:pt x="42462" y="74303"/>
                  </a:cubicBezTo>
                  <a:cubicBezTo>
                    <a:pt x="48765" y="74303"/>
                    <a:pt x="55153" y="72697"/>
                    <a:pt x="61004" y="69318"/>
                  </a:cubicBezTo>
                  <a:cubicBezTo>
                    <a:pt x="78766" y="59058"/>
                    <a:pt x="84850" y="36340"/>
                    <a:pt x="74588" y="18573"/>
                  </a:cubicBezTo>
                  <a:cubicBezTo>
                    <a:pt x="67708" y="6660"/>
                    <a:pt x="55224" y="1"/>
                    <a:pt x="423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49"/>
            <p:cNvSpPr/>
            <p:nvPr/>
          </p:nvSpPr>
          <p:spPr>
            <a:xfrm>
              <a:off x="1885325" y="2842700"/>
              <a:ext cx="166500" cy="97775"/>
            </a:xfrm>
            <a:custGeom>
              <a:avLst/>
              <a:gdLst/>
              <a:ahLst/>
              <a:cxnLst/>
              <a:rect l="l" t="t" r="r" b="b"/>
              <a:pathLst>
                <a:path w="6660" h="3911" extrusionOk="0">
                  <a:moveTo>
                    <a:pt x="2069" y="1"/>
                  </a:moveTo>
                  <a:lnTo>
                    <a:pt x="0" y="736"/>
                  </a:lnTo>
                  <a:cubicBezTo>
                    <a:pt x="127" y="2672"/>
                    <a:pt x="2856" y="3911"/>
                    <a:pt x="2856" y="3911"/>
                  </a:cubicBezTo>
                  <a:lnTo>
                    <a:pt x="6660" y="1071"/>
                  </a:lnTo>
                  <a:lnTo>
                    <a:pt x="2069" y="1"/>
                  </a:ln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49"/>
            <p:cNvSpPr/>
            <p:nvPr/>
          </p:nvSpPr>
          <p:spPr>
            <a:xfrm>
              <a:off x="1956750" y="2869450"/>
              <a:ext cx="156575" cy="131575"/>
            </a:xfrm>
            <a:custGeom>
              <a:avLst/>
              <a:gdLst/>
              <a:ahLst/>
              <a:cxnLst/>
              <a:rect l="l" t="t" r="r" b="b"/>
              <a:pathLst>
                <a:path w="6263" h="5263" extrusionOk="0">
                  <a:moveTo>
                    <a:pt x="3803" y="1"/>
                  </a:moveTo>
                  <a:lnTo>
                    <a:pt x="0" y="2841"/>
                  </a:lnTo>
                  <a:lnTo>
                    <a:pt x="2951" y="5263"/>
                  </a:lnTo>
                  <a:lnTo>
                    <a:pt x="6263" y="3057"/>
                  </a:lnTo>
                  <a:lnTo>
                    <a:pt x="3803" y="1"/>
                  </a:ln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49"/>
            <p:cNvSpPr/>
            <p:nvPr/>
          </p:nvSpPr>
          <p:spPr>
            <a:xfrm>
              <a:off x="1735050" y="2208425"/>
              <a:ext cx="1724700" cy="1077400"/>
            </a:xfrm>
            <a:custGeom>
              <a:avLst/>
              <a:gdLst/>
              <a:ahLst/>
              <a:cxnLst/>
              <a:rect l="l" t="t" r="r" b="b"/>
              <a:pathLst>
                <a:path w="68988" h="43096" extrusionOk="0">
                  <a:moveTo>
                    <a:pt x="64861" y="0"/>
                  </a:moveTo>
                  <a:cubicBezTo>
                    <a:pt x="64364" y="0"/>
                    <a:pt x="63858" y="100"/>
                    <a:pt x="63373" y="312"/>
                  </a:cubicBezTo>
                  <a:cubicBezTo>
                    <a:pt x="57809" y="2737"/>
                    <a:pt x="52364" y="5369"/>
                    <a:pt x="46952" y="8060"/>
                  </a:cubicBezTo>
                  <a:cubicBezTo>
                    <a:pt x="41548" y="10764"/>
                    <a:pt x="36183" y="13534"/>
                    <a:pt x="30858" y="16373"/>
                  </a:cubicBezTo>
                  <a:cubicBezTo>
                    <a:pt x="25542" y="19228"/>
                    <a:pt x="20244" y="22115"/>
                    <a:pt x="14993" y="25085"/>
                  </a:cubicBezTo>
                  <a:cubicBezTo>
                    <a:pt x="12356" y="26551"/>
                    <a:pt x="9752" y="28072"/>
                    <a:pt x="7130" y="29563"/>
                  </a:cubicBezTo>
                  <a:cubicBezTo>
                    <a:pt x="5806" y="30282"/>
                    <a:pt x="4555" y="31131"/>
                    <a:pt x="3456" y="32246"/>
                  </a:cubicBezTo>
                  <a:cubicBezTo>
                    <a:pt x="2888" y="32818"/>
                    <a:pt x="2373" y="33442"/>
                    <a:pt x="1921" y="34110"/>
                  </a:cubicBezTo>
                  <a:cubicBezTo>
                    <a:pt x="1455" y="34809"/>
                    <a:pt x="1019" y="35562"/>
                    <a:pt x="697" y="36512"/>
                  </a:cubicBezTo>
                  <a:cubicBezTo>
                    <a:pt x="628" y="36717"/>
                    <a:pt x="572" y="36926"/>
                    <a:pt x="529" y="37138"/>
                  </a:cubicBezTo>
                  <a:cubicBezTo>
                    <a:pt x="1" y="39806"/>
                    <a:pt x="1734" y="42395"/>
                    <a:pt x="4400" y="42924"/>
                  </a:cubicBezTo>
                  <a:cubicBezTo>
                    <a:pt x="5040" y="43052"/>
                    <a:pt x="5632" y="43095"/>
                    <a:pt x="6198" y="43095"/>
                  </a:cubicBezTo>
                  <a:cubicBezTo>
                    <a:pt x="6503" y="43095"/>
                    <a:pt x="6800" y="43083"/>
                    <a:pt x="7093" y="43063"/>
                  </a:cubicBezTo>
                  <a:cubicBezTo>
                    <a:pt x="7898" y="43006"/>
                    <a:pt x="8696" y="42872"/>
                    <a:pt x="9475" y="42665"/>
                  </a:cubicBezTo>
                  <a:cubicBezTo>
                    <a:pt x="10989" y="42271"/>
                    <a:pt x="12349" y="41612"/>
                    <a:pt x="13636" y="40824"/>
                  </a:cubicBezTo>
                  <a:cubicBezTo>
                    <a:pt x="16237" y="39298"/>
                    <a:pt x="18856" y="37802"/>
                    <a:pt x="21442" y="36251"/>
                  </a:cubicBezTo>
                  <a:cubicBezTo>
                    <a:pt x="26638" y="33187"/>
                    <a:pt x="31787" y="30041"/>
                    <a:pt x="36916" y="26863"/>
                  </a:cubicBezTo>
                  <a:cubicBezTo>
                    <a:pt x="42041" y="23674"/>
                    <a:pt x="47123" y="20412"/>
                    <a:pt x="52161" y="17075"/>
                  </a:cubicBezTo>
                  <a:cubicBezTo>
                    <a:pt x="57196" y="13732"/>
                    <a:pt x="62197" y="10331"/>
                    <a:pt x="67078" y="6724"/>
                  </a:cubicBezTo>
                  <a:cubicBezTo>
                    <a:pt x="68446" y="5714"/>
                    <a:pt x="68988" y="3860"/>
                    <a:pt x="68279" y="2238"/>
                  </a:cubicBezTo>
                  <a:cubicBezTo>
                    <a:pt x="67668" y="836"/>
                    <a:pt x="66299" y="0"/>
                    <a:pt x="648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49"/>
            <p:cNvSpPr/>
            <p:nvPr/>
          </p:nvSpPr>
          <p:spPr>
            <a:xfrm>
              <a:off x="1829575" y="2066750"/>
              <a:ext cx="273850" cy="813150"/>
            </a:xfrm>
            <a:custGeom>
              <a:avLst/>
              <a:gdLst/>
              <a:ahLst/>
              <a:cxnLst/>
              <a:rect l="l" t="t" r="r" b="b"/>
              <a:pathLst>
                <a:path w="10954" h="32526" extrusionOk="0">
                  <a:moveTo>
                    <a:pt x="6979" y="1"/>
                  </a:moveTo>
                  <a:cubicBezTo>
                    <a:pt x="6539" y="656"/>
                    <a:pt x="6188" y="1231"/>
                    <a:pt x="5829" y="1856"/>
                  </a:cubicBezTo>
                  <a:cubicBezTo>
                    <a:pt x="5476" y="2470"/>
                    <a:pt x="5129" y="3086"/>
                    <a:pt x="4801" y="3708"/>
                  </a:cubicBezTo>
                  <a:cubicBezTo>
                    <a:pt x="4149" y="4959"/>
                    <a:pt x="3553" y="6233"/>
                    <a:pt x="2986" y="7521"/>
                  </a:cubicBezTo>
                  <a:cubicBezTo>
                    <a:pt x="2421" y="8812"/>
                    <a:pt x="1920" y="10129"/>
                    <a:pt x="1457" y="11461"/>
                  </a:cubicBezTo>
                  <a:cubicBezTo>
                    <a:pt x="1232" y="12131"/>
                    <a:pt x="1009" y="12800"/>
                    <a:pt x="815" y="13480"/>
                  </a:cubicBezTo>
                  <a:lnTo>
                    <a:pt x="521" y="14498"/>
                  </a:lnTo>
                  <a:cubicBezTo>
                    <a:pt x="476" y="14646"/>
                    <a:pt x="414" y="14907"/>
                    <a:pt x="365" y="15109"/>
                  </a:cubicBezTo>
                  <a:cubicBezTo>
                    <a:pt x="310" y="15327"/>
                    <a:pt x="285" y="15525"/>
                    <a:pt x="245" y="15734"/>
                  </a:cubicBezTo>
                  <a:cubicBezTo>
                    <a:pt x="1" y="17351"/>
                    <a:pt x="50" y="18800"/>
                    <a:pt x="131" y="20233"/>
                  </a:cubicBezTo>
                  <a:cubicBezTo>
                    <a:pt x="232" y="21661"/>
                    <a:pt x="401" y="23052"/>
                    <a:pt x="627" y="24427"/>
                  </a:cubicBezTo>
                  <a:cubicBezTo>
                    <a:pt x="856" y="25802"/>
                    <a:pt x="1122" y="27160"/>
                    <a:pt x="1413" y="28509"/>
                  </a:cubicBezTo>
                  <a:cubicBezTo>
                    <a:pt x="1733" y="29857"/>
                    <a:pt x="2050" y="31185"/>
                    <a:pt x="2456" y="32526"/>
                  </a:cubicBezTo>
                  <a:lnTo>
                    <a:pt x="4772" y="32051"/>
                  </a:lnTo>
                  <a:cubicBezTo>
                    <a:pt x="4648" y="30730"/>
                    <a:pt x="4503" y="29383"/>
                    <a:pt x="4410" y="28048"/>
                  </a:cubicBezTo>
                  <a:cubicBezTo>
                    <a:pt x="4290" y="26716"/>
                    <a:pt x="4195" y="25381"/>
                    <a:pt x="4141" y="24058"/>
                  </a:cubicBezTo>
                  <a:cubicBezTo>
                    <a:pt x="4087" y="22735"/>
                    <a:pt x="4040" y="21419"/>
                    <a:pt x="4074" y="20133"/>
                  </a:cubicBezTo>
                  <a:cubicBezTo>
                    <a:pt x="4091" y="18857"/>
                    <a:pt x="4191" y="17576"/>
                    <a:pt x="4424" y="16521"/>
                  </a:cubicBezTo>
                  <a:cubicBezTo>
                    <a:pt x="4459" y="16398"/>
                    <a:pt x="4483" y="16258"/>
                    <a:pt x="4521" y="16150"/>
                  </a:cubicBezTo>
                  <a:cubicBezTo>
                    <a:pt x="4564" y="16025"/>
                    <a:pt x="4576" y="15956"/>
                    <a:pt x="4642" y="15782"/>
                  </a:cubicBezTo>
                  <a:lnTo>
                    <a:pt x="4978" y="14865"/>
                  </a:lnTo>
                  <a:cubicBezTo>
                    <a:pt x="5200" y="14254"/>
                    <a:pt x="5453" y="13652"/>
                    <a:pt x="5687" y="13043"/>
                  </a:cubicBezTo>
                  <a:cubicBezTo>
                    <a:pt x="6180" y="11837"/>
                    <a:pt x="6720" y="10647"/>
                    <a:pt x="7266" y="9461"/>
                  </a:cubicBezTo>
                  <a:cubicBezTo>
                    <a:pt x="7824" y="8279"/>
                    <a:pt x="8423" y="7117"/>
                    <a:pt x="9046" y="5970"/>
                  </a:cubicBezTo>
                  <a:cubicBezTo>
                    <a:pt x="9349" y="5392"/>
                    <a:pt x="9667" y="4824"/>
                    <a:pt x="9989" y="4261"/>
                  </a:cubicBezTo>
                  <a:cubicBezTo>
                    <a:pt x="10310" y="3713"/>
                    <a:pt x="10655" y="3123"/>
                    <a:pt x="10954" y="2639"/>
                  </a:cubicBezTo>
                  <a:lnTo>
                    <a:pt x="6979" y="1"/>
                  </a:ln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49"/>
            <p:cNvSpPr/>
            <p:nvPr/>
          </p:nvSpPr>
          <p:spPr>
            <a:xfrm>
              <a:off x="2005750" y="5197925"/>
              <a:ext cx="61425" cy="29575"/>
            </a:xfrm>
            <a:custGeom>
              <a:avLst/>
              <a:gdLst/>
              <a:ahLst/>
              <a:cxnLst/>
              <a:rect l="l" t="t" r="r" b="b"/>
              <a:pathLst>
                <a:path w="2457" h="1183" extrusionOk="0">
                  <a:moveTo>
                    <a:pt x="1972" y="219"/>
                  </a:moveTo>
                  <a:cubicBezTo>
                    <a:pt x="2026" y="219"/>
                    <a:pt x="2073" y="226"/>
                    <a:pt x="2111" y="243"/>
                  </a:cubicBezTo>
                  <a:cubicBezTo>
                    <a:pt x="2147" y="260"/>
                    <a:pt x="2189" y="290"/>
                    <a:pt x="2204" y="383"/>
                  </a:cubicBezTo>
                  <a:cubicBezTo>
                    <a:pt x="2228" y="556"/>
                    <a:pt x="2190" y="684"/>
                    <a:pt x="2090" y="776"/>
                  </a:cubicBezTo>
                  <a:cubicBezTo>
                    <a:pt x="1955" y="899"/>
                    <a:pt x="1697" y="962"/>
                    <a:pt x="1348" y="962"/>
                  </a:cubicBezTo>
                  <a:cubicBezTo>
                    <a:pt x="1088" y="962"/>
                    <a:pt x="777" y="927"/>
                    <a:pt x="430" y="857"/>
                  </a:cubicBezTo>
                  <a:lnTo>
                    <a:pt x="431" y="857"/>
                  </a:lnTo>
                  <a:cubicBezTo>
                    <a:pt x="932" y="554"/>
                    <a:pt x="1613" y="219"/>
                    <a:pt x="1972" y="219"/>
                  </a:cubicBezTo>
                  <a:close/>
                  <a:moveTo>
                    <a:pt x="1981" y="1"/>
                  </a:moveTo>
                  <a:cubicBezTo>
                    <a:pt x="1347" y="1"/>
                    <a:pt x="223" y="723"/>
                    <a:pt x="82" y="815"/>
                  </a:cubicBezTo>
                  <a:cubicBezTo>
                    <a:pt x="0" y="869"/>
                    <a:pt x="23" y="993"/>
                    <a:pt x="117" y="1016"/>
                  </a:cubicBezTo>
                  <a:cubicBezTo>
                    <a:pt x="446" y="1093"/>
                    <a:pt x="918" y="1182"/>
                    <a:pt x="1350" y="1182"/>
                  </a:cubicBezTo>
                  <a:cubicBezTo>
                    <a:pt x="1708" y="1182"/>
                    <a:pt x="2040" y="1121"/>
                    <a:pt x="2240" y="939"/>
                  </a:cubicBezTo>
                  <a:cubicBezTo>
                    <a:pt x="2396" y="796"/>
                    <a:pt x="2457" y="599"/>
                    <a:pt x="2422" y="352"/>
                  </a:cubicBezTo>
                  <a:cubicBezTo>
                    <a:pt x="2396" y="165"/>
                    <a:pt x="2288" y="80"/>
                    <a:pt x="2202" y="42"/>
                  </a:cubicBezTo>
                  <a:cubicBezTo>
                    <a:pt x="2139" y="13"/>
                    <a:pt x="2064" y="1"/>
                    <a:pt x="1981" y="1"/>
                  </a:cubicBezTo>
                  <a:close/>
                </a:path>
              </a:pathLst>
            </a:custGeom>
            <a:solidFill>
              <a:srgbClr val="005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49"/>
            <p:cNvSpPr/>
            <p:nvPr/>
          </p:nvSpPr>
          <p:spPr>
            <a:xfrm>
              <a:off x="2006525" y="5170550"/>
              <a:ext cx="36475" cy="52875"/>
            </a:xfrm>
            <a:custGeom>
              <a:avLst/>
              <a:gdLst/>
              <a:ahLst/>
              <a:cxnLst/>
              <a:rect l="l" t="t" r="r" b="b"/>
              <a:pathLst>
                <a:path w="1459" h="2115" extrusionOk="0">
                  <a:moveTo>
                    <a:pt x="906" y="221"/>
                  </a:moveTo>
                  <a:cubicBezTo>
                    <a:pt x="923" y="221"/>
                    <a:pt x="940" y="221"/>
                    <a:pt x="956" y="224"/>
                  </a:cubicBezTo>
                  <a:cubicBezTo>
                    <a:pt x="1098" y="241"/>
                    <a:pt x="1128" y="304"/>
                    <a:pt x="1139" y="356"/>
                  </a:cubicBezTo>
                  <a:cubicBezTo>
                    <a:pt x="1202" y="676"/>
                    <a:pt x="673" y="1433"/>
                    <a:pt x="230" y="1788"/>
                  </a:cubicBezTo>
                  <a:cubicBezTo>
                    <a:pt x="255" y="1340"/>
                    <a:pt x="359" y="586"/>
                    <a:pt x="661" y="319"/>
                  </a:cubicBezTo>
                  <a:cubicBezTo>
                    <a:pt x="728" y="256"/>
                    <a:pt x="815" y="221"/>
                    <a:pt x="906" y="221"/>
                  </a:cubicBezTo>
                  <a:close/>
                  <a:moveTo>
                    <a:pt x="902" y="0"/>
                  </a:moveTo>
                  <a:cubicBezTo>
                    <a:pt x="758" y="0"/>
                    <a:pt x="629" y="53"/>
                    <a:pt x="515" y="153"/>
                  </a:cubicBezTo>
                  <a:cubicBezTo>
                    <a:pt x="8" y="602"/>
                    <a:pt x="0" y="1946"/>
                    <a:pt x="0" y="2003"/>
                  </a:cubicBezTo>
                  <a:cubicBezTo>
                    <a:pt x="0" y="2064"/>
                    <a:pt x="51" y="2113"/>
                    <a:pt x="112" y="2114"/>
                  </a:cubicBezTo>
                  <a:cubicBezTo>
                    <a:pt x="130" y="2114"/>
                    <a:pt x="149" y="2108"/>
                    <a:pt x="166" y="2099"/>
                  </a:cubicBezTo>
                  <a:cubicBezTo>
                    <a:pt x="611" y="1847"/>
                    <a:pt x="1459" y="839"/>
                    <a:pt x="1355" y="314"/>
                  </a:cubicBezTo>
                  <a:cubicBezTo>
                    <a:pt x="1334" y="213"/>
                    <a:pt x="1259" y="39"/>
                    <a:pt x="983" y="5"/>
                  </a:cubicBezTo>
                  <a:cubicBezTo>
                    <a:pt x="955" y="2"/>
                    <a:pt x="928" y="0"/>
                    <a:pt x="902" y="0"/>
                  </a:cubicBezTo>
                  <a:close/>
                </a:path>
              </a:pathLst>
            </a:custGeom>
            <a:solidFill>
              <a:srgbClr val="005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49"/>
            <p:cNvSpPr/>
            <p:nvPr/>
          </p:nvSpPr>
          <p:spPr>
            <a:xfrm>
              <a:off x="2530450" y="5197925"/>
              <a:ext cx="73575" cy="29600"/>
            </a:xfrm>
            <a:custGeom>
              <a:avLst/>
              <a:gdLst/>
              <a:ahLst/>
              <a:cxnLst/>
              <a:rect l="l" t="t" r="r" b="b"/>
              <a:pathLst>
                <a:path w="2943" h="1184" extrusionOk="0">
                  <a:moveTo>
                    <a:pt x="2424" y="218"/>
                  </a:moveTo>
                  <a:cubicBezTo>
                    <a:pt x="2509" y="218"/>
                    <a:pt x="2579" y="230"/>
                    <a:pt x="2629" y="257"/>
                  </a:cubicBezTo>
                  <a:cubicBezTo>
                    <a:pt x="2675" y="283"/>
                    <a:pt x="2698" y="320"/>
                    <a:pt x="2702" y="377"/>
                  </a:cubicBezTo>
                  <a:cubicBezTo>
                    <a:pt x="2717" y="527"/>
                    <a:pt x="2675" y="642"/>
                    <a:pt x="2576" y="731"/>
                  </a:cubicBezTo>
                  <a:cubicBezTo>
                    <a:pt x="2406" y="884"/>
                    <a:pt x="2061" y="961"/>
                    <a:pt x="1589" y="961"/>
                  </a:cubicBezTo>
                  <a:cubicBezTo>
                    <a:pt x="1274" y="961"/>
                    <a:pt x="904" y="927"/>
                    <a:pt x="491" y="858"/>
                  </a:cubicBezTo>
                  <a:cubicBezTo>
                    <a:pt x="1131" y="551"/>
                    <a:pt x="1983" y="218"/>
                    <a:pt x="2424" y="218"/>
                  </a:cubicBezTo>
                  <a:close/>
                  <a:moveTo>
                    <a:pt x="2428" y="1"/>
                  </a:moveTo>
                  <a:cubicBezTo>
                    <a:pt x="1675" y="1"/>
                    <a:pt x="273" y="716"/>
                    <a:pt x="92" y="810"/>
                  </a:cubicBezTo>
                  <a:cubicBezTo>
                    <a:pt x="0" y="858"/>
                    <a:pt x="20" y="996"/>
                    <a:pt x="122" y="1017"/>
                  </a:cubicBezTo>
                  <a:cubicBezTo>
                    <a:pt x="519" y="1096"/>
                    <a:pt x="1077" y="1183"/>
                    <a:pt x="1592" y="1183"/>
                  </a:cubicBezTo>
                  <a:cubicBezTo>
                    <a:pt x="2056" y="1183"/>
                    <a:pt x="2484" y="1111"/>
                    <a:pt x="2723" y="896"/>
                  </a:cubicBezTo>
                  <a:cubicBezTo>
                    <a:pt x="2875" y="759"/>
                    <a:pt x="2942" y="578"/>
                    <a:pt x="2923" y="358"/>
                  </a:cubicBezTo>
                  <a:cubicBezTo>
                    <a:pt x="2911" y="226"/>
                    <a:pt x="2846" y="123"/>
                    <a:pt x="2735" y="63"/>
                  </a:cubicBezTo>
                  <a:cubicBezTo>
                    <a:pt x="2655" y="20"/>
                    <a:pt x="2550" y="1"/>
                    <a:pt x="2428" y="1"/>
                  </a:cubicBezTo>
                  <a:close/>
                </a:path>
              </a:pathLst>
            </a:custGeom>
            <a:solidFill>
              <a:srgbClr val="005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49"/>
            <p:cNvSpPr/>
            <p:nvPr/>
          </p:nvSpPr>
          <p:spPr>
            <a:xfrm>
              <a:off x="2531150" y="5170500"/>
              <a:ext cx="45450" cy="52925"/>
            </a:xfrm>
            <a:custGeom>
              <a:avLst/>
              <a:gdLst/>
              <a:ahLst/>
              <a:cxnLst/>
              <a:rect l="l" t="t" r="r" b="b"/>
              <a:pathLst>
                <a:path w="1818" h="2117" extrusionOk="0">
                  <a:moveTo>
                    <a:pt x="1229" y="223"/>
                  </a:moveTo>
                  <a:cubicBezTo>
                    <a:pt x="1251" y="223"/>
                    <a:pt x="1273" y="225"/>
                    <a:pt x="1295" y="227"/>
                  </a:cubicBezTo>
                  <a:cubicBezTo>
                    <a:pt x="1498" y="247"/>
                    <a:pt x="1511" y="328"/>
                    <a:pt x="1515" y="354"/>
                  </a:cubicBezTo>
                  <a:cubicBezTo>
                    <a:pt x="1566" y="672"/>
                    <a:pt x="820" y="1462"/>
                    <a:pt x="253" y="1808"/>
                  </a:cubicBezTo>
                  <a:cubicBezTo>
                    <a:pt x="308" y="1442"/>
                    <a:pt x="461" y="689"/>
                    <a:pt x="848" y="367"/>
                  </a:cubicBezTo>
                  <a:cubicBezTo>
                    <a:pt x="963" y="271"/>
                    <a:pt x="1089" y="223"/>
                    <a:pt x="1229" y="223"/>
                  </a:cubicBezTo>
                  <a:close/>
                  <a:moveTo>
                    <a:pt x="1234" y="1"/>
                  </a:moveTo>
                  <a:cubicBezTo>
                    <a:pt x="1041" y="1"/>
                    <a:pt x="853" y="70"/>
                    <a:pt x="705" y="197"/>
                  </a:cubicBezTo>
                  <a:cubicBezTo>
                    <a:pt x="118" y="686"/>
                    <a:pt x="10" y="1942"/>
                    <a:pt x="6" y="1996"/>
                  </a:cubicBezTo>
                  <a:cubicBezTo>
                    <a:pt x="1" y="2060"/>
                    <a:pt x="51" y="2115"/>
                    <a:pt x="116" y="2116"/>
                  </a:cubicBezTo>
                  <a:cubicBezTo>
                    <a:pt x="132" y="2115"/>
                    <a:pt x="147" y="2111"/>
                    <a:pt x="162" y="2104"/>
                  </a:cubicBezTo>
                  <a:cubicBezTo>
                    <a:pt x="718" y="1852"/>
                    <a:pt x="1818" y="846"/>
                    <a:pt x="1732" y="318"/>
                  </a:cubicBezTo>
                  <a:cubicBezTo>
                    <a:pt x="1711" y="192"/>
                    <a:pt x="1624" y="36"/>
                    <a:pt x="1317" y="5"/>
                  </a:cubicBezTo>
                  <a:cubicBezTo>
                    <a:pt x="1289" y="2"/>
                    <a:pt x="1262" y="1"/>
                    <a:pt x="1234" y="1"/>
                  </a:cubicBezTo>
                  <a:close/>
                </a:path>
              </a:pathLst>
            </a:custGeom>
            <a:solidFill>
              <a:srgbClr val="005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49"/>
            <p:cNvSpPr/>
            <p:nvPr/>
          </p:nvSpPr>
          <p:spPr>
            <a:xfrm>
              <a:off x="2259375" y="1682700"/>
              <a:ext cx="276150" cy="335300"/>
            </a:xfrm>
            <a:custGeom>
              <a:avLst/>
              <a:gdLst/>
              <a:ahLst/>
              <a:cxnLst/>
              <a:rect l="l" t="t" r="r" b="b"/>
              <a:pathLst>
                <a:path w="11046" h="13412" extrusionOk="0">
                  <a:moveTo>
                    <a:pt x="831" y="0"/>
                  </a:moveTo>
                  <a:cubicBezTo>
                    <a:pt x="1194" y="2799"/>
                    <a:pt x="2054" y="8475"/>
                    <a:pt x="0" y="10194"/>
                  </a:cubicBezTo>
                  <a:cubicBezTo>
                    <a:pt x="0" y="10194"/>
                    <a:pt x="573" y="13047"/>
                    <a:pt x="5708" y="13380"/>
                  </a:cubicBezTo>
                  <a:cubicBezTo>
                    <a:pt x="6034" y="13401"/>
                    <a:pt x="6332" y="13411"/>
                    <a:pt x="6604" y="13411"/>
                  </a:cubicBezTo>
                  <a:cubicBezTo>
                    <a:pt x="11045" y="13411"/>
                    <a:pt x="8589" y="10752"/>
                    <a:pt x="8589" y="10752"/>
                  </a:cubicBezTo>
                  <a:cubicBezTo>
                    <a:pt x="5556" y="9816"/>
                    <a:pt x="5784" y="7535"/>
                    <a:pt x="6460" y="5423"/>
                  </a:cubicBezTo>
                  <a:lnTo>
                    <a:pt x="831" y="0"/>
                  </a:ln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49"/>
            <p:cNvSpPr/>
            <p:nvPr/>
          </p:nvSpPr>
          <p:spPr>
            <a:xfrm>
              <a:off x="2535900" y="1502550"/>
              <a:ext cx="49175" cy="37650"/>
            </a:xfrm>
            <a:custGeom>
              <a:avLst/>
              <a:gdLst/>
              <a:ahLst/>
              <a:cxnLst/>
              <a:rect l="l" t="t" r="r" b="b"/>
              <a:pathLst>
                <a:path w="1967" h="1506" extrusionOk="0">
                  <a:moveTo>
                    <a:pt x="1734" y="1"/>
                  </a:moveTo>
                  <a:cubicBezTo>
                    <a:pt x="1728" y="1"/>
                    <a:pt x="1723" y="1"/>
                    <a:pt x="1718" y="1"/>
                  </a:cubicBezTo>
                  <a:cubicBezTo>
                    <a:pt x="1675" y="5"/>
                    <a:pt x="659" y="102"/>
                    <a:pt x="80" y="1180"/>
                  </a:cubicBezTo>
                  <a:cubicBezTo>
                    <a:pt x="0" y="1327"/>
                    <a:pt x="107" y="1505"/>
                    <a:pt x="275" y="1505"/>
                  </a:cubicBezTo>
                  <a:cubicBezTo>
                    <a:pt x="355" y="1505"/>
                    <a:pt x="430" y="1461"/>
                    <a:pt x="469" y="1389"/>
                  </a:cubicBezTo>
                  <a:cubicBezTo>
                    <a:pt x="931" y="529"/>
                    <a:pt x="1723" y="445"/>
                    <a:pt x="1756" y="441"/>
                  </a:cubicBezTo>
                  <a:cubicBezTo>
                    <a:pt x="1877" y="431"/>
                    <a:pt x="1966" y="325"/>
                    <a:pt x="1957" y="204"/>
                  </a:cubicBezTo>
                  <a:cubicBezTo>
                    <a:pt x="1946" y="88"/>
                    <a:pt x="1848" y="1"/>
                    <a:pt x="1734" y="1"/>
                  </a:cubicBezTo>
                  <a:close/>
                </a:path>
              </a:pathLst>
            </a:custGeom>
            <a:solidFill>
              <a:srgbClr val="0F26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49"/>
            <p:cNvSpPr/>
            <p:nvPr/>
          </p:nvSpPr>
          <p:spPr>
            <a:xfrm>
              <a:off x="2583000" y="1601875"/>
              <a:ext cx="39075" cy="66475"/>
            </a:xfrm>
            <a:custGeom>
              <a:avLst/>
              <a:gdLst/>
              <a:ahLst/>
              <a:cxnLst/>
              <a:rect l="l" t="t" r="r" b="b"/>
              <a:pathLst>
                <a:path w="1563" h="2659" extrusionOk="0">
                  <a:moveTo>
                    <a:pt x="1" y="1"/>
                  </a:moveTo>
                  <a:lnTo>
                    <a:pt x="250" y="2643"/>
                  </a:lnTo>
                  <a:cubicBezTo>
                    <a:pt x="250" y="2643"/>
                    <a:pt x="351" y="2658"/>
                    <a:pt x="501" y="2658"/>
                  </a:cubicBezTo>
                  <a:cubicBezTo>
                    <a:pt x="791" y="2658"/>
                    <a:pt x="1265" y="2601"/>
                    <a:pt x="1562" y="2266"/>
                  </a:cubicBezTo>
                  <a:cubicBezTo>
                    <a:pt x="790" y="1554"/>
                    <a:pt x="1" y="1"/>
                    <a:pt x="1" y="1"/>
                  </a:cubicBezTo>
                  <a:close/>
                </a:path>
              </a:pathLst>
            </a:custGeom>
            <a:solidFill>
              <a:srgbClr val="FF5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49"/>
            <p:cNvSpPr/>
            <p:nvPr/>
          </p:nvSpPr>
          <p:spPr>
            <a:xfrm>
              <a:off x="2572250" y="1568525"/>
              <a:ext cx="23950" cy="34000"/>
            </a:xfrm>
            <a:custGeom>
              <a:avLst/>
              <a:gdLst/>
              <a:ahLst/>
              <a:cxnLst/>
              <a:rect l="l" t="t" r="r" b="b"/>
              <a:pathLst>
                <a:path w="958" h="1360" extrusionOk="0">
                  <a:moveTo>
                    <a:pt x="443" y="1"/>
                  </a:moveTo>
                  <a:cubicBezTo>
                    <a:pt x="433" y="1"/>
                    <a:pt x="424" y="1"/>
                    <a:pt x="415" y="2"/>
                  </a:cubicBezTo>
                  <a:cubicBezTo>
                    <a:pt x="169" y="25"/>
                    <a:pt x="0" y="348"/>
                    <a:pt x="35" y="722"/>
                  </a:cubicBezTo>
                  <a:cubicBezTo>
                    <a:pt x="68" y="1083"/>
                    <a:pt x="281" y="1360"/>
                    <a:pt x="515" y="1360"/>
                  </a:cubicBezTo>
                  <a:cubicBezTo>
                    <a:pt x="524" y="1360"/>
                    <a:pt x="533" y="1360"/>
                    <a:pt x="542" y="1359"/>
                  </a:cubicBezTo>
                  <a:cubicBezTo>
                    <a:pt x="787" y="1336"/>
                    <a:pt x="957" y="1013"/>
                    <a:pt x="922" y="639"/>
                  </a:cubicBezTo>
                  <a:cubicBezTo>
                    <a:pt x="888" y="278"/>
                    <a:pt x="677" y="1"/>
                    <a:pt x="443" y="1"/>
                  </a:cubicBezTo>
                  <a:close/>
                </a:path>
              </a:pathLst>
            </a:custGeom>
            <a:solidFill>
              <a:srgbClr val="0F26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49"/>
            <p:cNvSpPr/>
            <p:nvPr/>
          </p:nvSpPr>
          <p:spPr>
            <a:xfrm>
              <a:off x="2579950" y="1560700"/>
              <a:ext cx="21900" cy="11625"/>
            </a:xfrm>
            <a:custGeom>
              <a:avLst/>
              <a:gdLst/>
              <a:ahLst/>
              <a:cxnLst/>
              <a:rect l="l" t="t" r="r" b="b"/>
              <a:pathLst>
                <a:path w="876" h="465" extrusionOk="0">
                  <a:moveTo>
                    <a:pt x="876" y="1"/>
                  </a:moveTo>
                  <a:lnTo>
                    <a:pt x="0" y="346"/>
                  </a:lnTo>
                  <a:cubicBezTo>
                    <a:pt x="102" y="431"/>
                    <a:pt x="200" y="465"/>
                    <a:pt x="291" y="465"/>
                  </a:cubicBezTo>
                  <a:cubicBezTo>
                    <a:pt x="630" y="465"/>
                    <a:pt x="876" y="1"/>
                    <a:pt x="876" y="1"/>
                  </a:cubicBezTo>
                  <a:close/>
                </a:path>
              </a:pathLst>
            </a:custGeom>
            <a:solidFill>
              <a:srgbClr val="0F26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49"/>
            <p:cNvSpPr/>
            <p:nvPr/>
          </p:nvSpPr>
          <p:spPr>
            <a:xfrm>
              <a:off x="2405750" y="4950400"/>
              <a:ext cx="124500" cy="270225"/>
            </a:xfrm>
            <a:custGeom>
              <a:avLst/>
              <a:gdLst/>
              <a:ahLst/>
              <a:cxnLst/>
              <a:rect l="l" t="t" r="r" b="b"/>
              <a:pathLst>
                <a:path w="4980" h="10809" extrusionOk="0">
                  <a:moveTo>
                    <a:pt x="313" y="0"/>
                  </a:moveTo>
                  <a:lnTo>
                    <a:pt x="1" y="10809"/>
                  </a:lnTo>
                  <a:lnTo>
                    <a:pt x="4668" y="10809"/>
                  </a:lnTo>
                  <a:lnTo>
                    <a:pt x="4980" y="0"/>
                  </a:ln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49"/>
            <p:cNvSpPr/>
            <p:nvPr/>
          </p:nvSpPr>
          <p:spPr>
            <a:xfrm>
              <a:off x="1875625" y="4950400"/>
              <a:ext cx="154225" cy="270225"/>
            </a:xfrm>
            <a:custGeom>
              <a:avLst/>
              <a:gdLst/>
              <a:ahLst/>
              <a:cxnLst/>
              <a:rect l="l" t="t" r="r" b="b"/>
              <a:pathLst>
                <a:path w="6169" h="10809" extrusionOk="0">
                  <a:moveTo>
                    <a:pt x="1501" y="0"/>
                  </a:moveTo>
                  <a:lnTo>
                    <a:pt x="1" y="10809"/>
                  </a:lnTo>
                  <a:lnTo>
                    <a:pt x="4668" y="10809"/>
                  </a:lnTo>
                  <a:lnTo>
                    <a:pt x="6168" y="0"/>
                  </a:ln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49"/>
            <p:cNvSpPr/>
            <p:nvPr/>
          </p:nvSpPr>
          <p:spPr>
            <a:xfrm>
              <a:off x="1842675" y="5207100"/>
              <a:ext cx="333450" cy="132650"/>
            </a:xfrm>
            <a:custGeom>
              <a:avLst/>
              <a:gdLst/>
              <a:ahLst/>
              <a:cxnLst/>
              <a:rect l="l" t="t" r="r" b="b"/>
              <a:pathLst>
                <a:path w="13338" h="5306" extrusionOk="0">
                  <a:moveTo>
                    <a:pt x="1024" y="1"/>
                  </a:moveTo>
                  <a:cubicBezTo>
                    <a:pt x="840" y="1"/>
                    <a:pt x="684" y="136"/>
                    <a:pt x="659" y="319"/>
                  </a:cubicBezTo>
                  <a:lnTo>
                    <a:pt x="61" y="4468"/>
                  </a:lnTo>
                  <a:cubicBezTo>
                    <a:pt x="0" y="4894"/>
                    <a:pt x="363" y="5298"/>
                    <a:pt x="798" y="5298"/>
                  </a:cubicBezTo>
                  <a:cubicBezTo>
                    <a:pt x="801" y="5298"/>
                    <a:pt x="805" y="5298"/>
                    <a:pt x="809" y="5298"/>
                  </a:cubicBezTo>
                  <a:cubicBezTo>
                    <a:pt x="2637" y="5266"/>
                    <a:pt x="3519" y="5158"/>
                    <a:pt x="5824" y="5158"/>
                  </a:cubicBezTo>
                  <a:cubicBezTo>
                    <a:pt x="7243" y="5158"/>
                    <a:pt x="9316" y="5306"/>
                    <a:pt x="11274" y="5306"/>
                  </a:cubicBezTo>
                  <a:cubicBezTo>
                    <a:pt x="13190" y="5306"/>
                    <a:pt x="13337" y="3369"/>
                    <a:pt x="12522" y="3194"/>
                  </a:cubicBezTo>
                  <a:cubicBezTo>
                    <a:pt x="8865" y="2407"/>
                    <a:pt x="8286" y="1323"/>
                    <a:pt x="7055" y="287"/>
                  </a:cubicBezTo>
                  <a:cubicBezTo>
                    <a:pt x="6836" y="103"/>
                    <a:pt x="6560" y="2"/>
                    <a:pt x="6275" y="1"/>
                  </a:cubicBezTo>
                  <a:lnTo>
                    <a:pt x="1031" y="1"/>
                  </a:lnTo>
                  <a:cubicBezTo>
                    <a:pt x="1029" y="1"/>
                    <a:pt x="1026" y="1"/>
                    <a:pt x="1024" y="1"/>
                  </a:cubicBezTo>
                  <a:close/>
                </a:path>
              </a:pathLst>
            </a:custGeom>
            <a:solidFill>
              <a:srgbClr val="1436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49"/>
            <p:cNvSpPr/>
            <p:nvPr/>
          </p:nvSpPr>
          <p:spPr>
            <a:xfrm>
              <a:off x="2369550" y="5207100"/>
              <a:ext cx="355025" cy="132650"/>
            </a:xfrm>
            <a:custGeom>
              <a:avLst/>
              <a:gdLst/>
              <a:ahLst/>
              <a:cxnLst/>
              <a:rect l="l" t="t" r="r" b="b"/>
              <a:pathLst>
                <a:path w="14201" h="5306" extrusionOk="0">
                  <a:moveTo>
                    <a:pt x="1025" y="1"/>
                  </a:moveTo>
                  <a:cubicBezTo>
                    <a:pt x="841" y="1"/>
                    <a:pt x="684" y="136"/>
                    <a:pt x="660" y="319"/>
                  </a:cubicBezTo>
                  <a:lnTo>
                    <a:pt x="62" y="4468"/>
                  </a:lnTo>
                  <a:cubicBezTo>
                    <a:pt x="0" y="4894"/>
                    <a:pt x="364" y="5298"/>
                    <a:pt x="798" y="5298"/>
                  </a:cubicBezTo>
                  <a:cubicBezTo>
                    <a:pt x="802" y="5298"/>
                    <a:pt x="806" y="5298"/>
                    <a:pt x="809" y="5298"/>
                  </a:cubicBezTo>
                  <a:cubicBezTo>
                    <a:pt x="2637" y="5266"/>
                    <a:pt x="3519" y="5158"/>
                    <a:pt x="5824" y="5158"/>
                  </a:cubicBezTo>
                  <a:cubicBezTo>
                    <a:pt x="7243" y="5158"/>
                    <a:pt x="10177" y="5306"/>
                    <a:pt x="12137" y="5306"/>
                  </a:cubicBezTo>
                  <a:cubicBezTo>
                    <a:pt x="14053" y="5306"/>
                    <a:pt x="14200" y="3369"/>
                    <a:pt x="13384" y="3194"/>
                  </a:cubicBezTo>
                  <a:cubicBezTo>
                    <a:pt x="9727" y="2407"/>
                    <a:pt x="8288" y="1323"/>
                    <a:pt x="7055" y="287"/>
                  </a:cubicBezTo>
                  <a:cubicBezTo>
                    <a:pt x="6837" y="103"/>
                    <a:pt x="6561" y="2"/>
                    <a:pt x="6275" y="1"/>
                  </a:cubicBezTo>
                  <a:lnTo>
                    <a:pt x="1033" y="1"/>
                  </a:lnTo>
                  <a:cubicBezTo>
                    <a:pt x="1030" y="1"/>
                    <a:pt x="1028" y="1"/>
                    <a:pt x="1025" y="1"/>
                  </a:cubicBezTo>
                  <a:close/>
                </a:path>
              </a:pathLst>
            </a:custGeom>
            <a:solidFill>
              <a:srgbClr val="1436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49"/>
            <p:cNvSpPr/>
            <p:nvPr/>
          </p:nvSpPr>
          <p:spPr>
            <a:xfrm>
              <a:off x="2409475" y="4950475"/>
              <a:ext cx="120750" cy="139300"/>
            </a:xfrm>
            <a:custGeom>
              <a:avLst/>
              <a:gdLst/>
              <a:ahLst/>
              <a:cxnLst/>
              <a:rect l="l" t="t" r="r" b="b"/>
              <a:pathLst>
                <a:path w="4830" h="5572" extrusionOk="0">
                  <a:moveTo>
                    <a:pt x="160" y="1"/>
                  </a:moveTo>
                  <a:lnTo>
                    <a:pt x="1" y="5571"/>
                  </a:lnTo>
                  <a:lnTo>
                    <a:pt x="4670" y="5571"/>
                  </a:lnTo>
                  <a:lnTo>
                    <a:pt x="4829" y="1"/>
                  </a:lnTo>
                  <a:close/>
                </a:path>
              </a:pathLst>
            </a:custGeom>
            <a:solidFill>
              <a:srgbClr val="EA7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49"/>
            <p:cNvSpPr/>
            <p:nvPr/>
          </p:nvSpPr>
          <p:spPr>
            <a:xfrm>
              <a:off x="1893725" y="4950475"/>
              <a:ext cx="136125" cy="139300"/>
            </a:xfrm>
            <a:custGeom>
              <a:avLst/>
              <a:gdLst/>
              <a:ahLst/>
              <a:cxnLst/>
              <a:rect l="l" t="t" r="r" b="b"/>
              <a:pathLst>
                <a:path w="5445" h="5572" extrusionOk="0">
                  <a:moveTo>
                    <a:pt x="775" y="1"/>
                  </a:moveTo>
                  <a:lnTo>
                    <a:pt x="0" y="5571"/>
                  </a:lnTo>
                  <a:lnTo>
                    <a:pt x="4668" y="5571"/>
                  </a:lnTo>
                  <a:lnTo>
                    <a:pt x="5444" y="1"/>
                  </a:lnTo>
                  <a:close/>
                </a:path>
              </a:pathLst>
            </a:custGeom>
            <a:solidFill>
              <a:srgbClr val="EA7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49"/>
            <p:cNvSpPr/>
            <p:nvPr/>
          </p:nvSpPr>
          <p:spPr>
            <a:xfrm>
              <a:off x="1915450" y="1949950"/>
              <a:ext cx="268775" cy="297025"/>
            </a:xfrm>
            <a:custGeom>
              <a:avLst/>
              <a:gdLst/>
              <a:ahLst/>
              <a:cxnLst/>
              <a:rect l="l" t="t" r="r" b="b"/>
              <a:pathLst>
                <a:path w="10751" h="11881" extrusionOk="0">
                  <a:moveTo>
                    <a:pt x="6129" y="1"/>
                  </a:moveTo>
                  <a:cubicBezTo>
                    <a:pt x="5974" y="1"/>
                    <a:pt x="5816" y="13"/>
                    <a:pt x="5655" y="39"/>
                  </a:cubicBezTo>
                  <a:cubicBezTo>
                    <a:pt x="3244" y="429"/>
                    <a:pt x="1" y="7575"/>
                    <a:pt x="1" y="7575"/>
                  </a:cubicBezTo>
                  <a:lnTo>
                    <a:pt x="5913" y="11526"/>
                  </a:lnTo>
                  <a:lnTo>
                    <a:pt x="6445" y="11880"/>
                  </a:lnTo>
                  <a:cubicBezTo>
                    <a:pt x="6445" y="11880"/>
                    <a:pt x="8298" y="10027"/>
                    <a:pt x="9510" y="8031"/>
                  </a:cubicBezTo>
                  <a:cubicBezTo>
                    <a:pt x="10252" y="6820"/>
                    <a:pt x="10750" y="5560"/>
                    <a:pt x="10462" y="4632"/>
                  </a:cubicBezTo>
                  <a:cubicBezTo>
                    <a:pt x="9721" y="2243"/>
                    <a:pt x="8205" y="1"/>
                    <a:pt x="61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49"/>
            <p:cNvSpPr/>
            <p:nvPr/>
          </p:nvSpPr>
          <p:spPr>
            <a:xfrm>
              <a:off x="2063250" y="2113675"/>
              <a:ext cx="89950" cy="133300"/>
            </a:xfrm>
            <a:custGeom>
              <a:avLst/>
              <a:gdLst/>
              <a:ahLst/>
              <a:cxnLst/>
              <a:rect l="l" t="t" r="r" b="b"/>
              <a:pathLst>
                <a:path w="3598" h="5332" extrusionOk="0">
                  <a:moveTo>
                    <a:pt x="2063" y="1"/>
                  </a:moveTo>
                  <a:cubicBezTo>
                    <a:pt x="1103" y="678"/>
                    <a:pt x="263" y="2818"/>
                    <a:pt x="1" y="4977"/>
                  </a:cubicBezTo>
                  <a:lnTo>
                    <a:pt x="533" y="5331"/>
                  </a:lnTo>
                  <a:cubicBezTo>
                    <a:pt x="533" y="5331"/>
                    <a:pt x="2386" y="3478"/>
                    <a:pt x="3598" y="1482"/>
                  </a:cubicBezTo>
                  <a:cubicBezTo>
                    <a:pt x="3172" y="684"/>
                    <a:pt x="2650" y="61"/>
                    <a:pt x="20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49"/>
            <p:cNvSpPr/>
            <p:nvPr/>
          </p:nvSpPr>
          <p:spPr>
            <a:xfrm>
              <a:off x="2056775" y="1937400"/>
              <a:ext cx="638550" cy="755875"/>
            </a:xfrm>
            <a:custGeom>
              <a:avLst/>
              <a:gdLst/>
              <a:ahLst/>
              <a:cxnLst/>
              <a:rect l="l" t="t" r="r" b="b"/>
              <a:pathLst>
                <a:path w="25542" h="30235" extrusionOk="0">
                  <a:moveTo>
                    <a:pt x="7421" y="0"/>
                  </a:moveTo>
                  <a:cubicBezTo>
                    <a:pt x="3585" y="0"/>
                    <a:pt x="1" y="540"/>
                    <a:pt x="1" y="540"/>
                  </a:cubicBezTo>
                  <a:cubicBezTo>
                    <a:pt x="2657" y="16578"/>
                    <a:pt x="2340" y="21326"/>
                    <a:pt x="1524" y="29005"/>
                  </a:cubicBezTo>
                  <a:cubicBezTo>
                    <a:pt x="5175" y="29240"/>
                    <a:pt x="12933" y="29744"/>
                    <a:pt x="20439" y="30235"/>
                  </a:cubicBezTo>
                  <a:cubicBezTo>
                    <a:pt x="21499" y="25625"/>
                    <a:pt x="22315" y="21770"/>
                    <a:pt x="22939" y="18557"/>
                  </a:cubicBezTo>
                  <a:cubicBezTo>
                    <a:pt x="23431" y="16045"/>
                    <a:pt x="23796" y="13922"/>
                    <a:pt x="24078" y="12130"/>
                  </a:cubicBezTo>
                  <a:lnTo>
                    <a:pt x="24078" y="12124"/>
                  </a:lnTo>
                  <a:cubicBezTo>
                    <a:pt x="25542" y="2717"/>
                    <a:pt x="24485" y="2267"/>
                    <a:pt x="24485" y="2267"/>
                  </a:cubicBezTo>
                  <a:cubicBezTo>
                    <a:pt x="24485" y="2267"/>
                    <a:pt x="20361" y="1140"/>
                    <a:pt x="16692" y="564"/>
                  </a:cubicBezTo>
                  <a:cubicBezTo>
                    <a:pt x="13909" y="126"/>
                    <a:pt x="11296" y="60"/>
                    <a:pt x="8107" y="6"/>
                  </a:cubicBezTo>
                  <a:cubicBezTo>
                    <a:pt x="7878" y="2"/>
                    <a:pt x="7649" y="0"/>
                    <a:pt x="74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49"/>
            <p:cNvSpPr/>
            <p:nvPr/>
          </p:nvSpPr>
          <p:spPr>
            <a:xfrm>
              <a:off x="2565650" y="2229850"/>
              <a:ext cx="93100" cy="171475"/>
            </a:xfrm>
            <a:custGeom>
              <a:avLst/>
              <a:gdLst/>
              <a:ahLst/>
              <a:cxnLst/>
              <a:rect l="l" t="t" r="r" b="b"/>
              <a:pathLst>
                <a:path w="3724" h="6859" extrusionOk="0">
                  <a:moveTo>
                    <a:pt x="0" y="0"/>
                  </a:moveTo>
                  <a:cubicBezTo>
                    <a:pt x="647" y="2242"/>
                    <a:pt x="1780" y="5294"/>
                    <a:pt x="2584" y="6859"/>
                  </a:cubicBezTo>
                  <a:cubicBezTo>
                    <a:pt x="3076" y="4347"/>
                    <a:pt x="3441" y="2224"/>
                    <a:pt x="3723" y="432"/>
                  </a:cubicBezTo>
                  <a:lnTo>
                    <a:pt x="3723" y="426"/>
                  </a:lnTo>
                  <a:lnTo>
                    <a:pt x="351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49"/>
            <p:cNvSpPr/>
            <p:nvPr/>
          </p:nvSpPr>
          <p:spPr>
            <a:xfrm>
              <a:off x="2239625" y="1399725"/>
              <a:ext cx="366200" cy="441400"/>
            </a:xfrm>
            <a:custGeom>
              <a:avLst/>
              <a:gdLst/>
              <a:ahLst/>
              <a:cxnLst/>
              <a:rect l="l" t="t" r="r" b="b"/>
              <a:pathLst>
                <a:path w="14648" h="17656" extrusionOk="0">
                  <a:moveTo>
                    <a:pt x="6803" y="0"/>
                  </a:moveTo>
                  <a:cubicBezTo>
                    <a:pt x="3014" y="0"/>
                    <a:pt x="0" y="3438"/>
                    <a:pt x="617" y="7377"/>
                  </a:cubicBezTo>
                  <a:cubicBezTo>
                    <a:pt x="1335" y="11953"/>
                    <a:pt x="1540" y="13904"/>
                    <a:pt x="4087" y="16047"/>
                  </a:cubicBezTo>
                  <a:cubicBezTo>
                    <a:pt x="5398" y="17150"/>
                    <a:pt x="6899" y="17656"/>
                    <a:pt x="8334" y="17656"/>
                  </a:cubicBezTo>
                  <a:cubicBezTo>
                    <a:pt x="11095" y="17656"/>
                    <a:pt x="13611" y="15784"/>
                    <a:pt x="14049" y="12693"/>
                  </a:cubicBezTo>
                  <a:cubicBezTo>
                    <a:pt x="14647" y="8463"/>
                    <a:pt x="13373" y="1690"/>
                    <a:pt x="8696" y="284"/>
                  </a:cubicBezTo>
                  <a:cubicBezTo>
                    <a:pt x="8052" y="91"/>
                    <a:pt x="7417" y="0"/>
                    <a:pt x="6803" y="0"/>
                  </a:cubicBez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49"/>
            <p:cNvSpPr/>
            <p:nvPr/>
          </p:nvSpPr>
          <p:spPr>
            <a:xfrm>
              <a:off x="1879500" y="2662550"/>
              <a:ext cx="563250" cy="2400225"/>
            </a:xfrm>
            <a:custGeom>
              <a:avLst/>
              <a:gdLst/>
              <a:ahLst/>
              <a:cxnLst/>
              <a:rect l="l" t="t" r="r" b="b"/>
              <a:pathLst>
                <a:path w="22530" h="96009" extrusionOk="0">
                  <a:moveTo>
                    <a:pt x="8616" y="0"/>
                  </a:moveTo>
                  <a:lnTo>
                    <a:pt x="8616" y="0"/>
                  </a:lnTo>
                  <a:cubicBezTo>
                    <a:pt x="2002" y="8046"/>
                    <a:pt x="9317" y="12177"/>
                    <a:pt x="6397" y="48670"/>
                  </a:cubicBezTo>
                  <a:cubicBezTo>
                    <a:pt x="5246" y="63095"/>
                    <a:pt x="1" y="96009"/>
                    <a:pt x="1" y="96009"/>
                  </a:cubicBezTo>
                  <a:lnTo>
                    <a:pt x="6367" y="96009"/>
                  </a:lnTo>
                  <a:cubicBezTo>
                    <a:pt x="6367" y="96009"/>
                    <a:pt x="16433" y="61925"/>
                    <a:pt x="18705" y="47345"/>
                  </a:cubicBezTo>
                  <a:cubicBezTo>
                    <a:pt x="18717" y="47267"/>
                    <a:pt x="18729" y="47195"/>
                    <a:pt x="18741" y="47117"/>
                  </a:cubicBezTo>
                  <a:cubicBezTo>
                    <a:pt x="20006" y="38879"/>
                    <a:pt x="20910" y="28544"/>
                    <a:pt x="21510" y="19731"/>
                  </a:cubicBezTo>
                  <a:cubicBezTo>
                    <a:pt x="22230" y="9227"/>
                    <a:pt x="22530" y="900"/>
                    <a:pt x="22530" y="900"/>
                  </a:cubicBezTo>
                  <a:lnTo>
                    <a:pt x="861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49"/>
            <p:cNvSpPr/>
            <p:nvPr/>
          </p:nvSpPr>
          <p:spPr>
            <a:xfrm>
              <a:off x="2205775" y="2926625"/>
              <a:ext cx="211525" cy="913850"/>
            </a:xfrm>
            <a:custGeom>
              <a:avLst/>
              <a:gdLst/>
              <a:ahLst/>
              <a:cxnLst/>
              <a:rect l="l" t="t" r="r" b="b"/>
              <a:pathLst>
                <a:path w="8461" h="36554" extrusionOk="0">
                  <a:moveTo>
                    <a:pt x="4749" y="1"/>
                  </a:moveTo>
                  <a:lnTo>
                    <a:pt x="4749" y="1"/>
                  </a:lnTo>
                  <a:cubicBezTo>
                    <a:pt x="1" y="10223"/>
                    <a:pt x="3538" y="25853"/>
                    <a:pt x="5690" y="36554"/>
                  </a:cubicBezTo>
                  <a:cubicBezTo>
                    <a:pt x="6955" y="28316"/>
                    <a:pt x="7861" y="17981"/>
                    <a:pt x="8460" y="9167"/>
                  </a:cubicBezTo>
                  <a:cubicBezTo>
                    <a:pt x="7219" y="6176"/>
                    <a:pt x="5882" y="2890"/>
                    <a:pt x="474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49"/>
            <p:cNvSpPr/>
            <p:nvPr/>
          </p:nvSpPr>
          <p:spPr>
            <a:xfrm>
              <a:off x="2221400" y="2670725"/>
              <a:ext cx="480825" cy="2392075"/>
            </a:xfrm>
            <a:custGeom>
              <a:avLst/>
              <a:gdLst/>
              <a:ahLst/>
              <a:cxnLst/>
              <a:rect l="l" t="t" r="r" b="b"/>
              <a:pathLst>
                <a:path w="19233" h="95683" extrusionOk="0">
                  <a:moveTo>
                    <a:pt x="1" y="1"/>
                  </a:moveTo>
                  <a:lnTo>
                    <a:pt x="1" y="1"/>
                  </a:lnTo>
                  <a:cubicBezTo>
                    <a:pt x="1" y="1"/>
                    <a:pt x="6706" y="32397"/>
                    <a:pt x="7314" y="48246"/>
                  </a:cubicBezTo>
                  <a:cubicBezTo>
                    <a:pt x="7871" y="62785"/>
                    <a:pt x="6872" y="95683"/>
                    <a:pt x="6872" y="95683"/>
                  </a:cubicBezTo>
                  <a:lnTo>
                    <a:pt x="13185" y="95683"/>
                  </a:lnTo>
                  <a:cubicBezTo>
                    <a:pt x="13185" y="95683"/>
                    <a:pt x="18609" y="61920"/>
                    <a:pt x="18927" y="47116"/>
                  </a:cubicBezTo>
                  <a:cubicBezTo>
                    <a:pt x="19232" y="32884"/>
                    <a:pt x="13852" y="900"/>
                    <a:pt x="13852" y="900"/>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49"/>
            <p:cNvSpPr/>
            <p:nvPr/>
          </p:nvSpPr>
          <p:spPr>
            <a:xfrm>
              <a:off x="2358825" y="4999150"/>
              <a:ext cx="235550" cy="71000"/>
            </a:xfrm>
            <a:custGeom>
              <a:avLst/>
              <a:gdLst/>
              <a:ahLst/>
              <a:cxnLst/>
              <a:rect l="l" t="t" r="r" b="b"/>
              <a:pathLst>
                <a:path w="9422" h="2840" extrusionOk="0">
                  <a:moveTo>
                    <a:pt x="9421" y="1"/>
                  </a:moveTo>
                  <a:lnTo>
                    <a:pt x="1" y="65"/>
                  </a:lnTo>
                  <a:lnTo>
                    <a:pt x="302" y="2840"/>
                  </a:lnTo>
                  <a:lnTo>
                    <a:pt x="8761" y="2840"/>
                  </a:lnTo>
                  <a:lnTo>
                    <a:pt x="9421" y="1"/>
                  </a:lnTo>
                  <a:close/>
                </a:path>
              </a:pathLst>
            </a:custGeom>
            <a:solidFill>
              <a:srgbClr val="0F26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49"/>
            <p:cNvSpPr/>
            <p:nvPr/>
          </p:nvSpPr>
          <p:spPr>
            <a:xfrm>
              <a:off x="1856450" y="4999150"/>
              <a:ext cx="228000" cy="71000"/>
            </a:xfrm>
            <a:custGeom>
              <a:avLst/>
              <a:gdLst/>
              <a:ahLst/>
              <a:cxnLst/>
              <a:rect l="l" t="t" r="r" b="b"/>
              <a:pathLst>
                <a:path w="9120" h="2840" extrusionOk="0">
                  <a:moveTo>
                    <a:pt x="9120" y="1"/>
                  </a:moveTo>
                  <a:lnTo>
                    <a:pt x="59" y="65"/>
                  </a:lnTo>
                  <a:lnTo>
                    <a:pt x="0" y="2840"/>
                  </a:lnTo>
                  <a:lnTo>
                    <a:pt x="8460" y="2840"/>
                  </a:lnTo>
                  <a:lnTo>
                    <a:pt x="9120" y="1"/>
                  </a:lnTo>
                  <a:close/>
                </a:path>
              </a:pathLst>
            </a:custGeom>
            <a:solidFill>
              <a:srgbClr val="0F26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49"/>
            <p:cNvSpPr/>
            <p:nvPr/>
          </p:nvSpPr>
          <p:spPr>
            <a:xfrm>
              <a:off x="2063575" y="2631225"/>
              <a:ext cx="520950" cy="83400"/>
            </a:xfrm>
            <a:custGeom>
              <a:avLst/>
              <a:gdLst/>
              <a:ahLst/>
              <a:cxnLst/>
              <a:rect l="l" t="t" r="r" b="b"/>
              <a:pathLst>
                <a:path w="20838" h="3336" extrusionOk="0">
                  <a:moveTo>
                    <a:pt x="1320" y="0"/>
                  </a:moveTo>
                  <a:cubicBezTo>
                    <a:pt x="1194" y="0"/>
                    <a:pt x="1082" y="48"/>
                    <a:pt x="1038" y="122"/>
                  </a:cubicBezTo>
                  <a:lnTo>
                    <a:pt x="75" y="1761"/>
                  </a:lnTo>
                  <a:cubicBezTo>
                    <a:pt x="1" y="1888"/>
                    <a:pt x="147" y="2032"/>
                    <a:pt x="367" y="2046"/>
                  </a:cubicBezTo>
                  <a:lnTo>
                    <a:pt x="20202" y="3334"/>
                  </a:lnTo>
                  <a:cubicBezTo>
                    <a:pt x="20213" y="3335"/>
                    <a:pt x="20224" y="3335"/>
                    <a:pt x="20235" y="3335"/>
                  </a:cubicBezTo>
                  <a:cubicBezTo>
                    <a:pt x="20391" y="3335"/>
                    <a:pt x="20521" y="3264"/>
                    <a:pt x="20538" y="3164"/>
                  </a:cubicBezTo>
                  <a:lnTo>
                    <a:pt x="20817" y="1483"/>
                  </a:lnTo>
                  <a:cubicBezTo>
                    <a:pt x="20838" y="1366"/>
                    <a:pt x="20696" y="1258"/>
                    <a:pt x="20509" y="1245"/>
                  </a:cubicBezTo>
                  <a:lnTo>
                    <a:pt x="1355" y="1"/>
                  </a:lnTo>
                  <a:cubicBezTo>
                    <a:pt x="1343" y="0"/>
                    <a:pt x="1332" y="0"/>
                    <a:pt x="13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49"/>
            <p:cNvSpPr/>
            <p:nvPr/>
          </p:nvSpPr>
          <p:spPr>
            <a:xfrm>
              <a:off x="2133125" y="2630750"/>
              <a:ext cx="32300" cy="61275"/>
            </a:xfrm>
            <a:custGeom>
              <a:avLst/>
              <a:gdLst/>
              <a:ahLst/>
              <a:cxnLst/>
              <a:rect l="l" t="t" r="r" b="b"/>
              <a:pathLst>
                <a:path w="1292" h="2451" extrusionOk="0">
                  <a:moveTo>
                    <a:pt x="581" y="0"/>
                  </a:moveTo>
                  <a:cubicBezTo>
                    <a:pt x="487" y="0"/>
                    <a:pt x="406" y="45"/>
                    <a:pt x="395" y="105"/>
                  </a:cubicBezTo>
                  <a:lnTo>
                    <a:pt x="12" y="2288"/>
                  </a:lnTo>
                  <a:cubicBezTo>
                    <a:pt x="0" y="2353"/>
                    <a:pt x="75" y="2411"/>
                    <a:pt x="177" y="2418"/>
                  </a:cubicBezTo>
                  <a:lnTo>
                    <a:pt x="690" y="2450"/>
                  </a:lnTo>
                  <a:cubicBezTo>
                    <a:pt x="697" y="2451"/>
                    <a:pt x="704" y="2451"/>
                    <a:pt x="711" y="2451"/>
                  </a:cubicBezTo>
                  <a:cubicBezTo>
                    <a:pt x="805" y="2451"/>
                    <a:pt x="885" y="2406"/>
                    <a:pt x="896" y="2346"/>
                  </a:cubicBezTo>
                  <a:lnTo>
                    <a:pt x="1279" y="163"/>
                  </a:lnTo>
                  <a:cubicBezTo>
                    <a:pt x="1291" y="98"/>
                    <a:pt x="1217" y="41"/>
                    <a:pt x="1115" y="35"/>
                  </a:cubicBezTo>
                  <a:lnTo>
                    <a:pt x="601" y="1"/>
                  </a:lnTo>
                  <a:cubicBezTo>
                    <a:pt x="594" y="1"/>
                    <a:pt x="588" y="0"/>
                    <a:pt x="581" y="0"/>
                  </a:cubicBezTo>
                  <a:close/>
                </a:path>
              </a:pathLst>
            </a:custGeom>
            <a:solidFill>
              <a:srgbClr val="005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49"/>
            <p:cNvSpPr/>
            <p:nvPr/>
          </p:nvSpPr>
          <p:spPr>
            <a:xfrm>
              <a:off x="2444000" y="2650925"/>
              <a:ext cx="32275" cy="61325"/>
            </a:xfrm>
            <a:custGeom>
              <a:avLst/>
              <a:gdLst/>
              <a:ahLst/>
              <a:cxnLst/>
              <a:rect l="l" t="t" r="r" b="b"/>
              <a:pathLst>
                <a:path w="1291" h="2453" extrusionOk="0">
                  <a:moveTo>
                    <a:pt x="583" y="1"/>
                  </a:moveTo>
                  <a:cubicBezTo>
                    <a:pt x="488" y="1"/>
                    <a:pt x="405" y="46"/>
                    <a:pt x="395" y="106"/>
                  </a:cubicBezTo>
                  <a:lnTo>
                    <a:pt x="11" y="2290"/>
                  </a:lnTo>
                  <a:cubicBezTo>
                    <a:pt x="0" y="2353"/>
                    <a:pt x="74" y="2411"/>
                    <a:pt x="176" y="2418"/>
                  </a:cubicBezTo>
                  <a:lnTo>
                    <a:pt x="690" y="2452"/>
                  </a:lnTo>
                  <a:cubicBezTo>
                    <a:pt x="696" y="2452"/>
                    <a:pt x="702" y="2452"/>
                    <a:pt x="707" y="2452"/>
                  </a:cubicBezTo>
                  <a:cubicBezTo>
                    <a:pt x="802" y="2452"/>
                    <a:pt x="885" y="2407"/>
                    <a:pt x="895" y="2347"/>
                  </a:cubicBezTo>
                  <a:lnTo>
                    <a:pt x="1279" y="163"/>
                  </a:lnTo>
                  <a:cubicBezTo>
                    <a:pt x="1291" y="100"/>
                    <a:pt x="1216" y="41"/>
                    <a:pt x="1114" y="35"/>
                  </a:cubicBezTo>
                  <a:lnTo>
                    <a:pt x="601" y="1"/>
                  </a:lnTo>
                  <a:cubicBezTo>
                    <a:pt x="595" y="1"/>
                    <a:pt x="589" y="1"/>
                    <a:pt x="583" y="1"/>
                  </a:cubicBezTo>
                  <a:close/>
                </a:path>
              </a:pathLst>
            </a:custGeom>
            <a:solidFill>
              <a:srgbClr val="005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49"/>
            <p:cNvSpPr/>
            <p:nvPr/>
          </p:nvSpPr>
          <p:spPr>
            <a:xfrm>
              <a:off x="2580925" y="2114650"/>
              <a:ext cx="469525" cy="598125"/>
            </a:xfrm>
            <a:custGeom>
              <a:avLst/>
              <a:gdLst/>
              <a:ahLst/>
              <a:cxnLst/>
              <a:rect l="l" t="t" r="r" b="b"/>
              <a:pathLst>
                <a:path w="18781" h="23925" extrusionOk="0">
                  <a:moveTo>
                    <a:pt x="4594" y="0"/>
                  </a:moveTo>
                  <a:lnTo>
                    <a:pt x="1" y="1298"/>
                  </a:lnTo>
                  <a:cubicBezTo>
                    <a:pt x="659" y="3744"/>
                    <a:pt x="1369" y="6164"/>
                    <a:pt x="2123" y="8579"/>
                  </a:cubicBezTo>
                  <a:cubicBezTo>
                    <a:pt x="2856" y="10994"/>
                    <a:pt x="3640" y="13404"/>
                    <a:pt x="4476" y="15808"/>
                  </a:cubicBezTo>
                  <a:lnTo>
                    <a:pt x="4794" y="16710"/>
                  </a:lnTo>
                  <a:lnTo>
                    <a:pt x="4874" y="16935"/>
                  </a:lnTo>
                  <a:lnTo>
                    <a:pt x="4915" y="17050"/>
                  </a:lnTo>
                  <a:lnTo>
                    <a:pt x="4980" y="17213"/>
                  </a:lnTo>
                  <a:cubicBezTo>
                    <a:pt x="5071" y="17427"/>
                    <a:pt x="5149" y="17654"/>
                    <a:pt x="5262" y="17850"/>
                  </a:cubicBezTo>
                  <a:cubicBezTo>
                    <a:pt x="5677" y="18672"/>
                    <a:pt x="6237" y="19347"/>
                    <a:pt x="6826" y="19901"/>
                  </a:cubicBezTo>
                  <a:cubicBezTo>
                    <a:pt x="8012" y="21010"/>
                    <a:pt x="9312" y="21685"/>
                    <a:pt x="10596" y="22231"/>
                  </a:cubicBezTo>
                  <a:cubicBezTo>
                    <a:pt x="13197" y="23259"/>
                    <a:pt x="15756" y="23762"/>
                    <a:pt x="18438" y="23924"/>
                  </a:cubicBezTo>
                  <a:lnTo>
                    <a:pt x="18781" y="21585"/>
                  </a:lnTo>
                  <a:cubicBezTo>
                    <a:pt x="16502" y="20903"/>
                    <a:pt x="14152" y="20055"/>
                    <a:pt x="12194" y="18924"/>
                  </a:cubicBezTo>
                  <a:cubicBezTo>
                    <a:pt x="11223" y="18362"/>
                    <a:pt x="10333" y="17715"/>
                    <a:pt x="9739" y="17029"/>
                  </a:cubicBezTo>
                  <a:cubicBezTo>
                    <a:pt x="9445" y="16686"/>
                    <a:pt x="9238" y="16340"/>
                    <a:pt x="9112" y="16024"/>
                  </a:cubicBezTo>
                  <a:cubicBezTo>
                    <a:pt x="9069" y="15944"/>
                    <a:pt x="9065" y="15863"/>
                    <a:pt x="9035" y="15787"/>
                  </a:cubicBezTo>
                  <a:lnTo>
                    <a:pt x="9015" y="15730"/>
                  </a:lnTo>
                  <a:lnTo>
                    <a:pt x="8984" y="15618"/>
                  </a:lnTo>
                  <a:lnTo>
                    <a:pt x="8921" y="15394"/>
                  </a:lnTo>
                  <a:lnTo>
                    <a:pt x="8669" y="14494"/>
                  </a:lnTo>
                  <a:lnTo>
                    <a:pt x="6663" y="7247"/>
                  </a:lnTo>
                  <a:cubicBezTo>
                    <a:pt x="5997" y="4826"/>
                    <a:pt x="5311" y="2403"/>
                    <a:pt x="4594" y="0"/>
                  </a:cubicBez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49"/>
            <p:cNvSpPr/>
            <p:nvPr/>
          </p:nvSpPr>
          <p:spPr>
            <a:xfrm>
              <a:off x="2484975" y="1982425"/>
              <a:ext cx="306900" cy="320550"/>
            </a:xfrm>
            <a:custGeom>
              <a:avLst/>
              <a:gdLst/>
              <a:ahLst/>
              <a:cxnLst/>
              <a:rect l="l" t="t" r="r" b="b"/>
              <a:pathLst>
                <a:path w="12276" h="12822" extrusionOk="0">
                  <a:moveTo>
                    <a:pt x="4990" y="0"/>
                  </a:moveTo>
                  <a:cubicBezTo>
                    <a:pt x="3677" y="0"/>
                    <a:pt x="2726" y="620"/>
                    <a:pt x="1614" y="2009"/>
                  </a:cubicBezTo>
                  <a:cubicBezTo>
                    <a:pt x="1" y="4023"/>
                    <a:pt x="3618" y="12822"/>
                    <a:pt x="3618" y="12822"/>
                  </a:cubicBezTo>
                  <a:lnTo>
                    <a:pt x="12276" y="9096"/>
                  </a:lnTo>
                  <a:cubicBezTo>
                    <a:pt x="12276" y="9096"/>
                    <a:pt x="9753" y="1251"/>
                    <a:pt x="7360" y="467"/>
                  </a:cubicBezTo>
                  <a:cubicBezTo>
                    <a:pt x="6429" y="162"/>
                    <a:pt x="5662" y="0"/>
                    <a:pt x="49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49"/>
            <p:cNvSpPr/>
            <p:nvPr/>
          </p:nvSpPr>
          <p:spPr>
            <a:xfrm>
              <a:off x="1908025" y="1358075"/>
              <a:ext cx="710700" cy="759425"/>
            </a:xfrm>
            <a:custGeom>
              <a:avLst/>
              <a:gdLst/>
              <a:ahLst/>
              <a:cxnLst/>
              <a:rect l="l" t="t" r="r" b="b"/>
              <a:pathLst>
                <a:path w="28428" h="30377" extrusionOk="0">
                  <a:moveTo>
                    <a:pt x="18875" y="0"/>
                  </a:moveTo>
                  <a:cubicBezTo>
                    <a:pt x="15518" y="0"/>
                    <a:pt x="12165" y="920"/>
                    <a:pt x="11836" y="3596"/>
                  </a:cubicBezTo>
                  <a:cubicBezTo>
                    <a:pt x="7654" y="6532"/>
                    <a:pt x="11624" y="14122"/>
                    <a:pt x="12224" y="16053"/>
                  </a:cubicBezTo>
                  <a:cubicBezTo>
                    <a:pt x="9326" y="16853"/>
                    <a:pt x="0" y="20048"/>
                    <a:pt x="6795" y="26244"/>
                  </a:cubicBezTo>
                  <a:cubicBezTo>
                    <a:pt x="9881" y="29058"/>
                    <a:pt x="13684" y="30377"/>
                    <a:pt x="17105" y="30377"/>
                  </a:cubicBezTo>
                  <a:cubicBezTo>
                    <a:pt x="21216" y="30377"/>
                    <a:pt x="24774" y="28473"/>
                    <a:pt x="25869" y="24974"/>
                  </a:cubicBezTo>
                  <a:cubicBezTo>
                    <a:pt x="27272" y="20489"/>
                    <a:pt x="22815" y="12990"/>
                    <a:pt x="22916" y="10358"/>
                  </a:cubicBezTo>
                  <a:cubicBezTo>
                    <a:pt x="23015" y="7727"/>
                    <a:pt x="28427" y="4919"/>
                    <a:pt x="25810" y="1690"/>
                  </a:cubicBezTo>
                  <a:cubicBezTo>
                    <a:pt x="25075" y="783"/>
                    <a:pt x="21973" y="0"/>
                    <a:pt x="188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49"/>
            <p:cNvSpPr/>
            <p:nvPr/>
          </p:nvSpPr>
          <p:spPr>
            <a:xfrm>
              <a:off x="2109925" y="1448400"/>
              <a:ext cx="129225" cy="334750"/>
            </a:xfrm>
            <a:custGeom>
              <a:avLst/>
              <a:gdLst/>
              <a:ahLst/>
              <a:cxnLst/>
              <a:rect l="l" t="t" r="r" b="b"/>
              <a:pathLst>
                <a:path w="5169" h="13390" extrusionOk="0">
                  <a:moveTo>
                    <a:pt x="3870" y="0"/>
                  </a:moveTo>
                  <a:cubicBezTo>
                    <a:pt x="3865" y="0"/>
                    <a:pt x="3861" y="1"/>
                    <a:pt x="3856" y="1"/>
                  </a:cubicBezTo>
                  <a:cubicBezTo>
                    <a:pt x="2587" y="156"/>
                    <a:pt x="1734" y="755"/>
                    <a:pt x="1323" y="1783"/>
                  </a:cubicBezTo>
                  <a:cubicBezTo>
                    <a:pt x="0" y="5085"/>
                    <a:pt x="3772" y="12012"/>
                    <a:pt x="4857" y="13334"/>
                  </a:cubicBezTo>
                  <a:cubicBezTo>
                    <a:pt x="4885" y="13369"/>
                    <a:pt x="4927" y="13389"/>
                    <a:pt x="4973" y="13389"/>
                  </a:cubicBezTo>
                  <a:cubicBezTo>
                    <a:pt x="5099" y="13389"/>
                    <a:pt x="5168" y="13242"/>
                    <a:pt x="5088" y="13144"/>
                  </a:cubicBezTo>
                  <a:cubicBezTo>
                    <a:pt x="4025" y="11849"/>
                    <a:pt x="323" y="5085"/>
                    <a:pt x="1601" y="1895"/>
                  </a:cubicBezTo>
                  <a:cubicBezTo>
                    <a:pt x="1968" y="976"/>
                    <a:pt x="2741" y="440"/>
                    <a:pt x="3892" y="298"/>
                  </a:cubicBezTo>
                  <a:cubicBezTo>
                    <a:pt x="3971" y="286"/>
                    <a:pt x="4028" y="212"/>
                    <a:pt x="4017" y="133"/>
                  </a:cubicBezTo>
                  <a:cubicBezTo>
                    <a:pt x="4008" y="57"/>
                    <a:pt x="3944" y="0"/>
                    <a:pt x="38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49"/>
            <p:cNvSpPr/>
            <p:nvPr/>
          </p:nvSpPr>
          <p:spPr>
            <a:xfrm>
              <a:off x="2455575" y="1572300"/>
              <a:ext cx="77100" cy="104700"/>
            </a:xfrm>
            <a:custGeom>
              <a:avLst/>
              <a:gdLst/>
              <a:ahLst/>
              <a:cxnLst/>
              <a:rect l="l" t="t" r="r" b="b"/>
              <a:pathLst>
                <a:path w="3084" h="4188" extrusionOk="0">
                  <a:moveTo>
                    <a:pt x="1183" y="1"/>
                  </a:moveTo>
                  <a:cubicBezTo>
                    <a:pt x="473" y="1"/>
                    <a:pt x="1" y="666"/>
                    <a:pt x="106" y="1508"/>
                  </a:cubicBezTo>
                  <a:cubicBezTo>
                    <a:pt x="218" y="2418"/>
                    <a:pt x="714" y="3258"/>
                    <a:pt x="1280" y="3798"/>
                  </a:cubicBezTo>
                  <a:cubicBezTo>
                    <a:pt x="1563" y="4069"/>
                    <a:pt x="1841" y="4188"/>
                    <a:pt x="2088" y="4188"/>
                  </a:cubicBezTo>
                  <a:cubicBezTo>
                    <a:pt x="2585" y="4188"/>
                    <a:pt x="2960" y="3709"/>
                    <a:pt x="3013" y="3020"/>
                  </a:cubicBezTo>
                  <a:cubicBezTo>
                    <a:pt x="3084" y="2089"/>
                    <a:pt x="2726" y="546"/>
                    <a:pt x="1719" y="117"/>
                  </a:cubicBezTo>
                  <a:cubicBezTo>
                    <a:pt x="1530" y="37"/>
                    <a:pt x="1350" y="1"/>
                    <a:pt x="1183" y="1"/>
                  </a:cubicBez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49"/>
            <p:cNvSpPr/>
            <p:nvPr/>
          </p:nvSpPr>
          <p:spPr>
            <a:xfrm>
              <a:off x="2929425" y="2609275"/>
              <a:ext cx="131950" cy="105375"/>
            </a:xfrm>
            <a:custGeom>
              <a:avLst/>
              <a:gdLst/>
              <a:ahLst/>
              <a:cxnLst/>
              <a:rect l="l" t="t" r="r" b="b"/>
              <a:pathLst>
                <a:path w="5278" h="4215" extrusionOk="0">
                  <a:moveTo>
                    <a:pt x="5277" y="0"/>
                  </a:moveTo>
                  <a:lnTo>
                    <a:pt x="1867" y="1156"/>
                  </a:lnTo>
                  <a:cubicBezTo>
                    <a:pt x="1674" y="1222"/>
                    <a:pt x="1486" y="1305"/>
                    <a:pt x="1306" y="1403"/>
                  </a:cubicBezTo>
                  <a:lnTo>
                    <a:pt x="1" y="2118"/>
                  </a:lnTo>
                  <a:lnTo>
                    <a:pt x="1662" y="3182"/>
                  </a:lnTo>
                  <a:cubicBezTo>
                    <a:pt x="2621" y="4026"/>
                    <a:pt x="3459" y="4215"/>
                    <a:pt x="4017" y="4215"/>
                  </a:cubicBezTo>
                  <a:cubicBezTo>
                    <a:pt x="4471" y="4215"/>
                    <a:pt x="4740" y="4090"/>
                    <a:pt x="4740" y="4090"/>
                  </a:cubicBezTo>
                  <a:lnTo>
                    <a:pt x="5277" y="0"/>
                  </a:ln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49"/>
            <p:cNvSpPr/>
            <p:nvPr/>
          </p:nvSpPr>
          <p:spPr>
            <a:xfrm>
              <a:off x="3047900" y="2608925"/>
              <a:ext cx="72875" cy="102575"/>
            </a:xfrm>
            <a:custGeom>
              <a:avLst/>
              <a:gdLst/>
              <a:ahLst/>
              <a:cxnLst/>
              <a:rect l="l" t="t" r="r" b="b"/>
              <a:pathLst>
                <a:path w="2915" h="4103" extrusionOk="0">
                  <a:moveTo>
                    <a:pt x="2914" y="1"/>
                  </a:moveTo>
                  <a:lnTo>
                    <a:pt x="538" y="13"/>
                  </a:lnTo>
                  <a:lnTo>
                    <a:pt x="1" y="4103"/>
                  </a:lnTo>
                  <a:lnTo>
                    <a:pt x="1872" y="3578"/>
                  </a:lnTo>
                  <a:lnTo>
                    <a:pt x="2914" y="1"/>
                  </a:ln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982"/>
        <p:cNvGrpSpPr/>
        <p:nvPr/>
      </p:nvGrpSpPr>
      <p:grpSpPr>
        <a:xfrm>
          <a:off x="0" y="0"/>
          <a:ext cx="0" cy="0"/>
          <a:chOff x="0" y="0"/>
          <a:chExt cx="0" cy="0"/>
        </a:xfrm>
      </p:grpSpPr>
      <p:sp>
        <p:nvSpPr>
          <p:cNvPr id="983" name="Google Shape;983;p50"/>
          <p:cNvSpPr txBox="1">
            <a:spLocks noGrp="1"/>
          </p:cNvSpPr>
          <p:nvPr>
            <p:ph type="title"/>
          </p:nvPr>
        </p:nvSpPr>
        <p:spPr>
          <a:xfrm>
            <a:off x="6261950" y="2355800"/>
            <a:ext cx="2161800" cy="2490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lt1"/>
                </a:solidFill>
              </a:rPr>
              <a:t>A Picture Is Worth a Thousand Words</a:t>
            </a:r>
            <a:endParaRPr>
              <a:solidFill>
                <a:schemeClr val="lt1"/>
              </a:solidFill>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987"/>
        <p:cNvGrpSpPr/>
        <p:nvPr/>
      </p:nvGrpSpPr>
      <p:grpSpPr>
        <a:xfrm>
          <a:off x="0" y="0"/>
          <a:ext cx="0" cy="0"/>
          <a:chOff x="0" y="0"/>
          <a:chExt cx="0" cy="0"/>
        </a:xfrm>
      </p:grpSpPr>
      <p:pic>
        <p:nvPicPr>
          <p:cNvPr id="988" name="Google Shape;988;p51"/>
          <p:cNvPicPr preferRelativeResize="0"/>
          <p:nvPr/>
        </p:nvPicPr>
        <p:blipFill rotWithShape="1">
          <a:blip r:embed="rId3">
            <a:alphaModFix/>
          </a:blip>
          <a:srcRect l="12265" r="4297"/>
          <a:stretch/>
        </p:blipFill>
        <p:spPr>
          <a:xfrm>
            <a:off x="4852350" y="0"/>
            <a:ext cx="4291649" cy="5143502"/>
          </a:xfrm>
          <a:prstGeom prst="rect">
            <a:avLst/>
          </a:prstGeom>
          <a:noFill/>
          <a:ln>
            <a:noFill/>
          </a:ln>
        </p:spPr>
      </p:pic>
      <p:sp>
        <p:nvSpPr>
          <p:cNvPr id="989" name="Google Shape;989;p51"/>
          <p:cNvSpPr txBox="1">
            <a:spLocks noGrp="1"/>
          </p:cNvSpPr>
          <p:nvPr>
            <p:ph type="title"/>
          </p:nvPr>
        </p:nvSpPr>
        <p:spPr>
          <a:xfrm>
            <a:off x="1009900" y="1237463"/>
            <a:ext cx="2962200" cy="1422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A Picture Always Reinforces the Concept</a:t>
            </a:r>
            <a:endParaRPr/>
          </a:p>
        </p:txBody>
      </p:sp>
      <p:sp>
        <p:nvSpPr>
          <p:cNvPr id="990" name="Google Shape;990;p51"/>
          <p:cNvSpPr txBox="1">
            <a:spLocks noGrp="1"/>
          </p:cNvSpPr>
          <p:nvPr>
            <p:ph type="body" idx="1"/>
          </p:nvPr>
        </p:nvSpPr>
        <p:spPr>
          <a:xfrm>
            <a:off x="1009900" y="2966438"/>
            <a:ext cx="2962200" cy="9396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Images reveal large amounts of data, so remember: use an image instead of long texts</a:t>
            </a:r>
            <a:endParaRPr/>
          </a:p>
        </p:txBody>
      </p:sp>
      <p:sp>
        <p:nvSpPr>
          <p:cNvPr id="991" name="Google Shape;991;p51"/>
          <p:cNvSpPr/>
          <p:nvPr/>
        </p:nvSpPr>
        <p:spPr>
          <a:xfrm rot="-3537657">
            <a:off x="1998632" y="416652"/>
            <a:ext cx="5146732" cy="4016973"/>
          </a:xfrm>
          <a:custGeom>
            <a:avLst/>
            <a:gdLst/>
            <a:ahLst/>
            <a:cxnLst/>
            <a:rect l="l" t="t" r="r" b="b"/>
            <a:pathLst>
              <a:path w="246461" h="161261" extrusionOk="0">
                <a:moveTo>
                  <a:pt x="246461" y="0"/>
                </a:moveTo>
                <a:cubicBezTo>
                  <a:pt x="221816" y="26123"/>
                  <a:pt x="191712" y="47108"/>
                  <a:pt x="158560" y="60930"/>
                </a:cubicBezTo>
                <a:cubicBezTo>
                  <a:pt x="128635" y="73407"/>
                  <a:pt x="95318" y="81472"/>
                  <a:pt x="68682" y="100712"/>
                </a:cubicBezTo>
                <a:cubicBezTo>
                  <a:pt x="44190" y="118406"/>
                  <a:pt x="23808" y="141292"/>
                  <a:pt x="0" y="160010"/>
                </a:cubicBezTo>
                <a:lnTo>
                  <a:pt x="8320" y="161260"/>
                </a:lnTo>
                <a:cubicBezTo>
                  <a:pt x="26045" y="145624"/>
                  <a:pt x="46639" y="133238"/>
                  <a:pt x="68791" y="124988"/>
                </a:cubicBezTo>
                <a:cubicBezTo>
                  <a:pt x="106822" y="110822"/>
                  <a:pt x="149567" y="108485"/>
                  <a:pt x="184011" y="87024"/>
                </a:cubicBezTo>
                <a:cubicBezTo>
                  <a:pt x="208822" y="71567"/>
                  <a:pt x="226439" y="48070"/>
                  <a:pt x="242924" y="23523"/>
                </a:cubicBezTo>
                <a:lnTo>
                  <a:pt x="2464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rgbClr val="FDFEFC"/>
        </a:solidFill>
        <a:effectLst/>
      </p:bgPr>
    </p:bg>
    <p:spTree>
      <p:nvGrpSpPr>
        <p:cNvPr id="1" name="Shape 995"/>
        <p:cNvGrpSpPr/>
        <p:nvPr/>
      </p:nvGrpSpPr>
      <p:grpSpPr>
        <a:xfrm>
          <a:off x="0" y="0"/>
          <a:ext cx="0" cy="0"/>
          <a:chOff x="0" y="0"/>
          <a:chExt cx="0" cy="0"/>
        </a:xfrm>
      </p:grpSpPr>
      <p:grpSp>
        <p:nvGrpSpPr>
          <p:cNvPr id="996" name="Google Shape;996;p52"/>
          <p:cNvGrpSpPr/>
          <p:nvPr/>
        </p:nvGrpSpPr>
        <p:grpSpPr>
          <a:xfrm>
            <a:off x="3290384" y="425511"/>
            <a:ext cx="5567898" cy="4149286"/>
            <a:chOff x="295575" y="238125"/>
            <a:chExt cx="7028400" cy="5237675"/>
          </a:xfrm>
        </p:grpSpPr>
        <p:sp>
          <p:nvSpPr>
            <p:cNvPr id="997" name="Google Shape;997;p52"/>
            <p:cNvSpPr/>
            <p:nvPr/>
          </p:nvSpPr>
          <p:spPr>
            <a:xfrm>
              <a:off x="295575" y="4840925"/>
              <a:ext cx="7028400" cy="3550"/>
            </a:xfrm>
            <a:custGeom>
              <a:avLst/>
              <a:gdLst/>
              <a:ahLst/>
              <a:cxnLst/>
              <a:rect l="l" t="t" r="r" b="b"/>
              <a:pathLst>
                <a:path w="281136" h="142" extrusionOk="0">
                  <a:moveTo>
                    <a:pt x="0" y="1"/>
                  </a:moveTo>
                  <a:lnTo>
                    <a:pt x="0" y="142"/>
                  </a:lnTo>
                  <a:lnTo>
                    <a:pt x="281135" y="142"/>
                  </a:lnTo>
                  <a:lnTo>
                    <a:pt x="281135"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52"/>
            <p:cNvSpPr/>
            <p:nvPr/>
          </p:nvSpPr>
          <p:spPr>
            <a:xfrm>
              <a:off x="4981125" y="4936650"/>
              <a:ext cx="1037275" cy="3550"/>
            </a:xfrm>
            <a:custGeom>
              <a:avLst/>
              <a:gdLst/>
              <a:ahLst/>
              <a:cxnLst/>
              <a:rect l="l" t="t" r="r" b="b"/>
              <a:pathLst>
                <a:path w="41491" h="142" extrusionOk="0">
                  <a:moveTo>
                    <a:pt x="1" y="1"/>
                  </a:moveTo>
                  <a:lnTo>
                    <a:pt x="1" y="142"/>
                  </a:lnTo>
                  <a:lnTo>
                    <a:pt x="41490" y="142"/>
                  </a:lnTo>
                  <a:lnTo>
                    <a:pt x="41490"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52"/>
            <p:cNvSpPr/>
            <p:nvPr/>
          </p:nvSpPr>
          <p:spPr>
            <a:xfrm>
              <a:off x="1752075" y="4960275"/>
              <a:ext cx="122200" cy="3550"/>
            </a:xfrm>
            <a:custGeom>
              <a:avLst/>
              <a:gdLst/>
              <a:ahLst/>
              <a:cxnLst/>
              <a:rect l="l" t="t" r="r" b="b"/>
              <a:pathLst>
                <a:path w="4888" h="142" extrusionOk="0">
                  <a:moveTo>
                    <a:pt x="0" y="0"/>
                  </a:moveTo>
                  <a:lnTo>
                    <a:pt x="0" y="141"/>
                  </a:lnTo>
                  <a:lnTo>
                    <a:pt x="4887" y="141"/>
                  </a:lnTo>
                  <a:lnTo>
                    <a:pt x="4887"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52"/>
            <p:cNvSpPr/>
            <p:nvPr/>
          </p:nvSpPr>
          <p:spPr>
            <a:xfrm>
              <a:off x="6032425" y="5067200"/>
              <a:ext cx="269825" cy="3525"/>
            </a:xfrm>
            <a:custGeom>
              <a:avLst/>
              <a:gdLst/>
              <a:ahLst/>
              <a:cxnLst/>
              <a:rect l="l" t="t" r="r" b="b"/>
              <a:pathLst>
                <a:path w="10793" h="141" extrusionOk="0">
                  <a:moveTo>
                    <a:pt x="1" y="1"/>
                  </a:moveTo>
                  <a:lnTo>
                    <a:pt x="1" y="140"/>
                  </a:lnTo>
                  <a:lnTo>
                    <a:pt x="10793" y="140"/>
                  </a:lnTo>
                  <a:lnTo>
                    <a:pt x="10793"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52"/>
            <p:cNvSpPr/>
            <p:nvPr/>
          </p:nvSpPr>
          <p:spPr>
            <a:xfrm>
              <a:off x="3106925" y="5019625"/>
              <a:ext cx="684100" cy="3525"/>
            </a:xfrm>
            <a:custGeom>
              <a:avLst/>
              <a:gdLst/>
              <a:ahLst/>
              <a:cxnLst/>
              <a:rect l="l" t="t" r="r" b="b"/>
              <a:pathLst>
                <a:path w="27364" h="141" extrusionOk="0">
                  <a:moveTo>
                    <a:pt x="0" y="0"/>
                  </a:moveTo>
                  <a:lnTo>
                    <a:pt x="0" y="141"/>
                  </a:lnTo>
                  <a:lnTo>
                    <a:pt x="27364" y="141"/>
                  </a:lnTo>
                  <a:lnTo>
                    <a:pt x="27364"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52"/>
            <p:cNvSpPr/>
            <p:nvPr/>
          </p:nvSpPr>
          <p:spPr>
            <a:xfrm>
              <a:off x="2639075" y="5019625"/>
              <a:ext cx="342700" cy="3525"/>
            </a:xfrm>
            <a:custGeom>
              <a:avLst/>
              <a:gdLst/>
              <a:ahLst/>
              <a:cxnLst/>
              <a:rect l="l" t="t" r="r" b="b"/>
              <a:pathLst>
                <a:path w="13708" h="141" extrusionOk="0">
                  <a:moveTo>
                    <a:pt x="0" y="0"/>
                  </a:moveTo>
                  <a:lnTo>
                    <a:pt x="0" y="141"/>
                  </a:lnTo>
                  <a:lnTo>
                    <a:pt x="13708" y="141"/>
                  </a:lnTo>
                  <a:lnTo>
                    <a:pt x="1370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52"/>
            <p:cNvSpPr/>
            <p:nvPr/>
          </p:nvSpPr>
          <p:spPr>
            <a:xfrm>
              <a:off x="1032950" y="4960275"/>
              <a:ext cx="465975" cy="3550"/>
            </a:xfrm>
            <a:custGeom>
              <a:avLst/>
              <a:gdLst/>
              <a:ahLst/>
              <a:cxnLst/>
              <a:rect l="l" t="t" r="r" b="b"/>
              <a:pathLst>
                <a:path w="18639" h="142" extrusionOk="0">
                  <a:moveTo>
                    <a:pt x="1" y="0"/>
                  </a:moveTo>
                  <a:lnTo>
                    <a:pt x="1" y="141"/>
                  </a:lnTo>
                  <a:lnTo>
                    <a:pt x="18639" y="141"/>
                  </a:lnTo>
                  <a:lnTo>
                    <a:pt x="18639"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52"/>
            <p:cNvSpPr/>
            <p:nvPr/>
          </p:nvSpPr>
          <p:spPr>
            <a:xfrm>
              <a:off x="832650" y="238125"/>
              <a:ext cx="2874825" cy="3975925"/>
            </a:xfrm>
            <a:custGeom>
              <a:avLst/>
              <a:gdLst/>
              <a:ahLst/>
              <a:cxnLst/>
              <a:rect l="l" t="t" r="r" b="b"/>
              <a:pathLst>
                <a:path w="114993" h="159037" extrusionOk="0">
                  <a:moveTo>
                    <a:pt x="111783" y="141"/>
                  </a:moveTo>
                  <a:cubicBezTo>
                    <a:pt x="113474" y="141"/>
                    <a:pt x="114851" y="1517"/>
                    <a:pt x="114851" y="3209"/>
                  </a:cubicBezTo>
                  <a:lnTo>
                    <a:pt x="114851" y="155828"/>
                  </a:lnTo>
                  <a:cubicBezTo>
                    <a:pt x="114851" y="157520"/>
                    <a:pt x="113474" y="158896"/>
                    <a:pt x="111783" y="158896"/>
                  </a:cubicBezTo>
                  <a:lnTo>
                    <a:pt x="3209" y="158896"/>
                  </a:lnTo>
                  <a:cubicBezTo>
                    <a:pt x="1517" y="158896"/>
                    <a:pt x="140" y="157520"/>
                    <a:pt x="140" y="155828"/>
                  </a:cubicBezTo>
                  <a:lnTo>
                    <a:pt x="140" y="3209"/>
                  </a:lnTo>
                  <a:cubicBezTo>
                    <a:pt x="140" y="1517"/>
                    <a:pt x="1517" y="141"/>
                    <a:pt x="3209" y="141"/>
                  </a:cubicBezTo>
                  <a:close/>
                  <a:moveTo>
                    <a:pt x="3209" y="0"/>
                  </a:moveTo>
                  <a:cubicBezTo>
                    <a:pt x="1439" y="0"/>
                    <a:pt x="0" y="1439"/>
                    <a:pt x="0" y="3209"/>
                  </a:cubicBezTo>
                  <a:lnTo>
                    <a:pt x="0" y="155826"/>
                  </a:lnTo>
                  <a:cubicBezTo>
                    <a:pt x="0" y="157596"/>
                    <a:pt x="1439" y="159037"/>
                    <a:pt x="3209" y="159037"/>
                  </a:cubicBezTo>
                  <a:lnTo>
                    <a:pt x="111783" y="159037"/>
                  </a:lnTo>
                  <a:cubicBezTo>
                    <a:pt x="113551" y="159037"/>
                    <a:pt x="114992" y="157597"/>
                    <a:pt x="114992" y="155828"/>
                  </a:cubicBezTo>
                  <a:lnTo>
                    <a:pt x="114992" y="3209"/>
                  </a:lnTo>
                  <a:cubicBezTo>
                    <a:pt x="114992" y="1439"/>
                    <a:pt x="113551" y="0"/>
                    <a:pt x="111783"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52"/>
            <p:cNvSpPr/>
            <p:nvPr/>
          </p:nvSpPr>
          <p:spPr>
            <a:xfrm>
              <a:off x="3873075" y="238125"/>
              <a:ext cx="2874825" cy="3975925"/>
            </a:xfrm>
            <a:custGeom>
              <a:avLst/>
              <a:gdLst/>
              <a:ahLst/>
              <a:cxnLst/>
              <a:rect l="l" t="t" r="r" b="b"/>
              <a:pathLst>
                <a:path w="114993" h="159037" extrusionOk="0">
                  <a:moveTo>
                    <a:pt x="111783" y="141"/>
                  </a:moveTo>
                  <a:cubicBezTo>
                    <a:pt x="113475" y="141"/>
                    <a:pt x="114851" y="1517"/>
                    <a:pt x="114851" y="3209"/>
                  </a:cubicBezTo>
                  <a:lnTo>
                    <a:pt x="114851" y="155828"/>
                  </a:lnTo>
                  <a:cubicBezTo>
                    <a:pt x="114851" y="157520"/>
                    <a:pt x="113475" y="158896"/>
                    <a:pt x="111783" y="158896"/>
                  </a:cubicBezTo>
                  <a:lnTo>
                    <a:pt x="3209" y="158896"/>
                  </a:lnTo>
                  <a:cubicBezTo>
                    <a:pt x="1517" y="158896"/>
                    <a:pt x="141" y="157520"/>
                    <a:pt x="141" y="155828"/>
                  </a:cubicBezTo>
                  <a:lnTo>
                    <a:pt x="141" y="3209"/>
                  </a:lnTo>
                  <a:cubicBezTo>
                    <a:pt x="141" y="1517"/>
                    <a:pt x="1517" y="141"/>
                    <a:pt x="3209" y="141"/>
                  </a:cubicBezTo>
                  <a:close/>
                  <a:moveTo>
                    <a:pt x="3209" y="0"/>
                  </a:moveTo>
                  <a:cubicBezTo>
                    <a:pt x="1440" y="0"/>
                    <a:pt x="0" y="1439"/>
                    <a:pt x="0" y="3209"/>
                  </a:cubicBezTo>
                  <a:lnTo>
                    <a:pt x="0" y="155826"/>
                  </a:lnTo>
                  <a:cubicBezTo>
                    <a:pt x="0" y="157596"/>
                    <a:pt x="1440" y="159037"/>
                    <a:pt x="3209" y="159037"/>
                  </a:cubicBezTo>
                  <a:lnTo>
                    <a:pt x="111783" y="159037"/>
                  </a:lnTo>
                  <a:cubicBezTo>
                    <a:pt x="113553" y="159037"/>
                    <a:pt x="114992" y="157597"/>
                    <a:pt x="114992" y="155828"/>
                  </a:cubicBezTo>
                  <a:lnTo>
                    <a:pt x="114992" y="3209"/>
                  </a:lnTo>
                  <a:cubicBezTo>
                    <a:pt x="114992" y="1439"/>
                    <a:pt x="113553" y="0"/>
                    <a:pt x="111783"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52"/>
            <p:cNvSpPr/>
            <p:nvPr/>
          </p:nvSpPr>
          <p:spPr>
            <a:xfrm>
              <a:off x="4722825" y="705675"/>
              <a:ext cx="1516300" cy="1520400"/>
            </a:xfrm>
            <a:custGeom>
              <a:avLst/>
              <a:gdLst/>
              <a:ahLst/>
              <a:cxnLst/>
              <a:rect l="l" t="t" r="r" b="b"/>
              <a:pathLst>
                <a:path w="60652" h="60816" extrusionOk="0">
                  <a:moveTo>
                    <a:pt x="1" y="1"/>
                  </a:moveTo>
                  <a:lnTo>
                    <a:pt x="1" y="60816"/>
                  </a:lnTo>
                  <a:lnTo>
                    <a:pt x="60652" y="60816"/>
                  </a:lnTo>
                  <a:lnTo>
                    <a:pt x="60652" y="1"/>
                  </a:ln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52"/>
            <p:cNvSpPr/>
            <p:nvPr/>
          </p:nvSpPr>
          <p:spPr>
            <a:xfrm>
              <a:off x="4696675" y="705725"/>
              <a:ext cx="26175" cy="1520400"/>
            </a:xfrm>
            <a:custGeom>
              <a:avLst/>
              <a:gdLst/>
              <a:ahLst/>
              <a:cxnLst/>
              <a:rect l="l" t="t" r="r" b="b"/>
              <a:pathLst>
                <a:path w="1047" h="60816" extrusionOk="0">
                  <a:moveTo>
                    <a:pt x="0" y="0"/>
                  </a:moveTo>
                  <a:lnTo>
                    <a:pt x="0" y="60815"/>
                  </a:lnTo>
                  <a:lnTo>
                    <a:pt x="1047" y="60815"/>
                  </a:lnTo>
                  <a:lnTo>
                    <a:pt x="1047"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52"/>
            <p:cNvSpPr/>
            <p:nvPr/>
          </p:nvSpPr>
          <p:spPr>
            <a:xfrm>
              <a:off x="4856700" y="801725"/>
              <a:ext cx="1248575" cy="1328350"/>
            </a:xfrm>
            <a:custGeom>
              <a:avLst/>
              <a:gdLst/>
              <a:ahLst/>
              <a:cxnLst/>
              <a:rect l="l" t="t" r="r" b="b"/>
              <a:pathLst>
                <a:path w="49943" h="53134" extrusionOk="0">
                  <a:moveTo>
                    <a:pt x="0" y="0"/>
                  </a:moveTo>
                  <a:lnTo>
                    <a:pt x="0" y="53133"/>
                  </a:lnTo>
                  <a:lnTo>
                    <a:pt x="49943" y="53133"/>
                  </a:lnTo>
                  <a:lnTo>
                    <a:pt x="49943" y="0"/>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52"/>
            <p:cNvSpPr/>
            <p:nvPr/>
          </p:nvSpPr>
          <p:spPr>
            <a:xfrm>
              <a:off x="5014025" y="969075"/>
              <a:ext cx="933925" cy="993600"/>
            </a:xfrm>
            <a:custGeom>
              <a:avLst/>
              <a:gdLst/>
              <a:ahLst/>
              <a:cxnLst/>
              <a:rect l="l" t="t" r="r" b="b"/>
              <a:pathLst>
                <a:path w="37357" h="39744" extrusionOk="0">
                  <a:moveTo>
                    <a:pt x="2012" y="1"/>
                  </a:moveTo>
                  <a:cubicBezTo>
                    <a:pt x="897" y="1"/>
                    <a:pt x="0" y="899"/>
                    <a:pt x="0" y="2013"/>
                  </a:cubicBezTo>
                  <a:lnTo>
                    <a:pt x="0" y="37732"/>
                  </a:lnTo>
                  <a:cubicBezTo>
                    <a:pt x="0" y="38846"/>
                    <a:pt x="897" y="39744"/>
                    <a:pt x="2012" y="39744"/>
                  </a:cubicBezTo>
                  <a:lnTo>
                    <a:pt x="35345" y="39744"/>
                  </a:lnTo>
                  <a:cubicBezTo>
                    <a:pt x="36459" y="39744"/>
                    <a:pt x="37356" y="38846"/>
                    <a:pt x="37356" y="37732"/>
                  </a:cubicBezTo>
                  <a:lnTo>
                    <a:pt x="37356" y="2013"/>
                  </a:lnTo>
                  <a:cubicBezTo>
                    <a:pt x="37356" y="899"/>
                    <a:pt x="36459" y="1"/>
                    <a:pt x="35345" y="1"/>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52"/>
            <p:cNvSpPr/>
            <p:nvPr/>
          </p:nvSpPr>
          <p:spPr>
            <a:xfrm>
              <a:off x="5289175" y="3078250"/>
              <a:ext cx="908525" cy="1762700"/>
            </a:xfrm>
            <a:custGeom>
              <a:avLst/>
              <a:gdLst/>
              <a:ahLst/>
              <a:cxnLst/>
              <a:rect l="l" t="t" r="r" b="b"/>
              <a:pathLst>
                <a:path w="36341" h="70508" extrusionOk="0">
                  <a:moveTo>
                    <a:pt x="0" y="1"/>
                  </a:moveTo>
                  <a:lnTo>
                    <a:pt x="0" y="70508"/>
                  </a:lnTo>
                  <a:lnTo>
                    <a:pt x="36340" y="70508"/>
                  </a:lnTo>
                  <a:lnTo>
                    <a:pt x="36340" y="1"/>
                  </a:ln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52"/>
            <p:cNvSpPr/>
            <p:nvPr/>
          </p:nvSpPr>
          <p:spPr>
            <a:xfrm>
              <a:off x="5700700" y="4597625"/>
              <a:ext cx="497000" cy="243325"/>
            </a:xfrm>
            <a:custGeom>
              <a:avLst/>
              <a:gdLst/>
              <a:ahLst/>
              <a:cxnLst/>
              <a:rect l="l" t="t" r="r" b="b"/>
              <a:pathLst>
                <a:path w="19880" h="9733" extrusionOk="0">
                  <a:moveTo>
                    <a:pt x="0" y="1"/>
                  </a:moveTo>
                  <a:lnTo>
                    <a:pt x="10176" y="9733"/>
                  </a:lnTo>
                  <a:lnTo>
                    <a:pt x="19879" y="9733"/>
                  </a:lnTo>
                  <a:lnTo>
                    <a:pt x="19879"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52"/>
            <p:cNvSpPr/>
            <p:nvPr/>
          </p:nvSpPr>
          <p:spPr>
            <a:xfrm>
              <a:off x="4095425" y="3078250"/>
              <a:ext cx="908525" cy="1762700"/>
            </a:xfrm>
            <a:custGeom>
              <a:avLst/>
              <a:gdLst/>
              <a:ahLst/>
              <a:cxnLst/>
              <a:rect l="l" t="t" r="r" b="b"/>
              <a:pathLst>
                <a:path w="36341" h="70508" extrusionOk="0">
                  <a:moveTo>
                    <a:pt x="0" y="1"/>
                  </a:moveTo>
                  <a:lnTo>
                    <a:pt x="0" y="70508"/>
                  </a:lnTo>
                  <a:lnTo>
                    <a:pt x="36340" y="70508"/>
                  </a:lnTo>
                  <a:lnTo>
                    <a:pt x="36340" y="1"/>
                  </a:ln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52"/>
            <p:cNvSpPr/>
            <p:nvPr/>
          </p:nvSpPr>
          <p:spPr>
            <a:xfrm>
              <a:off x="4792200" y="3078250"/>
              <a:ext cx="1405500" cy="1678950"/>
            </a:xfrm>
            <a:custGeom>
              <a:avLst/>
              <a:gdLst/>
              <a:ahLst/>
              <a:cxnLst/>
              <a:rect l="l" t="t" r="r" b="b"/>
              <a:pathLst>
                <a:path w="56220" h="67158" extrusionOk="0">
                  <a:moveTo>
                    <a:pt x="1" y="1"/>
                  </a:moveTo>
                  <a:lnTo>
                    <a:pt x="1" y="67158"/>
                  </a:lnTo>
                  <a:lnTo>
                    <a:pt x="56219" y="67158"/>
                  </a:lnTo>
                  <a:lnTo>
                    <a:pt x="56219"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52"/>
            <p:cNvSpPr/>
            <p:nvPr/>
          </p:nvSpPr>
          <p:spPr>
            <a:xfrm>
              <a:off x="4792200" y="4597625"/>
              <a:ext cx="497000" cy="243325"/>
            </a:xfrm>
            <a:custGeom>
              <a:avLst/>
              <a:gdLst/>
              <a:ahLst/>
              <a:cxnLst/>
              <a:rect l="l" t="t" r="r" b="b"/>
              <a:pathLst>
                <a:path w="19880" h="9733" extrusionOk="0">
                  <a:moveTo>
                    <a:pt x="1" y="1"/>
                  </a:moveTo>
                  <a:lnTo>
                    <a:pt x="1" y="9733"/>
                  </a:lnTo>
                  <a:lnTo>
                    <a:pt x="9704" y="9733"/>
                  </a:lnTo>
                  <a:lnTo>
                    <a:pt x="19879"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52"/>
            <p:cNvSpPr/>
            <p:nvPr/>
          </p:nvSpPr>
          <p:spPr>
            <a:xfrm>
              <a:off x="4980375" y="3703875"/>
              <a:ext cx="1029100" cy="420175"/>
            </a:xfrm>
            <a:custGeom>
              <a:avLst/>
              <a:gdLst/>
              <a:ahLst/>
              <a:cxnLst/>
              <a:rect l="l" t="t" r="r" b="b"/>
              <a:pathLst>
                <a:path w="41164" h="16807" extrusionOk="0">
                  <a:moveTo>
                    <a:pt x="0" y="0"/>
                  </a:moveTo>
                  <a:lnTo>
                    <a:pt x="0" y="16806"/>
                  </a:lnTo>
                  <a:lnTo>
                    <a:pt x="41164" y="16806"/>
                  </a:lnTo>
                  <a:lnTo>
                    <a:pt x="41164" y="0"/>
                  </a:ln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52"/>
            <p:cNvSpPr/>
            <p:nvPr/>
          </p:nvSpPr>
          <p:spPr>
            <a:xfrm>
              <a:off x="4980375" y="4213850"/>
              <a:ext cx="1029100" cy="420175"/>
            </a:xfrm>
            <a:custGeom>
              <a:avLst/>
              <a:gdLst/>
              <a:ahLst/>
              <a:cxnLst/>
              <a:rect l="l" t="t" r="r" b="b"/>
              <a:pathLst>
                <a:path w="41164" h="16807" extrusionOk="0">
                  <a:moveTo>
                    <a:pt x="0" y="0"/>
                  </a:moveTo>
                  <a:lnTo>
                    <a:pt x="0" y="16807"/>
                  </a:lnTo>
                  <a:lnTo>
                    <a:pt x="41164" y="16807"/>
                  </a:lnTo>
                  <a:lnTo>
                    <a:pt x="41164" y="0"/>
                  </a:ln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52"/>
            <p:cNvSpPr/>
            <p:nvPr/>
          </p:nvSpPr>
          <p:spPr>
            <a:xfrm>
              <a:off x="5343725" y="3667500"/>
              <a:ext cx="302425" cy="81325"/>
            </a:xfrm>
            <a:custGeom>
              <a:avLst/>
              <a:gdLst/>
              <a:ahLst/>
              <a:cxnLst/>
              <a:rect l="l" t="t" r="r" b="b"/>
              <a:pathLst>
                <a:path w="12097" h="3253" extrusionOk="0">
                  <a:moveTo>
                    <a:pt x="1" y="0"/>
                  </a:moveTo>
                  <a:lnTo>
                    <a:pt x="1" y="204"/>
                  </a:lnTo>
                  <a:cubicBezTo>
                    <a:pt x="1" y="1888"/>
                    <a:pt x="1365" y="3253"/>
                    <a:pt x="3049" y="3253"/>
                  </a:cubicBezTo>
                  <a:lnTo>
                    <a:pt x="9050" y="3253"/>
                  </a:lnTo>
                  <a:cubicBezTo>
                    <a:pt x="10732" y="3253"/>
                    <a:pt x="12097" y="1888"/>
                    <a:pt x="12097" y="204"/>
                  </a:cubicBezTo>
                  <a:lnTo>
                    <a:pt x="12097" y="0"/>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52"/>
            <p:cNvSpPr/>
            <p:nvPr/>
          </p:nvSpPr>
          <p:spPr>
            <a:xfrm>
              <a:off x="4980375" y="3193900"/>
              <a:ext cx="1029100" cy="420200"/>
            </a:xfrm>
            <a:custGeom>
              <a:avLst/>
              <a:gdLst/>
              <a:ahLst/>
              <a:cxnLst/>
              <a:rect l="l" t="t" r="r" b="b"/>
              <a:pathLst>
                <a:path w="41164" h="16808" extrusionOk="0">
                  <a:moveTo>
                    <a:pt x="0" y="0"/>
                  </a:moveTo>
                  <a:lnTo>
                    <a:pt x="0" y="16808"/>
                  </a:lnTo>
                  <a:lnTo>
                    <a:pt x="41164" y="16808"/>
                  </a:lnTo>
                  <a:lnTo>
                    <a:pt x="41164" y="0"/>
                  </a:ln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52"/>
            <p:cNvSpPr/>
            <p:nvPr/>
          </p:nvSpPr>
          <p:spPr>
            <a:xfrm>
              <a:off x="5343725" y="3157525"/>
              <a:ext cx="302425" cy="81325"/>
            </a:xfrm>
            <a:custGeom>
              <a:avLst/>
              <a:gdLst/>
              <a:ahLst/>
              <a:cxnLst/>
              <a:rect l="l" t="t" r="r" b="b"/>
              <a:pathLst>
                <a:path w="12097" h="3253" extrusionOk="0">
                  <a:moveTo>
                    <a:pt x="1" y="0"/>
                  </a:moveTo>
                  <a:lnTo>
                    <a:pt x="1" y="206"/>
                  </a:lnTo>
                  <a:cubicBezTo>
                    <a:pt x="1" y="1888"/>
                    <a:pt x="1365" y="3252"/>
                    <a:pt x="3049" y="3252"/>
                  </a:cubicBezTo>
                  <a:lnTo>
                    <a:pt x="9050" y="3252"/>
                  </a:lnTo>
                  <a:cubicBezTo>
                    <a:pt x="10732" y="3252"/>
                    <a:pt x="12097" y="1888"/>
                    <a:pt x="12097" y="206"/>
                  </a:cubicBezTo>
                  <a:lnTo>
                    <a:pt x="12097" y="0"/>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52"/>
            <p:cNvSpPr/>
            <p:nvPr/>
          </p:nvSpPr>
          <p:spPr>
            <a:xfrm>
              <a:off x="5343725" y="4177425"/>
              <a:ext cx="302425" cy="81375"/>
            </a:xfrm>
            <a:custGeom>
              <a:avLst/>
              <a:gdLst/>
              <a:ahLst/>
              <a:cxnLst/>
              <a:rect l="l" t="t" r="r" b="b"/>
              <a:pathLst>
                <a:path w="12097" h="3255" extrusionOk="0">
                  <a:moveTo>
                    <a:pt x="1" y="1"/>
                  </a:moveTo>
                  <a:lnTo>
                    <a:pt x="1" y="207"/>
                  </a:lnTo>
                  <a:cubicBezTo>
                    <a:pt x="1" y="1889"/>
                    <a:pt x="1365" y="3255"/>
                    <a:pt x="3049" y="3255"/>
                  </a:cubicBezTo>
                  <a:lnTo>
                    <a:pt x="9050" y="3255"/>
                  </a:lnTo>
                  <a:cubicBezTo>
                    <a:pt x="10732" y="3253"/>
                    <a:pt x="12097" y="1889"/>
                    <a:pt x="12097" y="207"/>
                  </a:cubicBezTo>
                  <a:lnTo>
                    <a:pt x="12097"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52"/>
            <p:cNvSpPr/>
            <p:nvPr/>
          </p:nvSpPr>
          <p:spPr>
            <a:xfrm>
              <a:off x="3867975" y="3078250"/>
              <a:ext cx="908500" cy="1762700"/>
            </a:xfrm>
            <a:custGeom>
              <a:avLst/>
              <a:gdLst/>
              <a:ahLst/>
              <a:cxnLst/>
              <a:rect l="l" t="t" r="r" b="b"/>
              <a:pathLst>
                <a:path w="36340" h="70508" extrusionOk="0">
                  <a:moveTo>
                    <a:pt x="0" y="1"/>
                  </a:moveTo>
                  <a:lnTo>
                    <a:pt x="0" y="70508"/>
                  </a:lnTo>
                  <a:lnTo>
                    <a:pt x="36340" y="70508"/>
                  </a:lnTo>
                  <a:lnTo>
                    <a:pt x="36340" y="1"/>
                  </a:ln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52"/>
            <p:cNvSpPr/>
            <p:nvPr/>
          </p:nvSpPr>
          <p:spPr>
            <a:xfrm>
              <a:off x="4279525" y="4597625"/>
              <a:ext cx="496950" cy="243325"/>
            </a:xfrm>
            <a:custGeom>
              <a:avLst/>
              <a:gdLst/>
              <a:ahLst/>
              <a:cxnLst/>
              <a:rect l="l" t="t" r="r" b="b"/>
              <a:pathLst>
                <a:path w="19878" h="9733" extrusionOk="0">
                  <a:moveTo>
                    <a:pt x="1" y="1"/>
                  </a:moveTo>
                  <a:lnTo>
                    <a:pt x="10174" y="9733"/>
                  </a:lnTo>
                  <a:lnTo>
                    <a:pt x="19878" y="9733"/>
                  </a:lnTo>
                  <a:lnTo>
                    <a:pt x="19878"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52"/>
            <p:cNvSpPr/>
            <p:nvPr/>
          </p:nvSpPr>
          <p:spPr>
            <a:xfrm>
              <a:off x="2674225" y="3078250"/>
              <a:ext cx="908500" cy="1762700"/>
            </a:xfrm>
            <a:custGeom>
              <a:avLst/>
              <a:gdLst/>
              <a:ahLst/>
              <a:cxnLst/>
              <a:rect l="l" t="t" r="r" b="b"/>
              <a:pathLst>
                <a:path w="36340" h="70508" extrusionOk="0">
                  <a:moveTo>
                    <a:pt x="0" y="1"/>
                  </a:moveTo>
                  <a:lnTo>
                    <a:pt x="0" y="70508"/>
                  </a:lnTo>
                  <a:lnTo>
                    <a:pt x="36340" y="70508"/>
                  </a:lnTo>
                  <a:lnTo>
                    <a:pt x="36340" y="1"/>
                  </a:ln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52"/>
            <p:cNvSpPr/>
            <p:nvPr/>
          </p:nvSpPr>
          <p:spPr>
            <a:xfrm>
              <a:off x="3371000" y="3078250"/>
              <a:ext cx="1405475" cy="1678950"/>
            </a:xfrm>
            <a:custGeom>
              <a:avLst/>
              <a:gdLst/>
              <a:ahLst/>
              <a:cxnLst/>
              <a:rect l="l" t="t" r="r" b="b"/>
              <a:pathLst>
                <a:path w="56219" h="67158" extrusionOk="0">
                  <a:moveTo>
                    <a:pt x="0" y="1"/>
                  </a:moveTo>
                  <a:lnTo>
                    <a:pt x="0" y="67158"/>
                  </a:lnTo>
                  <a:lnTo>
                    <a:pt x="56219" y="67158"/>
                  </a:lnTo>
                  <a:lnTo>
                    <a:pt x="56219"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52"/>
            <p:cNvSpPr/>
            <p:nvPr/>
          </p:nvSpPr>
          <p:spPr>
            <a:xfrm>
              <a:off x="3371000" y="4597625"/>
              <a:ext cx="497000" cy="243325"/>
            </a:xfrm>
            <a:custGeom>
              <a:avLst/>
              <a:gdLst/>
              <a:ahLst/>
              <a:cxnLst/>
              <a:rect l="l" t="t" r="r" b="b"/>
              <a:pathLst>
                <a:path w="19880" h="9733" extrusionOk="0">
                  <a:moveTo>
                    <a:pt x="0" y="1"/>
                  </a:moveTo>
                  <a:lnTo>
                    <a:pt x="0" y="9733"/>
                  </a:lnTo>
                  <a:lnTo>
                    <a:pt x="9704" y="9733"/>
                  </a:lnTo>
                  <a:lnTo>
                    <a:pt x="19879"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52"/>
            <p:cNvSpPr/>
            <p:nvPr/>
          </p:nvSpPr>
          <p:spPr>
            <a:xfrm>
              <a:off x="3559200" y="3703875"/>
              <a:ext cx="1029125" cy="420175"/>
            </a:xfrm>
            <a:custGeom>
              <a:avLst/>
              <a:gdLst/>
              <a:ahLst/>
              <a:cxnLst/>
              <a:rect l="l" t="t" r="r" b="b"/>
              <a:pathLst>
                <a:path w="41165" h="16807" extrusionOk="0">
                  <a:moveTo>
                    <a:pt x="1" y="0"/>
                  </a:moveTo>
                  <a:lnTo>
                    <a:pt x="1" y="16806"/>
                  </a:lnTo>
                  <a:lnTo>
                    <a:pt x="41164" y="16806"/>
                  </a:lnTo>
                  <a:lnTo>
                    <a:pt x="41164" y="0"/>
                  </a:ln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52"/>
            <p:cNvSpPr/>
            <p:nvPr/>
          </p:nvSpPr>
          <p:spPr>
            <a:xfrm>
              <a:off x="3559200" y="4213850"/>
              <a:ext cx="1029125" cy="420175"/>
            </a:xfrm>
            <a:custGeom>
              <a:avLst/>
              <a:gdLst/>
              <a:ahLst/>
              <a:cxnLst/>
              <a:rect l="l" t="t" r="r" b="b"/>
              <a:pathLst>
                <a:path w="41165" h="16807" extrusionOk="0">
                  <a:moveTo>
                    <a:pt x="1" y="0"/>
                  </a:moveTo>
                  <a:lnTo>
                    <a:pt x="1" y="16807"/>
                  </a:lnTo>
                  <a:lnTo>
                    <a:pt x="41164" y="16807"/>
                  </a:lnTo>
                  <a:lnTo>
                    <a:pt x="41164" y="0"/>
                  </a:ln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52"/>
            <p:cNvSpPr/>
            <p:nvPr/>
          </p:nvSpPr>
          <p:spPr>
            <a:xfrm>
              <a:off x="3922575" y="3667500"/>
              <a:ext cx="302375" cy="81300"/>
            </a:xfrm>
            <a:custGeom>
              <a:avLst/>
              <a:gdLst/>
              <a:ahLst/>
              <a:cxnLst/>
              <a:rect l="l" t="t" r="r" b="b"/>
              <a:pathLst>
                <a:path w="12095" h="3252" extrusionOk="0">
                  <a:moveTo>
                    <a:pt x="0" y="0"/>
                  </a:moveTo>
                  <a:lnTo>
                    <a:pt x="0" y="204"/>
                  </a:lnTo>
                  <a:cubicBezTo>
                    <a:pt x="0" y="1887"/>
                    <a:pt x="1365" y="3251"/>
                    <a:pt x="3047" y="3251"/>
                  </a:cubicBezTo>
                  <a:lnTo>
                    <a:pt x="9048" y="3251"/>
                  </a:lnTo>
                  <a:cubicBezTo>
                    <a:pt x="10730" y="3251"/>
                    <a:pt x="12095" y="1887"/>
                    <a:pt x="12095" y="204"/>
                  </a:cubicBezTo>
                  <a:lnTo>
                    <a:pt x="12095" y="0"/>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52"/>
            <p:cNvSpPr/>
            <p:nvPr/>
          </p:nvSpPr>
          <p:spPr>
            <a:xfrm>
              <a:off x="3559200" y="3193900"/>
              <a:ext cx="1029125" cy="420200"/>
            </a:xfrm>
            <a:custGeom>
              <a:avLst/>
              <a:gdLst/>
              <a:ahLst/>
              <a:cxnLst/>
              <a:rect l="l" t="t" r="r" b="b"/>
              <a:pathLst>
                <a:path w="41165" h="16808" extrusionOk="0">
                  <a:moveTo>
                    <a:pt x="1" y="0"/>
                  </a:moveTo>
                  <a:lnTo>
                    <a:pt x="1" y="16808"/>
                  </a:lnTo>
                  <a:lnTo>
                    <a:pt x="41164" y="16808"/>
                  </a:lnTo>
                  <a:lnTo>
                    <a:pt x="41164" y="0"/>
                  </a:ln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52"/>
            <p:cNvSpPr/>
            <p:nvPr/>
          </p:nvSpPr>
          <p:spPr>
            <a:xfrm>
              <a:off x="3922575" y="3157525"/>
              <a:ext cx="302375" cy="81325"/>
            </a:xfrm>
            <a:custGeom>
              <a:avLst/>
              <a:gdLst/>
              <a:ahLst/>
              <a:cxnLst/>
              <a:rect l="l" t="t" r="r" b="b"/>
              <a:pathLst>
                <a:path w="12095" h="3253" extrusionOk="0">
                  <a:moveTo>
                    <a:pt x="0" y="0"/>
                  </a:moveTo>
                  <a:lnTo>
                    <a:pt x="0" y="206"/>
                  </a:lnTo>
                  <a:cubicBezTo>
                    <a:pt x="0" y="1888"/>
                    <a:pt x="1365" y="3252"/>
                    <a:pt x="3047" y="3252"/>
                  </a:cubicBezTo>
                  <a:lnTo>
                    <a:pt x="9048" y="3252"/>
                  </a:lnTo>
                  <a:cubicBezTo>
                    <a:pt x="10730" y="3252"/>
                    <a:pt x="12095" y="1888"/>
                    <a:pt x="12095" y="206"/>
                  </a:cubicBezTo>
                  <a:lnTo>
                    <a:pt x="12095" y="0"/>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52"/>
            <p:cNvSpPr/>
            <p:nvPr/>
          </p:nvSpPr>
          <p:spPr>
            <a:xfrm>
              <a:off x="3922575" y="4177425"/>
              <a:ext cx="302375" cy="81350"/>
            </a:xfrm>
            <a:custGeom>
              <a:avLst/>
              <a:gdLst/>
              <a:ahLst/>
              <a:cxnLst/>
              <a:rect l="l" t="t" r="r" b="b"/>
              <a:pathLst>
                <a:path w="12095" h="3254" extrusionOk="0">
                  <a:moveTo>
                    <a:pt x="0" y="1"/>
                  </a:moveTo>
                  <a:lnTo>
                    <a:pt x="0" y="207"/>
                  </a:lnTo>
                  <a:cubicBezTo>
                    <a:pt x="0" y="1889"/>
                    <a:pt x="1365" y="3253"/>
                    <a:pt x="3047" y="3253"/>
                  </a:cubicBezTo>
                  <a:lnTo>
                    <a:pt x="9048" y="3253"/>
                  </a:lnTo>
                  <a:cubicBezTo>
                    <a:pt x="10730" y="3253"/>
                    <a:pt x="12095" y="1889"/>
                    <a:pt x="12095" y="207"/>
                  </a:cubicBezTo>
                  <a:lnTo>
                    <a:pt x="12095"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52"/>
            <p:cNvSpPr/>
            <p:nvPr/>
          </p:nvSpPr>
          <p:spPr>
            <a:xfrm>
              <a:off x="1624575" y="3675050"/>
              <a:ext cx="453275" cy="1165900"/>
            </a:xfrm>
            <a:custGeom>
              <a:avLst/>
              <a:gdLst/>
              <a:ahLst/>
              <a:cxnLst/>
              <a:rect l="l" t="t" r="r" b="b"/>
              <a:pathLst>
                <a:path w="18131" h="46636" extrusionOk="0">
                  <a:moveTo>
                    <a:pt x="5372" y="0"/>
                  </a:moveTo>
                  <a:lnTo>
                    <a:pt x="0" y="46636"/>
                  </a:lnTo>
                  <a:lnTo>
                    <a:pt x="18131" y="46636"/>
                  </a:lnTo>
                  <a:lnTo>
                    <a:pt x="18131" y="0"/>
                  </a:ln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52"/>
            <p:cNvSpPr/>
            <p:nvPr/>
          </p:nvSpPr>
          <p:spPr>
            <a:xfrm>
              <a:off x="1728425" y="3476350"/>
              <a:ext cx="1114575" cy="1364600"/>
            </a:xfrm>
            <a:custGeom>
              <a:avLst/>
              <a:gdLst/>
              <a:ahLst/>
              <a:cxnLst/>
              <a:rect l="l" t="t" r="r" b="b"/>
              <a:pathLst>
                <a:path w="44583" h="54584" extrusionOk="0">
                  <a:moveTo>
                    <a:pt x="0" y="0"/>
                  </a:moveTo>
                  <a:lnTo>
                    <a:pt x="4256" y="54584"/>
                  </a:lnTo>
                  <a:lnTo>
                    <a:pt x="44583" y="54584"/>
                  </a:lnTo>
                  <a:lnTo>
                    <a:pt x="40327"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52"/>
            <p:cNvSpPr/>
            <p:nvPr/>
          </p:nvSpPr>
          <p:spPr>
            <a:xfrm>
              <a:off x="1760000" y="3476350"/>
              <a:ext cx="1155500" cy="1364600"/>
            </a:xfrm>
            <a:custGeom>
              <a:avLst/>
              <a:gdLst/>
              <a:ahLst/>
              <a:cxnLst/>
              <a:rect l="l" t="t" r="r" b="b"/>
              <a:pathLst>
                <a:path w="46220" h="54584" extrusionOk="0">
                  <a:moveTo>
                    <a:pt x="1" y="0"/>
                  </a:moveTo>
                  <a:lnTo>
                    <a:pt x="4257" y="54584"/>
                  </a:lnTo>
                  <a:lnTo>
                    <a:pt x="46220" y="54584"/>
                  </a:lnTo>
                  <a:lnTo>
                    <a:pt x="41964"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52"/>
            <p:cNvSpPr/>
            <p:nvPr/>
          </p:nvSpPr>
          <p:spPr>
            <a:xfrm>
              <a:off x="1875925" y="3583900"/>
              <a:ext cx="923650" cy="1149525"/>
            </a:xfrm>
            <a:custGeom>
              <a:avLst/>
              <a:gdLst/>
              <a:ahLst/>
              <a:cxnLst/>
              <a:rect l="l" t="t" r="r" b="b"/>
              <a:pathLst>
                <a:path w="36946" h="45981" extrusionOk="0">
                  <a:moveTo>
                    <a:pt x="1" y="0"/>
                  </a:moveTo>
                  <a:lnTo>
                    <a:pt x="3585" y="45980"/>
                  </a:lnTo>
                  <a:lnTo>
                    <a:pt x="36946" y="45980"/>
                  </a:lnTo>
                  <a:lnTo>
                    <a:pt x="3336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52"/>
            <p:cNvSpPr/>
            <p:nvPr/>
          </p:nvSpPr>
          <p:spPr>
            <a:xfrm>
              <a:off x="1312350" y="705725"/>
              <a:ext cx="2700675" cy="1768550"/>
            </a:xfrm>
            <a:custGeom>
              <a:avLst/>
              <a:gdLst/>
              <a:ahLst/>
              <a:cxnLst/>
              <a:rect l="l" t="t" r="r" b="b"/>
              <a:pathLst>
                <a:path w="108027" h="70742" extrusionOk="0">
                  <a:moveTo>
                    <a:pt x="1" y="0"/>
                  </a:moveTo>
                  <a:lnTo>
                    <a:pt x="1" y="70741"/>
                  </a:lnTo>
                  <a:lnTo>
                    <a:pt x="108027" y="70741"/>
                  </a:lnTo>
                  <a:lnTo>
                    <a:pt x="108027" y="0"/>
                  </a:ln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52"/>
            <p:cNvSpPr/>
            <p:nvPr/>
          </p:nvSpPr>
          <p:spPr>
            <a:xfrm>
              <a:off x="1350850" y="705725"/>
              <a:ext cx="2744600" cy="1768550"/>
            </a:xfrm>
            <a:custGeom>
              <a:avLst/>
              <a:gdLst/>
              <a:ahLst/>
              <a:cxnLst/>
              <a:rect l="l" t="t" r="r" b="b"/>
              <a:pathLst>
                <a:path w="109784" h="70742" extrusionOk="0">
                  <a:moveTo>
                    <a:pt x="1" y="0"/>
                  </a:moveTo>
                  <a:lnTo>
                    <a:pt x="1" y="70741"/>
                  </a:lnTo>
                  <a:lnTo>
                    <a:pt x="109783" y="70741"/>
                  </a:lnTo>
                  <a:lnTo>
                    <a:pt x="109783" y="0"/>
                  </a:ln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52"/>
            <p:cNvSpPr/>
            <p:nvPr/>
          </p:nvSpPr>
          <p:spPr>
            <a:xfrm>
              <a:off x="1312350" y="2474250"/>
              <a:ext cx="2700675" cy="40425"/>
            </a:xfrm>
            <a:custGeom>
              <a:avLst/>
              <a:gdLst/>
              <a:ahLst/>
              <a:cxnLst/>
              <a:rect l="l" t="t" r="r" b="b"/>
              <a:pathLst>
                <a:path w="108027" h="1617" extrusionOk="0">
                  <a:moveTo>
                    <a:pt x="1" y="0"/>
                  </a:moveTo>
                  <a:lnTo>
                    <a:pt x="1" y="1617"/>
                  </a:lnTo>
                  <a:lnTo>
                    <a:pt x="108027" y="1617"/>
                  </a:lnTo>
                  <a:lnTo>
                    <a:pt x="108027" y="0"/>
                  </a:ln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52"/>
            <p:cNvSpPr/>
            <p:nvPr/>
          </p:nvSpPr>
          <p:spPr>
            <a:xfrm>
              <a:off x="1488125" y="2474250"/>
              <a:ext cx="2744600" cy="40425"/>
            </a:xfrm>
            <a:custGeom>
              <a:avLst/>
              <a:gdLst/>
              <a:ahLst/>
              <a:cxnLst/>
              <a:rect l="l" t="t" r="r" b="b"/>
              <a:pathLst>
                <a:path w="109784" h="1617" extrusionOk="0">
                  <a:moveTo>
                    <a:pt x="0" y="0"/>
                  </a:moveTo>
                  <a:lnTo>
                    <a:pt x="0" y="1617"/>
                  </a:lnTo>
                  <a:lnTo>
                    <a:pt x="109783" y="1617"/>
                  </a:lnTo>
                  <a:lnTo>
                    <a:pt x="109783" y="0"/>
                  </a:ln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52"/>
            <p:cNvSpPr/>
            <p:nvPr/>
          </p:nvSpPr>
          <p:spPr>
            <a:xfrm>
              <a:off x="1466200" y="821050"/>
              <a:ext cx="2513875" cy="1537850"/>
            </a:xfrm>
            <a:custGeom>
              <a:avLst/>
              <a:gdLst/>
              <a:ahLst/>
              <a:cxnLst/>
              <a:rect l="l" t="t" r="r" b="b"/>
              <a:pathLst>
                <a:path w="100555" h="61514" extrusionOk="0">
                  <a:moveTo>
                    <a:pt x="0" y="1"/>
                  </a:moveTo>
                  <a:lnTo>
                    <a:pt x="0" y="61513"/>
                  </a:lnTo>
                  <a:lnTo>
                    <a:pt x="100554" y="61513"/>
                  </a:lnTo>
                  <a:lnTo>
                    <a:pt x="100554"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52"/>
            <p:cNvSpPr/>
            <p:nvPr/>
          </p:nvSpPr>
          <p:spPr>
            <a:xfrm>
              <a:off x="2033075" y="821100"/>
              <a:ext cx="822100" cy="1537825"/>
            </a:xfrm>
            <a:custGeom>
              <a:avLst/>
              <a:gdLst/>
              <a:ahLst/>
              <a:cxnLst/>
              <a:rect l="l" t="t" r="r" b="b"/>
              <a:pathLst>
                <a:path w="32884" h="61513" extrusionOk="0">
                  <a:moveTo>
                    <a:pt x="12843" y="0"/>
                  </a:moveTo>
                  <a:lnTo>
                    <a:pt x="1" y="61513"/>
                  </a:lnTo>
                  <a:lnTo>
                    <a:pt x="20042" y="61513"/>
                  </a:lnTo>
                  <a:lnTo>
                    <a:pt x="328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52"/>
            <p:cNvSpPr/>
            <p:nvPr/>
          </p:nvSpPr>
          <p:spPr>
            <a:xfrm>
              <a:off x="1511375" y="887875"/>
              <a:ext cx="16525" cy="1356200"/>
            </a:xfrm>
            <a:custGeom>
              <a:avLst/>
              <a:gdLst/>
              <a:ahLst/>
              <a:cxnLst/>
              <a:rect l="l" t="t" r="r" b="b"/>
              <a:pathLst>
                <a:path w="661" h="54248" extrusionOk="0">
                  <a:moveTo>
                    <a:pt x="330" y="1"/>
                  </a:moveTo>
                  <a:cubicBezTo>
                    <a:pt x="149" y="1"/>
                    <a:pt x="1" y="149"/>
                    <a:pt x="1" y="330"/>
                  </a:cubicBezTo>
                  <a:lnTo>
                    <a:pt x="1" y="53919"/>
                  </a:lnTo>
                  <a:cubicBezTo>
                    <a:pt x="1" y="54100"/>
                    <a:pt x="149" y="54248"/>
                    <a:pt x="330" y="54248"/>
                  </a:cubicBezTo>
                  <a:cubicBezTo>
                    <a:pt x="513" y="54248"/>
                    <a:pt x="661" y="54100"/>
                    <a:pt x="661" y="53919"/>
                  </a:cubicBezTo>
                  <a:lnTo>
                    <a:pt x="661" y="330"/>
                  </a:lnTo>
                  <a:cubicBezTo>
                    <a:pt x="661" y="149"/>
                    <a:pt x="513" y="1"/>
                    <a:pt x="33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52"/>
            <p:cNvSpPr/>
            <p:nvPr/>
          </p:nvSpPr>
          <p:spPr>
            <a:xfrm>
              <a:off x="2641725" y="821100"/>
              <a:ext cx="516425" cy="1537825"/>
            </a:xfrm>
            <a:custGeom>
              <a:avLst/>
              <a:gdLst/>
              <a:ahLst/>
              <a:cxnLst/>
              <a:rect l="l" t="t" r="r" b="b"/>
              <a:pathLst>
                <a:path w="20657" h="61513" extrusionOk="0">
                  <a:moveTo>
                    <a:pt x="12844" y="0"/>
                  </a:moveTo>
                  <a:lnTo>
                    <a:pt x="0" y="61513"/>
                  </a:lnTo>
                  <a:lnTo>
                    <a:pt x="7813" y="61513"/>
                  </a:lnTo>
                  <a:lnTo>
                    <a:pt x="2065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52"/>
            <p:cNvSpPr/>
            <p:nvPr/>
          </p:nvSpPr>
          <p:spPr>
            <a:xfrm>
              <a:off x="3965400" y="821050"/>
              <a:ext cx="14675" cy="1537850"/>
            </a:xfrm>
            <a:custGeom>
              <a:avLst/>
              <a:gdLst/>
              <a:ahLst/>
              <a:cxnLst/>
              <a:rect l="l" t="t" r="r" b="b"/>
              <a:pathLst>
                <a:path w="587" h="61514" extrusionOk="0">
                  <a:moveTo>
                    <a:pt x="1" y="1"/>
                  </a:moveTo>
                  <a:lnTo>
                    <a:pt x="1" y="61513"/>
                  </a:lnTo>
                  <a:lnTo>
                    <a:pt x="586" y="61513"/>
                  </a:lnTo>
                  <a:lnTo>
                    <a:pt x="586" y="1"/>
                  </a:ln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52"/>
            <p:cNvSpPr/>
            <p:nvPr/>
          </p:nvSpPr>
          <p:spPr>
            <a:xfrm>
              <a:off x="1411425" y="865925"/>
              <a:ext cx="2711275" cy="129100"/>
            </a:xfrm>
            <a:custGeom>
              <a:avLst/>
              <a:gdLst/>
              <a:ahLst/>
              <a:cxnLst/>
              <a:rect l="l" t="t" r="r" b="b"/>
              <a:pathLst>
                <a:path w="108451" h="5164" extrusionOk="0">
                  <a:moveTo>
                    <a:pt x="0" y="0"/>
                  </a:moveTo>
                  <a:lnTo>
                    <a:pt x="424" y="5163"/>
                  </a:lnTo>
                  <a:lnTo>
                    <a:pt x="108450" y="5163"/>
                  </a:lnTo>
                  <a:lnTo>
                    <a:pt x="108026"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52"/>
            <p:cNvSpPr/>
            <p:nvPr/>
          </p:nvSpPr>
          <p:spPr>
            <a:xfrm>
              <a:off x="1411425" y="938750"/>
              <a:ext cx="2711275" cy="129100"/>
            </a:xfrm>
            <a:custGeom>
              <a:avLst/>
              <a:gdLst/>
              <a:ahLst/>
              <a:cxnLst/>
              <a:rect l="l" t="t" r="r" b="b"/>
              <a:pathLst>
                <a:path w="108451" h="5164" extrusionOk="0">
                  <a:moveTo>
                    <a:pt x="0" y="0"/>
                  </a:moveTo>
                  <a:lnTo>
                    <a:pt x="424" y="5163"/>
                  </a:lnTo>
                  <a:lnTo>
                    <a:pt x="108450" y="5163"/>
                  </a:lnTo>
                  <a:lnTo>
                    <a:pt x="108026"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52"/>
            <p:cNvSpPr/>
            <p:nvPr/>
          </p:nvSpPr>
          <p:spPr>
            <a:xfrm>
              <a:off x="1411425" y="1011575"/>
              <a:ext cx="2711275" cy="129100"/>
            </a:xfrm>
            <a:custGeom>
              <a:avLst/>
              <a:gdLst/>
              <a:ahLst/>
              <a:cxnLst/>
              <a:rect l="l" t="t" r="r" b="b"/>
              <a:pathLst>
                <a:path w="108451" h="5164" extrusionOk="0">
                  <a:moveTo>
                    <a:pt x="0" y="0"/>
                  </a:moveTo>
                  <a:lnTo>
                    <a:pt x="424" y="5163"/>
                  </a:lnTo>
                  <a:lnTo>
                    <a:pt x="108450" y="5163"/>
                  </a:lnTo>
                  <a:lnTo>
                    <a:pt x="108026"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52"/>
            <p:cNvSpPr/>
            <p:nvPr/>
          </p:nvSpPr>
          <p:spPr>
            <a:xfrm>
              <a:off x="1411425" y="1084375"/>
              <a:ext cx="2711275" cy="129150"/>
            </a:xfrm>
            <a:custGeom>
              <a:avLst/>
              <a:gdLst/>
              <a:ahLst/>
              <a:cxnLst/>
              <a:rect l="l" t="t" r="r" b="b"/>
              <a:pathLst>
                <a:path w="108451" h="5166" extrusionOk="0">
                  <a:moveTo>
                    <a:pt x="0" y="1"/>
                  </a:moveTo>
                  <a:lnTo>
                    <a:pt x="424" y="5165"/>
                  </a:lnTo>
                  <a:lnTo>
                    <a:pt x="108450" y="5165"/>
                  </a:lnTo>
                  <a:lnTo>
                    <a:pt x="108026"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52"/>
            <p:cNvSpPr/>
            <p:nvPr/>
          </p:nvSpPr>
          <p:spPr>
            <a:xfrm>
              <a:off x="1411425" y="1157200"/>
              <a:ext cx="2711275" cy="129150"/>
            </a:xfrm>
            <a:custGeom>
              <a:avLst/>
              <a:gdLst/>
              <a:ahLst/>
              <a:cxnLst/>
              <a:rect l="l" t="t" r="r" b="b"/>
              <a:pathLst>
                <a:path w="108451" h="5166" extrusionOk="0">
                  <a:moveTo>
                    <a:pt x="0" y="1"/>
                  </a:moveTo>
                  <a:lnTo>
                    <a:pt x="424" y="5165"/>
                  </a:lnTo>
                  <a:lnTo>
                    <a:pt x="108450" y="5165"/>
                  </a:lnTo>
                  <a:lnTo>
                    <a:pt x="108026"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52"/>
            <p:cNvSpPr/>
            <p:nvPr/>
          </p:nvSpPr>
          <p:spPr>
            <a:xfrm>
              <a:off x="1411425" y="1230025"/>
              <a:ext cx="2711275" cy="129150"/>
            </a:xfrm>
            <a:custGeom>
              <a:avLst/>
              <a:gdLst/>
              <a:ahLst/>
              <a:cxnLst/>
              <a:rect l="l" t="t" r="r" b="b"/>
              <a:pathLst>
                <a:path w="108451" h="5166" extrusionOk="0">
                  <a:moveTo>
                    <a:pt x="0" y="1"/>
                  </a:moveTo>
                  <a:lnTo>
                    <a:pt x="424" y="5165"/>
                  </a:lnTo>
                  <a:lnTo>
                    <a:pt x="108450" y="5165"/>
                  </a:lnTo>
                  <a:lnTo>
                    <a:pt x="108026"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52"/>
            <p:cNvSpPr/>
            <p:nvPr/>
          </p:nvSpPr>
          <p:spPr>
            <a:xfrm>
              <a:off x="1084300" y="5157425"/>
              <a:ext cx="5450950" cy="318375"/>
            </a:xfrm>
            <a:custGeom>
              <a:avLst/>
              <a:gdLst/>
              <a:ahLst/>
              <a:cxnLst/>
              <a:rect l="l" t="t" r="r" b="b"/>
              <a:pathLst>
                <a:path w="218038" h="12735" extrusionOk="0">
                  <a:moveTo>
                    <a:pt x="109018" y="0"/>
                  </a:moveTo>
                  <a:cubicBezTo>
                    <a:pt x="80106" y="0"/>
                    <a:pt x="52375" y="672"/>
                    <a:pt x="31932" y="1865"/>
                  </a:cubicBezTo>
                  <a:cubicBezTo>
                    <a:pt x="11486" y="3060"/>
                    <a:pt x="0" y="4679"/>
                    <a:pt x="0" y="6368"/>
                  </a:cubicBezTo>
                  <a:cubicBezTo>
                    <a:pt x="0" y="8056"/>
                    <a:pt x="11486" y="9675"/>
                    <a:pt x="31932" y="10870"/>
                  </a:cubicBezTo>
                  <a:cubicBezTo>
                    <a:pt x="52375" y="12063"/>
                    <a:pt x="80106" y="12735"/>
                    <a:pt x="109018" y="12735"/>
                  </a:cubicBezTo>
                  <a:cubicBezTo>
                    <a:pt x="137932" y="12735"/>
                    <a:pt x="165661" y="12063"/>
                    <a:pt x="186106" y="10870"/>
                  </a:cubicBezTo>
                  <a:cubicBezTo>
                    <a:pt x="206551" y="9675"/>
                    <a:pt x="218037" y="8056"/>
                    <a:pt x="218037" y="6368"/>
                  </a:cubicBezTo>
                  <a:cubicBezTo>
                    <a:pt x="218037" y="4679"/>
                    <a:pt x="206551" y="3060"/>
                    <a:pt x="186106" y="1865"/>
                  </a:cubicBezTo>
                  <a:cubicBezTo>
                    <a:pt x="165661" y="672"/>
                    <a:pt x="137932" y="0"/>
                    <a:pt x="109018" y="0"/>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52"/>
            <p:cNvSpPr/>
            <p:nvPr/>
          </p:nvSpPr>
          <p:spPr>
            <a:xfrm>
              <a:off x="3124575" y="1129000"/>
              <a:ext cx="1142850" cy="1003025"/>
            </a:xfrm>
            <a:custGeom>
              <a:avLst/>
              <a:gdLst/>
              <a:ahLst/>
              <a:cxnLst/>
              <a:rect l="l" t="t" r="r" b="b"/>
              <a:pathLst>
                <a:path w="45714" h="40121" extrusionOk="0">
                  <a:moveTo>
                    <a:pt x="32445" y="0"/>
                  </a:moveTo>
                  <a:cubicBezTo>
                    <a:pt x="27685" y="0"/>
                    <a:pt x="22342" y="876"/>
                    <a:pt x="21899" y="2561"/>
                  </a:cubicBezTo>
                  <a:cubicBezTo>
                    <a:pt x="21155" y="5385"/>
                    <a:pt x="21255" y="12578"/>
                    <a:pt x="17588" y="13860"/>
                  </a:cubicBezTo>
                  <a:cubicBezTo>
                    <a:pt x="13922" y="15143"/>
                    <a:pt x="8819" y="16729"/>
                    <a:pt x="10057" y="22327"/>
                  </a:cubicBezTo>
                  <a:cubicBezTo>
                    <a:pt x="11295" y="27925"/>
                    <a:pt x="0" y="27683"/>
                    <a:pt x="6095" y="34590"/>
                  </a:cubicBezTo>
                  <a:cubicBezTo>
                    <a:pt x="9585" y="38548"/>
                    <a:pt x="13221" y="40120"/>
                    <a:pt x="17273" y="40120"/>
                  </a:cubicBezTo>
                  <a:cubicBezTo>
                    <a:pt x="20296" y="40120"/>
                    <a:pt x="23550" y="39246"/>
                    <a:pt x="27150" y="37834"/>
                  </a:cubicBezTo>
                  <a:cubicBezTo>
                    <a:pt x="32624" y="35685"/>
                    <a:pt x="30699" y="29491"/>
                    <a:pt x="35286" y="29491"/>
                  </a:cubicBezTo>
                  <a:cubicBezTo>
                    <a:pt x="35499" y="29491"/>
                    <a:pt x="35727" y="29504"/>
                    <a:pt x="35970" y="29532"/>
                  </a:cubicBezTo>
                  <a:cubicBezTo>
                    <a:pt x="36473" y="29590"/>
                    <a:pt x="36973" y="29619"/>
                    <a:pt x="37464" y="29619"/>
                  </a:cubicBezTo>
                  <a:cubicBezTo>
                    <a:pt x="41991" y="29619"/>
                    <a:pt x="45713" y="27157"/>
                    <a:pt x="42667" y="22063"/>
                  </a:cubicBezTo>
                  <a:cubicBezTo>
                    <a:pt x="39292" y="16417"/>
                    <a:pt x="35576" y="17200"/>
                    <a:pt x="39339" y="13448"/>
                  </a:cubicBezTo>
                  <a:cubicBezTo>
                    <a:pt x="43102" y="9694"/>
                    <a:pt x="44020" y="4889"/>
                    <a:pt x="39608" y="1224"/>
                  </a:cubicBezTo>
                  <a:cubicBezTo>
                    <a:pt x="38618" y="401"/>
                    <a:pt x="35665" y="0"/>
                    <a:pt x="3244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52"/>
            <p:cNvSpPr/>
            <p:nvPr/>
          </p:nvSpPr>
          <p:spPr>
            <a:xfrm>
              <a:off x="3322875" y="1189425"/>
              <a:ext cx="357450" cy="480875"/>
            </a:xfrm>
            <a:custGeom>
              <a:avLst/>
              <a:gdLst/>
              <a:ahLst/>
              <a:cxnLst/>
              <a:rect l="l" t="t" r="r" b="b"/>
              <a:pathLst>
                <a:path w="14298" h="19235" extrusionOk="0">
                  <a:moveTo>
                    <a:pt x="14130" y="1"/>
                  </a:moveTo>
                  <a:cubicBezTo>
                    <a:pt x="14068" y="1"/>
                    <a:pt x="14010" y="40"/>
                    <a:pt x="13990" y="102"/>
                  </a:cubicBezTo>
                  <a:cubicBezTo>
                    <a:pt x="13764" y="775"/>
                    <a:pt x="13576" y="1682"/>
                    <a:pt x="13357" y="2733"/>
                  </a:cubicBezTo>
                  <a:cubicBezTo>
                    <a:pt x="12699" y="5898"/>
                    <a:pt x="11797" y="10231"/>
                    <a:pt x="9041" y="10995"/>
                  </a:cubicBezTo>
                  <a:lnTo>
                    <a:pt x="8690" y="11093"/>
                  </a:lnTo>
                  <a:cubicBezTo>
                    <a:pt x="5022" y="12102"/>
                    <a:pt x="0" y="13486"/>
                    <a:pt x="859" y="19110"/>
                  </a:cubicBezTo>
                  <a:cubicBezTo>
                    <a:pt x="870" y="19182"/>
                    <a:pt x="932" y="19235"/>
                    <a:pt x="1005" y="19235"/>
                  </a:cubicBezTo>
                  <a:cubicBezTo>
                    <a:pt x="1012" y="19235"/>
                    <a:pt x="1020" y="19235"/>
                    <a:pt x="1027" y="19233"/>
                  </a:cubicBezTo>
                  <a:cubicBezTo>
                    <a:pt x="1109" y="19222"/>
                    <a:pt x="1165" y="19146"/>
                    <a:pt x="1152" y="19064"/>
                  </a:cubicBezTo>
                  <a:cubicBezTo>
                    <a:pt x="334" y="13702"/>
                    <a:pt x="5011" y="12414"/>
                    <a:pt x="8769" y="11379"/>
                  </a:cubicBezTo>
                  <a:lnTo>
                    <a:pt x="9120" y="11281"/>
                  </a:lnTo>
                  <a:cubicBezTo>
                    <a:pt x="12052" y="10470"/>
                    <a:pt x="12973" y="6033"/>
                    <a:pt x="13648" y="2794"/>
                  </a:cubicBezTo>
                  <a:cubicBezTo>
                    <a:pt x="13865" y="1753"/>
                    <a:pt x="14052" y="853"/>
                    <a:pt x="14272" y="197"/>
                  </a:cubicBezTo>
                  <a:cubicBezTo>
                    <a:pt x="14298" y="118"/>
                    <a:pt x="14256" y="35"/>
                    <a:pt x="14178" y="9"/>
                  </a:cubicBezTo>
                  <a:cubicBezTo>
                    <a:pt x="14162" y="3"/>
                    <a:pt x="14146" y="1"/>
                    <a:pt x="1413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52"/>
            <p:cNvSpPr/>
            <p:nvPr/>
          </p:nvSpPr>
          <p:spPr>
            <a:xfrm>
              <a:off x="4132875" y="1807975"/>
              <a:ext cx="766900" cy="436300"/>
            </a:xfrm>
            <a:custGeom>
              <a:avLst/>
              <a:gdLst/>
              <a:ahLst/>
              <a:cxnLst/>
              <a:rect l="l" t="t" r="r" b="b"/>
              <a:pathLst>
                <a:path w="30676" h="17452" extrusionOk="0">
                  <a:moveTo>
                    <a:pt x="28361" y="1"/>
                  </a:moveTo>
                  <a:cubicBezTo>
                    <a:pt x="27515" y="1240"/>
                    <a:pt x="26638" y="2520"/>
                    <a:pt x="25727" y="3733"/>
                  </a:cubicBezTo>
                  <a:cubicBezTo>
                    <a:pt x="24834" y="4967"/>
                    <a:pt x="23904" y="6169"/>
                    <a:pt x="22936" y="7305"/>
                  </a:cubicBezTo>
                  <a:cubicBezTo>
                    <a:pt x="21968" y="8442"/>
                    <a:pt x="20978" y="9540"/>
                    <a:pt x="19935" y="10482"/>
                  </a:cubicBezTo>
                  <a:cubicBezTo>
                    <a:pt x="19419" y="10957"/>
                    <a:pt x="18889" y="11388"/>
                    <a:pt x="18368" y="11742"/>
                  </a:cubicBezTo>
                  <a:cubicBezTo>
                    <a:pt x="17849" y="12093"/>
                    <a:pt x="17326" y="12357"/>
                    <a:pt x="16927" y="12471"/>
                  </a:cubicBezTo>
                  <a:cubicBezTo>
                    <a:pt x="16840" y="12495"/>
                    <a:pt x="16751" y="12515"/>
                    <a:pt x="16661" y="12528"/>
                  </a:cubicBezTo>
                  <a:lnTo>
                    <a:pt x="16554" y="12537"/>
                  </a:lnTo>
                  <a:lnTo>
                    <a:pt x="16316" y="12548"/>
                  </a:lnTo>
                  <a:lnTo>
                    <a:pt x="15842" y="12573"/>
                  </a:lnTo>
                  <a:lnTo>
                    <a:pt x="15370" y="12564"/>
                  </a:lnTo>
                  <a:cubicBezTo>
                    <a:pt x="14743" y="12541"/>
                    <a:pt x="14127" y="12474"/>
                    <a:pt x="13524" y="12337"/>
                  </a:cubicBezTo>
                  <a:cubicBezTo>
                    <a:pt x="12315" y="12087"/>
                    <a:pt x="11166" y="11575"/>
                    <a:pt x="10074" y="10915"/>
                  </a:cubicBezTo>
                  <a:cubicBezTo>
                    <a:pt x="8987" y="10236"/>
                    <a:pt x="7977" y="9369"/>
                    <a:pt x="7060" y="8385"/>
                  </a:cubicBezTo>
                  <a:cubicBezTo>
                    <a:pt x="6596" y="7894"/>
                    <a:pt x="6157" y="7377"/>
                    <a:pt x="5750" y="6837"/>
                  </a:cubicBezTo>
                  <a:cubicBezTo>
                    <a:pt x="5546" y="6567"/>
                    <a:pt x="5350" y="6291"/>
                    <a:pt x="5165" y="6015"/>
                  </a:cubicBezTo>
                  <a:lnTo>
                    <a:pt x="4892" y="5604"/>
                  </a:lnTo>
                  <a:lnTo>
                    <a:pt x="4675" y="5253"/>
                  </a:lnTo>
                  <a:lnTo>
                    <a:pt x="1" y="7733"/>
                  </a:lnTo>
                  <a:cubicBezTo>
                    <a:pt x="154" y="8021"/>
                    <a:pt x="248" y="8180"/>
                    <a:pt x="373" y="8387"/>
                  </a:cubicBezTo>
                  <a:cubicBezTo>
                    <a:pt x="489" y="8584"/>
                    <a:pt x="607" y="8774"/>
                    <a:pt x="729" y="8960"/>
                  </a:cubicBezTo>
                  <a:cubicBezTo>
                    <a:pt x="972" y="9332"/>
                    <a:pt x="1228" y="9690"/>
                    <a:pt x="1492" y="10041"/>
                  </a:cubicBezTo>
                  <a:cubicBezTo>
                    <a:pt x="2021" y="10744"/>
                    <a:pt x="2587" y="11417"/>
                    <a:pt x="3191" y="12057"/>
                  </a:cubicBezTo>
                  <a:cubicBezTo>
                    <a:pt x="4415" y="13329"/>
                    <a:pt x="5824" y="14465"/>
                    <a:pt x="7402" y="15392"/>
                  </a:cubicBezTo>
                  <a:cubicBezTo>
                    <a:pt x="8985" y="16312"/>
                    <a:pt x="10768" y="16988"/>
                    <a:pt x="12627" y="17273"/>
                  </a:cubicBezTo>
                  <a:cubicBezTo>
                    <a:pt x="13353" y="17398"/>
                    <a:pt x="14089" y="17451"/>
                    <a:pt x="14820" y="17451"/>
                  </a:cubicBezTo>
                  <a:cubicBezTo>
                    <a:pt x="15022" y="17451"/>
                    <a:pt x="15223" y="17447"/>
                    <a:pt x="15424" y="17440"/>
                  </a:cubicBezTo>
                  <a:lnTo>
                    <a:pt x="16118" y="17402"/>
                  </a:lnTo>
                  <a:lnTo>
                    <a:pt x="16805" y="17322"/>
                  </a:lnTo>
                  <a:lnTo>
                    <a:pt x="17150" y="17279"/>
                  </a:lnTo>
                  <a:cubicBezTo>
                    <a:pt x="17306" y="17251"/>
                    <a:pt x="17467" y="17225"/>
                    <a:pt x="17618" y="17191"/>
                  </a:cubicBezTo>
                  <a:cubicBezTo>
                    <a:pt x="17908" y="17125"/>
                    <a:pt x="18194" y="17040"/>
                    <a:pt x="18475" y="16935"/>
                  </a:cubicBezTo>
                  <a:cubicBezTo>
                    <a:pt x="19546" y="16534"/>
                    <a:pt x="20367" y="15975"/>
                    <a:pt x="21094" y="15399"/>
                  </a:cubicBezTo>
                  <a:cubicBezTo>
                    <a:pt x="21817" y="14820"/>
                    <a:pt x="22449" y="14209"/>
                    <a:pt x="23032" y="13584"/>
                  </a:cubicBezTo>
                  <a:cubicBezTo>
                    <a:pt x="24188" y="12323"/>
                    <a:pt x="25176" y="11010"/>
                    <a:pt x="26079" y="9660"/>
                  </a:cubicBezTo>
                  <a:cubicBezTo>
                    <a:pt x="26975" y="8308"/>
                    <a:pt x="27794" y="6931"/>
                    <a:pt x="28569" y="5536"/>
                  </a:cubicBezTo>
                  <a:cubicBezTo>
                    <a:pt x="29320" y="4122"/>
                    <a:pt x="30037" y="2725"/>
                    <a:pt x="30675" y="1232"/>
                  </a:cubicBezTo>
                  <a:lnTo>
                    <a:pt x="28361" y="1"/>
                  </a:lnTo>
                  <a:close/>
                </a:path>
              </a:pathLst>
            </a:custGeom>
            <a:solidFill>
              <a:srgbClr val="FFA68F"/>
            </a:solidFill>
            <a:ln w="9525" cap="flat" cmpd="sng">
              <a:solidFill>
                <a:srgbClr val="FFA68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52"/>
            <p:cNvSpPr/>
            <p:nvPr/>
          </p:nvSpPr>
          <p:spPr>
            <a:xfrm>
              <a:off x="4051575" y="1858275"/>
              <a:ext cx="226500" cy="289975"/>
            </a:xfrm>
            <a:custGeom>
              <a:avLst/>
              <a:gdLst/>
              <a:ahLst/>
              <a:cxnLst/>
              <a:rect l="l" t="t" r="r" b="b"/>
              <a:pathLst>
                <a:path w="9060" h="11599" extrusionOk="0">
                  <a:moveTo>
                    <a:pt x="3043" y="1"/>
                  </a:moveTo>
                  <a:cubicBezTo>
                    <a:pt x="36" y="1"/>
                    <a:pt x="0" y="3424"/>
                    <a:pt x="573" y="6283"/>
                  </a:cubicBezTo>
                  <a:cubicBezTo>
                    <a:pt x="1133" y="9090"/>
                    <a:pt x="3412" y="11599"/>
                    <a:pt x="3412" y="11599"/>
                  </a:cubicBezTo>
                  <a:lnTo>
                    <a:pt x="9060" y="3276"/>
                  </a:lnTo>
                  <a:cubicBezTo>
                    <a:pt x="9060" y="3276"/>
                    <a:pt x="7970" y="238"/>
                    <a:pt x="3247" y="6"/>
                  </a:cubicBezTo>
                  <a:cubicBezTo>
                    <a:pt x="3177" y="3"/>
                    <a:pt x="3109" y="1"/>
                    <a:pt x="30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52"/>
            <p:cNvSpPr/>
            <p:nvPr/>
          </p:nvSpPr>
          <p:spPr>
            <a:xfrm>
              <a:off x="4835900" y="1715725"/>
              <a:ext cx="116750" cy="151600"/>
            </a:xfrm>
            <a:custGeom>
              <a:avLst/>
              <a:gdLst/>
              <a:ahLst/>
              <a:cxnLst/>
              <a:rect l="l" t="t" r="r" b="b"/>
              <a:pathLst>
                <a:path w="4670" h="6064" extrusionOk="0">
                  <a:moveTo>
                    <a:pt x="358" y="0"/>
                  </a:moveTo>
                  <a:lnTo>
                    <a:pt x="1" y="4500"/>
                  </a:lnTo>
                  <a:lnTo>
                    <a:pt x="1432" y="6063"/>
                  </a:lnTo>
                  <a:cubicBezTo>
                    <a:pt x="3531" y="5586"/>
                    <a:pt x="4669" y="3268"/>
                    <a:pt x="4669" y="3268"/>
                  </a:cubicBezTo>
                  <a:lnTo>
                    <a:pt x="358" y="0"/>
                  </a:lnTo>
                  <a:close/>
                </a:path>
              </a:pathLst>
            </a:custGeom>
            <a:solidFill>
              <a:srgbClr val="FFA68F"/>
            </a:solidFill>
            <a:ln w="9525" cap="flat" cmpd="sng">
              <a:solidFill>
                <a:srgbClr val="FFA68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52"/>
            <p:cNvSpPr/>
            <p:nvPr/>
          </p:nvSpPr>
          <p:spPr>
            <a:xfrm>
              <a:off x="4844825" y="1626925"/>
              <a:ext cx="139050" cy="170525"/>
            </a:xfrm>
            <a:custGeom>
              <a:avLst/>
              <a:gdLst/>
              <a:ahLst/>
              <a:cxnLst/>
              <a:rect l="l" t="t" r="r" b="b"/>
              <a:pathLst>
                <a:path w="5562" h="6821" extrusionOk="0">
                  <a:moveTo>
                    <a:pt x="2813" y="1"/>
                  </a:moveTo>
                  <a:lnTo>
                    <a:pt x="1" y="3554"/>
                  </a:lnTo>
                  <a:lnTo>
                    <a:pt x="4312" y="6820"/>
                  </a:lnTo>
                  <a:lnTo>
                    <a:pt x="5562" y="3023"/>
                  </a:lnTo>
                  <a:lnTo>
                    <a:pt x="2813" y="1"/>
                  </a:lnTo>
                  <a:close/>
                </a:path>
              </a:pathLst>
            </a:custGeom>
            <a:solidFill>
              <a:srgbClr val="FFA68F"/>
            </a:solidFill>
            <a:ln w="9525" cap="flat" cmpd="sng">
              <a:solidFill>
                <a:srgbClr val="FFA68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52"/>
            <p:cNvSpPr/>
            <p:nvPr/>
          </p:nvSpPr>
          <p:spPr>
            <a:xfrm>
              <a:off x="3426575" y="4882225"/>
              <a:ext cx="192750" cy="309800"/>
            </a:xfrm>
            <a:custGeom>
              <a:avLst/>
              <a:gdLst/>
              <a:ahLst/>
              <a:cxnLst/>
              <a:rect l="l" t="t" r="r" b="b"/>
              <a:pathLst>
                <a:path w="7710" h="12392" extrusionOk="0">
                  <a:moveTo>
                    <a:pt x="2603" y="1"/>
                  </a:moveTo>
                  <a:lnTo>
                    <a:pt x="0" y="11903"/>
                  </a:lnTo>
                  <a:lnTo>
                    <a:pt x="5107" y="12392"/>
                  </a:lnTo>
                  <a:lnTo>
                    <a:pt x="7710" y="490"/>
                  </a:lnTo>
                  <a:lnTo>
                    <a:pt x="2603" y="1"/>
                  </a:ln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52"/>
            <p:cNvSpPr/>
            <p:nvPr/>
          </p:nvSpPr>
          <p:spPr>
            <a:xfrm>
              <a:off x="2267675" y="4598250"/>
              <a:ext cx="326975" cy="282325"/>
            </a:xfrm>
            <a:custGeom>
              <a:avLst/>
              <a:gdLst/>
              <a:ahLst/>
              <a:cxnLst/>
              <a:rect l="l" t="t" r="r" b="b"/>
              <a:pathLst>
                <a:path w="13079" h="11293" extrusionOk="0">
                  <a:moveTo>
                    <a:pt x="9211" y="0"/>
                  </a:moveTo>
                  <a:lnTo>
                    <a:pt x="1" y="7852"/>
                  </a:lnTo>
                  <a:lnTo>
                    <a:pt x="3869" y="11292"/>
                  </a:lnTo>
                  <a:lnTo>
                    <a:pt x="13079" y="3441"/>
                  </a:lnTo>
                  <a:lnTo>
                    <a:pt x="9211" y="0"/>
                  </a:ln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52"/>
            <p:cNvSpPr/>
            <p:nvPr/>
          </p:nvSpPr>
          <p:spPr>
            <a:xfrm>
              <a:off x="2199475" y="4728425"/>
              <a:ext cx="267600" cy="367850"/>
            </a:xfrm>
            <a:custGeom>
              <a:avLst/>
              <a:gdLst/>
              <a:ahLst/>
              <a:cxnLst/>
              <a:rect l="l" t="t" r="r" b="b"/>
              <a:pathLst>
                <a:path w="10704" h="14714" extrusionOk="0">
                  <a:moveTo>
                    <a:pt x="4854" y="1"/>
                  </a:moveTo>
                  <a:cubicBezTo>
                    <a:pt x="4788" y="1"/>
                    <a:pt x="4721" y="17"/>
                    <a:pt x="4660" y="50"/>
                  </a:cubicBezTo>
                  <a:lnTo>
                    <a:pt x="551" y="2223"/>
                  </a:lnTo>
                  <a:cubicBezTo>
                    <a:pt x="124" y="2448"/>
                    <a:pt x="0" y="3046"/>
                    <a:pt x="295" y="3435"/>
                  </a:cubicBezTo>
                  <a:cubicBezTo>
                    <a:pt x="1517" y="5053"/>
                    <a:pt x="2188" y="5773"/>
                    <a:pt x="3694" y="7841"/>
                  </a:cubicBezTo>
                  <a:cubicBezTo>
                    <a:pt x="4621" y="9113"/>
                    <a:pt x="6483" y="12062"/>
                    <a:pt x="7763" y="13818"/>
                  </a:cubicBezTo>
                  <a:cubicBezTo>
                    <a:pt x="8240" y="14473"/>
                    <a:pt x="8801" y="14713"/>
                    <a:pt x="9293" y="14713"/>
                  </a:cubicBezTo>
                  <a:cubicBezTo>
                    <a:pt x="10090" y="14713"/>
                    <a:pt x="10704" y="14080"/>
                    <a:pt x="10471" y="13557"/>
                  </a:cubicBezTo>
                  <a:cubicBezTo>
                    <a:pt x="8788" y="9765"/>
                    <a:pt x="8742" y="7543"/>
                    <a:pt x="8865" y="5763"/>
                  </a:cubicBezTo>
                  <a:cubicBezTo>
                    <a:pt x="8887" y="5447"/>
                    <a:pt x="8798" y="5132"/>
                    <a:pt x="8612" y="4876"/>
                  </a:cubicBezTo>
                  <a:lnTo>
                    <a:pt x="5189" y="175"/>
                  </a:lnTo>
                  <a:cubicBezTo>
                    <a:pt x="5110" y="62"/>
                    <a:pt x="4983" y="1"/>
                    <a:pt x="485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52"/>
            <p:cNvSpPr/>
            <p:nvPr/>
          </p:nvSpPr>
          <p:spPr>
            <a:xfrm>
              <a:off x="3367825" y="5153375"/>
              <a:ext cx="443625" cy="155400"/>
            </a:xfrm>
            <a:custGeom>
              <a:avLst/>
              <a:gdLst/>
              <a:ahLst/>
              <a:cxnLst/>
              <a:rect l="l" t="t" r="r" b="b"/>
              <a:pathLst>
                <a:path w="17745" h="6216" extrusionOk="0">
                  <a:moveTo>
                    <a:pt x="1958" y="0"/>
                  </a:moveTo>
                  <a:cubicBezTo>
                    <a:pt x="1731" y="3"/>
                    <a:pt x="1534" y="155"/>
                    <a:pt x="1473" y="374"/>
                  </a:cubicBezTo>
                  <a:lnTo>
                    <a:pt x="138" y="5232"/>
                  </a:lnTo>
                  <a:cubicBezTo>
                    <a:pt x="1" y="5732"/>
                    <a:pt x="364" y="6204"/>
                    <a:pt x="873" y="6204"/>
                  </a:cubicBezTo>
                  <a:cubicBezTo>
                    <a:pt x="877" y="6204"/>
                    <a:pt x="882" y="6204"/>
                    <a:pt x="887" y="6204"/>
                  </a:cubicBezTo>
                  <a:cubicBezTo>
                    <a:pt x="3032" y="6168"/>
                    <a:pt x="4080" y="6043"/>
                    <a:pt x="6781" y="6043"/>
                  </a:cubicBezTo>
                  <a:cubicBezTo>
                    <a:pt x="8442" y="6043"/>
                    <a:pt x="12737" y="6216"/>
                    <a:pt x="15030" y="6216"/>
                  </a:cubicBezTo>
                  <a:cubicBezTo>
                    <a:pt x="17274" y="6216"/>
                    <a:pt x="17745" y="3947"/>
                    <a:pt x="16816" y="3741"/>
                  </a:cubicBezTo>
                  <a:cubicBezTo>
                    <a:pt x="12652" y="2820"/>
                    <a:pt x="10252" y="1549"/>
                    <a:pt x="8968" y="336"/>
                  </a:cubicBezTo>
                  <a:cubicBezTo>
                    <a:pt x="8737" y="118"/>
                    <a:pt x="8426" y="0"/>
                    <a:pt x="809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52"/>
            <p:cNvSpPr/>
            <p:nvPr/>
          </p:nvSpPr>
          <p:spPr>
            <a:xfrm>
              <a:off x="3455325" y="4882300"/>
              <a:ext cx="163975" cy="165625"/>
            </a:xfrm>
            <a:custGeom>
              <a:avLst/>
              <a:gdLst/>
              <a:ahLst/>
              <a:cxnLst/>
              <a:rect l="l" t="t" r="r" b="b"/>
              <a:pathLst>
                <a:path w="6559" h="6625" extrusionOk="0">
                  <a:moveTo>
                    <a:pt x="1448" y="1"/>
                  </a:moveTo>
                  <a:lnTo>
                    <a:pt x="0" y="6625"/>
                  </a:lnTo>
                  <a:lnTo>
                    <a:pt x="5217" y="6625"/>
                  </a:lnTo>
                  <a:lnTo>
                    <a:pt x="6558" y="490"/>
                  </a:lnTo>
                  <a:lnTo>
                    <a:pt x="1448" y="1"/>
                  </a:ln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52"/>
            <p:cNvSpPr/>
            <p:nvPr/>
          </p:nvSpPr>
          <p:spPr>
            <a:xfrm>
              <a:off x="2379125" y="4598275"/>
              <a:ext cx="215500" cy="187175"/>
            </a:xfrm>
            <a:custGeom>
              <a:avLst/>
              <a:gdLst/>
              <a:ahLst/>
              <a:cxnLst/>
              <a:rect l="l" t="t" r="r" b="b"/>
              <a:pathLst>
                <a:path w="8620" h="7487" extrusionOk="0">
                  <a:moveTo>
                    <a:pt x="4749" y="0"/>
                  </a:moveTo>
                  <a:lnTo>
                    <a:pt x="0" y="4046"/>
                  </a:lnTo>
                  <a:lnTo>
                    <a:pt x="3869" y="7487"/>
                  </a:lnTo>
                  <a:lnTo>
                    <a:pt x="8620" y="3443"/>
                  </a:lnTo>
                  <a:lnTo>
                    <a:pt x="4749" y="0"/>
                  </a:ln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52"/>
            <p:cNvSpPr/>
            <p:nvPr/>
          </p:nvSpPr>
          <p:spPr>
            <a:xfrm>
              <a:off x="3446375" y="1696525"/>
              <a:ext cx="828975" cy="922025"/>
            </a:xfrm>
            <a:custGeom>
              <a:avLst/>
              <a:gdLst/>
              <a:ahLst/>
              <a:cxnLst/>
              <a:rect l="l" t="t" r="r" b="b"/>
              <a:pathLst>
                <a:path w="33159" h="36881" extrusionOk="0">
                  <a:moveTo>
                    <a:pt x="4829" y="0"/>
                  </a:moveTo>
                  <a:cubicBezTo>
                    <a:pt x="4059" y="18014"/>
                    <a:pt x="2634" y="23094"/>
                    <a:pt x="0" y="31243"/>
                  </a:cubicBezTo>
                  <a:lnTo>
                    <a:pt x="20253" y="36881"/>
                  </a:lnTo>
                  <a:cubicBezTo>
                    <a:pt x="33158" y="8945"/>
                    <a:pt x="31016" y="7447"/>
                    <a:pt x="31016" y="7447"/>
                  </a:cubicBezTo>
                  <a:cubicBezTo>
                    <a:pt x="31016" y="7447"/>
                    <a:pt x="26792" y="5283"/>
                    <a:pt x="22942" y="3822"/>
                  </a:cubicBezTo>
                  <a:cubicBezTo>
                    <a:pt x="20021" y="2715"/>
                    <a:pt x="17199" y="2046"/>
                    <a:pt x="13746" y="1261"/>
                  </a:cubicBezTo>
                  <a:cubicBezTo>
                    <a:pt x="9329" y="259"/>
                    <a:pt x="4829" y="0"/>
                    <a:pt x="48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52"/>
            <p:cNvSpPr/>
            <p:nvPr/>
          </p:nvSpPr>
          <p:spPr>
            <a:xfrm>
              <a:off x="3790000" y="1475500"/>
              <a:ext cx="295550" cy="518275"/>
            </a:xfrm>
            <a:custGeom>
              <a:avLst/>
              <a:gdLst/>
              <a:ahLst/>
              <a:cxnLst/>
              <a:rect l="l" t="t" r="r" b="b"/>
              <a:pathLst>
                <a:path w="11822" h="20731" extrusionOk="0">
                  <a:moveTo>
                    <a:pt x="3793" y="0"/>
                  </a:moveTo>
                  <a:cubicBezTo>
                    <a:pt x="3550" y="3122"/>
                    <a:pt x="2620" y="8705"/>
                    <a:pt x="1" y="10102"/>
                  </a:cubicBezTo>
                  <a:cubicBezTo>
                    <a:pt x="1" y="10102"/>
                    <a:pt x="791" y="14671"/>
                    <a:pt x="5924" y="20730"/>
                  </a:cubicBezTo>
                  <a:cubicBezTo>
                    <a:pt x="11822" y="16740"/>
                    <a:pt x="9197" y="12663"/>
                    <a:pt x="9197" y="12663"/>
                  </a:cubicBezTo>
                  <a:cubicBezTo>
                    <a:pt x="6117" y="10955"/>
                    <a:pt x="6883" y="8532"/>
                    <a:pt x="8098" y="6393"/>
                  </a:cubicBezTo>
                  <a:lnTo>
                    <a:pt x="3793" y="0"/>
                  </a:ln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52"/>
            <p:cNvSpPr/>
            <p:nvPr/>
          </p:nvSpPr>
          <p:spPr>
            <a:xfrm>
              <a:off x="3880000" y="1492925"/>
              <a:ext cx="112400" cy="202300"/>
            </a:xfrm>
            <a:custGeom>
              <a:avLst/>
              <a:gdLst/>
              <a:ahLst/>
              <a:cxnLst/>
              <a:rect l="l" t="t" r="r" b="b"/>
              <a:pathLst>
                <a:path w="4496" h="8092" extrusionOk="0">
                  <a:moveTo>
                    <a:pt x="661" y="1"/>
                  </a:moveTo>
                  <a:cubicBezTo>
                    <a:pt x="459" y="886"/>
                    <a:pt x="1" y="2914"/>
                    <a:pt x="477" y="5423"/>
                  </a:cubicBezTo>
                  <a:cubicBezTo>
                    <a:pt x="708" y="6659"/>
                    <a:pt x="2034" y="7562"/>
                    <a:pt x="3515" y="8091"/>
                  </a:cubicBezTo>
                  <a:cubicBezTo>
                    <a:pt x="3674" y="7289"/>
                    <a:pt x="4055" y="6474"/>
                    <a:pt x="4495" y="5696"/>
                  </a:cubicBezTo>
                  <a:lnTo>
                    <a:pt x="661" y="1"/>
                  </a:ln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52"/>
            <p:cNvSpPr/>
            <p:nvPr/>
          </p:nvSpPr>
          <p:spPr>
            <a:xfrm>
              <a:off x="3757000" y="1175000"/>
              <a:ext cx="410075" cy="488375"/>
            </a:xfrm>
            <a:custGeom>
              <a:avLst/>
              <a:gdLst/>
              <a:ahLst/>
              <a:cxnLst/>
              <a:rect l="l" t="t" r="r" b="b"/>
              <a:pathLst>
                <a:path w="16403" h="19535" extrusionOk="0">
                  <a:moveTo>
                    <a:pt x="7639" y="0"/>
                  </a:moveTo>
                  <a:cubicBezTo>
                    <a:pt x="3348" y="0"/>
                    <a:pt x="1" y="3955"/>
                    <a:pt x="815" y="8367"/>
                  </a:cubicBezTo>
                  <a:cubicBezTo>
                    <a:pt x="1748" y="13419"/>
                    <a:pt x="2034" y="15577"/>
                    <a:pt x="4924" y="17876"/>
                  </a:cubicBezTo>
                  <a:cubicBezTo>
                    <a:pt x="6353" y="19014"/>
                    <a:pt x="7961" y="19534"/>
                    <a:pt x="9497" y="19534"/>
                  </a:cubicBezTo>
                  <a:cubicBezTo>
                    <a:pt x="12631" y="19534"/>
                    <a:pt x="15466" y="17367"/>
                    <a:pt x="15867" y="13858"/>
                  </a:cubicBezTo>
                  <a:cubicBezTo>
                    <a:pt x="16403" y="9151"/>
                    <a:pt x="14788" y="1680"/>
                    <a:pt x="9558" y="261"/>
                  </a:cubicBezTo>
                  <a:cubicBezTo>
                    <a:pt x="8905" y="84"/>
                    <a:pt x="8262" y="0"/>
                    <a:pt x="7639" y="0"/>
                  </a:cubicBez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52"/>
            <p:cNvSpPr/>
            <p:nvPr/>
          </p:nvSpPr>
          <p:spPr>
            <a:xfrm>
              <a:off x="3738175" y="1425225"/>
              <a:ext cx="98900" cy="118700"/>
            </a:xfrm>
            <a:custGeom>
              <a:avLst/>
              <a:gdLst/>
              <a:ahLst/>
              <a:cxnLst/>
              <a:rect l="l" t="t" r="r" b="b"/>
              <a:pathLst>
                <a:path w="3956" h="4748" extrusionOk="0">
                  <a:moveTo>
                    <a:pt x="1815" y="0"/>
                  </a:moveTo>
                  <a:cubicBezTo>
                    <a:pt x="706" y="0"/>
                    <a:pt x="0" y="1074"/>
                    <a:pt x="248" y="2180"/>
                  </a:cubicBezTo>
                  <a:cubicBezTo>
                    <a:pt x="479" y="3219"/>
                    <a:pt x="1171" y="4054"/>
                    <a:pt x="1917" y="4512"/>
                  </a:cubicBezTo>
                  <a:cubicBezTo>
                    <a:pt x="2182" y="4675"/>
                    <a:pt x="2436" y="4748"/>
                    <a:pt x="2669" y="4748"/>
                  </a:cubicBezTo>
                  <a:cubicBezTo>
                    <a:pt x="3421" y="4748"/>
                    <a:pt x="3956" y="3987"/>
                    <a:pt x="3947" y="3035"/>
                  </a:cubicBezTo>
                  <a:cubicBezTo>
                    <a:pt x="3937" y="1912"/>
                    <a:pt x="3340" y="201"/>
                    <a:pt x="2069" y="19"/>
                  </a:cubicBezTo>
                  <a:cubicBezTo>
                    <a:pt x="1982" y="6"/>
                    <a:pt x="1898" y="0"/>
                    <a:pt x="1815" y="0"/>
                  </a:cubicBez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52"/>
            <p:cNvSpPr/>
            <p:nvPr/>
          </p:nvSpPr>
          <p:spPr>
            <a:xfrm>
              <a:off x="3633950" y="1167400"/>
              <a:ext cx="330050" cy="472325"/>
            </a:xfrm>
            <a:custGeom>
              <a:avLst/>
              <a:gdLst/>
              <a:ahLst/>
              <a:cxnLst/>
              <a:rect l="l" t="t" r="r" b="b"/>
              <a:pathLst>
                <a:path w="13202" h="18893" extrusionOk="0">
                  <a:moveTo>
                    <a:pt x="8226" y="0"/>
                  </a:moveTo>
                  <a:cubicBezTo>
                    <a:pt x="4537" y="0"/>
                    <a:pt x="2479" y="3326"/>
                    <a:pt x="1255" y="7404"/>
                  </a:cubicBezTo>
                  <a:cubicBezTo>
                    <a:pt x="1" y="11585"/>
                    <a:pt x="388" y="18893"/>
                    <a:pt x="3928" y="18893"/>
                  </a:cubicBezTo>
                  <a:cubicBezTo>
                    <a:pt x="4373" y="18893"/>
                    <a:pt x="4868" y="18777"/>
                    <a:pt x="5416" y="18526"/>
                  </a:cubicBezTo>
                  <a:cubicBezTo>
                    <a:pt x="10320" y="16271"/>
                    <a:pt x="13201" y="1057"/>
                    <a:pt x="10047" y="246"/>
                  </a:cubicBezTo>
                  <a:cubicBezTo>
                    <a:pt x="9399" y="79"/>
                    <a:pt x="8793" y="0"/>
                    <a:pt x="822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52"/>
            <p:cNvSpPr/>
            <p:nvPr/>
          </p:nvSpPr>
          <p:spPr>
            <a:xfrm>
              <a:off x="3782425" y="1152275"/>
              <a:ext cx="358450" cy="164125"/>
            </a:xfrm>
            <a:custGeom>
              <a:avLst/>
              <a:gdLst/>
              <a:ahLst/>
              <a:cxnLst/>
              <a:rect l="l" t="t" r="r" b="b"/>
              <a:pathLst>
                <a:path w="14338" h="6565" extrusionOk="0">
                  <a:moveTo>
                    <a:pt x="7931" y="0"/>
                  </a:moveTo>
                  <a:cubicBezTo>
                    <a:pt x="5962" y="0"/>
                    <a:pt x="4088" y="737"/>
                    <a:pt x="3109" y="1660"/>
                  </a:cubicBezTo>
                  <a:cubicBezTo>
                    <a:pt x="1630" y="3053"/>
                    <a:pt x="0" y="6565"/>
                    <a:pt x="3991" y="6565"/>
                  </a:cubicBezTo>
                  <a:cubicBezTo>
                    <a:pt x="4260" y="6565"/>
                    <a:pt x="4554" y="6549"/>
                    <a:pt x="4876" y="6516"/>
                  </a:cubicBezTo>
                  <a:cubicBezTo>
                    <a:pt x="9209" y="6063"/>
                    <a:pt x="14338" y="2724"/>
                    <a:pt x="11459" y="947"/>
                  </a:cubicBezTo>
                  <a:cubicBezTo>
                    <a:pt x="10368" y="274"/>
                    <a:pt x="9132" y="0"/>
                    <a:pt x="793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52"/>
            <p:cNvSpPr/>
            <p:nvPr/>
          </p:nvSpPr>
          <p:spPr>
            <a:xfrm>
              <a:off x="3405800" y="2515300"/>
              <a:ext cx="576125" cy="2487975"/>
            </a:xfrm>
            <a:custGeom>
              <a:avLst/>
              <a:gdLst/>
              <a:ahLst/>
              <a:cxnLst/>
              <a:rect l="l" t="t" r="r" b="b"/>
              <a:pathLst>
                <a:path w="23045" h="99519" extrusionOk="0">
                  <a:moveTo>
                    <a:pt x="7045" y="0"/>
                  </a:moveTo>
                  <a:cubicBezTo>
                    <a:pt x="7045" y="1"/>
                    <a:pt x="7406" y="40379"/>
                    <a:pt x="5836" y="57498"/>
                  </a:cubicBezTo>
                  <a:cubicBezTo>
                    <a:pt x="4697" y="69915"/>
                    <a:pt x="0" y="99050"/>
                    <a:pt x="0" y="99050"/>
                  </a:cubicBezTo>
                  <a:lnTo>
                    <a:pt x="9702" y="99519"/>
                  </a:lnTo>
                  <a:cubicBezTo>
                    <a:pt x="9702" y="99519"/>
                    <a:pt x="16358" y="76556"/>
                    <a:pt x="19767" y="60490"/>
                  </a:cubicBezTo>
                  <a:cubicBezTo>
                    <a:pt x="23045" y="45046"/>
                    <a:pt x="21876" y="4130"/>
                    <a:pt x="21876" y="4130"/>
                  </a:cubicBezTo>
                  <a:lnTo>
                    <a:pt x="704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52"/>
            <p:cNvSpPr/>
            <p:nvPr/>
          </p:nvSpPr>
          <p:spPr>
            <a:xfrm>
              <a:off x="3576950" y="2797750"/>
              <a:ext cx="89275" cy="590725"/>
            </a:xfrm>
            <a:custGeom>
              <a:avLst/>
              <a:gdLst/>
              <a:ahLst/>
              <a:cxnLst/>
              <a:rect l="l" t="t" r="r" b="b"/>
              <a:pathLst>
                <a:path w="3571" h="23629" extrusionOk="0">
                  <a:moveTo>
                    <a:pt x="2613" y="1"/>
                  </a:moveTo>
                  <a:cubicBezTo>
                    <a:pt x="2052" y="1"/>
                    <a:pt x="1175" y="1711"/>
                    <a:pt x="225" y="4095"/>
                  </a:cubicBezTo>
                  <a:cubicBezTo>
                    <a:pt x="198" y="9957"/>
                    <a:pt x="143" y="16861"/>
                    <a:pt x="1" y="23629"/>
                  </a:cubicBezTo>
                  <a:cubicBezTo>
                    <a:pt x="2176" y="19106"/>
                    <a:pt x="3571" y="9979"/>
                    <a:pt x="3224" y="1993"/>
                  </a:cubicBezTo>
                  <a:cubicBezTo>
                    <a:pt x="3164" y="594"/>
                    <a:pt x="2943" y="1"/>
                    <a:pt x="26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52"/>
            <p:cNvSpPr/>
            <p:nvPr/>
          </p:nvSpPr>
          <p:spPr>
            <a:xfrm>
              <a:off x="3388875" y="4892200"/>
              <a:ext cx="309125" cy="124500"/>
            </a:xfrm>
            <a:custGeom>
              <a:avLst/>
              <a:gdLst/>
              <a:ahLst/>
              <a:cxnLst/>
              <a:rect l="l" t="t" r="r" b="b"/>
              <a:pathLst>
                <a:path w="12365" h="4980" extrusionOk="0">
                  <a:moveTo>
                    <a:pt x="378" y="0"/>
                  </a:moveTo>
                  <a:lnTo>
                    <a:pt x="0" y="4444"/>
                  </a:lnTo>
                  <a:lnTo>
                    <a:pt x="11059" y="4979"/>
                  </a:lnTo>
                  <a:lnTo>
                    <a:pt x="12365" y="935"/>
                  </a:lnTo>
                  <a:lnTo>
                    <a:pt x="37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52"/>
            <p:cNvSpPr/>
            <p:nvPr/>
          </p:nvSpPr>
          <p:spPr>
            <a:xfrm>
              <a:off x="2394775" y="2477600"/>
              <a:ext cx="1424225" cy="2293950"/>
            </a:xfrm>
            <a:custGeom>
              <a:avLst/>
              <a:gdLst/>
              <a:ahLst/>
              <a:cxnLst/>
              <a:rect l="l" t="t" r="r" b="b"/>
              <a:pathLst>
                <a:path w="56969" h="91758" extrusionOk="0">
                  <a:moveTo>
                    <a:pt x="42064" y="0"/>
                  </a:moveTo>
                  <a:cubicBezTo>
                    <a:pt x="33060" y="7232"/>
                    <a:pt x="36968" y="20940"/>
                    <a:pt x="22002" y="53303"/>
                  </a:cubicBezTo>
                  <a:cubicBezTo>
                    <a:pt x="17325" y="63413"/>
                    <a:pt x="1" y="87154"/>
                    <a:pt x="1" y="87154"/>
                  </a:cubicBezTo>
                  <a:lnTo>
                    <a:pt x="5446" y="91758"/>
                  </a:lnTo>
                  <a:cubicBezTo>
                    <a:pt x="5446" y="91758"/>
                    <a:pt x="29411" y="70930"/>
                    <a:pt x="36174" y="56025"/>
                  </a:cubicBezTo>
                  <a:cubicBezTo>
                    <a:pt x="44546" y="37571"/>
                    <a:pt x="56968" y="4148"/>
                    <a:pt x="56968" y="4148"/>
                  </a:cubicBezTo>
                  <a:lnTo>
                    <a:pt x="420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52"/>
            <p:cNvSpPr/>
            <p:nvPr/>
          </p:nvSpPr>
          <p:spPr>
            <a:xfrm>
              <a:off x="2383575" y="4580475"/>
              <a:ext cx="229550" cy="209000"/>
            </a:xfrm>
            <a:custGeom>
              <a:avLst/>
              <a:gdLst/>
              <a:ahLst/>
              <a:cxnLst/>
              <a:rect l="l" t="t" r="r" b="b"/>
              <a:pathLst>
                <a:path w="9182" h="8360" extrusionOk="0">
                  <a:moveTo>
                    <a:pt x="2009" y="1"/>
                  </a:moveTo>
                  <a:lnTo>
                    <a:pt x="0" y="2986"/>
                  </a:lnTo>
                  <a:lnTo>
                    <a:pt x="6089" y="8360"/>
                  </a:lnTo>
                  <a:lnTo>
                    <a:pt x="9182" y="6121"/>
                  </a:lnTo>
                  <a:lnTo>
                    <a:pt x="200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52"/>
            <p:cNvSpPr/>
            <p:nvPr/>
          </p:nvSpPr>
          <p:spPr>
            <a:xfrm>
              <a:off x="3408850" y="2443725"/>
              <a:ext cx="568475" cy="198750"/>
            </a:xfrm>
            <a:custGeom>
              <a:avLst/>
              <a:gdLst/>
              <a:ahLst/>
              <a:cxnLst/>
              <a:rect l="l" t="t" r="r" b="b"/>
              <a:pathLst>
                <a:path w="22739" h="7950" extrusionOk="0">
                  <a:moveTo>
                    <a:pt x="1756" y="1"/>
                  </a:moveTo>
                  <a:cubicBezTo>
                    <a:pt x="1660" y="1"/>
                    <a:pt x="1576" y="29"/>
                    <a:pt x="1529" y="81"/>
                  </a:cubicBezTo>
                  <a:lnTo>
                    <a:pt x="111" y="1640"/>
                  </a:lnTo>
                  <a:cubicBezTo>
                    <a:pt x="0" y="1761"/>
                    <a:pt x="127" y="1950"/>
                    <a:pt x="363" y="2017"/>
                  </a:cubicBezTo>
                  <a:lnTo>
                    <a:pt x="21602" y="7929"/>
                  </a:lnTo>
                  <a:cubicBezTo>
                    <a:pt x="21652" y="7943"/>
                    <a:pt x="21701" y="7950"/>
                    <a:pt x="21748" y="7950"/>
                  </a:cubicBezTo>
                  <a:cubicBezTo>
                    <a:pt x="21871" y="7950"/>
                    <a:pt x="21972" y="7902"/>
                    <a:pt x="22003" y="7821"/>
                  </a:cubicBezTo>
                  <a:lnTo>
                    <a:pt x="22690" y="6060"/>
                  </a:lnTo>
                  <a:cubicBezTo>
                    <a:pt x="22739" y="5937"/>
                    <a:pt x="22609" y="5788"/>
                    <a:pt x="22410" y="5732"/>
                  </a:cubicBezTo>
                  <a:lnTo>
                    <a:pt x="1901" y="21"/>
                  </a:lnTo>
                  <a:cubicBezTo>
                    <a:pt x="1852" y="7"/>
                    <a:pt x="1803" y="1"/>
                    <a:pt x="175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52"/>
            <p:cNvSpPr/>
            <p:nvPr/>
          </p:nvSpPr>
          <p:spPr>
            <a:xfrm>
              <a:off x="3481825" y="2454975"/>
              <a:ext cx="47850" cy="67625"/>
            </a:xfrm>
            <a:custGeom>
              <a:avLst/>
              <a:gdLst/>
              <a:ahLst/>
              <a:cxnLst/>
              <a:rect l="l" t="t" r="r" b="b"/>
              <a:pathLst>
                <a:path w="1914" h="2705" extrusionOk="0">
                  <a:moveTo>
                    <a:pt x="1100" y="0"/>
                  </a:moveTo>
                  <a:cubicBezTo>
                    <a:pt x="1024" y="0"/>
                    <a:pt x="959" y="29"/>
                    <a:pt x="939" y="78"/>
                  </a:cubicBezTo>
                  <a:lnTo>
                    <a:pt x="26" y="2362"/>
                  </a:lnTo>
                  <a:cubicBezTo>
                    <a:pt x="0" y="2429"/>
                    <a:pt x="68" y="2508"/>
                    <a:pt x="177" y="2538"/>
                  </a:cubicBezTo>
                  <a:lnTo>
                    <a:pt x="726" y="2692"/>
                  </a:lnTo>
                  <a:cubicBezTo>
                    <a:pt x="755" y="2700"/>
                    <a:pt x="784" y="2704"/>
                    <a:pt x="811" y="2704"/>
                  </a:cubicBezTo>
                  <a:cubicBezTo>
                    <a:pt x="888" y="2704"/>
                    <a:pt x="953" y="2675"/>
                    <a:pt x="973" y="2625"/>
                  </a:cubicBezTo>
                  <a:lnTo>
                    <a:pt x="1886" y="342"/>
                  </a:lnTo>
                  <a:cubicBezTo>
                    <a:pt x="1914" y="275"/>
                    <a:pt x="1846" y="195"/>
                    <a:pt x="1737" y="165"/>
                  </a:cubicBezTo>
                  <a:lnTo>
                    <a:pt x="1188" y="12"/>
                  </a:lnTo>
                  <a:cubicBezTo>
                    <a:pt x="1158" y="4"/>
                    <a:pt x="1128" y="0"/>
                    <a:pt x="1100"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52"/>
            <p:cNvSpPr/>
            <p:nvPr/>
          </p:nvSpPr>
          <p:spPr>
            <a:xfrm>
              <a:off x="3481825" y="2454975"/>
              <a:ext cx="47850" cy="67625"/>
            </a:xfrm>
            <a:custGeom>
              <a:avLst/>
              <a:gdLst/>
              <a:ahLst/>
              <a:cxnLst/>
              <a:rect l="l" t="t" r="r" b="b"/>
              <a:pathLst>
                <a:path w="1914" h="2705" extrusionOk="0">
                  <a:moveTo>
                    <a:pt x="1100" y="0"/>
                  </a:moveTo>
                  <a:cubicBezTo>
                    <a:pt x="1024" y="0"/>
                    <a:pt x="959" y="29"/>
                    <a:pt x="939" y="78"/>
                  </a:cubicBezTo>
                  <a:lnTo>
                    <a:pt x="26" y="2362"/>
                  </a:lnTo>
                  <a:cubicBezTo>
                    <a:pt x="0" y="2429"/>
                    <a:pt x="68" y="2508"/>
                    <a:pt x="177" y="2538"/>
                  </a:cubicBezTo>
                  <a:lnTo>
                    <a:pt x="726" y="2692"/>
                  </a:lnTo>
                  <a:cubicBezTo>
                    <a:pt x="755" y="2700"/>
                    <a:pt x="784" y="2704"/>
                    <a:pt x="811" y="2704"/>
                  </a:cubicBezTo>
                  <a:cubicBezTo>
                    <a:pt x="888" y="2704"/>
                    <a:pt x="953" y="2675"/>
                    <a:pt x="973" y="2625"/>
                  </a:cubicBezTo>
                  <a:lnTo>
                    <a:pt x="1886" y="342"/>
                  </a:lnTo>
                  <a:cubicBezTo>
                    <a:pt x="1914" y="275"/>
                    <a:pt x="1846" y="195"/>
                    <a:pt x="1737" y="165"/>
                  </a:cubicBezTo>
                  <a:lnTo>
                    <a:pt x="1188" y="12"/>
                  </a:lnTo>
                  <a:cubicBezTo>
                    <a:pt x="1158" y="4"/>
                    <a:pt x="1128" y="0"/>
                    <a:pt x="1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52"/>
            <p:cNvSpPr/>
            <p:nvPr/>
          </p:nvSpPr>
          <p:spPr>
            <a:xfrm>
              <a:off x="3890750" y="2568800"/>
              <a:ext cx="47875" cy="67625"/>
            </a:xfrm>
            <a:custGeom>
              <a:avLst/>
              <a:gdLst/>
              <a:ahLst/>
              <a:cxnLst/>
              <a:rect l="l" t="t" r="r" b="b"/>
              <a:pathLst>
                <a:path w="1915" h="2705" extrusionOk="0">
                  <a:moveTo>
                    <a:pt x="1103" y="1"/>
                  </a:moveTo>
                  <a:cubicBezTo>
                    <a:pt x="1026" y="1"/>
                    <a:pt x="961" y="30"/>
                    <a:pt x="941" y="79"/>
                  </a:cubicBezTo>
                  <a:lnTo>
                    <a:pt x="28" y="2362"/>
                  </a:lnTo>
                  <a:cubicBezTo>
                    <a:pt x="1" y="2430"/>
                    <a:pt x="68" y="2509"/>
                    <a:pt x="178" y="2540"/>
                  </a:cubicBezTo>
                  <a:lnTo>
                    <a:pt x="727" y="2693"/>
                  </a:lnTo>
                  <a:cubicBezTo>
                    <a:pt x="756" y="2701"/>
                    <a:pt x="785" y="2704"/>
                    <a:pt x="812" y="2704"/>
                  </a:cubicBezTo>
                  <a:cubicBezTo>
                    <a:pt x="889" y="2704"/>
                    <a:pt x="955" y="2675"/>
                    <a:pt x="975" y="2627"/>
                  </a:cubicBezTo>
                  <a:lnTo>
                    <a:pt x="1888" y="343"/>
                  </a:lnTo>
                  <a:cubicBezTo>
                    <a:pt x="1914" y="276"/>
                    <a:pt x="1847" y="197"/>
                    <a:pt x="1738" y="165"/>
                  </a:cubicBezTo>
                  <a:lnTo>
                    <a:pt x="1188" y="13"/>
                  </a:lnTo>
                  <a:cubicBezTo>
                    <a:pt x="1159" y="5"/>
                    <a:pt x="1130" y="1"/>
                    <a:pt x="1103"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52"/>
            <p:cNvSpPr/>
            <p:nvPr/>
          </p:nvSpPr>
          <p:spPr>
            <a:xfrm>
              <a:off x="3890750" y="2568800"/>
              <a:ext cx="47875" cy="67625"/>
            </a:xfrm>
            <a:custGeom>
              <a:avLst/>
              <a:gdLst/>
              <a:ahLst/>
              <a:cxnLst/>
              <a:rect l="l" t="t" r="r" b="b"/>
              <a:pathLst>
                <a:path w="1915" h="2705" extrusionOk="0">
                  <a:moveTo>
                    <a:pt x="1103" y="1"/>
                  </a:moveTo>
                  <a:cubicBezTo>
                    <a:pt x="1026" y="1"/>
                    <a:pt x="961" y="30"/>
                    <a:pt x="941" y="79"/>
                  </a:cubicBezTo>
                  <a:lnTo>
                    <a:pt x="28" y="2362"/>
                  </a:lnTo>
                  <a:cubicBezTo>
                    <a:pt x="1" y="2430"/>
                    <a:pt x="68" y="2509"/>
                    <a:pt x="178" y="2540"/>
                  </a:cubicBezTo>
                  <a:lnTo>
                    <a:pt x="727" y="2693"/>
                  </a:lnTo>
                  <a:cubicBezTo>
                    <a:pt x="756" y="2701"/>
                    <a:pt x="785" y="2704"/>
                    <a:pt x="812" y="2704"/>
                  </a:cubicBezTo>
                  <a:cubicBezTo>
                    <a:pt x="889" y="2704"/>
                    <a:pt x="955" y="2675"/>
                    <a:pt x="975" y="2627"/>
                  </a:cubicBezTo>
                  <a:lnTo>
                    <a:pt x="1888" y="343"/>
                  </a:lnTo>
                  <a:cubicBezTo>
                    <a:pt x="1914" y="276"/>
                    <a:pt x="1847" y="197"/>
                    <a:pt x="1738" y="165"/>
                  </a:cubicBezTo>
                  <a:lnTo>
                    <a:pt x="1188" y="13"/>
                  </a:lnTo>
                  <a:cubicBezTo>
                    <a:pt x="1159" y="5"/>
                    <a:pt x="1130" y="1"/>
                    <a:pt x="11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52"/>
            <p:cNvSpPr/>
            <p:nvPr/>
          </p:nvSpPr>
          <p:spPr>
            <a:xfrm>
              <a:off x="3686275" y="2511900"/>
              <a:ext cx="47900" cy="67600"/>
            </a:xfrm>
            <a:custGeom>
              <a:avLst/>
              <a:gdLst/>
              <a:ahLst/>
              <a:cxnLst/>
              <a:rect l="l" t="t" r="r" b="b"/>
              <a:pathLst>
                <a:path w="1916" h="2704" extrusionOk="0">
                  <a:moveTo>
                    <a:pt x="1101" y="0"/>
                  </a:moveTo>
                  <a:cubicBezTo>
                    <a:pt x="1025" y="0"/>
                    <a:pt x="960" y="30"/>
                    <a:pt x="940" y="79"/>
                  </a:cubicBezTo>
                  <a:lnTo>
                    <a:pt x="28" y="2362"/>
                  </a:lnTo>
                  <a:cubicBezTo>
                    <a:pt x="0" y="2428"/>
                    <a:pt x="68" y="2509"/>
                    <a:pt x="178" y="2539"/>
                  </a:cubicBezTo>
                  <a:lnTo>
                    <a:pt x="728" y="2691"/>
                  </a:lnTo>
                  <a:cubicBezTo>
                    <a:pt x="757" y="2699"/>
                    <a:pt x="786" y="2703"/>
                    <a:pt x="814" y="2703"/>
                  </a:cubicBezTo>
                  <a:cubicBezTo>
                    <a:pt x="890" y="2703"/>
                    <a:pt x="955" y="2675"/>
                    <a:pt x="975" y="2625"/>
                  </a:cubicBezTo>
                  <a:lnTo>
                    <a:pt x="1888" y="342"/>
                  </a:lnTo>
                  <a:cubicBezTo>
                    <a:pt x="1915" y="274"/>
                    <a:pt x="1846" y="195"/>
                    <a:pt x="1737" y="165"/>
                  </a:cubicBezTo>
                  <a:lnTo>
                    <a:pt x="1188" y="13"/>
                  </a:lnTo>
                  <a:cubicBezTo>
                    <a:pt x="1158" y="4"/>
                    <a:pt x="1129" y="0"/>
                    <a:pt x="1101"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52"/>
            <p:cNvSpPr/>
            <p:nvPr/>
          </p:nvSpPr>
          <p:spPr>
            <a:xfrm>
              <a:off x="3686275" y="2511900"/>
              <a:ext cx="47900" cy="67600"/>
            </a:xfrm>
            <a:custGeom>
              <a:avLst/>
              <a:gdLst/>
              <a:ahLst/>
              <a:cxnLst/>
              <a:rect l="l" t="t" r="r" b="b"/>
              <a:pathLst>
                <a:path w="1916" h="2704" extrusionOk="0">
                  <a:moveTo>
                    <a:pt x="1101" y="0"/>
                  </a:moveTo>
                  <a:cubicBezTo>
                    <a:pt x="1025" y="0"/>
                    <a:pt x="960" y="30"/>
                    <a:pt x="940" y="79"/>
                  </a:cubicBezTo>
                  <a:lnTo>
                    <a:pt x="28" y="2362"/>
                  </a:lnTo>
                  <a:cubicBezTo>
                    <a:pt x="0" y="2428"/>
                    <a:pt x="68" y="2509"/>
                    <a:pt x="178" y="2539"/>
                  </a:cubicBezTo>
                  <a:lnTo>
                    <a:pt x="728" y="2691"/>
                  </a:lnTo>
                  <a:cubicBezTo>
                    <a:pt x="757" y="2699"/>
                    <a:pt x="786" y="2703"/>
                    <a:pt x="814" y="2703"/>
                  </a:cubicBezTo>
                  <a:cubicBezTo>
                    <a:pt x="890" y="2703"/>
                    <a:pt x="955" y="2675"/>
                    <a:pt x="975" y="2625"/>
                  </a:cubicBezTo>
                  <a:lnTo>
                    <a:pt x="1888" y="342"/>
                  </a:lnTo>
                  <a:cubicBezTo>
                    <a:pt x="1915" y="274"/>
                    <a:pt x="1846" y="195"/>
                    <a:pt x="1737" y="165"/>
                  </a:cubicBezTo>
                  <a:lnTo>
                    <a:pt x="1188" y="13"/>
                  </a:lnTo>
                  <a:cubicBezTo>
                    <a:pt x="1158" y="4"/>
                    <a:pt x="1129" y="0"/>
                    <a:pt x="11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52"/>
            <p:cNvSpPr/>
            <p:nvPr/>
          </p:nvSpPr>
          <p:spPr>
            <a:xfrm>
              <a:off x="3973475" y="1375900"/>
              <a:ext cx="27050" cy="37675"/>
            </a:xfrm>
            <a:custGeom>
              <a:avLst/>
              <a:gdLst/>
              <a:ahLst/>
              <a:cxnLst/>
              <a:rect l="l" t="t" r="r" b="b"/>
              <a:pathLst>
                <a:path w="1082" h="1507" extrusionOk="0">
                  <a:moveTo>
                    <a:pt x="489" y="1"/>
                  </a:moveTo>
                  <a:cubicBezTo>
                    <a:pt x="475" y="1"/>
                    <a:pt x="462" y="2"/>
                    <a:pt x="449" y="3"/>
                  </a:cubicBezTo>
                  <a:cubicBezTo>
                    <a:pt x="178" y="36"/>
                    <a:pt x="0" y="400"/>
                    <a:pt x="50" y="814"/>
                  </a:cubicBezTo>
                  <a:cubicBezTo>
                    <a:pt x="98" y="1208"/>
                    <a:pt x="336" y="1507"/>
                    <a:pt x="593" y="1507"/>
                  </a:cubicBezTo>
                  <a:cubicBezTo>
                    <a:pt x="606" y="1507"/>
                    <a:pt x="619" y="1506"/>
                    <a:pt x="633" y="1504"/>
                  </a:cubicBezTo>
                  <a:cubicBezTo>
                    <a:pt x="903" y="1471"/>
                    <a:pt x="1081" y="1109"/>
                    <a:pt x="1031" y="695"/>
                  </a:cubicBezTo>
                  <a:cubicBezTo>
                    <a:pt x="983" y="300"/>
                    <a:pt x="745" y="1"/>
                    <a:pt x="48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52"/>
            <p:cNvSpPr/>
            <p:nvPr/>
          </p:nvSpPr>
          <p:spPr>
            <a:xfrm>
              <a:off x="4090575" y="1361675"/>
              <a:ext cx="27050" cy="37650"/>
            </a:xfrm>
            <a:custGeom>
              <a:avLst/>
              <a:gdLst/>
              <a:ahLst/>
              <a:cxnLst/>
              <a:rect l="l" t="t" r="r" b="b"/>
              <a:pathLst>
                <a:path w="1082" h="1506" extrusionOk="0">
                  <a:moveTo>
                    <a:pt x="490" y="0"/>
                  </a:moveTo>
                  <a:cubicBezTo>
                    <a:pt x="477" y="0"/>
                    <a:pt x="464" y="1"/>
                    <a:pt x="450" y="3"/>
                  </a:cubicBezTo>
                  <a:cubicBezTo>
                    <a:pt x="179" y="36"/>
                    <a:pt x="0" y="398"/>
                    <a:pt x="51" y="812"/>
                  </a:cubicBezTo>
                  <a:cubicBezTo>
                    <a:pt x="98" y="1205"/>
                    <a:pt x="335" y="1505"/>
                    <a:pt x="592" y="1505"/>
                  </a:cubicBezTo>
                  <a:cubicBezTo>
                    <a:pt x="605" y="1505"/>
                    <a:pt x="619" y="1504"/>
                    <a:pt x="633" y="1502"/>
                  </a:cubicBezTo>
                  <a:cubicBezTo>
                    <a:pt x="903" y="1469"/>
                    <a:pt x="1081" y="1107"/>
                    <a:pt x="1031" y="693"/>
                  </a:cubicBezTo>
                  <a:cubicBezTo>
                    <a:pt x="985" y="299"/>
                    <a:pt x="746" y="0"/>
                    <a:pt x="49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52"/>
            <p:cNvSpPr/>
            <p:nvPr/>
          </p:nvSpPr>
          <p:spPr>
            <a:xfrm>
              <a:off x="4098900" y="1352450"/>
              <a:ext cx="24050" cy="13325"/>
            </a:xfrm>
            <a:custGeom>
              <a:avLst/>
              <a:gdLst/>
              <a:ahLst/>
              <a:cxnLst/>
              <a:rect l="l" t="t" r="r" b="b"/>
              <a:pathLst>
                <a:path w="962" h="533" extrusionOk="0">
                  <a:moveTo>
                    <a:pt x="961" y="1"/>
                  </a:moveTo>
                  <a:lnTo>
                    <a:pt x="1" y="409"/>
                  </a:lnTo>
                  <a:cubicBezTo>
                    <a:pt x="112" y="497"/>
                    <a:pt x="218" y="532"/>
                    <a:pt x="316" y="532"/>
                  </a:cubicBezTo>
                  <a:cubicBezTo>
                    <a:pt x="697" y="532"/>
                    <a:pt x="961" y="1"/>
                    <a:pt x="96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52"/>
            <p:cNvSpPr/>
            <p:nvPr/>
          </p:nvSpPr>
          <p:spPr>
            <a:xfrm>
              <a:off x="4063025" y="1403525"/>
              <a:ext cx="45050" cy="73375"/>
            </a:xfrm>
            <a:custGeom>
              <a:avLst/>
              <a:gdLst/>
              <a:ahLst/>
              <a:cxnLst/>
              <a:rect l="l" t="t" r="r" b="b"/>
              <a:pathLst>
                <a:path w="1802" h="2935" extrusionOk="0">
                  <a:moveTo>
                    <a:pt x="1" y="1"/>
                  </a:moveTo>
                  <a:lnTo>
                    <a:pt x="358" y="2924"/>
                  </a:lnTo>
                  <a:cubicBezTo>
                    <a:pt x="358" y="2924"/>
                    <a:pt x="441" y="2934"/>
                    <a:pt x="570" y="2934"/>
                  </a:cubicBezTo>
                  <a:cubicBezTo>
                    <a:pt x="881" y="2934"/>
                    <a:pt x="1458" y="2874"/>
                    <a:pt x="1801" y="2467"/>
                  </a:cubicBezTo>
                  <a:cubicBezTo>
                    <a:pt x="921" y="1701"/>
                    <a:pt x="1" y="1"/>
                    <a:pt x="1" y="1"/>
                  </a:cubicBez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52"/>
            <p:cNvSpPr/>
            <p:nvPr/>
          </p:nvSpPr>
          <p:spPr>
            <a:xfrm>
              <a:off x="3963075" y="1490725"/>
              <a:ext cx="81325" cy="31925"/>
            </a:xfrm>
            <a:custGeom>
              <a:avLst/>
              <a:gdLst/>
              <a:ahLst/>
              <a:cxnLst/>
              <a:rect l="l" t="t" r="r" b="b"/>
              <a:pathLst>
                <a:path w="3253" h="1277" extrusionOk="0">
                  <a:moveTo>
                    <a:pt x="139" y="1"/>
                  </a:moveTo>
                  <a:cubicBezTo>
                    <a:pt x="111" y="1"/>
                    <a:pt x="83" y="11"/>
                    <a:pt x="59" y="30"/>
                  </a:cubicBezTo>
                  <a:cubicBezTo>
                    <a:pt x="8" y="74"/>
                    <a:pt x="0" y="151"/>
                    <a:pt x="45" y="202"/>
                  </a:cubicBezTo>
                  <a:cubicBezTo>
                    <a:pt x="84" y="251"/>
                    <a:pt x="967" y="1277"/>
                    <a:pt x="2601" y="1277"/>
                  </a:cubicBezTo>
                  <a:cubicBezTo>
                    <a:pt x="2759" y="1277"/>
                    <a:pt x="2923" y="1267"/>
                    <a:pt x="3095" y="1246"/>
                  </a:cubicBezTo>
                  <a:cubicBezTo>
                    <a:pt x="3112" y="1243"/>
                    <a:pt x="3128" y="1239"/>
                    <a:pt x="3142" y="1230"/>
                  </a:cubicBezTo>
                  <a:cubicBezTo>
                    <a:pt x="3252" y="1167"/>
                    <a:pt x="3203" y="1002"/>
                    <a:pt x="3082" y="1002"/>
                  </a:cubicBezTo>
                  <a:cubicBezTo>
                    <a:pt x="3077" y="1002"/>
                    <a:pt x="3071" y="1002"/>
                    <a:pt x="3066" y="1003"/>
                  </a:cubicBezTo>
                  <a:cubicBezTo>
                    <a:pt x="2909" y="1022"/>
                    <a:pt x="2759" y="1031"/>
                    <a:pt x="2615" y="1031"/>
                  </a:cubicBezTo>
                  <a:cubicBezTo>
                    <a:pt x="1085" y="1031"/>
                    <a:pt x="241" y="56"/>
                    <a:pt x="232" y="44"/>
                  </a:cubicBezTo>
                  <a:cubicBezTo>
                    <a:pt x="208" y="16"/>
                    <a:pt x="174" y="1"/>
                    <a:pt x="13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52"/>
            <p:cNvSpPr/>
            <p:nvPr/>
          </p:nvSpPr>
          <p:spPr>
            <a:xfrm>
              <a:off x="3926225" y="1322400"/>
              <a:ext cx="55675" cy="40450"/>
            </a:xfrm>
            <a:custGeom>
              <a:avLst/>
              <a:gdLst/>
              <a:ahLst/>
              <a:cxnLst/>
              <a:rect l="l" t="t" r="r" b="b"/>
              <a:pathLst>
                <a:path w="2227" h="1618" extrusionOk="0">
                  <a:moveTo>
                    <a:pt x="1973" y="1"/>
                  </a:moveTo>
                  <a:cubicBezTo>
                    <a:pt x="1969" y="1"/>
                    <a:pt x="1965" y="1"/>
                    <a:pt x="1962" y="1"/>
                  </a:cubicBezTo>
                  <a:cubicBezTo>
                    <a:pt x="1914" y="4"/>
                    <a:pt x="786" y="74"/>
                    <a:pt x="103" y="1247"/>
                  </a:cubicBezTo>
                  <a:cubicBezTo>
                    <a:pt x="0" y="1423"/>
                    <a:pt x="141" y="1617"/>
                    <a:pt x="314" y="1617"/>
                  </a:cubicBezTo>
                  <a:cubicBezTo>
                    <a:pt x="354" y="1617"/>
                    <a:pt x="397" y="1607"/>
                    <a:pt x="438" y="1582"/>
                  </a:cubicBezTo>
                  <a:lnTo>
                    <a:pt x="438" y="1584"/>
                  </a:lnTo>
                  <a:cubicBezTo>
                    <a:pt x="475" y="1562"/>
                    <a:pt x="505" y="1531"/>
                    <a:pt x="527" y="1493"/>
                  </a:cubicBezTo>
                  <a:cubicBezTo>
                    <a:pt x="1076" y="549"/>
                    <a:pt x="1978" y="493"/>
                    <a:pt x="1988" y="491"/>
                  </a:cubicBezTo>
                  <a:cubicBezTo>
                    <a:pt x="2123" y="484"/>
                    <a:pt x="2226" y="369"/>
                    <a:pt x="2219" y="234"/>
                  </a:cubicBezTo>
                  <a:cubicBezTo>
                    <a:pt x="2214" y="102"/>
                    <a:pt x="2103" y="1"/>
                    <a:pt x="197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52"/>
            <p:cNvSpPr/>
            <p:nvPr/>
          </p:nvSpPr>
          <p:spPr>
            <a:xfrm>
              <a:off x="4085350" y="1289025"/>
              <a:ext cx="59225" cy="32575"/>
            </a:xfrm>
            <a:custGeom>
              <a:avLst/>
              <a:gdLst/>
              <a:ahLst/>
              <a:cxnLst/>
              <a:rect l="l" t="t" r="r" b="b"/>
              <a:pathLst>
                <a:path w="2369" h="1303" extrusionOk="0">
                  <a:moveTo>
                    <a:pt x="400" y="0"/>
                  </a:moveTo>
                  <a:cubicBezTo>
                    <a:pt x="300" y="0"/>
                    <a:pt x="237" y="8"/>
                    <a:pt x="227" y="9"/>
                  </a:cubicBezTo>
                  <a:cubicBezTo>
                    <a:pt x="93" y="28"/>
                    <a:pt x="1" y="150"/>
                    <a:pt x="18" y="283"/>
                  </a:cubicBezTo>
                  <a:cubicBezTo>
                    <a:pt x="34" y="407"/>
                    <a:pt x="139" y="497"/>
                    <a:pt x="260" y="497"/>
                  </a:cubicBezTo>
                  <a:cubicBezTo>
                    <a:pt x="270" y="497"/>
                    <a:pt x="280" y="496"/>
                    <a:pt x="290" y="495"/>
                  </a:cubicBezTo>
                  <a:cubicBezTo>
                    <a:pt x="298" y="494"/>
                    <a:pt x="340" y="490"/>
                    <a:pt x="406" y="490"/>
                  </a:cubicBezTo>
                  <a:cubicBezTo>
                    <a:pt x="673" y="490"/>
                    <a:pt x="1346" y="561"/>
                    <a:pt x="1909" y="1217"/>
                  </a:cubicBezTo>
                  <a:cubicBezTo>
                    <a:pt x="1956" y="1273"/>
                    <a:pt x="2025" y="1303"/>
                    <a:pt x="2094" y="1303"/>
                  </a:cubicBezTo>
                  <a:cubicBezTo>
                    <a:pt x="2136" y="1303"/>
                    <a:pt x="2178" y="1292"/>
                    <a:pt x="2216" y="1270"/>
                  </a:cubicBezTo>
                  <a:cubicBezTo>
                    <a:pt x="2229" y="1263"/>
                    <a:pt x="2242" y="1254"/>
                    <a:pt x="2254" y="1244"/>
                  </a:cubicBezTo>
                  <a:cubicBezTo>
                    <a:pt x="2357" y="1155"/>
                    <a:pt x="2369" y="1001"/>
                    <a:pt x="2281" y="897"/>
                  </a:cubicBezTo>
                  <a:cubicBezTo>
                    <a:pt x="1593" y="95"/>
                    <a:pt x="757" y="0"/>
                    <a:pt x="40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52"/>
            <p:cNvSpPr/>
            <p:nvPr/>
          </p:nvSpPr>
          <p:spPr>
            <a:xfrm>
              <a:off x="2629325" y="1765400"/>
              <a:ext cx="992450" cy="488975"/>
            </a:xfrm>
            <a:custGeom>
              <a:avLst/>
              <a:gdLst/>
              <a:ahLst/>
              <a:cxnLst/>
              <a:rect l="l" t="t" r="r" b="b"/>
              <a:pathLst>
                <a:path w="39698" h="19559" extrusionOk="0">
                  <a:moveTo>
                    <a:pt x="35628" y="0"/>
                  </a:moveTo>
                  <a:cubicBezTo>
                    <a:pt x="34550" y="1225"/>
                    <a:pt x="33342" y="2533"/>
                    <a:pt x="32135" y="3741"/>
                  </a:cubicBezTo>
                  <a:cubicBezTo>
                    <a:pt x="30915" y="4960"/>
                    <a:pt x="29685" y="6165"/>
                    <a:pt x="28399" y="7297"/>
                  </a:cubicBezTo>
                  <a:cubicBezTo>
                    <a:pt x="25834" y="9551"/>
                    <a:pt x="23121" y="11639"/>
                    <a:pt x="20256" y="13134"/>
                  </a:cubicBezTo>
                  <a:cubicBezTo>
                    <a:pt x="19899" y="13327"/>
                    <a:pt x="19537" y="13488"/>
                    <a:pt x="19177" y="13658"/>
                  </a:cubicBezTo>
                  <a:cubicBezTo>
                    <a:pt x="18824" y="13808"/>
                    <a:pt x="18476" y="13958"/>
                    <a:pt x="18105" y="14087"/>
                  </a:cubicBezTo>
                  <a:cubicBezTo>
                    <a:pt x="17353" y="14356"/>
                    <a:pt x="16587" y="14583"/>
                    <a:pt x="15809" y="14766"/>
                  </a:cubicBezTo>
                  <a:cubicBezTo>
                    <a:pt x="14216" y="15128"/>
                    <a:pt x="12546" y="15371"/>
                    <a:pt x="10848" y="15504"/>
                  </a:cubicBezTo>
                  <a:cubicBezTo>
                    <a:pt x="9405" y="15631"/>
                    <a:pt x="7938" y="15690"/>
                    <a:pt x="6464" y="15690"/>
                  </a:cubicBezTo>
                  <a:cubicBezTo>
                    <a:pt x="6204" y="15690"/>
                    <a:pt x="5944" y="15688"/>
                    <a:pt x="5684" y="15685"/>
                  </a:cubicBezTo>
                  <a:cubicBezTo>
                    <a:pt x="3956" y="15673"/>
                    <a:pt x="2180" y="15597"/>
                    <a:pt x="485" y="15465"/>
                  </a:cubicBezTo>
                  <a:lnTo>
                    <a:pt x="0" y="18041"/>
                  </a:lnTo>
                  <a:cubicBezTo>
                    <a:pt x="3608" y="18973"/>
                    <a:pt x="7221" y="19452"/>
                    <a:pt x="10971" y="19554"/>
                  </a:cubicBezTo>
                  <a:cubicBezTo>
                    <a:pt x="11185" y="19557"/>
                    <a:pt x="11399" y="19559"/>
                    <a:pt x="11614" y="19559"/>
                  </a:cubicBezTo>
                  <a:cubicBezTo>
                    <a:pt x="13275" y="19559"/>
                    <a:pt x="14956" y="19461"/>
                    <a:pt x="16654" y="19197"/>
                  </a:cubicBezTo>
                  <a:cubicBezTo>
                    <a:pt x="17613" y="19045"/>
                    <a:pt x="18581" y="18846"/>
                    <a:pt x="19547" y="18563"/>
                  </a:cubicBezTo>
                  <a:cubicBezTo>
                    <a:pt x="20029" y="18427"/>
                    <a:pt x="20513" y="18256"/>
                    <a:pt x="20992" y="18082"/>
                  </a:cubicBezTo>
                  <a:cubicBezTo>
                    <a:pt x="21451" y="17896"/>
                    <a:pt x="21914" y="17715"/>
                    <a:pt x="22355" y="17508"/>
                  </a:cubicBezTo>
                  <a:cubicBezTo>
                    <a:pt x="24149" y="16708"/>
                    <a:pt x="25791" y="15722"/>
                    <a:pt x="27364" y="14671"/>
                  </a:cubicBezTo>
                  <a:cubicBezTo>
                    <a:pt x="28937" y="13620"/>
                    <a:pt x="30409" y="12463"/>
                    <a:pt x="31828" y="11264"/>
                  </a:cubicBezTo>
                  <a:cubicBezTo>
                    <a:pt x="33243" y="10057"/>
                    <a:pt x="34618" y="8817"/>
                    <a:pt x="35916" y="7505"/>
                  </a:cubicBezTo>
                  <a:cubicBezTo>
                    <a:pt x="36567" y="6851"/>
                    <a:pt x="37206" y="6185"/>
                    <a:pt x="37835" y="5507"/>
                  </a:cubicBezTo>
                  <a:cubicBezTo>
                    <a:pt x="38472" y="4821"/>
                    <a:pt x="39062" y="4154"/>
                    <a:pt x="39697" y="3386"/>
                  </a:cubicBezTo>
                  <a:lnTo>
                    <a:pt x="35628" y="0"/>
                  </a:lnTo>
                  <a:close/>
                </a:path>
              </a:pathLst>
            </a:custGeom>
            <a:solidFill>
              <a:srgbClr val="FFA68F"/>
            </a:solidFill>
            <a:ln w="9525" cap="flat" cmpd="sng">
              <a:solidFill>
                <a:srgbClr val="FFA68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52"/>
            <p:cNvSpPr/>
            <p:nvPr/>
          </p:nvSpPr>
          <p:spPr>
            <a:xfrm>
              <a:off x="2569775" y="2108075"/>
              <a:ext cx="127625" cy="111200"/>
            </a:xfrm>
            <a:custGeom>
              <a:avLst/>
              <a:gdLst/>
              <a:ahLst/>
              <a:cxnLst/>
              <a:rect l="l" t="t" r="r" b="b"/>
              <a:pathLst>
                <a:path w="5105" h="4448" extrusionOk="0">
                  <a:moveTo>
                    <a:pt x="1635" y="1"/>
                  </a:moveTo>
                  <a:lnTo>
                    <a:pt x="0" y="4268"/>
                  </a:lnTo>
                  <a:lnTo>
                    <a:pt x="3760" y="4448"/>
                  </a:lnTo>
                  <a:lnTo>
                    <a:pt x="5104" y="2809"/>
                  </a:lnTo>
                  <a:cubicBezTo>
                    <a:pt x="4335" y="799"/>
                    <a:pt x="1635" y="1"/>
                    <a:pt x="1635" y="1"/>
                  </a:cubicBezTo>
                  <a:close/>
                </a:path>
              </a:pathLst>
            </a:custGeom>
            <a:solidFill>
              <a:srgbClr val="FFA68F"/>
            </a:solidFill>
            <a:ln w="9525" cap="flat" cmpd="sng">
              <a:solidFill>
                <a:srgbClr val="FFA68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52"/>
            <p:cNvSpPr/>
            <p:nvPr/>
          </p:nvSpPr>
          <p:spPr>
            <a:xfrm>
              <a:off x="2483675" y="2108075"/>
              <a:ext cx="126975" cy="106725"/>
            </a:xfrm>
            <a:custGeom>
              <a:avLst/>
              <a:gdLst/>
              <a:ahLst/>
              <a:cxnLst/>
              <a:rect l="l" t="t" r="r" b="b"/>
              <a:pathLst>
                <a:path w="5079" h="4269" extrusionOk="0">
                  <a:moveTo>
                    <a:pt x="5079" y="1"/>
                  </a:moveTo>
                  <a:lnTo>
                    <a:pt x="1016" y="58"/>
                  </a:lnTo>
                  <a:lnTo>
                    <a:pt x="1" y="3476"/>
                  </a:lnTo>
                  <a:lnTo>
                    <a:pt x="3444" y="4268"/>
                  </a:lnTo>
                  <a:lnTo>
                    <a:pt x="5079" y="1"/>
                  </a:lnTo>
                  <a:close/>
                </a:path>
              </a:pathLst>
            </a:custGeom>
            <a:solidFill>
              <a:srgbClr val="FFA68F"/>
            </a:solidFill>
            <a:ln w="9525" cap="flat" cmpd="sng">
              <a:solidFill>
                <a:srgbClr val="FFA68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52"/>
            <p:cNvSpPr/>
            <p:nvPr/>
          </p:nvSpPr>
          <p:spPr>
            <a:xfrm>
              <a:off x="3477575" y="1696500"/>
              <a:ext cx="174450" cy="278050"/>
            </a:xfrm>
            <a:custGeom>
              <a:avLst/>
              <a:gdLst/>
              <a:ahLst/>
              <a:cxnLst/>
              <a:rect l="l" t="t" r="r" b="b"/>
              <a:pathLst>
                <a:path w="6978" h="11122" extrusionOk="0">
                  <a:moveTo>
                    <a:pt x="3647" y="1"/>
                  </a:moveTo>
                  <a:cubicBezTo>
                    <a:pt x="3625" y="1"/>
                    <a:pt x="3603" y="1"/>
                    <a:pt x="3581" y="1"/>
                  </a:cubicBezTo>
                  <a:cubicBezTo>
                    <a:pt x="1381" y="53"/>
                    <a:pt x="0" y="2270"/>
                    <a:pt x="0" y="2270"/>
                  </a:cubicBezTo>
                  <a:lnTo>
                    <a:pt x="3524" y="11121"/>
                  </a:lnTo>
                  <a:cubicBezTo>
                    <a:pt x="3524" y="11121"/>
                    <a:pt x="6978" y="9035"/>
                    <a:pt x="6856" y="6175"/>
                  </a:cubicBezTo>
                  <a:cubicBezTo>
                    <a:pt x="6729" y="3223"/>
                    <a:pt x="6104" y="1"/>
                    <a:pt x="36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52"/>
            <p:cNvSpPr/>
            <p:nvPr/>
          </p:nvSpPr>
          <p:spPr>
            <a:xfrm>
              <a:off x="2405750" y="4864825"/>
              <a:ext cx="56900" cy="50925"/>
            </a:xfrm>
            <a:custGeom>
              <a:avLst/>
              <a:gdLst/>
              <a:ahLst/>
              <a:cxnLst/>
              <a:rect l="l" t="t" r="r" b="b"/>
              <a:pathLst>
                <a:path w="2276" h="2037" extrusionOk="0">
                  <a:moveTo>
                    <a:pt x="366" y="348"/>
                  </a:moveTo>
                  <a:lnTo>
                    <a:pt x="366" y="348"/>
                  </a:lnTo>
                  <a:cubicBezTo>
                    <a:pt x="1056" y="638"/>
                    <a:pt x="1943" y="1112"/>
                    <a:pt x="2013" y="1453"/>
                  </a:cubicBezTo>
                  <a:cubicBezTo>
                    <a:pt x="2023" y="1496"/>
                    <a:pt x="2023" y="1554"/>
                    <a:pt x="1949" y="1627"/>
                  </a:cubicBezTo>
                  <a:cubicBezTo>
                    <a:pt x="1835" y="1737"/>
                    <a:pt x="1722" y="1791"/>
                    <a:pt x="1604" y="1791"/>
                  </a:cubicBezTo>
                  <a:cubicBezTo>
                    <a:pt x="1578" y="1791"/>
                    <a:pt x="1550" y="1788"/>
                    <a:pt x="1523" y="1782"/>
                  </a:cubicBezTo>
                  <a:cubicBezTo>
                    <a:pt x="1175" y="1712"/>
                    <a:pt x="751" y="1181"/>
                    <a:pt x="366" y="348"/>
                  </a:cubicBezTo>
                  <a:close/>
                  <a:moveTo>
                    <a:pt x="133" y="0"/>
                  </a:moveTo>
                  <a:cubicBezTo>
                    <a:pt x="100" y="0"/>
                    <a:pt x="67" y="13"/>
                    <a:pt x="44" y="38"/>
                  </a:cubicBezTo>
                  <a:cubicBezTo>
                    <a:pt x="11" y="73"/>
                    <a:pt x="0" y="125"/>
                    <a:pt x="19" y="171"/>
                  </a:cubicBezTo>
                  <a:cubicBezTo>
                    <a:pt x="287" y="806"/>
                    <a:pt x="830" y="1892"/>
                    <a:pt x="1473" y="2023"/>
                  </a:cubicBezTo>
                  <a:cubicBezTo>
                    <a:pt x="1518" y="2032"/>
                    <a:pt x="1562" y="2037"/>
                    <a:pt x="1606" y="2037"/>
                  </a:cubicBezTo>
                  <a:cubicBezTo>
                    <a:pt x="1730" y="2037"/>
                    <a:pt x="1850" y="2000"/>
                    <a:pt x="1963" y="1928"/>
                  </a:cubicBezTo>
                  <a:cubicBezTo>
                    <a:pt x="2019" y="1892"/>
                    <a:pt x="2071" y="1850"/>
                    <a:pt x="2120" y="1804"/>
                  </a:cubicBezTo>
                  <a:cubicBezTo>
                    <a:pt x="2269" y="1657"/>
                    <a:pt x="2275" y="1506"/>
                    <a:pt x="2253" y="1404"/>
                  </a:cubicBezTo>
                  <a:cubicBezTo>
                    <a:pt x="2120" y="757"/>
                    <a:pt x="374" y="83"/>
                    <a:pt x="176" y="8"/>
                  </a:cubicBezTo>
                  <a:cubicBezTo>
                    <a:pt x="162" y="3"/>
                    <a:pt x="147" y="0"/>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52"/>
            <p:cNvSpPr/>
            <p:nvPr/>
          </p:nvSpPr>
          <p:spPr>
            <a:xfrm>
              <a:off x="2405325" y="4846225"/>
              <a:ext cx="66525" cy="29525"/>
            </a:xfrm>
            <a:custGeom>
              <a:avLst/>
              <a:gdLst/>
              <a:ahLst/>
              <a:cxnLst/>
              <a:rect l="l" t="t" r="r" b="b"/>
              <a:pathLst>
                <a:path w="2661" h="1181" extrusionOk="0">
                  <a:moveTo>
                    <a:pt x="1874" y="244"/>
                  </a:moveTo>
                  <a:cubicBezTo>
                    <a:pt x="1925" y="244"/>
                    <a:pt x="1974" y="249"/>
                    <a:pt x="2019" y="259"/>
                  </a:cubicBezTo>
                  <a:cubicBezTo>
                    <a:pt x="2137" y="282"/>
                    <a:pt x="2239" y="357"/>
                    <a:pt x="2295" y="463"/>
                  </a:cubicBezTo>
                  <a:cubicBezTo>
                    <a:pt x="2371" y="600"/>
                    <a:pt x="2335" y="669"/>
                    <a:pt x="2295" y="712"/>
                  </a:cubicBezTo>
                  <a:cubicBezTo>
                    <a:pt x="2152" y="867"/>
                    <a:pt x="1746" y="938"/>
                    <a:pt x="1312" y="938"/>
                  </a:cubicBezTo>
                  <a:cubicBezTo>
                    <a:pt x="999" y="938"/>
                    <a:pt x="672" y="901"/>
                    <a:pt x="417" y="831"/>
                  </a:cubicBezTo>
                  <a:lnTo>
                    <a:pt x="453" y="810"/>
                  </a:lnTo>
                  <a:cubicBezTo>
                    <a:pt x="831" y="571"/>
                    <a:pt x="1444" y="244"/>
                    <a:pt x="1874" y="244"/>
                  </a:cubicBezTo>
                  <a:close/>
                  <a:moveTo>
                    <a:pt x="1874" y="0"/>
                  </a:moveTo>
                  <a:cubicBezTo>
                    <a:pt x="1140" y="0"/>
                    <a:pt x="124" y="734"/>
                    <a:pt x="76" y="768"/>
                  </a:cubicBezTo>
                  <a:cubicBezTo>
                    <a:pt x="0" y="823"/>
                    <a:pt x="13" y="939"/>
                    <a:pt x="98" y="978"/>
                  </a:cubicBezTo>
                  <a:cubicBezTo>
                    <a:pt x="358" y="1096"/>
                    <a:pt x="855" y="1180"/>
                    <a:pt x="1335" y="1180"/>
                  </a:cubicBezTo>
                  <a:cubicBezTo>
                    <a:pt x="1736" y="1180"/>
                    <a:pt x="2126" y="1121"/>
                    <a:pt x="2360" y="974"/>
                  </a:cubicBezTo>
                  <a:cubicBezTo>
                    <a:pt x="2403" y="946"/>
                    <a:pt x="2442" y="915"/>
                    <a:pt x="2476" y="879"/>
                  </a:cubicBezTo>
                  <a:cubicBezTo>
                    <a:pt x="2552" y="794"/>
                    <a:pt x="2660" y="613"/>
                    <a:pt x="2509" y="344"/>
                  </a:cubicBezTo>
                  <a:cubicBezTo>
                    <a:pt x="2419" y="176"/>
                    <a:pt x="2258" y="56"/>
                    <a:pt x="2071" y="20"/>
                  </a:cubicBezTo>
                  <a:cubicBezTo>
                    <a:pt x="2008" y="7"/>
                    <a:pt x="1943" y="0"/>
                    <a:pt x="18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52"/>
            <p:cNvSpPr/>
            <p:nvPr/>
          </p:nvSpPr>
          <p:spPr>
            <a:xfrm>
              <a:off x="3593100" y="5146250"/>
              <a:ext cx="83350" cy="32475"/>
            </a:xfrm>
            <a:custGeom>
              <a:avLst/>
              <a:gdLst/>
              <a:ahLst/>
              <a:cxnLst/>
              <a:rect l="l" t="t" r="r" b="b"/>
              <a:pathLst>
                <a:path w="3334" h="1299" extrusionOk="0">
                  <a:moveTo>
                    <a:pt x="2790" y="240"/>
                  </a:moveTo>
                  <a:cubicBezTo>
                    <a:pt x="2896" y="240"/>
                    <a:pt x="2978" y="256"/>
                    <a:pt x="3031" y="292"/>
                  </a:cubicBezTo>
                  <a:cubicBezTo>
                    <a:pt x="3057" y="309"/>
                    <a:pt x="3082" y="335"/>
                    <a:pt x="3077" y="409"/>
                  </a:cubicBezTo>
                  <a:cubicBezTo>
                    <a:pt x="3069" y="581"/>
                    <a:pt x="2998" y="713"/>
                    <a:pt x="2863" y="817"/>
                  </a:cubicBezTo>
                  <a:cubicBezTo>
                    <a:pt x="2657" y="973"/>
                    <a:pt x="2289" y="1051"/>
                    <a:pt x="1805" y="1051"/>
                  </a:cubicBezTo>
                  <a:cubicBezTo>
                    <a:pt x="1446" y="1051"/>
                    <a:pt x="1023" y="1008"/>
                    <a:pt x="555" y="922"/>
                  </a:cubicBezTo>
                  <a:cubicBezTo>
                    <a:pt x="1309" y="594"/>
                    <a:pt x="2298" y="240"/>
                    <a:pt x="2790" y="240"/>
                  </a:cubicBezTo>
                  <a:close/>
                  <a:moveTo>
                    <a:pt x="2787" y="0"/>
                  </a:moveTo>
                  <a:cubicBezTo>
                    <a:pt x="1974" y="0"/>
                    <a:pt x="453" y="692"/>
                    <a:pt x="107" y="854"/>
                  </a:cubicBezTo>
                  <a:cubicBezTo>
                    <a:pt x="0" y="905"/>
                    <a:pt x="18" y="1060"/>
                    <a:pt x="133" y="1086"/>
                  </a:cubicBezTo>
                  <a:cubicBezTo>
                    <a:pt x="577" y="1185"/>
                    <a:pt x="1220" y="1299"/>
                    <a:pt x="1812" y="1299"/>
                  </a:cubicBezTo>
                  <a:cubicBezTo>
                    <a:pt x="2287" y="1299"/>
                    <a:pt x="2729" y="1225"/>
                    <a:pt x="3011" y="1011"/>
                  </a:cubicBezTo>
                  <a:cubicBezTo>
                    <a:pt x="3204" y="866"/>
                    <a:pt x="3309" y="667"/>
                    <a:pt x="3323" y="422"/>
                  </a:cubicBezTo>
                  <a:cubicBezTo>
                    <a:pt x="3333" y="239"/>
                    <a:pt x="3244" y="140"/>
                    <a:pt x="3168" y="88"/>
                  </a:cubicBezTo>
                  <a:cubicBezTo>
                    <a:pt x="3077" y="26"/>
                    <a:pt x="2945" y="0"/>
                    <a:pt x="27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52"/>
            <p:cNvSpPr/>
            <p:nvPr/>
          </p:nvSpPr>
          <p:spPr>
            <a:xfrm>
              <a:off x="3593650" y="5115375"/>
              <a:ext cx="56875" cy="58100"/>
            </a:xfrm>
            <a:custGeom>
              <a:avLst/>
              <a:gdLst/>
              <a:ahLst/>
              <a:cxnLst/>
              <a:rect l="l" t="t" r="r" b="b"/>
              <a:pathLst>
                <a:path w="2275" h="2324" extrusionOk="0">
                  <a:moveTo>
                    <a:pt x="1665" y="246"/>
                  </a:moveTo>
                  <a:cubicBezTo>
                    <a:pt x="1692" y="246"/>
                    <a:pt x="1720" y="248"/>
                    <a:pt x="1747" y="250"/>
                  </a:cubicBezTo>
                  <a:cubicBezTo>
                    <a:pt x="1875" y="266"/>
                    <a:pt x="1945" y="305"/>
                    <a:pt x="1953" y="364"/>
                  </a:cubicBezTo>
                  <a:cubicBezTo>
                    <a:pt x="1999" y="700"/>
                    <a:pt x="1032" y="1586"/>
                    <a:pt x="326" y="1973"/>
                  </a:cubicBezTo>
                  <a:cubicBezTo>
                    <a:pt x="487" y="1438"/>
                    <a:pt x="929" y="246"/>
                    <a:pt x="1665" y="246"/>
                  </a:cubicBezTo>
                  <a:close/>
                  <a:moveTo>
                    <a:pt x="1664" y="1"/>
                  </a:moveTo>
                  <a:cubicBezTo>
                    <a:pt x="530" y="1"/>
                    <a:pt x="38" y="2082"/>
                    <a:pt x="17" y="2174"/>
                  </a:cubicBezTo>
                  <a:cubicBezTo>
                    <a:pt x="0" y="2250"/>
                    <a:pt x="59" y="2324"/>
                    <a:pt x="137" y="2324"/>
                  </a:cubicBezTo>
                  <a:cubicBezTo>
                    <a:pt x="152" y="2324"/>
                    <a:pt x="168" y="2321"/>
                    <a:pt x="183" y="2315"/>
                  </a:cubicBezTo>
                  <a:cubicBezTo>
                    <a:pt x="876" y="2032"/>
                    <a:pt x="2275" y="910"/>
                    <a:pt x="2196" y="331"/>
                  </a:cubicBezTo>
                  <a:cubicBezTo>
                    <a:pt x="2178" y="204"/>
                    <a:pt x="2092" y="45"/>
                    <a:pt x="1777" y="7"/>
                  </a:cubicBezTo>
                  <a:cubicBezTo>
                    <a:pt x="1739" y="3"/>
                    <a:pt x="1701" y="1"/>
                    <a:pt x="16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52"/>
            <p:cNvSpPr/>
            <p:nvPr/>
          </p:nvSpPr>
          <p:spPr>
            <a:xfrm>
              <a:off x="3981775" y="1366725"/>
              <a:ext cx="24025" cy="13300"/>
            </a:xfrm>
            <a:custGeom>
              <a:avLst/>
              <a:gdLst/>
              <a:ahLst/>
              <a:cxnLst/>
              <a:rect l="l" t="t" r="r" b="b"/>
              <a:pathLst>
                <a:path w="961" h="532" extrusionOk="0">
                  <a:moveTo>
                    <a:pt x="961" y="1"/>
                  </a:moveTo>
                  <a:lnTo>
                    <a:pt x="0" y="408"/>
                  </a:lnTo>
                  <a:cubicBezTo>
                    <a:pt x="112" y="496"/>
                    <a:pt x="218" y="532"/>
                    <a:pt x="316" y="532"/>
                  </a:cubicBezTo>
                  <a:cubicBezTo>
                    <a:pt x="698" y="532"/>
                    <a:pt x="961" y="1"/>
                    <a:pt x="96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52"/>
            <p:cNvSpPr/>
            <p:nvPr/>
          </p:nvSpPr>
          <p:spPr>
            <a:xfrm>
              <a:off x="1469575" y="3032225"/>
              <a:ext cx="1025050" cy="222725"/>
            </a:xfrm>
            <a:custGeom>
              <a:avLst/>
              <a:gdLst/>
              <a:ahLst/>
              <a:cxnLst/>
              <a:rect l="l" t="t" r="r" b="b"/>
              <a:pathLst>
                <a:path w="41002" h="8909" extrusionOk="0">
                  <a:moveTo>
                    <a:pt x="41002" y="0"/>
                  </a:moveTo>
                  <a:lnTo>
                    <a:pt x="5341" y="4495"/>
                  </a:lnTo>
                  <a:lnTo>
                    <a:pt x="1" y="8908"/>
                  </a:lnTo>
                  <a:lnTo>
                    <a:pt x="35663" y="4415"/>
                  </a:lnTo>
                  <a:lnTo>
                    <a:pt x="4100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52"/>
            <p:cNvSpPr/>
            <p:nvPr/>
          </p:nvSpPr>
          <p:spPr>
            <a:xfrm>
              <a:off x="1299750" y="3141625"/>
              <a:ext cx="1728700" cy="1308625"/>
            </a:xfrm>
            <a:custGeom>
              <a:avLst/>
              <a:gdLst/>
              <a:ahLst/>
              <a:cxnLst/>
              <a:rect l="l" t="t" r="r" b="b"/>
              <a:pathLst>
                <a:path w="69148" h="52345" extrusionOk="0">
                  <a:moveTo>
                    <a:pt x="11902" y="1"/>
                  </a:moveTo>
                  <a:lnTo>
                    <a:pt x="0" y="28076"/>
                  </a:lnTo>
                  <a:lnTo>
                    <a:pt x="57245" y="52344"/>
                  </a:lnTo>
                  <a:lnTo>
                    <a:pt x="69147" y="24269"/>
                  </a:lnTo>
                  <a:lnTo>
                    <a:pt x="1190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52"/>
            <p:cNvSpPr/>
            <p:nvPr/>
          </p:nvSpPr>
          <p:spPr>
            <a:xfrm>
              <a:off x="1306525" y="3735150"/>
              <a:ext cx="1433325" cy="829325"/>
            </a:xfrm>
            <a:custGeom>
              <a:avLst/>
              <a:gdLst/>
              <a:ahLst/>
              <a:cxnLst/>
              <a:rect l="l" t="t" r="r" b="b"/>
              <a:pathLst>
                <a:path w="57333" h="33173" extrusionOk="0">
                  <a:moveTo>
                    <a:pt x="35663" y="0"/>
                  </a:moveTo>
                  <a:lnTo>
                    <a:pt x="1" y="4495"/>
                  </a:lnTo>
                  <a:lnTo>
                    <a:pt x="21671" y="33173"/>
                  </a:lnTo>
                  <a:lnTo>
                    <a:pt x="57332" y="28678"/>
                  </a:lnTo>
                  <a:lnTo>
                    <a:pt x="3566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52"/>
            <p:cNvSpPr/>
            <p:nvPr/>
          </p:nvSpPr>
          <p:spPr>
            <a:xfrm>
              <a:off x="1603075" y="3032225"/>
              <a:ext cx="1433275" cy="829325"/>
            </a:xfrm>
            <a:custGeom>
              <a:avLst/>
              <a:gdLst/>
              <a:ahLst/>
              <a:cxnLst/>
              <a:rect l="l" t="t" r="r" b="b"/>
              <a:pathLst>
                <a:path w="57331" h="33173" extrusionOk="0">
                  <a:moveTo>
                    <a:pt x="35662" y="0"/>
                  </a:moveTo>
                  <a:lnTo>
                    <a:pt x="1" y="4495"/>
                  </a:lnTo>
                  <a:lnTo>
                    <a:pt x="21669" y="33172"/>
                  </a:lnTo>
                  <a:lnTo>
                    <a:pt x="57330" y="28678"/>
                  </a:lnTo>
                  <a:lnTo>
                    <a:pt x="35662" y="0"/>
                  </a:ln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52"/>
            <p:cNvSpPr/>
            <p:nvPr/>
          </p:nvSpPr>
          <p:spPr>
            <a:xfrm>
              <a:off x="1603075" y="3032225"/>
              <a:ext cx="1433275" cy="829325"/>
            </a:xfrm>
            <a:custGeom>
              <a:avLst/>
              <a:gdLst/>
              <a:ahLst/>
              <a:cxnLst/>
              <a:rect l="l" t="t" r="r" b="b"/>
              <a:pathLst>
                <a:path w="57331" h="33173" extrusionOk="0">
                  <a:moveTo>
                    <a:pt x="35662" y="0"/>
                  </a:moveTo>
                  <a:lnTo>
                    <a:pt x="1" y="4495"/>
                  </a:lnTo>
                  <a:lnTo>
                    <a:pt x="21669" y="33172"/>
                  </a:lnTo>
                  <a:lnTo>
                    <a:pt x="57330" y="28678"/>
                  </a:lnTo>
                  <a:lnTo>
                    <a:pt x="3566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52"/>
            <p:cNvSpPr/>
            <p:nvPr/>
          </p:nvSpPr>
          <p:spPr>
            <a:xfrm>
              <a:off x="1603075" y="3032225"/>
              <a:ext cx="891550" cy="829325"/>
            </a:xfrm>
            <a:custGeom>
              <a:avLst/>
              <a:gdLst/>
              <a:ahLst/>
              <a:cxnLst/>
              <a:rect l="l" t="t" r="r" b="b"/>
              <a:pathLst>
                <a:path w="35662" h="33173" extrusionOk="0">
                  <a:moveTo>
                    <a:pt x="35662" y="0"/>
                  </a:moveTo>
                  <a:lnTo>
                    <a:pt x="1" y="4495"/>
                  </a:lnTo>
                  <a:lnTo>
                    <a:pt x="21669" y="33172"/>
                  </a:lnTo>
                  <a:lnTo>
                    <a:pt x="3566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52"/>
            <p:cNvSpPr/>
            <p:nvPr/>
          </p:nvSpPr>
          <p:spPr>
            <a:xfrm>
              <a:off x="2144800" y="3749150"/>
              <a:ext cx="915625" cy="318750"/>
            </a:xfrm>
            <a:custGeom>
              <a:avLst/>
              <a:gdLst/>
              <a:ahLst/>
              <a:cxnLst/>
              <a:rect l="l" t="t" r="r" b="b"/>
              <a:pathLst>
                <a:path w="36625" h="12750" extrusionOk="0">
                  <a:moveTo>
                    <a:pt x="35661" y="1"/>
                  </a:moveTo>
                  <a:lnTo>
                    <a:pt x="0" y="4495"/>
                  </a:lnTo>
                  <a:lnTo>
                    <a:pt x="964" y="12750"/>
                  </a:lnTo>
                  <a:lnTo>
                    <a:pt x="36625" y="8255"/>
                  </a:lnTo>
                  <a:lnTo>
                    <a:pt x="35661" y="1"/>
                  </a:ln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52"/>
            <p:cNvSpPr/>
            <p:nvPr/>
          </p:nvSpPr>
          <p:spPr>
            <a:xfrm>
              <a:off x="2144800" y="3749150"/>
              <a:ext cx="915625" cy="318750"/>
            </a:xfrm>
            <a:custGeom>
              <a:avLst/>
              <a:gdLst/>
              <a:ahLst/>
              <a:cxnLst/>
              <a:rect l="l" t="t" r="r" b="b"/>
              <a:pathLst>
                <a:path w="36625" h="12750" extrusionOk="0">
                  <a:moveTo>
                    <a:pt x="35661" y="1"/>
                  </a:moveTo>
                  <a:lnTo>
                    <a:pt x="0" y="4495"/>
                  </a:lnTo>
                  <a:lnTo>
                    <a:pt x="964" y="12750"/>
                  </a:lnTo>
                  <a:lnTo>
                    <a:pt x="36625" y="8255"/>
                  </a:lnTo>
                  <a:lnTo>
                    <a:pt x="3566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52"/>
            <p:cNvSpPr/>
            <p:nvPr/>
          </p:nvSpPr>
          <p:spPr>
            <a:xfrm>
              <a:off x="1613425" y="3598700"/>
              <a:ext cx="245500" cy="416575"/>
            </a:xfrm>
            <a:custGeom>
              <a:avLst/>
              <a:gdLst/>
              <a:ahLst/>
              <a:cxnLst/>
              <a:rect l="l" t="t" r="r" b="b"/>
              <a:pathLst>
                <a:path w="9820" h="16663" extrusionOk="0">
                  <a:moveTo>
                    <a:pt x="5568" y="0"/>
                  </a:moveTo>
                  <a:cubicBezTo>
                    <a:pt x="4326" y="0"/>
                    <a:pt x="3036" y="945"/>
                    <a:pt x="2074" y="2745"/>
                  </a:cubicBezTo>
                  <a:cubicBezTo>
                    <a:pt x="1289" y="4214"/>
                    <a:pt x="868" y="5979"/>
                    <a:pt x="803" y="7697"/>
                  </a:cubicBezTo>
                  <a:cubicBezTo>
                    <a:pt x="741" y="9357"/>
                    <a:pt x="504" y="11024"/>
                    <a:pt x="74" y="12590"/>
                  </a:cubicBezTo>
                  <a:cubicBezTo>
                    <a:pt x="1" y="12860"/>
                    <a:pt x="34" y="13160"/>
                    <a:pt x="157" y="13327"/>
                  </a:cubicBezTo>
                  <a:lnTo>
                    <a:pt x="2560" y="16543"/>
                  </a:lnTo>
                  <a:cubicBezTo>
                    <a:pt x="2619" y="16623"/>
                    <a:pt x="2691" y="16662"/>
                    <a:pt x="2767" y="16662"/>
                  </a:cubicBezTo>
                  <a:cubicBezTo>
                    <a:pt x="2850" y="16662"/>
                    <a:pt x="2936" y="16615"/>
                    <a:pt x="3011" y="16520"/>
                  </a:cubicBezTo>
                  <a:cubicBezTo>
                    <a:pt x="3828" y="15502"/>
                    <a:pt x="4741" y="14751"/>
                    <a:pt x="5691" y="14318"/>
                  </a:cubicBezTo>
                  <a:cubicBezTo>
                    <a:pt x="6630" y="13891"/>
                    <a:pt x="7529" y="12942"/>
                    <a:pt x="8217" y="11521"/>
                  </a:cubicBezTo>
                  <a:cubicBezTo>
                    <a:pt x="9819" y="8217"/>
                    <a:pt x="9678" y="3622"/>
                    <a:pt x="7894" y="1307"/>
                  </a:cubicBezTo>
                  <a:cubicBezTo>
                    <a:pt x="7216" y="427"/>
                    <a:pt x="6403" y="0"/>
                    <a:pt x="55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52"/>
            <p:cNvSpPr/>
            <p:nvPr/>
          </p:nvSpPr>
          <p:spPr>
            <a:xfrm>
              <a:off x="1577050" y="3965650"/>
              <a:ext cx="85500" cy="129925"/>
            </a:xfrm>
            <a:custGeom>
              <a:avLst/>
              <a:gdLst/>
              <a:ahLst/>
              <a:cxnLst/>
              <a:rect l="l" t="t" r="r" b="b"/>
              <a:pathLst>
                <a:path w="3420" h="5197" extrusionOk="0">
                  <a:moveTo>
                    <a:pt x="1253" y="251"/>
                  </a:moveTo>
                  <a:cubicBezTo>
                    <a:pt x="1296" y="251"/>
                    <a:pt x="1338" y="277"/>
                    <a:pt x="1375" y="326"/>
                  </a:cubicBezTo>
                  <a:lnTo>
                    <a:pt x="3011" y="2517"/>
                  </a:lnTo>
                  <a:cubicBezTo>
                    <a:pt x="3148" y="2699"/>
                    <a:pt x="3154" y="3079"/>
                    <a:pt x="3026" y="3345"/>
                  </a:cubicBezTo>
                  <a:cubicBezTo>
                    <a:pt x="2964" y="3471"/>
                    <a:pt x="2880" y="3546"/>
                    <a:pt x="2797" y="3550"/>
                  </a:cubicBezTo>
                  <a:cubicBezTo>
                    <a:pt x="2734" y="3553"/>
                    <a:pt x="2682" y="3604"/>
                    <a:pt x="2679" y="3668"/>
                  </a:cubicBezTo>
                  <a:cubicBezTo>
                    <a:pt x="2671" y="3809"/>
                    <a:pt x="2643" y="3929"/>
                    <a:pt x="2597" y="4022"/>
                  </a:cubicBezTo>
                  <a:lnTo>
                    <a:pt x="2583" y="4052"/>
                  </a:lnTo>
                  <a:cubicBezTo>
                    <a:pt x="2522" y="4177"/>
                    <a:pt x="2439" y="4251"/>
                    <a:pt x="2359" y="4251"/>
                  </a:cubicBezTo>
                  <a:cubicBezTo>
                    <a:pt x="2294" y="4251"/>
                    <a:pt x="2239" y="4300"/>
                    <a:pt x="2235" y="4366"/>
                  </a:cubicBezTo>
                  <a:cubicBezTo>
                    <a:pt x="2223" y="4494"/>
                    <a:pt x="2199" y="4596"/>
                    <a:pt x="2159" y="4678"/>
                  </a:cubicBezTo>
                  <a:lnTo>
                    <a:pt x="2126" y="4747"/>
                  </a:lnTo>
                  <a:cubicBezTo>
                    <a:pt x="2058" y="4886"/>
                    <a:pt x="1976" y="4941"/>
                    <a:pt x="1923" y="4945"/>
                  </a:cubicBezTo>
                  <a:cubicBezTo>
                    <a:pt x="1919" y="4946"/>
                    <a:pt x="1915" y="4946"/>
                    <a:pt x="1911" y="4946"/>
                  </a:cubicBezTo>
                  <a:cubicBezTo>
                    <a:pt x="1873" y="4946"/>
                    <a:pt x="1837" y="4922"/>
                    <a:pt x="1805" y="4878"/>
                  </a:cubicBezTo>
                  <a:lnTo>
                    <a:pt x="400" y="2996"/>
                  </a:lnTo>
                  <a:cubicBezTo>
                    <a:pt x="275" y="2829"/>
                    <a:pt x="269" y="2469"/>
                    <a:pt x="387" y="2226"/>
                  </a:cubicBezTo>
                  <a:lnTo>
                    <a:pt x="420" y="2157"/>
                  </a:lnTo>
                  <a:cubicBezTo>
                    <a:pt x="452" y="2090"/>
                    <a:pt x="501" y="2031"/>
                    <a:pt x="564" y="1992"/>
                  </a:cubicBezTo>
                  <a:cubicBezTo>
                    <a:pt x="607" y="1966"/>
                    <a:pt x="630" y="1917"/>
                    <a:pt x="623" y="1868"/>
                  </a:cubicBezTo>
                  <a:cubicBezTo>
                    <a:pt x="599" y="1679"/>
                    <a:pt x="626" y="1484"/>
                    <a:pt x="698" y="1335"/>
                  </a:cubicBezTo>
                  <a:lnTo>
                    <a:pt x="712" y="1305"/>
                  </a:lnTo>
                  <a:cubicBezTo>
                    <a:pt x="753" y="1221"/>
                    <a:pt x="807" y="1161"/>
                    <a:pt x="875" y="1125"/>
                  </a:cubicBezTo>
                  <a:cubicBezTo>
                    <a:pt x="919" y="1101"/>
                    <a:pt x="945" y="1052"/>
                    <a:pt x="939" y="1001"/>
                  </a:cubicBezTo>
                  <a:cubicBezTo>
                    <a:pt x="919" y="810"/>
                    <a:pt x="947" y="616"/>
                    <a:pt x="1018" y="468"/>
                  </a:cubicBezTo>
                  <a:cubicBezTo>
                    <a:pt x="1080" y="341"/>
                    <a:pt x="1167" y="258"/>
                    <a:pt x="1243" y="251"/>
                  </a:cubicBezTo>
                  <a:close/>
                  <a:moveTo>
                    <a:pt x="1250" y="1"/>
                  </a:moveTo>
                  <a:cubicBezTo>
                    <a:pt x="1240" y="1"/>
                    <a:pt x="1229" y="1"/>
                    <a:pt x="1218" y="2"/>
                  </a:cubicBezTo>
                  <a:cubicBezTo>
                    <a:pt x="1050" y="18"/>
                    <a:pt x="896" y="149"/>
                    <a:pt x="794" y="359"/>
                  </a:cubicBezTo>
                  <a:cubicBezTo>
                    <a:pt x="711" y="530"/>
                    <a:pt x="673" y="738"/>
                    <a:pt x="685" y="951"/>
                  </a:cubicBezTo>
                  <a:cubicBezTo>
                    <a:pt x="600" y="1016"/>
                    <a:pt x="531" y="1101"/>
                    <a:pt x="487" y="1197"/>
                  </a:cubicBezTo>
                  <a:lnTo>
                    <a:pt x="472" y="1228"/>
                  </a:lnTo>
                  <a:cubicBezTo>
                    <a:pt x="389" y="1400"/>
                    <a:pt x="351" y="1614"/>
                    <a:pt x="367" y="1827"/>
                  </a:cubicBezTo>
                  <a:cubicBezTo>
                    <a:pt x="294" y="1887"/>
                    <a:pt x="235" y="1963"/>
                    <a:pt x="196" y="2049"/>
                  </a:cubicBezTo>
                  <a:lnTo>
                    <a:pt x="162" y="2118"/>
                  </a:lnTo>
                  <a:cubicBezTo>
                    <a:pt x="1" y="2451"/>
                    <a:pt x="16" y="2902"/>
                    <a:pt x="199" y="3146"/>
                  </a:cubicBezTo>
                  <a:lnTo>
                    <a:pt x="1604" y="5029"/>
                  </a:lnTo>
                  <a:cubicBezTo>
                    <a:pt x="1686" y="5138"/>
                    <a:pt x="1795" y="5197"/>
                    <a:pt x="1911" y="5197"/>
                  </a:cubicBezTo>
                  <a:cubicBezTo>
                    <a:pt x="1923" y="5197"/>
                    <a:pt x="1934" y="5197"/>
                    <a:pt x="1944" y="5195"/>
                  </a:cubicBezTo>
                  <a:cubicBezTo>
                    <a:pt x="2105" y="5181"/>
                    <a:pt x="2252" y="5057"/>
                    <a:pt x="2348" y="4857"/>
                  </a:cubicBezTo>
                  <a:lnTo>
                    <a:pt x="2383" y="4788"/>
                  </a:lnTo>
                  <a:cubicBezTo>
                    <a:pt x="2428" y="4692"/>
                    <a:pt x="2458" y="4590"/>
                    <a:pt x="2471" y="4485"/>
                  </a:cubicBezTo>
                  <a:cubicBezTo>
                    <a:pt x="2606" y="4445"/>
                    <a:pt x="2725" y="4333"/>
                    <a:pt x="2807" y="4163"/>
                  </a:cubicBezTo>
                  <a:lnTo>
                    <a:pt x="2821" y="4133"/>
                  </a:lnTo>
                  <a:cubicBezTo>
                    <a:pt x="2873" y="4022"/>
                    <a:pt x="2906" y="3903"/>
                    <a:pt x="2919" y="3782"/>
                  </a:cubicBezTo>
                  <a:cubicBezTo>
                    <a:pt x="3052" y="3736"/>
                    <a:pt x="3168" y="3622"/>
                    <a:pt x="3248" y="3456"/>
                  </a:cubicBezTo>
                  <a:cubicBezTo>
                    <a:pt x="3420" y="3103"/>
                    <a:pt x="3402" y="2627"/>
                    <a:pt x="3211" y="2370"/>
                  </a:cubicBezTo>
                  <a:lnTo>
                    <a:pt x="1575" y="177"/>
                  </a:lnTo>
                  <a:cubicBezTo>
                    <a:pt x="1489" y="62"/>
                    <a:pt x="1375" y="1"/>
                    <a:pt x="12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52"/>
            <p:cNvSpPr/>
            <p:nvPr/>
          </p:nvSpPr>
          <p:spPr>
            <a:xfrm>
              <a:off x="3568400" y="3062775"/>
              <a:ext cx="1167575" cy="173625"/>
            </a:xfrm>
            <a:custGeom>
              <a:avLst/>
              <a:gdLst/>
              <a:ahLst/>
              <a:cxnLst/>
              <a:rect l="l" t="t" r="r" b="b"/>
              <a:pathLst>
                <a:path w="46703" h="6945" extrusionOk="0">
                  <a:moveTo>
                    <a:pt x="5542" y="0"/>
                  </a:moveTo>
                  <a:lnTo>
                    <a:pt x="1" y="1918"/>
                  </a:lnTo>
                  <a:lnTo>
                    <a:pt x="46703" y="6945"/>
                  </a:lnTo>
                  <a:lnTo>
                    <a:pt x="55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52"/>
            <p:cNvSpPr/>
            <p:nvPr/>
          </p:nvSpPr>
          <p:spPr>
            <a:xfrm>
              <a:off x="3706925" y="3062775"/>
              <a:ext cx="1029050" cy="183950"/>
            </a:xfrm>
            <a:custGeom>
              <a:avLst/>
              <a:gdLst/>
              <a:ahLst/>
              <a:cxnLst/>
              <a:rect l="l" t="t" r="r" b="b"/>
              <a:pathLst>
                <a:path w="41162" h="7358" extrusionOk="0">
                  <a:moveTo>
                    <a:pt x="1" y="0"/>
                  </a:moveTo>
                  <a:lnTo>
                    <a:pt x="1567" y="7357"/>
                  </a:lnTo>
                  <a:lnTo>
                    <a:pt x="41162" y="6945"/>
                  </a:lnTo>
                  <a:lnTo>
                    <a:pt x="1" y="0"/>
                  </a:ln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52"/>
            <p:cNvSpPr/>
            <p:nvPr/>
          </p:nvSpPr>
          <p:spPr>
            <a:xfrm>
              <a:off x="3706925" y="3062775"/>
              <a:ext cx="1029050" cy="183950"/>
            </a:xfrm>
            <a:custGeom>
              <a:avLst/>
              <a:gdLst/>
              <a:ahLst/>
              <a:cxnLst/>
              <a:rect l="l" t="t" r="r" b="b"/>
              <a:pathLst>
                <a:path w="41162" h="7358" extrusionOk="0">
                  <a:moveTo>
                    <a:pt x="1" y="0"/>
                  </a:moveTo>
                  <a:lnTo>
                    <a:pt x="1567" y="7357"/>
                  </a:lnTo>
                  <a:lnTo>
                    <a:pt x="41162" y="6945"/>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52"/>
            <p:cNvSpPr/>
            <p:nvPr/>
          </p:nvSpPr>
          <p:spPr>
            <a:xfrm>
              <a:off x="3746075" y="3051525"/>
              <a:ext cx="989900" cy="195200"/>
            </a:xfrm>
            <a:custGeom>
              <a:avLst/>
              <a:gdLst/>
              <a:ahLst/>
              <a:cxnLst/>
              <a:rect l="l" t="t" r="r" b="b"/>
              <a:pathLst>
                <a:path w="39596" h="7808" extrusionOk="0">
                  <a:moveTo>
                    <a:pt x="1991" y="0"/>
                  </a:moveTo>
                  <a:lnTo>
                    <a:pt x="1" y="7807"/>
                  </a:lnTo>
                  <a:lnTo>
                    <a:pt x="39596" y="7395"/>
                  </a:lnTo>
                  <a:lnTo>
                    <a:pt x="19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52"/>
            <p:cNvSpPr/>
            <p:nvPr/>
          </p:nvSpPr>
          <p:spPr>
            <a:xfrm>
              <a:off x="3795825" y="2979925"/>
              <a:ext cx="940150" cy="256475"/>
            </a:xfrm>
            <a:custGeom>
              <a:avLst/>
              <a:gdLst/>
              <a:ahLst/>
              <a:cxnLst/>
              <a:rect l="l" t="t" r="r" b="b"/>
              <a:pathLst>
                <a:path w="37606" h="10259" extrusionOk="0">
                  <a:moveTo>
                    <a:pt x="7917" y="0"/>
                  </a:moveTo>
                  <a:lnTo>
                    <a:pt x="1" y="2864"/>
                  </a:lnTo>
                  <a:lnTo>
                    <a:pt x="37606" y="10259"/>
                  </a:lnTo>
                  <a:lnTo>
                    <a:pt x="791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52"/>
            <p:cNvSpPr/>
            <p:nvPr/>
          </p:nvSpPr>
          <p:spPr>
            <a:xfrm>
              <a:off x="2873600" y="3267325"/>
              <a:ext cx="58050" cy="31225"/>
            </a:xfrm>
            <a:custGeom>
              <a:avLst/>
              <a:gdLst/>
              <a:ahLst/>
              <a:cxnLst/>
              <a:rect l="l" t="t" r="r" b="b"/>
              <a:pathLst>
                <a:path w="2322" h="1249" extrusionOk="0">
                  <a:moveTo>
                    <a:pt x="340" y="0"/>
                  </a:moveTo>
                  <a:cubicBezTo>
                    <a:pt x="230" y="0"/>
                    <a:pt x="124" y="61"/>
                    <a:pt x="72" y="167"/>
                  </a:cubicBezTo>
                  <a:cubicBezTo>
                    <a:pt x="1" y="317"/>
                    <a:pt x="64" y="497"/>
                    <a:pt x="215" y="567"/>
                  </a:cubicBezTo>
                  <a:cubicBezTo>
                    <a:pt x="764" y="836"/>
                    <a:pt x="1335" y="1059"/>
                    <a:pt x="1920" y="1236"/>
                  </a:cubicBezTo>
                  <a:cubicBezTo>
                    <a:pt x="1947" y="1244"/>
                    <a:pt x="1976" y="1249"/>
                    <a:pt x="2005" y="1249"/>
                  </a:cubicBezTo>
                  <a:cubicBezTo>
                    <a:pt x="2153" y="1249"/>
                    <a:pt x="2278" y="1141"/>
                    <a:pt x="2300" y="995"/>
                  </a:cubicBezTo>
                  <a:cubicBezTo>
                    <a:pt x="2321" y="849"/>
                    <a:pt x="2232" y="709"/>
                    <a:pt x="2091" y="666"/>
                  </a:cubicBezTo>
                  <a:cubicBezTo>
                    <a:pt x="1538" y="499"/>
                    <a:pt x="997" y="287"/>
                    <a:pt x="476" y="34"/>
                  </a:cubicBezTo>
                  <a:cubicBezTo>
                    <a:pt x="433" y="11"/>
                    <a:pt x="386" y="0"/>
                    <a:pt x="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52"/>
            <p:cNvSpPr/>
            <p:nvPr/>
          </p:nvSpPr>
          <p:spPr>
            <a:xfrm>
              <a:off x="2927700" y="2818875"/>
              <a:ext cx="432750" cy="491750"/>
            </a:xfrm>
            <a:custGeom>
              <a:avLst/>
              <a:gdLst/>
              <a:ahLst/>
              <a:cxnLst/>
              <a:rect l="l" t="t" r="r" b="b"/>
              <a:pathLst>
                <a:path w="17310" h="19670" extrusionOk="0">
                  <a:moveTo>
                    <a:pt x="5244" y="1"/>
                  </a:moveTo>
                  <a:cubicBezTo>
                    <a:pt x="5100" y="1"/>
                    <a:pt x="4973" y="106"/>
                    <a:pt x="4951" y="254"/>
                  </a:cubicBezTo>
                  <a:cubicBezTo>
                    <a:pt x="4925" y="418"/>
                    <a:pt x="5041" y="572"/>
                    <a:pt x="5207" y="593"/>
                  </a:cubicBezTo>
                  <a:cubicBezTo>
                    <a:pt x="6204" y="747"/>
                    <a:pt x="7264" y="1119"/>
                    <a:pt x="8358" y="1700"/>
                  </a:cubicBezTo>
                  <a:cubicBezTo>
                    <a:pt x="8400" y="1722"/>
                    <a:pt x="8449" y="1735"/>
                    <a:pt x="8498" y="1735"/>
                  </a:cubicBezTo>
                  <a:lnTo>
                    <a:pt x="8496" y="1733"/>
                  </a:lnTo>
                  <a:cubicBezTo>
                    <a:pt x="8633" y="1733"/>
                    <a:pt x="8752" y="1641"/>
                    <a:pt x="8785" y="1508"/>
                  </a:cubicBezTo>
                  <a:cubicBezTo>
                    <a:pt x="8818" y="1375"/>
                    <a:pt x="8756" y="1237"/>
                    <a:pt x="8636" y="1174"/>
                  </a:cubicBezTo>
                  <a:cubicBezTo>
                    <a:pt x="7484" y="563"/>
                    <a:pt x="6360" y="169"/>
                    <a:pt x="5296" y="5"/>
                  </a:cubicBezTo>
                  <a:cubicBezTo>
                    <a:pt x="5278" y="2"/>
                    <a:pt x="5261" y="1"/>
                    <a:pt x="5244" y="1"/>
                  </a:cubicBezTo>
                  <a:close/>
                  <a:moveTo>
                    <a:pt x="1861" y="384"/>
                  </a:moveTo>
                  <a:cubicBezTo>
                    <a:pt x="1820" y="384"/>
                    <a:pt x="1778" y="393"/>
                    <a:pt x="1739" y="411"/>
                  </a:cubicBezTo>
                  <a:cubicBezTo>
                    <a:pt x="942" y="787"/>
                    <a:pt x="394" y="1348"/>
                    <a:pt x="151" y="2028"/>
                  </a:cubicBezTo>
                  <a:cubicBezTo>
                    <a:pt x="51" y="2314"/>
                    <a:pt x="0" y="2623"/>
                    <a:pt x="0" y="2973"/>
                  </a:cubicBezTo>
                  <a:cubicBezTo>
                    <a:pt x="0" y="3152"/>
                    <a:pt x="13" y="3332"/>
                    <a:pt x="36" y="3512"/>
                  </a:cubicBezTo>
                  <a:cubicBezTo>
                    <a:pt x="55" y="3660"/>
                    <a:pt x="182" y="3771"/>
                    <a:pt x="331" y="3771"/>
                  </a:cubicBezTo>
                  <a:cubicBezTo>
                    <a:pt x="344" y="3771"/>
                    <a:pt x="357" y="3771"/>
                    <a:pt x="370" y="3768"/>
                  </a:cubicBezTo>
                  <a:cubicBezTo>
                    <a:pt x="532" y="3748"/>
                    <a:pt x="647" y="3598"/>
                    <a:pt x="626" y="3436"/>
                  </a:cubicBezTo>
                  <a:cubicBezTo>
                    <a:pt x="606" y="3282"/>
                    <a:pt x="596" y="3128"/>
                    <a:pt x="594" y="2973"/>
                  </a:cubicBezTo>
                  <a:cubicBezTo>
                    <a:pt x="594" y="2692"/>
                    <a:pt x="633" y="2449"/>
                    <a:pt x="712" y="2228"/>
                  </a:cubicBezTo>
                  <a:cubicBezTo>
                    <a:pt x="949" y="1561"/>
                    <a:pt x="1540" y="1163"/>
                    <a:pt x="1995" y="947"/>
                  </a:cubicBezTo>
                  <a:cubicBezTo>
                    <a:pt x="2140" y="875"/>
                    <a:pt x="2199" y="700"/>
                    <a:pt x="2130" y="553"/>
                  </a:cubicBezTo>
                  <a:cubicBezTo>
                    <a:pt x="2079" y="447"/>
                    <a:pt x="1973" y="384"/>
                    <a:pt x="1861" y="384"/>
                  </a:cubicBezTo>
                  <a:close/>
                  <a:moveTo>
                    <a:pt x="11361" y="3064"/>
                  </a:moveTo>
                  <a:cubicBezTo>
                    <a:pt x="11275" y="3064"/>
                    <a:pt x="11190" y="3101"/>
                    <a:pt x="11132" y="3173"/>
                  </a:cubicBezTo>
                  <a:cubicBezTo>
                    <a:pt x="11028" y="3301"/>
                    <a:pt x="11047" y="3487"/>
                    <a:pt x="11173" y="3591"/>
                  </a:cubicBezTo>
                  <a:cubicBezTo>
                    <a:pt x="12131" y="4373"/>
                    <a:pt x="12894" y="5167"/>
                    <a:pt x="13507" y="6019"/>
                  </a:cubicBezTo>
                  <a:cubicBezTo>
                    <a:pt x="13563" y="6097"/>
                    <a:pt x="13652" y="6143"/>
                    <a:pt x="13748" y="6143"/>
                  </a:cubicBezTo>
                  <a:cubicBezTo>
                    <a:pt x="13990" y="6143"/>
                    <a:pt x="14131" y="5868"/>
                    <a:pt x="13990" y="5673"/>
                  </a:cubicBezTo>
                  <a:cubicBezTo>
                    <a:pt x="13346" y="4777"/>
                    <a:pt x="12548" y="3946"/>
                    <a:pt x="11550" y="3131"/>
                  </a:cubicBezTo>
                  <a:cubicBezTo>
                    <a:pt x="11494" y="3086"/>
                    <a:pt x="11428" y="3064"/>
                    <a:pt x="11361" y="3064"/>
                  </a:cubicBezTo>
                  <a:close/>
                  <a:moveTo>
                    <a:pt x="1460" y="6421"/>
                  </a:moveTo>
                  <a:cubicBezTo>
                    <a:pt x="1413" y="6421"/>
                    <a:pt x="1364" y="6432"/>
                    <a:pt x="1319" y="6456"/>
                  </a:cubicBezTo>
                  <a:cubicBezTo>
                    <a:pt x="1175" y="6536"/>
                    <a:pt x="1122" y="6715"/>
                    <a:pt x="1199" y="6860"/>
                  </a:cubicBezTo>
                  <a:cubicBezTo>
                    <a:pt x="1777" y="7927"/>
                    <a:pt x="2505" y="8929"/>
                    <a:pt x="3140" y="9769"/>
                  </a:cubicBezTo>
                  <a:cubicBezTo>
                    <a:pt x="3197" y="9844"/>
                    <a:pt x="3284" y="9887"/>
                    <a:pt x="3378" y="9887"/>
                  </a:cubicBezTo>
                  <a:cubicBezTo>
                    <a:pt x="3624" y="9887"/>
                    <a:pt x="3763" y="9607"/>
                    <a:pt x="3615" y="9411"/>
                  </a:cubicBezTo>
                  <a:cubicBezTo>
                    <a:pt x="2992" y="8589"/>
                    <a:pt x="2281" y="7610"/>
                    <a:pt x="1723" y="6577"/>
                  </a:cubicBezTo>
                  <a:cubicBezTo>
                    <a:pt x="1668" y="6477"/>
                    <a:pt x="1566" y="6421"/>
                    <a:pt x="1460" y="6421"/>
                  </a:cubicBezTo>
                  <a:close/>
                  <a:moveTo>
                    <a:pt x="15372" y="8585"/>
                  </a:moveTo>
                  <a:cubicBezTo>
                    <a:pt x="15332" y="8585"/>
                    <a:pt x="15291" y="8593"/>
                    <a:pt x="15252" y="8610"/>
                  </a:cubicBezTo>
                  <a:cubicBezTo>
                    <a:pt x="15100" y="8678"/>
                    <a:pt x="15032" y="8856"/>
                    <a:pt x="15103" y="9007"/>
                  </a:cubicBezTo>
                  <a:lnTo>
                    <a:pt x="15190" y="9207"/>
                  </a:lnTo>
                  <a:cubicBezTo>
                    <a:pt x="15550" y="10019"/>
                    <a:pt x="15922" y="10860"/>
                    <a:pt x="16381" y="11647"/>
                  </a:cubicBezTo>
                  <a:cubicBezTo>
                    <a:pt x="16477" y="11811"/>
                    <a:pt x="16578" y="11972"/>
                    <a:pt x="16684" y="12131"/>
                  </a:cubicBezTo>
                  <a:cubicBezTo>
                    <a:pt x="16739" y="12215"/>
                    <a:pt x="16832" y="12264"/>
                    <a:pt x="16932" y="12264"/>
                  </a:cubicBezTo>
                  <a:lnTo>
                    <a:pt x="16932" y="12262"/>
                  </a:lnTo>
                  <a:cubicBezTo>
                    <a:pt x="17169" y="12262"/>
                    <a:pt x="17310" y="11998"/>
                    <a:pt x="17179" y="11801"/>
                  </a:cubicBezTo>
                  <a:cubicBezTo>
                    <a:pt x="17078" y="11651"/>
                    <a:pt x="16985" y="11499"/>
                    <a:pt x="16894" y="11346"/>
                  </a:cubicBezTo>
                  <a:cubicBezTo>
                    <a:pt x="16451" y="10589"/>
                    <a:pt x="16088" y="9765"/>
                    <a:pt x="15734" y="8965"/>
                  </a:cubicBezTo>
                  <a:lnTo>
                    <a:pt x="15646" y="8766"/>
                  </a:lnTo>
                  <a:cubicBezTo>
                    <a:pt x="15598" y="8652"/>
                    <a:pt x="15488" y="8585"/>
                    <a:pt x="15372" y="8585"/>
                  </a:cubicBezTo>
                  <a:close/>
                  <a:moveTo>
                    <a:pt x="5461" y="12049"/>
                  </a:moveTo>
                  <a:cubicBezTo>
                    <a:pt x="5401" y="12049"/>
                    <a:pt x="5341" y="12067"/>
                    <a:pt x="5289" y="12104"/>
                  </a:cubicBezTo>
                  <a:cubicBezTo>
                    <a:pt x="5155" y="12199"/>
                    <a:pt x="5123" y="12384"/>
                    <a:pt x="5218" y="12518"/>
                  </a:cubicBezTo>
                  <a:cubicBezTo>
                    <a:pt x="5718" y="13224"/>
                    <a:pt x="6118" y="13858"/>
                    <a:pt x="6442" y="14458"/>
                  </a:cubicBezTo>
                  <a:cubicBezTo>
                    <a:pt x="6614" y="14773"/>
                    <a:pt x="6761" y="15102"/>
                    <a:pt x="6882" y="15440"/>
                  </a:cubicBezTo>
                  <a:cubicBezTo>
                    <a:pt x="6923" y="15559"/>
                    <a:pt x="7035" y="15640"/>
                    <a:pt x="7162" y="15640"/>
                  </a:cubicBezTo>
                  <a:lnTo>
                    <a:pt x="7162" y="15641"/>
                  </a:lnTo>
                  <a:cubicBezTo>
                    <a:pt x="7368" y="15640"/>
                    <a:pt x="7510" y="15438"/>
                    <a:pt x="7444" y="15246"/>
                  </a:cubicBezTo>
                  <a:cubicBezTo>
                    <a:pt x="7313" y="14876"/>
                    <a:pt x="7153" y="14518"/>
                    <a:pt x="6965" y="14174"/>
                  </a:cubicBezTo>
                  <a:cubicBezTo>
                    <a:pt x="6631" y="13555"/>
                    <a:pt x="6219" y="12901"/>
                    <a:pt x="5704" y="12174"/>
                  </a:cubicBezTo>
                  <a:cubicBezTo>
                    <a:pt x="5646" y="12093"/>
                    <a:pt x="5554" y="12049"/>
                    <a:pt x="5461" y="12049"/>
                  </a:cubicBezTo>
                  <a:close/>
                  <a:moveTo>
                    <a:pt x="6532" y="18200"/>
                  </a:moveTo>
                  <a:cubicBezTo>
                    <a:pt x="6467" y="18200"/>
                    <a:pt x="6402" y="18221"/>
                    <a:pt x="6347" y="18265"/>
                  </a:cubicBezTo>
                  <a:cubicBezTo>
                    <a:pt x="5694" y="18787"/>
                    <a:pt x="4752" y="18969"/>
                    <a:pt x="4076" y="19031"/>
                  </a:cubicBezTo>
                  <a:cubicBezTo>
                    <a:pt x="3800" y="19057"/>
                    <a:pt x="3524" y="19071"/>
                    <a:pt x="3247" y="19074"/>
                  </a:cubicBezTo>
                  <a:cubicBezTo>
                    <a:pt x="3086" y="19079"/>
                    <a:pt x="2958" y="19212"/>
                    <a:pt x="2958" y="19373"/>
                  </a:cubicBezTo>
                  <a:cubicBezTo>
                    <a:pt x="2959" y="19534"/>
                    <a:pt x="3089" y="19667"/>
                    <a:pt x="3250" y="19670"/>
                  </a:cubicBezTo>
                  <a:lnTo>
                    <a:pt x="3254" y="19668"/>
                  </a:lnTo>
                  <a:cubicBezTo>
                    <a:pt x="3547" y="19665"/>
                    <a:pt x="3841" y="19649"/>
                    <a:pt x="4131" y="19622"/>
                  </a:cubicBezTo>
                  <a:cubicBezTo>
                    <a:pt x="4887" y="19553"/>
                    <a:pt x="5950" y="19343"/>
                    <a:pt x="6718" y="18729"/>
                  </a:cubicBezTo>
                  <a:cubicBezTo>
                    <a:pt x="6846" y="18627"/>
                    <a:pt x="6867" y="18440"/>
                    <a:pt x="6764" y="18311"/>
                  </a:cubicBezTo>
                  <a:cubicBezTo>
                    <a:pt x="6705" y="18238"/>
                    <a:pt x="6619" y="18200"/>
                    <a:pt x="6532" y="1820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52"/>
            <p:cNvSpPr/>
            <p:nvPr/>
          </p:nvSpPr>
          <p:spPr>
            <a:xfrm>
              <a:off x="3405725" y="3169125"/>
              <a:ext cx="58750" cy="25550"/>
            </a:xfrm>
            <a:custGeom>
              <a:avLst/>
              <a:gdLst/>
              <a:ahLst/>
              <a:cxnLst/>
              <a:rect l="l" t="t" r="r" b="b"/>
              <a:pathLst>
                <a:path w="2350" h="1022" extrusionOk="0">
                  <a:moveTo>
                    <a:pt x="340" y="1"/>
                  </a:moveTo>
                  <a:cubicBezTo>
                    <a:pt x="230" y="1"/>
                    <a:pt x="124" y="62"/>
                    <a:pt x="72" y="167"/>
                  </a:cubicBezTo>
                  <a:cubicBezTo>
                    <a:pt x="0" y="315"/>
                    <a:pt x="61" y="494"/>
                    <a:pt x="209" y="566"/>
                  </a:cubicBezTo>
                  <a:cubicBezTo>
                    <a:pt x="808" y="857"/>
                    <a:pt x="1428" y="1011"/>
                    <a:pt x="2051" y="1021"/>
                  </a:cubicBezTo>
                  <a:lnTo>
                    <a:pt x="2055" y="1021"/>
                  </a:lnTo>
                  <a:cubicBezTo>
                    <a:pt x="2217" y="1018"/>
                    <a:pt x="2347" y="888"/>
                    <a:pt x="2348" y="727"/>
                  </a:cubicBezTo>
                  <a:cubicBezTo>
                    <a:pt x="2350" y="564"/>
                    <a:pt x="2222" y="432"/>
                    <a:pt x="2061" y="426"/>
                  </a:cubicBezTo>
                  <a:cubicBezTo>
                    <a:pt x="1526" y="419"/>
                    <a:pt x="991" y="285"/>
                    <a:pt x="469" y="31"/>
                  </a:cubicBezTo>
                  <a:cubicBezTo>
                    <a:pt x="427" y="10"/>
                    <a:pt x="383" y="1"/>
                    <a:pt x="3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52"/>
            <p:cNvSpPr/>
            <p:nvPr/>
          </p:nvSpPr>
          <p:spPr>
            <a:xfrm>
              <a:off x="5435975" y="1637025"/>
              <a:ext cx="580925" cy="219250"/>
            </a:xfrm>
            <a:custGeom>
              <a:avLst/>
              <a:gdLst/>
              <a:ahLst/>
              <a:cxnLst/>
              <a:rect l="l" t="t" r="r" b="b"/>
              <a:pathLst>
                <a:path w="23237" h="8770" extrusionOk="0">
                  <a:moveTo>
                    <a:pt x="23236" y="1"/>
                  </a:moveTo>
                  <a:lnTo>
                    <a:pt x="4726" y="3362"/>
                  </a:lnTo>
                  <a:lnTo>
                    <a:pt x="0" y="6254"/>
                  </a:lnTo>
                  <a:lnTo>
                    <a:pt x="8904" y="8770"/>
                  </a:lnTo>
                  <a:lnTo>
                    <a:pt x="2323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52"/>
            <p:cNvSpPr/>
            <p:nvPr/>
          </p:nvSpPr>
          <p:spPr>
            <a:xfrm>
              <a:off x="5406425" y="1713225"/>
              <a:ext cx="147725" cy="80150"/>
            </a:xfrm>
            <a:custGeom>
              <a:avLst/>
              <a:gdLst/>
              <a:ahLst/>
              <a:cxnLst/>
              <a:rect l="l" t="t" r="r" b="b"/>
              <a:pathLst>
                <a:path w="5909" h="3206" extrusionOk="0">
                  <a:moveTo>
                    <a:pt x="3737" y="1"/>
                  </a:moveTo>
                  <a:lnTo>
                    <a:pt x="0" y="2287"/>
                  </a:lnTo>
                  <a:lnTo>
                    <a:pt x="1182" y="3206"/>
                  </a:lnTo>
                  <a:lnTo>
                    <a:pt x="5908" y="314"/>
                  </a:lnTo>
                  <a:lnTo>
                    <a:pt x="3737" y="1"/>
                  </a:ln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52"/>
            <p:cNvSpPr/>
            <p:nvPr/>
          </p:nvSpPr>
          <p:spPr>
            <a:xfrm>
              <a:off x="5406425" y="1713225"/>
              <a:ext cx="147725" cy="80150"/>
            </a:xfrm>
            <a:custGeom>
              <a:avLst/>
              <a:gdLst/>
              <a:ahLst/>
              <a:cxnLst/>
              <a:rect l="l" t="t" r="r" b="b"/>
              <a:pathLst>
                <a:path w="5909" h="3206" extrusionOk="0">
                  <a:moveTo>
                    <a:pt x="3737" y="1"/>
                  </a:moveTo>
                  <a:lnTo>
                    <a:pt x="0" y="2287"/>
                  </a:lnTo>
                  <a:lnTo>
                    <a:pt x="1182" y="3206"/>
                  </a:lnTo>
                  <a:lnTo>
                    <a:pt x="5908" y="314"/>
                  </a:lnTo>
                  <a:lnTo>
                    <a:pt x="373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52"/>
            <p:cNvSpPr/>
            <p:nvPr/>
          </p:nvSpPr>
          <p:spPr>
            <a:xfrm>
              <a:off x="5132950" y="1427900"/>
              <a:ext cx="1361850" cy="749475"/>
            </a:xfrm>
            <a:custGeom>
              <a:avLst/>
              <a:gdLst/>
              <a:ahLst/>
              <a:cxnLst/>
              <a:rect l="l" t="t" r="r" b="b"/>
              <a:pathLst>
                <a:path w="54474" h="29979" extrusionOk="0">
                  <a:moveTo>
                    <a:pt x="48228" y="1"/>
                  </a:moveTo>
                  <a:cubicBezTo>
                    <a:pt x="46012" y="1"/>
                    <a:pt x="43766" y="287"/>
                    <a:pt x="41936" y="1302"/>
                  </a:cubicBezTo>
                  <a:lnTo>
                    <a:pt x="1" y="25212"/>
                  </a:lnTo>
                  <a:lnTo>
                    <a:pt x="2282" y="29978"/>
                  </a:lnTo>
                  <a:lnTo>
                    <a:pt x="52047" y="6108"/>
                  </a:lnTo>
                  <a:cubicBezTo>
                    <a:pt x="52999" y="5651"/>
                    <a:pt x="53697" y="4793"/>
                    <a:pt x="53950" y="3768"/>
                  </a:cubicBezTo>
                  <a:cubicBezTo>
                    <a:pt x="54474" y="1654"/>
                    <a:pt x="53505" y="329"/>
                    <a:pt x="51335" y="149"/>
                  </a:cubicBezTo>
                  <a:cubicBezTo>
                    <a:pt x="50339" y="66"/>
                    <a:pt x="49287" y="1"/>
                    <a:pt x="482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52"/>
            <p:cNvSpPr/>
            <p:nvPr/>
          </p:nvSpPr>
          <p:spPr>
            <a:xfrm>
              <a:off x="5834800" y="1697250"/>
              <a:ext cx="219900" cy="170275"/>
            </a:xfrm>
            <a:custGeom>
              <a:avLst/>
              <a:gdLst/>
              <a:ahLst/>
              <a:cxnLst/>
              <a:rect l="l" t="t" r="r" b="b"/>
              <a:pathLst>
                <a:path w="8796" h="6811" extrusionOk="0">
                  <a:moveTo>
                    <a:pt x="8796" y="0"/>
                  </a:moveTo>
                  <a:lnTo>
                    <a:pt x="1" y="6811"/>
                  </a:lnTo>
                  <a:lnTo>
                    <a:pt x="1" y="6811"/>
                  </a:lnTo>
                  <a:lnTo>
                    <a:pt x="6971" y="3474"/>
                  </a:lnTo>
                  <a:lnTo>
                    <a:pt x="879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52"/>
            <p:cNvSpPr/>
            <p:nvPr/>
          </p:nvSpPr>
          <p:spPr>
            <a:xfrm>
              <a:off x="4933500" y="1993750"/>
              <a:ext cx="286325" cy="188475"/>
            </a:xfrm>
            <a:custGeom>
              <a:avLst/>
              <a:gdLst/>
              <a:ahLst/>
              <a:cxnLst/>
              <a:rect l="l" t="t" r="r" b="b"/>
              <a:pathLst>
                <a:path w="11453" h="7539" extrusionOk="0">
                  <a:moveTo>
                    <a:pt x="2504" y="0"/>
                  </a:moveTo>
                  <a:lnTo>
                    <a:pt x="1" y="1199"/>
                  </a:lnTo>
                  <a:lnTo>
                    <a:pt x="9858" y="7539"/>
                  </a:lnTo>
                  <a:lnTo>
                    <a:pt x="11452" y="6775"/>
                  </a:lnTo>
                  <a:lnTo>
                    <a:pt x="10414" y="1230"/>
                  </a:lnTo>
                  <a:lnTo>
                    <a:pt x="25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52"/>
            <p:cNvSpPr/>
            <p:nvPr/>
          </p:nvSpPr>
          <p:spPr>
            <a:xfrm>
              <a:off x="6209850" y="1427875"/>
              <a:ext cx="197100" cy="95625"/>
            </a:xfrm>
            <a:custGeom>
              <a:avLst/>
              <a:gdLst/>
              <a:ahLst/>
              <a:cxnLst/>
              <a:rect l="l" t="t" r="r" b="b"/>
              <a:pathLst>
                <a:path w="7884" h="3825" extrusionOk="0">
                  <a:moveTo>
                    <a:pt x="5173" y="1"/>
                  </a:moveTo>
                  <a:cubicBezTo>
                    <a:pt x="4030" y="1"/>
                    <a:pt x="2879" y="77"/>
                    <a:pt x="1783" y="291"/>
                  </a:cubicBezTo>
                  <a:lnTo>
                    <a:pt x="1305" y="600"/>
                  </a:lnTo>
                  <a:cubicBezTo>
                    <a:pt x="361" y="1202"/>
                    <a:pt x="0" y="2337"/>
                    <a:pt x="511" y="3128"/>
                  </a:cubicBezTo>
                  <a:cubicBezTo>
                    <a:pt x="760" y="3523"/>
                    <a:pt x="1181" y="3757"/>
                    <a:pt x="1661" y="3809"/>
                  </a:cubicBezTo>
                  <a:cubicBezTo>
                    <a:pt x="1743" y="3820"/>
                    <a:pt x="1827" y="3825"/>
                    <a:pt x="1912" y="3825"/>
                  </a:cubicBezTo>
                  <a:cubicBezTo>
                    <a:pt x="2321" y="3825"/>
                    <a:pt x="2755" y="3701"/>
                    <a:pt x="3138" y="3452"/>
                  </a:cubicBezTo>
                  <a:lnTo>
                    <a:pt x="7161" y="867"/>
                  </a:lnTo>
                  <a:cubicBezTo>
                    <a:pt x="7457" y="678"/>
                    <a:pt x="7704" y="422"/>
                    <a:pt x="7884" y="118"/>
                  </a:cubicBezTo>
                  <a:cubicBezTo>
                    <a:pt x="7007" y="50"/>
                    <a:pt x="6093" y="1"/>
                    <a:pt x="51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52"/>
            <p:cNvSpPr/>
            <p:nvPr/>
          </p:nvSpPr>
          <p:spPr>
            <a:xfrm>
              <a:off x="5574525" y="1697250"/>
              <a:ext cx="480175" cy="472100"/>
            </a:xfrm>
            <a:custGeom>
              <a:avLst/>
              <a:gdLst/>
              <a:ahLst/>
              <a:cxnLst/>
              <a:rect l="l" t="t" r="r" b="b"/>
              <a:pathLst>
                <a:path w="19207" h="18884" extrusionOk="0">
                  <a:moveTo>
                    <a:pt x="19207" y="0"/>
                  </a:moveTo>
                  <a:lnTo>
                    <a:pt x="2694" y="7908"/>
                  </a:lnTo>
                  <a:lnTo>
                    <a:pt x="1" y="18884"/>
                  </a:lnTo>
                  <a:lnTo>
                    <a:pt x="5446" y="16277"/>
                  </a:lnTo>
                  <a:lnTo>
                    <a:pt x="192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52"/>
            <p:cNvSpPr/>
            <p:nvPr/>
          </p:nvSpPr>
          <p:spPr>
            <a:xfrm>
              <a:off x="5545100" y="2089600"/>
              <a:ext cx="165575" cy="79750"/>
            </a:xfrm>
            <a:custGeom>
              <a:avLst/>
              <a:gdLst/>
              <a:ahLst/>
              <a:cxnLst/>
              <a:rect l="l" t="t" r="r" b="b"/>
              <a:pathLst>
                <a:path w="6623" h="3190" extrusionOk="0">
                  <a:moveTo>
                    <a:pt x="4305" y="1"/>
                  </a:moveTo>
                  <a:lnTo>
                    <a:pt x="0" y="2061"/>
                  </a:lnTo>
                  <a:lnTo>
                    <a:pt x="1178" y="3190"/>
                  </a:lnTo>
                  <a:lnTo>
                    <a:pt x="6623" y="583"/>
                  </a:lnTo>
                  <a:lnTo>
                    <a:pt x="4305" y="1"/>
                  </a:ln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52"/>
            <p:cNvSpPr/>
            <p:nvPr/>
          </p:nvSpPr>
          <p:spPr>
            <a:xfrm>
              <a:off x="5545100" y="2089600"/>
              <a:ext cx="165575" cy="79750"/>
            </a:xfrm>
            <a:custGeom>
              <a:avLst/>
              <a:gdLst/>
              <a:ahLst/>
              <a:cxnLst/>
              <a:rect l="l" t="t" r="r" b="b"/>
              <a:pathLst>
                <a:path w="6623" h="3190" extrusionOk="0">
                  <a:moveTo>
                    <a:pt x="4305" y="1"/>
                  </a:moveTo>
                  <a:lnTo>
                    <a:pt x="0" y="2061"/>
                  </a:lnTo>
                  <a:lnTo>
                    <a:pt x="1178" y="3190"/>
                  </a:lnTo>
                  <a:lnTo>
                    <a:pt x="6623" y="583"/>
                  </a:lnTo>
                  <a:lnTo>
                    <a:pt x="430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52"/>
            <p:cNvSpPr/>
            <p:nvPr/>
          </p:nvSpPr>
          <p:spPr>
            <a:xfrm>
              <a:off x="4481475" y="2271500"/>
              <a:ext cx="835825" cy="1010300"/>
            </a:xfrm>
            <a:custGeom>
              <a:avLst/>
              <a:gdLst/>
              <a:ahLst/>
              <a:cxnLst/>
              <a:rect l="l" t="t" r="r" b="b"/>
              <a:pathLst>
                <a:path w="33433" h="40412" extrusionOk="0">
                  <a:moveTo>
                    <a:pt x="30952" y="0"/>
                  </a:moveTo>
                  <a:cubicBezTo>
                    <a:pt x="30888" y="0"/>
                    <a:pt x="30822" y="21"/>
                    <a:pt x="30767" y="65"/>
                  </a:cubicBezTo>
                  <a:cubicBezTo>
                    <a:pt x="29857" y="792"/>
                    <a:pt x="29026" y="1416"/>
                    <a:pt x="28228" y="1971"/>
                  </a:cubicBezTo>
                  <a:cubicBezTo>
                    <a:pt x="27989" y="2138"/>
                    <a:pt x="28107" y="2513"/>
                    <a:pt x="28398" y="2513"/>
                  </a:cubicBezTo>
                  <a:cubicBezTo>
                    <a:pt x="28458" y="2513"/>
                    <a:pt x="28518" y="2494"/>
                    <a:pt x="28567" y="2460"/>
                  </a:cubicBezTo>
                  <a:cubicBezTo>
                    <a:pt x="29377" y="1896"/>
                    <a:pt x="30218" y="1265"/>
                    <a:pt x="31139" y="530"/>
                  </a:cubicBezTo>
                  <a:cubicBezTo>
                    <a:pt x="31267" y="427"/>
                    <a:pt x="31287" y="240"/>
                    <a:pt x="31185" y="112"/>
                  </a:cubicBezTo>
                  <a:cubicBezTo>
                    <a:pt x="31127" y="39"/>
                    <a:pt x="31040" y="0"/>
                    <a:pt x="30952" y="0"/>
                  </a:cubicBezTo>
                  <a:close/>
                  <a:moveTo>
                    <a:pt x="25356" y="3774"/>
                  </a:moveTo>
                  <a:cubicBezTo>
                    <a:pt x="25311" y="3774"/>
                    <a:pt x="25266" y="3784"/>
                    <a:pt x="25223" y="3806"/>
                  </a:cubicBezTo>
                  <a:cubicBezTo>
                    <a:pt x="24132" y="4368"/>
                    <a:pt x="23069" y="4789"/>
                    <a:pt x="21975" y="5094"/>
                  </a:cubicBezTo>
                  <a:cubicBezTo>
                    <a:pt x="21831" y="5133"/>
                    <a:pt x="21739" y="5272"/>
                    <a:pt x="21759" y="5420"/>
                  </a:cubicBezTo>
                  <a:cubicBezTo>
                    <a:pt x="21779" y="5567"/>
                    <a:pt x="21905" y="5676"/>
                    <a:pt x="22054" y="5678"/>
                  </a:cubicBezTo>
                  <a:cubicBezTo>
                    <a:pt x="22081" y="5678"/>
                    <a:pt x="22109" y="5673"/>
                    <a:pt x="22135" y="5666"/>
                  </a:cubicBezTo>
                  <a:cubicBezTo>
                    <a:pt x="23268" y="5351"/>
                    <a:pt x="24367" y="4916"/>
                    <a:pt x="25495" y="4335"/>
                  </a:cubicBezTo>
                  <a:cubicBezTo>
                    <a:pt x="25640" y="4259"/>
                    <a:pt x="25696" y="4080"/>
                    <a:pt x="25621" y="3935"/>
                  </a:cubicBezTo>
                  <a:cubicBezTo>
                    <a:pt x="25568" y="3833"/>
                    <a:pt x="25464" y="3774"/>
                    <a:pt x="25356" y="3774"/>
                  </a:cubicBezTo>
                  <a:close/>
                  <a:moveTo>
                    <a:pt x="18558" y="5710"/>
                  </a:moveTo>
                  <a:cubicBezTo>
                    <a:pt x="18546" y="5710"/>
                    <a:pt x="18534" y="5711"/>
                    <a:pt x="18521" y="5712"/>
                  </a:cubicBezTo>
                  <a:cubicBezTo>
                    <a:pt x="17450" y="5823"/>
                    <a:pt x="16330" y="5888"/>
                    <a:pt x="15032" y="5964"/>
                  </a:cubicBezTo>
                  <a:lnTo>
                    <a:pt x="14980" y="5967"/>
                  </a:lnTo>
                  <a:cubicBezTo>
                    <a:pt x="14816" y="5977"/>
                    <a:pt x="14717" y="6115"/>
                    <a:pt x="14727" y="6279"/>
                  </a:cubicBezTo>
                  <a:cubicBezTo>
                    <a:pt x="14736" y="6437"/>
                    <a:pt x="14891" y="6558"/>
                    <a:pt x="15049" y="6558"/>
                  </a:cubicBezTo>
                  <a:lnTo>
                    <a:pt x="15067" y="6558"/>
                  </a:lnTo>
                  <a:cubicBezTo>
                    <a:pt x="16372" y="6481"/>
                    <a:pt x="17498" y="6415"/>
                    <a:pt x="18583" y="6303"/>
                  </a:cubicBezTo>
                  <a:cubicBezTo>
                    <a:pt x="18747" y="6289"/>
                    <a:pt x="18869" y="6142"/>
                    <a:pt x="18852" y="5977"/>
                  </a:cubicBezTo>
                  <a:cubicBezTo>
                    <a:pt x="18836" y="5824"/>
                    <a:pt x="18707" y="5710"/>
                    <a:pt x="18558" y="5710"/>
                  </a:cubicBezTo>
                  <a:close/>
                  <a:moveTo>
                    <a:pt x="11446" y="6243"/>
                  </a:moveTo>
                  <a:cubicBezTo>
                    <a:pt x="11434" y="6243"/>
                    <a:pt x="11421" y="6244"/>
                    <a:pt x="11409" y="6246"/>
                  </a:cubicBezTo>
                  <a:cubicBezTo>
                    <a:pt x="10132" y="6405"/>
                    <a:pt x="8942" y="6642"/>
                    <a:pt x="7868" y="6953"/>
                  </a:cubicBezTo>
                  <a:cubicBezTo>
                    <a:pt x="7725" y="6993"/>
                    <a:pt x="7635" y="7133"/>
                    <a:pt x="7656" y="7279"/>
                  </a:cubicBezTo>
                  <a:cubicBezTo>
                    <a:pt x="7676" y="7426"/>
                    <a:pt x="7801" y="7535"/>
                    <a:pt x="7950" y="7535"/>
                  </a:cubicBezTo>
                  <a:cubicBezTo>
                    <a:pt x="7977" y="7535"/>
                    <a:pt x="8006" y="7531"/>
                    <a:pt x="8033" y="7524"/>
                  </a:cubicBezTo>
                  <a:cubicBezTo>
                    <a:pt x="9077" y="7222"/>
                    <a:pt x="10237" y="6990"/>
                    <a:pt x="11482" y="6835"/>
                  </a:cubicBezTo>
                  <a:cubicBezTo>
                    <a:pt x="11645" y="6815"/>
                    <a:pt x="11760" y="6667"/>
                    <a:pt x="11740" y="6504"/>
                  </a:cubicBezTo>
                  <a:cubicBezTo>
                    <a:pt x="11721" y="6353"/>
                    <a:pt x="11593" y="6243"/>
                    <a:pt x="11446" y="6243"/>
                  </a:cubicBezTo>
                  <a:close/>
                  <a:moveTo>
                    <a:pt x="4665" y="8295"/>
                  </a:moveTo>
                  <a:cubicBezTo>
                    <a:pt x="4613" y="8295"/>
                    <a:pt x="4561" y="8308"/>
                    <a:pt x="4513" y="8336"/>
                  </a:cubicBezTo>
                  <a:cubicBezTo>
                    <a:pt x="3638" y="8832"/>
                    <a:pt x="2844" y="9417"/>
                    <a:pt x="2152" y="10076"/>
                  </a:cubicBezTo>
                  <a:cubicBezTo>
                    <a:pt x="1980" y="10240"/>
                    <a:pt x="1812" y="10414"/>
                    <a:pt x="1649" y="10593"/>
                  </a:cubicBezTo>
                  <a:cubicBezTo>
                    <a:pt x="1477" y="10783"/>
                    <a:pt x="1613" y="11089"/>
                    <a:pt x="1870" y="11090"/>
                  </a:cubicBezTo>
                  <a:lnTo>
                    <a:pt x="1870" y="11090"/>
                  </a:lnTo>
                  <a:cubicBezTo>
                    <a:pt x="1954" y="11089"/>
                    <a:pt x="2035" y="11053"/>
                    <a:pt x="2091" y="10992"/>
                  </a:cubicBezTo>
                  <a:cubicBezTo>
                    <a:pt x="2243" y="10822"/>
                    <a:pt x="2401" y="10661"/>
                    <a:pt x="2564" y="10506"/>
                  </a:cubicBezTo>
                  <a:cubicBezTo>
                    <a:pt x="3218" y="9882"/>
                    <a:pt x="3973" y="9325"/>
                    <a:pt x="4807" y="8852"/>
                  </a:cubicBezTo>
                  <a:cubicBezTo>
                    <a:pt x="4953" y="8773"/>
                    <a:pt x="5005" y="8589"/>
                    <a:pt x="4923" y="8445"/>
                  </a:cubicBezTo>
                  <a:cubicBezTo>
                    <a:pt x="4868" y="8349"/>
                    <a:pt x="4768" y="8295"/>
                    <a:pt x="4665" y="8295"/>
                  </a:cubicBezTo>
                  <a:close/>
                  <a:moveTo>
                    <a:pt x="1870" y="11090"/>
                  </a:moveTo>
                  <a:lnTo>
                    <a:pt x="1870" y="11090"/>
                  </a:lnTo>
                  <a:cubicBezTo>
                    <a:pt x="1870" y="11090"/>
                    <a:pt x="1869" y="11090"/>
                    <a:pt x="1869" y="11090"/>
                  </a:cubicBezTo>
                  <a:lnTo>
                    <a:pt x="1871" y="11090"/>
                  </a:lnTo>
                  <a:cubicBezTo>
                    <a:pt x="1870" y="11090"/>
                    <a:pt x="1870" y="11090"/>
                    <a:pt x="1870" y="11090"/>
                  </a:cubicBezTo>
                  <a:close/>
                  <a:moveTo>
                    <a:pt x="316" y="13644"/>
                  </a:moveTo>
                  <a:cubicBezTo>
                    <a:pt x="167" y="13644"/>
                    <a:pt x="38" y="13756"/>
                    <a:pt x="20" y="13908"/>
                  </a:cubicBezTo>
                  <a:cubicBezTo>
                    <a:pt x="7" y="14051"/>
                    <a:pt x="0" y="14198"/>
                    <a:pt x="2" y="14343"/>
                  </a:cubicBezTo>
                  <a:cubicBezTo>
                    <a:pt x="12" y="15422"/>
                    <a:pt x="427" y="16450"/>
                    <a:pt x="1241" y="17398"/>
                  </a:cubicBezTo>
                  <a:cubicBezTo>
                    <a:pt x="1297" y="17465"/>
                    <a:pt x="1380" y="17502"/>
                    <a:pt x="1467" y="17502"/>
                  </a:cubicBezTo>
                  <a:cubicBezTo>
                    <a:pt x="1720" y="17502"/>
                    <a:pt x="1858" y="17204"/>
                    <a:pt x="1692" y="17012"/>
                  </a:cubicBezTo>
                  <a:cubicBezTo>
                    <a:pt x="973" y="16172"/>
                    <a:pt x="604" y="15272"/>
                    <a:pt x="595" y="14307"/>
                  </a:cubicBezTo>
                  <a:cubicBezTo>
                    <a:pt x="595" y="14192"/>
                    <a:pt x="601" y="14077"/>
                    <a:pt x="613" y="13964"/>
                  </a:cubicBezTo>
                  <a:cubicBezTo>
                    <a:pt x="624" y="13803"/>
                    <a:pt x="506" y="13662"/>
                    <a:pt x="345" y="13646"/>
                  </a:cubicBezTo>
                  <a:cubicBezTo>
                    <a:pt x="335" y="13645"/>
                    <a:pt x="326" y="13644"/>
                    <a:pt x="316" y="13644"/>
                  </a:cubicBezTo>
                  <a:close/>
                  <a:moveTo>
                    <a:pt x="4293" y="19058"/>
                  </a:moveTo>
                  <a:cubicBezTo>
                    <a:pt x="4187" y="19058"/>
                    <a:pt x="4083" y="19115"/>
                    <a:pt x="4030" y="19216"/>
                  </a:cubicBezTo>
                  <a:cubicBezTo>
                    <a:pt x="3954" y="19360"/>
                    <a:pt x="4007" y="19538"/>
                    <a:pt x="4149" y="19616"/>
                  </a:cubicBezTo>
                  <a:cubicBezTo>
                    <a:pt x="4380" y="19738"/>
                    <a:pt x="4611" y="19851"/>
                    <a:pt x="4840" y="19959"/>
                  </a:cubicBezTo>
                  <a:cubicBezTo>
                    <a:pt x="5668" y="20346"/>
                    <a:pt x="6528" y="20698"/>
                    <a:pt x="7464" y="21036"/>
                  </a:cubicBezTo>
                  <a:cubicBezTo>
                    <a:pt x="7497" y="21048"/>
                    <a:pt x="7531" y="21055"/>
                    <a:pt x="7566" y="21055"/>
                  </a:cubicBezTo>
                  <a:cubicBezTo>
                    <a:pt x="7709" y="21055"/>
                    <a:pt x="7833" y="20950"/>
                    <a:pt x="7858" y="20809"/>
                  </a:cubicBezTo>
                  <a:cubicBezTo>
                    <a:pt x="7883" y="20667"/>
                    <a:pt x="7801" y="20527"/>
                    <a:pt x="7666" y="20478"/>
                  </a:cubicBezTo>
                  <a:cubicBezTo>
                    <a:pt x="6745" y="20145"/>
                    <a:pt x="5904" y="19800"/>
                    <a:pt x="5091" y="19420"/>
                  </a:cubicBezTo>
                  <a:cubicBezTo>
                    <a:pt x="4871" y="19318"/>
                    <a:pt x="4650" y="19207"/>
                    <a:pt x="4428" y="19091"/>
                  </a:cubicBezTo>
                  <a:cubicBezTo>
                    <a:pt x="4385" y="19068"/>
                    <a:pt x="4339" y="19058"/>
                    <a:pt x="4293" y="19058"/>
                  </a:cubicBezTo>
                  <a:close/>
                  <a:moveTo>
                    <a:pt x="10973" y="21530"/>
                  </a:moveTo>
                  <a:cubicBezTo>
                    <a:pt x="10842" y="21530"/>
                    <a:pt x="10723" y="21617"/>
                    <a:pt x="10687" y="21748"/>
                  </a:cubicBezTo>
                  <a:cubicBezTo>
                    <a:pt x="10644" y="21904"/>
                    <a:pt x="10735" y="22067"/>
                    <a:pt x="10890" y="22113"/>
                  </a:cubicBezTo>
                  <a:cubicBezTo>
                    <a:pt x="11889" y="22388"/>
                    <a:pt x="12959" y="22655"/>
                    <a:pt x="14361" y="22981"/>
                  </a:cubicBezTo>
                  <a:cubicBezTo>
                    <a:pt x="14384" y="22987"/>
                    <a:pt x="14407" y="22990"/>
                    <a:pt x="14428" y="22990"/>
                  </a:cubicBezTo>
                  <a:cubicBezTo>
                    <a:pt x="14579" y="22990"/>
                    <a:pt x="14707" y="22876"/>
                    <a:pt x="14724" y="22727"/>
                  </a:cubicBezTo>
                  <a:cubicBezTo>
                    <a:pt x="14742" y="22576"/>
                    <a:pt x="14642" y="22436"/>
                    <a:pt x="14496" y="22403"/>
                  </a:cubicBezTo>
                  <a:cubicBezTo>
                    <a:pt x="13103" y="22078"/>
                    <a:pt x="12039" y="21811"/>
                    <a:pt x="11047" y="21539"/>
                  </a:cubicBezTo>
                  <a:cubicBezTo>
                    <a:pt x="11022" y="21533"/>
                    <a:pt x="10997" y="21530"/>
                    <a:pt x="10973" y="21530"/>
                  </a:cubicBezTo>
                  <a:close/>
                  <a:moveTo>
                    <a:pt x="17906" y="23192"/>
                  </a:moveTo>
                  <a:cubicBezTo>
                    <a:pt x="17771" y="23192"/>
                    <a:pt x="17649" y="23284"/>
                    <a:pt x="17617" y="23421"/>
                  </a:cubicBezTo>
                  <a:cubicBezTo>
                    <a:pt x="17580" y="23582"/>
                    <a:pt x="17679" y="23742"/>
                    <a:pt x="17839" y="23778"/>
                  </a:cubicBezTo>
                  <a:cubicBezTo>
                    <a:pt x="18787" y="23999"/>
                    <a:pt x="20038" y="24295"/>
                    <a:pt x="21289" y="24635"/>
                  </a:cubicBezTo>
                  <a:cubicBezTo>
                    <a:pt x="21315" y="24641"/>
                    <a:pt x="21341" y="24645"/>
                    <a:pt x="21368" y="24645"/>
                  </a:cubicBezTo>
                  <a:cubicBezTo>
                    <a:pt x="21518" y="24645"/>
                    <a:pt x="21644" y="24534"/>
                    <a:pt x="21663" y="24386"/>
                  </a:cubicBezTo>
                  <a:cubicBezTo>
                    <a:pt x="21683" y="24238"/>
                    <a:pt x="21590" y="24099"/>
                    <a:pt x="21446" y="24061"/>
                  </a:cubicBezTo>
                  <a:cubicBezTo>
                    <a:pt x="20184" y="23719"/>
                    <a:pt x="18927" y="23421"/>
                    <a:pt x="17974" y="23200"/>
                  </a:cubicBezTo>
                  <a:cubicBezTo>
                    <a:pt x="17951" y="23195"/>
                    <a:pt x="17928" y="23192"/>
                    <a:pt x="17906" y="23192"/>
                  </a:cubicBezTo>
                  <a:close/>
                  <a:moveTo>
                    <a:pt x="24774" y="25102"/>
                  </a:moveTo>
                  <a:cubicBezTo>
                    <a:pt x="24651" y="25102"/>
                    <a:pt x="24537" y="25178"/>
                    <a:pt x="24494" y="25300"/>
                  </a:cubicBezTo>
                  <a:cubicBezTo>
                    <a:pt x="24439" y="25454"/>
                    <a:pt x="24520" y="25624"/>
                    <a:pt x="24675" y="25680"/>
                  </a:cubicBezTo>
                  <a:cubicBezTo>
                    <a:pt x="25858" y="26100"/>
                    <a:pt x="26924" y="26544"/>
                    <a:pt x="27932" y="27040"/>
                  </a:cubicBezTo>
                  <a:cubicBezTo>
                    <a:pt x="27972" y="27059"/>
                    <a:pt x="28018" y="27070"/>
                    <a:pt x="28063" y="27070"/>
                  </a:cubicBezTo>
                  <a:cubicBezTo>
                    <a:pt x="28201" y="27070"/>
                    <a:pt x="28321" y="26975"/>
                    <a:pt x="28353" y="26840"/>
                  </a:cubicBezTo>
                  <a:cubicBezTo>
                    <a:pt x="28385" y="26705"/>
                    <a:pt x="28318" y="26567"/>
                    <a:pt x="28193" y="26505"/>
                  </a:cubicBezTo>
                  <a:cubicBezTo>
                    <a:pt x="27164" y="25999"/>
                    <a:pt x="26078" y="25546"/>
                    <a:pt x="24874" y="25119"/>
                  </a:cubicBezTo>
                  <a:cubicBezTo>
                    <a:pt x="24841" y="25108"/>
                    <a:pt x="24807" y="25102"/>
                    <a:pt x="24774" y="25102"/>
                  </a:cubicBezTo>
                  <a:close/>
                  <a:moveTo>
                    <a:pt x="31024" y="28435"/>
                  </a:moveTo>
                  <a:cubicBezTo>
                    <a:pt x="30943" y="28435"/>
                    <a:pt x="30862" y="28468"/>
                    <a:pt x="30803" y="28533"/>
                  </a:cubicBezTo>
                  <a:cubicBezTo>
                    <a:pt x="30692" y="28656"/>
                    <a:pt x="30704" y="28847"/>
                    <a:pt x="30830" y="28957"/>
                  </a:cubicBezTo>
                  <a:cubicBezTo>
                    <a:pt x="31789" y="29822"/>
                    <a:pt x="32472" y="30773"/>
                    <a:pt x="32804" y="31707"/>
                  </a:cubicBezTo>
                  <a:cubicBezTo>
                    <a:pt x="32846" y="31825"/>
                    <a:pt x="32958" y="31904"/>
                    <a:pt x="33083" y="31904"/>
                  </a:cubicBezTo>
                  <a:lnTo>
                    <a:pt x="33083" y="31906"/>
                  </a:lnTo>
                  <a:cubicBezTo>
                    <a:pt x="33289" y="31904"/>
                    <a:pt x="33433" y="31701"/>
                    <a:pt x="33364" y="31509"/>
                  </a:cubicBezTo>
                  <a:cubicBezTo>
                    <a:pt x="32994" y="30466"/>
                    <a:pt x="32275" y="29460"/>
                    <a:pt x="31227" y="28515"/>
                  </a:cubicBezTo>
                  <a:cubicBezTo>
                    <a:pt x="31170" y="28461"/>
                    <a:pt x="31097" y="28435"/>
                    <a:pt x="31024" y="28435"/>
                  </a:cubicBezTo>
                  <a:close/>
                  <a:moveTo>
                    <a:pt x="32842" y="34757"/>
                  </a:moveTo>
                  <a:cubicBezTo>
                    <a:pt x="32735" y="34757"/>
                    <a:pt x="32631" y="34815"/>
                    <a:pt x="32579" y="34916"/>
                  </a:cubicBezTo>
                  <a:cubicBezTo>
                    <a:pt x="32113" y="35780"/>
                    <a:pt x="31299" y="36568"/>
                    <a:pt x="30157" y="37260"/>
                  </a:cubicBezTo>
                  <a:cubicBezTo>
                    <a:pt x="29901" y="37415"/>
                    <a:pt x="30010" y="37811"/>
                    <a:pt x="30311" y="37811"/>
                  </a:cubicBezTo>
                  <a:cubicBezTo>
                    <a:pt x="30312" y="37811"/>
                    <a:pt x="30312" y="37811"/>
                    <a:pt x="30313" y="37811"/>
                  </a:cubicBezTo>
                  <a:cubicBezTo>
                    <a:pt x="30366" y="37811"/>
                    <a:pt x="30419" y="37796"/>
                    <a:pt x="30465" y="37769"/>
                  </a:cubicBezTo>
                  <a:cubicBezTo>
                    <a:pt x="31699" y="37021"/>
                    <a:pt x="32586" y="36157"/>
                    <a:pt x="33102" y="35198"/>
                  </a:cubicBezTo>
                  <a:cubicBezTo>
                    <a:pt x="33182" y="35053"/>
                    <a:pt x="33128" y="34870"/>
                    <a:pt x="32983" y="34793"/>
                  </a:cubicBezTo>
                  <a:cubicBezTo>
                    <a:pt x="32938" y="34768"/>
                    <a:pt x="32890" y="34757"/>
                    <a:pt x="32842" y="34757"/>
                  </a:cubicBezTo>
                  <a:close/>
                  <a:moveTo>
                    <a:pt x="27067" y="38674"/>
                  </a:moveTo>
                  <a:cubicBezTo>
                    <a:pt x="27034" y="38674"/>
                    <a:pt x="27001" y="38679"/>
                    <a:pt x="26968" y="38690"/>
                  </a:cubicBezTo>
                  <a:cubicBezTo>
                    <a:pt x="25896" y="39051"/>
                    <a:pt x="24747" y="39327"/>
                    <a:pt x="23554" y="39514"/>
                  </a:cubicBezTo>
                  <a:cubicBezTo>
                    <a:pt x="23401" y="39539"/>
                    <a:pt x="23292" y="39677"/>
                    <a:pt x="23304" y="39831"/>
                  </a:cubicBezTo>
                  <a:cubicBezTo>
                    <a:pt x="23316" y="39986"/>
                    <a:pt x="23444" y="40105"/>
                    <a:pt x="23600" y="40105"/>
                  </a:cubicBezTo>
                  <a:cubicBezTo>
                    <a:pt x="23616" y="40105"/>
                    <a:pt x="23631" y="40104"/>
                    <a:pt x="23646" y="40101"/>
                  </a:cubicBezTo>
                  <a:cubicBezTo>
                    <a:pt x="24871" y="39910"/>
                    <a:pt x="26053" y="39625"/>
                    <a:pt x="27158" y="39254"/>
                  </a:cubicBezTo>
                  <a:cubicBezTo>
                    <a:pt x="27316" y="39205"/>
                    <a:pt x="27403" y="39034"/>
                    <a:pt x="27351" y="38876"/>
                  </a:cubicBezTo>
                  <a:cubicBezTo>
                    <a:pt x="27309" y="38752"/>
                    <a:pt x="27192" y="38674"/>
                    <a:pt x="27067" y="38674"/>
                  </a:cubicBezTo>
                  <a:close/>
                  <a:moveTo>
                    <a:pt x="16490" y="39683"/>
                  </a:moveTo>
                  <a:cubicBezTo>
                    <a:pt x="16337" y="39683"/>
                    <a:pt x="16208" y="39800"/>
                    <a:pt x="16195" y="39954"/>
                  </a:cubicBezTo>
                  <a:cubicBezTo>
                    <a:pt x="16181" y="40117"/>
                    <a:pt x="16299" y="40259"/>
                    <a:pt x="16460" y="40276"/>
                  </a:cubicBezTo>
                  <a:cubicBezTo>
                    <a:pt x="17492" y="40367"/>
                    <a:pt x="18503" y="40412"/>
                    <a:pt x="19465" y="40412"/>
                  </a:cubicBezTo>
                  <a:cubicBezTo>
                    <a:pt x="19662" y="40412"/>
                    <a:pt x="19859" y="40410"/>
                    <a:pt x="20054" y="40406"/>
                  </a:cubicBezTo>
                  <a:cubicBezTo>
                    <a:pt x="20217" y="40400"/>
                    <a:pt x="20345" y="40266"/>
                    <a:pt x="20342" y="40104"/>
                  </a:cubicBezTo>
                  <a:cubicBezTo>
                    <a:pt x="20337" y="39942"/>
                    <a:pt x="20207" y="39812"/>
                    <a:pt x="20045" y="39812"/>
                  </a:cubicBezTo>
                  <a:cubicBezTo>
                    <a:pt x="20044" y="39812"/>
                    <a:pt x="20044" y="39812"/>
                    <a:pt x="20043" y="39812"/>
                  </a:cubicBezTo>
                  <a:cubicBezTo>
                    <a:pt x="19855" y="39815"/>
                    <a:pt x="19667" y="39817"/>
                    <a:pt x="19479" y="39817"/>
                  </a:cubicBezTo>
                  <a:cubicBezTo>
                    <a:pt x="18488" y="39817"/>
                    <a:pt x="17498" y="39772"/>
                    <a:pt x="16511" y="39684"/>
                  </a:cubicBezTo>
                  <a:cubicBezTo>
                    <a:pt x="16504" y="39683"/>
                    <a:pt x="16497" y="39683"/>
                    <a:pt x="16490" y="39683"/>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8" name="Google Shape;1128;p52"/>
          <p:cNvSpPr txBox="1">
            <a:spLocks noGrp="1"/>
          </p:cNvSpPr>
          <p:nvPr>
            <p:ph type="ctrTitle"/>
          </p:nvPr>
        </p:nvSpPr>
        <p:spPr>
          <a:xfrm>
            <a:off x="876375" y="1048300"/>
            <a:ext cx="3328500" cy="1174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Awesome Words</a:t>
            </a:r>
            <a:endParaRPr/>
          </a:p>
        </p:txBody>
      </p:sp>
      <p:sp>
        <p:nvSpPr>
          <p:cNvPr id="1129" name="Google Shape;1129;p52"/>
          <p:cNvSpPr txBox="1">
            <a:spLocks noGrp="1"/>
          </p:cNvSpPr>
          <p:nvPr>
            <p:ph type="subTitle" idx="1"/>
          </p:nvPr>
        </p:nvSpPr>
        <p:spPr>
          <a:xfrm>
            <a:off x="876375" y="2222800"/>
            <a:ext cx="2211300" cy="554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Because key words are great for catching your audience’s attention</a:t>
            </a:r>
            <a:endParaRPr/>
          </a:p>
          <a:p>
            <a:pPr marL="0" lvl="0" indent="0" algn="l" rtl="0">
              <a:spcBef>
                <a:spcPts val="0"/>
              </a:spcBef>
              <a:spcAft>
                <a:spcPts val="0"/>
              </a:spcAft>
              <a:buNone/>
            </a:pPr>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133"/>
        <p:cNvGrpSpPr/>
        <p:nvPr/>
      </p:nvGrpSpPr>
      <p:grpSpPr>
        <a:xfrm>
          <a:off x="0" y="0"/>
          <a:ext cx="0" cy="0"/>
          <a:chOff x="0" y="0"/>
          <a:chExt cx="0" cy="0"/>
        </a:xfrm>
      </p:grpSpPr>
      <p:sp>
        <p:nvSpPr>
          <p:cNvPr id="1134" name="Google Shape;1134;p53"/>
          <p:cNvSpPr txBox="1">
            <a:spLocks noGrp="1"/>
          </p:cNvSpPr>
          <p:nvPr>
            <p:ph type="title"/>
          </p:nvPr>
        </p:nvSpPr>
        <p:spPr>
          <a:xfrm>
            <a:off x="775800" y="521225"/>
            <a:ext cx="3646200" cy="105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Our Values</a:t>
            </a:r>
            <a:endParaRPr/>
          </a:p>
        </p:txBody>
      </p:sp>
      <p:sp>
        <p:nvSpPr>
          <p:cNvPr id="1135" name="Google Shape;1135;p53"/>
          <p:cNvSpPr txBox="1">
            <a:spLocks noGrp="1"/>
          </p:cNvSpPr>
          <p:nvPr>
            <p:ph type="title" idx="2"/>
          </p:nvPr>
        </p:nvSpPr>
        <p:spPr>
          <a:xfrm>
            <a:off x="849823" y="3312125"/>
            <a:ext cx="1719000" cy="388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1136" name="Google Shape;1136;p53"/>
          <p:cNvSpPr txBox="1">
            <a:spLocks noGrp="1"/>
          </p:cNvSpPr>
          <p:nvPr>
            <p:ph type="subTitle" idx="1"/>
          </p:nvPr>
        </p:nvSpPr>
        <p:spPr>
          <a:xfrm>
            <a:off x="849827" y="3630400"/>
            <a:ext cx="1719000" cy="785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a:t>
            </a:r>
            <a:endParaRPr/>
          </a:p>
        </p:txBody>
      </p:sp>
      <p:sp>
        <p:nvSpPr>
          <p:cNvPr id="1137" name="Google Shape;1137;p53"/>
          <p:cNvSpPr txBox="1">
            <a:spLocks noGrp="1"/>
          </p:cNvSpPr>
          <p:nvPr>
            <p:ph type="title" idx="3"/>
          </p:nvPr>
        </p:nvSpPr>
        <p:spPr>
          <a:xfrm>
            <a:off x="2758273" y="3312125"/>
            <a:ext cx="1719000" cy="388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1138" name="Google Shape;1138;p53"/>
          <p:cNvSpPr txBox="1">
            <a:spLocks noGrp="1"/>
          </p:cNvSpPr>
          <p:nvPr>
            <p:ph type="subTitle" idx="4"/>
          </p:nvPr>
        </p:nvSpPr>
        <p:spPr>
          <a:xfrm>
            <a:off x="2758277" y="3630400"/>
            <a:ext cx="1719000" cy="785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 cold place</a:t>
            </a:r>
            <a:endParaRPr/>
          </a:p>
        </p:txBody>
      </p:sp>
      <p:sp>
        <p:nvSpPr>
          <p:cNvPr id="1139" name="Google Shape;1139;p53"/>
          <p:cNvSpPr txBox="1">
            <a:spLocks noGrp="1"/>
          </p:cNvSpPr>
          <p:nvPr>
            <p:ph type="title" idx="5"/>
          </p:nvPr>
        </p:nvSpPr>
        <p:spPr>
          <a:xfrm>
            <a:off x="4666723" y="3312125"/>
            <a:ext cx="1719000" cy="388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1140" name="Google Shape;1140;p53"/>
          <p:cNvSpPr txBox="1">
            <a:spLocks noGrp="1"/>
          </p:cNvSpPr>
          <p:nvPr>
            <p:ph type="subTitle" idx="6"/>
          </p:nvPr>
        </p:nvSpPr>
        <p:spPr>
          <a:xfrm>
            <a:off x="4666727" y="3630400"/>
            <a:ext cx="1719000" cy="785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biggest planet in the Solar System</a:t>
            </a:r>
            <a:endParaRPr/>
          </a:p>
          <a:p>
            <a:pPr marL="0" lvl="0" indent="0" algn="ctr" rtl="0">
              <a:spcBef>
                <a:spcPts val="0"/>
              </a:spcBef>
              <a:spcAft>
                <a:spcPts val="0"/>
              </a:spcAft>
              <a:buNone/>
            </a:pPr>
            <a:endParaRPr/>
          </a:p>
        </p:txBody>
      </p:sp>
      <p:sp>
        <p:nvSpPr>
          <p:cNvPr id="1141" name="Google Shape;1141;p53"/>
          <p:cNvSpPr txBox="1">
            <a:spLocks noGrp="1"/>
          </p:cNvSpPr>
          <p:nvPr>
            <p:ph type="title" idx="7"/>
          </p:nvPr>
        </p:nvSpPr>
        <p:spPr>
          <a:xfrm>
            <a:off x="6575173" y="3312125"/>
            <a:ext cx="1719000" cy="388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1142" name="Google Shape;1142;p53"/>
          <p:cNvSpPr txBox="1">
            <a:spLocks noGrp="1"/>
          </p:cNvSpPr>
          <p:nvPr>
            <p:ph type="subTitle" idx="8"/>
          </p:nvPr>
        </p:nvSpPr>
        <p:spPr>
          <a:xfrm>
            <a:off x="6575177" y="3630400"/>
            <a:ext cx="1719000" cy="785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composed of hydrogen and helium</a:t>
            </a:r>
            <a:endParaRPr/>
          </a:p>
        </p:txBody>
      </p:sp>
      <p:grpSp>
        <p:nvGrpSpPr>
          <p:cNvPr id="1143" name="Google Shape;1143;p53"/>
          <p:cNvGrpSpPr/>
          <p:nvPr/>
        </p:nvGrpSpPr>
        <p:grpSpPr>
          <a:xfrm>
            <a:off x="5299771" y="2276761"/>
            <a:ext cx="452917" cy="679363"/>
            <a:chOff x="5719525" y="291525"/>
            <a:chExt cx="425075" cy="637600"/>
          </a:xfrm>
        </p:grpSpPr>
        <p:sp>
          <p:nvSpPr>
            <p:cNvPr id="1144" name="Google Shape;1144;p53"/>
            <p:cNvSpPr/>
            <p:nvPr/>
          </p:nvSpPr>
          <p:spPr>
            <a:xfrm>
              <a:off x="5722725" y="483800"/>
              <a:ext cx="418625" cy="322000"/>
            </a:xfrm>
            <a:custGeom>
              <a:avLst/>
              <a:gdLst/>
              <a:ahLst/>
              <a:cxnLst/>
              <a:rect l="l" t="t" r="r" b="b"/>
              <a:pathLst>
                <a:path w="16745" h="12880" extrusionOk="0">
                  <a:moveTo>
                    <a:pt x="10397" y="1"/>
                  </a:moveTo>
                  <a:lnTo>
                    <a:pt x="5541" y="820"/>
                  </a:lnTo>
                  <a:cubicBezTo>
                    <a:pt x="5019" y="1411"/>
                    <a:pt x="4731" y="2172"/>
                    <a:pt x="4731" y="2962"/>
                  </a:cubicBezTo>
                  <a:lnTo>
                    <a:pt x="4731" y="4937"/>
                  </a:lnTo>
                  <a:cubicBezTo>
                    <a:pt x="4731" y="5673"/>
                    <a:pt x="4480" y="6386"/>
                    <a:pt x="4020" y="6960"/>
                  </a:cubicBezTo>
                  <a:lnTo>
                    <a:pt x="759" y="11036"/>
                  </a:lnTo>
                  <a:cubicBezTo>
                    <a:pt x="403" y="11482"/>
                    <a:pt x="144" y="11997"/>
                    <a:pt x="1" y="12549"/>
                  </a:cubicBezTo>
                  <a:lnTo>
                    <a:pt x="277" y="12880"/>
                  </a:lnTo>
                  <a:lnTo>
                    <a:pt x="16468" y="12880"/>
                  </a:lnTo>
                  <a:lnTo>
                    <a:pt x="16744" y="12550"/>
                  </a:lnTo>
                  <a:cubicBezTo>
                    <a:pt x="16601" y="11997"/>
                    <a:pt x="16342" y="11482"/>
                    <a:pt x="15986" y="11036"/>
                  </a:cubicBezTo>
                  <a:lnTo>
                    <a:pt x="15987" y="11036"/>
                  </a:lnTo>
                  <a:lnTo>
                    <a:pt x="12726" y="6960"/>
                  </a:lnTo>
                  <a:cubicBezTo>
                    <a:pt x="12266" y="6386"/>
                    <a:pt x="12016" y="5673"/>
                    <a:pt x="12016" y="4937"/>
                  </a:cubicBezTo>
                  <a:lnTo>
                    <a:pt x="12016" y="2962"/>
                  </a:lnTo>
                  <a:cubicBezTo>
                    <a:pt x="12016" y="2103"/>
                    <a:pt x="11675" y="1280"/>
                    <a:pt x="11068" y="671"/>
                  </a:cubicBezTo>
                  <a:lnTo>
                    <a:pt x="1039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53"/>
            <p:cNvSpPr/>
            <p:nvPr/>
          </p:nvSpPr>
          <p:spPr>
            <a:xfrm>
              <a:off x="5719525" y="797500"/>
              <a:ext cx="425075" cy="40525"/>
            </a:xfrm>
            <a:custGeom>
              <a:avLst/>
              <a:gdLst/>
              <a:ahLst/>
              <a:cxnLst/>
              <a:rect l="l" t="t" r="r" b="b"/>
              <a:pathLst>
                <a:path w="17003" h="1621" extrusionOk="0">
                  <a:moveTo>
                    <a:pt x="130" y="1"/>
                  </a:moveTo>
                  <a:cubicBezTo>
                    <a:pt x="44" y="333"/>
                    <a:pt x="0" y="674"/>
                    <a:pt x="0" y="1017"/>
                  </a:cubicBezTo>
                  <a:lnTo>
                    <a:pt x="0" y="1216"/>
                  </a:lnTo>
                  <a:cubicBezTo>
                    <a:pt x="0" y="1440"/>
                    <a:pt x="181" y="1621"/>
                    <a:pt x="406" y="1621"/>
                  </a:cubicBezTo>
                  <a:lnTo>
                    <a:pt x="16598" y="1621"/>
                  </a:lnTo>
                  <a:cubicBezTo>
                    <a:pt x="16821" y="1621"/>
                    <a:pt x="17002" y="1440"/>
                    <a:pt x="17002" y="1216"/>
                  </a:cubicBezTo>
                  <a:lnTo>
                    <a:pt x="17002" y="1017"/>
                  </a:lnTo>
                  <a:cubicBezTo>
                    <a:pt x="17002" y="674"/>
                    <a:pt x="16959" y="333"/>
                    <a:pt x="168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53"/>
            <p:cNvSpPr/>
            <p:nvPr/>
          </p:nvSpPr>
          <p:spPr>
            <a:xfrm>
              <a:off x="5861225" y="483800"/>
              <a:ext cx="20250" cy="354225"/>
            </a:xfrm>
            <a:custGeom>
              <a:avLst/>
              <a:gdLst/>
              <a:ahLst/>
              <a:cxnLst/>
              <a:rect l="l" t="t" r="r" b="b"/>
              <a:pathLst>
                <a:path w="810" h="14169" extrusionOk="0">
                  <a:moveTo>
                    <a:pt x="809" y="1"/>
                  </a:moveTo>
                  <a:lnTo>
                    <a:pt x="139" y="671"/>
                  </a:lnTo>
                  <a:cubicBezTo>
                    <a:pt x="89" y="721"/>
                    <a:pt x="45" y="767"/>
                    <a:pt x="0" y="820"/>
                  </a:cubicBezTo>
                  <a:lnTo>
                    <a:pt x="0" y="14169"/>
                  </a:lnTo>
                  <a:lnTo>
                    <a:pt x="809" y="14169"/>
                  </a:lnTo>
                  <a:lnTo>
                    <a:pt x="80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53"/>
            <p:cNvSpPr/>
            <p:nvPr/>
          </p:nvSpPr>
          <p:spPr>
            <a:xfrm>
              <a:off x="5890950" y="337600"/>
              <a:ext cx="91725" cy="430050"/>
            </a:xfrm>
            <a:custGeom>
              <a:avLst/>
              <a:gdLst/>
              <a:ahLst/>
              <a:cxnLst/>
              <a:rect l="l" t="t" r="r" b="b"/>
              <a:pathLst>
                <a:path w="3669" h="17202" extrusionOk="0">
                  <a:moveTo>
                    <a:pt x="1495" y="1"/>
                  </a:moveTo>
                  <a:lnTo>
                    <a:pt x="430" y="590"/>
                  </a:lnTo>
                  <a:lnTo>
                    <a:pt x="1" y="17201"/>
                  </a:lnTo>
                  <a:lnTo>
                    <a:pt x="1" y="17201"/>
                  </a:lnTo>
                  <a:lnTo>
                    <a:pt x="3668" y="16778"/>
                  </a:lnTo>
                  <a:lnTo>
                    <a:pt x="3668" y="4434"/>
                  </a:lnTo>
                  <a:cubicBezTo>
                    <a:pt x="3668" y="3759"/>
                    <a:pt x="3592" y="3088"/>
                    <a:pt x="3440" y="2430"/>
                  </a:cubicBezTo>
                  <a:lnTo>
                    <a:pt x="3440" y="2432"/>
                  </a:lnTo>
                  <a:lnTo>
                    <a:pt x="3015" y="587"/>
                  </a:lnTo>
                  <a:lnTo>
                    <a:pt x="149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53"/>
            <p:cNvSpPr/>
            <p:nvPr/>
          </p:nvSpPr>
          <p:spPr>
            <a:xfrm>
              <a:off x="5881450" y="352250"/>
              <a:ext cx="101225" cy="425050"/>
            </a:xfrm>
            <a:custGeom>
              <a:avLst/>
              <a:gdLst/>
              <a:ahLst/>
              <a:cxnLst/>
              <a:rect l="l" t="t" r="r" b="b"/>
              <a:pathLst>
                <a:path w="4049" h="17002" extrusionOk="0">
                  <a:moveTo>
                    <a:pt x="654" y="1"/>
                  </a:moveTo>
                  <a:lnTo>
                    <a:pt x="228" y="1846"/>
                  </a:lnTo>
                  <a:cubicBezTo>
                    <a:pt x="77" y="2502"/>
                    <a:pt x="0" y="3174"/>
                    <a:pt x="0" y="3849"/>
                  </a:cubicBezTo>
                  <a:lnTo>
                    <a:pt x="0" y="17001"/>
                  </a:lnTo>
                  <a:lnTo>
                    <a:pt x="4048" y="17001"/>
                  </a:lnTo>
                  <a:lnTo>
                    <a:pt x="4048" y="16192"/>
                  </a:lnTo>
                  <a:lnTo>
                    <a:pt x="2025" y="16192"/>
                  </a:lnTo>
                  <a:cubicBezTo>
                    <a:pt x="1353" y="16192"/>
                    <a:pt x="810" y="15649"/>
                    <a:pt x="810" y="14978"/>
                  </a:cubicBezTo>
                  <a:lnTo>
                    <a:pt x="810" y="4"/>
                  </a:lnTo>
                  <a:lnTo>
                    <a:pt x="65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53"/>
            <p:cNvSpPr/>
            <p:nvPr/>
          </p:nvSpPr>
          <p:spPr>
            <a:xfrm>
              <a:off x="5873525" y="777275"/>
              <a:ext cx="129375" cy="92050"/>
            </a:xfrm>
            <a:custGeom>
              <a:avLst/>
              <a:gdLst/>
              <a:ahLst/>
              <a:cxnLst/>
              <a:rect l="l" t="t" r="r" b="b"/>
              <a:pathLst>
                <a:path w="5175" h="3682" extrusionOk="0">
                  <a:moveTo>
                    <a:pt x="317" y="0"/>
                  </a:moveTo>
                  <a:lnTo>
                    <a:pt x="0" y="810"/>
                  </a:lnTo>
                  <a:lnTo>
                    <a:pt x="0" y="3682"/>
                  </a:lnTo>
                  <a:lnTo>
                    <a:pt x="5174" y="3240"/>
                  </a:lnTo>
                  <a:lnTo>
                    <a:pt x="5174" y="810"/>
                  </a:lnTo>
                  <a:cubicBezTo>
                    <a:pt x="5174" y="363"/>
                    <a:pt x="4812" y="0"/>
                    <a:pt x="43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53"/>
            <p:cNvSpPr/>
            <p:nvPr/>
          </p:nvSpPr>
          <p:spPr>
            <a:xfrm>
              <a:off x="5897575" y="410700"/>
              <a:ext cx="68475" cy="30575"/>
            </a:xfrm>
            <a:custGeom>
              <a:avLst/>
              <a:gdLst/>
              <a:ahLst/>
              <a:cxnLst/>
              <a:rect l="l" t="t" r="r" b="b"/>
              <a:pathLst>
                <a:path w="2739" h="1223" extrusionOk="0">
                  <a:moveTo>
                    <a:pt x="1380" y="0"/>
                  </a:moveTo>
                  <a:cubicBezTo>
                    <a:pt x="993" y="0"/>
                    <a:pt x="606" y="96"/>
                    <a:pt x="300" y="289"/>
                  </a:cubicBezTo>
                  <a:cubicBezTo>
                    <a:pt x="68" y="440"/>
                    <a:pt x="1" y="748"/>
                    <a:pt x="149" y="982"/>
                  </a:cubicBezTo>
                  <a:cubicBezTo>
                    <a:pt x="245" y="1135"/>
                    <a:pt x="409" y="1219"/>
                    <a:pt x="577" y="1219"/>
                  </a:cubicBezTo>
                  <a:cubicBezTo>
                    <a:pt x="666" y="1219"/>
                    <a:pt x="757" y="1195"/>
                    <a:pt x="840" y="1145"/>
                  </a:cubicBezTo>
                  <a:cubicBezTo>
                    <a:pt x="985" y="1053"/>
                    <a:pt x="1182" y="1007"/>
                    <a:pt x="1379" y="1007"/>
                  </a:cubicBezTo>
                  <a:cubicBezTo>
                    <a:pt x="1576" y="1007"/>
                    <a:pt x="1773" y="1053"/>
                    <a:pt x="1919" y="1145"/>
                  </a:cubicBezTo>
                  <a:cubicBezTo>
                    <a:pt x="2000" y="1196"/>
                    <a:pt x="2093" y="1222"/>
                    <a:pt x="2188" y="1222"/>
                  </a:cubicBezTo>
                  <a:lnTo>
                    <a:pt x="2189" y="1222"/>
                  </a:lnTo>
                  <a:cubicBezTo>
                    <a:pt x="2414" y="1222"/>
                    <a:pt x="2612" y="1074"/>
                    <a:pt x="2676" y="857"/>
                  </a:cubicBezTo>
                  <a:cubicBezTo>
                    <a:pt x="2738" y="641"/>
                    <a:pt x="2651" y="409"/>
                    <a:pt x="2460" y="289"/>
                  </a:cubicBezTo>
                  <a:cubicBezTo>
                    <a:pt x="2154" y="96"/>
                    <a:pt x="1767" y="0"/>
                    <a:pt x="13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53"/>
            <p:cNvSpPr/>
            <p:nvPr/>
          </p:nvSpPr>
          <p:spPr>
            <a:xfrm>
              <a:off x="5897775" y="291525"/>
              <a:ext cx="68550" cy="60750"/>
            </a:xfrm>
            <a:custGeom>
              <a:avLst/>
              <a:gdLst/>
              <a:ahLst/>
              <a:cxnLst/>
              <a:rect l="l" t="t" r="r" b="b"/>
              <a:pathLst>
                <a:path w="2742" h="2430" extrusionOk="0">
                  <a:moveTo>
                    <a:pt x="1372" y="0"/>
                  </a:moveTo>
                  <a:cubicBezTo>
                    <a:pt x="898" y="0"/>
                    <a:pt x="486" y="329"/>
                    <a:pt x="380" y="790"/>
                  </a:cubicBezTo>
                  <a:lnTo>
                    <a:pt x="1" y="2430"/>
                  </a:lnTo>
                  <a:lnTo>
                    <a:pt x="2742" y="2430"/>
                  </a:lnTo>
                  <a:lnTo>
                    <a:pt x="2362" y="790"/>
                  </a:lnTo>
                  <a:cubicBezTo>
                    <a:pt x="2256" y="329"/>
                    <a:pt x="1845" y="0"/>
                    <a:pt x="13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53"/>
            <p:cNvSpPr/>
            <p:nvPr/>
          </p:nvSpPr>
          <p:spPr>
            <a:xfrm>
              <a:off x="5810600" y="797500"/>
              <a:ext cx="20250" cy="40525"/>
            </a:xfrm>
            <a:custGeom>
              <a:avLst/>
              <a:gdLst/>
              <a:ahLst/>
              <a:cxnLst/>
              <a:rect l="l" t="t" r="r" b="b"/>
              <a:pathLst>
                <a:path w="810" h="1621" extrusionOk="0">
                  <a:moveTo>
                    <a:pt x="0" y="1"/>
                  </a:moveTo>
                  <a:lnTo>
                    <a:pt x="0" y="1621"/>
                  </a:lnTo>
                  <a:lnTo>
                    <a:pt x="810" y="1621"/>
                  </a:lnTo>
                  <a:lnTo>
                    <a:pt x="8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53"/>
            <p:cNvSpPr/>
            <p:nvPr/>
          </p:nvSpPr>
          <p:spPr>
            <a:xfrm>
              <a:off x="5760025" y="797500"/>
              <a:ext cx="20250" cy="40525"/>
            </a:xfrm>
            <a:custGeom>
              <a:avLst/>
              <a:gdLst/>
              <a:ahLst/>
              <a:cxnLst/>
              <a:rect l="l" t="t" r="r" b="b"/>
              <a:pathLst>
                <a:path w="810" h="1621" extrusionOk="0">
                  <a:moveTo>
                    <a:pt x="0" y="1"/>
                  </a:moveTo>
                  <a:lnTo>
                    <a:pt x="0" y="1621"/>
                  </a:lnTo>
                  <a:lnTo>
                    <a:pt x="809" y="1621"/>
                  </a:lnTo>
                  <a:lnTo>
                    <a:pt x="80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53"/>
            <p:cNvSpPr/>
            <p:nvPr/>
          </p:nvSpPr>
          <p:spPr>
            <a:xfrm>
              <a:off x="6083850" y="797500"/>
              <a:ext cx="20250" cy="40525"/>
            </a:xfrm>
            <a:custGeom>
              <a:avLst/>
              <a:gdLst/>
              <a:ahLst/>
              <a:cxnLst/>
              <a:rect l="l" t="t" r="r" b="b"/>
              <a:pathLst>
                <a:path w="810" h="1621" extrusionOk="0">
                  <a:moveTo>
                    <a:pt x="0" y="1"/>
                  </a:moveTo>
                  <a:lnTo>
                    <a:pt x="0" y="1621"/>
                  </a:lnTo>
                  <a:lnTo>
                    <a:pt x="809" y="1621"/>
                  </a:lnTo>
                  <a:lnTo>
                    <a:pt x="80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53"/>
            <p:cNvSpPr/>
            <p:nvPr/>
          </p:nvSpPr>
          <p:spPr>
            <a:xfrm>
              <a:off x="6033250" y="797500"/>
              <a:ext cx="20275" cy="40525"/>
            </a:xfrm>
            <a:custGeom>
              <a:avLst/>
              <a:gdLst/>
              <a:ahLst/>
              <a:cxnLst/>
              <a:rect l="l" t="t" r="r" b="b"/>
              <a:pathLst>
                <a:path w="811" h="1621" extrusionOk="0">
                  <a:moveTo>
                    <a:pt x="1" y="1"/>
                  </a:moveTo>
                  <a:lnTo>
                    <a:pt x="1" y="1621"/>
                  </a:lnTo>
                  <a:lnTo>
                    <a:pt x="810" y="1621"/>
                  </a:lnTo>
                  <a:lnTo>
                    <a:pt x="8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53"/>
            <p:cNvSpPr/>
            <p:nvPr/>
          </p:nvSpPr>
          <p:spPr>
            <a:xfrm>
              <a:off x="5872500" y="858250"/>
              <a:ext cx="130400" cy="29750"/>
            </a:xfrm>
            <a:custGeom>
              <a:avLst/>
              <a:gdLst/>
              <a:ahLst/>
              <a:cxnLst/>
              <a:rect l="l" t="t" r="r" b="b"/>
              <a:pathLst>
                <a:path w="5216" h="1190" extrusionOk="0">
                  <a:moveTo>
                    <a:pt x="358" y="0"/>
                  </a:moveTo>
                  <a:lnTo>
                    <a:pt x="24" y="351"/>
                  </a:lnTo>
                  <a:lnTo>
                    <a:pt x="0" y="1190"/>
                  </a:lnTo>
                  <a:lnTo>
                    <a:pt x="4549" y="1190"/>
                  </a:lnTo>
                  <a:lnTo>
                    <a:pt x="5215" y="809"/>
                  </a:lnTo>
                  <a:lnTo>
                    <a:pt x="52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53"/>
            <p:cNvSpPr/>
            <p:nvPr/>
          </p:nvSpPr>
          <p:spPr>
            <a:xfrm>
              <a:off x="5921800" y="746725"/>
              <a:ext cx="20500" cy="182400"/>
            </a:xfrm>
            <a:custGeom>
              <a:avLst/>
              <a:gdLst/>
              <a:ahLst/>
              <a:cxnLst/>
              <a:rect l="l" t="t" r="r" b="b"/>
              <a:pathLst>
                <a:path w="820" h="7296" extrusionOk="0">
                  <a:moveTo>
                    <a:pt x="410" y="0"/>
                  </a:moveTo>
                  <a:cubicBezTo>
                    <a:pt x="183" y="0"/>
                    <a:pt x="1" y="187"/>
                    <a:pt x="5" y="413"/>
                  </a:cubicBezTo>
                  <a:lnTo>
                    <a:pt x="5" y="6890"/>
                  </a:lnTo>
                  <a:cubicBezTo>
                    <a:pt x="5" y="7114"/>
                    <a:pt x="186" y="7295"/>
                    <a:pt x="411" y="7295"/>
                  </a:cubicBezTo>
                  <a:cubicBezTo>
                    <a:pt x="635" y="7295"/>
                    <a:pt x="816" y="7114"/>
                    <a:pt x="816" y="6890"/>
                  </a:cubicBezTo>
                  <a:lnTo>
                    <a:pt x="816" y="413"/>
                  </a:lnTo>
                  <a:cubicBezTo>
                    <a:pt x="820" y="187"/>
                    <a:pt x="637" y="0"/>
                    <a:pt x="4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53"/>
            <p:cNvSpPr/>
            <p:nvPr/>
          </p:nvSpPr>
          <p:spPr>
            <a:xfrm>
              <a:off x="5861225" y="858250"/>
              <a:ext cx="60700" cy="40475"/>
            </a:xfrm>
            <a:custGeom>
              <a:avLst/>
              <a:gdLst/>
              <a:ahLst/>
              <a:cxnLst/>
              <a:rect l="l" t="t" r="r" b="b"/>
              <a:pathLst>
                <a:path w="2428" h="1619" extrusionOk="0">
                  <a:moveTo>
                    <a:pt x="0" y="0"/>
                  </a:moveTo>
                  <a:lnTo>
                    <a:pt x="0" y="1214"/>
                  </a:lnTo>
                  <a:cubicBezTo>
                    <a:pt x="0" y="1438"/>
                    <a:pt x="181" y="1619"/>
                    <a:pt x="405" y="1619"/>
                  </a:cubicBezTo>
                  <a:lnTo>
                    <a:pt x="2428" y="1619"/>
                  </a:lnTo>
                  <a:lnTo>
                    <a:pt x="2428" y="809"/>
                  </a:lnTo>
                  <a:lnTo>
                    <a:pt x="1619" y="809"/>
                  </a:lnTo>
                  <a:cubicBezTo>
                    <a:pt x="1172" y="809"/>
                    <a:pt x="809" y="447"/>
                    <a:pt x="8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53"/>
            <p:cNvSpPr/>
            <p:nvPr/>
          </p:nvSpPr>
          <p:spPr>
            <a:xfrm>
              <a:off x="5861225" y="777275"/>
              <a:ext cx="20250" cy="81000"/>
            </a:xfrm>
            <a:custGeom>
              <a:avLst/>
              <a:gdLst/>
              <a:ahLst/>
              <a:cxnLst/>
              <a:rect l="l" t="t" r="r" b="b"/>
              <a:pathLst>
                <a:path w="810" h="3240" extrusionOk="0">
                  <a:moveTo>
                    <a:pt x="809" y="0"/>
                  </a:moveTo>
                  <a:cubicBezTo>
                    <a:pt x="362" y="0"/>
                    <a:pt x="0" y="363"/>
                    <a:pt x="0" y="810"/>
                  </a:cubicBezTo>
                  <a:lnTo>
                    <a:pt x="0" y="3239"/>
                  </a:lnTo>
                  <a:lnTo>
                    <a:pt x="809" y="3239"/>
                  </a:lnTo>
                  <a:lnTo>
                    <a:pt x="80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53"/>
            <p:cNvSpPr/>
            <p:nvPr/>
          </p:nvSpPr>
          <p:spPr>
            <a:xfrm>
              <a:off x="5942150" y="878475"/>
              <a:ext cx="60750" cy="20250"/>
            </a:xfrm>
            <a:custGeom>
              <a:avLst/>
              <a:gdLst/>
              <a:ahLst/>
              <a:cxnLst/>
              <a:rect l="l" t="t" r="r" b="b"/>
              <a:pathLst>
                <a:path w="2430" h="810" extrusionOk="0">
                  <a:moveTo>
                    <a:pt x="0" y="0"/>
                  </a:moveTo>
                  <a:lnTo>
                    <a:pt x="0" y="810"/>
                  </a:lnTo>
                  <a:lnTo>
                    <a:pt x="2025" y="810"/>
                  </a:lnTo>
                  <a:cubicBezTo>
                    <a:pt x="2248" y="810"/>
                    <a:pt x="2429" y="629"/>
                    <a:pt x="2429" y="405"/>
                  </a:cubicBezTo>
                  <a:lnTo>
                    <a:pt x="24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 name="Google Shape;1161;p53"/>
          <p:cNvGrpSpPr/>
          <p:nvPr/>
        </p:nvGrpSpPr>
        <p:grpSpPr>
          <a:xfrm>
            <a:off x="7235494" y="2276787"/>
            <a:ext cx="398364" cy="679336"/>
            <a:chOff x="3307675" y="304975"/>
            <a:chExt cx="373875" cy="637575"/>
          </a:xfrm>
        </p:grpSpPr>
        <p:sp>
          <p:nvSpPr>
            <p:cNvPr id="1162" name="Google Shape;1162;p53"/>
            <p:cNvSpPr/>
            <p:nvPr/>
          </p:nvSpPr>
          <p:spPr>
            <a:xfrm>
              <a:off x="3445425" y="502325"/>
              <a:ext cx="137725" cy="39200"/>
            </a:xfrm>
            <a:custGeom>
              <a:avLst/>
              <a:gdLst/>
              <a:ahLst/>
              <a:cxnLst/>
              <a:rect l="l" t="t" r="r" b="b"/>
              <a:pathLst>
                <a:path w="5509" h="1568" extrusionOk="0">
                  <a:moveTo>
                    <a:pt x="3947" y="1"/>
                  </a:moveTo>
                  <a:lnTo>
                    <a:pt x="1" y="649"/>
                  </a:lnTo>
                  <a:lnTo>
                    <a:pt x="734" y="1567"/>
                  </a:lnTo>
                  <a:lnTo>
                    <a:pt x="5004" y="1567"/>
                  </a:lnTo>
                  <a:cubicBezTo>
                    <a:pt x="5309" y="1567"/>
                    <a:pt x="5509" y="1245"/>
                    <a:pt x="5372" y="971"/>
                  </a:cubicBezTo>
                  <a:lnTo>
                    <a:pt x="5258" y="744"/>
                  </a:lnTo>
                  <a:lnTo>
                    <a:pt x="394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53"/>
            <p:cNvSpPr/>
            <p:nvPr/>
          </p:nvSpPr>
          <p:spPr>
            <a:xfrm>
              <a:off x="3406075" y="479800"/>
              <a:ext cx="170825" cy="61725"/>
            </a:xfrm>
            <a:custGeom>
              <a:avLst/>
              <a:gdLst/>
              <a:ahLst/>
              <a:cxnLst/>
              <a:rect l="l" t="t" r="r" b="b"/>
              <a:pathLst>
                <a:path w="6833" h="2469" extrusionOk="0">
                  <a:moveTo>
                    <a:pt x="1074" y="1"/>
                  </a:moveTo>
                  <a:lnTo>
                    <a:pt x="137" y="1872"/>
                  </a:lnTo>
                  <a:cubicBezTo>
                    <a:pt x="0" y="2147"/>
                    <a:pt x="200" y="2468"/>
                    <a:pt x="505" y="2468"/>
                  </a:cubicBezTo>
                  <a:lnTo>
                    <a:pt x="2308" y="2468"/>
                  </a:lnTo>
                  <a:cubicBezTo>
                    <a:pt x="2308" y="2014"/>
                    <a:pt x="2676" y="1646"/>
                    <a:pt x="3130" y="1646"/>
                  </a:cubicBezTo>
                  <a:lnTo>
                    <a:pt x="3130" y="1645"/>
                  </a:lnTo>
                  <a:lnTo>
                    <a:pt x="6832" y="1645"/>
                  </a:lnTo>
                  <a:lnTo>
                    <a:pt x="600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53"/>
            <p:cNvSpPr/>
            <p:nvPr/>
          </p:nvSpPr>
          <p:spPr>
            <a:xfrm>
              <a:off x="3448900" y="304975"/>
              <a:ext cx="108050" cy="61725"/>
            </a:xfrm>
            <a:custGeom>
              <a:avLst/>
              <a:gdLst/>
              <a:ahLst/>
              <a:cxnLst/>
              <a:rect l="l" t="t" r="r" b="b"/>
              <a:pathLst>
                <a:path w="4322" h="2469" extrusionOk="0">
                  <a:moveTo>
                    <a:pt x="1829" y="0"/>
                  </a:moveTo>
                  <a:cubicBezTo>
                    <a:pt x="1677" y="0"/>
                    <a:pt x="1524" y="10"/>
                    <a:pt x="1374" y="31"/>
                  </a:cubicBezTo>
                  <a:cubicBezTo>
                    <a:pt x="1" y="218"/>
                    <a:pt x="278" y="1238"/>
                    <a:pt x="278" y="2469"/>
                  </a:cubicBezTo>
                  <a:lnTo>
                    <a:pt x="3826" y="2469"/>
                  </a:lnTo>
                  <a:lnTo>
                    <a:pt x="4321" y="1234"/>
                  </a:lnTo>
                  <a:cubicBezTo>
                    <a:pt x="3823" y="497"/>
                    <a:pt x="2894" y="0"/>
                    <a:pt x="18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53"/>
            <p:cNvSpPr/>
            <p:nvPr/>
          </p:nvSpPr>
          <p:spPr>
            <a:xfrm>
              <a:off x="3422625" y="305750"/>
              <a:ext cx="143975" cy="60950"/>
            </a:xfrm>
            <a:custGeom>
              <a:avLst/>
              <a:gdLst/>
              <a:ahLst/>
              <a:cxnLst/>
              <a:rect l="l" t="t" r="r" b="b"/>
              <a:pathLst>
                <a:path w="5759" h="2438" extrusionOk="0">
                  <a:moveTo>
                    <a:pt x="2425" y="0"/>
                  </a:moveTo>
                  <a:lnTo>
                    <a:pt x="2425" y="0"/>
                  </a:lnTo>
                  <a:cubicBezTo>
                    <a:pt x="1054" y="188"/>
                    <a:pt x="0" y="1208"/>
                    <a:pt x="0" y="2438"/>
                  </a:cubicBezTo>
                  <a:lnTo>
                    <a:pt x="5759" y="2438"/>
                  </a:lnTo>
                  <a:cubicBezTo>
                    <a:pt x="5759" y="1987"/>
                    <a:pt x="5619" y="1566"/>
                    <a:pt x="5374" y="1203"/>
                  </a:cubicBezTo>
                  <a:lnTo>
                    <a:pt x="2773" y="1203"/>
                  </a:lnTo>
                  <a:cubicBezTo>
                    <a:pt x="2360" y="1203"/>
                    <a:pt x="2059" y="788"/>
                    <a:pt x="2212" y="405"/>
                  </a:cubicBezTo>
                  <a:cubicBezTo>
                    <a:pt x="2270" y="263"/>
                    <a:pt x="2342" y="128"/>
                    <a:pt x="24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53"/>
            <p:cNvSpPr/>
            <p:nvPr/>
          </p:nvSpPr>
          <p:spPr>
            <a:xfrm>
              <a:off x="3350650" y="419950"/>
              <a:ext cx="51450" cy="39300"/>
            </a:xfrm>
            <a:custGeom>
              <a:avLst/>
              <a:gdLst/>
              <a:ahLst/>
              <a:cxnLst/>
              <a:rect l="l" t="t" r="r" b="b"/>
              <a:pathLst>
                <a:path w="2058" h="1572" extrusionOk="0">
                  <a:moveTo>
                    <a:pt x="1077" y="1"/>
                  </a:moveTo>
                  <a:lnTo>
                    <a:pt x="0" y="337"/>
                  </a:lnTo>
                  <a:lnTo>
                    <a:pt x="0" y="1571"/>
                  </a:lnTo>
                  <a:lnTo>
                    <a:pt x="2057" y="1571"/>
                  </a:lnTo>
                  <a:lnTo>
                    <a:pt x="2057" y="337"/>
                  </a:lnTo>
                  <a:lnTo>
                    <a:pt x="107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53"/>
            <p:cNvSpPr/>
            <p:nvPr/>
          </p:nvSpPr>
          <p:spPr>
            <a:xfrm>
              <a:off x="3350650" y="397525"/>
              <a:ext cx="51400" cy="30875"/>
            </a:xfrm>
            <a:custGeom>
              <a:avLst/>
              <a:gdLst/>
              <a:ahLst/>
              <a:cxnLst/>
              <a:rect l="l" t="t" r="r" b="b"/>
              <a:pathLst>
                <a:path w="2056" h="1235" extrusionOk="0">
                  <a:moveTo>
                    <a:pt x="0" y="1"/>
                  </a:moveTo>
                  <a:lnTo>
                    <a:pt x="0" y="1234"/>
                  </a:lnTo>
                  <a:lnTo>
                    <a:pt x="2056" y="1234"/>
                  </a:lnTo>
                  <a:lnTo>
                    <a:pt x="205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53"/>
            <p:cNvSpPr/>
            <p:nvPr/>
          </p:nvSpPr>
          <p:spPr>
            <a:xfrm>
              <a:off x="3587125" y="418725"/>
              <a:ext cx="51450" cy="40525"/>
            </a:xfrm>
            <a:custGeom>
              <a:avLst/>
              <a:gdLst/>
              <a:ahLst/>
              <a:cxnLst/>
              <a:rect l="l" t="t" r="r" b="b"/>
              <a:pathLst>
                <a:path w="2058" h="1621" extrusionOk="0">
                  <a:moveTo>
                    <a:pt x="949" y="0"/>
                  </a:moveTo>
                  <a:lnTo>
                    <a:pt x="1" y="386"/>
                  </a:lnTo>
                  <a:lnTo>
                    <a:pt x="1" y="1620"/>
                  </a:lnTo>
                  <a:lnTo>
                    <a:pt x="2058" y="1620"/>
                  </a:lnTo>
                  <a:lnTo>
                    <a:pt x="2058" y="386"/>
                  </a:lnTo>
                  <a:lnTo>
                    <a:pt x="94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53"/>
            <p:cNvSpPr/>
            <p:nvPr/>
          </p:nvSpPr>
          <p:spPr>
            <a:xfrm>
              <a:off x="3587125" y="397525"/>
              <a:ext cx="51450" cy="30875"/>
            </a:xfrm>
            <a:custGeom>
              <a:avLst/>
              <a:gdLst/>
              <a:ahLst/>
              <a:cxnLst/>
              <a:rect l="l" t="t" r="r" b="b"/>
              <a:pathLst>
                <a:path w="2058" h="1235" extrusionOk="0">
                  <a:moveTo>
                    <a:pt x="1" y="1"/>
                  </a:moveTo>
                  <a:lnTo>
                    <a:pt x="1" y="1234"/>
                  </a:lnTo>
                  <a:lnTo>
                    <a:pt x="2058" y="1234"/>
                  </a:lnTo>
                  <a:lnTo>
                    <a:pt x="205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53"/>
            <p:cNvSpPr/>
            <p:nvPr/>
          </p:nvSpPr>
          <p:spPr>
            <a:xfrm>
              <a:off x="3463750" y="419100"/>
              <a:ext cx="61725" cy="40150"/>
            </a:xfrm>
            <a:custGeom>
              <a:avLst/>
              <a:gdLst/>
              <a:ahLst/>
              <a:cxnLst/>
              <a:rect l="l" t="t" r="r" b="b"/>
              <a:pathLst>
                <a:path w="2469" h="1606" extrusionOk="0">
                  <a:moveTo>
                    <a:pt x="1218" y="1"/>
                  </a:moveTo>
                  <a:lnTo>
                    <a:pt x="1" y="371"/>
                  </a:lnTo>
                  <a:lnTo>
                    <a:pt x="1" y="1605"/>
                  </a:lnTo>
                  <a:lnTo>
                    <a:pt x="2468" y="1605"/>
                  </a:lnTo>
                  <a:lnTo>
                    <a:pt x="2468" y="371"/>
                  </a:lnTo>
                  <a:lnTo>
                    <a:pt x="121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53"/>
            <p:cNvSpPr/>
            <p:nvPr/>
          </p:nvSpPr>
          <p:spPr>
            <a:xfrm>
              <a:off x="3463750" y="397525"/>
              <a:ext cx="61725" cy="30875"/>
            </a:xfrm>
            <a:custGeom>
              <a:avLst/>
              <a:gdLst/>
              <a:ahLst/>
              <a:cxnLst/>
              <a:rect l="l" t="t" r="r" b="b"/>
              <a:pathLst>
                <a:path w="2469" h="1235" extrusionOk="0">
                  <a:moveTo>
                    <a:pt x="1" y="1"/>
                  </a:moveTo>
                  <a:lnTo>
                    <a:pt x="1" y="1234"/>
                  </a:lnTo>
                  <a:lnTo>
                    <a:pt x="2468" y="1234"/>
                  </a:lnTo>
                  <a:lnTo>
                    <a:pt x="24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53"/>
            <p:cNvSpPr/>
            <p:nvPr/>
          </p:nvSpPr>
          <p:spPr>
            <a:xfrm>
              <a:off x="3402075" y="421625"/>
              <a:ext cx="61700" cy="37625"/>
            </a:xfrm>
            <a:custGeom>
              <a:avLst/>
              <a:gdLst/>
              <a:ahLst/>
              <a:cxnLst/>
              <a:rect l="l" t="t" r="r" b="b"/>
              <a:pathLst>
                <a:path w="2468" h="1505" extrusionOk="0">
                  <a:moveTo>
                    <a:pt x="1244" y="0"/>
                  </a:moveTo>
                  <a:lnTo>
                    <a:pt x="0" y="270"/>
                  </a:lnTo>
                  <a:lnTo>
                    <a:pt x="0" y="1504"/>
                  </a:lnTo>
                  <a:lnTo>
                    <a:pt x="2468" y="1504"/>
                  </a:lnTo>
                  <a:lnTo>
                    <a:pt x="2468" y="270"/>
                  </a:lnTo>
                  <a:lnTo>
                    <a:pt x="124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53"/>
            <p:cNvSpPr/>
            <p:nvPr/>
          </p:nvSpPr>
          <p:spPr>
            <a:xfrm>
              <a:off x="3525450" y="418300"/>
              <a:ext cx="61700" cy="40950"/>
            </a:xfrm>
            <a:custGeom>
              <a:avLst/>
              <a:gdLst/>
              <a:ahLst/>
              <a:cxnLst/>
              <a:rect l="l" t="t" r="r" b="b"/>
              <a:pathLst>
                <a:path w="2468" h="1638" extrusionOk="0">
                  <a:moveTo>
                    <a:pt x="1224" y="0"/>
                  </a:moveTo>
                  <a:lnTo>
                    <a:pt x="0" y="403"/>
                  </a:lnTo>
                  <a:lnTo>
                    <a:pt x="0" y="1637"/>
                  </a:lnTo>
                  <a:lnTo>
                    <a:pt x="2468" y="1637"/>
                  </a:lnTo>
                  <a:lnTo>
                    <a:pt x="2468" y="403"/>
                  </a:lnTo>
                  <a:lnTo>
                    <a:pt x="122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53"/>
            <p:cNvSpPr/>
            <p:nvPr/>
          </p:nvSpPr>
          <p:spPr>
            <a:xfrm>
              <a:off x="3525450" y="397525"/>
              <a:ext cx="61700" cy="30875"/>
            </a:xfrm>
            <a:custGeom>
              <a:avLst/>
              <a:gdLst/>
              <a:ahLst/>
              <a:cxnLst/>
              <a:rect l="l" t="t" r="r" b="b"/>
              <a:pathLst>
                <a:path w="2468" h="1235" extrusionOk="0">
                  <a:moveTo>
                    <a:pt x="0" y="1"/>
                  </a:moveTo>
                  <a:lnTo>
                    <a:pt x="0" y="1234"/>
                  </a:lnTo>
                  <a:lnTo>
                    <a:pt x="2468" y="1234"/>
                  </a:lnTo>
                  <a:lnTo>
                    <a:pt x="246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53"/>
            <p:cNvSpPr/>
            <p:nvPr/>
          </p:nvSpPr>
          <p:spPr>
            <a:xfrm>
              <a:off x="3402025" y="397525"/>
              <a:ext cx="61750" cy="30875"/>
            </a:xfrm>
            <a:custGeom>
              <a:avLst/>
              <a:gdLst/>
              <a:ahLst/>
              <a:cxnLst/>
              <a:rect l="l" t="t" r="r" b="b"/>
              <a:pathLst>
                <a:path w="2470" h="1235" extrusionOk="0">
                  <a:moveTo>
                    <a:pt x="1" y="1"/>
                  </a:moveTo>
                  <a:lnTo>
                    <a:pt x="1" y="1234"/>
                  </a:lnTo>
                  <a:lnTo>
                    <a:pt x="2470" y="1234"/>
                  </a:lnTo>
                  <a:lnTo>
                    <a:pt x="247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53"/>
            <p:cNvSpPr/>
            <p:nvPr/>
          </p:nvSpPr>
          <p:spPr>
            <a:xfrm>
              <a:off x="3432350" y="356400"/>
              <a:ext cx="214450" cy="40600"/>
            </a:xfrm>
            <a:custGeom>
              <a:avLst/>
              <a:gdLst/>
              <a:ahLst/>
              <a:cxnLst/>
              <a:rect l="l" t="t" r="r" b="b"/>
              <a:pathLst>
                <a:path w="8578" h="1624" extrusionOk="0">
                  <a:moveTo>
                    <a:pt x="640" y="0"/>
                  </a:moveTo>
                  <a:lnTo>
                    <a:pt x="0" y="272"/>
                  </a:lnTo>
                  <a:lnTo>
                    <a:pt x="0" y="1623"/>
                  </a:lnTo>
                  <a:lnTo>
                    <a:pt x="8577" y="1234"/>
                  </a:lnTo>
                  <a:lnTo>
                    <a:pt x="5726" y="137"/>
                  </a:lnTo>
                  <a:cubicBezTo>
                    <a:pt x="5490" y="46"/>
                    <a:pt x="5240" y="0"/>
                    <a:pt x="49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53"/>
            <p:cNvSpPr/>
            <p:nvPr/>
          </p:nvSpPr>
          <p:spPr>
            <a:xfrm>
              <a:off x="3307675" y="356400"/>
              <a:ext cx="373875" cy="51425"/>
            </a:xfrm>
            <a:custGeom>
              <a:avLst/>
              <a:gdLst/>
              <a:ahLst/>
              <a:cxnLst/>
              <a:rect l="l" t="t" r="r" b="b"/>
              <a:pathLst>
                <a:path w="14955" h="2057" extrusionOk="0">
                  <a:moveTo>
                    <a:pt x="4980" y="0"/>
                  </a:moveTo>
                  <a:cubicBezTo>
                    <a:pt x="4727" y="0"/>
                    <a:pt x="4477" y="47"/>
                    <a:pt x="4242" y="137"/>
                  </a:cubicBezTo>
                  <a:lnTo>
                    <a:pt x="195" y="1694"/>
                  </a:lnTo>
                  <a:cubicBezTo>
                    <a:pt x="0" y="1769"/>
                    <a:pt x="54" y="2056"/>
                    <a:pt x="262" y="2056"/>
                  </a:cubicBezTo>
                  <a:lnTo>
                    <a:pt x="14693" y="2056"/>
                  </a:lnTo>
                  <a:cubicBezTo>
                    <a:pt x="14901" y="2056"/>
                    <a:pt x="14955" y="1767"/>
                    <a:pt x="14761" y="1694"/>
                  </a:cubicBezTo>
                  <a:lnTo>
                    <a:pt x="13566" y="1234"/>
                  </a:lnTo>
                  <a:lnTo>
                    <a:pt x="6204" y="1234"/>
                  </a:lnTo>
                  <a:cubicBezTo>
                    <a:pt x="5566" y="1234"/>
                    <a:pt x="5218" y="490"/>
                    <a:pt x="5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53"/>
            <p:cNvSpPr/>
            <p:nvPr/>
          </p:nvSpPr>
          <p:spPr>
            <a:xfrm>
              <a:off x="3427350" y="463950"/>
              <a:ext cx="219475" cy="36425"/>
            </a:xfrm>
            <a:custGeom>
              <a:avLst/>
              <a:gdLst/>
              <a:ahLst/>
              <a:cxnLst/>
              <a:rect l="l" t="t" r="r" b="b"/>
              <a:pathLst>
                <a:path w="8779" h="1457" extrusionOk="0">
                  <a:moveTo>
                    <a:pt x="1" y="1"/>
                  </a:moveTo>
                  <a:lnTo>
                    <a:pt x="1" y="988"/>
                  </a:lnTo>
                  <a:lnTo>
                    <a:pt x="840" y="1457"/>
                  </a:lnTo>
                  <a:lnTo>
                    <a:pt x="5188" y="1457"/>
                  </a:lnTo>
                  <a:cubicBezTo>
                    <a:pt x="5441" y="1457"/>
                    <a:pt x="5690" y="1410"/>
                    <a:pt x="5926" y="1319"/>
                  </a:cubicBezTo>
                  <a:lnTo>
                    <a:pt x="8779" y="223"/>
                  </a:lnTo>
                  <a:lnTo>
                    <a:pt x="822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53"/>
            <p:cNvSpPr/>
            <p:nvPr/>
          </p:nvSpPr>
          <p:spPr>
            <a:xfrm>
              <a:off x="3307675" y="448925"/>
              <a:ext cx="373875" cy="51450"/>
            </a:xfrm>
            <a:custGeom>
              <a:avLst/>
              <a:gdLst/>
              <a:ahLst/>
              <a:cxnLst/>
              <a:rect l="l" t="t" r="r" b="b"/>
              <a:pathLst>
                <a:path w="14955" h="2058" extrusionOk="0">
                  <a:moveTo>
                    <a:pt x="262" y="0"/>
                  </a:moveTo>
                  <a:cubicBezTo>
                    <a:pt x="54" y="0"/>
                    <a:pt x="0" y="289"/>
                    <a:pt x="195" y="364"/>
                  </a:cubicBezTo>
                  <a:lnTo>
                    <a:pt x="4242" y="1920"/>
                  </a:lnTo>
                  <a:cubicBezTo>
                    <a:pt x="4478" y="2011"/>
                    <a:pt x="4727" y="2058"/>
                    <a:pt x="4980" y="2058"/>
                  </a:cubicBezTo>
                  <a:lnTo>
                    <a:pt x="5627" y="2058"/>
                  </a:lnTo>
                  <a:cubicBezTo>
                    <a:pt x="5218" y="1567"/>
                    <a:pt x="5566" y="824"/>
                    <a:pt x="6204" y="824"/>
                  </a:cubicBezTo>
                  <a:lnTo>
                    <a:pt x="13566" y="824"/>
                  </a:lnTo>
                  <a:lnTo>
                    <a:pt x="14761" y="364"/>
                  </a:lnTo>
                  <a:cubicBezTo>
                    <a:pt x="14955" y="289"/>
                    <a:pt x="14901" y="0"/>
                    <a:pt x="146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53"/>
            <p:cNvSpPr/>
            <p:nvPr/>
          </p:nvSpPr>
          <p:spPr>
            <a:xfrm>
              <a:off x="3343175" y="541500"/>
              <a:ext cx="102700" cy="401050"/>
            </a:xfrm>
            <a:custGeom>
              <a:avLst/>
              <a:gdLst/>
              <a:ahLst/>
              <a:cxnLst/>
              <a:rect l="l" t="t" r="r" b="b"/>
              <a:pathLst>
                <a:path w="4108" h="16042" extrusionOk="0">
                  <a:moveTo>
                    <a:pt x="3590" y="0"/>
                  </a:moveTo>
                  <a:lnTo>
                    <a:pt x="121" y="15034"/>
                  </a:lnTo>
                  <a:cubicBezTo>
                    <a:pt x="1" y="15549"/>
                    <a:pt x="392" y="16042"/>
                    <a:pt x="922" y="16042"/>
                  </a:cubicBezTo>
                  <a:lnTo>
                    <a:pt x="1496" y="16042"/>
                  </a:lnTo>
                  <a:cubicBezTo>
                    <a:pt x="1782" y="16042"/>
                    <a:pt x="2022" y="15829"/>
                    <a:pt x="2059" y="15546"/>
                  </a:cubicBezTo>
                  <a:lnTo>
                    <a:pt x="410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53"/>
            <p:cNvSpPr/>
            <p:nvPr/>
          </p:nvSpPr>
          <p:spPr>
            <a:xfrm>
              <a:off x="3414900" y="623775"/>
              <a:ext cx="52600" cy="318675"/>
            </a:xfrm>
            <a:custGeom>
              <a:avLst/>
              <a:gdLst/>
              <a:ahLst/>
              <a:cxnLst/>
              <a:rect l="l" t="t" r="r" b="b"/>
              <a:pathLst>
                <a:path w="2104" h="12747" extrusionOk="0">
                  <a:moveTo>
                    <a:pt x="1851" y="0"/>
                  </a:moveTo>
                  <a:cubicBezTo>
                    <a:pt x="1850" y="0"/>
                    <a:pt x="1849" y="0"/>
                    <a:pt x="1849" y="0"/>
                  </a:cubicBezTo>
                  <a:cubicBezTo>
                    <a:pt x="1727" y="0"/>
                    <a:pt x="1624" y="91"/>
                    <a:pt x="1607" y="212"/>
                  </a:cubicBezTo>
                  <a:lnTo>
                    <a:pt x="41" y="12107"/>
                  </a:lnTo>
                  <a:cubicBezTo>
                    <a:pt x="1" y="12424"/>
                    <a:pt x="229" y="12710"/>
                    <a:pt x="546" y="12744"/>
                  </a:cubicBezTo>
                  <a:cubicBezTo>
                    <a:pt x="565" y="12746"/>
                    <a:pt x="585" y="12747"/>
                    <a:pt x="605" y="12747"/>
                  </a:cubicBezTo>
                  <a:cubicBezTo>
                    <a:pt x="898" y="12747"/>
                    <a:pt x="1147" y="12523"/>
                    <a:pt x="1172" y="12224"/>
                  </a:cubicBezTo>
                  <a:lnTo>
                    <a:pt x="2092" y="262"/>
                  </a:lnTo>
                  <a:cubicBezTo>
                    <a:pt x="2103" y="121"/>
                    <a:pt x="1991" y="0"/>
                    <a:pt x="18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53"/>
            <p:cNvSpPr/>
            <p:nvPr/>
          </p:nvSpPr>
          <p:spPr>
            <a:xfrm>
              <a:off x="3543350" y="541500"/>
              <a:ext cx="102700" cy="401050"/>
            </a:xfrm>
            <a:custGeom>
              <a:avLst/>
              <a:gdLst/>
              <a:ahLst/>
              <a:cxnLst/>
              <a:rect l="l" t="t" r="r" b="b"/>
              <a:pathLst>
                <a:path w="4108" h="16042" extrusionOk="0">
                  <a:moveTo>
                    <a:pt x="0" y="0"/>
                  </a:moveTo>
                  <a:lnTo>
                    <a:pt x="2047" y="15546"/>
                  </a:lnTo>
                  <a:cubicBezTo>
                    <a:pt x="2086" y="15829"/>
                    <a:pt x="2326" y="16042"/>
                    <a:pt x="2612" y="16042"/>
                  </a:cubicBezTo>
                  <a:lnTo>
                    <a:pt x="3186" y="16042"/>
                  </a:lnTo>
                  <a:cubicBezTo>
                    <a:pt x="3716" y="16042"/>
                    <a:pt x="4107" y="15549"/>
                    <a:pt x="3987" y="15033"/>
                  </a:cubicBezTo>
                  <a:lnTo>
                    <a:pt x="3987" y="15033"/>
                  </a:lnTo>
                  <a:lnTo>
                    <a:pt x="3987" y="15034"/>
                  </a:lnTo>
                  <a:lnTo>
                    <a:pt x="51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53"/>
            <p:cNvSpPr/>
            <p:nvPr/>
          </p:nvSpPr>
          <p:spPr>
            <a:xfrm>
              <a:off x="3521725" y="623750"/>
              <a:ext cx="52600" cy="318700"/>
            </a:xfrm>
            <a:custGeom>
              <a:avLst/>
              <a:gdLst/>
              <a:ahLst/>
              <a:cxnLst/>
              <a:rect l="l" t="t" r="r" b="b"/>
              <a:pathLst>
                <a:path w="2104" h="12748" extrusionOk="0">
                  <a:moveTo>
                    <a:pt x="255" y="0"/>
                  </a:moveTo>
                  <a:cubicBezTo>
                    <a:pt x="116" y="0"/>
                    <a:pt x="0" y="119"/>
                    <a:pt x="12" y="263"/>
                  </a:cubicBezTo>
                  <a:lnTo>
                    <a:pt x="932" y="12225"/>
                  </a:lnTo>
                  <a:cubicBezTo>
                    <a:pt x="956" y="12524"/>
                    <a:pt x="1206" y="12748"/>
                    <a:pt x="1498" y="12748"/>
                  </a:cubicBezTo>
                  <a:cubicBezTo>
                    <a:pt x="1518" y="12748"/>
                    <a:pt x="1537" y="12747"/>
                    <a:pt x="1557" y="12745"/>
                  </a:cubicBezTo>
                  <a:cubicBezTo>
                    <a:pt x="1874" y="12711"/>
                    <a:pt x="2103" y="12425"/>
                    <a:pt x="2064" y="12108"/>
                  </a:cubicBezTo>
                  <a:lnTo>
                    <a:pt x="497" y="219"/>
                  </a:lnTo>
                  <a:cubicBezTo>
                    <a:pt x="485" y="109"/>
                    <a:pt x="400" y="21"/>
                    <a:pt x="289" y="2"/>
                  </a:cubicBezTo>
                  <a:cubicBezTo>
                    <a:pt x="278" y="1"/>
                    <a:pt x="267"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 name="Google Shape;1184;p53"/>
          <p:cNvGrpSpPr/>
          <p:nvPr/>
        </p:nvGrpSpPr>
        <p:grpSpPr>
          <a:xfrm>
            <a:off x="3278095" y="2295327"/>
            <a:ext cx="679363" cy="660796"/>
            <a:chOff x="1918950" y="1234525"/>
            <a:chExt cx="637600" cy="620175"/>
          </a:xfrm>
        </p:grpSpPr>
        <p:sp>
          <p:nvSpPr>
            <p:cNvPr id="1185" name="Google Shape;1185;p53"/>
            <p:cNvSpPr/>
            <p:nvPr/>
          </p:nvSpPr>
          <p:spPr>
            <a:xfrm>
              <a:off x="2422825" y="1450450"/>
              <a:ext cx="61750" cy="194100"/>
            </a:xfrm>
            <a:custGeom>
              <a:avLst/>
              <a:gdLst/>
              <a:ahLst/>
              <a:cxnLst/>
              <a:rect l="l" t="t" r="r" b="b"/>
              <a:pathLst>
                <a:path w="2470" h="7764" extrusionOk="0">
                  <a:moveTo>
                    <a:pt x="1235" y="1"/>
                  </a:moveTo>
                  <a:cubicBezTo>
                    <a:pt x="553" y="1"/>
                    <a:pt x="0" y="554"/>
                    <a:pt x="0" y="1235"/>
                  </a:cubicBezTo>
                  <a:cubicBezTo>
                    <a:pt x="0" y="2150"/>
                    <a:pt x="679" y="5779"/>
                    <a:pt x="1030" y="7594"/>
                  </a:cubicBezTo>
                  <a:cubicBezTo>
                    <a:pt x="1052" y="7707"/>
                    <a:pt x="1143" y="7763"/>
                    <a:pt x="1235" y="7763"/>
                  </a:cubicBezTo>
                  <a:cubicBezTo>
                    <a:pt x="1326" y="7763"/>
                    <a:pt x="1417" y="7707"/>
                    <a:pt x="1439" y="7594"/>
                  </a:cubicBezTo>
                  <a:cubicBezTo>
                    <a:pt x="1790" y="5779"/>
                    <a:pt x="2469" y="2150"/>
                    <a:pt x="2469" y="1235"/>
                  </a:cubicBezTo>
                  <a:cubicBezTo>
                    <a:pt x="2469" y="554"/>
                    <a:pt x="1916" y="1"/>
                    <a:pt x="12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53"/>
            <p:cNvSpPr/>
            <p:nvPr/>
          </p:nvSpPr>
          <p:spPr>
            <a:xfrm>
              <a:off x="2431475" y="1460750"/>
              <a:ext cx="42800" cy="41175"/>
            </a:xfrm>
            <a:custGeom>
              <a:avLst/>
              <a:gdLst/>
              <a:ahLst/>
              <a:cxnLst/>
              <a:rect l="l" t="t" r="r" b="b"/>
              <a:pathLst>
                <a:path w="1712" h="1647" extrusionOk="0">
                  <a:moveTo>
                    <a:pt x="889" y="1"/>
                  </a:moveTo>
                  <a:cubicBezTo>
                    <a:pt x="556" y="1"/>
                    <a:pt x="256" y="201"/>
                    <a:pt x="128" y="508"/>
                  </a:cubicBezTo>
                  <a:cubicBezTo>
                    <a:pt x="1" y="816"/>
                    <a:pt x="72" y="1169"/>
                    <a:pt x="307" y="1406"/>
                  </a:cubicBezTo>
                  <a:cubicBezTo>
                    <a:pt x="465" y="1563"/>
                    <a:pt x="675" y="1646"/>
                    <a:pt x="889" y="1646"/>
                  </a:cubicBezTo>
                  <a:cubicBezTo>
                    <a:pt x="995" y="1646"/>
                    <a:pt x="1102" y="1626"/>
                    <a:pt x="1204" y="1584"/>
                  </a:cubicBezTo>
                  <a:cubicBezTo>
                    <a:pt x="1511" y="1456"/>
                    <a:pt x="1711" y="1156"/>
                    <a:pt x="1711" y="823"/>
                  </a:cubicBezTo>
                  <a:cubicBezTo>
                    <a:pt x="1711" y="368"/>
                    <a:pt x="1344" y="1"/>
                    <a:pt x="8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53"/>
            <p:cNvSpPr/>
            <p:nvPr/>
          </p:nvSpPr>
          <p:spPr>
            <a:xfrm>
              <a:off x="2268600" y="1302325"/>
              <a:ext cx="287950" cy="107800"/>
            </a:xfrm>
            <a:custGeom>
              <a:avLst/>
              <a:gdLst/>
              <a:ahLst/>
              <a:cxnLst/>
              <a:rect l="l" t="t" r="r" b="b"/>
              <a:pathLst>
                <a:path w="11518" h="4312" extrusionOk="0">
                  <a:moveTo>
                    <a:pt x="2038" y="0"/>
                  </a:moveTo>
                  <a:lnTo>
                    <a:pt x="1" y="78"/>
                  </a:lnTo>
                  <a:lnTo>
                    <a:pt x="1" y="4312"/>
                  </a:lnTo>
                  <a:lnTo>
                    <a:pt x="11268" y="4312"/>
                  </a:lnTo>
                  <a:lnTo>
                    <a:pt x="11517" y="3870"/>
                  </a:lnTo>
                  <a:lnTo>
                    <a:pt x="11517" y="3647"/>
                  </a:lnTo>
                  <a:cubicBezTo>
                    <a:pt x="11517" y="3290"/>
                    <a:pt x="11287" y="2973"/>
                    <a:pt x="10946" y="2864"/>
                  </a:cubicBezTo>
                  <a:lnTo>
                    <a:pt x="203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53"/>
            <p:cNvSpPr/>
            <p:nvPr/>
          </p:nvSpPr>
          <p:spPr>
            <a:xfrm>
              <a:off x="2268600" y="1285950"/>
              <a:ext cx="287950" cy="133700"/>
            </a:xfrm>
            <a:custGeom>
              <a:avLst/>
              <a:gdLst/>
              <a:ahLst/>
              <a:cxnLst/>
              <a:rect l="l" t="t" r="r" b="b"/>
              <a:pathLst>
                <a:path w="11518" h="5348" extrusionOk="0">
                  <a:moveTo>
                    <a:pt x="1" y="0"/>
                  </a:moveTo>
                  <a:lnTo>
                    <a:pt x="1" y="5347"/>
                  </a:lnTo>
                  <a:lnTo>
                    <a:pt x="11106" y="5347"/>
                  </a:lnTo>
                  <a:cubicBezTo>
                    <a:pt x="11333" y="5347"/>
                    <a:pt x="11517" y="5163"/>
                    <a:pt x="11517" y="4937"/>
                  </a:cubicBezTo>
                  <a:lnTo>
                    <a:pt x="11517" y="4524"/>
                  </a:lnTo>
                  <a:lnTo>
                    <a:pt x="4563" y="4524"/>
                  </a:lnTo>
                  <a:cubicBezTo>
                    <a:pt x="4016" y="4524"/>
                    <a:pt x="3535" y="4163"/>
                    <a:pt x="3379" y="3638"/>
                  </a:cubicBezTo>
                  <a:lnTo>
                    <a:pt x="3106" y="2710"/>
                  </a:lnTo>
                  <a:cubicBezTo>
                    <a:pt x="2990" y="2315"/>
                    <a:pt x="2758" y="1966"/>
                    <a:pt x="2441" y="1705"/>
                  </a:cubicBezTo>
                  <a:cubicBezTo>
                    <a:pt x="2137" y="1455"/>
                    <a:pt x="2008" y="1056"/>
                    <a:pt x="2038" y="663"/>
                  </a:cubicBezTo>
                  <a:lnTo>
                    <a:pt x="2038" y="654"/>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53"/>
            <p:cNvSpPr/>
            <p:nvPr/>
          </p:nvSpPr>
          <p:spPr>
            <a:xfrm>
              <a:off x="2443275" y="1429700"/>
              <a:ext cx="20800" cy="51625"/>
            </a:xfrm>
            <a:custGeom>
              <a:avLst/>
              <a:gdLst/>
              <a:ahLst/>
              <a:cxnLst/>
              <a:rect l="l" t="t" r="r" b="b"/>
              <a:pathLst>
                <a:path w="832" h="2065" extrusionOk="0">
                  <a:moveTo>
                    <a:pt x="416" y="0"/>
                  </a:moveTo>
                  <a:cubicBezTo>
                    <a:pt x="185" y="0"/>
                    <a:pt x="0" y="190"/>
                    <a:pt x="4" y="421"/>
                  </a:cubicBezTo>
                  <a:lnTo>
                    <a:pt x="4" y="1654"/>
                  </a:lnTo>
                  <a:cubicBezTo>
                    <a:pt x="4" y="1881"/>
                    <a:pt x="188" y="2065"/>
                    <a:pt x="416" y="2065"/>
                  </a:cubicBezTo>
                  <a:cubicBezTo>
                    <a:pt x="644" y="2065"/>
                    <a:pt x="828" y="1881"/>
                    <a:pt x="828" y="1654"/>
                  </a:cubicBezTo>
                  <a:lnTo>
                    <a:pt x="828" y="421"/>
                  </a:lnTo>
                  <a:cubicBezTo>
                    <a:pt x="832" y="190"/>
                    <a:pt x="647" y="0"/>
                    <a:pt x="4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53"/>
            <p:cNvSpPr/>
            <p:nvPr/>
          </p:nvSpPr>
          <p:spPr>
            <a:xfrm>
              <a:off x="2433125" y="1413425"/>
              <a:ext cx="41150" cy="47350"/>
            </a:xfrm>
            <a:custGeom>
              <a:avLst/>
              <a:gdLst/>
              <a:ahLst/>
              <a:cxnLst/>
              <a:rect l="l" t="t" r="r" b="b"/>
              <a:pathLst>
                <a:path w="1646" h="1894" extrusionOk="0">
                  <a:moveTo>
                    <a:pt x="802" y="1"/>
                  </a:moveTo>
                  <a:lnTo>
                    <a:pt x="0" y="248"/>
                  </a:lnTo>
                  <a:lnTo>
                    <a:pt x="0" y="1482"/>
                  </a:lnTo>
                  <a:cubicBezTo>
                    <a:pt x="0" y="1710"/>
                    <a:pt x="184" y="1894"/>
                    <a:pt x="412" y="1894"/>
                  </a:cubicBezTo>
                  <a:lnTo>
                    <a:pt x="1234" y="1894"/>
                  </a:lnTo>
                  <a:cubicBezTo>
                    <a:pt x="1462" y="1894"/>
                    <a:pt x="1645" y="1710"/>
                    <a:pt x="1645" y="1482"/>
                  </a:cubicBezTo>
                  <a:lnTo>
                    <a:pt x="1645" y="248"/>
                  </a:lnTo>
                  <a:lnTo>
                    <a:pt x="80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53"/>
            <p:cNvSpPr/>
            <p:nvPr/>
          </p:nvSpPr>
          <p:spPr>
            <a:xfrm>
              <a:off x="2433125" y="1388775"/>
              <a:ext cx="41125" cy="30875"/>
            </a:xfrm>
            <a:custGeom>
              <a:avLst/>
              <a:gdLst/>
              <a:ahLst/>
              <a:cxnLst/>
              <a:rect l="l" t="t" r="r" b="b"/>
              <a:pathLst>
                <a:path w="1645" h="1235" extrusionOk="0">
                  <a:moveTo>
                    <a:pt x="822" y="0"/>
                  </a:moveTo>
                  <a:cubicBezTo>
                    <a:pt x="368" y="0"/>
                    <a:pt x="0" y="368"/>
                    <a:pt x="0" y="824"/>
                  </a:cubicBezTo>
                  <a:lnTo>
                    <a:pt x="0" y="1234"/>
                  </a:lnTo>
                  <a:lnTo>
                    <a:pt x="1644" y="1234"/>
                  </a:lnTo>
                  <a:lnTo>
                    <a:pt x="1644" y="822"/>
                  </a:lnTo>
                  <a:cubicBezTo>
                    <a:pt x="1644" y="368"/>
                    <a:pt x="1276" y="0"/>
                    <a:pt x="8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53"/>
            <p:cNvSpPr/>
            <p:nvPr/>
          </p:nvSpPr>
          <p:spPr>
            <a:xfrm>
              <a:off x="1990950" y="1450450"/>
              <a:ext cx="61725" cy="194100"/>
            </a:xfrm>
            <a:custGeom>
              <a:avLst/>
              <a:gdLst/>
              <a:ahLst/>
              <a:cxnLst/>
              <a:rect l="l" t="t" r="r" b="b"/>
              <a:pathLst>
                <a:path w="2469" h="7764" extrusionOk="0">
                  <a:moveTo>
                    <a:pt x="1234" y="1"/>
                  </a:moveTo>
                  <a:cubicBezTo>
                    <a:pt x="553" y="1"/>
                    <a:pt x="0" y="554"/>
                    <a:pt x="0" y="1235"/>
                  </a:cubicBezTo>
                  <a:cubicBezTo>
                    <a:pt x="0" y="2150"/>
                    <a:pt x="679" y="5779"/>
                    <a:pt x="1030" y="7594"/>
                  </a:cubicBezTo>
                  <a:cubicBezTo>
                    <a:pt x="1052" y="7707"/>
                    <a:pt x="1143" y="7763"/>
                    <a:pt x="1234" y="7763"/>
                  </a:cubicBezTo>
                  <a:cubicBezTo>
                    <a:pt x="1326" y="7763"/>
                    <a:pt x="1417" y="7707"/>
                    <a:pt x="1439" y="7594"/>
                  </a:cubicBezTo>
                  <a:cubicBezTo>
                    <a:pt x="1790" y="5779"/>
                    <a:pt x="2469" y="2150"/>
                    <a:pt x="2469" y="1235"/>
                  </a:cubicBezTo>
                  <a:cubicBezTo>
                    <a:pt x="2468" y="554"/>
                    <a:pt x="1916" y="1"/>
                    <a:pt x="12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53"/>
            <p:cNvSpPr/>
            <p:nvPr/>
          </p:nvSpPr>
          <p:spPr>
            <a:xfrm>
              <a:off x="1999600" y="1460750"/>
              <a:ext cx="42800" cy="41175"/>
            </a:xfrm>
            <a:custGeom>
              <a:avLst/>
              <a:gdLst/>
              <a:ahLst/>
              <a:cxnLst/>
              <a:rect l="l" t="t" r="r" b="b"/>
              <a:pathLst>
                <a:path w="1712" h="1647" extrusionOk="0">
                  <a:moveTo>
                    <a:pt x="889" y="1"/>
                  </a:moveTo>
                  <a:cubicBezTo>
                    <a:pt x="555" y="1"/>
                    <a:pt x="255" y="201"/>
                    <a:pt x="128" y="508"/>
                  </a:cubicBezTo>
                  <a:cubicBezTo>
                    <a:pt x="1" y="816"/>
                    <a:pt x="71" y="1169"/>
                    <a:pt x="306" y="1406"/>
                  </a:cubicBezTo>
                  <a:cubicBezTo>
                    <a:pt x="464" y="1563"/>
                    <a:pt x="675" y="1646"/>
                    <a:pt x="889" y="1646"/>
                  </a:cubicBezTo>
                  <a:cubicBezTo>
                    <a:pt x="995" y="1646"/>
                    <a:pt x="1102" y="1626"/>
                    <a:pt x="1203" y="1584"/>
                  </a:cubicBezTo>
                  <a:cubicBezTo>
                    <a:pt x="1510" y="1456"/>
                    <a:pt x="1711" y="1156"/>
                    <a:pt x="1711" y="823"/>
                  </a:cubicBezTo>
                  <a:cubicBezTo>
                    <a:pt x="1711" y="368"/>
                    <a:pt x="1343" y="1"/>
                    <a:pt x="8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53"/>
            <p:cNvSpPr/>
            <p:nvPr/>
          </p:nvSpPr>
          <p:spPr>
            <a:xfrm>
              <a:off x="1918950" y="1302325"/>
              <a:ext cx="287950" cy="107050"/>
            </a:xfrm>
            <a:custGeom>
              <a:avLst/>
              <a:gdLst/>
              <a:ahLst/>
              <a:cxnLst/>
              <a:rect l="l" t="t" r="r" b="b"/>
              <a:pathLst>
                <a:path w="11518" h="4282" extrusionOk="0">
                  <a:moveTo>
                    <a:pt x="9480" y="0"/>
                  </a:moveTo>
                  <a:lnTo>
                    <a:pt x="572" y="2864"/>
                  </a:lnTo>
                  <a:cubicBezTo>
                    <a:pt x="231" y="2973"/>
                    <a:pt x="1" y="3290"/>
                    <a:pt x="1" y="3647"/>
                  </a:cubicBezTo>
                  <a:lnTo>
                    <a:pt x="1" y="3870"/>
                  </a:lnTo>
                  <a:lnTo>
                    <a:pt x="550" y="4282"/>
                  </a:lnTo>
                  <a:lnTo>
                    <a:pt x="11518" y="4282"/>
                  </a:lnTo>
                  <a:lnTo>
                    <a:pt x="11518" y="159"/>
                  </a:lnTo>
                  <a:lnTo>
                    <a:pt x="948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53"/>
            <p:cNvSpPr/>
            <p:nvPr/>
          </p:nvSpPr>
          <p:spPr>
            <a:xfrm>
              <a:off x="1918950" y="1285950"/>
              <a:ext cx="287950" cy="133700"/>
            </a:xfrm>
            <a:custGeom>
              <a:avLst/>
              <a:gdLst/>
              <a:ahLst/>
              <a:cxnLst/>
              <a:rect l="l" t="t" r="r" b="b"/>
              <a:pathLst>
                <a:path w="11518" h="5348" extrusionOk="0">
                  <a:moveTo>
                    <a:pt x="11518" y="0"/>
                  </a:moveTo>
                  <a:lnTo>
                    <a:pt x="9480" y="654"/>
                  </a:lnTo>
                  <a:lnTo>
                    <a:pt x="9480" y="663"/>
                  </a:lnTo>
                  <a:cubicBezTo>
                    <a:pt x="9510" y="1056"/>
                    <a:pt x="9383" y="1455"/>
                    <a:pt x="9077" y="1705"/>
                  </a:cubicBezTo>
                  <a:cubicBezTo>
                    <a:pt x="8760" y="1966"/>
                    <a:pt x="8528" y="2315"/>
                    <a:pt x="8411" y="2710"/>
                  </a:cubicBezTo>
                  <a:lnTo>
                    <a:pt x="8139" y="3638"/>
                  </a:lnTo>
                  <a:cubicBezTo>
                    <a:pt x="7983" y="4163"/>
                    <a:pt x="7502" y="4524"/>
                    <a:pt x="6955" y="4524"/>
                  </a:cubicBezTo>
                  <a:lnTo>
                    <a:pt x="1" y="4524"/>
                  </a:lnTo>
                  <a:lnTo>
                    <a:pt x="1" y="4937"/>
                  </a:lnTo>
                  <a:cubicBezTo>
                    <a:pt x="1" y="5163"/>
                    <a:pt x="185" y="5347"/>
                    <a:pt x="413" y="5347"/>
                  </a:cubicBezTo>
                  <a:lnTo>
                    <a:pt x="11518" y="5347"/>
                  </a:lnTo>
                  <a:lnTo>
                    <a:pt x="1151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53"/>
            <p:cNvSpPr/>
            <p:nvPr/>
          </p:nvSpPr>
          <p:spPr>
            <a:xfrm>
              <a:off x="2011525" y="1429900"/>
              <a:ext cx="20575" cy="51425"/>
            </a:xfrm>
            <a:custGeom>
              <a:avLst/>
              <a:gdLst/>
              <a:ahLst/>
              <a:cxnLst/>
              <a:rect l="l" t="t" r="r" b="b"/>
              <a:pathLst>
                <a:path w="823" h="2057" extrusionOk="0">
                  <a:moveTo>
                    <a:pt x="412" y="1"/>
                  </a:moveTo>
                  <a:cubicBezTo>
                    <a:pt x="184" y="1"/>
                    <a:pt x="0" y="185"/>
                    <a:pt x="0" y="413"/>
                  </a:cubicBezTo>
                  <a:lnTo>
                    <a:pt x="0" y="1646"/>
                  </a:lnTo>
                  <a:cubicBezTo>
                    <a:pt x="0" y="1873"/>
                    <a:pt x="184" y="2057"/>
                    <a:pt x="412" y="2057"/>
                  </a:cubicBezTo>
                  <a:cubicBezTo>
                    <a:pt x="639" y="2057"/>
                    <a:pt x="822" y="1873"/>
                    <a:pt x="822" y="1646"/>
                  </a:cubicBezTo>
                  <a:lnTo>
                    <a:pt x="822" y="413"/>
                  </a:lnTo>
                  <a:cubicBezTo>
                    <a:pt x="822" y="185"/>
                    <a:pt x="639" y="1"/>
                    <a:pt x="4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53"/>
            <p:cNvSpPr/>
            <p:nvPr/>
          </p:nvSpPr>
          <p:spPr>
            <a:xfrm>
              <a:off x="2325575" y="1467325"/>
              <a:ext cx="43750" cy="50875"/>
            </a:xfrm>
            <a:custGeom>
              <a:avLst/>
              <a:gdLst/>
              <a:ahLst/>
              <a:cxnLst/>
              <a:rect l="l" t="t" r="r" b="b"/>
              <a:pathLst>
                <a:path w="1750" h="2035" extrusionOk="0">
                  <a:moveTo>
                    <a:pt x="1304" y="1"/>
                  </a:moveTo>
                  <a:lnTo>
                    <a:pt x="1" y="653"/>
                  </a:lnTo>
                  <a:lnTo>
                    <a:pt x="364" y="1601"/>
                  </a:lnTo>
                  <a:cubicBezTo>
                    <a:pt x="468" y="1869"/>
                    <a:pt x="723" y="2035"/>
                    <a:pt x="996" y="2035"/>
                  </a:cubicBezTo>
                  <a:cubicBezTo>
                    <a:pt x="1068" y="2035"/>
                    <a:pt x="1142" y="2023"/>
                    <a:pt x="1215" y="1998"/>
                  </a:cubicBezTo>
                  <a:cubicBezTo>
                    <a:pt x="1559" y="1882"/>
                    <a:pt x="1750" y="1516"/>
                    <a:pt x="1646" y="1167"/>
                  </a:cubicBezTo>
                  <a:lnTo>
                    <a:pt x="1304" y="1"/>
                  </a:lnTo>
                  <a:close/>
                </a:path>
              </a:pathLst>
            </a:custGeom>
            <a:solidFill>
              <a:srgbClr val="D7D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53"/>
            <p:cNvSpPr/>
            <p:nvPr/>
          </p:nvSpPr>
          <p:spPr>
            <a:xfrm>
              <a:off x="2182975" y="1234525"/>
              <a:ext cx="116500" cy="118550"/>
            </a:xfrm>
            <a:custGeom>
              <a:avLst/>
              <a:gdLst/>
              <a:ahLst/>
              <a:cxnLst/>
              <a:rect l="l" t="t" r="r" b="b"/>
              <a:pathLst>
                <a:path w="4660" h="4742" extrusionOk="0">
                  <a:moveTo>
                    <a:pt x="2191" y="1"/>
                  </a:moveTo>
                  <a:cubicBezTo>
                    <a:pt x="1745" y="1"/>
                    <a:pt x="1300" y="121"/>
                    <a:pt x="906" y="361"/>
                  </a:cubicBezTo>
                  <a:cubicBezTo>
                    <a:pt x="197" y="795"/>
                    <a:pt x="0" y="1576"/>
                    <a:pt x="0" y="2469"/>
                  </a:cubicBezTo>
                  <a:cubicBezTo>
                    <a:pt x="0" y="3832"/>
                    <a:pt x="633" y="4741"/>
                    <a:pt x="1997" y="4741"/>
                  </a:cubicBezTo>
                  <a:cubicBezTo>
                    <a:pt x="3070" y="4741"/>
                    <a:pt x="4519" y="3291"/>
                    <a:pt x="4519" y="3291"/>
                  </a:cubicBezTo>
                  <a:cubicBezTo>
                    <a:pt x="4611" y="3027"/>
                    <a:pt x="4659" y="2749"/>
                    <a:pt x="4659" y="2469"/>
                  </a:cubicBezTo>
                  <a:cubicBezTo>
                    <a:pt x="4659" y="1576"/>
                    <a:pt x="4177" y="753"/>
                    <a:pt x="3399" y="317"/>
                  </a:cubicBezTo>
                  <a:cubicBezTo>
                    <a:pt x="3023" y="106"/>
                    <a:pt x="2607" y="1"/>
                    <a:pt x="21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53"/>
            <p:cNvSpPr/>
            <p:nvPr/>
          </p:nvSpPr>
          <p:spPr>
            <a:xfrm>
              <a:off x="2174825" y="1243500"/>
              <a:ext cx="121150" cy="114425"/>
            </a:xfrm>
            <a:custGeom>
              <a:avLst/>
              <a:gdLst/>
              <a:ahLst/>
              <a:cxnLst/>
              <a:rect l="l" t="t" r="r" b="b"/>
              <a:pathLst>
                <a:path w="4846" h="4577" extrusionOk="0">
                  <a:moveTo>
                    <a:pt x="1232" y="1"/>
                  </a:moveTo>
                  <a:lnTo>
                    <a:pt x="1232" y="1"/>
                  </a:lnTo>
                  <a:cubicBezTo>
                    <a:pt x="547" y="418"/>
                    <a:pt x="108" y="1142"/>
                    <a:pt x="55" y="1943"/>
                  </a:cubicBezTo>
                  <a:cubicBezTo>
                    <a:pt x="1" y="2743"/>
                    <a:pt x="340" y="3519"/>
                    <a:pt x="963" y="4024"/>
                  </a:cubicBezTo>
                  <a:cubicBezTo>
                    <a:pt x="1408" y="4386"/>
                    <a:pt x="1959" y="4576"/>
                    <a:pt x="2519" y="4576"/>
                  </a:cubicBezTo>
                  <a:cubicBezTo>
                    <a:pt x="2742" y="4576"/>
                    <a:pt x="2967" y="4546"/>
                    <a:pt x="3187" y="4484"/>
                  </a:cubicBezTo>
                  <a:cubicBezTo>
                    <a:pt x="3960" y="4266"/>
                    <a:pt x="4576" y="3688"/>
                    <a:pt x="4845" y="2931"/>
                  </a:cubicBezTo>
                  <a:lnTo>
                    <a:pt x="4845" y="2931"/>
                  </a:lnTo>
                  <a:lnTo>
                    <a:pt x="1919" y="2932"/>
                  </a:lnTo>
                  <a:cubicBezTo>
                    <a:pt x="1622" y="2931"/>
                    <a:pt x="1348" y="2771"/>
                    <a:pt x="1199" y="2512"/>
                  </a:cubicBezTo>
                  <a:cubicBezTo>
                    <a:pt x="751" y="1732"/>
                    <a:pt x="763" y="769"/>
                    <a:pt x="12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53"/>
            <p:cNvSpPr/>
            <p:nvPr/>
          </p:nvSpPr>
          <p:spPr>
            <a:xfrm>
              <a:off x="2106075" y="1337350"/>
              <a:ext cx="263350" cy="180925"/>
            </a:xfrm>
            <a:custGeom>
              <a:avLst/>
              <a:gdLst/>
              <a:ahLst/>
              <a:cxnLst/>
              <a:rect l="l" t="t" r="r" b="b"/>
              <a:pathLst>
                <a:path w="10534" h="7237" extrusionOk="0">
                  <a:moveTo>
                    <a:pt x="2899" y="0"/>
                  </a:moveTo>
                  <a:cubicBezTo>
                    <a:pt x="2352" y="0"/>
                    <a:pt x="1871" y="361"/>
                    <a:pt x="1717" y="886"/>
                  </a:cubicBezTo>
                  <a:lnTo>
                    <a:pt x="105" y="6366"/>
                  </a:lnTo>
                  <a:cubicBezTo>
                    <a:pt x="0" y="6715"/>
                    <a:pt x="191" y="7083"/>
                    <a:pt x="537" y="7200"/>
                  </a:cubicBezTo>
                  <a:cubicBezTo>
                    <a:pt x="608" y="7224"/>
                    <a:pt x="681" y="7236"/>
                    <a:pt x="753" y="7236"/>
                  </a:cubicBezTo>
                  <a:cubicBezTo>
                    <a:pt x="1027" y="7236"/>
                    <a:pt x="1284" y="7070"/>
                    <a:pt x="1387" y="6800"/>
                  </a:cubicBezTo>
                  <a:lnTo>
                    <a:pt x="3211" y="2057"/>
                  </a:lnTo>
                  <a:lnTo>
                    <a:pt x="7324" y="2057"/>
                  </a:lnTo>
                  <a:lnTo>
                    <a:pt x="9147" y="6800"/>
                  </a:lnTo>
                  <a:cubicBezTo>
                    <a:pt x="9250" y="7070"/>
                    <a:pt x="9507" y="7236"/>
                    <a:pt x="9780" y="7236"/>
                  </a:cubicBezTo>
                  <a:cubicBezTo>
                    <a:pt x="9852" y="7236"/>
                    <a:pt x="9926" y="7224"/>
                    <a:pt x="9998" y="7200"/>
                  </a:cubicBezTo>
                  <a:cubicBezTo>
                    <a:pt x="10343" y="7083"/>
                    <a:pt x="10534" y="6715"/>
                    <a:pt x="10429" y="6366"/>
                  </a:cubicBezTo>
                  <a:lnTo>
                    <a:pt x="8818" y="886"/>
                  </a:lnTo>
                  <a:cubicBezTo>
                    <a:pt x="8663" y="361"/>
                    <a:pt x="8182" y="0"/>
                    <a:pt x="7635" y="0"/>
                  </a:cubicBezTo>
                  <a:lnTo>
                    <a:pt x="7324" y="0"/>
                  </a:lnTo>
                  <a:lnTo>
                    <a:pt x="5283" y="354"/>
                  </a:lnTo>
                  <a:lnTo>
                    <a:pt x="32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53"/>
            <p:cNvSpPr/>
            <p:nvPr/>
          </p:nvSpPr>
          <p:spPr>
            <a:xfrm>
              <a:off x="2186325" y="1337350"/>
              <a:ext cx="102850" cy="151650"/>
            </a:xfrm>
            <a:custGeom>
              <a:avLst/>
              <a:gdLst/>
              <a:ahLst/>
              <a:cxnLst/>
              <a:rect l="l" t="t" r="r" b="b"/>
              <a:pathLst>
                <a:path w="4114" h="6066" extrusionOk="0">
                  <a:moveTo>
                    <a:pt x="1" y="0"/>
                  </a:moveTo>
                  <a:lnTo>
                    <a:pt x="1" y="2057"/>
                  </a:lnTo>
                  <a:lnTo>
                    <a:pt x="823" y="6066"/>
                  </a:lnTo>
                  <a:lnTo>
                    <a:pt x="4114" y="5759"/>
                  </a:lnTo>
                  <a:lnTo>
                    <a:pt x="411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53"/>
            <p:cNvSpPr/>
            <p:nvPr/>
          </p:nvSpPr>
          <p:spPr>
            <a:xfrm>
              <a:off x="2201325" y="1514700"/>
              <a:ext cx="87850" cy="94200"/>
            </a:xfrm>
            <a:custGeom>
              <a:avLst/>
              <a:gdLst/>
              <a:ahLst/>
              <a:cxnLst/>
              <a:rect l="l" t="t" r="r" b="b"/>
              <a:pathLst>
                <a:path w="3514" h="3768" extrusionOk="0">
                  <a:moveTo>
                    <a:pt x="1" y="0"/>
                  </a:moveTo>
                  <a:lnTo>
                    <a:pt x="223" y="3768"/>
                  </a:lnTo>
                  <a:lnTo>
                    <a:pt x="1046" y="3601"/>
                  </a:lnTo>
                  <a:lnTo>
                    <a:pt x="1046" y="1544"/>
                  </a:lnTo>
                  <a:cubicBezTo>
                    <a:pt x="1046" y="1317"/>
                    <a:pt x="1230" y="1133"/>
                    <a:pt x="1458" y="1133"/>
                  </a:cubicBezTo>
                  <a:cubicBezTo>
                    <a:pt x="1684" y="1133"/>
                    <a:pt x="1956" y="1317"/>
                    <a:pt x="1956" y="1544"/>
                  </a:cubicBezTo>
                  <a:lnTo>
                    <a:pt x="2692" y="3755"/>
                  </a:lnTo>
                  <a:lnTo>
                    <a:pt x="3514" y="3601"/>
                  </a:lnTo>
                  <a:lnTo>
                    <a:pt x="3514" y="310"/>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53"/>
            <p:cNvSpPr/>
            <p:nvPr/>
          </p:nvSpPr>
          <p:spPr>
            <a:xfrm>
              <a:off x="2106075" y="1467325"/>
              <a:ext cx="43775" cy="50950"/>
            </a:xfrm>
            <a:custGeom>
              <a:avLst/>
              <a:gdLst/>
              <a:ahLst/>
              <a:cxnLst/>
              <a:rect l="l" t="t" r="r" b="b"/>
              <a:pathLst>
                <a:path w="1751" h="2038" extrusionOk="0">
                  <a:moveTo>
                    <a:pt x="447" y="1"/>
                  </a:moveTo>
                  <a:lnTo>
                    <a:pt x="105" y="1167"/>
                  </a:lnTo>
                  <a:cubicBezTo>
                    <a:pt x="0" y="1516"/>
                    <a:pt x="191" y="1884"/>
                    <a:pt x="537" y="2001"/>
                  </a:cubicBezTo>
                  <a:cubicBezTo>
                    <a:pt x="608" y="2025"/>
                    <a:pt x="681" y="2037"/>
                    <a:pt x="753" y="2037"/>
                  </a:cubicBezTo>
                  <a:cubicBezTo>
                    <a:pt x="1027" y="2037"/>
                    <a:pt x="1284" y="1871"/>
                    <a:pt x="1387" y="1601"/>
                  </a:cubicBezTo>
                  <a:lnTo>
                    <a:pt x="1751" y="653"/>
                  </a:lnTo>
                  <a:lnTo>
                    <a:pt x="4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53"/>
            <p:cNvSpPr/>
            <p:nvPr/>
          </p:nvSpPr>
          <p:spPr>
            <a:xfrm>
              <a:off x="2186325" y="1514525"/>
              <a:ext cx="20575" cy="94375"/>
            </a:xfrm>
            <a:custGeom>
              <a:avLst/>
              <a:gdLst/>
              <a:ahLst/>
              <a:cxnLst/>
              <a:rect l="l" t="t" r="r" b="b"/>
              <a:pathLst>
                <a:path w="823" h="3775" extrusionOk="0">
                  <a:moveTo>
                    <a:pt x="414" y="0"/>
                  </a:moveTo>
                  <a:lnTo>
                    <a:pt x="1" y="318"/>
                  </a:lnTo>
                  <a:lnTo>
                    <a:pt x="1" y="3608"/>
                  </a:lnTo>
                  <a:lnTo>
                    <a:pt x="823" y="3775"/>
                  </a:lnTo>
                  <a:lnTo>
                    <a:pt x="823" y="318"/>
                  </a:lnTo>
                  <a:lnTo>
                    <a:pt x="41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53"/>
            <p:cNvSpPr/>
            <p:nvPr/>
          </p:nvSpPr>
          <p:spPr>
            <a:xfrm>
              <a:off x="2237750" y="1543025"/>
              <a:ext cx="30875" cy="65575"/>
            </a:xfrm>
            <a:custGeom>
              <a:avLst/>
              <a:gdLst/>
              <a:ahLst/>
              <a:cxnLst/>
              <a:rect l="l" t="t" r="r" b="b"/>
              <a:pathLst>
                <a:path w="1235" h="2623" extrusionOk="0">
                  <a:moveTo>
                    <a:pt x="1" y="0"/>
                  </a:moveTo>
                  <a:cubicBezTo>
                    <a:pt x="227" y="0"/>
                    <a:pt x="411" y="184"/>
                    <a:pt x="411" y="411"/>
                  </a:cubicBezTo>
                  <a:lnTo>
                    <a:pt x="411" y="2468"/>
                  </a:lnTo>
                  <a:lnTo>
                    <a:pt x="1235" y="2622"/>
                  </a:lnTo>
                  <a:lnTo>
                    <a:pt x="1235" y="823"/>
                  </a:lnTo>
                  <a:cubicBezTo>
                    <a:pt x="1235" y="368"/>
                    <a:pt x="865" y="0"/>
                    <a:pt x="4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53"/>
            <p:cNvSpPr/>
            <p:nvPr/>
          </p:nvSpPr>
          <p:spPr>
            <a:xfrm>
              <a:off x="2222300" y="1368475"/>
              <a:ext cx="30900" cy="82000"/>
            </a:xfrm>
            <a:custGeom>
              <a:avLst/>
              <a:gdLst/>
              <a:ahLst/>
              <a:cxnLst/>
              <a:rect l="l" t="t" r="r" b="b"/>
              <a:pathLst>
                <a:path w="1236" h="3280" extrusionOk="0">
                  <a:moveTo>
                    <a:pt x="617" y="0"/>
                  </a:moveTo>
                  <a:cubicBezTo>
                    <a:pt x="281" y="0"/>
                    <a:pt x="6" y="270"/>
                    <a:pt x="1" y="607"/>
                  </a:cubicBezTo>
                  <a:lnTo>
                    <a:pt x="1" y="2663"/>
                  </a:lnTo>
                  <a:cubicBezTo>
                    <a:pt x="1" y="3004"/>
                    <a:pt x="278" y="3280"/>
                    <a:pt x="619" y="3280"/>
                  </a:cubicBezTo>
                  <a:cubicBezTo>
                    <a:pt x="958" y="3280"/>
                    <a:pt x="1236" y="3004"/>
                    <a:pt x="1236" y="2663"/>
                  </a:cubicBezTo>
                  <a:lnTo>
                    <a:pt x="1236" y="607"/>
                  </a:lnTo>
                  <a:cubicBezTo>
                    <a:pt x="1229" y="270"/>
                    <a:pt x="954" y="0"/>
                    <a:pt x="6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53"/>
            <p:cNvSpPr/>
            <p:nvPr/>
          </p:nvSpPr>
          <p:spPr>
            <a:xfrm>
              <a:off x="2186375" y="1388775"/>
              <a:ext cx="20575" cy="101900"/>
            </a:xfrm>
            <a:custGeom>
              <a:avLst/>
              <a:gdLst/>
              <a:ahLst/>
              <a:cxnLst/>
              <a:rect l="l" t="t" r="r" b="b"/>
              <a:pathLst>
                <a:path w="823" h="4076" extrusionOk="0">
                  <a:moveTo>
                    <a:pt x="0" y="0"/>
                  </a:moveTo>
                  <a:lnTo>
                    <a:pt x="0" y="3702"/>
                  </a:lnTo>
                  <a:lnTo>
                    <a:pt x="379" y="4075"/>
                  </a:lnTo>
                  <a:lnTo>
                    <a:pt x="821" y="3702"/>
                  </a:lnTo>
                  <a:lnTo>
                    <a:pt x="822" y="822"/>
                  </a:lnTo>
                  <a:cubicBezTo>
                    <a:pt x="822" y="368"/>
                    <a:pt x="454"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53"/>
            <p:cNvSpPr/>
            <p:nvPr/>
          </p:nvSpPr>
          <p:spPr>
            <a:xfrm>
              <a:off x="2001225" y="1417175"/>
              <a:ext cx="41175" cy="43600"/>
            </a:xfrm>
            <a:custGeom>
              <a:avLst/>
              <a:gdLst/>
              <a:ahLst/>
              <a:cxnLst/>
              <a:rect l="l" t="t" r="r" b="b"/>
              <a:pathLst>
                <a:path w="1647" h="1744" extrusionOk="0">
                  <a:moveTo>
                    <a:pt x="833" y="0"/>
                  </a:moveTo>
                  <a:lnTo>
                    <a:pt x="1" y="98"/>
                  </a:lnTo>
                  <a:lnTo>
                    <a:pt x="1" y="1332"/>
                  </a:lnTo>
                  <a:cubicBezTo>
                    <a:pt x="1" y="1560"/>
                    <a:pt x="185" y="1744"/>
                    <a:pt x="412" y="1744"/>
                  </a:cubicBezTo>
                  <a:lnTo>
                    <a:pt x="1234" y="1744"/>
                  </a:lnTo>
                  <a:cubicBezTo>
                    <a:pt x="1462" y="1744"/>
                    <a:pt x="1646" y="1560"/>
                    <a:pt x="1646" y="1332"/>
                  </a:cubicBezTo>
                  <a:lnTo>
                    <a:pt x="1646" y="98"/>
                  </a:lnTo>
                  <a:lnTo>
                    <a:pt x="83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53"/>
            <p:cNvSpPr/>
            <p:nvPr/>
          </p:nvSpPr>
          <p:spPr>
            <a:xfrm>
              <a:off x="2001225" y="1388775"/>
              <a:ext cx="41175" cy="30875"/>
            </a:xfrm>
            <a:custGeom>
              <a:avLst/>
              <a:gdLst/>
              <a:ahLst/>
              <a:cxnLst/>
              <a:rect l="l" t="t" r="r" b="b"/>
              <a:pathLst>
                <a:path w="1647" h="1235" extrusionOk="0">
                  <a:moveTo>
                    <a:pt x="823" y="0"/>
                  </a:moveTo>
                  <a:cubicBezTo>
                    <a:pt x="823" y="0"/>
                    <a:pt x="823" y="0"/>
                    <a:pt x="823" y="0"/>
                  </a:cubicBezTo>
                  <a:lnTo>
                    <a:pt x="823" y="0"/>
                  </a:lnTo>
                  <a:cubicBezTo>
                    <a:pt x="824" y="0"/>
                    <a:pt x="824" y="0"/>
                    <a:pt x="824" y="0"/>
                  </a:cubicBezTo>
                  <a:close/>
                  <a:moveTo>
                    <a:pt x="823" y="0"/>
                  </a:moveTo>
                  <a:lnTo>
                    <a:pt x="823" y="0"/>
                  </a:lnTo>
                  <a:cubicBezTo>
                    <a:pt x="368" y="1"/>
                    <a:pt x="1" y="368"/>
                    <a:pt x="1" y="822"/>
                  </a:cubicBezTo>
                  <a:lnTo>
                    <a:pt x="1" y="1234"/>
                  </a:lnTo>
                  <a:lnTo>
                    <a:pt x="1646" y="1234"/>
                  </a:lnTo>
                  <a:lnTo>
                    <a:pt x="1646" y="824"/>
                  </a:lnTo>
                  <a:cubicBezTo>
                    <a:pt x="1646" y="368"/>
                    <a:pt x="1277" y="1"/>
                    <a:pt x="8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53"/>
            <p:cNvSpPr/>
            <p:nvPr/>
          </p:nvSpPr>
          <p:spPr>
            <a:xfrm>
              <a:off x="2196625" y="1481300"/>
              <a:ext cx="92550" cy="41175"/>
            </a:xfrm>
            <a:custGeom>
              <a:avLst/>
              <a:gdLst/>
              <a:ahLst/>
              <a:cxnLst/>
              <a:rect l="l" t="t" r="r" b="b"/>
              <a:pathLst>
                <a:path w="3702" h="1647" extrusionOk="0">
                  <a:moveTo>
                    <a:pt x="411" y="1"/>
                  </a:moveTo>
                  <a:lnTo>
                    <a:pt x="0" y="824"/>
                  </a:lnTo>
                  <a:lnTo>
                    <a:pt x="411" y="1646"/>
                  </a:lnTo>
                  <a:lnTo>
                    <a:pt x="3702" y="1646"/>
                  </a:lnTo>
                  <a:lnTo>
                    <a:pt x="370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53"/>
            <p:cNvSpPr/>
            <p:nvPr/>
          </p:nvSpPr>
          <p:spPr>
            <a:xfrm>
              <a:off x="2186325" y="1481300"/>
              <a:ext cx="20575" cy="41175"/>
            </a:xfrm>
            <a:custGeom>
              <a:avLst/>
              <a:gdLst/>
              <a:ahLst/>
              <a:cxnLst/>
              <a:rect l="l" t="t" r="r" b="b"/>
              <a:pathLst>
                <a:path w="823" h="1647" extrusionOk="0">
                  <a:moveTo>
                    <a:pt x="1" y="1"/>
                  </a:moveTo>
                  <a:lnTo>
                    <a:pt x="1" y="1646"/>
                  </a:lnTo>
                  <a:lnTo>
                    <a:pt x="823" y="1646"/>
                  </a:lnTo>
                  <a:lnTo>
                    <a:pt x="8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53"/>
            <p:cNvSpPr/>
            <p:nvPr/>
          </p:nvSpPr>
          <p:spPr>
            <a:xfrm>
              <a:off x="2186325" y="1660500"/>
              <a:ext cx="102850" cy="194200"/>
            </a:xfrm>
            <a:custGeom>
              <a:avLst/>
              <a:gdLst/>
              <a:ahLst/>
              <a:cxnLst/>
              <a:rect l="l" t="t" r="r" b="b"/>
              <a:pathLst>
                <a:path w="4114" h="7768" extrusionOk="0">
                  <a:moveTo>
                    <a:pt x="1234" y="0"/>
                  </a:moveTo>
                  <a:cubicBezTo>
                    <a:pt x="486" y="326"/>
                    <a:pt x="2" y="1066"/>
                    <a:pt x="1" y="1882"/>
                  </a:cubicBezTo>
                  <a:cubicBezTo>
                    <a:pt x="1" y="3072"/>
                    <a:pt x="1077" y="5984"/>
                    <a:pt x="1672" y="7503"/>
                  </a:cubicBezTo>
                  <a:cubicBezTo>
                    <a:pt x="1741" y="7679"/>
                    <a:pt x="1899" y="7767"/>
                    <a:pt x="2058" y="7767"/>
                  </a:cubicBezTo>
                  <a:cubicBezTo>
                    <a:pt x="2216" y="7767"/>
                    <a:pt x="2374" y="7679"/>
                    <a:pt x="2443" y="7503"/>
                  </a:cubicBezTo>
                  <a:cubicBezTo>
                    <a:pt x="3038" y="5982"/>
                    <a:pt x="4114" y="3072"/>
                    <a:pt x="4114" y="1882"/>
                  </a:cubicBezTo>
                  <a:cubicBezTo>
                    <a:pt x="4114" y="1066"/>
                    <a:pt x="3628" y="326"/>
                    <a:pt x="2880" y="0"/>
                  </a:cubicBezTo>
                  <a:lnTo>
                    <a:pt x="2880" y="969"/>
                  </a:lnTo>
                  <a:cubicBezTo>
                    <a:pt x="3260" y="1310"/>
                    <a:pt x="3392" y="1851"/>
                    <a:pt x="3209" y="2329"/>
                  </a:cubicBezTo>
                  <a:cubicBezTo>
                    <a:pt x="3027" y="2807"/>
                    <a:pt x="2569" y="3123"/>
                    <a:pt x="2058" y="3123"/>
                  </a:cubicBezTo>
                  <a:cubicBezTo>
                    <a:pt x="1546" y="3123"/>
                    <a:pt x="1087" y="2807"/>
                    <a:pt x="905" y="2329"/>
                  </a:cubicBezTo>
                  <a:cubicBezTo>
                    <a:pt x="722" y="1851"/>
                    <a:pt x="854" y="1310"/>
                    <a:pt x="1234" y="969"/>
                  </a:cubicBezTo>
                  <a:lnTo>
                    <a:pt x="123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53"/>
            <p:cNvSpPr/>
            <p:nvPr/>
          </p:nvSpPr>
          <p:spPr>
            <a:xfrm>
              <a:off x="2186325" y="1604700"/>
              <a:ext cx="41175" cy="61725"/>
            </a:xfrm>
            <a:custGeom>
              <a:avLst/>
              <a:gdLst/>
              <a:ahLst/>
              <a:cxnLst/>
              <a:rect l="l" t="t" r="r" b="b"/>
              <a:pathLst>
                <a:path w="1647" h="2469" extrusionOk="0">
                  <a:moveTo>
                    <a:pt x="824" y="1"/>
                  </a:moveTo>
                  <a:lnTo>
                    <a:pt x="1" y="2468"/>
                  </a:lnTo>
                  <a:lnTo>
                    <a:pt x="1646" y="2468"/>
                  </a:lnTo>
                  <a:lnTo>
                    <a:pt x="164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53"/>
            <p:cNvSpPr/>
            <p:nvPr/>
          </p:nvSpPr>
          <p:spPr>
            <a:xfrm>
              <a:off x="2186325" y="1604700"/>
              <a:ext cx="20575" cy="61725"/>
            </a:xfrm>
            <a:custGeom>
              <a:avLst/>
              <a:gdLst/>
              <a:ahLst/>
              <a:cxnLst/>
              <a:rect l="l" t="t" r="r" b="b"/>
              <a:pathLst>
                <a:path w="823" h="2469" extrusionOk="0">
                  <a:moveTo>
                    <a:pt x="1" y="1"/>
                  </a:moveTo>
                  <a:lnTo>
                    <a:pt x="1" y="2468"/>
                  </a:lnTo>
                  <a:lnTo>
                    <a:pt x="823" y="2468"/>
                  </a:lnTo>
                  <a:lnTo>
                    <a:pt x="8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53"/>
            <p:cNvSpPr/>
            <p:nvPr/>
          </p:nvSpPr>
          <p:spPr>
            <a:xfrm>
              <a:off x="2176025" y="1645850"/>
              <a:ext cx="51475" cy="28750"/>
            </a:xfrm>
            <a:custGeom>
              <a:avLst/>
              <a:gdLst/>
              <a:ahLst/>
              <a:cxnLst/>
              <a:rect l="l" t="t" r="r" b="b"/>
              <a:pathLst>
                <a:path w="2059" h="1150" extrusionOk="0">
                  <a:moveTo>
                    <a:pt x="824" y="0"/>
                  </a:moveTo>
                  <a:cubicBezTo>
                    <a:pt x="370" y="0"/>
                    <a:pt x="1" y="368"/>
                    <a:pt x="1" y="822"/>
                  </a:cubicBezTo>
                  <a:lnTo>
                    <a:pt x="963" y="1149"/>
                  </a:lnTo>
                  <a:lnTo>
                    <a:pt x="2058" y="822"/>
                  </a:lnTo>
                  <a:lnTo>
                    <a:pt x="205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53"/>
            <p:cNvSpPr/>
            <p:nvPr/>
          </p:nvSpPr>
          <p:spPr>
            <a:xfrm>
              <a:off x="2248025" y="1604700"/>
              <a:ext cx="41150" cy="61725"/>
            </a:xfrm>
            <a:custGeom>
              <a:avLst/>
              <a:gdLst/>
              <a:ahLst/>
              <a:cxnLst/>
              <a:rect l="l" t="t" r="r" b="b"/>
              <a:pathLst>
                <a:path w="1646" h="2469" extrusionOk="0">
                  <a:moveTo>
                    <a:pt x="822" y="1"/>
                  </a:moveTo>
                  <a:lnTo>
                    <a:pt x="0" y="2468"/>
                  </a:lnTo>
                  <a:lnTo>
                    <a:pt x="1646" y="2468"/>
                  </a:lnTo>
                  <a:lnTo>
                    <a:pt x="164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53"/>
            <p:cNvSpPr/>
            <p:nvPr/>
          </p:nvSpPr>
          <p:spPr>
            <a:xfrm>
              <a:off x="2248025" y="1604700"/>
              <a:ext cx="20600" cy="61725"/>
            </a:xfrm>
            <a:custGeom>
              <a:avLst/>
              <a:gdLst/>
              <a:ahLst/>
              <a:cxnLst/>
              <a:rect l="l" t="t" r="r" b="b"/>
              <a:pathLst>
                <a:path w="824" h="2469" extrusionOk="0">
                  <a:moveTo>
                    <a:pt x="0" y="1"/>
                  </a:moveTo>
                  <a:lnTo>
                    <a:pt x="0" y="2468"/>
                  </a:lnTo>
                  <a:lnTo>
                    <a:pt x="824" y="2468"/>
                  </a:lnTo>
                  <a:lnTo>
                    <a:pt x="8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53"/>
            <p:cNvSpPr/>
            <p:nvPr/>
          </p:nvSpPr>
          <p:spPr>
            <a:xfrm>
              <a:off x="2248025" y="1645850"/>
              <a:ext cx="51450" cy="30875"/>
            </a:xfrm>
            <a:custGeom>
              <a:avLst/>
              <a:gdLst/>
              <a:ahLst/>
              <a:cxnLst/>
              <a:rect l="l" t="t" r="r" b="b"/>
              <a:pathLst>
                <a:path w="2058" h="1235" extrusionOk="0">
                  <a:moveTo>
                    <a:pt x="0" y="0"/>
                  </a:moveTo>
                  <a:lnTo>
                    <a:pt x="0" y="822"/>
                  </a:lnTo>
                  <a:lnTo>
                    <a:pt x="1029" y="1234"/>
                  </a:lnTo>
                  <a:lnTo>
                    <a:pt x="2057" y="822"/>
                  </a:lnTo>
                  <a:cubicBezTo>
                    <a:pt x="2057" y="368"/>
                    <a:pt x="1688" y="0"/>
                    <a:pt x="12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53"/>
            <p:cNvSpPr/>
            <p:nvPr/>
          </p:nvSpPr>
          <p:spPr>
            <a:xfrm>
              <a:off x="2176025" y="1666400"/>
              <a:ext cx="51475" cy="20600"/>
            </a:xfrm>
            <a:custGeom>
              <a:avLst/>
              <a:gdLst/>
              <a:ahLst/>
              <a:cxnLst/>
              <a:rect l="l" t="t" r="r" b="b"/>
              <a:pathLst>
                <a:path w="2059" h="824" extrusionOk="0">
                  <a:moveTo>
                    <a:pt x="1" y="0"/>
                  </a:moveTo>
                  <a:lnTo>
                    <a:pt x="1" y="412"/>
                  </a:lnTo>
                  <a:cubicBezTo>
                    <a:pt x="1" y="640"/>
                    <a:pt x="185" y="824"/>
                    <a:pt x="413" y="824"/>
                  </a:cubicBezTo>
                  <a:lnTo>
                    <a:pt x="1646" y="824"/>
                  </a:lnTo>
                  <a:cubicBezTo>
                    <a:pt x="1874" y="824"/>
                    <a:pt x="2058" y="640"/>
                    <a:pt x="2058" y="412"/>
                  </a:cubicBezTo>
                  <a:lnTo>
                    <a:pt x="205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53"/>
            <p:cNvSpPr/>
            <p:nvPr/>
          </p:nvSpPr>
          <p:spPr>
            <a:xfrm>
              <a:off x="2248025" y="1666400"/>
              <a:ext cx="51450" cy="20600"/>
            </a:xfrm>
            <a:custGeom>
              <a:avLst/>
              <a:gdLst/>
              <a:ahLst/>
              <a:cxnLst/>
              <a:rect l="l" t="t" r="r" b="b"/>
              <a:pathLst>
                <a:path w="2058" h="824" extrusionOk="0">
                  <a:moveTo>
                    <a:pt x="0" y="0"/>
                  </a:moveTo>
                  <a:lnTo>
                    <a:pt x="0" y="412"/>
                  </a:lnTo>
                  <a:cubicBezTo>
                    <a:pt x="0" y="640"/>
                    <a:pt x="184" y="824"/>
                    <a:pt x="412" y="824"/>
                  </a:cubicBezTo>
                  <a:lnTo>
                    <a:pt x="1646" y="824"/>
                  </a:lnTo>
                  <a:cubicBezTo>
                    <a:pt x="1873" y="824"/>
                    <a:pt x="2057" y="640"/>
                    <a:pt x="2057" y="412"/>
                  </a:cubicBezTo>
                  <a:lnTo>
                    <a:pt x="205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 name="Google Shape;1221;p53"/>
          <p:cNvGrpSpPr/>
          <p:nvPr/>
        </p:nvGrpSpPr>
        <p:grpSpPr>
          <a:xfrm>
            <a:off x="1369648" y="2452142"/>
            <a:ext cx="679363" cy="503982"/>
            <a:chOff x="3938650" y="4843900"/>
            <a:chExt cx="637600" cy="473000"/>
          </a:xfrm>
        </p:grpSpPr>
        <p:sp>
          <p:nvSpPr>
            <p:cNvPr id="1222" name="Google Shape;1222;p53"/>
            <p:cNvSpPr/>
            <p:nvPr/>
          </p:nvSpPr>
          <p:spPr>
            <a:xfrm>
              <a:off x="4159050" y="4843900"/>
              <a:ext cx="211500" cy="260175"/>
            </a:xfrm>
            <a:custGeom>
              <a:avLst/>
              <a:gdLst/>
              <a:ahLst/>
              <a:cxnLst/>
              <a:rect l="l" t="t" r="r" b="b"/>
              <a:pathLst>
                <a:path w="8460" h="10407" extrusionOk="0">
                  <a:moveTo>
                    <a:pt x="3919" y="0"/>
                  </a:moveTo>
                  <a:cubicBezTo>
                    <a:pt x="3533" y="0"/>
                    <a:pt x="3146" y="51"/>
                    <a:pt x="2772" y="150"/>
                  </a:cubicBezTo>
                  <a:cubicBezTo>
                    <a:pt x="837" y="664"/>
                    <a:pt x="0" y="2428"/>
                    <a:pt x="0" y="4524"/>
                  </a:cubicBezTo>
                  <a:lnTo>
                    <a:pt x="0" y="10407"/>
                  </a:lnTo>
                  <a:lnTo>
                    <a:pt x="8460" y="9872"/>
                  </a:lnTo>
                  <a:lnTo>
                    <a:pt x="8460" y="4524"/>
                  </a:lnTo>
                  <a:cubicBezTo>
                    <a:pt x="8460" y="2025"/>
                    <a:pt x="6434" y="0"/>
                    <a:pt x="3935" y="0"/>
                  </a:cubicBezTo>
                  <a:cubicBezTo>
                    <a:pt x="3930" y="0"/>
                    <a:pt x="3925" y="0"/>
                    <a:pt x="39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53"/>
            <p:cNvSpPr/>
            <p:nvPr/>
          </p:nvSpPr>
          <p:spPr>
            <a:xfrm>
              <a:off x="4144325" y="4847650"/>
              <a:ext cx="226275" cy="263600"/>
            </a:xfrm>
            <a:custGeom>
              <a:avLst/>
              <a:gdLst/>
              <a:ahLst/>
              <a:cxnLst/>
              <a:rect l="l" t="t" r="r" b="b"/>
              <a:pathLst>
                <a:path w="9051" h="10544" extrusionOk="0">
                  <a:moveTo>
                    <a:pt x="3361" y="0"/>
                  </a:moveTo>
                  <a:lnTo>
                    <a:pt x="3361" y="0"/>
                  </a:lnTo>
                  <a:cubicBezTo>
                    <a:pt x="1424" y="512"/>
                    <a:pt x="1" y="2277"/>
                    <a:pt x="1" y="4374"/>
                  </a:cubicBezTo>
                  <a:lnTo>
                    <a:pt x="1" y="10544"/>
                  </a:lnTo>
                  <a:lnTo>
                    <a:pt x="9050" y="10544"/>
                  </a:lnTo>
                  <a:lnTo>
                    <a:pt x="9050" y="9720"/>
                  </a:lnTo>
                  <a:lnTo>
                    <a:pt x="2880" y="9720"/>
                  </a:lnTo>
                  <a:cubicBezTo>
                    <a:pt x="2198" y="9720"/>
                    <a:pt x="1645" y="9169"/>
                    <a:pt x="1645" y="8487"/>
                  </a:cubicBezTo>
                  <a:lnTo>
                    <a:pt x="1645" y="3552"/>
                  </a:lnTo>
                  <a:cubicBezTo>
                    <a:pt x="1643" y="2166"/>
                    <a:pt x="2276" y="859"/>
                    <a:pt x="33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53"/>
            <p:cNvSpPr/>
            <p:nvPr/>
          </p:nvSpPr>
          <p:spPr>
            <a:xfrm>
              <a:off x="4178050" y="4905100"/>
              <a:ext cx="171950" cy="191800"/>
            </a:xfrm>
            <a:custGeom>
              <a:avLst/>
              <a:gdLst/>
              <a:ahLst/>
              <a:cxnLst/>
              <a:rect l="l" t="t" r="r" b="b"/>
              <a:pathLst>
                <a:path w="6878" h="7672" extrusionOk="0">
                  <a:moveTo>
                    <a:pt x="3175" y="0"/>
                  </a:moveTo>
                  <a:cubicBezTo>
                    <a:pt x="2032" y="0"/>
                    <a:pt x="1108" y="932"/>
                    <a:pt x="1119" y="2076"/>
                  </a:cubicBezTo>
                  <a:lnTo>
                    <a:pt x="1119" y="5367"/>
                  </a:lnTo>
                  <a:cubicBezTo>
                    <a:pt x="1119" y="5873"/>
                    <a:pt x="809" y="6327"/>
                    <a:pt x="340" y="6514"/>
                  </a:cubicBezTo>
                  <a:lnTo>
                    <a:pt x="0" y="7671"/>
                  </a:lnTo>
                  <a:lnTo>
                    <a:pt x="6513" y="7671"/>
                  </a:lnTo>
                  <a:lnTo>
                    <a:pt x="6878" y="7422"/>
                  </a:lnTo>
                  <a:lnTo>
                    <a:pt x="6878" y="7012"/>
                  </a:lnTo>
                  <a:cubicBezTo>
                    <a:pt x="6878" y="6784"/>
                    <a:pt x="6694" y="6600"/>
                    <a:pt x="6466" y="6600"/>
                  </a:cubicBezTo>
                  <a:cubicBezTo>
                    <a:pt x="5784" y="6600"/>
                    <a:pt x="5232" y="6047"/>
                    <a:pt x="5232" y="5367"/>
                  </a:cubicBezTo>
                  <a:lnTo>
                    <a:pt x="5232" y="2076"/>
                  </a:lnTo>
                  <a:cubicBezTo>
                    <a:pt x="5242" y="932"/>
                    <a:pt x="4318" y="0"/>
                    <a:pt x="3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53"/>
            <p:cNvSpPr/>
            <p:nvPr/>
          </p:nvSpPr>
          <p:spPr>
            <a:xfrm>
              <a:off x="4084475" y="5172925"/>
              <a:ext cx="344950" cy="41150"/>
            </a:xfrm>
            <a:custGeom>
              <a:avLst/>
              <a:gdLst/>
              <a:ahLst/>
              <a:cxnLst/>
              <a:rect l="l" t="t" r="r" b="b"/>
              <a:pathLst>
                <a:path w="13798" h="1646" extrusionOk="0">
                  <a:moveTo>
                    <a:pt x="749" y="0"/>
                  </a:moveTo>
                  <a:lnTo>
                    <a:pt x="1" y="749"/>
                  </a:lnTo>
                  <a:lnTo>
                    <a:pt x="749" y="1646"/>
                  </a:lnTo>
                  <a:lnTo>
                    <a:pt x="13088" y="1646"/>
                  </a:lnTo>
                  <a:lnTo>
                    <a:pt x="13797" y="709"/>
                  </a:lnTo>
                  <a:lnTo>
                    <a:pt x="1308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53"/>
            <p:cNvSpPr/>
            <p:nvPr/>
          </p:nvSpPr>
          <p:spPr>
            <a:xfrm>
              <a:off x="4062050" y="5172925"/>
              <a:ext cx="41175" cy="41150"/>
            </a:xfrm>
            <a:custGeom>
              <a:avLst/>
              <a:gdLst/>
              <a:ahLst/>
              <a:cxnLst/>
              <a:rect l="l" t="t" r="r" b="b"/>
              <a:pathLst>
                <a:path w="1647" h="1646" extrusionOk="0">
                  <a:moveTo>
                    <a:pt x="1" y="0"/>
                  </a:moveTo>
                  <a:lnTo>
                    <a:pt x="1" y="1646"/>
                  </a:lnTo>
                  <a:lnTo>
                    <a:pt x="1646" y="1646"/>
                  </a:lnTo>
                  <a:lnTo>
                    <a:pt x="164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53"/>
            <p:cNvSpPr/>
            <p:nvPr/>
          </p:nvSpPr>
          <p:spPr>
            <a:xfrm>
              <a:off x="4411675" y="5172925"/>
              <a:ext cx="41150" cy="41150"/>
            </a:xfrm>
            <a:custGeom>
              <a:avLst/>
              <a:gdLst/>
              <a:ahLst/>
              <a:cxnLst/>
              <a:rect l="l" t="t" r="r" b="b"/>
              <a:pathLst>
                <a:path w="1646" h="1646" extrusionOk="0">
                  <a:moveTo>
                    <a:pt x="0" y="0"/>
                  </a:moveTo>
                  <a:lnTo>
                    <a:pt x="0" y="1646"/>
                  </a:lnTo>
                  <a:lnTo>
                    <a:pt x="1646" y="1646"/>
                  </a:lnTo>
                  <a:lnTo>
                    <a:pt x="164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3"/>
            <p:cNvSpPr/>
            <p:nvPr/>
          </p:nvSpPr>
          <p:spPr>
            <a:xfrm>
              <a:off x="3938650" y="5142075"/>
              <a:ext cx="30225" cy="102850"/>
            </a:xfrm>
            <a:custGeom>
              <a:avLst/>
              <a:gdLst/>
              <a:ahLst/>
              <a:cxnLst/>
              <a:rect l="l" t="t" r="r" b="b"/>
              <a:pathLst>
                <a:path w="1209" h="4114" extrusionOk="0">
                  <a:moveTo>
                    <a:pt x="824" y="0"/>
                  </a:moveTo>
                  <a:cubicBezTo>
                    <a:pt x="368" y="0"/>
                    <a:pt x="1" y="368"/>
                    <a:pt x="1" y="823"/>
                  </a:cubicBezTo>
                  <a:lnTo>
                    <a:pt x="1" y="3291"/>
                  </a:lnTo>
                  <a:cubicBezTo>
                    <a:pt x="1" y="3746"/>
                    <a:pt x="368" y="4113"/>
                    <a:pt x="824" y="4113"/>
                  </a:cubicBezTo>
                  <a:lnTo>
                    <a:pt x="1209" y="3672"/>
                  </a:lnTo>
                  <a:lnTo>
                    <a:pt x="1209" y="1032"/>
                  </a:lnTo>
                  <a:lnTo>
                    <a:pt x="8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53"/>
            <p:cNvSpPr/>
            <p:nvPr/>
          </p:nvSpPr>
          <p:spPr>
            <a:xfrm>
              <a:off x="3959225" y="5142075"/>
              <a:ext cx="41125" cy="102850"/>
            </a:xfrm>
            <a:custGeom>
              <a:avLst/>
              <a:gdLst/>
              <a:ahLst/>
              <a:cxnLst/>
              <a:rect l="l" t="t" r="r" b="b"/>
              <a:pathLst>
                <a:path w="1645" h="4114" extrusionOk="0">
                  <a:moveTo>
                    <a:pt x="1" y="0"/>
                  </a:moveTo>
                  <a:lnTo>
                    <a:pt x="1" y="4113"/>
                  </a:lnTo>
                  <a:lnTo>
                    <a:pt x="1645" y="4113"/>
                  </a:lnTo>
                  <a:lnTo>
                    <a:pt x="164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53"/>
            <p:cNvSpPr/>
            <p:nvPr/>
          </p:nvSpPr>
          <p:spPr>
            <a:xfrm>
              <a:off x="4543425" y="5142100"/>
              <a:ext cx="32825" cy="102825"/>
            </a:xfrm>
            <a:custGeom>
              <a:avLst/>
              <a:gdLst/>
              <a:ahLst/>
              <a:cxnLst/>
              <a:rect l="l" t="t" r="r" b="b"/>
              <a:pathLst>
                <a:path w="1313" h="4113" extrusionOk="0">
                  <a:moveTo>
                    <a:pt x="489" y="1"/>
                  </a:moveTo>
                  <a:lnTo>
                    <a:pt x="1" y="571"/>
                  </a:lnTo>
                  <a:lnTo>
                    <a:pt x="1" y="3227"/>
                  </a:lnTo>
                  <a:lnTo>
                    <a:pt x="489" y="4112"/>
                  </a:lnTo>
                  <a:cubicBezTo>
                    <a:pt x="943" y="4112"/>
                    <a:pt x="1312" y="3745"/>
                    <a:pt x="1312" y="3290"/>
                  </a:cubicBezTo>
                  <a:lnTo>
                    <a:pt x="1312" y="823"/>
                  </a:lnTo>
                  <a:cubicBezTo>
                    <a:pt x="1311" y="369"/>
                    <a:pt x="943" y="1"/>
                    <a:pt x="4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3"/>
            <p:cNvSpPr/>
            <p:nvPr/>
          </p:nvSpPr>
          <p:spPr>
            <a:xfrm>
              <a:off x="4514500" y="5142075"/>
              <a:ext cx="41150" cy="102850"/>
            </a:xfrm>
            <a:custGeom>
              <a:avLst/>
              <a:gdLst/>
              <a:ahLst/>
              <a:cxnLst/>
              <a:rect l="l" t="t" r="r" b="b"/>
              <a:pathLst>
                <a:path w="1646" h="4114" extrusionOk="0">
                  <a:moveTo>
                    <a:pt x="0" y="0"/>
                  </a:moveTo>
                  <a:lnTo>
                    <a:pt x="0" y="4113"/>
                  </a:lnTo>
                  <a:lnTo>
                    <a:pt x="1646" y="4113"/>
                  </a:lnTo>
                  <a:lnTo>
                    <a:pt x="164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3"/>
            <p:cNvSpPr/>
            <p:nvPr/>
          </p:nvSpPr>
          <p:spPr>
            <a:xfrm>
              <a:off x="3989725" y="5070100"/>
              <a:ext cx="92900" cy="233550"/>
            </a:xfrm>
            <a:custGeom>
              <a:avLst/>
              <a:gdLst/>
              <a:ahLst/>
              <a:cxnLst/>
              <a:rect l="l" t="t" r="r" b="b"/>
              <a:pathLst>
                <a:path w="3716" h="9342" extrusionOk="0">
                  <a:moveTo>
                    <a:pt x="425" y="0"/>
                  </a:moveTo>
                  <a:lnTo>
                    <a:pt x="1" y="822"/>
                  </a:lnTo>
                  <a:lnTo>
                    <a:pt x="1" y="8518"/>
                  </a:lnTo>
                  <a:cubicBezTo>
                    <a:pt x="1" y="8972"/>
                    <a:pt x="368" y="9341"/>
                    <a:pt x="823" y="9341"/>
                  </a:cubicBezTo>
                  <a:lnTo>
                    <a:pt x="2894" y="9341"/>
                  </a:lnTo>
                  <a:lnTo>
                    <a:pt x="3716" y="9050"/>
                  </a:lnTo>
                  <a:lnTo>
                    <a:pt x="3716" y="822"/>
                  </a:lnTo>
                  <a:cubicBezTo>
                    <a:pt x="3716" y="368"/>
                    <a:pt x="3348" y="0"/>
                    <a:pt x="28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3"/>
            <p:cNvSpPr/>
            <p:nvPr/>
          </p:nvSpPr>
          <p:spPr>
            <a:xfrm>
              <a:off x="3979775" y="5070100"/>
              <a:ext cx="102850" cy="246800"/>
            </a:xfrm>
            <a:custGeom>
              <a:avLst/>
              <a:gdLst/>
              <a:ahLst/>
              <a:cxnLst/>
              <a:rect l="l" t="t" r="r" b="b"/>
              <a:pathLst>
                <a:path w="4114" h="9872" extrusionOk="0">
                  <a:moveTo>
                    <a:pt x="823" y="0"/>
                  </a:moveTo>
                  <a:cubicBezTo>
                    <a:pt x="369" y="0"/>
                    <a:pt x="1" y="368"/>
                    <a:pt x="1" y="822"/>
                  </a:cubicBezTo>
                  <a:lnTo>
                    <a:pt x="1" y="9050"/>
                  </a:lnTo>
                  <a:cubicBezTo>
                    <a:pt x="1" y="9504"/>
                    <a:pt x="369" y="9872"/>
                    <a:pt x="823" y="9872"/>
                  </a:cubicBezTo>
                  <a:lnTo>
                    <a:pt x="3292" y="9872"/>
                  </a:lnTo>
                  <a:cubicBezTo>
                    <a:pt x="3746" y="9872"/>
                    <a:pt x="4114" y="9504"/>
                    <a:pt x="4114" y="9050"/>
                  </a:cubicBezTo>
                  <a:lnTo>
                    <a:pt x="1646" y="9050"/>
                  </a:lnTo>
                  <a:cubicBezTo>
                    <a:pt x="1192" y="9050"/>
                    <a:pt x="823" y="8682"/>
                    <a:pt x="823" y="8226"/>
                  </a:cubicBezTo>
                  <a:lnTo>
                    <a:pt x="82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3"/>
            <p:cNvSpPr/>
            <p:nvPr/>
          </p:nvSpPr>
          <p:spPr>
            <a:xfrm>
              <a:off x="4135350" y="5111225"/>
              <a:ext cx="255800" cy="112900"/>
            </a:xfrm>
            <a:custGeom>
              <a:avLst/>
              <a:gdLst/>
              <a:ahLst/>
              <a:cxnLst/>
              <a:rect l="l" t="t" r="r" b="b"/>
              <a:pathLst>
                <a:path w="10232" h="4516" extrusionOk="0">
                  <a:moveTo>
                    <a:pt x="360" y="1"/>
                  </a:moveTo>
                  <a:lnTo>
                    <a:pt x="0" y="1182"/>
                  </a:lnTo>
                  <a:cubicBezTo>
                    <a:pt x="0" y="1481"/>
                    <a:pt x="109" y="1769"/>
                    <a:pt x="306" y="1994"/>
                  </a:cubicBezTo>
                  <a:lnTo>
                    <a:pt x="2512" y="4516"/>
                  </a:lnTo>
                  <a:lnTo>
                    <a:pt x="6553" y="4503"/>
                  </a:lnTo>
                  <a:lnTo>
                    <a:pt x="8072" y="4114"/>
                  </a:lnTo>
                  <a:lnTo>
                    <a:pt x="9926" y="1994"/>
                  </a:lnTo>
                  <a:cubicBezTo>
                    <a:pt x="10122" y="1769"/>
                    <a:pt x="10231" y="1481"/>
                    <a:pt x="10231" y="1182"/>
                  </a:cubicBezTo>
                  <a:lnTo>
                    <a:pt x="10231" y="412"/>
                  </a:lnTo>
                  <a:cubicBezTo>
                    <a:pt x="10231" y="185"/>
                    <a:pt x="10047" y="1"/>
                    <a:pt x="9819" y="1"/>
                  </a:cubicBezTo>
                  <a:lnTo>
                    <a:pt x="7762" y="1"/>
                  </a:lnTo>
                  <a:lnTo>
                    <a:pt x="4967" y="734"/>
                  </a:lnTo>
                  <a:lnTo>
                    <a:pt x="200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3"/>
            <p:cNvSpPr/>
            <p:nvPr/>
          </p:nvSpPr>
          <p:spPr>
            <a:xfrm>
              <a:off x="4185425" y="5111225"/>
              <a:ext cx="144000" cy="61725"/>
            </a:xfrm>
            <a:custGeom>
              <a:avLst/>
              <a:gdLst/>
              <a:ahLst/>
              <a:cxnLst/>
              <a:rect l="l" t="t" r="r" b="b"/>
              <a:pathLst>
                <a:path w="5760" h="2469" extrusionOk="0">
                  <a:moveTo>
                    <a:pt x="1" y="1"/>
                  </a:moveTo>
                  <a:lnTo>
                    <a:pt x="1" y="823"/>
                  </a:lnTo>
                  <a:cubicBezTo>
                    <a:pt x="1" y="1731"/>
                    <a:pt x="738" y="2468"/>
                    <a:pt x="1646" y="2468"/>
                  </a:cubicBezTo>
                  <a:lnTo>
                    <a:pt x="4114" y="2468"/>
                  </a:lnTo>
                  <a:cubicBezTo>
                    <a:pt x="5022" y="2468"/>
                    <a:pt x="5759" y="1731"/>
                    <a:pt x="5759" y="823"/>
                  </a:cubicBezTo>
                  <a:lnTo>
                    <a:pt x="57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53"/>
            <p:cNvSpPr/>
            <p:nvPr/>
          </p:nvSpPr>
          <p:spPr>
            <a:xfrm>
              <a:off x="4194100" y="4936425"/>
              <a:ext cx="42800" cy="41125"/>
            </a:xfrm>
            <a:custGeom>
              <a:avLst/>
              <a:gdLst/>
              <a:ahLst/>
              <a:cxnLst/>
              <a:rect l="l" t="t" r="r" b="b"/>
              <a:pathLst>
                <a:path w="1712" h="1645" extrusionOk="0">
                  <a:moveTo>
                    <a:pt x="886" y="1"/>
                  </a:moveTo>
                  <a:cubicBezTo>
                    <a:pt x="553" y="1"/>
                    <a:pt x="255" y="201"/>
                    <a:pt x="128" y="507"/>
                  </a:cubicBezTo>
                  <a:cubicBezTo>
                    <a:pt x="1" y="816"/>
                    <a:pt x="71" y="1169"/>
                    <a:pt x="306" y="1404"/>
                  </a:cubicBezTo>
                  <a:cubicBezTo>
                    <a:pt x="463" y="1561"/>
                    <a:pt x="674" y="1645"/>
                    <a:pt x="888" y="1645"/>
                  </a:cubicBezTo>
                  <a:cubicBezTo>
                    <a:pt x="994" y="1645"/>
                    <a:pt x="1101" y="1624"/>
                    <a:pt x="1203" y="1582"/>
                  </a:cubicBezTo>
                  <a:cubicBezTo>
                    <a:pt x="1510" y="1455"/>
                    <a:pt x="1711" y="1155"/>
                    <a:pt x="1711" y="823"/>
                  </a:cubicBezTo>
                  <a:cubicBezTo>
                    <a:pt x="1711" y="369"/>
                    <a:pt x="1345" y="1"/>
                    <a:pt x="892" y="1"/>
                  </a:cubicBezTo>
                  <a:cubicBezTo>
                    <a:pt x="891" y="1"/>
                    <a:pt x="890" y="1"/>
                    <a:pt x="889" y="1"/>
                  </a:cubicBezTo>
                  <a:cubicBezTo>
                    <a:pt x="888" y="1"/>
                    <a:pt x="887" y="1"/>
                    <a:pt x="8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53"/>
            <p:cNvSpPr/>
            <p:nvPr/>
          </p:nvSpPr>
          <p:spPr>
            <a:xfrm>
              <a:off x="4276375" y="4936425"/>
              <a:ext cx="42775" cy="41125"/>
            </a:xfrm>
            <a:custGeom>
              <a:avLst/>
              <a:gdLst/>
              <a:ahLst/>
              <a:cxnLst/>
              <a:rect l="l" t="t" r="r" b="b"/>
              <a:pathLst>
                <a:path w="1711" h="1645" extrusionOk="0">
                  <a:moveTo>
                    <a:pt x="890" y="1"/>
                  </a:moveTo>
                  <a:cubicBezTo>
                    <a:pt x="889" y="1"/>
                    <a:pt x="888" y="1"/>
                    <a:pt x="888" y="1"/>
                  </a:cubicBezTo>
                  <a:cubicBezTo>
                    <a:pt x="555" y="1"/>
                    <a:pt x="255" y="200"/>
                    <a:pt x="128" y="507"/>
                  </a:cubicBezTo>
                  <a:cubicBezTo>
                    <a:pt x="0" y="816"/>
                    <a:pt x="71" y="1169"/>
                    <a:pt x="306" y="1404"/>
                  </a:cubicBezTo>
                  <a:cubicBezTo>
                    <a:pt x="463" y="1561"/>
                    <a:pt x="674" y="1645"/>
                    <a:pt x="888" y="1645"/>
                  </a:cubicBezTo>
                  <a:cubicBezTo>
                    <a:pt x="993" y="1645"/>
                    <a:pt x="1100" y="1624"/>
                    <a:pt x="1202" y="1582"/>
                  </a:cubicBezTo>
                  <a:cubicBezTo>
                    <a:pt x="1510" y="1455"/>
                    <a:pt x="1710" y="1155"/>
                    <a:pt x="1711" y="823"/>
                  </a:cubicBezTo>
                  <a:cubicBezTo>
                    <a:pt x="1711" y="369"/>
                    <a:pt x="1343" y="1"/>
                    <a:pt x="8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53"/>
            <p:cNvSpPr/>
            <p:nvPr/>
          </p:nvSpPr>
          <p:spPr>
            <a:xfrm>
              <a:off x="4225150" y="4997975"/>
              <a:ext cx="64700" cy="31000"/>
            </a:xfrm>
            <a:custGeom>
              <a:avLst/>
              <a:gdLst/>
              <a:ahLst/>
              <a:cxnLst/>
              <a:rect l="l" t="t" r="r" b="b"/>
              <a:pathLst>
                <a:path w="2588" h="1240" extrusionOk="0">
                  <a:moveTo>
                    <a:pt x="2119" y="1"/>
                  </a:moveTo>
                  <a:cubicBezTo>
                    <a:pt x="1985" y="1"/>
                    <a:pt x="1853" y="66"/>
                    <a:pt x="1774" y="187"/>
                  </a:cubicBezTo>
                  <a:cubicBezTo>
                    <a:pt x="1677" y="329"/>
                    <a:pt x="1484" y="400"/>
                    <a:pt x="1291" y="400"/>
                  </a:cubicBezTo>
                  <a:cubicBezTo>
                    <a:pt x="1098" y="400"/>
                    <a:pt x="906" y="329"/>
                    <a:pt x="810" y="187"/>
                  </a:cubicBezTo>
                  <a:cubicBezTo>
                    <a:pt x="730" y="70"/>
                    <a:pt x="601" y="6"/>
                    <a:pt x="469" y="6"/>
                  </a:cubicBezTo>
                  <a:cubicBezTo>
                    <a:pt x="389" y="6"/>
                    <a:pt x="309" y="29"/>
                    <a:pt x="238" y="77"/>
                  </a:cubicBezTo>
                  <a:cubicBezTo>
                    <a:pt x="50" y="204"/>
                    <a:pt x="1" y="460"/>
                    <a:pt x="128" y="648"/>
                  </a:cubicBezTo>
                  <a:cubicBezTo>
                    <a:pt x="379" y="1019"/>
                    <a:pt x="814" y="1240"/>
                    <a:pt x="1291" y="1240"/>
                  </a:cubicBezTo>
                  <a:cubicBezTo>
                    <a:pt x="1769" y="1240"/>
                    <a:pt x="2204" y="1019"/>
                    <a:pt x="2456" y="648"/>
                  </a:cubicBezTo>
                  <a:cubicBezTo>
                    <a:pt x="2587" y="460"/>
                    <a:pt x="2539" y="200"/>
                    <a:pt x="2348" y="71"/>
                  </a:cubicBezTo>
                  <a:cubicBezTo>
                    <a:pt x="2278" y="23"/>
                    <a:pt x="2198" y="1"/>
                    <a:pt x="21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53"/>
            <p:cNvSpPr/>
            <p:nvPr/>
          </p:nvSpPr>
          <p:spPr>
            <a:xfrm>
              <a:off x="3992275" y="5239425"/>
              <a:ext cx="90350" cy="51125"/>
            </a:xfrm>
            <a:custGeom>
              <a:avLst/>
              <a:gdLst/>
              <a:ahLst/>
              <a:cxnLst/>
              <a:rect l="l" t="t" r="r" b="b"/>
              <a:pathLst>
                <a:path w="3614" h="2045" extrusionOk="0">
                  <a:moveTo>
                    <a:pt x="3614" y="0"/>
                  </a:moveTo>
                  <a:lnTo>
                    <a:pt x="1946" y="1112"/>
                  </a:lnTo>
                  <a:cubicBezTo>
                    <a:pt x="1835" y="1186"/>
                    <a:pt x="1696" y="1223"/>
                    <a:pt x="1557" y="1223"/>
                  </a:cubicBezTo>
                  <a:cubicBezTo>
                    <a:pt x="1419" y="1223"/>
                    <a:pt x="1280" y="1186"/>
                    <a:pt x="1169" y="1112"/>
                  </a:cubicBezTo>
                  <a:lnTo>
                    <a:pt x="323" y="548"/>
                  </a:lnTo>
                  <a:lnTo>
                    <a:pt x="0" y="751"/>
                  </a:lnTo>
                  <a:lnTo>
                    <a:pt x="329" y="1539"/>
                  </a:lnTo>
                  <a:lnTo>
                    <a:pt x="713" y="1796"/>
                  </a:lnTo>
                  <a:cubicBezTo>
                    <a:pt x="970" y="1962"/>
                    <a:pt x="1264" y="2045"/>
                    <a:pt x="1557" y="2045"/>
                  </a:cubicBezTo>
                  <a:cubicBezTo>
                    <a:pt x="1851" y="2045"/>
                    <a:pt x="2145" y="1962"/>
                    <a:pt x="2401" y="1796"/>
                  </a:cubicBezTo>
                  <a:lnTo>
                    <a:pt x="3614" y="988"/>
                  </a:lnTo>
                  <a:lnTo>
                    <a:pt x="36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53"/>
            <p:cNvSpPr/>
            <p:nvPr/>
          </p:nvSpPr>
          <p:spPr>
            <a:xfrm>
              <a:off x="3994075" y="5187975"/>
              <a:ext cx="88550" cy="51150"/>
            </a:xfrm>
            <a:custGeom>
              <a:avLst/>
              <a:gdLst/>
              <a:ahLst/>
              <a:cxnLst/>
              <a:rect l="l" t="t" r="r" b="b"/>
              <a:pathLst>
                <a:path w="3542" h="2046" extrusionOk="0">
                  <a:moveTo>
                    <a:pt x="3542" y="1"/>
                  </a:moveTo>
                  <a:lnTo>
                    <a:pt x="1874" y="1113"/>
                  </a:lnTo>
                  <a:cubicBezTo>
                    <a:pt x="1763" y="1187"/>
                    <a:pt x="1624" y="1223"/>
                    <a:pt x="1485" y="1223"/>
                  </a:cubicBezTo>
                  <a:cubicBezTo>
                    <a:pt x="1347" y="1223"/>
                    <a:pt x="1208" y="1187"/>
                    <a:pt x="1097" y="1113"/>
                  </a:cubicBezTo>
                  <a:lnTo>
                    <a:pt x="251" y="550"/>
                  </a:lnTo>
                  <a:lnTo>
                    <a:pt x="1" y="846"/>
                  </a:lnTo>
                  <a:lnTo>
                    <a:pt x="252" y="1537"/>
                  </a:lnTo>
                  <a:lnTo>
                    <a:pt x="641" y="1796"/>
                  </a:lnTo>
                  <a:cubicBezTo>
                    <a:pt x="898" y="1963"/>
                    <a:pt x="1192" y="2046"/>
                    <a:pt x="1486" y="2046"/>
                  </a:cubicBezTo>
                  <a:cubicBezTo>
                    <a:pt x="1779" y="2046"/>
                    <a:pt x="2073" y="1963"/>
                    <a:pt x="2331" y="1796"/>
                  </a:cubicBezTo>
                  <a:lnTo>
                    <a:pt x="3542" y="989"/>
                  </a:lnTo>
                  <a:lnTo>
                    <a:pt x="354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53"/>
            <p:cNvSpPr/>
            <p:nvPr/>
          </p:nvSpPr>
          <p:spPr>
            <a:xfrm>
              <a:off x="3989950" y="5085625"/>
              <a:ext cx="92675" cy="50700"/>
            </a:xfrm>
            <a:custGeom>
              <a:avLst/>
              <a:gdLst/>
              <a:ahLst/>
              <a:cxnLst/>
              <a:rect l="l" t="t" r="r" b="b"/>
              <a:pathLst>
                <a:path w="3707" h="2028" extrusionOk="0">
                  <a:moveTo>
                    <a:pt x="3679" y="0"/>
                  </a:moveTo>
                  <a:cubicBezTo>
                    <a:pt x="3679" y="1"/>
                    <a:pt x="3679" y="1"/>
                    <a:pt x="3679" y="1"/>
                  </a:cubicBezTo>
                  <a:lnTo>
                    <a:pt x="3679" y="1"/>
                  </a:lnTo>
                  <a:lnTo>
                    <a:pt x="3680" y="0"/>
                  </a:lnTo>
                  <a:close/>
                  <a:moveTo>
                    <a:pt x="3679" y="1"/>
                  </a:moveTo>
                  <a:lnTo>
                    <a:pt x="2039" y="1094"/>
                  </a:lnTo>
                  <a:cubicBezTo>
                    <a:pt x="1928" y="1168"/>
                    <a:pt x="1789" y="1204"/>
                    <a:pt x="1650" y="1204"/>
                  </a:cubicBezTo>
                  <a:cubicBezTo>
                    <a:pt x="1512" y="1204"/>
                    <a:pt x="1373" y="1168"/>
                    <a:pt x="1262" y="1094"/>
                  </a:cubicBezTo>
                  <a:lnTo>
                    <a:pt x="417" y="531"/>
                  </a:lnTo>
                  <a:lnTo>
                    <a:pt x="0" y="774"/>
                  </a:lnTo>
                  <a:lnTo>
                    <a:pt x="416" y="1519"/>
                  </a:lnTo>
                  <a:lnTo>
                    <a:pt x="805" y="1779"/>
                  </a:lnTo>
                  <a:cubicBezTo>
                    <a:pt x="1063" y="1944"/>
                    <a:pt x="1357" y="2027"/>
                    <a:pt x="1650" y="2027"/>
                  </a:cubicBezTo>
                  <a:cubicBezTo>
                    <a:pt x="1944" y="2027"/>
                    <a:pt x="2238" y="1944"/>
                    <a:pt x="2494" y="1779"/>
                  </a:cubicBezTo>
                  <a:lnTo>
                    <a:pt x="3707" y="971"/>
                  </a:lnTo>
                  <a:lnTo>
                    <a:pt x="3707" y="203"/>
                  </a:lnTo>
                  <a:cubicBezTo>
                    <a:pt x="3706" y="134"/>
                    <a:pt x="3697" y="66"/>
                    <a:pt x="36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53"/>
            <p:cNvSpPr/>
            <p:nvPr/>
          </p:nvSpPr>
          <p:spPr>
            <a:xfrm>
              <a:off x="3992125" y="5136600"/>
              <a:ext cx="90500" cy="51125"/>
            </a:xfrm>
            <a:custGeom>
              <a:avLst/>
              <a:gdLst/>
              <a:ahLst/>
              <a:cxnLst/>
              <a:rect l="l" t="t" r="r" b="b"/>
              <a:pathLst>
                <a:path w="3620" h="2045" extrusionOk="0">
                  <a:moveTo>
                    <a:pt x="3620" y="0"/>
                  </a:moveTo>
                  <a:lnTo>
                    <a:pt x="1952" y="1111"/>
                  </a:lnTo>
                  <a:cubicBezTo>
                    <a:pt x="1841" y="1185"/>
                    <a:pt x="1702" y="1222"/>
                    <a:pt x="1563" y="1222"/>
                  </a:cubicBezTo>
                  <a:cubicBezTo>
                    <a:pt x="1425" y="1222"/>
                    <a:pt x="1286" y="1185"/>
                    <a:pt x="1175" y="1111"/>
                  </a:cubicBezTo>
                  <a:lnTo>
                    <a:pt x="329" y="548"/>
                  </a:lnTo>
                  <a:lnTo>
                    <a:pt x="1" y="771"/>
                  </a:lnTo>
                  <a:lnTo>
                    <a:pt x="329" y="1537"/>
                  </a:lnTo>
                  <a:lnTo>
                    <a:pt x="718" y="1796"/>
                  </a:lnTo>
                  <a:cubicBezTo>
                    <a:pt x="976" y="1962"/>
                    <a:pt x="1270" y="2045"/>
                    <a:pt x="1563" y="2045"/>
                  </a:cubicBezTo>
                  <a:cubicBezTo>
                    <a:pt x="1857" y="2045"/>
                    <a:pt x="2151" y="1962"/>
                    <a:pt x="2407" y="1796"/>
                  </a:cubicBezTo>
                  <a:lnTo>
                    <a:pt x="3620" y="988"/>
                  </a:lnTo>
                  <a:lnTo>
                    <a:pt x="36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53"/>
            <p:cNvSpPr/>
            <p:nvPr/>
          </p:nvSpPr>
          <p:spPr>
            <a:xfrm>
              <a:off x="3979775" y="5085625"/>
              <a:ext cx="20575" cy="37975"/>
            </a:xfrm>
            <a:custGeom>
              <a:avLst/>
              <a:gdLst/>
              <a:ahLst/>
              <a:cxnLst/>
              <a:rect l="l" t="t" r="r" b="b"/>
              <a:pathLst>
                <a:path w="823" h="1519" extrusionOk="0">
                  <a:moveTo>
                    <a:pt x="25" y="0"/>
                  </a:moveTo>
                  <a:cubicBezTo>
                    <a:pt x="9" y="65"/>
                    <a:pt x="1" y="133"/>
                    <a:pt x="1" y="201"/>
                  </a:cubicBezTo>
                  <a:lnTo>
                    <a:pt x="1" y="970"/>
                  </a:lnTo>
                  <a:lnTo>
                    <a:pt x="823" y="1519"/>
                  </a:lnTo>
                  <a:lnTo>
                    <a:pt x="823" y="531"/>
                  </a:lnTo>
                  <a:lnTo>
                    <a:pt x="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53"/>
            <p:cNvSpPr/>
            <p:nvPr/>
          </p:nvSpPr>
          <p:spPr>
            <a:xfrm>
              <a:off x="3979775" y="5136600"/>
              <a:ext cx="20575" cy="38425"/>
            </a:xfrm>
            <a:custGeom>
              <a:avLst/>
              <a:gdLst/>
              <a:ahLst/>
              <a:cxnLst/>
              <a:rect l="l" t="t" r="r" b="b"/>
              <a:pathLst>
                <a:path w="823" h="1537" extrusionOk="0">
                  <a:moveTo>
                    <a:pt x="1" y="0"/>
                  </a:moveTo>
                  <a:lnTo>
                    <a:pt x="1" y="988"/>
                  </a:lnTo>
                  <a:lnTo>
                    <a:pt x="823" y="1537"/>
                  </a:lnTo>
                  <a:lnTo>
                    <a:pt x="823" y="548"/>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53"/>
            <p:cNvSpPr/>
            <p:nvPr/>
          </p:nvSpPr>
          <p:spPr>
            <a:xfrm>
              <a:off x="3979775" y="5187975"/>
              <a:ext cx="20575" cy="38450"/>
            </a:xfrm>
            <a:custGeom>
              <a:avLst/>
              <a:gdLst/>
              <a:ahLst/>
              <a:cxnLst/>
              <a:rect l="l" t="t" r="r" b="b"/>
              <a:pathLst>
                <a:path w="823" h="1538" extrusionOk="0">
                  <a:moveTo>
                    <a:pt x="1" y="1"/>
                  </a:moveTo>
                  <a:lnTo>
                    <a:pt x="1" y="990"/>
                  </a:lnTo>
                  <a:lnTo>
                    <a:pt x="823" y="1537"/>
                  </a:lnTo>
                  <a:lnTo>
                    <a:pt x="823" y="550"/>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53"/>
            <p:cNvSpPr/>
            <p:nvPr/>
          </p:nvSpPr>
          <p:spPr>
            <a:xfrm>
              <a:off x="3979775" y="5239425"/>
              <a:ext cx="20725" cy="38500"/>
            </a:xfrm>
            <a:custGeom>
              <a:avLst/>
              <a:gdLst/>
              <a:ahLst/>
              <a:cxnLst/>
              <a:rect l="l" t="t" r="r" b="b"/>
              <a:pathLst>
                <a:path w="829" h="1540" extrusionOk="0">
                  <a:moveTo>
                    <a:pt x="1" y="0"/>
                  </a:moveTo>
                  <a:lnTo>
                    <a:pt x="1" y="988"/>
                  </a:lnTo>
                  <a:lnTo>
                    <a:pt x="829" y="1539"/>
                  </a:lnTo>
                  <a:cubicBezTo>
                    <a:pt x="824" y="1511"/>
                    <a:pt x="823" y="1483"/>
                    <a:pt x="823" y="1455"/>
                  </a:cubicBezTo>
                  <a:lnTo>
                    <a:pt x="823" y="1453"/>
                  </a:lnTo>
                  <a:lnTo>
                    <a:pt x="823" y="548"/>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53"/>
            <p:cNvSpPr/>
            <p:nvPr/>
          </p:nvSpPr>
          <p:spPr>
            <a:xfrm>
              <a:off x="4123750" y="5111225"/>
              <a:ext cx="213375" cy="123400"/>
            </a:xfrm>
            <a:custGeom>
              <a:avLst/>
              <a:gdLst/>
              <a:ahLst/>
              <a:cxnLst/>
              <a:rect l="l" t="t" r="r" b="b"/>
              <a:pathLst>
                <a:path w="8535" h="4936" extrusionOk="0">
                  <a:moveTo>
                    <a:pt x="412" y="1"/>
                  </a:moveTo>
                  <a:cubicBezTo>
                    <a:pt x="184" y="1"/>
                    <a:pt x="0" y="185"/>
                    <a:pt x="0" y="412"/>
                  </a:cubicBezTo>
                  <a:lnTo>
                    <a:pt x="0" y="1182"/>
                  </a:lnTo>
                  <a:cubicBezTo>
                    <a:pt x="0" y="1481"/>
                    <a:pt x="109" y="1769"/>
                    <a:pt x="306" y="1994"/>
                  </a:cubicBezTo>
                  <a:lnTo>
                    <a:pt x="2512" y="4516"/>
                  </a:lnTo>
                  <a:cubicBezTo>
                    <a:pt x="2745" y="4783"/>
                    <a:pt x="3083" y="4936"/>
                    <a:pt x="3440" y="4936"/>
                  </a:cubicBezTo>
                  <a:lnTo>
                    <a:pt x="7256" y="4936"/>
                  </a:lnTo>
                  <a:cubicBezTo>
                    <a:pt x="7611" y="4936"/>
                    <a:pt x="7950" y="4783"/>
                    <a:pt x="8184" y="4516"/>
                  </a:cubicBezTo>
                  <a:lnTo>
                    <a:pt x="8535" y="4114"/>
                  </a:lnTo>
                  <a:lnTo>
                    <a:pt x="3440" y="4114"/>
                  </a:lnTo>
                  <a:cubicBezTo>
                    <a:pt x="3321" y="4114"/>
                    <a:pt x="3208" y="4063"/>
                    <a:pt x="3130" y="3974"/>
                  </a:cubicBezTo>
                  <a:lnTo>
                    <a:pt x="924" y="1452"/>
                  </a:lnTo>
                  <a:cubicBezTo>
                    <a:pt x="859" y="1377"/>
                    <a:pt x="822" y="1281"/>
                    <a:pt x="822" y="1182"/>
                  </a:cubicBezTo>
                  <a:lnTo>
                    <a:pt x="82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53"/>
            <p:cNvSpPr/>
            <p:nvPr/>
          </p:nvSpPr>
          <p:spPr>
            <a:xfrm>
              <a:off x="4164875" y="5067925"/>
              <a:ext cx="185125" cy="43325"/>
            </a:xfrm>
            <a:custGeom>
              <a:avLst/>
              <a:gdLst/>
              <a:ahLst/>
              <a:cxnLst/>
              <a:rect l="l" t="t" r="r" b="b"/>
              <a:pathLst>
                <a:path w="7405" h="1733" extrusionOk="0">
                  <a:moveTo>
                    <a:pt x="867" y="1"/>
                  </a:moveTo>
                  <a:cubicBezTo>
                    <a:pt x="726" y="58"/>
                    <a:pt x="575" y="87"/>
                    <a:pt x="423" y="87"/>
                  </a:cubicBezTo>
                  <a:cubicBezTo>
                    <a:pt x="420" y="87"/>
                    <a:pt x="416" y="87"/>
                    <a:pt x="413" y="87"/>
                  </a:cubicBezTo>
                  <a:cubicBezTo>
                    <a:pt x="185" y="87"/>
                    <a:pt x="1" y="271"/>
                    <a:pt x="1" y="499"/>
                  </a:cubicBezTo>
                  <a:lnTo>
                    <a:pt x="1" y="1733"/>
                  </a:lnTo>
                  <a:lnTo>
                    <a:pt x="7405" y="1733"/>
                  </a:lnTo>
                  <a:lnTo>
                    <a:pt x="7405" y="909"/>
                  </a:lnTo>
                  <a:lnTo>
                    <a:pt x="2058" y="909"/>
                  </a:lnTo>
                  <a:cubicBezTo>
                    <a:pt x="2057" y="909"/>
                    <a:pt x="2056" y="909"/>
                    <a:pt x="2055" y="909"/>
                  </a:cubicBezTo>
                  <a:cubicBezTo>
                    <a:pt x="1499" y="909"/>
                    <a:pt x="1012" y="538"/>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53"/>
            <p:cNvSpPr/>
            <p:nvPr/>
          </p:nvSpPr>
          <p:spPr>
            <a:xfrm>
              <a:off x="4442200" y="5070100"/>
              <a:ext cx="92900" cy="233550"/>
            </a:xfrm>
            <a:custGeom>
              <a:avLst/>
              <a:gdLst/>
              <a:ahLst/>
              <a:cxnLst/>
              <a:rect l="l" t="t" r="r" b="b"/>
              <a:pathLst>
                <a:path w="3716" h="9342" extrusionOk="0">
                  <a:moveTo>
                    <a:pt x="426" y="0"/>
                  </a:moveTo>
                  <a:lnTo>
                    <a:pt x="0" y="822"/>
                  </a:lnTo>
                  <a:lnTo>
                    <a:pt x="0" y="8518"/>
                  </a:lnTo>
                  <a:cubicBezTo>
                    <a:pt x="0" y="8972"/>
                    <a:pt x="368" y="9341"/>
                    <a:pt x="822" y="9341"/>
                  </a:cubicBezTo>
                  <a:lnTo>
                    <a:pt x="2892" y="9341"/>
                  </a:lnTo>
                  <a:lnTo>
                    <a:pt x="3716" y="9050"/>
                  </a:lnTo>
                  <a:lnTo>
                    <a:pt x="3716" y="822"/>
                  </a:lnTo>
                  <a:cubicBezTo>
                    <a:pt x="3716" y="368"/>
                    <a:pt x="3348" y="0"/>
                    <a:pt x="28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53"/>
            <p:cNvSpPr/>
            <p:nvPr/>
          </p:nvSpPr>
          <p:spPr>
            <a:xfrm>
              <a:off x="4432250" y="5070100"/>
              <a:ext cx="102850" cy="246800"/>
            </a:xfrm>
            <a:custGeom>
              <a:avLst/>
              <a:gdLst/>
              <a:ahLst/>
              <a:cxnLst/>
              <a:rect l="l" t="t" r="r" b="b"/>
              <a:pathLst>
                <a:path w="4114" h="9872" extrusionOk="0">
                  <a:moveTo>
                    <a:pt x="823" y="0"/>
                  </a:moveTo>
                  <a:cubicBezTo>
                    <a:pt x="369" y="0"/>
                    <a:pt x="1" y="368"/>
                    <a:pt x="1" y="822"/>
                  </a:cubicBezTo>
                  <a:lnTo>
                    <a:pt x="1" y="9050"/>
                  </a:lnTo>
                  <a:cubicBezTo>
                    <a:pt x="1" y="9504"/>
                    <a:pt x="369" y="9872"/>
                    <a:pt x="823" y="9872"/>
                  </a:cubicBezTo>
                  <a:lnTo>
                    <a:pt x="3290" y="9872"/>
                  </a:lnTo>
                  <a:cubicBezTo>
                    <a:pt x="3744" y="9872"/>
                    <a:pt x="4114" y="9504"/>
                    <a:pt x="4114" y="9050"/>
                  </a:cubicBezTo>
                  <a:lnTo>
                    <a:pt x="1645" y="9050"/>
                  </a:lnTo>
                  <a:cubicBezTo>
                    <a:pt x="1191" y="9050"/>
                    <a:pt x="823" y="8680"/>
                    <a:pt x="823" y="8226"/>
                  </a:cubicBezTo>
                  <a:lnTo>
                    <a:pt x="82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53"/>
            <p:cNvSpPr/>
            <p:nvPr/>
          </p:nvSpPr>
          <p:spPr>
            <a:xfrm>
              <a:off x="4444750" y="5239425"/>
              <a:ext cx="90350" cy="51125"/>
            </a:xfrm>
            <a:custGeom>
              <a:avLst/>
              <a:gdLst/>
              <a:ahLst/>
              <a:cxnLst/>
              <a:rect l="l" t="t" r="r" b="b"/>
              <a:pathLst>
                <a:path w="3614" h="2045" extrusionOk="0">
                  <a:moveTo>
                    <a:pt x="3614" y="0"/>
                  </a:moveTo>
                  <a:lnTo>
                    <a:pt x="1946" y="1112"/>
                  </a:lnTo>
                  <a:cubicBezTo>
                    <a:pt x="1834" y="1186"/>
                    <a:pt x="1695" y="1223"/>
                    <a:pt x="1557" y="1223"/>
                  </a:cubicBezTo>
                  <a:cubicBezTo>
                    <a:pt x="1418" y="1223"/>
                    <a:pt x="1279" y="1186"/>
                    <a:pt x="1169" y="1112"/>
                  </a:cubicBezTo>
                  <a:lnTo>
                    <a:pt x="323" y="548"/>
                  </a:lnTo>
                  <a:lnTo>
                    <a:pt x="0" y="751"/>
                  </a:lnTo>
                  <a:lnTo>
                    <a:pt x="327" y="1539"/>
                  </a:lnTo>
                  <a:lnTo>
                    <a:pt x="712" y="1796"/>
                  </a:lnTo>
                  <a:cubicBezTo>
                    <a:pt x="969" y="1962"/>
                    <a:pt x="1263" y="2045"/>
                    <a:pt x="1557" y="2045"/>
                  </a:cubicBezTo>
                  <a:cubicBezTo>
                    <a:pt x="1851" y="2045"/>
                    <a:pt x="2144" y="1962"/>
                    <a:pt x="2401" y="1796"/>
                  </a:cubicBezTo>
                  <a:lnTo>
                    <a:pt x="3614" y="988"/>
                  </a:lnTo>
                  <a:lnTo>
                    <a:pt x="36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53"/>
            <p:cNvSpPr/>
            <p:nvPr/>
          </p:nvSpPr>
          <p:spPr>
            <a:xfrm>
              <a:off x="4446500" y="5187975"/>
              <a:ext cx="88600" cy="51175"/>
            </a:xfrm>
            <a:custGeom>
              <a:avLst/>
              <a:gdLst/>
              <a:ahLst/>
              <a:cxnLst/>
              <a:rect l="l" t="t" r="r" b="b"/>
              <a:pathLst>
                <a:path w="3544" h="2047" extrusionOk="0">
                  <a:moveTo>
                    <a:pt x="3544" y="1"/>
                  </a:moveTo>
                  <a:lnTo>
                    <a:pt x="1876" y="1113"/>
                  </a:lnTo>
                  <a:cubicBezTo>
                    <a:pt x="1764" y="1187"/>
                    <a:pt x="1625" y="1223"/>
                    <a:pt x="1487" y="1223"/>
                  </a:cubicBezTo>
                  <a:cubicBezTo>
                    <a:pt x="1348" y="1223"/>
                    <a:pt x="1209" y="1187"/>
                    <a:pt x="1099" y="1113"/>
                  </a:cubicBezTo>
                  <a:lnTo>
                    <a:pt x="253" y="550"/>
                  </a:lnTo>
                  <a:lnTo>
                    <a:pt x="1" y="846"/>
                  </a:lnTo>
                  <a:lnTo>
                    <a:pt x="253" y="1537"/>
                  </a:lnTo>
                  <a:lnTo>
                    <a:pt x="642" y="1798"/>
                  </a:lnTo>
                  <a:cubicBezTo>
                    <a:pt x="899" y="1963"/>
                    <a:pt x="1193" y="2046"/>
                    <a:pt x="1486" y="2046"/>
                  </a:cubicBezTo>
                  <a:cubicBezTo>
                    <a:pt x="1780" y="2046"/>
                    <a:pt x="2074" y="1963"/>
                    <a:pt x="2331" y="1798"/>
                  </a:cubicBezTo>
                  <a:lnTo>
                    <a:pt x="3544" y="990"/>
                  </a:lnTo>
                  <a:lnTo>
                    <a:pt x="35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53"/>
            <p:cNvSpPr/>
            <p:nvPr/>
          </p:nvSpPr>
          <p:spPr>
            <a:xfrm>
              <a:off x="4442400" y="5085625"/>
              <a:ext cx="92700" cy="50700"/>
            </a:xfrm>
            <a:custGeom>
              <a:avLst/>
              <a:gdLst/>
              <a:ahLst/>
              <a:cxnLst/>
              <a:rect l="l" t="t" r="r" b="b"/>
              <a:pathLst>
                <a:path w="3708" h="2028" extrusionOk="0">
                  <a:moveTo>
                    <a:pt x="3679" y="0"/>
                  </a:moveTo>
                  <a:lnTo>
                    <a:pt x="2040" y="1094"/>
                  </a:lnTo>
                  <a:cubicBezTo>
                    <a:pt x="1928" y="1168"/>
                    <a:pt x="1789" y="1204"/>
                    <a:pt x="1651" y="1204"/>
                  </a:cubicBezTo>
                  <a:cubicBezTo>
                    <a:pt x="1512" y="1204"/>
                    <a:pt x="1373" y="1168"/>
                    <a:pt x="1263" y="1094"/>
                  </a:cubicBezTo>
                  <a:lnTo>
                    <a:pt x="417" y="531"/>
                  </a:lnTo>
                  <a:lnTo>
                    <a:pt x="1" y="774"/>
                  </a:lnTo>
                  <a:lnTo>
                    <a:pt x="417" y="1519"/>
                  </a:lnTo>
                  <a:lnTo>
                    <a:pt x="806" y="1779"/>
                  </a:lnTo>
                  <a:cubicBezTo>
                    <a:pt x="1063" y="1944"/>
                    <a:pt x="1357" y="2027"/>
                    <a:pt x="1651" y="2027"/>
                  </a:cubicBezTo>
                  <a:cubicBezTo>
                    <a:pt x="1945" y="2027"/>
                    <a:pt x="2238" y="1944"/>
                    <a:pt x="2495" y="1779"/>
                  </a:cubicBezTo>
                  <a:lnTo>
                    <a:pt x="3708" y="971"/>
                  </a:lnTo>
                  <a:lnTo>
                    <a:pt x="3708" y="203"/>
                  </a:lnTo>
                  <a:cubicBezTo>
                    <a:pt x="3706" y="133"/>
                    <a:pt x="3696" y="65"/>
                    <a:pt x="36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53"/>
            <p:cNvSpPr/>
            <p:nvPr/>
          </p:nvSpPr>
          <p:spPr>
            <a:xfrm>
              <a:off x="4444575" y="5136600"/>
              <a:ext cx="90525" cy="51125"/>
            </a:xfrm>
            <a:custGeom>
              <a:avLst/>
              <a:gdLst/>
              <a:ahLst/>
              <a:cxnLst/>
              <a:rect l="l" t="t" r="r" b="b"/>
              <a:pathLst>
                <a:path w="3621" h="2045" extrusionOk="0">
                  <a:moveTo>
                    <a:pt x="3621" y="0"/>
                  </a:moveTo>
                  <a:lnTo>
                    <a:pt x="1953" y="1111"/>
                  </a:lnTo>
                  <a:cubicBezTo>
                    <a:pt x="1841" y="1185"/>
                    <a:pt x="1702" y="1222"/>
                    <a:pt x="1564" y="1222"/>
                  </a:cubicBezTo>
                  <a:cubicBezTo>
                    <a:pt x="1425" y="1222"/>
                    <a:pt x="1286" y="1185"/>
                    <a:pt x="1176" y="1111"/>
                  </a:cubicBezTo>
                  <a:lnTo>
                    <a:pt x="330" y="548"/>
                  </a:lnTo>
                  <a:lnTo>
                    <a:pt x="0" y="771"/>
                  </a:lnTo>
                  <a:lnTo>
                    <a:pt x="330" y="1537"/>
                  </a:lnTo>
                  <a:lnTo>
                    <a:pt x="719" y="1796"/>
                  </a:lnTo>
                  <a:cubicBezTo>
                    <a:pt x="976" y="1962"/>
                    <a:pt x="1269" y="2045"/>
                    <a:pt x="1563" y="2045"/>
                  </a:cubicBezTo>
                  <a:cubicBezTo>
                    <a:pt x="1857" y="2045"/>
                    <a:pt x="2151" y="1962"/>
                    <a:pt x="2408" y="1796"/>
                  </a:cubicBezTo>
                  <a:lnTo>
                    <a:pt x="3621" y="988"/>
                  </a:lnTo>
                  <a:lnTo>
                    <a:pt x="362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53"/>
            <p:cNvSpPr/>
            <p:nvPr/>
          </p:nvSpPr>
          <p:spPr>
            <a:xfrm>
              <a:off x="4432225" y="5085625"/>
              <a:ext cx="20600" cy="37975"/>
            </a:xfrm>
            <a:custGeom>
              <a:avLst/>
              <a:gdLst/>
              <a:ahLst/>
              <a:cxnLst/>
              <a:rect l="l" t="t" r="r" b="b"/>
              <a:pathLst>
                <a:path w="824" h="1519" extrusionOk="0">
                  <a:moveTo>
                    <a:pt x="26" y="0"/>
                  </a:moveTo>
                  <a:cubicBezTo>
                    <a:pt x="9" y="65"/>
                    <a:pt x="0" y="133"/>
                    <a:pt x="2" y="201"/>
                  </a:cubicBezTo>
                  <a:lnTo>
                    <a:pt x="2" y="970"/>
                  </a:lnTo>
                  <a:lnTo>
                    <a:pt x="824" y="1519"/>
                  </a:lnTo>
                  <a:lnTo>
                    <a:pt x="824" y="531"/>
                  </a:lnTo>
                  <a:lnTo>
                    <a:pt x="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53"/>
            <p:cNvSpPr/>
            <p:nvPr/>
          </p:nvSpPr>
          <p:spPr>
            <a:xfrm>
              <a:off x="4432250" y="5136600"/>
              <a:ext cx="20575" cy="38425"/>
            </a:xfrm>
            <a:custGeom>
              <a:avLst/>
              <a:gdLst/>
              <a:ahLst/>
              <a:cxnLst/>
              <a:rect l="l" t="t" r="r" b="b"/>
              <a:pathLst>
                <a:path w="823" h="1537" extrusionOk="0">
                  <a:moveTo>
                    <a:pt x="1" y="0"/>
                  </a:moveTo>
                  <a:lnTo>
                    <a:pt x="1" y="988"/>
                  </a:lnTo>
                  <a:lnTo>
                    <a:pt x="823" y="1537"/>
                  </a:lnTo>
                  <a:lnTo>
                    <a:pt x="823" y="548"/>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53"/>
            <p:cNvSpPr/>
            <p:nvPr/>
          </p:nvSpPr>
          <p:spPr>
            <a:xfrm>
              <a:off x="4432250" y="5187975"/>
              <a:ext cx="20575" cy="38450"/>
            </a:xfrm>
            <a:custGeom>
              <a:avLst/>
              <a:gdLst/>
              <a:ahLst/>
              <a:cxnLst/>
              <a:rect l="l" t="t" r="r" b="b"/>
              <a:pathLst>
                <a:path w="823" h="1538" extrusionOk="0">
                  <a:moveTo>
                    <a:pt x="1" y="1"/>
                  </a:moveTo>
                  <a:lnTo>
                    <a:pt x="1" y="990"/>
                  </a:lnTo>
                  <a:lnTo>
                    <a:pt x="823" y="1537"/>
                  </a:lnTo>
                  <a:lnTo>
                    <a:pt x="823" y="550"/>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53"/>
            <p:cNvSpPr/>
            <p:nvPr/>
          </p:nvSpPr>
          <p:spPr>
            <a:xfrm>
              <a:off x="4432250" y="5239425"/>
              <a:ext cx="20675" cy="38500"/>
            </a:xfrm>
            <a:custGeom>
              <a:avLst/>
              <a:gdLst/>
              <a:ahLst/>
              <a:cxnLst/>
              <a:rect l="l" t="t" r="r" b="b"/>
              <a:pathLst>
                <a:path w="827" h="1540" extrusionOk="0">
                  <a:moveTo>
                    <a:pt x="1" y="0"/>
                  </a:moveTo>
                  <a:lnTo>
                    <a:pt x="1" y="988"/>
                  </a:lnTo>
                  <a:lnTo>
                    <a:pt x="827" y="1539"/>
                  </a:lnTo>
                  <a:cubicBezTo>
                    <a:pt x="824" y="1511"/>
                    <a:pt x="823" y="1483"/>
                    <a:pt x="823" y="1455"/>
                  </a:cubicBezTo>
                  <a:lnTo>
                    <a:pt x="823" y="1453"/>
                  </a:lnTo>
                  <a:lnTo>
                    <a:pt x="823" y="548"/>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262"/>
        <p:cNvGrpSpPr/>
        <p:nvPr/>
      </p:nvGrpSpPr>
      <p:grpSpPr>
        <a:xfrm>
          <a:off x="0" y="0"/>
          <a:ext cx="0" cy="0"/>
          <a:chOff x="0" y="0"/>
          <a:chExt cx="0" cy="0"/>
        </a:xfrm>
      </p:grpSpPr>
      <p:sp>
        <p:nvSpPr>
          <p:cNvPr id="1263" name="Google Shape;1263;p54"/>
          <p:cNvSpPr txBox="1">
            <a:spLocks noGrp="1"/>
          </p:cNvSpPr>
          <p:nvPr>
            <p:ph type="subTitle" idx="1"/>
          </p:nvPr>
        </p:nvSpPr>
        <p:spPr>
          <a:xfrm>
            <a:off x="775800" y="1389100"/>
            <a:ext cx="3692700" cy="572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Mercury is the smallest one</a:t>
            </a:r>
            <a:endParaRPr/>
          </a:p>
        </p:txBody>
      </p:sp>
      <p:sp>
        <p:nvSpPr>
          <p:cNvPr id="1264" name="Google Shape;1264;p54"/>
          <p:cNvSpPr txBox="1">
            <a:spLocks noGrp="1"/>
          </p:cNvSpPr>
          <p:nvPr>
            <p:ph type="body" idx="2"/>
          </p:nvPr>
        </p:nvSpPr>
        <p:spPr>
          <a:xfrm>
            <a:off x="775800" y="2092225"/>
            <a:ext cx="3266100" cy="23346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SzPts val="1400"/>
              <a:buChar char="●"/>
            </a:pPr>
            <a:r>
              <a:rPr lang="en"/>
              <a:t>Here you can explain the subject in detail</a:t>
            </a:r>
            <a:endParaRPr/>
          </a:p>
          <a:p>
            <a:pPr marL="457200" lvl="0" indent="-317500" algn="l" rtl="0">
              <a:spcBef>
                <a:spcPts val="1000"/>
              </a:spcBef>
              <a:spcAft>
                <a:spcPts val="0"/>
              </a:spcAft>
              <a:buSzPts val="1400"/>
              <a:buChar char="●"/>
            </a:pPr>
            <a:r>
              <a:rPr lang="en"/>
              <a:t>Here you can explain the subject in detail</a:t>
            </a:r>
            <a:endParaRPr/>
          </a:p>
          <a:p>
            <a:pPr marL="457200" lvl="0" indent="-317500" algn="l" rtl="0">
              <a:spcBef>
                <a:spcPts val="1000"/>
              </a:spcBef>
              <a:spcAft>
                <a:spcPts val="0"/>
              </a:spcAft>
              <a:buSzPts val="1400"/>
              <a:buChar char="●"/>
            </a:pPr>
            <a:r>
              <a:rPr lang="en"/>
              <a:t>Here you can explain the subject in detail</a:t>
            </a:r>
            <a:endParaRPr/>
          </a:p>
          <a:p>
            <a:pPr marL="457200" lvl="0" indent="-317500" algn="l" rtl="0">
              <a:spcBef>
                <a:spcPts val="1000"/>
              </a:spcBef>
              <a:spcAft>
                <a:spcPts val="1000"/>
              </a:spcAft>
              <a:buSzPts val="1400"/>
              <a:buChar char="●"/>
            </a:pPr>
            <a:r>
              <a:rPr lang="en"/>
              <a:t>Here you can explain the subject in detail</a:t>
            </a:r>
            <a:endParaRPr/>
          </a:p>
        </p:txBody>
      </p:sp>
      <p:sp>
        <p:nvSpPr>
          <p:cNvPr id="1265" name="Google Shape;1265;p54"/>
          <p:cNvSpPr txBox="1">
            <a:spLocks noGrp="1"/>
          </p:cNvSpPr>
          <p:nvPr>
            <p:ph type="title"/>
          </p:nvPr>
        </p:nvSpPr>
        <p:spPr>
          <a:xfrm>
            <a:off x="775800" y="521225"/>
            <a:ext cx="8208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Did You Know This?</a:t>
            </a:r>
            <a:endParaRPr/>
          </a:p>
        </p:txBody>
      </p:sp>
      <p:sp>
        <p:nvSpPr>
          <p:cNvPr id="1266" name="Google Shape;1266;p54"/>
          <p:cNvSpPr/>
          <p:nvPr/>
        </p:nvSpPr>
        <p:spPr>
          <a:xfrm rot="-3537657">
            <a:off x="1998632" y="267327"/>
            <a:ext cx="5146732" cy="4016973"/>
          </a:xfrm>
          <a:custGeom>
            <a:avLst/>
            <a:gdLst/>
            <a:ahLst/>
            <a:cxnLst/>
            <a:rect l="l" t="t" r="r" b="b"/>
            <a:pathLst>
              <a:path w="246461" h="161261" extrusionOk="0">
                <a:moveTo>
                  <a:pt x="246461" y="0"/>
                </a:moveTo>
                <a:cubicBezTo>
                  <a:pt x="221816" y="26123"/>
                  <a:pt x="191712" y="47108"/>
                  <a:pt x="158560" y="60930"/>
                </a:cubicBezTo>
                <a:cubicBezTo>
                  <a:pt x="128635" y="73407"/>
                  <a:pt x="95318" y="81472"/>
                  <a:pt x="68682" y="100712"/>
                </a:cubicBezTo>
                <a:cubicBezTo>
                  <a:pt x="44190" y="118406"/>
                  <a:pt x="23808" y="141292"/>
                  <a:pt x="0" y="160010"/>
                </a:cubicBezTo>
                <a:lnTo>
                  <a:pt x="8320" y="161260"/>
                </a:lnTo>
                <a:cubicBezTo>
                  <a:pt x="26045" y="145624"/>
                  <a:pt x="46639" y="133238"/>
                  <a:pt x="68791" y="124988"/>
                </a:cubicBezTo>
                <a:cubicBezTo>
                  <a:pt x="106822" y="110822"/>
                  <a:pt x="149567" y="108485"/>
                  <a:pt x="184011" y="87024"/>
                </a:cubicBezTo>
                <a:cubicBezTo>
                  <a:pt x="208822" y="71567"/>
                  <a:pt x="226439" y="48070"/>
                  <a:pt x="242924" y="23523"/>
                </a:cubicBezTo>
                <a:lnTo>
                  <a:pt x="2464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7" name="Google Shape;1267;p54"/>
          <p:cNvGrpSpPr/>
          <p:nvPr/>
        </p:nvGrpSpPr>
        <p:grpSpPr>
          <a:xfrm>
            <a:off x="5570214" y="1150696"/>
            <a:ext cx="3262668" cy="2916764"/>
            <a:chOff x="880275" y="238125"/>
            <a:chExt cx="5858625" cy="5237500"/>
          </a:xfrm>
        </p:grpSpPr>
        <p:sp>
          <p:nvSpPr>
            <p:cNvPr id="1268" name="Google Shape;1268;p54"/>
            <p:cNvSpPr/>
            <p:nvPr/>
          </p:nvSpPr>
          <p:spPr>
            <a:xfrm>
              <a:off x="1129100" y="238125"/>
              <a:ext cx="3275600" cy="2529350"/>
            </a:xfrm>
            <a:custGeom>
              <a:avLst/>
              <a:gdLst/>
              <a:ahLst/>
              <a:cxnLst/>
              <a:rect l="l" t="t" r="r" b="b"/>
              <a:pathLst>
                <a:path w="131024" h="101174" extrusionOk="0">
                  <a:moveTo>
                    <a:pt x="0" y="0"/>
                  </a:moveTo>
                  <a:lnTo>
                    <a:pt x="0" y="101174"/>
                  </a:lnTo>
                  <a:lnTo>
                    <a:pt x="131023" y="101174"/>
                  </a:lnTo>
                  <a:lnTo>
                    <a:pt x="131023" y="0"/>
                  </a:ln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54"/>
            <p:cNvSpPr/>
            <p:nvPr/>
          </p:nvSpPr>
          <p:spPr>
            <a:xfrm>
              <a:off x="1175775" y="238125"/>
              <a:ext cx="3328875" cy="2529350"/>
            </a:xfrm>
            <a:custGeom>
              <a:avLst/>
              <a:gdLst/>
              <a:ahLst/>
              <a:cxnLst/>
              <a:rect l="l" t="t" r="r" b="b"/>
              <a:pathLst>
                <a:path w="133155" h="101174" extrusionOk="0">
                  <a:moveTo>
                    <a:pt x="1" y="0"/>
                  </a:moveTo>
                  <a:lnTo>
                    <a:pt x="1" y="101174"/>
                  </a:lnTo>
                  <a:lnTo>
                    <a:pt x="133155" y="101174"/>
                  </a:lnTo>
                  <a:lnTo>
                    <a:pt x="133155" y="0"/>
                  </a:ln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54"/>
            <p:cNvSpPr/>
            <p:nvPr/>
          </p:nvSpPr>
          <p:spPr>
            <a:xfrm>
              <a:off x="1129100" y="2767450"/>
              <a:ext cx="3275600" cy="151600"/>
            </a:xfrm>
            <a:custGeom>
              <a:avLst/>
              <a:gdLst/>
              <a:ahLst/>
              <a:cxnLst/>
              <a:rect l="l" t="t" r="r" b="b"/>
              <a:pathLst>
                <a:path w="131024" h="6064" extrusionOk="0">
                  <a:moveTo>
                    <a:pt x="0" y="1"/>
                  </a:moveTo>
                  <a:lnTo>
                    <a:pt x="0" y="6063"/>
                  </a:lnTo>
                  <a:lnTo>
                    <a:pt x="131023" y="6063"/>
                  </a:lnTo>
                  <a:lnTo>
                    <a:pt x="131023" y="1"/>
                  </a:ln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54"/>
            <p:cNvSpPr/>
            <p:nvPr/>
          </p:nvSpPr>
          <p:spPr>
            <a:xfrm>
              <a:off x="1342275" y="2767450"/>
              <a:ext cx="3328875" cy="151600"/>
            </a:xfrm>
            <a:custGeom>
              <a:avLst/>
              <a:gdLst/>
              <a:ahLst/>
              <a:cxnLst/>
              <a:rect l="l" t="t" r="r" b="b"/>
              <a:pathLst>
                <a:path w="133155" h="6064" extrusionOk="0">
                  <a:moveTo>
                    <a:pt x="1" y="1"/>
                  </a:moveTo>
                  <a:lnTo>
                    <a:pt x="1" y="6063"/>
                  </a:lnTo>
                  <a:lnTo>
                    <a:pt x="133155" y="6063"/>
                  </a:lnTo>
                  <a:lnTo>
                    <a:pt x="133155" y="1"/>
                  </a:ln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54"/>
            <p:cNvSpPr/>
            <p:nvPr/>
          </p:nvSpPr>
          <p:spPr>
            <a:xfrm>
              <a:off x="1315700" y="378050"/>
              <a:ext cx="3049025" cy="2249500"/>
            </a:xfrm>
            <a:custGeom>
              <a:avLst/>
              <a:gdLst/>
              <a:ahLst/>
              <a:cxnLst/>
              <a:rect l="l" t="t" r="r" b="b"/>
              <a:pathLst>
                <a:path w="121961" h="89980" extrusionOk="0">
                  <a:moveTo>
                    <a:pt x="1" y="0"/>
                  </a:moveTo>
                  <a:lnTo>
                    <a:pt x="1" y="89980"/>
                  </a:lnTo>
                  <a:lnTo>
                    <a:pt x="121960" y="89980"/>
                  </a:lnTo>
                  <a:lnTo>
                    <a:pt x="121960" y="0"/>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54"/>
            <p:cNvSpPr/>
            <p:nvPr/>
          </p:nvSpPr>
          <p:spPr>
            <a:xfrm>
              <a:off x="2003250" y="378050"/>
              <a:ext cx="997125" cy="2249525"/>
            </a:xfrm>
            <a:custGeom>
              <a:avLst/>
              <a:gdLst/>
              <a:ahLst/>
              <a:cxnLst/>
              <a:rect l="l" t="t" r="r" b="b"/>
              <a:pathLst>
                <a:path w="39885" h="89981" extrusionOk="0">
                  <a:moveTo>
                    <a:pt x="15577" y="0"/>
                  </a:moveTo>
                  <a:lnTo>
                    <a:pt x="0" y="89981"/>
                  </a:lnTo>
                  <a:lnTo>
                    <a:pt x="24307" y="89981"/>
                  </a:lnTo>
                  <a:lnTo>
                    <a:pt x="3988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54"/>
            <p:cNvSpPr/>
            <p:nvPr/>
          </p:nvSpPr>
          <p:spPr>
            <a:xfrm>
              <a:off x="1370500" y="459250"/>
              <a:ext cx="20000" cy="2029075"/>
            </a:xfrm>
            <a:custGeom>
              <a:avLst/>
              <a:gdLst/>
              <a:ahLst/>
              <a:cxnLst/>
              <a:rect l="l" t="t" r="r" b="b"/>
              <a:pathLst>
                <a:path w="800" h="81163" extrusionOk="0">
                  <a:moveTo>
                    <a:pt x="400" y="1"/>
                  </a:moveTo>
                  <a:cubicBezTo>
                    <a:pt x="183" y="1"/>
                    <a:pt x="4" y="175"/>
                    <a:pt x="1" y="394"/>
                  </a:cubicBezTo>
                  <a:lnTo>
                    <a:pt x="1" y="80762"/>
                  </a:lnTo>
                  <a:cubicBezTo>
                    <a:pt x="1" y="80983"/>
                    <a:pt x="179" y="81162"/>
                    <a:pt x="400" y="81162"/>
                  </a:cubicBezTo>
                  <a:cubicBezTo>
                    <a:pt x="621" y="81162"/>
                    <a:pt x="800" y="80983"/>
                    <a:pt x="800" y="80762"/>
                  </a:cubicBezTo>
                  <a:lnTo>
                    <a:pt x="800" y="394"/>
                  </a:lnTo>
                  <a:cubicBezTo>
                    <a:pt x="796" y="175"/>
                    <a:pt x="618" y="1"/>
                    <a:pt x="40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54"/>
            <p:cNvSpPr/>
            <p:nvPr/>
          </p:nvSpPr>
          <p:spPr>
            <a:xfrm>
              <a:off x="2741475" y="378050"/>
              <a:ext cx="626375" cy="2249525"/>
            </a:xfrm>
            <a:custGeom>
              <a:avLst/>
              <a:gdLst/>
              <a:ahLst/>
              <a:cxnLst/>
              <a:rect l="l" t="t" r="r" b="b"/>
              <a:pathLst>
                <a:path w="25055" h="89981" extrusionOk="0">
                  <a:moveTo>
                    <a:pt x="15577" y="0"/>
                  </a:moveTo>
                  <a:lnTo>
                    <a:pt x="0" y="89981"/>
                  </a:lnTo>
                  <a:lnTo>
                    <a:pt x="9476" y="89981"/>
                  </a:lnTo>
                  <a:lnTo>
                    <a:pt x="2505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54"/>
            <p:cNvSpPr/>
            <p:nvPr/>
          </p:nvSpPr>
          <p:spPr>
            <a:xfrm>
              <a:off x="4346950" y="378050"/>
              <a:ext cx="17775" cy="2249525"/>
            </a:xfrm>
            <a:custGeom>
              <a:avLst/>
              <a:gdLst/>
              <a:ahLst/>
              <a:cxnLst/>
              <a:rect l="l" t="t" r="r" b="b"/>
              <a:pathLst>
                <a:path w="711" h="89981" extrusionOk="0">
                  <a:moveTo>
                    <a:pt x="1" y="0"/>
                  </a:moveTo>
                  <a:lnTo>
                    <a:pt x="1" y="89981"/>
                  </a:lnTo>
                  <a:lnTo>
                    <a:pt x="710" y="89981"/>
                  </a:lnTo>
                  <a:lnTo>
                    <a:pt x="710" y="0"/>
                  </a:ln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54"/>
            <p:cNvSpPr/>
            <p:nvPr/>
          </p:nvSpPr>
          <p:spPr>
            <a:xfrm>
              <a:off x="1249250" y="432425"/>
              <a:ext cx="3288500" cy="209500"/>
            </a:xfrm>
            <a:custGeom>
              <a:avLst/>
              <a:gdLst/>
              <a:ahLst/>
              <a:cxnLst/>
              <a:rect l="l" t="t" r="r" b="b"/>
              <a:pathLst>
                <a:path w="131540" h="8380" extrusionOk="0">
                  <a:moveTo>
                    <a:pt x="1" y="0"/>
                  </a:moveTo>
                  <a:lnTo>
                    <a:pt x="515" y="8380"/>
                  </a:lnTo>
                  <a:lnTo>
                    <a:pt x="131540" y="8380"/>
                  </a:lnTo>
                  <a:lnTo>
                    <a:pt x="131024"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54"/>
            <p:cNvSpPr/>
            <p:nvPr/>
          </p:nvSpPr>
          <p:spPr>
            <a:xfrm>
              <a:off x="1249250" y="775950"/>
              <a:ext cx="3288500" cy="209525"/>
            </a:xfrm>
            <a:custGeom>
              <a:avLst/>
              <a:gdLst/>
              <a:ahLst/>
              <a:cxnLst/>
              <a:rect l="l" t="t" r="r" b="b"/>
              <a:pathLst>
                <a:path w="131540" h="8381" extrusionOk="0">
                  <a:moveTo>
                    <a:pt x="1" y="1"/>
                  </a:moveTo>
                  <a:lnTo>
                    <a:pt x="515" y="8380"/>
                  </a:lnTo>
                  <a:lnTo>
                    <a:pt x="131540" y="8380"/>
                  </a:lnTo>
                  <a:lnTo>
                    <a:pt x="131024"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54"/>
            <p:cNvSpPr/>
            <p:nvPr/>
          </p:nvSpPr>
          <p:spPr>
            <a:xfrm>
              <a:off x="1249250" y="1119500"/>
              <a:ext cx="3288500" cy="209475"/>
            </a:xfrm>
            <a:custGeom>
              <a:avLst/>
              <a:gdLst/>
              <a:ahLst/>
              <a:cxnLst/>
              <a:rect l="l" t="t" r="r" b="b"/>
              <a:pathLst>
                <a:path w="131540" h="8379" extrusionOk="0">
                  <a:moveTo>
                    <a:pt x="1" y="0"/>
                  </a:moveTo>
                  <a:lnTo>
                    <a:pt x="515" y="8379"/>
                  </a:lnTo>
                  <a:lnTo>
                    <a:pt x="131540" y="8379"/>
                  </a:lnTo>
                  <a:lnTo>
                    <a:pt x="131024"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54"/>
            <p:cNvSpPr/>
            <p:nvPr/>
          </p:nvSpPr>
          <p:spPr>
            <a:xfrm>
              <a:off x="1249250" y="1463025"/>
              <a:ext cx="3288500" cy="209500"/>
            </a:xfrm>
            <a:custGeom>
              <a:avLst/>
              <a:gdLst/>
              <a:ahLst/>
              <a:cxnLst/>
              <a:rect l="l" t="t" r="r" b="b"/>
              <a:pathLst>
                <a:path w="131540" h="8380" extrusionOk="0">
                  <a:moveTo>
                    <a:pt x="1" y="1"/>
                  </a:moveTo>
                  <a:lnTo>
                    <a:pt x="515" y="8379"/>
                  </a:lnTo>
                  <a:lnTo>
                    <a:pt x="131540" y="8379"/>
                  </a:lnTo>
                  <a:lnTo>
                    <a:pt x="131024"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54"/>
            <p:cNvSpPr/>
            <p:nvPr/>
          </p:nvSpPr>
          <p:spPr>
            <a:xfrm>
              <a:off x="1249250" y="1806575"/>
              <a:ext cx="3288500" cy="209475"/>
            </a:xfrm>
            <a:custGeom>
              <a:avLst/>
              <a:gdLst/>
              <a:ahLst/>
              <a:cxnLst/>
              <a:rect l="l" t="t" r="r" b="b"/>
              <a:pathLst>
                <a:path w="131540" h="8379" extrusionOk="0">
                  <a:moveTo>
                    <a:pt x="1" y="1"/>
                  </a:moveTo>
                  <a:lnTo>
                    <a:pt x="515" y="8379"/>
                  </a:lnTo>
                  <a:lnTo>
                    <a:pt x="131540" y="8379"/>
                  </a:lnTo>
                  <a:lnTo>
                    <a:pt x="131024"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54"/>
            <p:cNvSpPr/>
            <p:nvPr/>
          </p:nvSpPr>
          <p:spPr>
            <a:xfrm>
              <a:off x="1249250" y="2150125"/>
              <a:ext cx="3288500" cy="209475"/>
            </a:xfrm>
            <a:custGeom>
              <a:avLst/>
              <a:gdLst/>
              <a:ahLst/>
              <a:cxnLst/>
              <a:rect l="l" t="t" r="r" b="b"/>
              <a:pathLst>
                <a:path w="131540" h="8379" extrusionOk="0">
                  <a:moveTo>
                    <a:pt x="1" y="0"/>
                  </a:moveTo>
                  <a:lnTo>
                    <a:pt x="515" y="8378"/>
                  </a:lnTo>
                  <a:lnTo>
                    <a:pt x="131540" y="8378"/>
                  </a:lnTo>
                  <a:lnTo>
                    <a:pt x="131024"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54"/>
            <p:cNvSpPr/>
            <p:nvPr/>
          </p:nvSpPr>
          <p:spPr>
            <a:xfrm>
              <a:off x="5688700" y="526825"/>
              <a:ext cx="1050200" cy="858900"/>
            </a:xfrm>
            <a:custGeom>
              <a:avLst/>
              <a:gdLst/>
              <a:ahLst/>
              <a:cxnLst/>
              <a:rect l="l" t="t" r="r" b="b"/>
              <a:pathLst>
                <a:path w="42008" h="34356" extrusionOk="0">
                  <a:moveTo>
                    <a:pt x="19438" y="1"/>
                  </a:moveTo>
                  <a:cubicBezTo>
                    <a:pt x="10497" y="1"/>
                    <a:pt x="2991" y="6736"/>
                    <a:pt x="2030" y="15626"/>
                  </a:cubicBezTo>
                  <a:lnTo>
                    <a:pt x="1" y="34356"/>
                  </a:lnTo>
                  <a:lnTo>
                    <a:pt x="42007" y="34356"/>
                  </a:lnTo>
                  <a:lnTo>
                    <a:pt x="39978" y="15626"/>
                  </a:lnTo>
                  <a:cubicBezTo>
                    <a:pt x="39015" y="6736"/>
                    <a:pt x="31511" y="1"/>
                    <a:pt x="22570"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54"/>
            <p:cNvSpPr/>
            <p:nvPr/>
          </p:nvSpPr>
          <p:spPr>
            <a:xfrm>
              <a:off x="6161275" y="1385700"/>
              <a:ext cx="105025" cy="3418475"/>
            </a:xfrm>
            <a:custGeom>
              <a:avLst/>
              <a:gdLst/>
              <a:ahLst/>
              <a:cxnLst/>
              <a:rect l="l" t="t" r="r" b="b"/>
              <a:pathLst>
                <a:path w="4201" h="136739" extrusionOk="0">
                  <a:moveTo>
                    <a:pt x="0" y="1"/>
                  </a:moveTo>
                  <a:lnTo>
                    <a:pt x="0" y="136739"/>
                  </a:lnTo>
                  <a:lnTo>
                    <a:pt x="4201" y="136739"/>
                  </a:lnTo>
                  <a:lnTo>
                    <a:pt x="4201" y="1"/>
                  </a:ln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54"/>
            <p:cNvSpPr/>
            <p:nvPr/>
          </p:nvSpPr>
          <p:spPr>
            <a:xfrm>
              <a:off x="6115675" y="1701100"/>
              <a:ext cx="196200" cy="471550"/>
            </a:xfrm>
            <a:custGeom>
              <a:avLst/>
              <a:gdLst/>
              <a:ahLst/>
              <a:cxnLst/>
              <a:rect l="l" t="t" r="r" b="b"/>
              <a:pathLst>
                <a:path w="7848" h="18862" extrusionOk="0">
                  <a:moveTo>
                    <a:pt x="2884" y="1"/>
                  </a:moveTo>
                  <a:cubicBezTo>
                    <a:pt x="1287" y="1"/>
                    <a:pt x="1" y="1287"/>
                    <a:pt x="1" y="2883"/>
                  </a:cubicBezTo>
                  <a:lnTo>
                    <a:pt x="1" y="15978"/>
                  </a:lnTo>
                  <a:cubicBezTo>
                    <a:pt x="1" y="17576"/>
                    <a:pt x="1287" y="18861"/>
                    <a:pt x="2884" y="18861"/>
                  </a:cubicBezTo>
                  <a:lnTo>
                    <a:pt x="4965" y="18861"/>
                  </a:lnTo>
                  <a:cubicBezTo>
                    <a:pt x="6562" y="18861"/>
                    <a:pt x="7848" y="17576"/>
                    <a:pt x="7848" y="15978"/>
                  </a:cubicBezTo>
                  <a:lnTo>
                    <a:pt x="7848" y="2883"/>
                  </a:lnTo>
                  <a:cubicBezTo>
                    <a:pt x="7848" y="1287"/>
                    <a:pt x="6562" y="1"/>
                    <a:pt x="4965"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54"/>
            <p:cNvSpPr/>
            <p:nvPr/>
          </p:nvSpPr>
          <p:spPr>
            <a:xfrm>
              <a:off x="6115675" y="2456550"/>
              <a:ext cx="196200" cy="471525"/>
            </a:xfrm>
            <a:custGeom>
              <a:avLst/>
              <a:gdLst/>
              <a:ahLst/>
              <a:cxnLst/>
              <a:rect l="l" t="t" r="r" b="b"/>
              <a:pathLst>
                <a:path w="7848" h="18861" extrusionOk="0">
                  <a:moveTo>
                    <a:pt x="2884" y="0"/>
                  </a:moveTo>
                  <a:cubicBezTo>
                    <a:pt x="1287" y="0"/>
                    <a:pt x="1" y="1287"/>
                    <a:pt x="1" y="2884"/>
                  </a:cubicBezTo>
                  <a:lnTo>
                    <a:pt x="1" y="15978"/>
                  </a:lnTo>
                  <a:cubicBezTo>
                    <a:pt x="1" y="17575"/>
                    <a:pt x="1287" y="18861"/>
                    <a:pt x="2884" y="18861"/>
                  </a:cubicBezTo>
                  <a:lnTo>
                    <a:pt x="4965" y="18861"/>
                  </a:lnTo>
                  <a:cubicBezTo>
                    <a:pt x="6562" y="18861"/>
                    <a:pt x="7848" y="17575"/>
                    <a:pt x="7848" y="15978"/>
                  </a:cubicBezTo>
                  <a:lnTo>
                    <a:pt x="7848" y="2884"/>
                  </a:lnTo>
                  <a:cubicBezTo>
                    <a:pt x="7848" y="1287"/>
                    <a:pt x="6562" y="0"/>
                    <a:pt x="4965" y="0"/>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54"/>
            <p:cNvSpPr/>
            <p:nvPr/>
          </p:nvSpPr>
          <p:spPr>
            <a:xfrm>
              <a:off x="5872400" y="4733300"/>
              <a:ext cx="682800" cy="70875"/>
            </a:xfrm>
            <a:custGeom>
              <a:avLst/>
              <a:gdLst/>
              <a:ahLst/>
              <a:cxnLst/>
              <a:rect l="l" t="t" r="r" b="b"/>
              <a:pathLst>
                <a:path w="27312" h="2835" extrusionOk="0">
                  <a:moveTo>
                    <a:pt x="2835" y="0"/>
                  </a:moveTo>
                  <a:cubicBezTo>
                    <a:pt x="1269" y="0"/>
                    <a:pt x="0" y="1269"/>
                    <a:pt x="0" y="2835"/>
                  </a:cubicBezTo>
                  <a:lnTo>
                    <a:pt x="27311" y="2835"/>
                  </a:lnTo>
                  <a:cubicBezTo>
                    <a:pt x="27311" y="1269"/>
                    <a:pt x="26042" y="0"/>
                    <a:pt x="24477" y="0"/>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54"/>
            <p:cNvSpPr/>
            <p:nvPr/>
          </p:nvSpPr>
          <p:spPr>
            <a:xfrm>
              <a:off x="6161275" y="1385700"/>
              <a:ext cx="105025" cy="64225"/>
            </a:xfrm>
            <a:custGeom>
              <a:avLst/>
              <a:gdLst/>
              <a:ahLst/>
              <a:cxnLst/>
              <a:rect l="l" t="t" r="r" b="b"/>
              <a:pathLst>
                <a:path w="4201" h="2569" extrusionOk="0">
                  <a:moveTo>
                    <a:pt x="0" y="1"/>
                  </a:moveTo>
                  <a:lnTo>
                    <a:pt x="0" y="2569"/>
                  </a:lnTo>
                  <a:lnTo>
                    <a:pt x="4201" y="2569"/>
                  </a:lnTo>
                  <a:lnTo>
                    <a:pt x="4201"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54"/>
            <p:cNvSpPr/>
            <p:nvPr/>
          </p:nvSpPr>
          <p:spPr>
            <a:xfrm>
              <a:off x="4731875" y="3240475"/>
              <a:ext cx="419075" cy="1563725"/>
            </a:xfrm>
            <a:custGeom>
              <a:avLst/>
              <a:gdLst/>
              <a:ahLst/>
              <a:cxnLst/>
              <a:rect l="l" t="t" r="r" b="b"/>
              <a:pathLst>
                <a:path w="16763" h="62549" extrusionOk="0">
                  <a:moveTo>
                    <a:pt x="1" y="1"/>
                  </a:moveTo>
                  <a:lnTo>
                    <a:pt x="1" y="62549"/>
                  </a:lnTo>
                  <a:lnTo>
                    <a:pt x="16762" y="62549"/>
                  </a:lnTo>
                  <a:lnTo>
                    <a:pt x="16762" y="1"/>
                  </a:ln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54"/>
            <p:cNvSpPr/>
            <p:nvPr/>
          </p:nvSpPr>
          <p:spPr>
            <a:xfrm>
              <a:off x="4710075" y="4588300"/>
              <a:ext cx="440875" cy="215900"/>
            </a:xfrm>
            <a:custGeom>
              <a:avLst/>
              <a:gdLst/>
              <a:ahLst/>
              <a:cxnLst/>
              <a:rect l="l" t="t" r="r" b="b"/>
              <a:pathLst>
                <a:path w="17635" h="8636" extrusionOk="0">
                  <a:moveTo>
                    <a:pt x="1" y="1"/>
                  </a:moveTo>
                  <a:lnTo>
                    <a:pt x="9026" y="8636"/>
                  </a:lnTo>
                  <a:lnTo>
                    <a:pt x="17634" y="8636"/>
                  </a:lnTo>
                  <a:lnTo>
                    <a:pt x="17634"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54"/>
            <p:cNvSpPr/>
            <p:nvPr/>
          </p:nvSpPr>
          <p:spPr>
            <a:xfrm>
              <a:off x="1258350" y="3240475"/>
              <a:ext cx="419050" cy="1563725"/>
            </a:xfrm>
            <a:custGeom>
              <a:avLst/>
              <a:gdLst/>
              <a:ahLst/>
              <a:cxnLst/>
              <a:rect l="l" t="t" r="r" b="b"/>
              <a:pathLst>
                <a:path w="16762" h="62549" extrusionOk="0">
                  <a:moveTo>
                    <a:pt x="1" y="1"/>
                  </a:moveTo>
                  <a:lnTo>
                    <a:pt x="1" y="62549"/>
                  </a:lnTo>
                  <a:lnTo>
                    <a:pt x="16762" y="62549"/>
                  </a:lnTo>
                  <a:lnTo>
                    <a:pt x="16762" y="1"/>
                  </a:ln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54"/>
            <p:cNvSpPr/>
            <p:nvPr/>
          </p:nvSpPr>
          <p:spPr>
            <a:xfrm>
              <a:off x="1489550" y="3240475"/>
              <a:ext cx="3661400" cy="1489425"/>
            </a:xfrm>
            <a:custGeom>
              <a:avLst/>
              <a:gdLst/>
              <a:ahLst/>
              <a:cxnLst/>
              <a:rect l="l" t="t" r="r" b="b"/>
              <a:pathLst>
                <a:path w="146456" h="59577" extrusionOk="0">
                  <a:moveTo>
                    <a:pt x="1" y="1"/>
                  </a:moveTo>
                  <a:lnTo>
                    <a:pt x="1" y="59576"/>
                  </a:lnTo>
                  <a:lnTo>
                    <a:pt x="146455" y="59576"/>
                  </a:lnTo>
                  <a:lnTo>
                    <a:pt x="146455"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54"/>
            <p:cNvSpPr/>
            <p:nvPr/>
          </p:nvSpPr>
          <p:spPr>
            <a:xfrm>
              <a:off x="1489550" y="4588300"/>
              <a:ext cx="440900" cy="215900"/>
            </a:xfrm>
            <a:custGeom>
              <a:avLst/>
              <a:gdLst/>
              <a:ahLst/>
              <a:cxnLst/>
              <a:rect l="l" t="t" r="r" b="b"/>
              <a:pathLst>
                <a:path w="17636" h="8636" extrusionOk="0">
                  <a:moveTo>
                    <a:pt x="1" y="1"/>
                  </a:moveTo>
                  <a:lnTo>
                    <a:pt x="1" y="8636"/>
                  </a:lnTo>
                  <a:lnTo>
                    <a:pt x="8609" y="8636"/>
                  </a:lnTo>
                  <a:lnTo>
                    <a:pt x="17636"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54"/>
            <p:cNvSpPr/>
            <p:nvPr/>
          </p:nvSpPr>
          <p:spPr>
            <a:xfrm>
              <a:off x="1656500" y="3795500"/>
              <a:ext cx="3327500" cy="372725"/>
            </a:xfrm>
            <a:custGeom>
              <a:avLst/>
              <a:gdLst/>
              <a:ahLst/>
              <a:cxnLst/>
              <a:rect l="l" t="t" r="r" b="b"/>
              <a:pathLst>
                <a:path w="133100" h="14909" extrusionOk="0">
                  <a:moveTo>
                    <a:pt x="1" y="0"/>
                  </a:moveTo>
                  <a:lnTo>
                    <a:pt x="1" y="14908"/>
                  </a:lnTo>
                  <a:lnTo>
                    <a:pt x="133099" y="14908"/>
                  </a:lnTo>
                  <a:lnTo>
                    <a:pt x="133099" y="0"/>
                  </a:ln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54"/>
            <p:cNvSpPr/>
            <p:nvPr/>
          </p:nvSpPr>
          <p:spPr>
            <a:xfrm>
              <a:off x="1656500" y="4247875"/>
              <a:ext cx="3327500" cy="372750"/>
            </a:xfrm>
            <a:custGeom>
              <a:avLst/>
              <a:gdLst/>
              <a:ahLst/>
              <a:cxnLst/>
              <a:rect l="l" t="t" r="r" b="b"/>
              <a:pathLst>
                <a:path w="133100" h="14910" extrusionOk="0">
                  <a:moveTo>
                    <a:pt x="1" y="0"/>
                  </a:moveTo>
                  <a:lnTo>
                    <a:pt x="1" y="14910"/>
                  </a:lnTo>
                  <a:lnTo>
                    <a:pt x="133099" y="14910"/>
                  </a:lnTo>
                  <a:lnTo>
                    <a:pt x="133099" y="0"/>
                  </a:ln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54"/>
            <p:cNvSpPr/>
            <p:nvPr/>
          </p:nvSpPr>
          <p:spPr>
            <a:xfrm>
              <a:off x="1656500" y="3343075"/>
              <a:ext cx="3327500" cy="372750"/>
            </a:xfrm>
            <a:custGeom>
              <a:avLst/>
              <a:gdLst/>
              <a:ahLst/>
              <a:cxnLst/>
              <a:rect l="l" t="t" r="r" b="b"/>
              <a:pathLst>
                <a:path w="133100" h="14910" extrusionOk="0">
                  <a:moveTo>
                    <a:pt x="1" y="1"/>
                  </a:moveTo>
                  <a:lnTo>
                    <a:pt x="1" y="14910"/>
                  </a:lnTo>
                  <a:lnTo>
                    <a:pt x="133099" y="14910"/>
                  </a:lnTo>
                  <a:lnTo>
                    <a:pt x="133099" y="1"/>
                  </a:ln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54"/>
            <p:cNvSpPr/>
            <p:nvPr/>
          </p:nvSpPr>
          <p:spPr>
            <a:xfrm>
              <a:off x="4969875" y="3795500"/>
              <a:ext cx="14125" cy="372725"/>
            </a:xfrm>
            <a:custGeom>
              <a:avLst/>
              <a:gdLst/>
              <a:ahLst/>
              <a:cxnLst/>
              <a:rect l="l" t="t" r="r" b="b"/>
              <a:pathLst>
                <a:path w="565" h="14909" extrusionOk="0">
                  <a:moveTo>
                    <a:pt x="0" y="0"/>
                  </a:moveTo>
                  <a:lnTo>
                    <a:pt x="0" y="14908"/>
                  </a:lnTo>
                  <a:lnTo>
                    <a:pt x="564" y="14908"/>
                  </a:lnTo>
                  <a:lnTo>
                    <a:pt x="564"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54"/>
            <p:cNvSpPr/>
            <p:nvPr/>
          </p:nvSpPr>
          <p:spPr>
            <a:xfrm>
              <a:off x="4969875" y="4247875"/>
              <a:ext cx="14125" cy="372750"/>
            </a:xfrm>
            <a:custGeom>
              <a:avLst/>
              <a:gdLst/>
              <a:ahLst/>
              <a:cxnLst/>
              <a:rect l="l" t="t" r="r" b="b"/>
              <a:pathLst>
                <a:path w="565" h="14910" extrusionOk="0">
                  <a:moveTo>
                    <a:pt x="0" y="0"/>
                  </a:moveTo>
                  <a:lnTo>
                    <a:pt x="0" y="14910"/>
                  </a:lnTo>
                  <a:lnTo>
                    <a:pt x="564" y="14910"/>
                  </a:lnTo>
                  <a:lnTo>
                    <a:pt x="564"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54"/>
            <p:cNvSpPr/>
            <p:nvPr/>
          </p:nvSpPr>
          <p:spPr>
            <a:xfrm>
              <a:off x="4969875" y="3343075"/>
              <a:ext cx="14125" cy="372750"/>
            </a:xfrm>
            <a:custGeom>
              <a:avLst/>
              <a:gdLst/>
              <a:ahLst/>
              <a:cxnLst/>
              <a:rect l="l" t="t" r="r" b="b"/>
              <a:pathLst>
                <a:path w="565" h="14910" extrusionOk="0">
                  <a:moveTo>
                    <a:pt x="0" y="1"/>
                  </a:moveTo>
                  <a:lnTo>
                    <a:pt x="0" y="14910"/>
                  </a:lnTo>
                  <a:lnTo>
                    <a:pt x="564" y="14910"/>
                  </a:lnTo>
                  <a:lnTo>
                    <a:pt x="564"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54"/>
            <p:cNvSpPr/>
            <p:nvPr/>
          </p:nvSpPr>
          <p:spPr>
            <a:xfrm>
              <a:off x="880275" y="5138925"/>
              <a:ext cx="5765200" cy="336700"/>
            </a:xfrm>
            <a:custGeom>
              <a:avLst/>
              <a:gdLst/>
              <a:ahLst/>
              <a:cxnLst/>
              <a:rect l="l" t="t" r="r" b="b"/>
              <a:pathLst>
                <a:path w="230608" h="13468" extrusionOk="0">
                  <a:moveTo>
                    <a:pt x="115303" y="1"/>
                  </a:moveTo>
                  <a:cubicBezTo>
                    <a:pt x="84723" y="1"/>
                    <a:pt x="55395" y="709"/>
                    <a:pt x="33772" y="1972"/>
                  </a:cubicBezTo>
                  <a:cubicBezTo>
                    <a:pt x="12149" y="3235"/>
                    <a:pt x="0" y="4948"/>
                    <a:pt x="0" y="6734"/>
                  </a:cubicBezTo>
                  <a:cubicBezTo>
                    <a:pt x="0" y="8520"/>
                    <a:pt x="12149" y="10233"/>
                    <a:pt x="33772" y="11496"/>
                  </a:cubicBezTo>
                  <a:cubicBezTo>
                    <a:pt x="55395" y="12759"/>
                    <a:pt x="84723" y="13467"/>
                    <a:pt x="115303" y="13467"/>
                  </a:cubicBezTo>
                  <a:cubicBezTo>
                    <a:pt x="145884" y="13467"/>
                    <a:pt x="175212" y="12759"/>
                    <a:pt x="196836" y="11496"/>
                  </a:cubicBezTo>
                  <a:cubicBezTo>
                    <a:pt x="218459" y="10233"/>
                    <a:pt x="230608" y="8520"/>
                    <a:pt x="230608" y="6734"/>
                  </a:cubicBezTo>
                  <a:cubicBezTo>
                    <a:pt x="230608" y="4948"/>
                    <a:pt x="218459" y="3235"/>
                    <a:pt x="196836" y="1972"/>
                  </a:cubicBezTo>
                  <a:cubicBezTo>
                    <a:pt x="175212" y="709"/>
                    <a:pt x="145884" y="1"/>
                    <a:pt x="115303" y="1"/>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54"/>
            <p:cNvSpPr/>
            <p:nvPr/>
          </p:nvSpPr>
          <p:spPr>
            <a:xfrm>
              <a:off x="4047450" y="2249350"/>
              <a:ext cx="2166550" cy="1527975"/>
            </a:xfrm>
            <a:custGeom>
              <a:avLst/>
              <a:gdLst/>
              <a:ahLst/>
              <a:cxnLst/>
              <a:rect l="l" t="t" r="r" b="b"/>
              <a:pathLst>
                <a:path w="86662" h="61119" extrusionOk="0">
                  <a:moveTo>
                    <a:pt x="86662" y="0"/>
                  </a:moveTo>
                  <a:cubicBezTo>
                    <a:pt x="85265" y="13202"/>
                    <a:pt x="79052" y="25499"/>
                    <a:pt x="68823" y="35111"/>
                  </a:cubicBezTo>
                  <a:cubicBezTo>
                    <a:pt x="57135" y="46103"/>
                    <a:pt x="41697" y="52147"/>
                    <a:pt x="25363" y="52147"/>
                  </a:cubicBezTo>
                  <a:cubicBezTo>
                    <a:pt x="16608" y="52147"/>
                    <a:pt x="7948" y="50384"/>
                    <a:pt x="1" y="47016"/>
                  </a:cubicBezTo>
                  <a:lnTo>
                    <a:pt x="1" y="55988"/>
                  </a:lnTo>
                  <a:cubicBezTo>
                    <a:pt x="7948" y="59357"/>
                    <a:pt x="16608" y="61118"/>
                    <a:pt x="25363" y="61118"/>
                  </a:cubicBezTo>
                  <a:cubicBezTo>
                    <a:pt x="41696" y="61118"/>
                    <a:pt x="57135" y="55074"/>
                    <a:pt x="68823" y="44082"/>
                  </a:cubicBezTo>
                  <a:cubicBezTo>
                    <a:pt x="79052" y="34470"/>
                    <a:pt x="85265" y="22175"/>
                    <a:pt x="86662" y="8972"/>
                  </a:cubicBezTo>
                  <a:lnTo>
                    <a:pt x="8666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54"/>
            <p:cNvSpPr/>
            <p:nvPr/>
          </p:nvSpPr>
          <p:spPr>
            <a:xfrm>
              <a:off x="4047450" y="2249325"/>
              <a:ext cx="2166550" cy="1303725"/>
            </a:xfrm>
            <a:custGeom>
              <a:avLst/>
              <a:gdLst/>
              <a:ahLst/>
              <a:cxnLst/>
              <a:rect l="l" t="t" r="r" b="b"/>
              <a:pathLst>
                <a:path w="86662" h="52149" extrusionOk="0">
                  <a:moveTo>
                    <a:pt x="28885" y="0"/>
                  </a:moveTo>
                  <a:lnTo>
                    <a:pt x="1" y="47017"/>
                  </a:lnTo>
                  <a:cubicBezTo>
                    <a:pt x="7948" y="50385"/>
                    <a:pt x="16608" y="52148"/>
                    <a:pt x="25363" y="52148"/>
                  </a:cubicBezTo>
                  <a:cubicBezTo>
                    <a:pt x="41697" y="52148"/>
                    <a:pt x="57135" y="46104"/>
                    <a:pt x="68823" y="35112"/>
                  </a:cubicBezTo>
                  <a:cubicBezTo>
                    <a:pt x="79052" y="25500"/>
                    <a:pt x="85265" y="13203"/>
                    <a:pt x="86662" y="1"/>
                  </a:cubicBezTo>
                  <a:lnTo>
                    <a:pt x="2888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54"/>
            <p:cNvSpPr/>
            <p:nvPr/>
          </p:nvSpPr>
          <p:spPr>
            <a:xfrm>
              <a:off x="5008650" y="1874700"/>
              <a:ext cx="1205150" cy="224325"/>
            </a:xfrm>
            <a:custGeom>
              <a:avLst/>
              <a:gdLst/>
              <a:ahLst/>
              <a:cxnLst/>
              <a:rect l="l" t="t" r="r" b="b"/>
              <a:pathLst>
                <a:path w="48206" h="8973" extrusionOk="0">
                  <a:moveTo>
                    <a:pt x="0" y="0"/>
                  </a:moveTo>
                  <a:lnTo>
                    <a:pt x="0" y="8972"/>
                  </a:lnTo>
                  <a:lnTo>
                    <a:pt x="48205" y="8972"/>
                  </a:lnTo>
                  <a:lnTo>
                    <a:pt x="4820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54"/>
            <p:cNvSpPr/>
            <p:nvPr/>
          </p:nvSpPr>
          <p:spPr>
            <a:xfrm>
              <a:off x="5008650" y="1007250"/>
              <a:ext cx="1205175" cy="867475"/>
            </a:xfrm>
            <a:custGeom>
              <a:avLst/>
              <a:gdLst/>
              <a:ahLst/>
              <a:cxnLst/>
              <a:rect l="l" t="t" r="r" b="b"/>
              <a:pathLst>
                <a:path w="48207" h="34699" extrusionOk="0">
                  <a:moveTo>
                    <a:pt x="30987" y="1"/>
                  </a:moveTo>
                  <a:lnTo>
                    <a:pt x="0" y="34698"/>
                  </a:lnTo>
                  <a:lnTo>
                    <a:pt x="48206" y="34698"/>
                  </a:lnTo>
                  <a:cubicBezTo>
                    <a:pt x="47516" y="28226"/>
                    <a:pt x="45657" y="21842"/>
                    <a:pt x="42747" y="15967"/>
                  </a:cubicBezTo>
                  <a:cubicBezTo>
                    <a:pt x="39828" y="10092"/>
                    <a:pt x="35811" y="4659"/>
                    <a:pt x="309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54"/>
            <p:cNvSpPr/>
            <p:nvPr/>
          </p:nvSpPr>
          <p:spPr>
            <a:xfrm>
              <a:off x="4834100" y="800950"/>
              <a:ext cx="715650" cy="1025800"/>
            </a:xfrm>
            <a:custGeom>
              <a:avLst/>
              <a:gdLst/>
              <a:ahLst/>
              <a:cxnLst/>
              <a:rect l="l" t="t" r="r" b="b"/>
              <a:pathLst>
                <a:path w="28626" h="41032" extrusionOk="0">
                  <a:moveTo>
                    <a:pt x="28626" y="1"/>
                  </a:moveTo>
                  <a:lnTo>
                    <a:pt x="0" y="32061"/>
                  </a:lnTo>
                  <a:lnTo>
                    <a:pt x="0" y="41032"/>
                  </a:lnTo>
                  <a:lnTo>
                    <a:pt x="28626" y="8972"/>
                  </a:lnTo>
                  <a:lnTo>
                    <a:pt x="28626" y="1"/>
                  </a:ln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54"/>
            <p:cNvSpPr/>
            <p:nvPr/>
          </p:nvSpPr>
          <p:spPr>
            <a:xfrm>
              <a:off x="4834100" y="556200"/>
              <a:ext cx="715650" cy="1046275"/>
            </a:xfrm>
            <a:custGeom>
              <a:avLst/>
              <a:gdLst/>
              <a:ahLst/>
              <a:cxnLst/>
              <a:rect l="l" t="t" r="r" b="b"/>
              <a:pathLst>
                <a:path w="28626" h="41851" extrusionOk="0">
                  <a:moveTo>
                    <a:pt x="0" y="0"/>
                  </a:moveTo>
                  <a:lnTo>
                    <a:pt x="0" y="41851"/>
                  </a:lnTo>
                  <a:lnTo>
                    <a:pt x="28626" y="9790"/>
                  </a:lnTo>
                  <a:cubicBezTo>
                    <a:pt x="24390" y="7077"/>
                    <a:pt x="19816" y="4866"/>
                    <a:pt x="14969" y="3208"/>
                  </a:cubicBezTo>
                  <a:cubicBezTo>
                    <a:pt x="10122" y="1554"/>
                    <a:pt x="5099" y="478"/>
                    <a:pt x="0" y="0"/>
                  </a:cubicBezTo>
                  <a:close/>
                </a:path>
              </a:pathLst>
            </a:custGeom>
            <a:solidFill>
              <a:srgbClr val="232E33"/>
            </a:solidFill>
            <a:ln w="9525" cap="flat" cmpd="sng">
              <a:solidFill>
                <a:srgbClr val="232E3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54"/>
            <p:cNvSpPr/>
            <p:nvPr/>
          </p:nvSpPr>
          <p:spPr>
            <a:xfrm>
              <a:off x="3141575" y="2008100"/>
              <a:ext cx="1387575" cy="1438050"/>
            </a:xfrm>
            <a:custGeom>
              <a:avLst/>
              <a:gdLst/>
              <a:ahLst/>
              <a:cxnLst/>
              <a:rect l="l" t="t" r="r" b="b"/>
              <a:pathLst>
                <a:path w="55503" h="57522" extrusionOk="0">
                  <a:moveTo>
                    <a:pt x="55502" y="1"/>
                  </a:moveTo>
                  <a:lnTo>
                    <a:pt x="25669" y="48551"/>
                  </a:lnTo>
                  <a:cubicBezTo>
                    <a:pt x="9705" y="37759"/>
                    <a:pt x="1" y="20229"/>
                    <a:pt x="1" y="1541"/>
                  </a:cubicBezTo>
                  <a:lnTo>
                    <a:pt x="1" y="10513"/>
                  </a:lnTo>
                  <a:cubicBezTo>
                    <a:pt x="1" y="29200"/>
                    <a:pt x="9705" y="46730"/>
                    <a:pt x="25669" y="57522"/>
                  </a:cubicBezTo>
                  <a:lnTo>
                    <a:pt x="55502" y="8972"/>
                  </a:lnTo>
                  <a:lnTo>
                    <a:pt x="5550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54"/>
            <p:cNvSpPr/>
            <p:nvPr/>
          </p:nvSpPr>
          <p:spPr>
            <a:xfrm>
              <a:off x="3141575" y="606575"/>
              <a:ext cx="1387575" cy="2615300"/>
            </a:xfrm>
            <a:custGeom>
              <a:avLst/>
              <a:gdLst/>
              <a:ahLst/>
              <a:cxnLst/>
              <a:rect l="l" t="t" r="r" b="b"/>
              <a:pathLst>
                <a:path w="55503" h="104612" extrusionOk="0">
                  <a:moveTo>
                    <a:pt x="55502" y="0"/>
                  </a:moveTo>
                  <a:cubicBezTo>
                    <a:pt x="41452" y="1312"/>
                    <a:pt x="28367" y="7151"/>
                    <a:pt x="18138" y="16763"/>
                  </a:cubicBezTo>
                  <a:cubicBezTo>
                    <a:pt x="6442" y="27747"/>
                    <a:pt x="1" y="42254"/>
                    <a:pt x="1" y="57602"/>
                  </a:cubicBezTo>
                  <a:cubicBezTo>
                    <a:pt x="1" y="76290"/>
                    <a:pt x="9705" y="93820"/>
                    <a:pt x="25669" y="104612"/>
                  </a:cubicBezTo>
                  <a:lnTo>
                    <a:pt x="55502" y="56062"/>
                  </a:lnTo>
                  <a:lnTo>
                    <a:pt x="555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54"/>
            <p:cNvSpPr/>
            <p:nvPr/>
          </p:nvSpPr>
          <p:spPr>
            <a:xfrm>
              <a:off x="4998875" y="668350"/>
              <a:ext cx="114775" cy="110425"/>
            </a:xfrm>
            <a:custGeom>
              <a:avLst/>
              <a:gdLst/>
              <a:ahLst/>
              <a:cxnLst/>
              <a:rect l="l" t="t" r="r" b="b"/>
              <a:pathLst>
                <a:path w="4591" h="4417" extrusionOk="0">
                  <a:moveTo>
                    <a:pt x="2208" y="1"/>
                  </a:moveTo>
                  <a:cubicBezTo>
                    <a:pt x="1924" y="1"/>
                    <a:pt x="1637" y="56"/>
                    <a:pt x="1364" y="169"/>
                  </a:cubicBezTo>
                  <a:cubicBezTo>
                    <a:pt x="538" y="510"/>
                    <a:pt x="1" y="1316"/>
                    <a:pt x="1" y="2209"/>
                  </a:cubicBezTo>
                  <a:cubicBezTo>
                    <a:pt x="1" y="3429"/>
                    <a:pt x="989" y="4417"/>
                    <a:pt x="2208" y="4417"/>
                  </a:cubicBezTo>
                  <a:cubicBezTo>
                    <a:pt x="3101" y="4417"/>
                    <a:pt x="3906" y="3879"/>
                    <a:pt x="4248" y="3054"/>
                  </a:cubicBezTo>
                  <a:cubicBezTo>
                    <a:pt x="4590" y="2229"/>
                    <a:pt x="4401" y="1279"/>
                    <a:pt x="3770" y="648"/>
                  </a:cubicBezTo>
                  <a:cubicBezTo>
                    <a:pt x="3348" y="225"/>
                    <a:pt x="2783" y="1"/>
                    <a:pt x="2208"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54"/>
            <p:cNvSpPr/>
            <p:nvPr/>
          </p:nvSpPr>
          <p:spPr>
            <a:xfrm>
              <a:off x="4891675" y="789375"/>
              <a:ext cx="324950" cy="418625"/>
            </a:xfrm>
            <a:custGeom>
              <a:avLst/>
              <a:gdLst/>
              <a:ahLst/>
              <a:cxnLst/>
              <a:rect l="l" t="t" r="r" b="b"/>
              <a:pathLst>
                <a:path w="12998" h="16745" extrusionOk="0">
                  <a:moveTo>
                    <a:pt x="6496" y="1"/>
                  </a:moveTo>
                  <a:cubicBezTo>
                    <a:pt x="6080" y="1"/>
                    <a:pt x="5665" y="106"/>
                    <a:pt x="5291" y="318"/>
                  </a:cubicBezTo>
                  <a:lnTo>
                    <a:pt x="769" y="2882"/>
                  </a:lnTo>
                  <a:cubicBezTo>
                    <a:pt x="203" y="3187"/>
                    <a:pt x="0" y="3899"/>
                    <a:pt x="319" y="4458"/>
                  </a:cubicBezTo>
                  <a:cubicBezTo>
                    <a:pt x="532" y="4828"/>
                    <a:pt x="918" y="5034"/>
                    <a:pt x="1315" y="5034"/>
                  </a:cubicBezTo>
                  <a:cubicBezTo>
                    <a:pt x="1517" y="5034"/>
                    <a:pt x="1721" y="4980"/>
                    <a:pt x="1906" y="4868"/>
                  </a:cubicBezTo>
                  <a:lnTo>
                    <a:pt x="4020" y="3657"/>
                  </a:lnTo>
                  <a:lnTo>
                    <a:pt x="4020" y="15596"/>
                  </a:lnTo>
                  <a:cubicBezTo>
                    <a:pt x="4020" y="16223"/>
                    <a:pt x="4528" y="16731"/>
                    <a:pt x="5156" y="16731"/>
                  </a:cubicBezTo>
                  <a:cubicBezTo>
                    <a:pt x="5783" y="16731"/>
                    <a:pt x="6291" y="16223"/>
                    <a:pt x="6291" y="15596"/>
                  </a:cubicBezTo>
                  <a:lnTo>
                    <a:pt x="6291" y="9108"/>
                  </a:lnTo>
                  <a:cubicBezTo>
                    <a:pt x="6360" y="9114"/>
                    <a:pt x="6428" y="9119"/>
                    <a:pt x="6496" y="9119"/>
                  </a:cubicBezTo>
                  <a:cubicBezTo>
                    <a:pt x="6565" y="9119"/>
                    <a:pt x="6634" y="9114"/>
                    <a:pt x="6701" y="9108"/>
                  </a:cubicBezTo>
                  <a:lnTo>
                    <a:pt x="6701" y="15596"/>
                  </a:lnTo>
                  <a:cubicBezTo>
                    <a:pt x="6694" y="16229"/>
                    <a:pt x="7205" y="16744"/>
                    <a:pt x="7837" y="16744"/>
                  </a:cubicBezTo>
                  <a:cubicBezTo>
                    <a:pt x="8470" y="16744"/>
                    <a:pt x="8980" y="16229"/>
                    <a:pt x="8972" y="15596"/>
                  </a:cubicBezTo>
                  <a:lnTo>
                    <a:pt x="8972" y="3655"/>
                  </a:lnTo>
                  <a:lnTo>
                    <a:pt x="11090" y="4868"/>
                  </a:lnTo>
                  <a:cubicBezTo>
                    <a:pt x="11275" y="4980"/>
                    <a:pt x="11480" y="5034"/>
                    <a:pt x="11682" y="5034"/>
                  </a:cubicBezTo>
                  <a:cubicBezTo>
                    <a:pt x="12079" y="5034"/>
                    <a:pt x="12465" y="4828"/>
                    <a:pt x="12677" y="4458"/>
                  </a:cubicBezTo>
                  <a:cubicBezTo>
                    <a:pt x="12997" y="3899"/>
                    <a:pt x="12793" y="3187"/>
                    <a:pt x="12228" y="2882"/>
                  </a:cubicBezTo>
                  <a:lnTo>
                    <a:pt x="7700" y="317"/>
                  </a:lnTo>
                  <a:cubicBezTo>
                    <a:pt x="7326" y="106"/>
                    <a:pt x="6911" y="1"/>
                    <a:pt x="6496"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54"/>
            <p:cNvSpPr/>
            <p:nvPr/>
          </p:nvSpPr>
          <p:spPr>
            <a:xfrm>
              <a:off x="4998875" y="668350"/>
              <a:ext cx="114775" cy="110425"/>
            </a:xfrm>
            <a:custGeom>
              <a:avLst/>
              <a:gdLst/>
              <a:ahLst/>
              <a:cxnLst/>
              <a:rect l="l" t="t" r="r" b="b"/>
              <a:pathLst>
                <a:path w="4591" h="4417" extrusionOk="0">
                  <a:moveTo>
                    <a:pt x="2208" y="1"/>
                  </a:moveTo>
                  <a:cubicBezTo>
                    <a:pt x="1924" y="1"/>
                    <a:pt x="1637" y="56"/>
                    <a:pt x="1364" y="169"/>
                  </a:cubicBezTo>
                  <a:cubicBezTo>
                    <a:pt x="538" y="510"/>
                    <a:pt x="1" y="1316"/>
                    <a:pt x="1" y="2209"/>
                  </a:cubicBezTo>
                  <a:cubicBezTo>
                    <a:pt x="1" y="3429"/>
                    <a:pt x="989" y="4417"/>
                    <a:pt x="2208" y="4417"/>
                  </a:cubicBezTo>
                  <a:cubicBezTo>
                    <a:pt x="3101" y="4417"/>
                    <a:pt x="3906" y="3879"/>
                    <a:pt x="4248" y="3054"/>
                  </a:cubicBezTo>
                  <a:cubicBezTo>
                    <a:pt x="4590" y="2229"/>
                    <a:pt x="4401" y="1279"/>
                    <a:pt x="3770" y="648"/>
                  </a:cubicBezTo>
                  <a:cubicBezTo>
                    <a:pt x="3348" y="225"/>
                    <a:pt x="2783" y="1"/>
                    <a:pt x="22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54"/>
            <p:cNvSpPr/>
            <p:nvPr/>
          </p:nvSpPr>
          <p:spPr>
            <a:xfrm>
              <a:off x="4891675" y="789375"/>
              <a:ext cx="324950" cy="418625"/>
            </a:xfrm>
            <a:custGeom>
              <a:avLst/>
              <a:gdLst/>
              <a:ahLst/>
              <a:cxnLst/>
              <a:rect l="l" t="t" r="r" b="b"/>
              <a:pathLst>
                <a:path w="12998" h="16745" extrusionOk="0">
                  <a:moveTo>
                    <a:pt x="6496" y="1"/>
                  </a:moveTo>
                  <a:cubicBezTo>
                    <a:pt x="6080" y="1"/>
                    <a:pt x="5665" y="106"/>
                    <a:pt x="5291" y="318"/>
                  </a:cubicBezTo>
                  <a:lnTo>
                    <a:pt x="769" y="2882"/>
                  </a:lnTo>
                  <a:cubicBezTo>
                    <a:pt x="203" y="3187"/>
                    <a:pt x="0" y="3899"/>
                    <a:pt x="319" y="4458"/>
                  </a:cubicBezTo>
                  <a:cubicBezTo>
                    <a:pt x="532" y="4828"/>
                    <a:pt x="918" y="5034"/>
                    <a:pt x="1315" y="5034"/>
                  </a:cubicBezTo>
                  <a:cubicBezTo>
                    <a:pt x="1517" y="5034"/>
                    <a:pt x="1721" y="4980"/>
                    <a:pt x="1906" y="4868"/>
                  </a:cubicBezTo>
                  <a:lnTo>
                    <a:pt x="4020" y="3657"/>
                  </a:lnTo>
                  <a:lnTo>
                    <a:pt x="4020" y="15596"/>
                  </a:lnTo>
                  <a:cubicBezTo>
                    <a:pt x="4020" y="16223"/>
                    <a:pt x="4528" y="16731"/>
                    <a:pt x="5156" y="16731"/>
                  </a:cubicBezTo>
                  <a:cubicBezTo>
                    <a:pt x="5783" y="16731"/>
                    <a:pt x="6291" y="16223"/>
                    <a:pt x="6291" y="15596"/>
                  </a:cubicBezTo>
                  <a:lnTo>
                    <a:pt x="6291" y="9108"/>
                  </a:lnTo>
                  <a:cubicBezTo>
                    <a:pt x="6360" y="9114"/>
                    <a:pt x="6428" y="9119"/>
                    <a:pt x="6496" y="9119"/>
                  </a:cubicBezTo>
                  <a:cubicBezTo>
                    <a:pt x="6565" y="9119"/>
                    <a:pt x="6634" y="9114"/>
                    <a:pt x="6701" y="9108"/>
                  </a:cubicBezTo>
                  <a:lnTo>
                    <a:pt x="6701" y="15596"/>
                  </a:lnTo>
                  <a:cubicBezTo>
                    <a:pt x="6694" y="16229"/>
                    <a:pt x="7205" y="16744"/>
                    <a:pt x="7837" y="16744"/>
                  </a:cubicBezTo>
                  <a:cubicBezTo>
                    <a:pt x="8470" y="16744"/>
                    <a:pt x="8980" y="16229"/>
                    <a:pt x="8972" y="15596"/>
                  </a:cubicBezTo>
                  <a:lnTo>
                    <a:pt x="8972" y="3655"/>
                  </a:lnTo>
                  <a:lnTo>
                    <a:pt x="11090" y="4868"/>
                  </a:lnTo>
                  <a:cubicBezTo>
                    <a:pt x="11275" y="4980"/>
                    <a:pt x="11480" y="5034"/>
                    <a:pt x="11682" y="5034"/>
                  </a:cubicBezTo>
                  <a:cubicBezTo>
                    <a:pt x="12079" y="5034"/>
                    <a:pt x="12465" y="4828"/>
                    <a:pt x="12677" y="4458"/>
                  </a:cubicBezTo>
                  <a:cubicBezTo>
                    <a:pt x="12997" y="3899"/>
                    <a:pt x="12793" y="3187"/>
                    <a:pt x="12228" y="2882"/>
                  </a:cubicBezTo>
                  <a:lnTo>
                    <a:pt x="7700" y="317"/>
                  </a:lnTo>
                  <a:cubicBezTo>
                    <a:pt x="7326" y="106"/>
                    <a:pt x="6911" y="1"/>
                    <a:pt x="649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54"/>
            <p:cNvSpPr/>
            <p:nvPr/>
          </p:nvSpPr>
          <p:spPr>
            <a:xfrm>
              <a:off x="5580375" y="1364625"/>
              <a:ext cx="91550" cy="88050"/>
            </a:xfrm>
            <a:custGeom>
              <a:avLst/>
              <a:gdLst/>
              <a:ahLst/>
              <a:cxnLst/>
              <a:rect l="l" t="t" r="r" b="b"/>
              <a:pathLst>
                <a:path w="3662" h="3522" extrusionOk="0">
                  <a:moveTo>
                    <a:pt x="1761" y="0"/>
                  </a:moveTo>
                  <a:cubicBezTo>
                    <a:pt x="1534" y="0"/>
                    <a:pt x="1305" y="44"/>
                    <a:pt x="1087" y="134"/>
                  </a:cubicBezTo>
                  <a:cubicBezTo>
                    <a:pt x="429" y="406"/>
                    <a:pt x="0" y="1049"/>
                    <a:pt x="0" y="1761"/>
                  </a:cubicBezTo>
                  <a:cubicBezTo>
                    <a:pt x="0" y="2733"/>
                    <a:pt x="788" y="3521"/>
                    <a:pt x="1762" y="3521"/>
                  </a:cubicBezTo>
                  <a:cubicBezTo>
                    <a:pt x="2474" y="3521"/>
                    <a:pt x="3115" y="3092"/>
                    <a:pt x="3389" y="2434"/>
                  </a:cubicBezTo>
                  <a:cubicBezTo>
                    <a:pt x="3661" y="1776"/>
                    <a:pt x="3511" y="1020"/>
                    <a:pt x="3007" y="516"/>
                  </a:cubicBezTo>
                  <a:cubicBezTo>
                    <a:pt x="2670" y="179"/>
                    <a:pt x="2219" y="0"/>
                    <a:pt x="1761"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54"/>
            <p:cNvSpPr/>
            <p:nvPr/>
          </p:nvSpPr>
          <p:spPr>
            <a:xfrm>
              <a:off x="5495300" y="1461125"/>
              <a:ext cx="257950" cy="333875"/>
            </a:xfrm>
            <a:custGeom>
              <a:avLst/>
              <a:gdLst/>
              <a:ahLst/>
              <a:cxnLst/>
              <a:rect l="l" t="t" r="r" b="b"/>
              <a:pathLst>
                <a:path w="10318" h="13355" extrusionOk="0">
                  <a:moveTo>
                    <a:pt x="5164" y="1"/>
                  </a:moveTo>
                  <a:cubicBezTo>
                    <a:pt x="4833" y="1"/>
                    <a:pt x="4501" y="85"/>
                    <a:pt x="4204" y="253"/>
                  </a:cubicBezTo>
                  <a:lnTo>
                    <a:pt x="597" y="2298"/>
                  </a:lnTo>
                  <a:cubicBezTo>
                    <a:pt x="155" y="2546"/>
                    <a:pt x="1" y="3108"/>
                    <a:pt x="252" y="3547"/>
                  </a:cubicBezTo>
                  <a:cubicBezTo>
                    <a:pt x="421" y="3841"/>
                    <a:pt x="729" y="4006"/>
                    <a:pt x="1046" y="4006"/>
                  </a:cubicBezTo>
                  <a:cubicBezTo>
                    <a:pt x="1202" y="4006"/>
                    <a:pt x="1360" y="3966"/>
                    <a:pt x="1504" y="3882"/>
                  </a:cubicBezTo>
                  <a:lnTo>
                    <a:pt x="3189" y="2916"/>
                  </a:lnTo>
                  <a:lnTo>
                    <a:pt x="3189" y="12438"/>
                  </a:lnTo>
                  <a:cubicBezTo>
                    <a:pt x="3183" y="12943"/>
                    <a:pt x="3590" y="13355"/>
                    <a:pt x="4095" y="13355"/>
                  </a:cubicBezTo>
                  <a:cubicBezTo>
                    <a:pt x="4600" y="13355"/>
                    <a:pt x="5008" y="12943"/>
                    <a:pt x="5001" y="12438"/>
                  </a:cubicBezTo>
                  <a:lnTo>
                    <a:pt x="5001" y="7265"/>
                  </a:lnTo>
                  <a:cubicBezTo>
                    <a:pt x="5055" y="7268"/>
                    <a:pt x="5110" y="7272"/>
                    <a:pt x="5164" y="7272"/>
                  </a:cubicBezTo>
                  <a:cubicBezTo>
                    <a:pt x="5219" y="7272"/>
                    <a:pt x="5274" y="7268"/>
                    <a:pt x="5328" y="7265"/>
                  </a:cubicBezTo>
                  <a:lnTo>
                    <a:pt x="5328" y="12438"/>
                  </a:lnTo>
                  <a:cubicBezTo>
                    <a:pt x="5321" y="12943"/>
                    <a:pt x="5729" y="13355"/>
                    <a:pt x="6234" y="13355"/>
                  </a:cubicBezTo>
                  <a:cubicBezTo>
                    <a:pt x="6739" y="13355"/>
                    <a:pt x="7146" y="12943"/>
                    <a:pt x="7140" y="12438"/>
                  </a:cubicBezTo>
                  <a:lnTo>
                    <a:pt x="7140" y="2915"/>
                  </a:lnTo>
                  <a:lnTo>
                    <a:pt x="8828" y="3882"/>
                  </a:lnTo>
                  <a:cubicBezTo>
                    <a:pt x="8969" y="3962"/>
                    <a:pt x="9123" y="4000"/>
                    <a:pt x="9274" y="4000"/>
                  </a:cubicBezTo>
                  <a:cubicBezTo>
                    <a:pt x="9591" y="4000"/>
                    <a:pt x="9899" y="3834"/>
                    <a:pt x="10068" y="3540"/>
                  </a:cubicBezTo>
                  <a:cubicBezTo>
                    <a:pt x="10318" y="3105"/>
                    <a:pt x="10168" y="2551"/>
                    <a:pt x="9736" y="2298"/>
                  </a:cubicBezTo>
                  <a:lnTo>
                    <a:pt x="6124" y="252"/>
                  </a:lnTo>
                  <a:cubicBezTo>
                    <a:pt x="5826" y="84"/>
                    <a:pt x="5495" y="1"/>
                    <a:pt x="5164"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54"/>
            <p:cNvSpPr/>
            <p:nvPr/>
          </p:nvSpPr>
          <p:spPr>
            <a:xfrm>
              <a:off x="5580375" y="1364625"/>
              <a:ext cx="91550" cy="88050"/>
            </a:xfrm>
            <a:custGeom>
              <a:avLst/>
              <a:gdLst/>
              <a:ahLst/>
              <a:cxnLst/>
              <a:rect l="l" t="t" r="r" b="b"/>
              <a:pathLst>
                <a:path w="3662" h="3522" extrusionOk="0">
                  <a:moveTo>
                    <a:pt x="1761" y="0"/>
                  </a:moveTo>
                  <a:cubicBezTo>
                    <a:pt x="1534" y="0"/>
                    <a:pt x="1305" y="44"/>
                    <a:pt x="1087" y="134"/>
                  </a:cubicBezTo>
                  <a:cubicBezTo>
                    <a:pt x="429" y="406"/>
                    <a:pt x="0" y="1049"/>
                    <a:pt x="0" y="1761"/>
                  </a:cubicBezTo>
                  <a:cubicBezTo>
                    <a:pt x="0" y="2733"/>
                    <a:pt x="788" y="3521"/>
                    <a:pt x="1762" y="3521"/>
                  </a:cubicBezTo>
                  <a:cubicBezTo>
                    <a:pt x="2474" y="3521"/>
                    <a:pt x="3115" y="3092"/>
                    <a:pt x="3389" y="2434"/>
                  </a:cubicBezTo>
                  <a:cubicBezTo>
                    <a:pt x="3661" y="1776"/>
                    <a:pt x="3511" y="1020"/>
                    <a:pt x="3007" y="516"/>
                  </a:cubicBezTo>
                  <a:cubicBezTo>
                    <a:pt x="2670" y="179"/>
                    <a:pt x="2219" y="0"/>
                    <a:pt x="17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54"/>
            <p:cNvSpPr/>
            <p:nvPr/>
          </p:nvSpPr>
          <p:spPr>
            <a:xfrm>
              <a:off x="5495300" y="1461125"/>
              <a:ext cx="257950" cy="333875"/>
            </a:xfrm>
            <a:custGeom>
              <a:avLst/>
              <a:gdLst/>
              <a:ahLst/>
              <a:cxnLst/>
              <a:rect l="l" t="t" r="r" b="b"/>
              <a:pathLst>
                <a:path w="10318" h="13355" extrusionOk="0">
                  <a:moveTo>
                    <a:pt x="5164" y="1"/>
                  </a:moveTo>
                  <a:cubicBezTo>
                    <a:pt x="4833" y="1"/>
                    <a:pt x="4501" y="85"/>
                    <a:pt x="4204" y="253"/>
                  </a:cubicBezTo>
                  <a:lnTo>
                    <a:pt x="597" y="2298"/>
                  </a:lnTo>
                  <a:cubicBezTo>
                    <a:pt x="155" y="2546"/>
                    <a:pt x="1" y="3108"/>
                    <a:pt x="252" y="3547"/>
                  </a:cubicBezTo>
                  <a:cubicBezTo>
                    <a:pt x="421" y="3841"/>
                    <a:pt x="729" y="4006"/>
                    <a:pt x="1046" y="4006"/>
                  </a:cubicBezTo>
                  <a:cubicBezTo>
                    <a:pt x="1202" y="4006"/>
                    <a:pt x="1360" y="3966"/>
                    <a:pt x="1504" y="3882"/>
                  </a:cubicBezTo>
                  <a:lnTo>
                    <a:pt x="3189" y="2916"/>
                  </a:lnTo>
                  <a:lnTo>
                    <a:pt x="3189" y="12438"/>
                  </a:lnTo>
                  <a:cubicBezTo>
                    <a:pt x="3183" y="12943"/>
                    <a:pt x="3590" y="13355"/>
                    <a:pt x="4095" y="13355"/>
                  </a:cubicBezTo>
                  <a:cubicBezTo>
                    <a:pt x="4600" y="13355"/>
                    <a:pt x="5008" y="12943"/>
                    <a:pt x="5001" y="12438"/>
                  </a:cubicBezTo>
                  <a:lnTo>
                    <a:pt x="5001" y="7265"/>
                  </a:lnTo>
                  <a:cubicBezTo>
                    <a:pt x="5055" y="7268"/>
                    <a:pt x="5110" y="7272"/>
                    <a:pt x="5164" y="7272"/>
                  </a:cubicBezTo>
                  <a:cubicBezTo>
                    <a:pt x="5219" y="7272"/>
                    <a:pt x="5274" y="7268"/>
                    <a:pt x="5328" y="7265"/>
                  </a:cubicBezTo>
                  <a:lnTo>
                    <a:pt x="5328" y="12438"/>
                  </a:lnTo>
                  <a:cubicBezTo>
                    <a:pt x="5321" y="12943"/>
                    <a:pt x="5729" y="13355"/>
                    <a:pt x="6234" y="13355"/>
                  </a:cubicBezTo>
                  <a:cubicBezTo>
                    <a:pt x="6739" y="13355"/>
                    <a:pt x="7146" y="12943"/>
                    <a:pt x="7140" y="12438"/>
                  </a:cubicBezTo>
                  <a:lnTo>
                    <a:pt x="7140" y="2915"/>
                  </a:lnTo>
                  <a:lnTo>
                    <a:pt x="8828" y="3882"/>
                  </a:lnTo>
                  <a:cubicBezTo>
                    <a:pt x="8969" y="3962"/>
                    <a:pt x="9123" y="4000"/>
                    <a:pt x="9274" y="4000"/>
                  </a:cubicBezTo>
                  <a:cubicBezTo>
                    <a:pt x="9591" y="4000"/>
                    <a:pt x="9899" y="3834"/>
                    <a:pt x="10068" y="3540"/>
                  </a:cubicBezTo>
                  <a:cubicBezTo>
                    <a:pt x="10318" y="3105"/>
                    <a:pt x="10168" y="2551"/>
                    <a:pt x="9736" y="2298"/>
                  </a:cubicBezTo>
                  <a:lnTo>
                    <a:pt x="6124" y="252"/>
                  </a:lnTo>
                  <a:cubicBezTo>
                    <a:pt x="5826" y="84"/>
                    <a:pt x="5495" y="1"/>
                    <a:pt x="51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54"/>
            <p:cNvSpPr/>
            <p:nvPr/>
          </p:nvSpPr>
          <p:spPr>
            <a:xfrm>
              <a:off x="5861425" y="1364625"/>
              <a:ext cx="91525" cy="88050"/>
            </a:xfrm>
            <a:custGeom>
              <a:avLst/>
              <a:gdLst/>
              <a:ahLst/>
              <a:cxnLst/>
              <a:rect l="l" t="t" r="r" b="b"/>
              <a:pathLst>
                <a:path w="3661" h="3522" extrusionOk="0">
                  <a:moveTo>
                    <a:pt x="1761" y="0"/>
                  </a:moveTo>
                  <a:cubicBezTo>
                    <a:pt x="1534" y="0"/>
                    <a:pt x="1306" y="44"/>
                    <a:pt x="1088" y="134"/>
                  </a:cubicBezTo>
                  <a:cubicBezTo>
                    <a:pt x="430" y="406"/>
                    <a:pt x="1" y="1049"/>
                    <a:pt x="1" y="1761"/>
                  </a:cubicBezTo>
                  <a:cubicBezTo>
                    <a:pt x="1" y="2733"/>
                    <a:pt x="789" y="3521"/>
                    <a:pt x="1761" y="3521"/>
                  </a:cubicBezTo>
                  <a:cubicBezTo>
                    <a:pt x="2473" y="3521"/>
                    <a:pt x="3116" y="3092"/>
                    <a:pt x="3388" y="2434"/>
                  </a:cubicBezTo>
                  <a:cubicBezTo>
                    <a:pt x="3660" y="1776"/>
                    <a:pt x="3510" y="1020"/>
                    <a:pt x="3006" y="516"/>
                  </a:cubicBezTo>
                  <a:cubicBezTo>
                    <a:pt x="2669" y="179"/>
                    <a:pt x="2219" y="0"/>
                    <a:pt x="1761"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54"/>
            <p:cNvSpPr/>
            <p:nvPr/>
          </p:nvSpPr>
          <p:spPr>
            <a:xfrm>
              <a:off x="5776350" y="1461125"/>
              <a:ext cx="257925" cy="333600"/>
            </a:xfrm>
            <a:custGeom>
              <a:avLst/>
              <a:gdLst/>
              <a:ahLst/>
              <a:cxnLst/>
              <a:rect l="l" t="t" r="r" b="b"/>
              <a:pathLst>
                <a:path w="10317" h="13344" extrusionOk="0">
                  <a:moveTo>
                    <a:pt x="5164" y="1"/>
                  </a:moveTo>
                  <a:cubicBezTo>
                    <a:pt x="4833" y="1"/>
                    <a:pt x="4501" y="85"/>
                    <a:pt x="4203" y="253"/>
                  </a:cubicBezTo>
                  <a:lnTo>
                    <a:pt x="596" y="2298"/>
                  </a:lnTo>
                  <a:cubicBezTo>
                    <a:pt x="155" y="2546"/>
                    <a:pt x="1" y="3108"/>
                    <a:pt x="253" y="3547"/>
                  </a:cubicBezTo>
                  <a:cubicBezTo>
                    <a:pt x="422" y="3841"/>
                    <a:pt x="730" y="4006"/>
                    <a:pt x="1046" y="4006"/>
                  </a:cubicBezTo>
                  <a:cubicBezTo>
                    <a:pt x="1202" y="4006"/>
                    <a:pt x="1359" y="3966"/>
                    <a:pt x="1504" y="3882"/>
                  </a:cubicBezTo>
                  <a:lnTo>
                    <a:pt x="3189" y="2916"/>
                  </a:lnTo>
                  <a:lnTo>
                    <a:pt x="3189" y="12438"/>
                  </a:lnTo>
                  <a:cubicBezTo>
                    <a:pt x="3189" y="12938"/>
                    <a:pt x="3594" y="13344"/>
                    <a:pt x="4096" y="13344"/>
                  </a:cubicBezTo>
                  <a:cubicBezTo>
                    <a:pt x="4596" y="13344"/>
                    <a:pt x="5002" y="12938"/>
                    <a:pt x="5000" y="12438"/>
                  </a:cubicBezTo>
                  <a:lnTo>
                    <a:pt x="5000" y="7265"/>
                  </a:lnTo>
                  <a:cubicBezTo>
                    <a:pt x="5055" y="7268"/>
                    <a:pt x="5109" y="7272"/>
                    <a:pt x="5164" y="7272"/>
                  </a:cubicBezTo>
                  <a:cubicBezTo>
                    <a:pt x="5219" y="7272"/>
                    <a:pt x="5273" y="7268"/>
                    <a:pt x="5327" y="7265"/>
                  </a:cubicBezTo>
                  <a:lnTo>
                    <a:pt x="5327" y="12438"/>
                  </a:lnTo>
                  <a:cubicBezTo>
                    <a:pt x="5327" y="12938"/>
                    <a:pt x="5733" y="13344"/>
                    <a:pt x="6233" y="13344"/>
                  </a:cubicBezTo>
                  <a:cubicBezTo>
                    <a:pt x="6733" y="13344"/>
                    <a:pt x="7139" y="12938"/>
                    <a:pt x="7139" y="12438"/>
                  </a:cubicBezTo>
                  <a:lnTo>
                    <a:pt x="7139" y="2915"/>
                  </a:lnTo>
                  <a:lnTo>
                    <a:pt x="8827" y="3882"/>
                  </a:lnTo>
                  <a:cubicBezTo>
                    <a:pt x="8969" y="3962"/>
                    <a:pt x="9123" y="4000"/>
                    <a:pt x="9274" y="4000"/>
                  </a:cubicBezTo>
                  <a:cubicBezTo>
                    <a:pt x="9591" y="4000"/>
                    <a:pt x="9899" y="3834"/>
                    <a:pt x="10067" y="3540"/>
                  </a:cubicBezTo>
                  <a:cubicBezTo>
                    <a:pt x="10317" y="3105"/>
                    <a:pt x="10169" y="2551"/>
                    <a:pt x="9735" y="2298"/>
                  </a:cubicBezTo>
                  <a:lnTo>
                    <a:pt x="6123" y="252"/>
                  </a:lnTo>
                  <a:cubicBezTo>
                    <a:pt x="5826" y="84"/>
                    <a:pt x="5495" y="1"/>
                    <a:pt x="5164"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54"/>
            <p:cNvSpPr/>
            <p:nvPr/>
          </p:nvSpPr>
          <p:spPr>
            <a:xfrm>
              <a:off x="5861425" y="1364625"/>
              <a:ext cx="91525" cy="88050"/>
            </a:xfrm>
            <a:custGeom>
              <a:avLst/>
              <a:gdLst/>
              <a:ahLst/>
              <a:cxnLst/>
              <a:rect l="l" t="t" r="r" b="b"/>
              <a:pathLst>
                <a:path w="3661" h="3522" extrusionOk="0">
                  <a:moveTo>
                    <a:pt x="1761" y="0"/>
                  </a:moveTo>
                  <a:cubicBezTo>
                    <a:pt x="1534" y="0"/>
                    <a:pt x="1306" y="44"/>
                    <a:pt x="1088" y="134"/>
                  </a:cubicBezTo>
                  <a:cubicBezTo>
                    <a:pt x="430" y="406"/>
                    <a:pt x="1" y="1049"/>
                    <a:pt x="1" y="1761"/>
                  </a:cubicBezTo>
                  <a:cubicBezTo>
                    <a:pt x="1" y="2733"/>
                    <a:pt x="789" y="3521"/>
                    <a:pt x="1761" y="3521"/>
                  </a:cubicBezTo>
                  <a:cubicBezTo>
                    <a:pt x="2473" y="3521"/>
                    <a:pt x="3116" y="3092"/>
                    <a:pt x="3388" y="2434"/>
                  </a:cubicBezTo>
                  <a:cubicBezTo>
                    <a:pt x="3660" y="1776"/>
                    <a:pt x="3510" y="1020"/>
                    <a:pt x="3006" y="516"/>
                  </a:cubicBezTo>
                  <a:cubicBezTo>
                    <a:pt x="2669" y="179"/>
                    <a:pt x="2219" y="0"/>
                    <a:pt x="17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54"/>
            <p:cNvSpPr/>
            <p:nvPr/>
          </p:nvSpPr>
          <p:spPr>
            <a:xfrm>
              <a:off x="5776350" y="1461125"/>
              <a:ext cx="257925" cy="333600"/>
            </a:xfrm>
            <a:custGeom>
              <a:avLst/>
              <a:gdLst/>
              <a:ahLst/>
              <a:cxnLst/>
              <a:rect l="l" t="t" r="r" b="b"/>
              <a:pathLst>
                <a:path w="10317" h="13344" extrusionOk="0">
                  <a:moveTo>
                    <a:pt x="5164" y="1"/>
                  </a:moveTo>
                  <a:cubicBezTo>
                    <a:pt x="4833" y="1"/>
                    <a:pt x="4501" y="85"/>
                    <a:pt x="4203" y="253"/>
                  </a:cubicBezTo>
                  <a:lnTo>
                    <a:pt x="596" y="2298"/>
                  </a:lnTo>
                  <a:cubicBezTo>
                    <a:pt x="155" y="2546"/>
                    <a:pt x="1" y="3108"/>
                    <a:pt x="253" y="3547"/>
                  </a:cubicBezTo>
                  <a:cubicBezTo>
                    <a:pt x="422" y="3841"/>
                    <a:pt x="730" y="4006"/>
                    <a:pt x="1046" y="4006"/>
                  </a:cubicBezTo>
                  <a:cubicBezTo>
                    <a:pt x="1202" y="4006"/>
                    <a:pt x="1359" y="3966"/>
                    <a:pt x="1504" y="3882"/>
                  </a:cubicBezTo>
                  <a:lnTo>
                    <a:pt x="3189" y="2916"/>
                  </a:lnTo>
                  <a:lnTo>
                    <a:pt x="3189" y="12438"/>
                  </a:lnTo>
                  <a:cubicBezTo>
                    <a:pt x="3189" y="12938"/>
                    <a:pt x="3594" y="13344"/>
                    <a:pt x="4096" y="13344"/>
                  </a:cubicBezTo>
                  <a:cubicBezTo>
                    <a:pt x="4596" y="13344"/>
                    <a:pt x="5002" y="12938"/>
                    <a:pt x="5000" y="12438"/>
                  </a:cubicBezTo>
                  <a:lnTo>
                    <a:pt x="5000" y="7265"/>
                  </a:lnTo>
                  <a:cubicBezTo>
                    <a:pt x="5055" y="7268"/>
                    <a:pt x="5109" y="7272"/>
                    <a:pt x="5164" y="7272"/>
                  </a:cubicBezTo>
                  <a:cubicBezTo>
                    <a:pt x="5219" y="7272"/>
                    <a:pt x="5273" y="7268"/>
                    <a:pt x="5327" y="7265"/>
                  </a:cubicBezTo>
                  <a:lnTo>
                    <a:pt x="5327" y="12438"/>
                  </a:lnTo>
                  <a:cubicBezTo>
                    <a:pt x="5327" y="12938"/>
                    <a:pt x="5733" y="13344"/>
                    <a:pt x="6233" y="13344"/>
                  </a:cubicBezTo>
                  <a:cubicBezTo>
                    <a:pt x="6733" y="13344"/>
                    <a:pt x="7139" y="12938"/>
                    <a:pt x="7139" y="12438"/>
                  </a:cubicBezTo>
                  <a:lnTo>
                    <a:pt x="7139" y="2915"/>
                  </a:lnTo>
                  <a:lnTo>
                    <a:pt x="8827" y="3882"/>
                  </a:lnTo>
                  <a:cubicBezTo>
                    <a:pt x="8969" y="3962"/>
                    <a:pt x="9123" y="4000"/>
                    <a:pt x="9274" y="4000"/>
                  </a:cubicBezTo>
                  <a:cubicBezTo>
                    <a:pt x="9591" y="4000"/>
                    <a:pt x="9899" y="3834"/>
                    <a:pt x="10067" y="3540"/>
                  </a:cubicBezTo>
                  <a:cubicBezTo>
                    <a:pt x="10317" y="3105"/>
                    <a:pt x="10169" y="2551"/>
                    <a:pt x="9735" y="2298"/>
                  </a:cubicBezTo>
                  <a:lnTo>
                    <a:pt x="6123" y="252"/>
                  </a:lnTo>
                  <a:cubicBezTo>
                    <a:pt x="5826" y="84"/>
                    <a:pt x="5495" y="1"/>
                    <a:pt x="51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54"/>
            <p:cNvSpPr/>
            <p:nvPr/>
          </p:nvSpPr>
          <p:spPr>
            <a:xfrm>
              <a:off x="5546875" y="2318725"/>
              <a:ext cx="71400" cy="71400"/>
            </a:xfrm>
            <a:custGeom>
              <a:avLst/>
              <a:gdLst/>
              <a:ahLst/>
              <a:cxnLst/>
              <a:rect l="l" t="t" r="r" b="b"/>
              <a:pathLst>
                <a:path w="2856" h="2856" extrusionOk="0">
                  <a:moveTo>
                    <a:pt x="1428" y="1"/>
                  </a:moveTo>
                  <a:cubicBezTo>
                    <a:pt x="640" y="1"/>
                    <a:pt x="0" y="639"/>
                    <a:pt x="0" y="1427"/>
                  </a:cubicBezTo>
                  <a:cubicBezTo>
                    <a:pt x="0" y="2215"/>
                    <a:pt x="640" y="2855"/>
                    <a:pt x="1428" y="2855"/>
                  </a:cubicBezTo>
                  <a:cubicBezTo>
                    <a:pt x="2216" y="2855"/>
                    <a:pt x="2855" y="2215"/>
                    <a:pt x="2855" y="1427"/>
                  </a:cubicBezTo>
                  <a:cubicBezTo>
                    <a:pt x="2855" y="639"/>
                    <a:pt x="2216" y="1"/>
                    <a:pt x="1428"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54"/>
            <p:cNvSpPr/>
            <p:nvPr/>
          </p:nvSpPr>
          <p:spPr>
            <a:xfrm>
              <a:off x="5477950" y="2396950"/>
              <a:ext cx="209300" cy="270375"/>
            </a:xfrm>
            <a:custGeom>
              <a:avLst/>
              <a:gdLst/>
              <a:ahLst/>
              <a:cxnLst/>
              <a:rect l="l" t="t" r="r" b="b"/>
              <a:pathLst>
                <a:path w="8372" h="10815" extrusionOk="0">
                  <a:moveTo>
                    <a:pt x="4185" y="0"/>
                  </a:moveTo>
                  <a:cubicBezTo>
                    <a:pt x="3916" y="0"/>
                    <a:pt x="3648" y="69"/>
                    <a:pt x="3406" y="206"/>
                  </a:cubicBezTo>
                  <a:lnTo>
                    <a:pt x="482" y="1863"/>
                  </a:lnTo>
                  <a:cubicBezTo>
                    <a:pt x="126" y="2064"/>
                    <a:pt x="0" y="2518"/>
                    <a:pt x="204" y="2874"/>
                  </a:cubicBezTo>
                  <a:cubicBezTo>
                    <a:pt x="341" y="3113"/>
                    <a:pt x="591" y="3246"/>
                    <a:pt x="847" y="3246"/>
                  </a:cubicBezTo>
                  <a:cubicBezTo>
                    <a:pt x="974" y="3246"/>
                    <a:pt x="1102" y="3214"/>
                    <a:pt x="1219" y="3146"/>
                  </a:cubicBezTo>
                  <a:lnTo>
                    <a:pt x="2584" y="2363"/>
                  </a:lnTo>
                  <a:lnTo>
                    <a:pt x="2584" y="10079"/>
                  </a:lnTo>
                  <a:cubicBezTo>
                    <a:pt x="2584" y="10485"/>
                    <a:pt x="2913" y="10814"/>
                    <a:pt x="3319" y="10814"/>
                  </a:cubicBezTo>
                  <a:cubicBezTo>
                    <a:pt x="3724" y="10814"/>
                    <a:pt x="4053" y="10485"/>
                    <a:pt x="4053" y="10079"/>
                  </a:cubicBezTo>
                  <a:lnTo>
                    <a:pt x="4053" y="5888"/>
                  </a:lnTo>
                  <a:cubicBezTo>
                    <a:pt x="4096" y="5892"/>
                    <a:pt x="4141" y="5896"/>
                    <a:pt x="4185" y="5896"/>
                  </a:cubicBezTo>
                  <a:cubicBezTo>
                    <a:pt x="4230" y="5896"/>
                    <a:pt x="4273" y="5892"/>
                    <a:pt x="4317" y="5888"/>
                  </a:cubicBezTo>
                  <a:lnTo>
                    <a:pt x="4317" y="10082"/>
                  </a:lnTo>
                  <a:cubicBezTo>
                    <a:pt x="4323" y="10483"/>
                    <a:pt x="4650" y="10806"/>
                    <a:pt x="5052" y="10806"/>
                  </a:cubicBezTo>
                  <a:cubicBezTo>
                    <a:pt x="5453" y="10806"/>
                    <a:pt x="5780" y="10483"/>
                    <a:pt x="5786" y="10082"/>
                  </a:cubicBezTo>
                  <a:lnTo>
                    <a:pt x="5786" y="2363"/>
                  </a:lnTo>
                  <a:lnTo>
                    <a:pt x="7154" y="3146"/>
                  </a:lnTo>
                  <a:cubicBezTo>
                    <a:pt x="7271" y="3214"/>
                    <a:pt x="7399" y="3246"/>
                    <a:pt x="7524" y="3246"/>
                  </a:cubicBezTo>
                  <a:cubicBezTo>
                    <a:pt x="7781" y="3246"/>
                    <a:pt x="8031" y="3112"/>
                    <a:pt x="8168" y="2874"/>
                  </a:cubicBezTo>
                  <a:cubicBezTo>
                    <a:pt x="8371" y="2518"/>
                    <a:pt x="8247" y="2064"/>
                    <a:pt x="7889" y="1861"/>
                  </a:cubicBezTo>
                  <a:lnTo>
                    <a:pt x="7889" y="1863"/>
                  </a:lnTo>
                  <a:lnTo>
                    <a:pt x="4963" y="204"/>
                  </a:lnTo>
                  <a:cubicBezTo>
                    <a:pt x="4721" y="68"/>
                    <a:pt x="4453" y="0"/>
                    <a:pt x="4185"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54"/>
            <p:cNvSpPr/>
            <p:nvPr/>
          </p:nvSpPr>
          <p:spPr>
            <a:xfrm>
              <a:off x="5546875" y="2318725"/>
              <a:ext cx="71400" cy="71400"/>
            </a:xfrm>
            <a:custGeom>
              <a:avLst/>
              <a:gdLst/>
              <a:ahLst/>
              <a:cxnLst/>
              <a:rect l="l" t="t" r="r" b="b"/>
              <a:pathLst>
                <a:path w="2856" h="2856" extrusionOk="0">
                  <a:moveTo>
                    <a:pt x="1428" y="1"/>
                  </a:moveTo>
                  <a:cubicBezTo>
                    <a:pt x="640" y="1"/>
                    <a:pt x="0" y="639"/>
                    <a:pt x="0" y="1427"/>
                  </a:cubicBezTo>
                  <a:cubicBezTo>
                    <a:pt x="0" y="2215"/>
                    <a:pt x="640" y="2855"/>
                    <a:pt x="1428" y="2855"/>
                  </a:cubicBezTo>
                  <a:cubicBezTo>
                    <a:pt x="2216" y="2855"/>
                    <a:pt x="2855" y="2215"/>
                    <a:pt x="2855" y="1427"/>
                  </a:cubicBezTo>
                  <a:cubicBezTo>
                    <a:pt x="2855" y="639"/>
                    <a:pt x="2216" y="1"/>
                    <a:pt x="14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54"/>
            <p:cNvSpPr/>
            <p:nvPr/>
          </p:nvSpPr>
          <p:spPr>
            <a:xfrm>
              <a:off x="5477950" y="2396950"/>
              <a:ext cx="209300" cy="270375"/>
            </a:xfrm>
            <a:custGeom>
              <a:avLst/>
              <a:gdLst/>
              <a:ahLst/>
              <a:cxnLst/>
              <a:rect l="l" t="t" r="r" b="b"/>
              <a:pathLst>
                <a:path w="8372" h="10815" extrusionOk="0">
                  <a:moveTo>
                    <a:pt x="4185" y="0"/>
                  </a:moveTo>
                  <a:cubicBezTo>
                    <a:pt x="3916" y="0"/>
                    <a:pt x="3648" y="69"/>
                    <a:pt x="3406" y="206"/>
                  </a:cubicBezTo>
                  <a:lnTo>
                    <a:pt x="482" y="1863"/>
                  </a:lnTo>
                  <a:cubicBezTo>
                    <a:pt x="126" y="2064"/>
                    <a:pt x="0" y="2518"/>
                    <a:pt x="204" y="2874"/>
                  </a:cubicBezTo>
                  <a:cubicBezTo>
                    <a:pt x="341" y="3113"/>
                    <a:pt x="591" y="3246"/>
                    <a:pt x="847" y="3246"/>
                  </a:cubicBezTo>
                  <a:cubicBezTo>
                    <a:pt x="974" y="3246"/>
                    <a:pt x="1102" y="3214"/>
                    <a:pt x="1219" y="3146"/>
                  </a:cubicBezTo>
                  <a:lnTo>
                    <a:pt x="2584" y="2363"/>
                  </a:lnTo>
                  <a:lnTo>
                    <a:pt x="2584" y="10079"/>
                  </a:lnTo>
                  <a:cubicBezTo>
                    <a:pt x="2584" y="10485"/>
                    <a:pt x="2913" y="10814"/>
                    <a:pt x="3319" y="10814"/>
                  </a:cubicBezTo>
                  <a:cubicBezTo>
                    <a:pt x="3724" y="10814"/>
                    <a:pt x="4053" y="10485"/>
                    <a:pt x="4053" y="10079"/>
                  </a:cubicBezTo>
                  <a:lnTo>
                    <a:pt x="4053" y="5888"/>
                  </a:lnTo>
                  <a:cubicBezTo>
                    <a:pt x="4096" y="5892"/>
                    <a:pt x="4141" y="5896"/>
                    <a:pt x="4185" y="5896"/>
                  </a:cubicBezTo>
                  <a:cubicBezTo>
                    <a:pt x="4230" y="5896"/>
                    <a:pt x="4273" y="5892"/>
                    <a:pt x="4317" y="5888"/>
                  </a:cubicBezTo>
                  <a:lnTo>
                    <a:pt x="4317" y="10082"/>
                  </a:lnTo>
                  <a:cubicBezTo>
                    <a:pt x="4323" y="10483"/>
                    <a:pt x="4650" y="10806"/>
                    <a:pt x="5052" y="10806"/>
                  </a:cubicBezTo>
                  <a:cubicBezTo>
                    <a:pt x="5453" y="10806"/>
                    <a:pt x="5780" y="10483"/>
                    <a:pt x="5786" y="10082"/>
                  </a:cubicBezTo>
                  <a:lnTo>
                    <a:pt x="5786" y="2363"/>
                  </a:lnTo>
                  <a:lnTo>
                    <a:pt x="7154" y="3146"/>
                  </a:lnTo>
                  <a:cubicBezTo>
                    <a:pt x="7271" y="3214"/>
                    <a:pt x="7399" y="3246"/>
                    <a:pt x="7524" y="3246"/>
                  </a:cubicBezTo>
                  <a:cubicBezTo>
                    <a:pt x="7781" y="3246"/>
                    <a:pt x="8031" y="3112"/>
                    <a:pt x="8168" y="2874"/>
                  </a:cubicBezTo>
                  <a:cubicBezTo>
                    <a:pt x="8371" y="2518"/>
                    <a:pt x="8247" y="2064"/>
                    <a:pt x="7889" y="1861"/>
                  </a:cubicBezTo>
                  <a:lnTo>
                    <a:pt x="7889" y="1863"/>
                  </a:lnTo>
                  <a:lnTo>
                    <a:pt x="4963" y="204"/>
                  </a:lnTo>
                  <a:cubicBezTo>
                    <a:pt x="4721" y="68"/>
                    <a:pt x="4453" y="0"/>
                    <a:pt x="41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54"/>
            <p:cNvSpPr/>
            <p:nvPr/>
          </p:nvSpPr>
          <p:spPr>
            <a:xfrm>
              <a:off x="5781775" y="2318725"/>
              <a:ext cx="71400" cy="71400"/>
            </a:xfrm>
            <a:custGeom>
              <a:avLst/>
              <a:gdLst/>
              <a:ahLst/>
              <a:cxnLst/>
              <a:rect l="l" t="t" r="r" b="b"/>
              <a:pathLst>
                <a:path w="2856" h="2856" extrusionOk="0">
                  <a:moveTo>
                    <a:pt x="1429" y="1"/>
                  </a:moveTo>
                  <a:cubicBezTo>
                    <a:pt x="641" y="1"/>
                    <a:pt x="1" y="639"/>
                    <a:pt x="1" y="1427"/>
                  </a:cubicBezTo>
                  <a:cubicBezTo>
                    <a:pt x="1" y="2215"/>
                    <a:pt x="641" y="2855"/>
                    <a:pt x="1429" y="2855"/>
                  </a:cubicBezTo>
                  <a:cubicBezTo>
                    <a:pt x="2217" y="2855"/>
                    <a:pt x="2855" y="2215"/>
                    <a:pt x="2855" y="1427"/>
                  </a:cubicBezTo>
                  <a:cubicBezTo>
                    <a:pt x="2855" y="639"/>
                    <a:pt x="2217" y="1"/>
                    <a:pt x="1429"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54"/>
            <p:cNvSpPr/>
            <p:nvPr/>
          </p:nvSpPr>
          <p:spPr>
            <a:xfrm>
              <a:off x="5712850" y="2396950"/>
              <a:ext cx="209300" cy="270400"/>
            </a:xfrm>
            <a:custGeom>
              <a:avLst/>
              <a:gdLst/>
              <a:ahLst/>
              <a:cxnLst/>
              <a:rect l="l" t="t" r="r" b="b"/>
              <a:pathLst>
                <a:path w="8372" h="10816" extrusionOk="0">
                  <a:moveTo>
                    <a:pt x="4185" y="0"/>
                  </a:moveTo>
                  <a:cubicBezTo>
                    <a:pt x="3917" y="0"/>
                    <a:pt x="3648" y="69"/>
                    <a:pt x="3406" y="206"/>
                  </a:cubicBezTo>
                  <a:lnTo>
                    <a:pt x="483" y="1863"/>
                  </a:lnTo>
                  <a:cubicBezTo>
                    <a:pt x="126" y="2064"/>
                    <a:pt x="1" y="2518"/>
                    <a:pt x="205" y="2874"/>
                  </a:cubicBezTo>
                  <a:cubicBezTo>
                    <a:pt x="342" y="3113"/>
                    <a:pt x="591" y="3246"/>
                    <a:pt x="848" y="3246"/>
                  </a:cubicBezTo>
                  <a:cubicBezTo>
                    <a:pt x="974" y="3246"/>
                    <a:pt x="1102" y="3214"/>
                    <a:pt x="1219" y="3146"/>
                  </a:cubicBezTo>
                  <a:lnTo>
                    <a:pt x="2584" y="2363"/>
                  </a:lnTo>
                  <a:lnTo>
                    <a:pt x="2584" y="10079"/>
                  </a:lnTo>
                  <a:cubicBezTo>
                    <a:pt x="2590" y="10482"/>
                    <a:pt x="2917" y="10804"/>
                    <a:pt x="3318" y="10804"/>
                  </a:cubicBezTo>
                  <a:cubicBezTo>
                    <a:pt x="3721" y="10804"/>
                    <a:pt x="4047" y="10482"/>
                    <a:pt x="4053" y="10079"/>
                  </a:cubicBezTo>
                  <a:lnTo>
                    <a:pt x="4053" y="5888"/>
                  </a:lnTo>
                  <a:cubicBezTo>
                    <a:pt x="4097" y="5892"/>
                    <a:pt x="4141" y="5896"/>
                    <a:pt x="4186" y="5896"/>
                  </a:cubicBezTo>
                  <a:cubicBezTo>
                    <a:pt x="4230" y="5896"/>
                    <a:pt x="4274" y="5892"/>
                    <a:pt x="4317" y="5888"/>
                  </a:cubicBezTo>
                  <a:lnTo>
                    <a:pt x="4317" y="10082"/>
                  </a:lnTo>
                  <a:cubicBezTo>
                    <a:pt x="4317" y="10487"/>
                    <a:pt x="4646" y="10816"/>
                    <a:pt x="5052" y="10816"/>
                  </a:cubicBezTo>
                  <a:cubicBezTo>
                    <a:pt x="5457" y="10816"/>
                    <a:pt x="5786" y="10487"/>
                    <a:pt x="5786" y="10082"/>
                  </a:cubicBezTo>
                  <a:lnTo>
                    <a:pt x="5786" y="2363"/>
                  </a:lnTo>
                  <a:lnTo>
                    <a:pt x="7155" y="3146"/>
                  </a:lnTo>
                  <a:cubicBezTo>
                    <a:pt x="7271" y="3214"/>
                    <a:pt x="7399" y="3246"/>
                    <a:pt x="7525" y="3246"/>
                  </a:cubicBezTo>
                  <a:cubicBezTo>
                    <a:pt x="7782" y="3246"/>
                    <a:pt x="8032" y="3112"/>
                    <a:pt x="8168" y="2874"/>
                  </a:cubicBezTo>
                  <a:cubicBezTo>
                    <a:pt x="8372" y="2518"/>
                    <a:pt x="8248" y="2064"/>
                    <a:pt x="7890" y="1861"/>
                  </a:cubicBezTo>
                  <a:lnTo>
                    <a:pt x="7890" y="1863"/>
                  </a:lnTo>
                  <a:lnTo>
                    <a:pt x="4963" y="204"/>
                  </a:lnTo>
                  <a:cubicBezTo>
                    <a:pt x="4722" y="68"/>
                    <a:pt x="4454" y="0"/>
                    <a:pt x="4185"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54"/>
            <p:cNvSpPr/>
            <p:nvPr/>
          </p:nvSpPr>
          <p:spPr>
            <a:xfrm>
              <a:off x="5781775" y="2318725"/>
              <a:ext cx="71400" cy="71400"/>
            </a:xfrm>
            <a:custGeom>
              <a:avLst/>
              <a:gdLst/>
              <a:ahLst/>
              <a:cxnLst/>
              <a:rect l="l" t="t" r="r" b="b"/>
              <a:pathLst>
                <a:path w="2856" h="2856" extrusionOk="0">
                  <a:moveTo>
                    <a:pt x="1429" y="1"/>
                  </a:moveTo>
                  <a:cubicBezTo>
                    <a:pt x="641" y="1"/>
                    <a:pt x="1" y="639"/>
                    <a:pt x="1" y="1427"/>
                  </a:cubicBezTo>
                  <a:cubicBezTo>
                    <a:pt x="1" y="2215"/>
                    <a:pt x="641" y="2855"/>
                    <a:pt x="1429" y="2855"/>
                  </a:cubicBezTo>
                  <a:cubicBezTo>
                    <a:pt x="2217" y="2855"/>
                    <a:pt x="2855" y="2215"/>
                    <a:pt x="2855" y="1427"/>
                  </a:cubicBezTo>
                  <a:cubicBezTo>
                    <a:pt x="2855" y="639"/>
                    <a:pt x="2217" y="1"/>
                    <a:pt x="14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54"/>
            <p:cNvSpPr/>
            <p:nvPr/>
          </p:nvSpPr>
          <p:spPr>
            <a:xfrm>
              <a:off x="5712850" y="2396950"/>
              <a:ext cx="209300" cy="270400"/>
            </a:xfrm>
            <a:custGeom>
              <a:avLst/>
              <a:gdLst/>
              <a:ahLst/>
              <a:cxnLst/>
              <a:rect l="l" t="t" r="r" b="b"/>
              <a:pathLst>
                <a:path w="8372" h="10816" extrusionOk="0">
                  <a:moveTo>
                    <a:pt x="4185" y="0"/>
                  </a:moveTo>
                  <a:cubicBezTo>
                    <a:pt x="3917" y="0"/>
                    <a:pt x="3648" y="69"/>
                    <a:pt x="3406" y="206"/>
                  </a:cubicBezTo>
                  <a:lnTo>
                    <a:pt x="483" y="1863"/>
                  </a:lnTo>
                  <a:cubicBezTo>
                    <a:pt x="126" y="2064"/>
                    <a:pt x="1" y="2518"/>
                    <a:pt x="205" y="2874"/>
                  </a:cubicBezTo>
                  <a:cubicBezTo>
                    <a:pt x="342" y="3113"/>
                    <a:pt x="591" y="3246"/>
                    <a:pt x="848" y="3246"/>
                  </a:cubicBezTo>
                  <a:cubicBezTo>
                    <a:pt x="974" y="3246"/>
                    <a:pt x="1102" y="3214"/>
                    <a:pt x="1219" y="3146"/>
                  </a:cubicBezTo>
                  <a:lnTo>
                    <a:pt x="2584" y="2363"/>
                  </a:lnTo>
                  <a:lnTo>
                    <a:pt x="2584" y="10079"/>
                  </a:lnTo>
                  <a:cubicBezTo>
                    <a:pt x="2590" y="10482"/>
                    <a:pt x="2917" y="10804"/>
                    <a:pt x="3318" y="10804"/>
                  </a:cubicBezTo>
                  <a:cubicBezTo>
                    <a:pt x="3721" y="10804"/>
                    <a:pt x="4047" y="10482"/>
                    <a:pt x="4053" y="10079"/>
                  </a:cubicBezTo>
                  <a:lnTo>
                    <a:pt x="4053" y="5888"/>
                  </a:lnTo>
                  <a:cubicBezTo>
                    <a:pt x="4097" y="5892"/>
                    <a:pt x="4141" y="5896"/>
                    <a:pt x="4186" y="5896"/>
                  </a:cubicBezTo>
                  <a:cubicBezTo>
                    <a:pt x="4230" y="5896"/>
                    <a:pt x="4274" y="5892"/>
                    <a:pt x="4317" y="5888"/>
                  </a:cubicBezTo>
                  <a:lnTo>
                    <a:pt x="4317" y="10082"/>
                  </a:lnTo>
                  <a:cubicBezTo>
                    <a:pt x="4317" y="10487"/>
                    <a:pt x="4646" y="10816"/>
                    <a:pt x="5052" y="10816"/>
                  </a:cubicBezTo>
                  <a:cubicBezTo>
                    <a:pt x="5457" y="10816"/>
                    <a:pt x="5786" y="10487"/>
                    <a:pt x="5786" y="10082"/>
                  </a:cubicBezTo>
                  <a:lnTo>
                    <a:pt x="5786" y="2363"/>
                  </a:lnTo>
                  <a:lnTo>
                    <a:pt x="7155" y="3146"/>
                  </a:lnTo>
                  <a:cubicBezTo>
                    <a:pt x="7271" y="3214"/>
                    <a:pt x="7399" y="3246"/>
                    <a:pt x="7525" y="3246"/>
                  </a:cubicBezTo>
                  <a:cubicBezTo>
                    <a:pt x="7782" y="3246"/>
                    <a:pt x="8032" y="3112"/>
                    <a:pt x="8168" y="2874"/>
                  </a:cubicBezTo>
                  <a:cubicBezTo>
                    <a:pt x="8372" y="2518"/>
                    <a:pt x="8248" y="2064"/>
                    <a:pt x="7890" y="1861"/>
                  </a:cubicBezTo>
                  <a:lnTo>
                    <a:pt x="7890" y="1863"/>
                  </a:lnTo>
                  <a:lnTo>
                    <a:pt x="4963" y="204"/>
                  </a:lnTo>
                  <a:cubicBezTo>
                    <a:pt x="4722" y="68"/>
                    <a:pt x="4454" y="0"/>
                    <a:pt x="41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54"/>
            <p:cNvSpPr/>
            <p:nvPr/>
          </p:nvSpPr>
          <p:spPr>
            <a:xfrm>
              <a:off x="5077050" y="2318725"/>
              <a:ext cx="71400" cy="71400"/>
            </a:xfrm>
            <a:custGeom>
              <a:avLst/>
              <a:gdLst/>
              <a:ahLst/>
              <a:cxnLst/>
              <a:rect l="l" t="t" r="r" b="b"/>
              <a:pathLst>
                <a:path w="2856" h="2856" extrusionOk="0">
                  <a:moveTo>
                    <a:pt x="1429" y="1"/>
                  </a:moveTo>
                  <a:cubicBezTo>
                    <a:pt x="640" y="1"/>
                    <a:pt x="1" y="639"/>
                    <a:pt x="1" y="1427"/>
                  </a:cubicBezTo>
                  <a:cubicBezTo>
                    <a:pt x="1" y="2215"/>
                    <a:pt x="640" y="2855"/>
                    <a:pt x="1429" y="2855"/>
                  </a:cubicBezTo>
                  <a:cubicBezTo>
                    <a:pt x="2217" y="2855"/>
                    <a:pt x="2855" y="2215"/>
                    <a:pt x="2855" y="1427"/>
                  </a:cubicBezTo>
                  <a:cubicBezTo>
                    <a:pt x="2855" y="639"/>
                    <a:pt x="2217" y="1"/>
                    <a:pt x="1429"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54"/>
            <p:cNvSpPr/>
            <p:nvPr/>
          </p:nvSpPr>
          <p:spPr>
            <a:xfrm>
              <a:off x="5008125" y="2396950"/>
              <a:ext cx="209300" cy="270400"/>
            </a:xfrm>
            <a:custGeom>
              <a:avLst/>
              <a:gdLst/>
              <a:ahLst/>
              <a:cxnLst/>
              <a:rect l="l" t="t" r="r" b="b"/>
              <a:pathLst>
                <a:path w="8372" h="10816" extrusionOk="0">
                  <a:moveTo>
                    <a:pt x="4185" y="0"/>
                  </a:moveTo>
                  <a:cubicBezTo>
                    <a:pt x="3916" y="0"/>
                    <a:pt x="3648" y="69"/>
                    <a:pt x="3406" y="206"/>
                  </a:cubicBezTo>
                  <a:lnTo>
                    <a:pt x="483" y="1863"/>
                  </a:lnTo>
                  <a:cubicBezTo>
                    <a:pt x="126" y="2064"/>
                    <a:pt x="1" y="2518"/>
                    <a:pt x="205" y="2874"/>
                  </a:cubicBezTo>
                  <a:cubicBezTo>
                    <a:pt x="342" y="3113"/>
                    <a:pt x="591" y="3246"/>
                    <a:pt x="848" y="3246"/>
                  </a:cubicBezTo>
                  <a:cubicBezTo>
                    <a:pt x="974" y="3246"/>
                    <a:pt x="1102" y="3214"/>
                    <a:pt x="1219" y="3146"/>
                  </a:cubicBezTo>
                  <a:lnTo>
                    <a:pt x="2584" y="2363"/>
                  </a:lnTo>
                  <a:lnTo>
                    <a:pt x="2584" y="10079"/>
                  </a:lnTo>
                  <a:cubicBezTo>
                    <a:pt x="2584" y="10485"/>
                    <a:pt x="2913" y="10814"/>
                    <a:pt x="3319" y="10814"/>
                  </a:cubicBezTo>
                  <a:cubicBezTo>
                    <a:pt x="3724" y="10814"/>
                    <a:pt x="4053" y="10485"/>
                    <a:pt x="4053" y="10079"/>
                  </a:cubicBezTo>
                  <a:lnTo>
                    <a:pt x="4053" y="5888"/>
                  </a:lnTo>
                  <a:cubicBezTo>
                    <a:pt x="4096" y="5892"/>
                    <a:pt x="4141" y="5896"/>
                    <a:pt x="4186" y="5896"/>
                  </a:cubicBezTo>
                  <a:cubicBezTo>
                    <a:pt x="4230" y="5896"/>
                    <a:pt x="4273" y="5892"/>
                    <a:pt x="4318" y="5888"/>
                  </a:cubicBezTo>
                  <a:lnTo>
                    <a:pt x="4318" y="10082"/>
                  </a:lnTo>
                  <a:cubicBezTo>
                    <a:pt x="4318" y="10487"/>
                    <a:pt x="4646" y="10816"/>
                    <a:pt x="5052" y="10816"/>
                  </a:cubicBezTo>
                  <a:cubicBezTo>
                    <a:pt x="5457" y="10816"/>
                    <a:pt x="5786" y="10487"/>
                    <a:pt x="5786" y="10082"/>
                  </a:cubicBezTo>
                  <a:lnTo>
                    <a:pt x="5786" y="2363"/>
                  </a:lnTo>
                  <a:lnTo>
                    <a:pt x="7155" y="3146"/>
                  </a:lnTo>
                  <a:cubicBezTo>
                    <a:pt x="7271" y="3214"/>
                    <a:pt x="7399" y="3246"/>
                    <a:pt x="7525" y="3246"/>
                  </a:cubicBezTo>
                  <a:cubicBezTo>
                    <a:pt x="7781" y="3246"/>
                    <a:pt x="8031" y="3112"/>
                    <a:pt x="8168" y="2874"/>
                  </a:cubicBezTo>
                  <a:cubicBezTo>
                    <a:pt x="8372" y="2518"/>
                    <a:pt x="8248" y="2064"/>
                    <a:pt x="7890" y="1861"/>
                  </a:cubicBezTo>
                  <a:lnTo>
                    <a:pt x="7890" y="1863"/>
                  </a:lnTo>
                  <a:lnTo>
                    <a:pt x="4963" y="204"/>
                  </a:lnTo>
                  <a:cubicBezTo>
                    <a:pt x="4721" y="68"/>
                    <a:pt x="4453" y="0"/>
                    <a:pt x="4185"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54"/>
            <p:cNvSpPr/>
            <p:nvPr/>
          </p:nvSpPr>
          <p:spPr>
            <a:xfrm>
              <a:off x="5077050" y="2318725"/>
              <a:ext cx="71400" cy="71400"/>
            </a:xfrm>
            <a:custGeom>
              <a:avLst/>
              <a:gdLst/>
              <a:ahLst/>
              <a:cxnLst/>
              <a:rect l="l" t="t" r="r" b="b"/>
              <a:pathLst>
                <a:path w="2856" h="2856" extrusionOk="0">
                  <a:moveTo>
                    <a:pt x="1429" y="1"/>
                  </a:moveTo>
                  <a:cubicBezTo>
                    <a:pt x="640" y="1"/>
                    <a:pt x="1" y="639"/>
                    <a:pt x="1" y="1427"/>
                  </a:cubicBezTo>
                  <a:cubicBezTo>
                    <a:pt x="1" y="2215"/>
                    <a:pt x="640" y="2855"/>
                    <a:pt x="1429" y="2855"/>
                  </a:cubicBezTo>
                  <a:cubicBezTo>
                    <a:pt x="2217" y="2855"/>
                    <a:pt x="2855" y="2215"/>
                    <a:pt x="2855" y="1427"/>
                  </a:cubicBezTo>
                  <a:cubicBezTo>
                    <a:pt x="2855" y="639"/>
                    <a:pt x="2217" y="1"/>
                    <a:pt x="14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54"/>
            <p:cNvSpPr/>
            <p:nvPr/>
          </p:nvSpPr>
          <p:spPr>
            <a:xfrm>
              <a:off x="5008125" y="2396950"/>
              <a:ext cx="209300" cy="270400"/>
            </a:xfrm>
            <a:custGeom>
              <a:avLst/>
              <a:gdLst/>
              <a:ahLst/>
              <a:cxnLst/>
              <a:rect l="l" t="t" r="r" b="b"/>
              <a:pathLst>
                <a:path w="8372" h="10816" extrusionOk="0">
                  <a:moveTo>
                    <a:pt x="4185" y="0"/>
                  </a:moveTo>
                  <a:cubicBezTo>
                    <a:pt x="3916" y="0"/>
                    <a:pt x="3648" y="69"/>
                    <a:pt x="3406" y="206"/>
                  </a:cubicBezTo>
                  <a:lnTo>
                    <a:pt x="483" y="1863"/>
                  </a:lnTo>
                  <a:cubicBezTo>
                    <a:pt x="126" y="2064"/>
                    <a:pt x="1" y="2518"/>
                    <a:pt x="205" y="2874"/>
                  </a:cubicBezTo>
                  <a:cubicBezTo>
                    <a:pt x="342" y="3113"/>
                    <a:pt x="591" y="3246"/>
                    <a:pt x="848" y="3246"/>
                  </a:cubicBezTo>
                  <a:cubicBezTo>
                    <a:pt x="974" y="3246"/>
                    <a:pt x="1102" y="3214"/>
                    <a:pt x="1219" y="3146"/>
                  </a:cubicBezTo>
                  <a:lnTo>
                    <a:pt x="2584" y="2363"/>
                  </a:lnTo>
                  <a:lnTo>
                    <a:pt x="2584" y="10079"/>
                  </a:lnTo>
                  <a:cubicBezTo>
                    <a:pt x="2584" y="10485"/>
                    <a:pt x="2913" y="10814"/>
                    <a:pt x="3319" y="10814"/>
                  </a:cubicBezTo>
                  <a:cubicBezTo>
                    <a:pt x="3724" y="10814"/>
                    <a:pt x="4053" y="10485"/>
                    <a:pt x="4053" y="10079"/>
                  </a:cubicBezTo>
                  <a:lnTo>
                    <a:pt x="4053" y="5888"/>
                  </a:lnTo>
                  <a:cubicBezTo>
                    <a:pt x="4096" y="5892"/>
                    <a:pt x="4141" y="5896"/>
                    <a:pt x="4186" y="5896"/>
                  </a:cubicBezTo>
                  <a:cubicBezTo>
                    <a:pt x="4230" y="5896"/>
                    <a:pt x="4273" y="5892"/>
                    <a:pt x="4318" y="5888"/>
                  </a:cubicBezTo>
                  <a:lnTo>
                    <a:pt x="4318" y="10082"/>
                  </a:lnTo>
                  <a:cubicBezTo>
                    <a:pt x="4318" y="10487"/>
                    <a:pt x="4646" y="10816"/>
                    <a:pt x="5052" y="10816"/>
                  </a:cubicBezTo>
                  <a:cubicBezTo>
                    <a:pt x="5457" y="10816"/>
                    <a:pt x="5786" y="10487"/>
                    <a:pt x="5786" y="10082"/>
                  </a:cubicBezTo>
                  <a:lnTo>
                    <a:pt x="5786" y="2363"/>
                  </a:lnTo>
                  <a:lnTo>
                    <a:pt x="7155" y="3146"/>
                  </a:lnTo>
                  <a:cubicBezTo>
                    <a:pt x="7271" y="3214"/>
                    <a:pt x="7399" y="3246"/>
                    <a:pt x="7525" y="3246"/>
                  </a:cubicBezTo>
                  <a:cubicBezTo>
                    <a:pt x="7781" y="3246"/>
                    <a:pt x="8031" y="3112"/>
                    <a:pt x="8168" y="2874"/>
                  </a:cubicBezTo>
                  <a:cubicBezTo>
                    <a:pt x="8372" y="2518"/>
                    <a:pt x="8248" y="2064"/>
                    <a:pt x="7890" y="1861"/>
                  </a:cubicBezTo>
                  <a:lnTo>
                    <a:pt x="7890" y="1863"/>
                  </a:lnTo>
                  <a:lnTo>
                    <a:pt x="4963" y="204"/>
                  </a:lnTo>
                  <a:cubicBezTo>
                    <a:pt x="4721" y="68"/>
                    <a:pt x="4453" y="0"/>
                    <a:pt x="41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54"/>
            <p:cNvSpPr/>
            <p:nvPr/>
          </p:nvSpPr>
          <p:spPr>
            <a:xfrm>
              <a:off x="4842150" y="2318725"/>
              <a:ext cx="74225" cy="71400"/>
            </a:xfrm>
            <a:custGeom>
              <a:avLst/>
              <a:gdLst/>
              <a:ahLst/>
              <a:cxnLst/>
              <a:rect l="l" t="t" r="r" b="b"/>
              <a:pathLst>
                <a:path w="2969" h="2856" extrusionOk="0">
                  <a:moveTo>
                    <a:pt x="1428" y="0"/>
                  </a:moveTo>
                  <a:cubicBezTo>
                    <a:pt x="1244" y="0"/>
                    <a:pt x="1059" y="36"/>
                    <a:pt x="882" y="109"/>
                  </a:cubicBezTo>
                  <a:cubicBezTo>
                    <a:pt x="348" y="329"/>
                    <a:pt x="0" y="850"/>
                    <a:pt x="0" y="1427"/>
                  </a:cubicBezTo>
                  <a:cubicBezTo>
                    <a:pt x="0" y="2215"/>
                    <a:pt x="640" y="2855"/>
                    <a:pt x="1428" y="2855"/>
                  </a:cubicBezTo>
                  <a:cubicBezTo>
                    <a:pt x="2005" y="2855"/>
                    <a:pt x="2526" y="2507"/>
                    <a:pt x="2746" y="1974"/>
                  </a:cubicBezTo>
                  <a:cubicBezTo>
                    <a:pt x="2968" y="1440"/>
                    <a:pt x="2845" y="827"/>
                    <a:pt x="2437" y="419"/>
                  </a:cubicBezTo>
                  <a:cubicBezTo>
                    <a:pt x="2164" y="145"/>
                    <a:pt x="1799" y="0"/>
                    <a:pt x="1428"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54"/>
            <p:cNvSpPr/>
            <p:nvPr/>
          </p:nvSpPr>
          <p:spPr>
            <a:xfrm>
              <a:off x="4773350" y="2396950"/>
              <a:ext cx="209050" cy="270375"/>
            </a:xfrm>
            <a:custGeom>
              <a:avLst/>
              <a:gdLst/>
              <a:ahLst/>
              <a:cxnLst/>
              <a:rect l="l" t="t" r="r" b="b"/>
              <a:pathLst>
                <a:path w="8362" h="10815" extrusionOk="0">
                  <a:moveTo>
                    <a:pt x="4180" y="0"/>
                  </a:moveTo>
                  <a:cubicBezTo>
                    <a:pt x="3911" y="0"/>
                    <a:pt x="3642" y="69"/>
                    <a:pt x="3400" y="206"/>
                  </a:cubicBezTo>
                  <a:lnTo>
                    <a:pt x="477" y="1863"/>
                  </a:lnTo>
                  <a:cubicBezTo>
                    <a:pt x="123" y="2065"/>
                    <a:pt x="0" y="2517"/>
                    <a:pt x="204" y="2871"/>
                  </a:cubicBezTo>
                  <a:cubicBezTo>
                    <a:pt x="340" y="3110"/>
                    <a:pt x="590" y="3244"/>
                    <a:pt x="846" y="3244"/>
                  </a:cubicBezTo>
                  <a:cubicBezTo>
                    <a:pt x="971" y="3244"/>
                    <a:pt x="1098" y="3212"/>
                    <a:pt x="1213" y="3146"/>
                  </a:cubicBezTo>
                  <a:lnTo>
                    <a:pt x="2579" y="2363"/>
                  </a:lnTo>
                  <a:lnTo>
                    <a:pt x="2579" y="10079"/>
                  </a:lnTo>
                  <a:cubicBezTo>
                    <a:pt x="2579" y="10485"/>
                    <a:pt x="2908" y="10814"/>
                    <a:pt x="3314" y="10814"/>
                  </a:cubicBezTo>
                  <a:cubicBezTo>
                    <a:pt x="3719" y="10814"/>
                    <a:pt x="4048" y="10485"/>
                    <a:pt x="4048" y="10079"/>
                  </a:cubicBezTo>
                  <a:lnTo>
                    <a:pt x="4048" y="5888"/>
                  </a:lnTo>
                  <a:cubicBezTo>
                    <a:pt x="4091" y="5892"/>
                    <a:pt x="4136" y="5896"/>
                    <a:pt x="4180" y="5896"/>
                  </a:cubicBezTo>
                  <a:cubicBezTo>
                    <a:pt x="4225" y="5896"/>
                    <a:pt x="4268" y="5892"/>
                    <a:pt x="4313" y="5888"/>
                  </a:cubicBezTo>
                  <a:lnTo>
                    <a:pt x="4313" y="10082"/>
                  </a:lnTo>
                  <a:cubicBezTo>
                    <a:pt x="4317" y="10483"/>
                    <a:pt x="4645" y="10806"/>
                    <a:pt x="5046" y="10806"/>
                  </a:cubicBezTo>
                  <a:cubicBezTo>
                    <a:pt x="5448" y="10806"/>
                    <a:pt x="5775" y="10483"/>
                    <a:pt x="5780" y="10082"/>
                  </a:cubicBezTo>
                  <a:lnTo>
                    <a:pt x="5780" y="2363"/>
                  </a:lnTo>
                  <a:lnTo>
                    <a:pt x="7149" y="3146"/>
                  </a:lnTo>
                  <a:cubicBezTo>
                    <a:pt x="7265" y="3212"/>
                    <a:pt x="7391" y="3243"/>
                    <a:pt x="7515" y="3243"/>
                  </a:cubicBezTo>
                  <a:cubicBezTo>
                    <a:pt x="7772" y="3243"/>
                    <a:pt x="8022" y="3110"/>
                    <a:pt x="8159" y="2871"/>
                  </a:cubicBezTo>
                  <a:cubicBezTo>
                    <a:pt x="8361" y="2517"/>
                    <a:pt x="8240" y="2065"/>
                    <a:pt x="7884" y="1861"/>
                  </a:cubicBezTo>
                  <a:lnTo>
                    <a:pt x="7884" y="1863"/>
                  </a:lnTo>
                  <a:lnTo>
                    <a:pt x="4957" y="204"/>
                  </a:lnTo>
                  <a:cubicBezTo>
                    <a:pt x="4716" y="68"/>
                    <a:pt x="4448" y="0"/>
                    <a:pt x="4180"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54"/>
            <p:cNvSpPr/>
            <p:nvPr/>
          </p:nvSpPr>
          <p:spPr>
            <a:xfrm>
              <a:off x="4842150" y="2318725"/>
              <a:ext cx="74225" cy="71400"/>
            </a:xfrm>
            <a:custGeom>
              <a:avLst/>
              <a:gdLst/>
              <a:ahLst/>
              <a:cxnLst/>
              <a:rect l="l" t="t" r="r" b="b"/>
              <a:pathLst>
                <a:path w="2969" h="2856" extrusionOk="0">
                  <a:moveTo>
                    <a:pt x="1428" y="0"/>
                  </a:moveTo>
                  <a:cubicBezTo>
                    <a:pt x="1244" y="0"/>
                    <a:pt x="1059" y="36"/>
                    <a:pt x="882" y="109"/>
                  </a:cubicBezTo>
                  <a:cubicBezTo>
                    <a:pt x="348" y="329"/>
                    <a:pt x="0" y="850"/>
                    <a:pt x="0" y="1427"/>
                  </a:cubicBezTo>
                  <a:cubicBezTo>
                    <a:pt x="0" y="2215"/>
                    <a:pt x="640" y="2855"/>
                    <a:pt x="1428" y="2855"/>
                  </a:cubicBezTo>
                  <a:cubicBezTo>
                    <a:pt x="2005" y="2855"/>
                    <a:pt x="2526" y="2507"/>
                    <a:pt x="2746" y="1974"/>
                  </a:cubicBezTo>
                  <a:cubicBezTo>
                    <a:pt x="2968" y="1440"/>
                    <a:pt x="2845" y="827"/>
                    <a:pt x="2437" y="419"/>
                  </a:cubicBezTo>
                  <a:cubicBezTo>
                    <a:pt x="2164" y="145"/>
                    <a:pt x="1799" y="0"/>
                    <a:pt x="14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54"/>
            <p:cNvSpPr/>
            <p:nvPr/>
          </p:nvSpPr>
          <p:spPr>
            <a:xfrm>
              <a:off x="4773350" y="2396950"/>
              <a:ext cx="209050" cy="270375"/>
            </a:xfrm>
            <a:custGeom>
              <a:avLst/>
              <a:gdLst/>
              <a:ahLst/>
              <a:cxnLst/>
              <a:rect l="l" t="t" r="r" b="b"/>
              <a:pathLst>
                <a:path w="8362" h="10815" extrusionOk="0">
                  <a:moveTo>
                    <a:pt x="4180" y="0"/>
                  </a:moveTo>
                  <a:cubicBezTo>
                    <a:pt x="3911" y="0"/>
                    <a:pt x="3642" y="69"/>
                    <a:pt x="3400" y="206"/>
                  </a:cubicBezTo>
                  <a:lnTo>
                    <a:pt x="477" y="1863"/>
                  </a:lnTo>
                  <a:cubicBezTo>
                    <a:pt x="123" y="2065"/>
                    <a:pt x="0" y="2517"/>
                    <a:pt x="204" y="2871"/>
                  </a:cubicBezTo>
                  <a:cubicBezTo>
                    <a:pt x="340" y="3110"/>
                    <a:pt x="590" y="3244"/>
                    <a:pt x="846" y="3244"/>
                  </a:cubicBezTo>
                  <a:cubicBezTo>
                    <a:pt x="971" y="3244"/>
                    <a:pt x="1098" y="3212"/>
                    <a:pt x="1213" y="3146"/>
                  </a:cubicBezTo>
                  <a:lnTo>
                    <a:pt x="2579" y="2363"/>
                  </a:lnTo>
                  <a:lnTo>
                    <a:pt x="2579" y="10079"/>
                  </a:lnTo>
                  <a:cubicBezTo>
                    <a:pt x="2579" y="10485"/>
                    <a:pt x="2908" y="10814"/>
                    <a:pt x="3314" y="10814"/>
                  </a:cubicBezTo>
                  <a:cubicBezTo>
                    <a:pt x="3719" y="10814"/>
                    <a:pt x="4048" y="10485"/>
                    <a:pt x="4048" y="10079"/>
                  </a:cubicBezTo>
                  <a:lnTo>
                    <a:pt x="4048" y="5888"/>
                  </a:lnTo>
                  <a:cubicBezTo>
                    <a:pt x="4091" y="5892"/>
                    <a:pt x="4136" y="5896"/>
                    <a:pt x="4180" y="5896"/>
                  </a:cubicBezTo>
                  <a:cubicBezTo>
                    <a:pt x="4225" y="5896"/>
                    <a:pt x="4268" y="5892"/>
                    <a:pt x="4313" y="5888"/>
                  </a:cubicBezTo>
                  <a:lnTo>
                    <a:pt x="4313" y="10082"/>
                  </a:lnTo>
                  <a:cubicBezTo>
                    <a:pt x="4317" y="10483"/>
                    <a:pt x="4645" y="10806"/>
                    <a:pt x="5046" y="10806"/>
                  </a:cubicBezTo>
                  <a:cubicBezTo>
                    <a:pt x="5448" y="10806"/>
                    <a:pt x="5775" y="10483"/>
                    <a:pt x="5780" y="10082"/>
                  </a:cubicBezTo>
                  <a:lnTo>
                    <a:pt x="5780" y="2363"/>
                  </a:lnTo>
                  <a:lnTo>
                    <a:pt x="7149" y="3146"/>
                  </a:lnTo>
                  <a:cubicBezTo>
                    <a:pt x="7265" y="3212"/>
                    <a:pt x="7391" y="3243"/>
                    <a:pt x="7515" y="3243"/>
                  </a:cubicBezTo>
                  <a:cubicBezTo>
                    <a:pt x="7772" y="3243"/>
                    <a:pt x="8022" y="3110"/>
                    <a:pt x="8159" y="2871"/>
                  </a:cubicBezTo>
                  <a:cubicBezTo>
                    <a:pt x="8361" y="2517"/>
                    <a:pt x="8240" y="2065"/>
                    <a:pt x="7884" y="1861"/>
                  </a:cubicBezTo>
                  <a:lnTo>
                    <a:pt x="7884" y="1863"/>
                  </a:lnTo>
                  <a:lnTo>
                    <a:pt x="4957" y="204"/>
                  </a:lnTo>
                  <a:cubicBezTo>
                    <a:pt x="4716" y="68"/>
                    <a:pt x="4448" y="0"/>
                    <a:pt x="4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54"/>
            <p:cNvSpPr/>
            <p:nvPr/>
          </p:nvSpPr>
          <p:spPr>
            <a:xfrm>
              <a:off x="5311975" y="2318725"/>
              <a:ext cx="71375" cy="71400"/>
            </a:xfrm>
            <a:custGeom>
              <a:avLst/>
              <a:gdLst/>
              <a:ahLst/>
              <a:cxnLst/>
              <a:rect l="l" t="t" r="r" b="b"/>
              <a:pathLst>
                <a:path w="2855" h="2856" extrusionOk="0">
                  <a:moveTo>
                    <a:pt x="1428" y="1"/>
                  </a:moveTo>
                  <a:cubicBezTo>
                    <a:pt x="640" y="1"/>
                    <a:pt x="0" y="639"/>
                    <a:pt x="0" y="1427"/>
                  </a:cubicBezTo>
                  <a:cubicBezTo>
                    <a:pt x="0" y="2215"/>
                    <a:pt x="640" y="2855"/>
                    <a:pt x="1428" y="2855"/>
                  </a:cubicBezTo>
                  <a:cubicBezTo>
                    <a:pt x="2216" y="2855"/>
                    <a:pt x="2855" y="2215"/>
                    <a:pt x="2855" y="1427"/>
                  </a:cubicBezTo>
                  <a:cubicBezTo>
                    <a:pt x="2855" y="639"/>
                    <a:pt x="2216" y="1"/>
                    <a:pt x="1428"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54"/>
            <p:cNvSpPr/>
            <p:nvPr/>
          </p:nvSpPr>
          <p:spPr>
            <a:xfrm>
              <a:off x="5243050" y="2396950"/>
              <a:ext cx="209050" cy="270150"/>
            </a:xfrm>
            <a:custGeom>
              <a:avLst/>
              <a:gdLst/>
              <a:ahLst/>
              <a:cxnLst/>
              <a:rect l="l" t="t" r="r" b="b"/>
              <a:pathLst>
                <a:path w="8362" h="10806" extrusionOk="0">
                  <a:moveTo>
                    <a:pt x="4185" y="0"/>
                  </a:moveTo>
                  <a:cubicBezTo>
                    <a:pt x="3916" y="0"/>
                    <a:pt x="3647" y="69"/>
                    <a:pt x="3405" y="206"/>
                  </a:cubicBezTo>
                  <a:lnTo>
                    <a:pt x="482" y="1863"/>
                  </a:lnTo>
                  <a:cubicBezTo>
                    <a:pt x="125" y="2064"/>
                    <a:pt x="0" y="2518"/>
                    <a:pt x="205" y="2874"/>
                  </a:cubicBezTo>
                  <a:cubicBezTo>
                    <a:pt x="341" y="3113"/>
                    <a:pt x="590" y="3246"/>
                    <a:pt x="847" y="3246"/>
                  </a:cubicBezTo>
                  <a:cubicBezTo>
                    <a:pt x="973" y="3246"/>
                    <a:pt x="1101" y="3214"/>
                    <a:pt x="1218" y="3146"/>
                  </a:cubicBezTo>
                  <a:lnTo>
                    <a:pt x="2584" y="2363"/>
                  </a:lnTo>
                  <a:lnTo>
                    <a:pt x="2584" y="10079"/>
                  </a:lnTo>
                  <a:cubicBezTo>
                    <a:pt x="2590" y="10482"/>
                    <a:pt x="2916" y="10804"/>
                    <a:pt x="3319" y="10804"/>
                  </a:cubicBezTo>
                  <a:cubicBezTo>
                    <a:pt x="3720" y="10804"/>
                    <a:pt x="4046" y="10482"/>
                    <a:pt x="4052" y="10079"/>
                  </a:cubicBezTo>
                  <a:lnTo>
                    <a:pt x="4052" y="5888"/>
                  </a:lnTo>
                  <a:cubicBezTo>
                    <a:pt x="4096" y="5892"/>
                    <a:pt x="4140" y="5896"/>
                    <a:pt x="4185" y="5896"/>
                  </a:cubicBezTo>
                  <a:cubicBezTo>
                    <a:pt x="4230" y="5896"/>
                    <a:pt x="4273" y="5892"/>
                    <a:pt x="4316" y="5888"/>
                  </a:cubicBezTo>
                  <a:lnTo>
                    <a:pt x="4316" y="10082"/>
                  </a:lnTo>
                  <a:cubicBezTo>
                    <a:pt x="4322" y="10483"/>
                    <a:pt x="4650" y="10806"/>
                    <a:pt x="5051" y="10806"/>
                  </a:cubicBezTo>
                  <a:cubicBezTo>
                    <a:pt x="5453" y="10806"/>
                    <a:pt x="5779" y="10483"/>
                    <a:pt x="5785" y="10082"/>
                  </a:cubicBezTo>
                  <a:lnTo>
                    <a:pt x="5785" y="2363"/>
                  </a:lnTo>
                  <a:lnTo>
                    <a:pt x="7154" y="3146"/>
                  </a:lnTo>
                  <a:cubicBezTo>
                    <a:pt x="7269" y="3211"/>
                    <a:pt x="7394" y="3241"/>
                    <a:pt x="7517" y="3241"/>
                  </a:cubicBezTo>
                  <a:cubicBezTo>
                    <a:pt x="7773" y="3241"/>
                    <a:pt x="8023" y="3107"/>
                    <a:pt x="8159" y="2869"/>
                  </a:cubicBezTo>
                  <a:cubicBezTo>
                    <a:pt x="8361" y="2516"/>
                    <a:pt x="8241" y="2066"/>
                    <a:pt x="7889" y="1861"/>
                  </a:cubicBezTo>
                  <a:lnTo>
                    <a:pt x="7889" y="1863"/>
                  </a:lnTo>
                  <a:lnTo>
                    <a:pt x="4962" y="204"/>
                  </a:lnTo>
                  <a:cubicBezTo>
                    <a:pt x="4721" y="68"/>
                    <a:pt x="4453" y="0"/>
                    <a:pt x="4185"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54"/>
            <p:cNvSpPr/>
            <p:nvPr/>
          </p:nvSpPr>
          <p:spPr>
            <a:xfrm>
              <a:off x="5311975" y="2318725"/>
              <a:ext cx="71375" cy="71400"/>
            </a:xfrm>
            <a:custGeom>
              <a:avLst/>
              <a:gdLst/>
              <a:ahLst/>
              <a:cxnLst/>
              <a:rect l="l" t="t" r="r" b="b"/>
              <a:pathLst>
                <a:path w="2855" h="2856" extrusionOk="0">
                  <a:moveTo>
                    <a:pt x="1428" y="1"/>
                  </a:moveTo>
                  <a:cubicBezTo>
                    <a:pt x="640" y="1"/>
                    <a:pt x="0" y="639"/>
                    <a:pt x="0" y="1427"/>
                  </a:cubicBezTo>
                  <a:cubicBezTo>
                    <a:pt x="0" y="2215"/>
                    <a:pt x="640" y="2855"/>
                    <a:pt x="1428" y="2855"/>
                  </a:cubicBezTo>
                  <a:cubicBezTo>
                    <a:pt x="2216" y="2855"/>
                    <a:pt x="2855" y="2215"/>
                    <a:pt x="2855" y="1427"/>
                  </a:cubicBezTo>
                  <a:cubicBezTo>
                    <a:pt x="2855" y="639"/>
                    <a:pt x="2216" y="1"/>
                    <a:pt x="14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54"/>
            <p:cNvSpPr/>
            <p:nvPr/>
          </p:nvSpPr>
          <p:spPr>
            <a:xfrm>
              <a:off x="5243050" y="2396950"/>
              <a:ext cx="209050" cy="270150"/>
            </a:xfrm>
            <a:custGeom>
              <a:avLst/>
              <a:gdLst/>
              <a:ahLst/>
              <a:cxnLst/>
              <a:rect l="l" t="t" r="r" b="b"/>
              <a:pathLst>
                <a:path w="8362" h="10806" extrusionOk="0">
                  <a:moveTo>
                    <a:pt x="4185" y="0"/>
                  </a:moveTo>
                  <a:cubicBezTo>
                    <a:pt x="3916" y="0"/>
                    <a:pt x="3647" y="69"/>
                    <a:pt x="3405" y="206"/>
                  </a:cubicBezTo>
                  <a:lnTo>
                    <a:pt x="482" y="1863"/>
                  </a:lnTo>
                  <a:cubicBezTo>
                    <a:pt x="125" y="2064"/>
                    <a:pt x="0" y="2518"/>
                    <a:pt x="205" y="2874"/>
                  </a:cubicBezTo>
                  <a:cubicBezTo>
                    <a:pt x="341" y="3113"/>
                    <a:pt x="590" y="3246"/>
                    <a:pt x="847" y="3246"/>
                  </a:cubicBezTo>
                  <a:cubicBezTo>
                    <a:pt x="973" y="3246"/>
                    <a:pt x="1101" y="3214"/>
                    <a:pt x="1218" y="3146"/>
                  </a:cubicBezTo>
                  <a:lnTo>
                    <a:pt x="2584" y="2363"/>
                  </a:lnTo>
                  <a:lnTo>
                    <a:pt x="2584" y="10079"/>
                  </a:lnTo>
                  <a:cubicBezTo>
                    <a:pt x="2590" y="10482"/>
                    <a:pt x="2916" y="10804"/>
                    <a:pt x="3319" y="10804"/>
                  </a:cubicBezTo>
                  <a:cubicBezTo>
                    <a:pt x="3720" y="10804"/>
                    <a:pt x="4046" y="10482"/>
                    <a:pt x="4052" y="10079"/>
                  </a:cubicBezTo>
                  <a:lnTo>
                    <a:pt x="4052" y="5888"/>
                  </a:lnTo>
                  <a:cubicBezTo>
                    <a:pt x="4096" y="5892"/>
                    <a:pt x="4140" y="5896"/>
                    <a:pt x="4185" y="5896"/>
                  </a:cubicBezTo>
                  <a:cubicBezTo>
                    <a:pt x="4230" y="5896"/>
                    <a:pt x="4273" y="5892"/>
                    <a:pt x="4316" y="5888"/>
                  </a:cubicBezTo>
                  <a:lnTo>
                    <a:pt x="4316" y="10082"/>
                  </a:lnTo>
                  <a:cubicBezTo>
                    <a:pt x="4322" y="10483"/>
                    <a:pt x="4650" y="10806"/>
                    <a:pt x="5051" y="10806"/>
                  </a:cubicBezTo>
                  <a:cubicBezTo>
                    <a:pt x="5453" y="10806"/>
                    <a:pt x="5779" y="10483"/>
                    <a:pt x="5785" y="10082"/>
                  </a:cubicBezTo>
                  <a:lnTo>
                    <a:pt x="5785" y="2363"/>
                  </a:lnTo>
                  <a:lnTo>
                    <a:pt x="7154" y="3146"/>
                  </a:lnTo>
                  <a:cubicBezTo>
                    <a:pt x="7269" y="3211"/>
                    <a:pt x="7394" y="3241"/>
                    <a:pt x="7517" y="3241"/>
                  </a:cubicBezTo>
                  <a:cubicBezTo>
                    <a:pt x="7773" y="3241"/>
                    <a:pt x="8023" y="3107"/>
                    <a:pt x="8159" y="2869"/>
                  </a:cubicBezTo>
                  <a:cubicBezTo>
                    <a:pt x="8361" y="2516"/>
                    <a:pt x="8241" y="2066"/>
                    <a:pt x="7889" y="1861"/>
                  </a:cubicBezTo>
                  <a:lnTo>
                    <a:pt x="7889" y="1863"/>
                  </a:lnTo>
                  <a:lnTo>
                    <a:pt x="4962" y="204"/>
                  </a:lnTo>
                  <a:cubicBezTo>
                    <a:pt x="4721" y="68"/>
                    <a:pt x="4453" y="0"/>
                    <a:pt x="41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54"/>
            <p:cNvSpPr/>
            <p:nvPr/>
          </p:nvSpPr>
          <p:spPr>
            <a:xfrm>
              <a:off x="5312150" y="2711350"/>
              <a:ext cx="71375" cy="71375"/>
            </a:xfrm>
            <a:custGeom>
              <a:avLst/>
              <a:gdLst/>
              <a:ahLst/>
              <a:cxnLst/>
              <a:rect l="l" t="t" r="r" b="b"/>
              <a:pathLst>
                <a:path w="2855" h="2855" extrusionOk="0">
                  <a:moveTo>
                    <a:pt x="1428" y="0"/>
                  </a:moveTo>
                  <a:cubicBezTo>
                    <a:pt x="639" y="0"/>
                    <a:pt x="0" y="640"/>
                    <a:pt x="0" y="1428"/>
                  </a:cubicBezTo>
                  <a:cubicBezTo>
                    <a:pt x="0" y="2216"/>
                    <a:pt x="639" y="2855"/>
                    <a:pt x="1428" y="2855"/>
                  </a:cubicBezTo>
                  <a:cubicBezTo>
                    <a:pt x="2216" y="2855"/>
                    <a:pt x="2855" y="2216"/>
                    <a:pt x="2855" y="1428"/>
                  </a:cubicBezTo>
                  <a:cubicBezTo>
                    <a:pt x="2855" y="640"/>
                    <a:pt x="2216" y="0"/>
                    <a:pt x="1428"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54"/>
            <p:cNvSpPr/>
            <p:nvPr/>
          </p:nvSpPr>
          <p:spPr>
            <a:xfrm>
              <a:off x="5243350" y="2789575"/>
              <a:ext cx="209050" cy="270650"/>
            </a:xfrm>
            <a:custGeom>
              <a:avLst/>
              <a:gdLst/>
              <a:ahLst/>
              <a:cxnLst/>
              <a:rect l="l" t="t" r="r" b="b"/>
              <a:pathLst>
                <a:path w="8362" h="10826" extrusionOk="0">
                  <a:moveTo>
                    <a:pt x="4181" y="0"/>
                  </a:moveTo>
                  <a:cubicBezTo>
                    <a:pt x="3912" y="0"/>
                    <a:pt x="3643" y="69"/>
                    <a:pt x="3401" y="205"/>
                  </a:cubicBezTo>
                  <a:lnTo>
                    <a:pt x="477" y="1862"/>
                  </a:lnTo>
                  <a:cubicBezTo>
                    <a:pt x="123" y="2066"/>
                    <a:pt x="0" y="2518"/>
                    <a:pt x="204" y="2872"/>
                  </a:cubicBezTo>
                  <a:cubicBezTo>
                    <a:pt x="340" y="3110"/>
                    <a:pt x="589" y="3244"/>
                    <a:pt x="845" y="3244"/>
                  </a:cubicBezTo>
                  <a:cubicBezTo>
                    <a:pt x="970" y="3244"/>
                    <a:pt x="1096" y="3212"/>
                    <a:pt x="1212" y="3145"/>
                  </a:cubicBezTo>
                  <a:lnTo>
                    <a:pt x="2579" y="2362"/>
                  </a:lnTo>
                  <a:lnTo>
                    <a:pt x="2579" y="10081"/>
                  </a:lnTo>
                  <a:cubicBezTo>
                    <a:pt x="2573" y="10490"/>
                    <a:pt x="2903" y="10826"/>
                    <a:pt x="3313" y="10826"/>
                  </a:cubicBezTo>
                  <a:cubicBezTo>
                    <a:pt x="3722" y="10826"/>
                    <a:pt x="4054" y="10490"/>
                    <a:pt x="4048" y="10081"/>
                  </a:cubicBezTo>
                  <a:lnTo>
                    <a:pt x="4048" y="5888"/>
                  </a:lnTo>
                  <a:cubicBezTo>
                    <a:pt x="4091" y="5892"/>
                    <a:pt x="4136" y="5894"/>
                    <a:pt x="4180" y="5894"/>
                  </a:cubicBezTo>
                  <a:cubicBezTo>
                    <a:pt x="4225" y="5894"/>
                    <a:pt x="4268" y="5892"/>
                    <a:pt x="4312" y="5888"/>
                  </a:cubicBezTo>
                  <a:lnTo>
                    <a:pt x="4312" y="10081"/>
                  </a:lnTo>
                  <a:cubicBezTo>
                    <a:pt x="4305" y="10490"/>
                    <a:pt x="4637" y="10826"/>
                    <a:pt x="5047" y="10826"/>
                  </a:cubicBezTo>
                  <a:cubicBezTo>
                    <a:pt x="5456" y="10826"/>
                    <a:pt x="5786" y="10490"/>
                    <a:pt x="5780" y="10081"/>
                  </a:cubicBezTo>
                  <a:lnTo>
                    <a:pt x="5780" y="2362"/>
                  </a:lnTo>
                  <a:lnTo>
                    <a:pt x="7149" y="3147"/>
                  </a:lnTo>
                  <a:cubicBezTo>
                    <a:pt x="7265" y="3213"/>
                    <a:pt x="7391" y="3244"/>
                    <a:pt x="7515" y="3244"/>
                  </a:cubicBezTo>
                  <a:cubicBezTo>
                    <a:pt x="7772" y="3244"/>
                    <a:pt x="8021" y="3110"/>
                    <a:pt x="8158" y="2872"/>
                  </a:cubicBezTo>
                  <a:cubicBezTo>
                    <a:pt x="8361" y="2518"/>
                    <a:pt x="8239" y="2066"/>
                    <a:pt x="7884" y="1862"/>
                  </a:cubicBezTo>
                  <a:lnTo>
                    <a:pt x="4957" y="204"/>
                  </a:lnTo>
                  <a:cubicBezTo>
                    <a:pt x="4716" y="68"/>
                    <a:pt x="4449" y="0"/>
                    <a:pt x="4181"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54"/>
            <p:cNvSpPr/>
            <p:nvPr/>
          </p:nvSpPr>
          <p:spPr>
            <a:xfrm>
              <a:off x="5312150" y="2711350"/>
              <a:ext cx="71375" cy="71375"/>
            </a:xfrm>
            <a:custGeom>
              <a:avLst/>
              <a:gdLst/>
              <a:ahLst/>
              <a:cxnLst/>
              <a:rect l="l" t="t" r="r" b="b"/>
              <a:pathLst>
                <a:path w="2855" h="2855" extrusionOk="0">
                  <a:moveTo>
                    <a:pt x="1428" y="0"/>
                  </a:moveTo>
                  <a:cubicBezTo>
                    <a:pt x="639" y="0"/>
                    <a:pt x="0" y="640"/>
                    <a:pt x="0" y="1428"/>
                  </a:cubicBezTo>
                  <a:cubicBezTo>
                    <a:pt x="0" y="2216"/>
                    <a:pt x="639" y="2855"/>
                    <a:pt x="1428" y="2855"/>
                  </a:cubicBezTo>
                  <a:cubicBezTo>
                    <a:pt x="2216" y="2855"/>
                    <a:pt x="2855" y="2216"/>
                    <a:pt x="2855" y="1428"/>
                  </a:cubicBezTo>
                  <a:cubicBezTo>
                    <a:pt x="2855" y="640"/>
                    <a:pt x="2216" y="0"/>
                    <a:pt x="14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54"/>
            <p:cNvSpPr/>
            <p:nvPr/>
          </p:nvSpPr>
          <p:spPr>
            <a:xfrm>
              <a:off x="5243350" y="2789575"/>
              <a:ext cx="209050" cy="270650"/>
            </a:xfrm>
            <a:custGeom>
              <a:avLst/>
              <a:gdLst/>
              <a:ahLst/>
              <a:cxnLst/>
              <a:rect l="l" t="t" r="r" b="b"/>
              <a:pathLst>
                <a:path w="8362" h="10826" extrusionOk="0">
                  <a:moveTo>
                    <a:pt x="4181" y="0"/>
                  </a:moveTo>
                  <a:cubicBezTo>
                    <a:pt x="3912" y="0"/>
                    <a:pt x="3643" y="69"/>
                    <a:pt x="3401" y="205"/>
                  </a:cubicBezTo>
                  <a:lnTo>
                    <a:pt x="477" y="1862"/>
                  </a:lnTo>
                  <a:cubicBezTo>
                    <a:pt x="123" y="2066"/>
                    <a:pt x="0" y="2518"/>
                    <a:pt x="204" y="2872"/>
                  </a:cubicBezTo>
                  <a:cubicBezTo>
                    <a:pt x="340" y="3110"/>
                    <a:pt x="589" y="3244"/>
                    <a:pt x="845" y="3244"/>
                  </a:cubicBezTo>
                  <a:cubicBezTo>
                    <a:pt x="970" y="3244"/>
                    <a:pt x="1096" y="3212"/>
                    <a:pt x="1212" y="3145"/>
                  </a:cubicBezTo>
                  <a:lnTo>
                    <a:pt x="2579" y="2362"/>
                  </a:lnTo>
                  <a:lnTo>
                    <a:pt x="2579" y="10081"/>
                  </a:lnTo>
                  <a:cubicBezTo>
                    <a:pt x="2573" y="10490"/>
                    <a:pt x="2903" y="10826"/>
                    <a:pt x="3313" y="10826"/>
                  </a:cubicBezTo>
                  <a:cubicBezTo>
                    <a:pt x="3722" y="10826"/>
                    <a:pt x="4054" y="10490"/>
                    <a:pt x="4048" y="10081"/>
                  </a:cubicBezTo>
                  <a:lnTo>
                    <a:pt x="4048" y="5888"/>
                  </a:lnTo>
                  <a:cubicBezTo>
                    <a:pt x="4091" y="5892"/>
                    <a:pt x="4136" y="5894"/>
                    <a:pt x="4180" y="5894"/>
                  </a:cubicBezTo>
                  <a:cubicBezTo>
                    <a:pt x="4225" y="5894"/>
                    <a:pt x="4268" y="5892"/>
                    <a:pt x="4312" y="5888"/>
                  </a:cubicBezTo>
                  <a:lnTo>
                    <a:pt x="4312" y="10081"/>
                  </a:lnTo>
                  <a:cubicBezTo>
                    <a:pt x="4305" y="10490"/>
                    <a:pt x="4637" y="10826"/>
                    <a:pt x="5047" y="10826"/>
                  </a:cubicBezTo>
                  <a:cubicBezTo>
                    <a:pt x="5456" y="10826"/>
                    <a:pt x="5786" y="10490"/>
                    <a:pt x="5780" y="10081"/>
                  </a:cubicBezTo>
                  <a:lnTo>
                    <a:pt x="5780" y="2362"/>
                  </a:lnTo>
                  <a:lnTo>
                    <a:pt x="7149" y="3147"/>
                  </a:lnTo>
                  <a:cubicBezTo>
                    <a:pt x="7265" y="3213"/>
                    <a:pt x="7391" y="3244"/>
                    <a:pt x="7515" y="3244"/>
                  </a:cubicBezTo>
                  <a:cubicBezTo>
                    <a:pt x="7772" y="3244"/>
                    <a:pt x="8021" y="3110"/>
                    <a:pt x="8158" y="2872"/>
                  </a:cubicBezTo>
                  <a:cubicBezTo>
                    <a:pt x="8361" y="2518"/>
                    <a:pt x="8239" y="2066"/>
                    <a:pt x="7884" y="1862"/>
                  </a:cubicBezTo>
                  <a:lnTo>
                    <a:pt x="4957" y="204"/>
                  </a:lnTo>
                  <a:cubicBezTo>
                    <a:pt x="4716" y="68"/>
                    <a:pt x="4449" y="0"/>
                    <a:pt x="41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54"/>
            <p:cNvSpPr/>
            <p:nvPr/>
          </p:nvSpPr>
          <p:spPr>
            <a:xfrm>
              <a:off x="5547050" y="2711350"/>
              <a:ext cx="71400" cy="71375"/>
            </a:xfrm>
            <a:custGeom>
              <a:avLst/>
              <a:gdLst/>
              <a:ahLst/>
              <a:cxnLst/>
              <a:rect l="l" t="t" r="r" b="b"/>
              <a:pathLst>
                <a:path w="2856" h="2855" extrusionOk="0">
                  <a:moveTo>
                    <a:pt x="1427" y="0"/>
                  </a:moveTo>
                  <a:cubicBezTo>
                    <a:pt x="639" y="0"/>
                    <a:pt x="1" y="640"/>
                    <a:pt x="1" y="1428"/>
                  </a:cubicBezTo>
                  <a:cubicBezTo>
                    <a:pt x="1" y="2216"/>
                    <a:pt x="639" y="2855"/>
                    <a:pt x="1427" y="2855"/>
                  </a:cubicBezTo>
                  <a:cubicBezTo>
                    <a:pt x="2215" y="2855"/>
                    <a:pt x="2855" y="2216"/>
                    <a:pt x="2855" y="1428"/>
                  </a:cubicBezTo>
                  <a:cubicBezTo>
                    <a:pt x="2855" y="640"/>
                    <a:pt x="2215" y="0"/>
                    <a:pt x="1427"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54"/>
            <p:cNvSpPr/>
            <p:nvPr/>
          </p:nvSpPr>
          <p:spPr>
            <a:xfrm>
              <a:off x="5477975" y="2789575"/>
              <a:ext cx="209100" cy="270650"/>
            </a:xfrm>
            <a:custGeom>
              <a:avLst/>
              <a:gdLst/>
              <a:ahLst/>
              <a:cxnLst/>
              <a:rect l="l" t="t" r="r" b="b"/>
              <a:pathLst>
                <a:path w="8364" h="10826" extrusionOk="0">
                  <a:moveTo>
                    <a:pt x="4192" y="0"/>
                  </a:moveTo>
                  <a:cubicBezTo>
                    <a:pt x="3923" y="0"/>
                    <a:pt x="3654" y="69"/>
                    <a:pt x="3412" y="205"/>
                  </a:cubicBezTo>
                  <a:lnTo>
                    <a:pt x="489" y="1862"/>
                  </a:lnTo>
                  <a:cubicBezTo>
                    <a:pt x="128" y="2062"/>
                    <a:pt x="1" y="2519"/>
                    <a:pt x="207" y="2877"/>
                  </a:cubicBezTo>
                  <a:cubicBezTo>
                    <a:pt x="343" y="3115"/>
                    <a:pt x="592" y="3248"/>
                    <a:pt x="848" y="3248"/>
                  </a:cubicBezTo>
                  <a:cubicBezTo>
                    <a:pt x="976" y="3248"/>
                    <a:pt x="1106" y="3215"/>
                    <a:pt x="1224" y="3145"/>
                  </a:cubicBezTo>
                  <a:lnTo>
                    <a:pt x="2590" y="2362"/>
                  </a:lnTo>
                  <a:lnTo>
                    <a:pt x="2590" y="10081"/>
                  </a:lnTo>
                  <a:cubicBezTo>
                    <a:pt x="2584" y="10490"/>
                    <a:pt x="2914" y="10826"/>
                    <a:pt x="3324" y="10826"/>
                  </a:cubicBezTo>
                  <a:cubicBezTo>
                    <a:pt x="3734" y="10826"/>
                    <a:pt x="4065" y="10490"/>
                    <a:pt x="4059" y="10081"/>
                  </a:cubicBezTo>
                  <a:lnTo>
                    <a:pt x="4059" y="5888"/>
                  </a:lnTo>
                  <a:cubicBezTo>
                    <a:pt x="4102" y="5892"/>
                    <a:pt x="4146" y="5894"/>
                    <a:pt x="4190" y="5894"/>
                  </a:cubicBezTo>
                  <a:cubicBezTo>
                    <a:pt x="4235" y="5894"/>
                    <a:pt x="4280" y="5892"/>
                    <a:pt x="4323" y="5888"/>
                  </a:cubicBezTo>
                  <a:lnTo>
                    <a:pt x="4323" y="10081"/>
                  </a:lnTo>
                  <a:cubicBezTo>
                    <a:pt x="4317" y="10490"/>
                    <a:pt x="4648" y="10826"/>
                    <a:pt x="5058" y="10826"/>
                  </a:cubicBezTo>
                  <a:cubicBezTo>
                    <a:pt x="5468" y="10826"/>
                    <a:pt x="5798" y="10490"/>
                    <a:pt x="5792" y="10081"/>
                  </a:cubicBezTo>
                  <a:lnTo>
                    <a:pt x="5792" y="2362"/>
                  </a:lnTo>
                  <a:lnTo>
                    <a:pt x="7161" y="3147"/>
                  </a:lnTo>
                  <a:cubicBezTo>
                    <a:pt x="7274" y="3210"/>
                    <a:pt x="7397" y="3240"/>
                    <a:pt x="7519" y="3240"/>
                  </a:cubicBezTo>
                  <a:cubicBezTo>
                    <a:pt x="7776" y="3240"/>
                    <a:pt x="8025" y="3106"/>
                    <a:pt x="8162" y="2867"/>
                  </a:cubicBezTo>
                  <a:cubicBezTo>
                    <a:pt x="8363" y="2516"/>
                    <a:pt x="8244" y="2068"/>
                    <a:pt x="7896" y="1862"/>
                  </a:cubicBezTo>
                  <a:lnTo>
                    <a:pt x="4969" y="204"/>
                  </a:lnTo>
                  <a:cubicBezTo>
                    <a:pt x="4728" y="68"/>
                    <a:pt x="4460" y="0"/>
                    <a:pt x="4192"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54"/>
            <p:cNvSpPr/>
            <p:nvPr/>
          </p:nvSpPr>
          <p:spPr>
            <a:xfrm>
              <a:off x="5547050" y="2711350"/>
              <a:ext cx="71400" cy="71375"/>
            </a:xfrm>
            <a:custGeom>
              <a:avLst/>
              <a:gdLst/>
              <a:ahLst/>
              <a:cxnLst/>
              <a:rect l="l" t="t" r="r" b="b"/>
              <a:pathLst>
                <a:path w="2856" h="2855" extrusionOk="0">
                  <a:moveTo>
                    <a:pt x="1427" y="0"/>
                  </a:moveTo>
                  <a:cubicBezTo>
                    <a:pt x="639" y="0"/>
                    <a:pt x="1" y="640"/>
                    <a:pt x="1" y="1428"/>
                  </a:cubicBezTo>
                  <a:cubicBezTo>
                    <a:pt x="1" y="2216"/>
                    <a:pt x="639" y="2855"/>
                    <a:pt x="1427" y="2855"/>
                  </a:cubicBezTo>
                  <a:cubicBezTo>
                    <a:pt x="2215" y="2855"/>
                    <a:pt x="2855" y="2216"/>
                    <a:pt x="2855" y="1428"/>
                  </a:cubicBezTo>
                  <a:cubicBezTo>
                    <a:pt x="2855" y="640"/>
                    <a:pt x="2215" y="0"/>
                    <a:pt x="14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54"/>
            <p:cNvSpPr/>
            <p:nvPr/>
          </p:nvSpPr>
          <p:spPr>
            <a:xfrm>
              <a:off x="5477975" y="2789575"/>
              <a:ext cx="209100" cy="270650"/>
            </a:xfrm>
            <a:custGeom>
              <a:avLst/>
              <a:gdLst/>
              <a:ahLst/>
              <a:cxnLst/>
              <a:rect l="l" t="t" r="r" b="b"/>
              <a:pathLst>
                <a:path w="8364" h="10826" extrusionOk="0">
                  <a:moveTo>
                    <a:pt x="4192" y="0"/>
                  </a:moveTo>
                  <a:cubicBezTo>
                    <a:pt x="3923" y="0"/>
                    <a:pt x="3654" y="69"/>
                    <a:pt x="3412" y="205"/>
                  </a:cubicBezTo>
                  <a:lnTo>
                    <a:pt x="489" y="1862"/>
                  </a:lnTo>
                  <a:cubicBezTo>
                    <a:pt x="128" y="2062"/>
                    <a:pt x="1" y="2519"/>
                    <a:pt x="207" y="2877"/>
                  </a:cubicBezTo>
                  <a:cubicBezTo>
                    <a:pt x="343" y="3115"/>
                    <a:pt x="592" y="3248"/>
                    <a:pt x="848" y="3248"/>
                  </a:cubicBezTo>
                  <a:cubicBezTo>
                    <a:pt x="976" y="3248"/>
                    <a:pt x="1106" y="3215"/>
                    <a:pt x="1224" y="3145"/>
                  </a:cubicBezTo>
                  <a:lnTo>
                    <a:pt x="2590" y="2362"/>
                  </a:lnTo>
                  <a:lnTo>
                    <a:pt x="2590" y="10081"/>
                  </a:lnTo>
                  <a:cubicBezTo>
                    <a:pt x="2584" y="10490"/>
                    <a:pt x="2914" y="10826"/>
                    <a:pt x="3324" y="10826"/>
                  </a:cubicBezTo>
                  <a:cubicBezTo>
                    <a:pt x="3734" y="10826"/>
                    <a:pt x="4065" y="10490"/>
                    <a:pt x="4059" y="10081"/>
                  </a:cubicBezTo>
                  <a:lnTo>
                    <a:pt x="4059" y="5888"/>
                  </a:lnTo>
                  <a:cubicBezTo>
                    <a:pt x="4102" y="5892"/>
                    <a:pt x="4146" y="5894"/>
                    <a:pt x="4190" y="5894"/>
                  </a:cubicBezTo>
                  <a:cubicBezTo>
                    <a:pt x="4235" y="5894"/>
                    <a:pt x="4280" y="5892"/>
                    <a:pt x="4323" y="5888"/>
                  </a:cubicBezTo>
                  <a:lnTo>
                    <a:pt x="4323" y="10081"/>
                  </a:lnTo>
                  <a:cubicBezTo>
                    <a:pt x="4317" y="10490"/>
                    <a:pt x="4648" y="10826"/>
                    <a:pt x="5058" y="10826"/>
                  </a:cubicBezTo>
                  <a:cubicBezTo>
                    <a:pt x="5468" y="10826"/>
                    <a:pt x="5798" y="10490"/>
                    <a:pt x="5792" y="10081"/>
                  </a:cubicBezTo>
                  <a:lnTo>
                    <a:pt x="5792" y="2362"/>
                  </a:lnTo>
                  <a:lnTo>
                    <a:pt x="7161" y="3147"/>
                  </a:lnTo>
                  <a:cubicBezTo>
                    <a:pt x="7274" y="3210"/>
                    <a:pt x="7397" y="3240"/>
                    <a:pt x="7519" y="3240"/>
                  </a:cubicBezTo>
                  <a:cubicBezTo>
                    <a:pt x="7776" y="3240"/>
                    <a:pt x="8025" y="3106"/>
                    <a:pt x="8162" y="2867"/>
                  </a:cubicBezTo>
                  <a:cubicBezTo>
                    <a:pt x="8363" y="2516"/>
                    <a:pt x="8244" y="2068"/>
                    <a:pt x="7896" y="1862"/>
                  </a:cubicBezTo>
                  <a:lnTo>
                    <a:pt x="4969" y="204"/>
                  </a:lnTo>
                  <a:cubicBezTo>
                    <a:pt x="4728" y="68"/>
                    <a:pt x="4460" y="0"/>
                    <a:pt x="41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54"/>
            <p:cNvSpPr/>
            <p:nvPr/>
          </p:nvSpPr>
          <p:spPr>
            <a:xfrm>
              <a:off x="4842325" y="2711325"/>
              <a:ext cx="74200" cy="71400"/>
            </a:xfrm>
            <a:custGeom>
              <a:avLst/>
              <a:gdLst/>
              <a:ahLst/>
              <a:cxnLst/>
              <a:rect l="l" t="t" r="r" b="b"/>
              <a:pathLst>
                <a:path w="2968" h="2856" extrusionOk="0">
                  <a:moveTo>
                    <a:pt x="1427" y="1"/>
                  </a:moveTo>
                  <a:cubicBezTo>
                    <a:pt x="1243" y="1"/>
                    <a:pt x="1058" y="36"/>
                    <a:pt x="881" y="109"/>
                  </a:cubicBezTo>
                  <a:cubicBezTo>
                    <a:pt x="349" y="331"/>
                    <a:pt x="0" y="852"/>
                    <a:pt x="0" y="1429"/>
                  </a:cubicBezTo>
                  <a:cubicBezTo>
                    <a:pt x="0" y="2217"/>
                    <a:pt x="639" y="2856"/>
                    <a:pt x="1428" y="2856"/>
                  </a:cubicBezTo>
                  <a:cubicBezTo>
                    <a:pt x="2006" y="2856"/>
                    <a:pt x="2526" y="2509"/>
                    <a:pt x="2747" y="1975"/>
                  </a:cubicBezTo>
                  <a:cubicBezTo>
                    <a:pt x="2967" y="1441"/>
                    <a:pt x="2845" y="828"/>
                    <a:pt x="2437" y="419"/>
                  </a:cubicBezTo>
                  <a:cubicBezTo>
                    <a:pt x="2164" y="146"/>
                    <a:pt x="1799" y="1"/>
                    <a:pt x="1427"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54"/>
            <p:cNvSpPr/>
            <p:nvPr/>
          </p:nvSpPr>
          <p:spPr>
            <a:xfrm>
              <a:off x="4773750" y="2789575"/>
              <a:ext cx="208575" cy="270650"/>
            </a:xfrm>
            <a:custGeom>
              <a:avLst/>
              <a:gdLst/>
              <a:ahLst/>
              <a:cxnLst/>
              <a:rect l="l" t="t" r="r" b="b"/>
              <a:pathLst>
                <a:path w="8343" h="10826" extrusionOk="0">
                  <a:moveTo>
                    <a:pt x="4172" y="0"/>
                  </a:moveTo>
                  <a:cubicBezTo>
                    <a:pt x="3903" y="0"/>
                    <a:pt x="3634" y="69"/>
                    <a:pt x="3392" y="205"/>
                  </a:cubicBezTo>
                  <a:lnTo>
                    <a:pt x="468" y="1862"/>
                  </a:lnTo>
                  <a:cubicBezTo>
                    <a:pt x="120" y="2068"/>
                    <a:pt x="1" y="2515"/>
                    <a:pt x="202" y="2867"/>
                  </a:cubicBezTo>
                  <a:cubicBezTo>
                    <a:pt x="339" y="3105"/>
                    <a:pt x="588" y="3239"/>
                    <a:pt x="845" y="3239"/>
                  </a:cubicBezTo>
                  <a:cubicBezTo>
                    <a:pt x="967" y="3239"/>
                    <a:pt x="1090" y="3209"/>
                    <a:pt x="1205" y="3145"/>
                  </a:cubicBezTo>
                  <a:lnTo>
                    <a:pt x="2570" y="2362"/>
                  </a:lnTo>
                  <a:lnTo>
                    <a:pt x="2570" y="10081"/>
                  </a:lnTo>
                  <a:cubicBezTo>
                    <a:pt x="2564" y="10490"/>
                    <a:pt x="2894" y="10826"/>
                    <a:pt x="3304" y="10826"/>
                  </a:cubicBezTo>
                  <a:cubicBezTo>
                    <a:pt x="3713" y="10826"/>
                    <a:pt x="4045" y="10490"/>
                    <a:pt x="4039" y="10081"/>
                  </a:cubicBezTo>
                  <a:lnTo>
                    <a:pt x="4039" y="5888"/>
                  </a:lnTo>
                  <a:cubicBezTo>
                    <a:pt x="4082" y="5892"/>
                    <a:pt x="4127" y="5894"/>
                    <a:pt x="4171" y="5894"/>
                  </a:cubicBezTo>
                  <a:cubicBezTo>
                    <a:pt x="4216" y="5894"/>
                    <a:pt x="4259" y="5892"/>
                    <a:pt x="4303" y="5888"/>
                  </a:cubicBezTo>
                  <a:lnTo>
                    <a:pt x="4303" y="10081"/>
                  </a:lnTo>
                  <a:cubicBezTo>
                    <a:pt x="4297" y="10490"/>
                    <a:pt x="4628" y="10826"/>
                    <a:pt x="5038" y="10826"/>
                  </a:cubicBezTo>
                  <a:cubicBezTo>
                    <a:pt x="5447" y="10826"/>
                    <a:pt x="5778" y="10490"/>
                    <a:pt x="5772" y="10081"/>
                  </a:cubicBezTo>
                  <a:lnTo>
                    <a:pt x="5772" y="2362"/>
                  </a:lnTo>
                  <a:lnTo>
                    <a:pt x="7140" y="3147"/>
                  </a:lnTo>
                  <a:cubicBezTo>
                    <a:pt x="7254" y="3210"/>
                    <a:pt x="7377" y="3240"/>
                    <a:pt x="7499" y="3240"/>
                  </a:cubicBezTo>
                  <a:cubicBezTo>
                    <a:pt x="7755" y="3240"/>
                    <a:pt x="8005" y="3106"/>
                    <a:pt x="8142" y="2867"/>
                  </a:cubicBezTo>
                  <a:cubicBezTo>
                    <a:pt x="8343" y="2516"/>
                    <a:pt x="8224" y="2068"/>
                    <a:pt x="7875" y="1862"/>
                  </a:cubicBezTo>
                  <a:lnTo>
                    <a:pt x="4949" y="204"/>
                  </a:lnTo>
                  <a:cubicBezTo>
                    <a:pt x="4707" y="68"/>
                    <a:pt x="4440" y="0"/>
                    <a:pt x="4172"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54"/>
            <p:cNvSpPr/>
            <p:nvPr/>
          </p:nvSpPr>
          <p:spPr>
            <a:xfrm>
              <a:off x="4842325" y="2711325"/>
              <a:ext cx="74200" cy="71400"/>
            </a:xfrm>
            <a:custGeom>
              <a:avLst/>
              <a:gdLst/>
              <a:ahLst/>
              <a:cxnLst/>
              <a:rect l="l" t="t" r="r" b="b"/>
              <a:pathLst>
                <a:path w="2968" h="2856" extrusionOk="0">
                  <a:moveTo>
                    <a:pt x="1427" y="1"/>
                  </a:moveTo>
                  <a:cubicBezTo>
                    <a:pt x="1243" y="1"/>
                    <a:pt x="1058" y="36"/>
                    <a:pt x="881" y="109"/>
                  </a:cubicBezTo>
                  <a:cubicBezTo>
                    <a:pt x="349" y="331"/>
                    <a:pt x="0" y="852"/>
                    <a:pt x="0" y="1429"/>
                  </a:cubicBezTo>
                  <a:cubicBezTo>
                    <a:pt x="0" y="2217"/>
                    <a:pt x="639" y="2856"/>
                    <a:pt x="1428" y="2856"/>
                  </a:cubicBezTo>
                  <a:cubicBezTo>
                    <a:pt x="2006" y="2856"/>
                    <a:pt x="2526" y="2509"/>
                    <a:pt x="2747" y="1975"/>
                  </a:cubicBezTo>
                  <a:cubicBezTo>
                    <a:pt x="2967" y="1441"/>
                    <a:pt x="2845" y="828"/>
                    <a:pt x="2437" y="419"/>
                  </a:cubicBezTo>
                  <a:cubicBezTo>
                    <a:pt x="2164" y="146"/>
                    <a:pt x="1799" y="1"/>
                    <a:pt x="14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54"/>
            <p:cNvSpPr/>
            <p:nvPr/>
          </p:nvSpPr>
          <p:spPr>
            <a:xfrm>
              <a:off x="4773750" y="2789575"/>
              <a:ext cx="208575" cy="270650"/>
            </a:xfrm>
            <a:custGeom>
              <a:avLst/>
              <a:gdLst/>
              <a:ahLst/>
              <a:cxnLst/>
              <a:rect l="l" t="t" r="r" b="b"/>
              <a:pathLst>
                <a:path w="8343" h="10826" extrusionOk="0">
                  <a:moveTo>
                    <a:pt x="4172" y="0"/>
                  </a:moveTo>
                  <a:cubicBezTo>
                    <a:pt x="3903" y="0"/>
                    <a:pt x="3634" y="69"/>
                    <a:pt x="3392" y="205"/>
                  </a:cubicBezTo>
                  <a:lnTo>
                    <a:pt x="468" y="1862"/>
                  </a:lnTo>
                  <a:cubicBezTo>
                    <a:pt x="120" y="2068"/>
                    <a:pt x="1" y="2515"/>
                    <a:pt x="202" y="2867"/>
                  </a:cubicBezTo>
                  <a:cubicBezTo>
                    <a:pt x="339" y="3105"/>
                    <a:pt x="588" y="3239"/>
                    <a:pt x="845" y="3239"/>
                  </a:cubicBezTo>
                  <a:cubicBezTo>
                    <a:pt x="967" y="3239"/>
                    <a:pt x="1090" y="3209"/>
                    <a:pt x="1205" y="3145"/>
                  </a:cubicBezTo>
                  <a:lnTo>
                    <a:pt x="2570" y="2362"/>
                  </a:lnTo>
                  <a:lnTo>
                    <a:pt x="2570" y="10081"/>
                  </a:lnTo>
                  <a:cubicBezTo>
                    <a:pt x="2564" y="10490"/>
                    <a:pt x="2894" y="10826"/>
                    <a:pt x="3304" y="10826"/>
                  </a:cubicBezTo>
                  <a:cubicBezTo>
                    <a:pt x="3713" y="10826"/>
                    <a:pt x="4045" y="10490"/>
                    <a:pt x="4039" y="10081"/>
                  </a:cubicBezTo>
                  <a:lnTo>
                    <a:pt x="4039" y="5888"/>
                  </a:lnTo>
                  <a:cubicBezTo>
                    <a:pt x="4082" y="5892"/>
                    <a:pt x="4127" y="5894"/>
                    <a:pt x="4171" y="5894"/>
                  </a:cubicBezTo>
                  <a:cubicBezTo>
                    <a:pt x="4216" y="5894"/>
                    <a:pt x="4259" y="5892"/>
                    <a:pt x="4303" y="5888"/>
                  </a:cubicBezTo>
                  <a:lnTo>
                    <a:pt x="4303" y="10081"/>
                  </a:lnTo>
                  <a:cubicBezTo>
                    <a:pt x="4297" y="10490"/>
                    <a:pt x="4628" y="10826"/>
                    <a:pt x="5038" y="10826"/>
                  </a:cubicBezTo>
                  <a:cubicBezTo>
                    <a:pt x="5447" y="10826"/>
                    <a:pt x="5778" y="10490"/>
                    <a:pt x="5772" y="10081"/>
                  </a:cubicBezTo>
                  <a:lnTo>
                    <a:pt x="5772" y="2362"/>
                  </a:lnTo>
                  <a:lnTo>
                    <a:pt x="7140" y="3147"/>
                  </a:lnTo>
                  <a:cubicBezTo>
                    <a:pt x="7254" y="3210"/>
                    <a:pt x="7377" y="3240"/>
                    <a:pt x="7499" y="3240"/>
                  </a:cubicBezTo>
                  <a:cubicBezTo>
                    <a:pt x="7755" y="3240"/>
                    <a:pt x="8005" y="3106"/>
                    <a:pt x="8142" y="2867"/>
                  </a:cubicBezTo>
                  <a:cubicBezTo>
                    <a:pt x="8343" y="2516"/>
                    <a:pt x="8224" y="2068"/>
                    <a:pt x="7875" y="1862"/>
                  </a:cubicBezTo>
                  <a:lnTo>
                    <a:pt x="4949" y="204"/>
                  </a:lnTo>
                  <a:cubicBezTo>
                    <a:pt x="4707" y="68"/>
                    <a:pt x="4440" y="0"/>
                    <a:pt x="41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54"/>
            <p:cNvSpPr/>
            <p:nvPr/>
          </p:nvSpPr>
          <p:spPr>
            <a:xfrm>
              <a:off x="4607400" y="2711325"/>
              <a:ext cx="74200" cy="71400"/>
            </a:xfrm>
            <a:custGeom>
              <a:avLst/>
              <a:gdLst/>
              <a:ahLst/>
              <a:cxnLst/>
              <a:rect l="l" t="t" r="r" b="b"/>
              <a:pathLst>
                <a:path w="2968" h="2856" extrusionOk="0">
                  <a:moveTo>
                    <a:pt x="1428" y="1"/>
                  </a:moveTo>
                  <a:cubicBezTo>
                    <a:pt x="1244" y="1"/>
                    <a:pt x="1059" y="36"/>
                    <a:pt x="882" y="109"/>
                  </a:cubicBezTo>
                  <a:cubicBezTo>
                    <a:pt x="349" y="331"/>
                    <a:pt x="1" y="852"/>
                    <a:pt x="1" y="1429"/>
                  </a:cubicBezTo>
                  <a:cubicBezTo>
                    <a:pt x="1" y="2217"/>
                    <a:pt x="640" y="2856"/>
                    <a:pt x="1429" y="2856"/>
                  </a:cubicBezTo>
                  <a:cubicBezTo>
                    <a:pt x="2006" y="2856"/>
                    <a:pt x="2527" y="2509"/>
                    <a:pt x="2747" y="1975"/>
                  </a:cubicBezTo>
                  <a:cubicBezTo>
                    <a:pt x="2968" y="1441"/>
                    <a:pt x="2846" y="828"/>
                    <a:pt x="2437" y="419"/>
                  </a:cubicBezTo>
                  <a:cubicBezTo>
                    <a:pt x="2165" y="146"/>
                    <a:pt x="1800" y="1"/>
                    <a:pt x="1428"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54"/>
            <p:cNvSpPr/>
            <p:nvPr/>
          </p:nvSpPr>
          <p:spPr>
            <a:xfrm>
              <a:off x="4538600" y="2789575"/>
              <a:ext cx="209075" cy="270650"/>
            </a:xfrm>
            <a:custGeom>
              <a:avLst/>
              <a:gdLst/>
              <a:ahLst/>
              <a:cxnLst/>
              <a:rect l="l" t="t" r="r" b="b"/>
              <a:pathLst>
                <a:path w="8363" h="10826" extrusionOk="0">
                  <a:moveTo>
                    <a:pt x="4181" y="0"/>
                  </a:moveTo>
                  <a:cubicBezTo>
                    <a:pt x="3912" y="0"/>
                    <a:pt x="3643" y="69"/>
                    <a:pt x="3401" y="205"/>
                  </a:cubicBezTo>
                  <a:lnTo>
                    <a:pt x="478" y="1862"/>
                  </a:lnTo>
                  <a:cubicBezTo>
                    <a:pt x="124" y="2066"/>
                    <a:pt x="1" y="2518"/>
                    <a:pt x="204" y="2872"/>
                  </a:cubicBezTo>
                  <a:cubicBezTo>
                    <a:pt x="341" y="3110"/>
                    <a:pt x="590" y="3244"/>
                    <a:pt x="846" y="3244"/>
                  </a:cubicBezTo>
                  <a:cubicBezTo>
                    <a:pt x="971" y="3244"/>
                    <a:pt x="1097" y="3212"/>
                    <a:pt x="1213" y="3145"/>
                  </a:cubicBezTo>
                  <a:lnTo>
                    <a:pt x="2579" y="2362"/>
                  </a:lnTo>
                  <a:lnTo>
                    <a:pt x="2579" y="10081"/>
                  </a:lnTo>
                  <a:cubicBezTo>
                    <a:pt x="2573" y="10490"/>
                    <a:pt x="2904" y="10826"/>
                    <a:pt x="3313" y="10826"/>
                  </a:cubicBezTo>
                  <a:cubicBezTo>
                    <a:pt x="3723" y="10826"/>
                    <a:pt x="4054" y="10490"/>
                    <a:pt x="4048" y="10081"/>
                  </a:cubicBezTo>
                  <a:lnTo>
                    <a:pt x="4048" y="5888"/>
                  </a:lnTo>
                  <a:cubicBezTo>
                    <a:pt x="4092" y="5892"/>
                    <a:pt x="4136" y="5894"/>
                    <a:pt x="4181" y="5894"/>
                  </a:cubicBezTo>
                  <a:cubicBezTo>
                    <a:pt x="4225" y="5894"/>
                    <a:pt x="4269" y="5892"/>
                    <a:pt x="4312" y="5888"/>
                  </a:cubicBezTo>
                  <a:lnTo>
                    <a:pt x="4312" y="10081"/>
                  </a:lnTo>
                  <a:cubicBezTo>
                    <a:pt x="4312" y="10486"/>
                    <a:pt x="4641" y="10815"/>
                    <a:pt x="5047" y="10815"/>
                  </a:cubicBezTo>
                  <a:cubicBezTo>
                    <a:pt x="5452" y="10815"/>
                    <a:pt x="5781" y="10486"/>
                    <a:pt x="5781" y="10081"/>
                  </a:cubicBezTo>
                  <a:lnTo>
                    <a:pt x="5781" y="2362"/>
                  </a:lnTo>
                  <a:lnTo>
                    <a:pt x="7150" y="3147"/>
                  </a:lnTo>
                  <a:cubicBezTo>
                    <a:pt x="7266" y="3213"/>
                    <a:pt x="7392" y="3244"/>
                    <a:pt x="7516" y="3244"/>
                  </a:cubicBezTo>
                  <a:cubicBezTo>
                    <a:pt x="7773" y="3244"/>
                    <a:pt x="8023" y="3110"/>
                    <a:pt x="8160" y="2872"/>
                  </a:cubicBezTo>
                  <a:cubicBezTo>
                    <a:pt x="8362" y="2518"/>
                    <a:pt x="8239" y="2066"/>
                    <a:pt x="7885" y="1862"/>
                  </a:cubicBezTo>
                  <a:lnTo>
                    <a:pt x="4958" y="204"/>
                  </a:lnTo>
                  <a:cubicBezTo>
                    <a:pt x="4717" y="68"/>
                    <a:pt x="4449" y="0"/>
                    <a:pt x="4181"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54"/>
            <p:cNvSpPr/>
            <p:nvPr/>
          </p:nvSpPr>
          <p:spPr>
            <a:xfrm>
              <a:off x="4607400" y="2711325"/>
              <a:ext cx="74200" cy="71400"/>
            </a:xfrm>
            <a:custGeom>
              <a:avLst/>
              <a:gdLst/>
              <a:ahLst/>
              <a:cxnLst/>
              <a:rect l="l" t="t" r="r" b="b"/>
              <a:pathLst>
                <a:path w="2968" h="2856" extrusionOk="0">
                  <a:moveTo>
                    <a:pt x="1428" y="1"/>
                  </a:moveTo>
                  <a:cubicBezTo>
                    <a:pt x="1244" y="1"/>
                    <a:pt x="1059" y="36"/>
                    <a:pt x="882" y="109"/>
                  </a:cubicBezTo>
                  <a:cubicBezTo>
                    <a:pt x="349" y="331"/>
                    <a:pt x="1" y="852"/>
                    <a:pt x="1" y="1429"/>
                  </a:cubicBezTo>
                  <a:cubicBezTo>
                    <a:pt x="1" y="2217"/>
                    <a:pt x="640" y="2856"/>
                    <a:pt x="1429" y="2856"/>
                  </a:cubicBezTo>
                  <a:cubicBezTo>
                    <a:pt x="2006" y="2856"/>
                    <a:pt x="2527" y="2509"/>
                    <a:pt x="2747" y="1975"/>
                  </a:cubicBezTo>
                  <a:cubicBezTo>
                    <a:pt x="2968" y="1441"/>
                    <a:pt x="2846" y="828"/>
                    <a:pt x="2437" y="419"/>
                  </a:cubicBezTo>
                  <a:cubicBezTo>
                    <a:pt x="2165" y="146"/>
                    <a:pt x="1800" y="1"/>
                    <a:pt x="14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54"/>
            <p:cNvSpPr/>
            <p:nvPr/>
          </p:nvSpPr>
          <p:spPr>
            <a:xfrm>
              <a:off x="4538600" y="2789575"/>
              <a:ext cx="209075" cy="270650"/>
            </a:xfrm>
            <a:custGeom>
              <a:avLst/>
              <a:gdLst/>
              <a:ahLst/>
              <a:cxnLst/>
              <a:rect l="l" t="t" r="r" b="b"/>
              <a:pathLst>
                <a:path w="8363" h="10826" extrusionOk="0">
                  <a:moveTo>
                    <a:pt x="4181" y="0"/>
                  </a:moveTo>
                  <a:cubicBezTo>
                    <a:pt x="3912" y="0"/>
                    <a:pt x="3643" y="69"/>
                    <a:pt x="3401" y="205"/>
                  </a:cubicBezTo>
                  <a:lnTo>
                    <a:pt x="478" y="1862"/>
                  </a:lnTo>
                  <a:cubicBezTo>
                    <a:pt x="124" y="2066"/>
                    <a:pt x="1" y="2518"/>
                    <a:pt x="204" y="2872"/>
                  </a:cubicBezTo>
                  <a:cubicBezTo>
                    <a:pt x="341" y="3110"/>
                    <a:pt x="590" y="3244"/>
                    <a:pt x="846" y="3244"/>
                  </a:cubicBezTo>
                  <a:cubicBezTo>
                    <a:pt x="971" y="3244"/>
                    <a:pt x="1097" y="3212"/>
                    <a:pt x="1213" y="3145"/>
                  </a:cubicBezTo>
                  <a:lnTo>
                    <a:pt x="2579" y="2362"/>
                  </a:lnTo>
                  <a:lnTo>
                    <a:pt x="2579" y="10081"/>
                  </a:lnTo>
                  <a:cubicBezTo>
                    <a:pt x="2573" y="10490"/>
                    <a:pt x="2904" y="10826"/>
                    <a:pt x="3313" y="10826"/>
                  </a:cubicBezTo>
                  <a:cubicBezTo>
                    <a:pt x="3723" y="10826"/>
                    <a:pt x="4054" y="10490"/>
                    <a:pt x="4048" y="10081"/>
                  </a:cubicBezTo>
                  <a:lnTo>
                    <a:pt x="4048" y="5888"/>
                  </a:lnTo>
                  <a:cubicBezTo>
                    <a:pt x="4092" y="5892"/>
                    <a:pt x="4136" y="5894"/>
                    <a:pt x="4181" y="5894"/>
                  </a:cubicBezTo>
                  <a:cubicBezTo>
                    <a:pt x="4225" y="5894"/>
                    <a:pt x="4269" y="5892"/>
                    <a:pt x="4312" y="5888"/>
                  </a:cubicBezTo>
                  <a:lnTo>
                    <a:pt x="4312" y="10081"/>
                  </a:lnTo>
                  <a:cubicBezTo>
                    <a:pt x="4312" y="10486"/>
                    <a:pt x="4641" y="10815"/>
                    <a:pt x="5047" y="10815"/>
                  </a:cubicBezTo>
                  <a:cubicBezTo>
                    <a:pt x="5452" y="10815"/>
                    <a:pt x="5781" y="10486"/>
                    <a:pt x="5781" y="10081"/>
                  </a:cubicBezTo>
                  <a:lnTo>
                    <a:pt x="5781" y="2362"/>
                  </a:lnTo>
                  <a:lnTo>
                    <a:pt x="7150" y="3147"/>
                  </a:lnTo>
                  <a:cubicBezTo>
                    <a:pt x="7266" y="3213"/>
                    <a:pt x="7392" y="3244"/>
                    <a:pt x="7516" y="3244"/>
                  </a:cubicBezTo>
                  <a:cubicBezTo>
                    <a:pt x="7773" y="3244"/>
                    <a:pt x="8023" y="3110"/>
                    <a:pt x="8160" y="2872"/>
                  </a:cubicBezTo>
                  <a:cubicBezTo>
                    <a:pt x="8362" y="2518"/>
                    <a:pt x="8239" y="2066"/>
                    <a:pt x="7885" y="1862"/>
                  </a:cubicBezTo>
                  <a:lnTo>
                    <a:pt x="4958" y="204"/>
                  </a:lnTo>
                  <a:cubicBezTo>
                    <a:pt x="4717" y="68"/>
                    <a:pt x="4449" y="0"/>
                    <a:pt x="41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54"/>
            <p:cNvSpPr/>
            <p:nvPr/>
          </p:nvSpPr>
          <p:spPr>
            <a:xfrm>
              <a:off x="5077225" y="2711350"/>
              <a:ext cx="71400" cy="71375"/>
            </a:xfrm>
            <a:custGeom>
              <a:avLst/>
              <a:gdLst/>
              <a:ahLst/>
              <a:cxnLst/>
              <a:rect l="l" t="t" r="r" b="b"/>
              <a:pathLst>
                <a:path w="2856" h="2855" extrusionOk="0">
                  <a:moveTo>
                    <a:pt x="1429" y="0"/>
                  </a:moveTo>
                  <a:cubicBezTo>
                    <a:pt x="639" y="0"/>
                    <a:pt x="1" y="640"/>
                    <a:pt x="1" y="1428"/>
                  </a:cubicBezTo>
                  <a:cubicBezTo>
                    <a:pt x="1" y="2216"/>
                    <a:pt x="639" y="2855"/>
                    <a:pt x="1429" y="2855"/>
                  </a:cubicBezTo>
                  <a:cubicBezTo>
                    <a:pt x="2217" y="2855"/>
                    <a:pt x="2855" y="2216"/>
                    <a:pt x="2855" y="1428"/>
                  </a:cubicBezTo>
                  <a:cubicBezTo>
                    <a:pt x="2855" y="640"/>
                    <a:pt x="2217" y="0"/>
                    <a:pt x="1429"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54"/>
            <p:cNvSpPr/>
            <p:nvPr/>
          </p:nvSpPr>
          <p:spPr>
            <a:xfrm>
              <a:off x="5008200" y="2789575"/>
              <a:ext cx="209050" cy="270650"/>
            </a:xfrm>
            <a:custGeom>
              <a:avLst/>
              <a:gdLst/>
              <a:ahLst/>
              <a:cxnLst/>
              <a:rect l="l" t="t" r="r" b="b"/>
              <a:pathLst>
                <a:path w="8362" h="10826" extrusionOk="0">
                  <a:moveTo>
                    <a:pt x="4190" y="0"/>
                  </a:moveTo>
                  <a:cubicBezTo>
                    <a:pt x="3921" y="0"/>
                    <a:pt x="3652" y="69"/>
                    <a:pt x="3410" y="205"/>
                  </a:cubicBezTo>
                  <a:lnTo>
                    <a:pt x="487" y="1862"/>
                  </a:lnTo>
                  <a:cubicBezTo>
                    <a:pt x="127" y="2062"/>
                    <a:pt x="0" y="2519"/>
                    <a:pt x="205" y="2877"/>
                  </a:cubicBezTo>
                  <a:cubicBezTo>
                    <a:pt x="341" y="3115"/>
                    <a:pt x="591" y="3248"/>
                    <a:pt x="847" y="3248"/>
                  </a:cubicBezTo>
                  <a:cubicBezTo>
                    <a:pt x="975" y="3248"/>
                    <a:pt x="1105" y="3215"/>
                    <a:pt x="1223" y="3145"/>
                  </a:cubicBezTo>
                  <a:lnTo>
                    <a:pt x="2588" y="2362"/>
                  </a:lnTo>
                  <a:lnTo>
                    <a:pt x="2588" y="10081"/>
                  </a:lnTo>
                  <a:cubicBezTo>
                    <a:pt x="2582" y="10490"/>
                    <a:pt x="2912" y="10826"/>
                    <a:pt x="3322" y="10826"/>
                  </a:cubicBezTo>
                  <a:cubicBezTo>
                    <a:pt x="3732" y="10826"/>
                    <a:pt x="4063" y="10490"/>
                    <a:pt x="4057" y="10081"/>
                  </a:cubicBezTo>
                  <a:lnTo>
                    <a:pt x="4057" y="5888"/>
                  </a:lnTo>
                  <a:cubicBezTo>
                    <a:pt x="4101" y="5892"/>
                    <a:pt x="4145" y="5894"/>
                    <a:pt x="4190" y="5894"/>
                  </a:cubicBezTo>
                  <a:cubicBezTo>
                    <a:pt x="4234" y="5894"/>
                    <a:pt x="4278" y="5892"/>
                    <a:pt x="4321" y="5888"/>
                  </a:cubicBezTo>
                  <a:lnTo>
                    <a:pt x="4321" y="10081"/>
                  </a:lnTo>
                  <a:cubicBezTo>
                    <a:pt x="4315" y="10490"/>
                    <a:pt x="4646" y="10826"/>
                    <a:pt x="5056" y="10826"/>
                  </a:cubicBezTo>
                  <a:cubicBezTo>
                    <a:pt x="5466" y="10826"/>
                    <a:pt x="5796" y="10490"/>
                    <a:pt x="5790" y="10081"/>
                  </a:cubicBezTo>
                  <a:lnTo>
                    <a:pt x="5790" y="2362"/>
                  </a:lnTo>
                  <a:lnTo>
                    <a:pt x="7159" y="3147"/>
                  </a:lnTo>
                  <a:cubicBezTo>
                    <a:pt x="7272" y="3210"/>
                    <a:pt x="7395" y="3240"/>
                    <a:pt x="7517" y="3240"/>
                  </a:cubicBezTo>
                  <a:cubicBezTo>
                    <a:pt x="7774" y="3240"/>
                    <a:pt x="8024" y="3106"/>
                    <a:pt x="8160" y="2867"/>
                  </a:cubicBezTo>
                  <a:cubicBezTo>
                    <a:pt x="8361" y="2516"/>
                    <a:pt x="8242" y="2068"/>
                    <a:pt x="7894" y="1862"/>
                  </a:cubicBezTo>
                  <a:lnTo>
                    <a:pt x="4967" y="204"/>
                  </a:lnTo>
                  <a:cubicBezTo>
                    <a:pt x="4726" y="68"/>
                    <a:pt x="4458" y="0"/>
                    <a:pt x="4190"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54"/>
            <p:cNvSpPr/>
            <p:nvPr/>
          </p:nvSpPr>
          <p:spPr>
            <a:xfrm>
              <a:off x="5077225" y="2711350"/>
              <a:ext cx="71400" cy="71375"/>
            </a:xfrm>
            <a:custGeom>
              <a:avLst/>
              <a:gdLst/>
              <a:ahLst/>
              <a:cxnLst/>
              <a:rect l="l" t="t" r="r" b="b"/>
              <a:pathLst>
                <a:path w="2856" h="2855" extrusionOk="0">
                  <a:moveTo>
                    <a:pt x="1429" y="0"/>
                  </a:moveTo>
                  <a:cubicBezTo>
                    <a:pt x="639" y="0"/>
                    <a:pt x="1" y="640"/>
                    <a:pt x="1" y="1428"/>
                  </a:cubicBezTo>
                  <a:cubicBezTo>
                    <a:pt x="1" y="2216"/>
                    <a:pt x="639" y="2855"/>
                    <a:pt x="1429" y="2855"/>
                  </a:cubicBezTo>
                  <a:cubicBezTo>
                    <a:pt x="2217" y="2855"/>
                    <a:pt x="2855" y="2216"/>
                    <a:pt x="2855" y="1428"/>
                  </a:cubicBezTo>
                  <a:cubicBezTo>
                    <a:pt x="2855" y="640"/>
                    <a:pt x="2217" y="0"/>
                    <a:pt x="14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54"/>
            <p:cNvSpPr/>
            <p:nvPr/>
          </p:nvSpPr>
          <p:spPr>
            <a:xfrm>
              <a:off x="5008200" y="2789575"/>
              <a:ext cx="209050" cy="270650"/>
            </a:xfrm>
            <a:custGeom>
              <a:avLst/>
              <a:gdLst/>
              <a:ahLst/>
              <a:cxnLst/>
              <a:rect l="l" t="t" r="r" b="b"/>
              <a:pathLst>
                <a:path w="8362" h="10826" extrusionOk="0">
                  <a:moveTo>
                    <a:pt x="4190" y="0"/>
                  </a:moveTo>
                  <a:cubicBezTo>
                    <a:pt x="3921" y="0"/>
                    <a:pt x="3652" y="69"/>
                    <a:pt x="3410" y="205"/>
                  </a:cubicBezTo>
                  <a:lnTo>
                    <a:pt x="487" y="1862"/>
                  </a:lnTo>
                  <a:cubicBezTo>
                    <a:pt x="127" y="2062"/>
                    <a:pt x="0" y="2519"/>
                    <a:pt x="205" y="2877"/>
                  </a:cubicBezTo>
                  <a:cubicBezTo>
                    <a:pt x="341" y="3115"/>
                    <a:pt x="591" y="3248"/>
                    <a:pt x="847" y="3248"/>
                  </a:cubicBezTo>
                  <a:cubicBezTo>
                    <a:pt x="975" y="3248"/>
                    <a:pt x="1105" y="3215"/>
                    <a:pt x="1223" y="3145"/>
                  </a:cubicBezTo>
                  <a:lnTo>
                    <a:pt x="2588" y="2362"/>
                  </a:lnTo>
                  <a:lnTo>
                    <a:pt x="2588" y="10081"/>
                  </a:lnTo>
                  <a:cubicBezTo>
                    <a:pt x="2582" y="10490"/>
                    <a:pt x="2912" y="10826"/>
                    <a:pt x="3322" y="10826"/>
                  </a:cubicBezTo>
                  <a:cubicBezTo>
                    <a:pt x="3732" y="10826"/>
                    <a:pt x="4063" y="10490"/>
                    <a:pt x="4057" y="10081"/>
                  </a:cubicBezTo>
                  <a:lnTo>
                    <a:pt x="4057" y="5888"/>
                  </a:lnTo>
                  <a:cubicBezTo>
                    <a:pt x="4101" y="5892"/>
                    <a:pt x="4145" y="5894"/>
                    <a:pt x="4190" y="5894"/>
                  </a:cubicBezTo>
                  <a:cubicBezTo>
                    <a:pt x="4234" y="5894"/>
                    <a:pt x="4278" y="5892"/>
                    <a:pt x="4321" y="5888"/>
                  </a:cubicBezTo>
                  <a:lnTo>
                    <a:pt x="4321" y="10081"/>
                  </a:lnTo>
                  <a:cubicBezTo>
                    <a:pt x="4315" y="10490"/>
                    <a:pt x="4646" y="10826"/>
                    <a:pt x="5056" y="10826"/>
                  </a:cubicBezTo>
                  <a:cubicBezTo>
                    <a:pt x="5466" y="10826"/>
                    <a:pt x="5796" y="10490"/>
                    <a:pt x="5790" y="10081"/>
                  </a:cubicBezTo>
                  <a:lnTo>
                    <a:pt x="5790" y="2362"/>
                  </a:lnTo>
                  <a:lnTo>
                    <a:pt x="7159" y="3147"/>
                  </a:lnTo>
                  <a:cubicBezTo>
                    <a:pt x="7272" y="3210"/>
                    <a:pt x="7395" y="3240"/>
                    <a:pt x="7517" y="3240"/>
                  </a:cubicBezTo>
                  <a:cubicBezTo>
                    <a:pt x="7774" y="3240"/>
                    <a:pt x="8024" y="3106"/>
                    <a:pt x="8160" y="2867"/>
                  </a:cubicBezTo>
                  <a:cubicBezTo>
                    <a:pt x="8361" y="2516"/>
                    <a:pt x="8242" y="2068"/>
                    <a:pt x="7894" y="1862"/>
                  </a:cubicBezTo>
                  <a:lnTo>
                    <a:pt x="4967" y="204"/>
                  </a:lnTo>
                  <a:cubicBezTo>
                    <a:pt x="4726" y="68"/>
                    <a:pt x="4458" y="0"/>
                    <a:pt x="4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54"/>
            <p:cNvSpPr/>
            <p:nvPr/>
          </p:nvSpPr>
          <p:spPr>
            <a:xfrm>
              <a:off x="4842325" y="3103975"/>
              <a:ext cx="74200" cy="71375"/>
            </a:xfrm>
            <a:custGeom>
              <a:avLst/>
              <a:gdLst/>
              <a:ahLst/>
              <a:cxnLst/>
              <a:rect l="l" t="t" r="r" b="b"/>
              <a:pathLst>
                <a:path w="2968" h="2855" extrusionOk="0">
                  <a:moveTo>
                    <a:pt x="1427" y="0"/>
                  </a:moveTo>
                  <a:cubicBezTo>
                    <a:pt x="1243" y="0"/>
                    <a:pt x="1058" y="36"/>
                    <a:pt x="881" y="109"/>
                  </a:cubicBezTo>
                  <a:cubicBezTo>
                    <a:pt x="349" y="330"/>
                    <a:pt x="0" y="850"/>
                    <a:pt x="0" y="1427"/>
                  </a:cubicBezTo>
                  <a:cubicBezTo>
                    <a:pt x="0" y="2216"/>
                    <a:pt x="639" y="2854"/>
                    <a:pt x="1428" y="2854"/>
                  </a:cubicBezTo>
                  <a:cubicBezTo>
                    <a:pt x="2006" y="2854"/>
                    <a:pt x="2525" y="2507"/>
                    <a:pt x="2747" y="1973"/>
                  </a:cubicBezTo>
                  <a:cubicBezTo>
                    <a:pt x="2967" y="1441"/>
                    <a:pt x="2845" y="826"/>
                    <a:pt x="2437" y="419"/>
                  </a:cubicBezTo>
                  <a:cubicBezTo>
                    <a:pt x="2164" y="146"/>
                    <a:pt x="1799" y="0"/>
                    <a:pt x="1427"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54"/>
            <p:cNvSpPr/>
            <p:nvPr/>
          </p:nvSpPr>
          <p:spPr>
            <a:xfrm>
              <a:off x="4773750" y="3182225"/>
              <a:ext cx="208575" cy="270625"/>
            </a:xfrm>
            <a:custGeom>
              <a:avLst/>
              <a:gdLst/>
              <a:ahLst/>
              <a:cxnLst/>
              <a:rect l="l" t="t" r="r" b="b"/>
              <a:pathLst>
                <a:path w="8343" h="10825" extrusionOk="0">
                  <a:moveTo>
                    <a:pt x="4172" y="0"/>
                  </a:moveTo>
                  <a:cubicBezTo>
                    <a:pt x="3903" y="0"/>
                    <a:pt x="3634" y="68"/>
                    <a:pt x="3392" y="205"/>
                  </a:cubicBezTo>
                  <a:lnTo>
                    <a:pt x="468" y="1862"/>
                  </a:lnTo>
                  <a:cubicBezTo>
                    <a:pt x="120" y="2068"/>
                    <a:pt x="1" y="2515"/>
                    <a:pt x="202" y="2867"/>
                  </a:cubicBezTo>
                  <a:cubicBezTo>
                    <a:pt x="339" y="3105"/>
                    <a:pt x="588" y="3238"/>
                    <a:pt x="845" y="3238"/>
                  </a:cubicBezTo>
                  <a:cubicBezTo>
                    <a:pt x="967" y="3238"/>
                    <a:pt x="1091" y="3208"/>
                    <a:pt x="1205" y="3145"/>
                  </a:cubicBezTo>
                  <a:lnTo>
                    <a:pt x="2570" y="2362"/>
                  </a:lnTo>
                  <a:lnTo>
                    <a:pt x="2570" y="10080"/>
                  </a:lnTo>
                  <a:cubicBezTo>
                    <a:pt x="2564" y="10489"/>
                    <a:pt x="2894" y="10824"/>
                    <a:pt x="3304" y="10824"/>
                  </a:cubicBezTo>
                  <a:cubicBezTo>
                    <a:pt x="3713" y="10824"/>
                    <a:pt x="4045" y="10489"/>
                    <a:pt x="4039" y="10080"/>
                  </a:cubicBezTo>
                  <a:lnTo>
                    <a:pt x="4039" y="5886"/>
                  </a:lnTo>
                  <a:cubicBezTo>
                    <a:pt x="4082" y="5890"/>
                    <a:pt x="4127" y="5894"/>
                    <a:pt x="4171" y="5894"/>
                  </a:cubicBezTo>
                  <a:cubicBezTo>
                    <a:pt x="4216" y="5894"/>
                    <a:pt x="4259" y="5890"/>
                    <a:pt x="4303" y="5886"/>
                  </a:cubicBezTo>
                  <a:lnTo>
                    <a:pt x="4303" y="10080"/>
                  </a:lnTo>
                  <a:cubicBezTo>
                    <a:pt x="4297" y="10489"/>
                    <a:pt x="4628" y="10824"/>
                    <a:pt x="5038" y="10824"/>
                  </a:cubicBezTo>
                  <a:cubicBezTo>
                    <a:pt x="5447" y="10824"/>
                    <a:pt x="5778" y="10489"/>
                    <a:pt x="5772" y="10080"/>
                  </a:cubicBezTo>
                  <a:lnTo>
                    <a:pt x="5772" y="2361"/>
                  </a:lnTo>
                  <a:lnTo>
                    <a:pt x="7140" y="3145"/>
                  </a:lnTo>
                  <a:cubicBezTo>
                    <a:pt x="7254" y="3208"/>
                    <a:pt x="7377" y="3238"/>
                    <a:pt x="7499" y="3238"/>
                  </a:cubicBezTo>
                  <a:cubicBezTo>
                    <a:pt x="7756" y="3238"/>
                    <a:pt x="8005" y="3105"/>
                    <a:pt x="8142" y="2867"/>
                  </a:cubicBezTo>
                  <a:cubicBezTo>
                    <a:pt x="8343" y="2515"/>
                    <a:pt x="8224" y="2067"/>
                    <a:pt x="7875" y="1862"/>
                  </a:cubicBezTo>
                  <a:lnTo>
                    <a:pt x="4949" y="204"/>
                  </a:lnTo>
                  <a:cubicBezTo>
                    <a:pt x="4707" y="68"/>
                    <a:pt x="4440" y="0"/>
                    <a:pt x="4172"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54"/>
            <p:cNvSpPr/>
            <p:nvPr/>
          </p:nvSpPr>
          <p:spPr>
            <a:xfrm>
              <a:off x="4842325" y="3103975"/>
              <a:ext cx="74200" cy="71375"/>
            </a:xfrm>
            <a:custGeom>
              <a:avLst/>
              <a:gdLst/>
              <a:ahLst/>
              <a:cxnLst/>
              <a:rect l="l" t="t" r="r" b="b"/>
              <a:pathLst>
                <a:path w="2968" h="2855" extrusionOk="0">
                  <a:moveTo>
                    <a:pt x="1427" y="0"/>
                  </a:moveTo>
                  <a:cubicBezTo>
                    <a:pt x="1243" y="0"/>
                    <a:pt x="1058" y="36"/>
                    <a:pt x="881" y="109"/>
                  </a:cubicBezTo>
                  <a:cubicBezTo>
                    <a:pt x="349" y="330"/>
                    <a:pt x="0" y="850"/>
                    <a:pt x="0" y="1427"/>
                  </a:cubicBezTo>
                  <a:cubicBezTo>
                    <a:pt x="0" y="2216"/>
                    <a:pt x="639" y="2854"/>
                    <a:pt x="1428" y="2854"/>
                  </a:cubicBezTo>
                  <a:cubicBezTo>
                    <a:pt x="2006" y="2854"/>
                    <a:pt x="2525" y="2507"/>
                    <a:pt x="2747" y="1973"/>
                  </a:cubicBezTo>
                  <a:cubicBezTo>
                    <a:pt x="2967" y="1441"/>
                    <a:pt x="2845" y="826"/>
                    <a:pt x="2437" y="419"/>
                  </a:cubicBezTo>
                  <a:cubicBezTo>
                    <a:pt x="2164" y="146"/>
                    <a:pt x="1799" y="0"/>
                    <a:pt x="14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54"/>
            <p:cNvSpPr/>
            <p:nvPr/>
          </p:nvSpPr>
          <p:spPr>
            <a:xfrm>
              <a:off x="4773750" y="3182225"/>
              <a:ext cx="208575" cy="270625"/>
            </a:xfrm>
            <a:custGeom>
              <a:avLst/>
              <a:gdLst/>
              <a:ahLst/>
              <a:cxnLst/>
              <a:rect l="l" t="t" r="r" b="b"/>
              <a:pathLst>
                <a:path w="8343" h="10825" extrusionOk="0">
                  <a:moveTo>
                    <a:pt x="4172" y="0"/>
                  </a:moveTo>
                  <a:cubicBezTo>
                    <a:pt x="3903" y="0"/>
                    <a:pt x="3634" y="68"/>
                    <a:pt x="3392" y="205"/>
                  </a:cubicBezTo>
                  <a:lnTo>
                    <a:pt x="468" y="1862"/>
                  </a:lnTo>
                  <a:cubicBezTo>
                    <a:pt x="120" y="2068"/>
                    <a:pt x="1" y="2515"/>
                    <a:pt x="202" y="2867"/>
                  </a:cubicBezTo>
                  <a:cubicBezTo>
                    <a:pt x="339" y="3105"/>
                    <a:pt x="588" y="3238"/>
                    <a:pt x="845" y="3238"/>
                  </a:cubicBezTo>
                  <a:cubicBezTo>
                    <a:pt x="967" y="3238"/>
                    <a:pt x="1091" y="3208"/>
                    <a:pt x="1205" y="3145"/>
                  </a:cubicBezTo>
                  <a:lnTo>
                    <a:pt x="2570" y="2362"/>
                  </a:lnTo>
                  <a:lnTo>
                    <a:pt x="2570" y="10080"/>
                  </a:lnTo>
                  <a:cubicBezTo>
                    <a:pt x="2564" y="10489"/>
                    <a:pt x="2894" y="10824"/>
                    <a:pt x="3304" y="10824"/>
                  </a:cubicBezTo>
                  <a:cubicBezTo>
                    <a:pt x="3713" y="10824"/>
                    <a:pt x="4045" y="10489"/>
                    <a:pt x="4039" y="10080"/>
                  </a:cubicBezTo>
                  <a:lnTo>
                    <a:pt x="4039" y="5886"/>
                  </a:lnTo>
                  <a:cubicBezTo>
                    <a:pt x="4082" y="5890"/>
                    <a:pt x="4127" y="5894"/>
                    <a:pt x="4171" y="5894"/>
                  </a:cubicBezTo>
                  <a:cubicBezTo>
                    <a:pt x="4216" y="5894"/>
                    <a:pt x="4259" y="5890"/>
                    <a:pt x="4303" y="5886"/>
                  </a:cubicBezTo>
                  <a:lnTo>
                    <a:pt x="4303" y="10080"/>
                  </a:lnTo>
                  <a:cubicBezTo>
                    <a:pt x="4297" y="10489"/>
                    <a:pt x="4628" y="10824"/>
                    <a:pt x="5038" y="10824"/>
                  </a:cubicBezTo>
                  <a:cubicBezTo>
                    <a:pt x="5447" y="10824"/>
                    <a:pt x="5778" y="10489"/>
                    <a:pt x="5772" y="10080"/>
                  </a:cubicBezTo>
                  <a:lnTo>
                    <a:pt x="5772" y="2361"/>
                  </a:lnTo>
                  <a:lnTo>
                    <a:pt x="7140" y="3145"/>
                  </a:lnTo>
                  <a:cubicBezTo>
                    <a:pt x="7254" y="3208"/>
                    <a:pt x="7377" y="3238"/>
                    <a:pt x="7499" y="3238"/>
                  </a:cubicBezTo>
                  <a:cubicBezTo>
                    <a:pt x="7756" y="3238"/>
                    <a:pt x="8005" y="3105"/>
                    <a:pt x="8142" y="2867"/>
                  </a:cubicBezTo>
                  <a:cubicBezTo>
                    <a:pt x="8343" y="2515"/>
                    <a:pt x="8224" y="2067"/>
                    <a:pt x="7875" y="1862"/>
                  </a:cubicBezTo>
                  <a:lnTo>
                    <a:pt x="4949" y="204"/>
                  </a:lnTo>
                  <a:cubicBezTo>
                    <a:pt x="4707" y="68"/>
                    <a:pt x="4440" y="0"/>
                    <a:pt x="41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54"/>
            <p:cNvSpPr/>
            <p:nvPr/>
          </p:nvSpPr>
          <p:spPr>
            <a:xfrm>
              <a:off x="4607400" y="3103975"/>
              <a:ext cx="74200" cy="71375"/>
            </a:xfrm>
            <a:custGeom>
              <a:avLst/>
              <a:gdLst/>
              <a:ahLst/>
              <a:cxnLst/>
              <a:rect l="l" t="t" r="r" b="b"/>
              <a:pathLst>
                <a:path w="2968" h="2855" extrusionOk="0">
                  <a:moveTo>
                    <a:pt x="1428" y="0"/>
                  </a:moveTo>
                  <a:cubicBezTo>
                    <a:pt x="1244" y="0"/>
                    <a:pt x="1059" y="36"/>
                    <a:pt x="882" y="109"/>
                  </a:cubicBezTo>
                  <a:cubicBezTo>
                    <a:pt x="349" y="330"/>
                    <a:pt x="1" y="850"/>
                    <a:pt x="1" y="1427"/>
                  </a:cubicBezTo>
                  <a:cubicBezTo>
                    <a:pt x="1" y="2216"/>
                    <a:pt x="641" y="2854"/>
                    <a:pt x="1429" y="2854"/>
                  </a:cubicBezTo>
                  <a:cubicBezTo>
                    <a:pt x="2006" y="2854"/>
                    <a:pt x="2527" y="2507"/>
                    <a:pt x="2747" y="1973"/>
                  </a:cubicBezTo>
                  <a:cubicBezTo>
                    <a:pt x="2968" y="1441"/>
                    <a:pt x="2846" y="826"/>
                    <a:pt x="2437" y="419"/>
                  </a:cubicBezTo>
                  <a:cubicBezTo>
                    <a:pt x="2164" y="146"/>
                    <a:pt x="1799" y="0"/>
                    <a:pt x="1428"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54"/>
            <p:cNvSpPr/>
            <p:nvPr/>
          </p:nvSpPr>
          <p:spPr>
            <a:xfrm>
              <a:off x="4538600" y="3182200"/>
              <a:ext cx="209075" cy="270625"/>
            </a:xfrm>
            <a:custGeom>
              <a:avLst/>
              <a:gdLst/>
              <a:ahLst/>
              <a:cxnLst/>
              <a:rect l="l" t="t" r="r" b="b"/>
              <a:pathLst>
                <a:path w="8363" h="10825" extrusionOk="0">
                  <a:moveTo>
                    <a:pt x="4180" y="1"/>
                  </a:moveTo>
                  <a:cubicBezTo>
                    <a:pt x="3911" y="1"/>
                    <a:pt x="3643" y="69"/>
                    <a:pt x="3401" y="205"/>
                  </a:cubicBezTo>
                  <a:lnTo>
                    <a:pt x="478" y="1862"/>
                  </a:lnTo>
                  <a:cubicBezTo>
                    <a:pt x="123" y="2065"/>
                    <a:pt x="1" y="2517"/>
                    <a:pt x="203" y="2871"/>
                  </a:cubicBezTo>
                  <a:cubicBezTo>
                    <a:pt x="340" y="3110"/>
                    <a:pt x="589" y="3243"/>
                    <a:pt x="846" y="3243"/>
                  </a:cubicBezTo>
                  <a:cubicBezTo>
                    <a:pt x="971" y="3243"/>
                    <a:pt x="1097" y="3212"/>
                    <a:pt x="1213" y="3145"/>
                  </a:cubicBezTo>
                  <a:lnTo>
                    <a:pt x="2579" y="2362"/>
                  </a:lnTo>
                  <a:lnTo>
                    <a:pt x="2579" y="10080"/>
                  </a:lnTo>
                  <a:cubicBezTo>
                    <a:pt x="2573" y="10489"/>
                    <a:pt x="2904" y="10824"/>
                    <a:pt x="3313" y="10824"/>
                  </a:cubicBezTo>
                  <a:cubicBezTo>
                    <a:pt x="3723" y="10824"/>
                    <a:pt x="4053" y="10489"/>
                    <a:pt x="4047" y="10080"/>
                  </a:cubicBezTo>
                  <a:lnTo>
                    <a:pt x="4047" y="5887"/>
                  </a:lnTo>
                  <a:cubicBezTo>
                    <a:pt x="4092" y="5891"/>
                    <a:pt x="4135" y="5895"/>
                    <a:pt x="4180" y="5895"/>
                  </a:cubicBezTo>
                  <a:cubicBezTo>
                    <a:pt x="4224" y="5895"/>
                    <a:pt x="4269" y="5891"/>
                    <a:pt x="4312" y="5887"/>
                  </a:cubicBezTo>
                  <a:lnTo>
                    <a:pt x="4312" y="10081"/>
                  </a:lnTo>
                  <a:cubicBezTo>
                    <a:pt x="4312" y="10486"/>
                    <a:pt x="4641" y="10815"/>
                    <a:pt x="5046" y="10815"/>
                  </a:cubicBezTo>
                  <a:cubicBezTo>
                    <a:pt x="5452" y="10815"/>
                    <a:pt x="5781" y="10486"/>
                    <a:pt x="5781" y="10081"/>
                  </a:cubicBezTo>
                  <a:lnTo>
                    <a:pt x="5781" y="2362"/>
                  </a:lnTo>
                  <a:lnTo>
                    <a:pt x="7149" y="3146"/>
                  </a:lnTo>
                  <a:cubicBezTo>
                    <a:pt x="7265" y="3213"/>
                    <a:pt x="7391" y="3244"/>
                    <a:pt x="7516" y="3244"/>
                  </a:cubicBezTo>
                  <a:cubicBezTo>
                    <a:pt x="7773" y="3244"/>
                    <a:pt x="8022" y="3111"/>
                    <a:pt x="8159" y="2871"/>
                  </a:cubicBezTo>
                  <a:cubicBezTo>
                    <a:pt x="8362" y="2517"/>
                    <a:pt x="8239" y="2065"/>
                    <a:pt x="7885" y="1863"/>
                  </a:cubicBezTo>
                  <a:lnTo>
                    <a:pt x="4958" y="205"/>
                  </a:lnTo>
                  <a:cubicBezTo>
                    <a:pt x="4717" y="69"/>
                    <a:pt x="4448" y="1"/>
                    <a:pt x="4180"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54"/>
            <p:cNvSpPr/>
            <p:nvPr/>
          </p:nvSpPr>
          <p:spPr>
            <a:xfrm>
              <a:off x="4607400" y="3103975"/>
              <a:ext cx="74200" cy="71375"/>
            </a:xfrm>
            <a:custGeom>
              <a:avLst/>
              <a:gdLst/>
              <a:ahLst/>
              <a:cxnLst/>
              <a:rect l="l" t="t" r="r" b="b"/>
              <a:pathLst>
                <a:path w="2968" h="2855" extrusionOk="0">
                  <a:moveTo>
                    <a:pt x="1428" y="0"/>
                  </a:moveTo>
                  <a:cubicBezTo>
                    <a:pt x="1244" y="0"/>
                    <a:pt x="1059" y="36"/>
                    <a:pt x="882" y="109"/>
                  </a:cubicBezTo>
                  <a:cubicBezTo>
                    <a:pt x="349" y="330"/>
                    <a:pt x="1" y="850"/>
                    <a:pt x="1" y="1427"/>
                  </a:cubicBezTo>
                  <a:cubicBezTo>
                    <a:pt x="1" y="2216"/>
                    <a:pt x="641" y="2854"/>
                    <a:pt x="1429" y="2854"/>
                  </a:cubicBezTo>
                  <a:cubicBezTo>
                    <a:pt x="2006" y="2854"/>
                    <a:pt x="2527" y="2507"/>
                    <a:pt x="2747" y="1973"/>
                  </a:cubicBezTo>
                  <a:cubicBezTo>
                    <a:pt x="2968" y="1441"/>
                    <a:pt x="2846" y="826"/>
                    <a:pt x="2437" y="419"/>
                  </a:cubicBezTo>
                  <a:cubicBezTo>
                    <a:pt x="2164" y="146"/>
                    <a:pt x="1799" y="0"/>
                    <a:pt x="14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54"/>
            <p:cNvSpPr/>
            <p:nvPr/>
          </p:nvSpPr>
          <p:spPr>
            <a:xfrm>
              <a:off x="4538600" y="3182200"/>
              <a:ext cx="209075" cy="270625"/>
            </a:xfrm>
            <a:custGeom>
              <a:avLst/>
              <a:gdLst/>
              <a:ahLst/>
              <a:cxnLst/>
              <a:rect l="l" t="t" r="r" b="b"/>
              <a:pathLst>
                <a:path w="8363" h="10825" extrusionOk="0">
                  <a:moveTo>
                    <a:pt x="4180" y="1"/>
                  </a:moveTo>
                  <a:cubicBezTo>
                    <a:pt x="3911" y="1"/>
                    <a:pt x="3643" y="69"/>
                    <a:pt x="3401" y="205"/>
                  </a:cubicBezTo>
                  <a:lnTo>
                    <a:pt x="478" y="1862"/>
                  </a:lnTo>
                  <a:cubicBezTo>
                    <a:pt x="123" y="2065"/>
                    <a:pt x="1" y="2517"/>
                    <a:pt x="203" y="2871"/>
                  </a:cubicBezTo>
                  <a:cubicBezTo>
                    <a:pt x="340" y="3110"/>
                    <a:pt x="589" y="3243"/>
                    <a:pt x="846" y="3243"/>
                  </a:cubicBezTo>
                  <a:cubicBezTo>
                    <a:pt x="971" y="3243"/>
                    <a:pt x="1097" y="3212"/>
                    <a:pt x="1213" y="3145"/>
                  </a:cubicBezTo>
                  <a:lnTo>
                    <a:pt x="2579" y="2362"/>
                  </a:lnTo>
                  <a:lnTo>
                    <a:pt x="2579" y="10080"/>
                  </a:lnTo>
                  <a:cubicBezTo>
                    <a:pt x="2573" y="10489"/>
                    <a:pt x="2904" y="10824"/>
                    <a:pt x="3313" y="10824"/>
                  </a:cubicBezTo>
                  <a:cubicBezTo>
                    <a:pt x="3723" y="10824"/>
                    <a:pt x="4053" y="10489"/>
                    <a:pt x="4047" y="10080"/>
                  </a:cubicBezTo>
                  <a:lnTo>
                    <a:pt x="4047" y="5887"/>
                  </a:lnTo>
                  <a:cubicBezTo>
                    <a:pt x="4092" y="5891"/>
                    <a:pt x="4135" y="5895"/>
                    <a:pt x="4180" y="5895"/>
                  </a:cubicBezTo>
                  <a:cubicBezTo>
                    <a:pt x="4224" y="5895"/>
                    <a:pt x="4269" y="5891"/>
                    <a:pt x="4312" y="5887"/>
                  </a:cubicBezTo>
                  <a:lnTo>
                    <a:pt x="4312" y="10081"/>
                  </a:lnTo>
                  <a:cubicBezTo>
                    <a:pt x="4312" y="10486"/>
                    <a:pt x="4641" y="10815"/>
                    <a:pt x="5046" y="10815"/>
                  </a:cubicBezTo>
                  <a:cubicBezTo>
                    <a:pt x="5452" y="10815"/>
                    <a:pt x="5781" y="10486"/>
                    <a:pt x="5781" y="10081"/>
                  </a:cubicBezTo>
                  <a:lnTo>
                    <a:pt x="5781" y="2362"/>
                  </a:lnTo>
                  <a:lnTo>
                    <a:pt x="7149" y="3146"/>
                  </a:lnTo>
                  <a:cubicBezTo>
                    <a:pt x="7265" y="3213"/>
                    <a:pt x="7391" y="3244"/>
                    <a:pt x="7516" y="3244"/>
                  </a:cubicBezTo>
                  <a:cubicBezTo>
                    <a:pt x="7773" y="3244"/>
                    <a:pt x="8022" y="3111"/>
                    <a:pt x="8159" y="2871"/>
                  </a:cubicBezTo>
                  <a:cubicBezTo>
                    <a:pt x="8362" y="2517"/>
                    <a:pt x="8239" y="2065"/>
                    <a:pt x="7885" y="1863"/>
                  </a:cubicBezTo>
                  <a:lnTo>
                    <a:pt x="4958" y="205"/>
                  </a:lnTo>
                  <a:cubicBezTo>
                    <a:pt x="4717" y="69"/>
                    <a:pt x="4448" y="1"/>
                    <a:pt x="4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54"/>
            <p:cNvSpPr/>
            <p:nvPr/>
          </p:nvSpPr>
          <p:spPr>
            <a:xfrm>
              <a:off x="4372500" y="3103975"/>
              <a:ext cx="71400" cy="71375"/>
            </a:xfrm>
            <a:custGeom>
              <a:avLst/>
              <a:gdLst/>
              <a:ahLst/>
              <a:cxnLst/>
              <a:rect l="l" t="t" r="r" b="b"/>
              <a:pathLst>
                <a:path w="2856" h="2855" extrusionOk="0">
                  <a:moveTo>
                    <a:pt x="1428" y="1"/>
                  </a:moveTo>
                  <a:cubicBezTo>
                    <a:pt x="640" y="1"/>
                    <a:pt x="1" y="639"/>
                    <a:pt x="1" y="1427"/>
                  </a:cubicBezTo>
                  <a:cubicBezTo>
                    <a:pt x="1" y="2216"/>
                    <a:pt x="640" y="2854"/>
                    <a:pt x="1428" y="2854"/>
                  </a:cubicBezTo>
                  <a:cubicBezTo>
                    <a:pt x="2217" y="2854"/>
                    <a:pt x="2855" y="2216"/>
                    <a:pt x="2855" y="1427"/>
                  </a:cubicBezTo>
                  <a:cubicBezTo>
                    <a:pt x="2855" y="639"/>
                    <a:pt x="2217" y="1"/>
                    <a:pt x="1428"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54"/>
            <p:cNvSpPr/>
            <p:nvPr/>
          </p:nvSpPr>
          <p:spPr>
            <a:xfrm>
              <a:off x="4303450" y="3182225"/>
              <a:ext cx="209075" cy="270625"/>
            </a:xfrm>
            <a:custGeom>
              <a:avLst/>
              <a:gdLst/>
              <a:ahLst/>
              <a:cxnLst/>
              <a:rect l="l" t="t" r="r" b="b"/>
              <a:pathLst>
                <a:path w="8363" h="10825" extrusionOk="0">
                  <a:moveTo>
                    <a:pt x="4191" y="0"/>
                  </a:moveTo>
                  <a:cubicBezTo>
                    <a:pt x="3922" y="0"/>
                    <a:pt x="3653" y="68"/>
                    <a:pt x="3411" y="205"/>
                  </a:cubicBezTo>
                  <a:lnTo>
                    <a:pt x="488" y="1862"/>
                  </a:lnTo>
                  <a:cubicBezTo>
                    <a:pt x="127" y="2062"/>
                    <a:pt x="1" y="2519"/>
                    <a:pt x="206" y="2876"/>
                  </a:cubicBezTo>
                  <a:cubicBezTo>
                    <a:pt x="342" y="3115"/>
                    <a:pt x="591" y="3248"/>
                    <a:pt x="848" y="3248"/>
                  </a:cubicBezTo>
                  <a:cubicBezTo>
                    <a:pt x="976" y="3248"/>
                    <a:pt x="1105" y="3215"/>
                    <a:pt x="1224" y="3145"/>
                  </a:cubicBezTo>
                  <a:lnTo>
                    <a:pt x="2589" y="2362"/>
                  </a:lnTo>
                  <a:lnTo>
                    <a:pt x="2589" y="10080"/>
                  </a:lnTo>
                  <a:cubicBezTo>
                    <a:pt x="2583" y="10489"/>
                    <a:pt x="2914" y="10824"/>
                    <a:pt x="3324" y="10824"/>
                  </a:cubicBezTo>
                  <a:cubicBezTo>
                    <a:pt x="3734" y="10824"/>
                    <a:pt x="4064" y="10489"/>
                    <a:pt x="4058" y="10080"/>
                  </a:cubicBezTo>
                  <a:lnTo>
                    <a:pt x="4058" y="5886"/>
                  </a:lnTo>
                  <a:cubicBezTo>
                    <a:pt x="4101" y="5890"/>
                    <a:pt x="4146" y="5894"/>
                    <a:pt x="4190" y="5894"/>
                  </a:cubicBezTo>
                  <a:cubicBezTo>
                    <a:pt x="4235" y="5894"/>
                    <a:pt x="4278" y="5890"/>
                    <a:pt x="4322" y="5886"/>
                  </a:cubicBezTo>
                  <a:lnTo>
                    <a:pt x="4322" y="10080"/>
                  </a:lnTo>
                  <a:cubicBezTo>
                    <a:pt x="4317" y="10489"/>
                    <a:pt x="4647" y="10824"/>
                    <a:pt x="5057" y="10824"/>
                  </a:cubicBezTo>
                  <a:cubicBezTo>
                    <a:pt x="5467" y="10824"/>
                    <a:pt x="5797" y="10489"/>
                    <a:pt x="5791" y="10080"/>
                  </a:cubicBezTo>
                  <a:lnTo>
                    <a:pt x="5791" y="2361"/>
                  </a:lnTo>
                  <a:lnTo>
                    <a:pt x="7160" y="3145"/>
                  </a:lnTo>
                  <a:cubicBezTo>
                    <a:pt x="7273" y="3208"/>
                    <a:pt x="7396" y="3238"/>
                    <a:pt x="7518" y="3238"/>
                  </a:cubicBezTo>
                  <a:cubicBezTo>
                    <a:pt x="7775" y="3238"/>
                    <a:pt x="8024" y="3105"/>
                    <a:pt x="8161" y="2867"/>
                  </a:cubicBezTo>
                  <a:cubicBezTo>
                    <a:pt x="8362" y="2515"/>
                    <a:pt x="8244" y="2067"/>
                    <a:pt x="7895" y="1862"/>
                  </a:cubicBezTo>
                  <a:lnTo>
                    <a:pt x="4968" y="204"/>
                  </a:lnTo>
                  <a:cubicBezTo>
                    <a:pt x="4727" y="68"/>
                    <a:pt x="4459" y="0"/>
                    <a:pt x="4191"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54"/>
            <p:cNvSpPr/>
            <p:nvPr/>
          </p:nvSpPr>
          <p:spPr>
            <a:xfrm>
              <a:off x="4372500" y="3103975"/>
              <a:ext cx="71400" cy="71375"/>
            </a:xfrm>
            <a:custGeom>
              <a:avLst/>
              <a:gdLst/>
              <a:ahLst/>
              <a:cxnLst/>
              <a:rect l="l" t="t" r="r" b="b"/>
              <a:pathLst>
                <a:path w="2856" h="2855" extrusionOk="0">
                  <a:moveTo>
                    <a:pt x="1428" y="1"/>
                  </a:moveTo>
                  <a:cubicBezTo>
                    <a:pt x="640" y="1"/>
                    <a:pt x="1" y="639"/>
                    <a:pt x="1" y="1427"/>
                  </a:cubicBezTo>
                  <a:cubicBezTo>
                    <a:pt x="1" y="2216"/>
                    <a:pt x="640" y="2854"/>
                    <a:pt x="1428" y="2854"/>
                  </a:cubicBezTo>
                  <a:cubicBezTo>
                    <a:pt x="2217" y="2854"/>
                    <a:pt x="2855" y="2216"/>
                    <a:pt x="2855" y="1427"/>
                  </a:cubicBezTo>
                  <a:cubicBezTo>
                    <a:pt x="2855" y="639"/>
                    <a:pt x="2217" y="1"/>
                    <a:pt x="14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54"/>
            <p:cNvSpPr/>
            <p:nvPr/>
          </p:nvSpPr>
          <p:spPr>
            <a:xfrm>
              <a:off x="4303450" y="3182225"/>
              <a:ext cx="209075" cy="270625"/>
            </a:xfrm>
            <a:custGeom>
              <a:avLst/>
              <a:gdLst/>
              <a:ahLst/>
              <a:cxnLst/>
              <a:rect l="l" t="t" r="r" b="b"/>
              <a:pathLst>
                <a:path w="8363" h="10825" extrusionOk="0">
                  <a:moveTo>
                    <a:pt x="4191" y="0"/>
                  </a:moveTo>
                  <a:cubicBezTo>
                    <a:pt x="3922" y="0"/>
                    <a:pt x="3653" y="68"/>
                    <a:pt x="3411" y="205"/>
                  </a:cubicBezTo>
                  <a:lnTo>
                    <a:pt x="488" y="1862"/>
                  </a:lnTo>
                  <a:cubicBezTo>
                    <a:pt x="127" y="2062"/>
                    <a:pt x="1" y="2519"/>
                    <a:pt x="206" y="2876"/>
                  </a:cubicBezTo>
                  <a:cubicBezTo>
                    <a:pt x="342" y="3115"/>
                    <a:pt x="591" y="3248"/>
                    <a:pt x="848" y="3248"/>
                  </a:cubicBezTo>
                  <a:cubicBezTo>
                    <a:pt x="976" y="3248"/>
                    <a:pt x="1105" y="3215"/>
                    <a:pt x="1224" y="3145"/>
                  </a:cubicBezTo>
                  <a:lnTo>
                    <a:pt x="2589" y="2362"/>
                  </a:lnTo>
                  <a:lnTo>
                    <a:pt x="2589" y="10080"/>
                  </a:lnTo>
                  <a:cubicBezTo>
                    <a:pt x="2583" y="10489"/>
                    <a:pt x="2914" y="10824"/>
                    <a:pt x="3324" y="10824"/>
                  </a:cubicBezTo>
                  <a:cubicBezTo>
                    <a:pt x="3734" y="10824"/>
                    <a:pt x="4064" y="10489"/>
                    <a:pt x="4058" y="10080"/>
                  </a:cubicBezTo>
                  <a:lnTo>
                    <a:pt x="4058" y="5886"/>
                  </a:lnTo>
                  <a:cubicBezTo>
                    <a:pt x="4101" y="5890"/>
                    <a:pt x="4146" y="5894"/>
                    <a:pt x="4190" y="5894"/>
                  </a:cubicBezTo>
                  <a:cubicBezTo>
                    <a:pt x="4235" y="5894"/>
                    <a:pt x="4278" y="5890"/>
                    <a:pt x="4322" y="5886"/>
                  </a:cubicBezTo>
                  <a:lnTo>
                    <a:pt x="4322" y="10080"/>
                  </a:lnTo>
                  <a:cubicBezTo>
                    <a:pt x="4317" y="10489"/>
                    <a:pt x="4647" y="10824"/>
                    <a:pt x="5057" y="10824"/>
                  </a:cubicBezTo>
                  <a:cubicBezTo>
                    <a:pt x="5467" y="10824"/>
                    <a:pt x="5797" y="10489"/>
                    <a:pt x="5791" y="10080"/>
                  </a:cubicBezTo>
                  <a:lnTo>
                    <a:pt x="5791" y="2361"/>
                  </a:lnTo>
                  <a:lnTo>
                    <a:pt x="7160" y="3145"/>
                  </a:lnTo>
                  <a:cubicBezTo>
                    <a:pt x="7273" y="3208"/>
                    <a:pt x="7396" y="3238"/>
                    <a:pt x="7518" y="3238"/>
                  </a:cubicBezTo>
                  <a:cubicBezTo>
                    <a:pt x="7775" y="3238"/>
                    <a:pt x="8024" y="3105"/>
                    <a:pt x="8161" y="2867"/>
                  </a:cubicBezTo>
                  <a:cubicBezTo>
                    <a:pt x="8362" y="2515"/>
                    <a:pt x="8244" y="2067"/>
                    <a:pt x="7895" y="1862"/>
                  </a:cubicBezTo>
                  <a:lnTo>
                    <a:pt x="4968" y="204"/>
                  </a:lnTo>
                  <a:cubicBezTo>
                    <a:pt x="4727" y="68"/>
                    <a:pt x="4459" y="0"/>
                    <a:pt x="41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54"/>
            <p:cNvSpPr/>
            <p:nvPr/>
          </p:nvSpPr>
          <p:spPr>
            <a:xfrm>
              <a:off x="5077225" y="3103975"/>
              <a:ext cx="71400" cy="71375"/>
            </a:xfrm>
            <a:custGeom>
              <a:avLst/>
              <a:gdLst/>
              <a:ahLst/>
              <a:cxnLst/>
              <a:rect l="l" t="t" r="r" b="b"/>
              <a:pathLst>
                <a:path w="2856" h="2855" extrusionOk="0">
                  <a:moveTo>
                    <a:pt x="1429" y="1"/>
                  </a:moveTo>
                  <a:cubicBezTo>
                    <a:pt x="639" y="1"/>
                    <a:pt x="1" y="639"/>
                    <a:pt x="1" y="1427"/>
                  </a:cubicBezTo>
                  <a:cubicBezTo>
                    <a:pt x="1" y="2216"/>
                    <a:pt x="639" y="2854"/>
                    <a:pt x="1429" y="2854"/>
                  </a:cubicBezTo>
                  <a:cubicBezTo>
                    <a:pt x="2217" y="2854"/>
                    <a:pt x="2855" y="2216"/>
                    <a:pt x="2855" y="1427"/>
                  </a:cubicBezTo>
                  <a:cubicBezTo>
                    <a:pt x="2855" y="639"/>
                    <a:pt x="2217" y="1"/>
                    <a:pt x="1429"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54"/>
            <p:cNvSpPr/>
            <p:nvPr/>
          </p:nvSpPr>
          <p:spPr>
            <a:xfrm>
              <a:off x="5008200" y="3182225"/>
              <a:ext cx="209050" cy="270625"/>
            </a:xfrm>
            <a:custGeom>
              <a:avLst/>
              <a:gdLst/>
              <a:ahLst/>
              <a:cxnLst/>
              <a:rect l="l" t="t" r="r" b="b"/>
              <a:pathLst>
                <a:path w="8362" h="10825" extrusionOk="0">
                  <a:moveTo>
                    <a:pt x="4190" y="0"/>
                  </a:moveTo>
                  <a:cubicBezTo>
                    <a:pt x="3921" y="0"/>
                    <a:pt x="3652" y="68"/>
                    <a:pt x="3410" y="205"/>
                  </a:cubicBezTo>
                  <a:lnTo>
                    <a:pt x="487" y="1862"/>
                  </a:lnTo>
                  <a:cubicBezTo>
                    <a:pt x="127" y="2062"/>
                    <a:pt x="0" y="2519"/>
                    <a:pt x="205" y="2876"/>
                  </a:cubicBezTo>
                  <a:cubicBezTo>
                    <a:pt x="341" y="3115"/>
                    <a:pt x="591" y="3248"/>
                    <a:pt x="847" y="3248"/>
                  </a:cubicBezTo>
                  <a:cubicBezTo>
                    <a:pt x="975" y="3248"/>
                    <a:pt x="1105" y="3215"/>
                    <a:pt x="1223" y="3145"/>
                  </a:cubicBezTo>
                  <a:lnTo>
                    <a:pt x="2588" y="2362"/>
                  </a:lnTo>
                  <a:lnTo>
                    <a:pt x="2588" y="10080"/>
                  </a:lnTo>
                  <a:cubicBezTo>
                    <a:pt x="2582" y="10489"/>
                    <a:pt x="2912" y="10824"/>
                    <a:pt x="3322" y="10824"/>
                  </a:cubicBezTo>
                  <a:cubicBezTo>
                    <a:pt x="3732" y="10824"/>
                    <a:pt x="4063" y="10489"/>
                    <a:pt x="4057" y="10080"/>
                  </a:cubicBezTo>
                  <a:lnTo>
                    <a:pt x="4057" y="5886"/>
                  </a:lnTo>
                  <a:cubicBezTo>
                    <a:pt x="4101" y="5890"/>
                    <a:pt x="4145" y="5894"/>
                    <a:pt x="4190" y="5894"/>
                  </a:cubicBezTo>
                  <a:cubicBezTo>
                    <a:pt x="4234" y="5894"/>
                    <a:pt x="4278" y="5890"/>
                    <a:pt x="4321" y="5886"/>
                  </a:cubicBezTo>
                  <a:lnTo>
                    <a:pt x="4321" y="10080"/>
                  </a:lnTo>
                  <a:cubicBezTo>
                    <a:pt x="4315" y="10489"/>
                    <a:pt x="4646" y="10824"/>
                    <a:pt x="5056" y="10824"/>
                  </a:cubicBezTo>
                  <a:cubicBezTo>
                    <a:pt x="5466" y="10824"/>
                    <a:pt x="5796" y="10489"/>
                    <a:pt x="5790" y="10080"/>
                  </a:cubicBezTo>
                  <a:lnTo>
                    <a:pt x="5790" y="2361"/>
                  </a:lnTo>
                  <a:lnTo>
                    <a:pt x="7159" y="3145"/>
                  </a:lnTo>
                  <a:cubicBezTo>
                    <a:pt x="7272" y="3208"/>
                    <a:pt x="7396" y="3238"/>
                    <a:pt x="7517" y="3238"/>
                  </a:cubicBezTo>
                  <a:cubicBezTo>
                    <a:pt x="7774" y="3238"/>
                    <a:pt x="8024" y="3105"/>
                    <a:pt x="8160" y="2867"/>
                  </a:cubicBezTo>
                  <a:cubicBezTo>
                    <a:pt x="8361" y="2515"/>
                    <a:pt x="8242" y="2067"/>
                    <a:pt x="7894" y="1862"/>
                  </a:cubicBezTo>
                  <a:lnTo>
                    <a:pt x="4967" y="204"/>
                  </a:lnTo>
                  <a:cubicBezTo>
                    <a:pt x="4726" y="68"/>
                    <a:pt x="4458" y="0"/>
                    <a:pt x="4190"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54"/>
            <p:cNvSpPr/>
            <p:nvPr/>
          </p:nvSpPr>
          <p:spPr>
            <a:xfrm>
              <a:off x="5077225" y="3103975"/>
              <a:ext cx="71400" cy="71375"/>
            </a:xfrm>
            <a:custGeom>
              <a:avLst/>
              <a:gdLst/>
              <a:ahLst/>
              <a:cxnLst/>
              <a:rect l="l" t="t" r="r" b="b"/>
              <a:pathLst>
                <a:path w="2856" h="2855" extrusionOk="0">
                  <a:moveTo>
                    <a:pt x="1429" y="1"/>
                  </a:moveTo>
                  <a:cubicBezTo>
                    <a:pt x="639" y="1"/>
                    <a:pt x="1" y="639"/>
                    <a:pt x="1" y="1427"/>
                  </a:cubicBezTo>
                  <a:cubicBezTo>
                    <a:pt x="1" y="2216"/>
                    <a:pt x="639" y="2854"/>
                    <a:pt x="1429" y="2854"/>
                  </a:cubicBezTo>
                  <a:cubicBezTo>
                    <a:pt x="2217" y="2854"/>
                    <a:pt x="2855" y="2216"/>
                    <a:pt x="2855" y="1427"/>
                  </a:cubicBezTo>
                  <a:cubicBezTo>
                    <a:pt x="2855" y="639"/>
                    <a:pt x="2217" y="1"/>
                    <a:pt x="14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54"/>
            <p:cNvSpPr/>
            <p:nvPr/>
          </p:nvSpPr>
          <p:spPr>
            <a:xfrm>
              <a:off x="5008200" y="3182225"/>
              <a:ext cx="209050" cy="270625"/>
            </a:xfrm>
            <a:custGeom>
              <a:avLst/>
              <a:gdLst/>
              <a:ahLst/>
              <a:cxnLst/>
              <a:rect l="l" t="t" r="r" b="b"/>
              <a:pathLst>
                <a:path w="8362" h="10825" extrusionOk="0">
                  <a:moveTo>
                    <a:pt x="4190" y="0"/>
                  </a:moveTo>
                  <a:cubicBezTo>
                    <a:pt x="3921" y="0"/>
                    <a:pt x="3652" y="68"/>
                    <a:pt x="3410" y="205"/>
                  </a:cubicBezTo>
                  <a:lnTo>
                    <a:pt x="487" y="1862"/>
                  </a:lnTo>
                  <a:cubicBezTo>
                    <a:pt x="127" y="2062"/>
                    <a:pt x="0" y="2519"/>
                    <a:pt x="205" y="2876"/>
                  </a:cubicBezTo>
                  <a:cubicBezTo>
                    <a:pt x="341" y="3115"/>
                    <a:pt x="591" y="3248"/>
                    <a:pt x="847" y="3248"/>
                  </a:cubicBezTo>
                  <a:cubicBezTo>
                    <a:pt x="975" y="3248"/>
                    <a:pt x="1105" y="3215"/>
                    <a:pt x="1223" y="3145"/>
                  </a:cubicBezTo>
                  <a:lnTo>
                    <a:pt x="2588" y="2362"/>
                  </a:lnTo>
                  <a:lnTo>
                    <a:pt x="2588" y="10080"/>
                  </a:lnTo>
                  <a:cubicBezTo>
                    <a:pt x="2582" y="10489"/>
                    <a:pt x="2912" y="10824"/>
                    <a:pt x="3322" y="10824"/>
                  </a:cubicBezTo>
                  <a:cubicBezTo>
                    <a:pt x="3732" y="10824"/>
                    <a:pt x="4063" y="10489"/>
                    <a:pt x="4057" y="10080"/>
                  </a:cubicBezTo>
                  <a:lnTo>
                    <a:pt x="4057" y="5886"/>
                  </a:lnTo>
                  <a:cubicBezTo>
                    <a:pt x="4101" y="5890"/>
                    <a:pt x="4145" y="5894"/>
                    <a:pt x="4190" y="5894"/>
                  </a:cubicBezTo>
                  <a:cubicBezTo>
                    <a:pt x="4234" y="5894"/>
                    <a:pt x="4278" y="5890"/>
                    <a:pt x="4321" y="5886"/>
                  </a:cubicBezTo>
                  <a:lnTo>
                    <a:pt x="4321" y="10080"/>
                  </a:lnTo>
                  <a:cubicBezTo>
                    <a:pt x="4315" y="10489"/>
                    <a:pt x="4646" y="10824"/>
                    <a:pt x="5056" y="10824"/>
                  </a:cubicBezTo>
                  <a:cubicBezTo>
                    <a:pt x="5466" y="10824"/>
                    <a:pt x="5796" y="10489"/>
                    <a:pt x="5790" y="10080"/>
                  </a:cubicBezTo>
                  <a:lnTo>
                    <a:pt x="5790" y="2361"/>
                  </a:lnTo>
                  <a:lnTo>
                    <a:pt x="7159" y="3145"/>
                  </a:lnTo>
                  <a:cubicBezTo>
                    <a:pt x="7272" y="3208"/>
                    <a:pt x="7396" y="3238"/>
                    <a:pt x="7517" y="3238"/>
                  </a:cubicBezTo>
                  <a:cubicBezTo>
                    <a:pt x="7774" y="3238"/>
                    <a:pt x="8024" y="3105"/>
                    <a:pt x="8160" y="2867"/>
                  </a:cubicBezTo>
                  <a:cubicBezTo>
                    <a:pt x="8361" y="2515"/>
                    <a:pt x="8242" y="2067"/>
                    <a:pt x="7894" y="1862"/>
                  </a:cubicBezTo>
                  <a:lnTo>
                    <a:pt x="4967" y="204"/>
                  </a:lnTo>
                  <a:cubicBezTo>
                    <a:pt x="4726" y="68"/>
                    <a:pt x="4458" y="0"/>
                    <a:pt x="4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54"/>
            <p:cNvSpPr/>
            <p:nvPr/>
          </p:nvSpPr>
          <p:spPr>
            <a:xfrm>
              <a:off x="4133875" y="1695650"/>
              <a:ext cx="65025" cy="62550"/>
            </a:xfrm>
            <a:custGeom>
              <a:avLst/>
              <a:gdLst/>
              <a:ahLst/>
              <a:cxnLst/>
              <a:rect l="l" t="t" r="r" b="b"/>
              <a:pathLst>
                <a:path w="2601" h="2502" extrusionOk="0">
                  <a:moveTo>
                    <a:pt x="1250" y="0"/>
                  </a:moveTo>
                  <a:cubicBezTo>
                    <a:pt x="1089" y="0"/>
                    <a:pt x="927" y="31"/>
                    <a:pt x="773" y="95"/>
                  </a:cubicBezTo>
                  <a:cubicBezTo>
                    <a:pt x="306" y="289"/>
                    <a:pt x="1" y="744"/>
                    <a:pt x="1" y="1250"/>
                  </a:cubicBezTo>
                  <a:cubicBezTo>
                    <a:pt x="1" y="1941"/>
                    <a:pt x="561" y="2501"/>
                    <a:pt x="1252" y="2501"/>
                  </a:cubicBezTo>
                  <a:cubicBezTo>
                    <a:pt x="1757" y="2501"/>
                    <a:pt x="2213" y="2196"/>
                    <a:pt x="2406" y="1729"/>
                  </a:cubicBezTo>
                  <a:cubicBezTo>
                    <a:pt x="2600" y="1261"/>
                    <a:pt x="2493" y="724"/>
                    <a:pt x="2135" y="366"/>
                  </a:cubicBezTo>
                  <a:cubicBezTo>
                    <a:pt x="1896" y="127"/>
                    <a:pt x="1576" y="0"/>
                    <a:pt x="1250"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54"/>
            <p:cNvSpPr/>
            <p:nvPr/>
          </p:nvSpPr>
          <p:spPr>
            <a:xfrm>
              <a:off x="4073625" y="1764175"/>
              <a:ext cx="182900" cy="236875"/>
            </a:xfrm>
            <a:custGeom>
              <a:avLst/>
              <a:gdLst/>
              <a:ahLst/>
              <a:cxnLst/>
              <a:rect l="l" t="t" r="r" b="b"/>
              <a:pathLst>
                <a:path w="7316" h="9475" extrusionOk="0">
                  <a:moveTo>
                    <a:pt x="3661" y="1"/>
                  </a:moveTo>
                  <a:cubicBezTo>
                    <a:pt x="3426" y="1"/>
                    <a:pt x="3191" y="60"/>
                    <a:pt x="2980" y="180"/>
                  </a:cubicBezTo>
                  <a:lnTo>
                    <a:pt x="419" y="1632"/>
                  </a:lnTo>
                  <a:cubicBezTo>
                    <a:pt x="108" y="1810"/>
                    <a:pt x="1" y="2205"/>
                    <a:pt x="178" y="2516"/>
                  </a:cubicBezTo>
                  <a:cubicBezTo>
                    <a:pt x="298" y="2725"/>
                    <a:pt x="517" y="2842"/>
                    <a:pt x="741" y="2842"/>
                  </a:cubicBezTo>
                  <a:cubicBezTo>
                    <a:pt x="850" y="2842"/>
                    <a:pt x="961" y="2814"/>
                    <a:pt x="1063" y="2756"/>
                  </a:cubicBezTo>
                  <a:lnTo>
                    <a:pt x="2259" y="2070"/>
                  </a:lnTo>
                  <a:lnTo>
                    <a:pt x="2259" y="8833"/>
                  </a:lnTo>
                  <a:cubicBezTo>
                    <a:pt x="2265" y="9183"/>
                    <a:pt x="2551" y="9465"/>
                    <a:pt x="2903" y="9465"/>
                  </a:cubicBezTo>
                  <a:cubicBezTo>
                    <a:pt x="3254" y="9465"/>
                    <a:pt x="3541" y="9183"/>
                    <a:pt x="3546" y="8833"/>
                  </a:cubicBezTo>
                  <a:lnTo>
                    <a:pt x="3546" y="5157"/>
                  </a:lnTo>
                  <a:cubicBezTo>
                    <a:pt x="3585" y="5161"/>
                    <a:pt x="3623" y="5163"/>
                    <a:pt x="3662" y="5163"/>
                  </a:cubicBezTo>
                  <a:cubicBezTo>
                    <a:pt x="3701" y="5163"/>
                    <a:pt x="3740" y="5161"/>
                    <a:pt x="3777" y="5157"/>
                  </a:cubicBezTo>
                  <a:lnTo>
                    <a:pt x="3777" y="8833"/>
                  </a:lnTo>
                  <a:cubicBezTo>
                    <a:pt x="3777" y="9187"/>
                    <a:pt x="4065" y="9475"/>
                    <a:pt x="4421" y="9475"/>
                  </a:cubicBezTo>
                  <a:cubicBezTo>
                    <a:pt x="4776" y="9475"/>
                    <a:pt x="5064" y="9187"/>
                    <a:pt x="5064" y="8833"/>
                  </a:cubicBezTo>
                  <a:lnTo>
                    <a:pt x="5064" y="2069"/>
                  </a:lnTo>
                  <a:lnTo>
                    <a:pt x="6263" y="2756"/>
                  </a:lnTo>
                  <a:cubicBezTo>
                    <a:pt x="6363" y="2811"/>
                    <a:pt x="6470" y="2837"/>
                    <a:pt x="6577" y="2837"/>
                  </a:cubicBezTo>
                  <a:cubicBezTo>
                    <a:pt x="6801" y="2837"/>
                    <a:pt x="7020" y="2720"/>
                    <a:pt x="7139" y="2511"/>
                  </a:cubicBezTo>
                  <a:cubicBezTo>
                    <a:pt x="7315" y="2204"/>
                    <a:pt x="7212" y="1812"/>
                    <a:pt x="6908" y="1633"/>
                  </a:cubicBezTo>
                  <a:lnTo>
                    <a:pt x="4344" y="180"/>
                  </a:lnTo>
                  <a:cubicBezTo>
                    <a:pt x="4132" y="60"/>
                    <a:pt x="3896" y="1"/>
                    <a:pt x="3661"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54"/>
            <p:cNvSpPr/>
            <p:nvPr/>
          </p:nvSpPr>
          <p:spPr>
            <a:xfrm>
              <a:off x="4133875" y="1695650"/>
              <a:ext cx="65025" cy="62550"/>
            </a:xfrm>
            <a:custGeom>
              <a:avLst/>
              <a:gdLst/>
              <a:ahLst/>
              <a:cxnLst/>
              <a:rect l="l" t="t" r="r" b="b"/>
              <a:pathLst>
                <a:path w="2601" h="2502" extrusionOk="0">
                  <a:moveTo>
                    <a:pt x="1250" y="0"/>
                  </a:moveTo>
                  <a:cubicBezTo>
                    <a:pt x="1089" y="0"/>
                    <a:pt x="927" y="31"/>
                    <a:pt x="773" y="95"/>
                  </a:cubicBezTo>
                  <a:cubicBezTo>
                    <a:pt x="306" y="289"/>
                    <a:pt x="1" y="744"/>
                    <a:pt x="1" y="1250"/>
                  </a:cubicBezTo>
                  <a:cubicBezTo>
                    <a:pt x="1" y="1941"/>
                    <a:pt x="561" y="2501"/>
                    <a:pt x="1252" y="2501"/>
                  </a:cubicBezTo>
                  <a:cubicBezTo>
                    <a:pt x="1757" y="2501"/>
                    <a:pt x="2213" y="2196"/>
                    <a:pt x="2406" y="1729"/>
                  </a:cubicBezTo>
                  <a:cubicBezTo>
                    <a:pt x="2600" y="1261"/>
                    <a:pt x="2493" y="724"/>
                    <a:pt x="2135" y="366"/>
                  </a:cubicBezTo>
                  <a:cubicBezTo>
                    <a:pt x="1896" y="127"/>
                    <a:pt x="1576" y="0"/>
                    <a:pt x="12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54"/>
            <p:cNvSpPr/>
            <p:nvPr/>
          </p:nvSpPr>
          <p:spPr>
            <a:xfrm>
              <a:off x="4073625" y="1764175"/>
              <a:ext cx="182900" cy="236875"/>
            </a:xfrm>
            <a:custGeom>
              <a:avLst/>
              <a:gdLst/>
              <a:ahLst/>
              <a:cxnLst/>
              <a:rect l="l" t="t" r="r" b="b"/>
              <a:pathLst>
                <a:path w="7316" h="9475" extrusionOk="0">
                  <a:moveTo>
                    <a:pt x="3661" y="1"/>
                  </a:moveTo>
                  <a:cubicBezTo>
                    <a:pt x="3426" y="1"/>
                    <a:pt x="3191" y="60"/>
                    <a:pt x="2980" y="180"/>
                  </a:cubicBezTo>
                  <a:lnTo>
                    <a:pt x="419" y="1632"/>
                  </a:lnTo>
                  <a:cubicBezTo>
                    <a:pt x="108" y="1810"/>
                    <a:pt x="1" y="2205"/>
                    <a:pt x="178" y="2516"/>
                  </a:cubicBezTo>
                  <a:cubicBezTo>
                    <a:pt x="298" y="2725"/>
                    <a:pt x="517" y="2842"/>
                    <a:pt x="741" y="2842"/>
                  </a:cubicBezTo>
                  <a:cubicBezTo>
                    <a:pt x="850" y="2842"/>
                    <a:pt x="961" y="2814"/>
                    <a:pt x="1063" y="2756"/>
                  </a:cubicBezTo>
                  <a:lnTo>
                    <a:pt x="2259" y="2070"/>
                  </a:lnTo>
                  <a:lnTo>
                    <a:pt x="2259" y="8833"/>
                  </a:lnTo>
                  <a:cubicBezTo>
                    <a:pt x="2265" y="9183"/>
                    <a:pt x="2551" y="9465"/>
                    <a:pt x="2903" y="9465"/>
                  </a:cubicBezTo>
                  <a:cubicBezTo>
                    <a:pt x="3254" y="9465"/>
                    <a:pt x="3541" y="9183"/>
                    <a:pt x="3546" y="8833"/>
                  </a:cubicBezTo>
                  <a:lnTo>
                    <a:pt x="3546" y="5157"/>
                  </a:lnTo>
                  <a:cubicBezTo>
                    <a:pt x="3585" y="5161"/>
                    <a:pt x="3623" y="5163"/>
                    <a:pt x="3662" y="5163"/>
                  </a:cubicBezTo>
                  <a:cubicBezTo>
                    <a:pt x="3701" y="5163"/>
                    <a:pt x="3740" y="5161"/>
                    <a:pt x="3777" y="5157"/>
                  </a:cubicBezTo>
                  <a:lnTo>
                    <a:pt x="3777" y="8833"/>
                  </a:lnTo>
                  <a:cubicBezTo>
                    <a:pt x="3777" y="9187"/>
                    <a:pt x="4065" y="9475"/>
                    <a:pt x="4421" y="9475"/>
                  </a:cubicBezTo>
                  <a:cubicBezTo>
                    <a:pt x="4776" y="9475"/>
                    <a:pt x="5064" y="9187"/>
                    <a:pt x="5064" y="8833"/>
                  </a:cubicBezTo>
                  <a:lnTo>
                    <a:pt x="5064" y="2069"/>
                  </a:lnTo>
                  <a:lnTo>
                    <a:pt x="6263" y="2756"/>
                  </a:lnTo>
                  <a:cubicBezTo>
                    <a:pt x="6363" y="2811"/>
                    <a:pt x="6470" y="2837"/>
                    <a:pt x="6577" y="2837"/>
                  </a:cubicBezTo>
                  <a:cubicBezTo>
                    <a:pt x="6801" y="2837"/>
                    <a:pt x="7020" y="2720"/>
                    <a:pt x="7139" y="2511"/>
                  </a:cubicBezTo>
                  <a:cubicBezTo>
                    <a:pt x="7315" y="2204"/>
                    <a:pt x="7212" y="1812"/>
                    <a:pt x="6908" y="1633"/>
                  </a:cubicBezTo>
                  <a:lnTo>
                    <a:pt x="4344" y="180"/>
                  </a:lnTo>
                  <a:cubicBezTo>
                    <a:pt x="4132" y="60"/>
                    <a:pt x="3896" y="1"/>
                    <a:pt x="36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54"/>
            <p:cNvSpPr/>
            <p:nvPr/>
          </p:nvSpPr>
          <p:spPr>
            <a:xfrm>
              <a:off x="3926775" y="1695650"/>
              <a:ext cx="64975" cy="62550"/>
            </a:xfrm>
            <a:custGeom>
              <a:avLst/>
              <a:gdLst/>
              <a:ahLst/>
              <a:cxnLst/>
              <a:rect l="l" t="t" r="r" b="b"/>
              <a:pathLst>
                <a:path w="2599" h="2502" extrusionOk="0">
                  <a:moveTo>
                    <a:pt x="1249" y="0"/>
                  </a:moveTo>
                  <a:cubicBezTo>
                    <a:pt x="1089" y="0"/>
                    <a:pt x="926" y="31"/>
                    <a:pt x="772" y="95"/>
                  </a:cubicBezTo>
                  <a:cubicBezTo>
                    <a:pt x="306" y="289"/>
                    <a:pt x="1" y="744"/>
                    <a:pt x="1" y="1250"/>
                  </a:cubicBezTo>
                  <a:cubicBezTo>
                    <a:pt x="1" y="1941"/>
                    <a:pt x="560" y="2501"/>
                    <a:pt x="1250" y="2501"/>
                  </a:cubicBezTo>
                  <a:cubicBezTo>
                    <a:pt x="1756" y="2501"/>
                    <a:pt x="2212" y="2196"/>
                    <a:pt x="2406" y="1729"/>
                  </a:cubicBezTo>
                  <a:cubicBezTo>
                    <a:pt x="2599" y="1261"/>
                    <a:pt x="2493" y="724"/>
                    <a:pt x="2135" y="366"/>
                  </a:cubicBezTo>
                  <a:cubicBezTo>
                    <a:pt x="1895" y="127"/>
                    <a:pt x="1575" y="0"/>
                    <a:pt x="1249"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54"/>
            <p:cNvSpPr/>
            <p:nvPr/>
          </p:nvSpPr>
          <p:spPr>
            <a:xfrm>
              <a:off x="3866500" y="1764175"/>
              <a:ext cx="183150" cy="236875"/>
            </a:xfrm>
            <a:custGeom>
              <a:avLst/>
              <a:gdLst/>
              <a:ahLst/>
              <a:cxnLst/>
              <a:rect l="l" t="t" r="r" b="b"/>
              <a:pathLst>
                <a:path w="7326" h="9475" extrusionOk="0">
                  <a:moveTo>
                    <a:pt x="3661" y="1"/>
                  </a:moveTo>
                  <a:cubicBezTo>
                    <a:pt x="3426" y="1"/>
                    <a:pt x="3191" y="60"/>
                    <a:pt x="2979" y="180"/>
                  </a:cubicBezTo>
                  <a:lnTo>
                    <a:pt x="419" y="1632"/>
                  </a:lnTo>
                  <a:cubicBezTo>
                    <a:pt x="108" y="1810"/>
                    <a:pt x="1" y="2205"/>
                    <a:pt x="179" y="2516"/>
                  </a:cubicBezTo>
                  <a:cubicBezTo>
                    <a:pt x="298" y="2725"/>
                    <a:pt x="516" y="2842"/>
                    <a:pt x="741" y="2842"/>
                  </a:cubicBezTo>
                  <a:cubicBezTo>
                    <a:pt x="850" y="2842"/>
                    <a:pt x="961" y="2814"/>
                    <a:pt x="1063" y="2756"/>
                  </a:cubicBezTo>
                  <a:lnTo>
                    <a:pt x="2260" y="2070"/>
                  </a:lnTo>
                  <a:lnTo>
                    <a:pt x="2260" y="8833"/>
                  </a:lnTo>
                  <a:cubicBezTo>
                    <a:pt x="2260" y="9187"/>
                    <a:pt x="2548" y="9475"/>
                    <a:pt x="2903" y="9475"/>
                  </a:cubicBezTo>
                  <a:cubicBezTo>
                    <a:pt x="3258" y="9475"/>
                    <a:pt x="3546" y="9187"/>
                    <a:pt x="3546" y="8833"/>
                  </a:cubicBezTo>
                  <a:lnTo>
                    <a:pt x="3546" y="5157"/>
                  </a:lnTo>
                  <a:cubicBezTo>
                    <a:pt x="3584" y="5161"/>
                    <a:pt x="3623" y="5163"/>
                    <a:pt x="3662" y="5163"/>
                  </a:cubicBezTo>
                  <a:cubicBezTo>
                    <a:pt x="3701" y="5163"/>
                    <a:pt x="3740" y="5161"/>
                    <a:pt x="3778" y="5157"/>
                  </a:cubicBezTo>
                  <a:lnTo>
                    <a:pt x="3778" y="8833"/>
                  </a:lnTo>
                  <a:cubicBezTo>
                    <a:pt x="3778" y="9187"/>
                    <a:pt x="4066" y="9475"/>
                    <a:pt x="4420" y="9475"/>
                  </a:cubicBezTo>
                  <a:cubicBezTo>
                    <a:pt x="4776" y="9475"/>
                    <a:pt x="5064" y="9187"/>
                    <a:pt x="5064" y="8833"/>
                  </a:cubicBezTo>
                  <a:lnTo>
                    <a:pt x="5064" y="2069"/>
                  </a:lnTo>
                  <a:lnTo>
                    <a:pt x="6263" y="2756"/>
                  </a:lnTo>
                  <a:cubicBezTo>
                    <a:pt x="6365" y="2814"/>
                    <a:pt x="6476" y="2842"/>
                    <a:pt x="6585" y="2842"/>
                  </a:cubicBezTo>
                  <a:cubicBezTo>
                    <a:pt x="6809" y="2842"/>
                    <a:pt x="7027" y="2725"/>
                    <a:pt x="7147" y="2516"/>
                  </a:cubicBezTo>
                  <a:cubicBezTo>
                    <a:pt x="7326" y="2205"/>
                    <a:pt x="7218" y="1809"/>
                    <a:pt x="6907" y="1632"/>
                  </a:cubicBezTo>
                  <a:lnTo>
                    <a:pt x="6907" y="1633"/>
                  </a:lnTo>
                  <a:lnTo>
                    <a:pt x="4343" y="180"/>
                  </a:lnTo>
                  <a:cubicBezTo>
                    <a:pt x="4131" y="60"/>
                    <a:pt x="3896" y="1"/>
                    <a:pt x="3661"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54"/>
            <p:cNvSpPr/>
            <p:nvPr/>
          </p:nvSpPr>
          <p:spPr>
            <a:xfrm>
              <a:off x="3926775" y="1695650"/>
              <a:ext cx="64975" cy="62550"/>
            </a:xfrm>
            <a:custGeom>
              <a:avLst/>
              <a:gdLst/>
              <a:ahLst/>
              <a:cxnLst/>
              <a:rect l="l" t="t" r="r" b="b"/>
              <a:pathLst>
                <a:path w="2599" h="2502" extrusionOk="0">
                  <a:moveTo>
                    <a:pt x="1249" y="0"/>
                  </a:moveTo>
                  <a:cubicBezTo>
                    <a:pt x="1089" y="0"/>
                    <a:pt x="926" y="31"/>
                    <a:pt x="772" y="95"/>
                  </a:cubicBezTo>
                  <a:cubicBezTo>
                    <a:pt x="306" y="289"/>
                    <a:pt x="1" y="744"/>
                    <a:pt x="1" y="1250"/>
                  </a:cubicBezTo>
                  <a:cubicBezTo>
                    <a:pt x="1" y="1941"/>
                    <a:pt x="560" y="2501"/>
                    <a:pt x="1250" y="2501"/>
                  </a:cubicBezTo>
                  <a:cubicBezTo>
                    <a:pt x="1756" y="2501"/>
                    <a:pt x="2212" y="2196"/>
                    <a:pt x="2406" y="1729"/>
                  </a:cubicBezTo>
                  <a:cubicBezTo>
                    <a:pt x="2599" y="1261"/>
                    <a:pt x="2493" y="724"/>
                    <a:pt x="2135" y="366"/>
                  </a:cubicBezTo>
                  <a:cubicBezTo>
                    <a:pt x="1895" y="127"/>
                    <a:pt x="1575" y="0"/>
                    <a:pt x="12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54"/>
            <p:cNvSpPr/>
            <p:nvPr/>
          </p:nvSpPr>
          <p:spPr>
            <a:xfrm>
              <a:off x="3866500" y="1764175"/>
              <a:ext cx="183150" cy="236875"/>
            </a:xfrm>
            <a:custGeom>
              <a:avLst/>
              <a:gdLst/>
              <a:ahLst/>
              <a:cxnLst/>
              <a:rect l="l" t="t" r="r" b="b"/>
              <a:pathLst>
                <a:path w="7326" h="9475" extrusionOk="0">
                  <a:moveTo>
                    <a:pt x="3661" y="1"/>
                  </a:moveTo>
                  <a:cubicBezTo>
                    <a:pt x="3426" y="1"/>
                    <a:pt x="3191" y="60"/>
                    <a:pt x="2979" y="180"/>
                  </a:cubicBezTo>
                  <a:lnTo>
                    <a:pt x="419" y="1632"/>
                  </a:lnTo>
                  <a:cubicBezTo>
                    <a:pt x="108" y="1810"/>
                    <a:pt x="1" y="2205"/>
                    <a:pt x="179" y="2516"/>
                  </a:cubicBezTo>
                  <a:cubicBezTo>
                    <a:pt x="298" y="2725"/>
                    <a:pt x="516" y="2842"/>
                    <a:pt x="741" y="2842"/>
                  </a:cubicBezTo>
                  <a:cubicBezTo>
                    <a:pt x="850" y="2842"/>
                    <a:pt x="961" y="2814"/>
                    <a:pt x="1063" y="2756"/>
                  </a:cubicBezTo>
                  <a:lnTo>
                    <a:pt x="2260" y="2070"/>
                  </a:lnTo>
                  <a:lnTo>
                    <a:pt x="2260" y="8833"/>
                  </a:lnTo>
                  <a:cubicBezTo>
                    <a:pt x="2260" y="9187"/>
                    <a:pt x="2548" y="9475"/>
                    <a:pt x="2903" y="9475"/>
                  </a:cubicBezTo>
                  <a:cubicBezTo>
                    <a:pt x="3258" y="9475"/>
                    <a:pt x="3546" y="9187"/>
                    <a:pt x="3546" y="8833"/>
                  </a:cubicBezTo>
                  <a:lnTo>
                    <a:pt x="3546" y="5157"/>
                  </a:lnTo>
                  <a:cubicBezTo>
                    <a:pt x="3584" y="5161"/>
                    <a:pt x="3623" y="5163"/>
                    <a:pt x="3662" y="5163"/>
                  </a:cubicBezTo>
                  <a:cubicBezTo>
                    <a:pt x="3701" y="5163"/>
                    <a:pt x="3740" y="5161"/>
                    <a:pt x="3778" y="5157"/>
                  </a:cubicBezTo>
                  <a:lnTo>
                    <a:pt x="3778" y="8833"/>
                  </a:lnTo>
                  <a:cubicBezTo>
                    <a:pt x="3778" y="9187"/>
                    <a:pt x="4066" y="9475"/>
                    <a:pt x="4420" y="9475"/>
                  </a:cubicBezTo>
                  <a:cubicBezTo>
                    <a:pt x="4776" y="9475"/>
                    <a:pt x="5064" y="9187"/>
                    <a:pt x="5064" y="8833"/>
                  </a:cubicBezTo>
                  <a:lnTo>
                    <a:pt x="5064" y="2069"/>
                  </a:lnTo>
                  <a:lnTo>
                    <a:pt x="6263" y="2756"/>
                  </a:lnTo>
                  <a:cubicBezTo>
                    <a:pt x="6365" y="2814"/>
                    <a:pt x="6476" y="2842"/>
                    <a:pt x="6585" y="2842"/>
                  </a:cubicBezTo>
                  <a:cubicBezTo>
                    <a:pt x="6809" y="2842"/>
                    <a:pt x="7027" y="2725"/>
                    <a:pt x="7147" y="2516"/>
                  </a:cubicBezTo>
                  <a:cubicBezTo>
                    <a:pt x="7326" y="2205"/>
                    <a:pt x="7218" y="1809"/>
                    <a:pt x="6907" y="1632"/>
                  </a:cubicBezTo>
                  <a:lnTo>
                    <a:pt x="6907" y="1633"/>
                  </a:lnTo>
                  <a:lnTo>
                    <a:pt x="4343" y="180"/>
                  </a:lnTo>
                  <a:cubicBezTo>
                    <a:pt x="4131" y="60"/>
                    <a:pt x="3896" y="1"/>
                    <a:pt x="36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54"/>
            <p:cNvSpPr/>
            <p:nvPr/>
          </p:nvSpPr>
          <p:spPr>
            <a:xfrm>
              <a:off x="3719650" y="1695650"/>
              <a:ext cx="65000" cy="62550"/>
            </a:xfrm>
            <a:custGeom>
              <a:avLst/>
              <a:gdLst/>
              <a:ahLst/>
              <a:cxnLst/>
              <a:rect l="l" t="t" r="r" b="b"/>
              <a:pathLst>
                <a:path w="2600" h="2502" extrusionOk="0">
                  <a:moveTo>
                    <a:pt x="1249" y="0"/>
                  </a:moveTo>
                  <a:cubicBezTo>
                    <a:pt x="1089" y="0"/>
                    <a:pt x="927" y="31"/>
                    <a:pt x="773" y="95"/>
                  </a:cubicBezTo>
                  <a:cubicBezTo>
                    <a:pt x="305" y="289"/>
                    <a:pt x="0" y="744"/>
                    <a:pt x="0" y="1250"/>
                  </a:cubicBezTo>
                  <a:cubicBezTo>
                    <a:pt x="0" y="1941"/>
                    <a:pt x="561" y="2501"/>
                    <a:pt x="1251" y="2501"/>
                  </a:cubicBezTo>
                  <a:cubicBezTo>
                    <a:pt x="1756" y="2501"/>
                    <a:pt x="2213" y="2196"/>
                    <a:pt x="2405" y="1729"/>
                  </a:cubicBezTo>
                  <a:cubicBezTo>
                    <a:pt x="2599" y="1261"/>
                    <a:pt x="2492" y="724"/>
                    <a:pt x="2134" y="366"/>
                  </a:cubicBezTo>
                  <a:cubicBezTo>
                    <a:pt x="1895" y="127"/>
                    <a:pt x="1575" y="0"/>
                    <a:pt x="1249"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54"/>
            <p:cNvSpPr/>
            <p:nvPr/>
          </p:nvSpPr>
          <p:spPr>
            <a:xfrm>
              <a:off x="3659375" y="1764175"/>
              <a:ext cx="183150" cy="236875"/>
            </a:xfrm>
            <a:custGeom>
              <a:avLst/>
              <a:gdLst/>
              <a:ahLst/>
              <a:cxnLst/>
              <a:rect l="l" t="t" r="r" b="b"/>
              <a:pathLst>
                <a:path w="7326" h="9475" extrusionOk="0">
                  <a:moveTo>
                    <a:pt x="3661" y="1"/>
                  </a:moveTo>
                  <a:cubicBezTo>
                    <a:pt x="3426" y="1"/>
                    <a:pt x="3190" y="60"/>
                    <a:pt x="2979" y="180"/>
                  </a:cubicBezTo>
                  <a:lnTo>
                    <a:pt x="418" y="1632"/>
                  </a:lnTo>
                  <a:cubicBezTo>
                    <a:pt x="107" y="1810"/>
                    <a:pt x="0" y="2205"/>
                    <a:pt x="178" y="2516"/>
                  </a:cubicBezTo>
                  <a:cubicBezTo>
                    <a:pt x="298" y="2725"/>
                    <a:pt x="516" y="2842"/>
                    <a:pt x="741" y="2842"/>
                  </a:cubicBezTo>
                  <a:cubicBezTo>
                    <a:pt x="850" y="2842"/>
                    <a:pt x="961" y="2814"/>
                    <a:pt x="1063" y="2756"/>
                  </a:cubicBezTo>
                  <a:lnTo>
                    <a:pt x="2259" y="2070"/>
                  </a:lnTo>
                  <a:lnTo>
                    <a:pt x="2259" y="8833"/>
                  </a:lnTo>
                  <a:cubicBezTo>
                    <a:pt x="2259" y="9187"/>
                    <a:pt x="2547" y="9475"/>
                    <a:pt x="2903" y="9475"/>
                  </a:cubicBezTo>
                  <a:cubicBezTo>
                    <a:pt x="3258" y="9475"/>
                    <a:pt x="3546" y="9187"/>
                    <a:pt x="3546" y="8833"/>
                  </a:cubicBezTo>
                  <a:lnTo>
                    <a:pt x="3546" y="5157"/>
                  </a:lnTo>
                  <a:cubicBezTo>
                    <a:pt x="3585" y="5161"/>
                    <a:pt x="3622" y="5163"/>
                    <a:pt x="3662" y="5163"/>
                  </a:cubicBezTo>
                  <a:cubicBezTo>
                    <a:pt x="3701" y="5163"/>
                    <a:pt x="3739" y="5161"/>
                    <a:pt x="3778" y="5157"/>
                  </a:cubicBezTo>
                  <a:lnTo>
                    <a:pt x="3778" y="8833"/>
                  </a:lnTo>
                  <a:cubicBezTo>
                    <a:pt x="3778" y="9187"/>
                    <a:pt x="4066" y="9475"/>
                    <a:pt x="4421" y="9475"/>
                  </a:cubicBezTo>
                  <a:cubicBezTo>
                    <a:pt x="4777" y="9475"/>
                    <a:pt x="5065" y="9187"/>
                    <a:pt x="5065" y="8833"/>
                  </a:cubicBezTo>
                  <a:lnTo>
                    <a:pt x="5065" y="2069"/>
                  </a:lnTo>
                  <a:lnTo>
                    <a:pt x="6264" y="2756"/>
                  </a:lnTo>
                  <a:cubicBezTo>
                    <a:pt x="6365" y="2814"/>
                    <a:pt x="6475" y="2842"/>
                    <a:pt x="6584" y="2842"/>
                  </a:cubicBezTo>
                  <a:cubicBezTo>
                    <a:pt x="6809" y="2842"/>
                    <a:pt x="7028" y="2724"/>
                    <a:pt x="7148" y="2516"/>
                  </a:cubicBezTo>
                  <a:cubicBezTo>
                    <a:pt x="7325" y="2205"/>
                    <a:pt x="7218" y="1809"/>
                    <a:pt x="6907" y="1632"/>
                  </a:cubicBezTo>
                  <a:lnTo>
                    <a:pt x="6907" y="1633"/>
                  </a:lnTo>
                  <a:lnTo>
                    <a:pt x="4343" y="180"/>
                  </a:lnTo>
                  <a:cubicBezTo>
                    <a:pt x="4131" y="60"/>
                    <a:pt x="3896" y="1"/>
                    <a:pt x="3661"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54"/>
            <p:cNvSpPr/>
            <p:nvPr/>
          </p:nvSpPr>
          <p:spPr>
            <a:xfrm>
              <a:off x="3719650" y="1695650"/>
              <a:ext cx="65000" cy="62550"/>
            </a:xfrm>
            <a:custGeom>
              <a:avLst/>
              <a:gdLst/>
              <a:ahLst/>
              <a:cxnLst/>
              <a:rect l="l" t="t" r="r" b="b"/>
              <a:pathLst>
                <a:path w="2600" h="2502" extrusionOk="0">
                  <a:moveTo>
                    <a:pt x="1249" y="0"/>
                  </a:moveTo>
                  <a:cubicBezTo>
                    <a:pt x="1089" y="0"/>
                    <a:pt x="927" y="31"/>
                    <a:pt x="773" y="95"/>
                  </a:cubicBezTo>
                  <a:cubicBezTo>
                    <a:pt x="305" y="289"/>
                    <a:pt x="0" y="744"/>
                    <a:pt x="0" y="1250"/>
                  </a:cubicBezTo>
                  <a:cubicBezTo>
                    <a:pt x="0" y="1941"/>
                    <a:pt x="561" y="2501"/>
                    <a:pt x="1251" y="2501"/>
                  </a:cubicBezTo>
                  <a:cubicBezTo>
                    <a:pt x="1756" y="2501"/>
                    <a:pt x="2213" y="2196"/>
                    <a:pt x="2405" y="1729"/>
                  </a:cubicBezTo>
                  <a:cubicBezTo>
                    <a:pt x="2599" y="1261"/>
                    <a:pt x="2492" y="724"/>
                    <a:pt x="2134" y="366"/>
                  </a:cubicBezTo>
                  <a:cubicBezTo>
                    <a:pt x="1895" y="127"/>
                    <a:pt x="1575" y="0"/>
                    <a:pt x="12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54"/>
            <p:cNvSpPr/>
            <p:nvPr/>
          </p:nvSpPr>
          <p:spPr>
            <a:xfrm>
              <a:off x="3659375" y="1764175"/>
              <a:ext cx="183150" cy="236875"/>
            </a:xfrm>
            <a:custGeom>
              <a:avLst/>
              <a:gdLst/>
              <a:ahLst/>
              <a:cxnLst/>
              <a:rect l="l" t="t" r="r" b="b"/>
              <a:pathLst>
                <a:path w="7326" h="9475" extrusionOk="0">
                  <a:moveTo>
                    <a:pt x="3661" y="1"/>
                  </a:moveTo>
                  <a:cubicBezTo>
                    <a:pt x="3426" y="1"/>
                    <a:pt x="3190" y="60"/>
                    <a:pt x="2979" y="180"/>
                  </a:cubicBezTo>
                  <a:lnTo>
                    <a:pt x="418" y="1632"/>
                  </a:lnTo>
                  <a:cubicBezTo>
                    <a:pt x="107" y="1810"/>
                    <a:pt x="0" y="2205"/>
                    <a:pt x="178" y="2516"/>
                  </a:cubicBezTo>
                  <a:cubicBezTo>
                    <a:pt x="298" y="2725"/>
                    <a:pt x="516" y="2842"/>
                    <a:pt x="741" y="2842"/>
                  </a:cubicBezTo>
                  <a:cubicBezTo>
                    <a:pt x="850" y="2842"/>
                    <a:pt x="961" y="2814"/>
                    <a:pt x="1063" y="2756"/>
                  </a:cubicBezTo>
                  <a:lnTo>
                    <a:pt x="2259" y="2070"/>
                  </a:lnTo>
                  <a:lnTo>
                    <a:pt x="2259" y="8833"/>
                  </a:lnTo>
                  <a:cubicBezTo>
                    <a:pt x="2259" y="9187"/>
                    <a:pt x="2547" y="9475"/>
                    <a:pt x="2903" y="9475"/>
                  </a:cubicBezTo>
                  <a:cubicBezTo>
                    <a:pt x="3258" y="9475"/>
                    <a:pt x="3546" y="9187"/>
                    <a:pt x="3546" y="8833"/>
                  </a:cubicBezTo>
                  <a:lnTo>
                    <a:pt x="3546" y="5157"/>
                  </a:lnTo>
                  <a:cubicBezTo>
                    <a:pt x="3585" y="5161"/>
                    <a:pt x="3622" y="5163"/>
                    <a:pt x="3662" y="5163"/>
                  </a:cubicBezTo>
                  <a:cubicBezTo>
                    <a:pt x="3701" y="5163"/>
                    <a:pt x="3739" y="5161"/>
                    <a:pt x="3778" y="5157"/>
                  </a:cubicBezTo>
                  <a:lnTo>
                    <a:pt x="3778" y="8833"/>
                  </a:lnTo>
                  <a:cubicBezTo>
                    <a:pt x="3778" y="9187"/>
                    <a:pt x="4066" y="9475"/>
                    <a:pt x="4421" y="9475"/>
                  </a:cubicBezTo>
                  <a:cubicBezTo>
                    <a:pt x="4777" y="9475"/>
                    <a:pt x="5065" y="9187"/>
                    <a:pt x="5065" y="8833"/>
                  </a:cubicBezTo>
                  <a:lnTo>
                    <a:pt x="5065" y="2069"/>
                  </a:lnTo>
                  <a:lnTo>
                    <a:pt x="6264" y="2756"/>
                  </a:lnTo>
                  <a:cubicBezTo>
                    <a:pt x="6365" y="2814"/>
                    <a:pt x="6475" y="2842"/>
                    <a:pt x="6584" y="2842"/>
                  </a:cubicBezTo>
                  <a:cubicBezTo>
                    <a:pt x="6809" y="2842"/>
                    <a:pt x="7028" y="2724"/>
                    <a:pt x="7148" y="2516"/>
                  </a:cubicBezTo>
                  <a:cubicBezTo>
                    <a:pt x="7325" y="2205"/>
                    <a:pt x="7218" y="1809"/>
                    <a:pt x="6907" y="1632"/>
                  </a:cubicBezTo>
                  <a:lnTo>
                    <a:pt x="6907" y="1633"/>
                  </a:lnTo>
                  <a:lnTo>
                    <a:pt x="4343" y="180"/>
                  </a:lnTo>
                  <a:cubicBezTo>
                    <a:pt x="4131" y="60"/>
                    <a:pt x="3896" y="1"/>
                    <a:pt x="36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54"/>
            <p:cNvSpPr/>
            <p:nvPr/>
          </p:nvSpPr>
          <p:spPr>
            <a:xfrm>
              <a:off x="3512550" y="1695650"/>
              <a:ext cx="64950" cy="62550"/>
            </a:xfrm>
            <a:custGeom>
              <a:avLst/>
              <a:gdLst/>
              <a:ahLst/>
              <a:cxnLst/>
              <a:rect l="l" t="t" r="r" b="b"/>
              <a:pathLst>
                <a:path w="2598" h="2502" extrusionOk="0">
                  <a:moveTo>
                    <a:pt x="1249" y="0"/>
                  </a:moveTo>
                  <a:cubicBezTo>
                    <a:pt x="1088" y="0"/>
                    <a:pt x="926" y="31"/>
                    <a:pt x="771" y="95"/>
                  </a:cubicBezTo>
                  <a:cubicBezTo>
                    <a:pt x="304" y="289"/>
                    <a:pt x="0" y="744"/>
                    <a:pt x="0" y="1250"/>
                  </a:cubicBezTo>
                  <a:cubicBezTo>
                    <a:pt x="0" y="1941"/>
                    <a:pt x="559" y="2501"/>
                    <a:pt x="1250" y="2501"/>
                  </a:cubicBezTo>
                  <a:cubicBezTo>
                    <a:pt x="1756" y="2501"/>
                    <a:pt x="2211" y="2196"/>
                    <a:pt x="2405" y="1729"/>
                  </a:cubicBezTo>
                  <a:cubicBezTo>
                    <a:pt x="2598" y="1261"/>
                    <a:pt x="2491" y="724"/>
                    <a:pt x="2134" y="366"/>
                  </a:cubicBezTo>
                  <a:cubicBezTo>
                    <a:pt x="1894" y="127"/>
                    <a:pt x="1574" y="0"/>
                    <a:pt x="1249"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54"/>
            <p:cNvSpPr/>
            <p:nvPr/>
          </p:nvSpPr>
          <p:spPr>
            <a:xfrm>
              <a:off x="3452225" y="1764175"/>
              <a:ext cx="183150" cy="236875"/>
            </a:xfrm>
            <a:custGeom>
              <a:avLst/>
              <a:gdLst/>
              <a:ahLst/>
              <a:cxnLst/>
              <a:rect l="l" t="t" r="r" b="b"/>
              <a:pathLst>
                <a:path w="7326" h="9475" extrusionOk="0">
                  <a:moveTo>
                    <a:pt x="3662" y="1"/>
                  </a:moveTo>
                  <a:cubicBezTo>
                    <a:pt x="3427" y="1"/>
                    <a:pt x="3192" y="60"/>
                    <a:pt x="2981" y="180"/>
                  </a:cubicBezTo>
                  <a:lnTo>
                    <a:pt x="419" y="1633"/>
                  </a:lnTo>
                  <a:cubicBezTo>
                    <a:pt x="108" y="1810"/>
                    <a:pt x="1" y="2206"/>
                    <a:pt x="179" y="2517"/>
                  </a:cubicBezTo>
                  <a:cubicBezTo>
                    <a:pt x="299" y="2726"/>
                    <a:pt x="517" y="2842"/>
                    <a:pt x="742" y="2842"/>
                  </a:cubicBezTo>
                  <a:cubicBezTo>
                    <a:pt x="851" y="2842"/>
                    <a:pt x="962" y="2815"/>
                    <a:pt x="1063" y="2757"/>
                  </a:cubicBezTo>
                  <a:lnTo>
                    <a:pt x="2260" y="2071"/>
                  </a:lnTo>
                  <a:lnTo>
                    <a:pt x="2260" y="8833"/>
                  </a:lnTo>
                  <a:cubicBezTo>
                    <a:pt x="2260" y="9187"/>
                    <a:pt x="2548" y="9475"/>
                    <a:pt x="2903" y="9475"/>
                  </a:cubicBezTo>
                  <a:cubicBezTo>
                    <a:pt x="3259" y="9475"/>
                    <a:pt x="3547" y="9187"/>
                    <a:pt x="3547" y="8833"/>
                  </a:cubicBezTo>
                  <a:lnTo>
                    <a:pt x="3547" y="5157"/>
                  </a:lnTo>
                  <a:cubicBezTo>
                    <a:pt x="3584" y="5161"/>
                    <a:pt x="3623" y="5163"/>
                    <a:pt x="3663" y="5163"/>
                  </a:cubicBezTo>
                  <a:cubicBezTo>
                    <a:pt x="3701" y="5163"/>
                    <a:pt x="3740" y="5161"/>
                    <a:pt x="3778" y="5157"/>
                  </a:cubicBezTo>
                  <a:lnTo>
                    <a:pt x="3778" y="8833"/>
                  </a:lnTo>
                  <a:cubicBezTo>
                    <a:pt x="3778" y="9187"/>
                    <a:pt x="4066" y="9475"/>
                    <a:pt x="4422" y="9475"/>
                  </a:cubicBezTo>
                  <a:cubicBezTo>
                    <a:pt x="4777" y="9475"/>
                    <a:pt x="5065" y="9187"/>
                    <a:pt x="5065" y="8833"/>
                  </a:cubicBezTo>
                  <a:lnTo>
                    <a:pt x="5065" y="2069"/>
                  </a:lnTo>
                  <a:lnTo>
                    <a:pt x="6263" y="2756"/>
                  </a:lnTo>
                  <a:cubicBezTo>
                    <a:pt x="6365" y="2814"/>
                    <a:pt x="6475" y="2842"/>
                    <a:pt x="6585" y="2842"/>
                  </a:cubicBezTo>
                  <a:cubicBezTo>
                    <a:pt x="6810" y="2842"/>
                    <a:pt x="7028" y="2724"/>
                    <a:pt x="7147" y="2516"/>
                  </a:cubicBezTo>
                  <a:cubicBezTo>
                    <a:pt x="7326" y="2205"/>
                    <a:pt x="7219" y="1809"/>
                    <a:pt x="6908" y="1632"/>
                  </a:cubicBezTo>
                  <a:lnTo>
                    <a:pt x="6908" y="1632"/>
                  </a:lnTo>
                  <a:lnTo>
                    <a:pt x="6909" y="1633"/>
                  </a:lnTo>
                  <a:lnTo>
                    <a:pt x="4345" y="180"/>
                  </a:lnTo>
                  <a:cubicBezTo>
                    <a:pt x="4133" y="60"/>
                    <a:pt x="3897" y="1"/>
                    <a:pt x="3662"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54"/>
            <p:cNvSpPr/>
            <p:nvPr/>
          </p:nvSpPr>
          <p:spPr>
            <a:xfrm>
              <a:off x="3512550" y="1695650"/>
              <a:ext cx="64950" cy="62550"/>
            </a:xfrm>
            <a:custGeom>
              <a:avLst/>
              <a:gdLst/>
              <a:ahLst/>
              <a:cxnLst/>
              <a:rect l="l" t="t" r="r" b="b"/>
              <a:pathLst>
                <a:path w="2598" h="2502" extrusionOk="0">
                  <a:moveTo>
                    <a:pt x="1249" y="0"/>
                  </a:moveTo>
                  <a:cubicBezTo>
                    <a:pt x="1088" y="0"/>
                    <a:pt x="926" y="31"/>
                    <a:pt x="771" y="95"/>
                  </a:cubicBezTo>
                  <a:cubicBezTo>
                    <a:pt x="304" y="289"/>
                    <a:pt x="0" y="744"/>
                    <a:pt x="0" y="1250"/>
                  </a:cubicBezTo>
                  <a:cubicBezTo>
                    <a:pt x="0" y="1941"/>
                    <a:pt x="559" y="2501"/>
                    <a:pt x="1250" y="2501"/>
                  </a:cubicBezTo>
                  <a:cubicBezTo>
                    <a:pt x="1756" y="2501"/>
                    <a:pt x="2211" y="2196"/>
                    <a:pt x="2405" y="1729"/>
                  </a:cubicBezTo>
                  <a:cubicBezTo>
                    <a:pt x="2598" y="1261"/>
                    <a:pt x="2491" y="724"/>
                    <a:pt x="2134" y="366"/>
                  </a:cubicBezTo>
                  <a:cubicBezTo>
                    <a:pt x="1894" y="127"/>
                    <a:pt x="1574" y="0"/>
                    <a:pt x="12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54"/>
            <p:cNvSpPr/>
            <p:nvPr/>
          </p:nvSpPr>
          <p:spPr>
            <a:xfrm>
              <a:off x="3452225" y="1764175"/>
              <a:ext cx="183150" cy="236875"/>
            </a:xfrm>
            <a:custGeom>
              <a:avLst/>
              <a:gdLst/>
              <a:ahLst/>
              <a:cxnLst/>
              <a:rect l="l" t="t" r="r" b="b"/>
              <a:pathLst>
                <a:path w="7326" h="9475" extrusionOk="0">
                  <a:moveTo>
                    <a:pt x="3662" y="1"/>
                  </a:moveTo>
                  <a:cubicBezTo>
                    <a:pt x="3427" y="1"/>
                    <a:pt x="3192" y="60"/>
                    <a:pt x="2981" y="180"/>
                  </a:cubicBezTo>
                  <a:lnTo>
                    <a:pt x="419" y="1633"/>
                  </a:lnTo>
                  <a:cubicBezTo>
                    <a:pt x="108" y="1810"/>
                    <a:pt x="1" y="2206"/>
                    <a:pt x="179" y="2517"/>
                  </a:cubicBezTo>
                  <a:cubicBezTo>
                    <a:pt x="299" y="2726"/>
                    <a:pt x="517" y="2842"/>
                    <a:pt x="742" y="2842"/>
                  </a:cubicBezTo>
                  <a:cubicBezTo>
                    <a:pt x="851" y="2842"/>
                    <a:pt x="962" y="2815"/>
                    <a:pt x="1063" y="2757"/>
                  </a:cubicBezTo>
                  <a:lnTo>
                    <a:pt x="2260" y="2071"/>
                  </a:lnTo>
                  <a:lnTo>
                    <a:pt x="2260" y="8833"/>
                  </a:lnTo>
                  <a:cubicBezTo>
                    <a:pt x="2260" y="9187"/>
                    <a:pt x="2548" y="9475"/>
                    <a:pt x="2903" y="9475"/>
                  </a:cubicBezTo>
                  <a:cubicBezTo>
                    <a:pt x="3259" y="9475"/>
                    <a:pt x="3547" y="9187"/>
                    <a:pt x="3547" y="8833"/>
                  </a:cubicBezTo>
                  <a:lnTo>
                    <a:pt x="3547" y="5157"/>
                  </a:lnTo>
                  <a:cubicBezTo>
                    <a:pt x="3584" y="5161"/>
                    <a:pt x="3623" y="5163"/>
                    <a:pt x="3663" y="5163"/>
                  </a:cubicBezTo>
                  <a:cubicBezTo>
                    <a:pt x="3701" y="5163"/>
                    <a:pt x="3740" y="5161"/>
                    <a:pt x="3778" y="5157"/>
                  </a:cubicBezTo>
                  <a:lnTo>
                    <a:pt x="3778" y="8833"/>
                  </a:lnTo>
                  <a:cubicBezTo>
                    <a:pt x="3778" y="9187"/>
                    <a:pt x="4066" y="9475"/>
                    <a:pt x="4422" y="9475"/>
                  </a:cubicBezTo>
                  <a:cubicBezTo>
                    <a:pt x="4777" y="9475"/>
                    <a:pt x="5065" y="9187"/>
                    <a:pt x="5065" y="8833"/>
                  </a:cubicBezTo>
                  <a:lnTo>
                    <a:pt x="5065" y="2069"/>
                  </a:lnTo>
                  <a:lnTo>
                    <a:pt x="6263" y="2756"/>
                  </a:lnTo>
                  <a:cubicBezTo>
                    <a:pt x="6365" y="2814"/>
                    <a:pt x="6475" y="2842"/>
                    <a:pt x="6585" y="2842"/>
                  </a:cubicBezTo>
                  <a:cubicBezTo>
                    <a:pt x="6810" y="2842"/>
                    <a:pt x="7028" y="2724"/>
                    <a:pt x="7147" y="2516"/>
                  </a:cubicBezTo>
                  <a:cubicBezTo>
                    <a:pt x="7326" y="2205"/>
                    <a:pt x="7219" y="1809"/>
                    <a:pt x="6908" y="1632"/>
                  </a:cubicBezTo>
                  <a:lnTo>
                    <a:pt x="6908" y="1632"/>
                  </a:lnTo>
                  <a:lnTo>
                    <a:pt x="6909" y="1633"/>
                  </a:lnTo>
                  <a:lnTo>
                    <a:pt x="4345" y="180"/>
                  </a:lnTo>
                  <a:cubicBezTo>
                    <a:pt x="4133" y="60"/>
                    <a:pt x="3897" y="1"/>
                    <a:pt x="36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54"/>
            <p:cNvSpPr/>
            <p:nvPr/>
          </p:nvSpPr>
          <p:spPr>
            <a:xfrm>
              <a:off x="3305400" y="1695650"/>
              <a:ext cx="64975" cy="62550"/>
            </a:xfrm>
            <a:custGeom>
              <a:avLst/>
              <a:gdLst/>
              <a:ahLst/>
              <a:cxnLst/>
              <a:rect l="l" t="t" r="r" b="b"/>
              <a:pathLst>
                <a:path w="2599" h="2502" extrusionOk="0">
                  <a:moveTo>
                    <a:pt x="1249" y="0"/>
                  </a:moveTo>
                  <a:cubicBezTo>
                    <a:pt x="1088" y="0"/>
                    <a:pt x="926" y="31"/>
                    <a:pt x="772" y="95"/>
                  </a:cubicBezTo>
                  <a:cubicBezTo>
                    <a:pt x="305" y="289"/>
                    <a:pt x="1" y="744"/>
                    <a:pt x="1" y="1250"/>
                  </a:cubicBezTo>
                  <a:cubicBezTo>
                    <a:pt x="1" y="1941"/>
                    <a:pt x="560" y="2501"/>
                    <a:pt x="1250" y="2501"/>
                  </a:cubicBezTo>
                  <a:cubicBezTo>
                    <a:pt x="1756" y="2501"/>
                    <a:pt x="2212" y="2196"/>
                    <a:pt x="2406" y="1729"/>
                  </a:cubicBezTo>
                  <a:cubicBezTo>
                    <a:pt x="2599" y="1261"/>
                    <a:pt x="2493" y="724"/>
                    <a:pt x="2135" y="366"/>
                  </a:cubicBezTo>
                  <a:cubicBezTo>
                    <a:pt x="1895" y="127"/>
                    <a:pt x="1575" y="0"/>
                    <a:pt x="1249"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54"/>
            <p:cNvSpPr/>
            <p:nvPr/>
          </p:nvSpPr>
          <p:spPr>
            <a:xfrm>
              <a:off x="3245125" y="1764175"/>
              <a:ext cx="183150" cy="236875"/>
            </a:xfrm>
            <a:custGeom>
              <a:avLst/>
              <a:gdLst/>
              <a:ahLst/>
              <a:cxnLst/>
              <a:rect l="l" t="t" r="r" b="b"/>
              <a:pathLst>
                <a:path w="7326" h="9475" extrusionOk="0">
                  <a:moveTo>
                    <a:pt x="3661" y="1"/>
                  </a:moveTo>
                  <a:cubicBezTo>
                    <a:pt x="3426" y="1"/>
                    <a:pt x="3191" y="60"/>
                    <a:pt x="2979" y="180"/>
                  </a:cubicBezTo>
                  <a:lnTo>
                    <a:pt x="419" y="1633"/>
                  </a:lnTo>
                  <a:cubicBezTo>
                    <a:pt x="108" y="1810"/>
                    <a:pt x="0" y="2206"/>
                    <a:pt x="179" y="2517"/>
                  </a:cubicBezTo>
                  <a:cubicBezTo>
                    <a:pt x="299" y="2726"/>
                    <a:pt x="517" y="2842"/>
                    <a:pt x="742" y="2842"/>
                  </a:cubicBezTo>
                  <a:cubicBezTo>
                    <a:pt x="851" y="2842"/>
                    <a:pt x="962" y="2815"/>
                    <a:pt x="1063" y="2757"/>
                  </a:cubicBezTo>
                  <a:lnTo>
                    <a:pt x="2260" y="2071"/>
                  </a:lnTo>
                  <a:lnTo>
                    <a:pt x="2260" y="8833"/>
                  </a:lnTo>
                  <a:cubicBezTo>
                    <a:pt x="2260" y="9187"/>
                    <a:pt x="2548" y="9475"/>
                    <a:pt x="2903" y="9475"/>
                  </a:cubicBezTo>
                  <a:cubicBezTo>
                    <a:pt x="3259" y="9475"/>
                    <a:pt x="3547" y="9187"/>
                    <a:pt x="3547" y="8833"/>
                  </a:cubicBezTo>
                  <a:lnTo>
                    <a:pt x="3547" y="5157"/>
                  </a:lnTo>
                  <a:cubicBezTo>
                    <a:pt x="3585" y="5161"/>
                    <a:pt x="3623" y="5163"/>
                    <a:pt x="3662" y="5163"/>
                  </a:cubicBezTo>
                  <a:cubicBezTo>
                    <a:pt x="3701" y="5163"/>
                    <a:pt x="3740" y="5161"/>
                    <a:pt x="3778" y="5157"/>
                  </a:cubicBezTo>
                  <a:lnTo>
                    <a:pt x="3778" y="8833"/>
                  </a:lnTo>
                  <a:cubicBezTo>
                    <a:pt x="3778" y="9187"/>
                    <a:pt x="4066" y="9475"/>
                    <a:pt x="4422" y="9475"/>
                  </a:cubicBezTo>
                  <a:cubicBezTo>
                    <a:pt x="4777" y="9475"/>
                    <a:pt x="5065" y="9187"/>
                    <a:pt x="5065" y="8833"/>
                  </a:cubicBezTo>
                  <a:lnTo>
                    <a:pt x="5065" y="2069"/>
                  </a:lnTo>
                  <a:lnTo>
                    <a:pt x="6263" y="2756"/>
                  </a:lnTo>
                  <a:cubicBezTo>
                    <a:pt x="6364" y="2814"/>
                    <a:pt x="6475" y="2842"/>
                    <a:pt x="6584" y="2842"/>
                  </a:cubicBezTo>
                  <a:cubicBezTo>
                    <a:pt x="6809" y="2842"/>
                    <a:pt x="7028" y="2724"/>
                    <a:pt x="7147" y="2516"/>
                  </a:cubicBezTo>
                  <a:cubicBezTo>
                    <a:pt x="7326" y="2205"/>
                    <a:pt x="7218" y="1809"/>
                    <a:pt x="6907" y="1632"/>
                  </a:cubicBezTo>
                  <a:lnTo>
                    <a:pt x="6907" y="1633"/>
                  </a:lnTo>
                  <a:lnTo>
                    <a:pt x="4343" y="180"/>
                  </a:lnTo>
                  <a:cubicBezTo>
                    <a:pt x="4132" y="60"/>
                    <a:pt x="3896" y="1"/>
                    <a:pt x="3661"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54"/>
            <p:cNvSpPr/>
            <p:nvPr/>
          </p:nvSpPr>
          <p:spPr>
            <a:xfrm>
              <a:off x="3305400" y="1695650"/>
              <a:ext cx="64975" cy="62550"/>
            </a:xfrm>
            <a:custGeom>
              <a:avLst/>
              <a:gdLst/>
              <a:ahLst/>
              <a:cxnLst/>
              <a:rect l="l" t="t" r="r" b="b"/>
              <a:pathLst>
                <a:path w="2599" h="2502" extrusionOk="0">
                  <a:moveTo>
                    <a:pt x="1249" y="0"/>
                  </a:moveTo>
                  <a:cubicBezTo>
                    <a:pt x="1088" y="0"/>
                    <a:pt x="926" y="31"/>
                    <a:pt x="772" y="95"/>
                  </a:cubicBezTo>
                  <a:cubicBezTo>
                    <a:pt x="305" y="289"/>
                    <a:pt x="1" y="744"/>
                    <a:pt x="1" y="1250"/>
                  </a:cubicBezTo>
                  <a:cubicBezTo>
                    <a:pt x="1" y="1941"/>
                    <a:pt x="560" y="2501"/>
                    <a:pt x="1250" y="2501"/>
                  </a:cubicBezTo>
                  <a:cubicBezTo>
                    <a:pt x="1756" y="2501"/>
                    <a:pt x="2212" y="2196"/>
                    <a:pt x="2406" y="1729"/>
                  </a:cubicBezTo>
                  <a:cubicBezTo>
                    <a:pt x="2599" y="1261"/>
                    <a:pt x="2493" y="724"/>
                    <a:pt x="2135" y="366"/>
                  </a:cubicBezTo>
                  <a:cubicBezTo>
                    <a:pt x="1895" y="127"/>
                    <a:pt x="1575" y="0"/>
                    <a:pt x="12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54"/>
            <p:cNvSpPr/>
            <p:nvPr/>
          </p:nvSpPr>
          <p:spPr>
            <a:xfrm>
              <a:off x="3245125" y="1764175"/>
              <a:ext cx="183150" cy="236875"/>
            </a:xfrm>
            <a:custGeom>
              <a:avLst/>
              <a:gdLst/>
              <a:ahLst/>
              <a:cxnLst/>
              <a:rect l="l" t="t" r="r" b="b"/>
              <a:pathLst>
                <a:path w="7326" h="9475" extrusionOk="0">
                  <a:moveTo>
                    <a:pt x="3661" y="1"/>
                  </a:moveTo>
                  <a:cubicBezTo>
                    <a:pt x="3426" y="1"/>
                    <a:pt x="3191" y="60"/>
                    <a:pt x="2979" y="180"/>
                  </a:cubicBezTo>
                  <a:lnTo>
                    <a:pt x="419" y="1633"/>
                  </a:lnTo>
                  <a:cubicBezTo>
                    <a:pt x="108" y="1810"/>
                    <a:pt x="0" y="2206"/>
                    <a:pt x="179" y="2517"/>
                  </a:cubicBezTo>
                  <a:cubicBezTo>
                    <a:pt x="299" y="2726"/>
                    <a:pt x="517" y="2842"/>
                    <a:pt x="742" y="2842"/>
                  </a:cubicBezTo>
                  <a:cubicBezTo>
                    <a:pt x="851" y="2842"/>
                    <a:pt x="962" y="2815"/>
                    <a:pt x="1063" y="2757"/>
                  </a:cubicBezTo>
                  <a:lnTo>
                    <a:pt x="2260" y="2071"/>
                  </a:lnTo>
                  <a:lnTo>
                    <a:pt x="2260" y="8833"/>
                  </a:lnTo>
                  <a:cubicBezTo>
                    <a:pt x="2260" y="9187"/>
                    <a:pt x="2548" y="9475"/>
                    <a:pt x="2903" y="9475"/>
                  </a:cubicBezTo>
                  <a:cubicBezTo>
                    <a:pt x="3259" y="9475"/>
                    <a:pt x="3547" y="9187"/>
                    <a:pt x="3547" y="8833"/>
                  </a:cubicBezTo>
                  <a:lnTo>
                    <a:pt x="3547" y="5157"/>
                  </a:lnTo>
                  <a:cubicBezTo>
                    <a:pt x="3585" y="5161"/>
                    <a:pt x="3623" y="5163"/>
                    <a:pt x="3662" y="5163"/>
                  </a:cubicBezTo>
                  <a:cubicBezTo>
                    <a:pt x="3701" y="5163"/>
                    <a:pt x="3740" y="5161"/>
                    <a:pt x="3778" y="5157"/>
                  </a:cubicBezTo>
                  <a:lnTo>
                    <a:pt x="3778" y="8833"/>
                  </a:lnTo>
                  <a:cubicBezTo>
                    <a:pt x="3778" y="9187"/>
                    <a:pt x="4066" y="9475"/>
                    <a:pt x="4422" y="9475"/>
                  </a:cubicBezTo>
                  <a:cubicBezTo>
                    <a:pt x="4777" y="9475"/>
                    <a:pt x="5065" y="9187"/>
                    <a:pt x="5065" y="8833"/>
                  </a:cubicBezTo>
                  <a:lnTo>
                    <a:pt x="5065" y="2069"/>
                  </a:lnTo>
                  <a:lnTo>
                    <a:pt x="6263" y="2756"/>
                  </a:lnTo>
                  <a:cubicBezTo>
                    <a:pt x="6364" y="2814"/>
                    <a:pt x="6475" y="2842"/>
                    <a:pt x="6584" y="2842"/>
                  </a:cubicBezTo>
                  <a:cubicBezTo>
                    <a:pt x="6809" y="2842"/>
                    <a:pt x="7028" y="2724"/>
                    <a:pt x="7147" y="2516"/>
                  </a:cubicBezTo>
                  <a:cubicBezTo>
                    <a:pt x="7326" y="2205"/>
                    <a:pt x="7218" y="1809"/>
                    <a:pt x="6907" y="1632"/>
                  </a:cubicBezTo>
                  <a:lnTo>
                    <a:pt x="6907" y="1633"/>
                  </a:lnTo>
                  <a:lnTo>
                    <a:pt x="4343" y="180"/>
                  </a:lnTo>
                  <a:cubicBezTo>
                    <a:pt x="4132" y="60"/>
                    <a:pt x="3896" y="1"/>
                    <a:pt x="36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54"/>
            <p:cNvSpPr/>
            <p:nvPr/>
          </p:nvSpPr>
          <p:spPr>
            <a:xfrm>
              <a:off x="4133875" y="2034275"/>
              <a:ext cx="65025" cy="62550"/>
            </a:xfrm>
            <a:custGeom>
              <a:avLst/>
              <a:gdLst/>
              <a:ahLst/>
              <a:cxnLst/>
              <a:rect l="l" t="t" r="r" b="b"/>
              <a:pathLst>
                <a:path w="2601" h="2502" extrusionOk="0">
                  <a:moveTo>
                    <a:pt x="1251" y="1"/>
                  </a:moveTo>
                  <a:cubicBezTo>
                    <a:pt x="1090" y="1"/>
                    <a:pt x="928" y="32"/>
                    <a:pt x="773" y="96"/>
                  </a:cubicBezTo>
                  <a:cubicBezTo>
                    <a:pt x="306" y="290"/>
                    <a:pt x="1" y="746"/>
                    <a:pt x="1" y="1252"/>
                  </a:cubicBezTo>
                  <a:cubicBezTo>
                    <a:pt x="1" y="1941"/>
                    <a:pt x="561" y="2501"/>
                    <a:pt x="1252" y="2501"/>
                  </a:cubicBezTo>
                  <a:cubicBezTo>
                    <a:pt x="1757" y="2501"/>
                    <a:pt x="2213" y="2197"/>
                    <a:pt x="2406" y="1730"/>
                  </a:cubicBezTo>
                  <a:cubicBezTo>
                    <a:pt x="2600" y="1263"/>
                    <a:pt x="2493" y="725"/>
                    <a:pt x="2135" y="367"/>
                  </a:cubicBezTo>
                  <a:cubicBezTo>
                    <a:pt x="1896" y="128"/>
                    <a:pt x="1576" y="1"/>
                    <a:pt x="1251"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54"/>
            <p:cNvSpPr/>
            <p:nvPr/>
          </p:nvSpPr>
          <p:spPr>
            <a:xfrm>
              <a:off x="4073625" y="2102800"/>
              <a:ext cx="183175" cy="236875"/>
            </a:xfrm>
            <a:custGeom>
              <a:avLst/>
              <a:gdLst/>
              <a:ahLst/>
              <a:cxnLst/>
              <a:rect l="l" t="t" r="r" b="b"/>
              <a:pathLst>
                <a:path w="7327" h="9475" extrusionOk="0">
                  <a:moveTo>
                    <a:pt x="3661" y="1"/>
                  </a:moveTo>
                  <a:cubicBezTo>
                    <a:pt x="3426" y="1"/>
                    <a:pt x="3191" y="60"/>
                    <a:pt x="2980" y="180"/>
                  </a:cubicBezTo>
                  <a:lnTo>
                    <a:pt x="419" y="1632"/>
                  </a:lnTo>
                  <a:cubicBezTo>
                    <a:pt x="108" y="1810"/>
                    <a:pt x="1" y="2207"/>
                    <a:pt x="178" y="2516"/>
                  </a:cubicBezTo>
                  <a:cubicBezTo>
                    <a:pt x="298" y="2726"/>
                    <a:pt x="517" y="2843"/>
                    <a:pt x="742" y="2843"/>
                  </a:cubicBezTo>
                  <a:cubicBezTo>
                    <a:pt x="851" y="2843"/>
                    <a:pt x="961" y="2815"/>
                    <a:pt x="1063" y="2757"/>
                  </a:cubicBezTo>
                  <a:lnTo>
                    <a:pt x="2259" y="2072"/>
                  </a:lnTo>
                  <a:lnTo>
                    <a:pt x="2259" y="8832"/>
                  </a:lnTo>
                  <a:cubicBezTo>
                    <a:pt x="2265" y="9183"/>
                    <a:pt x="2551" y="9465"/>
                    <a:pt x="2903" y="9465"/>
                  </a:cubicBezTo>
                  <a:cubicBezTo>
                    <a:pt x="3254" y="9465"/>
                    <a:pt x="3541" y="9183"/>
                    <a:pt x="3546" y="8832"/>
                  </a:cubicBezTo>
                  <a:lnTo>
                    <a:pt x="3546" y="5159"/>
                  </a:lnTo>
                  <a:cubicBezTo>
                    <a:pt x="3585" y="5162"/>
                    <a:pt x="3623" y="5165"/>
                    <a:pt x="3662" y="5165"/>
                  </a:cubicBezTo>
                  <a:cubicBezTo>
                    <a:pt x="3701" y="5165"/>
                    <a:pt x="3740" y="5162"/>
                    <a:pt x="3777" y="5159"/>
                  </a:cubicBezTo>
                  <a:lnTo>
                    <a:pt x="3777" y="8832"/>
                  </a:lnTo>
                  <a:cubicBezTo>
                    <a:pt x="3777" y="9187"/>
                    <a:pt x="4065" y="9475"/>
                    <a:pt x="4421" y="9475"/>
                  </a:cubicBezTo>
                  <a:cubicBezTo>
                    <a:pt x="4776" y="9475"/>
                    <a:pt x="5064" y="9187"/>
                    <a:pt x="5064" y="8832"/>
                  </a:cubicBezTo>
                  <a:lnTo>
                    <a:pt x="5064" y="2070"/>
                  </a:lnTo>
                  <a:lnTo>
                    <a:pt x="6263" y="2757"/>
                  </a:lnTo>
                  <a:cubicBezTo>
                    <a:pt x="6365" y="2815"/>
                    <a:pt x="6475" y="2843"/>
                    <a:pt x="6584" y="2843"/>
                  </a:cubicBezTo>
                  <a:cubicBezTo>
                    <a:pt x="6809" y="2843"/>
                    <a:pt x="7028" y="2726"/>
                    <a:pt x="7148" y="2516"/>
                  </a:cubicBezTo>
                  <a:cubicBezTo>
                    <a:pt x="7326" y="2207"/>
                    <a:pt x="7218" y="1810"/>
                    <a:pt x="6908" y="1632"/>
                  </a:cubicBezTo>
                  <a:lnTo>
                    <a:pt x="4344" y="180"/>
                  </a:lnTo>
                  <a:cubicBezTo>
                    <a:pt x="4132" y="60"/>
                    <a:pt x="3896" y="1"/>
                    <a:pt x="3661"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54"/>
            <p:cNvSpPr/>
            <p:nvPr/>
          </p:nvSpPr>
          <p:spPr>
            <a:xfrm>
              <a:off x="4133875" y="2034275"/>
              <a:ext cx="65025" cy="62550"/>
            </a:xfrm>
            <a:custGeom>
              <a:avLst/>
              <a:gdLst/>
              <a:ahLst/>
              <a:cxnLst/>
              <a:rect l="l" t="t" r="r" b="b"/>
              <a:pathLst>
                <a:path w="2601" h="2502" extrusionOk="0">
                  <a:moveTo>
                    <a:pt x="1251" y="1"/>
                  </a:moveTo>
                  <a:cubicBezTo>
                    <a:pt x="1090" y="1"/>
                    <a:pt x="928" y="32"/>
                    <a:pt x="773" y="96"/>
                  </a:cubicBezTo>
                  <a:cubicBezTo>
                    <a:pt x="306" y="290"/>
                    <a:pt x="1" y="746"/>
                    <a:pt x="1" y="1252"/>
                  </a:cubicBezTo>
                  <a:cubicBezTo>
                    <a:pt x="1" y="1941"/>
                    <a:pt x="561" y="2501"/>
                    <a:pt x="1252" y="2501"/>
                  </a:cubicBezTo>
                  <a:cubicBezTo>
                    <a:pt x="1757" y="2501"/>
                    <a:pt x="2213" y="2197"/>
                    <a:pt x="2406" y="1730"/>
                  </a:cubicBezTo>
                  <a:cubicBezTo>
                    <a:pt x="2600" y="1263"/>
                    <a:pt x="2493" y="725"/>
                    <a:pt x="2135" y="367"/>
                  </a:cubicBezTo>
                  <a:cubicBezTo>
                    <a:pt x="1896" y="128"/>
                    <a:pt x="1576" y="1"/>
                    <a:pt x="1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54"/>
            <p:cNvSpPr/>
            <p:nvPr/>
          </p:nvSpPr>
          <p:spPr>
            <a:xfrm>
              <a:off x="4073625" y="2102800"/>
              <a:ext cx="183175" cy="236875"/>
            </a:xfrm>
            <a:custGeom>
              <a:avLst/>
              <a:gdLst/>
              <a:ahLst/>
              <a:cxnLst/>
              <a:rect l="l" t="t" r="r" b="b"/>
              <a:pathLst>
                <a:path w="7327" h="9475" extrusionOk="0">
                  <a:moveTo>
                    <a:pt x="3661" y="1"/>
                  </a:moveTo>
                  <a:cubicBezTo>
                    <a:pt x="3426" y="1"/>
                    <a:pt x="3191" y="60"/>
                    <a:pt x="2980" y="180"/>
                  </a:cubicBezTo>
                  <a:lnTo>
                    <a:pt x="419" y="1632"/>
                  </a:lnTo>
                  <a:cubicBezTo>
                    <a:pt x="108" y="1810"/>
                    <a:pt x="1" y="2207"/>
                    <a:pt x="178" y="2516"/>
                  </a:cubicBezTo>
                  <a:cubicBezTo>
                    <a:pt x="298" y="2726"/>
                    <a:pt x="517" y="2843"/>
                    <a:pt x="742" y="2843"/>
                  </a:cubicBezTo>
                  <a:cubicBezTo>
                    <a:pt x="851" y="2843"/>
                    <a:pt x="961" y="2815"/>
                    <a:pt x="1063" y="2757"/>
                  </a:cubicBezTo>
                  <a:lnTo>
                    <a:pt x="2259" y="2072"/>
                  </a:lnTo>
                  <a:lnTo>
                    <a:pt x="2259" y="8832"/>
                  </a:lnTo>
                  <a:cubicBezTo>
                    <a:pt x="2265" y="9183"/>
                    <a:pt x="2551" y="9465"/>
                    <a:pt x="2903" y="9465"/>
                  </a:cubicBezTo>
                  <a:cubicBezTo>
                    <a:pt x="3254" y="9465"/>
                    <a:pt x="3541" y="9183"/>
                    <a:pt x="3546" y="8832"/>
                  </a:cubicBezTo>
                  <a:lnTo>
                    <a:pt x="3546" y="5159"/>
                  </a:lnTo>
                  <a:cubicBezTo>
                    <a:pt x="3585" y="5162"/>
                    <a:pt x="3623" y="5165"/>
                    <a:pt x="3662" y="5165"/>
                  </a:cubicBezTo>
                  <a:cubicBezTo>
                    <a:pt x="3701" y="5165"/>
                    <a:pt x="3740" y="5162"/>
                    <a:pt x="3777" y="5159"/>
                  </a:cubicBezTo>
                  <a:lnTo>
                    <a:pt x="3777" y="8832"/>
                  </a:lnTo>
                  <a:cubicBezTo>
                    <a:pt x="3777" y="9187"/>
                    <a:pt x="4065" y="9475"/>
                    <a:pt x="4421" y="9475"/>
                  </a:cubicBezTo>
                  <a:cubicBezTo>
                    <a:pt x="4776" y="9475"/>
                    <a:pt x="5064" y="9187"/>
                    <a:pt x="5064" y="8832"/>
                  </a:cubicBezTo>
                  <a:lnTo>
                    <a:pt x="5064" y="2070"/>
                  </a:lnTo>
                  <a:lnTo>
                    <a:pt x="6263" y="2757"/>
                  </a:lnTo>
                  <a:cubicBezTo>
                    <a:pt x="6365" y="2815"/>
                    <a:pt x="6475" y="2843"/>
                    <a:pt x="6584" y="2843"/>
                  </a:cubicBezTo>
                  <a:cubicBezTo>
                    <a:pt x="6809" y="2843"/>
                    <a:pt x="7028" y="2726"/>
                    <a:pt x="7148" y="2516"/>
                  </a:cubicBezTo>
                  <a:cubicBezTo>
                    <a:pt x="7326" y="2207"/>
                    <a:pt x="7218" y="1810"/>
                    <a:pt x="6908" y="1632"/>
                  </a:cubicBezTo>
                  <a:lnTo>
                    <a:pt x="4344" y="180"/>
                  </a:lnTo>
                  <a:cubicBezTo>
                    <a:pt x="4132" y="60"/>
                    <a:pt x="3896" y="1"/>
                    <a:pt x="36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54"/>
            <p:cNvSpPr/>
            <p:nvPr/>
          </p:nvSpPr>
          <p:spPr>
            <a:xfrm>
              <a:off x="3926775" y="2034275"/>
              <a:ext cx="64975" cy="62550"/>
            </a:xfrm>
            <a:custGeom>
              <a:avLst/>
              <a:gdLst/>
              <a:ahLst/>
              <a:cxnLst/>
              <a:rect l="l" t="t" r="r" b="b"/>
              <a:pathLst>
                <a:path w="2599" h="2502" extrusionOk="0">
                  <a:moveTo>
                    <a:pt x="1250" y="1"/>
                  </a:moveTo>
                  <a:cubicBezTo>
                    <a:pt x="1089" y="1"/>
                    <a:pt x="927" y="32"/>
                    <a:pt x="772" y="96"/>
                  </a:cubicBezTo>
                  <a:cubicBezTo>
                    <a:pt x="306" y="290"/>
                    <a:pt x="1" y="746"/>
                    <a:pt x="1" y="1252"/>
                  </a:cubicBezTo>
                  <a:cubicBezTo>
                    <a:pt x="1" y="1941"/>
                    <a:pt x="560" y="2501"/>
                    <a:pt x="1250" y="2501"/>
                  </a:cubicBezTo>
                  <a:cubicBezTo>
                    <a:pt x="1756" y="2501"/>
                    <a:pt x="2212" y="2197"/>
                    <a:pt x="2406" y="1730"/>
                  </a:cubicBezTo>
                  <a:cubicBezTo>
                    <a:pt x="2599" y="1263"/>
                    <a:pt x="2493" y="725"/>
                    <a:pt x="2135" y="367"/>
                  </a:cubicBezTo>
                  <a:cubicBezTo>
                    <a:pt x="1895" y="128"/>
                    <a:pt x="1576" y="1"/>
                    <a:pt x="1250"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54"/>
            <p:cNvSpPr/>
            <p:nvPr/>
          </p:nvSpPr>
          <p:spPr>
            <a:xfrm>
              <a:off x="3866500" y="2102800"/>
              <a:ext cx="183150" cy="236875"/>
            </a:xfrm>
            <a:custGeom>
              <a:avLst/>
              <a:gdLst/>
              <a:ahLst/>
              <a:cxnLst/>
              <a:rect l="l" t="t" r="r" b="b"/>
              <a:pathLst>
                <a:path w="7326" h="9475" extrusionOk="0">
                  <a:moveTo>
                    <a:pt x="3661" y="1"/>
                  </a:moveTo>
                  <a:cubicBezTo>
                    <a:pt x="3426" y="1"/>
                    <a:pt x="3191" y="60"/>
                    <a:pt x="2979" y="180"/>
                  </a:cubicBezTo>
                  <a:lnTo>
                    <a:pt x="419" y="1632"/>
                  </a:lnTo>
                  <a:cubicBezTo>
                    <a:pt x="108" y="1810"/>
                    <a:pt x="1" y="2207"/>
                    <a:pt x="179" y="2516"/>
                  </a:cubicBezTo>
                  <a:cubicBezTo>
                    <a:pt x="298" y="2726"/>
                    <a:pt x="517" y="2843"/>
                    <a:pt x="742" y="2843"/>
                  </a:cubicBezTo>
                  <a:cubicBezTo>
                    <a:pt x="851" y="2843"/>
                    <a:pt x="962" y="2815"/>
                    <a:pt x="1063" y="2757"/>
                  </a:cubicBezTo>
                  <a:lnTo>
                    <a:pt x="2260" y="2072"/>
                  </a:lnTo>
                  <a:lnTo>
                    <a:pt x="2260" y="8832"/>
                  </a:lnTo>
                  <a:cubicBezTo>
                    <a:pt x="2260" y="9187"/>
                    <a:pt x="2548" y="9475"/>
                    <a:pt x="2903" y="9475"/>
                  </a:cubicBezTo>
                  <a:cubicBezTo>
                    <a:pt x="3258" y="9475"/>
                    <a:pt x="3546" y="9187"/>
                    <a:pt x="3546" y="8832"/>
                  </a:cubicBezTo>
                  <a:lnTo>
                    <a:pt x="3546" y="5159"/>
                  </a:lnTo>
                  <a:cubicBezTo>
                    <a:pt x="3584" y="5162"/>
                    <a:pt x="3623" y="5165"/>
                    <a:pt x="3662" y="5165"/>
                  </a:cubicBezTo>
                  <a:cubicBezTo>
                    <a:pt x="3701" y="5165"/>
                    <a:pt x="3740" y="5162"/>
                    <a:pt x="3778" y="5159"/>
                  </a:cubicBezTo>
                  <a:lnTo>
                    <a:pt x="3778" y="8832"/>
                  </a:lnTo>
                  <a:cubicBezTo>
                    <a:pt x="3778" y="9187"/>
                    <a:pt x="4066" y="9475"/>
                    <a:pt x="4420" y="9475"/>
                  </a:cubicBezTo>
                  <a:cubicBezTo>
                    <a:pt x="4776" y="9475"/>
                    <a:pt x="5064" y="9187"/>
                    <a:pt x="5064" y="8832"/>
                  </a:cubicBezTo>
                  <a:lnTo>
                    <a:pt x="5064" y="2070"/>
                  </a:lnTo>
                  <a:lnTo>
                    <a:pt x="6263" y="2757"/>
                  </a:lnTo>
                  <a:cubicBezTo>
                    <a:pt x="6364" y="2815"/>
                    <a:pt x="6475" y="2843"/>
                    <a:pt x="6584" y="2843"/>
                  </a:cubicBezTo>
                  <a:cubicBezTo>
                    <a:pt x="6809" y="2843"/>
                    <a:pt x="7027" y="2726"/>
                    <a:pt x="7147" y="2516"/>
                  </a:cubicBezTo>
                  <a:cubicBezTo>
                    <a:pt x="7326" y="2207"/>
                    <a:pt x="7218" y="1810"/>
                    <a:pt x="6907" y="1632"/>
                  </a:cubicBezTo>
                  <a:lnTo>
                    <a:pt x="4343" y="180"/>
                  </a:lnTo>
                  <a:cubicBezTo>
                    <a:pt x="4131" y="60"/>
                    <a:pt x="3896" y="1"/>
                    <a:pt x="3661"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54"/>
            <p:cNvSpPr/>
            <p:nvPr/>
          </p:nvSpPr>
          <p:spPr>
            <a:xfrm>
              <a:off x="3926775" y="2034275"/>
              <a:ext cx="64975" cy="62550"/>
            </a:xfrm>
            <a:custGeom>
              <a:avLst/>
              <a:gdLst/>
              <a:ahLst/>
              <a:cxnLst/>
              <a:rect l="l" t="t" r="r" b="b"/>
              <a:pathLst>
                <a:path w="2599" h="2502" extrusionOk="0">
                  <a:moveTo>
                    <a:pt x="1250" y="1"/>
                  </a:moveTo>
                  <a:cubicBezTo>
                    <a:pt x="1089" y="1"/>
                    <a:pt x="927" y="32"/>
                    <a:pt x="772" y="96"/>
                  </a:cubicBezTo>
                  <a:cubicBezTo>
                    <a:pt x="306" y="290"/>
                    <a:pt x="1" y="746"/>
                    <a:pt x="1" y="1252"/>
                  </a:cubicBezTo>
                  <a:cubicBezTo>
                    <a:pt x="1" y="1941"/>
                    <a:pt x="560" y="2501"/>
                    <a:pt x="1250" y="2501"/>
                  </a:cubicBezTo>
                  <a:cubicBezTo>
                    <a:pt x="1756" y="2501"/>
                    <a:pt x="2212" y="2197"/>
                    <a:pt x="2406" y="1730"/>
                  </a:cubicBezTo>
                  <a:cubicBezTo>
                    <a:pt x="2599" y="1263"/>
                    <a:pt x="2493" y="725"/>
                    <a:pt x="2135" y="367"/>
                  </a:cubicBezTo>
                  <a:cubicBezTo>
                    <a:pt x="1895" y="128"/>
                    <a:pt x="1576" y="1"/>
                    <a:pt x="12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54"/>
            <p:cNvSpPr/>
            <p:nvPr/>
          </p:nvSpPr>
          <p:spPr>
            <a:xfrm>
              <a:off x="3866500" y="2102800"/>
              <a:ext cx="183150" cy="236875"/>
            </a:xfrm>
            <a:custGeom>
              <a:avLst/>
              <a:gdLst/>
              <a:ahLst/>
              <a:cxnLst/>
              <a:rect l="l" t="t" r="r" b="b"/>
              <a:pathLst>
                <a:path w="7326" h="9475" extrusionOk="0">
                  <a:moveTo>
                    <a:pt x="3661" y="1"/>
                  </a:moveTo>
                  <a:cubicBezTo>
                    <a:pt x="3426" y="1"/>
                    <a:pt x="3191" y="60"/>
                    <a:pt x="2979" y="180"/>
                  </a:cubicBezTo>
                  <a:lnTo>
                    <a:pt x="419" y="1632"/>
                  </a:lnTo>
                  <a:cubicBezTo>
                    <a:pt x="108" y="1810"/>
                    <a:pt x="1" y="2207"/>
                    <a:pt x="179" y="2516"/>
                  </a:cubicBezTo>
                  <a:cubicBezTo>
                    <a:pt x="298" y="2726"/>
                    <a:pt x="517" y="2843"/>
                    <a:pt x="742" y="2843"/>
                  </a:cubicBezTo>
                  <a:cubicBezTo>
                    <a:pt x="851" y="2843"/>
                    <a:pt x="962" y="2815"/>
                    <a:pt x="1063" y="2757"/>
                  </a:cubicBezTo>
                  <a:lnTo>
                    <a:pt x="2260" y="2072"/>
                  </a:lnTo>
                  <a:lnTo>
                    <a:pt x="2260" y="8832"/>
                  </a:lnTo>
                  <a:cubicBezTo>
                    <a:pt x="2260" y="9187"/>
                    <a:pt x="2548" y="9475"/>
                    <a:pt x="2903" y="9475"/>
                  </a:cubicBezTo>
                  <a:cubicBezTo>
                    <a:pt x="3258" y="9475"/>
                    <a:pt x="3546" y="9187"/>
                    <a:pt x="3546" y="8832"/>
                  </a:cubicBezTo>
                  <a:lnTo>
                    <a:pt x="3546" y="5159"/>
                  </a:lnTo>
                  <a:cubicBezTo>
                    <a:pt x="3584" y="5162"/>
                    <a:pt x="3623" y="5165"/>
                    <a:pt x="3662" y="5165"/>
                  </a:cubicBezTo>
                  <a:cubicBezTo>
                    <a:pt x="3701" y="5165"/>
                    <a:pt x="3740" y="5162"/>
                    <a:pt x="3778" y="5159"/>
                  </a:cubicBezTo>
                  <a:lnTo>
                    <a:pt x="3778" y="8832"/>
                  </a:lnTo>
                  <a:cubicBezTo>
                    <a:pt x="3778" y="9187"/>
                    <a:pt x="4066" y="9475"/>
                    <a:pt x="4420" y="9475"/>
                  </a:cubicBezTo>
                  <a:cubicBezTo>
                    <a:pt x="4776" y="9475"/>
                    <a:pt x="5064" y="9187"/>
                    <a:pt x="5064" y="8832"/>
                  </a:cubicBezTo>
                  <a:lnTo>
                    <a:pt x="5064" y="2070"/>
                  </a:lnTo>
                  <a:lnTo>
                    <a:pt x="6263" y="2757"/>
                  </a:lnTo>
                  <a:cubicBezTo>
                    <a:pt x="6364" y="2815"/>
                    <a:pt x="6475" y="2843"/>
                    <a:pt x="6584" y="2843"/>
                  </a:cubicBezTo>
                  <a:cubicBezTo>
                    <a:pt x="6809" y="2843"/>
                    <a:pt x="7027" y="2726"/>
                    <a:pt x="7147" y="2516"/>
                  </a:cubicBezTo>
                  <a:cubicBezTo>
                    <a:pt x="7326" y="2207"/>
                    <a:pt x="7218" y="1810"/>
                    <a:pt x="6907" y="1632"/>
                  </a:cubicBezTo>
                  <a:lnTo>
                    <a:pt x="4343" y="180"/>
                  </a:lnTo>
                  <a:cubicBezTo>
                    <a:pt x="4131" y="60"/>
                    <a:pt x="3896" y="1"/>
                    <a:pt x="36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54"/>
            <p:cNvSpPr/>
            <p:nvPr/>
          </p:nvSpPr>
          <p:spPr>
            <a:xfrm>
              <a:off x="3719650" y="2034275"/>
              <a:ext cx="65000" cy="62550"/>
            </a:xfrm>
            <a:custGeom>
              <a:avLst/>
              <a:gdLst/>
              <a:ahLst/>
              <a:cxnLst/>
              <a:rect l="l" t="t" r="r" b="b"/>
              <a:pathLst>
                <a:path w="2600" h="2502" extrusionOk="0">
                  <a:moveTo>
                    <a:pt x="1250" y="1"/>
                  </a:moveTo>
                  <a:cubicBezTo>
                    <a:pt x="1089" y="1"/>
                    <a:pt x="927" y="32"/>
                    <a:pt x="773" y="96"/>
                  </a:cubicBezTo>
                  <a:cubicBezTo>
                    <a:pt x="305" y="290"/>
                    <a:pt x="0" y="746"/>
                    <a:pt x="0" y="1252"/>
                  </a:cubicBezTo>
                  <a:cubicBezTo>
                    <a:pt x="0" y="1941"/>
                    <a:pt x="561" y="2501"/>
                    <a:pt x="1251" y="2501"/>
                  </a:cubicBezTo>
                  <a:cubicBezTo>
                    <a:pt x="1756" y="2501"/>
                    <a:pt x="2213" y="2197"/>
                    <a:pt x="2405" y="1730"/>
                  </a:cubicBezTo>
                  <a:cubicBezTo>
                    <a:pt x="2599" y="1263"/>
                    <a:pt x="2492" y="725"/>
                    <a:pt x="2134" y="367"/>
                  </a:cubicBezTo>
                  <a:cubicBezTo>
                    <a:pt x="1895" y="128"/>
                    <a:pt x="1575" y="1"/>
                    <a:pt x="1250"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54"/>
            <p:cNvSpPr/>
            <p:nvPr/>
          </p:nvSpPr>
          <p:spPr>
            <a:xfrm>
              <a:off x="3659375" y="2102800"/>
              <a:ext cx="183150" cy="236875"/>
            </a:xfrm>
            <a:custGeom>
              <a:avLst/>
              <a:gdLst/>
              <a:ahLst/>
              <a:cxnLst/>
              <a:rect l="l" t="t" r="r" b="b"/>
              <a:pathLst>
                <a:path w="7326" h="9475" extrusionOk="0">
                  <a:moveTo>
                    <a:pt x="3661" y="1"/>
                  </a:moveTo>
                  <a:cubicBezTo>
                    <a:pt x="3426" y="1"/>
                    <a:pt x="3190" y="60"/>
                    <a:pt x="2979" y="180"/>
                  </a:cubicBezTo>
                  <a:lnTo>
                    <a:pt x="418" y="1632"/>
                  </a:lnTo>
                  <a:cubicBezTo>
                    <a:pt x="107" y="1810"/>
                    <a:pt x="0" y="2207"/>
                    <a:pt x="178" y="2516"/>
                  </a:cubicBezTo>
                  <a:cubicBezTo>
                    <a:pt x="299" y="2726"/>
                    <a:pt x="517" y="2843"/>
                    <a:pt x="742" y="2843"/>
                  </a:cubicBezTo>
                  <a:cubicBezTo>
                    <a:pt x="851" y="2843"/>
                    <a:pt x="961" y="2815"/>
                    <a:pt x="1063" y="2757"/>
                  </a:cubicBezTo>
                  <a:lnTo>
                    <a:pt x="2259" y="2072"/>
                  </a:lnTo>
                  <a:lnTo>
                    <a:pt x="2259" y="8832"/>
                  </a:lnTo>
                  <a:cubicBezTo>
                    <a:pt x="2259" y="9187"/>
                    <a:pt x="2547" y="9475"/>
                    <a:pt x="2903" y="9475"/>
                  </a:cubicBezTo>
                  <a:cubicBezTo>
                    <a:pt x="3258" y="9475"/>
                    <a:pt x="3546" y="9187"/>
                    <a:pt x="3546" y="8832"/>
                  </a:cubicBezTo>
                  <a:lnTo>
                    <a:pt x="3546" y="5159"/>
                  </a:lnTo>
                  <a:cubicBezTo>
                    <a:pt x="3585" y="5162"/>
                    <a:pt x="3622" y="5165"/>
                    <a:pt x="3662" y="5165"/>
                  </a:cubicBezTo>
                  <a:cubicBezTo>
                    <a:pt x="3701" y="5165"/>
                    <a:pt x="3739" y="5162"/>
                    <a:pt x="3778" y="5159"/>
                  </a:cubicBezTo>
                  <a:lnTo>
                    <a:pt x="3778" y="8832"/>
                  </a:lnTo>
                  <a:cubicBezTo>
                    <a:pt x="3778" y="9187"/>
                    <a:pt x="4066" y="9475"/>
                    <a:pt x="4421" y="9475"/>
                  </a:cubicBezTo>
                  <a:cubicBezTo>
                    <a:pt x="4777" y="9475"/>
                    <a:pt x="5065" y="9187"/>
                    <a:pt x="5065" y="8832"/>
                  </a:cubicBezTo>
                  <a:lnTo>
                    <a:pt x="5065" y="2070"/>
                  </a:lnTo>
                  <a:lnTo>
                    <a:pt x="6264" y="2757"/>
                  </a:lnTo>
                  <a:cubicBezTo>
                    <a:pt x="6365" y="2815"/>
                    <a:pt x="6475" y="2843"/>
                    <a:pt x="6584" y="2843"/>
                  </a:cubicBezTo>
                  <a:cubicBezTo>
                    <a:pt x="6809" y="2843"/>
                    <a:pt x="7028" y="2726"/>
                    <a:pt x="7148" y="2516"/>
                  </a:cubicBezTo>
                  <a:cubicBezTo>
                    <a:pt x="7325" y="2207"/>
                    <a:pt x="7218" y="1810"/>
                    <a:pt x="6907" y="1632"/>
                  </a:cubicBezTo>
                  <a:lnTo>
                    <a:pt x="4343" y="180"/>
                  </a:lnTo>
                  <a:cubicBezTo>
                    <a:pt x="4131" y="60"/>
                    <a:pt x="3896" y="1"/>
                    <a:pt x="3661"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54"/>
            <p:cNvSpPr/>
            <p:nvPr/>
          </p:nvSpPr>
          <p:spPr>
            <a:xfrm>
              <a:off x="3719650" y="2034275"/>
              <a:ext cx="65000" cy="62550"/>
            </a:xfrm>
            <a:custGeom>
              <a:avLst/>
              <a:gdLst/>
              <a:ahLst/>
              <a:cxnLst/>
              <a:rect l="l" t="t" r="r" b="b"/>
              <a:pathLst>
                <a:path w="2600" h="2502" extrusionOk="0">
                  <a:moveTo>
                    <a:pt x="1250" y="1"/>
                  </a:moveTo>
                  <a:cubicBezTo>
                    <a:pt x="1089" y="1"/>
                    <a:pt x="927" y="32"/>
                    <a:pt x="773" y="96"/>
                  </a:cubicBezTo>
                  <a:cubicBezTo>
                    <a:pt x="305" y="290"/>
                    <a:pt x="0" y="746"/>
                    <a:pt x="0" y="1252"/>
                  </a:cubicBezTo>
                  <a:cubicBezTo>
                    <a:pt x="0" y="1941"/>
                    <a:pt x="561" y="2501"/>
                    <a:pt x="1251" y="2501"/>
                  </a:cubicBezTo>
                  <a:cubicBezTo>
                    <a:pt x="1756" y="2501"/>
                    <a:pt x="2213" y="2197"/>
                    <a:pt x="2405" y="1730"/>
                  </a:cubicBezTo>
                  <a:cubicBezTo>
                    <a:pt x="2599" y="1263"/>
                    <a:pt x="2492" y="725"/>
                    <a:pt x="2134" y="367"/>
                  </a:cubicBezTo>
                  <a:cubicBezTo>
                    <a:pt x="1895" y="128"/>
                    <a:pt x="1575" y="1"/>
                    <a:pt x="12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54"/>
            <p:cNvSpPr/>
            <p:nvPr/>
          </p:nvSpPr>
          <p:spPr>
            <a:xfrm>
              <a:off x="3659375" y="2102800"/>
              <a:ext cx="183150" cy="236875"/>
            </a:xfrm>
            <a:custGeom>
              <a:avLst/>
              <a:gdLst/>
              <a:ahLst/>
              <a:cxnLst/>
              <a:rect l="l" t="t" r="r" b="b"/>
              <a:pathLst>
                <a:path w="7326" h="9475" extrusionOk="0">
                  <a:moveTo>
                    <a:pt x="3661" y="1"/>
                  </a:moveTo>
                  <a:cubicBezTo>
                    <a:pt x="3426" y="1"/>
                    <a:pt x="3190" y="60"/>
                    <a:pt x="2979" y="180"/>
                  </a:cubicBezTo>
                  <a:lnTo>
                    <a:pt x="418" y="1632"/>
                  </a:lnTo>
                  <a:cubicBezTo>
                    <a:pt x="107" y="1810"/>
                    <a:pt x="0" y="2207"/>
                    <a:pt x="178" y="2516"/>
                  </a:cubicBezTo>
                  <a:cubicBezTo>
                    <a:pt x="299" y="2726"/>
                    <a:pt x="517" y="2843"/>
                    <a:pt x="742" y="2843"/>
                  </a:cubicBezTo>
                  <a:cubicBezTo>
                    <a:pt x="851" y="2843"/>
                    <a:pt x="961" y="2815"/>
                    <a:pt x="1063" y="2757"/>
                  </a:cubicBezTo>
                  <a:lnTo>
                    <a:pt x="2259" y="2072"/>
                  </a:lnTo>
                  <a:lnTo>
                    <a:pt x="2259" y="8832"/>
                  </a:lnTo>
                  <a:cubicBezTo>
                    <a:pt x="2259" y="9187"/>
                    <a:pt x="2547" y="9475"/>
                    <a:pt x="2903" y="9475"/>
                  </a:cubicBezTo>
                  <a:cubicBezTo>
                    <a:pt x="3258" y="9475"/>
                    <a:pt x="3546" y="9187"/>
                    <a:pt x="3546" y="8832"/>
                  </a:cubicBezTo>
                  <a:lnTo>
                    <a:pt x="3546" y="5159"/>
                  </a:lnTo>
                  <a:cubicBezTo>
                    <a:pt x="3585" y="5162"/>
                    <a:pt x="3622" y="5165"/>
                    <a:pt x="3662" y="5165"/>
                  </a:cubicBezTo>
                  <a:cubicBezTo>
                    <a:pt x="3701" y="5165"/>
                    <a:pt x="3739" y="5162"/>
                    <a:pt x="3778" y="5159"/>
                  </a:cubicBezTo>
                  <a:lnTo>
                    <a:pt x="3778" y="8832"/>
                  </a:lnTo>
                  <a:cubicBezTo>
                    <a:pt x="3778" y="9187"/>
                    <a:pt x="4066" y="9475"/>
                    <a:pt x="4421" y="9475"/>
                  </a:cubicBezTo>
                  <a:cubicBezTo>
                    <a:pt x="4777" y="9475"/>
                    <a:pt x="5065" y="9187"/>
                    <a:pt x="5065" y="8832"/>
                  </a:cubicBezTo>
                  <a:lnTo>
                    <a:pt x="5065" y="2070"/>
                  </a:lnTo>
                  <a:lnTo>
                    <a:pt x="6264" y="2757"/>
                  </a:lnTo>
                  <a:cubicBezTo>
                    <a:pt x="6365" y="2815"/>
                    <a:pt x="6475" y="2843"/>
                    <a:pt x="6584" y="2843"/>
                  </a:cubicBezTo>
                  <a:cubicBezTo>
                    <a:pt x="6809" y="2843"/>
                    <a:pt x="7028" y="2726"/>
                    <a:pt x="7148" y="2516"/>
                  </a:cubicBezTo>
                  <a:cubicBezTo>
                    <a:pt x="7325" y="2207"/>
                    <a:pt x="7218" y="1810"/>
                    <a:pt x="6907" y="1632"/>
                  </a:cubicBezTo>
                  <a:lnTo>
                    <a:pt x="4343" y="180"/>
                  </a:lnTo>
                  <a:cubicBezTo>
                    <a:pt x="4131" y="60"/>
                    <a:pt x="3896" y="1"/>
                    <a:pt x="36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54"/>
            <p:cNvSpPr/>
            <p:nvPr/>
          </p:nvSpPr>
          <p:spPr>
            <a:xfrm>
              <a:off x="3512550" y="2034275"/>
              <a:ext cx="64950" cy="62550"/>
            </a:xfrm>
            <a:custGeom>
              <a:avLst/>
              <a:gdLst/>
              <a:ahLst/>
              <a:cxnLst/>
              <a:rect l="l" t="t" r="r" b="b"/>
              <a:pathLst>
                <a:path w="2598" h="2502" extrusionOk="0">
                  <a:moveTo>
                    <a:pt x="1250" y="1"/>
                  </a:moveTo>
                  <a:cubicBezTo>
                    <a:pt x="1089" y="1"/>
                    <a:pt x="926" y="32"/>
                    <a:pt x="771" y="96"/>
                  </a:cubicBezTo>
                  <a:cubicBezTo>
                    <a:pt x="304" y="290"/>
                    <a:pt x="0" y="746"/>
                    <a:pt x="0" y="1252"/>
                  </a:cubicBezTo>
                  <a:cubicBezTo>
                    <a:pt x="0" y="1941"/>
                    <a:pt x="559" y="2501"/>
                    <a:pt x="1250" y="2501"/>
                  </a:cubicBezTo>
                  <a:cubicBezTo>
                    <a:pt x="1756" y="2501"/>
                    <a:pt x="2211" y="2197"/>
                    <a:pt x="2405" y="1730"/>
                  </a:cubicBezTo>
                  <a:cubicBezTo>
                    <a:pt x="2598" y="1263"/>
                    <a:pt x="2491" y="725"/>
                    <a:pt x="2134" y="367"/>
                  </a:cubicBezTo>
                  <a:cubicBezTo>
                    <a:pt x="1895" y="128"/>
                    <a:pt x="1575" y="1"/>
                    <a:pt x="1250"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54"/>
            <p:cNvSpPr/>
            <p:nvPr/>
          </p:nvSpPr>
          <p:spPr>
            <a:xfrm>
              <a:off x="3452250" y="2102800"/>
              <a:ext cx="183150" cy="236875"/>
            </a:xfrm>
            <a:custGeom>
              <a:avLst/>
              <a:gdLst/>
              <a:ahLst/>
              <a:cxnLst/>
              <a:rect l="l" t="t" r="r" b="b"/>
              <a:pathLst>
                <a:path w="7326" h="9475" extrusionOk="0">
                  <a:moveTo>
                    <a:pt x="3661" y="1"/>
                  </a:moveTo>
                  <a:cubicBezTo>
                    <a:pt x="3426" y="1"/>
                    <a:pt x="3191" y="60"/>
                    <a:pt x="2980" y="180"/>
                  </a:cubicBezTo>
                  <a:lnTo>
                    <a:pt x="419" y="1632"/>
                  </a:lnTo>
                  <a:cubicBezTo>
                    <a:pt x="108" y="1810"/>
                    <a:pt x="1" y="2207"/>
                    <a:pt x="178" y="2516"/>
                  </a:cubicBezTo>
                  <a:cubicBezTo>
                    <a:pt x="298" y="2726"/>
                    <a:pt x="517" y="2843"/>
                    <a:pt x="742" y="2843"/>
                  </a:cubicBezTo>
                  <a:cubicBezTo>
                    <a:pt x="851" y="2843"/>
                    <a:pt x="961" y="2815"/>
                    <a:pt x="1062" y="2757"/>
                  </a:cubicBezTo>
                  <a:lnTo>
                    <a:pt x="2259" y="2072"/>
                  </a:lnTo>
                  <a:lnTo>
                    <a:pt x="2259" y="8832"/>
                  </a:lnTo>
                  <a:cubicBezTo>
                    <a:pt x="2259" y="9187"/>
                    <a:pt x="2547" y="9475"/>
                    <a:pt x="2902" y="9475"/>
                  </a:cubicBezTo>
                  <a:cubicBezTo>
                    <a:pt x="3258" y="9475"/>
                    <a:pt x="3546" y="9187"/>
                    <a:pt x="3546" y="8832"/>
                  </a:cubicBezTo>
                  <a:lnTo>
                    <a:pt x="3546" y="5159"/>
                  </a:lnTo>
                  <a:cubicBezTo>
                    <a:pt x="3584" y="5162"/>
                    <a:pt x="3623" y="5165"/>
                    <a:pt x="3662" y="5165"/>
                  </a:cubicBezTo>
                  <a:cubicBezTo>
                    <a:pt x="3701" y="5165"/>
                    <a:pt x="3740" y="5162"/>
                    <a:pt x="3777" y="5159"/>
                  </a:cubicBezTo>
                  <a:lnTo>
                    <a:pt x="3777" y="8832"/>
                  </a:lnTo>
                  <a:cubicBezTo>
                    <a:pt x="3777" y="9187"/>
                    <a:pt x="4065" y="9475"/>
                    <a:pt x="4421" y="9475"/>
                  </a:cubicBezTo>
                  <a:cubicBezTo>
                    <a:pt x="4776" y="9475"/>
                    <a:pt x="5064" y="9187"/>
                    <a:pt x="5064" y="8832"/>
                  </a:cubicBezTo>
                  <a:lnTo>
                    <a:pt x="5064" y="2070"/>
                  </a:lnTo>
                  <a:lnTo>
                    <a:pt x="6263" y="2757"/>
                  </a:lnTo>
                  <a:cubicBezTo>
                    <a:pt x="6365" y="2815"/>
                    <a:pt x="6475" y="2843"/>
                    <a:pt x="6584" y="2843"/>
                  </a:cubicBezTo>
                  <a:cubicBezTo>
                    <a:pt x="6809" y="2843"/>
                    <a:pt x="7028" y="2726"/>
                    <a:pt x="7148" y="2516"/>
                  </a:cubicBezTo>
                  <a:cubicBezTo>
                    <a:pt x="7326" y="2207"/>
                    <a:pt x="7218" y="1810"/>
                    <a:pt x="6908" y="1632"/>
                  </a:cubicBezTo>
                  <a:lnTo>
                    <a:pt x="4344" y="180"/>
                  </a:lnTo>
                  <a:cubicBezTo>
                    <a:pt x="4132" y="60"/>
                    <a:pt x="3896" y="1"/>
                    <a:pt x="3661"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54"/>
            <p:cNvSpPr/>
            <p:nvPr/>
          </p:nvSpPr>
          <p:spPr>
            <a:xfrm>
              <a:off x="3512550" y="2034275"/>
              <a:ext cx="64950" cy="62550"/>
            </a:xfrm>
            <a:custGeom>
              <a:avLst/>
              <a:gdLst/>
              <a:ahLst/>
              <a:cxnLst/>
              <a:rect l="l" t="t" r="r" b="b"/>
              <a:pathLst>
                <a:path w="2598" h="2502" extrusionOk="0">
                  <a:moveTo>
                    <a:pt x="1250" y="1"/>
                  </a:moveTo>
                  <a:cubicBezTo>
                    <a:pt x="1089" y="1"/>
                    <a:pt x="926" y="32"/>
                    <a:pt x="771" y="96"/>
                  </a:cubicBezTo>
                  <a:cubicBezTo>
                    <a:pt x="304" y="290"/>
                    <a:pt x="0" y="746"/>
                    <a:pt x="0" y="1252"/>
                  </a:cubicBezTo>
                  <a:cubicBezTo>
                    <a:pt x="0" y="1941"/>
                    <a:pt x="559" y="2501"/>
                    <a:pt x="1250" y="2501"/>
                  </a:cubicBezTo>
                  <a:cubicBezTo>
                    <a:pt x="1756" y="2501"/>
                    <a:pt x="2211" y="2197"/>
                    <a:pt x="2405" y="1730"/>
                  </a:cubicBezTo>
                  <a:cubicBezTo>
                    <a:pt x="2598" y="1263"/>
                    <a:pt x="2491" y="725"/>
                    <a:pt x="2134" y="367"/>
                  </a:cubicBezTo>
                  <a:cubicBezTo>
                    <a:pt x="1895" y="128"/>
                    <a:pt x="1575" y="1"/>
                    <a:pt x="12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54"/>
            <p:cNvSpPr/>
            <p:nvPr/>
          </p:nvSpPr>
          <p:spPr>
            <a:xfrm>
              <a:off x="3452250" y="2102800"/>
              <a:ext cx="183150" cy="236875"/>
            </a:xfrm>
            <a:custGeom>
              <a:avLst/>
              <a:gdLst/>
              <a:ahLst/>
              <a:cxnLst/>
              <a:rect l="l" t="t" r="r" b="b"/>
              <a:pathLst>
                <a:path w="7326" h="9475" extrusionOk="0">
                  <a:moveTo>
                    <a:pt x="3661" y="1"/>
                  </a:moveTo>
                  <a:cubicBezTo>
                    <a:pt x="3426" y="1"/>
                    <a:pt x="3191" y="60"/>
                    <a:pt x="2980" y="180"/>
                  </a:cubicBezTo>
                  <a:lnTo>
                    <a:pt x="419" y="1632"/>
                  </a:lnTo>
                  <a:cubicBezTo>
                    <a:pt x="108" y="1810"/>
                    <a:pt x="1" y="2207"/>
                    <a:pt x="178" y="2516"/>
                  </a:cubicBezTo>
                  <a:cubicBezTo>
                    <a:pt x="298" y="2726"/>
                    <a:pt x="517" y="2843"/>
                    <a:pt x="742" y="2843"/>
                  </a:cubicBezTo>
                  <a:cubicBezTo>
                    <a:pt x="851" y="2843"/>
                    <a:pt x="961" y="2815"/>
                    <a:pt x="1062" y="2757"/>
                  </a:cubicBezTo>
                  <a:lnTo>
                    <a:pt x="2259" y="2072"/>
                  </a:lnTo>
                  <a:lnTo>
                    <a:pt x="2259" y="8832"/>
                  </a:lnTo>
                  <a:cubicBezTo>
                    <a:pt x="2259" y="9187"/>
                    <a:pt x="2547" y="9475"/>
                    <a:pt x="2902" y="9475"/>
                  </a:cubicBezTo>
                  <a:cubicBezTo>
                    <a:pt x="3258" y="9475"/>
                    <a:pt x="3546" y="9187"/>
                    <a:pt x="3546" y="8832"/>
                  </a:cubicBezTo>
                  <a:lnTo>
                    <a:pt x="3546" y="5159"/>
                  </a:lnTo>
                  <a:cubicBezTo>
                    <a:pt x="3584" y="5162"/>
                    <a:pt x="3623" y="5165"/>
                    <a:pt x="3662" y="5165"/>
                  </a:cubicBezTo>
                  <a:cubicBezTo>
                    <a:pt x="3701" y="5165"/>
                    <a:pt x="3740" y="5162"/>
                    <a:pt x="3777" y="5159"/>
                  </a:cubicBezTo>
                  <a:lnTo>
                    <a:pt x="3777" y="8832"/>
                  </a:lnTo>
                  <a:cubicBezTo>
                    <a:pt x="3777" y="9187"/>
                    <a:pt x="4065" y="9475"/>
                    <a:pt x="4421" y="9475"/>
                  </a:cubicBezTo>
                  <a:cubicBezTo>
                    <a:pt x="4776" y="9475"/>
                    <a:pt x="5064" y="9187"/>
                    <a:pt x="5064" y="8832"/>
                  </a:cubicBezTo>
                  <a:lnTo>
                    <a:pt x="5064" y="2070"/>
                  </a:lnTo>
                  <a:lnTo>
                    <a:pt x="6263" y="2757"/>
                  </a:lnTo>
                  <a:cubicBezTo>
                    <a:pt x="6365" y="2815"/>
                    <a:pt x="6475" y="2843"/>
                    <a:pt x="6584" y="2843"/>
                  </a:cubicBezTo>
                  <a:cubicBezTo>
                    <a:pt x="6809" y="2843"/>
                    <a:pt x="7028" y="2726"/>
                    <a:pt x="7148" y="2516"/>
                  </a:cubicBezTo>
                  <a:cubicBezTo>
                    <a:pt x="7326" y="2207"/>
                    <a:pt x="7218" y="1810"/>
                    <a:pt x="6908" y="1632"/>
                  </a:cubicBezTo>
                  <a:lnTo>
                    <a:pt x="4344" y="180"/>
                  </a:lnTo>
                  <a:cubicBezTo>
                    <a:pt x="4132" y="60"/>
                    <a:pt x="3896" y="1"/>
                    <a:pt x="36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54"/>
            <p:cNvSpPr/>
            <p:nvPr/>
          </p:nvSpPr>
          <p:spPr>
            <a:xfrm>
              <a:off x="3926775" y="2372925"/>
              <a:ext cx="64975" cy="62525"/>
            </a:xfrm>
            <a:custGeom>
              <a:avLst/>
              <a:gdLst/>
              <a:ahLst/>
              <a:cxnLst/>
              <a:rect l="l" t="t" r="r" b="b"/>
              <a:pathLst>
                <a:path w="2599" h="2501" extrusionOk="0">
                  <a:moveTo>
                    <a:pt x="1250" y="1"/>
                  </a:moveTo>
                  <a:cubicBezTo>
                    <a:pt x="1089" y="1"/>
                    <a:pt x="927" y="32"/>
                    <a:pt x="772" y="95"/>
                  </a:cubicBezTo>
                  <a:cubicBezTo>
                    <a:pt x="306" y="289"/>
                    <a:pt x="1" y="745"/>
                    <a:pt x="1" y="1251"/>
                  </a:cubicBezTo>
                  <a:cubicBezTo>
                    <a:pt x="1" y="1941"/>
                    <a:pt x="560" y="2501"/>
                    <a:pt x="1250" y="2501"/>
                  </a:cubicBezTo>
                  <a:cubicBezTo>
                    <a:pt x="1756" y="2501"/>
                    <a:pt x="2212" y="2196"/>
                    <a:pt x="2406" y="1729"/>
                  </a:cubicBezTo>
                  <a:cubicBezTo>
                    <a:pt x="2599" y="1262"/>
                    <a:pt x="2493" y="724"/>
                    <a:pt x="2135" y="367"/>
                  </a:cubicBezTo>
                  <a:cubicBezTo>
                    <a:pt x="1895" y="127"/>
                    <a:pt x="1576" y="1"/>
                    <a:pt x="1250"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54"/>
            <p:cNvSpPr/>
            <p:nvPr/>
          </p:nvSpPr>
          <p:spPr>
            <a:xfrm>
              <a:off x="3866500" y="2441425"/>
              <a:ext cx="183150" cy="236900"/>
            </a:xfrm>
            <a:custGeom>
              <a:avLst/>
              <a:gdLst/>
              <a:ahLst/>
              <a:cxnLst/>
              <a:rect l="l" t="t" r="r" b="b"/>
              <a:pathLst>
                <a:path w="7326" h="9476" extrusionOk="0">
                  <a:moveTo>
                    <a:pt x="3661" y="1"/>
                  </a:moveTo>
                  <a:cubicBezTo>
                    <a:pt x="3426" y="1"/>
                    <a:pt x="3191" y="61"/>
                    <a:pt x="2979" y="180"/>
                  </a:cubicBezTo>
                  <a:lnTo>
                    <a:pt x="419" y="1632"/>
                  </a:lnTo>
                  <a:cubicBezTo>
                    <a:pt x="108" y="1810"/>
                    <a:pt x="1" y="2206"/>
                    <a:pt x="178" y="2516"/>
                  </a:cubicBezTo>
                  <a:cubicBezTo>
                    <a:pt x="298" y="2726"/>
                    <a:pt x="517" y="2843"/>
                    <a:pt x="742" y="2843"/>
                  </a:cubicBezTo>
                  <a:cubicBezTo>
                    <a:pt x="851" y="2843"/>
                    <a:pt x="962" y="2815"/>
                    <a:pt x="1063" y="2757"/>
                  </a:cubicBezTo>
                  <a:lnTo>
                    <a:pt x="2260" y="2071"/>
                  </a:lnTo>
                  <a:lnTo>
                    <a:pt x="2260" y="8832"/>
                  </a:lnTo>
                  <a:cubicBezTo>
                    <a:pt x="2260" y="9187"/>
                    <a:pt x="2548" y="9475"/>
                    <a:pt x="2903" y="9475"/>
                  </a:cubicBezTo>
                  <a:cubicBezTo>
                    <a:pt x="3258" y="9475"/>
                    <a:pt x="3546" y="9187"/>
                    <a:pt x="3546" y="8832"/>
                  </a:cubicBezTo>
                  <a:lnTo>
                    <a:pt x="3546" y="5159"/>
                  </a:lnTo>
                  <a:cubicBezTo>
                    <a:pt x="3584" y="5163"/>
                    <a:pt x="3623" y="5165"/>
                    <a:pt x="3662" y="5165"/>
                  </a:cubicBezTo>
                  <a:cubicBezTo>
                    <a:pt x="3701" y="5165"/>
                    <a:pt x="3740" y="5163"/>
                    <a:pt x="3778" y="5159"/>
                  </a:cubicBezTo>
                  <a:lnTo>
                    <a:pt x="3778" y="8833"/>
                  </a:lnTo>
                  <a:cubicBezTo>
                    <a:pt x="3778" y="9187"/>
                    <a:pt x="4066" y="9475"/>
                    <a:pt x="4420" y="9475"/>
                  </a:cubicBezTo>
                  <a:cubicBezTo>
                    <a:pt x="4776" y="9475"/>
                    <a:pt x="5064" y="9187"/>
                    <a:pt x="5064" y="8833"/>
                  </a:cubicBezTo>
                  <a:lnTo>
                    <a:pt x="5064" y="2071"/>
                  </a:lnTo>
                  <a:lnTo>
                    <a:pt x="6263" y="2757"/>
                  </a:lnTo>
                  <a:cubicBezTo>
                    <a:pt x="6365" y="2816"/>
                    <a:pt x="6476" y="2844"/>
                    <a:pt x="6585" y="2844"/>
                  </a:cubicBezTo>
                  <a:cubicBezTo>
                    <a:pt x="6810" y="2844"/>
                    <a:pt x="7028" y="2727"/>
                    <a:pt x="7147" y="2518"/>
                  </a:cubicBezTo>
                  <a:cubicBezTo>
                    <a:pt x="7326" y="2207"/>
                    <a:pt x="7218" y="1810"/>
                    <a:pt x="6907" y="1633"/>
                  </a:cubicBezTo>
                  <a:lnTo>
                    <a:pt x="4343" y="180"/>
                  </a:lnTo>
                  <a:cubicBezTo>
                    <a:pt x="4131" y="61"/>
                    <a:pt x="3896" y="1"/>
                    <a:pt x="3661"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54"/>
            <p:cNvSpPr/>
            <p:nvPr/>
          </p:nvSpPr>
          <p:spPr>
            <a:xfrm>
              <a:off x="3926775" y="2372925"/>
              <a:ext cx="64975" cy="62525"/>
            </a:xfrm>
            <a:custGeom>
              <a:avLst/>
              <a:gdLst/>
              <a:ahLst/>
              <a:cxnLst/>
              <a:rect l="l" t="t" r="r" b="b"/>
              <a:pathLst>
                <a:path w="2599" h="2501" extrusionOk="0">
                  <a:moveTo>
                    <a:pt x="1250" y="1"/>
                  </a:moveTo>
                  <a:cubicBezTo>
                    <a:pt x="1089" y="1"/>
                    <a:pt x="927" y="32"/>
                    <a:pt x="772" y="95"/>
                  </a:cubicBezTo>
                  <a:cubicBezTo>
                    <a:pt x="306" y="289"/>
                    <a:pt x="1" y="745"/>
                    <a:pt x="1" y="1251"/>
                  </a:cubicBezTo>
                  <a:cubicBezTo>
                    <a:pt x="1" y="1941"/>
                    <a:pt x="560" y="2501"/>
                    <a:pt x="1250" y="2501"/>
                  </a:cubicBezTo>
                  <a:cubicBezTo>
                    <a:pt x="1756" y="2501"/>
                    <a:pt x="2212" y="2196"/>
                    <a:pt x="2406" y="1729"/>
                  </a:cubicBezTo>
                  <a:cubicBezTo>
                    <a:pt x="2599" y="1262"/>
                    <a:pt x="2493" y="724"/>
                    <a:pt x="2135" y="367"/>
                  </a:cubicBezTo>
                  <a:cubicBezTo>
                    <a:pt x="1895" y="127"/>
                    <a:pt x="1576" y="1"/>
                    <a:pt x="12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54"/>
            <p:cNvSpPr/>
            <p:nvPr/>
          </p:nvSpPr>
          <p:spPr>
            <a:xfrm>
              <a:off x="3866500" y="2441425"/>
              <a:ext cx="183150" cy="236900"/>
            </a:xfrm>
            <a:custGeom>
              <a:avLst/>
              <a:gdLst/>
              <a:ahLst/>
              <a:cxnLst/>
              <a:rect l="l" t="t" r="r" b="b"/>
              <a:pathLst>
                <a:path w="7326" h="9476" extrusionOk="0">
                  <a:moveTo>
                    <a:pt x="3661" y="1"/>
                  </a:moveTo>
                  <a:cubicBezTo>
                    <a:pt x="3426" y="1"/>
                    <a:pt x="3191" y="61"/>
                    <a:pt x="2979" y="180"/>
                  </a:cubicBezTo>
                  <a:lnTo>
                    <a:pt x="419" y="1632"/>
                  </a:lnTo>
                  <a:cubicBezTo>
                    <a:pt x="108" y="1810"/>
                    <a:pt x="1" y="2206"/>
                    <a:pt x="178" y="2516"/>
                  </a:cubicBezTo>
                  <a:cubicBezTo>
                    <a:pt x="298" y="2726"/>
                    <a:pt x="517" y="2843"/>
                    <a:pt x="742" y="2843"/>
                  </a:cubicBezTo>
                  <a:cubicBezTo>
                    <a:pt x="851" y="2843"/>
                    <a:pt x="962" y="2815"/>
                    <a:pt x="1063" y="2757"/>
                  </a:cubicBezTo>
                  <a:lnTo>
                    <a:pt x="2260" y="2071"/>
                  </a:lnTo>
                  <a:lnTo>
                    <a:pt x="2260" y="8832"/>
                  </a:lnTo>
                  <a:cubicBezTo>
                    <a:pt x="2260" y="9187"/>
                    <a:pt x="2548" y="9475"/>
                    <a:pt x="2903" y="9475"/>
                  </a:cubicBezTo>
                  <a:cubicBezTo>
                    <a:pt x="3258" y="9475"/>
                    <a:pt x="3546" y="9187"/>
                    <a:pt x="3546" y="8832"/>
                  </a:cubicBezTo>
                  <a:lnTo>
                    <a:pt x="3546" y="5159"/>
                  </a:lnTo>
                  <a:cubicBezTo>
                    <a:pt x="3584" y="5163"/>
                    <a:pt x="3623" y="5165"/>
                    <a:pt x="3662" y="5165"/>
                  </a:cubicBezTo>
                  <a:cubicBezTo>
                    <a:pt x="3701" y="5165"/>
                    <a:pt x="3740" y="5163"/>
                    <a:pt x="3778" y="5159"/>
                  </a:cubicBezTo>
                  <a:lnTo>
                    <a:pt x="3778" y="8833"/>
                  </a:lnTo>
                  <a:cubicBezTo>
                    <a:pt x="3778" y="9187"/>
                    <a:pt x="4066" y="9475"/>
                    <a:pt x="4420" y="9475"/>
                  </a:cubicBezTo>
                  <a:cubicBezTo>
                    <a:pt x="4776" y="9475"/>
                    <a:pt x="5064" y="9187"/>
                    <a:pt x="5064" y="8833"/>
                  </a:cubicBezTo>
                  <a:lnTo>
                    <a:pt x="5064" y="2071"/>
                  </a:lnTo>
                  <a:lnTo>
                    <a:pt x="6263" y="2757"/>
                  </a:lnTo>
                  <a:cubicBezTo>
                    <a:pt x="6365" y="2816"/>
                    <a:pt x="6476" y="2844"/>
                    <a:pt x="6585" y="2844"/>
                  </a:cubicBezTo>
                  <a:cubicBezTo>
                    <a:pt x="6810" y="2844"/>
                    <a:pt x="7028" y="2727"/>
                    <a:pt x="7147" y="2518"/>
                  </a:cubicBezTo>
                  <a:cubicBezTo>
                    <a:pt x="7326" y="2207"/>
                    <a:pt x="7218" y="1810"/>
                    <a:pt x="6907" y="1633"/>
                  </a:cubicBezTo>
                  <a:lnTo>
                    <a:pt x="4343" y="180"/>
                  </a:lnTo>
                  <a:cubicBezTo>
                    <a:pt x="4131" y="61"/>
                    <a:pt x="3896" y="1"/>
                    <a:pt x="36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54"/>
            <p:cNvSpPr/>
            <p:nvPr/>
          </p:nvSpPr>
          <p:spPr>
            <a:xfrm>
              <a:off x="3719650" y="2372925"/>
              <a:ext cx="65000" cy="62525"/>
            </a:xfrm>
            <a:custGeom>
              <a:avLst/>
              <a:gdLst/>
              <a:ahLst/>
              <a:cxnLst/>
              <a:rect l="l" t="t" r="r" b="b"/>
              <a:pathLst>
                <a:path w="2600" h="2501" extrusionOk="0">
                  <a:moveTo>
                    <a:pt x="1250" y="1"/>
                  </a:moveTo>
                  <a:cubicBezTo>
                    <a:pt x="1089" y="1"/>
                    <a:pt x="927" y="32"/>
                    <a:pt x="773" y="95"/>
                  </a:cubicBezTo>
                  <a:cubicBezTo>
                    <a:pt x="305" y="289"/>
                    <a:pt x="0" y="745"/>
                    <a:pt x="0" y="1251"/>
                  </a:cubicBezTo>
                  <a:cubicBezTo>
                    <a:pt x="0" y="1941"/>
                    <a:pt x="561" y="2501"/>
                    <a:pt x="1251" y="2501"/>
                  </a:cubicBezTo>
                  <a:cubicBezTo>
                    <a:pt x="1756" y="2501"/>
                    <a:pt x="2213" y="2196"/>
                    <a:pt x="2405" y="1729"/>
                  </a:cubicBezTo>
                  <a:cubicBezTo>
                    <a:pt x="2599" y="1262"/>
                    <a:pt x="2492" y="724"/>
                    <a:pt x="2134" y="367"/>
                  </a:cubicBezTo>
                  <a:cubicBezTo>
                    <a:pt x="1895" y="127"/>
                    <a:pt x="1575" y="1"/>
                    <a:pt x="1250"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54"/>
            <p:cNvSpPr/>
            <p:nvPr/>
          </p:nvSpPr>
          <p:spPr>
            <a:xfrm>
              <a:off x="3659375" y="2441425"/>
              <a:ext cx="183150" cy="236900"/>
            </a:xfrm>
            <a:custGeom>
              <a:avLst/>
              <a:gdLst/>
              <a:ahLst/>
              <a:cxnLst/>
              <a:rect l="l" t="t" r="r" b="b"/>
              <a:pathLst>
                <a:path w="7326" h="9476" extrusionOk="0">
                  <a:moveTo>
                    <a:pt x="3661" y="1"/>
                  </a:moveTo>
                  <a:cubicBezTo>
                    <a:pt x="3426" y="1"/>
                    <a:pt x="3190" y="61"/>
                    <a:pt x="2979" y="180"/>
                  </a:cubicBezTo>
                  <a:lnTo>
                    <a:pt x="418" y="1632"/>
                  </a:lnTo>
                  <a:cubicBezTo>
                    <a:pt x="107" y="1810"/>
                    <a:pt x="0" y="2206"/>
                    <a:pt x="178" y="2516"/>
                  </a:cubicBezTo>
                  <a:cubicBezTo>
                    <a:pt x="298" y="2726"/>
                    <a:pt x="516" y="2843"/>
                    <a:pt x="742" y="2843"/>
                  </a:cubicBezTo>
                  <a:cubicBezTo>
                    <a:pt x="851" y="2843"/>
                    <a:pt x="961" y="2815"/>
                    <a:pt x="1063" y="2757"/>
                  </a:cubicBezTo>
                  <a:lnTo>
                    <a:pt x="2259" y="2071"/>
                  </a:lnTo>
                  <a:lnTo>
                    <a:pt x="2259" y="8832"/>
                  </a:lnTo>
                  <a:cubicBezTo>
                    <a:pt x="2259" y="9187"/>
                    <a:pt x="2547" y="9475"/>
                    <a:pt x="2903" y="9475"/>
                  </a:cubicBezTo>
                  <a:cubicBezTo>
                    <a:pt x="3258" y="9475"/>
                    <a:pt x="3546" y="9187"/>
                    <a:pt x="3546" y="8832"/>
                  </a:cubicBezTo>
                  <a:lnTo>
                    <a:pt x="3546" y="5159"/>
                  </a:lnTo>
                  <a:cubicBezTo>
                    <a:pt x="3585" y="5163"/>
                    <a:pt x="3622" y="5165"/>
                    <a:pt x="3662" y="5165"/>
                  </a:cubicBezTo>
                  <a:cubicBezTo>
                    <a:pt x="3701" y="5165"/>
                    <a:pt x="3739" y="5163"/>
                    <a:pt x="3778" y="5159"/>
                  </a:cubicBezTo>
                  <a:lnTo>
                    <a:pt x="3778" y="8833"/>
                  </a:lnTo>
                  <a:cubicBezTo>
                    <a:pt x="3778" y="9187"/>
                    <a:pt x="4066" y="9475"/>
                    <a:pt x="4421" y="9475"/>
                  </a:cubicBezTo>
                  <a:cubicBezTo>
                    <a:pt x="4777" y="9475"/>
                    <a:pt x="5065" y="9187"/>
                    <a:pt x="5065" y="8833"/>
                  </a:cubicBezTo>
                  <a:lnTo>
                    <a:pt x="5065" y="2071"/>
                  </a:lnTo>
                  <a:lnTo>
                    <a:pt x="6264" y="2757"/>
                  </a:lnTo>
                  <a:cubicBezTo>
                    <a:pt x="6365" y="2816"/>
                    <a:pt x="6476" y="2844"/>
                    <a:pt x="6585" y="2844"/>
                  </a:cubicBezTo>
                  <a:cubicBezTo>
                    <a:pt x="6810" y="2844"/>
                    <a:pt x="7028" y="2727"/>
                    <a:pt x="7148" y="2518"/>
                  </a:cubicBezTo>
                  <a:cubicBezTo>
                    <a:pt x="7325" y="2207"/>
                    <a:pt x="7218" y="1810"/>
                    <a:pt x="6907" y="1633"/>
                  </a:cubicBezTo>
                  <a:lnTo>
                    <a:pt x="4343" y="180"/>
                  </a:lnTo>
                  <a:cubicBezTo>
                    <a:pt x="4131" y="61"/>
                    <a:pt x="3896" y="1"/>
                    <a:pt x="3661"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54"/>
            <p:cNvSpPr/>
            <p:nvPr/>
          </p:nvSpPr>
          <p:spPr>
            <a:xfrm>
              <a:off x="3719650" y="2372925"/>
              <a:ext cx="65000" cy="62525"/>
            </a:xfrm>
            <a:custGeom>
              <a:avLst/>
              <a:gdLst/>
              <a:ahLst/>
              <a:cxnLst/>
              <a:rect l="l" t="t" r="r" b="b"/>
              <a:pathLst>
                <a:path w="2600" h="2501" extrusionOk="0">
                  <a:moveTo>
                    <a:pt x="1250" y="1"/>
                  </a:moveTo>
                  <a:cubicBezTo>
                    <a:pt x="1089" y="1"/>
                    <a:pt x="927" y="32"/>
                    <a:pt x="773" y="95"/>
                  </a:cubicBezTo>
                  <a:cubicBezTo>
                    <a:pt x="305" y="289"/>
                    <a:pt x="0" y="745"/>
                    <a:pt x="0" y="1251"/>
                  </a:cubicBezTo>
                  <a:cubicBezTo>
                    <a:pt x="0" y="1941"/>
                    <a:pt x="561" y="2501"/>
                    <a:pt x="1251" y="2501"/>
                  </a:cubicBezTo>
                  <a:cubicBezTo>
                    <a:pt x="1756" y="2501"/>
                    <a:pt x="2213" y="2196"/>
                    <a:pt x="2405" y="1729"/>
                  </a:cubicBezTo>
                  <a:cubicBezTo>
                    <a:pt x="2599" y="1262"/>
                    <a:pt x="2492" y="724"/>
                    <a:pt x="2134" y="367"/>
                  </a:cubicBezTo>
                  <a:cubicBezTo>
                    <a:pt x="1895" y="127"/>
                    <a:pt x="1575" y="1"/>
                    <a:pt x="12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54"/>
            <p:cNvSpPr/>
            <p:nvPr/>
          </p:nvSpPr>
          <p:spPr>
            <a:xfrm>
              <a:off x="3659375" y="2441425"/>
              <a:ext cx="183150" cy="236900"/>
            </a:xfrm>
            <a:custGeom>
              <a:avLst/>
              <a:gdLst/>
              <a:ahLst/>
              <a:cxnLst/>
              <a:rect l="l" t="t" r="r" b="b"/>
              <a:pathLst>
                <a:path w="7326" h="9476" extrusionOk="0">
                  <a:moveTo>
                    <a:pt x="3661" y="1"/>
                  </a:moveTo>
                  <a:cubicBezTo>
                    <a:pt x="3426" y="1"/>
                    <a:pt x="3190" y="61"/>
                    <a:pt x="2979" y="180"/>
                  </a:cubicBezTo>
                  <a:lnTo>
                    <a:pt x="418" y="1632"/>
                  </a:lnTo>
                  <a:cubicBezTo>
                    <a:pt x="107" y="1810"/>
                    <a:pt x="0" y="2206"/>
                    <a:pt x="178" y="2516"/>
                  </a:cubicBezTo>
                  <a:cubicBezTo>
                    <a:pt x="298" y="2726"/>
                    <a:pt x="516" y="2843"/>
                    <a:pt x="742" y="2843"/>
                  </a:cubicBezTo>
                  <a:cubicBezTo>
                    <a:pt x="851" y="2843"/>
                    <a:pt x="961" y="2815"/>
                    <a:pt x="1063" y="2757"/>
                  </a:cubicBezTo>
                  <a:lnTo>
                    <a:pt x="2259" y="2071"/>
                  </a:lnTo>
                  <a:lnTo>
                    <a:pt x="2259" y="8832"/>
                  </a:lnTo>
                  <a:cubicBezTo>
                    <a:pt x="2259" y="9187"/>
                    <a:pt x="2547" y="9475"/>
                    <a:pt x="2903" y="9475"/>
                  </a:cubicBezTo>
                  <a:cubicBezTo>
                    <a:pt x="3258" y="9475"/>
                    <a:pt x="3546" y="9187"/>
                    <a:pt x="3546" y="8832"/>
                  </a:cubicBezTo>
                  <a:lnTo>
                    <a:pt x="3546" y="5159"/>
                  </a:lnTo>
                  <a:cubicBezTo>
                    <a:pt x="3585" y="5163"/>
                    <a:pt x="3622" y="5165"/>
                    <a:pt x="3662" y="5165"/>
                  </a:cubicBezTo>
                  <a:cubicBezTo>
                    <a:pt x="3701" y="5165"/>
                    <a:pt x="3739" y="5163"/>
                    <a:pt x="3778" y="5159"/>
                  </a:cubicBezTo>
                  <a:lnTo>
                    <a:pt x="3778" y="8833"/>
                  </a:lnTo>
                  <a:cubicBezTo>
                    <a:pt x="3778" y="9187"/>
                    <a:pt x="4066" y="9475"/>
                    <a:pt x="4421" y="9475"/>
                  </a:cubicBezTo>
                  <a:cubicBezTo>
                    <a:pt x="4777" y="9475"/>
                    <a:pt x="5065" y="9187"/>
                    <a:pt x="5065" y="8833"/>
                  </a:cubicBezTo>
                  <a:lnTo>
                    <a:pt x="5065" y="2071"/>
                  </a:lnTo>
                  <a:lnTo>
                    <a:pt x="6264" y="2757"/>
                  </a:lnTo>
                  <a:cubicBezTo>
                    <a:pt x="6365" y="2816"/>
                    <a:pt x="6476" y="2844"/>
                    <a:pt x="6585" y="2844"/>
                  </a:cubicBezTo>
                  <a:cubicBezTo>
                    <a:pt x="6810" y="2844"/>
                    <a:pt x="7028" y="2727"/>
                    <a:pt x="7148" y="2518"/>
                  </a:cubicBezTo>
                  <a:cubicBezTo>
                    <a:pt x="7325" y="2207"/>
                    <a:pt x="7218" y="1810"/>
                    <a:pt x="6907" y="1633"/>
                  </a:cubicBezTo>
                  <a:lnTo>
                    <a:pt x="4343" y="180"/>
                  </a:lnTo>
                  <a:cubicBezTo>
                    <a:pt x="4131" y="61"/>
                    <a:pt x="3896" y="1"/>
                    <a:pt x="36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54"/>
            <p:cNvSpPr/>
            <p:nvPr/>
          </p:nvSpPr>
          <p:spPr>
            <a:xfrm>
              <a:off x="3719650" y="2711575"/>
              <a:ext cx="65000" cy="62550"/>
            </a:xfrm>
            <a:custGeom>
              <a:avLst/>
              <a:gdLst/>
              <a:ahLst/>
              <a:cxnLst/>
              <a:rect l="l" t="t" r="r" b="b"/>
              <a:pathLst>
                <a:path w="2600" h="2502" extrusionOk="0">
                  <a:moveTo>
                    <a:pt x="1250" y="0"/>
                  </a:moveTo>
                  <a:cubicBezTo>
                    <a:pt x="1089" y="0"/>
                    <a:pt x="927" y="32"/>
                    <a:pt x="773" y="96"/>
                  </a:cubicBezTo>
                  <a:cubicBezTo>
                    <a:pt x="305" y="289"/>
                    <a:pt x="0" y="745"/>
                    <a:pt x="0" y="1250"/>
                  </a:cubicBezTo>
                  <a:cubicBezTo>
                    <a:pt x="0" y="1941"/>
                    <a:pt x="561" y="2501"/>
                    <a:pt x="1251" y="2501"/>
                  </a:cubicBezTo>
                  <a:cubicBezTo>
                    <a:pt x="1756" y="2501"/>
                    <a:pt x="2213" y="2196"/>
                    <a:pt x="2405" y="1729"/>
                  </a:cubicBezTo>
                  <a:cubicBezTo>
                    <a:pt x="2599" y="1262"/>
                    <a:pt x="2492" y="724"/>
                    <a:pt x="2134" y="367"/>
                  </a:cubicBezTo>
                  <a:cubicBezTo>
                    <a:pt x="1895" y="128"/>
                    <a:pt x="1575" y="0"/>
                    <a:pt x="1250"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54"/>
            <p:cNvSpPr/>
            <p:nvPr/>
          </p:nvSpPr>
          <p:spPr>
            <a:xfrm>
              <a:off x="3659375" y="2780100"/>
              <a:ext cx="183150" cy="236875"/>
            </a:xfrm>
            <a:custGeom>
              <a:avLst/>
              <a:gdLst/>
              <a:ahLst/>
              <a:cxnLst/>
              <a:rect l="l" t="t" r="r" b="b"/>
              <a:pathLst>
                <a:path w="7326" h="9475" extrusionOk="0">
                  <a:moveTo>
                    <a:pt x="3661" y="0"/>
                  </a:moveTo>
                  <a:cubicBezTo>
                    <a:pt x="3426" y="0"/>
                    <a:pt x="3190" y="60"/>
                    <a:pt x="2979" y="179"/>
                  </a:cubicBezTo>
                  <a:lnTo>
                    <a:pt x="418" y="1631"/>
                  </a:lnTo>
                  <a:cubicBezTo>
                    <a:pt x="107" y="1810"/>
                    <a:pt x="0" y="2206"/>
                    <a:pt x="178" y="2516"/>
                  </a:cubicBezTo>
                  <a:cubicBezTo>
                    <a:pt x="299" y="2725"/>
                    <a:pt x="517" y="2842"/>
                    <a:pt x="742" y="2842"/>
                  </a:cubicBezTo>
                  <a:cubicBezTo>
                    <a:pt x="851" y="2842"/>
                    <a:pt x="961" y="2815"/>
                    <a:pt x="1063" y="2757"/>
                  </a:cubicBezTo>
                  <a:lnTo>
                    <a:pt x="2259" y="2070"/>
                  </a:lnTo>
                  <a:lnTo>
                    <a:pt x="2259" y="8831"/>
                  </a:lnTo>
                  <a:cubicBezTo>
                    <a:pt x="2259" y="9185"/>
                    <a:pt x="2547" y="9473"/>
                    <a:pt x="2903" y="9473"/>
                  </a:cubicBezTo>
                  <a:cubicBezTo>
                    <a:pt x="3257" y="9473"/>
                    <a:pt x="3546" y="9185"/>
                    <a:pt x="3546" y="8831"/>
                  </a:cubicBezTo>
                  <a:lnTo>
                    <a:pt x="3546" y="5158"/>
                  </a:lnTo>
                  <a:cubicBezTo>
                    <a:pt x="3584" y="5161"/>
                    <a:pt x="3622" y="5163"/>
                    <a:pt x="3662" y="5163"/>
                  </a:cubicBezTo>
                  <a:cubicBezTo>
                    <a:pt x="3701" y="5163"/>
                    <a:pt x="3739" y="5161"/>
                    <a:pt x="3778" y="5158"/>
                  </a:cubicBezTo>
                  <a:lnTo>
                    <a:pt x="3778" y="8831"/>
                  </a:lnTo>
                  <a:cubicBezTo>
                    <a:pt x="3778" y="9187"/>
                    <a:pt x="4066" y="9475"/>
                    <a:pt x="4421" y="9475"/>
                  </a:cubicBezTo>
                  <a:cubicBezTo>
                    <a:pt x="4775" y="9475"/>
                    <a:pt x="5065" y="9187"/>
                    <a:pt x="5065" y="8831"/>
                  </a:cubicBezTo>
                  <a:lnTo>
                    <a:pt x="5065" y="2070"/>
                  </a:lnTo>
                  <a:lnTo>
                    <a:pt x="6262" y="2757"/>
                  </a:lnTo>
                  <a:cubicBezTo>
                    <a:pt x="6364" y="2815"/>
                    <a:pt x="6475" y="2843"/>
                    <a:pt x="6585" y="2843"/>
                  </a:cubicBezTo>
                  <a:cubicBezTo>
                    <a:pt x="6810" y="2843"/>
                    <a:pt x="7028" y="2726"/>
                    <a:pt x="7147" y="2517"/>
                  </a:cubicBezTo>
                  <a:cubicBezTo>
                    <a:pt x="7325" y="2206"/>
                    <a:pt x="7218" y="1811"/>
                    <a:pt x="6907" y="1633"/>
                  </a:cubicBezTo>
                  <a:lnTo>
                    <a:pt x="6907" y="1631"/>
                  </a:lnTo>
                  <a:lnTo>
                    <a:pt x="4343" y="179"/>
                  </a:lnTo>
                  <a:cubicBezTo>
                    <a:pt x="4131" y="60"/>
                    <a:pt x="3896" y="0"/>
                    <a:pt x="3661"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54"/>
            <p:cNvSpPr/>
            <p:nvPr/>
          </p:nvSpPr>
          <p:spPr>
            <a:xfrm>
              <a:off x="3719650" y="2711575"/>
              <a:ext cx="65000" cy="62550"/>
            </a:xfrm>
            <a:custGeom>
              <a:avLst/>
              <a:gdLst/>
              <a:ahLst/>
              <a:cxnLst/>
              <a:rect l="l" t="t" r="r" b="b"/>
              <a:pathLst>
                <a:path w="2600" h="2502" extrusionOk="0">
                  <a:moveTo>
                    <a:pt x="1250" y="0"/>
                  </a:moveTo>
                  <a:cubicBezTo>
                    <a:pt x="1089" y="0"/>
                    <a:pt x="927" y="32"/>
                    <a:pt x="773" y="96"/>
                  </a:cubicBezTo>
                  <a:cubicBezTo>
                    <a:pt x="305" y="289"/>
                    <a:pt x="0" y="745"/>
                    <a:pt x="0" y="1250"/>
                  </a:cubicBezTo>
                  <a:cubicBezTo>
                    <a:pt x="0" y="1941"/>
                    <a:pt x="561" y="2501"/>
                    <a:pt x="1251" y="2501"/>
                  </a:cubicBezTo>
                  <a:cubicBezTo>
                    <a:pt x="1756" y="2501"/>
                    <a:pt x="2213" y="2196"/>
                    <a:pt x="2405" y="1729"/>
                  </a:cubicBezTo>
                  <a:cubicBezTo>
                    <a:pt x="2599" y="1262"/>
                    <a:pt x="2492" y="724"/>
                    <a:pt x="2134" y="367"/>
                  </a:cubicBezTo>
                  <a:cubicBezTo>
                    <a:pt x="1895" y="128"/>
                    <a:pt x="1575" y="0"/>
                    <a:pt x="12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54"/>
            <p:cNvSpPr/>
            <p:nvPr/>
          </p:nvSpPr>
          <p:spPr>
            <a:xfrm>
              <a:off x="3659375" y="2780100"/>
              <a:ext cx="183150" cy="236875"/>
            </a:xfrm>
            <a:custGeom>
              <a:avLst/>
              <a:gdLst/>
              <a:ahLst/>
              <a:cxnLst/>
              <a:rect l="l" t="t" r="r" b="b"/>
              <a:pathLst>
                <a:path w="7326" h="9475" extrusionOk="0">
                  <a:moveTo>
                    <a:pt x="3661" y="0"/>
                  </a:moveTo>
                  <a:cubicBezTo>
                    <a:pt x="3426" y="0"/>
                    <a:pt x="3190" y="60"/>
                    <a:pt x="2979" y="179"/>
                  </a:cubicBezTo>
                  <a:lnTo>
                    <a:pt x="418" y="1631"/>
                  </a:lnTo>
                  <a:cubicBezTo>
                    <a:pt x="107" y="1810"/>
                    <a:pt x="0" y="2206"/>
                    <a:pt x="178" y="2516"/>
                  </a:cubicBezTo>
                  <a:cubicBezTo>
                    <a:pt x="299" y="2725"/>
                    <a:pt x="517" y="2842"/>
                    <a:pt x="742" y="2842"/>
                  </a:cubicBezTo>
                  <a:cubicBezTo>
                    <a:pt x="851" y="2842"/>
                    <a:pt x="961" y="2815"/>
                    <a:pt x="1063" y="2757"/>
                  </a:cubicBezTo>
                  <a:lnTo>
                    <a:pt x="2259" y="2070"/>
                  </a:lnTo>
                  <a:lnTo>
                    <a:pt x="2259" y="8831"/>
                  </a:lnTo>
                  <a:cubicBezTo>
                    <a:pt x="2259" y="9185"/>
                    <a:pt x="2547" y="9473"/>
                    <a:pt x="2903" y="9473"/>
                  </a:cubicBezTo>
                  <a:cubicBezTo>
                    <a:pt x="3257" y="9473"/>
                    <a:pt x="3546" y="9185"/>
                    <a:pt x="3546" y="8831"/>
                  </a:cubicBezTo>
                  <a:lnTo>
                    <a:pt x="3546" y="5158"/>
                  </a:lnTo>
                  <a:cubicBezTo>
                    <a:pt x="3584" y="5161"/>
                    <a:pt x="3622" y="5163"/>
                    <a:pt x="3662" y="5163"/>
                  </a:cubicBezTo>
                  <a:cubicBezTo>
                    <a:pt x="3701" y="5163"/>
                    <a:pt x="3739" y="5161"/>
                    <a:pt x="3778" y="5158"/>
                  </a:cubicBezTo>
                  <a:lnTo>
                    <a:pt x="3778" y="8831"/>
                  </a:lnTo>
                  <a:cubicBezTo>
                    <a:pt x="3778" y="9187"/>
                    <a:pt x="4066" y="9475"/>
                    <a:pt x="4421" y="9475"/>
                  </a:cubicBezTo>
                  <a:cubicBezTo>
                    <a:pt x="4775" y="9475"/>
                    <a:pt x="5065" y="9187"/>
                    <a:pt x="5065" y="8831"/>
                  </a:cubicBezTo>
                  <a:lnTo>
                    <a:pt x="5065" y="2070"/>
                  </a:lnTo>
                  <a:lnTo>
                    <a:pt x="6262" y="2757"/>
                  </a:lnTo>
                  <a:cubicBezTo>
                    <a:pt x="6364" y="2815"/>
                    <a:pt x="6475" y="2843"/>
                    <a:pt x="6585" y="2843"/>
                  </a:cubicBezTo>
                  <a:cubicBezTo>
                    <a:pt x="6810" y="2843"/>
                    <a:pt x="7028" y="2726"/>
                    <a:pt x="7147" y="2517"/>
                  </a:cubicBezTo>
                  <a:cubicBezTo>
                    <a:pt x="7325" y="2206"/>
                    <a:pt x="7218" y="1811"/>
                    <a:pt x="6907" y="1633"/>
                  </a:cubicBezTo>
                  <a:lnTo>
                    <a:pt x="6907" y="1631"/>
                  </a:lnTo>
                  <a:lnTo>
                    <a:pt x="4343" y="179"/>
                  </a:lnTo>
                  <a:cubicBezTo>
                    <a:pt x="4131" y="60"/>
                    <a:pt x="3896" y="0"/>
                    <a:pt x="36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54"/>
            <p:cNvSpPr/>
            <p:nvPr/>
          </p:nvSpPr>
          <p:spPr>
            <a:xfrm>
              <a:off x="3512550" y="2372925"/>
              <a:ext cx="64950" cy="62525"/>
            </a:xfrm>
            <a:custGeom>
              <a:avLst/>
              <a:gdLst/>
              <a:ahLst/>
              <a:cxnLst/>
              <a:rect l="l" t="t" r="r" b="b"/>
              <a:pathLst>
                <a:path w="2598" h="2501" extrusionOk="0">
                  <a:moveTo>
                    <a:pt x="1250" y="1"/>
                  </a:moveTo>
                  <a:cubicBezTo>
                    <a:pt x="1089" y="1"/>
                    <a:pt x="926" y="32"/>
                    <a:pt x="771" y="95"/>
                  </a:cubicBezTo>
                  <a:cubicBezTo>
                    <a:pt x="304" y="289"/>
                    <a:pt x="0" y="745"/>
                    <a:pt x="0" y="1251"/>
                  </a:cubicBezTo>
                  <a:cubicBezTo>
                    <a:pt x="0" y="1941"/>
                    <a:pt x="559" y="2501"/>
                    <a:pt x="1250" y="2501"/>
                  </a:cubicBezTo>
                  <a:cubicBezTo>
                    <a:pt x="1756" y="2501"/>
                    <a:pt x="2211" y="2196"/>
                    <a:pt x="2405" y="1729"/>
                  </a:cubicBezTo>
                  <a:cubicBezTo>
                    <a:pt x="2598" y="1262"/>
                    <a:pt x="2491" y="724"/>
                    <a:pt x="2134" y="367"/>
                  </a:cubicBezTo>
                  <a:cubicBezTo>
                    <a:pt x="1895" y="127"/>
                    <a:pt x="1575" y="1"/>
                    <a:pt x="1250"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54"/>
            <p:cNvSpPr/>
            <p:nvPr/>
          </p:nvSpPr>
          <p:spPr>
            <a:xfrm>
              <a:off x="3452250" y="2441425"/>
              <a:ext cx="183150" cy="236900"/>
            </a:xfrm>
            <a:custGeom>
              <a:avLst/>
              <a:gdLst/>
              <a:ahLst/>
              <a:cxnLst/>
              <a:rect l="l" t="t" r="r" b="b"/>
              <a:pathLst>
                <a:path w="7326" h="9476" extrusionOk="0">
                  <a:moveTo>
                    <a:pt x="3661" y="1"/>
                  </a:moveTo>
                  <a:cubicBezTo>
                    <a:pt x="3426" y="1"/>
                    <a:pt x="3191" y="61"/>
                    <a:pt x="2980" y="180"/>
                  </a:cubicBezTo>
                  <a:lnTo>
                    <a:pt x="419" y="1632"/>
                  </a:lnTo>
                  <a:cubicBezTo>
                    <a:pt x="108" y="1810"/>
                    <a:pt x="1" y="2207"/>
                    <a:pt x="178" y="2516"/>
                  </a:cubicBezTo>
                  <a:cubicBezTo>
                    <a:pt x="298" y="2726"/>
                    <a:pt x="517" y="2843"/>
                    <a:pt x="742" y="2843"/>
                  </a:cubicBezTo>
                  <a:cubicBezTo>
                    <a:pt x="851" y="2843"/>
                    <a:pt x="961" y="2815"/>
                    <a:pt x="1062" y="2757"/>
                  </a:cubicBezTo>
                  <a:lnTo>
                    <a:pt x="2259" y="2071"/>
                  </a:lnTo>
                  <a:lnTo>
                    <a:pt x="2259" y="8832"/>
                  </a:lnTo>
                  <a:cubicBezTo>
                    <a:pt x="2259" y="9187"/>
                    <a:pt x="2547" y="9475"/>
                    <a:pt x="2902" y="9475"/>
                  </a:cubicBezTo>
                  <a:cubicBezTo>
                    <a:pt x="3258" y="9475"/>
                    <a:pt x="3546" y="9187"/>
                    <a:pt x="3546" y="8832"/>
                  </a:cubicBezTo>
                  <a:lnTo>
                    <a:pt x="3546" y="5159"/>
                  </a:lnTo>
                  <a:cubicBezTo>
                    <a:pt x="3584" y="5163"/>
                    <a:pt x="3623" y="5165"/>
                    <a:pt x="3662" y="5165"/>
                  </a:cubicBezTo>
                  <a:cubicBezTo>
                    <a:pt x="3701" y="5165"/>
                    <a:pt x="3740" y="5163"/>
                    <a:pt x="3777" y="5159"/>
                  </a:cubicBezTo>
                  <a:lnTo>
                    <a:pt x="3777" y="8833"/>
                  </a:lnTo>
                  <a:cubicBezTo>
                    <a:pt x="3777" y="9187"/>
                    <a:pt x="4065" y="9475"/>
                    <a:pt x="4421" y="9475"/>
                  </a:cubicBezTo>
                  <a:cubicBezTo>
                    <a:pt x="4776" y="9475"/>
                    <a:pt x="5064" y="9187"/>
                    <a:pt x="5064" y="8833"/>
                  </a:cubicBezTo>
                  <a:lnTo>
                    <a:pt x="5064" y="2071"/>
                  </a:lnTo>
                  <a:lnTo>
                    <a:pt x="6263" y="2757"/>
                  </a:lnTo>
                  <a:cubicBezTo>
                    <a:pt x="6365" y="2816"/>
                    <a:pt x="6476" y="2844"/>
                    <a:pt x="6585" y="2844"/>
                  </a:cubicBezTo>
                  <a:cubicBezTo>
                    <a:pt x="6810" y="2844"/>
                    <a:pt x="7028" y="2727"/>
                    <a:pt x="7148" y="2518"/>
                  </a:cubicBezTo>
                  <a:cubicBezTo>
                    <a:pt x="7326" y="2207"/>
                    <a:pt x="7218" y="1810"/>
                    <a:pt x="6908" y="1633"/>
                  </a:cubicBezTo>
                  <a:lnTo>
                    <a:pt x="4344" y="180"/>
                  </a:lnTo>
                  <a:cubicBezTo>
                    <a:pt x="4132" y="61"/>
                    <a:pt x="3896" y="1"/>
                    <a:pt x="3661"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54"/>
            <p:cNvSpPr/>
            <p:nvPr/>
          </p:nvSpPr>
          <p:spPr>
            <a:xfrm>
              <a:off x="3512550" y="2372925"/>
              <a:ext cx="64950" cy="62525"/>
            </a:xfrm>
            <a:custGeom>
              <a:avLst/>
              <a:gdLst/>
              <a:ahLst/>
              <a:cxnLst/>
              <a:rect l="l" t="t" r="r" b="b"/>
              <a:pathLst>
                <a:path w="2598" h="2501" extrusionOk="0">
                  <a:moveTo>
                    <a:pt x="1250" y="1"/>
                  </a:moveTo>
                  <a:cubicBezTo>
                    <a:pt x="1089" y="1"/>
                    <a:pt x="926" y="32"/>
                    <a:pt x="771" y="95"/>
                  </a:cubicBezTo>
                  <a:cubicBezTo>
                    <a:pt x="304" y="289"/>
                    <a:pt x="0" y="745"/>
                    <a:pt x="0" y="1251"/>
                  </a:cubicBezTo>
                  <a:cubicBezTo>
                    <a:pt x="0" y="1941"/>
                    <a:pt x="559" y="2501"/>
                    <a:pt x="1250" y="2501"/>
                  </a:cubicBezTo>
                  <a:cubicBezTo>
                    <a:pt x="1756" y="2501"/>
                    <a:pt x="2211" y="2196"/>
                    <a:pt x="2405" y="1729"/>
                  </a:cubicBezTo>
                  <a:cubicBezTo>
                    <a:pt x="2598" y="1262"/>
                    <a:pt x="2491" y="724"/>
                    <a:pt x="2134" y="367"/>
                  </a:cubicBezTo>
                  <a:cubicBezTo>
                    <a:pt x="1895" y="127"/>
                    <a:pt x="1575" y="1"/>
                    <a:pt x="12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54"/>
            <p:cNvSpPr/>
            <p:nvPr/>
          </p:nvSpPr>
          <p:spPr>
            <a:xfrm>
              <a:off x="3452250" y="2441425"/>
              <a:ext cx="183150" cy="236900"/>
            </a:xfrm>
            <a:custGeom>
              <a:avLst/>
              <a:gdLst/>
              <a:ahLst/>
              <a:cxnLst/>
              <a:rect l="l" t="t" r="r" b="b"/>
              <a:pathLst>
                <a:path w="7326" h="9476" extrusionOk="0">
                  <a:moveTo>
                    <a:pt x="3661" y="1"/>
                  </a:moveTo>
                  <a:cubicBezTo>
                    <a:pt x="3426" y="1"/>
                    <a:pt x="3191" y="61"/>
                    <a:pt x="2980" y="180"/>
                  </a:cubicBezTo>
                  <a:lnTo>
                    <a:pt x="419" y="1632"/>
                  </a:lnTo>
                  <a:cubicBezTo>
                    <a:pt x="108" y="1810"/>
                    <a:pt x="1" y="2207"/>
                    <a:pt x="178" y="2516"/>
                  </a:cubicBezTo>
                  <a:cubicBezTo>
                    <a:pt x="298" y="2726"/>
                    <a:pt x="517" y="2843"/>
                    <a:pt x="742" y="2843"/>
                  </a:cubicBezTo>
                  <a:cubicBezTo>
                    <a:pt x="851" y="2843"/>
                    <a:pt x="961" y="2815"/>
                    <a:pt x="1062" y="2757"/>
                  </a:cubicBezTo>
                  <a:lnTo>
                    <a:pt x="2259" y="2071"/>
                  </a:lnTo>
                  <a:lnTo>
                    <a:pt x="2259" y="8832"/>
                  </a:lnTo>
                  <a:cubicBezTo>
                    <a:pt x="2259" y="9187"/>
                    <a:pt x="2547" y="9475"/>
                    <a:pt x="2902" y="9475"/>
                  </a:cubicBezTo>
                  <a:cubicBezTo>
                    <a:pt x="3258" y="9475"/>
                    <a:pt x="3546" y="9187"/>
                    <a:pt x="3546" y="8832"/>
                  </a:cubicBezTo>
                  <a:lnTo>
                    <a:pt x="3546" y="5159"/>
                  </a:lnTo>
                  <a:cubicBezTo>
                    <a:pt x="3584" y="5163"/>
                    <a:pt x="3623" y="5165"/>
                    <a:pt x="3662" y="5165"/>
                  </a:cubicBezTo>
                  <a:cubicBezTo>
                    <a:pt x="3701" y="5165"/>
                    <a:pt x="3740" y="5163"/>
                    <a:pt x="3777" y="5159"/>
                  </a:cubicBezTo>
                  <a:lnTo>
                    <a:pt x="3777" y="8833"/>
                  </a:lnTo>
                  <a:cubicBezTo>
                    <a:pt x="3777" y="9187"/>
                    <a:pt x="4065" y="9475"/>
                    <a:pt x="4421" y="9475"/>
                  </a:cubicBezTo>
                  <a:cubicBezTo>
                    <a:pt x="4776" y="9475"/>
                    <a:pt x="5064" y="9187"/>
                    <a:pt x="5064" y="8833"/>
                  </a:cubicBezTo>
                  <a:lnTo>
                    <a:pt x="5064" y="2071"/>
                  </a:lnTo>
                  <a:lnTo>
                    <a:pt x="6263" y="2757"/>
                  </a:lnTo>
                  <a:cubicBezTo>
                    <a:pt x="6365" y="2816"/>
                    <a:pt x="6476" y="2844"/>
                    <a:pt x="6585" y="2844"/>
                  </a:cubicBezTo>
                  <a:cubicBezTo>
                    <a:pt x="6810" y="2844"/>
                    <a:pt x="7028" y="2727"/>
                    <a:pt x="7148" y="2518"/>
                  </a:cubicBezTo>
                  <a:cubicBezTo>
                    <a:pt x="7326" y="2207"/>
                    <a:pt x="7218" y="1810"/>
                    <a:pt x="6908" y="1633"/>
                  </a:cubicBezTo>
                  <a:lnTo>
                    <a:pt x="4344" y="180"/>
                  </a:lnTo>
                  <a:cubicBezTo>
                    <a:pt x="4132" y="61"/>
                    <a:pt x="3896" y="1"/>
                    <a:pt x="36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54"/>
            <p:cNvSpPr/>
            <p:nvPr/>
          </p:nvSpPr>
          <p:spPr>
            <a:xfrm>
              <a:off x="3305400" y="2034275"/>
              <a:ext cx="64975" cy="62550"/>
            </a:xfrm>
            <a:custGeom>
              <a:avLst/>
              <a:gdLst/>
              <a:ahLst/>
              <a:cxnLst/>
              <a:rect l="l" t="t" r="r" b="b"/>
              <a:pathLst>
                <a:path w="2599" h="2502" extrusionOk="0">
                  <a:moveTo>
                    <a:pt x="1250" y="1"/>
                  </a:moveTo>
                  <a:cubicBezTo>
                    <a:pt x="1089" y="1"/>
                    <a:pt x="927" y="32"/>
                    <a:pt x="772" y="96"/>
                  </a:cubicBezTo>
                  <a:cubicBezTo>
                    <a:pt x="305" y="290"/>
                    <a:pt x="1" y="746"/>
                    <a:pt x="1" y="1252"/>
                  </a:cubicBezTo>
                  <a:cubicBezTo>
                    <a:pt x="1" y="1941"/>
                    <a:pt x="560" y="2501"/>
                    <a:pt x="1250" y="2501"/>
                  </a:cubicBezTo>
                  <a:cubicBezTo>
                    <a:pt x="1756" y="2501"/>
                    <a:pt x="2212" y="2197"/>
                    <a:pt x="2406" y="1730"/>
                  </a:cubicBezTo>
                  <a:cubicBezTo>
                    <a:pt x="2599" y="1263"/>
                    <a:pt x="2493" y="725"/>
                    <a:pt x="2135" y="367"/>
                  </a:cubicBezTo>
                  <a:cubicBezTo>
                    <a:pt x="1895" y="128"/>
                    <a:pt x="1576" y="1"/>
                    <a:pt x="1250"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54"/>
            <p:cNvSpPr/>
            <p:nvPr/>
          </p:nvSpPr>
          <p:spPr>
            <a:xfrm>
              <a:off x="3245125" y="2102800"/>
              <a:ext cx="183150" cy="236875"/>
            </a:xfrm>
            <a:custGeom>
              <a:avLst/>
              <a:gdLst/>
              <a:ahLst/>
              <a:cxnLst/>
              <a:rect l="l" t="t" r="r" b="b"/>
              <a:pathLst>
                <a:path w="7326" h="9475" extrusionOk="0">
                  <a:moveTo>
                    <a:pt x="3661" y="1"/>
                  </a:moveTo>
                  <a:cubicBezTo>
                    <a:pt x="3426" y="1"/>
                    <a:pt x="3191" y="60"/>
                    <a:pt x="2979" y="180"/>
                  </a:cubicBezTo>
                  <a:lnTo>
                    <a:pt x="419" y="1632"/>
                  </a:lnTo>
                  <a:cubicBezTo>
                    <a:pt x="108" y="1810"/>
                    <a:pt x="0" y="2207"/>
                    <a:pt x="179" y="2516"/>
                  </a:cubicBezTo>
                  <a:cubicBezTo>
                    <a:pt x="298" y="2726"/>
                    <a:pt x="517" y="2843"/>
                    <a:pt x="742" y="2843"/>
                  </a:cubicBezTo>
                  <a:cubicBezTo>
                    <a:pt x="851" y="2843"/>
                    <a:pt x="962" y="2815"/>
                    <a:pt x="1063" y="2757"/>
                  </a:cubicBezTo>
                  <a:lnTo>
                    <a:pt x="2260" y="2072"/>
                  </a:lnTo>
                  <a:lnTo>
                    <a:pt x="2260" y="8832"/>
                  </a:lnTo>
                  <a:cubicBezTo>
                    <a:pt x="2260" y="9187"/>
                    <a:pt x="2548" y="9475"/>
                    <a:pt x="2903" y="9475"/>
                  </a:cubicBezTo>
                  <a:cubicBezTo>
                    <a:pt x="3258" y="9475"/>
                    <a:pt x="3547" y="9187"/>
                    <a:pt x="3547" y="8832"/>
                  </a:cubicBezTo>
                  <a:lnTo>
                    <a:pt x="3547" y="5159"/>
                  </a:lnTo>
                  <a:cubicBezTo>
                    <a:pt x="3584" y="5162"/>
                    <a:pt x="3623" y="5165"/>
                    <a:pt x="3662" y="5165"/>
                  </a:cubicBezTo>
                  <a:cubicBezTo>
                    <a:pt x="3701" y="5165"/>
                    <a:pt x="3740" y="5162"/>
                    <a:pt x="3778" y="5159"/>
                  </a:cubicBezTo>
                  <a:lnTo>
                    <a:pt x="3778" y="8832"/>
                  </a:lnTo>
                  <a:cubicBezTo>
                    <a:pt x="3778" y="9187"/>
                    <a:pt x="4066" y="9475"/>
                    <a:pt x="4422" y="9475"/>
                  </a:cubicBezTo>
                  <a:cubicBezTo>
                    <a:pt x="4776" y="9475"/>
                    <a:pt x="5064" y="9187"/>
                    <a:pt x="5064" y="8832"/>
                  </a:cubicBezTo>
                  <a:lnTo>
                    <a:pt x="5064" y="2070"/>
                  </a:lnTo>
                  <a:lnTo>
                    <a:pt x="6263" y="2757"/>
                  </a:lnTo>
                  <a:cubicBezTo>
                    <a:pt x="6364" y="2815"/>
                    <a:pt x="6475" y="2843"/>
                    <a:pt x="6584" y="2843"/>
                  </a:cubicBezTo>
                  <a:cubicBezTo>
                    <a:pt x="6809" y="2843"/>
                    <a:pt x="7028" y="2726"/>
                    <a:pt x="7147" y="2516"/>
                  </a:cubicBezTo>
                  <a:cubicBezTo>
                    <a:pt x="7326" y="2207"/>
                    <a:pt x="7218" y="1810"/>
                    <a:pt x="6907" y="1632"/>
                  </a:cubicBezTo>
                  <a:lnTo>
                    <a:pt x="4343" y="180"/>
                  </a:lnTo>
                  <a:cubicBezTo>
                    <a:pt x="4131" y="60"/>
                    <a:pt x="3896" y="1"/>
                    <a:pt x="3661"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54"/>
            <p:cNvSpPr/>
            <p:nvPr/>
          </p:nvSpPr>
          <p:spPr>
            <a:xfrm>
              <a:off x="3305400" y="2034275"/>
              <a:ext cx="64975" cy="62550"/>
            </a:xfrm>
            <a:custGeom>
              <a:avLst/>
              <a:gdLst/>
              <a:ahLst/>
              <a:cxnLst/>
              <a:rect l="l" t="t" r="r" b="b"/>
              <a:pathLst>
                <a:path w="2599" h="2502" extrusionOk="0">
                  <a:moveTo>
                    <a:pt x="1250" y="1"/>
                  </a:moveTo>
                  <a:cubicBezTo>
                    <a:pt x="1089" y="1"/>
                    <a:pt x="927" y="32"/>
                    <a:pt x="772" y="96"/>
                  </a:cubicBezTo>
                  <a:cubicBezTo>
                    <a:pt x="305" y="290"/>
                    <a:pt x="1" y="746"/>
                    <a:pt x="1" y="1252"/>
                  </a:cubicBezTo>
                  <a:cubicBezTo>
                    <a:pt x="1" y="1941"/>
                    <a:pt x="560" y="2501"/>
                    <a:pt x="1250" y="2501"/>
                  </a:cubicBezTo>
                  <a:cubicBezTo>
                    <a:pt x="1756" y="2501"/>
                    <a:pt x="2212" y="2197"/>
                    <a:pt x="2406" y="1730"/>
                  </a:cubicBezTo>
                  <a:cubicBezTo>
                    <a:pt x="2599" y="1263"/>
                    <a:pt x="2493" y="725"/>
                    <a:pt x="2135" y="367"/>
                  </a:cubicBezTo>
                  <a:cubicBezTo>
                    <a:pt x="1895" y="128"/>
                    <a:pt x="1576" y="1"/>
                    <a:pt x="12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54"/>
            <p:cNvSpPr/>
            <p:nvPr/>
          </p:nvSpPr>
          <p:spPr>
            <a:xfrm>
              <a:off x="3245125" y="2102800"/>
              <a:ext cx="183150" cy="236875"/>
            </a:xfrm>
            <a:custGeom>
              <a:avLst/>
              <a:gdLst/>
              <a:ahLst/>
              <a:cxnLst/>
              <a:rect l="l" t="t" r="r" b="b"/>
              <a:pathLst>
                <a:path w="7326" h="9475" extrusionOk="0">
                  <a:moveTo>
                    <a:pt x="3661" y="1"/>
                  </a:moveTo>
                  <a:cubicBezTo>
                    <a:pt x="3426" y="1"/>
                    <a:pt x="3191" y="60"/>
                    <a:pt x="2979" y="180"/>
                  </a:cubicBezTo>
                  <a:lnTo>
                    <a:pt x="419" y="1632"/>
                  </a:lnTo>
                  <a:cubicBezTo>
                    <a:pt x="108" y="1810"/>
                    <a:pt x="0" y="2207"/>
                    <a:pt x="179" y="2516"/>
                  </a:cubicBezTo>
                  <a:cubicBezTo>
                    <a:pt x="298" y="2726"/>
                    <a:pt x="517" y="2843"/>
                    <a:pt x="742" y="2843"/>
                  </a:cubicBezTo>
                  <a:cubicBezTo>
                    <a:pt x="851" y="2843"/>
                    <a:pt x="962" y="2815"/>
                    <a:pt x="1063" y="2757"/>
                  </a:cubicBezTo>
                  <a:lnTo>
                    <a:pt x="2260" y="2072"/>
                  </a:lnTo>
                  <a:lnTo>
                    <a:pt x="2260" y="8832"/>
                  </a:lnTo>
                  <a:cubicBezTo>
                    <a:pt x="2260" y="9187"/>
                    <a:pt x="2548" y="9475"/>
                    <a:pt x="2903" y="9475"/>
                  </a:cubicBezTo>
                  <a:cubicBezTo>
                    <a:pt x="3258" y="9475"/>
                    <a:pt x="3547" y="9187"/>
                    <a:pt x="3547" y="8832"/>
                  </a:cubicBezTo>
                  <a:lnTo>
                    <a:pt x="3547" y="5159"/>
                  </a:lnTo>
                  <a:cubicBezTo>
                    <a:pt x="3584" y="5162"/>
                    <a:pt x="3623" y="5165"/>
                    <a:pt x="3662" y="5165"/>
                  </a:cubicBezTo>
                  <a:cubicBezTo>
                    <a:pt x="3701" y="5165"/>
                    <a:pt x="3740" y="5162"/>
                    <a:pt x="3778" y="5159"/>
                  </a:cubicBezTo>
                  <a:lnTo>
                    <a:pt x="3778" y="8832"/>
                  </a:lnTo>
                  <a:cubicBezTo>
                    <a:pt x="3778" y="9187"/>
                    <a:pt x="4066" y="9475"/>
                    <a:pt x="4422" y="9475"/>
                  </a:cubicBezTo>
                  <a:cubicBezTo>
                    <a:pt x="4776" y="9475"/>
                    <a:pt x="5064" y="9187"/>
                    <a:pt x="5064" y="8832"/>
                  </a:cubicBezTo>
                  <a:lnTo>
                    <a:pt x="5064" y="2070"/>
                  </a:lnTo>
                  <a:lnTo>
                    <a:pt x="6263" y="2757"/>
                  </a:lnTo>
                  <a:cubicBezTo>
                    <a:pt x="6364" y="2815"/>
                    <a:pt x="6475" y="2843"/>
                    <a:pt x="6584" y="2843"/>
                  </a:cubicBezTo>
                  <a:cubicBezTo>
                    <a:pt x="6809" y="2843"/>
                    <a:pt x="7028" y="2726"/>
                    <a:pt x="7147" y="2516"/>
                  </a:cubicBezTo>
                  <a:cubicBezTo>
                    <a:pt x="7326" y="2207"/>
                    <a:pt x="7218" y="1810"/>
                    <a:pt x="6907" y="1632"/>
                  </a:cubicBezTo>
                  <a:lnTo>
                    <a:pt x="4343" y="180"/>
                  </a:lnTo>
                  <a:cubicBezTo>
                    <a:pt x="4131" y="60"/>
                    <a:pt x="3896" y="1"/>
                    <a:pt x="36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54"/>
            <p:cNvSpPr/>
            <p:nvPr/>
          </p:nvSpPr>
          <p:spPr>
            <a:xfrm>
              <a:off x="4341025" y="1695650"/>
              <a:ext cx="65000" cy="62550"/>
            </a:xfrm>
            <a:custGeom>
              <a:avLst/>
              <a:gdLst/>
              <a:ahLst/>
              <a:cxnLst/>
              <a:rect l="l" t="t" r="r" b="b"/>
              <a:pathLst>
                <a:path w="2600" h="2502" extrusionOk="0">
                  <a:moveTo>
                    <a:pt x="1249" y="0"/>
                  </a:moveTo>
                  <a:cubicBezTo>
                    <a:pt x="1088" y="0"/>
                    <a:pt x="926" y="31"/>
                    <a:pt x="772" y="95"/>
                  </a:cubicBezTo>
                  <a:cubicBezTo>
                    <a:pt x="305" y="289"/>
                    <a:pt x="0" y="744"/>
                    <a:pt x="0" y="1250"/>
                  </a:cubicBezTo>
                  <a:cubicBezTo>
                    <a:pt x="0" y="1941"/>
                    <a:pt x="561" y="2501"/>
                    <a:pt x="1251" y="2501"/>
                  </a:cubicBezTo>
                  <a:cubicBezTo>
                    <a:pt x="1756" y="2501"/>
                    <a:pt x="2212" y="2196"/>
                    <a:pt x="2406" y="1729"/>
                  </a:cubicBezTo>
                  <a:cubicBezTo>
                    <a:pt x="2600" y="1261"/>
                    <a:pt x="2492" y="724"/>
                    <a:pt x="2134" y="366"/>
                  </a:cubicBezTo>
                  <a:cubicBezTo>
                    <a:pt x="1895" y="127"/>
                    <a:pt x="1575" y="0"/>
                    <a:pt x="1249"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54"/>
            <p:cNvSpPr/>
            <p:nvPr/>
          </p:nvSpPr>
          <p:spPr>
            <a:xfrm>
              <a:off x="4280750" y="1764175"/>
              <a:ext cx="183450" cy="236650"/>
            </a:xfrm>
            <a:custGeom>
              <a:avLst/>
              <a:gdLst/>
              <a:ahLst/>
              <a:cxnLst/>
              <a:rect l="l" t="t" r="r" b="b"/>
              <a:pathLst>
                <a:path w="7338" h="9466" extrusionOk="0">
                  <a:moveTo>
                    <a:pt x="3660" y="1"/>
                  </a:moveTo>
                  <a:cubicBezTo>
                    <a:pt x="3425" y="1"/>
                    <a:pt x="3190" y="60"/>
                    <a:pt x="2979" y="180"/>
                  </a:cubicBezTo>
                  <a:lnTo>
                    <a:pt x="418" y="1632"/>
                  </a:lnTo>
                  <a:cubicBezTo>
                    <a:pt x="107" y="1810"/>
                    <a:pt x="0" y="2205"/>
                    <a:pt x="177" y="2516"/>
                  </a:cubicBezTo>
                  <a:cubicBezTo>
                    <a:pt x="297" y="2725"/>
                    <a:pt x="516" y="2842"/>
                    <a:pt x="740" y="2842"/>
                  </a:cubicBezTo>
                  <a:cubicBezTo>
                    <a:pt x="850" y="2842"/>
                    <a:pt x="960" y="2814"/>
                    <a:pt x="1062" y="2756"/>
                  </a:cubicBezTo>
                  <a:lnTo>
                    <a:pt x="2258" y="2070"/>
                  </a:lnTo>
                  <a:lnTo>
                    <a:pt x="2258" y="8833"/>
                  </a:lnTo>
                  <a:cubicBezTo>
                    <a:pt x="2264" y="9183"/>
                    <a:pt x="2551" y="9465"/>
                    <a:pt x="2902" y="9465"/>
                  </a:cubicBezTo>
                  <a:cubicBezTo>
                    <a:pt x="3254" y="9465"/>
                    <a:pt x="3540" y="9183"/>
                    <a:pt x="3545" y="8833"/>
                  </a:cubicBezTo>
                  <a:lnTo>
                    <a:pt x="3545" y="5157"/>
                  </a:lnTo>
                  <a:cubicBezTo>
                    <a:pt x="3584" y="5161"/>
                    <a:pt x="3622" y="5163"/>
                    <a:pt x="3661" y="5163"/>
                  </a:cubicBezTo>
                  <a:cubicBezTo>
                    <a:pt x="3701" y="5163"/>
                    <a:pt x="3739" y="5161"/>
                    <a:pt x="3777" y="5157"/>
                  </a:cubicBezTo>
                  <a:lnTo>
                    <a:pt x="3777" y="8833"/>
                  </a:lnTo>
                  <a:cubicBezTo>
                    <a:pt x="3783" y="9183"/>
                    <a:pt x="4069" y="9465"/>
                    <a:pt x="4420" y="9465"/>
                  </a:cubicBezTo>
                  <a:cubicBezTo>
                    <a:pt x="4772" y="9465"/>
                    <a:pt x="5059" y="9183"/>
                    <a:pt x="5064" y="8833"/>
                  </a:cubicBezTo>
                  <a:lnTo>
                    <a:pt x="5064" y="2069"/>
                  </a:lnTo>
                  <a:lnTo>
                    <a:pt x="6262" y="2756"/>
                  </a:lnTo>
                  <a:cubicBezTo>
                    <a:pt x="6367" y="2818"/>
                    <a:pt x="6481" y="2848"/>
                    <a:pt x="6594" y="2848"/>
                  </a:cubicBezTo>
                  <a:cubicBezTo>
                    <a:pt x="6819" y="2848"/>
                    <a:pt x="7037" y="2731"/>
                    <a:pt x="7157" y="2522"/>
                  </a:cubicBezTo>
                  <a:cubicBezTo>
                    <a:pt x="7337" y="2208"/>
                    <a:pt x="7224" y="1806"/>
                    <a:pt x="6907" y="1633"/>
                  </a:cubicBezTo>
                  <a:lnTo>
                    <a:pt x="4343" y="180"/>
                  </a:lnTo>
                  <a:cubicBezTo>
                    <a:pt x="4131" y="60"/>
                    <a:pt x="3896" y="1"/>
                    <a:pt x="3660"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54"/>
            <p:cNvSpPr/>
            <p:nvPr/>
          </p:nvSpPr>
          <p:spPr>
            <a:xfrm>
              <a:off x="4341025" y="1695650"/>
              <a:ext cx="65000" cy="62550"/>
            </a:xfrm>
            <a:custGeom>
              <a:avLst/>
              <a:gdLst/>
              <a:ahLst/>
              <a:cxnLst/>
              <a:rect l="l" t="t" r="r" b="b"/>
              <a:pathLst>
                <a:path w="2600" h="2502" extrusionOk="0">
                  <a:moveTo>
                    <a:pt x="1249" y="0"/>
                  </a:moveTo>
                  <a:cubicBezTo>
                    <a:pt x="1088" y="0"/>
                    <a:pt x="926" y="31"/>
                    <a:pt x="772" y="95"/>
                  </a:cubicBezTo>
                  <a:cubicBezTo>
                    <a:pt x="305" y="289"/>
                    <a:pt x="0" y="744"/>
                    <a:pt x="0" y="1250"/>
                  </a:cubicBezTo>
                  <a:cubicBezTo>
                    <a:pt x="0" y="1941"/>
                    <a:pt x="561" y="2501"/>
                    <a:pt x="1251" y="2501"/>
                  </a:cubicBezTo>
                  <a:cubicBezTo>
                    <a:pt x="1756" y="2501"/>
                    <a:pt x="2212" y="2196"/>
                    <a:pt x="2406" y="1729"/>
                  </a:cubicBezTo>
                  <a:cubicBezTo>
                    <a:pt x="2600" y="1261"/>
                    <a:pt x="2492" y="724"/>
                    <a:pt x="2134" y="366"/>
                  </a:cubicBezTo>
                  <a:cubicBezTo>
                    <a:pt x="1895" y="127"/>
                    <a:pt x="1575" y="0"/>
                    <a:pt x="12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54"/>
            <p:cNvSpPr/>
            <p:nvPr/>
          </p:nvSpPr>
          <p:spPr>
            <a:xfrm>
              <a:off x="4280750" y="1764175"/>
              <a:ext cx="183450" cy="236650"/>
            </a:xfrm>
            <a:custGeom>
              <a:avLst/>
              <a:gdLst/>
              <a:ahLst/>
              <a:cxnLst/>
              <a:rect l="l" t="t" r="r" b="b"/>
              <a:pathLst>
                <a:path w="7338" h="9466" extrusionOk="0">
                  <a:moveTo>
                    <a:pt x="3660" y="1"/>
                  </a:moveTo>
                  <a:cubicBezTo>
                    <a:pt x="3425" y="1"/>
                    <a:pt x="3190" y="60"/>
                    <a:pt x="2979" y="180"/>
                  </a:cubicBezTo>
                  <a:lnTo>
                    <a:pt x="418" y="1632"/>
                  </a:lnTo>
                  <a:cubicBezTo>
                    <a:pt x="107" y="1810"/>
                    <a:pt x="0" y="2205"/>
                    <a:pt x="177" y="2516"/>
                  </a:cubicBezTo>
                  <a:cubicBezTo>
                    <a:pt x="297" y="2725"/>
                    <a:pt x="516" y="2842"/>
                    <a:pt x="740" y="2842"/>
                  </a:cubicBezTo>
                  <a:cubicBezTo>
                    <a:pt x="850" y="2842"/>
                    <a:pt x="960" y="2814"/>
                    <a:pt x="1062" y="2756"/>
                  </a:cubicBezTo>
                  <a:lnTo>
                    <a:pt x="2258" y="2070"/>
                  </a:lnTo>
                  <a:lnTo>
                    <a:pt x="2258" y="8833"/>
                  </a:lnTo>
                  <a:cubicBezTo>
                    <a:pt x="2264" y="9183"/>
                    <a:pt x="2551" y="9465"/>
                    <a:pt x="2902" y="9465"/>
                  </a:cubicBezTo>
                  <a:cubicBezTo>
                    <a:pt x="3254" y="9465"/>
                    <a:pt x="3540" y="9183"/>
                    <a:pt x="3545" y="8833"/>
                  </a:cubicBezTo>
                  <a:lnTo>
                    <a:pt x="3545" y="5157"/>
                  </a:lnTo>
                  <a:cubicBezTo>
                    <a:pt x="3584" y="5161"/>
                    <a:pt x="3622" y="5163"/>
                    <a:pt x="3661" y="5163"/>
                  </a:cubicBezTo>
                  <a:cubicBezTo>
                    <a:pt x="3701" y="5163"/>
                    <a:pt x="3739" y="5161"/>
                    <a:pt x="3777" y="5157"/>
                  </a:cubicBezTo>
                  <a:lnTo>
                    <a:pt x="3777" y="8833"/>
                  </a:lnTo>
                  <a:cubicBezTo>
                    <a:pt x="3783" y="9183"/>
                    <a:pt x="4069" y="9465"/>
                    <a:pt x="4420" y="9465"/>
                  </a:cubicBezTo>
                  <a:cubicBezTo>
                    <a:pt x="4772" y="9465"/>
                    <a:pt x="5059" y="9183"/>
                    <a:pt x="5064" y="8833"/>
                  </a:cubicBezTo>
                  <a:lnTo>
                    <a:pt x="5064" y="2069"/>
                  </a:lnTo>
                  <a:lnTo>
                    <a:pt x="6262" y="2756"/>
                  </a:lnTo>
                  <a:cubicBezTo>
                    <a:pt x="6367" y="2818"/>
                    <a:pt x="6481" y="2848"/>
                    <a:pt x="6594" y="2848"/>
                  </a:cubicBezTo>
                  <a:cubicBezTo>
                    <a:pt x="6819" y="2848"/>
                    <a:pt x="7037" y="2731"/>
                    <a:pt x="7157" y="2522"/>
                  </a:cubicBezTo>
                  <a:cubicBezTo>
                    <a:pt x="7337" y="2208"/>
                    <a:pt x="7224" y="1806"/>
                    <a:pt x="6907" y="1633"/>
                  </a:cubicBezTo>
                  <a:lnTo>
                    <a:pt x="4343" y="180"/>
                  </a:lnTo>
                  <a:cubicBezTo>
                    <a:pt x="4131" y="60"/>
                    <a:pt x="3896" y="1"/>
                    <a:pt x="36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54"/>
            <p:cNvSpPr/>
            <p:nvPr/>
          </p:nvSpPr>
          <p:spPr>
            <a:xfrm>
              <a:off x="4133875" y="1357000"/>
              <a:ext cx="65025" cy="62525"/>
            </a:xfrm>
            <a:custGeom>
              <a:avLst/>
              <a:gdLst/>
              <a:ahLst/>
              <a:cxnLst/>
              <a:rect l="l" t="t" r="r" b="b"/>
              <a:pathLst>
                <a:path w="2601" h="2501" extrusionOk="0">
                  <a:moveTo>
                    <a:pt x="1251" y="0"/>
                  </a:moveTo>
                  <a:cubicBezTo>
                    <a:pt x="1090" y="0"/>
                    <a:pt x="928" y="31"/>
                    <a:pt x="773" y="96"/>
                  </a:cubicBezTo>
                  <a:cubicBezTo>
                    <a:pt x="306" y="290"/>
                    <a:pt x="1" y="745"/>
                    <a:pt x="1" y="1251"/>
                  </a:cubicBezTo>
                  <a:cubicBezTo>
                    <a:pt x="1" y="1940"/>
                    <a:pt x="561" y="2501"/>
                    <a:pt x="1252" y="2501"/>
                  </a:cubicBezTo>
                  <a:cubicBezTo>
                    <a:pt x="1757" y="2501"/>
                    <a:pt x="2213" y="2196"/>
                    <a:pt x="2406" y="1730"/>
                  </a:cubicBezTo>
                  <a:cubicBezTo>
                    <a:pt x="2600" y="1262"/>
                    <a:pt x="2493" y="725"/>
                    <a:pt x="2135" y="367"/>
                  </a:cubicBezTo>
                  <a:cubicBezTo>
                    <a:pt x="1896" y="127"/>
                    <a:pt x="1576" y="0"/>
                    <a:pt x="1251"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54"/>
            <p:cNvSpPr/>
            <p:nvPr/>
          </p:nvSpPr>
          <p:spPr>
            <a:xfrm>
              <a:off x="4073600" y="1425525"/>
              <a:ext cx="183200" cy="237150"/>
            </a:xfrm>
            <a:custGeom>
              <a:avLst/>
              <a:gdLst/>
              <a:ahLst/>
              <a:cxnLst/>
              <a:rect l="l" t="t" r="r" b="b"/>
              <a:pathLst>
                <a:path w="7328" h="9486" extrusionOk="0">
                  <a:moveTo>
                    <a:pt x="3662" y="0"/>
                  </a:moveTo>
                  <a:cubicBezTo>
                    <a:pt x="3427" y="0"/>
                    <a:pt x="3192" y="60"/>
                    <a:pt x="2981" y="179"/>
                  </a:cubicBezTo>
                  <a:lnTo>
                    <a:pt x="420" y="1631"/>
                  </a:lnTo>
                  <a:cubicBezTo>
                    <a:pt x="109" y="1809"/>
                    <a:pt x="1" y="2206"/>
                    <a:pt x="179" y="2516"/>
                  </a:cubicBezTo>
                  <a:cubicBezTo>
                    <a:pt x="299" y="2725"/>
                    <a:pt x="518" y="2842"/>
                    <a:pt x="743" y="2842"/>
                  </a:cubicBezTo>
                  <a:cubicBezTo>
                    <a:pt x="853" y="2842"/>
                    <a:pt x="963" y="2814"/>
                    <a:pt x="1065" y="2757"/>
                  </a:cubicBezTo>
                  <a:lnTo>
                    <a:pt x="2261" y="2071"/>
                  </a:lnTo>
                  <a:lnTo>
                    <a:pt x="2261" y="8831"/>
                  </a:lnTo>
                  <a:cubicBezTo>
                    <a:pt x="2255" y="9190"/>
                    <a:pt x="2544" y="9485"/>
                    <a:pt x="2904" y="9485"/>
                  </a:cubicBezTo>
                  <a:cubicBezTo>
                    <a:pt x="3264" y="9485"/>
                    <a:pt x="3553" y="9190"/>
                    <a:pt x="3547" y="8831"/>
                  </a:cubicBezTo>
                  <a:lnTo>
                    <a:pt x="3547" y="5158"/>
                  </a:lnTo>
                  <a:cubicBezTo>
                    <a:pt x="3586" y="5162"/>
                    <a:pt x="3624" y="5164"/>
                    <a:pt x="3663" y="5164"/>
                  </a:cubicBezTo>
                  <a:cubicBezTo>
                    <a:pt x="3702" y="5164"/>
                    <a:pt x="3741" y="5162"/>
                    <a:pt x="3780" y="5158"/>
                  </a:cubicBezTo>
                  <a:lnTo>
                    <a:pt x="3780" y="8831"/>
                  </a:lnTo>
                  <a:cubicBezTo>
                    <a:pt x="3780" y="9186"/>
                    <a:pt x="4068" y="9474"/>
                    <a:pt x="4423" y="9474"/>
                  </a:cubicBezTo>
                  <a:cubicBezTo>
                    <a:pt x="4777" y="9474"/>
                    <a:pt x="5065" y="9186"/>
                    <a:pt x="5065" y="8831"/>
                  </a:cubicBezTo>
                  <a:lnTo>
                    <a:pt x="5065" y="2070"/>
                  </a:lnTo>
                  <a:lnTo>
                    <a:pt x="6264" y="2757"/>
                  </a:lnTo>
                  <a:cubicBezTo>
                    <a:pt x="6366" y="2814"/>
                    <a:pt x="6476" y="2842"/>
                    <a:pt x="6586" y="2842"/>
                  </a:cubicBezTo>
                  <a:cubicBezTo>
                    <a:pt x="6810" y="2842"/>
                    <a:pt x="7029" y="2725"/>
                    <a:pt x="7149" y="2517"/>
                  </a:cubicBezTo>
                  <a:cubicBezTo>
                    <a:pt x="7327" y="2206"/>
                    <a:pt x="7220" y="1809"/>
                    <a:pt x="6909" y="1632"/>
                  </a:cubicBezTo>
                  <a:lnTo>
                    <a:pt x="4345" y="179"/>
                  </a:lnTo>
                  <a:cubicBezTo>
                    <a:pt x="4133" y="60"/>
                    <a:pt x="3897" y="0"/>
                    <a:pt x="3662"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54"/>
            <p:cNvSpPr/>
            <p:nvPr/>
          </p:nvSpPr>
          <p:spPr>
            <a:xfrm>
              <a:off x="4133875" y="1357000"/>
              <a:ext cx="65025" cy="62525"/>
            </a:xfrm>
            <a:custGeom>
              <a:avLst/>
              <a:gdLst/>
              <a:ahLst/>
              <a:cxnLst/>
              <a:rect l="l" t="t" r="r" b="b"/>
              <a:pathLst>
                <a:path w="2601" h="2501" extrusionOk="0">
                  <a:moveTo>
                    <a:pt x="1251" y="0"/>
                  </a:moveTo>
                  <a:cubicBezTo>
                    <a:pt x="1090" y="0"/>
                    <a:pt x="928" y="31"/>
                    <a:pt x="773" y="96"/>
                  </a:cubicBezTo>
                  <a:cubicBezTo>
                    <a:pt x="306" y="290"/>
                    <a:pt x="1" y="745"/>
                    <a:pt x="1" y="1251"/>
                  </a:cubicBezTo>
                  <a:cubicBezTo>
                    <a:pt x="1" y="1940"/>
                    <a:pt x="561" y="2501"/>
                    <a:pt x="1252" y="2501"/>
                  </a:cubicBezTo>
                  <a:cubicBezTo>
                    <a:pt x="1757" y="2501"/>
                    <a:pt x="2213" y="2196"/>
                    <a:pt x="2406" y="1730"/>
                  </a:cubicBezTo>
                  <a:cubicBezTo>
                    <a:pt x="2600" y="1262"/>
                    <a:pt x="2493" y="725"/>
                    <a:pt x="2135" y="367"/>
                  </a:cubicBezTo>
                  <a:cubicBezTo>
                    <a:pt x="1896" y="127"/>
                    <a:pt x="1576" y="0"/>
                    <a:pt x="12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54"/>
            <p:cNvSpPr/>
            <p:nvPr/>
          </p:nvSpPr>
          <p:spPr>
            <a:xfrm>
              <a:off x="4073600" y="1425525"/>
              <a:ext cx="183200" cy="237150"/>
            </a:xfrm>
            <a:custGeom>
              <a:avLst/>
              <a:gdLst/>
              <a:ahLst/>
              <a:cxnLst/>
              <a:rect l="l" t="t" r="r" b="b"/>
              <a:pathLst>
                <a:path w="7328" h="9486" extrusionOk="0">
                  <a:moveTo>
                    <a:pt x="3662" y="0"/>
                  </a:moveTo>
                  <a:cubicBezTo>
                    <a:pt x="3427" y="0"/>
                    <a:pt x="3192" y="60"/>
                    <a:pt x="2981" y="179"/>
                  </a:cubicBezTo>
                  <a:lnTo>
                    <a:pt x="420" y="1631"/>
                  </a:lnTo>
                  <a:cubicBezTo>
                    <a:pt x="109" y="1809"/>
                    <a:pt x="1" y="2206"/>
                    <a:pt x="179" y="2516"/>
                  </a:cubicBezTo>
                  <a:cubicBezTo>
                    <a:pt x="299" y="2725"/>
                    <a:pt x="518" y="2842"/>
                    <a:pt x="743" y="2842"/>
                  </a:cubicBezTo>
                  <a:cubicBezTo>
                    <a:pt x="853" y="2842"/>
                    <a:pt x="963" y="2814"/>
                    <a:pt x="1065" y="2757"/>
                  </a:cubicBezTo>
                  <a:lnTo>
                    <a:pt x="2261" y="2071"/>
                  </a:lnTo>
                  <a:lnTo>
                    <a:pt x="2261" y="8831"/>
                  </a:lnTo>
                  <a:cubicBezTo>
                    <a:pt x="2255" y="9190"/>
                    <a:pt x="2544" y="9485"/>
                    <a:pt x="2904" y="9485"/>
                  </a:cubicBezTo>
                  <a:cubicBezTo>
                    <a:pt x="3264" y="9485"/>
                    <a:pt x="3553" y="9190"/>
                    <a:pt x="3547" y="8831"/>
                  </a:cubicBezTo>
                  <a:lnTo>
                    <a:pt x="3547" y="5158"/>
                  </a:lnTo>
                  <a:cubicBezTo>
                    <a:pt x="3586" y="5162"/>
                    <a:pt x="3624" y="5164"/>
                    <a:pt x="3663" y="5164"/>
                  </a:cubicBezTo>
                  <a:cubicBezTo>
                    <a:pt x="3702" y="5164"/>
                    <a:pt x="3741" y="5162"/>
                    <a:pt x="3780" y="5158"/>
                  </a:cubicBezTo>
                  <a:lnTo>
                    <a:pt x="3780" y="8831"/>
                  </a:lnTo>
                  <a:cubicBezTo>
                    <a:pt x="3780" y="9186"/>
                    <a:pt x="4068" y="9474"/>
                    <a:pt x="4423" y="9474"/>
                  </a:cubicBezTo>
                  <a:cubicBezTo>
                    <a:pt x="4777" y="9474"/>
                    <a:pt x="5065" y="9186"/>
                    <a:pt x="5065" y="8831"/>
                  </a:cubicBezTo>
                  <a:lnTo>
                    <a:pt x="5065" y="2070"/>
                  </a:lnTo>
                  <a:lnTo>
                    <a:pt x="6264" y="2757"/>
                  </a:lnTo>
                  <a:cubicBezTo>
                    <a:pt x="6366" y="2814"/>
                    <a:pt x="6476" y="2842"/>
                    <a:pt x="6586" y="2842"/>
                  </a:cubicBezTo>
                  <a:cubicBezTo>
                    <a:pt x="6810" y="2842"/>
                    <a:pt x="7029" y="2725"/>
                    <a:pt x="7149" y="2517"/>
                  </a:cubicBezTo>
                  <a:cubicBezTo>
                    <a:pt x="7327" y="2206"/>
                    <a:pt x="7220" y="1809"/>
                    <a:pt x="6909" y="1632"/>
                  </a:cubicBezTo>
                  <a:lnTo>
                    <a:pt x="4345" y="179"/>
                  </a:lnTo>
                  <a:cubicBezTo>
                    <a:pt x="4133" y="60"/>
                    <a:pt x="3897" y="0"/>
                    <a:pt x="36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54"/>
            <p:cNvSpPr/>
            <p:nvPr/>
          </p:nvSpPr>
          <p:spPr>
            <a:xfrm>
              <a:off x="3926775" y="1357000"/>
              <a:ext cx="64975" cy="62525"/>
            </a:xfrm>
            <a:custGeom>
              <a:avLst/>
              <a:gdLst/>
              <a:ahLst/>
              <a:cxnLst/>
              <a:rect l="l" t="t" r="r" b="b"/>
              <a:pathLst>
                <a:path w="2599" h="2501" extrusionOk="0">
                  <a:moveTo>
                    <a:pt x="1250" y="0"/>
                  </a:moveTo>
                  <a:cubicBezTo>
                    <a:pt x="1089" y="0"/>
                    <a:pt x="927" y="31"/>
                    <a:pt x="772" y="96"/>
                  </a:cubicBezTo>
                  <a:cubicBezTo>
                    <a:pt x="306" y="290"/>
                    <a:pt x="1" y="745"/>
                    <a:pt x="1" y="1251"/>
                  </a:cubicBezTo>
                  <a:cubicBezTo>
                    <a:pt x="1" y="1940"/>
                    <a:pt x="560" y="2501"/>
                    <a:pt x="1250" y="2501"/>
                  </a:cubicBezTo>
                  <a:cubicBezTo>
                    <a:pt x="1756" y="2501"/>
                    <a:pt x="2212" y="2196"/>
                    <a:pt x="2406" y="1730"/>
                  </a:cubicBezTo>
                  <a:cubicBezTo>
                    <a:pt x="2599" y="1262"/>
                    <a:pt x="2493" y="725"/>
                    <a:pt x="2135" y="367"/>
                  </a:cubicBezTo>
                  <a:cubicBezTo>
                    <a:pt x="1895" y="127"/>
                    <a:pt x="1576" y="0"/>
                    <a:pt x="1250"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54"/>
            <p:cNvSpPr/>
            <p:nvPr/>
          </p:nvSpPr>
          <p:spPr>
            <a:xfrm>
              <a:off x="3866500" y="1425525"/>
              <a:ext cx="183150" cy="236875"/>
            </a:xfrm>
            <a:custGeom>
              <a:avLst/>
              <a:gdLst/>
              <a:ahLst/>
              <a:cxnLst/>
              <a:rect l="l" t="t" r="r" b="b"/>
              <a:pathLst>
                <a:path w="7326" h="9475" extrusionOk="0">
                  <a:moveTo>
                    <a:pt x="3661" y="0"/>
                  </a:moveTo>
                  <a:cubicBezTo>
                    <a:pt x="3426" y="0"/>
                    <a:pt x="3191" y="60"/>
                    <a:pt x="2979" y="179"/>
                  </a:cubicBezTo>
                  <a:lnTo>
                    <a:pt x="419" y="1631"/>
                  </a:lnTo>
                  <a:cubicBezTo>
                    <a:pt x="108" y="1809"/>
                    <a:pt x="1" y="2205"/>
                    <a:pt x="179" y="2516"/>
                  </a:cubicBezTo>
                  <a:cubicBezTo>
                    <a:pt x="298" y="2725"/>
                    <a:pt x="516" y="2842"/>
                    <a:pt x="741" y="2842"/>
                  </a:cubicBezTo>
                  <a:cubicBezTo>
                    <a:pt x="850" y="2842"/>
                    <a:pt x="961" y="2814"/>
                    <a:pt x="1063" y="2755"/>
                  </a:cubicBezTo>
                  <a:lnTo>
                    <a:pt x="2260" y="2070"/>
                  </a:lnTo>
                  <a:lnTo>
                    <a:pt x="2260" y="8831"/>
                  </a:lnTo>
                  <a:cubicBezTo>
                    <a:pt x="2260" y="9186"/>
                    <a:pt x="2548" y="9474"/>
                    <a:pt x="2903" y="9474"/>
                  </a:cubicBezTo>
                  <a:cubicBezTo>
                    <a:pt x="3258" y="9474"/>
                    <a:pt x="3546" y="9186"/>
                    <a:pt x="3546" y="8831"/>
                  </a:cubicBezTo>
                  <a:lnTo>
                    <a:pt x="3546" y="5158"/>
                  </a:lnTo>
                  <a:cubicBezTo>
                    <a:pt x="3584" y="5162"/>
                    <a:pt x="3623" y="5164"/>
                    <a:pt x="3662" y="5164"/>
                  </a:cubicBezTo>
                  <a:cubicBezTo>
                    <a:pt x="3701" y="5164"/>
                    <a:pt x="3740" y="5162"/>
                    <a:pt x="3778" y="5158"/>
                  </a:cubicBezTo>
                  <a:lnTo>
                    <a:pt x="3778" y="8831"/>
                  </a:lnTo>
                  <a:cubicBezTo>
                    <a:pt x="3778" y="9186"/>
                    <a:pt x="4066" y="9474"/>
                    <a:pt x="4420" y="9474"/>
                  </a:cubicBezTo>
                  <a:cubicBezTo>
                    <a:pt x="4776" y="9474"/>
                    <a:pt x="5064" y="9186"/>
                    <a:pt x="5064" y="8831"/>
                  </a:cubicBezTo>
                  <a:lnTo>
                    <a:pt x="5064" y="2070"/>
                  </a:lnTo>
                  <a:lnTo>
                    <a:pt x="6263" y="2757"/>
                  </a:lnTo>
                  <a:cubicBezTo>
                    <a:pt x="6364" y="2814"/>
                    <a:pt x="6475" y="2842"/>
                    <a:pt x="6584" y="2842"/>
                  </a:cubicBezTo>
                  <a:cubicBezTo>
                    <a:pt x="6809" y="2842"/>
                    <a:pt x="7027" y="2725"/>
                    <a:pt x="7147" y="2517"/>
                  </a:cubicBezTo>
                  <a:cubicBezTo>
                    <a:pt x="7326" y="2206"/>
                    <a:pt x="7218" y="1809"/>
                    <a:pt x="6907" y="1632"/>
                  </a:cubicBezTo>
                  <a:lnTo>
                    <a:pt x="4343" y="179"/>
                  </a:lnTo>
                  <a:cubicBezTo>
                    <a:pt x="4131" y="60"/>
                    <a:pt x="3896" y="0"/>
                    <a:pt x="3661"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54"/>
            <p:cNvSpPr/>
            <p:nvPr/>
          </p:nvSpPr>
          <p:spPr>
            <a:xfrm>
              <a:off x="3926775" y="1357000"/>
              <a:ext cx="64975" cy="62525"/>
            </a:xfrm>
            <a:custGeom>
              <a:avLst/>
              <a:gdLst/>
              <a:ahLst/>
              <a:cxnLst/>
              <a:rect l="l" t="t" r="r" b="b"/>
              <a:pathLst>
                <a:path w="2599" h="2501" extrusionOk="0">
                  <a:moveTo>
                    <a:pt x="1250" y="0"/>
                  </a:moveTo>
                  <a:cubicBezTo>
                    <a:pt x="1089" y="0"/>
                    <a:pt x="927" y="31"/>
                    <a:pt x="772" y="96"/>
                  </a:cubicBezTo>
                  <a:cubicBezTo>
                    <a:pt x="306" y="290"/>
                    <a:pt x="1" y="745"/>
                    <a:pt x="1" y="1251"/>
                  </a:cubicBezTo>
                  <a:cubicBezTo>
                    <a:pt x="1" y="1940"/>
                    <a:pt x="560" y="2501"/>
                    <a:pt x="1250" y="2501"/>
                  </a:cubicBezTo>
                  <a:cubicBezTo>
                    <a:pt x="1756" y="2501"/>
                    <a:pt x="2212" y="2196"/>
                    <a:pt x="2406" y="1730"/>
                  </a:cubicBezTo>
                  <a:cubicBezTo>
                    <a:pt x="2599" y="1262"/>
                    <a:pt x="2493" y="725"/>
                    <a:pt x="2135" y="367"/>
                  </a:cubicBezTo>
                  <a:cubicBezTo>
                    <a:pt x="1895" y="127"/>
                    <a:pt x="1576" y="0"/>
                    <a:pt x="12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54"/>
            <p:cNvSpPr/>
            <p:nvPr/>
          </p:nvSpPr>
          <p:spPr>
            <a:xfrm>
              <a:off x="3866500" y="1425525"/>
              <a:ext cx="183150" cy="236875"/>
            </a:xfrm>
            <a:custGeom>
              <a:avLst/>
              <a:gdLst/>
              <a:ahLst/>
              <a:cxnLst/>
              <a:rect l="l" t="t" r="r" b="b"/>
              <a:pathLst>
                <a:path w="7326" h="9475" extrusionOk="0">
                  <a:moveTo>
                    <a:pt x="3661" y="0"/>
                  </a:moveTo>
                  <a:cubicBezTo>
                    <a:pt x="3426" y="0"/>
                    <a:pt x="3191" y="60"/>
                    <a:pt x="2979" y="179"/>
                  </a:cubicBezTo>
                  <a:lnTo>
                    <a:pt x="419" y="1631"/>
                  </a:lnTo>
                  <a:cubicBezTo>
                    <a:pt x="108" y="1809"/>
                    <a:pt x="1" y="2205"/>
                    <a:pt x="179" y="2516"/>
                  </a:cubicBezTo>
                  <a:cubicBezTo>
                    <a:pt x="298" y="2725"/>
                    <a:pt x="516" y="2842"/>
                    <a:pt x="741" y="2842"/>
                  </a:cubicBezTo>
                  <a:cubicBezTo>
                    <a:pt x="850" y="2842"/>
                    <a:pt x="961" y="2814"/>
                    <a:pt x="1063" y="2755"/>
                  </a:cubicBezTo>
                  <a:lnTo>
                    <a:pt x="2260" y="2070"/>
                  </a:lnTo>
                  <a:lnTo>
                    <a:pt x="2260" y="8831"/>
                  </a:lnTo>
                  <a:cubicBezTo>
                    <a:pt x="2260" y="9186"/>
                    <a:pt x="2548" y="9474"/>
                    <a:pt x="2903" y="9474"/>
                  </a:cubicBezTo>
                  <a:cubicBezTo>
                    <a:pt x="3258" y="9474"/>
                    <a:pt x="3546" y="9186"/>
                    <a:pt x="3546" y="8831"/>
                  </a:cubicBezTo>
                  <a:lnTo>
                    <a:pt x="3546" y="5158"/>
                  </a:lnTo>
                  <a:cubicBezTo>
                    <a:pt x="3584" y="5162"/>
                    <a:pt x="3623" y="5164"/>
                    <a:pt x="3662" y="5164"/>
                  </a:cubicBezTo>
                  <a:cubicBezTo>
                    <a:pt x="3701" y="5164"/>
                    <a:pt x="3740" y="5162"/>
                    <a:pt x="3778" y="5158"/>
                  </a:cubicBezTo>
                  <a:lnTo>
                    <a:pt x="3778" y="8831"/>
                  </a:lnTo>
                  <a:cubicBezTo>
                    <a:pt x="3778" y="9186"/>
                    <a:pt x="4066" y="9474"/>
                    <a:pt x="4420" y="9474"/>
                  </a:cubicBezTo>
                  <a:cubicBezTo>
                    <a:pt x="4776" y="9474"/>
                    <a:pt x="5064" y="9186"/>
                    <a:pt x="5064" y="8831"/>
                  </a:cubicBezTo>
                  <a:lnTo>
                    <a:pt x="5064" y="2070"/>
                  </a:lnTo>
                  <a:lnTo>
                    <a:pt x="6263" y="2757"/>
                  </a:lnTo>
                  <a:cubicBezTo>
                    <a:pt x="6364" y="2814"/>
                    <a:pt x="6475" y="2842"/>
                    <a:pt x="6584" y="2842"/>
                  </a:cubicBezTo>
                  <a:cubicBezTo>
                    <a:pt x="6809" y="2842"/>
                    <a:pt x="7027" y="2725"/>
                    <a:pt x="7147" y="2517"/>
                  </a:cubicBezTo>
                  <a:cubicBezTo>
                    <a:pt x="7326" y="2206"/>
                    <a:pt x="7218" y="1809"/>
                    <a:pt x="6907" y="1632"/>
                  </a:cubicBezTo>
                  <a:lnTo>
                    <a:pt x="4343" y="179"/>
                  </a:lnTo>
                  <a:cubicBezTo>
                    <a:pt x="4131" y="60"/>
                    <a:pt x="3896" y="0"/>
                    <a:pt x="36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54"/>
            <p:cNvSpPr/>
            <p:nvPr/>
          </p:nvSpPr>
          <p:spPr>
            <a:xfrm>
              <a:off x="3719650" y="1357000"/>
              <a:ext cx="65000" cy="62525"/>
            </a:xfrm>
            <a:custGeom>
              <a:avLst/>
              <a:gdLst/>
              <a:ahLst/>
              <a:cxnLst/>
              <a:rect l="l" t="t" r="r" b="b"/>
              <a:pathLst>
                <a:path w="2600" h="2501" extrusionOk="0">
                  <a:moveTo>
                    <a:pt x="1250" y="0"/>
                  </a:moveTo>
                  <a:cubicBezTo>
                    <a:pt x="1089" y="0"/>
                    <a:pt x="927" y="31"/>
                    <a:pt x="773" y="96"/>
                  </a:cubicBezTo>
                  <a:cubicBezTo>
                    <a:pt x="305" y="290"/>
                    <a:pt x="0" y="745"/>
                    <a:pt x="0" y="1251"/>
                  </a:cubicBezTo>
                  <a:cubicBezTo>
                    <a:pt x="0" y="1940"/>
                    <a:pt x="561" y="2501"/>
                    <a:pt x="1251" y="2501"/>
                  </a:cubicBezTo>
                  <a:cubicBezTo>
                    <a:pt x="1756" y="2501"/>
                    <a:pt x="2213" y="2196"/>
                    <a:pt x="2405" y="1730"/>
                  </a:cubicBezTo>
                  <a:cubicBezTo>
                    <a:pt x="2599" y="1262"/>
                    <a:pt x="2492" y="725"/>
                    <a:pt x="2134" y="367"/>
                  </a:cubicBezTo>
                  <a:cubicBezTo>
                    <a:pt x="1895" y="127"/>
                    <a:pt x="1575" y="0"/>
                    <a:pt x="1250"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54"/>
            <p:cNvSpPr/>
            <p:nvPr/>
          </p:nvSpPr>
          <p:spPr>
            <a:xfrm>
              <a:off x="3659375" y="1425525"/>
              <a:ext cx="183150" cy="236875"/>
            </a:xfrm>
            <a:custGeom>
              <a:avLst/>
              <a:gdLst/>
              <a:ahLst/>
              <a:cxnLst/>
              <a:rect l="l" t="t" r="r" b="b"/>
              <a:pathLst>
                <a:path w="7326" h="9475" extrusionOk="0">
                  <a:moveTo>
                    <a:pt x="3661" y="0"/>
                  </a:moveTo>
                  <a:cubicBezTo>
                    <a:pt x="3426" y="0"/>
                    <a:pt x="3190" y="60"/>
                    <a:pt x="2979" y="179"/>
                  </a:cubicBezTo>
                  <a:lnTo>
                    <a:pt x="418" y="1631"/>
                  </a:lnTo>
                  <a:cubicBezTo>
                    <a:pt x="107" y="1809"/>
                    <a:pt x="0" y="2205"/>
                    <a:pt x="178" y="2516"/>
                  </a:cubicBezTo>
                  <a:cubicBezTo>
                    <a:pt x="298" y="2725"/>
                    <a:pt x="516" y="2842"/>
                    <a:pt x="741" y="2842"/>
                  </a:cubicBezTo>
                  <a:cubicBezTo>
                    <a:pt x="850" y="2842"/>
                    <a:pt x="961" y="2814"/>
                    <a:pt x="1063" y="2755"/>
                  </a:cubicBezTo>
                  <a:lnTo>
                    <a:pt x="2259" y="2070"/>
                  </a:lnTo>
                  <a:lnTo>
                    <a:pt x="2259" y="8831"/>
                  </a:lnTo>
                  <a:cubicBezTo>
                    <a:pt x="2259" y="9186"/>
                    <a:pt x="2547" y="9474"/>
                    <a:pt x="2903" y="9474"/>
                  </a:cubicBezTo>
                  <a:cubicBezTo>
                    <a:pt x="3258" y="9474"/>
                    <a:pt x="3546" y="9186"/>
                    <a:pt x="3546" y="8831"/>
                  </a:cubicBezTo>
                  <a:lnTo>
                    <a:pt x="3546" y="5158"/>
                  </a:lnTo>
                  <a:cubicBezTo>
                    <a:pt x="3585" y="5162"/>
                    <a:pt x="3622" y="5164"/>
                    <a:pt x="3662" y="5164"/>
                  </a:cubicBezTo>
                  <a:cubicBezTo>
                    <a:pt x="3701" y="5164"/>
                    <a:pt x="3739" y="5162"/>
                    <a:pt x="3778" y="5158"/>
                  </a:cubicBezTo>
                  <a:lnTo>
                    <a:pt x="3778" y="8831"/>
                  </a:lnTo>
                  <a:cubicBezTo>
                    <a:pt x="3778" y="9186"/>
                    <a:pt x="4066" y="9474"/>
                    <a:pt x="4421" y="9474"/>
                  </a:cubicBezTo>
                  <a:cubicBezTo>
                    <a:pt x="4777" y="9474"/>
                    <a:pt x="5065" y="9186"/>
                    <a:pt x="5065" y="8831"/>
                  </a:cubicBezTo>
                  <a:lnTo>
                    <a:pt x="5065" y="2070"/>
                  </a:lnTo>
                  <a:lnTo>
                    <a:pt x="6264" y="2757"/>
                  </a:lnTo>
                  <a:cubicBezTo>
                    <a:pt x="6365" y="2814"/>
                    <a:pt x="6475" y="2842"/>
                    <a:pt x="6584" y="2842"/>
                  </a:cubicBezTo>
                  <a:cubicBezTo>
                    <a:pt x="6809" y="2842"/>
                    <a:pt x="7028" y="2725"/>
                    <a:pt x="7148" y="2516"/>
                  </a:cubicBezTo>
                  <a:cubicBezTo>
                    <a:pt x="7325" y="2206"/>
                    <a:pt x="7218" y="1809"/>
                    <a:pt x="6907" y="1632"/>
                  </a:cubicBezTo>
                  <a:lnTo>
                    <a:pt x="4343" y="179"/>
                  </a:lnTo>
                  <a:cubicBezTo>
                    <a:pt x="4131" y="60"/>
                    <a:pt x="3896" y="0"/>
                    <a:pt x="3661"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54"/>
            <p:cNvSpPr/>
            <p:nvPr/>
          </p:nvSpPr>
          <p:spPr>
            <a:xfrm>
              <a:off x="3719650" y="1357000"/>
              <a:ext cx="65000" cy="62525"/>
            </a:xfrm>
            <a:custGeom>
              <a:avLst/>
              <a:gdLst/>
              <a:ahLst/>
              <a:cxnLst/>
              <a:rect l="l" t="t" r="r" b="b"/>
              <a:pathLst>
                <a:path w="2600" h="2501" extrusionOk="0">
                  <a:moveTo>
                    <a:pt x="1250" y="0"/>
                  </a:moveTo>
                  <a:cubicBezTo>
                    <a:pt x="1089" y="0"/>
                    <a:pt x="927" y="31"/>
                    <a:pt x="773" y="96"/>
                  </a:cubicBezTo>
                  <a:cubicBezTo>
                    <a:pt x="305" y="290"/>
                    <a:pt x="0" y="745"/>
                    <a:pt x="0" y="1251"/>
                  </a:cubicBezTo>
                  <a:cubicBezTo>
                    <a:pt x="0" y="1940"/>
                    <a:pt x="561" y="2501"/>
                    <a:pt x="1251" y="2501"/>
                  </a:cubicBezTo>
                  <a:cubicBezTo>
                    <a:pt x="1756" y="2501"/>
                    <a:pt x="2213" y="2196"/>
                    <a:pt x="2405" y="1730"/>
                  </a:cubicBezTo>
                  <a:cubicBezTo>
                    <a:pt x="2599" y="1262"/>
                    <a:pt x="2492" y="725"/>
                    <a:pt x="2134" y="367"/>
                  </a:cubicBezTo>
                  <a:cubicBezTo>
                    <a:pt x="1895" y="127"/>
                    <a:pt x="1575" y="0"/>
                    <a:pt x="12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54"/>
            <p:cNvSpPr/>
            <p:nvPr/>
          </p:nvSpPr>
          <p:spPr>
            <a:xfrm>
              <a:off x="3659375" y="1425525"/>
              <a:ext cx="183150" cy="236875"/>
            </a:xfrm>
            <a:custGeom>
              <a:avLst/>
              <a:gdLst/>
              <a:ahLst/>
              <a:cxnLst/>
              <a:rect l="l" t="t" r="r" b="b"/>
              <a:pathLst>
                <a:path w="7326" h="9475" extrusionOk="0">
                  <a:moveTo>
                    <a:pt x="3661" y="0"/>
                  </a:moveTo>
                  <a:cubicBezTo>
                    <a:pt x="3426" y="0"/>
                    <a:pt x="3190" y="60"/>
                    <a:pt x="2979" y="179"/>
                  </a:cubicBezTo>
                  <a:lnTo>
                    <a:pt x="418" y="1631"/>
                  </a:lnTo>
                  <a:cubicBezTo>
                    <a:pt x="107" y="1809"/>
                    <a:pt x="0" y="2205"/>
                    <a:pt x="178" y="2516"/>
                  </a:cubicBezTo>
                  <a:cubicBezTo>
                    <a:pt x="298" y="2725"/>
                    <a:pt x="516" y="2842"/>
                    <a:pt x="741" y="2842"/>
                  </a:cubicBezTo>
                  <a:cubicBezTo>
                    <a:pt x="850" y="2842"/>
                    <a:pt x="961" y="2814"/>
                    <a:pt x="1063" y="2755"/>
                  </a:cubicBezTo>
                  <a:lnTo>
                    <a:pt x="2259" y="2070"/>
                  </a:lnTo>
                  <a:lnTo>
                    <a:pt x="2259" y="8831"/>
                  </a:lnTo>
                  <a:cubicBezTo>
                    <a:pt x="2259" y="9186"/>
                    <a:pt x="2547" y="9474"/>
                    <a:pt x="2903" y="9474"/>
                  </a:cubicBezTo>
                  <a:cubicBezTo>
                    <a:pt x="3258" y="9474"/>
                    <a:pt x="3546" y="9186"/>
                    <a:pt x="3546" y="8831"/>
                  </a:cubicBezTo>
                  <a:lnTo>
                    <a:pt x="3546" y="5158"/>
                  </a:lnTo>
                  <a:cubicBezTo>
                    <a:pt x="3585" y="5162"/>
                    <a:pt x="3622" y="5164"/>
                    <a:pt x="3662" y="5164"/>
                  </a:cubicBezTo>
                  <a:cubicBezTo>
                    <a:pt x="3701" y="5164"/>
                    <a:pt x="3739" y="5162"/>
                    <a:pt x="3778" y="5158"/>
                  </a:cubicBezTo>
                  <a:lnTo>
                    <a:pt x="3778" y="8831"/>
                  </a:lnTo>
                  <a:cubicBezTo>
                    <a:pt x="3778" y="9186"/>
                    <a:pt x="4066" y="9474"/>
                    <a:pt x="4421" y="9474"/>
                  </a:cubicBezTo>
                  <a:cubicBezTo>
                    <a:pt x="4777" y="9474"/>
                    <a:pt x="5065" y="9186"/>
                    <a:pt x="5065" y="8831"/>
                  </a:cubicBezTo>
                  <a:lnTo>
                    <a:pt x="5065" y="2070"/>
                  </a:lnTo>
                  <a:lnTo>
                    <a:pt x="6264" y="2757"/>
                  </a:lnTo>
                  <a:cubicBezTo>
                    <a:pt x="6365" y="2814"/>
                    <a:pt x="6475" y="2842"/>
                    <a:pt x="6584" y="2842"/>
                  </a:cubicBezTo>
                  <a:cubicBezTo>
                    <a:pt x="6809" y="2842"/>
                    <a:pt x="7028" y="2725"/>
                    <a:pt x="7148" y="2516"/>
                  </a:cubicBezTo>
                  <a:cubicBezTo>
                    <a:pt x="7325" y="2206"/>
                    <a:pt x="7218" y="1809"/>
                    <a:pt x="6907" y="1632"/>
                  </a:cubicBezTo>
                  <a:lnTo>
                    <a:pt x="4343" y="179"/>
                  </a:lnTo>
                  <a:cubicBezTo>
                    <a:pt x="4131" y="60"/>
                    <a:pt x="3896" y="0"/>
                    <a:pt x="36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54"/>
            <p:cNvSpPr/>
            <p:nvPr/>
          </p:nvSpPr>
          <p:spPr>
            <a:xfrm>
              <a:off x="3512550" y="1357000"/>
              <a:ext cx="64950" cy="62525"/>
            </a:xfrm>
            <a:custGeom>
              <a:avLst/>
              <a:gdLst/>
              <a:ahLst/>
              <a:cxnLst/>
              <a:rect l="l" t="t" r="r" b="b"/>
              <a:pathLst>
                <a:path w="2598" h="2501" extrusionOk="0">
                  <a:moveTo>
                    <a:pt x="1250" y="0"/>
                  </a:moveTo>
                  <a:cubicBezTo>
                    <a:pt x="1089" y="0"/>
                    <a:pt x="926" y="31"/>
                    <a:pt x="771" y="96"/>
                  </a:cubicBezTo>
                  <a:cubicBezTo>
                    <a:pt x="304" y="290"/>
                    <a:pt x="0" y="745"/>
                    <a:pt x="0" y="1251"/>
                  </a:cubicBezTo>
                  <a:cubicBezTo>
                    <a:pt x="0" y="1940"/>
                    <a:pt x="559" y="2501"/>
                    <a:pt x="1250" y="2501"/>
                  </a:cubicBezTo>
                  <a:cubicBezTo>
                    <a:pt x="1756" y="2501"/>
                    <a:pt x="2211" y="2196"/>
                    <a:pt x="2405" y="1730"/>
                  </a:cubicBezTo>
                  <a:cubicBezTo>
                    <a:pt x="2598" y="1262"/>
                    <a:pt x="2491" y="725"/>
                    <a:pt x="2134" y="367"/>
                  </a:cubicBezTo>
                  <a:cubicBezTo>
                    <a:pt x="1895" y="127"/>
                    <a:pt x="1575" y="0"/>
                    <a:pt x="1250"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54"/>
            <p:cNvSpPr/>
            <p:nvPr/>
          </p:nvSpPr>
          <p:spPr>
            <a:xfrm>
              <a:off x="3452250" y="1425525"/>
              <a:ext cx="183150" cy="236875"/>
            </a:xfrm>
            <a:custGeom>
              <a:avLst/>
              <a:gdLst/>
              <a:ahLst/>
              <a:cxnLst/>
              <a:rect l="l" t="t" r="r" b="b"/>
              <a:pathLst>
                <a:path w="7326" h="9475" extrusionOk="0">
                  <a:moveTo>
                    <a:pt x="3661" y="0"/>
                  </a:moveTo>
                  <a:cubicBezTo>
                    <a:pt x="3426" y="0"/>
                    <a:pt x="3191" y="60"/>
                    <a:pt x="2980" y="179"/>
                  </a:cubicBezTo>
                  <a:lnTo>
                    <a:pt x="419" y="1631"/>
                  </a:lnTo>
                  <a:cubicBezTo>
                    <a:pt x="108" y="1809"/>
                    <a:pt x="1" y="2205"/>
                    <a:pt x="178" y="2516"/>
                  </a:cubicBezTo>
                  <a:cubicBezTo>
                    <a:pt x="298" y="2725"/>
                    <a:pt x="516" y="2842"/>
                    <a:pt x="741" y="2842"/>
                  </a:cubicBezTo>
                  <a:cubicBezTo>
                    <a:pt x="850" y="2842"/>
                    <a:pt x="961" y="2814"/>
                    <a:pt x="1062" y="2755"/>
                  </a:cubicBezTo>
                  <a:lnTo>
                    <a:pt x="2259" y="2070"/>
                  </a:lnTo>
                  <a:lnTo>
                    <a:pt x="2259" y="8831"/>
                  </a:lnTo>
                  <a:cubicBezTo>
                    <a:pt x="2259" y="9186"/>
                    <a:pt x="2547" y="9474"/>
                    <a:pt x="2902" y="9474"/>
                  </a:cubicBezTo>
                  <a:cubicBezTo>
                    <a:pt x="3258" y="9474"/>
                    <a:pt x="3546" y="9186"/>
                    <a:pt x="3546" y="8831"/>
                  </a:cubicBezTo>
                  <a:lnTo>
                    <a:pt x="3546" y="5158"/>
                  </a:lnTo>
                  <a:cubicBezTo>
                    <a:pt x="3584" y="5162"/>
                    <a:pt x="3623" y="5164"/>
                    <a:pt x="3662" y="5164"/>
                  </a:cubicBezTo>
                  <a:cubicBezTo>
                    <a:pt x="3701" y="5164"/>
                    <a:pt x="3740" y="5162"/>
                    <a:pt x="3777" y="5158"/>
                  </a:cubicBezTo>
                  <a:lnTo>
                    <a:pt x="3777" y="8831"/>
                  </a:lnTo>
                  <a:cubicBezTo>
                    <a:pt x="3777" y="9186"/>
                    <a:pt x="4065" y="9474"/>
                    <a:pt x="4421" y="9474"/>
                  </a:cubicBezTo>
                  <a:cubicBezTo>
                    <a:pt x="4776" y="9474"/>
                    <a:pt x="5064" y="9186"/>
                    <a:pt x="5064" y="8831"/>
                  </a:cubicBezTo>
                  <a:lnTo>
                    <a:pt x="5064" y="2070"/>
                  </a:lnTo>
                  <a:lnTo>
                    <a:pt x="6263" y="2757"/>
                  </a:lnTo>
                  <a:cubicBezTo>
                    <a:pt x="6365" y="2814"/>
                    <a:pt x="6475" y="2842"/>
                    <a:pt x="6584" y="2842"/>
                  </a:cubicBezTo>
                  <a:cubicBezTo>
                    <a:pt x="6809" y="2842"/>
                    <a:pt x="7028" y="2725"/>
                    <a:pt x="7148" y="2516"/>
                  </a:cubicBezTo>
                  <a:cubicBezTo>
                    <a:pt x="7326" y="2206"/>
                    <a:pt x="7218" y="1809"/>
                    <a:pt x="6908" y="1632"/>
                  </a:cubicBezTo>
                  <a:lnTo>
                    <a:pt x="4344" y="179"/>
                  </a:lnTo>
                  <a:cubicBezTo>
                    <a:pt x="4132" y="60"/>
                    <a:pt x="3896" y="0"/>
                    <a:pt x="3661"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54"/>
            <p:cNvSpPr/>
            <p:nvPr/>
          </p:nvSpPr>
          <p:spPr>
            <a:xfrm>
              <a:off x="3512550" y="1357000"/>
              <a:ext cx="64950" cy="62525"/>
            </a:xfrm>
            <a:custGeom>
              <a:avLst/>
              <a:gdLst/>
              <a:ahLst/>
              <a:cxnLst/>
              <a:rect l="l" t="t" r="r" b="b"/>
              <a:pathLst>
                <a:path w="2598" h="2501" extrusionOk="0">
                  <a:moveTo>
                    <a:pt x="1250" y="0"/>
                  </a:moveTo>
                  <a:cubicBezTo>
                    <a:pt x="1089" y="0"/>
                    <a:pt x="926" y="31"/>
                    <a:pt x="771" y="96"/>
                  </a:cubicBezTo>
                  <a:cubicBezTo>
                    <a:pt x="304" y="290"/>
                    <a:pt x="0" y="745"/>
                    <a:pt x="0" y="1251"/>
                  </a:cubicBezTo>
                  <a:cubicBezTo>
                    <a:pt x="0" y="1940"/>
                    <a:pt x="559" y="2501"/>
                    <a:pt x="1250" y="2501"/>
                  </a:cubicBezTo>
                  <a:cubicBezTo>
                    <a:pt x="1756" y="2501"/>
                    <a:pt x="2211" y="2196"/>
                    <a:pt x="2405" y="1730"/>
                  </a:cubicBezTo>
                  <a:cubicBezTo>
                    <a:pt x="2598" y="1262"/>
                    <a:pt x="2491" y="725"/>
                    <a:pt x="2134" y="367"/>
                  </a:cubicBezTo>
                  <a:cubicBezTo>
                    <a:pt x="1895" y="127"/>
                    <a:pt x="1575" y="0"/>
                    <a:pt x="12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54"/>
            <p:cNvSpPr/>
            <p:nvPr/>
          </p:nvSpPr>
          <p:spPr>
            <a:xfrm>
              <a:off x="3452250" y="1425525"/>
              <a:ext cx="183150" cy="236875"/>
            </a:xfrm>
            <a:custGeom>
              <a:avLst/>
              <a:gdLst/>
              <a:ahLst/>
              <a:cxnLst/>
              <a:rect l="l" t="t" r="r" b="b"/>
              <a:pathLst>
                <a:path w="7326" h="9475" extrusionOk="0">
                  <a:moveTo>
                    <a:pt x="3661" y="0"/>
                  </a:moveTo>
                  <a:cubicBezTo>
                    <a:pt x="3426" y="0"/>
                    <a:pt x="3191" y="60"/>
                    <a:pt x="2980" y="179"/>
                  </a:cubicBezTo>
                  <a:lnTo>
                    <a:pt x="419" y="1631"/>
                  </a:lnTo>
                  <a:cubicBezTo>
                    <a:pt x="108" y="1809"/>
                    <a:pt x="1" y="2205"/>
                    <a:pt x="178" y="2516"/>
                  </a:cubicBezTo>
                  <a:cubicBezTo>
                    <a:pt x="298" y="2725"/>
                    <a:pt x="516" y="2842"/>
                    <a:pt x="741" y="2842"/>
                  </a:cubicBezTo>
                  <a:cubicBezTo>
                    <a:pt x="850" y="2842"/>
                    <a:pt x="961" y="2814"/>
                    <a:pt x="1062" y="2755"/>
                  </a:cubicBezTo>
                  <a:lnTo>
                    <a:pt x="2259" y="2070"/>
                  </a:lnTo>
                  <a:lnTo>
                    <a:pt x="2259" y="8831"/>
                  </a:lnTo>
                  <a:cubicBezTo>
                    <a:pt x="2259" y="9186"/>
                    <a:pt x="2547" y="9474"/>
                    <a:pt x="2902" y="9474"/>
                  </a:cubicBezTo>
                  <a:cubicBezTo>
                    <a:pt x="3258" y="9474"/>
                    <a:pt x="3546" y="9186"/>
                    <a:pt x="3546" y="8831"/>
                  </a:cubicBezTo>
                  <a:lnTo>
                    <a:pt x="3546" y="5158"/>
                  </a:lnTo>
                  <a:cubicBezTo>
                    <a:pt x="3584" y="5162"/>
                    <a:pt x="3623" y="5164"/>
                    <a:pt x="3662" y="5164"/>
                  </a:cubicBezTo>
                  <a:cubicBezTo>
                    <a:pt x="3701" y="5164"/>
                    <a:pt x="3740" y="5162"/>
                    <a:pt x="3777" y="5158"/>
                  </a:cubicBezTo>
                  <a:lnTo>
                    <a:pt x="3777" y="8831"/>
                  </a:lnTo>
                  <a:cubicBezTo>
                    <a:pt x="3777" y="9186"/>
                    <a:pt x="4065" y="9474"/>
                    <a:pt x="4421" y="9474"/>
                  </a:cubicBezTo>
                  <a:cubicBezTo>
                    <a:pt x="4776" y="9474"/>
                    <a:pt x="5064" y="9186"/>
                    <a:pt x="5064" y="8831"/>
                  </a:cubicBezTo>
                  <a:lnTo>
                    <a:pt x="5064" y="2070"/>
                  </a:lnTo>
                  <a:lnTo>
                    <a:pt x="6263" y="2757"/>
                  </a:lnTo>
                  <a:cubicBezTo>
                    <a:pt x="6365" y="2814"/>
                    <a:pt x="6475" y="2842"/>
                    <a:pt x="6584" y="2842"/>
                  </a:cubicBezTo>
                  <a:cubicBezTo>
                    <a:pt x="6809" y="2842"/>
                    <a:pt x="7028" y="2725"/>
                    <a:pt x="7148" y="2516"/>
                  </a:cubicBezTo>
                  <a:cubicBezTo>
                    <a:pt x="7326" y="2206"/>
                    <a:pt x="7218" y="1809"/>
                    <a:pt x="6908" y="1632"/>
                  </a:cubicBezTo>
                  <a:lnTo>
                    <a:pt x="4344" y="179"/>
                  </a:lnTo>
                  <a:cubicBezTo>
                    <a:pt x="4132" y="60"/>
                    <a:pt x="3896" y="0"/>
                    <a:pt x="36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54"/>
            <p:cNvSpPr/>
            <p:nvPr/>
          </p:nvSpPr>
          <p:spPr>
            <a:xfrm>
              <a:off x="4341025" y="1357000"/>
              <a:ext cx="65000" cy="62525"/>
            </a:xfrm>
            <a:custGeom>
              <a:avLst/>
              <a:gdLst/>
              <a:ahLst/>
              <a:cxnLst/>
              <a:rect l="l" t="t" r="r" b="b"/>
              <a:pathLst>
                <a:path w="2600" h="2501" extrusionOk="0">
                  <a:moveTo>
                    <a:pt x="1250" y="0"/>
                  </a:moveTo>
                  <a:cubicBezTo>
                    <a:pt x="1089" y="0"/>
                    <a:pt x="926" y="31"/>
                    <a:pt x="772" y="96"/>
                  </a:cubicBezTo>
                  <a:cubicBezTo>
                    <a:pt x="305" y="290"/>
                    <a:pt x="0" y="745"/>
                    <a:pt x="0" y="1251"/>
                  </a:cubicBezTo>
                  <a:cubicBezTo>
                    <a:pt x="0" y="1940"/>
                    <a:pt x="561" y="2501"/>
                    <a:pt x="1251" y="2501"/>
                  </a:cubicBezTo>
                  <a:cubicBezTo>
                    <a:pt x="1756" y="2501"/>
                    <a:pt x="2212" y="2196"/>
                    <a:pt x="2406" y="1730"/>
                  </a:cubicBezTo>
                  <a:cubicBezTo>
                    <a:pt x="2600" y="1262"/>
                    <a:pt x="2492" y="725"/>
                    <a:pt x="2134" y="367"/>
                  </a:cubicBezTo>
                  <a:cubicBezTo>
                    <a:pt x="1895" y="127"/>
                    <a:pt x="1575" y="0"/>
                    <a:pt x="1250"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54"/>
            <p:cNvSpPr/>
            <p:nvPr/>
          </p:nvSpPr>
          <p:spPr>
            <a:xfrm>
              <a:off x="4280750" y="1425525"/>
              <a:ext cx="183150" cy="237150"/>
            </a:xfrm>
            <a:custGeom>
              <a:avLst/>
              <a:gdLst/>
              <a:ahLst/>
              <a:cxnLst/>
              <a:rect l="l" t="t" r="r" b="b"/>
              <a:pathLst>
                <a:path w="7326" h="9486" extrusionOk="0">
                  <a:moveTo>
                    <a:pt x="3661" y="0"/>
                  </a:moveTo>
                  <a:cubicBezTo>
                    <a:pt x="3426" y="0"/>
                    <a:pt x="3190" y="60"/>
                    <a:pt x="2979" y="179"/>
                  </a:cubicBezTo>
                  <a:lnTo>
                    <a:pt x="418" y="1631"/>
                  </a:lnTo>
                  <a:cubicBezTo>
                    <a:pt x="107" y="1809"/>
                    <a:pt x="0" y="2205"/>
                    <a:pt x="177" y="2516"/>
                  </a:cubicBezTo>
                  <a:cubicBezTo>
                    <a:pt x="297" y="2725"/>
                    <a:pt x="516" y="2842"/>
                    <a:pt x="742" y="2842"/>
                  </a:cubicBezTo>
                  <a:cubicBezTo>
                    <a:pt x="851" y="2842"/>
                    <a:pt x="961" y="2814"/>
                    <a:pt x="1063" y="2757"/>
                  </a:cubicBezTo>
                  <a:lnTo>
                    <a:pt x="2260" y="2071"/>
                  </a:lnTo>
                  <a:lnTo>
                    <a:pt x="2260" y="8831"/>
                  </a:lnTo>
                  <a:cubicBezTo>
                    <a:pt x="2254" y="9190"/>
                    <a:pt x="2543" y="9485"/>
                    <a:pt x="2902" y="9485"/>
                  </a:cubicBezTo>
                  <a:cubicBezTo>
                    <a:pt x="3262" y="9485"/>
                    <a:pt x="3551" y="9190"/>
                    <a:pt x="3545" y="8831"/>
                  </a:cubicBezTo>
                  <a:lnTo>
                    <a:pt x="3545" y="5158"/>
                  </a:lnTo>
                  <a:cubicBezTo>
                    <a:pt x="3584" y="5162"/>
                    <a:pt x="3622" y="5164"/>
                    <a:pt x="3662" y="5164"/>
                  </a:cubicBezTo>
                  <a:cubicBezTo>
                    <a:pt x="3701" y="5164"/>
                    <a:pt x="3739" y="5162"/>
                    <a:pt x="3778" y="5158"/>
                  </a:cubicBezTo>
                  <a:lnTo>
                    <a:pt x="3778" y="8831"/>
                  </a:lnTo>
                  <a:cubicBezTo>
                    <a:pt x="3772" y="9190"/>
                    <a:pt x="4061" y="9485"/>
                    <a:pt x="4420" y="9485"/>
                  </a:cubicBezTo>
                  <a:cubicBezTo>
                    <a:pt x="4780" y="9485"/>
                    <a:pt x="5070" y="9190"/>
                    <a:pt x="5064" y="8831"/>
                  </a:cubicBezTo>
                  <a:lnTo>
                    <a:pt x="5064" y="2070"/>
                  </a:lnTo>
                  <a:lnTo>
                    <a:pt x="6262" y="2757"/>
                  </a:lnTo>
                  <a:cubicBezTo>
                    <a:pt x="6364" y="2814"/>
                    <a:pt x="6475" y="2842"/>
                    <a:pt x="6584" y="2842"/>
                  </a:cubicBezTo>
                  <a:cubicBezTo>
                    <a:pt x="6808" y="2842"/>
                    <a:pt x="7027" y="2725"/>
                    <a:pt x="7147" y="2516"/>
                  </a:cubicBezTo>
                  <a:cubicBezTo>
                    <a:pt x="7325" y="2206"/>
                    <a:pt x="7218" y="1809"/>
                    <a:pt x="6907" y="1632"/>
                  </a:cubicBezTo>
                  <a:lnTo>
                    <a:pt x="4343" y="179"/>
                  </a:lnTo>
                  <a:cubicBezTo>
                    <a:pt x="4131" y="60"/>
                    <a:pt x="3896" y="0"/>
                    <a:pt x="3661"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54"/>
            <p:cNvSpPr/>
            <p:nvPr/>
          </p:nvSpPr>
          <p:spPr>
            <a:xfrm>
              <a:off x="4341025" y="1357000"/>
              <a:ext cx="65000" cy="62525"/>
            </a:xfrm>
            <a:custGeom>
              <a:avLst/>
              <a:gdLst/>
              <a:ahLst/>
              <a:cxnLst/>
              <a:rect l="l" t="t" r="r" b="b"/>
              <a:pathLst>
                <a:path w="2600" h="2501" extrusionOk="0">
                  <a:moveTo>
                    <a:pt x="1250" y="0"/>
                  </a:moveTo>
                  <a:cubicBezTo>
                    <a:pt x="1089" y="0"/>
                    <a:pt x="926" y="31"/>
                    <a:pt x="772" y="96"/>
                  </a:cubicBezTo>
                  <a:cubicBezTo>
                    <a:pt x="305" y="290"/>
                    <a:pt x="0" y="745"/>
                    <a:pt x="0" y="1251"/>
                  </a:cubicBezTo>
                  <a:cubicBezTo>
                    <a:pt x="0" y="1940"/>
                    <a:pt x="561" y="2501"/>
                    <a:pt x="1251" y="2501"/>
                  </a:cubicBezTo>
                  <a:cubicBezTo>
                    <a:pt x="1756" y="2501"/>
                    <a:pt x="2212" y="2196"/>
                    <a:pt x="2406" y="1730"/>
                  </a:cubicBezTo>
                  <a:cubicBezTo>
                    <a:pt x="2600" y="1262"/>
                    <a:pt x="2492" y="725"/>
                    <a:pt x="2134" y="367"/>
                  </a:cubicBezTo>
                  <a:cubicBezTo>
                    <a:pt x="1895" y="127"/>
                    <a:pt x="1575" y="0"/>
                    <a:pt x="12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54"/>
            <p:cNvSpPr/>
            <p:nvPr/>
          </p:nvSpPr>
          <p:spPr>
            <a:xfrm>
              <a:off x="4280750" y="1425525"/>
              <a:ext cx="183150" cy="237150"/>
            </a:xfrm>
            <a:custGeom>
              <a:avLst/>
              <a:gdLst/>
              <a:ahLst/>
              <a:cxnLst/>
              <a:rect l="l" t="t" r="r" b="b"/>
              <a:pathLst>
                <a:path w="7326" h="9486" extrusionOk="0">
                  <a:moveTo>
                    <a:pt x="3661" y="0"/>
                  </a:moveTo>
                  <a:cubicBezTo>
                    <a:pt x="3426" y="0"/>
                    <a:pt x="3190" y="60"/>
                    <a:pt x="2979" y="179"/>
                  </a:cubicBezTo>
                  <a:lnTo>
                    <a:pt x="418" y="1631"/>
                  </a:lnTo>
                  <a:cubicBezTo>
                    <a:pt x="107" y="1809"/>
                    <a:pt x="0" y="2205"/>
                    <a:pt x="177" y="2516"/>
                  </a:cubicBezTo>
                  <a:cubicBezTo>
                    <a:pt x="297" y="2725"/>
                    <a:pt x="516" y="2842"/>
                    <a:pt x="742" y="2842"/>
                  </a:cubicBezTo>
                  <a:cubicBezTo>
                    <a:pt x="851" y="2842"/>
                    <a:pt x="961" y="2814"/>
                    <a:pt x="1063" y="2757"/>
                  </a:cubicBezTo>
                  <a:lnTo>
                    <a:pt x="2260" y="2071"/>
                  </a:lnTo>
                  <a:lnTo>
                    <a:pt x="2260" y="8831"/>
                  </a:lnTo>
                  <a:cubicBezTo>
                    <a:pt x="2254" y="9190"/>
                    <a:pt x="2543" y="9485"/>
                    <a:pt x="2902" y="9485"/>
                  </a:cubicBezTo>
                  <a:cubicBezTo>
                    <a:pt x="3262" y="9485"/>
                    <a:pt x="3551" y="9190"/>
                    <a:pt x="3545" y="8831"/>
                  </a:cubicBezTo>
                  <a:lnTo>
                    <a:pt x="3545" y="5158"/>
                  </a:lnTo>
                  <a:cubicBezTo>
                    <a:pt x="3584" y="5162"/>
                    <a:pt x="3622" y="5164"/>
                    <a:pt x="3662" y="5164"/>
                  </a:cubicBezTo>
                  <a:cubicBezTo>
                    <a:pt x="3701" y="5164"/>
                    <a:pt x="3739" y="5162"/>
                    <a:pt x="3778" y="5158"/>
                  </a:cubicBezTo>
                  <a:lnTo>
                    <a:pt x="3778" y="8831"/>
                  </a:lnTo>
                  <a:cubicBezTo>
                    <a:pt x="3772" y="9190"/>
                    <a:pt x="4061" y="9485"/>
                    <a:pt x="4420" y="9485"/>
                  </a:cubicBezTo>
                  <a:cubicBezTo>
                    <a:pt x="4780" y="9485"/>
                    <a:pt x="5070" y="9190"/>
                    <a:pt x="5064" y="8831"/>
                  </a:cubicBezTo>
                  <a:lnTo>
                    <a:pt x="5064" y="2070"/>
                  </a:lnTo>
                  <a:lnTo>
                    <a:pt x="6262" y="2757"/>
                  </a:lnTo>
                  <a:cubicBezTo>
                    <a:pt x="6364" y="2814"/>
                    <a:pt x="6475" y="2842"/>
                    <a:pt x="6584" y="2842"/>
                  </a:cubicBezTo>
                  <a:cubicBezTo>
                    <a:pt x="6808" y="2842"/>
                    <a:pt x="7027" y="2725"/>
                    <a:pt x="7147" y="2516"/>
                  </a:cubicBezTo>
                  <a:cubicBezTo>
                    <a:pt x="7325" y="2206"/>
                    <a:pt x="7218" y="1809"/>
                    <a:pt x="6907" y="1632"/>
                  </a:cubicBezTo>
                  <a:lnTo>
                    <a:pt x="4343" y="179"/>
                  </a:lnTo>
                  <a:cubicBezTo>
                    <a:pt x="4131" y="60"/>
                    <a:pt x="3896" y="0"/>
                    <a:pt x="36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54"/>
            <p:cNvSpPr/>
            <p:nvPr/>
          </p:nvSpPr>
          <p:spPr>
            <a:xfrm>
              <a:off x="4133875" y="1018350"/>
              <a:ext cx="65025" cy="62550"/>
            </a:xfrm>
            <a:custGeom>
              <a:avLst/>
              <a:gdLst/>
              <a:ahLst/>
              <a:cxnLst/>
              <a:rect l="l" t="t" r="r" b="b"/>
              <a:pathLst>
                <a:path w="2601" h="2502" extrusionOk="0">
                  <a:moveTo>
                    <a:pt x="1251" y="1"/>
                  </a:moveTo>
                  <a:cubicBezTo>
                    <a:pt x="1090" y="1"/>
                    <a:pt x="928" y="32"/>
                    <a:pt x="773" y="96"/>
                  </a:cubicBezTo>
                  <a:cubicBezTo>
                    <a:pt x="306" y="289"/>
                    <a:pt x="1" y="745"/>
                    <a:pt x="1" y="1251"/>
                  </a:cubicBezTo>
                  <a:cubicBezTo>
                    <a:pt x="1" y="1941"/>
                    <a:pt x="561" y="2502"/>
                    <a:pt x="1252" y="2502"/>
                  </a:cubicBezTo>
                  <a:cubicBezTo>
                    <a:pt x="1757" y="2502"/>
                    <a:pt x="2213" y="2197"/>
                    <a:pt x="2406" y="1729"/>
                  </a:cubicBezTo>
                  <a:cubicBezTo>
                    <a:pt x="2600" y="1262"/>
                    <a:pt x="2493" y="724"/>
                    <a:pt x="2135" y="368"/>
                  </a:cubicBezTo>
                  <a:cubicBezTo>
                    <a:pt x="1896" y="128"/>
                    <a:pt x="1576" y="1"/>
                    <a:pt x="1251"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54"/>
            <p:cNvSpPr/>
            <p:nvPr/>
          </p:nvSpPr>
          <p:spPr>
            <a:xfrm>
              <a:off x="4073600" y="1086875"/>
              <a:ext cx="183150" cy="236900"/>
            </a:xfrm>
            <a:custGeom>
              <a:avLst/>
              <a:gdLst/>
              <a:ahLst/>
              <a:cxnLst/>
              <a:rect l="l" t="t" r="r" b="b"/>
              <a:pathLst>
                <a:path w="7326" h="9476" extrusionOk="0">
                  <a:moveTo>
                    <a:pt x="3662" y="0"/>
                  </a:moveTo>
                  <a:cubicBezTo>
                    <a:pt x="3427" y="0"/>
                    <a:pt x="3192" y="60"/>
                    <a:pt x="2981" y="180"/>
                  </a:cubicBezTo>
                  <a:lnTo>
                    <a:pt x="420" y="1631"/>
                  </a:lnTo>
                  <a:cubicBezTo>
                    <a:pt x="109" y="1809"/>
                    <a:pt x="1" y="2205"/>
                    <a:pt x="179" y="2516"/>
                  </a:cubicBezTo>
                  <a:cubicBezTo>
                    <a:pt x="299" y="2726"/>
                    <a:pt x="518" y="2843"/>
                    <a:pt x="743" y="2843"/>
                  </a:cubicBezTo>
                  <a:cubicBezTo>
                    <a:pt x="853" y="2843"/>
                    <a:pt x="963" y="2815"/>
                    <a:pt x="1065" y="2757"/>
                  </a:cubicBezTo>
                  <a:lnTo>
                    <a:pt x="2261" y="2072"/>
                  </a:lnTo>
                  <a:lnTo>
                    <a:pt x="2261" y="8832"/>
                  </a:lnTo>
                  <a:cubicBezTo>
                    <a:pt x="2266" y="9184"/>
                    <a:pt x="2553" y="9466"/>
                    <a:pt x="2904" y="9466"/>
                  </a:cubicBezTo>
                  <a:cubicBezTo>
                    <a:pt x="3255" y="9466"/>
                    <a:pt x="3542" y="9184"/>
                    <a:pt x="3547" y="8832"/>
                  </a:cubicBezTo>
                  <a:lnTo>
                    <a:pt x="3547" y="5159"/>
                  </a:lnTo>
                  <a:cubicBezTo>
                    <a:pt x="3586" y="5161"/>
                    <a:pt x="3624" y="5164"/>
                    <a:pt x="3663" y="5164"/>
                  </a:cubicBezTo>
                  <a:cubicBezTo>
                    <a:pt x="3702" y="5164"/>
                    <a:pt x="3741" y="5161"/>
                    <a:pt x="3780" y="5159"/>
                  </a:cubicBezTo>
                  <a:lnTo>
                    <a:pt x="3780" y="8832"/>
                  </a:lnTo>
                  <a:cubicBezTo>
                    <a:pt x="3780" y="9187"/>
                    <a:pt x="4068" y="9475"/>
                    <a:pt x="4423" y="9475"/>
                  </a:cubicBezTo>
                  <a:cubicBezTo>
                    <a:pt x="4777" y="9475"/>
                    <a:pt x="5065" y="9187"/>
                    <a:pt x="5065" y="8832"/>
                  </a:cubicBezTo>
                  <a:lnTo>
                    <a:pt x="5065" y="2069"/>
                  </a:lnTo>
                  <a:lnTo>
                    <a:pt x="6264" y="2757"/>
                  </a:lnTo>
                  <a:cubicBezTo>
                    <a:pt x="6365" y="2815"/>
                    <a:pt x="6476" y="2843"/>
                    <a:pt x="6585" y="2843"/>
                  </a:cubicBezTo>
                  <a:cubicBezTo>
                    <a:pt x="6810" y="2843"/>
                    <a:pt x="7029" y="2726"/>
                    <a:pt x="7149" y="2516"/>
                  </a:cubicBezTo>
                  <a:cubicBezTo>
                    <a:pt x="7326" y="2207"/>
                    <a:pt x="7219" y="1810"/>
                    <a:pt x="6908" y="1632"/>
                  </a:cubicBezTo>
                  <a:lnTo>
                    <a:pt x="6909" y="1632"/>
                  </a:lnTo>
                  <a:lnTo>
                    <a:pt x="4345" y="180"/>
                  </a:lnTo>
                  <a:cubicBezTo>
                    <a:pt x="4133" y="60"/>
                    <a:pt x="3897" y="0"/>
                    <a:pt x="3662"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54"/>
            <p:cNvSpPr/>
            <p:nvPr/>
          </p:nvSpPr>
          <p:spPr>
            <a:xfrm>
              <a:off x="4133875" y="1018350"/>
              <a:ext cx="65025" cy="62550"/>
            </a:xfrm>
            <a:custGeom>
              <a:avLst/>
              <a:gdLst/>
              <a:ahLst/>
              <a:cxnLst/>
              <a:rect l="l" t="t" r="r" b="b"/>
              <a:pathLst>
                <a:path w="2601" h="2502" extrusionOk="0">
                  <a:moveTo>
                    <a:pt x="1251" y="1"/>
                  </a:moveTo>
                  <a:cubicBezTo>
                    <a:pt x="1090" y="1"/>
                    <a:pt x="928" y="32"/>
                    <a:pt x="773" y="96"/>
                  </a:cubicBezTo>
                  <a:cubicBezTo>
                    <a:pt x="306" y="289"/>
                    <a:pt x="1" y="745"/>
                    <a:pt x="1" y="1251"/>
                  </a:cubicBezTo>
                  <a:cubicBezTo>
                    <a:pt x="1" y="1941"/>
                    <a:pt x="561" y="2502"/>
                    <a:pt x="1252" y="2502"/>
                  </a:cubicBezTo>
                  <a:cubicBezTo>
                    <a:pt x="1757" y="2502"/>
                    <a:pt x="2213" y="2197"/>
                    <a:pt x="2406" y="1729"/>
                  </a:cubicBezTo>
                  <a:cubicBezTo>
                    <a:pt x="2600" y="1262"/>
                    <a:pt x="2493" y="724"/>
                    <a:pt x="2135" y="368"/>
                  </a:cubicBezTo>
                  <a:cubicBezTo>
                    <a:pt x="1896" y="128"/>
                    <a:pt x="1576" y="1"/>
                    <a:pt x="1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54"/>
            <p:cNvSpPr/>
            <p:nvPr/>
          </p:nvSpPr>
          <p:spPr>
            <a:xfrm>
              <a:off x="4073600" y="1086875"/>
              <a:ext cx="183150" cy="236900"/>
            </a:xfrm>
            <a:custGeom>
              <a:avLst/>
              <a:gdLst/>
              <a:ahLst/>
              <a:cxnLst/>
              <a:rect l="l" t="t" r="r" b="b"/>
              <a:pathLst>
                <a:path w="7326" h="9476" extrusionOk="0">
                  <a:moveTo>
                    <a:pt x="3662" y="0"/>
                  </a:moveTo>
                  <a:cubicBezTo>
                    <a:pt x="3427" y="0"/>
                    <a:pt x="3192" y="60"/>
                    <a:pt x="2981" y="180"/>
                  </a:cubicBezTo>
                  <a:lnTo>
                    <a:pt x="420" y="1631"/>
                  </a:lnTo>
                  <a:cubicBezTo>
                    <a:pt x="109" y="1809"/>
                    <a:pt x="1" y="2205"/>
                    <a:pt x="179" y="2516"/>
                  </a:cubicBezTo>
                  <a:cubicBezTo>
                    <a:pt x="299" y="2726"/>
                    <a:pt x="518" y="2843"/>
                    <a:pt x="743" y="2843"/>
                  </a:cubicBezTo>
                  <a:cubicBezTo>
                    <a:pt x="853" y="2843"/>
                    <a:pt x="963" y="2815"/>
                    <a:pt x="1065" y="2757"/>
                  </a:cubicBezTo>
                  <a:lnTo>
                    <a:pt x="2261" y="2072"/>
                  </a:lnTo>
                  <a:lnTo>
                    <a:pt x="2261" y="8832"/>
                  </a:lnTo>
                  <a:cubicBezTo>
                    <a:pt x="2266" y="9184"/>
                    <a:pt x="2553" y="9466"/>
                    <a:pt x="2904" y="9466"/>
                  </a:cubicBezTo>
                  <a:cubicBezTo>
                    <a:pt x="3255" y="9466"/>
                    <a:pt x="3542" y="9184"/>
                    <a:pt x="3547" y="8832"/>
                  </a:cubicBezTo>
                  <a:lnTo>
                    <a:pt x="3547" y="5159"/>
                  </a:lnTo>
                  <a:cubicBezTo>
                    <a:pt x="3586" y="5161"/>
                    <a:pt x="3624" y="5164"/>
                    <a:pt x="3663" y="5164"/>
                  </a:cubicBezTo>
                  <a:cubicBezTo>
                    <a:pt x="3702" y="5164"/>
                    <a:pt x="3741" y="5161"/>
                    <a:pt x="3780" y="5159"/>
                  </a:cubicBezTo>
                  <a:lnTo>
                    <a:pt x="3780" y="8832"/>
                  </a:lnTo>
                  <a:cubicBezTo>
                    <a:pt x="3780" y="9187"/>
                    <a:pt x="4068" y="9475"/>
                    <a:pt x="4423" y="9475"/>
                  </a:cubicBezTo>
                  <a:cubicBezTo>
                    <a:pt x="4777" y="9475"/>
                    <a:pt x="5065" y="9187"/>
                    <a:pt x="5065" y="8832"/>
                  </a:cubicBezTo>
                  <a:lnTo>
                    <a:pt x="5065" y="2069"/>
                  </a:lnTo>
                  <a:lnTo>
                    <a:pt x="6264" y="2757"/>
                  </a:lnTo>
                  <a:cubicBezTo>
                    <a:pt x="6365" y="2815"/>
                    <a:pt x="6476" y="2843"/>
                    <a:pt x="6585" y="2843"/>
                  </a:cubicBezTo>
                  <a:cubicBezTo>
                    <a:pt x="6810" y="2843"/>
                    <a:pt x="7029" y="2726"/>
                    <a:pt x="7149" y="2516"/>
                  </a:cubicBezTo>
                  <a:cubicBezTo>
                    <a:pt x="7326" y="2207"/>
                    <a:pt x="7219" y="1810"/>
                    <a:pt x="6908" y="1632"/>
                  </a:cubicBezTo>
                  <a:lnTo>
                    <a:pt x="6909" y="1632"/>
                  </a:lnTo>
                  <a:lnTo>
                    <a:pt x="4345" y="180"/>
                  </a:lnTo>
                  <a:cubicBezTo>
                    <a:pt x="4133" y="60"/>
                    <a:pt x="3897" y="0"/>
                    <a:pt x="36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54"/>
            <p:cNvSpPr/>
            <p:nvPr/>
          </p:nvSpPr>
          <p:spPr>
            <a:xfrm>
              <a:off x="3926775" y="1018350"/>
              <a:ext cx="64975" cy="62550"/>
            </a:xfrm>
            <a:custGeom>
              <a:avLst/>
              <a:gdLst/>
              <a:ahLst/>
              <a:cxnLst/>
              <a:rect l="l" t="t" r="r" b="b"/>
              <a:pathLst>
                <a:path w="2599" h="2502" extrusionOk="0">
                  <a:moveTo>
                    <a:pt x="1250" y="1"/>
                  </a:moveTo>
                  <a:cubicBezTo>
                    <a:pt x="1089" y="1"/>
                    <a:pt x="927" y="32"/>
                    <a:pt x="772" y="96"/>
                  </a:cubicBezTo>
                  <a:cubicBezTo>
                    <a:pt x="306" y="289"/>
                    <a:pt x="1" y="745"/>
                    <a:pt x="1" y="1251"/>
                  </a:cubicBezTo>
                  <a:cubicBezTo>
                    <a:pt x="1" y="1941"/>
                    <a:pt x="560" y="2502"/>
                    <a:pt x="1250" y="2502"/>
                  </a:cubicBezTo>
                  <a:cubicBezTo>
                    <a:pt x="1756" y="2502"/>
                    <a:pt x="2212" y="2197"/>
                    <a:pt x="2406" y="1729"/>
                  </a:cubicBezTo>
                  <a:cubicBezTo>
                    <a:pt x="2599" y="1262"/>
                    <a:pt x="2493" y="724"/>
                    <a:pt x="2135" y="368"/>
                  </a:cubicBezTo>
                  <a:cubicBezTo>
                    <a:pt x="1895" y="128"/>
                    <a:pt x="1576" y="1"/>
                    <a:pt x="1250"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54"/>
            <p:cNvSpPr/>
            <p:nvPr/>
          </p:nvSpPr>
          <p:spPr>
            <a:xfrm>
              <a:off x="3866475" y="1086875"/>
              <a:ext cx="183175" cy="236900"/>
            </a:xfrm>
            <a:custGeom>
              <a:avLst/>
              <a:gdLst/>
              <a:ahLst/>
              <a:cxnLst/>
              <a:rect l="l" t="t" r="r" b="b"/>
              <a:pathLst>
                <a:path w="7327" h="9476" extrusionOk="0">
                  <a:moveTo>
                    <a:pt x="3662" y="0"/>
                  </a:moveTo>
                  <a:cubicBezTo>
                    <a:pt x="3427" y="0"/>
                    <a:pt x="3192" y="60"/>
                    <a:pt x="2980" y="180"/>
                  </a:cubicBezTo>
                  <a:lnTo>
                    <a:pt x="420" y="1631"/>
                  </a:lnTo>
                  <a:cubicBezTo>
                    <a:pt x="109" y="1809"/>
                    <a:pt x="0" y="2205"/>
                    <a:pt x="179" y="2516"/>
                  </a:cubicBezTo>
                  <a:cubicBezTo>
                    <a:pt x="299" y="2726"/>
                    <a:pt x="517" y="2843"/>
                    <a:pt x="742" y="2843"/>
                  </a:cubicBezTo>
                  <a:cubicBezTo>
                    <a:pt x="851" y="2843"/>
                    <a:pt x="962" y="2815"/>
                    <a:pt x="1063" y="2757"/>
                  </a:cubicBezTo>
                  <a:lnTo>
                    <a:pt x="2260" y="2072"/>
                  </a:lnTo>
                  <a:lnTo>
                    <a:pt x="2260" y="8832"/>
                  </a:lnTo>
                  <a:cubicBezTo>
                    <a:pt x="2260" y="9187"/>
                    <a:pt x="2548" y="9475"/>
                    <a:pt x="2903" y="9475"/>
                  </a:cubicBezTo>
                  <a:cubicBezTo>
                    <a:pt x="3259" y="9475"/>
                    <a:pt x="3547" y="9187"/>
                    <a:pt x="3547" y="8832"/>
                  </a:cubicBezTo>
                  <a:lnTo>
                    <a:pt x="3547" y="5159"/>
                  </a:lnTo>
                  <a:cubicBezTo>
                    <a:pt x="3585" y="5161"/>
                    <a:pt x="3624" y="5164"/>
                    <a:pt x="3662" y="5164"/>
                  </a:cubicBezTo>
                  <a:cubicBezTo>
                    <a:pt x="3702" y="5164"/>
                    <a:pt x="3741" y="5161"/>
                    <a:pt x="3778" y="5159"/>
                  </a:cubicBezTo>
                  <a:lnTo>
                    <a:pt x="3778" y="8832"/>
                  </a:lnTo>
                  <a:cubicBezTo>
                    <a:pt x="3778" y="9187"/>
                    <a:pt x="4066" y="9475"/>
                    <a:pt x="4421" y="9475"/>
                  </a:cubicBezTo>
                  <a:cubicBezTo>
                    <a:pt x="4777" y="9475"/>
                    <a:pt x="5065" y="9187"/>
                    <a:pt x="5065" y="8832"/>
                  </a:cubicBezTo>
                  <a:lnTo>
                    <a:pt x="5065" y="2069"/>
                  </a:lnTo>
                  <a:lnTo>
                    <a:pt x="6264" y="2756"/>
                  </a:lnTo>
                  <a:cubicBezTo>
                    <a:pt x="6366" y="2815"/>
                    <a:pt x="6477" y="2842"/>
                    <a:pt x="6586" y="2842"/>
                  </a:cubicBezTo>
                  <a:cubicBezTo>
                    <a:pt x="6810" y="2842"/>
                    <a:pt x="7028" y="2725"/>
                    <a:pt x="7148" y="2516"/>
                  </a:cubicBezTo>
                  <a:cubicBezTo>
                    <a:pt x="7327" y="2205"/>
                    <a:pt x="7218" y="1810"/>
                    <a:pt x="6908" y="1632"/>
                  </a:cubicBezTo>
                  <a:lnTo>
                    <a:pt x="4344" y="180"/>
                  </a:lnTo>
                  <a:cubicBezTo>
                    <a:pt x="4132" y="60"/>
                    <a:pt x="3897" y="0"/>
                    <a:pt x="3662"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54"/>
            <p:cNvSpPr/>
            <p:nvPr/>
          </p:nvSpPr>
          <p:spPr>
            <a:xfrm>
              <a:off x="3926775" y="1018350"/>
              <a:ext cx="64975" cy="62550"/>
            </a:xfrm>
            <a:custGeom>
              <a:avLst/>
              <a:gdLst/>
              <a:ahLst/>
              <a:cxnLst/>
              <a:rect l="l" t="t" r="r" b="b"/>
              <a:pathLst>
                <a:path w="2599" h="2502" extrusionOk="0">
                  <a:moveTo>
                    <a:pt x="1250" y="1"/>
                  </a:moveTo>
                  <a:cubicBezTo>
                    <a:pt x="1089" y="1"/>
                    <a:pt x="927" y="32"/>
                    <a:pt x="772" y="96"/>
                  </a:cubicBezTo>
                  <a:cubicBezTo>
                    <a:pt x="306" y="289"/>
                    <a:pt x="1" y="745"/>
                    <a:pt x="1" y="1251"/>
                  </a:cubicBezTo>
                  <a:cubicBezTo>
                    <a:pt x="1" y="1941"/>
                    <a:pt x="560" y="2502"/>
                    <a:pt x="1250" y="2502"/>
                  </a:cubicBezTo>
                  <a:cubicBezTo>
                    <a:pt x="1756" y="2502"/>
                    <a:pt x="2212" y="2197"/>
                    <a:pt x="2406" y="1729"/>
                  </a:cubicBezTo>
                  <a:cubicBezTo>
                    <a:pt x="2599" y="1262"/>
                    <a:pt x="2493" y="724"/>
                    <a:pt x="2135" y="368"/>
                  </a:cubicBezTo>
                  <a:cubicBezTo>
                    <a:pt x="1895" y="128"/>
                    <a:pt x="1576" y="1"/>
                    <a:pt x="12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54"/>
            <p:cNvSpPr/>
            <p:nvPr/>
          </p:nvSpPr>
          <p:spPr>
            <a:xfrm>
              <a:off x="3866475" y="1086875"/>
              <a:ext cx="183175" cy="236900"/>
            </a:xfrm>
            <a:custGeom>
              <a:avLst/>
              <a:gdLst/>
              <a:ahLst/>
              <a:cxnLst/>
              <a:rect l="l" t="t" r="r" b="b"/>
              <a:pathLst>
                <a:path w="7327" h="9476" extrusionOk="0">
                  <a:moveTo>
                    <a:pt x="3662" y="0"/>
                  </a:moveTo>
                  <a:cubicBezTo>
                    <a:pt x="3427" y="0"/>
                    <a:pt x="3192" y="60"/>
                    <a:pt x="2980" y="180"/>
                  </a:cubicBezTo>
                  <a:lnTo>
                    <a:pt x="420" y="1631"/>
                  </a:lnTo>
                  <a:cubicBezTo>
                    <a:pt x="109" y="1809"/>
                    <a:pt x="0" y="2205"/>
                    <a:pt x="179" y="2516"/>
                  </a:cubicBezTo>
                  <a:cubicBezTo>
                    <a:pt x="299" y="2726"/>
                    <a:pt x="517" y="2843"/>
                    <a:pt x="742" y="2843"/>
                  </a:cubicBezTo>
                  <a:cubicBezTo>
                    <a:pt x="851" y="2843"/>
                    <a:pt x="962" y="2815"/>
                    <a:pt x="1063" y="2757"/>
                  </a:cubicBezTo>
                  <a:lnTo>
                    <a:pt x="2260" y="2072"/>
                  </a:lnTo>
                  <a:lnTo>
                    <a:pt x="2260" y="8832"/>
                  </a:lnTo>
                  <a:cubicBezTo>
                    <a:pt x="2260" y="9187"/>
                    <a:pt x="2548" y="9475"/>
                    <a:pt x="2903" y="9475"/>
                  </a:cubicBezTo>
                  <a:cubicBezTo>
                    <a:pt x="3259" y="9475"/>
                    <a:pt x="3547" y="9187"/>
                    <a:pt x="3547" y="8832"/>
                  </a:cubicBezTo>
                  <a:lnTo>
                    <a:pt x="3547" y="5159"/>
                  </a:lnTo>
                  <a:cubicBezTo>
                    <a:pt x="3585" y="5161"/>
                    <a:pt x="3624" y="5164"/>
                    <a:pt x="3662" y="5164"/>
                  </a:cubicBezTo>
                  <a:cubicBezTo>
                    <a:pt x="3702" y="5164"/>
                    <a:pt x="3741" y="5161"/>
                    <a:pt x="3778" y="5159"/>
                  </a:cubicBezTo>
                  <a:lnTo>
                    <a:pt x="3778" y="8832"/>
                  </a:lnTo>
                  <a:cubicBezTo>
                    <a:pt x="3778" y="9187"/>
                    <a:pt x="4066" y="9475"/>
                    <a:pt x="4421" y="9475"/>
                  </a:cubicBezTo>
                  <a:cubicBezTo>
                    <a:pt x="4777" y="9475"/>
                    <a:pt x="5065" y="9187"/>
                    <a:pt x="5065" y="8832"/>
                  </a:cubicBezTo>
                  <a:lnTo>
                    <a:pt x="5065" y="2069"/>
                  </a:lnTo>
                  <a:lnTo>
                    <a:pt x="6264" y="2756"/>
                  </a:lnTo>
                  <a:cubicBezTo>
                    <a:pt x="6366" y="2815"/>
                    <a:pt x="6477" y="2842"/>
                    <a:pt x="6586" y="2842"/>
                  </a:cubicBezTo>
                  <a:cubicBezTo>
                    <a:pt x="6810" y="2842"/>
                    <a:pt x="7028" y="2725"/>
                    <a:pt x="7148" y="2516"/>
                  </a:cubicBezTo>
                  <a:cubicBezTo>
                    <a:pt x="7327" y="2205"/>
                    <a:pt x="7218" y="1810"/>
                    <a:pt x="6908" y="1632"/>
                  </a:cubicBezTo>
                  <a:lnTo>
                    <a:pt x="4344" y="180"/>
                  </a:lnTo>
                  <a:cubicBezTo>
                    <a:pt x="4132" y="60"/>
                    <a:pt x="3897" y="0"/>
                    <a:pt x="36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54"/>
            <p:cNvSpPr/>
            <p:nvPr/>
          </p:nvSpPr>
          <p:spPr>
            <a:xfrm>
              <a:off x="3719650" y="1018350"/>
              <a:ext cx="65000" cy="62550"/>
            </a:xfrm>
            <a:custGeom>
              <a:avLst/>
              <a:gdLst/>
              <a:ahLst/>
              <a:cxnLst/>
              <a:rect l="l" t="t" r="r" b="b"/>
              <a:pathLst>
                <a:path w="2600" h="2502" extrusionOk="0">
                  <a:moveTo>
                    <a:pt x="1250" y="1"/>
                  </a:moveTo>
                  <a:cubicBezTo>
                    <a:pt x="1089" y="1"/>
                    <a:pt x="927" y="32"/>
                    <a:pt x="773" y="96"/>
                  </a:cubicBezTo>
                  <a:cubicBezTo>
                    <a:pt x="305" y="289"/>
                    <a:pt x="0" y="745"/>
                    <a:pt x="0" y="1251"/>
                  </a:cubicBezTo>
                  <a:cubicBezTo>
                    <a:pt x="0" y="1941"/>
                    <a:pt x="561" y="2502"/>
                    <a:pt x="1251" y="2502"/>
                  </a:cubicBezTo>
                  <a:cubicBezTo>
                    <a:pt x="1756" y="2502"/>
                    <a:pt x="2213" y="2197"/>
                    <a:pt x="2405" y="1729"/>
                  </a:cubicBezTo>
                  <a:cubicBezTo>
                    <a:pt x="2599" y="1262"/>
                    <a:pt x="2492" y="724"/>
                    <a:pt x="2134" y="368"/>
                  </a:cubicBezTo>
                  <a:cubicBezTo>
                    <a:pt x="1895" y="128"/>
                    <a:pt x="1575" y="1"/>
                    <a:pt x="1250"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54"/>
            <p:cNvSpPr/>
            <p:nvPr/>
          </p:nvSpPr>
          <p:spPr>
            <a:xfrm>
              <a:off x="3659375" y="1086875"/>
              <a:ext cx="183150" cy="236900"/>
            </a:xfrm>
            <a:custGeom>
              <a:avLst/>
              <a:gdLst/>
              <a:ahLst/>
              <a:cxnLst/>
              <a:rect l="l" t="t" r="r" b="b"/>
              <a:pathLst>
                <a:path w="7326" h="9476" extrusionOk="0">
                  <a:moveTo>
                    <a:pt x="3661" y="0"/>
                  </a:moveTo>
                  <a:cubicBezTo>
                    <a:pt x="3426" y="0"/>
                    <a:pt x="3190" y="60"/>
                    <a:pt x="2979" y="180"/>
                  </a:cubicBezTo>
                  <a:lnTo>
                    <a:pt x="418" y="1631"/>
                  </a:lnTo>
                  <a:cubicBezTo>
                    <a:pt x="107" y="1809"/>
                    <a:pt x="0" y="2205"/>
                    <a:pt x="178" y="2515"/>
                  </a:cubicBezTo>
                  <a:cubicBezTo>
                    <a:pt x="298" y="2725"/>
                    <a:pt x="516" y="2842"/>
                    <a:pt x="742" y="2842"/>
                  </a:cubicBezTo>
                  <a:cubicBezTo>
                    <a:pt x="851" y="2842"/>
                    <a:pt x="961" y="2814"/>
                    <a:pt x="1063" y="2756"/>
                  </a:cubicBezTo>
                  <a:lnTo>
                    <a:pt x="2259" y="2071"/>
                  </a:lnTo>
                  <a:lnTo>
                    <a:pt x="2259" y="8830"/>
                  </a:lnTo>
                  <a:cubicBezTo>
                    <a:pt x="2259" y="9186"/>
                    <a:pt x="2547" y="9474"/>
                    <a:pt x="2903" y="9474"/>
                  </a:cubicBezTo>
                  <a:cubicBezTo>
                    <a:pt x="3258" y="9474"/>
                    <a:pt x="3546" y="9186"/>
                    <a:pt x="3546" y="8830"/>
                  </a:cubicBezTo>
                  <a:lnTo>
                    <a:pt x="3546" y="5159"/>
                  </a:lnTo>
                  <a:cubicBezTo>
                    <a:pt x="3585" y="5161"/>
                    <a:pt x="3622" y="5164"/>
                    <a:pt x="3662" y="5164"/>
                  </a:cubicBezTo>
                  <a:cubicBezTo>
                    <a:pt x="3701" y="5164"/>
                    <a:pt x="3739" y="5161"/>
                    <a:pt x="3778" y="5159"/>
                  </a:cubicBezTo>
                  <a:lnTo>
                    <a:pt x="3778" y="8832"/>
                  </a:lnTo>
                  <a:cubicBezTo>
                    <a:pt x="3778" y="9187"/>
                    <a:pt x="4066" y="9475"/>
                    <a:pt x="4421" y="9475"/>
                  </a:cubicBezTo>
                  <a:cubicBezTo>
                    <a:pt x="4777" y="9475"/>
                    <a:pt x="5065" y="9187"/>
                    <a:pt x="5065" y="8832"/>
                  </a:cubicBezTo>
                  <a:lnTo>
                    <a:pt x="5065" y="2069"/>
                  </a:lnTo>
                  <a:lnTo>
                    <a:pt x="6264" y="2756"/>
                  </a:lnTo>
                  <a:cubicBezTo>
                    <a:pt x="6365" y="2815"/>
                    <a:pt x="6476" y="2842"/>
                    <a:pt x="6585" y="2842"/>
                  </a:cubicBezTo>
                  <a:cubicBezTo>
                    <a:pt x="6810" y="2842"/>
                    <a:pt x="7028" y="2725"/>
                    <a:pt x="7148" y="2516"/>
                  </a:cubicBezTo>
                  <a:cubicBezTo>
                    <a:pt x="7325" y="2205"/>
                    <a:pt x="7218" y="1810"/>
                    <a:pt x="6907" y="1632"/>
                  </a:cubicBezTo>
                  <a:lnTo>
                    <a:pt x="4343" y="180"/>
                  </a:lnTo>
                  <a:cubicBezTo>
                    <a:pt x="4131" y="60"/>
                    <a:pt x="3896" y="0"/>
                    <a:pt x="3661"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54"/>
            <p:cNvSpPr/>
            <p:nvPr/>
          </p:nvSpPr>
          <p:spPr>
            <a:xfrm>
              <a:off x="3719650" y="1018350"/>
              <a:ext cx="65000" cy="62550"/>
            </a:xfrm>
            <a:custGeom>
              <a:avLst/>
              <a:gdLst/>
              <a:ahLst/>
              <a:cxnLst/>
              <a:rect l="l" t="t" r="r" b="b"/>
              <a:pathLst>
                <a:path w="2600" h="2502" extrusionOk="0">
                  <a:moveTo>
                    <a:pt x="1250" y="1"/>
                  </a:moveTo>
                  <a:cubicBezTo>
                    <a:pt x="1089" y="1"/>
                    <a:pt x="927" y="32"/>
                    <a:pt x="773" y="96"/>
                  </a:cubicBezTo>
                  <a:cubicBezTo>
                    <a:pt x="305" y="289"/>
                    <a:pt x="0" y="745"/>
                    <a:pt x="0" y="1251"/>
                  </a:cubicBezTo>
                  <a:cubicBezTo>
                    <a:pt x="0" y="1941"/>
                    <a:pt x="561" y="2502"/>
                    <a:pt x="1251" y="2502"/>
                  </a:cubicBezTo>
                  <a:cubicBezTo>
                    <a:pt x="1756" y="2502"/>
                    <a:pt x="2213" y="2197"/>
                    <a:pt x="2405" y="1729"/>
                  </a:cubicBezTo>
                  <a:cubicBezTo>
                    <a:pt x="2599" y="1262"/>
                    <a:pt x="2492" y="724"/>
                    <a:pt x="2134" y="368"/>
                  </a:cubicBezTo>
                  <a:cubicBezTo>
                    <a:pt x="1895" y="128"/>
                    <a:pt x="1575" y="1"/>
                    <a:pt x="12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54"/>
            <p:cNvSpPr/>
            <p:nvPr/>
          </p:nvSpPr>
          <p:spPr>
            <a:xfrm>
              <a:off x="3659375" y="1086875"/>
              <a:ext cx="183150" cy="236900"/>
            </a:xfrm>
            <a:custGeom>
              <a:avLst/>
              <a:gdLst/>
              <a:ahLst/>
              <a:cxnLst/>
              <a:rect l="l" t="t" r="r" b="b"/>
              <a:pathLst>
                <a:path w="7326" h="9476" extrusionOk="0">
                  <a:moveTo>
                    <a:pt x="3661" y="0"/>
                  </a:moveTo>
                  <a:cubicBezTo>
                    <a:pt x="3426" y="0"/>
                    <a:pt x="3190" y="60"/>
                    <a:pt x="2979" y="180"/>
                  </a:cubicBezTo>
                  <a:lnTo>
                    <a:pt x="418" y="1631"/>
                  </a:lnTo>
                  <a:cubicBezTo>
                    <a:pt x="107" y="1809"/>
                    <a:pt x="0" y="2205"/>
                    <a:pt x="178" y="2515"/>
                  </a:cubicBezTo>
                  <a:cubicBezTo>
                    <a:pt x="298" y="2725"/>
                    <a:pt x="516" y="2842"/>
                    <a:pt x="742" y="2842"/>
                  </a:cubicBezTo>
                  <a:cubicBezTo>
                    <a:pt x="851" y="2842"/>
                    <a:pt x="961" y="2814"/>
                    <a:pt x="1063" y="2756"/>
                  </a:cubicBezTo>
                  <a:lnTo>
                    <a:pt x="2259" y="2071"/>
                  </a:lnTo>
                  <a:lnTo>
                    <a:pt x="2259" y="8830"/>
                  </a:lnTo>
                  <a:cubicBezTo>
                    <a:pt x="2259" y="9186"/>
                    <a:pt x="2547" y="9474"/>
                    <a:pt x="2903" y="9474"/>
                  </a:cubicBezTo>
                  <a:cubicBezTo>
                    <a:pt x="3258" y="9474"/>
                    <a:pt x="3546" y="9186"/>
                    <a:pt x="3546" y="8830"/>
                  </a:cubicBezTo>
                  <a:lnTo>
                    <a:pt x="3546" y="5159"/>
                  </a:lnTo>
                  <a:cubicBezTo>
                    <a:pt x="3585" y="5161"/>
                    <a:pt x="3622" y="5164"/>
                    <a:pt x="3662" y="5164"/>
                  </a:cubicBezTo>
                  <a:cubicBezTo>
                    <a:pt x="3701" y="5164"/>
                    <a:pt x="3739" y="5161"/>
                    <a:pt x="3778" y="5159"/>
                  </a:cubicBezTo>
                  <a:lnTo>
                    <a:pt x="3778" y="8832"/>
                  </a:lnTo>
                  <a:cubicBezTo>
                    <a:pt x="3778" y="9187"/>
                    <a:pt x="4066" y="9475"/>
                    <a:pt x="4421" y="9475"/>
                  </a:cubicBezTo>
                  <a:cubicBezTo>
                    <a:pt x="4777" y="9475"/>
                    <a:pt x="5065" y="9187"/>
                    <a:pt x="5065" y="8832"/>
                  </a:cubicBezTo>
                  <a:lnTo>
                    <a:pt x="5065" y="2069"/>
                  </a:lnTo>
                  <a:lnTo>
                    <a:pt x="6264" y="2756"/>
                  </a:lnTo>
                  <a:cubicBezTo>
                    <a:pt x="6365" y="2815"/>
                    <a:pt x="6476" y="2842"/>
                    <a:pt x="6585" y="2842"/>
                  </a:cubicBezTo>
                  <a:cubicBezTo>
                    <a:pt x="6810" y="2842"/>
                    <a:pt x="7028" y="2725"/>
                    <a:pt x="7148" y="2516"/>
                  </a:cubicBezTo>
                  <a:cubicBezTo>
                    <a:pt x="7325" y="2205"/>
                    <a:pt x="7218" y="1810"/>
                    <a:pt x="6907" y="1632"/>
                  </a:cubicBezTo>
                  <a:lnTo>
                    <a:pt x="4343" y="180"/>
                  </a:lnTo>
                  <a:cubicBezTo>
                    <a:pt x="4131" y="60"/>
                    <a:pt x="3896" y="0"/>
                    <a:pt x="36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54"/>
            <p:cNvSpPr/>
            <p:nvPr/>
          </p:nvSpPr>
          <p:spPr>
            <a:xfrm>
              <a:off x="4341025" y="1018350"/>
              <a:ext cx="65000" cy="62550"/>
            </a:xfrm>
            <a:custGeom>
              <a:avLst/>
              <a:gdLst/>
              <a:ahLst/>
              <a:cxnLst/>
              <a:rect l="l" t="t" r="r" b="b"/>
              <a:pathLst>
                <a:path w="2600" h="2502" extrusionOk="0">
                  <a:moveTo>
                    <a:pt x="1250" y="1"/>
                  </a:moveTo>
                  <a:cubicBezTo>
                    <a:pt x="1089" y="1"/>
                    <a:pt x="926" y="32"/>
                    <a:pt x="772" y="96"/>
                  </a:cubicBezTo>
                  <a:cubicBezTo>
                    <a:pt x="305" y="289"/>
                    <a:pt x="0" y="745"/>
                    <a:pt x="0" y="1251"/>
                  </a:cubicBezTo>
                  <a:cubicBezTo>
                    <a:pt x="0" y="1941"/>
                    <a:pt x="561" y="2502"/>
                    <a:pt x="1251" y="2502"/>
                  </a:cubicBezTo>
                  <a:cubicBezTo>
                    <a:pt x="1756" y="2502"/>
                    <a:pt x="2212" y="2197"/>
                    <a:pt x="2406" y="1729"/>
                  </a:cubicBezTo>
                  <a:cubicBezTo>
                    <a:pt x="2600" y="1262"/>
                    <a:pt x="2492" y="724"/>
                    <a:pt x="2134" y="368"/>
                  </a:cubicBezTo>
                  <a:cubicBezTo>
                    <a:pt x="1895" y="128"/>
                    <a:pt x="1575" y="1"/>
                    <a:pt x="1250"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54"/>
            <p:cNvSpPr/>
            <p:nvPr/>
          </p:nvSpPr>
          <p:spPr>
            <a:xfrm>
              <a:off x="4280725" y="1086875"/>
              <a:ext cx="183175" cy="236650"/>
            </a:xfrm>
            <a:custGeom>
              <a:avLst/>
              <a:gdLst/>
              <a:ahLst/>
              <a:cxnLst/>
              <a:rect l="l" t="t" r="r" b="b"/>
              <a:pathLst>
                <a:path w="7327" h="9466" extrusionOk="0">
                  <a:moveTo>
                    <a:pt x="3661" y="0"/>
                  </a:moveTo>
                  <a:cubicBezTo>
                    <a:pt x="3426" y="0"/>
                    <a:pt x="3191" y="60"/>
                    <a:pt x="2980" y="180"/>
                  </a:cubicBezTo>
                  <a:lnTo>
                    <a:pt x="419" y="1631"/>
                  </a:lnTo>
                  <a:cubicBezTo>
                    <a:pt x="108" y="1809"/>
                    <a:pt x="0" y="2205"/>
                    <a:pt x="178" y="2516"/>
                  </a:cubicBezTo>
                  <a:cubicBezTo>
                    <a:pt x="298" y="2726"/>
                    <a:pt x="517" y="2843"/>
                    <a:pt x="743" y="2843"/>
                  </a:cubicBezTo>
                  <a:cubicBezTo>
                    <a:pt x="852" y="2843"/>
                    <a:pt x="962" y="2815"/>
                    <a:pt x="1064" y="2757"/>
                  </a:cubicBezTo>
                  <a:lnTo>
                    <a:pt x="2261" y="2072"/>
                  </a:lnTo>
                  <a:lnTo>
                    <a:pt x="2261" y="8832"/>
                  </a:lnTo>
                  <a:cubicBezTo>
                    <a:pt x="2265" y="9184"/>
                    <a:pt x="2552" y="9466"/>
                    <a:pt x="2903" y="9466"/>
                  </a:cubicBezTo>
                  <a:cubicBezTo>
                    <a:pt x="3255" y="9466"/>
                    <a:pt x="3541" y="9184"/>
                    <a:pt x="3546" y="8832"/>
                  </a:cubicBezTo>
                  <a:lnTo>
                    <a:pt x="3546" y="5159"/>
                  </a:lnTo>
                  <a:cubicBezTo>
                    <a:pt x="3585" y="5161"/>
                    <a:pt x="3623" y="5164"/>
                    <a:pt x="3663" y="5164"/>
                  </a:cubicBezTo>
                  <a:cubicBezTo>
                    <a:pt x="3702" y="5164"/>
                    <a:pt x="3740" y="5161"/>
                    <a:pt x="3779" y="5159"/>
                  </a:cubicBezTo>
                  <a:lnTo>
                    <a:pt x="3779" y="8832"/>
                  </a:lnTo>
                  <a:cubicBezTo>
                    <a:pt x="3784" y="9184"/>
                    <a:pt x="4070" y="9466"/>
                    <a:pt x="4421" y="9466"/>
                  </a:cubicBezTo>
                  <a:cubicBezTo>
                    <a:pt x="4773" y="9466"/>
                    <a:pt x="5060" y="9184"/>
                    <a:pt x="5065" y="8832"/>
                  </a:cubicBezTo>
                  <a:lnTo>
                    <a:pt x="5065" y="2069"/>
                  </a:lnTo>
                  <a:lnTo>
                    <a:pt x="6263" y="2756"/>
                  </a:lnTo>
                  <a:cubicBezTo>
                    <a:pt x="6365" y="2815"/>
                    <a:pt x="6476" y="2842"/>
                    <a:pt x="6586" y="2842"/>
                  </a:cubicBezTo>
                  <a:cubicBezTo>
                    <a:pt x="6811" y="2842"/>
                    <a:pt x="7029" y="2725"/>
                    <a:pt x="7148" y="2516"/>
                  </a:cubicBezTo>
                  <a:cubicBezTo>
                    <a:pt x="7326" y="2205"/>
                    <a:pt x="7219" y="1810"/>
                    <a:pt x="6908" y="1632"/>
                  </a:cubicBezTo>
                  <a:lnTo>
                    <a:pt x="4344" y="180"/>
                  </a:lnTo>
                  <a:cubicBezTo>
                    <a:pt x="4132" y="60"/>
                    <a:pt x="3897" y="0"/>
                    <a:pt x="3661"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54"/>
            <p:cNvSpPr/>
            <p:nvPr/>
          </p:nvSpPr>
          <p:spPr>
            <a:xfrm>
              <a:off x="4341025" y="1018350"/>
              <a:ext cx="65000" cy="62550"/>
            </a:xfrm>
            <a:custGeom>
              <a:avLst/>
              <a:gdLst/>
              <a:ahLst/>
              <a:cxnLst/>
              <a:rect l="l" t="t" r="r" b="b"/>
              <a:pathLst>
                <a:path w="2600" h="2502" extrusionOk="0">
                  <a:moveTo>
                    <a:pt x="1250" y="1"/>
                  </a:moveTo>
                  <a:cubicBezTo>
                    <a:pt x="1089" y="1"/>
                    <a:pt x="926" y="32"/>
                    <a:pt x="772" y="96"/>
                  </a:cubicBezTo>
                  <a:cubicBezTo>
                    <a:pt x="305" y="289"/>
                    <a:pt x="0" y="745"/>
                    <a:pt x="0" y="1251"/>
                  </a:cubicBezTo>
                  <a:cubicBezTo>
                    <a:pt x="0" y="1941"/>
                    <a:pt x="561" y="2502"/>
                    <a:pt x="1251" y="2502"/>
                  </a:cubicBezTo>
                  <a:cubicBezTo>
                    <a:pt x="1756" y="2502"/>
                    <a:pt x="2212" y="2197"/>
                    <a:pt x="2406" y="1729"/>
                  </a:cubicBezTo>
                  <a:cubicBezTo>
                    <a:pt x="2600" y="1262"/>
                    <a:pt x="2492" y="724"/>
                    <a:pt x="2134" y="368"/>
                  </a:cubicBezTo>
                  <a:cubicBezTo>
                    <a:pt x="1895" y="128"/>
                    <a:pt x="1575" y="1"/>
                    <a:pt x="12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54"/>
            <p:cNvSpPr/>
            <p:nvPr/>
          </p:nvSpPr>
          <p:spPr>
            <a:xfrm>
              <a:off x="4280725" y="1086875"/>
              <a:ext cx="183175" cy="236650"/>
            </a:xfrm>
            <a:custGeom>
              <a:avLst/>
              <a:gdLst/>
              <a:ahLst/>
              <a:cxnLst/>
              <a:rect l="l" t="t" r="r" b="b"/>
              <a:pathLst>
                <a:path w="7327" h="9466" extrusionOk="0">
                  <a:moveTo>
                    <a:pt x="3661" y="0"/>
                  </a:moveTo>
                  <a:cubicBezTo>
                    <a:pt x="3426" y="0"/>
                    <a:pt x="3191" y="60"/>
                    <a:pt x="2980" y="180"/>
                  </a:cubicBezTo>
                  <a:lnTo>
                    <a:pt x="419" y="1631"/>
                  </a:lnTo>
                  <a:cubicBezTo>
                    <a:pt x="108" y="1809"/>
                    <a:pt x="0" y="2205"/>
                    <a:pt x="178" y="2516"/>
                  </a:cubicBezTo>
                  <a:cubicBezTo>
                    <a:pt x="298" y="2726"/>
                    <a:pt x="517" y="2843"/>
                    <a:pt x="743" y="2843"/>
                  </a:cubicBezTo>
                  <a:cubicBezTo>
                    <a:pt x="852" y="2843"/>
                    <a:pt x="962" y="2815"/>
                    <a:pt x="1064" y="2757"/>
                  </a:cubicBezTo>
                  <a:lnTo>
                    <a:pt x="2261" y="2072"/>
                  </a:lnTo>
                  <a:lnTo>
                    <a:pt x="2261" y="8832"/>
                  </a:lnTo>
                  <a:cubicBezTo>
                    <a:pt x="2265" y="9184"/>
                    <a:pt x="2552" y="9466"/>
                    <a:pt x="2903" y="9466"/>
                  </a:cubicBezTo>
                  <a:cubicBezTo>
                    <a:pt x="3255" y="9466"/>
                    <a:pt x="3541" y="9184"/>
                    <a:pt x="3546" y="8832"/>
                  </a:cubicBezTo>
                  <a:lnTo>
                    <a:pt x="3546" y="5159"/>
                  </a:lnTo>
                  <a:cubicBezTo>
                    <a:pt x="3585" y="5161"/>
                    <a:pt x="3623" y="5164"/>
                    <a:pt x="3663" y="5164"/>
                  </a:cubicBezTo>
                  <a:cubicBezTo>
                    <a:pt x="3702" y="5164"/>
                    <a:pt x="3740" y="5161"/>
                    <a:pt x="3779" y="5159"/>
                  </a:cubicBezTo>
                  <a:lnTo>
                    <a:pt x="3779" y="8832"/>
                  </a:lnTo>
                  <a:cubicBezTo>
                    <a:pt x="3784" y="9184"/>
                    <a:pt x="4070" y="9466"/>
                    <a:pt x="4421" y="9466"/>
                  </a:cubicBezTo>
                  <a:cubicBezTo>
                    <a:pt x="4773" y="9466"/>
                    <a:pt x="5060" y="9184"/>
                    <a:pt x="5065" y="8832"/>
                  </a:cubicBezTo>
                  <a:lnTo>
                    <a:pt x="5065" y="2069"/>
                  </a:lnTo>
                  <a:lnTo>
                    <a:pt x="6263" y="2756"/>
                  </a:lnTo>
                  <a:cubicBezTo>
                    <a:pt x="6365" y="2815"/>
                    <a:pt x="6476" y="2842"/>
                    <a:pt x="6586" y="2842"/>
                  </a:cubicBezTo>
                  <a:cubicBezTo>
                    <a:pt x="6811" y="2842"/>
                    <a:pt x="7029" y="2725"/>
                    <a:pt x="7148" y="2516"/>
                  </a:cubicBezTo>
                  <a:cubicBezTo>
                    <a:pt x="7326" y="2205"/>
                    <a:pt x="7219" y="1810"/>
                    <a:pt x="6908" y="1632"/>
                  </a:cubicBezTo>
                  <a:lnTo>
                    <a:pt x="4344" y="180"/>
                  </a:lnTo>
                  <a:cubicBezTo>
                    <a:pt x="4132" y="60"/>
                    <a:pt x="3897" y="0"/>
                    <a:pt x="36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54"/>
            <p:cNvSpPr/>
            <p:nvPr/>
          </p:nvSpPr>
          <p:spPr>
            <a:xfrm>
              <a:off x="4341025" y="679725"/>
              <a:ext cx="65000" cy="62525"/>
            </a:xfrm>
            <a:custGeom>
              <a:avLst/>
              <a:gdLst/>
              <a:ahLst/>
              <a:cxnLst/>
              <a:rect l="l" t="t" r="r" b="b"/>
              <a:pathLst>
                <a:path w="2600" h="2501" extrusionOk="0">
                  <a:moveTo>
                    <a:pt x="1250" y="0"/>
                  </a:moveTo>
                  <a:cubicBezTo>
                    <a:pt x="1089" y="0"/>
                    <a:pt x="926" y="31"/>
                    <a:pt x="772" y="95"/>
                  </a:cubicBezTo>
                  <a:cubicBezTo>
                    <a:pt x="305" y="289"/>
                    <a:pt x="0" y="745"/>
                    <a:pt x="0" y="1251"/>
                  </a:cubicBezTo>
                  <a:cubicBezTo>
                    <a:pt x="0" y="1941"/>
                    <a:pt x="561" y="2500"/>
                    <a:pt x="1251" y="2500"/>
                  </a:cubicBezTo>
                  <a:cubicBezTo>
                    <a:pt x="1756" y="2500"/>
                    <a:pt x="2212" y="2195"/>
                    <a:pt x="2406" y="1729"/>
                  </a:cubicBezTo>
                  <a:cubicBezTo>
                    <a:pt x="2600" y="1261"/>
                    <a:pt x="2492" y="724"/>
                    <a:pt x="2134" y="366"/>
                  </a:cubicBezTo>
                  <a:cubicBezTo>
                    <a:pt x="1895" y="127"/>
                    <a:pt x="1575" y="0"/>
                    <a:pt x="1250"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54"/>
            <p:cNvSpPr/>
            <p:nvPr/>
          </p:nvSpPr>
          <p:spPr>
            <a:xfrm>
              <a:off x="4280750" y="748225"/>
              <a:ext cx="183150" cy="237150"/>
            </a:xfrm>
            <a:custGeom>
              <a:avLst/>
              <a:gdLst/>
              <a:ahLst/>
              <a:cxnLst/>
              <a:rect l="l" t="t" r="r" b="b"/>
              <a:pathLst>
                <a:path w="7326" h="9486" extrusionOk="0">
                  <a:moveTo>
                    <a:pt x="3660" y="1"/>
                  </a:moveTo>
                  <a:cubicBezTo>
                    <a:pt x="3425" y="1"/>
                    <a:pt x="3190" y="60"/>
                    <a:pt x="2979" y="180"/>
                  </a:cubicBezTo>
                  <a:lnTo>
                    <a:pt x="418" y="1632"/>
                  </a:lnTo>
                  <a:cubicBezTo>
                    <a:pt x="107" y="1810"/>
                    <a:pt x="0" y="2205"/>
                    <a:pt x="177" y="2516"/>
                  </a:cubicBezTo>
                  <a:cubicBezTo>
                    <a:pt x="297" y="2725"/>
                    <a:pt x="516" y="2842"/>
                    <a:pt x="740" y="2842"/>
                  </a:cubicBezTo>
                  <a:cubicBezTo>
                    <a:pt x="850" y="2842"/>
                    <a:pt x="960" y="2814"/>
                    <a:pt x="1062" y="2756"/>
                  </a:cubicBezTo>
                  <a:lnTo>
                    <a:pt x="2258" y="2070"/>
                  </a:lnTo>
                  <a:lnTo>
                    <a:pt x="2258" y="8832"/>
                  </a:lnTo>
                  <a:cubicBezTo>
                    <a:pt x="2254" y="9192"/>
                    <a:pt x="2543" y="9486"/>
                    <a:pt x="2902" y="9486"/>
                  </a:cubicBezTo>
                  <a:cubicBezTo>
                    <a:pt x="3261" y="9486"/>
                    <a:pt x="3551" y="9192"/>
                    <a:pt x="3545" y="8832"/>
                  </a:cubicBezTo>
                  <a:lnTo>
                    <a:pt x="3545" y="5158"/>
                  </a:lnTo>
                  <a:cubicBezTo>
                    <a:pt x="3584" y="5162"/>
                    <a:pt x="3622" y="5165"/>
                    <a:pt x="3661" y="5165"/>
                  </a:cubicBezTo>
                  <a:cubicBezTo>
                    <a:pt x="3701" y="5165"/>
                    <a:pt x="3739" y="5162"/>
                    <a:pt x="3777" y="5158"/>
                  </a:cubicBezTo>
                  <a:lnTo>
                    <a:pt x="3777" y="8832"/>
                  </a:lnTo>
                  <a:cubicBezTo>
                    <a:pt x="3772" y="9192"/>
                    <a:pt x="4061" y="9486"/>
                    <a:pt x="4420" y="9486"/>
                  </a:cubicBezTo>
                  <a:cubicBezTo>
                    <a:pt x="4779" y="9486"/>
                    <a:pt x="5070" y="9192"/>
                    <a:pt x="5064" y="8832"/>
                  </a:cubicBezTo>
                  <a:lnTo>
                    <a:pt x="5064" y="2070"/>
                  </a:lnTo>
                  <a:lnTo>
                    <a:pt x="6262" y="2757"/>
                  </a:lnTo>
                  <a:cubicBezTo>
                    <a:pt x="6364" y="2815"/>
                    <a:pt x="6475" y="2842"/>
                    <a:pt x="6584" y="2842"/>
                  </a:cubicBezTo>
                  <a:cubicBezTo>
                    <a:pt x="6808" y="2842"/>
                    <a:pt x="7027" y="2725"/>
                    <a:pt x="7147" y="2516"/>
                  </a:cubicBezTo>
                  <a:cubicBezTo>
                    <a:pt x="7325" y="2206"/>
                    <a:pt x="7217" y="1810"/>
                    <a:pt x="6907" y="1633"/>
                  </a:cubicBezTo>
                  <a:lnTo>
                    <a:pt x="4343" y="180"/>
                  </a:lnTo>
                  <a:cubicBezTo>
                    <a:pt x="4131" y="60"/>
                    <a:pt x="3896" y="1"/>
                    <a:pt x="3660"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54"/>
            <p:cNvSpPr/>
            <p:nvPr/>
          </p:nvSpPr>
          <p:spPr>
            <a:xfrm>
              <a:off x="4341025" y="679725"/>
              <a:ext cx="65000" cy="62525"/>
            </a:xfrm>
            <a:custGeom>
              <a:avLst/>
              <a:gdLst/>
              <a:ahLst/>
              <a:cxnLst/>
              <a:rect l="l" t="t" r="r" b="b"/>
              <a:pathLst>
                <a:path w="2600" h="2501" extrusionOk="0">
                  <a:moveTo>
                    <a:pt x="1250" y="0"/>
                  </a:moveTo>
                  <a:cubicBezTo>
                    <a:pt x="1089" y="0"/>
                    <a:pt x="926" y="31"/>
                    <a:pt x="772" y="95"/>
                  </a:cubicBezTo>
                  <a:cubicBezTo>
                    <a:pt x="305" y="289"/>
                    <a:pt x="0" y="745"/>
                    <a:pt x="0" y="1251"/>
                  </a:cubicBezTo>
                  <a:cubicBezTo>
                    <a:pt x="0" y="1941"/>
                    <a:pt x="561" y="2500"/>
                    <a:pt x="1251" y="2500"/>
                  </a:cubicBezTo>
                  <a:cubicBezTo>
                    <a:pt x="1756" y="2500"/>
                    <a:pt x="2212" y="2195"/>
                    <a:pt x="2406" y="1729"/>
                  </a:cubicBezTo>
                  <a:cubicBezTo>
                    <a:pt x="2600" y="1261"/>
                    <a:pt x="2492" y="724"/>
                    <a:pt x="2134" y="366"/>
                  </a:cubicBezTo>
                  <a:cubicBezTo>
                    <a:pt x="1895" y="127"/>
                    <a:pt x="1575" y="0"/>
                    <a:pt x="12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54"/>
            <p:cNvSpPr/>
            <p:nvPr/>
          </p:nvSpPr>
          <p:spPr>
            <a:xfrm>
              <a:off x="4280750" y="748225"/>
              <a:ext cx="183150" cy="237150"/>
            </a:xfrm>
            <a:custGeom>
              <a:avLst/>
              <a:gdLst/>
              <a:ahLst/>
              <a:cxnLst/>
              <a:rect l="l" t="t" r="r" b="b"/>
              <a:pathLst>
                <a:path w="7326" h="9486" extrusionOk="0">
                  <a:moveTo>
                    <a:pt x="3660" y="1"/>
                  </a:moveTo>
                  <a:cubicBezTo>
                    <a:pt x="3425" y="1"/>
                    <a:pt x="3190" y="60"/>
                    <a:pt x="2979" y="180"/>
                  </a:cubicBezTo>
                  <a:lnTo>
                    <a:pt x="418" y="1632"/>
                  </a:lnTo>
                  <a:cubicBezTo>
                    <a:pt x="107" y="1810"/>
                    <a:pt x="0" y="2205"/>
                    <a:pt x="177" y="2516"/>
                  </a:cubicBezTo>
                  <a:cubicBezTo>
                    <a:pt x="297" y="2725"/>
                    <a:pt x="516" y="2842"/>
                    <a:pt x="740" y="2842"/>
                  </a:cubicBezTo>
                  <a:cubicBezTo>
                    <a:pt x="850" y="2842"/>
                    <a:pt x="960" y="2814"/>
                    <a:pt x="1062" y="2756"/>
                  </a:cubicBezTo>
                  <a:lnTo>
                    <a:pt x="2258" y="2070"/>
                  </a:lnTo>
                  <a:lnTo>
                    <a:pt x="2258" y="8832"/>
                  </a:lnTo>
                  <a:cubicBezTo>
                    <a:pt x="2254" y="9192"/>
                    <a:pt x="2543" y="9486"/>
                    <a:pt x="2902" y="9486"/>
                  </a:cubicBezTo>
                  <a:cubicBezTo>
                    <a:pt x="3261" y="9486"/>
                    <a:pt x="3551" y="9192"/>
                    <a:pt x="3545" y="8832"/>
                  </a:cubicBezTo>
                  <a:lnTo>
                    <a:pt x="3545" y="5158"/>
                  </a:lnTo>
                  <a:cubicBezTo>
                    <a:pt x="3584" y="5162"/>
                    <a:pt x="3622" y="5165"/>
                    <a:pt x="3661" y="5165"/>
                  </a:cubicBezTo>
                  <a:cubicBezTo>
                    <a:pt x="3701" y="5165"/>
                    <a:pt x="3739" y="5162"/>
                    <a:pt x="3777" y="5158"/>
                  </a:cubicBezTo>
                  <a:lnTo>
                    <a:pt x="3777" y="8832"/>
                  </a:lnTo>
                  <a:cubicBezTo>
                    <a:pt x="3772" y="9192"/>
                    <a:pt x="4061" y="9486"/>
                    <a:pt x="4420" y="9486"/>
                  </a:cubicBezTo>
                  <a:cubicBezTo>
                    <a:pt x="4779" y="9486"/>
                    <a:pt x="5070" y="9192"/>
                    <a:pt x="5064" y="8832"/>
                  </a:cubicBezTo>
                  <a:lnTo>
                    <a:pt x="5064" y="2070"/>
                  </a:lnTo>
                  <a:lnTo>
                    <a:pt x="6262" y="2757"/>
                  </a:lnTo>
                  <a:cubicBezTo>
                    <a:pt x="6364" y="2815"/>
                    <a:pt x="6475" y="2842"/>
                    <a:pt x="6584" y="2842"/>
                  </a:cubicBezTo>
                  <a:cubicBezTo>
                    <a:pt x="6808" y="2842"/>
                    <a:pt x="7027" y="2725"/>
                    <a:pt x="7147" y="2516"/>
                  </a:cubicBezTo>
                  <a:cubicBezTo>
                    <a:pt x="7325" y="2206"/>
                    <a:pt x="7217" y="1810"/>
                    <a:pt x="6907" y="1633"/>
                  </a:cubicBezTo>
                  <a:lnTo>
                    <a:pt x="4343" y="180"/>
                  </a:lnTo>
                  <a:cubicBezTo>
                    <a:pt x="4131" y="60"/>
                    <a:pt x="3896" y="1"/>
                    <a:pt x="36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54"/>
            <p:cNvSpPr/>
            <p:nvPr/>
          </p:nvSpPr>
          <p:spPr>
            <a:xfrm>
              <a:off x="2677225" y="4790775"/>
              <a:ext cx="151325" cy="301575"/>
            </a:xfrm>
            <a:custGeom>
              <a:avLst/>
              <a:gdLst/>
              <a:ahLst/>
              <a:cxnLst/>
              <a:rect l="l" t="t" r="r" b="b"/>
              <a:pathLst>
                <a:path w="6053" h="12063" extrusionOk="0">
                  <a:moveTo>
                    <a:pt x="4573" y="1"/>
                  </a:moveTo>
                  <a:lnTo>
                    <a:pt x="0" y="1165"/>
                  </a:lnTo>
                  <a:lnTo>
                    <a:pt x="1481" y="12062"/>
                  </a:lnTo>
                  <a:lnTo>
                    <a:pt x="6053" y="10898"/>
                  </a:lnTo>
                  <a:lnTo>
                    <a:pt x="4573" y="1"/>
                  </a:ln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54"/>
            <p:cNvSpPr/>
            <p:nvPr/>
          </p:nvSpPr>
          <p:spPr>
            <a:xfrm>
              <a:off x="1883350" y="4913675"/>
              <a:ext cx="135375" cy="273175"/>
            </a:xfrm>
            <a:custGeom>
              <a:avLst/>
              <a:gdLst/>
              <a:ahLst/>
              <a:cxnLst/>
              <a:rect l="l" t="t" r="r" b="b"/>
              <a:pathLst>
                <a:path w="5415" h="10927" extrusionOk="0">
                  <a:moveTo>
                    <a:pt x="696" y="1"/>
                  </a:moveTo>
                  <a:lnTo>
                    <a:pt x="0" y="10926"/>
                  </a:lnTo>
                  <a:lnTo>
                    <a:pt x="4719" y="10926"/>
                  </a:lnTo>
                  <a:lnTo>
                    <a:pt x="5414" y="1"/>
                  </a:ln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54"/>
            <p:cNvSpPr/>
            <p:nvPr/>
          </p:nvSpPr>
          <p:spPr>
            <a:xfrm>
              <a:off x="1857825" y="5173175"/>
              <a:ext cx="385175" cy="134100"/>
            </a:xfrm>
            <a:custGeom>
              <a:avLst/>
              <a:gdLst/>
              <a:ahLst/>
              <a:cxnLst/>
              <a:rect l="l" t="t" r="r" b="b"/>
              <a:pathLst>
                <a:path w="15407" h="5364" extrusionOk="0">
                  <a:moveTo>
                    <a:pt x="570" y="1"/>
                  </a:moveTo>
                  <a:cubicBezTo>
                    <a:pt x="376" y="1"/>
                    <a:pt x="232" y="134"/>
                    <a:pt x="224" y="322"/>
                  </a:cubicBezTo>
                  <a:lnTo>
                    <a:pt x="21" y="4517"/>
                  </a:lnTo>
                  <a:cubicBezTo>
                    <a:pt x="1" y="4947"/>
                    <a:pt x="407" y="5356"/>
                    <a:pt x="847" y="5356"/>
                  </a:cubicBezTo>
                  <a:cubicBezTo>
                    <a:pt x="851" y="5356"/>
                    <a:pt x="855" y="5356"/>
                    <a:pt x="859" y="5356"/>
                  </a:cubicBezTo>
                  <a:cubicBezTo>
                    <a:pt x="2704" y="5323"/>
                    <a:pt x="4035" y="5215"/>
                    <a:pt x="6367" y="5215"/>
                  </a:cubicBezTo>
                  <a:cubicBezTo>
                    <a:pt x="7801" y="5215"/>
                    <a:pt x="11489" y="5364"/>
                    <a:pt x="13470" y="5364"/>
                  </a:cubicBezTo>
                  <a:cubicBezTo>
                    <a:pt x="15406" y="5364"/>
                    <a:pt x="15368" y="3406"/>
                    <a:pt x="14527" y="3229"/>
                  </a:cubicBezTo>
                  <a:cubicBezTo>
                    <a:pt x="10753" y="2433"/>
                    <a:pt x="8484" y="1337"/>
                    <a:pt x="7138" y="291"/>
                  </a:cubicBezTo>
                  <a:cubicBezTo>
                    <a:pt x="6894" y="102"/>
                    <a:pt x="6603" y="1"/>
                    <a:pt x="632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54"/>
            <p:cNvSpPr/>
            <p:nvPr/>
          </p:nvSpPr>
          <p:spPr>
            <a:xfrm>
              <a:off x="2691650" y="5048875"/>
              <a:ext cx="410400" cy="167525"/>
            </a:xfrm>
            <a:custGeom>
              <a:avLst/>
              <a:gdLst/>
              <a:ahLst/>
              <a:cxnLst/>
              <a:rect l="l" t="t" r="r" b="b"/>
              <a:pathLst>
                <a:path w="16416" h="6701" extrusionOk="0">
                  <a:moveTo>
                    <a:pt x="5740" y="1"/>
                  </a:moveTo>
                  <a:cubicBezTo>
                    <a:pt x="5596" y="1"/>
                    <a:pt x="5452" y="17"/>
                    <a:pt x="5310" y="53"/>
                  </a:cubicBezTo>
                  <a:lnTo>
                    <a:pt x="316" y="1325"/>
                  </a:lnTo>
                  <a:cubicBezTo>
                    <a:pt x="129" y="1372"/>
                    <a:pt x="0" y="1543"/>
                    <a:pt x="6" y="1736"/>
                  </a:cubicBezTo>
                  <a:lnTo>
                    <a:pt x="139" y="6031"/>
                  </a:lnTo>
                  <a:cubicBezTo>
                    <a:pt x="150" y="6412"/>
                    <a:pt x="462" y="6700"/>
                    <a:pt x="821" y="6700"/>
                  </a:cubicBezTo>
                  <a:cubicBezTo>
                    <a:pt x="881" y="6700"/>
                    <a:pt x="942" y="6692"/>
                    <a:pt x="1003" y="6675"/>
                  </a:cubicBezTo>
                  <a:cubicBezTo>
                    <a:pt x="2797" y="6186"/>
                    <a:pt x="5372" y="5418"/>
                    <a:pt x="7636" y="4841"/>
                  </a:cubicBezTo>
                  <a:cubicBezTo>
                    <a:pt x="10284" y="4166"/>
                    <a:pt x="11397" y="3968"/>
                    <a:pt x="14501" y="3176"/>
                  </a:cubicBezTo>
                  <a:cubicBezTo>
                    <a:pt x="16366" y="2702"/>
                    <a:pt x="16415" y="696"/>
                    <a:pt x="15602" y="696"/>
                  </a:cubicBezTo>
                  <a:cubicBezTo>
                    <a:pt x="15597" y="696"/>
                    <a:pt x="15591" y="696"/>
                    <a:pt x="15586" y="696"/>
                  </a:cubicBezTo>
                  <a:cubicBezTo>
                    <a:pt x="13814" y="757"/>
                    <a:pt x="12491" y="882"/>
                    <a:pt x="11217" y="882"/>
                  </a:cubicBezTo>
                  <a:cubicBezTo>
                    <a:pt x="9777" y="882"/>
                    <a:pt x="8398" y="722"/>
                    <a:pt x="6501" y="129"/>
                  </a:cubicBezTo>
                  <a:cubicBezTo>
                    <a:pt x="6253" y="51"/>
                    <a:pt x="5996" y="1"/>
                    <a:pt x="574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54"/>
            <p:cNvSpPr/>
            <p:nvPr/>
          </p:nvSpPr>
          <p:spPr>
            <a:xfrm>
              <a:off x="2320850" y="1543450"/>
              <a:ext cx="627025" cy="561825"/>
            </a:xfrm>
            <a:custGeom>
              <a:avLst/>
              <a:gdLst/>
              <a:ahLst/>
              <a:cxnLst/>
              <a:rect l="l" t="t" r="r" b="b"/>
              <a:pathLst>
                <a:path w="25081" h="22473" extrusionOk="0">
                  <a:moveTo>
                    <a:pt x="14460" y="16268"/>
                  </a:moveTo>
                  <a:cubicBezTo>
                    <a:pt x="14453" y="16273"/>
                    <a:pt x="14446" y="16278"/>
                    <a:pt x="14440" y="16283"/>
                  </a:cubicBezTo>
                  <a:cubicBezTo>
                    <a:pt x="14358" y="16347"/>
                    <a:pt x="14281" y="16384"/>
                    <a:pt x="14262" y="16384"/>
                  </a:cubicBezTo>
                  <a:cubicBezTo>
                    <a:pt x="14248" y="16384"/>
                    <a:pt x="14264" y="16365"/>
                    <a:pt x="14327" y="16325"/>
                  </a:cubicBezTo>
                  <a:cubicBezTo>
                    <a:pt x="14371" y="16303"/>
                    <a:pt x="14415" y="16284"/>
                    <a:pt x="14460" y="16268"/>
                  </a:cubicBezTo>
                  <a:close/>
                  <a:moveTo>
                    <a:pt x="5972" y="0"/>
                  </a:moveTo>
                  <a:lnTo>
                    <a:pt x="0" y="3933"/>
                  </a:lnTo>
                  <a:cubicBezTo>
                    <a:pt x="1720" y="6649"/>
                    <a:pt x="3489" y="9366"/>
                    <a:pt x="5279" y="12051"/>
                  </a:cubicBezTo>
                  <a:lnTo>
                    <a:pt x="7964" y="16078"/>
                  </a:lnTo>
                  <a:lnTo>
                    <a:pt x="9304" y="18088"/>
                  </a:lnTo>
                  <a:lnTo>
                    <a:pt x="9974" y="19092"/>
                  </a:lnTo>
                  <a:cubicBezTo>
                    <a:pt x="10227" y="19458"/>
                    <a:pt x="10323" y="19646"/>
                    <a:pt x="10821" y="20333"/>
                  </a:cubicBezTo>
                  <a:cubicBezTo>
                    <a:pt x="11272" y="20905"/>
                    <a:pt x="11918" y="21632"/>
                    <a:pt x="13084" y="22136"/>
                  </a:cubicBezTo>
                  <a:cubicBezTo>
                    <a:pt x="13614" y="22350"/>
                    <a:pt x="14217" y="22473"/>
                    <a:pt x="14804" y="22473"/>
                  </a:cubicBezTo>
                  <a:cubicBezTo>
                    <a:pt x="14877" y="22473"/>
                    <a:pt x="14950" y="22471"/>
                    <a:pt x="15023" y="22467"/>
                  </a:cubicBezTo>
                  <a:cubicBezTo>
                    <a:pt x="15594" y="22433"/>
                    <a:pt x="16155" y="22299"/>
                    <a:pt x="16681" y="22071"/>
                  </a:cubicBezTo>
                  <a:cubicBezTo>
                    <a:pt x="17587" y="21664"/>
                    <a:pt x="18115" y="21186"/>
                    <a:pt x="18571" y="20749"/>
                  </a:cubicBezTo>
                  <a:cubicBezTo>
                    <a:pt x="19016" y="20306"/>
                    <a:pt x="19357" y="19879"/>
                    <a:pt x="19662" y="19461"/>
                  </a:cubicBezTo>
                  <a:cubicBezTo>
                    <a:pt x="20270" y="18625"/>
                    <a:pt x="20711" y="17811"/>
                    <a:pt x="21124" y="17005"/>
                  </a:cubicBezTo>
                  <a:cubicBezTo>
                    <a:pt x="21526" y="16199"/>
                    <a:pt x="21891" y="15403"/>
                    <a:pt x="22210" y="14602"/>
                  </a:cubicBezTo>
                  <a:cubicBezTo>
                    <a:pt x="23503" y="11400"/>
                    <a:pt x="24387" y="8220"/>
                    <a:pt x="25081" y="4916"/>
                  </a:cubicBezTo>
                  <a:lnTo>
                    <a:pt x="21707" y="3839"/>
                  </a:lnTo>
                  <a:cubicBezTo>
                    <a:pt x="20356" y="6699"/>
                    <a:pt x="18924" y="9606"/>
                    <a:pt x="17399" y="12261"/>
                  </a:cubicBezTo>
                  <a:cubicBezTo>
                    <a:pt x="16752" y="13375"/>
                    <a:pt x="16049" y="14480"/>
                    <a:pt x="15352" y="15340"/>
                  </a:cubicBezTo>
                  <a:lnTo>
                    <a:pt x="15352" y="15340"/>
                  </a:lnTo>
                  <a:lnTo>
                    <a:pt x="14961" y="14632"/>
                  </a:lnTo>
                  <a:cubicBezTo>
                    <a:pt x="14565" y="13913"/>
                    <a:pt x="14156" y="13202"/>
                    <a:pt x="13747" y="12493"/>
                  </a:cubicBezTo>
                  <a:cubicBezTo>
                    <a:pt x="12930" y="11073"/>
                    <a:pt x="12104" y="9660"/>
                    <a:pt x="11254" y="8264"/>
                  </a:cubicBezTo>
                  <a:cubicBezTo>
                    <a:pt x="9564" y="5461"/>
                    <a:pt x="7817" y="2717"/>
                    <a:pt x="5972" y="0"/>
                  </a:cubicBezTo>
                  <a:close/>
                </a:path>
              </a:pathLst>
            </a:custGeom>
            <a:solidFill>
              <a:srgbClr val="FFA68F"/>
            </a:solidFill>
            <a:ln w="9525" cap="flat" cmpd="sng">
              <a:solidFill>
                <a:srgbClr val="FFA68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54"/>
            <p:cNvSpPr/>
            <p:nvPr/>
          </p:nvSpPr>
          <p:spPr>
            <a:xfrm>
              <a:off x="2235175" y="1463725"/>
              <a:ext cx="453425" cy="493475"/>
            </a:xfrm>
            <a:custGeom>
              <a:avLst/>
              <a:gdLst/>
              <a:ahLst/>
              <a:cxnLst/>
              <a:rect l="l" t="t" r="r" b="b"/>
              <a:pathLst>
                <a:path w="18137" h="19739" extrusionOk="0">
                  <a:moveTo>
                    <a:pt x="5731" y="0"/>
                  </a:moveTo>
                  <a:cubicBezTo>
                    <a:pt x="3623" y="0"/>
                    <a:pt x="1827" y="1303"/>
                    <a:pt x="1158" y="3818"/>
                  </a:cubicBezTo>
                  <a:cubicBezTo>
                    <a:pt x="0" y="8178"/>
                    <a:pt x="9262" y="19738"/>
                    <a:pt x="9262" y="19738"/>
                  </a:cubicBezTo>
                  <a:lnTo>
                    <a:pt x="18136" y="13693"/>
                  </a:lnTo>
                  <a:cubicBezTo>
                    <a:pt x="18136" y="13693"/>
                    <a:pt x="15325" y="7744"/>
                    <a:pt x="11604" y="3251"/>
                  </a:cubicBezTo>
                  <a:cubicBezTo>
                    <a:pt x="9791" y="1061"/>
                    <a:pt x="7634" y="0"/>
                    <a:pt x="573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54"/>
            <p:cNvSpPr/>
            <p:nvPr/>
          </p:nvSpPr>
          <p:spPr>
            <a:xfrm>
              <a:off x="2316950" y="1711375"/>
              <a:ext cx="231900" cy="245825"/>
            </a:xfrm>
            <a:custGeom>
              <a:avLst/>
              <a:gdLst/>
              <a:ahLst/>
              <a:cxnLst/>
              <a:rect l="l" t="t" r="r" b="b"/>
              <a:pathLst>
                <a:path w="9276" h="9833" extrusionOk="0">
                  <a:moveTo>
                    <a:pt x="989" y="1"/>
                  </a:moveTo>
                  <a:cubicBezTo>
                    <a:pt x="680" y="1"/>
                    <a:pt x="381" y="242"/>
                    <a:pt x="1" y="977"/>
                  </a:cubicBezTo>
                  <a:cubicBezTo>
                    <a:pt x="2429" y="5392"/>
                    <a:pt x="5987" y="9832"/>
                    <a:pt x="5987" y="9832"/>
                  </a:cubicBezTo>
                  <a:lnTo>
                    <a:pt x="9276" y="7593"/>
                  </a:lnTo>
                  <a:cubicBezTo>
                    <a:pt x="8174" y="4441"/>
                    <a:pt x="6836" y="671"/>
                    <a:pt x="4884" y="671"/>
                  </a:cubicBezTo>
                  <a:cubicBezTo>
                    <a:pt x="4734" y="671"/>
                    <a:pt x="4581" y="693"/>
                    <a:pt x="4424" y="740"/>
                  </a:cubicBezTo>
                  <a:cubicBezTo>
                    <a:pt x="4075" y="842"/>
                    <a:pt x="3764" y="885"/>
                    <a:pt x="3484" y="885"/>
                  </a:cubicBezTo>
                  <a:cubicBezTo>
                    <a:pt x="2203" y="885"/>
                    <a:pt x="1579" y="1"/>
                    <a:pt x="9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54"/>
            <p:cNvSpPr/>
            <p:nvPr/>
          </p:nvSpPr>
          <p:spPr>
            <a:xfrm>
              <a:off x="2677150" y="4790825"/>
              <a:ext cx="133475" cy="169600"/>
            </a:xfrm>
            <a:custGeom>
              <a:avLst/>
              <a:gdLst/>
              <a:ahLst/>
              <a:cxnLst/>
              <a:rect l="l" t="t" r="r" b="b"/>
              <a:pathLst>
                <a:path w="5339" h="6784" extrusionOk="0">
                  <a:moveTo>
                    <a:pt x="4575" y="1"/>
                  </a:moveTo>
                  <a:lnTo>
                    <a:pt x="1" y="1166"/>
                  </a:lnTo>
                  <a:lnTo>
                    <a:pt x="765" y="6784"/>
                  </a:lnTo>
                  <a:lnTo>
                    <a:pt x="5339" y="5619"/>
                  </a:lnTo>
                  <a:lnTo>
                    <a:pt x="4575" y="1"/>
                  </a:ln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54"/>
            <p:cNvSpPr/>
            <p:nvPr/>
          </p:nvSpPr>
          <p:spPr>
            <a:xfrm>
              <a:off x="1891700" y="4913750"/>
              <a:ext cx="127025" cy="140825"/>
            </a:xfrm>
            <a:custGeom>
              <a:avLst/>
              <a:gdLst/>
              <a:ahLst/>
              <a:cxnLst/>
              <a:rect l="l" t="t" r="r" b="b"/>
              <a:pathLst>
                <a:path w="5081" h="5633" extrusionOk="0">
                  <a:moveTo>
                    <a:pt x="360" y="0"/>
                  </a:moveTo>
                  <a:lnTo>
                    <a:pt x="0" y="5632"/>
                  </a:lnTo>
                  <a:lnTo>
                    <a:pt x="4720" y="5632"/>
                  </a:lnTo>
                  <a:lnTo>
                    <a:pt x="5080" y="0"/>
                  </a:ln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54"/>
            <p:cNvSpPr/>
            <p:nvPr/>
          </p:nvSpPr>
          <p:spPr>
            <a:xfrm>
              <a:off x="1737250" y="1450400"/>
              <a:ext cx="832275" cy="1091275"/>
            </a:xfrm>
            <a:custGeom>
              <a:avLst/>
              <a:gdLst/>
              <a:ahLst/>
              <a:cxnLst/>
              <a:rect l="l" t="t" r="r" b="b"/>
              <a:pathLst>
                <a:path w="33291" h="43651" extrusionOk="0">
                  <a:moveTo>
                    <a:pt x="19443" y="1"/>
                  </a:moveTo>
                  <a:cubicBezTo>
                    <a:pt x="19288" y="1"/>
                    <a:pt x="19131" y="2"/>
                    <a:pt x="18974" y="4"/>
                  </a:cubicBezTo>
                  <a:cubicBezTo>
                    <a:pt x="16123" y="30"/>
                    <a:pt x="11490" y="600"/>
                    <a:pt x="8299" y="1076"/>
                  </a:cubicBezTo>
                  <a:cubicBezTo>
                    <a:pt x="7629" y="1177"/>
                    <a:pt x="6951" y="1296"/>
                    <a:pt x="6293" y="1424"/>
                  </a:cubicBezTo>
                  <a:cubicBezTo>
                    <a:pt x="2940" y="2076"/>
                    <a:pt x="0" y="2988"/>
                    <a:pt x="0" y="2988"/>
                  </a:cubicBezTo>
                  <a:cubicBezTo>
                    <a:pt x="1615" y="8154"/>
                    <a:pt x="2708" y="13433"/>
                    <a:pt x="3474" y="18408"/>
                  </a:cubicBezTo>
                  <a:cubicBezTo>
                    <a:pt x="4032" y="22049"/>
                    <a:pt x="4408" y="25527"/>
                    <a:pt x="4671" y="28686"/>
                  </a:cubicBezTo>
                  <a:cubicBezTo>
                    <a:pt x="5291" y="36087"/>
                    <a:pt x="5302" y="41743"/>
                    <a:pt x="5580" y="43650"/>
                  </a:cubicBezTo>
                  <a:cubicBezTo>
                    <a:pt x="9260" y="43282"/>
                    <a:pt x="23127" y="41887"/>
                    <a:pt x="30689" y="41124"/>
                  </a:cubicBezTo>
                  <a:cubicBezTo>
                    <a:pt x="33290" y="14192"/>
                    <a:pt x="26322" y="573"/>
                    <a:pt x="26322" y="573"/>
                  </a:cubicBezTo>
                  <a:cubicBezTo>
                    <a:pt x="26322" y="573"/>
                    <a:pt x="23519" y="104"/>
                    <a:pt x="20276" y="14"/>
                  </a:cubicBezTo>
                  <a:cubicBezTo>
                    <a:pt x="20001" y="4"/>
                    <a:pt x="19724" y="1"/>
                    <a:pt x="1944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54"/>
            <p:cNvSpPr/>
            <p:nvPr/>
          </p:nvSpPr>
          <p:spPr>
            <a:xfrm>
              <a:off x="1769175" y="1638125"/>
              <a:ext cx="118175" cy="424875"/>
            </a:xfrm>
            <a:custGeom>
              <a:avLst/>
              <a:gdLst/>
              <a:ahLst/>
              <a:cxnLst/>
              <a:rect l="l" t="t" r="r" b="b"/>
              <a:pathLst>
                <a:path w="4727" h="16995" extrusionOk="0">
                  <a:moveTo>
                    <a:pt x="1" y="0"/>
                  </a:moveTo>
                  <a:lnTo>
                    <a:pt x="1" y="0"/>
                  </a:lnTo>
                  <a:cubicBezTo>
                    <a:pt x="949" y="3685"/>
                    <a:pt x="1654" y="7369"/>
                    <a:pt x="2195" y="10899"/>
                  </a:cubicBezTo>
                  <a:cubicBezTo>
                    <a:pt x="2515" y="12996"/>
                    <a:pt x="2779" y="15035"/>
                    <a:pt x="2989" y="16994"/>
                  </a:cubicBezTo>
                  <a:cubicBezTo>
                    <a:pt x="4726" y="11008"/>
                    <a:pt x="4214" y="3113"/>
                    <a:pt x="4214" y="3113"/>
                  </a:cubicBezTo>
                  <a:lnTo>
                    <a:pt x="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54"/>
            <p:cNvSpPr/>
            <p:nvPr/>
          </p:nvSpPr>
          <p:spPr>
            <a:xfrm>
              <a:off x="1940925" y="1174175"/>
              <a:ext cx="291525" cy="366775"/>
            </a:xfrm>
            <a:custGeom>
              <a:avLst/>
              <a:gdLst/>
              <a:ahLst/>
              <a:cxnLst/>
              <a:rect l="l" t="t" r="r" b="b"/>
              <a:pathLst>
                <a:path w="11661" h="14671" extrusionOk="0">
                  <a:moveTo>
                    <a:pt x="0" y="0"/>
                  </a:moveTo>
                  <a:lnTo>
                    <a:pt x="0" y="0"/>
                  </a:lnTo>
                  <a:cubicBezTo>
                    <a:pt x="1020" y="3367"/>
                    <a:pt x="2326" y="9592"/>
                    <a:pt x="154" y="12126"/>
                  </a:cubicBezTo>
                  <a:cubicBezTo>
                    <a:pt x="1820" y="13529"/>
                    <a:pt x="4090" y="14670"/>
                    <a:pt x="7128" y="14670"/>
                  </a:cubicBezTo>
                  <a:cubicBezTo>
                    <a:pt x="7635" y="14670"/>
                    <a:pt x="8162" y="14639"/>
                    <a:pt x="8712" y="14571"/>
                  </a:cubicBezTo>
                  <a:cubicBezTo>
                    <a:pt x="11661" y="14210"/>
                    <a:pt x="11602" y="12129"/>
                    <a:pt x="10827" y="11051"/>
                  </a:cubicBezTo>
                  <a:cubicBezTo>
                    <a:pt x="6906" y="10522"/>
                    <a:pt x="6718" y="7671"/>
                    <a:pt x="7117" y="4936"/>
                  </a:cubicBezTo>
                  <a:lnTo>
                    <a:pt x="0" y="0"/>
                  </a:ln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54"/>
            <p:cNvSpPr/>
            <p:nvPr/>
          </p:nvSpPr>
          <p:spPr>
            <a:xfrm>
              <a:off x="1897650" y="1447725"/>
              <a:ext cx="226275" cy="223425"/>
            </a:xfrm>
            <a:custGeom>
              <a:avLst/>
              <a:gdLst/>
              <a:ahLst/>
              <a:cxnLst/>
              <a:rect l="l" t="t" r="r" b="b"/>
              <a:pathLst>
                <a:path w="9051" h="8937" extrusionOk="0">
                  <a:moveTo>
                    <a:pt x="2110" y="0"/>
                  </a:moveTo>
                  <a:cubicBezTo>
                    <a:pt x="2039" y="0"/>
                    <a:pt x="1968" y="18"/>
                    <a:pt x="1902" y="56"/>
                  </a:cubicBezTo>
                  <a:lnTo>
                    <a:pt x="245" y="1017"/>
                  </a:lnTo>
                  <a:cubicBezTo>
                    <a:pt x="81" y="1111"/>
                    <a:pt x="1" y="1303"/>
                    <a:pt x="49" y="1485"/>
                  </a:cubicBezTo>
                  <a:cubicBezTo>
                    <a:pt x="386" y="2765"/>
                    <a:pt x="2000" y="7608"/>
                    <a:pt x="7370" y="8937"/>
                  </a:cubicBezTo>
                  <a:cubicBezTo>
                    <a:pt x="7038" y="5796"/>
                    <a:pt x="9050" y="3725"/>
                    <a:pt x="9050" y="3725"/>
                  </a:cubicBezTo>
                  <a:cubicBezTo>
                    <a:pt x="7199" y="3434"/>
                    <a:pt x="3519" y="1767"/>
                    <a:pt x="2461" y="191"/>
                  </a:cubicBezTo>
                  <a:cubicBezTo>
                    <a:pt x="2379" y="69"/>
                    <a:pt x="2246" y="0"/>
                    <a:pt x="21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54"/>
            <p:cNvSpPr/>
            <p:nvPr/>
          </p:nvSpPr>
          <p:spPr>
            <a:xfrm>
              <a:off x="2180725" y="1442175"/>
              <a:ext cx="204400" cy="208575"/>
            </a:xfrm>
            <a:custGeom>
              <a:avLst/>
              <a:gdLst/>
              <a:ahLst/>
              <a:cxnLst/>
              <a:rect l="l" t="t" r="r" b="b"/>
              <a:pathLst>
                <a:path w="8176" h="8343" extrusionOk="0">
                  <a:moveTo>
                    <a:pt x="1284" y="0"/>
                  </a:moveTo>
                  <a:cubicBezTo>
                    <a:pt x="1011" y="0"/>
                    <a:pt x="808" y="261"/>
                    <a:pt x="883" y="529"/>
                  </a:cubicBezTo>
                  <a:cubicBezTo>
                    <a:pt x="1144" y="1475"/>
                    <a:pt x="1206" y="2799"/>
                    <a:pt x="1" y="3668"/>
                  </a:cubicBezTo>
                  <a:cubicBezTo>
                    <a:pt x="1" y="3668"/>
                    <a:pt x="2851" y="5199"/>
                    <a:pt x="2517" y="8342"/>
                  </a:cubicBezTo>
                  <a:cubicBezTo>
                    <a:pt x="8176" y="6400"/>
                    <a:pt x="4040" y="1160"/>
                    <a:pt x="3266" y="251"/>
                  </a:cubicBezTo>
                  <a:cubicBezTo>
                    <a:pt x="3193" y="164"/>
                    <a:pt x="3087" y="112"/>
                    <a:pt x="2972" y="105"/>
                  </a:cubicBezTo>
                  <a:lnTo>
                    <a:pt x="1313" y="1"/>
                  </a:lnTo>
                  <a:cubicBezTo>
                    <a:pt x="1303" y="0"/>
                    <a:pt x="1294" y="0"/>
                    <a:pt x="12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54"/>
            <p:cNvSpPr/>
            <p:nvPr/>
          </p:nvSpPr>
          <p:spPr>
            <a:xfrm>
              <a:off x="2011225" y="1224500"/>
              <a:ext cx="107575" cy="121200"/>
            </a:xfrm>
            <a:custGeom>
              <a:avLst/>
              <a:gdLst/>
              <a:ahLst/>
              <a:cxnLst/>
              <a:rect l="l" t="t" r="r" b="b"/>
              <a:pathLst>
                <a:path w="4303" h="4848" extrusionOk="0">
                  <a:moveTo>
                    <a:pt x="90" y="1"/>
                  </a:moveTo>
                  <a:cubicBezTo>
                    <a:pt x="1" y="370"/>
                    <a:pt x="43" y="1108"/>
                    <a:pt x="198" y="1864"/>
                  </a:cubicBezTo>
                  <a:cubicBezTo>
                    <a:pt x="508" y="3380"/>
                    <a:pt x="2679" y="4784"/>
                    <a:pt x="4164" y="4847"/>
                  </a:cubicBezTo>
                  <a:cubicBezTo>
                    <a:pt x="4146" y="4220"/>
                    <a:pt x="4205" y="3566"/>
                    <a:pt x="4302" y="2919"/>
                  </a:cubicBezTo>
                  <a:lnTo>
                    <a:pt x="90" y="1"/>
                  </a:ln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54"/>
            <p:cNvSpPr/>
            <p:nvPr/>
          </p:nvSpPr>
          <p:spPr>
            <a:xfrm>
              <a:off x="2108150" y="883500"/>
              <a:ext cx="186575" cy="220500"/>
            </a:xfrm>
            <a:custGeom>
              <a:avLst/>
              <a:gdLst/>
              <a:ahLst/>
              <a:cxnLst/>
              <a:rect l="l" t="t" r="r" b="b"/>
              <a:pathLst>
                <a:path w="7463" h="8820" extrusionOk="0">
                  <a:moveTo>
                    <a:pt x="2916" y="1"/>
                  </a:moveTo>
                  <a:cubicBezTo>
                    <a:pt x="0" y="1"/>
                    <a:pt x="1002" y="8819"/>
                    <a:pt x="3514" y="8819"/>
                  </a:cubicBezTo>
                  <a:cubicBezTo>
                    <a:pt x="3736" y="8819"/>
                    <a:pt x="3970" y="8750"/>
                    <a:pt x="4214" y="8600"/>
                  </a:cubicBezTo>
                  <a:cubicBezTo>
                    <a:pt x="7462" y="6604"/>
                    <a:pt x="6953" y="1703"/>
                    <a:pt x="3784" y="220"/>
                  </a:cubicBezTo>
                  <a:cubicBezTo>
                    <a:pt x="3463" y="70"/>
                    <a:pt x="3174" y="1"/>
                    <a:pt x="291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54"/>
            <p:cNvSpPr/>
            <p:nvPr/>
          </p:nvSpPr>
          <p:spPr>
            <a:xfrm>
              <a:off x="1901425" y="858600"/>
              <a:ext cx="371000" cy="460600"/>
            </a:xfrm>
            <a:custGeom>
              <a:avLst/>
              <a:gdLst/>
              <a:ahLst/>
              <a:cxnLst/>
              <a:rect l="l" t="t" r="r" b="b"/>
              <a:pathLst>
                <a:path w="14840" h="18424" extrusionOk="0">
                  <a:moveTo>
                    <a:pt x="6898" y="0"/>
                  </a:moveTo>
                  <a:cubicBezTo>
                    <a:pt x="3048" y="0"/>
                    <a:pt x="1" y="3506"/>
                    <a:pt x="651" y="7497"/>
                  </a:cubicBezTo>
                  <a:cubicBezTo>
                    <a:pt x="1404" y="12119"/>
                    <a:pt x="1611" y="14861"/>
                    <a:pt x="4200" y="17012"/>
                  </a:cubicBezTo>
                  <a:cubicBezTo>
                    <a:pt x="5376" y="17989"/>
                    <a:pt x="6702" y="18423"/>
                    <a:pt x="7996" y="18423"/>
                  </a:cubicBezTo>
                  <a:cubicBezTo>
                    <a:pt x="10987" y="18423"/>
                    <a:pt x="13814" y="16102"/>
                    <a:pt x="14261" y="12785"/>
                  </a:cubicBezTo>
                  <a:cubicBezTo>
                    <a:pt x="14840" y="8506"/>
                    <a:pt x="13508" y="1667"/>
                    <a:pt x="8771" y="275"/>
                  </a:cubicBezTo>
                  <a:cubicBezTo>
                    <a:pt x="8134" y="88"/>
                    <a:pt x="7506" y="0"/>
                    <a:pt x="6898" y="0"/>
                  </a:cubicBez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54"/>
            <p:cNvSpPr/>
            <p:nvPr/>
          </p:nvSpPr>
          <p:spPr>
            <a:xfrm>
              <a:off x="1778475" y="780350"/>
              <a:ext cx="460600" cy="365650"/>
            </a:xfrm>
            <a:custGeom>
              <a:avLst/>
              <a:gdLst/>
              <a:ahLst/>
              <a:cxnLst/>
              <a:rect l="l" t="t" r="r" b="b"/>
              <a:pathLst>
                <a:path w="18424" h="14626" extrusionOk="0">
                  <a:moveTo>
                    <a:pt x="8732" y="136"/>
                  </a:moveTo>
                  <a:lnTo>
                    <a:pt x="8732" y="136"/>
                  </a:lnTo>
                  <a:cubicBezTo>
                    <a:pt x="8044" y="916"/>
                    <a:pt x="8939" y="1801"/>
                    <a:pt x="8939" y="1801"/>
                  </a:cubicBezTo>
                  <a:cubicBezTo>
                    <a:pt x="8939" y="1801"/>
                    <a:pt x="5947" y="3148"/>
                    <a:pt x="3403" y="3148"/>
                  </a:cubicBezTo>
                  <a:cubicBezTo>
                    <a:pt x="2835" y="3148"/>
                    <a:pt x="2289" y="3080"/>
                    <a:pt x="1804" y="2916"/>
                  </a:cubicBezTo>
                  <a:lnTo>
                    <a:pt x="1804" y="2916"/>
                  </a:lnTo>
                  <a:cubicBezTo>
                    <a:pt x="1825" y="3880"/>
                    <a:pt x="2764" y="4607"/>
                    <a:pt x="2764" y="4607"/>
                  </a:cubicBezTo>
                  <a:cubicBezTo>
                    <a:pt x="2764" y="4607"/>
                    <a:pt x="1" y="4945"/>
                    <a:pt x="203" y="9101"/>
                  </a:cubicBezTo>
                  <a:cubicBezTo>
                    <a:pt x="376" y="12610"/>
                    <a:pt x="4367" y="14625"/>
                    <a:pt x="5861" y="14625"/>
                  </a:cubicBezTo>
                  <a:cubicBezTo>
                    <a:pt x="6049" y="14625"/>
                    <a:pt x="6198" y="14593"/>
                    <a:pt x="6294" y="14528"/>
                  </a:cubicBezTo>
                  <a:cubicBezTo>
                    <a:pt x="7787" y="13516"/>
                    <a:pt x="8750" y="11053"/>
                    <a:pt x="7609" y="7399"/>
                  </a:cubicBezTo>
                  <a:lnTo>
                    <a:pt x="7609" y="7399"/>
                  </a:lnTo>
                  <a:cubicBezTo>
                    <a:pt x="8325" y="7619"/>
                    <a:pt x="10205" y="7943"/>
                    <a:pt x="12196" y="7943"/>
                  </a:cubicBezTo>
                  <a:cubicBezTo>
                    <a:pt x="15132" y="7943"/>
                    <a:pt x="18311" y="7239"/>
                    <a:pt x="18354" y="4464"/>
                  </a:cubicBezTo>
                  <a:cubicBezTo>
                    <a:pt x="18424" y="1"/>
                    <a:pt x="11863" y="2191"/>
                    <a:pt x="8732" y="136"/>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54"/>
            <p:cNvSpPr/>
            <p:nvPr/>
          </p:nvSpPr>
          <p:spPr>
            <a:xfrm>
              <a:off x="1856175" y="1096750"/>
              <a:ext cx="147025" cy="125025"/>
            </a:xfrm>
            <a:custGeom>
              <a:avLst/>
              <a:gdLst/>
              <a:ahLst/>
              <a:cxnLst/>
              <a:rect l="l" t="t" r="r" b="b"/>
              <a:pathLst>
                <a:path w="5881" h="5001" extrusionOk="0">
                  <a:moveTo>
                    <a:pt x="2280" y="1"/>
                  </a:moveTo>
                  <a:cubicBezTo>
                    <a:pt x="2107" y="1"/>
                    <a:pt x="1934" y="25"/>
                    <a:pt x="1761" y="77"/>
                  </a:cubicBezTo>
                  <a:cubicBezTo>
                    <a:pt x="325" y="508"/>
                    <a:pt x="0" y="2162"/>
                    <a:pt x="878" y="3308"/>
                  </a:cubicBezTo>
                  <a:cubicBezTo>
                    <a:pt x="1645" y="4311"/>
                    <a:pt x="2803" y="4865"/>
                    <a:pt x="3835" y="4986"/>
                  </a:cubicBezTo>
                  <a:cubicBezTo>
                    <a:pt x="3924" y="4996"/>
                    <a:pt x="4009" y="5001"/>
                    <a:pt x="4091" y="5001"/>
                  </a:cubicBezTo>
                  <a:cubicBezTo>
                    <a:pt x="5442" y="5001"/>
                    <a:pt x="5881" y="3645"/>
                    <a:pt x="5283" y="2385"/>
                  </a:cubicBezTo>
                  <a:cubicBezTo>
                    <a:pt x="4781" y="1325"/>
                    <a:pt x="3561" y="1"/>
                    <a:pt x="2280" y="1"/>
                  </a:cubicBez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54"/>
            <p:cNvSpPr/>
            <p:nvPr/>
          </p:nvSpPr>
          <p:spPr>
            <a:xfrm>
              <a:off x="2091875" y="2478500"/>
              <a:ext cx="754875" cy="2464700"/>
            </a:xfrm>
            <a:custGeom>
              <a:avLst/>
              <a:gdLst/>
              <a:ahLst/>
              <a:cxnLst/>
              <a:rect l="l" t="t" r="r" b="b"/>
              <a:pathLst>
                <a:path w="30195" h="98588" extrusionOk="0">
                  <a:moveTo>
                    <a:pt x="16506" y="1"/>
                  </a:moveTo>
                  <a:lnTo>
                    <a:pt x="0" y="1662"/>
                  </a:lnTo>
                  <a:cubicBezTo>
                    <a:pt x="0" y="1662"/>
                    <a:pt x="1704" y="6890"/>
                    <a:pt x="3957" y="14280"/>
                  </a:cubicBezTo>
                  <a:cubicBezTo>
                    <a:pt x="6093" y="21298"/>
                    <a:pt x="8713" y="30263"/>
                    <a:pt x="10839" y="38561"/>
                  </a:cubicBezTo>
                  <a:cubicBezTo>
                    <a:pt x="12522" y="45149"/>
                    <a:pt x="13890" y="51311"/>
                    <a:pt x="14448" y="55749"/>
                  </a:cubicBezTo>
                  <a:cubicBezTo>
                    <a:pt x="16278" y="70337"/>
                    <a:pt x="22453" y="98588"/>
                    <a:pt x="22453" y="98588"/>
                  </a:cubicBezTo>
                  <a:lnTo>
                    <a:pt x="30195" y="96619"/>
                  </a:lnTo>
                  <a:cubicBezTo>
                    <a:pt x="30195" y="96619"/>
                    <a:pt x="28470" y="66909"/>
                    <a:pt x="27501" y="51968"/>
                  </a:cubicBezTo>
                  <a:cubicBezTo>
                    <a:pt x="26571" y="37597"/>
                    <a:pt x="16506" y="1"/>
                    <a:pt x="16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54"/>
            <p:cNvSpPr/>
            <p:nvPr/>
          </p:nvSpPr>
          <p:spPr>
            <a:xfrm>
              <a:off x="2190775" y="2741775"/>
              <a:ext cx="185625" cy="700775"/>
            </a:xfrm>
            <a:custGeom>
              <a:avLst/>
              <a:gdLst/>
              <a:ahLst/>
              <a:cxnLst/>
              <a:rect l="l" t="t" r="r" b="b"/>
              <a:pathLst>
                <a:path w="7425" h="28031" extrusionOk="0">
                  <a:moveTo>
                    <a:pt x="1604" y="0"/>
                  </a:moveTo>
                  <a:lnTo>
                    <a:pt x="0" y="3749"/>
                  </a:lnTo>
                  <a:cubicBezTo>
                    <a:pt x="2137" y="10767"/>
                    <a:pt x="4757" y="19732"/>
                    <a:pt x="6883" y="28030"/>
                  </a:cubicBezTo>
                  <a:cubicBezTo>
                    <a:pt x="7424" y="19808"/>
                    <a:pt x="5856" y="4749"/>
                    <a:pt x="16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54"/>
            <p:cNvSpPr/>
            <p:nvPr/>
          </p:nvSpPr>
          <p:spPr>
            <a:xfrm>
              <a:off x="1843975" y="2500925"/>
              <a:ext cx="437950" cy="2526375"/>
            </a:xfrm>
            <a:custGeom>
              <a:avLst/>
              <a:gdLst/>
              <a:ahLst/>
              <a:cxnLst/>
              <a:rect l="l" t="t" r="r" b="b"/>
              <a:pathLst>
                <a:path w="17518" h="101055" extrusionOk="0">
                  <a:moveTo>
                    <a:pt x="17517" y="0"/>
                  </a:moveTo>
                  <a:lnTo>
                    <a:pt x="1315" y="1633"/>
                  </a:lnTo>
                  <a:cubicBezTo>
                    <a:pt x="1315" y="1633"/>
                    <a:pt x="5116" y="40186"/>
                    <a:pt x="2542" y="56802"/>
                  </a:cubicBezTo>
                  <a:cubicBezTo>
                    <a:pt x="282" y="71388"/>
                    <a:pt x="0" y="101055"/>
                    <a:pt x="0" y="101055"/>
                  </a:cubicBezTo>
                  <a:lnTo>
                    <a:pt x="8643" y="101055"/>
                  </a:lnTo>
                  <a:cubicBezTo>
                    <a:pt x="8643" y="101055"/>
                    <a:pt x="13683" y="69204"/>
                    <a:pt x="15404" y="54164"/>
                  </a:cubicBezTo>
                  <a:cubicBezTo>
                    <a:pt x="16974" y="40429"/>
                    <a:pt x="17517" y="0"/>
                    <a:pt x="175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54"/>
            <p:cNvSpPr/>
            <p:nvPr/>
          </p:nvSpPr>
          <p:spPr>
            <a:xfrm>
              <a:off x="1819050" y="4951000"/>
              <a:ext cx="283550" cy="80975"/>
            </a:xfrm>
            <a:custGeom>
              <a:avLst/>
              <a:gdLst/>
              <a:ahLst/>
              <a:cxnLst/>
              <a:rect l="l" t="t" r="r" b="b"/>
              <a:pathLst>
                <a:path w="11342" h="3239" extrusionOk="0">
                  <a:moveTo>
                    <a:pt x="11341" y="1"/>
                  </a:moveTo>
                  <a:lnTo>
                    <a:pt x="1" y="198"/>
                  </a:lnTo>
                  <a:lnTo>
                    <a:pt x="530" y="3239"/>
                  </a:lnTo>
                  <a:lnTo>
                    <a:pt x="10706" y="3239"/>
                  </a:lnTo>
                  <a:lnTo>
                    <a:pt x="11341"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54"/>
            <p:cNvSpPr/>
            <p:nvPr/>
          </p:nvSpPr>
          <p:spPr>
            <a:xfrm>
              <a:off x="2622575" y="4806925"/>
              <a:ext cx="256825" cy="144150"/>
            </a:xfrm>
            <a:custGeom>
              <a:avLst/>
              <a:gdLst/>
              <a:ahLst/>
              <a:cxnLst/>
              <a:rect l="l" t="t" r="r" b="b"/>
              <a:pathLst>
                <a:path w="10273" h="5766" extrusionOk="0">
                  <a:moveTo>
                    <a:pt x="10273" y="0"/>
                  </a:moveTo>
                  <a:lnTo>
                    <a:pt x="0" y="2784"/>
                  </a:lnTo>
                  <a:lnTo>
                    <a:pt x="759" y="5765"/>
                  </a:lnTo>
                  <a:lnTo>
                    <a:pt x="9985" y="3414"/>
                  </a:lnTo>
                  <a:lnTo>
                    <a:pt x="10273"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54"/>
            <p:cNvSpPr/>
            <p:nvPr/>
          </p:nvSpPr>
          <p:spPr>
            <a:xfrm>
              <a:off x="2096350" y="1042425"/>
              <a:ext cx="24300" cy="34400"/>
            </a:xfrm>
            <a:custGeom>
              <a:avLst/>
              <a:gdLst/>
              <a:ahLst/>
              <a:cxnLst/>
              <a:rect l="l" t="t" r="r" b="b"/>
              <a:pathLst>
                <a:path w="972" h="1376" extrusionOk="0">
                  <a:moveTo>
                    <a:pt x="448" y="1"/>
                  </a:moveTo>
                  <a:cubicBezTo>
                    <a:pt x="438" y="1"/>
                    <a:pt x="428" y="1"/>
                    <a:pt x="418" y="2"/>
                  </a:cubicBezTo>
                  <a:cubicBezTo>
                    <a:pt x="169" y="28"/>
                    <a:pt x="1" y="354"/>
                    <a:pt x="38" y="732"/>
                  </a:cubicBezTo>
                  <a:cubicBezTo>
                    <a:pt x="75" y="1096"/>
                    <a:pt x="289" y="1375"/>
                    <a:pt x="525" y="1375"/>
                  </a:cubicBezTo>
                  <a:cubicBezTo>
                    <a:pt x="535" y="1375"/>
                    <a:pt x="545" y="1375"/>
                    <a:pt x="555" y="1373"/>
                  </a:cubicBezTo>
                  <a:cubicBezTo>
                    <a:pt x="803" y="1348"/>
                    <a:pt x="972" y="1022"/>
                    <a:pt x="935" y="642"/>
                  </a:cubicBezTo>
                  <a:cubicBezTo>
                    <a:pt x="898" y="279"/>
                    <a:pt x="683" y="1"/>
                    <a:pt x="44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54"/>
            <p:cNvSpPr/>
            <p:nvPr/>
          </p:nvSpPr>
          <p:spPr>
            <a:xfrm>
              <a:off x="2203325" y="1031675"/>
              <a:ext cx="24350" cy="34375"/>
            </a:xfrm>
            <a:custGeom>
              <a:avLst/>
              <a:gdLst/>
              <a:ahLst/>
              <a:cxnLst/>
              <a:rect l="l" t="t" r="r" b="b"/>
              <a:pathLst>
                <a:path w="974" h="1375" extrusionOk="0">
                  <a:moveTo>
                    <a:pt x="449" y="0"/>
                  </a:moveTo>
                  <a:cubicBezTo>
                    <a:pt x="439" y="0"/>
                    <a:pt x="429" y="1"/>
                    <a:pt x="419" y="2"/>
                  </a:cubicBezTo>
                  <a:cubicBezTo>
                    <a:pt x="171" y="26"/>
                    <a:pt x="1" y="353"/>
                    <a:pt x="39" y="732"/>
                  </a:cubicBezTo>
                  <a:cubicBezTo>
                    <a:pt x="76" y="1096"/>
                    <a:pt x="291" y="1375"/>
                    <a:pt x="527" y="1375"/>
                  </a:cubicBezTo>
                  <a:cubicBezTo>
                    <a:pt x="537" y="1375"/>
                    <a:pt x="546" y="1374"/>
                    <a:pt x="556" y="1373"/>
                  </a:cubicBezTo>
                  <a:cubicBezTo>
                    <a:pt x="804" y="1348"/>
                    <a:pt x="973" y="1020"/>
                    <a:pt x="936" y="642"/>
                  </a:cubicBezTo>
                  <a:cubicBezTo>
                    <a:pt x="899" y="279"/>
                    <a:pt x="685" y="0"/>
                    <a:pt x="44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54"/>
            <p:cNvSpPr/>
            <p:nvPr/>
          </p:nvSpPr>
          <p:spPr>
            <a:xfrm>
              <a:off x="2170775" y="1058100"/>
              <a:ext cx="53375" cy="89925"/>
            </a:xfrm>
            <a:custGeom>
              <a:avLst/>
              <a:gdLst/>
              <a:ahLst/>
              <a:cxnLst/>
              <a:rect l="l" t="t" r="r" b="b"/>
              <a:pathLst>
                <a:path w="2135" h="3597" extrusionOk="0">
                  <a:moveTo>
                    <a:pt x="0" y="1"/>
                  </a:moveTo>
                  <a:lnTo>
                    <a:pt x="360" y="3578"/>
                  </a:lnTo>
                  <a:cubicBezTo>
                    <a:pt x="360" y="3578"/>
                    <a:pt x="488" y="3597"/>
                    <a:pt x="681" y="3597"/>
                  </a:cubicBezTo>
                  <a:cubicBezTo>
                    <a:pt x="1071" y="3597"/>
                    <a:pt x="1728" y="3520"/>
                    <a:pt x="2134" y="3056"/>
                  </a:cubicBezTo>
                  <a:cubicBezTo>
                    <a:pt x="1081" y="2097"/>
                    <a:pt x="0" y="1"/>
                    <a:pt x="0" y="1"/>
                  </a:cubicBezTo>
                  <a:close/>
                </a:path>
              </a:pathLst>
            </a:custGeom>
            <a:solidFill>
              <a:srgbClr val="FF5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54"/>
            <p:cNvSpPr/>
            <p:nvPr/>
          </p:nvSpPr>
          <p:spPr>
            <a:xfrm>
              <a:off x="2084850" y="1146675"/>
              <a:ext cx="72650" cy="30275"/>
            </a:xfrm>
            <a:custGeom>
              <a:avLst/>
              <a:gdLst/>
              <a:ahLst/>
              <a:cxnLst/>
              <a:rect l="l" t="t" r="r" b="b"/>
              <a:pathLst>
                <a:path w="2906" h="1211" extrusionOk="0">
                  <a:moveTo>
                    <a:pt x="126" y="1"/>
                  </a:moveTo>
                  <a:cubicBezTo>
                    <a:pt x="101" y="1"/>
                    <a:pt x="77" y="9"/>
                    <a:pt x="56" y="26"/>
                  </a:cubicBezTo>
                  <a:cubicBezTo>
                    <a:pt x="8" y="64"/>
                    <a:pt x="0" y="135"/>
                    <a:pt x="39" y="183"/>
                  </a:cubicBezTo>
                  <a:cubicBezTo>
                    <a:pt x="74" y="227"/>
                    <a:pt x="843" y="1159"/>
                    <a:pt x="2303" y="1209"/>
                  </a:cubicBezTo>
                  <a:cubicBezTo>
                    <a:pt x="2340" y="1210"/>
                    <a:pt x="2377" y="1210"/>
                    <a:pt x="2413" y="1210"/>
                  </a:cubicBezTo>
                  <a:cubicBezTo>
                    <a:pt x="2542" y="1210"/>
                    <a:pt x="2671" y="1204"/>
                    <a:pt x="2800" y="1191"/>
                  </a:cubicBezTo>
                  <a:cubicBezTo>
                    <a:pt x="2860" y="1185"/>
                    <a:pt x="2906" y="1131"/>
                    <a:pt x="2898" y="1069"/>
                  </a:cubicBezTo>
                  <a:cubicBezTo>
                    <a:pt x="2893" y="1011"/>
                    <a:pt x="2845" y="969"/>
                    <a:pt x="2788" y="969"/>
                  </a:cubicBezTo>
                  <a:cubicBezTo>
                    <a:pt x="2784" y="969"/>
                    <a:pt x="2780" y="969"/>
                    <a:pt x="2777" y="969"/>
                  </a:cubicBezTo>
                  <a:cubicBezTo>
                    <a:pt x="2659" y="981"/>
                    <a:pt x="2545" y="986"/>
                    <a:pt x="2435" y="986"/>
                  </a:cubicBezTo>
                  <a:cubicBezTo>
                    <a:pt x="992" y="986"/>
                    <a:pt x="222" y="53"/>
                    <a:pt x="213" y="42"/>
                  </a:cubicBezTo>
                  <a:cubicBezTo>
                    <a:pt x="191" y="15"/>
                    <a:pt x="159" y="1"/>
                    <a:pt x="12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54"/>
            <p:cNvSpPr/>
            <p:nvPr/>
          </p:nvSpPr>
          <p:spPr>
            <a:xfrm>
              <a:off x="2054025" y="993500"/>
              <a:ext cx="51150" cy="36050"/>
            </a:xfrm>
            <a:custGeom>
              <a:avLst/>
              <a:gdLst/>
              <a:ahLst/>
              <a:cxnLst/>
              <a:rect l="l" t="t" r="r" b="b"/>
              <a:pathLst>
                <a:path w="2046" h="1442" extrusionOk="0">
                  <a:moveTo>
                    <a:pt x="1818" y="1"/>
                  </a:moveTo>
                  <a:cubicBezTo>
                    <a:pt x="1814" y="1"/>
                    <a:pt x="1811" y="1"/>
                    <a:pt x="1807" y="1"/>
                  </a:cubicBezTo>
                  <a:cubicBezTo>
                    <a:pt x="1764" y="2"/>
                    <a:pt x="732" y="46"/>
                    <a:pt x="89" y="1100"/>
                  </a:cubicBezTo>
                  <a:cubicBezTo>
                    <a:pt x="1" y="1247"/>
                    <a:pt x="102" y="1434"/>
                    <a:pt x="272" y="1440"/>
                  </a:cubicBezTo>
                  <a:lnTo>
                    <a:pt x="273" y="1441"/>
                  </a:lnTo>
                  <a:cubicBezTo>
                    <a:pt x="275" y="1441"/>
                    <a:pt x="278" y="1441"/>
                    <a:pt x="280" y="1441"/>
                  </a:cubicBezTo>
                  <a:cubicBezTo>
                    <a:pt x="357" y="1441"/>
                    <a:pt x="430" y="1401"/>
                    <a:pt x="471" y="1334"/>
                  </a:cubicBezTo>
                  <a:cubicBezTo>
                    <a:pt x="990" y="483"/>
                    <a:pt x="1812" y="448"/>
                    <a:pt x="1820" y="447"/>
                  </a:cubicBezTo>
                  <a:cubicBezTo>
                    <a:pt x="1946" y="446"/>
                    <a:pt x="2046" y="342"/>
                    <a:pt x="2042" y="217"/>
                  </a:cubicBezTo>
                  <a:cubicBezTo>
                    <a:pt x="2039" y="96"/>
                    <a:pt x="1939" y="1"/>
                    <a:pt x="181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54"/>
            <p:cNvSpPr/>
            <p:nvPr/>
          </p:nvSpPr>
          <p:spPr>
            <a:xfrm>
              <a:off x="2202700" y="972725"/>
              <a:ext cx="51275" cy="35825"/>
            </a:xfrm>
            <a:custGeom>
              <a:avLst/>
              <a:gdLst/>
              <a:ahLst/>
              <a:cxnLst/>
              <a:rect l="l" t="t" r="r" b="b"/>
              <a:pathLst>
                <a:path w="2051" h="1433" extrusionOk="0">
                  <a:moveTo>
                    <a:pt x="227" y="1"/>
                  </a:moveTo>
                  <a:cubicBezTo>
                    <a:pt x="106" y="1"/>
                    <a:pt x="8" y="96"/>
                    <a:pt x="4" y="218"/>
                  </a:cubicBezTo>
                  <a:cubicBezTo>
                    <a:pt x="0" y="341"/>
                    <a:pt x="97" y="444"/>
                    <a:pt x="221" y="448"/>
                  </a:cubicBezTo>
                  <a:cubicBezTo>
                    <a:pt x="263" y="448"/>
                    <a:pt x="1055" y="479"/>
                    <a:pt x="1576" y="1326"/>
                  </a:cubicBezTo>
                  <a:cubicBezTo>
                    <a:pt x="1616" y="1389"/>
                    <a:pt x="1685" y="1430"/>
                    <a:pt x="1760" y="1432"/>
                  </a:cubicBezTo>
                  <a:cubicBezTo>
                    <a:pt x="1762" y="1432"/>
                    <a:pt x="1764" y="1432"/>
                    <a:pt x="1766" y="1432"/>
                  </a:cubicBezTo>
                  <a:cubicBezTo>
                    <a:pt x="1941" y="1432"/>
                    <a:pt x="2050" y="1241"/>
                    <a:pt x="1957" y="1091"/>
                  </a:cubicBezTo>
                  <a:cubicBezTo>
                    <a:pt x="1308" y="37"/>
                    <a:pt x="280" y="8"/>
                    <a:pt x="234" y="1"/>
                  </a:cubicBezTo>
                  <a:cubicBezTo>
                    <a:pt x="232" y="1"/>
                    <a:pt x="230" y="1"/>
                    <a:pt x="22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54"/>
            <p:cNvSpPr/>
            <p:nvPr/>
          </p:nvSpPr>
          <p:spPr>
            <a:xfrm>
              <a:off x="2023950" y="5163875"/>
              <a:ext cx="60875" cy="29925"/>
            </a:xfrm>
            <a:custGeom>
              <a:avLst/>
              <a:gdLst/>
              <a:ahLst/>
              <a:cxnLst/>
              <a:rect l="l" t="t" r="r" b="b"/>
              <a:pathLst>
                <a:path w="2435" h="1197" extrusionOk="0">
                  <a:moveTo>
                    <a:pt x="1920" y="219"/>
                  </a:moveTo>
                  <a:cubicBezTo>
                    <a:pt x="1969" y="219"/>
                    <a:pt x="2016" y="229"/>
                    <a:pt x="2062" y="248"/>
                  </a:cubicBezTo>
                  <a:cubicBezTo>
                    <a:pt x="2094" y="263"/>
                    <a:pt x="2134" y="292"/>
                    <a:pt x="2155" y="380"/>
                  </a:cubicBezTo>
                  <a:cubicBezTo>
                    <a:pt x="2197" y="557"/>
                    <a:pt x="2170" y="689"/>
                    <a:pt x="2074" y="785"/>
                  </a:cubicBezTo>
                  <a:cubicBezTo>
                    <a:pt x="1947" y="910"/>
                    <a:pt x="1690" y="972"/>
                    <a:pt x="1337" y="972"/>
                  </a:cubicBezTo>
                  <a:cubicBezTo>
                    <a:pt x="1077" y="972"/>
                    <a:pt x="765" y="938"/>
                    <a:pt x="413" y="870"/>
                  </a:cubicBezTo>
                  <a:cubicBezTo>
                    <a:pt x="892" y="562"/>
                    <a:pt x="1548" y="220"/>
                    <a:pt x="1911" y="220"/>
                  </a:cubicBezTo>
                  <a:cubicBezTo>
                    <a:pt x="1914" y="219"/>
                    <a:pt x="1917" y="219"/>
                    <a:pt x="1920" y="219"/>
                  </a:cubicBezTo>
                  <a:close/>
                  <a:moveTo>
                    <a:pt x="1883" y="0"/>
                  </a:moveTo>
                  <a:cubicBezTo>
                    <a:pt x="1240" y="0"/>
                    <a:pt x="181" y="729"/>
                    <a:pt x="47" y="823"/>
                  </a:cubicBezTo>
                  <a:cubicBezTo>
                    <a:pt x="13" y="850"/>
                    <a:pt x="0" y="896"/>
                    <a:pt x="16" y="935"/>
                  </a:cubicBezTo>
                  <a:cubicBezTo>
                    <a:pt x="33" y="981"/>
                    <a:pt x="70" y="1015"/>
                    <a:pt x="116" y="1026"/>
                  </a:cubicBezTo>
                  <a:cubicBezTo>
                    <a:pt x="457" y="1106"/>
                    <a:pt x="944" y="1197"/>
                    <a:pt x="1380" y="1197"/>
                  </a:cubicBezTo>
                  <a:cubicBezTo>
                    <a:pt x="1739" y="1197"/>
                    <a:pt x="2064" y="1137"/>
                    <a:pt x="2246" y="956"/>
                  </a:cubicBezTo>
                  <a:cubicBezTo>
                    <a:pt x="2391" y="814"/>
                    <a:pt x="2434" y="615"/>
                    <a:pt x="2375" y="365"/>
                  </a:cubicBezTo>
                  <a:cubicBezTo>
                    <a:pt x="2330" y="179"/>
                    <a:pt x="2216" y="91"/>
                    <a:pt x="2128" y="48"/>
                  </a:cubicBezTo>
                  <a:cubicBezTo>
                    <a:pt x="2057" y="15"/>
                    <a:pt x="1974" y="0"/>
                    <a:pt x="18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54"/>
            <p:cNvSpPr/>
            <p:nvPr/>
          </p:nvSpPr>
          <p:spPr>
            <a:xfrm>
              <a:off x="2020950" y="5136225"/>
              <a:ext cx="38025" cy="53425"/>
            </a:xfrm>
            <a:custGeom>
              <a:avLst/>
              <a:gdLst/>
              <a:ahLst/>
              <a:cxnLst/>
              <a:rect l="l" t="t" r="r" b="b"/>
              <a:pathLst>
                <a:path w="1521" h="2137" extrusionOk="0">
                  <a:moveTo>
                    <a:pt x="882" y="223"/>
                  </a:moveTo>
                  <a:cubicBezTo>
                    <a:pt x="898" y="223"/>
                    <a:pt x="917" y="224"/>
                    <a:pt x="933" y="227"/>
                  </a:cubicBezTo>
                  <a:cubicBezTo>
                    <a:pt x="1082" y="245"/>
                    <a:pt x="1106" y="311"/>
                    <a:pt x="1117" y="340"/>
                  </a:cubicBezTo>
                  <a:cubicBezTo>
                    <a:pt x="1229" y="650"/>
                    <a:pt x="763" y="1432"/>
                    <a:pt x="343" y="1799"/>
                  </a:cubicBezTo>
                  <a:cubicBezTo>
                    <a:pt x="327" y="1403"/>
                    <a:pt x="341" y="609"/>
                    <a:pt x="642" y="322"/>
                  </a:cubicBezTo>
                  <a:cubicBezTo>
                    <a:pt x="705" y="259"/>
                    <a:pt x="790" y="224"/>
                    <a:pt x="877" y="224"/>
                  </a:cubicBezTo>
                  <a:cubicBezTo>
                    <a:pt x="879" y="224"/>
                    <a:pt x="880" y="224"/>
                    <a:pt x="882" y="224"/>
                  </a:cubicBezTo>
                  <a:lnTo>
                    <a:pt x="882" y="223"/>
                  </a:lnTo>
                  <a:close/>
                  <a:moveTo>
                    <a:pt x="846" y="1"/>
                  </a:moveTo>
                  <a:cubicBezTo>
                    <a:pt x="701" y="1"/>
                    <a:pt x="575" y="49"/>
                    <a:pt x="471" y="148"/>
                  </a:cubicBezTo>
                  <a:cubicBezTo>
                    <a:pt x="1" y="597"/>
                    <a:pt x="125" y="1958"/>
                    <a:pt x="131" y="2016"/>
                  </a:cubicBezTo>
                  <a:cubicBezTo>
                    <a:pt x="136" y="2059"/>
                    <a:pt x="161" y="2098"/>
                    <a:pt x="198" y="2118"/>
                  </a:cubicBezTo>
                  <a:cubicBezTo>
                    <a:pt x="218" y="2130"/>
                    <a:pt x="241" y="2137"/>
                    <a:pt x="262" y="2137"/>
                  </a:cubicBezTo>
                  <a:cubicBezTo>
                    <a:pt x="280" y="2137"/>
                    <a:pt x="298" y="2132"/>
                    <a:pt x="314" y="2123"/>
                  </a:cubicBezTo>
                  <a:cubicBezTo>
                    <a:pt x="756" y="1858"/>
                    <a:pt x="1520" y="824"/>
                    <a:pt x="1329" y="298"/>
                  </a:cubicBezTo>
                  <a:cubicBezTo>
                    <a:pt x="1294" y="203"/>
                    <a:pt x="1195" y="37"/>
                    <a:pt x="921" y="5"/>
                  </a:cubicBezTo>
                  <a:cubicBezTo>
                    <a:pt x="896" y="2"/>
                    <a:pt x="870" y="1"/>
                    <a:pt x="8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54"/>
            <p:cNvSpPr/>
            <p:nvPr/>
          </p:nvSpPr>
          <p:spPr>
            <a:xfrm>
              <a:off x="2836175" y="5023050"/>
              <a:ext cx="70325" cy="40075"/>
            </a:xfrm>
            <a:custGeom>
              <a:avLst/>
              <a:gdLst/>
              <a:ahLst/>
              <a:cxnLst/>
              <a:rect l="l" t="t" r="r" b="b"/>
              <a:pathLst>
                <a:path w="2813" h="1603" extrusionOk="0">
                  <a:moveTo>
                    <a:pt x="2360" y="223"/>
                  </a:moveTo>
                  <a:cubicBezTo>
                    <a:pt x="2370" y="223"/>
                    <a:pt x="2379" y="223"/>
                    <a:pt x="2388" y="224"/>
                  </a:cubicBezTo>
                  <a:cubicBezTo>
                    <a:pt x="2404" y="225"/>
                    <a:pt x="2418" y="228"/>
                    <a:pt x="2433" y="231"/>
                  </a:cubicBezTo>
                  <a:cubicBezTo>
                    <a:pt x="2482" y="245"/>
                    <a:pt x="2511" y="275"/>
                    <a:pt x="2530" y="330"/>
                  </a:cubicBezTo>
                  <a:cubicBezTo>
                    <a:pt x="2578" y="474"/>
                    <a:pt x="2565" y="599"/>
                    <a:pt x="2488" y="711"/>
                  </a:cubicBezTo>
                  <a:cubicBezTo>
                    <a:pt x="2270" y="1033"/>
                    <a:pt x="1529" y="1268"/>
                    <a:pt x="477" y="1357"/>
                  </a:cubicBezTo>
                  <a:cubicBezTo>
                    <a:pt x="1098" y="839"/>
                    <a:pt x="1970" y="223"/>
                    <a:pt x="2360" y="223"/>
                  </a:cubicBezTo>
                  <a:close/>
                  <a:moveTo>
                    <a:pt x="2369" y="1"/>
                  </a:moveTo>
                  <a:cubicBezTo>
                    <a:pt x="1671" y="1"/>
                    <a:pt x="245" y="1256"/>
                    <a:pt x="74" y="1407"/>
                  </a:cubicBezTo>
                  <a:cubicBezTo>
                    <a:pt x="1" y="1472"/>
                    <a:pt x="41" y="1594"/>
                    <a:pt x="139" y="1603"/>
                  </a:cubicBezTo>
                  <a:lnTo>
                    <a:pt x="154" y="1603"/>
                  </a:lnTo>
                  <a:cubicBezTo>
                    <a:pt x="929" y="1562"/>
                    <a:pt x="2284" y="1409"/>
                    <a:pt x="2672" y="836"/>
                  </a:cubicBezTo>
                  <a:cubicBezTo>
                    <a:pt x="2789" y="664"/>
                    <a:pt x="2812" y="470"/>
                    <a:pt x="2741" y="258"/>
                  </a:cubicBezTo>
                  <a:cubicBezTo>
                    <a:pt x="2699" y="131"/>
                    <a:pt x="2612" y="47"/>
                    <a:pt x="2489" y="16"/>
                  </a:cubicBezTo>
                  <a:cubicBezTo>
                    <a:pt x="2452" y="6"/>
                    <a:pt x="2412" y="1"/>
                    <a:pt x="2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54"/>
            <p:cNvSpPr/>
            <p:nvPr/>
          </p:nvSpPr>
          <p:spPr>
            <a:xfrm>
              <a:off x="2832150" y="5003500"/>
              <a:ext cx="42750" cy="59625"/>
            </a:xfrm>
            <a:custGeom>
              <a:avLst/>
              <a:gdLst/>
              <a:ahLst/>
              <a:cxnLst/>
              <a:rect l="l" t="t" r="r" b="b"/>
              <a:pathLst>
                <a:path w="1710" h="2385" extrusionOk="0">
                  <a:moveTo>
                    <a:pt x="1127" y="224"/>
                  </a:moveTo>
                  <a:cubicBezTo>
                    <a:pt x="1139" y="224"/>
                    <a:pt x="1151" y="225"/>
                    <a:pt x="1163" y="225"/>
                  </a:cubicBezTo>
                  <a:cubicBezTo>
                    <a:pt x="1261" y="234"/>
                    <a:pt x="1281" y="281"/>
                    <a:pt x="1289" y="299"/>
                  </a:cubicBezTo>
                  <a:cubicBezTo>
                    <a:pt x="1417" y="596"/>
                    <a:pt x="873" y="1563"/>
                    <a:pt x="396" y="2045"/>
                  </a:cubicBezTo>
                  <a:cubicBezTo>
                    <a:pt x="363" y="1670"/>
                    <a:pt x="339" y="892"/>
                    <a:pt x="640" y="481"/>
                  </a:cubicBezTo>
                  <a:cubicBezTo>
                    <a:pt x="746" y="337"/>
                    <a:pt x="879" y="257"/>
                    <a:pt x="1048" y="231"/>
                  </a:cubicBezTo>
                  <a:cubicBezTo>
                    <a:pt x="1074" y="226"/>
                    <a:pt x="1100" y="224"/>
                    <a:pt x="1127" y="224"/>
                  </a:cubicBezTo>
                  <a:close/>
                  <a:moveTo>
                    <a:pt x="1131" y="1"/>
                  </a:moveTo>
                  <a:cubicBezTo>
                    <a:pt x="1095" y="1"/>
                    <a:pt x="1056" y="3"/>
                    <a:pt x="1014" y="10"/>
                  </a:cubicBezTo>
                  <a:cubicBezTo>
                    <a:pt x="786" y="45"/>
                    <a:pt x="600" y="158"/>
                    <a:pt x="459" y="348"/>
                  </a:cubicBezTo>
                  <a:cubicBezTo>
                    <a:pt x="0" y="975"/>
                    <a:pt x="191" y="2238"/>
                    <a:pt x="199" y="2291"/>
                  </a:cubicBezTo>
                  <a:cubicBezTo>
                    <a:pt x="205" y="2330"/>
                    <a:pt x="232" y="2363"/>
                    <a:pt x="269" y="2377"/>
                  </a:cubicBezTo>
                  <a:cubicBezTo>
                    <a:pt x="279" y="2381"/>
                    <a:pt x="290" y="2383"/>
                    <a:pt x="300" y="2385"/>
                  </a:cubicBezTo>
                  <a:cubicBezTo>
                    <a:pt x="304" y="2385"/>
                    <a:pt x="307" y="2385"/>
                    <a:pt x="310" y="2385"/>
                  </a:cubicBezTo>
                  <a:cubicBezTo>
                    <a:pt x="335" y="2385"/>
                    <a:pt x="359" y="2377"/>
                    <a:pt x="379" y="2360"/>
                  </a:cubicBezTo>
                  <a:cubicBezTo>
                    <a:pt x="868" y="1972"/>
                    <a:pt x="1709" y="706"/>
                    <a:pt x="1493" y="210"/>
                  </a:cubicBezTo>
                  <a:cubicBezTo>
                    <a:pt x="1450" y="110"/>
                    <a:pt x="1352" y="1"/>
                    <a:pt x="11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54"/>
            <p:cNvSpPr/>
            <p:nvPr/>
          </p:nvSpPr>
          <p:spPr>
            <a:xfrm>
              <a:off x="1590000" y="1619175"/>
              <a:ext cx="526450" cy="784625"/>
            </a:xfrm>
            <a:custGeom>
              <a:avLst/>
              <a:gdLst/>
              <a:ahLst/>
              <a:cxnLst/>
              <a:rect l="l" t="t" r="r" b="b"/>
              <a:pathLst>
                <a:path w="21058" h="31385" extrusionOk="0">
                  <a:moveTo>
                    <a:pt x="6345" y="20447"/>
                  </a:moveTo>
                  <a:cubicBezTo>
                    <a:pt x="6358" y="20447"/>
                    <a:pt x="6397" y="20506"/>
                    <a:pt x="6426" y="20622"/>
                  </a:cubicBezTo>
                  <a:lnTo>
                    <a:pt x="6426" y="20622"/>
                  </a:lnTo>
                  <a:cubicBezTo>
                    <a:pt x="6374" y="20543"/>
                    <a:pt x="6344" y="20484"/>
                    <a:pt x="6340" y="20459"/>
                  </a:cubicBezTo>
                  <a:cubicBezTo>
                    <a:pt x="6339" y="20451"/>
                    <a:pt x="6341" y="20447"/>
                    <a:pt x="6345" y="20447"/>
                  </a:cubicBezTo>
                  <a:close/>
                  <a:moveTo>
                    <a:pt x="3459" y="0"/>
                  </a:moveTo>
                  <a:cubicBezTo>
                    <a:pt x="2904" y="1730"/>
                    <a:pt x="2497" y="3372"/>
                    <a:pt x="2073" y="5070"/>
                  </a:cubicBezTo>
                  <a:cubicBezTo>
                    <a:pt x="1672" y="6759"/>
                    <a:pt x="1311" y="8462"/>
                    <a:pt x="1012" y="10181"/>
                  </a:cubicBezTo>
                  <a:cubicBezTo>
                    <a:pt x="705" y="11901"/>
                    <a:pt x="464" y="13642"/>
                    <a:pt x="280" y="15402"/>
                  </a:cubicBezTo>
                  <a:cubicBezTo>
                    <a:pt x="199" y="16287"/>
                    <a:pt x="106" y="17169"/>
                    <a:pt x="73" y="18070"/>
                  </a:cubicBezTo>
                  <a:cubicBezTo>
                    <a:pt x="46" y="18516"/>
                    <a:pt x="24" y="18964"/>
                    <a:pt x="21" y="19421"/>
                  </a:cubicBezTo>
                  <a:lnTo>
                    <a:pt x="9" y="20102"/>
                  </a:lnTo>
                  <a:lnTo>
                    <a:pt x="3" y="20443"/>
                  </a:lnTo>
                  <a:lnTo>
                    <a:pt x="0" y="20633"/>
                  </a:lnTo>
                  <a:lnTo>
                    <a:pt x="11" y="21032"/>
                  </a:lnTo>
                  <a:cubicBezTo>
                    <a:pt x="74" y="22108"/>
                    <a:pt x="467" y="23017"/>
                    <a:pt x="885" y="23696"/>
                  </a:cubicBezTo>
                  <a:cubicBezTo>
                    <a:pt x="1310" y="24375"/>
                    <a:pt x="1776" y="24866"/>
                    <a:pt x="2230" y="25283"/>
                  </a:cubicBezTo>
                  <a:cubicBezTo>
                    <a:pt x="3140" y="26103"/>
                    <a:pt x="4025" y="26645"/>
                    <a:pt x="4891" y="27122"/>
                  </a:cubicBezTo>
                  <a:cubicBezTo>
                    <a:pt x="6625" y="28058"/>
                    <a:pt x="8328" y="28671"/>
                    <a:pt x="10026" y="29221"/>
                  </a:cubicBezTo>
                  <a:cubicBezTo>
                    <a:pt x="13431" y="30288"/>
                    <a:pt x="16797" y="30955"/>
                    <a:pt x="20281" y="31384"/>
                  </a:cubicBezTo>
                  <a:lnTo>
                    <a:pt x="21057" y="27928"/>
                  </a:lnTo>
                  <a:cubicBezTo>
                    <a:pt x="17982" y="26800"/>
                    <a:pt x="14860" y="25571"/>
                    <a:pt x="11971" y="24217"/>
                  </a:cubicBezTo>
                  <a:cubicBezTo>
                    <a:pt x="10532" y="23541"/>
                    <a:pt x="9134" y="22794"/>
                    <a:pt x="7971" y="22000"/>
                  </a:cubicBezTo>
                  <a:cubicBezTo>
                    <a:pt x="7395" y="21608"/>
                    <a:pt x="6884" y="21183"/>
                    <a:pt x="6583" y="20829"/>
                  </a:cubicBezTo>
                  <a:cubicBezTo>
                    <a:pt x="6539" y="20777"/>
                    <a:pt x="6500" y="20728"/>
                    <a:pt x="6468" y="20682"/>
                  </a:cubicBezTo>
                  <a:lnTo>
                    <a:pt x="6468" y="20682"/>
                  </a:lnTo>
                  <a:lnTo>
                    <a:pt x="6496" y="20407"/>
                  </a:lnTo>
                  <a:lnTo>
                    <a:pt x="6554" y="19825"/>
                  </a:lnTo>
                  <a:cubicBezTo>
                    <a:pt x="6587" y="19439"/>
                    <a:pt x="6639" y="19048"/>
                    <a:pt x="6694" y="18656"/>
                  </a:cubicBezTo>
                  <a:cubicBezTo>
                    <a:pt x="6793" y="17875"/>
                    <a:pt x="6914" y="17085"/>
                    <a:pt x="7039" y="16297"/>
                  </a:cubicBezTo>
                  <a:cubicBezTo>
                    <a:pt x="7311" y="14716"/>
                    <a:pt x="7618" y="13130"/>
                    <a:pt x="7962" y="11541"/>
                  </a:cubicBezTo>
                  <a:cubicBezTo>
                    <a:pt x="8316" y="9954"/>
                    <a:pt x="8682" y="8363"/>
                    <a:pt x="9077" y="6776"/>
                  </a:cubicBezTo>
                  <a:cubicBezTo>
                    <a:pt x="9453" y="5199"/>
                    <a:pt x="9903" y="3579"/>
                    <a:pt x="10303" y="2075"/>
                  </a:cubicBezTo>
                  <a:lnTo>
                    <a:pt x="3459" y="0"/>
                  </a:lnTo>
                  <a:close/>
                </a:path>
              </a:pathLst>
            </a:custGeom>
            <a:solidFill>
              <a:srgbClr val="FFA68F"/>
            </a:solidFill>
            <a:ln w="9525" cap="flat" cmpd="sng">
              <a:solidFill>
                <a:srgbClr val="FFA68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54"/>
            <p:cNvSpPr/>
            <p:nvPr/>
          </p:nvSpPr>
          <p:spPr>
            <a:xfrm>
              <a:off x="1527425" y="1517325"/>
              <a:ext cx="377750" cy="475225"/>
            </a:xfrm>
            <a:custGeom>
              <a:avLst/>
              <a:gdLst/>
              <a:ahLst/>
              <a:cxnLst/>
              <a:rect l="l" t="t" r="r" b="b"/>
              <a:pathLst>
                <a:path w="15110" h="19009" extrusionOk="0">
                  <a:moveTo>
                    <a:pt x="9898" y="0"/>
                  </a:moveTo>
                  <a:cubicBezTo>
                    <a:pt x="8893" y="0"/>
                    <a:pt x="7776" y="283"/>
                    <a:pt x="6600" y="875"/>
                  </a:cubicBezTo>
                  <a:cubicBezTo>
                    <a:pt x="2572" y="2906"/>
                    <a:pt x="1" y="15957"/>
                    <a:pt x="1" y="15957"/>
                  </a:cubicBezTo>
                  <a:lnTo>
                    <a:pt x="11207" y="19009"/>
                  </a:lnTo>
                  <a:cubicBezTo>
                    <a:pt x="11207" y="19009"/>
                    <a:pt x="13412" y="13318"/>
                    <a:pt x="14341" y="7562"/>
                  </a:cubicBezTo>
                  <a:cubicBezTo>
                    <a:pt x="15109" y="2805"/>
                    <a:pt x="13063" y="0"/>
                    <a:pt x="989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54"/>
            <p:cNvSpPr/>
            <p:nvPr/>
          </p:nvSpPr>
          <p:spPr>
            <a:xfrm>
              <a:off x="1961225" y="1897225"/>
              <a:ext cx="1454225" cy="620125"/>
            </a:xfrm>
            <a:custGeom>
              <a:avLst/>
              <a:gdLst/>
              <a:ahLst/>
              <a:cxnLst/>
              <a:rect l="l" t="t" r="r" b="b"/>
              <a:pathLst>
                <a:path w="58169" h="24805" extrusionOk="0">
                  <a:moveTo>
                    <a:pt x="57942" y="0"/>
                  </a:moveTo>
                  <a:lnTo>
                    <a:pt x="0" y="23492"/>
                  </a:lnTo>
                  <a:lnTo>
                    <a:pt x="542" y="24805"/>
                  </a:lnTo>
                  <a:lnTo>
                    <a:pt x="58168" y="550"/>
                  </a:lnTo>
                  <a:lnTo>
                    <a:pt x="579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54"/>
            <p:cNvSpPr/>
            <p:nvPr/>
          </p:nvSpPr>
          <p:spPr>
            <a:xfrm>
              <a:off x="2043300" y="2315875"/>
              <a:ext cx="166325" cy="137675"/>
            </a:xfrm>
            <a:custGeom>
              <a:avLst/>
              <a:gdLst/>
              <a:ahLst/>
              <a:cxnLst/>
              <a:rect l="l" t="t" r="r" b="b"/>
              <a:pathLst>
                <a:path w="6653" h="5507" extrusionOk="0">
                  <a:moveTo>
                    <a:pt x="1863" y="0"/>
                  </a:moveTo>
                  <a:lnTo>
                    <a:pt x="268" y="2338"/>
                  </a:lnTo>
                  <a:cubicBezTo>
                    <a:pt x="1" y="4548"/>
                    <a:pt x="4066" y="5507"/>
                    <a:pt x="4066" y="5507"/>
                  </a:cubicBezTo>
                  <a:lnTo>
                    <a:pt x="6652" y="64"/>
                  </a:lnTo>
                  <a:lnTo>
                    <a:pt x="1863" y="0"/>
                  </a:lnTo>
                  <a:close/>
                </a:path>
              </a:pathLst>
            </a:custGeom>
            <a:solidFill>
              <a:srgbClr val="FFA68F"/>
            </a:solidFill>
            <a:ln w="9525" cap="flat" cmpd="sng">
              <a:solidFill>
                <a:srgbClr val="FFA68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54"/>
            <p:cNvSpPr/>
            <p:nvPr/>
          </p:nvSpPr>
          <p:spPr>
            <a:xfrm>
              <a:off x="2144925" y="2317450"/>
              <a:ext cx="141850" cy="171275"/>
            </a:xfrm>
            <a:custGeom>
              <a:avLst/>
              <a:gdLst/>
              <a:ahLst/>
              <a:cxnLst/>
              <a:rect l="l" t="t" r="r" b="b"/>
              <a:pathLst>
                <a:path w="5674" h="6851" extrusionOk="0">
                  <a:moveTo>
                    <a:pt x="2586" y="1"/>
                  </a:moveTo>
                  <a:lnTo>
                    <a:pt x="0" y="5444"/>
                  </a:lnTo>
                  <a:lnTo>
                    <a:pt x="3325" y="6850"/>
                  </a:lnTo>
                  <a:lnTo>
                    <a:pt x="5673" y="2451"/>
                  </a:lnTo>
                  <a:lnTo>
                    <a:pt x="2586" y="1"/>
                  </a:lnTo>
                  <a:close/>
                </a:path>
              </a:pathLst>
            </a:custGeom>
            <a:solidFill>
              <a:srgbClr val="FFA68F"/>
            </a:solidFill>
            <a:ln w="9525" cap="flat" cmpd="sng">
              <a:solidFill>
                <a:srgbClr val="FFA68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54"/>
            <p:cNvSpPr/>
            <p:nvPr/>
          </p:nvSpPr>
          <p:spPr>
            <a:xfrm>
              <a:off x="2842700" y="1568750"/>
              <a:ext cx="184100" cy="133475"/>
            </a:xfrm>
            <a:custGeom>
              <a:avLst/>
              <a:gdLst/>
              <a:ahLst/>
              <a:cxnLst/>
              <a:rect l="l" t="t" r="r" b="b"/>
              <a:pathLst>
                <a:path w="7364" h="5339" extrusionOk="0">
                  <a:moveTo>
                    <a:pt x="4790" y="0"/>
                  </a:moveTo>
                  <a:cubicBezTo>
                    <a:pt x="4790" y="0"/>
                    <a:pt x="0" y="1128"/>
                    <a:pt x="653" y="3766"/>
                  </a:cubicBezTo>
                  <a:lnTo>
                    <a:pt x="2637" y="5338"/>
                  </a:lnTo>
                  <a:lnTo>
                    <a:pt x="7364" y="4571"/>
                  </a:lnTo>
                  <a:lnTo>
                    <a:pt x="4790" y="0"/>
                  </a:lnTo>
                  <a:close/>
                </a:path>
              </a:pathLst>
            </a:custGeom>
            <a:solidFill>
              <a:srgbClr val="FFA68F"/>
            </a:solidFill>
            <a:ln w="9525" cap="flat" cmpd="sng">
              <a:solidFill>
                <a:srgbClr val="FFA68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54"/>
            <p:cNvSpPr/>
            <p:nvPr/>
          </p:nvSpPr>
          <p:spPr>
            <a:xfrm>
              <a:off x="2962425" y="1540900"/>
              <a:ext cx="131675" cy="142125"/>
            </a:xfrm>
            <a:custGeom>
              <a:avLst/>
              <a:gdLst/>
              <a:ahLst/>
              <a:cxnLst/>
              <a:rect l="l" t="t" r="r" b="b"/>
              <a:pathLst>
                <a:path w="5267" h="5685" extrusionOk="0">
                  <a:moveTo>
                    <a:pt x="4098" y="1"/>
                  </a:moveTo>
                  <a:lnTo>
                    <a:pt x="1" y="1114"/>
                  </a:lnTo>
                  <a:lnTo>
                    <a:pt x="2575" y="5685"/>
                  </a:lnTo>
                  <a:lnTo>
                    <a:pt x="5267" y="2806"/>
                  </a:lnTo>
                  <a:lnTo>
                    <a:pt x="4098" y="1"/>
                  </a:lnTo>
                  <a:close/>
                </a:path>
              </a:pathLst>
            </a:custGeom>
            <a:solidFill>
              <a:srgbClr val="FFA68F"/>
            </a:solidFill>
            <a:ln w="9525" cap="flat" cmpd="sng">
              <a:solidFill>
                <a:srgbClr val="FFA68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54"/>
            <p:cNvSpPr/>
            <p:nvPr/>
          </p:nvSpPr>
          <p:spPr>
            <a:xfrm>
              <a:off x="2918625" y="935650"/>
              <a:ext cx="114775" cy="110425"/>
            </a:xfrm>
            <a:custGeom>
              <a:avLst/>
              <a:gdLst/>
              <a:ahLst/>
              <a:cxnLst/>
              <a:rect l="l" t="t" r="r" b="b"/>
              <a:pathLst>
                <a:path w="4591" h="4417" extrusionOk="0">
                  <a:moveTo>
                    <a:pt x="2209" y="1"/>
                  </a:moveTo>
                  <a:cubicBezTo>
                    <a:pt x="1924" y="1"/>
                    <a:pt x="1637" y="56"/>
                    <a:pt x="1364" y="169"/>
                  </a:cubicBezTo>
                  <a:cubicBezTo>
                    <a:pt x="538" y="510"/>
                    <a:pt x="1" y="1315"/>
                    <a:pt x="1" y="2209"/>
                  </a:cubicBezTo>
                  <a:cubicBezTo>
                    <a:pt x="1" y="3429"/>
                    <a:pt x="989" y="4417"/>
                    <a:pt x="2208" y="4417"/>
                  </a:cubicBezTo>
                  <a:cubicBezTo>
                    <a:pt x="3101" y="4417"/>
                    <a:pt x="3906" y="3879"/>
                    <a:pt x="4248" y="3054"/>
                  </a:cubicBezTo>
                  <a:cubicBezTo>
                    <a:pt x="4591" y="2230"/>
                    <a:pt x="4401" y="1279"/>
                    <a:pt x="3770" y="647"/>
                  </a:cubicBezTo>
                  <a:cubicBezTo>
                    <a:pt x="3348" y="225"/>
                    <a:pt x="2783" y="1"/>
                    <a:pt x="2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54"/>
            <p:cNvSpPr/>
            <p:nvPr/>
          </p:nvSpPr>
          <p:spPr>
            <a:xfrm>
              <a:off x="2811450" y="1056675"/>
              <a:ext cx="323475" cy="418625"/>
            </a:xfrm>
            <a:custGeom>
              <a:avLst/>
              <a:gdLst/>
              <a:ahLst/>
              <a:cxnLst/>
              <a:rect l="l" t="t" r="r" b="b"/>
              <a:pathLst>
                <a:path w="12939" h="16745" extrusionOk="0">
                  <a:moveTo>
                    <a:pt x="6496" y="1"/>
                  </a:moveTo>
                  <a:cubicBezTo>
                    <a:pt x="6080" y="1"/>
                    <a:pt x="5665" y="107"/>
                    <a:pt x="5290" y="318"/>
                  </a:cubicBezTo>
                  <a:lnTo>
                    <a:pt x="768" y="2882"/>
                  </a:lnTo>
                  <a:cubicBezTo>
                    <a:pt x="203" y="3188"/>
                    <a:pt x="1" y="3899"/>
                    <a:pt x="320" y="4457"/>
                  </a:cubicBezTo>
                  <a:cubicBezTo>
                    <a:pt x="532" y="4827"/>
                    <a:pt x="918" y="5033"/>
                    <a:pt x="1315" y="5033"/>
                  </a:cubicBezTo>
                  <a:cubicBezTo>
                    <a:pt x="1516" y="5033"/>
                    <a:pt x="1721" y="4980"/>
                    <a:pt x="1906" y="4868"/>
                  </a:cubicBezTo>
                  <a:lnTo>
                    <a:pt x="4019" y="3657"/>
                  </a:lnTo>
                  <a:lnTo>
                    <a:pt x="4019" y="15596"/>
                  </a:lnTo>
                  <a:cubicBezTo>
                    <a:pt x="4012" y="16228"/>
                    <a:pt x="4523" y="16744"/>
                    <a:pt x="5155" y="16744"/>
                  </a:cubicBezTo>
                  <a:cubicBezTo>
                    <a:pt x="5788" y="16744"/>
                    <a:pt x="6298" y="16228"/>
                    <a:pt x="6291" y="15596"/>
                  </a:cubicBezTo>
                  <a:lnTo>
                    <a:pt x="6291" y="9108"/>
                  </a:lnTo>
                  <a:cubicBezTo>
                    <a:pt x="6359" y="9114"/>
                    <a:pt x="6427" y="9119"/>
                    <a:pt x="6495" y="9119"/>
                  </a:cubicBezTo>
                  <a:cubicBezTo>
                    <a:pt x="6564" y="9119"/>
                    <a:pt x="6633" y="9114"/>
                    <a:pt x="6700" y="9108"/>
                  </a:cubicBezTo>
                  <a:lnTo>
                    <a:pt x="6700" y="15596"/>
                  </a:lnTo>
                  <a:cubicBezTo>
                    <a:pt x="6693" y="16228"/>
                    <a:pt x="7204" y="16744"/>
                    <a:pt x="7837" y="16744"/>
                  </a:cubicBezTo>
                  <a:cubicBezTo>
                    <a:pt x="8469" y="16744"/>
                    <a:pt x="8980" y="16228"/>
                    <a:pt x="8973" y="15596"/>
                  </a:cubicBezTo>
                  <a:lnTo>
                    <a:pt x="8973" y="3654"/>
                  </a:lnTo>
                  <a:lnTo>
                    <a:pt x="11089" y="4868"/>
                  </a:lnTo>
                  <a:cubicBezTo>
                    <a:pt x="11262" y="4962"/>
                    <a:pt x="11449" y="5007"/>
                    <a:pt x="11634" y="5007"/>
                  </a:cubicBezTo>
                  <a:cubicBezTo>
                    <a:pt x="12032" y="5007"/>
                    <a:pt x="12417" y="4799"/>
                    <a:pt x="12629" y="4430"/>
                  </a:cubicBezTo>
                  <a:cubicBezTo>
                    <a:pt x="12938" y="3891"/>
                    <a:pt x="12760" y="3203"/>
                    <a:pt x="12227" y="2882"/>
                  </a:cubicBezTo>
                  <a:lnTo>
                    <a:pt x="7699" y="317"/>
                  </a:lnTo>
                  <a:cubicBezTo>
                    <a:pt x="7326" y="106"/>
                    <a:pt x="6911" y="1"/>
                    <a:pt x="6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523"/>
        <p:cNvGrpSpPr/>
        <p:nvPr/>
      </p:nvGrpSpPr>
      <p:grpSpPr>
        <a:xfrm>
          <a:off x="0" y="0"/>
          <a:ext cx="0" cy="0"/>
          <a:chOff x="0" y="0"/>
          <a:chExt cx="0" cy="0"/>
        </a:xfrm>
      </p:grpSpPr>
      <p:sp>
        <p:nvSpPr>
          <p:cNvPr id="1524" name="Google Shape;1524;p55"/>
          <p:cNvSpPr txBox="1">
            <a:spLocks noGrp="1"/>
          </p:cNvSpPr>
          <p:nvPr>
            <p:ph type="title"/>
          </p:nvPr>
        </p:nvSpPr>
        <p:spPr>
          <a:xfrm>
            <a:off x="775800" y="521225"/>
            <a:ext cx="7323600" cy="105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Target</a:t>
            </a:r>
            <a:endParaRPr/>
          </a:p>
        </p:txBody>
      </p:sp>
      <p:grpSp>
        <p:nvGrpSpPr>
          <p:cNvPr id="1525" name="Google Shape;1525;p55"/>
          <p:cNvGrpSpPr/>
          <p:nvPr/>
        </p:nvGrpSpPr>
        <p:grpSpPr>
          <a:xfrm>
            <a:off x="3005686" y="1498625"/>
            <a:ext cx="2863815" cy="4259559"/>
            <a:chOff x="2563564" y="1018332"/>
            <a:chExt cx="2019046" cy="3003073"/>
          </a:xfrm>
        </p:grpSpPr>
        <p:sp>
          <p:nvSpPr>
            <p:cNvPr id="1526" name="Google Shape;1526;p55"/>
            <p:cNvSpPr/>
            <p:nvPr/>
          </p:nvSpPr>
          <p:spPr>
            <a:xfrm>
              <a:off x="2691333" y="2254041"/>
              <a:ext cx="1891277" cy="1767364"/>
            </a:xfrm>
            <a:custGeom>
              <a:avLst/>
              <a:gdLst/>
              <a:ahLst/>
              <a:cxnLst/>
              <a:rect l="l" t="t" r="r" b="b"/>
              <a:pathLst>
                <a:path w="127552" h="119195" extrusionOk="0">
                  <a:moveTo>
                    <a:pt x="67954" y="15550"/>
                  </a:moveTo>
                  <a:cubicBezTo>
                    <a:pt x="92276" y="15550"/>
                    <a:pt x="112002" y="35277"/>
                    <a:pt x="112002" y="59598"/>
                  </a:cubicBezTo>
                  <a:cubicBezTo>
                    <a:pt x="112002" y="83919"/>
                    <a:pt x="92276" y="103646"/>
                    <a:pt x="67954" y="103646"/>
                  </a:cubicBezTo>
                  <a:cubicBezTo>
                    <a:pt x="51637" y="103646"/>
                    <a:pt x="37397" y="94791"/>
                    <a:pt x="29810" y="81611"/>
                  </a:cubicBezTo>
                  <a:cubicBezTo>
                    <a:pt x="26046" y="75146"/>
                    <a:pt x="23906" y="67621"/>
                    <a:pt x="23906" y="59598"/>
                  </a:cubicBezTo>
                  <a:cubicBezTo>
                    <a:pt x="23906" y="35277"/>
                    <a:pt x="43612" y="15550"/>
                    <a:pt x="67954" y="15550"/>
                  </a:cubicBezTo>
                  <a:close/>
                  <a:moveTo>
                    <a:pt x="59338" y="0"/>
                  </a:moveTo>
                  <a:lnTo>
                    <a:pt x="59338" y="637"/>
                  </a:lnTo>
                  <a:cubicBezTo>
                    <a:pt x="51901" y="1725"/>
                    <a:pt x="44707" y="4209"/>
                    <a:pt x="38166" y="7983"/>
                  </a:cubicBezTo>
                  <a:cubicBezTo>
                    <a:pt x="9854" y="24342"/>
                    <a:pt x="1" y="61073"/>
                    <a:pt x="16339" y="89386"/>
                  </a:cubicBezTo>
                  <a:cubicBezTo>
                    <a:pt x="25264" y="104837"/>
                    <a:pt x="40944" y="115903"/>
                    <a:pt x="59338" y="118570"/>
                  </a:cubicBezTo>
                  <a:lnTo>
                    <a:pt x="59338" y="119195"/>
                  </a:lnTo>
                  <a:lnTo>
                    <a:pt x="67954" y="119195"/>
                  </a:lnTo>
                  <a:cubicBezTo>
                    <a:pt x="100860" y="119195"/>
                    <a:pt x="127551" y="92504"/>
                    <a:pt x="127551" y="59598"/>
                  </a:cubicBezTo>
                  <a:cubicBezTo>
                    <a:pt x="127552" y="43799"/>
                    <a:pt x="121253" y="28625"/>
                    <a:pt x="110090" y="17462"/>
                  </a:cubicBezTo>
                  <a:cubicBezTo>
                    <a:pt x="98928" y="6298"/>
                    <a:pt x="83754" y="0"/>
                    <a:pt x="679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55"/>
            <p:cNvSpPr/>
            <p:nvPr/>
          </p:nvSpPr>
          <p:spPr>
            <a:xfrm>
              <a:off x="2805831" y="3137716"/>
              <a:ext cx="1649011" cy="883689"/>
            </a:xfrm>
            <a:custGeom>
              <a:avLst/>
              <a:gdLst/>
              <a:ahLst/>
              <a:cxnLst/>
              <a:rect l="l" t="t" r="r" b="b"/>
              <a:pathLst>
                <a:path w="111213" h="59598" extrusionOk="0">
                  <a:moveTo>
                    <a:pt x="95664" y="1"/>
                  </a:moveTo>
                  <a:cubicBezTo>
                    <a:pt x="95664" y="24322"/>
                    <a:pt x="75937" y="44049"/>
                    <a:pt x="51616" y="44049"/>
                  </a:cubicBezTo>
                  <a:cubicBezTo>
                    <a:pt x="35297" y="44049"/>
                    <a:pt x="21059" y="35194"/>
                    <a:pt x="13471" y="22016"/>
                  </a:cubicBezTo>
                  <a:lnTo>
                    <a:pt x="0" y="29789"/>
                  </a:lnTo>
                  <a:cubicBezTo>
                    <a:pt x="10292" y="47603"/>
                    <a:pt x="29560" y="59598"/>
                    <a:pt x="51616" y="59598"/>
                  </a:cubicBezTo>
                  <a:cubicBezTo>
                    <a:pt x="84522" y="59598"/>
                    <a:pt x="111213" y="32907"/>
                    <a:pt x="111213" y="1"/>
                  </a:cubicBezTo>
                  <a:close/>
                </a:path>
              </a:pathLst>
            </a:custGeom>
            <a:solidFill>
              <a:srgbClr val="8181E8"/>
            </a:solidFill>
            <a:ln w="9525" cap="flat" cmpd="sng">
              <a:solidFill>
                <a:srgbClr val="8181E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55"/>
            <p:cNvSpPr/>
            <p:nvPr/>
          </p:nvSpPr>
          <p:spPr>
            <a:xfrm>
              <a:off x="3571167" y="2254041"/>
              <a:ext cx="883675" cy="883689"/>
            </a:xfrm>
            <a:custGeom>
              <a:avLst/>
              <a:gdLst/>
              <a:ahLst/>
              <a:cxnLst/>
              <a:rect l="l" t="t" r="r" b="b"/>
              <a:pathLst>
                <a:path w="59597" h="59598" extrusionOk="0">
                  <a:moveTo>
                    <a:pt x="0" y="0"/>
                  </a:moveTo>
                  <a:lnTo>
                    <a:pt x="0" y="15550"/>
                  </a:lnTo>
                  <a:cubicBezTo>
                    <a:pt x="24319" y="15550"/>
                    <a:pt x="44047" y="35276"/>
                    <a:pt x="44047" y="59598"/>
                  </a:cubicBezTo>
                  <a:lnTo>
                    <a:pt x="59597" y="59598"/>
                  </a:lnTo>
                  <a:cubicBezTo>
                    <a:pt x="59597" y="43799"/>
                    <a:pt x="53299" y="28624"/>
                    <a:pt x="42135" y="17462"/>
                  </a:cubicBezTo>
                  <a:cubicBezTo>
                    <a:pt x="30973" y="6298"/>
                    <a:pt x="15798" y="0"/>
                    <a:pt x="0"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55"/>
            <p:cNvSpPr/>
            <p:nvPr/>
          </p:nvSpPr>
          <p:spPr>
            <a:xfrm>
              <a:off x="2563564" y="2254041"/>
              <a:ext cx="1007618" cy="1325386"/>
            </a:xfrm>
            <a:custGeom>
              <a:avLst/>
              <a:gdLst/>
              <a:ahLst/>
              <a:cxnLst/>
              <a:rect l="l" t="t" r="r" b="b"/>
              <a:pathLst>
                <a:path w="67956" h="89387" extrusionOk="0">
                  <a:moveTo>
                    <a:pt x="67955" y="0"/>
                  </a:moveTo>
                  <a:cubicBezTo>
                    <a:pt x="57499" y="0"/>
                    <a:pt x="47209" y="2765"/>
                    <a:pt x="38167" y="7982"/>
                  </a:cubicBezTo>
                  <a:cubicBezTo>
                    <a:pt x="9854" y="24342"/>
                    <a:pt x="0" y="61073"/>
                    <a:pt x="16339" y="89386"/>
                  </a:cubicBezTo>
                  <a:lnTo>
                    <a:pt x="29810" y="81611"/>
                  </a:lnTo>
                  <a:cubicBezTo>
                    <a:pt x="26047" y="75146"/>
                    <a:pt x="23907" y="67621"/>
                    <a:pt x="23907" y="59598"/>
                  </a:cubicBezTo>
                  <a:cubicBezTo>
                    <a:pt x="23907" y="35277"/>
                    <a:pt x="43613" y="15550"/>
                    <a:pt x="67955" y="15550"/>
                  </a:cubicBezTo>
                  <a:lnTo>
                    <a:pt x="67955"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55"/>
            <p:cNvSpPr/>
            <p:nvPr/>
          </p:nvSpPr>
          <p:spPr>
            <a:xfrm>
              <a:off x="3177097" y="2713293"/>
              <a:ext cx="177648" cy="199089"/>
            </a:xfrm>
            <a:custGeom>
              <a:avLst/>
              <a:gdLst/>
              <a:ahLst/>
              <a:cxnLst/>
              <a:rect l="l" t="t" r="r" b="b"/>
              <a:pathLst>
                <a:path w="11981" h="13427" extrusionOk="0">
                  <a:moveTo>
                    <a:pt x="4777" y="1"/>
                  </a:moveTo>
                  <a:lnTo>
                    <a:pt x="0" y="2794"/>
                  </a:lnTo>
                  <a:lnTo>
                    <a:pt x="7203" y="13426"/>
                  </a:lnTo>
                  <a:lnTo>
                    <a:pt x="11981" y="10633"/>
                  </a:lnTo>
                  <a:lnTo>
                    <a:pt x="4777" y="1"/>
                  </a:ln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55"/>
            <p:cNvSpPr/>
            <p:nvPr/>
          </p:nvSpPr>
          <p:spPr>
            <a:xfrm>
              <a:off x="3161320" y="2816982"/>
              <a:ext cx="222472" cy="190756"/>
            </a:xfrm>
            <a:custGeom>
              <a:avLst/>
              <a:gdLst/>
              <a:ahLst/>
              <a:cxnLst/>
              <a:rect l="l" t="t" r="r" b="b"/>
              <a:pathLst>
                <a:path w="15004" h="12865" extrusionOk="0">
                  <a:moveTo>
                    <a:pt x="11092" y="1"/>
                  </a:moveTo>
                  <a:cubicBezTo>
                    <a:pt x="11009" y="1"/>
                    <a:pt x="10924" y="25"/>
                    <a:pt x="10850" y="74"/>
                  </a:cubicBezTo>
                  <a:lnTo>
                    <a:pt x="5608" y="3416"/>
                  </a:lnTo>
                  <a:cubicBezTo>
                    <a:pt x="5323" y="3599"/>
                    <a:pt x="5112" y="3877"/>
                    <a:pt x="5011" y="4200"/>
                  </a:cubicBezTo>
                  <a:cubicBezTo>
                    <a:pt x="4439" y="6021"/>
                    <a:pt x="3690" y="8022"/>
                    <a:pt x="537" y="11140"/>
                  </a:cubicBezTo>
                  <a:cubicBezTo>
                    <a:pt x="1" y="11670"/>
                    <a:pt x="675" y="12865"/>
                    <a:pt x="1872" y="12865"/>
                  </a:cubicBezTo>
                  <a:cubicBezTo>
                    <a:pt x="2247" y="12865"/>
                    <a:pt x="2673" y="12748"/>
                    <a:pt x="3130" y="12456"/>
                  </a:cubicBezTo>
                  <a:cubicBezTo>
                    <a:pt x="5088" y="11208"/>
                    <a:pt x="7927" y="9191"/>
                    <a:pt x="9346" y="8287"/>
                  </a:cubicBezTo>
                  <a:cubicBezTo>
                    <a:pt x="11652" y="6817"/>
                    <a:pt x="12600" y="6363"/>
                    <a:pt x="14448" y="5229"/>
                  </a:cubicBezTo>
                  <a:cubicBezTo>
                    <a:pt x="14893" y="4955"/>
                    <a:pt x="15004" y="4313"/>
                    <a:pt x="14667" y="3922"/>
                  </a:cubicBezTo>
                  <a:lnTo>
                    <a:pt x="11425" y="155"/>
                  </a:lnTo>
                  <a:cubicBezTo>
                    <a:pt x="11340" y="54"/>
                    <a:pt x="11217" y="1"/>
                    <a:pt x="11092" y="1"/>
                  </a:cubicBezTo>
                  <a:close/>
                </a:path>
              </a:pathLst>
            </a:custGeom>
            <a:solidFill>
              <a:srgbClr val="3B3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55"/>
            <p:cNvSpPr/>
            <p:nvPr/>
          </p:nvSpPr>
          <p:spPr>
            <a:xfrm>
              <a:off x="3198196" y="2877137"/>
              <a:ext cx="48382" cy="25207"/>
            </a:xfrm>
            <a:custGeom>
              <a:avLst/>
              <a:gdLst/>
              <a:ahLst/>
              <a:cxnLst/>
              <a:rect l="l" t="t" r="r" b="b"/>
              <a:pathLst>
                <a:path w="3263" h="1700" extrusionOk="0">
                  <a:moveTo>
                    <a:pt x="2898" y="213"/>
                  </a:moveTo>
                  <a:lnTo>
                    <a:pt x="2898" y="213"/>
                  </a:lnTo>
                  <a:cubicBezTo>
                    <a:pt x="1994" y="1043"/>
                    <a:pt x="1197" y="1512"/>
                    <a:pt x="714" y="1512"/>
                  </a:cubicBezTo>
                  <a:cubicBezTo>
                    <a:pt x="678" y="1512"/>
                    <a:pt x="644" y="1510"/>
                    <a:pt x="612" y="1505"/>
                  </a:cubicBezTo>
                  <a:cubicBezTo>
                    <a:pt x="442" y="1476"/>
                    <a:pt x="318" y="1380"/>
                    <a:pt x="231" y="1212"/>
                  </a:cubicBezTo>
                  <a:cubicBezTo>
                    <a:pt x="193" y="1139"/>
                    <a:pt x="193" y="1075"/>
                    <a:pt x="227" y="1009"/>
                  </a:cubicBezTo>
                  <a:cubicBezTo>
                    <a:pt x="468" y="574"/>
                    <a:pt x="2045" y="311"/>
                    <a:pt x="2898" y="213"/>
                  </a:cubicBezTo>
                  <a:close/>
                  <a:moveTo>
                    <a:pt x="3165" y="0"/>
                  </a:moveTo>
                  <a:cubicBezTo>
                    <a:pt x="3162" y="0"/>
                    <a:pt x="3158" y="1"/>
                    <a:pt x="3154" y="1"/>
                  </a:cubicBezTo>
                  <a:cubicBezTo>
                    <a:pt x="2875" y="25"/>
                    <a:pt x="429" y="259"/>
                    <a:pt x="66" y="920"/>
                  </a:cubicBezTo>
                  <a:cubicBezTo>
                    <a:pt x="0" y="1039"/>
                    <a:pt x="0" y="1169"/>
                    <a:pt x="66" y="1296"/>
                  </a:cubicBezTo>
                  <a:cubicBezTo>
                    <a:pt x="181" y="1518"/>
                    <a:pt x="354" y="1650"/>
                    <a:pt x="581" y="1687"/>
                  </a:cubicBezTo>
                  <a:cubicBezTo>
                    <a:pt x="628" y="1695"/>
                    <a:pt x="673" y="1698"/>
                    <a:pt x="720" y="1699"/>
                  </a:cubicBezTo>
                  <a:cubicBezTo>
                    <a:pt x="1498" y="1699"/>
                    <a:pt x="2609" y="750"/>
                    <a:pt x="3226" y="160"/>
                  </a:cubicBezTo>
                  <a:cubicBezTo>
                    <a:pt x="3254" y="133"/>
                    <a:pt x="3262" y="91"/>
                    <a:pt x="3246" y="56"/>
                  </a:cubicBezTo>
                  <a:cubicBezTo>
                    <a:pt x="3233" y="22"/>
                    <a:pt x="3200" y="0"/>
                    <a:pt x="3165"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55"/>
            <p:cNvSpPr/>
            <p:nvPr/>
          </p:nvSpPr>
          <p:spPr>
            <a:xfrm>
              <a:off x="3204765" y="2857728"/>
              <a:ext cx="41769" cy="22464"/>
            </a:xfrm>
            <a:custGeom>
              <a:avLst/>
              <a:gdLst/>
              <a:ahLst/>
              <a:cxnLst/>
              <a:rect l="l" t="t" r="r" b="b"/>
              <a:pathLst>
                <a:path w="2817" h="1515" extrusionOk="0">
                  <a:moveTo>
                    <a:pt x="832" y="186"/>
                  </a:moveTo>
                  <a:cubicBezTo>
                    <a:pt x="834" y="186"/>
                    <a:pt x="836" y="186"/>
                    <a:pt x="838" y="186"/>
                  </a:cubicBezTo>
                  <a:cubicBezTo>
                    <a:pt x="875" y="186"/>
                    <a:pt x="911" y="189"/>
                    <a:pt x="949" y="194"/>
                  </a:cubicBezTo>
                  <a:cubicBezTo>
                    <a:pt x="1588" y="275"/>
                    <a:pt x="2277" y="1020"/>
                    <a:pt x="2536" y="1327"/>
                  </a:cubicBezTo>
                  <a:cubicBezTo>
                    <a:pt x="2483" y="1331"/>
                    <a:pt x="2428" y="1332"/>
                    <a:pt x="2371" y="1332"/>
                  </a:cubicBezTo>
                  <a:cubicBezTo>
                    <a:pt x="1563" y="1332"/>
                    <a:pt x="386" y="1016"/>
                    <a:pt x="233" y="659"/>
                  </a:cubicBezTo>
                  <a:cubicBezTo>
                    <a:pt x="218" y="624"/>
                    <a:pt x="170" y="513"/>
                    <a:pt x="383" y="346"/>
                  </a:cubicBezTo>
                  <a:cubicBezTo>
                    <a:pt x="509" y="242"/>
                    <a:pt x="669" y="186"/>
                    <a:pt x="832" y="186"/>
                  </a:cubicBezTo>
                  <a:close/>
                  <a:moveTo>
                    <a:pt x="837" y="1"/>
                  </a:moveTo>
                  <a:cubicBezTo>
                    <a:pt x="626" y="1"/>
                    <a:pt x="436" y="68"/>
                    <a:pt x="268" y="201"/>
                  </a:cubicBezTo>
                  <a:cubicBezTo>
                    <a:pt x="1" y="412"/>
                    <a:pt x="9" y="606"/>
                    <a:pt x="63" y="732"/>
                  </a:cubicBezTo>
                  <a:cubicBezTo>
                    <a:pt x="276" y="1227"/>
                    <a:pt x="1599" y="1514"/>
                    <a:pt x="2407" y="1514"/>
                  </a:cubicBezTo>
                  <a:cubicBezTo>
                    <a:pt x="2416" y="1514"/>
                    <a:pt x="2425" y="1515"/>
                    <a:pt x="2434" y="1515"/>
                  </a:cubicBezTo>
                  <a:cubicBezTo>
                    <a:pt x="2533" y="1515"/>
                    <a:pt x="2633" y="1508"/>
                    <a:pt x="2731" y="1494"/>
                  </a:cubicBezTo>
                  <a:cubicBezTo>
                    <a:pt x="2765" y="1490"/>
                    <a:pt x="2791" y="1468"/>
                    <a:pt x="2805" y="1438"/>
                  </a:cubicBezTo>
                  <a:cubicBezTo>
                    <a:pt x="2817" y="1408"/>
                    <a:pt x="2813" y="1373"/>
                    <a:pt x="2793" y="1347"/>
                  </a:cubicBezTo>
                  <a:cubicBezTo>
                    <a:pt x="2754" y="1297"/>
                    <a:pt x="1855" y="122"/>
                    <a:pt x="973" y="10"/>
                  </a:cubicBezTo>
                  <a:cubicBezTo>
                    <a:pt x="926" y="4"/>
                    <a:pt x="881" y="1"/>
                    <a:pt x="837"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55"/>
            <p:cNvSpPr/>
            <p:nvPr/>
          </p:nvSpPr>
          <p:spPr>
            <a:xfrm>
              <a:off x="3168304" y="1629492"/>
              <a:ext cx="381526" cy="333737"/>
            </a:xfrm>
            <a:custGeom>
              <a:avLst/>
              <a:gdLst/>
              <a:ahLst/>
              <a:cxnLst/>
              <a:rect l="l" t="t" r="r" b="b"/>
              <a:pathLst>
                <a:path w="25731" h="22508" extrusionOk="0">
                  <a:moveTo>
                    <a:pt x="20060" y="1"/>
                  </a:moveTo>
                  <a:lnTo>
                    <a:pt x="19831" y="926"/>
                  </a:lnTo>
                  <a:lnTo>
                    <a:pt x="19572" y="1926"/>
                  </a:lnTo>
                  <a:cubicBezTo>
                    <a:pt x="19391" y="2595"/>
                    <a:pt x="19195" y="3268"/>
                    <a:pt x="18989" y="3941"/>
                  </a:cubicBezTo>
                  <a:cubicBezTo>
                    <a:pt x="18598" y="5291"/>
                    <a:pt x="18174" y="6642"/>
                    <a:pt x="17708" y="7983"/>
                  </a:cubicBezTo>
                  <a:cubicBezTo>
                    <a:pt x="17236" y="9322"/>
                    <a:pt x="16777" y="10670"/>
                    <a:pt x="16264" y="12003"/>
                  </a:cubicBezTo>
                  <a:cubicBezTo>
                    <a:pt x="16013" y="12671"/>
                    <a:pt x="15765" y="13341"/>
                    <a:pt x="15501" y="14006"/>
                  </a:cubicBezTo>
                  <a:lnTo>
                    <a:pt x="15191" y="14802"/>
                  </a:lnTo>
                  <a:cubicBezTo>
                    <a:pt x="15128" y="14939"/>
                    <a:pt x="15047" y="15067"/>
                    <a:pt x="14949" y="15183"/>
                  </a:cubicBezTo>
                  <a:cubicBezTo>
                    <a:pt x="14482" y="15774"/>
                    <a:pt x="13420" y="16421"/>
                    <a:pt x="12253" y="16886"/>
                  </a:cubicBezTo>
                  <a:cubicBezTo>
                    <a:pt x="11080" y="17381"/>
                    <a:pt x="9765" y="17750"/>
                    <a:pt x="8421" y="18075"/>
                  </a:cubicBezTo>
                  <a:cubicBezTo>
                    <a:pt x="7073" y="18391"/>
                    <a:pt x="5684" y="18652"/>
                    <a:pt x="4280" y="18866"/>
                  </a:cubicBezTo>
                  <a:cubicBezTo>
                    <a:pt x="2883" y="19102"/>
                    <a:pt x="1436" y="19260"/>
                    <a:pt x="50" y="19412"/>
                  </a:cubicBezTo>
                  <a:lnTo>
                    <a:pt x="0" y="22271"/>
                  </a:lnTo>
                  <a:cubicBezTo>
                    <a:pt x="1564" y="22424"/>
                    <a:pt x="3112" y="22507"/>
                    <a:pt x="4666" y="22507"/>
                  </a:cubicBezTo>
                  <a:cubicBezTo>
                    <a:pt x="6143" y="22507"/>
                    <a:pt x="7625" y="22432"/>
                    <a:pt x="9130" y="22269"/>
                  </a:cubicBezTo>
                  <a:cubicBezTo>
                    <a:pt x="10672" y="22106"/>
                    <a:pt x="12225" y="21827"/>
                    <a:pt x="13820" y="21361"/>
                  </a:cubicBezTo>
                  <a:cubicBezTo>
                    <a:pt x="14613" y="21117"/>
                    <a:pt x="15418" y="20817"/>
                    <a:pt x="16232" y="20409"/>
                  </a:cubicBezTo>
                  <a:cubicBezTo>
                    <a:pt x="17043" y="19994"/>
                    <a:pt x="17881" y="19484"/>
                    <a:pt x="18660" y="18703"/>
                  </a:cubicBezTo>
                  <a:cubicBezTo>
                    <a:pt x="19071" y="18290"/>
                    <a:pt x="19429" y="17828"/>
                    <a:pt x="19725" y="17326"/>
                  </a:cubicBezTo>
                  <a:cubicBezTo>
                    <a:pt x="19804" y="17197"/>
                    <a:pt x="19872" y="17055"/>
                    <a:pt x="19944" y="16918"/>
                  </a:cubicBezTo>
                  <a:lnTo>
                    <a:pt x="20084" y="16632"/>
                  </a:lnTo>
                  <a:lnTo>
                    <a:pt x="20330" y="16126"/>
                  </a:lnTo>
                  <a:cubicBezTo>
                    <a:pt x="20660" y="15453"/>
                    <a:pt x="20987" y="14776"/>
                    <a:pt x="21293" y="14090"/>
                  </a:cubicBezTo>
                  <a:cubicBezTo>
                    <a:pt x="21907" y="12719"/>
                    <a:pt x="22513" y="11338"/>
                    <a:pt x="23042" y="9924"/>
                  </a:cubicBezTo>
                  <a:cubicBezTo>
                    <a:pt x="23584" y="8515"/>
                    <a:pt x="24094" y="7089"/>
                    <a:pt x="24557" y="5639"/>
                  </a:cubicBezTo>
                  <a:cubicBezTo>
                    <a:pt x="24777" y="4909"/>
                    <a:pt x="24991" y="4176"/>
                    <a:pt x="25189" y="3431"/>
                  </a:cubicBezTo>
                  <a:lnTo>
                    <a:pt x="25477" y="2304"/>
                  </a:lnTo>
                  <a:cubicBezTo>
                    <a:pt x="25564" y="1904"/>
                    <a:pt x="25641" y="1566"/>
                    <a:pt x="25731" y="1086"/>
                  </a:cubicBezTo>
                  <a:lnTo>
                    <a:pt x="20060" y="1"/>
                  </a:ln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55"/>
            <p:cNvSpPr/>
            <p:nvPr/>
          </p:nvSpPr>
          <p:spPr>
            <a:xfrm>
              <a:off x="3435080" y="1534581"/>
              <a:ext cx="182527" cy="216763"/>
            </a:xfrm>
            <a:custGeom>
              <a:avLst/>
              <a:gdLst/>
              <a:ahLst/>
              <a:cxnLst/>
              <a:rect l="l" t="t" r="r" b="b"/>
              <a:pathLst>
                <a:path w="12310" h="14619" extrusionOk="0">
                  <a:moveTo>
                    <a:pt x="6371" y="0"/>
                  </a:moveTo>
                  <a:cubicBezTo>
                    <a:pt x="5657" y="0"/>
                    <a:pt x="4843" y="133"/>
                    <a:pt x="3876" y="379"/>
                  </a:cubicBezTo>
                  <a:cubicBezTo>
                    <a:pt x="1596" y="960"/>
                    <a:pt x="0" y="10345"/>
                    <a:pt x="0" y="10345"/>
                  </a:cubicBezTo>
                  <a:lnTo>
                    <a:pt x="6285" y="14619"/>
                  </a:lnTo>
                  <a:cubicBezTo>
                    <a:pt x="6285" y="14619"/>
                    <a:pt x="12309" y="5151"/>
                    <a:pt x="10556" y="2643"/>
                  </a:cubicBezTo>
                  <a:cubicBezTo>
                    <a:pt x="9259" y="790"/>
                    <a:pt x="8115" y="0"/>
                    <a:pt x="63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55"/>
            <p:cNvSpPr/>
            <p:nvPr/>
          </p:nvSpPr>
          <p:spPr>
            <a:xfrm>
              <a:off x="3471704" y="1590778"/>
              <a:ext cx="97090" cy="160567"/>
            </a:xfrm>
            <a:custGeom>
              <a:avLst/>
              <a:gdLst/>
              <a:ahLst/>
              <a:cxnLst/>
              <a:rect l="l" t="t" r="r" b="b"/>
              <a:pathLst>
                <a:path w="6548" h="10829" extrusionOk="0">
                  <a:moveTo>
                    <a:pt x="1199" y="0"/>
                  </a:moveTo>
                  <a:cubicBezTo>
                    <a:pt x="580" y="1484"/>
                    <a:pt x="166" y="6043"/>
                    <a:pt x="0" y="8238"/>
                  </a:cubicBezTo>
                  <a:lnTo>
                    <a:pt x="3812" y="10829"/>
                  </a:lnTo>
                  <a:cubicBezTo>
                    <a:pt x="3812" y="10829"/>
                    <a:pt x="5271" y="8536"/>
                    <a:pt x="6548" y="5905"/>
                  </a:cubicBezTo>
                  <a:lnTo>
                    <a:pt x="6081" y="1131"/>
                  </a:lnTo>
                  <a:lnTo>
                    <a:pt x="119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55"/>
            <p:cNvSpPr/>
            <p:nvPr/>
          </p:nvSpPr>
          <p:spPr>
            <a:xfrm>
              <a:off x="3115281" y="1857762"/>
              <a:ext cx="73826" cy="101450"/>
            </a:xfrm>
            <a:custGeom>
              <a:avLst/>
              <a:gdLst/>
              <a:ahLst/>
              <a:cxnLst/>
              <a:rect l="l" t="t" r="r" b="b"/>
              <a:pathLst>
                <a:path w="4979" h="6842" extrusionOk="0">
                  <a:moveTo>
                    <a:pt x="516" y="1"/>
                  </a:moveTo>
                  <a:lnTo>
                    <a:pt x="1" y="5605"/>
                  </a:lnTo>
                  <a:cubicBezTo>
                    <a:pt x="1" y="5605"/>
                    <a:pt x="1828" y="6842"/>
                    <a:pt x="3600" y="6842"/>
                  </a:cubicBezTo>
                  <a:cubicBezTo>
                    <a:pt x="4075" y="6842"/>
                    <a:pt x="4547" y="6752"/>
                    <a:pt x="4978" y="6526"/>
                  </a:cubicBezTo>
                  <a:lnTo>
                    <a:pt x="4441" y="3978"/>
                  </a:lnTo>
                  <a:lnTo>
                    <a:pt x="516" y="1"/>
                  </a:ln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55"/>
            <p:cNvSpPr/>
            <p:nvPr/>
          </p:nvSpPr>
          <p:spPr>
            <a:xfrm>
              <a:off x="3051864" y="1848954"/>
              <a:ext cx="71068" cy="91916"/>
            </a:xfrm>
            <a:custGeom>
              <a:avLst/>
              <a:gdLst/>
              <a:ahLst/>
              <a:cxnLst/>
              <a:rect l="l" t="t" r="r" b="b"/>
              <a:pathLst>
                <a:path w="4793" h="6199" extrusionOk="0">
                  <a:moveTo>
                    <a:pt x="179" y="1"/>
                  </a:moveTo>
                  <a:lnTo>
                    <a:pt x="1" y="4715"/>
                  </a:lnTo>
                  <a:lnTo>
                    <a:pt x="4278" y="6199"/>
                  </a:lnTo>
                  <a:lnTo>
                    <a:pt x="4793" y="595"/>
                  </a:lnTo>
                  <a:lnTo>
                    <a:pt x="179" y="1"/>
                  </a:ln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55"/>
            <p:cNvSpPr/>
            <p:nvPr/>
          </p:nvSpPr>
          <p:spPr>
            <a:xfrm>
              <a:off x="2978423" y="2682022"/>
              <a:ext cx="173259" cy="211336"/>
            </a:xfrm>
            <a:custGeom>
              <a:avLst/>
              <a:gdLst/>
              <a:ahLst/>
              <a:cxnLst/>
              <a:rect l="l" t="t" r="r" b="b"/>
              <a:pathLst>
                <a:path w="11685" h="14253" extrusionOk="0">
                  <a:moveTo>
                    <a:pt x="7753" y="0"/>
                  </a:moveTo>
                  <a:lnTo>
                    <a:pt x="0" y="10359"/>
                  </a:lnTo>
                  <a:lnTo>
                    <a:pt x="3934" y="14252"/>
                  </a:lnTo>
                  <a:lnTo>
                    <a:pt x="11685" y="3894"/>
                  </a:lnTo>
                  <a:lnTo>
                    <a:pt x="7753" y="0"/>
                  </a:ln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55"/>
            <p:cNvSpPr/>
            <p:nvPr/>
          </p:nvSpPr>
          <p:spPr>
            <a:xfrm>
              <a:off x="2838229" y="2788780"/>
              <a:ext cx="261483" cy="131372"/>
            </a:xfrm>
            <a:custGeom>
              <a:avLst/>
              <a:gdLst/>
              <a:ahLst/>
              <a:cxnLst/>
              <a:rect l="l" t="t" r="r" b="b"/>
              <a:pathLst>
                <a:path w="17635" h="8860" extrusionOk="0">
                  <a:moveTo>
                    <a:pt x="1529" y="0"/>
                  </a:moveTo>
                  <a:cubicBezTo>
                    <a:pt x="628" y="0"/>
                    <a:pt x="1" y="2012"/>
                    <a:pt x="1976" y="2906"/>
                  </a:cubicBezTo>
                  <a:cubicBezTo>
                    <a:pt x="4092" y="3864"/>
                    <a:pt x="8093" y="5483"/>
                    <a:pt x="9626" y="6178"/>
                  </a:cubicBezTo>
                  <a:cubicBezTo>
                    <a:pt x="12116" y="7305"/>
                    <a:pt x="13015" y="7851"/>
                    <a:pt x="14975" y="8779"/>
                  </a:cubicBezTo>
                  <a:cubicBezTo>
                    <a:pt x="15092" y="8834"/>
                    <a:pt x="15216" y="8860"/>
                    <a:pt x="15339" y="8860"/>
                  </a:cubicBezTo>
                  <a:cubicBezTo>
                    <a:pt x="15715" y="8860"/>
                    <a:pt x="16080" y="8621"/>
                    <a:pt x="16189" y="8249"/>
                  </a:cubicBezTo>
                  <a:lnTo>
                    <a:pt x="17572" y="3475"/>
                  </a:lnTo>
                  <a:cubicBezTo>
                    <a:pt x="17635" y="3263"/>
                    <a:pt x="17528" y="3036"/>
                    <a:pt x="17325" y="2949"/>
                  </a:cubicBezTo>
                  <a:lnTo>
                    <a:pt x="11661" y="386"/>
                  </a:lnTo>
                  <a:cubicBezTo>
                    <a:pt x="11474" y="302"/>
                    <a:pt x="11272" y="259"/>
                    <a:pt x="11071" y="259"/>
                  </a:cubicBezTo>
                  <a:cubicBezTo>
                    <a:pt x="10939" y="259"/>
                    <a:pt x="10807" y="277"/>
                    <a:pt x="10678" y="314"/>
                  </a:cubicBezTo>
                  <a:cubicBezTo>
                    <a:pt x="9816" y="556"/>
                    <a:pt x="8731" y="711"/>
                    <a:pt x="7374" y="711"/>
                  </a:cubicBezTo>
                  <a:cubicBezTo>
                    <a:pt x="5841" y="711"/>
                    <a:pt x="3960" y="512"/>
                    <a:pt x="1660" y="14"/>
                  </a:cubicBezTo>
                  <a:cubicBezTo>
                    <a:pt x="1616" y="5"/>
                    <a:pt x="1572" y="0"/>
                    <a:pt x="1529" y="0"/>
                  </a:cubicBezTo>
                  <a:close/>
                </a:path>
              </a:pathLst>
            </a:custGeom>
            <a:solidFill>
              <a:srgbClr val="3B3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55"/>
            <p:cNvSpPr/>
            <p:nvPr/>
          </p:nvSpPr>
          <p:spPr>
            <a:xfrm>
              <a:off x="3177126" y="2713323"/>
              <a:ext cx="125930" cy="122698"/>
            </a:xfrm>
            <a:custGeom>
              <a:avLst/>
              <a:gdLst/>
              <a:ahLst/>
              <a:cxnLst/>
              <a:rect l="l" t="t" r="r" b="b"/>
              <a:pathLst>
                <a:path w="8493" h="8275" extrusionOk="0">
                  <a:moveTo>
                    <a:pt x="4779" y="0"/>
                  </a:moveTo>
                  <a:lnTo>
                    <a:pt x="1" y="2794"/>
                  </a:lnTo>
                  <a:lnTo>
                    <a:pt x="3714" y="8275"/>
                  </a:lnTo>
                  <a:lnTo>
                    <a:pt x="8493" y="5481"/>
                  </a:lnTo>
                  <a:lnTo>
                    <a:pt x="4779" y="0"/>
                  </a:lnTo>
                  <a:close/>
                </a:path>
              </a:pathLst>
            </a:custGeom>
            <a:solidFill>
              <a:srgbClr val="EA7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55"/>
            <p:cNvSpPr/>
            <p:nvPr/>
          </p:nvSpPr>
          <p:spPr>
            <a:xfrm>
              <a:off x="3034115" y="2682067"/>
              <a:ext cx="117552" cy="136947"/>
            </a:xfrm>
            <a:custGeom>
              <a:avLst/>
              <a:gdLst/>
              <a:ahLst/>
              <a:cxnLst/>
              <a:rect l="l" t="t" r="r" b="b"/>
              <a:pathLst>
                <a:path w="7928" h="9236" extrusionOk="0">
                  <a:moveTo>
                    <a:pt x="3993" y="0"/>
                  </a:moveTo>
                  <a:lnTo>
                    <a:pt x="0" y="5341"/>
                  </a:lnTo>
                  <a:lnTo>
                    <a:pt x="3934" y="9236"/>
                  </a:lnTo>
                  <a:lnTo>
                    <a:pt x="7927" y="3895"/>
                  </a:lnTo>
                  <a:lnTo>
                    <a:pt x="3993" y="0"/>
                  </a:lnTo>
                  <a:close/>
                </a:path>
              </a:pathLst>
            </a:custGeom>
            <a:solidFill>
              <a:srgbClr val="EA7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55"/>
            <p:cNvSpPr/>
            <p:nvPr/>
          </p:nvSpPr>
          <p:spPr>
            <a:xfrm>
              <a:off x="3453452" y="1516388"/>
              <a:ext cx="470580" cy="519037"/>
            </a:xfrm>
            <a:custGeom>
              <a:avLst/>
              <a:gdLst/>
              <a:ahLst/>
              <a:cxnLst/>
              <a:rect l="l" t="t" r="r" b="b"/>
              <a:pathLst>
                <a:path w="31737" h="35005" extrusionOk="0">
                  <a:moveTo>
                    <a:pt x="16329" y="1"/>
                  </a:moveTo>
                  <a:cubicBezTo>
                    <a:pt x="14874" y="1"/>
                    <a:pt x="13453" y="52"/>
                    <a:pt x="11989" y="187"/>
                  </a:cubicBezTo>
                  <a:cubicBezTo>
                    <a:pt x="11345" y="248"/>
                    <a:pt x="10695" y="320"/>
                    <a:pt x="10043" y="399"/>
                  </a:cubicBezTo>
                  <a:cubicBezTo>
                    <a:pt x="6255" y="867"/>
                    <a:pt x="2638" y="1610"/>
                    <a:pt x="2638" y="1610"/>
                  </a:cubicBezTo>
                  <a:cubicBezTo>
                    <a:pt x="2638" y="1610"/>
                    <a:pt x="0" y="2532"/>
                    <a:pt x="5283" y="35004"/>
                  </a:cubicBezTo>
                  <a:lnTo>
                    <a:pt x="27753" y="35004"/>
                  </a:lnTo>
                  <a:cubicBezTo>
                    <a:pt x="27377" y="25854"/>
                    <a:pt x="27365" y="20218"/>
                    <a:pt x="31736" y="1444"/>
                  </a:cubicBezTo>
                  <a:cubicBezTo>
                    <a:pt x="31736" y="1444"/>
                    <a:pt x="28210" y="679"/>
                    <a:pt x="24118" y="320"/>
                  </a:cubicBezTo>
                  <a:cubicBezTo>
                    <a:pt x="23486" y="265"/>
                    <a:pt x="22841" y="217"/>
                    <a:pt x="22198" y="187"/>
                  </a:cubicBezTo>
                  <a:cubicBezTo>
                    <a:pt x="20081" y="84"/>
                    <a:pt x="18177" y="1"/>
                    <a:pt x="163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55"/>
            <p:cNvSpPr/>
            <p:nvPr/>
          </p:nvSpPr>
          <p:spPr>
            <a:xfrm>
              <a:off x="3579737" y="1516388"/>
              <a:ext cx="231324" cy="217579"/>
            </a:xfrm>
            <a:custGeom>
              <a:avLst/>
              <a:gdLst/>
              <a:ahLst/>
              <a:cxnLst/>
              <a:rect l="l" t="t" r="r" b="b"/>
              <a:pathLst>
                <a:path w="15601" h="14674" extrusionOk="0">
                  <a:moveTo>
                    <a:pt x="7809" y="1"/>
                  </a:moveTo>
                  <a:cubicBezTo>
                    <a:pt x="6355" y="1"/>
                    <a:pt x="4935" y="52"/>
                    <a:pt x="3472" y="185"/>
                  </a:cubicBezTo>
                  <a:cubicBezTo>
                    <a:pt x="2828" y="247"/>
                    <a:pt x="2178" y="320"/>
                    <a:pt x="1526" y="399"/>
                  </a:cubicBezTo>
                  <a:cubicBezTo>
                    <a:pt x="1022" y="2508"/>
                    <a:pt x="0" y="8515"/>
                    <a:pt x="3412" y="13135"/>
                  </a:cubicBezTo>
                  <a:lnTo>
                    <a:pt x="4548" y="14673"/>
                  </a:lnTo>
                  <a:lnTo>
                    <a:pt x="6031" y="13476"/>
                  </a:lnTo>
                  <a:cubicBezTo>
                    <a:pt x="12100" y="8564"/>
                    <a:pt x="15231" y="1207"/>
                    <a:pt x="15358" y="891"/>
                  </a:cubicBezTo>
                  <a:lnTo>
                    <a:pt x="15601" y="320"/>
                  </a:lnTo>
                  <a:cubicBezTo>
                    <a:pt x="14969" y="265"/>
                    <a:pt x="14324" y="216"/>
                    <a:pt x="13681" y="185"/>
                  </a:cubicBezTo>
                  <a:cubicBezTo>
                    <a:pt x="11563" y="83"/>
                    <a:pt x="9658" y="1"/>
                    <a:pt x="78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55"/>
            <p:cNvSpPr/>
            <p:nvPr/>
          </p:nvSpPr>
          <p:spPr>
            <a:xfrm>
              <a:off x="3417361" y="1098846"/>
              <a:ext cx="332522" cy="398133"/>
            </a:xfrm>
            <a:custGeom>
              <a:avLst/>
              <a:gdLst/>
              <a:ahLst/>
              <a:cxnLst/>
              <a:rect l="l" t="t" r="r" b="b"/>
              <a:pathLst>
                <a:path w="22426" h="26851" extrusionOk="0">
                  <a:moveTo>
                    <a:pt x="11752" y="0"/>
                  </a:moveTo>
                  <a:cubicBezTo>
                    <a:pt x="7793" y="0"/>
                    <a:pt x="5493" y="7168"/>
                    <a:pt x="5792" y="12418"/>
                  </a:cubicBezTo>
                  <a:cubicBezTo>
                    <a:pt x="6105" y="17884"/>
                    <a:pt x="6884" y="24492"/>
                    <a:pt x="4943" y="24492"/>
                  </a:cubicBezTo>
                  <a:cubicBezTo>
                    <a:pt x="4785" y="24492"/>
                    <a:pt x="4610" y="24448"/>
                    <a:pt x="4414" y="24357"/>
                  </a:cubicBezTo>
                  <a:cubicBezTo>
                    <a:pt x="1814" y="23142"/>
                    <a:pt x="3665" y="21301"/>
                    <a:pt x="3665" y="21301"/>
                  </a:cubicBezTo>
                  <a:lnTo>
                    <a:pt x="3665" y="21301"/>
                  </a:lnTo>
                  <a:cubicBezTo>
                    <a:pt x="3664" y="21301"/>
                    <a:pt x="0" y="24189"/>
                    <a:pt x="4155" y="25776"/>
                  </a:cubicBezTo>
                  <a:cubicBezTo>
                    <a:pt x="6018" y="26488"/>
                    <a:pt x="8523" y="26850"/>
                    <a:pt x="11108" y="26850"/>
                  </a:cubicBezTo>
                  <a:cubicBezTo>
                    <a:pt x="14288" y="26850"/>
                    <a:pt x="17587" y="26303"/>
                    <a:pt x="19960" y="25185"/>
                  </a:cubicBezTo>
                  <a:cubicBezTo>
                    <a:pt x="22426" y="21469"/>
                    <a:pt x="21364" y="7587"/>
                    <a:pt x="21364" y="7587"/>
                  </a:cubicBezTo>
                  <a:lnTo>
                    <a:pt x="13325" y="359"/>
                  </a:lnTo>
                  <a:cubicBezTo>
                    <a:pt x="12776" y="114"/>
                    <a:pt x="12251" y="0"/>
                    <a:pt x="117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55"/>
            <p:cNvSpPr/>
            <p:nvPr/>
          </p:nvSpPr>
          <p:spPr>
            <a:xfrm>
              <a:off x="3598568" y="1348793"/>
              <a:ext cx="183994" cy="346356"/>
            </a:xfrm>
            <a:custGeom>
              <a:avLst/>
              <a:gdLst/>
              <a:ahLst/>
              <a:cxnLst/>
              <a:rect l="l" t="t" r="r" b="b"/>
              <a:pathLst>
                <a:path w="12409" h="23359" extrusionOk="0">
                  <a:moveTo>
                    <a:pt x="11397" y="0"/>
                  </a:moveTo>
                  <a:lnTo>
                    <a:pt x="5133" y="5350"/>
                  </a:lnTo>
                  <a:cubicBezTo>
                    <a:pt x="5771" y="7900"/>
                    <a:pt x="5866" y="10618"/>
                    <a:pt x="2204" y="11492"/>
                  </a:cubicBezTo>
                  <a:cubicBezTo>
                    <a:pt x="2204" y="11492"/>
                    <a:pt x="0" y="18462"/>
                    <a:pt x="3613" y="23358"/>
                  </a:cubicBezTo>
                  <a:cubicBezTo>
                    <a:pt x="9392" y="18681"/>
                    <a:pt x="12408" y="11491"/>
                    <a:pt x="12408" y="11491"/>
                  </a:cubicBezTo>
                  <a:cubicBezTo>
                    <a:pt x="10112" y="9300"/>
                    <a:pt x="10754" y="3283"/>
                    <a:pt x="11397" y="0"/>
                  </a:cubicBez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55"/>
            <p:cNvSpPr/>
            <p:nvPr/>
          </p:nvSpPr>
          <p:spPr>
            <a:xfrm>
              <a:off x="3674708" y="1381132"/>
              <a:ext cx="57204" cy="73782"/>
            </a:xfrm>
            <a:custGeom>
              <a:avLst/>
              <a:gdLst/>
              <a:ahLst/>
              <a:cxnLst/>
              <a:rect l="l" t="t" r="r" b="b"/>
              <a:pathLst>
                <a:path w="3858" h="4976" extrusionOk="0">
                  <a:moveTo>
                    <a:pt x="3708" y="1"/>
                  </a:moveTo>
                  <a:lnTo>
                    <a:pt x="0" y="3165"/>
                  </a:lnTo>
                  <a:cubicBezTo>
                    <a:pt x="154" y="3769"/>
                    <a:pt x="273" y="4382"/>
                    <a:pt x="315" y="4976"/>
                  </a:cubicBezTo>
                  <a:cubicBezTo>
                    <a:pt x="1713" y="4774"/>
                    <a:pt x="3636" y="3239"/>
                    <a:pt x="3784" y="1774"/>
                  </a:cubicBezTo>
                  <a:cubicBezTo>
                    <a:pt x="3858" y="1044"/>
                    <a:pt x="3827" y="341"/>
                    <a:pt x="3708" y="1"/>
                  </a:cubicBezTo>
                  <a:close/>
                </a:path>
              </a:pathLst>
            </a:custGeom>
            <a:solidFill>
              <a:srgbClr val="EA7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55"/>
            <p:cNvSpPr/>
            <p:nvPr/>
          </p:nvSpPr>
          <p:spPr>
            <a:xfrm>
              <a:off x="3530436" y="1120701"/>
              <a:ext cx="257954" cy="314135"/>
            </a:xfrm>
            <a:custGeom>
              <a:avLst/>
              <a:gdLst/>
              <a:ahLst/>
              <a:cxnLst/>
              <a:rect l="l" t="t" r="r" b="b"/>
              <a:pathLst>
                <a:path w="17397" h="21186" extrusionOk="0">
                  <a:moveTo>
                    <a:pt x="8928" y="1"/>
                  </a:moveTo>
                  <a:cubicBezTo>
                    <a:pt x="7584" y="1"/>
                    <a:pt x="6198" y="373"/>
                    <a:pt x="4898" y="1194"/>
                  </a:cubicBezTo>
                  <a:cubicBezTo>
                    <a:pt x="1" y="4286"/>
                    <a:pt x="696" y="12428"/>
                    <a:pt x="2723" y="17068"/>
                  </a:cubicBezTo>
                  <a:cubicBezTo>
                    <a:pt x="3909" y="19785"/>
                    <a:pt x="6369" y="21186"/>
                    <a:pt x="8922" y="21186"/>
                  </a:cubicBezTo>
                  <a:cubicBezTo>
                    <a:pt x="11214" y="21186"/>
                    <a:pt x="13581" y="20057"/>
                    <a:pt x="15167" y="17740"/>
                  </a:cubicBezTo>
                  <a:cubicBezTo>
                    <a:pt x="17397" y="14482"/>
                    <a:pt x="17012" y="12187"/>
                    <a:pt x="16378" y="6732"/>
                  </a:cubicBezTo>
                  <a:cubicBezTo>
                    <a:pt x="15915" y="2745"/>
                    <a:pt x="12575" y="1"/>
                    <a:pt x="8928" y="1"/>
                  </a:cubicBez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55"/>
            <p:cNvSpPr/>
            <p:nvPr/>
          </p:nvSpPr>
          <p:spPr>
            <a:xfrm>
              <a:off x="3562478" y="1079155"/>
              <a:ext cx="293466" cy="207466"/>
            </a:xfrm>
            <a:custGeom>
              <a:avLst/>
              <a:gdLst/>
              <a:ahLst/>
              <a:cxnLst/>
              <a:rect l="l" t="t" r="r" b="b"/>
              <a:pathLst>
                <a:path w="19792" h="13992" extrusionOk="0">
                  <a:moveTo>
                    <a:pt x="7614" y="0"/>
                  </a:moveTo>
                  <a:cubicBezTo>
                    <a:pt x="3383" y="0"/>
                    <a:pt x="1" y="1858"/>
                    <a:pt x="3338" y="5774"/>
                  </a:cubicBezTo>
                  <a:cubicBezTo>
                    <a:pt x="5185" y="7942"/>
                    <a:pt x="10527" y="13991"/>
                    <a:pt x="14621" y="13991"/>
                  </a:cubicBezTo>
                  <a:cubicBezTo>
                    <a:pt x="14884" y="13991"/>
                    <a:pt x="15142" y="13966"/>
                    <a:pt x="15393" y="13914"/>
                  </a:cubicBezTo>
                  <a:cubicBezTo>
                    <a:pt x="19649" y="13026"/>
                    <a:pt x="19792" y="5104"/>
                    <a:pt x="14664" y="1822"/>
                  </a:cubicBezTo>
                  <a:cubicBezTo>
                    <a:pt x="12787" y="621"/>
                    <a:pt x="10058" y="0"/>
                    <a:pt x="76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55"/>
            <p:cNvSpPr/>
            <p:nvPr/>
          </p:nvSpPr>
          <p:spPr>
            <a:xfrm>
              <a:off x="3732238" y="1018332"/>
              <a:ext cx="168010" cy="128895"/>
            </a:xfrm>
            <a:custGeom>
              <a:avLst/>
              <a:gdLst/>
              <a:ahLst/>
              <a:cxnLst/>
              <a:rect l="l" t="t" r="r" b="b"/>
              <a:pathLst>
                <a:path w="11331" h="8693" extrusionOk="0">
                  <a:moveTo>
                    <a:pt x="2761" y="0"/>
                  </a:moveTo>
                  <a:cubicBezTo>
                    <a:pt x="206" y="0"/>
                    <a:pt x="1" y="3112"/>
                    <a:pt x="242" y="5159"/>
                  </a:cubicBezTo>
                  <a:lnTo>
                    <a:pt x="5045" y="8692"/>
                  </a:lnTo>
                  <a:cubicBezTo>
                    <a:pt x="5045" y="8692"/>
                    <a:pt x="7559" y="8329"/>
                    <a:pt x="9444" y="7251"/>
                  </a:cubicBezTo>
                  <a:cubicBezTo>
                    <a:pt x="11331" y="6174"/>
                    <a:pt x="8100" y="1556"/>
                    <a:pt x="4191" y="262"/>
                  </a:cubicBezTo>
                  <a:cubicBezTo>
                    <a:pt x="3648" y="82"/>
                    <a:pt x="3174" y="0"/>
                    <a:pt x="27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55"/>
            <p:cNvSpPr/>
            <p:nvPr/>
          </p:nvSpPr>
          <p:spPr>
            <a:xfrm>
              <a:off x="3750609" y="1259768"/>
              <a:ext cx="58376" cy="76273"/>
            </a:xfrm>
            <a:custGeom>
              <a:avLst/>
              <a:gdLst/>
              <a:ahLst/>
              <a:cxnLst/>
              <a:rect l="l" t="t" r="r" b="b"/>
              <a:pathLst>
                <a:path w="3937" h="5144" extrusionOk="0">
                  <a:moveTo>
                    <a:pt x="2211" y="1"/>
                  </a:moveTo>
                  <a:cubicBezTo>
                    <a:pt x="2041" y="1"/>
                    <a:pt x="1863" y="28"/>
                    <a:pt x="1680" y="85"/>
                  </a:cubicBezTo>
                  <a:cubicBezTo>
                    <a:pt x="394" y="488"/>
                    <a:pt x="0" y="2376"/>
                    <a:pt x="134" y="3553"/>
                  </a:cubicBezTo>
                  <a:cubicBezTo>
                    <a:pt x="238" y="4472"/>
                    <a:pt x="798" y="5144"/>
                    <a:pt x="1492" y="5144"/>
                  </a:cubicBezTo>
                  <a:cubicBezTo>
                    <a:pt x="1783" y="5144"/>
                    <a:pt x="2099" y="5025"/>
                    <a:pt x="2414" y="4757"/>
                  </a:cubicBezTo>
                  <a:cubicBezTo>
                    <a:pt x="3125" y="4154"/>
                    <a:pt x="3727" y="3164"/>
                    <a:pt x="3832" y="2039"/>
                  </a:cubicBezTo>
                  <a:cubicBezTo>
                    <a:pt x="3936" y="939"/>
                    <a:pt x="3214" y="1"/>
                    <a:pt x="2211" y="1"/>
                  </a:cubicBez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55"/>
            <p:cNvSpPr/>
            <p:nvPr/>
          </p:nvSpPr>
          <p:spPr>
            <a:xfrm>
              <a:off x="3013060" y="2035410"/>
              <a:ext cx="763853" cy="794724"/>
            </a:xfrm>
            <a:custGeom>
              <a:avLst/>
              <a:gdLst/>
              <a:ahLst/>
              <a:cxnLst/>
              <a:rect l="l" t="t" r="r" b="b"/>
              <a:pathLst>
                <a:path w="51516" h="53598" extrusionOk="0">
                  <a:moveTo>
                    <a:pt x="34983" y="0"/>
                  </a:moveTo>
                  <a:cubicBezTo>
                    <a:pt x="34983" y="0"/>
                    <a:pt x="1" y="3363"/>
                    <a:pt x="365" y="20239"/>
                  </a:cubicBezTo>
                  <a:cubicBezTo>
                    <a:pt x="596" y="31024"/>
                    <a:pt x="5449" y="41159"/>
                    <a:pt x="9156" y="47360"/>
                  </a:cubicBezTo>
                  <a:cubicBezTo>
                    <a:pt x="9868" y="48552"/>
                    <a:pt x="10537" y="49604"/>
                    <a:pt x="11120" y="50479"/>
                  </a:cubicBezTo>
                  <a:cubicBezTo>
                    <a:pt x="12446" y="52467"/>
                    <a:pt x="13346" y="53598"/>
                    <a:pt x="13346" y="53598"/>
                  </a:cubicBezTo>
                  <a:lnTo>
                    <a:pt x="19955" y="49859"/>
                  </a:lnTo>
                  <a:cubicBezTo>
                    <a:pt x="19955" y="49859"/>
                    <a:pt x="18606" y="46997"/>
                    <a:pt x="17098" y="42887"/>
                  </a:cubicBezTo>
                  <a:cubicBezTo>
                    <a:pt x="16746" y="41932"/>
                    <a:pt x="16386" y="40904"/>
                    <a:pt x="16034" y="39835"/>
                  </a:cubicBezTo>
                  <a:cubicBezTo>
                    <a:pt x="14380" y="34830"/>
                    <a:pt x="12872" y="28818"/>
                    <a:pt x="13036" y="23882"/>
                  </a:cubicBezTo>
                  <a:cubicBezTo>
                    <a:pt x="13334" y="14884"/>
                    <a:pt x="46882" y="13163"/>
                    <a:pt x="46882" y="13163"/>
                  </a:cubicBezTo>
                  <a:lnTo>
                    <a:pt x="5151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55"/>
            <p:cNvSpPr/>
            <p:nvPr/>
          </p:nvSpPr>
          <p:spPr>
            <a:xfrm>
              <a:off x="3148835" y="2626048"/>
              <a:ext cx="117760" cy="157868"/>
            </a:xfrm>
            <a:custGeom>
              <a:avLst/>
              <a:gdLst/>
              <a:ahLst/>
              <a:cxnLst/>
              <a:rect l="l" t="t" r="r" b="b"/>
              <a:pathLst>
                <a:path w="7942" h="10647" extrusionOk="0">
                  <a:moveTo>
                    <a:pt x="6877" y="1"/>
                  </a:moveTo>
                  <a:lnTo>
                    <a:pt x="1" y="7527"/>
                  </a:lnTo>
                  <a:cubicBezTo>
                    <a:pt x="712" y="8720"/>
                    <a:pt x="1380" y="9772"/>
                    <a:pt x="1965" y="10646"/>
                  </a:cubicBezTo>
                  <a:cubicBezTo>
                    <a:pt x="4743" y="8141"/>
                    <a:pt x="7077" y="4488"/>
                    <a:pt x="7941" y="3053"/>
                  </a:cubicBezTo>
                  <a:cubicBezTo>
                    <a:pt x="7587" y="2098"/>
                    <a:pt x="7229" y="1070"/>
                    <a:pt x="6877" y="1"/>
                  </a:cubicBezTo>
                  <a:close/>
                </a:path>
              </a:pathLst>
            </a:custGeom>
            <a:solidFill>
              <a:srgbClr val="3B3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55"/>
            <p:cNvSpPr/>
            <p:nvPr/>
          </p:nvSpPr>
          <p:spPr>
            <a:xfrm>
              <a:off x="3194430" y="2182024"/>
              <a:ext cx="156593" cy="202514"/>
            </a:xfrm>
            <a:custGeom>
              <a:avLst/>
              <a:gdLst/>
              <a:ahLst/>
              <a:cxnLst/>
              <a:rect l="l" t="t" r="r" b="b"/>
              <a:pathLst>
                <a:path w="10561" h="13658" extrusionOk="0">
                  <a:moveTo>
                    <a:pt x="10561" y="1"/>
                  </a:moveTo>
                  <a:lnTo>
                    <a:pt x="10561" y="1"/>
                  </a:lnTo>
                  <a:cubicBezTo>
                    <a:pt x="4427" y="3558"/>
                    <a:pt x="1" y="7310"/>
                    <a:pt x="827" y="13657"/>
                  </a:cubicBezTo>
                  <a:cubicBezTo>
                    <a:pt x="1198" y="10805"/>
                    <a:pt x="4961" y="8708"/>
                    <a:pt x="9856" y="7176"/>
                  </a:cubicBezTo>
                  <a:lnTo>
                    <a:pt x="10561" y="1"/>
                  </a:lnTo>
                  <a:close/>
                </a:path>
              </a:pathLst>
            </a:custGeom>
            <a:solidFill>
              <a:srgbClr val="3B3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55"/>
            <p:cNvSpPr/>
            <p:nvPr/>
          </p:nvSpPr>
          <p:spPr>
            <a:xfrm>
              <a:off x="3043946" y="2035395"/>
              <a:ext cx="927979" cy="778874"/>
            </a:xfrm>
            <a:custGeom>
              <a:avLst/>
              <a:gdLst/>
              <a:ahLst/>
              <a:cxnLst/>
              <a:rect l="l" t="t" r="r" b="b"/>
              <a:pathLst>
                <a:path w="62585" h="52529" extrusionOk="0">
                  <a:moveTo>
                    <a:pt x="38834" y="0"/>
                  </a:moveTo>
                  <a:cubicBezTo>
                    <a:pt x="38834" y="0"/>
                    <a:pt x="18125" y="8447"/>
                    <a:pt x="14971" y="17786"/>
                  </a:cubicBezTo>
                  <a:cubicBezTo>
                    <a:pt x="10947" y="29703"/>
                    <a:pt x="1" y="46544"/>
                    <a:pt x="1" y="46544"/>
                  </a:cubicBezTo>
                  <a:lnTo>
                    <a:pt x="4598" y="52528"/>
                  </a:lnTo>
                  <a:cubicBezTo>
                    <a:pt x="4598" y="52528"/>
                    <a:pt x="17234" y="40290"/>
                    <a:pt x="25816" y="26263"/>
                  </a:cubicBezTo>
                  <a:cubicBezTo>
                    <a:pt x="36597" y="8640"/>
                    <a:pt x="62584" y="27250"/>
                    <a:pt x="553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55"/>
            <p:cNvSpPr/>
            <p:nvPr/>
          </p:nvSpPr>
          <p:spPr>
            <a:xfrm>
              <a:off x="3639344" y="1254075"/>
              <a:ext cx="17749" cy="23768"/>
            </a:xfrm>
            <a:custGeom>
              <a:avLst/>
              <a:gdLst/>
              <a:ahLst/>
              <a:cxnLst/>
              <a:rect l="l" t="t" r="r" b="b"/>
              <a:pathLst>
                <a:path w="1197" h="1603" extrusionOk="0">
                  <a:moveTo>
                    <a:pt x="517" y="1"/>
                  </a:moveTo>
                  <a:cubicBezTo>
                    <a:pt x="497" y="1"/>
                    <a:pt x="476" y="2"/>
                    <a:pt x="456" y="6"/>
                  </a:cubicBezTo>
                  <a:cubicBezTo>
                    <a:pt x="169" y="58"/>
                    <a:pt x="1" y="455"/>
                    <a:pt x="78" y="895"/>
                  </a:cubicBezTo>
                  <a:cubicBezTo>
                    <a:pt x="151" y="1303"/>
                    <a:pt x="412" y="1603"/>
                    <a:pt x="679" y="1603"/>
                  </a:cubicBezTo>
                  <a:cubicBezTo>
                    <a:pt x="699" y="1603"/>
                    <a:pt x="720" y="1601"/>
                    <a:pt x="740" y="1597"/>
                  </a:cubicBezTo>
                  <a:cubicBezTo>
                    <a:pt x="1029" y="1545"/>
                    <a:pt x="1197" y="1147"/>
                    <a:pt x="1118" y="708"/>
                  </a:cubicBezTo>
                  <a:cubicBezTo>
                    <a:pt x="1045" y="300"/>
                    <a:pt x="784" y="1"/>
                    <a:pt x="517" y="1"/>
                  </a:cubicBezTo>
                  <a:close/>
                </a:path>
              </a:pathLst>
            </a:custGeom>
            <a:solidFill>
              <a:srgbClr val="0F26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55"/>
            <p:cNvSpPr/>
            <p:nvPr/>
          </p:nvSpPr>
          <p:spPr>
            <a:xfrm>
              <a:off x="3565711" y="1267256"/>
              <a:ext cx="17763" cy="23754"/>
            </a:xfrm>
            <a:custGeom>
              <a:avLst/>
              <a:gdLst/>
              <a:ahLst/>
              <a:cxnLst/>
              <a:rect l="l" t="t" r="r" b="b"/>
              <a:pathLst>
                <a:path w="1198" h="1602" extrusionOk="0">
                  <a:moveTo>
                    <a:pt x="519" y="0"/>
                  </a:moveTo>
                  <a:cubicBezTo>
                    <a:pt x="498" y="0"/>
                    <a:pt x="477" y="2"/>
                    <a:pt x="456" y="6"/>
                  </a:cubicBezTo>
                  <a:cubicBezTo>
                    <a:pt x="169" y="57"/>
                    <a:pt x="1" y="455"/>
                    <a:pt x="78" y="894"/>
                  </a:cubicBezTo>
                  <a:cubicBezTo>
                    <a:pt x="151" y="1301"/>
                    <a:pt x="412" y="1602"/>
                    <a:pt x="678" y="1602"/>
                  </a:cubicBezTo>
                  <a:cubicBezTo>
                    <a:pt x="699" y="1602"/>
                    <a:pt x="720" y="1600"/>
                    <a:pt x="741" y="1596"/>
                  </a:cubicBezTo>
                  <a:cubicBezTo>
                    <a:pt x="1028" y="1546"/>
                    <a:pt x="1197" y="1148"/>
                    <a:pt x="1119" y="708"/>
                  </a:cubicBezTo>
                  <a:cubicBezTo>
                    <a:pt x="1045" y="301"/>
                    <a:pt x="785" y="0"/>
                    <a:pt x="519" y="0"/>
                  </a:cubicBezTo>
                  <a:close/>
                </a:path>
              </a:pathLst>
            </a:custGeom>
            <a:solidFill>
              <a:srgbClr val="0F26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55"/>
            <p:cNvSpPr/>
            <p:nvPr/>
          </p:nvSpPr>
          <p:spPr>
            <a:xfrm>
              <a:off x="3557956" y="1265640"/>
              <a:ext cx="16473" cy="5368"/>
            </a:xfrm>
            <a:custGeom>
              <a:avLst/>
              <a:gdLst/>
              <a:ahLst/>
              <a:cxnLst/>
              <a:rect l="l" t="t" r="r" b="b"/>
              <a:pathLst>
                <a:path w="1111" h="362" extrusionOk="0">
                  <a:moveTo>
                    <a:pt x="1" y="0"/>
                  </a:moveTo>
                  <a:cubicBezTo>
                    <a:pt x="1" y="0"/>
                    <a:pt x="342" y="362"/>
                    <a:pt x="691" y="362"/>
                  </a:cubicBezTo>
                  <a:cubicBezTo>
                    <a:pt x="838" y="362"/>
                    <a:pt x="986" y="298"/>
                    <a:pt x="1110" y="116"/>
                  </a:cubicBezTo>
                  <a:lnTo>
                    <a:pt x="1" y="0"/>
                  </a:lnTo>
                  <a:close/>
                </a:path>
              </a:pathLst>
            </a:custGeom>
            <a:solidFill>
              <a:srgbClr val="0F26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55"/>
            <p:cNvSpPr/>
            <p:nvPr/>
          </p:nvSpPr>
          <p:spPr>
            <a:xfrm>
              <a:off x="3587967" y="1285450"/>
              <a:ext cx="24006" cy="48694"/>
            </a:xfrm>
            <a:custGeom>
              <a:avLst/>
              <a:gdLst/>
              <a:ahLst/>
              <a:cxnLst/>
              <a:rect l="l" t="t" r="r" b="b"/>
              <a:pathLst>
                <a:path w="1619" h="3284" extrusionOk="0">
                  <a:moveTo>
                    <a:pt x="1065" y="1"/>
                  </a:moveTo>
                  <a:cubicBezTo>
                    <a:pt x="1065" y="1"/>
                    <a:pt x="658" y="2026"/>
                    <a:pt x="1" y="3085"/>
                  </a:cubicBezTo>
                  <a:cubicBezTo>
                    <a:pt x="232" y="3234"/>
                    <a:pt x="493" y="3284"/>
                    <a:pt x="738" y="3284"/>
                  </a:cubicBezTo>
                  <a:cubicBezTo>
                    <a:pt x="1210" y="3284"/>
                    <a:pt x="1619" y="3100"/>
                    <a:pt x="1619" y="3100"/>
                  </a:cubicBezTo>
                  <a:lnTo>
                    <a:pt x="1065" y="1"/>
                  </a:lnTo>
                  <a:close/>
                </a:path>
              </a:pathLst>
            </a:custGeom>
            <a:solidFill>
              <a:srgbClr val="FF5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55"/>
            <p:cNvSpPr/>
            <p:nvPr/>
          </p:nvSpPr>
          <p:spPr>
            <a:xfrm>
              <a:off x="3647751" y="1315980"/>
              <a:ext cx="31271" cy="32354"/>
            </a:xfrm>
            <a:custGeom>
              <a:avLst/>
              <a:gdLst/>
              <a:ahLst/>
              <a:cxnLst/>
              <a:rect l="l" t="t" r="r" b="b"/>
              <a:pathLst>
                <a:path w="2109" h="2182" extrusionOk="0">
                  <a:moveTo>
                    <a:pt x="2004" y="0"/>
                  </a:moveTo>
                  <a:cubicBezTo>
                    <a:pt x="1973" y="0"/>
                    <a:pt x="1942" y="17"/>
                    <a:pt x="1928" y="57"/>
                  </a:cubicBezTo>
                  <a:cubicBezTo>
                    <a:pt x="1922" y="70"/>
                    <a:pt x="1410" y="1465"/>
                    <a:pt x="86" y="2021"/>
                  </a:cubicBezTo>
                  <a:cubicBezTo>
                    <a:pt x="1" y="2055"/>
                    <a:pt x="26" y="2181"/>
                    <a:pt x="117" y="2181"/>
                  </a:cubicBezTo>
                  <a:cubicBezTo>
                    <a:pt x="118" y="2181"/>
                    <a:pt x="119" y="2181"/>
                    <a:pt x="120" y="2181"/>
                  </a:cubicBezTo>
                  <a:cubicBezTo>
                    <a:pt x="131" y="2181"/>
                    <a:pt x="141" y="2180"/>
                    <a:pt x="152" y="2176"/>
                  </a:cubicBezTo>
                  <a:cubicBezTo>
                    <a:pt x="1542" y="1591"/>
                    <a:pt x="2064" y="173"/>
                    <a:pt x="2085" y="113"/>
                  </a:cubicBezTo>
                  <a:cubicBezTo>
                    <a:pt x="2109" y="47"/>
                    <a:pt x="2056" y="0"/>
                    <a:pt x="2004" y="0"/>
                  </a:cubicBezTo>
                  <a:close/>
                </a:path>
              </a:pathLst>
            </a:custGeom>
            <a:solidFill>
              <a:srgbClr val="0F26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55"/>
            <p:cNvSpPr/>
            <p:nvPr/>
          </p:nvSpPr>
          <p:spPr>
            <a:xfrm>
              <a:off x="3630774" y="1221009"/>
              <a:ext cx="36668" cy="14398"/>
            </a:xfrm>
            <a:custGeom>
              <a:avLst/>
              <a:gdLst/>
              <a:ahLst/>
              <a:cxnLst/>
              <a:rect l="l" t="t" r="r" b="b"/>
              <a:pathLst>
                <a:path w="2473" h="971" extrusionOk="0">
                  <a:moveTo>
                    <a:pt x="629" y="1"/>
                  </a:moveTo>
                  <a:cubicBezTo>
                    <a:pt x="346" y="1"/>
                    <a:pt x="160" y="49"/>
                    <a:pt x="142" y="54"/>
                  </a:cubicBezTo>
                  <a:cubicBezTo>
                    <a:pt x="53" y="78"/>
                    <a:pt x="0" y="170"/>
                    <a:pt x="24" y="260"/>
                  </a:cubicBezTo>
                  <a:cubicBezTo>
                    <a:pt x="45" y="334"/>
                    <a:pt x="112" y="383"/>
                    <a:pt x="187" y="383"/>
                  </a:cubicBezTo>
                  <a:cubicBezTo>
                    <a:pt x="201" y="383"/>
                    <a:pt x="216" y="381"/>
                    <a:pt x="230" y="377"/>
                  </a:cubicBezTo>
                  <a:cubicBezTo>
                    <a:pt x="246" y="373"/>
                    <a:pt x="398" y="334"/>
                    <a:pt x="631" y="334"/>
                  </a:cubicBezTo>
                  <a:cubicBezTo>
                    <a:pt x="1003" y="334"/>
                    <a:pt x="1579" y="433"/>
                    <a:pt x="2135" y="927"/>
                  </a:cubicBezTo>
                  <a:cubicBezTo>
                    <a:pt x="2166" y="955"/>
                    <a:pt x="2206" y="970"/>
                    <a:pt x="2246" y="970"/>
                  </a:cubicBezTo>
                  <a:cubicBezTo>
                    <a:pt x="2247" y="970"/>
                    <a:pt x="2247" y="970"/>
                    <a:pt x="2248" y="970"/>
                  </a:cubicBezTo>
                  <a:cubicBezTo>
                    <a:pt x="2402" y="970"/>
                    <a:pt x="2473" y="780"/>
                    <a:pt x="2358" y="678"/>
                  </a:cubicBezTo>
                  <a:cubicBezTo>
                    <a:pt x="1724" y="115"/>
                    <a:pt x="1063" y="1"/>
                    <a:pt x="629" y="1"/>
                  </a:cubicBezTo>
                  <a:close/>
                </a:path>
              </a:pathLst>
            </a:custGeom>
            <a:solidFill>
              <a:srgbClr val="0F26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55"/>
            <p:cNvSpPr/>
            <p:nvPr/>
          </p:nvSpPr>
          <p:spPr>
            <a:xfrm>
              <a:off x="3539288" y="1222729"/>
              <a:ext cx="29566" cy="25741"/>
            </a:xfrm>
            <a:custGeom>
              <a:avLst/>
              <a:gdLst/>
              <a:ahLst/>
              <a:cxnLst/>
              <a:rect l="l" t="t" r="r" b="b"/>
              <a:pathLst>
                <a:path w="1994" h="1736" extrusionOk="0">
                  <a:moveTo>
                    <a:pt x="1816" y="1"/>
                  </a:moveTo>
                  <a:cubicBezTo>
                    <a:pt x="1806" y="1"/>
                    <a:pt x="1796" y="2"/>
                    <a:pt x="1786" y="4"/>
                  </a:cubicBezTo>
                  <a:cubicBezTo>
                    <a:pt x="1738" y="12"/>
                    <a:pt x="595" y="219"/>
                    <a:pt x="37" y="1502"/>
                  </a:cubicBezTo>
                  <a:cubicBezTo>
                    <a:pt x="0" y="1586"/>
                    <a:pt x="39" y="1685"/>
                    <a:pt x="123" y="1721"/>
                  </a:cubicBezTo>
                  <a:cubicBezTo>
                    <a:pt x="145" y="1730"/>
                    <a:pt x="167" y="1735"/>
                    <a:pt x="190" y="1735"/>
                  </a:cubicBezTo>
                  <a:cubicBezTo>
                    <a:pt x="257" y="1735"/>
                    <a:pt x="317" y="1697"/>
                    <a:pt x="344" y="1635"/>
                  </a:cubicBezTo>
                  <a:cubicBezTo>
                    <a:pt x="827" y="523"/>
                    <a:pt x="1800" y="340"/>
                    <a:pt x="1842" y="333"/>
                  </a:cubicBezTo>
                  <a:cubicBezTo>
                    <a:pt x="1933" y="317"/>
                    <a:pt x="1994" y="231"/>
                    <a:pt x="1978" y="140"/>
                  </a:cubicBezTo>
                  <a:cubicBezTo>
                    <a:pt x="1966" y="59"/>
                    <a:pt x="1895" y="1"/>
                    <a:pt x="1816" y="1"/>
                  </a:cubicBezTo>
                  <a:close/>
                </a:path>
              </a:pathLst>
            </a:custGeom>
            <a:solidFill>
              <a:srgbClr val="0F26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55"/>
            <p:cNvSpPr/>
            <p:nvPr/>
          </p:nvSpPr>
          <p:spPr>
            <a:xfrm>
              <a:off x="2966279" y="2772055"/>
              <a:ext cx="36431" cy="29640"/>
            </a:xfrm>
            <a:custGeom>
              <a:avLst/>
              <a:gdLst/>
              <a:ahLst/>
              <a:cxnLst/>
              <a:rect l="l" t="t" r="r" b="b"/>
              <a:pathLst>
                <a:path w="2457" h="1999" extrusionOk="0">
                  <a:moveTo>
                    <a:pt x="538" y="186"/>
                  </a:moveTo>
                  <a:cubicBezTo>
                    <a:pt x="978" y="186"/>
                    <a:pt x="1754" y="1201"/>
                    <a:pt x="2139" y="1770"/>
                  </a:cubicBezTo>
                  <a:cubicBezTo>
                    <a:pt x="1118" y="1544"/>
                    <a:pt x="424" y="1197"/>
                    <a:pt x="265" y="826"/>
                  </a:cubicBezTo>
                  <a:cubicBezTo>
                    <a:pt x="194" y="666"/>
                    <a:pt x="220" y="498"/>
                    <a:pt x="337" y="311"/>
                  </a:cubicBezTo>
                  <a:cubicBezTo>
                    <a:pt x="391" y="227"/>
                    <a:pt x="455" y="186"/>
                    <a:pt x="538" y="186"/>
                  </a:cubicBezTo>
                  <a:close/>
                  <a:moveTo>
                    <a:pt x="538" y="1"/>
                  </a:moveTo>
                  <a:cubicBezTo>
                    <a:pt x="392" y="1"/>
                    <a:pt x="268" y="74"/>
                    <a:pt x="181" y="212"/>
                  </a:cubicBezTo>
                  <a:cubicBezTo>
                    <a:pt x="30" y="449"/>
                    <a:pt x="1" y="682"/>
                    <a:pt x="94" y="899"/>
                  </a:cubicBezTo>
                  <a:cubicBezTo>
                    <a:pt x="365" y="1530"/>
                    <a:pt x="1606" y="1857"/>
                    <a:pt x="2321" y="1997"/>
                  </a:cubicBezTo>
                  <a:cubicBezTo>
                    <a:pt x="2327" y="1997"/>
                    <a:pt x="2332" y="1998"/>
                    <a:pt x="2339" y="1998"/>
                  </a:cubicBezTo>
                  <a:cubicBezTo>
                    <a:pt x="2411" y="1998"/>
                    <a:pt x="2456" y="1918"/>
                    <a:pt x="2418" y="1857"/>
                  </a:cubicBezTo>
                  <a:cubicBezTo>
                    <a:pt x="2297" y="1666"/>
                    <a:pt x="1224" y="1"/>
                    <a:pt x="538"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55"/>
            <p:cNvSpPr/>
            <p:nvPr/>
          </p:nvSpPr>
          <p:spPr>
            <a:xfrm>
              <a:off x="2988698" y="2762061"/>
              <a:ext cx="23472" cy="39634"/>
            </a:xfrm>
            <a:custGeom>
              <a:avLst/>
              <a:gdLst/>
              <a:ahLst/>
              <a:cxnLst/>
              <a:rect l="l" t="t" r="r" b="b"/>
              <a:pathLst>
                <a:path w="1583" h="2673" extrusionOk="0">
                  <a:moveTo>
                    <a:pt x="660" y="187"/>
                  </a:moveTo>
                  <a:cubicBezTo>
                    <a:pt x="663" y="187"/>
                    <a:pt x="665" y="187"/>
                    <a:pt x="668" y="188"/>
                  </a:cubicBezTo>
                  <a:cubicBezTo>
                    <a:pt x="712" y="189"/>
                    <a:pt x="755" y="196"/>
                    <a:pt x="796" y="209"/>
                  </a:cubicBezTo>
                  <a:cubicBezTo>
                    <a:pt x="934" y="253"/>
                    <a:pt x="1031" y="340"/>
                    <a:pt x="1093" y="476"/>
                  </a:cubicBezTo>
                  <a:cubicBezTo>
                    <a:pt x="1321" y="987"/>
                    <a:pt x="966" y="1987"/>
                    <a:pt x="809" y="2379"/>
                  </a:cubicBezTo>
                  <a:cubicBezTo>
                    <a:pt x="500" y="1814"/>
                    <a:pt x="237" y="633"/>
                    <a:pt x="492" y="278"/>
                  </a:cubicBezTo>
                  <a:cubicBezTo>
                    <a:pt x="529" y="220"/>
                    <a:pt x="592" y="187"/>
                    <a:pt x="660" y="187"/>
                  </a:cubicBezTo>
                  <a:close/>
                  <a:moveTo>
                    <a:pt x="666" y="1"/>
                  </a:moveTo>
                  <a:cubicBezTo>
                    <a:pt x="501" y="1"/>
                    <a:pt x="400" y="85"/>
                    <a:pt x="341" y="169"/>
                  </a:cubicBezTo>
                  <a:cubicBezTo>
                    <a:pt x="0" y="644"/>
                    <a:pt x="358" y="2094"/>
                    <a:pt x="752" y="2634"/>
                  </a:cubicBezTo>
                  <a:cubicBezTo>
                    <a:pt x="768" y="2658"/>
                    <a:pt x="796" y="2672"/>
                    <a:pt x="827" y="2672"/>
                  </a:cubicBezTo>
                  <a:cubicBezTo>
                    <a:pt x="829" y="2672"/>
                    <a:pt x="832" y="2671"/>
                    <a:pt x="835" y="2671"/>
                  </a:cubicBezTo>
                  <a:cubicBezTo>
                    <a:pt x="868" y="2667"/>
                    <a:pt x="896" y="2647"/>
                    <a:pt x="911" y="2616"/>
                  </a:cubicBezTo>
                  <a:cubicBezTo>
                    <a:pt x="939" y="2556"/>
                    <a:pt x="1583" y="1117"/>
                    <a:pt x="1261" y="398"/>
                  </a:cubicBezTo>
                  <a:cubicBezTo>
                    <a:pt x="1186" y="222"/>
                    <a:pt x="1035" y="87"/>
                    <a:pt x="851" y="31"/>
                  </a:cubicBezTo>
                  <a:cubicBezTo>
                    <a:pt x="782" y="10"/>
                    <a:pt x="720" y="1"/>
                    <a:pt x="666"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55"/>
            <p:cNvSpPr/>
            <p:nvPr/>
          </p:nvSpPr>
          <p:spPr>
            <a:xfrm>
              <a:off x="3631589" y="1252473"/>
              <a:ext cx="16488" cy="5353"/>
            </a:xfrm>
            <a:custGeom>
              <a:avLst/>
              <a:gdLst/>
              <a:ahLst/>
              <a:cxnLst/>
              <a:rect l="l" t="t" r="r" b="b"/>
              <a:pathLst>
                <a:path w="1112" h="361" extrusionOk="0">
                  <a:moveTo>
                    <a:pt x="0" y="0"/>
                  </a:moveTo>
                  <a:cubicBezTo>
                    <a:pt x="0" y="0"/>
                    <a:pt x="341" y="361"/>
                    <a:pt x="691" y="361"/>
                  </a:cubicBezTo>
                  <a:cubicBezTo>
                    <a:pt x="838" y="361"/>
                    <a:pt x="986" y="297"/>
                    <a:pt x="1111" y="115"/>
                  </a:cubicBezTo>
                  <a:lnTo>
                    <a:pt x="0" y="0"/>
                  </a:lnTo>
                  <a:close/>
                </a:path>
              </a:pathLst>
            </a:custGeom>
            <a:solidFill>
              <a:srgbClr val="0F26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55"/>
            <p:cNvSpPr/>
            <p:nvPr/>
          </p:nvSpPr>
          <p:spPr>
            <a:xfrm>
              <a:off x="3521198" y="2013332"/>
              <a:ext cx="352598" cy="37024"/>
            </a:xfrm>
            <a:custGeom>
              <a:avLst/>
              <a:gdLst/>
              <a:ahLst/>
              <a:cxnLst/>
              <a:rect l="l" t="t" r="r" b="b"/>
              <a:pathLst>
                <a:path w="23780" h="2497" extrusionOk="0">
                  <a:moveTo>
                    <a:pt x="398" y="1"/>
                  </a:moveTo>
                  <a:cubicBezTo>
                    <a:pt x="176" y="1"/>
                    <a:pt x="0" y="118"/>
                    <a:pt x="15" y="258"/>
                  </a:cubicBezTo>
                  <a:lnTo>
                    <a:pt x="216" y="2269"/>
                  </a:lnTo>
                  <a:cubicBezTo>
                    <a:pt x="231" y="2397"/>
                    <a:pt x="398" y="2496"/>
                    <a:pt x="601" y="2496"/>
                  </a:cubicBezTo>
                  <a:lnTo>
                    <a:pt x="23335" y="2496"/>
                  </a:lnTo>
                  <a:cubicBezTo>
                    <a:pt x="23596" y="2496"/>
                    <a:pt x="23780" y="2337"/>
                    <a:pt x="23701" y="2181"/>
                  </a:cubicBezTo>
                  <a:lnTo>
                    <a:pt x="23522" y="169"/>
                  </a:lnTo>
                  <a:cubicBezTo>
                    <a:pt x="23472" y="69"/>
                    <a:pt x="23323" y="1"/>
                    <a:pt x="231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55"/>
            <p:cNvSpPr/>
            <p:nvPr/>
          </p:nvSpPr>
          <p:spPr>
            <a:xfrm>
              <a:off x="3816770" y="2010678"/>
              <a:ext cx="20106" cy="42896"/>
            </a:xfrm>
            <a:custGeom>
              <a:avLst/>
              <a:gdLst/>
              <a:ahLst/>
              <a:cxnLst/>
              <a:rect l="l" t="t" r="r" b="b"/>
              <a:pathLst>
                <a:path w="1356" h="2893" extrusionOk="0">
                  <a:moveTo>
                    <a:pt x="216" y="1"/>
                  </a:moveTo>
                  <a:cubicBezTo>
                    <a:pt x="94" y="1"/>
                    <a:pt x="1" y="64"/>
                    <a:pt x="10" y="141"/>
                  </a:cubicBezTo>
                  <a:lnTo>
                    <a:pt x="296" y="2754"/>
                  </a:lnTo>
                  <a:cubicBezTo>
                    <a:pt x="304" y="2830"/>
                    <a:pt x="411" y="2893"/>
                    <a:pt x="532" y="2893"/>
                  </a:cubicBezTo>
                  <a:lnTo>
                    <a:pt x="1142" y="2893"/>
                  </a:lnTo>
                  <a:cubicBezTo>
                    <a:pt x="1262" y="2893"/>
                    <a:pt x="1356" y="2830"/>
                    <a:pt x="1346" y="2754"/>
                  </a:cubicBezTo>
                  <a:lnTo>
                    <a:pt x="1061" y="141"/>
                  </a:lnTo>
                  <a:cubicBezTo>
                    <a:pt x="1053" y="64"/>
                    <a:pt x="947" y="1"/>
                    <a:pt x="826" y="1"/>
                  </a:cubicBezTo>
                  <a:close/>
                </a:path>
              </a:pathLst>
            </a:custGeom>
            <a:solidFill>
              <a:srgbClr val="1436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55"/>
            <p:cNvSpPr/>
            <p:nvPr/>
          </p:nvSpPr>
          <p:spPr>
            <a:xfrm>
              <a:off x="3547636" y="2010678"/>
              <a:ext cx="20076" cy="42896"/>
            </a:xfrm>
            <a:custGeom>
              <a:avLst/>
              <a:gdLst/>
              <a:ahLst/>
              <a:cxnLst/>
              <a:rect l="l" t="t" r="r" b="b"/>
              <a:pathLst>
                <a:path w="1354" h="2893" extrusionOk="0">
                  <a:moveTo>
                    <a:pt x="215" y="1"/>
                  </a:moveTo>
                  <a:cubicBezTo>
                    <a:pt x="93" y="1"/>
                    <a:pt x="1" y="64"/>
                    <a:pt x="9" y="141"/>
                  </a:cubicBezTo>
                  <a:lnTo>
                    <a:pt x="295" y="2754"/>
                  </a:lnTo>
                  <a:cubicBezTo>
                    <a:pt x="303" y="2830"/>
                    <a:pt x="410" y="2893"/>
                    <a:pt x="531" y="2893"/>
                  </a:cubicBezTo>
                  <a:lnTo>
                    <a:pt x="1140" y="2893"/>
                  </a:lnTo>
                  <a:cubicBezTo>
                    <a:pt x="1261" y="2893"/>
                    <a:pt x="1353" y="2830"/>
                    <a:pt x="1345" y="2754"/>
                  </a:cubicBezTo>
                  <a:lnTo>
                    <a:pt x="1060" y="141"/>
                  </a:lnTo>
                  <a:cubicBezTo>
                    <a:pt x="1052" y="64"/>
                    <a:pt x="945" y="1"/>
                    <a:pt x="825" y="1"/>
                  </a:cubicBezTo>
                  <a:close/>
                </a:path>
              </a:pathLst>
            </a:custGeom>
            <a:solidFill>
              <a:srgbClr val="1436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55"/>
            <p:cNvSpPr/>
            <p:nvPr/>
          </p:nvSpPr>
          <p:spPr>
            <a:xfrm>
              <a:off x="3840864" y="1667035"/>
              <a:ext cx="47804" cy="161916"/>
            </a:xfrm>
            <a:custGeom>
              <a:avLst/>
              <a:gdLst/>
              <a:ahLst/>
              <a:cxnLst/>
              <a:rect l="l" t="t" r="r" b="b"/>
              <a:pathLst>
                <a:path w="3224" h="10920" extrusionOk="0">
                  <a:moveTo>
                    <a:pt x="324" y="0"/>
                  </a:moveTo>
                  <a:lnTo>
                    <a:pt x="324" y="0"/>
                  </a:lnTo>
                  <a:cubicBezTo>
                    <a:pt x="1" y="1867"/>
                    <a:pt x="1381" y="8482"/>
                    <a:pt x="1922" y="10920"/>
                  </a:cubicBezTo>
                  <a:cubicBezTo>
                    <a:pt x="2189" y="8488"/>
                    <a:pt x="2603" y="5752"/>
                    <a:pt x="3224" y="2469"/>
                  </a:cubicBezTo>
                  <a:lnTo>
                    <a:pt x="32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55"/>
            <p:cNvSpPr/>
            <p:nvPr/>
          </p:nvSpPr>
          <p:spPr>
            <a:xfrm>
              <a:off x="2934682" y="1805065"/>
              <a:ext cx="669580" cy="345362"/>
            </a:xfrm>
            <a:custGeom>
              <a:avLst/>
              <a:gdLst/>
              <a:ahLst/>
              <a:cxnLst/>
              <a:rect l="l" t="t" r="r" b="b"/>
              <a:pathLst>
                <a:path w="45158" h="23292" extrusionOk="0">
                  <a:moveTo>
                    <a:pt x="1" y="0"/>
                  </a:moveTo>
                  <a:lnTo>
                    <a:pt x="5717" y="23292"/>
                  </a:lnTo>
                  <a:lnTo>
                    <a:pt x="45157" y="23292"/>
                  </a:lnTo>
                  <a:lnTo>
                    <a:pt x="3944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55"/>
            <p:cNvSpPr/>
            <p:nvPr/>
          </p:nvSpPr>
          <p:spPr>
            <a:xfrm>
              <a:off x="3230980" y="2086090"/>
              <a:ext cx="587213" cy="83420"/>
            </a:xfrm>
            <a:custGeom>
              <a:avLst/>
              <a:gdLst/>
              <a:ahLst/>
              <a:cxnLst/>
              <a:rect l="l" t="t" r="r" b="b"/>
              <a:pathLst>
                <a:path w="39603" h="5626" extrusionOk="0">
                  <a:moveTo>
                    <a:pt x="0" y="1"/>
                  </a:moveTo>
                  <a:lnTo>
                    <a:pt x="24122" y="5626"/>
                  </a:lnTo>
                  <a:lnTo>
                    <a:pt x="39602" y="1288"/>
                  </a:lnTo>
                  <a:lnTo>
                    <a:pt x="3944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55"/>
            <p:cNvSpPr/>
            <p:nvPr/>
          </p:nvSpPr>
          <p:spPr>
            <a:xfrm>
              <a:off x="2916696" y="1805065"/>
              <a:ext cx="669565" cy="345362"/>
            </a:xfrm>
            <a:custGeom>
              <a:avLst/>
              <a:gdLst/>
              <a:ahLst/>
              <a:cxnLst/>
              <a:rect l="l" t="t" r="r" b="b"/>
              <a:pathLst>
                <a:path w="45157" h="23292" extrusionOk="0">
                  <a:moveTo>
                    <a:pt x="0" y="0"/>
                  </a:moveTo>
                  <a:lnTo>
                    <a:pt x="5716" y="23292"/>
                  </a:lnTo>
                  <a:lnTo>
                    <a:pt x="45157" y="23292"/>
                  </a:lnTo>
                  <a:lnTo>
                    <a:pt x="39441"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55"/>
            <p:cNvSpPr/>
            <p:nvPr/>
          </p:nvSpPr>
          <p:spPr>
            <a:xfrm>
              <a:off x="3001450" y="2150412"/>
              <a:ext cx="587213" cy="19098"/>
            </a:xfrm>
            <a:custGeom>
              <a:avLst/>
              <a:gdLst/>
              <a:ahLst/>
              <a:cxnLst/>
              <a:rect l="l" t="t" r="r" b="b"/>
              <a:pathLst>
                <a:path w="39603" h="1288" extrusionOk="0">
                  <a:moveTo>
                    <a:pt x="0" y="1"/>
                  </a:moveTo>
                  <a:lnTo>
                    <a:pt x="159" y="1288"/>
                  </a:lnTo>
                  <a:lnTo>
                    <a:pt x="39602" y="1288"/>
                  </a:lnTo>
                  <a:lnTo>
                    <a:pt x="39442" y="1"/>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55"/>
            <p:cNvSpPr/>
            <p:nvPr/>
          </p:nvSpPr>
          <p:spPr>
            <a:xfrm>
              <a:off x="3713185" y="1629374"/>
              <a:ext cx="303771" cy="464012"/>
            </a:xfrm>
            <a:custGeom>
              <a:avLst/>
              <a:gdLst/>
              <a:ahLst/>
              <a:cxnLst/>
              <a:rect l="l" t="t" r="r" b="b"/>
              <a:pathLst>
                <a:path w="20487" h="31294" extrusionOk="0">
                  <a:moveTo>
                    <a:pt x="16340" y="1"/>
                  </a:moveTo>
                  <a:lnTo>
                    <a:pt x="10865" y="1830"/>
                  </a:lnTo>
                  <a:cubicBezTo>
                    <a:pt x="11338" y="3376"/>
                    <a:pt x="11849" y="4979"/>
                    <a:pt x="12301" y="6562"/>
                  </a:cubicBezTo>
                  <a:cubicBezTo>
                    <a:pt x="12775" y="8147"/>
                    <a:pt x="13238" y="9732"/>
                    <a:pt x="13653" y="11317"/>
                  </a:cubicBezTo>
                  <a:cubicBezTo>
                    <a:pt x="14059" y="12903"/>
                    <a:pt x="14460" y="14485"/>
                    <a:pt x="14765" y="16037"/>
                  </a:cubicBezTo>
                  <a:cubicBezTo>
                    <a:pt x="14915" y="16812"/>
                    <a:pt x="15049" y="17581"/>
                    <a:pt x="15142" y="18314"/>
                  </a:cubicBezTo>
                  <a:cubicBezTo>
                    <a:pt x="15233" y="18991"/>
                    <a:pt x="15258" y="19856"/>
                    <a:pt x="15245" y="19856"/>
                  </a:cubicBezTo>
                  <a:cubicBezTo>
                    <a:pt x="15244" y="19856"/>
                    <a:pt x="15244" y="19855"/>
                    <a:pt x="15243" y="19854"/>
                  </a:cubicBezTo>
                  <a:cubicBezTo>
                    <a:pt x="15210" y="20066"/>
                    <a:pt x="14978" y="20511"/>
                    <a:pt x="14576" y="20958"/>
                  </a:cubicBezTo>
                  <a:cubicBezTo>
                    <a:pt x="14179" y="21411"/>
                    <a:pt x="13637" y="21869"/>
                    <a:pt x="13054" y="22303"/>
                  </a:cubicBezTo>
                  <a:cubicBezTo>
                    <a:pt x="11872" y="23180"/>
                    <a:pt x="10485" y="23962"/>
                    <a:pt x="9057" y="24694"/>
                  </a:cubicBezTo>
                  <a:cubicBezTo>
                    <a:pt x="7627" y="25431"/>
                    <a:pt x="6131" y="26101"/>
                    <a:pt x="4607" y="26722"/>
                  </a:cubicBezTo>
                  <a:cubicBezTo>
                    <a:pt x="3097" y="27367"/>
                    <a:pt x="1523" y="27955"/>
                    <a:pt x="1" y="28517"/>
                  </a:cubicBezTo>
                  <a:lnTo>
                    <a:pt x="684" y="31294"/>
                  </a:lnTo>
                  <a:cubicBezTo>
                    <a:pt x="2430" y="31018"/>
                    <a:pt x="4088" y="30630"/>
                    <a:pt x="5777" y="30206"/>
                  </a:cubicBezTo>
                  <a:cubicBezTo>
                    <a:pt x="7450" y="29752"/>
                    <a:pt x="9116" y="29239"/>
                    <a:pt x="10777" y="28625"/>
                  </a:cubicBezTo>
                  <a:cubicBezTo>
                    <a:pt x="12436" y="28003"/>
                    <a:pt x="14081" y="27274"/>
                    <a:pt x="15712" y="26283"/>
                  </a:cubicBezTo>
                  <a:cubicBezTo>
                    <a:pt x="16523" y="25773"/>
                    <a:pt x="17334" y="25209"/>
                    <a:pt x="18123" y="24459"/>
                  </a:cubicBezTo>
                  <a:cubicBezTo>
                    <a:pt x="18897" y="23709"/>
                    <a:pt x="19708" y="22765"/>
                    <a:pt x="20181" y="21357"/>
                  </a:cubicBezTo>
                  <a:cubicBezTo>
                    <a:pt x="20291" y="21004"/>
                    <a:pt x="20380" y="20632"/>
                    <a:pt x="20421" y="20242"/>
                  </a:cubicBezTo>
                  <a:lnTo>
                    <a:pt x="20449" y="19950"/>
                  </a:lnTo>
                  <a:lnTo>
                    <a:pt x="20461" y="19736"/>
                  </a:lnTo>
                  <a:lnTo>
                    <a:pt x="20476" y="19344"/>
                  </a:lnTo>
                  <a:cubicBezTo>
                    <a:pt x="20487" y="18831"/>
                    <a:pt x="20473" y="18345"/>
                    <a:pt x="20449" y="17869"/>
                  </a:cubicBezTo>
                  <a:cubicBezTo>
                    <a:pt x="20399" y="16921"/>
                    <a:pt x="20295" y="16018"/>
                    <a:pt x="20166" y="15130"/>
                  </a:cubicBezTo>
                  <a:cubicBezTo>
                    <a:pt x="19911" y="13356"/>
                    <a:pt x="19573" y="11644"/>
                    <a:pt x="19176" y="9953"/>
                  </a:cubicBezTo>
                  <a:cubicBezTo>
                    <a:pt x="18391" y="6565"/>
                    <a:pt x="17469" y="3295"/>
                    <a:pt x="16340" y="1"/>
                  </a:cubicBez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55"/>
            <p:cNvSpPr/>
            <p:nvPr/>
          </p:nvSpPr>
          <p:spPr>
            <a:xfrm>
              <a:off x="3820773" y="1535975"/>
              <a:ext cx="187775" cy="235624"/>
            </a:xfrm>
            <a:custGeom>
              <a:avLst/>
              <a:gdLst/>
              <a:ahLst/>
              <a:cxnLst/>
              <a:rect l="l" t="t" r="r" b="b"/>
              <a:pathLst>
                <a:path w="12664" h="15891" extrusionOk="0">
                  <a:moveTo>
                    <a:pt x="6140" y="0"/>
                  </a:moveTo>
                  <a:cubicBezTo>
                    <a:pt x="3882" y="0"/>
                    <a:pt x="1826" y="2721"/>
                    <a:pt x="947" y="5424"/>
                  </a:cubicBezTo>
                  <a:cubicBezTo>
                    <a:pt x="0" y="8335"/>
                    <a:pt x="3928" y="15891"/>
                    <a:pt x="3928" y="15891"/>
                  </a:cubicBezTo>
                  <a:lnTo>
                    <a:pt x="12663" y="9646"/>
                  </a:lnTo>
                  <a:cubicBezTo>
                    <a:pt x="12663" y="9646"/>
                    <a:pt x="9217" y="808"/>
                    <a:pt x="6966" y="125"/>
                  </a:cubicBezTo>
                  <a:cubicBezTo>
                    <a:pt x="6689" y="40"/>
                    <a:pt x="6413" y="0"/>
                    <a:pt x="6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55"/>
            <p:cNvSpPr/>
            <p:nvPr/>
          </p:nvSpPr>
          <p:spPr>
            <a:xfrm>
              <a:off x="3652110" y="2035395"/>
              <a:ext cx="107099" cy="74790"/>
            </a:xfrm>
            <a:custGeom>
              <a:avLst/>
              <a:gdLst/>
              <a:ahLst/>
              <a:cxnLst/>
              <a:rect l="l" t="t" r="r" b="b"/>
              <a:pathLst>
                <a:path w="7223" h="5044" extrusionOk="0">
                  <a:moveTo>
                    <a:pt x="1" y="0"/>
                  </a:moveTo>
                  <a:lnTo>
                    <a:pt x="2502" y="5041"/>
                  </a:lnTo>
                  <a:cubicBezTo>
                    <a:pt x="2502" y="5041"/>
                    <a:pt x="2564" y="5043"/>
                    <a:pt x="2674" y="5043"/>
                  </a:cubicBezTo>
                  <a:cubicBezTo>
                    <a:pt x="3399" y="5043"/>
                    <a:pt x="6207" y="4930"/>
                    <a:pt x="7223" y="3213"/>
                  </a:cubicBezTo>
                  <a:lnTo>
                    <a:pt x="5249" y="1330"/>
                  </a:lnTo>
                  <a:lnTo>
                    <a:pt x="1" y="0"/>
                  </a:lnTo>
                  <a:close/>
                </a:path>
              </a:pathLst>
            </a:custGeom>
            <a:solidFill>
              <a:srgbClr val="FFA68F"/>
            </a:solidFill>
            <a:ln w="9525" cap="flat" cmpd="sng">
              <a:solidFill>
                <a:srgbClr val="FFA68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55"/>
            <p:cNvSpPr/>
            <p:nvPr/>
          </p:nvSpPr>
          <p:spPr>
            <a:xfrm>
              <a:off x="3589257" y="2035395"/>
              <a:ext cx="99952" cy="89291"/>
            </a:xfrm>
            <a:custGeom>
              <a:avLst/>
              <a:gdLst/>
              <a:ahLst/>
              <a:cxnLst/>
              <a:rect l="l" t="t" r="r" b="b"/>
              <a:pathLst>
                <a:path w="6741" h="6022" extrusionOk="0">
                  <a:moveTo>
                    <a:pt x="4240" y="0"/>
                  </a:moveTo>
                  <a:lnTo>
                    <a:pt x="1" y="1915"/>
                  </a:lnTo>
                  <a:lnTo>
                    <a:pt x="2322" y="6022"/>
                  </a:lnTo>
                  <a:lnTo>
                    <a:pt x="6741" y="5042"/>
                  </a:lnTo>
                  <a:lnTo>
                    <a:pt x="4240" y="0"/>
                  </a:lnTo>
                  <a:close/>
                </a:path>
              </a:pathLst>
            </a:custGeom>
            <a:solidFill>
              <a:srgbClr val="FFA68F"/>
            </a:solidFill>
            <a:ln w="9525" cap="flat" cmpd="sng">
              <a:solidFill>
                <a:srgbClr val="FFA68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 name="Google Shape;1578;p55"/>
          <p:cNvGrpSpPr/>
          <p:nvPr/>
        </p:nvGrpSpPr>
        <p:grpSpPr>
          <a:xfrm>
            <a:off x="860854" y="2014152"/>
            <a:ext cx="1080014" cy="1080014"/>
            <a:chOff x="5681300" y="2527788"/>
            <a:chExt cx="805800" cy="805800"/>
          </a:xfrm>
        </p:grpSpPr>
        <p:sp>
          <p:nvSpPr>
            <p:cNvPr id="1579" name="Google Shape;1579;p55"/>
            <p:cNvSpPr/>
            <p:nvPr/>
          </p:nvSpPr>
          <p:spPr>
            <a:xfrm>
              <a:off x="5681300" y="2527788"/>
              <a:ext cx="805800" cy="805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55"/>
            <p:cNvSpPr/>
            <p:nvPr/>
          </p:nvSpPr>
          <p:spPr>
            <a:xfrm>
              <a:off x="5681300" y="2527788"/>
              <a:ext cx="805800" cy="805800"/>
            </a:xfrm>
            <a:prstGeom prst="pie">
              <a:avLst>
                <a:gd name="adj1" fmla="val 905283"/>
                <a:gd name="adj2" fmla="val 14978854"/>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1" name="Google Shape;1581;p55"/>
          <p:cNvSpPr txBox="1">
            <a:spLocks noGrp="1"/>
          </p:cNvSpPr>
          <p:nvPr>
            <p:ph type="title"/>
          </p:nvPr>
        </p:nvSpPr>
        <p:spPr>
          <a:xfrm>
            <a:off x="775800" y="1422425"/>
            <a:ext cx="1381500" cy="371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400"/>
              <a:t>Gender</a:t>
            </a:r>
            <a:endParaRPr sz="1400"/>
          </a:p>
        </p:txBody>
      </p:sp>
      <p:sp>
        <p:nvSpPr>
          <p:cNvPr id="1582" name="Google Shape;1582;p55"/>
          <p:cNvSpPr txBox="1">
            <a:spLocks noGrp="1"/>
          </p:cNvSpPr>
          <p:nvPr>
            <p:ph type="subTitle" idx="4294967295"/>
          </p:nvPr>
        </p:nvSpPr>
        <p:spPr>
          <a:xfrm>
            <a:off x="2236675" y="1940025"/>
            <a:ext cx="832800" cy="3714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200"/>
              <a:t>Men</a:t>
            </a:r>
            <a:endParaRPr sz="1200"/>
          </a:p>
        </p:txBody>
      </p:sp>
      <p:sp>
        <p:nvSpPr>
          <p:cNvPr id="1583" name="Google Shape;1583;p55"/>
          <p:cNvSpPr txBox="1">
            <a:spLocks noGrp="1"/>
          </p:cNvSpPr>
          <p:nvPr>
            <p:ph type="subTitle" idx="4294967295"/>
          </p:nvPr>
        </p:nvSpPr>
        <p:spPr>
          <a:xfrm>
            <a:off x="2236675" y="2796900"/>
            <a:ext cx="832800" cy="3714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200"/>
              <a:t>Women</a:t>
            </a:r>
            <a:endParaRPr sz="1200"/>
          </a:p>
        </p:txBody>
      </p:sp>
      <p:cxnSp>
        <p:nvCxnSpPr>
          <p:cNvPr id="1584" name="Google Shape;1584;p55"/>
          <p:cNvCxnSpPr>
            <a:stCxn id="1582" idx="1"/>
          </p:cNvCxnSpPr>
          <p:nvPr/>
        </p:nvCxnSpPr>
        <p:spPr>
          <a:xfrm rot="10800000">
            <a:off x="1530475" y="2125725"/>
            <a:ext cx="706200" cy="0"/>
          </a:xfrm>
          <a:prstGeom prst="straightConnector1">
            <a:avLst/>
          </a:prstGeom>
          <a:noFill/>
          <a:ln w="19050" cap="flat" cmpd="sng">
            <a:solidFill>
              <a:schemeClr val="accent1"/>
            </a:solidFill>
            <a:prstDash val="solid"/>
            <a:round/>
            <a:headEnd type="none" w="med" len="med"/>
            <a:tailEnd type="none" w="med" len="med"/>
          </a:ln>
        </p:spPr>
      </p:cxnSp>
      <p:cxnSp>
        <p:nvCxnSpPr>
          <p:cNvPr id="1585" name="Google Shape;1585;p55"/>
          <p:cNvCxnSpPr>
            <a:stCxn id="1583" idx="1"/>
          </p:cNvCxnSpPr>
          <p:nvPr/>
        </p:nvCxnSpPr>
        <p:spPr>
          <a:xfrm rot="10800000">
            <a:off x="1515475" y="2982600"/>
            <a:ext cx="721200" cy="0"/>
          </a:xfrm>
          <a:prstGeom prst="straightConnector1">
            <a:avLst/>
          </a:prstGeom>
          <a:noFill/>
          <a:ln w="19050" cap="flat" cmpd="sng">
            <a:solidFill>
              <a:schemeClr val="accent3"/>
            </a:solidFill>
            <a:prstDash val="solid"/>
            <a:round/>
            <a:headEnd type="none" w="med" len="med"/>
            <a:tailEnd type="none" w="med" len="med"/>
          </a:ln>
        </p:spPr>
      </p:cxnSp>
      <p:sp>
        <p:nvSpPr>
          <p:cNvPr id="1586" name="Google Shape;1586;p55"/>
          <p:cNvSpPr txBox="1">
            <a:spLocks noGrp="1"/>
          </p:cNvSpPr>
          <p:nvPr>
            <p:ph type="title"/>
          </p:nvPr>
        </p:nvSpPr>
        <p:spPr>
          <a:xfrm>
            <a:off x="775800" y="3460400"/>
            <a:ext cx="1381500" cy="371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400"/>
              <a:t>Age</a:t>
            </a:r>
            <a:endParaRPr sz="1400"/>
          </a:p>
        </p:txBody>
      </p:sp>
      <p:sp>
        <p:nvSpPr>
          <p:cNvPr id="1587" name="Google Shape;1587;p55"/>
          <p:cNvSpPr txBox="1">
            <a:spLocks noGrp="1"/>
          </p:cNvSpPr>
          <p:nvPr>
            <p:ph type="subTitle" idx="4294967295"/>
          </p:nvPr>
        </p:nvSpPr>
        <p:spPr>
          <a:xfrm>
            <a:off x="775800" y="3976400"/>
            <a:ext cx="721200" cy="3714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200"/>
              <a:t>18-30</a:t>
            </a:r>
            <a:endParaRPr sz="1200"/>
          </a:p>
        </p:txBody>
      </p:sp>
      <p:sp>
        <p:nvSpPr>
          <p:cNvPr id="1588" name="Google Shape;1588;p55"/>
          <p:cNvSpPr txBox="1">
            <a:spLocks noGrp="1"/>
          </p:cNvSpPr>
          <p:nvPr>
            <p:ph type="subTitle" idx="4294967295"/>
          </p:nvPr>
        </p:nvSpPr>
        <p:spPr>
          <a:xfrm>
            <a:off x="775800" y="4309600"/>
            <a:ext cx="721200" cy="3714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200"/>
              <a:t>31+</a:t>
            </a:r>
            <a:endParaRPr sz="1200"/>
          </a:p>
        </p:txBody>
      </p:sp>
      <p:grpSp>
        <p:nvGrpSpPr>
          <p:cNvPr id="1589" name="Google Shape;1589;p55"/>
          <p:cNvGrpSpPr/>
          <p:nvPr/>
        </p:nvGrpSpPr>
        <p:grpSpPr>
          <a:xfrm>
            <a:off x="1464925" y="4055000"/>
            <a:ext cx="1381500" cy="214200"/>
            <a:chOff x="1464925" y="4055000"/>
            <a:chExt cx="1381500" cy="214200"/>
          </a:xfrm>
        </p:grpSpPr>
        <p:sp>
          <p:nvSpPr>
            <p:cNvPr id="1590" name="Google Shape;1590;p55"/>
            <p:cNvSpPr/>
            <p:nvPr/>
          </p:nvSpPr>
          <p:spPr>
            <a:xfrm rot="5400000">
              <a:off x="2048575" y="3471350"/>
              <a:ext cx="214200" cy="1381500"/>
            </a:xfrm>
            <a:prstGeom prst="rect">
              <a:avLst/>
            </a:prstGeom>
            <a:solidFill>
              <a:srgbClr val="6E6EE3">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55"/>
            <p:cNvSpPr/>
            <p:nvPr/>
          </p:nvSpPr>
          <p:spPr>
            <a:xfrm rot="5400000">
              <a:off x="1872262" y="3745775"/>
              <a:ext cx="125700" cy="8328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 name="Google Shape;1592;p55"/>
          <p:cNvGrpSpPr/>
          <p:nvPr/>
        </p:nvGrpSpPr>
        <p:grpSpPr>
          <a:xfrm>
            <a:off x="1464925" y="4388200"/>
            <a:ext cx="1381500" cy="214200"/>
            <a:chOff x="1464925" y="4388200"/>
            <a:chExt cx="1381500" cy="214200"/>
          </a:xfrm>
        </p:grpSpPr>
        <p:sp>
          <p:nvSpPr>
            <p:cNvPr id="1593" name="Google Shape;1593;p55"/>
            <p:cNvSpPr/>
            <p:nvPr/>
          </p:nvSpPr>
          <p:spPr>
            <a:xfrm rot="5400000">
              <a:off x="2048575" y="3804550"/>
              <a:ext cx="214200" cy="1381500"/>
            </a:xfrm>
            <a:prstGeom prst="rect">
              <a:avLst/>
            </a:prstGeom>
            <a:solidFill>
              <a:srgbClr val="6E6EE3">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55"/>
            <p:cNvSpPr/>
            <p:nvPr/>
          </p:nvSpPr>
          <p:spPr>
            <a:xfrm rot="5400000">
              <a:off x="1643936" y="4307430"/>
              <a:ext cx="125700" cy="3759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5" name="Google Shape;1595;p55"/>
          <p:cNvSpPr txBox="1">
            <a:spLocks noGrp="1"/>
          </p:cNvSpPr>
          <p:nvPr>
            <p:ph type="title"/>
          </p:nvPr>
        </p:nvSpPr>
        <p:spPr>
          <a:xfrm>
            <a:off x="6240300" y="1422425"/>
            <a:ext cx="1628100" cy="371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400"/>
              <a:t>Average Salary</a:t>
            </a:r>
            <a:endParaRPr sz="1400"/>
          </a:p>
        </p:txBody>
      </p:sp>
      <p:sp>
        <p:nvSpPr>
          <p:cNvPr id="1596" name="Google Shape;1596;p55"/>
          <p:cNvSpPr/>
          <p:nvPr/>
        </p:nvSpPr>
        <p:spPr>
          <a:xfrm>
            <a:off x="6240300" y="2019875"/>
            <a:ext cx="1985700" cy="1080000"/>
          </a:xfrm>
          <a:prstGeom prst="rect">
            <a:avLst/>
          </a:prstGeom>
          <a:solidFill>
            <a:srgbClr val="6E6EE3">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55"/>
          <p:cNvSpPr txBox="1">
            <a:spLocks noGrp="1"/>
          </p:cNvSpPr>
          <p:nvPr>
            <p:ph type="title"/>
          </p:nvPr>
        </p:nvSpPr>
        <p:spPr>
          <a:xfrm>
            <a:off x="6240300" y="2207150"/>
            <a:ext cx="1985700" cy="519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$30,000</a:t>
            </a:r>
            <a:endParaRPr/>
          </a:p>
        </p:txBody>
      </p:sp>
      <p:sp>
        <p:nvSpPr>
          <p:cNvPr id="1598" name="Google Shape;1598;p55"/>
          <p:cNvSpPr txBox="1">
            <a:spLocks noGrp="1"/>
          </p:cNvSpPr>
          <p:nvPr>
            <p:ph type="body" idx="4294967295"/>
          </p:nvPr>
        </p:nvSpPr>
        <p:spPr>
          <a:xfrm>
            <a:off x="6240300" y="2611200"/>
            <a:ext cx="1985700" cy="371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200"/>
              <a:t>Annual salary</a:t>
            </a:r>
            <a:endParaRPr sz="1200"/>
          </a:p>
          <a:p>
            <a:pPr marL="0" lvl="0" indent="0" algn="ctr" rtl="0">
              <a:spcBef>
                <a:spcPts val="1600"/>
              </a:spcBef>
              <a:spcAft>
                <a:spcPts val="1600"/>
              </a:spcAft>
              <a:buNone/>
            </a:pPr>
            <a:endParaRPr sz="1200"/>
          </a:p>
        </p:txBody>
      </p:sp>
      <p:sp>
        <p:nvSpPr>
          <p:cNvPr id="1599" name="Google Shape;1599;p55"/>
          <p:cNvSpPr txBox="1">
            <a:spLocks noGrp="1"/>
          </p:cNvSpPr>
          <p:nvPr>
            <p:ph type="title"/>
          </p:nvPr>
        </p:nvSpPr>
        <p:spPr>
          <a:xfrm>
            <a:off x="6240300" y="3460400"/>
            <a:ext cx="1381500" cy="371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400"/>
              <a:t>Hobbies</a:t>
            </a:r>
            <a:endParaRPr sz="1400"/>
          </a:p>
        </p:txBody>
      </p:sp>
      <p:sp>
        <p:nvSpPr>
          <p:cNvPr id="1600" name="Google Shape;1600;p55"/>
          <p:cNvSpPr/>
          <p:nvPr/>
        </p:nvSpPr>
        <p:spPr>
          <a:xfrm>
            <a:off x="6240300" y="4055000"/>
            <a:ext cx="544500" cy="544500"/>
          </a:xfrm>
          <a:prstGeom prst="ellipse">
            <a:avLst/>
          </a:prstGeom>
          <a:solidFill>
            <a:srgbClr val="6E6EE3">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55"/>
          <p:cNvSpPr/>
          <p:nvPr/>
        </p:nvSpPr>
        <p:spPr>
          <a:xfrm>
            <a:off x="7766425" y="4055000"/>
            <a:ext cx="544500" cy="544500"/>
          </a:xfrm>
          <a:prstGeom prst="ellipse">
            <a:avLst/>
          </a:prstGeom>
          <a:solidFill>
            <a:srgbClr val="6E6EE3">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55"/>
          <p:cNvSpPr/>
          <p:nvPr/>
        </p:nvSpPr>
        <p:spPr>
          <a:xfrm>
            <a:off x="7003350" y="4055000"/>
            <a:ext cx="544500" cy="544500"/>
          </a:xfrm>
          <a:prstGeom prst="ellipse">
            <a:avLst/>
          </a:prstGeom>
          <a:solidFill>
            <a:srgbClr val="6E6EE3">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3" name="Google Shape;1603;p55"/>
          <p:cNvGrpSpPr/>
          <p:nvPr/>
        </p:nvGrpSpPr>
        <p:grpSpPr>
          <a:xfrm>
            <a:off x="6352979" y="4215635"/>
            <a:ext cx="319143" cy="223239"/>
            <a:chOff x="3625085" y="3259862"/>
            <a:chExt cx="369207" cy="258259"/>
          </a:xfrm>
        </p:grpSpPr>
        <p:sp>
          <p:nvSpPr>
            <p:cNvPr id="1604" name="Google Shape;1604;p55"/>
            <p:cNvSpPr/>
            <p:nvPr/>
          </p:nvSpPr>
          <p:spPr>
            <a:xfrm>
              <a:off x="3779069" y="3268978"/>
              <a:ext cx="109372" cy="40670"/>
            </a:xfrm>
            <a:custGeom>
              <a:avLst/>
              <a:gdLst/>
              <a:ahLst/>
              <a:cxnLst/>
              <a:rect l="l" t="t" r="r" b="b"/>
              <a:pathLst>
                <a:path w="4163" h="1548" extrusionOk="0">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55"/>
            <p:cNvSpPr/>
            <p:nvPr/>
          </p:nvSpPr>
          <p:spPr>
            <a:xfrm>
              <a:off x="3913374" y="3283192"/>
              <a:ext cx="57432" cy="31369"/>
            </a:xfrm>
            <a:custGeom>
              <a:avLst/>
              <a:gdLst/>
              <a:ahLst/>
              <a:cxnLst/>
              <a:rect l="l" t="t" r="r" b="b"/>
              <a:pathLst>
                <a:path w="2186" h="1194" extrusionOk="0">
                  <a:moveTo>
                    <a:pt x="347" y="1"/>
                  </a:moveTo>
                  <a:cubicBezTo>
                    <a:pt x="153" y="1"/>
                    <a:pt x="0" y="160"/>
                    <a:pt x="0" y="348"/>
                  </a:cubicBezTo>
                  <a:lnTo>
                    <a:pt x="0" y="1194"/>
                  </a:lnTo>
                  <a:lnTo>
                    <a:pt x="2185" y="1194"/>
                  </a:lnTo>
                  <a:lnTo>
                    <a:pt x="2185" y="348"/>
                  </a:lnTo>
                  <a:cubicBezTo>
                    <a:pt x="2185" y="160"/>
                    <a:pt x="2026" y="1"/>
                    <a:pt x="18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55"/>
            <p:cNvSpPr/>
            <p:nvPr/>
          </p:nvSpPr>
          <p:spPr>
            <a:xfrm>
              <a:off x="3625085" y="3309070"/>
              <a:ext cx="369207" cy="209050"/>
            </a:xfrm>
            <a:custGeom>
              <a:avLst/>
              <a:gdLst/>
              <a:ahLst/>
              <a:cxnLst/>
              <a:rect l="l" t="t" r="r" b="b"/>
              <a:pathLst>
                <a:path w="14053" h="7957" extrusionOk="0">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55"/>
            <p:cNvSpPr/>
            <p:nvPr/>
          </p:nvSpPr>
          <p:spPr>
            <a:xfrm>
              <a:off x="3941616" y="3344065"/>
              <a:ext cx="52676" cy="145996"/>
            </a:xfrm>
            <a:custGeom>
              <a:avLst/>
              <a:gdLst/>
              <a:ahLst/>
              <a:cxnLst/>
              <a:rect l="l" t="t" r="r" b="b"/>
              <a:pathLst>
                <a:path w="2005" h="5557" extrusionOk="0">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55"/>
            <p:cNvSpPr/>
            <p:nvPr/>
          </p:nvSpPr>
          <p:spPr>
            <a:xfrm>
              <a:off x="3739161" y="3324203"/>
              <a:ext cx="187349" cy="179783"/>
            </a:xfrm>
            <a:custGeom>
              <a:avLst/>
              <a:gdLst/>
              <a:ahLst/>
              <a:cxnLst/>
              <a:rect l="l" t="t" r="r" b="b"/>
              <a:pathLst>
                <a:path w="7131" h="6843" extrusionOk="0">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55"/>
            <p:cNvSpPr/>
            <p:nvPr/>
          </p:nvSpPr>
          <p:spPr>
            <a:xfrm>
              <a:off x="3755739" y="3339494"/>
              <a:ext cx="155297" cy="149096"/>
            </a:xfrm>
            <a:custGeom>
              <a:avLst/>
              <a:gdLst/>
              <a:ahLst/>
              <a:cxnLst/>
              <a:rect l="l" t="t" r="r" b="b"/>
              <a:pathLst>
                <a:path w="5911" h="5675" extrusionOk="0">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55"/>
            <p:cNvSpPr/>
            <p:nvPr/>
          </p:nvSpPr>
          <p:spPr>
            <a:xfrm>
              <a:off x="3775049" y="3359172"/>
              <a:ext cx="122298" cy="108479"/>
            </a:xfrm>
            <a:custGeom>
              <a:avLst/>
              <a:gdLst/>
              <a:ahLst/>
              <a:cxnLst/>
              <a:rect l="l" t="t" r="r" b="b"/>
              <a:pathLst>
                <a:path w="4655" h="4129" extrusionOk="0">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55"/>
            <p:cNvSpPr/>
            <p:nvPr/>
          </p:nvSpPr>
          <p:spPr>
            <a:xfrm>
              <a:off x="3798563" y="3359093"/>
              <a:ext cx="98075" cy="90982"/>
            </a:xfrm>
            <a:custGeom>
              <a:avLst/>
              <a:gdLst/>
              <a:ahLst/>
              <a:cxnLst/>
              <a:rect l="l" t="t" r="r" b="b"/>
              <a:pathLst>
                <a:path w="3733" h="3463" extrusionOk="0">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55"/>
            <p:cNvSpPr/>
            <p:nvPr/>
          </p:nvSpPr>
          <p:spPr>
            <a:xfrm>
              <a:off x="3828461" y="3387441"/>
              <a:ext cx="34286" cy="34286"/>
            </a:xfrm>
            <a:custGeom>
              <a:avLst/>
              <a:gdLst/>
              <a:ahLst/>
              <a:cxnLst/>
              <a:rect l="l" t="t" r="r" b="b"/>
              <a:pathLst>
                <a:path w="1305" h="1305" extrusionOk="0">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55"/>
            <p:cNvSpPr/>
            <p:nvPr/>
          </p:nvSpPr>
          <p:spPr>
            <a:xfrm>
              <a:off x="3658057" y="3259862"/>
              <a:ext cx="35573" cy="31028"/>
            </a:xfrm>
            <a:custGeom>
              <a:avLst/>
              <a:gdLst/>
              <a:ahLst/>
              <a:cxnLst/>
              <a:rect l="l" t="t" r="r" b="b"/>
              <a:pathLst>
                <a:path w="1354" h="1181" extrusionOk="0">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55"/>
            <p:cNvSpPr/>
            <p:nvPr/>
          </p:nvSpPr>
          <p:spPr>
            <a:xfrm>
              <a:off x="3625085" y="3281931"/>
              <a:ext cx="101517" cy="236190"/>
            </a:xfrm>
            <a:custGeom>
              <a:avLst/>
              <a:gdLst/>
              <a:ahLst/>
              <a:cxnLst/>
              <a:rect l="l" t="t" r="r" b="b"/>
              <a:pathLst>
                <a:path w="3864" h="8990" extrusionOk="0">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55"/>
            <p:cNvSpPr/>
            <p:nvPr/>
          </p:nvSpPr>
          <p:spPr>
            <a:xfrm>
              <a:off x="3625269" y="3281931"/>
              <a:ext cx="79474" cy="209944"/>
            </a:xfrm>
            <a:custGeom>
              <a:avLst/>
              <a:gdLst/>
              <a:ahLst/>
              <a:cxnLst/>
              <a:rect l="l" t="t" r="r" b="b"/>
              <a:pathLst>
                <a:path w="3025" h="7991" extrusionOk="0">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55"/>
            <p:cNvSpPr/>
            <p:nvPr/>
          </p:nvSpPr>
          <p:spPr>
            <a:xfrm>
              <a:off x="3912822" y="3327671"/>
              <a:ext cx="22621" cy="22621"/>
            </a:xfrm>
            <a:custGeom>
              <a:avLst/>
              <a:gdLst/>
              <a:ahLst/>
              <a:cxnLst/>
              <a:rect l="l" t="t" r="r" b="b"/>
              <a:pathLst>
                <a:path w="861" h="861" extrusionOk="0">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 name="Google Shape;1617;p55"/>
          <p:cNvGrpSpPr/>
          <p:nvPr/>
        </p:nvGrpSpPr>
        <p:grpSpPr>
          <a:xfrm>
            <a:off x="7820816" y="4186535"/>
            <a:ext cx="435713" cy="281444"/>
            <a:chOff x="5084391" y="4183682"/>
            <a:chExt cx="504064" cy="325595"/>
          </a:xfrm>
        </p:grpSpPr>
        <p:sp>
          <p:nvSpPr>
            <p:cNvPr id="1618" name="Google Shape;1618;p55"/>
            <p:cNvSpPr/>
            <p:nvPr/>
          </p:nvSpPr>
          <p:spPr>
            <a:xfrm>
              <a:off x="5209948" y="4186887"/>
              <a:ext cx="186981" cy="137957"/>
            </a:xfrm>
            <a:custGeom>
              <a:avLst/>
              <a:gdLst/>
              <a:ahLst/>
              <a:cxnLst/>
              <a:rect l="l" t="t" r="r" b="b"/>
              <a:pathLst>
                <a:path w="7117" h="5251" extrusionOk="0">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55"/>
            <p:cNvSpPr/>
            <p:nvPr/>
          </p:nvSpPr>
          <p:spPr>
            <a:xfrm>
              <a:off x="5212680" y="4186887"/>
              <a:ext cx="184249" cy="137957"/>
            </a:xfrm>
            <a:custGeom>
              <a:avLst/>
              <a:gdLst/>
              <a:ahLst/>
              <a:cxnLst/>
              <a:rect l="l" t="t" r="r" b="b"/>
              <a:pathLst>
                <a:path w="7013" h="5251" extrusionOk="0">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55"/>
            <p:cNvSpPr/>
            <p:nvPr/>
          </p:nvSpPr>
          <p:spPr>
            <a:xfrm>
              <a:off x="5084391" y="4236069"/>
              <a:ext cx="504064" cy="145103"/>
            </a:xfrm>
            <a:custGeom>
              <a:avLst/>
              <a:gdLst/>
              <a:ahLst/>
              <a:cxnLst/>
              <a:rect l="l" t="t" r="r" b="b"/>
              <a:pathLst>
                <a:path w="19186" h="5523" extrusionOk="0">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55"/>
            <p:cNvSpPr/>
            <p:nvPr/>
          </p:nvSpPr>
          <p:spPr>
            <a:xfrm>
              <a:off x="5209948" y="4348148"/>
              <a:ext cx="209050" cy="161129"/>
            </a:xfrm>
            <a:custGeom>
              <a:avLst/>
              <a:gdLst/>
              <a:ahLst/>
              <a:cxnLst/>
              <a:rect l="l" t="t" r="r" b="b"/>
              <a:pathLst>
                <a:path w="7957" h="6133" extrusionOk="0">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55"/>
            <p:cNvSpPr/>
            <p:nvPr/>
          </p:nvSpPr>
          <p:spPr>
            <a:xfrm>
              <a:off x="5382322" y="4183682"/>
              <a:ext cx="203218" cy="76663"/>
            </a:xfrm>
            <a:custGeom>
              <a:avLst/>
              <a:gdLst/>
              <a:ahLst/>
              <a:cxnLst/>
              <a:rect l="l" t="t" r="r" b="b"/>
              <a:pathLst>
                <a:path w="7735" h="2918" extrusionOk="0">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55"/>
            <p:cNvSpPr/>
            <p:nvPr/>
          </p:nvSpPr>
          <p:spPr>
            <a:xfrm>
              <a:off x="5274263" y="4337901"/>
              <a:ext cx="23724" cy="20309"/>
            </a:xfrm>
            <a:custGeom>
              <a:avLst/>
              <a:gdLst/>
              <a:ahLst/>
              <a:cxnLst/>
              <a:rect l="l" t="t" r="r" b="b"/>
              <a:pathLst>
                <a:path w="903" h="773" extrusionOk="0">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55"/>
            <p:cNvSpPr/>
            <p:nvPr/>
          </p:nvSpPr>
          <p:spPr>
            <a:xfrm>
              <a:off x="5233619" y="4337901"/>
              <a:ext cx="23724" cy="20309"/>
            </a:xfrm>
            <a:custGeom>
              <a:avLst/>
              <a:gdLst/>
              <a:ahLst/>
              <a:cxnLst/>
              <a:rect l="l" t="t" r="r" b="b"/>
              <a:pathLst>
                <a:path w="903" h="773" extrusionOk="0">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55"/>
            <p:cNvSpPr/>
            <p:nvPr/>
          </p:nvSpPr>
          <p:spPr>
            <a:xfrm>
              <a:off x="5193002" y="4337901"/>
              <a:ext cx="23698" cy="20309"/>
            </a:xfrm>
            <a:custGeom>
              <a:avLst/>
              <a:gdLst/>
              <a:ahLst/>
              <a:cxnLst/>
              <a:rect l="l" t="t" r="r" b="b"/>
              <a:pathLst>
                <a:path w="902" h="773" extrusionOk="0">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55"/>
            <p:cNvSpPr/>
            <p:nvPr/>
          </p:nvSpPr>
          <p:spPr>
            <a:xfrm>
              <a:off x="5152542" y="4337901"/>
              <a:ext cx="23724" cy="20309"/>
            </a:xfrm>
            <a:custGeom>
              <a:avLst/>
              <a:gdLst/>
              <a:ahLst/>
              <a:cxnLst/>
              <a:rect l="l" t="t" r="r" b="b"/>
              <a:pathLst>
                <a:path w="903" h="773" extrusionOk="0">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55"/>
            <p:cNvSpPr/>
            <p:nvPr/>
          </p:nvSpPr>
          <p:spPr>
            <a:xfrm>
              <a:off x="5446479" y="4337901"/>
              <a:ext cx="23724" cy="20309"/>
            </a:xfrm>
            <a:custGeom>
              <a:avLst/>
              <a:gdLst/>
              <a:ahLst/>
              <a:cxnLst/>
              <a:rect l="l" t="t" r="r" b="b"/>
              <a:pathLst>
                <a:path w="903" h="773" extrusionOk="0">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55"/>
            <p:cNvSpPr/>
            <p:nvPr/>
          </p:nvSpPr>
          <p:spPr>
            <a:xfrm>
              <a:off x="5467261" y="4183944"/>
              <a:ext cx="118279" cy="76400"/>
            </a:xfrm>
            <a:custGeom>
              <a:avLst/>
              <a:gdLst/>
              <a:ahLst/>
              <a:cxnLst/>
              <a:rect l="l" t="t" r="r" b="b"/>
              <a:pathLst>
                <a:path w="4502" h="2908" extrusionOk="0">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55"/>
            <p:cNvSpPr/>
            <p:nvPr/>
          </p:nvSpPr>
          <p:spPr>
            <a:xfrm>
              <a:off x="5212680" y="4348148"/>
              <a:ext cx="206265" cy="161129"/>
            </a:xfrm>
            <a:custGeom>
              <a:avLst/>
              <a:gdLst/>
              <a:ahLst/>
              <a:cxnLst/>
              <a:rect l="l" t="t" r="r" b="b"/>
              <a:pathLst>
                <a:path w="7851" h="6133" extrusionOk="0">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55"/>
            <p:cNvSpPr/>
            <p:nvPr/>
          </p:nvSpPr>
          <p:spPr>
            <a:xfrm>
              <a:off x="5479819" y="4315176"/>
              <a:ext cx="27376" cy="6410"/>
            </a:xfrm>
            <a:custGeom>
              <a:avLst/>
              <a:gdLst/>
              <a:ahLst/>
              <a:cxnLst/>
              <a:rect l="l" t="t" r="r" b="b"/>
              <a:pathLst>
                <a:path w="1042" h="244" extrusionOk="0">
                  <a:moveTo>
                    <a:pt x="1" y="0"/>
                  </a:moveTo>
                  <a:cubicBezTo>
                    <a:pt x="361" y="0"/>
                    <a:pt x="715" y="84"/>
                    <a:pt x="1041" y="243"/>
                  </a:cubicBezTo>
                  <a:lnTo>
                    <a:pt x="104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55"/>
            <p:cNvSpPr/>
            <p:nvPr/>
          </p:nvSpPr>
          <p:spPr>
            <a:xfrm>
              <a:off x="5540508" y="4350696"/>
              <a:ext cx="47947" cy="30476"/>
            </a:xfrm>
            <a:custGeom>
              <a:avLst/>
              <a:gdLst/>
              <a:ahLst/>
              <a:cxnLst/>
              <a:rect l="l" t="t" r="r" b="b"/>
              <a:pathLst>
                <a:path w="1825" h="1160" extrusionOk="0">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55"/>
            <p:cNvSpPr/>
            <p:nvPr/>
          </p:nvSpPr>
          <p:spPr>
            <a:xfrm>
              <a:off x="5507352" y="4315176"/>
              <a:ext cx="63606" cy="35547"/>
            </a:xfrm>
            <a:custGeom>
              <a:avLst/>
              <a:gdLst/>
              <a:ahLst/>
              <a:cxnLst/>
              <a:rect l="l" t="t" r="r" b="b"/>
              <a:pathLst>
                <a:path w="2421" h="1353" extrusionOk="0">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55"/>
            <p:cNvSpPr/>
            <p:nvPr/>
          </p:nvSpPr>
          <p:spPr>
            <a:xfrm>
              <a:off x="5507352" y="4315176"/>
              <a:ext cx="63606" cy="35547"/>
            </a:xfrm>
            <a:custGeom>
              <a:avLst/>
              <a:gdLst/>
              <a:ahLst/>
              <a:cxnLst/>
              <a:rect l="l" t="t" r="r" b="b"/>
              <a:pathLst>
                <a:path w="2421" h="1353" extrusionOk="0">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 name="Google Shape;1634;p55"/>
          <p:cNvGrpSpPr/>
          <p:nvPr/>
        </p:nvGrpSpPr>
        <p:grpSpPr>
          <a:xfrm>
            <a:off x="7135142" y="4182008"/>
            <a:ext cx="280945" cy="290483"/>
            <a:chOff x="3610557" y="2780704"/>
            <a:chExt cx="325017" cy="336052"/>
          </a:xfrm>
        </p:grpSpPr>
        <p:sp>
          <p:nvSpPr>
            <p:cNvPr id="1635" name="Google Shape;1635;p55"/>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55"/>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55"/>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61"/>
        <p:cNvGrpSpPr/>
        <p:nvPr/>
      </p:nvGrpSpPr>
      <p:grpSpPr>
        <a:xfrm>
          <a:off x="0" y="0"/>
          <a:ext cx="0" cy="0"/>
          <a:chOff x="0" y="0"/>
          <a:chExt cx="0" cy="0"/>
        </a:xfrm>
      </p:grpSpPr>
      <p:sp>
        <p:nvSpPr>
          <p:cNvPr id="362" name="Google Shape;362;p38"/>
          <p:cNvSpPr txBox="1">
            <a:spLocks noGrp="1"/>
          </p:cNvSpPr>
          <p:nvPr>
            <p:ph type="ctrTitle"/>
          </p:nvPr>
        </p:nvSpPr>
        <p:spPr>
          <a:xfrm>
            <a:off x="2297100" y="1759925"/>
            <a:ext cx="4549800" cy="1290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Whoa!</a:t>
            </a:r>
            <a:endParaRPr/>
          </a:p>
        </p:txBody>
      </p:sp>
      <p:sp>
        <p:nvSpPr>
          <p:cNvPr id="363" name="Google Shape;363;p38"/>
          <p:cNvSpPr txBox="1">
            <a:spLocks noGrp="1"/>
          </p:cNvSpPr>
          <p:nvPr>
            <p:ph type="subTitle" idx="1"/>
          </p:nvPr>
        </p:nvSpPr>
        <p:spPr>
          <a:xfrm>
            <a:off x="2537100" y="2989450"/>
            <a:ext cx="4069800" cy="554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It could be the part of the presentation where you can introduce yourself, write your email...</a:t>
            </a:r>
            <a:endParaRPr/>
          </a:p>
          <a:p>
            <a:pPr marL="0" lvl="0" indent="0" algn="ctr" rtl="0">
              <a:spcBef>
                <a:spcPts val="0"/>
              </a:spcBef>
              <a:spcAft>
                <a:spcPts val="0"/>
              </a:spcAft>
              <a:buNone/>
            </a:pPr>
            <a:endParaRPr/>
          </a:p>
        </p:txBody>
      </p:sp>
      <p:sp>
        <p:nvSpPr>
          <p:cNvPr id="364" name="Google Shape;364;p38"/>
          <p:cNvSpPr/>
          <p:nvPr/>
        </p:nvSpPr>
        <p:spPr>
          <a:xfrm>
            <a:off x="5961175" y="581617"/>
            <a:ext cx="185634" cy="181455"/>
          </a:xfrm>
          <a:custGeom>
            <a:avLst/>
            <a:gdLst/>
            <a:ahLst/>
            <a:cxnLst/>
            <a:rect l="l" t="t" r="r" b="b"/>
            <a:pathLst>
              <a:path w="6352" h="6209" extrusionOk="0">
                <a:moveTo>
                  <a:pt x="3125" y="0"/>
                </a:moveTo>
                <a:lnTo>
                  <a:pt x="2814" y="749"/>
                </a:lnTo>
                <a:cubicBezTo>
                  <a:pt x="2414" y="1707"/>
                  <a:pt x="1677" y="2487"/>
                  <a:pt x="743" y="2939"/>
                </a:cubicBezTo>
                <a:lnTo>
                  <a:pt x="1" y="3300"/>
                </a:lnTo>
                <a:lnTo>
                  <a:pt x="568" y="3507"/>
                </a:lnTo>
                <a:cubicBezTo>
                  <a:pt x="1610" y="3888"/>
                  <a:pt x="2462" y="4660"/>
                  <a:pt x="2942" y="5660"/>
                </a:cubicBezTo>
                <a:lnTo>
                  <a:pt x="3206" y="6209"/>
                </a:lnTo>
                <a:lnTo>
                  <a:pt x="3382" y="5772"/>
                </a:lnTo>
                <a:cubicBezTo>
                  <a:pt x="3813" y="4703"/>
                  <a:pt x="4659" y="3856"/>
                  <a:pt x="5726" y="3423"/>
                </a:cubicBezTo>
                <a:lnTo>
                  <a:pt x="6352" y="3169"/>
                </a:lnTo>
                <a:lnTo>
                  <a:pt x="5700" y="2904"/>
                </a:lnTo>
                <a:cubicBezTo>
                  <a:pt x="4648" y="2477"/>
                  <a:pt x="3811" y="1648"/>
                  <a:pt x="3375" y="600"/>
                </a:cubicBezTo>
                <a:lnTo>
                  <a:pt x="312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8"/>
          <p:cNvSpPr/>
          <p:nvPr/>
        </p:nvSpPr>
        <p:spPr>
          <a:xfrm>
            <a:off x="7743775" y="3852743"/>
            <a:ext cx="92846" cy="90742"/>
          </a:xfrm>
          <a:custGeom>
            <a:avLst/>
            <a:gdLst/>
            <a:ahLst/>
            <a:cxnLst/>
            <a:rect l="l" t="t" r="r" b="b"/>
            <a:pathLst>
              <a:path w="3177" h="3105" extrusionOk="0">
                <a:moveTo>
                  <a:pt x="1563" y="1"/>
                </a:moveTo>
                <a:lnTo>
                  <a:pt x="1407" y="375"/>
                </a:lnTo>
                <a:cubicBezTo>
                  <a:pt x="1207" y="854"/>
                  <a:pt x="839" y="1244"/>
                  <a:pt x="372" y="1471"/>
                </a:cubicBezTo>
                <a:lnTo>
                  <a:pt x="1" y="1651"/>
                </a:lnTo>
                <a:lnTo>
                  <a:pt x="285" y="1754"/>
                </a:lnTo>
                <a:cubicBezTo>
                  <a:pt x="805" y="1944"/>
                  <a:pt x="1232" y="2330"/>
                  <a:pt x="1472" y="2831"/>
                </a:cubicBezTo>
                <a:lnTo>
                  <a:pt x="1603" y="3105"/>
                </a:lnTo>
                <a:lnTo>
                  <a:pt x="1692" y="2886"/>
                </a:lnTo>
                <a:cubicBezTo>
                  <a:pt x="1907" y="2352"/>
                  <a:pt x="2330" y="1928"/>
                  <a:pt x="2864" y="1712"/>
                </a:cubicBezTo>
                <a:lnTo>
                  <a:pt x="3177" y="1585"/>
                </a:lnTo>
                <a:lnTo>
                  <a:pt x="2850" y="1452"/>
                </a:lnTo>
                <a:cubicBezTo>
                  <a:pt x="2324" y="1239"/>
                  <a:pt x="1906" y="824"/>
                  <a:pt x="1687" y="300"/>
                </a:cubicBezTo>
                <a:lnTo>
                  <a:pt x="15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8"/>
          <p:cNvSpPr/>
          <p:nvPr/>
        </p:nvSpPr>
        <p:spPr>
          <a:xfrm>
            <a:off x="2205320" y="4443908"/>
            <a:ext cx="92817" cy="90772"/>
          </a:xfrm>
          <a:custGeom>
            <a:avLst/>
            <a:gdLst/>
            <a:ahLst/>
            <a:cxnLst/>
            <a:rect l="l" t="t" r="r" b="b"/>
            <a:pathLst>
              <a:path w="3176" h="3106" extrusionOk="0">
                <a:moveTo>
                  <a:pt x="1563" y="1"/>
                </a:moveTo>
                <a:lnTo>
                  <a:pt x="1407" y="375"/>
                </a:lnTo>
                <a:cubicBezTo>
                  <a:pt x="1208" y="854"/>
                  <a:pt x="839" y="1244"/>
                  <a:pt x="371" y="1471"/>
                </a:cubicBezTo>
                <a:lnTo>
                  <a:pt x="0" y="1650"/>
                </a:lnTo>
                <a:lnTo>
                  <a:pt x="285" y="1754"/>
                </a:lnTo>
                <a:cubicBezTo>
                  <a:pt x="806" y="1945"/>
                  <a:pt x="1231" y="2331"/>
                  <a:pt x="1471" y="2830"/>
                </a:cubicBezTo>
                <a:lnTo>
                  <a:pt x="1604" y="3105"/>
                </a:lnTo>
                <a:lnTo>
                  <a:pt x="1692" y="2887"/>
                </a:lnTo>
                <a:cubicBezTo>
                  <a:pt x="1908" y="2352"/>
                  <a:pt x="2330" y="1929"/>
                  <a:pt x="2863" y="1712"/>
                </a:cubicBezTo>
                <a:lnTo>
                  <a:pt x="3176" y="1585"/>
                </a:lnTo>
                <a:lnTo>
                  <a:pt x="2851" y="1453"/>
                </a:lnTo>
                <a:cubicBezTo>
                  <a:pt x="2325" y="1239"/>
                  <a:pt x="1905" y="825"/>
                  <a:pt x="1688" y="301"/>
                </a:cubicBezTo>
                <a:lnTo>
                  <a:pt x="15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8"/>
          <p:cNvSpPr/>
          <p:nvPr/>
        </p:nvSpPr>
        <p:spPr>
          <a:xfrm>
            <a:off x="1855385" y="2112167"/>
            <a:ext cx="185634" cy="181426"/>
          </a:xfrm>
          <a:custGeom>
            <a:avLst/>
            <a:gdLst/>
            <a:ahLst/>
            <a:cxnLst/>
            <a:rect l="l" t="t" r="r" b="b"/>
            <a:pathLst>
              <a:path w="6352" h="6208" extrusionOk="0">
                <a:moveTo>
                  <a:pt x="3125" y="1"/>
                </a:moveTo>
                <a:lnTo>
                  <a:pt x="2814" y="749"/>
                </a:lnTo>
                <a:cubicBezTo>
                  <a:pt x="2414" y="1707"/>
                  <a:pt x="1677" y="2487"/>
                  <a:pt x="742" y="2939"/>
                </a:cubicBezTo>
                <a:lnTo>
                  <a:pt x="0" y="3300"/>
                </a:lnTo>
                <a:lnTo>
                  <a:pt x="569" y="3507"/>
                </a:lnTo>
                <a:cubicBezTo>
                  <a:pt x="1610" y="3887"/>
                  <a:pt x="2462" y="4659"/>
                  <a:pt x="2942" y="5660"/>
                </a:cubicBezTo>
                <a:lnTo>
                  <a:pt x="3206" y="6208"/>
                </a:lnTo>
                <a:lnTo>
                  <a:pt x="3383" y="5771"/>
                </a:lnTo>
                <a:cubicBezTo>
                  <a:pt x="3814" y="4703"/>
                  <a:pt x="4658" y="3856"/>
                  <a:pt x="5726" y="3423"/>
                </a:cubicBezTo>
                <a:lnTo>
                  <a:pt x="6351" y="3169"/>
                </a:lnTo>
                <a:lnTo>
                  <a:pt x="5700" y="2904"/>
                </a:lnTo>
                <a:cubicBezTo>
                  <a:pt x="4648" y="2478"/>
                  <a:pt x="3811" y="1648"/>
                  <a:pt x="3374" y="600"/>
                </a:cubicBezTo>
                <a:lnTo>
                  <a:pt x="312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8"/>
          <p:cNvSpPr/>
          <p:nvPr/>
        </p:nvSpPr>
        <p:spPr>
          <a:xfrm>
            <a:off x="8113875" y="3544160"/>
            <a:ext cx="185634" cy="181514"/>
          </a:xfrm>
          <a:custGeom>
            <a:avLst/>
            <a:gdLst/>
            <a:ahLst/>
            <a:cxnLst/>
            <a:rect l="l" t="t" r="r" b="b"/>
            <a:pathLst>
              <a:path w="6352" h="6211" extrusionOk="0">
                <a:moveTo>
                  <a:pt x="3125" y="1"/>
                </a:moveTo>
                <a:lnTo>
                  <a:pt x="2812" y="750"/>
                </a:lnTo>
                <a:cubicBezTo>
                  <a:pt x="2413" y="1709"/>
                  <a:pt x="1677" y="2489"/>
                  <a:pt x="743" y="2941"/>
                </a:cubicBezTo>
                <a:lnTo>
                  <a:pt x="0" y="3301"/>
                </a:lnTo>
                <a:lnTo>
                  <a:pt x="568" y="3508"/>
                </a:lnTo>
                <a:cubicBezTo>
                  <a:pt x="1610" y="3889"/>
                  <a:pt x="2461" y="4661"/>
                  <a:pt x="2941" y="5661"/>
                </a:cubicBezTo>
                <a:lnTo>
                  <a:pt x="3206" y="6210"/>
                </a:lnTo>
                <a:lnTo>
                  <a:pt x="3382" y="5773"/>
                </a:lnTo>
                <a:cubicBezTo>
                  <a:pt x="3813" y="4704"/>
                  <a:pt x="4659" y="3857"/>
                  <a:pt x="5725" y="3424"/>
                </a:cubicBezTo>
                <a:lnTo>
                  <a:pt x="6352" y="3170"/>
                </a:lnTo>
                <a:lnTo>
                  <a:pt x="5700" y="2906"/>
                </a:lnTo>
                <a:cubicBezTo>
                  <a:pt x="4648" y="2479"/>
                  <a:pt x="3811" y="1649"/>
                  <a:pt x="3374" y="601"/>
                </a:cubicBezTo>
                <a:lnTo>
                  <a:pt x="312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641"/>
        <p:cNvGrpSpPr/>
        <p:nvPr/>
      </p:nvGrpSpPr>
      <p:grpSpPr>
        <a:xfrm>
          <a:off x="0" y="0"/>
          <a:ext cx="0" cy="0"/>
          <a:chOff x="0" y="0"/>
          <a:chExt cx="0" cy="0"/>
        </a:xfrm>
      </p:grpSpPr>
      <p:sp>
        <p:nvSpPr>
          <p:cNvPr id="1642" name="Google Shape;1642;p56"/>
          <p:cNvSpPr txBox="1">
            <a:spLocks noGrp="1"/>
          </p:cNvSpPr>
          <p:nvPr>
            <p:ph type="title"/>
          </p:nvPr>
        </p:nvSpPr>
        <p:spPr>
          <a:xfrm>
            <a:off x="775800" y="521225"/>
            <a:ext cx="4204800" cy="105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This Is a Graph!</a:t>
            </a:r>
            <a:endParaRPr/>
          </a:p>
        </p:txBody>
      </p:sp>
      <p:pic>
        <p:nvPicPr>
          <p:cNvPr id="1643" name="Google Shape;1643;p56" title="Gráfico">
            <a:hlinkClick r:id="rId3"/>
          </p:cNvPr>
          <p:cNvPicPr preferRelativeResize="0"/>
          <p:nvPr/>
        </p:nvPicPr>
        <p:blipFill>
          <a:blip r:embed="rId4">
            <a:alphaModFix/>
          </a:blip>
          <a:stretch>
            <a:fillRect/>
          </a:stretch>
        </p:blipFill>
        <p:spPr>
          <a:xfrm>
            <a:off x="898186" y="1885346"/>
            <a:ext cx="5304148" cy="2772901"/>
          </a:xfrm>
          <a:prstGeom prst="rect">
            <a:avLst/>
          </a:prstGeom>
          <a:noFill/>
          <a:ln>
            <a:noFill/>
          </a:ln>
        </p:spPr>
      </p:pic>
      <p:sp>
        <p:nvSpPr>
          <p:cNvPr id="1644" name="Google Shape;1644;p56"/>
          <p:cNvSpPr txBox="1">
            <a:spLocks noGrp="1"/>
          </p:cNvSpPr>
          <p:nvPr>
            <p:ph type="subTitle" idx="4294967295"/>
          </p:nvPr>
        </p:nvSpPr>
        <p:spPr>
          <a:xfrm>
            <a:off x="6760836" y="1951166"/>
            <a:ext cx="1072800" cy="4002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400"/>
              <a:t>Factor 1</a:t>
            </a:r>
            <a:endParaRPr sz="1400"/>
          </a:p>
        </p:txBody>
      </p:sp>
      <p:sp>
        <p:nvSpPr>
          <p:cNvPr id="1645" name="Google Shape;1645;p56"/>
          <p:cNvSpPr/>
          <p:nvPr/>
        </p:nvSpPr>
        <p:spPr>
          <a:xfrm>
            <a:off x="6521111" y="2039366"/>
            <a:ext cx="223800" cy="223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56"/>
          <p:cNvSpPr txBox="1">
            <a:spLocks noGrp="1"/>
          </p:cNvSpPr>
          <p:nvPr>
            <p:ph type="subTitle" idx="4294967295"/>
          </p:nvPr>
        </p:nvSpPr>
        <p:spPr>
          <a:xfrm>
            <a:off x="6760836" y="2351366"/>
            <a:ext cx="1072800" cy="4002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400"/>
              <a:t>Factor 2</a:t>
            </a:r>
            <a:endParaRPr sz="1400"/>
          </a:p>
        </p:txBody>
      </p:sp>
      <p:sp>
        <p:nvSpPr>
          <p:cNvPr id="1647" name="Google Shape;1647;p56"/>
          <p:cNvSpPr/>
          <p:nvPr/>
        </p:nvSpPr>
        <p:spPr>
          <a:xfrm>
            <a:off x="6521111" y="2439566"/>
            <a:ext cx="223800" cy="2238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56"/>
          <p:cNvSpPr txBox="1">
            <a:spLocks noGrp="1"/>
          </p:cNvSpPr>
          <p:nvPr>
            <p:ph type="subTitle" idx="4294967295"/>
          </p:nvPr>
        </p:nvSpPr>
        <p:spPr>
          <a:xfrm>
            <a:off x="6760836" y="2751566"/>
            <a:ext cx="1072800" cy="4002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400"/>
              <a:t>Factor 3</a:t>
            </a:r>
            <a:endParaRPr sz="1400"/>
          </a:p>
        </p:txBody>
      </p:sp>
      <p:sp>
        <p:nvSpPr>
          <p:cNvPr id="1649" name="Google Shape;1649;p56"/>
          <p:cNvSpPr/>
          <p:nvPr/>
        </p:nvSpPr>
        <p:spPr>
          <a:xfrm>
            <a:off x="6521111" y="2839766"/>
            <a:ext cx="223800" cy="2238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56"/>
          <p:cNvSpPr txBox="1"/>
          <p:nvPr/>
        </p:nvSpPr>
        <p:spPr>
          <a:xfrm>
            <a:off x="6521126" y="3542400"/>
            <a:ext cx="1869600" cy="1218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200">
                <a:latin typeface="Montserrat Medium"/>
                <a:ea typeface="Montserrat Medium"/>
                <a:cs typeface="Montserrat Medium"/>
                <a:sym typeface="Montserrat Medium"/>
              </a:rPr>
              <a:t>To modify this graph, click on it, follow the link, change the data and paste the new graph here</a:t>
            </a:r>
            <a:endParaRPr sz="1200">
              <a:latin typeface="Montserrat Medium"/>
              <a:ea typeface="Montserrat Medium"/>
              <a:cs typeface="Montserrat Medium"/>
              <a:sym typeface="Montserrat Medium"/>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654"/>
        <p:cNvGrpSpPr/>
        <p:nvPr/>
      </p:nvGrpSpPr>
      <p:grpSpPr>
        <a:xfrm>
          <a:off x="0" y="0"/>
          <a:ext cx="0" cy="0"/>
          <a:chOff x="0" y="0"/>
          <a:chExt cx="0" cy="0"/>
        </a:xfrm>
      </p:grpSpPr>
      <p:sp>
        <p:nvSpPr>
          <p:cNvPr id="1655" name="Google Shape;1655;p57"/>
          <p:cNvSpPr txBox="1">
            <a:spLocks noGrp="1"/>
          </p:cNvSpPr>
          <p:nvPr>
            <p:ph type="title"/>
          </p:nvPr>
        </p:nvSpPr>
        <p:spPr>
          <a:xfrm>
            <a:off x="775800" y="521225"/>
            <a:ext cx="5616600" cy="105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This Is a Different One!</a:t>
            </a:r>
            <a:endParaRPr/>
          </a:p>
        </p:txBody>
      </p:sp>
      <p:pic>
        <p:nvPicPr>
          <p:cNvPr id="1656" name="Google Shape;1656;p57" title="Gráfico">
            <a:hlinkClick r:id="rId3"/>
          </p:cNvPr>
          <p:cNvPicPr preferRelativeResize="0"/>
          <p:nvPr/>
        </p:nvPicPr>
        <p:blipFill>
          <a:blip r:embed="rId4">
            <a:alphaModFix/>
          </a:blip>
          <a:stretch>
            <a:fillRect/>
          </a:stretch>
        </p:blipFill>
        <p:spPr>
          <a:xfrm>
            <a:off x="2243375" y="1271875"/>
            <a:ext cx="4657251" cy="2905425"/>
          </a:xfrm>
          <a:prstGeom prst="rect">
            <a:avLst/>
          </a:prstGeom>
          <a:noFill/>
          <a:ln>
            <a:noFill/>
          </a:ln>
        </p:spPr>
      </p:pic>
      <p:sp>
        <p:nvSpPr>
          <p:cNvPr id="1657" name="Google Shape;1657;p57"/>
          <p:cNvSpPr txBox="1"/>
          <p:nvPr/>
        </p:nvSpPr>
        <p:spPr>
          <a:xfrm>
            <a:off x="2520600" y="4090175"/>
            <a:ext cx="4102800" cy="515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lt1"/>
                </a:solidFill>
                <a:latin typeface="Montserrat Medium"/>
                <a:ea typeface="Montserrat Medium"/>
                <a:cs typeface="Montserrat Medium"/>
                <a:sym typeface="Montserrat Medium"/>
              </a:rPr>
              <a:t>To modify this graph, click on it, follow the link, change the data and paste the new graph here</a:t>
            </a:r>
            <a:endParaRPr sz="1200">
              <a:solidFill>
                <a:schemeClr val="lt1"/>
              </a:solidFill>
              <a:latin typeface="Montserrat Medium"/>
              <a:ea typeface="Montserrat Medium"/>
              <a:cs typeface="Montserrat Medium"/>
              <a:sym typeface="Montserrat Medium"/>
            </a:endParaRPr>
          </a:p>
        </p:txBody>
      </p:sp>
      <p:sp>
        <p:nvSpPr>
          <p:cNvPr id="1658" name="Google Shape;1658;p57"/>
          <p:cNvSpPr txBox="1">
            <a:spLocks noGrp="1"/>
          </p:cNvSpPr>
          <p:nvPr>
            <p:ph type="subTitle" idx="4294967295"/>
          </p:nvPr>
        </p:nvSpPr>
        <p:spPr>
          <a:xfrm>
            <a:off x="1193361" y="2885878"/>
            <a:ext cx="1072800" cy="4002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200">
                <a:solidFill>
                  <a:schemeClr val="lt1"/>
                </a:solidFill>
              </a:rPr>
              <a:t>Factor 1</a:t>
            </a:r>
            <a:endParaRPr sz="1200">
              <a:solidFill>
                <a:schemeClr val="lt1"/>
              </a:solidFill>
            </a:endParaRPr>
          </a:p>
        </p:txBody>
      </p:sp>
      <p:sp>
        <p:nvSpPr>
          <p:cNvPr id="1659" name="Google Shape;1659;p57"/>
          <p:cNvSpPr/>
          <p:nvPr/>
        </p:nvSpPr>
        <p:spPr>
          <a:xfrm>
            <a:off x="953636" y="2974078"/>
            <a:ext cx="223800" cy="2238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solidFill>
                <a:schemeClr val="lt1"/>
              </a:solidFill>
            </a:endParaRPr>
          </a:p>
        </p:txBody>
      </p:sp>
      <p:sp>
        <p:nvSpPr>
          <p:cNvPr id="1660" name="Google Shape;1660;p57"/>
          <p:cNvSpPr txBox="1">
            <a:spLocks noGrp="1"/>
          </p:cNvSpPr>
          <p:nvPr>
            <p:ph type="subTitle" idx="4294967295"/>
          </p:nvPr>
        </p:nvSpPr>
        <p:spPr>
          <a:xfrm>
            <a:off x="1193361" y="3286078"/>
            <a:ext cx="1072800" cy="4002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200">
                <a:solidFill>
                  <a:schemeClr val="lt1"/>
                </a:solidFill>
              </a:rPr>
              <a:t>Factor 2</a:t>
            </a:r>
            <a:endParaRPr sz="1200">
              <a:solidFill>
                <a:schemeClr val="lt1"/>
              </a:solidFill>
            </a:endParaRPr>
          </a:p>
        </p:txBody>
      </p:sp>
      <p:sp>
        <p:nvSpPr>
          <p:cNvPr id="1661" name="Google Shape;1661;p57"/>
          <p:cNvSpPr/>
          <p:nvPr/>
        </p:nvSpPr>
        <p:spPr>
          <a:xfrm>
            <a:off x="953636" y="3374278"/>
            <a:ext cx="223800" cy="223800"/>
          </a:xfrm>
          <a:prstGeom prst="ellipse">
            <a:avLst/>
          </a:prstGeom>
          <a:solidFill>
            <a:srgbClr val="6E6E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solidFill>
                <a:schemeClr val="lt1"/>
              </a:solidFill>
            </a:endParaRPr>
          </a:p>
        </p:txBody>
      </p:sp>
      <p:sp>
        <p:nvSpPr>
          <p:cNvPr id="1662" name="Google Shape;1662;p57"/>
          <p:cNvSpPr txBox="1">
            <a:spLocks noGrp="1"/>
          </p:cNvSpPr>
          <p:nvPr>
            <p:ph type="subTitle" idx="4294967295"/>
          </p:nvPr>
        </p:nvSpPr>
        <p:spPr>
          <a:xfrm>
            <a:off x="1193361" y="3686278"/>
            <a:ext cx="1072800" cy="4002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200">
                <a:solidFill>
                  <a:schemeClr val="lt1"/>
                </a:solidFill>
              </a:rPr>
              <a:t>Factor 3</a:t>
            </a:r>
            <a:endParaRPr sz="1200">
              <a:solidFill>
                <a:schemeClr val="lt1"/>
              </a:solidFill>
            </a:endParaRPr>
          </a:p>
        </p:txBody>
      </p:sp>
      <p:sp>
        <p:nvSpPr>
          <p:cNvPr id="1663" name="Google Shape;1663;p57"/>
          <p:cNvSpPr/>
          <p:nvPr/>
        </p:nvSpPr>
        <p:spPr>
          <a:xfrm>
            <a:off x="953636" y="3774478"/>
            <a:ext cx="223800" cy="2238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solidFill>
                <a:schemeClr val="lt1"/>
              </a:solidFill>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667"/>
        <p:cNvGrpSpPr/>
        <p:nvPr/>
      </p:nvGrpSpPr>
      <p:grpSpPr>
        <a:xfrm>
          <a:off x="0" y="0"/>
          <a:ext cx="0" cy="0"/>
          <a:chOff x="0" y="0"/>
          <a:chExt cx="0" cy="0"/>
        </a:xfrm>
      </p:grpSpPr>
      <p:sp>
        <p:nvSpPr>
          <p:cNvPr id="1668" name="Google Shape;1668;p58"/>
          <p:cNvSpPr txBox="1">
            <a:spLocks noGrp="1"/>
          </p:cNvSpPr>
          <p:nvPr>
            <p:ph type="title"/>
          </p:nvPr>
        </p:nvSpPr>
        <p:spPr>
          <a:xfrm>
            <a:off x="775800" y="521225"/>
            <a:ext cx="7323600" cy="105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Infographics Make Your Idea Understandable...</a:t>
            </a:r>
            <a:endParaRPr/>
          </a:p>
        </p:txBody>
      </p:sp>
      <p:grpSp>
        <p:nvGrpSpPr>
          <p:cNvPr id="1669" name="Google Shape;1669;p58"/>
          <p:cNvGrpSpPr/>
          <p:nvPr/>
        </p:nvGrpSpPr>
        <p:grpSpPr>
          <a:xfrm>
            <a:off x="3266493" y="1764547"/>
            <a:ext cx="2610989" cy="2727669"/>
            <a:chOff x="1825800" y="1651625"/>
            <a:chExt cx="568125" cy="591775"/>
          </a:xfrm>
        </p:grpSpPr>
        <p:sp>
          <p:nvSpPr>
            <p:cNvPr id="1670" name="Google Shape;1670;p58"/>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6E6EE3">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58"/>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58"/>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58"/>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58"/>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18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58"/>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 name="Google Shape;1676;p58"/>
          <p:cNvGrpSpPr/>
          <p:nvPr/>
        </p:nvGrpSpPr>
        <p:grpSpPr>
          <a:xfrm>
            <a:off x="4103924" y="2872113"/>
            <a:ext cx="756321" cy="638116"/>
            <a:chOff x="2039850" y="3984950"/>
            <a:chExt cx="637600" cy="537950"/>
          </a:xfrm>
        </p:grpSpPr>
        <p:sp>
          <p:nvSpPr>
            <p:cNvPr id="1677" name="Google Shape;1677;p58"/>
            <p:cNvSpPr/>
            <p:nvPr/>
          </p:nvSpPr>
          <p:spPr>
            <a:xfrm>
              <a:off x="2249075" y="4154300"/>
              <a:ext cx="219150" cy="219150"/>
            </a:xfrm>
            <a:custGeom>
              <a:avLst/>
              <a:gdLst/>
              <a:ahLst/>
              <a:cxnLst/>
              <a:rect l="l" t="t" r="r" b="b"/>
              <a:pathLst>
                <a:path w="8766" h="8766" extrusionOk="0">
                  <a:moveTo>
                    <a:pt x="4384" y="1"/>
                  </a:moveTo>
                  <a:cubicBezTo>
                    <a:pt x="4163" y="1"/>
                    <a:pt x="3985" y="179"/>
                    <a:pt x="3985" y="398"/>
                  </a:cubicBezTo>
                  <a:lnTo>
                    <a:pt x="3985" y="1865"/>
                  </a:lnTo>
                  <a:cubicBezTo>
                    <a:pt x="3985" y="2172"/>
                    <a:pt x="3808" y="2451"/>
                    <a:pt x="3532" y="2581"/>
                  </a:cubicBezTo>
                  <a:cubicBezTo>
                    <a:pt x="3115" y="2779"/>
                    <a:pt x="2779" y="3115"/>
                    <a:pt x="2581" y="3532"/>
                  </a:cubicBezTo>
                  <a:cubicBezTo>
                    <a:pt x="2451" y="3808"/>
                    <a:pt x="2171" y="3985"/>
                    <a:pt x="1865" y="3985"/>
                  </a:cubicBezTo>
                  <a:lnTo>
                    <a:pt x="398" y="3985"/>
                  </a:lnTo>
                  <a:cubicBezTo>
                    <a:pt x="179" y="3985"/>
                    <a:pt x="1" y="4163"/>
                    <a:pt x="1" y="4384"/>
                  </a:cubicBezTo>
                  <a:cubicBezTo>
                    <a:pt x="1" y="4603"/>
                    <a:pt x="179" y="4781"/>
                    <a:pt x="398" y="4781"/>
                  </a:cubicBezTo>
                  <a:lnTo>
                    <a:pt x="1865" y="4781"/>
                  </a:lnTo>
                  <a:cubicBezTo>
                    <a:pt x="2171" y="4781"/>
                    <a:pt x="2451" y="4958"/>
                    <a:pt x="2581" y="5234"/>
                  </a:cubicBezTo>
                  <a:cubicBezTo>
                    <a:pt x="2779" y="5651"/>
                    <a:pt x="3115" y="5987"/>
                    <a:pt x="3532" y="6185"/>
                  </a:cubicBezTo>
                  <a:cubicBezTo>
                    <a:pt x="3808" y="6315"/>
                    <a:pt x="3985" y="6595"/>
                    <a:pt x="3985" y="6901"/>
                  </a:cubicBezTo>
                  <a:lnTo>
                    <a:pt x="3985" y="8368"/>
                  </a:lnTo>
                  <a:cubicBezTo>
                    <a:pt x="3985" y="8587"/>
                    <a:pt x="4163" y="8765"/>
                    <a:pt x="4384" y="8765"/>
                  </a:cubicBezTo>
                  <a:cubicBezTo>
                    <a:pt x="4603" y="8765"/>
                    <a:pt x="4781" y="8587"/>
                    <a:pt x="4781" y="8368"/>
                  </a:cubicBezTo>
                  <a:lnTo>
                    <a:pt x="4781" y="6901"/>
                  </a:lnTo>
                  <a:cubicBezTo>
                    <a:pt x="4781" y="6595"/>
                    <a:pt x="4958" y="6315"/>
                    <a:pt x="5234" y="6185"/>
                  </a:cubicBezTo>
                  <a:cubicBezTo>
                    <a:pt x="5651" y="5987"/>
                    <a:pt x="5987" y="5651"/>
                    <a:pt x="6185" y="5234"/>
                  </a:cubicBezTo>
                  <a:cubicBezTo>
                    <a:pt x="6315" y="4958"/>
                    <a:pt x="6594" y="4781"/>
                    <a:pt x="6901" y="4781"/>
                  </a:cubicBezTo>
                  <a:lnTo>
                    <a:pt x="8368" y="4781"/>
                  </a:lnTo>
                  <a:cubicBezTo>
                    <a:pt x="8587" y="4781"/>
                    <a:pt x="8766" y="4603"/>
                    <a:pt x="8766" y="4384"/>
                  </a:cubicBezTo>
                  <a:cubicBezTo>
                    <a:pt x="8766" y="4163"/>
                    <a:pt x="8587" y="3985"/>
                    <a:pt x="8368" y="3985"/>
                  </a:cubicBezTo>
                  <a:lnTo>
                    <a:pt x="6901" y="3985"/>
                  </a:lnTo>
                  <a:cubicBezTo>
                    <a:pt x="6594" y="3985"/>
                    <a:pt x="6315" y="3808"/>
                    <a:pt x="6185" y="3532"/>
                  </a:cubicBezTo>
                  <a:cubicBezTo>
                    <a:pt x="5987" y="3115"/>
                    <a:pt x="5651" y="2779"/>
                    <a:pt x="5234" y="2581"/>
                  </a:cubicBezTo>
                  <a:cubicBezTo>
                    <a:pt x="4958" y="2451"/>
                    <a:pt x="4781" y="2172"/>
                    <a:pt x="4781" y="1865"/>
                  </a:cubicBezTo>
                  <a:lnTo>
                    <a:pt x="4781" y="398"/>
                  </a:lnTo>
                  <a:cubicBezTo>
                    <a:pt x="4781" y="179"/>
                    <a:pt x="4603" y="1"/>
                    <a:pt x="43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58"/>
            <p:cNvSpPr/>
            <p:nvPr/>
          </p:nvSpPr>
          <p:spPr>
            <a:xfrm>
              <a:off x="2070025" y="4011025"/>
              <a:ext cx="577250" cy="505700"/>
            </a:xfrm>
            <a:custGeom>
              <a:avLst/>
              <a:gdLst/>
              <a:ahLst/>
              <a:cxnLst/>
              <a:rect l="l" t="t" r="r" b="b"/>
              <a:pathLst>
                <a:path w="23090" h="20228" extrusionOk="0">
                  <a:moveTo>
                    <a:pt x="5494" y="815"/>
                  </a:moveTo>
                  <a:cubicBezTo>
                    <a:pt x="8204" y="815"/>
                    <a:pt x="12140" y="2819"/>
                    <a:pt x="15490" y="6169"/>
                  </a:cubicBezTo>
                  <a:cubicBezTo>
                    <a:pt x="20072" y="10751"/>
                    <a:pt x="22136" y="16428"/>
                    <a:pt x="19998" y="18567"/>
                  </a:cubicBezTo>
                  <a:cubicBezTo>
                    <a:pt x="19423" y="19142"/>
                    <a:pt x="18592" y="19413"/>
                    <a:pt x="17596" y="19413"/>
                  </a:cubicBezTo>
                  <a:cubicBezTo>
                    <a:pt x="14886" y="19413"/>
                    <a:pt x="10950" y="17408"/>
                    <a:pt x="7600" y="14058"/>
                  </a:cubicBezTo>
                  <a:cubicBezTo>
                    <a:pt x="3018" y="9477"/>
                    <a:pt x="954" y="3799"/>
                    <a:pt x="3092" y="1661"/>
                  </a:cubicBezTo>
                  <a:cubicBezTo>
                    <a:pt x="3667" y="1086"/>
                    <a:pt x="4498" y="815"/>
                    <a:pt x="5494" y="815"/>
                  </a:cubicBezTo>
                  <a:close/>
                  <a:moveTo>
                    <a:pt x="5536" y="1"/>
                  </a:moveTo>
                  <a:cubicBezTo>
                    <a:pt x="4311" y="1"/>
                    <a:pt x="3273" y="354"/>
                    <a:pt x="2529" y="1098"/>
                  </a:cubicBezTo>
                  <a:cubicBezTo>
                    <a:pt x="1" y="3626"/>
                    <a:pt x="1981" y="9566"/>
                    <a:pt x="7037" y="14622"/>
                  </a:cubicBezTo>
                  <a:cubicBezTo>
                    <a:pt x="10606" y="18192"/>
                    <a:pt x="14615" y="20228"/>
                    <a:pt x="17554" y="20228"/>
                  </a:cubicBezTo>
                  <a:cubicBezTo>
                    <a:pt x="18779" y="20228"/>
                    <a:pt x="19818" y="19874"/>
                    <a:pt x="20561" y="19130"/>
                  </a:cubicBezTo>
                  <a:cubicBezTo>
                    <a:pt x="23089" y="16603"/>
                    <a:pt x="21109" y="10662"/>
                    <a:pt x="16053" y="5606"/>
                  </a:cubicBezTo>
                  <a:cubicBezTo>
                    <a:pt x="12484" y="2037"/>
                    <a:pt x="8475" y="1"/>
                    <a:pt x="55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58"/>
            <p:cNvSpPr/>
            <p:nvPr/>
          </p:nvSpPr>
          <p:spPr>
            <a:xfrm>
              <a:off x="2070025" y="4011050"/>
              <a:ext cx="577250" cy="505700"/>
            </a:xfrm>
            <a:custGeom>
              <a:avLst/>
              <a:gdLst/>
              <a:ahLst/>
              <a:cxnLst/>
              <a:rect l="l" t="t" r="r" b="b"/>
              <a:pathLst>
                <a:path w="23090" h="20228" extrusionOk="0">
                  <a:moveTo>
                    <a:pt x="17596" y="814"/>
                  </a:moveTo>
                  <a:cubicBezTo>
                    <a:pt x="18592" y="814"/>
                    <a:pt x="19423" y="1085"/>
                    <a:pt x="19998" y="1660"/>
                  </a:cubicBezTo>
                  <a:cubicBezTo>
                    <a:pt x="22136" y="3798"/>
                    <a:pt x="20072" y="9476"/>
                    <a:pt x="15490" y="14057"/>
                  </a:cubicBezTo>
                  <a:cubicBezTo>
                    <a:pt x="12140" y="17407"/>
                    <a:pt x="8205" y="19412"/>
                    <a:pt x="5495" y="19412"/>
                  </a:cubicBezTo>
                  <a:cubicBezTo>
                    <a:pt x="4498" y="19412"/>
                    <a:pt x="3667" y="19141"/>
                    <a:pt x="3092" y="18566"/>
                  </a:cubicBezTo>
                  <a:cubicBezTo>
                    <a:pt x="954" y="16427"/>
                    <a:pt x="3018" y="10749"/>
                    <a:pt x="7601" y="6168"/>
                  </a:cubicBezTo>
                  <a:cubicBezTo>
                    <a:pt x="10951" y="2818"/>
                    <a:pt x="14886" y="814"/>
                    <a:pt x="17596" y="814"/>
                  </a:cubicBezTo>
                  <a:close/>
                  <a:moveTo>
                    <a:pt x="17555" y="0"/>
                  </a:moveTo>
                  <a:cubicBezTo>
                    <a:pt x="14616" y="0"/>
                    <a:pt x="10606" y="2036"/>
                    <a:pt x="7037" y="5606"/>
                  </a:cubicBezTo>
                  <a:cubicBezTo>
                    <a:pt x="1980" y="10661"/>
                    <a:pt x="1" y="16602"/>
                    <a:pt x="2529" y="19131"/>
                  </a:cubicBezTo>
                  <a:cubicBezTo>
                    <a:pt x="3273" y="19874"/>
                    <a:pt x="4311" y="20227"/>
                    <a:pt x="5535" y="20227"/>
                  </a:cubicBezTo>
                  <a:cubicBezTo>
                    <a:pt x="8474" y="20227"/>
                    <a:pt x="12484" y="18191"/>
                    <a:pt x="16053" y="14621"/>
                  </a:cubicBezTo>
                  <a:cubicBezTo>
                    <a:pt x="21110" y="9566"/>
                    <a:pt x="23089" y="3625"/>
                    <a:pt x="20561" y="1097"/>
                  </a:cubicBezTo>
                  <a:cubicBezTo>
                    <a:pt x="19818" y="354"/>
                    <a:pt x="18780" y="0"/>
                    <a:pt x="17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58"/>
            <p:cNvSpPr/>
            <p:nvPr/>
          </p:nvSpPr>
          <p:spPr>
            <a:xfrm>
              <a:off x="2121425" y="3984950"/>
              <a:ext cx="77875" cy="76800"/>
            </a:xfrm>
            <a:custGeom>
              <a:avLst/>
              <a:gdLst/>
              <a:ahLst/>
              <a:cxnLst/>
              <a:rect l="l" t="t" r="r" b="b"/>
              <a:pathLst>
                <a:path w="3115" h="3072" extrusionOk="0">
                  <a:moveTo>
                    <a:pt x="1520" y="0"/>
                  </a:moveTo>
                  <a:cubicBezTo>
                    <a:pt x="1248" y="0"/>
                    <a:pt x="976" y="70"/>
                    <a:pt x="732" y="208"/>
                  </a:cubicBezTo>
                  <a:cubicBezTo>
                    <a:pt x="251" y="483"/>
                    <a:pt x="0" y="1001"/>
                    <a:pt x="0" y="1595"/>
                  </a:cubicBezTo>
                  <a:cubicBezTo>
                    <a:pt x="0" y="2475"/>
                    <a:pt x="640" y="3072"/>
                    <a:pt x="1520" y="3072"/>
                  </a:cubicBezTo>
                  <a:cubicBezTo>
                    <a:pt x="2113" y="3072"/>
                    <a:pt x="2632" y="2864"/>
                    <a:pt x="2905" y="2381"/>
                  </a:cubicBezTo>
                  <a:cubicBezTo>
                    <a:pt x="3042" y="2142"/>
                    <a:pt x="3114" y="1871"/>
                    <a:pt x="3113" y="1595"/>
                  </a:cubicBezTo>
                  <a:cubicBezTo>
                    <a:pt x="3113" y="1026"/>
                    <a:pt x="2812" y="501"/>
                    <a:pt x="2321" y="217"/>
                  </a:cubicBezTo>
                  <a:cubicBezTo>
                    <a:pt x="2074" y="72"/>
                    <a:pt x="1797" y="0"/>
                    <a:pt x="15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58"/>
            <p:cNvSpPr/>
            <p:nvPr/>
          </p:nvSpPr>
          <p:spPr>
            <a:xfrm>
              <a:off x="2296375" y="4331175"/>
              <a:ext cx="29125" cy="28950"/>
            </a:xfrm>
            <a:custGeom>
              <a:avLst/>
              <a:gdLst/>
              <a:ahLst/>
              <a:cxnLst/>
              <a:rect l="l" t="t" r="r" b="b"/>
              <a:pathLst>
                <a:path w="1165" h="1158" extrusionOk="0">
                  <a:moveTo>
                    <a:pt x="707" y="0"/>
                  </a:moveTo>
                  <a:cubicBezTo>
                    <a:pt x="563" y="0"/>
                    <a:pt x="424" y="78"/>
                    <a:pt x="353" y="215"/>
                  </a:cubicBezTo>
                  <a:lnTo>
                    <a:pt x="153" y="560"/>
                  </a:lnTo>
                  <a:cubicBezTo>
                    <a:pt x="0" y="824"/>
                    <a:pt x="191" y="1157"/>
                    <a:pt x="498" y="1157"/>
                  </a:cubicBezTo>
                  <a:lnTo>
                    <a:pt x="498" y="1157"/>
                  </a:lnTo>
                  <a:cubicBezTo>
                    <a:pt x="640" y="1157"/>
                    <a:pt x="771" y="1082"/>
                    <a:pt x="843" y="958"/>
                  </a:cubicBezTo>
                  <a:lnTo>
                    <a:pt x="1043" y="614"/>
                  </a:lnTo>
                  <a:cubicBezTo>
                    <a:pt x="1165" y="421"/>
                    <a:pt x="1102" y="168"/>
                    <a:pt x="906" y="53"/>
                  </a:cubicBezTo>
                  <a:cubicBezTo>
                    <a:pt x="843" y="17"/>
                    <a:pt x="775" y="0"/>
                    <a:pt x="707" y="0"/>
                  </a:cubicBezTo>
                  <a:close/>
                  <a:moveTo>
                    <a:pt x="498" y="1157"/>
                  </a:moveTo>
                  <a:cubicBezTo>
                    <a:pt x="497" y="1157"/>
                    <a:pt x="497" y="1157"/>
                    <a:pt x="497" y="1157"/>
                  </a:cubicBezTo>
                  <a:lnTo>
                    <a:pt x="498" y="1157"/>
                  </a:lnTo>
                  <a:cubicBezTo>
                    <a:pt x="498" y="1157"/>
                    <a:pt x="498" y="1157"/>
                    <a:pt x="498" y="115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58"/>
            <p:cNvSpPr/>
            <p:nvPr/>
          </p:nvSpPr>
          <p:spPr>
            <a:xfrm>
              <a:off x="2391025" y="4167250"/>
              <a:ext cx="29100" cy="28950"/>
            </a:xfrm>
            <a:custGeom>
              <a:avLst/>
              <a:gdLst/>
              <a:ahLst/>
              <a:cxnLst/>
              <a:rect l="l" t="t" r="r" b="b"/>
              <a:pathLst>
                <a:path w="1164" h="1158" extrusionOk="0">
                  <a:moveTo>
                    <a:pt x="706" y="1"/>
                  </a:moveTo>
                  <a:cubicBezTo>
                    <a:pt x="563" y="1"/>
                    <a:pt x="424" y="79"/>
                    <a:pt x="353" y="215"/>
                  </a:cubicBezTo>
                  <a:lnTo>
                    <a:pt x="153" y="561"/>
                  </a:lnTo>
                  <a:cubicBezTo>
                    <a:pt x="0" y="825"/>
                    <a:pt x="191" y="1158"/>
                    <a:pt x="497" y="1158"/>
                  </a:cubicBezTo>
                  <a:lnTo>
                    <a:pt x="498" y="1158"/>
                  </a:lnTo>
                  <a:cubicBezTo>
                    <a:pt x="640" y="1158"/>
                    <a:pt x="773" y="1083"/>
                    <a:pt x="844" y="958"/>
                  </a:cubicBezTo>
                  <a:lnTo>
                    <a:pt x="1042" y="614"/>
                  </a:lnTo>
                  <a:cubicBezTo>
                    <a:pt x="1163" y="422"/>
                    <a:pt x="1101" y="169"/>
                    <a:pt x="904" y="54"/>
                  </a:cubicBezTo>
                  <a:cubicBezTo>
                    <a:pt x="842" y="18"/>
                    <a:pt x="773" y="1"/>
                    <a:pt x="7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58"/>
            <p:cNvSpPr/>
            <p:nvPr/>
          </p:nvSpPr>
          <p:spPr>
            <a:xfrm>
              <a:off x="2391900" y="4331275"/>
              <a:ext cx="29025" cy="28850"/>
            </a:xfrm>
            <a:custGeom>
              <a:avLst/>
              <a:gdLst/>
              <a:ahLst/>
              <a:cxnLst/>
              <a:rect l="l" t="t" r="r" b="b"/>
              <a:pathLst>
                <a:path w="1161" h="1154" extrusionOk="0">
                  <a:moveTo>
                    <a:pt x="457" y="1"/>
                  </a:moveTo>
                  <a:cubicBezTo>
                    <a:pt x="390" y="1"/>
                    <a:pt x="321" y="18"/>
                    <a:pt x="258" y="54"/>
                  </a:cubicBezTo>
                  <a:cubicBezTo>
                    <a:pt x="64" y="167"/>
                    <a:pt x="1" y="417"/>
                    <a:pt x="120" y="608"/>
                  </a:cubicBezTo>
                  <a:lnTo>
                    <a:pt x="318" y="954"/>
                  </a:lnTo>
                  <a:cubicBezTo>
                    <a:pt x="388" y="1078"/>
                    <a:pt x="520" y="1153"/>
                    <a:pt x="663" y="1153"/>
                  </a:cubicBezTo>
                  <a:cubicBezTo>
                    <a:pt x="970" y="1153"/>
                    <a:pt x="1161" y="821"/>
                    <a:pt x="1008" y="555"/>
                  </a:cubicBezTo>
                  <a:lnTo>
                    <a:pt x="809" y="209"/>
                  </a:lnTo>
                  <a:cubicBezTo>
                    <a:pt x="737" y="76"/>
                    <a:pt x="599" y="1"/>
                    <a:pt x="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58"/>
            <p:cNvSpPr/>
            <p:nvPr/>
          </p:nvSpPr>
          <p:spPr>
            <a:xfrm>
              <a:off x="2297250" y="4167375"/>
              <a:ext cx="29025" cy="28825"/>
            </a:xfrm>
            <a:custGeom>
              <a:avLst/>
              <a:gdLst/>
              <a:ahLst/>
              <a:cxnLst/>
              <a:rect l="l" t="t" r="r" b="b"/>
              <a:pathLst>
                <a:path w="1161" h="1153" extrusionOk="0">
                  <a:moveTo>
                    <a:pt x="458" y="1"/>
                  </a:moveTo>
                  <a:cubicBezTo>
                    <a:pt x="390" y="1"/>
                    <a:pt x="321" y="18"/>
                    <a:pt x="258" y="55"/>
                  </a:cubicBezTo>
                  <a:cubicBezTo>
                    <a:pt x="64" y="167"/>
                    <a:pt x="1" y="417"/>
                    <a:pt x="118" y="609"/>
                  </a:cubicBezTo>
                  <a:lnTo>
                    <a:pt x="318" y="953"/>
                  </a:lnTo>
                  <a:cubicBezTo>
                    <a:pt x="390" y="1078"/>
                    <a:pt x="521" y="1153"/>
                    <a:pt x="663" y="1153"/>
                  </a:cubicBezTo>
                  <a:cubicBezTo>
                    <a:pt x="970" y="1153"/>
                    <a:pt x="1161" y="820"/>
                    <a:pt x="1008" y="556"/>
                  </a:cubicBezTo>
                  <a:lnTo>
                    <a:pt x="808" y="210"/>
                  </a:lnTo>
                  <a:cubicBezTo>
                    <a:pt x="737" y="76"/>
                    <a:pt x="600" y="1"/>
                    <a:pt x="4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58"/>
            <p:cNvSpPr/>
            <p:nvPr/>
          </p:nvSpPr>
          <p:spPr>
            <a:xfrm>
              <a:off x="2260575" y="4203900"/>
              <a:ext cx="31225" cy="25125"/>
            </a:xfrm>
            <a:custGeom>
              <a:avLst/>
              <a:gdLst/>
              <a:ahLst/>
              <a:cxnLst/>
              <a:rect l="l" t="t" r="r" b="b"/>
              <a:pathLst>
                <a:path w="1249" h="1005" extrusionOk="0">
                  <a:moveTo>
                    <a:pt x="458" y="0"/>
                  </a:moveTo>
                  <a:cubicBezTo>
                    <a:pt x="321" y="0"/>
                    <a:pt x="187" y="71"/>
                    <a:pt x="114" y="200"/>
                  </a:cubicBezTo>
                  <a:cubicBezTo>
                    <a:pt x="0" y="395"/>
                    <a:pt x="73" y="645"/>
                    <a:pt x="273" y="751"/>
                  </a:cubicBezTo>
                  <a:lnTo>
                    <a:pt x="619" y="951"/>
                  </a:lnTo>
                  <a:cubicBezTo>
                    <a:pt x="678" y="986"/>
                    <a:pt x="747" y="1005"/>
                    <a:pt x="817" y="1005"/>
                  </a:cubicBezTo>
                  <a:lnTo>
                    <a:pt x="817" y="1003"/>
                  </a:lnTo>
                  <a:cubicBezTo>
                    <a:pt x="996" y="1003"/>
                    <a:pt x="1155" y="883"/>
                    <a:pt x="1202" y="709"/>
                  </a:cubicBezTo>
                  <a:cubicBezTo>
                    <a:pt x="1248" y="535"/>
                    <a:pt x="1172" y="351"/>
                    <a:pt x="1016" y="260"/>
                  </a:cubicBezTo>
                  <a:lnTo>
                    <a:pt x="671" y="62"/>
                  </a:lnTo>
                  <a:cubicBezTo>
                    <a:pt x="605" y="20"/>
                    <a:pt x="531" y="0"/>
                    <a:pt x="4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58"/>
            <p:cNvSpPr/>
            <p:nvPr/>
          </p:nvSpPr>
          <p:spPr>
            <a:xfrm>
              <a:off x="2424600" y="4298600"/>
              <a:ext cx="31150" cy="25075"/>
            </a:xfrm>
            <a:custGeom>
              <a:avLst/>
              <a:gdLst/>
              <a:ahLst/>
              <a:cxnLst/>
              <a:rect l="l" t="t" r="r" b="b"/>
              <a:pathLst>
                <a:path w="1246" h="1003" extrusionOk="0">
                  <a:moveTo>
                    <a:pt x="457" y="1"/>
                  </a:moveTo>
                  <a:cubicBezTo>
                    <a:pt x="320" y="1"/>
                    <a:pt x="186" y="72"/>
                    <a:pt x="112" y="199"/>
                  </a:cubicBezTo>
                  <a:cubicBezTo>
                    <a:pt x="0" y="394"/>
                    <a:pt x="71" y="643"/>
                    <a:pt x="269" y="750"/>
                  </a:cubicBezTo>
                  <a:lnTo>
                    <a:pt x="614" y="949"/>
                  </a:lnTo>
                  <a:cubicBezTo>
                    <a:pt x="673" y="984"/>
                    <a:pt x="743" y="1001"/>
                    <a:pt x="812" y="1001"/>
                  </a:cubicBezTo>
                  <a:lnTo>
                    <a:pt x="812" y="1003"/>
                  </a:lnTo>
                  <a:cubicBezTo>
                    <a:pt x="993" y="1003"/>
                    <a:pt x="1152" y="883"/>
                    <a:pt x="1198" y="707"/>
                  </a:cubicBezTo>
                  <a:cubicBezTo>
                    <a:pt x="1245" y="533"/>
                    <a:pt x="1169" y="349"/>
                    <a:pt x="1012" y="259"/>
                  </a:cubicBezTo>
                  <a:lnTo>
                    <a:pt x="666" y="60"/>
                  </a:lnTo>
                  <a:cubicBezTo>
                    <a:pt x="601" y="20"/>
                    <a:pt x="529" y="1"/>
                    <a:pt x="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58"/>
            <p:cNvSpPr/>
            <p:nvPr/>
          </p:nvSpPr>
          <p:spPr>
            <a:xfrm>
              <a:off x="2261575" y="4298575"/>
              <a:ext cx="31150" cy="25075"/>
            </a:xfrm>
            <a:custGeom>
              <a:avLst/>
              <a:gdLst/>
              <a:ahLst/>
              <a:cxnLst/>
              <a:rect l="l" t="t" r="r" b="b"/>
              <a:pathLst>
                <a:path w="1246" h="1003" extrusionOk="0">
                  <a:moveTo>
                    <a:pt x="788" y="0"/>
                  </a:moveTo>
                  <a:cubicBezTo>
                    <a:pt x="716" y="0"/>
                    <a:pt x="644" y="19"/>
                    <a:pt x="579" y="60"/>
                  </a:cubicBezTo>
                  <a:lnTo>
                    <a:pt x="233" y="260"/>
                  </a:lnTo>
                  <a:cubicBezTo>
                    <a:pt x="76" y="349"/>
                    <a:pt x="0" y="534"/>
                    <a:pt x="48" y="708"/>
                  </a:cubicBezTo>
                  <a:cubicBezTo>
                    <a:pt x="95" y="881"/>
                    <a:pt x="250" y="1002"/>
                    <a:pt x="430" y="1002"/>
                  </a:cubicBezTo>
                  <a:cubicBezTo>
                    <a:pt x="431" y="1002"/>
                    <a:pt x="432" y="1002"/>
                    <a:pt x="433" y="1002"/>
                  </a:cubicBezTo>
                  <a:cubicBezTo>
                    <a:pt x="502" y="1002"/>
                    <a:pt x="572" y="984"/>
                    <a:pt x="632" y="949"/>
                  </a:cubicBezTo>
                  <a:lnTo>
                    <a:pt x="978" y="751"/>
                  </a:lnTo>
                  <a:cubicBezTo>
                    <a:pt x="1174" y="643"/>
                    <a:pt x="1245" y="394"/>
                    <a:pt x="1133" y="200"/>
                  </a:cubicBezTo>
                  <a:cubicBezTo>
                    <a:pt x="1059" y="72"/>
                    <a:pt x="925" y="0"/>
                    <a:pt x="7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58"/>
            <p:cNvSpPr/>
            <p:nvPr/>
          </p:nvSpPr>
          <p:spPr>
            <a:xfrm>
              <a:off x="2425500" y="4203975"/>
              <a:ext cx="31125" cy="25050"/>
            </a:xfrm>
            <a:custGeom>
              <a:avLst/>
              <a:gdLst/>
              <a:ahLst/>
              <a:cxnLst/>
              <a:rect l="l" t="t" r="r" b="b"/>
              <a:pathLst>
                <a:path w="1245" h="1002" extrusionOk="0">
                  <a:moveTo>
                    <a:pt x="787" y="0"/>
                  </a:moveTo>
                  <a:cubicBezTo>
                    <a:pt x="716" y="0"/>
                    <a:pt x="643" y="19"/>
                    <a:pt x="578" y="59"/>
                  </a:cubicBezTo>
                  <a:lnTo>
                    <a:pt x="233" y="259"/>
                  </a:lnTo>
                  <a:cubicBezTo>
                    <a:pt x="77" y="349"/>
                    <a:pt x="1" y="533"/>
                    <a:pt x="48" y="706"/>
                  </a:cubicBezTo>
                  <a:cubicBezTo>
                    <a:pt x="94" y="880"/>
                    <a:pt x="253" y="1002"/>
                    <a:pt x="432" y="1002"/>
                  </a:cubicBezTo>
                  <a:cubicBezTo>
                    <a:pt x="503" y="1002"/>
                    <a:pt x="571" y="983"/>
                    <a:pt x="632" y="948"/>
                  </a:cubicBezTo>
                  <a:lnTo>
                    <a:pt x="976" y="750"/>
                  </a:lnTo>
                  <a:cubicBezTo>
                    <a:pt x="1174" y="642"/>
                    <a:pt x="1244" y="393"/>
                    <a:pt x="1133" y="199"/>
                  </a:cubicBezTo>
                  <a:cubicBezTo>
                    <a:pt x="1058" y="71"/>
                    <a:pt x="924" y="0"/>
                    <a:pt x="7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58"/>
            <p:cNvSpPr/>
            <p:nvPr/>
          </p:nvSpPr>
          <p:spPr>
            <a:xfrm>
              <a:off x="2331450" y="4233975"/>
              <a:ext cx="57125" cy="56875"/>
            </a:xfrm>
            <a:custGeom>
              <a:avLst/>
              <a:gdLst/>
              <a:ahLst/>
              <a:cxnLst/>
              <a:rect l="l" t="t" r="r" b="b"/>
              <a:pathLst>
                <a:path w="2285" h="2275" extrusionOk="0">
                  <a:moveTo>
                    <a:pt x="1087" y="1"/>
                  </a:moveTo>
                  <a:cubicBezTo>
                    <a:pt x="872" y="1"/>
                    <a:pt x="657" y="59"/>
                    <a:pt x="466" y="175"/>
                  </a:cubicBezTo>
                  <a:cubicBezTo>
                    <a:pt x="122" y="386"/>
                    <a:pt x="1" y="764"/>
                    <a:pt x="1" y="1197"/>
                  </a:cubicBezTo>
                  <a:cubicBezTo>
                    <a:pt x="1" y="1856"/>
                    <a:pt x="428" y="2275"/>
                    <a:pt x="1089" y="2275"/>
                  </a:cubicBezTo>
                  <a:cubicBezTo>
                    <a:pt x="1520" y="2275"/>
                    <a:pt x="1899" y="2162"/>
                    <a:pt x="2109" y="1818"/>
                  </a:cubicBezTo>
                  <a:cubicBezTo>
                    <a:pt x="2223" y="1631"/>
                    <a:pt x="2284" y="1416"/>
                    <a:pt x="2283" y="1197"/>
                  </a:cubicBezTo>
                  <a:cubicBezTo>
                    <a:pt x="2283" y="764"/>
                    <a:pt x="2049" y="366"/>
                    <a:pt x="1673" y="154"/>
                  </a:cubicBezTo>
                  <a:cubicBezTo>
                    <a:pt x="1491" y="52"/>
                    <a:pt x="1289" y="1"/>
                    <a:pt x="10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58"/>
            <p:cNvSpPr/>
            <p:nvPr/>
          </p:nvSpPr>
          <p:spPr>
            <a:xfrm>
              <a:off x="2112650" y="3990150"/>
              <a:ext cx="81425" cy="74525"/>
            </a:xfrm>
            <a:custGeom>
              <a:avLst/>
              <a:gdLst/>
              <a:ahLst/>
              <a:cxnLst/>
              <a:rect l="l" t="t" r="r" b="b"/>
              <a:pathLst>
                <a:path w="3257" h="2981" extrusionOk="0">
                  <a:moveTo>
                    <a:pt x="1083" y="0"/>
                  </a:moveTo>
                  <a:lnTo>
                    <a:pt x="1083" y="0"/>
                  </a:lnTo>
                  <a:cubicBezTo>
                    <a:pt x="167" y="521"/>
                    <a:pt x="1" y="1769"/>
                    <a:pt x="743" y="2513"/>
                  </a:cubicBezTo>
                  <a:cubicBezTo>
                    <a:pt x="1059" y="2829"/>
                    <a:pt x="1465" y="2980"/>
                    <a:pt x="1868" y="2980"/>
                  </a:cubicBezTo>
                  <a:cubicBezTo>
                    <a:pt x="2415" y="2980"/>
                    <a:pt x="2956" y="2701"/>
                    <a:pt x="3256" y="2175"/>
                  </a:cubicBezTo>
                  <a:lnTo>
                    <a:pt x="3256" y="2175"/>
                  </a:lnTo>
                  <a:cubicBezTo>
                    <a:pt x="3016" y="2311"/>
                    <a:pt x="2745" y="2383"/>
                    <a:pt x="2468" y="2383"/>
                  </a:cubicBezTo>
                  <a:cubicBezTo>
                    <a:pt x="1901" y="2381"/>
                    <a:pt x="1376" y="2080"/>
                    <a:pt x="1091" y="1589"/>
                  </a:cubicBezTo>
                  <a:cubicBezTo>
                    <a:pt x="806" y="1100"/>
                    <a:pt x="803" y="494"/>
                    <a:pt x="10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58"/>
            <p:cNvSpPr/>
            <p:nvPr/>
          </p:nvSpPr>
          <p:spPr>
            <a:xfrm>
              <a:off x="2160825" y="4483000"/>
              <a:ext cx="38475" cy="38825"/>
            </a:xfrm>
            <a:custGeom>
              <a:avLst/>
              <a:gdLst/>
              <a:ahLst/>
              <a:cxnLst/>
              <a:rect l="l" t="t" r="r" b="b"/>
              <a:pathLst>
                <a:path w="1539" h="1553" extrusionOk="0">
                  <a:moveTo>
                    <a:pt x="739" y="0"/>
                  </a:moveTo>
                  <a:cubicBezTo>
                    <a:pt x="608" y="0"/>
                    <a:pt x="474" y="33"/>
                    <a:pt x="347" y="105"/>
                  </a:cubicBezTo>
                  <a:cubicBezTo>
                    <a:pt x="107" y="243"/>
                    <a:pt x="1" y="502"/>
                    <a:pt x="1" y="799"/>
                  </a:cubicBezTo>
                  <a:cubicBezTo>
                    <a:pt x="1" y="1239"/>
                    <a:pt x="300" y="1553"/>
                    <a:pt x="740" y="1553"/>
                  </a:cubicBezTo>
                  <a:cubicBezTo>
                    <a:pt x="1038" y="1553"/>
                    <a:pt x="1297" y="1432"/>
                    <a:pt x="1434" y="1192"/>
                  </a:cubicBezTo>
                  <a:cubicBezTo>
                    <a:pt x="1502" y="1072"/>
                    <a:pt x="1538" y="936"/>
                    <a:pt x="1537" y="799"/>
                  </a:cubicBezTo>
                  <a:cubicBezTo>
                    <a:pt x="1537" y="334"/>
                    <a:pt x="1155" y="0"/>
                    <a:pt x="7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58"/>
            <p:cNvSpPr/>
            <p:nvPr/>
          </p:nvSpPr>
          <p:spPr>
            <a:xfrm>
              <a:off x="2155950" y="4485625"/>
              <a:ext cx="40725" cy="37275"/>
            </a:xfrm>
            <a:custGeom>
              <a:avLst/>
              <a:gdLst/>
              <a:ahLst/>
              <a:cxnLst/>
              <a:rect l="l" t="t" r="r" b="b"/>
              <a:pathLst>
                <a:path w="1629" h="1491" extrusionOk="0">
                  <a:moveTo>
                    <a:pt x="542" y="0"/>
                  </a:moveTo>
                  <a:lnTo>
                    <a:pt x="542" y="0"/>
                  </a:lnTo>
                  <a:cubicBezTo>
                    <a:pt x="84" y="261"/>
                    <a:pt x="0" y="885"/>
                    <a:pt x="372" y="1257"/>
                  </a:cubicBezTo>
                  <a:cubicBezTo>
                    <a:pt x="530" y="1414"/>
                    <a:pt x="733" y="1490"/>
                    <a:pt x="934" y="1490"/>
                  </a:cubicBezTo>
                  <a:cubicBezTo>
                    <a:pt x="1208" y="1490"/>
                    <a:pt x="1479" y="1350"/>
                    <a:pt x="1629" y="1087"/>
                  </a:cubicBezTo>
                  <a:lnTo>
                    <a:pt x="1629" y="1087"/>
                  </a:lnTo>
                  <a:cubicBezTo>
                    <a:pt x="1509" y="1155"/>
                    <a:pt x="1373" y="1192"/>
                    <a:pt x="1234" y="1192"/>
                  </a:cubicBezTo>
                  <a:cubicBezTo>
                    <a:pt x="623" y="1192"/>
                    <a:pt x="239" y="532"/>
                    <a:pt x="5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58"/>
            <p:cNvSpPr/>
            <p:nvPr/>
          </p:nvSpPr>
          <p:spPr>
            <a:xfrm>
              <a:off x="2039850" y="4104500"/>
              <a:ext cx="637600" cy="318775"/>
            </a:xfrm>
            <a:custGeom>
              <a:avLst/>
              <a:gdLst/>
              <a:ahLst/>
              <a:cxnLst/>
              <a:rect l="l" t="t" r="r" b="b"/>
              <a:pathLst>
                <a:path w="25504" h="12751" extrusionOk="0">
                  <a:moveTo>
                    <a:pt x="12753" y="797"/>
                  </a:moveTo>
                  <a:cubicBezTo>
                    <a:pt x="19231" y="797"/>
                    <a:pt x="24707" y="3351"/>
                    <a:pt x="24707" y="6376"/>
                  </a:cubicBezTo>
                  <a:cubicBezTo>
                    <a:pt x="24707" y="9399"/>
                    <a:pt x="19231" y="11954"/>
                    <a:pt x="12753" y="11954"/>
                  </a:cubicBezTo>
                  <a:cubicBezTo>
                    <a:pt x="6273" y="11954"/>
                    <a:pt x="799" y="9399"/>
                    <a:pt x="799" y="6376"/>
                  </a:cubicBezTo>
                  <a:cubicBezTo>
                    <a:pt x="799" y="3351"/>
                    <a:pt x="6273" y="797"/>
                    <a:pt x="12753" y="797"/>
                  </a:cubicBezTo>
                  <a:close/>
                  <a:moveTo>
                    <a:pt x="12753" y="0"/>
                  </a:moveTo>
                  <a:cubicBezTo>
                    <a:pt x="5602" y="0"/>
                    <a:pt x="1" y="2800"/>
                    <a:pt x="1" y="6376"/>
                  </a:cubicBezTo>
                  <a:cubicBezTo>
                    <a:pt x="1" y="9950"/>
                    <a:pt x="5602" y="12751"/>
                    <a:pt x="12753" y="12751"/>
                  </a:cubicBezTo>
                  <a:cubicBezTo>
                    <a:pt x="19902" y="12751"/>
                    <a:pt x="25503" y="9950"/>
                    <a:pt x="25503" y="6376"/>
                  </a:cubicBezTo>
                  <a:cubicBezTo>
                    <a:pt x="25503" y="2800"/>
                    <a:pt x="19902" y="0"/>
                    <a:pt x="12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58"/>
            <p:cNvSpPr/>
            <p:nvPr/>
          </p:nvSpPr>
          <p:spPr>
            <a:xfrm>
              <a:off x="2561925" y="4333600"/>
              <a:ext cx="55750" cy="56050"/>
            </a:xfrm>
            <a:custGeom>
              <a:avLst/>
              <a:gdLst/>
              <a:ahLst/>
              <a:cxnLst/>
              <a:rect l="l" t="t" r="r" b="b"/>
              <a:pathLst>
                <a:path w="2230" h="2242" extrusionOk="0">
                  <a:moveTo>
                    <a:pt x="1033" y="0"/>
                  </a:moveTo>
                  <a:cubicBezTo>
                    <a:pt x="829" y="0"/>
                    <a:pt x="626" y="52"/>
                    <a:pt x="442" y="156"/>
                  </a:cubicBezTo>
                  <a:cubicBezTo>
                    <a:pt x="82" y="363"/>
                    <a:pt x="1" y="750"/>
                    <a:pt x="1" y="1196"/>
                  </a:cubicBezTo>
                  <a:cubicBezTo>
                    <a:pt x="1" y="1855"/>
                    <a:pt x="373" y="2241"/>
                    <a:pt x="1034" y="2241"/>
                  </a:cubicBezTo>
                  <a:cubicBezTo>
                    <a:pt x="1479" y="2241"/>
                    <a:pt x="1867" y="2148"/>
                    <a:pt x="2074" y="1786"/>
                  </a:cubicBezTo>
                  <a:cubicBezTo>
                    <a:pt x="2175" y="1606"/>
                    <a:pt x="2229" y="1402"/>
                    <a:pt x="2229" y="1196"/>
                  </a:cubicBezTo>
                  <a:cubicBezTo>
                    <a:pt x="2228" y="770"/>
                    <a:pt x="2001" y="377"/>
                    <a:pt x="1634" y="163"/>
                  </a:cubicBezTo>
                  <a:cubicBezTo>
                    <a:pt x="1448" y="54"/>
                    <a:pt x="1240" y="0"/>
                    <a:pt x="10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58"/>
            <p:cNvSpPr/>
            <p:nvPr/>
          </p:nvSpPr>
          <p:spPr>
            <a:xfrm>
              <a:off x="2552675" y="4337475"/>
              <a:ext cx="61100" cy="55925"/>
            </a:xfrm>
            <a:custGeom>
              <a:avLst/>
              <a:gdLst/>
              <a:ahLst/>
              <a:cxnLst/>
              <a:rect l="l" t="t" r="r" b="b"/>
              <a:pathLst>
                <a:path w="2444" h="2237" extrusionOk="0">
                  <a:moveTo>
                    <a:pt x="812" y="1"/>
                  </a:moveTo>
                  <a:lnTo>
                    <a:pt x="812" y="1"/>
                  </a:lnTo>
                  <a:cubicBezTo>
                    <a:pt x="126" y="391"/>
                    <a:pt x="0" y="1328"/>
                    <a:pt x="559" y="1886"/>
                  </a:cubicBezTo>
                  <a:cubicBezTo>
                    <a:pt x="795" y="2122"/>
                    <a:pt x="1100" y="2236"/>
                    <a:pt x="1402" y="2236"/>
                  </a:cubicBezTo>
                  <a:cubicBezTo>
                    <a:pt x="1812" y="2236"/>
                    <a:pt x="2219" y="2026"/>
                    <a:pt x="2444" y="1631"/>
                  </a:cubicBezTo>
                  <a:lnTo>
                    <a:pt x="2444" y="1631"/>
                  </a:lnTo>
                  <a:cubicBezTo>
                    <a:pt x="2263" y="1734"/>
                    <a:pt x="2059" y="1788"/>
                    <a:pt x="1852" y="1788"/>
                  </a:cubicBezTo>
                  <a:cubicBezTo>
                    <a:pt x="1426" y="1788"/>
                    <a:pt x="1033" y="1562"/>
                    <a:pt x="818" y="1194"/>
                  </a:cubicBezTo>
                  <a:cubicBezTo>
                    <a:pt x="604" y="826"/>
                    <a:pt x="603" y="372"/>
                    <a:pt x="8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58"/>
            <p:cNvSpPr/>
            <p:nvPr/>
          </p:nvSpPr>
          <p:spPr>
            <a:xfrm>
              <a:off x="2323825" y="4238350"/>
              <a:ext cx="60350" cy="55425"/>
            </a:xfrm>
            <a:custGeom>
              <a:avLst/>
              <a:gdLst/>
              <a:ahLst/>
              <a:cxnLst/>
              <a:rect l="l" t="t" r="r" b="b"/>
              <a:pathLst>
                <a:path w="2414" h="2217" extrusionOk="0">
                  <a:moveTo>
                    <a:pt x="771" y="0"/>
                  </a:moveTo>
                  <a:lnTo>
                    <a:pt x="771" y="0"/>
                  </a:lnTo>
                  <a:cubicBezTo>
                    <a:pt x="109" y="403"/>
                    <a:pt x="0" y="1319"/>
                    <a:pt x="548" y="1866"/>
                  </a:cubicBezTo>
                  <a:cubicBezTo>
                    <a:pt x="784" y="2103"/>
                    <a:pt x="1089" y="2217"/>
                    <a:pt x="1392" y="2217"/>
                  </a:cubicBezTo>
                  <a:cubicBezTo>
                    <a:pt x="1790" y="2217"/>
                    <a:pt x="2185" y="2019"/>
                    <a:pt x="2414" y="1643"/>
                  </a:cubicBezTo>
                  <a:lnTo>
                    <a:pt x="2414" y="1643"/>
                  </a:lnTo>
                  <a:cubicBezTo>
                    <a:pt x="2226" y="1757"/>
                    <a:pt x="2011" y="1818"/>
                    <a:pt x="1791" y="1818"/>
                  </a:cubicBezTo>
                  <a:cubicBezTo>
                    <a:pt x="1360" y="1818"/>
                    <a:pt x="961" y="1585"/>
                    <a:pt x="749" y="1208"/>
                  </a:cubicBezTo>
                  <a:cubicBezTo>
                    <a:pt x="538" y="831"/>
                    <a:pt x="546" y="369"/>
                    <a:pt x="7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7" name="Google Shape;1697;p58"/>
          <p:cNvSpPr txBox="1">
            <a:spLocks noGrp="1"/>
          </p:cNvSpPr>
          <p:nvPr>
            <p:ph type="title" idx="4294967295"/>
          </p:nvPr>
        </p:nvSpPr>
        <p:spPr>
          <a:xfrm>
            <a:off x="6728950" y="1798925"/>
            <a:ext cx="1486500" cy="51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accent1"/>
                </a:solidFill>
              </a:rPr>
              <a:t>MARS</a:t>
            </a:r>
            <a:endParaRPr sz="1800">
              <a:solidFill>
                <a:schemeClr val="accent1"/>
              </a:solidFill>
            </a:endParaRPr>
          </a:p>
        </p:txBody>
      </p:sp>
      <p:sp>
        <p:nvSpPr>
          <p:cNvPr id="1698" name="Google Shape;1698;p58"/>
          <p:cNvSpPr txBox="1">
            <a:spLocks noGrp="1"/>
          </p:cNvSpPr>
          <p:nvPr>
            <p:ph type="subTitle" idx="4294967295"/>
          </p:nvPr>
        </p:nvSpPr>
        <p:spPr>
          <a:xfrm>
            <a:off x="6549550" y="2322042"/>
            <a:ext cx="1845300" cy="517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a:t>Despite being red, Mars is cold</a:t>
            </a:r>
            <a:endParaRPr sz="1400"/>
          </a:p>
        </p:txBody>
      </p:sp>
      <p:sp>
        <p:nvSpPr>
          <p:cNvPr id="1699" name="Google Shape;1699;p58"/>
          <p:cNvSpPr txBox="1">
            <a:spLocks noGrp="1"/>
          </p:cNvSpPr>
          <p:nvPr>
            <p:ph type="title" idx="4294967295"/>
          </p:nvPr>
        </p:nvSpPr>
        <p:spPr>
          <a:xfrm>
            <a:off x="6728950" y="3441250"/>
            <a:ext cx="1486500" cy="51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accent1"/>
                </a:solidFill>
              </a:rPr>
              <a:t>JUPITER</a:t>
            </a:r>
            <a:endParaRPr sz="1800">
              <a:solidFill>
                <a:schemeClr val="accent1"/>
              </a:solidFill>
            </a:endParaRPr>
          </a:p>
        </p:txBody>
      </p:sp>
      <p:sp>
        <p:nvSpPr>
          <p:cNvPr id="1700" name="Google Shape;1700;p58"/>
          <p:cNvSpPr txBox="1">
            <a:spLocks noGrp="1"/>
          </p:cNvSpPr>
          <p:nvPr>
            <p:ph type="subTitle" idx="4294967295"/>
          </p:nvPr>
        </p:nvSpPr>
        <p:spPr>
          <a:xfrm>
            <a:off x="6549550" y="3964367"/>
            <a:ext cx="1845300" cy="517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t>It’s the biggest planet of them all</a:t>
            </a:r>
            <a:endParaRPr sz="1400"/>
          </a:p>
        </p:txBody>
      </p:sp>
      <p:sp>
        <p:nvSpPr>
          <p:cNvPr id="1701" name="Google Shape;1701;p58"/>
          <p:cNvSpPr txBox="1">
            <a:spLocks noGrp="1"/>
          </p:cNvSpPr>
          <p:nvPr>
            <p:ph type="title" idx="4294967295"/>
          </p:nvPr>
        </p:nvSpPr>
        <p:spPr>
          <a:xfrm>
            <a:off x="928525" y="1798925"/>
            <a:ext cx="1486500" cy="51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accent1"/>
                </a:solidFill>
              </a:rPr>
              <a:t>MERCURY</a:t>
            </a:r>
            <a:endParaRPr sz="1800">
              <a:solidFill>
                <a:schemeClr val="accent1"/>
              </a:solidFill>
            </a:endParaRPr>
          </a:p>
        </p:txBody>
      </p:sp>
      <p:sp>
        <p:nvSpPr>
          <p:cNvPr id="1702" name="Google Shape;1702;p58"/>
          <p:cNvSpPr txBox="1">
            <a:spLocks noGrp="1"/>
          </p:cNvSpPr>
          <p:nvPr>
            <p:ph type="subTitle" idx="4294967295"/>
          </p:nvPr>
        </p:nvSpPr>
        <p:spPr>
          <a:xfrm>
            <a:off x="749125" y="2322042"/>
            <a:ext cx="1845300" cy="517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t>It’s the smallest planet of them all</a:t>
            </a:r>
            <a:endParaRPr sz="1400"/>
          </a:p>
        </p:txBody>
      </p:sp>
      <p:sp>
        <p:nvSpPr>
          <p:cNvPr id="1703" name="Google Shape;1703;p58"/>
          <p:cNvSpPr txBox="1">
            <a:spLocks noGrp="1"/>
          </p:cNvSpPr>
          <p:nvPr>
            <p:ph type="title" idx="4294967295"/>
          </p:nvPr>
        </p:nvSpPr>
        <p:spPr>
          <a:xfrm>
            <a:off x="928525" y="3441250"/>
            <a:ext cx="1486500" cy="51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accent1"/>
                </a:solidFill>
              </a:rPr>
              <a:t>SATURN</a:t>
            </a:r>
            <a:endParaRPr sz="1800">
              <a:solidFill>
                <a:schemeClr val="accent1"/>
              </a:solidFill>
            </a:endParaRPr>
          </a:p>
        </p:txBody>
      </p:sp>
      <p:sp>
        <p:nvSpPr>
          <p:cNvPr id="1704" name="Google Shape;1704;p58"/>
          <p:cNvSpPr txBox="1">
            <a:spLocks noGrp="1"/>
          </p:cNvSpPr>
          <p:nvPr>
            <p:ph type="subTitle" idx="4294967295"/>
          </p:nvPr>
        </p:nvSpPr>
        <p:spPr>
          <a:xfrm>
            <a:off x="749125" y="3964367"/>
            <a:ext cx="1845300" cy="517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t>It’s a gas giant and has rings</a:t>
            </a:r>
            <a:endParaRPr sz="1400"/>
          </a:p>
        </p:txBody>
      </p:sp>
      <p:cxnSp>
        <p:nvCxnSpPr>
          <p:cNvPr id="1705" name="Google Shape;1705;p58"/>
          <p:cNvCxnSpPr>
            <a:stCxn id="1701" idx="3"/>
          </p:cNvCxnSpPr>
          <p:nvPr/>
        </p:nvCxnSpPr>
        <p:spPr>
          <a:xfrm>
            <a:off x="2415025" y="2057525"/>
            <a:ext cx="1212900" cy="737400"/>
          </a:xfrm>
          <a:prstGeom prst="bentConnector3">
            <a:avLst>
              <a:gd name="adj1" fmla="val 50000"/>
            </a:avLst>
          </a:prstGeom>
          <a:noFill/>
          <a:ln w="19050" cap="flat" cmpd="sng">
            <a:solidFill>
              <a:srgbClr val="8181E8"/>
            </a:solidFill>
            <a:prstDash val="solid"/>
            <a:round/>
            <a:headEnd type="none" w="med" len="med"/>
            <a:tailEnd type="none" w="med" len="med"/>
          </a:ln>
        </p:spPr>
      </p:cxnSp>
      <p:cxnSp>
        <p:nvCxnSpPr>
          <p:cNvPr id="1706" name="Google Shape;1706;p58"/>
          <p:cNvCxnSpPr>
            <a:stCxn id="1703" idx="3"/>
          </p:cNvCxnSpPr>
          <p:nvPr/>
        </p:nvCxnSpPr>
        <p:spPr>
          <a:xfrm>
            <a:off x="2415025" y="3699850"/>
            <a:ext cx="1504200" cy="453900"/>
          </a:xfrm>
          <a:prstGeom prst="bentConnector3">
            <a:avLst>
              <a:gd name="adj1" fmla="val 50000"/>
            </a:avLst>
          </a:prstGeom>
          <a:noFill/>
          <a:ln w="19050" cap="flat" cmpd="sng">
            <a:solidFill>
              <a:schemeClr val="accent1"/>
            </a:solidFill>
            <a:prstDash val="solid"/>
            <a:round/>
            <a:headEnd type="none" w="med" len="med"/>
            <a:tailEnd type="none" w="med" len="med"/>
          </a:ln>
        </p:spPr>
      </p:cxnSp>
      <p:cxnSp>
        <p:nvCxnSpPr>
          <p:cNvPr id="1707" name="Google Shape;1707;p58"/>
          <p:cNvCxnSpPr>
            <a:stCxn id="1697" idx="1"/>
          </p:cNvCxnSpPr>
          <p:nvPr/>
        </p:nvCxnSpPr>
        <p:spPr>
          <a:xfrm flipH="1">
            <a:off x="5509150" y="2057525"/>
            <a:ext cx="1219800" cy="573300"/>
          </a:xfrm>
          <a:prstGeom prst="bentConnector3">
            <a:avLst>
              <a:gd name="adj1" fmla="val 50000"/>
            </a:avLst>
          </a:prstGeom>
          <a:noFill/>
          <a:ln w="19050" cap="flat" cmpd="sng">
            <a:solidFill>
              <a:schemeClr val="accent4"/>
            </a:solidFill>
            <a:prstDash val="solid"/>
            <a:round/>
            <a:headEnd type="none" w="med" len="med"/>
            <a:tailEnd type="none" w="med" len="med"/>
          </a:ln>
        </p:spPr>
      </p:cxnSp>
      <p:cxnSp>
        <p:nvCxnSpPr>
          <p:cNvPr id="1708" name="Google Shape;1708;p58"/>
          <p:cNvCxnSpPr>
            <a:stCxn id="1699" idx="1"/>
          </p:cNvCxnSpPr>
          <p:nvPr/>
        </p:nvCxnSpPr>
        <p:spPr>
          <a:xfrm flipH="1">
            <a:off x="5210650" y="3699850"/>
            <a:ext cx="1518300" cy="356700"/>
          </a:xfrm>
          <a:prstGeom prst="bentConnector3">
            <a:avLst>
              <a:gd name="adj1" fmla="val 50000"/>
            </a:avLst>
          </a:prstGeom>
          <a:noFill/>
          <a:ln w="19050" cap="flat" cmpd="sng">
            <a:solidFill>
              <a:schemeClr val="accent3"/>
            </a:solidFill>
            <a:prstDash val="solid"/>
            <a:round/>
            <a:headEnd type="none" w="med" len="med"/>
            <a:tailEnd type="none" w="med" len="med"/>
          </a:ln>
        </p:spPr>
      </p:cxn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712"/>
        <p:cNvGrpSpPr/>
        <p:nvPr/>
      </p:nvGrpSpPr>
      <p:grpSpPr>
        <a:xfrm>
          <a:off x="0" y="0"/>
          <a:ext cx="0" cy="0"/>
          <a:chOff x="0" y="0"/>
          <a:chExt cx="0" cy="0"/>
        </a:xfrm>
      </p:grpSpPr>
      <p:sp>
        <p:nvSpPr>
          <p:cNvPr id="1713" name="Google Shape;1713;p59"/>
          <p:cNvSpPr txBox="1">
            <a:spLocks noGrp="1"/>
          </p:cNvSpPr>
          <p:nvPr>
            <p:ph type="title"/>
          </p:nvPr>
        </p:nvSpPr>
        <p:spPr>
          <a:xfrm>
            <a:off x="775800" y="521225"/>
            <a:ext cx="4204800" cy="105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 And the Same Goes for Tables</a:t>
            </a:r>
            <a:endParaRPr/>
          </a:p>
        </p:txBody>
      </p:sp>
      <p:graphicFrame>
        <p:nvGraphicFramePr>
          <p:cNvPr id="1714" name="Google Shape;1714;p59"/>
          <p:cNvGraphicFramePr/>
          <p:nvPr/>
        </p:nvGraphicFramePr>
        <p:xfrm>
          <a:off x="952500" y="2518925"/>
          <a:ext cx="7239000" cy="2057800"/>
        </p:xfrm>
        <a:graphic>
          <a:graphicData uri="http://schemas.openxmlformats.org/drawingml/2006/table">
            <a:tbl>
              <a:tblPr>
                <a:noFill/>
                <a:tableStyleId>{79FB36AF-2470-48B9-9E70-CA612FD63047}</a:tableStyleId>
              </a:tblPr>
              <a:tblGrid>
                <a:gridCol w="1809750">
                  <a:extLst>
                    <a:ext uri="{9D8B030D-6E8A-4147-A177-3AD203B41FA5}">
                      <a16:colId xmlns:a16="http://schemas.microsoft.com/office/drawing/2014/main" val="20000"/>
                    </a:ext>
                  </a:extLst>
                </a:gridCol>
                <a:gridCol w="1809750">
                  <a:extLst>
                    <a:ext uri="{9D8B030D-6E8A-4147-A177-3AD203B41FA5}">
                      <a16:colId xmlns:a16="http://schemas.microsoft.com/office/drawing/2014/main" val="20001"/>
                    </a:ext>
                  </a:extLst>
                </a:gridCol>
                <a:gridCol w="1809750">
                  <a:extLst>
                    <a:ext uri="{9D8B030D-6E8A-4147-A177-3AD203B41FA5}">
                      <a16:colId xmlns:a16="http://schemas.microsoft.com/office/drawing/2014/main" val="20002"/>
                    </a:ext>
                  </a:extLst>
                </a:gridCol>
                <a:gridCol w="1809750">
                  <a:extLst>
                    <a:ext uri="{9D8B030D-6E8A-4147-A177-3AD203B41FA5}">
                      <a16:colId xmlns:a16="http://schemas.microsoft.com/office/drawing/2014/main" val="20003"/>
                    </a:ext>
                  </a:extLst>
                </a:gridCol>
              </a:tblGrid>
              <a:tr h="514450">
                <a:tc>
                  <a:txBody>
                    <a:bodyPr/>
                    <a:lstStyle/>
                    <a:p>
                      <a:pPr marL="0" lvl="0" indent="0" algn="ctr" rtl="0">
                        <a:spcBef>
                          <a:spcPts val="0"/>
                        </a:spcBef>
                        <a:spcAft>
                          <a:spcPts val="0"/>
                        </a:spcAft>
                        <a:buNone/>
                      </a:pPr>
                      <a:endParaRPr>
                        <a:latin typeface="Proxima Nova"/>
                        <a:ea typeface="Proxima Nova"/>
                        <a:cs typeface="Proxima Nova"/>
                        <a:sym typeface="Proxima Nova"/>
                      </a:endParaRPr>
                    </a:p>
                  </a:txBody>
                  <a:tcPr marL="91425" marR="91425" marT="91425" marB="91425" anchor="ctr">
                    <a:lnL w="9525" cap="flat" cmpd="sng">
                      <a:solidFill>
                        <a:srgbClr val="9E9E9E">
                          <a:alpha val="0"/>
                        </a:srgbClr>
                      </a:solidFill>
                      <a:prstDash val="solid"/>
                      <a:round/>
                      <a:headEnd type="none" w="sm" len="sm"/>
                      <a:tailEnd type="none" w="sm" len="sm"/>
                    </a:lnL>
                    <a:lnR w="19050" cap="flat" cmpd="sng">
                      <a:solidFill>
                        <a:schemeClr val="accent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lt1"/>
                          </a:solidFill>
                          <a:latin typeface="Montserrat"/>
                          <a:ea typeface="Montserrat"/>
                          <a:cs typeface="Montserrat"/>
                          <a:sym typeface="Montserrat"/>
                        </a:rPr>
                        <a:t>Mass</a:t>
                      </a:r>
                      <a:endParaRPr b="1">
                        <a:solidFill>
                          <a:schemeClr val="lt1"/>
                        </a:solidFill>
                        <a:latin typeface="Montserrat"/>
                        <a:ea typeface="Montserrat"/>
                        <a:cs typeface="Montserrat"/>
                        <a:sym typeface="Montserrat"/>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b="1">
                          <a:solidFill>
                            <a:schemeClr val="lt1"/>
                          </a:solidFill>
                          <a:latin typeface="Montserrat"/>
                          <a:ea typeface="Montserrat"/>
                          <a:cs typeface="Montserrat"/>
                          <a:sym typeface="Montserrat"/>
                        </a:rPr>
                        <a:t>Diameter</a:t>
                      </a:r>
                      <a:endParaRPr b="1">
                        <a:solidFill>
                          <a:schemeClr val="lt1"/>
                        </a:solidFill>
                        <a:latin typeface="Montserrat"/>
                        <a:ea typeface="Montserrat"/>
                        <a:cs typeface="Montserrat"/>
                        <a:sym typeface="Montserrat"/>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b="1">
                          <a:solidFill>
                            <a:schemeClr val="lt1"/>
                          </a:solidFill>
                          <a:latin typeface="Montserrat"/>
                          <a:ea typeface="Montserrat"/>
                          <a:cs typeface="Montserrat"/>
                          <a:sym typeface="Montserrat"/>
                        </a:rPr>
                        <a:t>Surface Gravity</a:t>
                      </a:r>
                      <a:endParaRPr b="1">
                        <a:solidFill>
                          <a:schemeClr val="lt1"/>
                        </a:solidFill>
                        <a:latin typeface="Montserrat"/>
                        <a:ea typeface="Montserrat"/>
                        <a:cs typeface="Montserrat"/>
                        <a:sym typeface="Montserrat"/>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solidFill>
                      <a:schemeClr val="accent1"/>
                    </a:solidFill>
                  </a:tcPr>
                </a:tc>
                <a:extLst>
                  <a:ext uri="{0D108BD9-81ED-4DB2-BD59-A6C34878D82A}">
                    <a16:rowId xmlns:a16="http://schemas.microsoft.com/office/drawing/2014/main" val="10000"/>
                  </a:ext>
                </a:extLst>
              </a:tr>
              <a:tr h="514450">
                <a:tc>
                  <a:txBody>
                    <a:bodyPr/>
                    <a:lstStyle/>
                    <a:p>
                      <a:pPr marL="0" lvl="0" indent="0" algn="ctr" rtl="0">
                        <a:spcBef>
                          <a:spcPts val="0"/>
                        </a:spcBef>
                        <a:spcAft>
                          <a:spcPts val="0"/>
                        </a:spcAft>
                        <a:buNone/>
                      </a:pPr>
                      <a:r>
                        <a:rPr lang="en" b="1">
                          <a:solidFill>
                            <a:schemeClr val="lt1"/>
                          </a:solidFill>
                          <a:latin typeface="Montserrat"/>
                          <a:ea typeface="Montserrat"/>
                          <a:cs typeface="Montserrat"/>
                          <a:sym typeface="Montserrat"/>
                        </a:rPr>
                        <a:t>Mercury</a:t>
                      </a:r>
                      <a:endParaRPr b="1">
                        <a:solidFill>
                          <a:schemeClr val="lt1"/>
                        </a:solidFill>
                        <a:latin typeface="Montserrat"/>
                        <a:ea typeface="Montserrat"/>
                        <a:cs typeface="Montserrat"/>
                        <a:sym typeface="Montserrat"/>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a:latin typeface="Montserrat"/>
                          <a:ea typeface="Montserrat"/>
                          <a:cs typeface="Montserrat"/>
                          <a:sym typeface="Montserrat"/>
                        </a:rPr>
                        <a:t>0.06</a:t>
                      </a:r>
                      <a:endParaRPr>
                        <a:latin typeface="Montserrat"/>
                        <a:ea typeface="Montserrat"/>
                        <a:cs typeface="Montserrat"/>
                        <a:sym typeface="Montserrat"/>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a:latin typeface="Montserrat"/>
                          <a:ea typeface="Montserrat"/>
                          <a:cs typeface="Montserrat"/>
                          <a:sym typeface="Montserrat"/>
                        </a:rPr>
                        <a:t>0.38</a:t>
                      </a:r>
                      <a:endParaRPr>
                        <a:latin typeface="Montserrat"/>
                        <a:ea typeface="Montserrat"/>
                        <a:cs typeface="Montserrat"/>
                        <a:sym typeface="Montserrat"/>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a:latin typeface="Montserrat"/>
                          <a:ea typeface="Montserrat"/>
                          <a:cs typeface="Montserrat"/>
                          <a:sym typeface="Montserrat"/>
                        </a:rPr>
                        <a:t>0.38</a:t>
                      </a:r>
                      <a:endParaRPr>
                        <a:latin typeface="Montserrat"/>
                        <a:ea typeface="Montserrat"/>
                        <a:cs typeface="Montserrat"/>
                        <a:sym typeface="Montserrat"/>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extLst>
                  <a:ext uri="{0D108BD9-81ED-4DB2-BD59-A6C34878D82A}">
                    <a16:rowId xmlns:a16="http://schemas.microsoft.com/office/drawing/2014/main" val="10001"/>
                  </a:ext>
                </a:extLst>
              </a:tr>
              <a:tr h="514450">
                <a:tc>
                  <a:txBody>
                    <a:bodyPr/>
                    <a:lstStyle/>
                    <a:p>
                      <a:pPr marL="0" lvl="0" indent="0" algn="ctr" rtl="0">
                        <a:spcBef>
                          <a:spcPts val="0"/>
                        </a:spcBef>
                        <a:spcAft>
                          <a:spcPts val="0"/>
                        </a:spcAft>
                        <a:buNone/>
                      </a:pPr>
                      <a:r>
                        <a:rPr lang="en" b="1">
                          <a:solidFill>
                            <a:schemeClr val="lt1"/>
                          </a:solidFill>
                          <a:latin typeface="Montserrat"/>
                          <a:ea typeface="Montserrat"/>
                          <a:cs typeface="Montserrat"/>
                          <a:sym typeface="Montserrat"/>
                        </a:rPr>
                        <a:t>Mars</a:t>
                      </a:r>
                      <a:endParaRPr b="1">
                        <a:solidFill>
                          <a:schemeClr val="lt1"/>
                        </a:solidFill>
                        <a:latin typeface="Montserrat"/>
                        <a:ea typeface="Montserrat"/>
                        <a:cs typeface="Montserrat"/>
                        <a:sym typeface="Montserrat"/>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a:latin typeface="Montserrat"/>
                          <a:ea typeface="Montserrat"/>
                          <a:cs typeface="Montserrat"/>
                          <a:sym typeface="Montserrat"/>
                        </a:rPr>
                        <a:t>0.11</a:t>
                      </a:r>
                      <a:endParaRPr>
                        <a:latin typeface="Montserrat"/>
                        <a:ea typeface="Montserrat"/>
                        <a:cs typeface="Montserrat"/>
                        <a:sym typeface="Montserrat"/>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a:latin typeface="Montserrat"/>
                          <a:ea typeface="Montserrat"/>
                          <a:cs typeface="Montserrat"/>
                          <a:sym typeface="Montserrat"/>
                        </a:rPr>
                        <a:t>0.53</a:t>
                      </a:r>
                      <a:endParaRPr>
                        <a:latin typeface="Montserrat"/>
                        <a:ea typeface="Montserrat"/>
                        <a:cs typeface="Montserrat"/>
                        <a:sym typeface="Montserrat"/>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a:latin typeface="Montserrat"/>
                          <a:ea typeface="Montserrat"/>
                          <a:cs typeface="Montserrat"/>
                          <a:sym typeface="Montserrat"/>
                        </a:rPr>
                        <a:t>0.38</a:t>
                      </a:r>
                      <a:endParaRPr>
                        <a:latin typeface="Montserrat"/>
                        <a:ea typeface="Montserrat"/>
                        <a:cs typeface="Montserrat"/>
                        <a:sym typeface="Montserrat"/>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extLst>
                  <a:ext uri="{0D108BD9-81ED-4DB2-BD59-A6C34878D82A}">
                    <a16:rowId xmlns:a16="http://schemas.microsoft.com/office/drawing/2014/main" val="10002"/>
                  </a:ext>
                </a:extLst>
              </a:tr>
              <a:tr h="514450">
                <a:tc>
                  <a:txBody>
                    <a:bodyPr/>
                    <a:lstStyle/>
                    <a:p>
                      <a:pPr marL="0" lvl="0" indent="0" algn="ctr" rtl="0">
                        <a:spcBef>
                          <a:spcPts val="0"/>
                        </a:spcBef>
                        <a:spcAft>
                          <a:spcPts val="0"/>
                        </a:spcAft>
                        <a:buNone/>
                      </a:pPr>
                      <a:r>
                        <a:rPr lang="en" b="1">
                          <a:solidFill>
                            <a:schemeClr val="lt1"/>
                          </a:solidFill>
                          <a:latin typeface="Montserrat"/>
                          <a:ea typeface="Montserrat"/>
                          <a:cs typeface="Montserrat"/>
                          <a:sym typeface="Montserrat"/>
                        </a:rPr>
                        <a:t>Saturn</a:t>
                      </a:r>
                      <a:endParaRPr b="1">
                        <a:solidFill>
                          <a:schemeClr val="lt1"/>
                        </a:solidFill>
                        <a:latin typeface="Montserrat"/>
                        <a:ea typeface="Montserrat"/>
                        <a:cs typeface="Montserrat"/>
                        <a:sym typeface="Montserrat"/>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a:latin typeface="Montserrat"/>
                          <a:ea typeface="Montserrat"/>
                          <a:cs typeface="Montserrat"/>
                          <a:sym typeface="Montserrat"/>
                        </a:rPr>
                        <a:t>95.2</a:t>
                      </a:r>
                      <a:endParaRPr>
                        <a:latin typeface="Montserrat"/>
                        <a:ea typeface="Montserrat"/>
                        <a:cs typeface="Montserrat"/>
                        <a:sym typeface="Montserrat"/>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a:latin typeface="Montserrat"/>
                          <a:ea typeface="Montserrat"/>
                          <a:cs typeface="Montserrat"/>
                          <a:sym typeface="Montserrat"/>
                        </a:rPr>
                        <a:t>9.4</a:t>
                      </a:r>
                      <a:endParaRPr>
                        <a:latin typeface="Montserrat"/>
                        <a:ea typeface="Montserrat"/>
                        <a:cs typeface="Montserrat"/>
                        <a:sym typeface="Montserrat"/>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a:latin typeface="Montserrat"/>
                          <a:ea typeface="Montserrat"/>
                          <a:cs typeface="Montserrat"/>
                          <a:sym typeface="Montserrat"/>
                        </a:rPr>
                        <a:t>1.16</a:t>
                      </a:r>
                      <a:endParaRPr>
                        <a:latin typeface="Montserrat"/>
                        <a:ea typeface="Montserrat"/>
                        <a:cs typeface="Montserrat"/>
                        <a:sym typeface="Montserrat"/>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718"/>
        <p:cNvGrpSpPr/>
        <p:nvPr/>
      </p:nvGrpSpPr>
      <p:grpSpPr>
        <a:xfrm>
          <a:off x="0" y="0"/>
          <a:ext cx="0" cy="0"/>
          <a:chOff x="0" y="0"/>
          <a:chExt cx="0" cy="0"/>
        </a:xfrm>
      </p:grpSpPr>
      <p:sp>
        <p:nvSpPr>
          <p:cNvPr id="1719" name="Google Shape;1719;p60"/>
          <p:cNvSpPr txBox="1">
            <a:spLocks noGrp="1"/>
          </p:cNvSpPr>
          <p:nvPr>
            <p:ph type="title"/>
          </p:nvPr>
        </p:nvSpPr>
        <p:spPr>
          <a:xfrm>
            <a:off x="775800" y="521225"/>
            <a:ext cx="8208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This Is a Map!</a:t>
            </a:r>
            <a:endParaRPr/>
          </a:p>
        </p:txBody>
      </p:sp>
      <p:grpSp>
        <p:nvGrpSpPr>
          <p:cNvPr id="1720" name="Google Shape;1720;p60"/>
          <p:cNvGrpSpPr/>
          <p:nvPr/>
        </p:nvGrpSpPr>
        <p:grpSpPr>
          <a:xfrm>
            <a:off x="1403441" y="1464747"/>
            <a:ext cx="4838159" cy="3181445"/>
            <a:chOff x="235800" y="830650"/>
            <a:chExt cx="6978450" cy="4588844"/>
          </a:xfrm>
        </p:grpSpPr>
        <p:sp>
          <p:nvSpPr>
            <p:cNvPr id="1721" name="Google Shape;1721;p60"/>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60"/>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60"/>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60"/>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60"/>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60"/>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7" name="Google Shape;1727;p60"/>
          <p:cNvSpPr/>
          <p:nvPr/>
        </p:nvSpPr>
        <p:spPr>
          <a:xfrm flipH="1">
            <a:off x="3523967" y="2507461"/>
            <a:ext cx="190561" cy="280423"/>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60"/>
          <p:cNvSpPr/>
          <p:nvPr/>
        </p:nvSpPr>
        <p:spPr>
          <a:xfrm flipH="1">
            <a:off x="3978034" y="3128825"/>
            <a:ext cx="190561" cy="280423"/>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60"/>
          <p:cNvSpPr/>
          <p:nvPr/>
        </p:nvSpPr>
        <p:spPr>
          <a:xfrm flipH="1">
            <a:off x="3523967" y="3065091"/>
            <a:ext cx="190561" cy="280423"/>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60"/>
          <p:cNvSpPr/>
          <p:nvPr/>
        </p:nvSpPr>
        <p:spPr>
          <a:xfrm flipH="1">
            <a:off x="1771383" y="2379992"/>
            <a:ext cx="190561" cy="280423"/>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60"/>
          <p:cNvSpPr/>
          <p:nvPr/>
        </p:nvSpPr>
        <p:spPr>
          <a:xfrm flipH="1">
            <a:off x="2775131" y="3620959"/>
            <a:ext cx="190561" cy="280423"/>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60"/>
          <p:cNvSpPr/>
          <p:nvPr/>
        </p:nvSpPr>
        <p:spPr>
          <a:xfrm flipH="1">
            <a:off x="5451829" y="2696877"/>
            <a:ext cx="190561" cy="280423"/>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60"/>
          <p:cNvSpPr/>
          <p:nvPr/>
        </p:nvSpPr>
        <p:spPr>
          <a:xfrm flipH="1">
            <a:off x="5953703" y="3620959"/>
            <a:ext cx="190561" cy="280423"/>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732"/>
                                        </p:tgtEl>
                                        <p:attrNameLst>
                                          <p:attrName>style.visibility</p:attrName>
                                        </p:attrNameLst>
                                      </p:cBhvr>
                                      <p:to>
                                        <p:strVal val="visible"/>
                                      </p:to>
                                    </p:set>
                                    <p:animEffect transition="in" filter="fade">
                                      <p:cBhvr>
                                        <p:cTn id="7" dur="500"/>
                                        <p:tgtEl>
                                          <p:spTgt spid="173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733"/>
                                        </p:tgtEl>
                                        <p:attrNameLst>
                                          <p:attrName>style.visibility</p:attrName>
                                        </p:attrNameLst>
                                      </p:cBhvr>
                                      <p:to>
                                        <p:strVal val="visible"/>
                                      </p:to>
                                    </p:set>
                                    <p:animEffect transition="in" filter="fade">
                                      <p:cBhvr>
                                        <p:cTn id="11" dur="1000"/>
                                        <p:tgtEl>
                                          <p:spTgt spid="1733"/>
                                        </p:tgtEl>
                                      </p:cBhvr>
                                    </p:animEffect>
                                  </p:childTnLst>
                                </p:cTn>
                              </p:par>
                            </p:childTnLst>
                          </p:cTn>
                        </p:par>
                        <p:par>
                          <p:cTn id="12" fill="hold">
                            <p:stCondLst>
                              <p:cond delay="1500"/>
                            </p:stCondLst>
                            <p:childTnLst>
                              <p:par>
                                <p:cTn id="13" presetID="10" presetClass="entr" presetSubtype="0" fill="hold" nodeType="afterEffect">
                                  <p:stCondLst>
                                    <p:cond delay="0"/>
                                  </p:stCondLst>
                                  <p:childTnLst>
                                    <p:set>
                                      <p:cBhvr>
                                        <p:cTn id="14" dur="1" fill="hold">
                                          <p:stCondLst>
                                            <p:cond delay="0"/>
                                          </p:stCondLst>
                                        </p:cTn>
                                        <p:tgtEl>
                                          <p:spTgt spid="1730"/>
                                        </p:tgtEl>
                                        <p:attrNameLst>
                                          <p:attrName>style.visibility</p:attrName>
                                        </p:attrNameLst>
                                      </p:cBhvr>
                                      <p:to>
                                        <p:strVal val="visible"/>
                                      </p:to>
                                    </p:set>
                                    <p:animEffect transition="in" filter="fade">
                                      <p:cBhvr>
                                        <p:cTn id="15" dur="1000"/>
                                        <p:tgtEl>
                                          <p:spTgt spid="1730"/>
                                        </p:tgtEl>
                                      </p:cBhvr>
                                    </p:animEffect>
                                  </p:childTnLst>
                                </p:cTn>
                              </p:par>
                            </p:childTnLst>
                          </p:cTn>
                        </p:par>
                        <p:par>
                          <p:cTn id="16" fill="hold">
                            <p:stCondLst>
                              <p:cond delay="2500"/>
                            </p:stCondLst>
                            <p:childTnLst>
                              <p:par>
                                <p:cTn id="17" presetID="10" presetClass="entr" presetSubtype="0" fill="hold" nodeType="afterEffect">
                                  <p:stCondLst>
                                    <p:cond delay="0"/>
                                  </p:stCondLst>
                                  <p:childTnLst>
                                    <p:set>
                                      <p:cBhvr>
                                        <p:cTn id="18" dur="1" fill="hold">
                                          <p:stCondLst>
                                            <p:cond delay="0"/>
                                          </p:stCondLst>
                                        </p:cTn>
                                        <p:tgtEl>
                                          <p:spTgt spid="1729"/>
                                        </p:tgtEl>
                                        <p:attrNameLst>
                                          <p:attrName>style.visibility</p:attrName>
                                        </p:attrNameLst>
                                      </p:cBhvr>
                                      <p:to>
                                        <p:strVal val="visible"/>
                                      </p:to>
                                    </p:set>
                                    <p:animEffect transition="in" filter="fade">
                                      <p:cBhvr>
                                        <p:cTn id="19" dur="1000"/>
                                        <p:tgtEl>
                                          <p:spTgt spid="1729"/>
                                        </p:tgtEl>
                                      </p:cBhvr>
                                    </p:animEffect>
                                  </p:childTnLst>
                                </p:cTn>
                              </p:par>
                            </p:childTnLst>
                          </p:cTn>
                        </p:par>
                        <p:par>
                          <p:cTn id="20" fill="hold">
                            <p:stCondLst>
                              <p:cond delay="3500"/>
                            </p:stCondLst>
                            <p:childTnLst>
                              <p:par>
                                <p:cTn id="21" presetID="10" presetClass="entr" presetSubtype="0" fill="hold" nodeType="afterEffect">
                                  <p:stCondLst>
                                    <p:cond delay="0"/>
                                  </p:stCondLst>
                                  <p:childTnLst>
                                    <p:set>
                                      <p:cBhvr>
                                        <p:cTn id="22" dur="1" fill="hold">
                                          <p:stCondLst>
                                            <p:cond delay="0"/>
                                          </p:stCondLst>
                                        </p:cTn>
                                        <p:tgtEl>
                                          <p:spTgt spid="1727"/>
                                        </p:tgtEl>
                                        <p:attrNameLst>
                                          <p:attrName>style.visibility</p:attrName>
                                        </p:attrNameLst>
                                      </p:cBhvr>
                                      <p:to>
                                        <p:strVal val="visible"/>
                                      </p:to>
                                    </p:set>
                                    <p:animEffect transition="in" filter="fade">
                                      <p:cBhvr>
                                        <p:cTn id="23" dur="1000"/>
                                        <p:tgtEl>
                                          <p:spTgt spid="1727"/>
                                        </p:tgtEl>
                                      </p:cBhvr>
                                    </p:animEffect>
                                  </p:childTnLst>
                                </p:cTn>
                              </p:par>
                            </p:childTnLst>
                          </p:cTn>
                        </p:par>
                        <p:par>
                          <p:cTn id="24" fill="hold">
                            <p:stCondLst>
                              <p:cond delay="4500"/>
                            </p:stCondLst>
                            <p:childTnLst>
                              <p:par>
                                <p:cTn id="25" presetID="10" presetClass="entr" presetSubtype="0" fill="hold" nodeType="afterEffect">
                                  <p:stCondLst>
                                    <p:cond delay="0"/>
                                  </p:stCondLst>
                                  <p:childTnLst>
                                    <p:set>
                                      <p:cBhvr>
                                        <p:cTn id="26" dur="1" fill="hold">
                                          <p:stCondLst>
                                            <p:cond delay="0"/>
                                          </p:stCondLst>
                                        </p:cTn>
                                        <p:tgtEl>
                                          <p:spTgt spid="1731"/>
                                        </p:tgtEl>
                                        <p:attrNameLst>
                                          <p:attrName>style.visibility</p:attrName>
                                        </p:attrNameLst>
                                      </p:cBhvr>
                                      <p:to>
                                        <p:strVal val="visible"/>
                                      </p:to>
                                    </p:set>
                                    <p:animEffect transition="in" filter="fade">
                                      <p:cBhvr>
                                        <p:cTn id="27" dur="1000"/>
                                        <p:tgtEl>
                                          <p:spTgt spid="17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737"/>
        <p:cNvGrpSpPr/>
        <p:nvPr/>
      </p:nvGrpSpPr>
      <p:grpSpPr>
        <a:xfrm>
          <a:off x="0" y="0"/>
          <a:ext cx="0" cy="0"/>
          <a:chOff x="0" y="0"/>
          <a:chExt cx="0" cy="0"/>
        </a:xfrm>
      </p:grpSpPr>
      <p:sp>
        <p:nvSpPr>
          <p:cNvPr id="1738" name="Google Shape;1738;p61"/>
          <p:cNvSpPr txBox="1">
            <a:spLocks noGrp="1"/>
          </p:cNvSpPr>
          <p:nvPr>
            <p:ph type="title"/>
          </p:nvPr>
        </p:nvSpPr>
        <p:spPr>
          <a:xfrm>
            <a:off x="775800" y="521225"/>
            <a:ext cx="7323600" cy="105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This Is a Calendar!</a:t>
            </a:r>
            <a:endParaRPr/>
          </a:p>
        </p:txBody>
      </p:sp>
      <p:sp>
        <p:nvSpPr>
          <p:cNvPr id="1739" name="Google Shape;1739;p61"/>
          <p:cNvSpPr txBox="1">
            <a:spLocks noGrp="1"/>
          </p:cNvSpPr>
          <p:nvPr>
            <p:ph type="title" idx="4294967295"/>
          </p:nvPr>
        </p:nvSpPr>
        <p:spPr>
          <a:xfrm>
            <a:off x="548810" y="1818225"/>
            <a:ext cx="1559400" cy="443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1800">
                <a:solidFill>
                  <a:schemeClr val="lt1"/>
                </a:solidFill>
              </a:rPr>
              <a:t>July 3</a:t>
            </a:r>
            <a:endParaRPr sz="1800">
              <a:solidFill>
                <a:schemeClr val="lt1"/>
              </a:solidFill>
            </a:endParaRPr>
          </a:p>
        </p:txBody>
      </p:sp>
      <p:sp>
        <p:nvSpPr>
          <p:cNvPr id="1740" name="Google Shape;1740;p61"/>
          <p:cNvSpPr txBox="1">
            <a:spLocks noGrp="1"/>
          </p:cNvSpPr>
          <p:nvPr>
            <p:ph type="subTitle" idx="4294967295"/>
          </p:nvPr>
        </p:nvSpPr>
        <p:spPr>
          <a:xfrm>
            <a:off x="792997" y="2136500"/>
            <a:ext cx="1315200" cy="5736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sz="1400">
                <a:solidFill>
                  <a:schemeClr val="lt1"/>
                </a:solidFill>
              </a:rPr>
              <a:t>Mercury is the smallest of them all</a:t>
            </a:r>
            <a:endParaRPr sz="1400">
              <a:solidFill>
                <a:schemeClr val="lt1"/>
              </a:solidFill>
            </a:endParaRPr>
          </a:p>
        </p:txBody>
      </p:sp>
      <p:sp>
        <p:nvSpPr>
          <p:cNvPr id="1741" name="Google Shape;1741;p61"/>
          <p:cNvSpPr txBox="1">
            <a:spLocks noGrp="1"/>
          </p:cNvSpPr>
          <p:nvPr>
            <p:ph type="title" idx="4294967295"/>
          </p:nvPr>
        </p:nvSpPr>
        <p:spPr>
          <a:xfrm>
            <a:off x="548810" y="3312550"/>
            <a:ext cx="1559400" cy="443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1800">
                <a:solidFill>
                  <a:schemeClr val="lt1"/>
                </a:solidFill>
              </a:rPr>
              <a:t>July 15</a:t>
            </a:r>
            <a:endParaRPr sz="1800">
              <a:solidFill>
                <a:schemeClr val="lt1"/>
              </a:solidFill>
            </a:endParaRPr>
          </a:p>
        </p:txBody>
      </p:sp>
      <p:sp>
        <p:nvSpPr>
          <p:cNvPr id="1742" name="Google Shape;1742;p61"/>
          <p:cNvSpPr txBox="1">
            <a:spLocks noGrp="1"/>
          </p:cNvSpPr>
          <p:nvPr>
            <p:ph type="subTitle" idx="4294967295"/>
          </p:nvPr>
        </p:nvSpPr>
        <p:spPr>
          <a:xfrm>
            <a:off x="792997" y="3630825"/>
            <a:ext cx="1315200" cy="5736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sz="1400">
                <a:solidFill>
                  <a:schemeClr val="lt1"/>
                </a:solidFill>
              </a:rPr>
              <a:t>Despite being red, Mars is cold</a:t>
            </a:r>
            <a:endParaRPr sz="1400">
              <a:solidFill>
                <a:schemeClr val="lt1"/>
              </a:solidFill>
            </a:endParaRPr>
          </a:p>
        </p:txBody>
      </p:sp>
      <p:sp>
        <p:nvSpPr>
          <p:cNvPr id="1743" name="Google Shape;1743;p61"/>
          <p:cNvSpPr txBox="1">
            <a:spLocks noGrp="1"/>
          </p:cNvSpPr>
          <p:nvPr>
            <p:ph type="title" idx="4294967295"/>
          </p:nvPr>
        </p:nvSpPr>
        <p:spPr>
          <a:xfrm>
            <a:off x="7036490" y="1818225"/>
            <a:ext cx="1559400" cy="443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a:solidFill>
                  <a:schemeClr val="lt1"/>
                </a:solidFill>
              </a:rPr>
              <a:t>July 11</a:t>
            </a:r>
            <a:endParaRPr sz="1800">
              <a:solidFill>
                <a:schemeClr val="lt1"/>
              </a:solidFill>
            </a:endParaRPr>
          </a:p>
        </p:txBody>
      </p:sp>
      <p:sp>
        <p:nvSpPr>
          <p:cNvPr id="1744" name="Google Shape;1744;p61"/>
          <p:cNvSpPr txBox="1">
            <a:spLocks noGrp="1"/>
          </p:cNvSpPr>
          <p:nvPr>
            <p:ph type="subTitle" idx="4294967295"/>
          </p:nvPr>
        </p:nvSpPr>
        <p:spPr>
          <a:xfrm>
            <a:off x="7036477" y="2136500"/>
            <a:ext cx="1315200" cy="5736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400">
                <a:solidFill>
                  <a:schemeClr val="lt1"/>
                </a:solidFill>
              </a:rPr>
              <a:t>Saturn is the ringed planet</a:t>
            </a:r>
            <a:endParaRPr sz="1400">
              <a:solidFill>
                <a:schemeClr val="lt1"/>
              </a:solidFill>
            </a:endParaRPr>
          </a:p>
        </p:txBody>
      </p:sp>
      <p:sp>
        <p:nvSpPr>
          <p:cNvPr id="1745" name="Google Shape;1745;p61"/>
          <p:cNvSpPr txBox="1">
            <a:spLocks noGrp="1"/>
          </p:cNvSpPr>
          <p:nvPr>
            <p:ph type="title" idx="4294967295"/>
          </p:nvPr>
        </p:nvSpPr>
        <p:spPr>
          <a:xfrm>
            <a:off x="7036490" y="3312550"/>
            <a:ext cx="1559400" cy="443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a:solidFill>
                  <a:schemeClr val="lt1"/>
                </a:solidFill>
              </a:rPr>
              <a:t>July 28</a:t>
            </a:r>
            <a:endParaRPr sz="1800">
              <a:solidFill>
                <a:schemeClr val="lt1"/>
              </a:solidFill>
            </a:endParaRPr>
          </a:p>
        </p:txBody>
      </p:sp>
      <p:sp>
        <p:nvSpPr>
          <p:cNvPr id="1746" name="Google Shape;1746;p61"/>
          <p:cNvSpPr txBox="1">
            <a:spLocks noGrp="1"/>
          </p:cNvSpPr>
          <p:nvPr>
            <p:ph type="subTitle" idx="4294967295"/>
          </p:nvPr>
        </p:nvSpPr>
        <p:spPr>
          <a:xfrm>
            <a:off x="7036477" y="3630825"/>
            <a:ext cx="1315200" cy="5736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400">
                <a:solidFill>
                  <a:schemeClr val="lt1"/>
                </a:solidFill>
              </a:rPr>
              <a:t>Earth is the planet we live on</a:t>
            </a:r>
            <a:endParaRPr sz="1400">
              <a:solidFill>
                <a:schemeClr val="lt1"/>
              </a:solidFill>
            </a:endParaRPr>
          </a:p>
        </p:txBody>
      </p:sp>
      <p:cxnSp>
        <p:nvCxnSpPr>
          <p:cNvPr id="1747" name="Google Shape;1747;p61"/>
          <p:cNvCxnSpPr>
            <a:stCxn id="1739" idx="3"/>
            <a:endCxn id="1748" idx="0"/>
          </p:cNvCxnSpPr>
          <p:nvPr/>
        </p:nvCxnSpPr>
        <p:spPr>
          <a:xfrm rot="10800000" flipH="1">
            <a:off x="2108210" y="1500075"/>
            <a:ext cx="1849200" cy="540000"/>
          </a:xfrm>
          <a:prstGeom prst="bentConnector4">
            <a:avLst>
              <a:gd name="adj1" fmla="val 10299"/>
              <a:gd name="adj2" fmla="val 144079"/>
            </a:avLst>
          </a:prstGeom>
          <a:noFill/>
          <a:ln w="19050" cap="flat" cmpd="sng">
            <a:solidFill>
              <a:schemeClr val="lt1"/>
            </a:solidFill>
            <a:prstDash val="solid"/>
            <a:round/>
            <a:headEnd type="none" w="med" len="med"/>
            <a:tailEnd type="none" w="med" len="med"/>
          </a:ln>
        </p:spPr>
      </p:cxnSp>
      <p:grpSp>
        <p:nvGrpSpPr>
          <p:cNvPr id="1749" name="Google Shape;1749;p61"/>
          <p:cNvGrpSpPr/>
          <p:nvPr/>
        </p:nvGrpSpPr>
        <p:grpSpPr>
          <a:xfrm>
            <a:off x="2479175" y="1500175"/>
            <a:ext cx="4195675" cy="3007122"/>
            <a:chOff x="2783975" y="1500175"/>
            <a:chExt cx="4195675" cy="3007122"/>
          </a:xfrm>
        </p:grpSpPr>
        <p:sp>
          <p:nvSpPr>
            <p:cNvPr id="1750" name="Google Shape;1750;p61"/>
            <p:cNvSpPr/>
            <p:nvPr/>
          </p:nvSpPr>
          <p:spPr>
            <a:xfrm>
              <a:off x="6501725" y="1500175"/>
              <a:ext cx="477900" cy="477900"/>
            </a:xfrm>
            <a:prstGeom prst="rect">
              <a:avLst/>
            </a:prstGeom>
            <a:solidFill>
              <a:srgbClr val="FFFFFF">
                <a:alpha val="7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accent1"/>
                  </a:solidFill>
                  <a:latin typeface="Proxima Nova"/>
                  <a:ea typeface="Proxima Nova"/>
                  <a:cs typeface="Proxima Nova"/>
                  <a:sym typeface="Proxima Nova"/>
                </a:rPr>
                <a:t>07</a:t>
              </a:r>
              <a:endParaRPr sz="1600" b="1">
                <a:solidFill>
                  <a:schemeClr val="accent1"/>
                </a:solidFill>
                <a:latin typeface="Proxima Nova"/>
                <a:ea typeface="Proxima Nova"/>
                <a:cs typeface="Proxima Nova"/>
                <a:sym typeface="Proxima Nova"/>
              </a:endParaRPr>
            </a:p>
          </p:txBody>
        </p:sp>
        <p:sp>
          <p:nvSpPr>
            <p:cNvPr id="1751" name="Google Shape;1751;p61"/>
            <p:cNvSpPr/>
            <p:nvPr/>
          </p:nvSpPr>
          <p:spPr>
            <a:xfrm>
              <a:off x="5882100" y="2136274"/>
              <a:ext cx="477900" cy="477900"/>
            </a:xfrm>
            <a:prstGeom prst="rect">
              <a:avLst/>
            </a:prstGeom>
            <a:solidFill>
              <a:srgbClr val="FFFFFF">
                <a:alpha val="7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accent1"/>
                  </a:solidFill>
                  <a:latin typeface="Proxima Nova"/>
                  <a:ea typeface="Proxima Nova"/>
                  <a:cs typeface="Proxima Nova"/>
                  <a:sym typeface="Proxima Nova"/>
                </a:rPr>
                <a:t>13</a:t>
              </a:r>
              <a:endParaRPr sz="1600" b="1">
                <a:solidFill>
                  <a:schemeClr val="accent1"/>
                </a:solidFill>
                <a:latin typeface="Proxima Nova"/>
                <a:ea typeface="Proxima Nova"/>
                <a:cs typeface="Proxima Nova"/>
                <a:sym typeface="Proxima Nova"/>
              </a:endParaRPr>
            </a:p>
          </p:txBody>
        </p:sp>
        <p:sp>
          <p:nvSpPr>
            <p:cNvPr id="1752" name="Google Shape;1752;p61"/>
            <p:cNvSpPr/>
            <p:nvPr/>
          </p:nvSpPr>
          <p:spPr>
            <a:xfrm>
              <a:off x="4642850" y="3408474"/>
              <a:ext cx="477900" cy="477900"/>
            </a:xfrm>
            <a:prstGeom prst="rect">
              <a:avLst/>
            </a:prstGeom>
            <a:solidFill>
              <a:srgbClr val="FFFFFF">
                <a:alpha val="7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accent1"/>
                  </a:solidFill>
                  <a:latin typeface="Proxima Nova"/>
                  <a:ea typeface="Proxima Nova"/>
                  <a:cs typeface="Proxima Nova"/>
                  <a:sym typeface="Proxima Nova"/>
                </a:rPr>
                <a:t>24</a:t>
              </a:r>
              <a:endParaRPr sz="1600" b="1">
                <a:solidFill>
                  <a:schemeClr val="accent1"/>
                </a:solidFill>
                <a:latin typeface="Proxima Nova"/>
                <a:ea typeface="Proxima Nova"/>
                <a:cs typeface="Proxima Nova"/>
                <a:sym typeface="Proxima Nova"/>
              </a:endParaRPr>
            </a:p>
          </p:txBody>
        </p:sp>
        <p:sp>
          <p:nvSpPr>
            <p:cNvPr id="1753" name="Google Shape;1753;p61"/>
            <p:cNvSpPr/>
            <p:nvPr/>
          </p:nvSpPr>
          <p:spPr>
            <a:xfrm>
              <a:off x="4642850" y="4029397"/>
              <a:ext cx="477900" cy="477900"/>
            </a:xfrm>
            <a:prstGeom prst="rect">
              <a:avLst/>
            </a:prstGeom>
            <a:solidFill>
              <a:srgbClr val="FFFFFF">
                <a:alpha val="7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accent1"/>
                  </a:solidFill>
                  <a:latin typeface="Proxima Nova"/>
                  <a:ea typeface="Proxima Nova"/>
                  <a:cs typeface="Proxima Nova"/>
                  <a:sym typeface="Proxima Nova"/>
                </a:rPr>
                <a:t>31</a:t>
              </a:r>
              <a:endParaRPr sz="1600" b="1">
                <a:solidFill>
                  <a:schemeClr val="accent1"/>
                </a:solidFill>
                <a:latin typeface="Proxima Nova"/>
                <a:ea typeface="Proxima Nova"/>
                <a:cs typeface="Proxima Nova"/>
                <a:sym typeface="Proxima Nova"/>
              </a:endParaRPr>
            </a:p>
          </p:txBody>
        </p:sp>
        <p:sp>
          <p:nvSpPr>
            <p:cNvPr id="1754" name="Google Shape;1754;p61"/>
            <p:cNvSpPr/>
            <p:nvPr/>
          </p:nvSpPr>
          <p:spPr>
            <a:xfrm>
              <a:off x="2783975" y="1500175"/>
              <a:ext cx="477900" cy="477900"/>
            </a:xfrm>
            <a:prstGeom prst="rect">
              <a:avLst/>
            </a:prstGeom>
            <a:solidFill>
              <a:srgbClr val="FFFFFF">
                <a:alpha val="7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accent1"/>
                  </a:solidFill>
                  <a:latin typeface="Proxima Nova"/>
                  <a:ea typeface="Proxima Nova"/>
                  <a:cs typeface="Proxima Nova"/>
                  <a:sym typeface="Proxima Nova"/>
                </a:rPr>
                <a:t>01</a:t>
              </a:r>
              <a:endParaRPr sz="1600" b="1">
                <a:solidFill>
                  <a:schemeClr val="accent1"/>
                </a:solidFill>
                <a:latin typeface="Proxima Nova"/>
                <a:ea typeface="Proxima Nova"/>
                <a:cs typeface="Proxima Nova"/>
                <a:sym typeface="Proxima Nova"/>
              </a:endParaRPr>
            </a:p>
          </p:txBody>
        </p:sp>
        <p:sp>
          <p:nvSpPr>
            <p:cNvPr id="1755" name="Google Shape;1755;p61"/>
            <p:cNvSpPr/>
            <p:nvPr/>
          </p:nvSpPr>
          <p:spPr>
            <a:xfrm>
              <a:off x="3403600" y="1500175"/>
              <a:ext cx="477900" cy="477900"/>
            </a:xfrm>
            <a:prstGeom prst="rect">
              <a:avLst/>
            </a:prstGeom>
            <a:solidFill>
              <a:srgbClr val="FFFFFF">
                <a:alpha val="7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accent1"/>
                  </a:solidFill>
                  <a:latin typeface="Proxima Nova"/>
                  <a:ea typeface="Proxima Nova"/>
                  <a:cs typeface="Proxima Nova"/>
                  <a:sym typeface="Proxima Nova"/>
                </a:rPr>
                <a:t>02</a:t>
              </a:r>
              <a:endParaRPr sz="1600" b="1">
                <a:solidFill>
                  <a:schemeClr val="accent1"/>
                </a:solidFill>
                <a:latin typeface="Proxima Nova"/>
                <a:ea typeface="Proxima Nova"/>
                <a:cs typeface="Proxima Nova"/>
                <a:sym typeface="Proxima Nova"/>
              </a:endParaRPr>
            </a:p>
          </p:txBody>
        </p:sp>
        <p:sp>
          <p:nvSpPr>
            <p:cNvPr id="1748" name="Google Shape;1748;p61"/>
            <p:cNvSpPr/>
            <p:nvPr/>
          </p:nvSpPr>
          <p:spPr>
            <a:xfrm>
              <a:off x="4023225" y="1500175"/>
              <a:ext cx="477900" cy="477900"/>
            </a:xfrm>
            <a:prstGeom prst="rect">
              <a:avLst/>
            </a:prstGeom>
            <a:solidFill>
              <a:schemeClr val="accent1"/>
            </a:solidFill>
            <a:ln w="285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accent3"/>
                  </a:solidFill>
                  <a:latin typeface="Proxima Nova"/>
                  <a:ea typeface="Proxima Nova"/>
                  <a:cs typeface="Proxima Nova"/>
                  <a:sym typeface="Proxima Nova"/>
                </a:rPr>
                <a:t>03</a:t>
              </a:r>
              <a:endParaRPr sz="1600" b="1">
                <a:solidFill>
                  <a:schemeClr val="accent3"/>
                </a:solidFill>
                <a:latin typeface="Proxima Nova"/>
                <a:ea typeface="Proxima Nova"/>
                <a:cs typeface="Proxima Nova"/>
                <a:sym typeface="Proxima Nova"/>
              </a:endParaRPr>
            </a:p>
          </p:txBody>
        </p:sp>
        <p:sp>
          <p:nvSpPr>
            <p:cNvPr id="1756" name="Google Shape;1756;p61"/>
            <p:cNvSpPr/>
            <p:nvPr/>
          </p:nvSpPr>
          <p:spPr>
            <a:xfrm>
              <a:off x="4642850" y="1500175"/>
              <a:ext cx="477900" cy="477900"/>
            </a:xfrm>
            <a:prstGeom prst="rect">
              <a:avLst/>
            </a:prstGeom>
            <a:solidFill>
              <a:srgbClr val="FFFFFF">
                <a:alpha val="7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accent1"/>
                  </a:solidFill>
                  <a:latin typeface="Proxima Nova"/>
                  <a:ea typeface="Proxima Nova"/>
                  <a:cs typeface="Proxima Nova"/>
                  <a:sym typeface="Proxima Nova"/>
                </a:rPr>
                <a:t>04</a:t>
              </a:r>
              <a:endParaRPr sz="1600" b="1">
                <a:solidFill>
                  <a:schemeClr val="accent1"/>
                </a:solidFill>
                <a:latin typeface="Proxima Nova"/>
                <a:ea typeface="Proxima Nova"/>
                <a:cs typeface="Proxima Nova"/>
                <a:sym typeface="Proxima Nova"/>
              </a:endParaRPr>
            </a:p>
          </p:txBody>
        </p:sp>
        <p:sp>
          <p:nvSpPr>
            <p:cNvPr id="1757" name="Google Shape;1757;p61"/>
            <p:cNvSpPr/>
            <p:nvPr/>
          </p:nvSpPr>
          <p:spPr>
            <a:xfrm>
              <a:off x="5262475" y="1500175"/>
              <a:ext cx="477900" cy="477900"/>
            </a:xfrm>
            <a:prstGeom prst="rect">
              <a:avLst/>
            </a:prstGeom>
            <a:solidFill>
              <a:srgbClr val="FFFFFF">
                <a:alpha val="7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accent1"/>
                  </a:solidFill>
                  <a:latin typeface="Proxima Nova"/>
                  <a:ea typeface="Proxima Nova"/>
                  <a:cs typeface="Proxima Nova"/>
                  <a:sym typeface="Proxima Nova"/>
                </a:rPr>
                <a:t>05</a:t>
              </a:r>
              <a:endParaRPr sz="1600" b="1">
                <a:solidFill>
                  <a:schemeClr val="accent1"/>
                </a:solidFill>
                <a:latin typeface="Proxima Nova"/>
                <a:ea typeface="Proxima Nova"/>
                <a:cs typeface="Proxima Nova"/>
                <a:sym typeface="Proxima Nova"/>
              </a:endParaRPr>
            </a:p>
          </p:txBody>
        </p:sp>
        <p:sp>
          <p:nvSpPr>
            <p:cNvPr id="1758" name="Google Shape;1758;p61"/>
            <p:cNvSpPr/>
            <p:nvPr/>
          </p:nvSpPr>
          <p:spPr>
            <a:xfrm>
              <a:off x="5882100" y="1500175"/>
              <a:ext cx="477900" cy="477900"/>
            </a:xfrm>
            <a:prstGeom prst="rect">
              <a:avLst/>
            </a:prstGeom>
            <a:solidFill>
              <a:srgbClr val="FFFFFF">
                <a:alpha val="7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accent1"/>
                  </a:solidFill>
                  <a:latin typeface="Proxima Nova"/>
                  <a:ea typeface="Proxima Nova"/>
                  <a:cs typeface="Proxima Nova"/>
                  <a:sym typeface="Proxima Nova"/>
                </a:rPr>
                <a:t>06</a:t>
              </a:r>
              <a:endParaRPr sz="1600" b="1">
                <a:solidFill>
                  <a:schemeClr val="accent1"/>
                </a:solidFill>
                <a:latin typeface="Proxima Nova"/>
                <a:ea typeface="Proxima Nova"/>
                <a:cs typeface="Proxima Nova"/>
                <a:sym typeface="Proxima Nova"/>
              </a:endParaRPr>
            </a:p>
          </p:txBody>
        </p:sp>
        <p:sp>
          <p:nvSpPr>
            <p:cNvPr id="1759" name="Google Shape;1759;p61"/>
            <p:cNvSpPr/>
            <p:nvPr/>
          </p:nvSpPr>
          <p:spPr>
            <a:xfrm>
              <a:off x="2783975" y="2136274"/>
              <a:ext cx="477900" cy="477900"/>
            </a:xfrm>
            <a:prstGeom prst="rect">
              <a:avLst/>
            </a:prstGeom>
            <a:solidFill>
              <a:srgbClr val="FFFFFF">
                <a:alpha val="7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accent1"/>
                  </a:solidFill>
                  <a:latin typeface="Proxima Nova"/>
                  <a:ea typeface="Proxima Nova"/>
                  <a:cs typeface="Proxima Nova"/>
                  <a:sym typeface="Proxima Nova"/>
                </a:rPr>
                <a:t>08</a:t>
              </a:r>
              <a:endParaRPr sz="1600" b="1">
                <a:solidFill>
                  <a:schemeClr val="accent1"/>
                </a:solidFill>
                <a:latin typeface="Proxima Nova"/>
                <a:ea typeface="Proxima Nova"/>
                <a:cs typeface="Proxima Nova"/>
                <a:sym typeface="Proxima Nova"/>
              </a:endParaRPr>
            </a:p>
          </p:txBody>
        </p:sp>
        <p:sp>
          <p:nvSpPr>
            <p:cNvPr id="1760" name="Google Shape;1760;p61"/>
            <p:cNvSpPr/>
            <p:nvPr/>
          </p:nvSpPr>
          <p:spPr>
            <a:xfrm>
              <a:off x="3403600" y="2136274"/>
              <a:ext cx="477900" cy="477900"/>
            </a:xfrm>
            <a:prstGeom prst="rect">
              <a:avLst/>
            </a:prstGeom>
            <a:solidFill>
              <a:srgbClr val="FFFFFF">
                <a:alpha val="7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accent1"/>
                  </a:solidFill>
                  <a:latin typeface="Proxima Nova"/>
                  <a:ea typeface="Proxima Nova"/>
                  <a:cs typeface="Proxima Nova"/>
                  <a:sym typeface="Proxima Nova"/>
                </a:rPr>
                <a:t>09</a:t>
              </a:r>
              <a:endParaRPr sz="1600" b="1">
                <a:solidFill>
                  <a:schemeClr val="accent1"/>
                </a:solidFill>
                <a:latin typeface="Proxima Nova"/>
                <a:ea typeface="Proxima Nova"/>
                <a:cs typeface="Proxima Nova"/>
                <a:sym typeface="Proxima Nova"/>
              </a:endParaRPr>
            </a:p>
          </p:txBody>
        </p:sp>
        <p:sp>
          <p:nvSpPr>
            <p:cNvPr id="1761" name="Google Shape;1761;p61"/>
            <p:cNvSpPr/>
            <p:nvPr/>
          </p:nvSpPr>
          <p:spPr>
            <a:xfrm>
              <a:off x="4023225" y="2136274"/>
              <a:ext cx="477900" cy="477900"/>
            </a:xfrm>
            <a:prstGeom prst="rect">
              <a:avLst/>
            </a:prstGeom>
            <a:solidFill>
              <a:srgbClr val="FFFFFF">
                <a:alpha val="7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accent1"/>
                  </a:solidFill>
                  <a:latin typeface="Proxima Nova"/>
                  <a:ea typeface="Proxima Nova"/>
                  <a:cs typeface="Proxima Nova"/>
                  <a:sym typeface="Proxima Nova"/>
                </a:rPr>
                <a:t>10</a:t>
              </a:r>
              <a:endParaRPr sz="1600" b="1">
                <a:solidFill>
                  <a:schemeClr val="accent1"/>
                </a:solidFill>
                <a:latin typeface="Proxima Nova"/>
                <a:ea typeface="Proxima Nova"/>
                <a:cs typeface="Proxima Nova"/>
                <a:sym typeface="Proxima Nova"/>
              </a:endParaRPr>
            </a:p>
          </p:txBody>
        </p:sp>
        <p:sp>
          <p:nvSpPr>
            <p:cNvPr id="1762" name="Google Shape;1762;p61"/>
            <p:cNvSpPr/>
            <p:nvPr/>
          </p:nvSpPr>
          <p:spPr>
            <a:xfrm>
              <a:off x="4642850" y="2136274"/>
              <a:ext cx="477900" cy="477900"/>
            </a:xfrm>
            <a:prstGeom prst="rect">
              <a:avLst/>
            </a:prstGeom>
            <a:solidFill>
              <a:schemeClr val="accent1"/>
            </a:solidFill>
            <a:ln w="285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accent3"/>
                  </a:solidFill>
                  <a:latin typeface="Proxima Nova"/>
                  <a:ea typeface="Proxima Nova"/>
                  <a:cs typeface="Proxima Nova"/>
                  <a:sym typeface="Proxima Nova"/>
                </a:rPr>
                <a:t>11</a:t>
              </a:r>
              <a:endParaRPr sz="1600" b="1">
                <a:solidFill>
                  <a:schemeClr val="accent3"/>
                </a:solidFill>
                <a:latin typeface="Proxima Nova"/>
                <a:ea typeface="Proxima Nova"/>
                <a:cs typeface="Proxima Nova"/>
                <a:sym typeface="Proxima Nova"/>
              </a:endParaRPr>
            </a:p>
          </p:txBody>
        </p:sp>
        <p:sp>
          <p:nvSpPr>
            <p:cNvPr id="1763" name="Google Shape;1763;p61"/>
            <p:cNvSpPr/>
            <p:nvPr/>
          </p:nvSpPr>
          <p:spPr>
            <a:xfrm>
              <a:off x="5262475" y="2136274"/>
              <a:ext cx="477900" cy="477900"/>
            </a:xfrm>
            <a:prstGeom prst="rect">
              <a:avLst/>
            </a:prstGeom>
            <a:solidFill>
              <a:srgbClr val="FFFFFF">
                <a:alpha val="7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accent1"/>
                  </a:solidFill>
                  <a:latin typeface="Proxima Nova"/>
                  <a:ea typeface="Proxima Nova"/>
                  <a:cs typeface="Proxima Nova"/>
                  <a:sym typeface="Proxima Nova"/>
                </a:rPr>
                <a:t>12</a:t>
              </a:r>
              <a:endParaRPr sz="1600" b="1">
                <a:solidFill>
                  <a:schemeClr val="accent1"/>
                </a:solidFill>
                <a:latin typeface="Proxima Nova"/>
                <a:ea typeface="Proxima Nova"/>
                <a:cs typeface="Proxima Nova"/>
                <a:sym typeface="Proxima Nova"/>
              </a:endParaRPr>
            </a:p>
          </p:txBody>
        </p:sp>
        <p:sp>
          <p:nvSpPr>
            <p:cNvPr id="1764" name="Google Shape;1764;p61"/>
            <p:cNvSpPr/>
            <p:nvPr/>
          </p:nvSpPr>
          <p:spPr>
            <a:xfrm>
              <a:off x="2783975" y="2772374"/>
              <a:ext cx="477900" cy="477900"/>
            </a:xfrm>
            <a:prstGeom prst="rect">
              <a:avLst/>
            </a:prstGeom>
            <a:solidFill>
              <a:schemeClr val="accent1"/>
            </a:solidFill>
            <a:ln w="285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accent3"/>
                  </a:solidFill>
                  <a:latin typeface="Proxima Nova"/>
                  <a:ea typeface="Proxima Nova"/>
                  <a:cs typeface="Proxima Nova"/>
                  <a:sym typeface="Proxima Nova"/>
                </a:rPr>
                <a:t>15</a:t>
              </a:r>
              <a:endParaRPr sz="1600" b="1">
                <a:solidFill>
                  <a:schemeClr val="accent3"/>
                </a:solidFill>
                <a:latin typeface="Proxima Nova"/>
                <a:ea typeface="Proxima Nova"/>
                <a:cs typeface="Proxima Nova"/>
                <a:sym typeface="Proxima Nova"/>
              </a:endParaRPr>
            </a:p>
          </p:txBody>
        </p:sp>
        <p:sp>
          <p:nvSpPr>
            <p:cNvPr id="1765" name="Google Shape;1765;p61"/>
            <p:cNvSpPr/>
            <p:nvPr/>
          </p:nvSpPr>
          <p:spPr>
            <a:xfrm>
              <a:off x="6501725" y="2136274"/>
              <a:ext cx="477900" cy="477900"/>
            </a:xfrm>
            <a:prstGeom prst="rect">
              <a:avLst/>
            </a:prstGeom>
            <a:solidFill>
              <a:srgbClr val="FFFFFF">
                <a:alpha val="7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accent1"/>
                  </a:solidFill>
                  <a:latin typeface="Proxima Nova"/>
                  <a:ea typeface="Proxima Nova"/>
                  <a:cs typeface="Proxima Nova"/>
                  <a:sym typeface="Proxima Nova"/>
                </a:rPr>
                <a:t>14</a:t>
              </a:r>
              <a:endParaRPr sz="1600" b="1">
                <a:solidFill>
                  <a:schemeClr val="accent1"/>
                </a:solidFill>
                <a:latin typeface="Proxima Nova"/>
                <a:ea typeface="Proxima Nova"/>
                <a:cs typeface="Proxima Nova"/>
                <a:sym typeface="Proxima Nova"/>
              </a:endParaRPr>
            </a:p>
          </p:txBody>
        </p:sp>
        <p:sp>
          <p:nvSpPr>
            <p:cNvPr id="1766" name="Google Shape;1766;p61"/>
            <p:cNvSpPr/>
            <p:nvPr/>
          </p:nvSpPr>
          <p:spPr>
            <a:xfrm>
              <a:off x="3403613" y="2772374"/>
              <a:ext cx="477900" cy="477900"/>
            </a:xfrm>
            <a:prstGeom prst="rect">
              <a:avLst/>
            </a:prstGeom>
            <a:solidFill>
              <a:srgbClr val="FFFFFF">
                <a:alpha val="7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accent1"/>
                  </a:solidFill>
                  <a:latin typeface="Proxima Nova"/>
                  <a:ea typeface="Proxima Nova"/>
                  <a:cs typeface="Proxima Nova"/>
                  <a:sym typeface="Proxima Nova"/>
                </a:rPr>
                <a:t>16</a:t>
              </a:r>
              <a:endParaRPr sz="1600" b="1">
                <a:solidFill>
                  <a:schemeClr val="accent1"/>
                </a:solidFill>
                <a:latin typeface="Proxima Nova"/>
                <a:ea typeface="Proxima Nova"/>
                <a:cs typeface="Proxima Nova"/>
                <a:sym typeface="Proxima Nova"/>
              </a:endParaRPr>
            </a:p>
          </p:txBody>
        </p:sp>
        <p:sp>
          <p:nvSpPr>
            <p:cNvPr id="1767" name="Google Shape;1767;p61"/>
            <p:cNvSpPr/>
            <p:nvPr/>
          </p:nvSpPr>
          <p:spPr>
            <a:xfrm>
              <a:off x="4023238" y="2772374"/>
              <a:ext cx="477900" cy="477900"/>
            </a:xfrm>
            <a:prstGeom prst="rect">
              <a:avLst/>
            </a:prstGeom>
            <a:solidFill>
              <a:srgbClr val="FFFFFF">
                <a:alpha val="7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accent1"/>
                  </a:solidFill>
                  <a:latin typeface="Proxima Nova"/>
                  <a:ea typeface="Proxima Nova"/>
                  <a:cs typeface="Proxima Nova"/>
                  <a:sym typeface="Proxima Nova"/>
                </a:rPr>
                <a:t>17</a:t>
              </a:r>
              <a:endParaRPr sz="1600" b="1">
                <a:solidFill>
                  <a:schemeClr val="accent1"/>
                </a:solidFill>
                <a:latin typeface="Proxima Nova"/>
                <a:ea typeface="Proxima Nova"/>
                <a:cs typeface="Proxima Nova"/>
                <a:sym typeface="Proxima Nova"/>
              </a:endParaRPr>
            </a:p>
          </p:txBody>
        </p:sp>
        <p:sp>
          <p:nvSpPr>
            <p:cNvPr id="1768" name="Google Shape;1768;p61"/>
            <p:cNvSpPr/>
            <p:nvPr/>
          </p:nvSpPr>
          <p:spPr>
            <a:xfrm>
              <a:off x="4642863" y="2772374"/>
              <a:ext cx="477900" cy="477900"/>
            </a:xfrm>
            <a:prstGeom prst="rect">
              <a:avLst/>
            </a:prstGeom>
            <a:solidFill>
              <a:srgbClr val="FFFFFF">
                <a:alpha val="7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accent1"/>
                  </a:solidFill>
                  <a:latin typeface="Proxima Nova"/>
                  <a:ea typeface="Proxima Nova"/>
                  <a:cs typeface="Proxima Nova"/>
                  <a:sym typeface="Proxima Nova"/>
                </a:rPr>
                <a:t>18</a:t>
              </a:r>
              <a:endParaRPr sz="1600" b="1">
                <a:solidFill>
                  <a:schemeClr val="accent1"/>
                </a:solidFill>
                <a:latin typeface="Proxima Nova"/>
                <a:ea typeface="Proxima Nova"/>
                <a:cs typeface="Proxima Nova"/>
                <a:sym typeface="Proxima Nova"/>
              </a:endParaRPr>
            </a:p>
          </p:txBody>
        </p:sp>
        <p:sp>
          <p:nvSpPr>
            <p:cNvPr id="1769" name="Google Shape;1769;p61"/>
            <p:cNvSpPr/>
            <p:nvPr/>
          </p:nvSpPr>
          <p:spPr>
            <a:xfrm>
              <a:off x="5262500" y="2772374"/>
              <a:ext cx="477900" cy="477900"/>
            </a:xfrm>
            <a:prstGeom prst="rect">
              <a:avLst/>
            </a:prstGeom>
            <a:solidFill>
              <a:srgbClr val="FFFFFF">
                <a:alpha val="7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accent1"/>
                  </a:solidFill>
                  <a:latin typeface="Proxima Nova"/>
                  <a:ea typeface="Proxima Nova"/>
                  <a:cs typeface="Proxima Nova"/>
                  <a:sym typeface="Proxima Nova"/>
                </a:rPr>
                <a:t>19</a:t>
              </a:r>
              <a:endParaRPr sz="1600" b="1">
                <a:solidFill>
                  <a:schemeClr val="accent1"/>
                </a:solidFill>
                <a:latin typeface="Proxima Nova"/>
                <a:ea typeface="Proxima Nova"/>
                <a:cs typeface="Proxima Nova"/>
                <a:sym typeface="Proxima Nova"/>
              </a:endParaRPr>
            </a:p>
          </p:txBody>
        </p:sp>
        <p:sp>
          <p:nvSpPr>
            <p:cNvPr id="1770" name="Google Shape;1770;p61"/>
            <p:cNvSpPr/>
            <p:nvPr/>
          </p:nvSpPr>
          <p:spPr>
            <a:xfrm>
              <a:off x="5882125" y="2772374"/>
              <a:ext cx="477900" cy="477900"/>
            </a:xfrm>
            <a:prstGeom prst="rect">
              <a:avLst/>
            </a:prstGeom>
            <a:solidFill>
              <a:srgbClr val="FFFFFF">
                <a:alpha val="7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accent1"/>
                  </a:solidFill>
                  <a:latin typeface="Proxima Nova"/>
                  <a:ea typeface="Proxima Nova"/>
                  <a:cs typeface="Proxima Nova"/>
                  <a:sym typeface="Proxima Nova"/>
                </a:rPr>
                <a:t>20</a:t>
              </a:r>
              <a:endParaRPr sz="1600" b="1">
                <a:solidFill>
                  <a:schemeClr val="accent1"/>
                </a:solidFill>
                <a:latin typeface="Proxima Nova"/>
                <a:ea typeface="Proxima Nova"/>
                <a:cs typeface="Proxima Nova"/>
                <a:sym typeface="Proxima Nova"/>
              </a:endParaRPr>
            </a:p>
          </p:txBody>
        </p:sp>
        <p:sp>
          <p:nvSpPr>
            <p:cNvPr id="1771" name="Google Shape;1771;p61"/>
            <p:cNvSpPr/>
            <p:nvPr/>
          </p:nvSpPr>
          <p:spPr>
            <a:xfrm>
              <a:off x="6501750" y="2772374"/>
              <a:ext cx="477900" cy="477900"/>
            </a:xfrm>
            <a:prstGeom prst="rect">
              <a:avLst/>
            </a:prstGeom>
            <a:solidFill>
              <a:srgbClr val="FFFFFF">
                <a:alpha val="7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accent1"/>
                  </a:solidFill>
                  <a:latin typeface="Proxima Nova"/>
                  <a:ea typeface="Proxima Nova"/>
                  <a:cs typeface="Proxima Nova"/>
                  <a:sym typeface="Proxima Nova"/>
                </a:rPr>
                <a:t>21</a:t>
              </a:r>
              <a:endParaRPr sz="1600" b="1">
                <a:solidFill>
                  <a:schemeClr val="accent1"/>
                </a:solidFill>
                <a:latin typeface="Proxima Nova"/>
                <a:ea typeface="Proxima Nova"/>
                <a:cs typeface="Proxima Nova"/>
                <a:sym typeface="Proxima Nova"/>
              </a:endParaRPr>
            </a:p>
          </p:txBody>
        </p:sp>
        <p:sp>
          <p:nvSpPr>
            <p:cNvPr id="1772" name="Google Shape;1772;p61"/>
            <p:cNvSpPr/>
            <p:nvPr/>
          </p:nvSpPr>
          <p:spPr>
            <a:xfrm>
              <a:off x="2783975" y="3408474"/>
              <a:ext cx="477900" cy="477900"/>
            </a:xfrm>
            <a:prstGeom prst="rect">
              <a:avLst/>
            </a:prstGeom>
            <a:solidFill>
              <a:srgbClr val="FFFFFF">
                <a:alpha val="7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accent1"/>
                  </a:solidFill>
                  <a:latin typeface="Proxima Nova"/>
                  <a:ea typeface="Proxima Nova"/>
                  <a:cs typeface="Proxima Nova"/>
                  <a:sym typeface="Proxima Nova"/>
                </a:rPr>
                <a:t>22</a:t>
              </a:r>
              <a:endParaRPr sz="1600" b="1">
                <a:solidFill>
                  <a:schemeClr val="accent1"/>
                </a:solidFill>
                <a:latin typeface="Proxima Nova"/>
                <a:ea typeface="Proxima Nova"/>
                <a:cs typeface="Proxima Nova"/>
                <a:sym typeface="Proxima Nova"/>
              </a:endParaRPr>
            </a:p>
          </p:txBody>
        </p:sp>
        <p:sp>
          <p:nvSpPr>
            <p:cNvPr id="1773" name="Google Shape;1773;p61"/>
            <p:cNvSpPr/>
            <p:nvPr/>
          </p:nvSpPr>
          <p:spPr>
            <a:xfrm>
              <a:off x="3403600" y="3408474"/>
              <a:ext cx="477900" cy="477900"/>
            </a:xfrm>
            <a:prstGeom prst="rect">
              <a:avLst/>
            </a:prstGeom>
            <a:solidFill>
              <a:srgbClr val="FFFFFF">
                <a:alpha val="7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accent1"/>
                  </a:solidFill>
                  <a:latin typeface="Proxima Nova"/>
                  <a:ea typeface="Proxima Nova"/>
                  <a:cs typeface="Proxima Nova"/>
                  <a:sym typeface="Proxima Nova"/>
                </a:rPr>
                <a:t>23</a:t>
              </a:r>
              <a:endParaRPr sz="1600" b="1">
                <a:solidFill>
                  <a:schemeClr val="accent1"/>
                </a:solidFill>
                <a:latin typeface="Proxima Nova"/>
                <a:ea typeface="Proxima Nova"/>
                <a:cs typeface="Proxima Nova"/>
                <a:sym typeface="Proxima Nova"/>
              </a:endParaRPr>
            </a:p>
          </p:txBody>
        </p:sp>
        <p:sp>
          <p:nvSpPr>
            <p:cNvPr id="1774" name="Google Shape;1774;p61"/>
            <p:cNvSpPr/>
            <p:nvPr/>
          </p:nvSpPr>
          <p:spPr>
            <a:xfrm>
              <a:off x="4023225" y="3408474"/>
              <a:ext cx="477900" cy="477900"/>
            </a:xfrm>
            <a:prstGeom prst="rect">
              <a:avLst/>
            </a:prstGeom>
            <a:solidFill>
              <a:srgbClr val="FFFFFF">
                <a:alpha val="7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accent1"/>
                  </a:solidFill>
                  <a:latin typeface="Proxima Nova"/>
                  <a:ea typeface="Proxima Nova"/>
                  <a:cs typeface="Proxima Nova"/>
                  <a:sym typeface="Proxima Nova"/>
                </a:rPr>
                <a:t>24</a:t>
              </a:r>
              <a:endParaRPr sz="1600" b="1">
                <a:solidFill>
                  <a:schemeClr val="accent1"/>
                </a:solidFill>
                <a:latin typeface="Proxima Nova"/>
                <a:ea typeface="Proxima Nova"/>
                <a:cs typeface="Proxima Nova"/>
                <a:sym typeface="Proxima Nova"/>
              </a:endParaRPr>
            </a:p>
          </p:txBody>
        </p:sp>
        <p:sp>
          <p:nvSpPr>
            <p:cNvPr id="1775" name="Google Shape;1775;p61"/>
            <p:cNvSpPr/>
            <p:nvPr/>
          </p:nvSpPr>
          <p:spPr>
            <a:xfrm>
              <a:off x="5262475" y="3408474"/>
              <a:ext cx="477900" cy="477900"/>
            </a:xfrm>
            <a:prstGeom prst="rect">
              <a:avLst/>
            </a:prstGeom>
            <a:solidFill>
              <a:srgbClr val="FFFFFF">
                <a:alpha val="7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accent1"/>
                  </a:solidFill>
                  <a:latin typeface="Proxima Nova"/>
                  <a:ea typeface="Proxima Nova"/>
                  <a:cs typeface="Proxima Nova"/>
                  <a:sym typeface="Proxima Nova"/>
                </a:rPr>
                <a:t>25</a:t>
              </a:r>
              <a:endParaRPr sz="1600" b="1">
                <a:solidFill>
                  <a:schemeClr val="accent1"/>
                </a:solidFill>
                <a:latin typeface="Proxima Nova"/>
                <a:ea typeface="Proxima Nova"/>
                <a:cs typeface="Proxima Nova"/>
                <a:sym typeface="Proxima Nova"/>
              </a:endParaRPr>
            </a:p>
          </p:txBody>
        </p:sp>
        <p:sp>
          <p:nvSpPr>
            <p:cNvPr id="1776" name="Google Shape;1776;p61"/>
            <p:cNvSpPr/>
            <p:nvPr/>
          </p:nvSpPr>
          <p:spPr>
            <a:xfrm>
              <a:off x="5882100" y="3408474"/>
              <a:ext cx="477900" cy="477900"/>
            </a:xfrm>
            <a:prstGeom prst="rect">
              <a:avLst/>
            </a:prstGeom>
            <a:solidFill>
              <a:srgbClr val="FFFFFF">
                <a:alpha val="7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accent1"/>
                  </a:solidFill>
                  <a:latin typeface="Proxima Nova"/>
                  <a:ea typeface="Proxima Nova"/>
                  <a:cs typeface="Proxima Nova"/>
                  <a:sym typeface="Proxima Nova"/>
                </a:rPr>
                <a:t>26</a:t>
              </a:r>
              <a:endParaRPr sz="1600" b="1">
                <a:solidFill>
                  <a:schemeClr val="accent1"/>
                </a:solidFill>
                <a:latin typeface="Proxima Nova"/>
                <a:ea typeface="Proxima Nova"/>
                <a:cs typeface="Proxima Nova"/>
                <a:sym typeface="Proxima Nova"/>
              </a:endParaRPr>
            </a:p>
          </p:txBody>
        </p:sp>
        <p:sp>
          <p:nvSpPr>
            <p:cNvPr id="1777" name="Google Shape;1777;p61"/>
            <p:cNvSpPr/>
            <p:nvPr/>
          </p:nvSpPr>
          <p:spPr>
            <a:xfrm>
              <a:off x="6501725" y="3408474"/>
              <a:ext cx="477900" cy="477900"/>
            </a:xfrm>
            <a:prstGeom prst="rect">
              <a:avLst/>
            </a:prstGeom>
            <a:solidFill>
              <a:srgbClr val="FFFFFF">
                <a:alpha val="7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accent1"/>
                  </a:solidFill>
                  <a:latin typeface="Proxima Nova"/>
                  <a:ea typeface="Proxima Nova"/>
                  <a:cs typeface="Proxima Nova"/>
                  <a:sym typeface="Proxima Nova"/>
                </a:rPr>
                <a:t>27</a:t>
              </a:r>
              <a:endParaRPr sz="1600" b="1">
                <a:solidFill>
                  <a:schemeClr val="accent1"/>
                </a:solidFill>
                <a:latin typeface="Proxima Nova"/>
                <a:ea typeface="Proxima Nova"/>
                <a:cs typeface="Proxima Nova"/>
                <a:sym typeface="Proxima Nova"/>
              </a:endParaRPr>
            </a:p>
          </p:txBody>
        </p:sp>
        <p:sp>
          <p:nvSpPr>
            <p:cNvPr id="1778" name="Google Shape;1778;p61"/>
            <p:cNvSpPr/>
            <p:nvPr/>
          </p:nvSpPr>
          <p:spPr>
            <a:xfrm>
              <a:off x="2783975" y="4029397"/>
              <a:ext cx="477900" cy="477900"/>
            </a:xfrm>
            <a:prstGeom prst="rect">
              <a:avLst/>
            </a:prstGeom>
            <a:solidFill>
              <a:schemeClr val="accent1"/>
            </a:solidFill>
            <a:ln w="285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accent3"/>
                  </a:solidFill>
                  <a:latin typeface="Proxima Nova"/>
                  <a:ea typeface="Proxima Nova"/>
                  <a:cs typeface="Proxima Nova"/>
                  <a:sym typeface="Proxima Nova"/>
                </a:rPr>
                <a:t>28</a:t>
              </a:r>
              <a:endParaRPr sz="1600" b="1">
                <a:solidFill>
                  <a:schemeClr val="accent3"/>
                </a:solidFill>
                <a:latin typeface="Proxima Nova"/>
                <a:ea typeface="Proxima Nova"/>
                <a:cs typeface="Proxima Nova"/>
                <a:sym typeface="Proxima Nova"/>
              </a:endParaRPr>
            </a:p>
          </p:txBody>
        </p:sp>
        <p:sp>
          <p:nvSpPr>
            <p:cNvPr id="1779" name="Google Shape;1779;p61"/>
            <p:cNvSpPr/>
            <p:nvPr/>
          </p:nvSpPr>
          <p:spPr>
            <a:xfrm>
              <a:off x="3403600" y="4029397"/>
              <a:ext cx="477900" cy="477900"/>
            </a:xfrm>
            <a:prstGeom prst="rect">
              <a:avLst/>
            </a:prstGeom>
            <a:solidFill>
              <a:srgbClr val="FFFFFF">
                <a:alpha val="7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accent1"/>
                  </a:solidFill>
                  <a:latin typeface="Proxima Nova"/>
                  <a:ea typeface="Proxima Nova"/>
                  <a:cs typeface="Proxima Nova"/>
                  <a:sym typeface="Proxima Nova"/>
                </a:rPr>
                <a:t>29</a:t>
              </a:r>
              <a:endParaRPr sz="1600" b="1">
                <a:solidFill>
                  <a:schemeClr val="accent1"/>
                </a:solidFill>
                <a:latin typeface="Proxima Nova"/>
                <a:ea typeface="Proxima Nova"/>
                <a:cs typeface="Proxima Nova"/>
                <a:sym typeface="Proxima Nova"/>
              </a:endParaRPr>
            </a:p>
          </p:txBody>
        </p:sp>
        <p:sp>
          <p:nvSpPr>
            <p:cNvPr id="1780" name="Google Shape;1780;p61"/>
            <p:cNvSpPr/>
            <p:nvPr/>
          </p:nvSpPr>
          <p:spPr>
            <a:xfrm>
              <a:off x="4023225" y="4029397"/>
              <a:ext cx="477900" cy="477900"/>
            </a:xfrm>
            <a:prstGeom prst="rect">
              <a:avLst/>
            </a:prstGeom>
            <a:solidFill>
              <a:srgbClr val="FFFFFF">
                <a:alpha val="7098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accent1"/>
                  </a:solidFill>
                  <a:latin typeface="Proxima Nova"/>
                  <a:ea typeface="Proxima Nova"/>
                  <a:cs typeface="Proxima Nova"/>
                  <a:sym typeface="Proxima Nova"/>
                </a:rPr>
                <a:t>30</a:t>
              </a:r>
              <a:endParaRPr sz="1600" b="1">
                <a:solidFill>
                  <a:schemeClr val="accent1"/>
                </a:solidFill>
                <a:latin typeface="Proxima Nova"/>
                <a:ea typeface="Proxima Nova"/>
                <a:cs typeface="Proxima Nova"/>
                <a:sym typeface="Proxima Nova"/>
              </a:endParaRPr>
            </a:p>
          </p:txBody>
        </p:sp>
      </p:grpSp>
      <p:cxnSp>
        <p:nvCxnSpPr>
          <p:cNvPr id="1781" name="Google Shape;1781;p61"/>
          <p:cNvCxnSpPr>
            <a:stCxn id="1743" idx="1"/>
            <a:endCxn id="1762" idx="0"/>
          </p:cNvCxnSpPr>
          <p:nvPr/>
        </p:nvCxnSpPr>
        <p:spPr>
          <a:xfrm flipH="1">
            <a:off x="4577090" y="2040075"/>
            <a:ext cx="2459400" cy="96300"/>
          </a:xfrm>
          <a:prstGeom prst="bentConnector2">
            <a:avLst/>
          </a:prstGeom>
          <a:noFill/>
          <a:ln w="19050" cap="flat" cmpd="sng">
            <a:solidFill>
              <a:schemeClr val="lt1"/>
            </a:solidFill>
            <a:prstDash val="solid"/>
            <a:round/>
            <a:headEnd type="none" w="med" len="med"/>
            <a:tailEnd type="none" w="med" len="med"/>
          </a:ln>
        </p:spPr>
      </p:cxnSp>
      <p:cxnSp>
        <p:nvCxnSpPr>
          <p:cNvPr id="1782" name="Google Shape;1782;p61"/>
          <p:cNvCxnSpPr>
            <a:stCxn id="1778" idx="2"/>
          </p:cNvCxnSpPr>
          <p:nvPr/>
        </p:nvCxnSpPr>
        <p:spPr>
          <a:xfrm rot="-5400000">
            <a:off x="4759325" y="2218897"/>
            <a:ext cx="247200" cy="4329600"/>
          </a:xfrm>
          <a:prstGeom prst="bentConnector4">
            <a:avLst>
              <a:gd name="adj1" fmla="val -96329"/>
              <a:gd name="adj2" fmla="val 52759"/>
            </a:avLst>
          </a:prstGeom>
          <a:noFill/>
          <a:ln w="19050" cap="flat" cmpd="sng">
            <a:solidFill>
              <a:schemeClr val="lt1"/>
            </a:solidFill>
            <a:prstDash val="solid"/>
            <a:round/>
            <a:headEnd type="none" w="med" len="med"/>
            <a:tailEnd type="none" w="med" len="med"/>
          </a:ln>
        </p:spPr>
      </p:cxnSp>
      <p:cxnSp>
        <p:nvCxnSpPr>
          <p:cNvPr id="1783" name="Google Shape;1783;p61"/>
          <p:cNvCxnSpPr>
            <a:stCxn id="1741" idx="3"/>
            <a:endCxn id="1764" idx="1"/>
          </p:cNvCxnSpPr>
          <p:nvPr/>
        </p:nvCxnSpPr>
        <p:spPr>
          <a:xfrm rot="10800000" flipH="1">
            <a:off x="2108210" y="3011200"/>
            <a:ext cx="371100" cy="523200"/>
          </a:xfrm>
          <a:prstGeom prst="bentConnector3">
            <a:avLst>
              <a:gd name="adj1" fmla="val 49982"/>
            </a:avLst>
          </a:prstGeom>
          <a:noFill/>
          <a:ln w="19050" cap="flat" cmpd="sng">
            <a:solidFill>
              <a:schemeClr val="lt1"/>
            </a:solidFill>
            <a:prstDash val="solid"/>
            <a:round/>
            <a:headEnd type="none" w="med" len="med"/>
            <a:tailEnd type="none" w="med" len="med"/>
          </a:ln>
        </p:spPr>
      </p:cxn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787"/>
        <p:cNvGrpSpPr/>
        <p:nvPr/>
      </p:nvGrpSpPr>
      <p:grpSpPr>
        <a:xfrm>
          <a:off x="0" y="0"/>
          <a:ext cx="0" cy="0"/>
          <a:chOff x="0" y="0"/>
          <a:chExt cx="0" cy="0"/>
        </a:xfrm>
      </p:grpSpPr>
      <p:sp>
        <p:nvSpPr>
          <p:cNvPr id="1788" name="Google Shape;1788;p62"/>
          <p:cNvSpPr txBox="1">
            <a:spLocks noGrp="1"/>
          </p:cNvSpPr>
          <p:nvPr>
            <p:ph type="title"/>
          </p:nvPr>
        </p:nvSpPr>
        <p:spPr>
          <a:xfrm>
            <a:off x="775800" y="521225"/>
            <a:ext cx="7323600" cy="105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 Timeline Works Well</a:t>
            </a:r>
            <a:endParaRPr/>
          </a:p>
        </p:txBody>
      </p:sp>
      <p:grpSp>
        <p:nvGrpSpPr>
          <p:cNvPr id="1789" name="Google Shape;1789;p62"/>
          <p:cNvGrpSpPr/>
          <p:nvPr/>
        </p:nvGrpSpPr>
        <p:grpSpPr>
          <a:xfrm>
            <a:off x="1639695" y="2775867"/>
            <a:ext cx="5881544" cy="1903716"/>
            <a:chOff x="1639695" y="2775867"/>
            <a:chExt cx="5881544" cy="1903716"/>
          </a:xfrm>
        </p:grpSpPr>
        <p:grpSp>
          <p:nvGrpSpPr>
            <p:cNvPr id="1790" name="Google Shape;1790;p62"/>
            <p:cNvGrpSpPr/>
            <p:nvPr/>
          </p:nvGrpSpPr>
          <p:grpSpPr>
            <a:xfrm>
              <a:off x="1639695" y="2775867"/>
              <a:ext cx="5881544" cy="1903716"/>
              <a:chOff x="1639695" y="2775867"/>
              <a:chExt cx="5881544" cy="1903716"/>
            </a:xfrm>
          </p:grpSpPr>
          <p:grpSp>
            <p:nvGrpSpPr>
              <p:cNvPr id="1791" name="Google Shape;1791;p62"/>
              <p:cNvGrpSpPr/>
              <p:nvPr/>
            </p:nvGrpSpPr>
            <p:grpSpPr>
              <a:xfrm>
                <a:off x="1639695" y="2775867"/>
                <a:ext cx="5881544" cy="1903716"/>
                <a:chOff x="1639695" y="2775867"/>
                <a:chExt cx="5881544" cy="1903716"/>
              </a:xfrm>
            </p:grpSpPr>
            <p:grpSp>
              <p:nvGrpSpPr>
                <p:cNvPr id="1792" name="Google Shape;1792;p62"/>
                <p:cNvGrpSpPr/>
                <p:nvPr/>
              </p:nvGrpSpPr>
              <p:grpSpPr>
                <a:xfrm>
                  <a:off x="5933925" y="3126550"/>
                  <a:ext cx="1587314" cy="1547700"/>
                  <a:chOff x="5933925" y="3126550"/>
                  <a:chExt cx="1587314" cy="1547700"/>
                </a:xfrm>
              </p:grpSpPr>
              <p:sp>
                <p:nvSpPr>
                  <p:cNvPr id="1793" name="Google Shape;1793;p62"/>
                  <p:cNvSpPr/>
                  <p:nvPr/>
                </p:nvSpPr>
                <p:spPr>
                  <a:xfrm>
                    <a:off x="5937954" y="3194861"/>
                    <a:ext cx="1583285" cy="1438725"/>
                  </a:xfrm>
                  <a:custGeom>
                    <a:avLst/>
                    <a:gdLst/>
                    <a:ahLst/>
                    <a:cxnLst/>
                    <a:rect l="l" t="t" r="r" b="b"/>
                    <a:pathLst>
                      <a:path w="43065" h="39133" extrusionOk="0">
                        <a:moveTo>
                          <a:pt x="21482" y="1"/>
                        </a:moveTo>
                        <a:cubicBezTo>
                          <a:pt x="12631" y="1"/>
                          <a:pt x="4614" y="6064"/>
                          <a:pt x="2502" y="15080"/>
                        </a:cubicBezTo>
                        <a:cubicBezTo>
                          <a:pt x="1" y="25588"/>
                          <a:pt x="6539" y="36128"/>
                          <a:pt x="17046" y="38597"/>
                        </a:cubicBezTo>
                        <a:cubicBezTo>
                          <a:pt x="18566" y="38959"/>
                          <a:pt x="20087" y="39132"/>
                          <a:pt x="21584" y="39132"/>
                        </a:cubicBezTo>
                        <a:cubicBezTo>
                          <a:pt x="30435" y="39132"/>
                          <a:pt x="38456" y="33069"/>
                          <a:pt x="40596" y="24053"/>
                        </a:cubicBezTo>
                        <a:cubicBezTo>
                          <a:pt x="43065" y="13546"/>
                          <a:pt x="36560" y="3005"/>
                          <a:pt x="26019" y="536"/>
                        </a:cubicBezTo>
                        <a:cubicBezTo>
                          <a:pt x="24499" y="174"/>
                          <a:pt x="22978" y="1"/>
                          <a:pt x="214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62"/>
                  <p:cNvSpPr/>
                  <p:nvPr/>
                </p:nvSpPr>
                <p:spPr>
                  <a:xfrm>
                    <a:off x="5933925" y="3126550"/>
                    <a:ext cx="1583400" cy="1547700"/>
                  </a:xfrm>
                  <a:prstGeom prst="blockArc">
                    <a:avLst>
                      <a:gd name="adj1" fmla="val 10800000"/>
                      <a:gd name="adj2" fmla="val 99564"/>
                      <a:gd name="adj3" fmla="val 10252"/>
                    </a:avLst>
                  </a:pr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5" name="Google Shape;1795;p62"/>
                <p:cNvGrpSpPr/>
                <p:nvPr/>
              </p:nvGrpSpPr>
              <p:grpSpPr>
                <a:xfrm>
                  <a:off x="4503155" y="2775867"/>
                  <a:ext cx="1476593" cy="1439129"/>
                  <a:chOff x="4503155" y="2775867"/>
                  <a:chExt cx="1476593" cy="1439129"/>
                </a:xfrm>
              </p:grpSpPr>
              <p:sp>
                <p:nvSpPr>
                  <p:cNvPr id="1796" name="Google Shape;1796;p62"/>
                  <p:cNvSpPr/>
                  <p:nvPr/>
                </p:nvSpPr>
                <p:spPr>
                  <a:xfrm>
                    <a:off x="4503155" y="2775867"/>
                    <a:ext cx="1476593" cy="1439129"/>
                  </a:xfrm>
                  <a:custGeom>
                    <a:avLst/>
                    <a:gdLst/>
                    <a:ahLst/>
                    <a:cxnLst/>
                    <a:rect l="l" t="t" r="r" b="b"/>
                    <a:pathLst>
                      <a:path w="40163" h="39144" extrusionOk="0">
                        <a:moveTo>
                          <a:pt x="20096" y="0"/>
                        </a:moveTo>
                        <a:cubicBezTo>
                          <a:pt x="19771" y="0"/>
                          <a:pt x="19443" y="9"/>
                          <a:pt x="19114" y="25"/>
                        </a:cubicBezTo>
                        <a:cubicBezTo>
                          <a:pt x="8307" y="592"/>
                          <a:pt x="1" y="9765"/>
                          <a:pt x="534" y="20573"/>
                        </a:cubicBezTo>
                        <a:cubicBezTo>
                          <a:pt x="1052" y="31018"/>
                          <a:pt x="9721" y="39144"/>
                          <a:pt x="20067" y="39144"/>
                        </a:cubicBezTo>
                        <a:cubicBezTo>
                          <a:pt x="20393" y="39144"/>
                          <a:pt x="20720" y="39136"/>
                          <a:pt x="21049" y="39119"/>
                        </a:cubicBezTo>
                        <a:cubicBezTo>
                          <a:pt x="31857" y="38586"/>
                          <a:pt x="40163" y="29379"/>
                          <a:pt x="39629" y="18605"/>
                        </a:cubicBezTo>
                        <a:cubicBezTo>
                          <a:pt x="39112" y="8127"/>
                          <a:pt x="30443" y="0"/>
                          <a:pt x="20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62"/>
                  <p:cNvSpPr/>
                  <p:nvPr/>
                </p:nvSpPr>
                <p:spPr>
                  <a:xfrm>
                    <a:off x="5235260" y="3143687"/>
                    <a:ext cx="457504" cy="501364"/>
                  </a:xfrm>
                  <a:custGeom>
                    <a:avLst/>
                    <a:gdLst/>
                    <a:ahLst/>
                    <a:cxnLst/>
                    <a:rect l="l" t="t" r="r" b="b"/>
                    <a:pathLst>
                      <a:path w="12444" h="13637" extrusionOk="0">
                        <a:moveTo>
                          <a:pt x="6301" y="1"/>
                        </a:moveTo>
                        <a:cubicBezTo>
                          <a:pt x="5524" y="1"/>
                          <a:pt x="4599" y="231"/>
                          <a:pt x="3537" y="661"/>
                        </a:cubicBezTo>
                        <a:cubicBezTo>
                          <a:pt x="2169" y="1228"/>
                          <a:pt x="1235" y="1928"/>
                          <a:pt x="701" y="2762"/>
                        </a:cubicBezTo>
                        <a:cubicBezTo>
                          <a:pt x="201" y="3630"/>
                          <a:pt x="1" y="4664"/>
                          <a:pt x="168" y="5664"/>
                        </a:cubicBezTo>
                        <a:lnTo>
                          <a:pt x="3537" y="4930"/>
                        </a:lnTo>
                        <a:cubicBezTo>
                          <a:pt x="3370" y="4463"/>
                          <a:pt x="3370" y="3963"/>
                          <a:pt x="3503" y="3496"/>
                        </a:cubicBezTo>
                        <a:cubicBezTo>
                          <a:pt x="3670" y="3129"/>
                          <a:pt x="3970" y="2862"/>
                          <a:pt x="4304" y="2729"/>
                        </a:cubicBezTo>
                        <a:cubicBezTo>
                          <a:pt x="4491" y="2654"/>
                          <a:pt x="4689" y="2611"/>
                          <a:pt x="4886" y="2611"/>
                        </a:cubicBezTo>
                        <a:cubicBezTo>
                          <a:pt x="5039" y="2611"/>
                          <a:pt x="5192" y="2637"/>
                          <a:pt x="5338" y="2696"/>
                        </a:cubicBezTo>
                        <a:cubicBezTo>
                          <a:pt x="5672" y="2829"/>
                          <a:pt x="5905" y="3096"/>
                          <a:pt x="6039" y="3429"/>
                        </a:cubicBezTo>
                        <a:cubicBezTo>
                          <a:pt x="6205" y="3796"/>
                          <a:pt x="6172" y="4230"/>
                          <a:pt x="6005" y="4597"/>
                        </a:cubicBezTo>
                        <a:cubicBezTo>
                          <a:pt x="5838" y="4997"/>
                          <a:pt x="5505" y="5331"/>
                          <a:pt x="5071" y="5464"/>
                        </a:cubicBezTo>
                        <a:cubicBezTo>
                          <a:pt x="4938" y="5531"/>
                          <a:pt x="4804" y="5564"/>
                          <a:pt x="4638" y="5598"/>
                        </a:cubicBezTo>
                        <a:lnTo>
                          <a:pt x="5438" y="8066"/>
                        </a:lnTo>
                        <a:cubicBezTo>
                          <a:pt x="5738" y="7799"/>
                          <a:pt x="6072" y="7599"/>
                          <a:pt x="6439" y="7432"/>
                        </a:cubicBezTo>
                        <a:cubicBezTo>
                          <a:pt x="6656" y="7332"/>
                          <a:pt x="6889" y="7282"/>
                          <a:pt x="7123" y="7282"/>
                        </a:cubicBezTo>
                        <a:cubicBezTo>
                          <a:pt x="7356" y="7282"/>
                          <a:pt x="7590" y="7332"/>
                          <a:pt x="7807" y="7432"/>
                        </a:cubicBezTo>
                        <a:cubicBezTo>
                          <a:pt x="8240" y="7632"/>
                          <a:pt x="8607" y="8033"/>
                          <a:pt x="8741" y="8533"/>
                        </a:cubicBezTo>
                        <a:cubicBezTo>
                          <a:pt x="8974" y="9000"/>
                          <a:pt x="9007" y="9534"/>
                          <a:pt x="8841" y="10001"/>
                        </a:cubicBezTo>
                        <a:cubicBezTo>
                          <a:pt x="8707" y="10468"/>
                          <a:pt x="8374" y="10801"/>
                          <a:pt x="7940" y="10968"/>
                        </a:cubicBezTo>
                        <a:cubicBezTo>
                          <a:pt x="7720" y="11060"/>
                          <a:pt x="7490" y="11111"/>
                          <a:pt x="7266" y="11111"/>
                        </a:cubicBezTo>
                        <a:cubicBezTo>
                          <a:pt x="7083" y="11111"/>
                          <a:pt x="6904" y="11077"/>
                          <a:pt x="6739" y="11002"/>
                        </a:cubicBezTo>
                        <a:cubicBezTo>
                          <a:pt x="6239" y="10768"/>
                          <a:pt x="5805" y="10368"/>
                          <a:pt x="5538" y="9867"/>
                        </a:cubicBezTo>
                        <a:lnTo>
                          <a:pt x="2403" y="11669"/>
                        </a:lnTo>
                        <a:cubicBezTo>
                          <a:pt x="2870" y="12269"/>
                          <a:pt x="3437" y="12769"/>
                          <a:pt x="4104" y="13170"/>
                        </a:cubicBezTo>
                        <a:cubicBezTo>
                          <a:pt x="4738" y="13470"/>
                          <a:pt x="5405" y="13637"/>
                          <a:pt x="6105" y="13637"/>
                        </a:cubicBezTo>
                        <a:cubicBezTo>
                          <a:pt x="7073" y="13570"/>
                          <a:pt x="8007" y="13370"/>
                          <a:pt x="8841" y="12970"/>
                        </a:cubicBezTo>
                        <a:cubicBezTo>
                          <a:pt x="9808" y="12603"/>
                          <a:pt x="10675" y="12069"/>
                          <a:pt x="11342" y="11335"/>
                        </a:cubicBezTo>
                        <a:cubicBezTo>
                          <a:pt x="11876" y="10735"/>
                          <a:pt x="12210" y="10001"/>
                          <a:pt x="12310" y="9200"/>
                        </a:cubicBezTo>
                        <a:cubicBezTo>
                          <a:pt x="12443" y="8433"/>
                          <a:pt x="12343" y="7666"/>
                          <a:pt x="12043" y="6965"/>
                        </a:cubicBezTo>
                        <a:cubicBezTo>
                          <a:pt x="11843" y="6465"/>
                          <a:pt x="11543" y="6031"/>
                          <a:pt x="11109" y="5664"/>
                        </a:cubicBezTo>
                        <a:cubicBezTo>
                          <a:pt x="10742" y="5364"/>
                          <a:pt x="10275" y="5164"/>
                          <a:pt x="9808" y="5097"/>
                        </a:cubicBezTo>
                        <a:cubicBezTo>
                          <a:pt x="9642" y="5072"/>
                          <a:pt x="9482" y="5061"/>
                          <a:pt x="9324" y="5061"/>
                        </a:cubicBezTo>
                        <a:cubicBezTo>
                          <a:pt x="9069" y="5061"/>
                          <a:pt x="8821" y="5089"/>
                          <a:pt x="8574" y="5131"/>
                        </a:cubicBezTo>
                        <a:cubicBezTo>
                          <a:pt x="8974" y="4664"/>
                          <a:pt x="9274" y="4097"/>
                          <a:pt x="9408" y="3496"/>
                        </a:cubicBezTo>
                        <a:cubicBezTo>
                          <a:pt x="9508" y="2962"/>
                          <a:pt x="9474" y="2395"/>
                          <a:pt x="9241" y="1928"/>
                        </a:cubicBezTo>
                        <a:cubicBezTo>
                          <a:pt x="8907" y="1061"/>
                          <a:pt x="8173" y="394"/>
                          <a:pt x="7306" y="160"/>
                        </a:cubicBezTo>
                        <a:cubicBezTo>
                          <a:pt x="7005" y="53"/>
                          <a:pt x="6670" y="1"/>
                          <a:pt x="6301"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62"/>
                  <p:cNvSpPr/>
                  <p:nvPr/>
                </p:nvSpPr>
                <p:spPr>
                  <a:xfrm>
                    <a:off x="4830606" y="3313644"/>
                    <a:ext cx="446437" cy="495886"/>
                  </a:xfrm>
                  <a:custGeom>
                    <a:avLst/>
                    <a:gdLst/>
                    <a:ahLst/>
                    <a:cxnLst/>
                    <a:rect l="l" t="t" r="r" b="b"/>
                    <a:pathLst>
                      <a:path w="12143" h="13488" extrusionOk="0">
                        <a:moveTo>
                          <a:pt x="4983" y="2694"/>
                        </a:moveTo>
                        <a:cubicBezTo>
                          <a:pt x="5348" y="2694"/>
                          <a:pt x="5704" y="2843"/>
                          <a:pt x="5971" y="3109"/>
                        </a:cubicBezTo>
                        <a:cubicBezTo>
                          <a:pt x="6471" y="3543"/>
                          <a:pt x="7038" y="4544"/>
                          <a:pt x="7706" y="6145"/>
                        </a:cubicBezTo>
                        <a:cubicBezTo>
                          <a:pt x="8073" y="6946"/>
                          <a:pt x="8339" y="7780"/>
                          <a:pt x="8506" y="8613"/>
                        </a:cubicBezTo>
                        <a:cubicBezTo>
                          <a:pt x="8606" y="9080"/>
                          <a:pt x="8573" y="9547"/>
                          <a:pt x="8439" y="9981"/>
                        </a:cubicBezTo>
                        <a:cubicBezTo>
                          <a:pt x="8273" y="10281"/>
                          <a:pt x="8039" y="10548"/>
                          <a:pt x="7706" y="10682"/>
                        </a:cubicBezTo>
                        <a:cubicBezTo>
                          <a:pt x="7543" y="10743"/>
                          <a:pt x="7374" y="10773"/>
                          <a:pt x="7207" y="10773"/>
                        </a:cubicBezTo>
                        <a:cubicBezTo>
                          <a:pt x="6825" y="10773"/>
                          <a:pt x="6450" y="10616"/>
                          <a:pt x="6171" y="10315"/>
                        </a:cubicBezTo>
                        <a:cubicBezTo>
                          <a:pt x="5671" y="9881"/>
                          <a:pt x="5104" y="8880"/>
                          <a:pt x="4503" y="7379"/>
                        </a:cubicBezTo>
                        <a:cubicBezTo>
                          <a:pt x="3870" y="5878"/>
                          <a:pt x="3569" y="4777"/>
                          <a:pt x="3603" y="4110"/>
                        </a:cubicBezTo>
                        <a:cubicBezTo>
                          <a:pt x="3569" y="3543"/>
                          <a:pt x="3903" y="3009"/>
                          <a:pt x="4437" y="2809"/>
                        </a:cubicBezTo>
                        <a:cubicBezTo>
                          <a:pt x="4615" y="2731"/>
                          <a:pt x="4800" y="2694"/>
                          <a:pt x="4983" y="2694"/>
                        </a:cubicBezTo>
                        <a:close/>
                        <a:moveTo>
                          <a:pt x="5941" y="1"/>
                        </a:moveTo>
                        <a:cubicBezTo>
                          <a:pt x="5873" y="1"/>
                          <a:pt x="5805" y="3"/>
                          <a:pt x="5738" y="7"/>
                        </a:cubicBezTo>
                        <a:cubicBezTo>
                          <a:pt x="5004" y="41"/>
                          <a:pt x="4303" y="207"/>
                          <a:pt x="3636" y="508"/>
                        </a:cubicBezTo>
                        <a:cubicBezTo>
                          <a:pt x="1935" y="1208"/>
                          <a:pt x="901" y="2209"/>
                          <a:pt x="434" y="3443"/>
                        </a:cubicBezTo>
                        <a:cubicBezTo>
                          <a:pt x="0" y="4677"/>
                          <a:pt x="234" y="6445"/>
                          <a:pt x="1168" y="8714"/>
                        </a:cubicBezTo>
                        <a:cubicBezTo>
                          <a:pt x="1535" y="9581"/>
                          <a:pt x="1968" y="10415"/>
                          <a:pt x="2469" y="11182"/>
                        </a:cubicBezTo>
                        <a:cubicBezTo>
                          <a:pt x="2835" y="11782"/>
                          <a:pt x="3336" y="12283"/>
                          <a:pt x="3903" y="12716"/>
                        </a:cubicBezTo>
                        <a:cubicBezTo>
                          <a:pt x="4503" y="13150"/>
                          <a:pt x="5237" y="13417"/>
                          <a:pt x="6004" y="13484"/>
                        </a:cubicBezTo>
                        <a:cubicBezTo>
                          <a:pt x="6079" y="13486"/>
                          <a:pt x="6155" y="13488"/>
                          <a:pt x="6230" y="13488"/>
                        </a:cubicBezTo>
                        <a:cubicBezTo>
                          <a:pt x="7055" y="13488"/>
                          <a:pt x="7875" y="13320"/>
                          <a:pt x="8640" y="12983"/>
                        </a:cubicBezTo>
                        <a:cubicBezTo>
                          <a:pt x="10441" y="12216"/>
                          <a:pt x="11475" y="11182"/>
                          <a:pt x="11809" y="9881"/>
                        </a:cubicBezTo>
                        <a:cubicBezTo>
                          <a:pt x="12142" y="8547"/>
                          <a:pt x="11842" y="6812"/>
                          <a:pt x="10941" y="4644"/>
                        </a:cubicBezTo>
                        <a:cubicBezTo>
                          <a:pt x="10574" y="3710"/>
                          <a:pt x="10074" y="2809"/>
                          <a:pt x="9474" y="1975"/>
                        </a:cubicBezTo>
                        <a:cubicBezTo>
                          <a:pt x="9173" y="1608"/>
                          <a:pt x="8873" y="1241"/>
                          <a:pt x="8506" y="941"/>
                        </a:cubicBezTo>
                        <a:cubicBezTo>
                          <a:pt x="8139" y="641"/>
                          <a:pt x="7739" y="408"/>
                          <a:pt x="7305" y="274"/>
                        </a:cubicBezTo>
                        <a:cubicBezTo>
                          <a:pt x="6869" y="99"/>
                          <a:pt x="6406" y="1"/>
                          <a:pt x="5941"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9" name="Google Shape;1799;p62"/>
                <p:cNvGrpSpPr/>
                <p:nvPr/>
              </p:nvGrpSpPr>
              <p:grpSpPr>
                <a:xfrm>
                  <a:off x="3061002" y="3128333"/>
                  <a:ext cx="1605999" cy="1547700"/>
                  <a:chOff x="3061002" y="3128333"/>
                  <a:chExt cx="1605999" cy="1547700"/>
                </a:xfrm>
              </p:grpSpPr>
              <p:sp>
                <p:nvSpPr>
                  <p:cNvPr id="1800" name="Google Shape;1800;p62"/>
                  <p:cNvSpPr/>
                  <p:nvPr/>
                </p:nvSpPr>
                <p:spPr>
                  <a:xfrm>
                    <a:off x="3061002" y="3194126"/>
                    <a:ext cx="1583285" cy="1439387"/>
                  </a:xfrm>
                  <a:custGeom>
                    <a:avLst/>
                    <a:gdLst/>
                    <a:ahLst/>
                    <a:cxnLst/>
                    <a:rect l="l" t="t" r="r" b="b"/>
                    <a:pathLst>
                      <a:path w="43065" h="39151" extrusionOk="0">
                        <a:moveTo>
                          <a:pt x="21527" y="0"/>
                        </a:moveTo>
                        <a:cubicBezTo>
                          <a:pt x="12658" y="0"/>
                          <a:pt x="4613" y="6069"/>
                          <a:pt x="2469" y="15100"/>
                        </a:cubicBezTo>
                        <a:cubicBezTo>
                          <a:pt x="1" y="25608"/>
                          <a:pt x="6505" y="36148"/>
                          <a:pt x="17046" y="38617"/>
                        </a:cubicBezTo>
                        <a:cubicBezTo>
                          <a:pt x="18562" y="38978"/>
                          <a:pt x="20077" y="39150"/>
                          <a:pt x="21570" y="39150"/>
                        </a:cubicBezTo>
                        <a:cubicBezTo>
                          <a:pt x="30426" y="39150"/>
                          <a:pt x="38451" y="33065"/>
                          <a:pt x="40563" y="24073"/>
                        </a:cubicBezTo>
                        <a:cubicBezTo>
                          <a:pt x="43065" y="13566"/>
                          <a:pt x="36527" y="3025"/>
                          <a:pt x="26019" y="523"/>
                        </a:cubicBezTo>
                        <a:cubicBezTo>
                          <a:pt x="24515" y="170"/>
                          <a:pt x="23010" y="0"/>
                          <a:pt x="215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62"/>
                  <p:cNvSpPr/>
                  <p:nvPr/>
                </p:nvSpPr>
                <p:spPr>
                  <a:xfrm>
                    <a:off x="3083601" y="3128333"/>
                    <a:ext cx="1583400" cy="1547700"/>
                  </a:xfrm>
                  <a:prstGeom prst="blockArc">
                    <a:avLst>
                      <a:gd name="adj1" fmla="val 10800000"/>
                      <a:gd name="adj2" fmla="val 99564"/>
                      <a:gd name="adj3" fmla="val 10252"/>
                    </a:avLst>
                  </a:pr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2" name="Google Shape;1802;p62"/>
                <p:cNvGrpSpPr/>
                <p:nvPr/>
              </p:nvGrpSpPr>
              <p:grpSpPr>
                <a:xfrm>
                  <a:off x="1639695" y="3131883"/>
                  <a:ext cx="1602218" cy="1547700"/>
                  <a:chOff x="1639695" y="3131883"/>
                  <a:chExt cx="1602218" cy="1547700"/>
                </a:xfrm>
              </p:grpSpPr>
              <p:sp>
                <p:nvSpPr>
                  <p:cNvPr id="1803" name="Google Shape;1803;p62"/>
                  <p:cNvSpPr/>
                  <p:nvPr/>
                </p:nvSpPr>
                <p:spPr>
                  <a:xfrm>
                    <a:off x="1639695" y="3195303"/>
                    <a:ext cx="1547733" cy="1439019"/>
                  </a:xfrm>
                  <a:custGeom>
                    <a:avLst/>
                    <a:gdLst/>
                    <a:ahLst/>
                    <a:cxnLst/>
                    <a:rect l="l" t="t" r="r" b="b"/>
                    <a:pathLst>
                      <a:path w="42098" h="39141" extrusionOk="0">
                        <a:moveTo>
                          <a:pt x="21026" y="1"/>
                        </a:moveTo>
                        <a:cubicBezTo>
                          <a:pt x="11618" y="1"/>
                          <a:pt x="3297" y="6826"/>
                          <a:pt x="1735" y="16436"/>
                        </a:cubicBezTo>
                        <a:cubicBezTo>
                          <a:pt x="1" y="27077"/>
                          <a:pt x="7273" y="37151"/>
                          <a:pt x="17914" y="38885"/>
                        </a:cubicBezTo>
                        <a:cubicBezTo>
                          <a:pt x="18974" y="39058"/>
                          <a:pt x="20029" y="39141"/>
                          <a:pt x="21070" y="39141"/>
                        </a:cubicBezTo>
                        <a:cubicBezTo>
                          <a:pt x="30502" y="39141"/>
                          <a:pt x="38801" y="32290"/>
                          <a:pt x="40363" y="22707"/>
                        </a:cubicBezTo>
                        <a:cubicBezTo>
                          <a:pt x="42098" y="12033"/>
                          <a:pt x="34859" y="1959"/>
                          <a:pt x="24185" y="257"/>
                        </a:cubicBezTo>
                        <a:cubicBezTo>
                          <a:pt x="23124" y="85"/>
                          <a:pt x="22068" y="1"/>
                          <a:pt x="21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62"/>
                  <p:cNvSpPr/>
                  <p:nvPr/>
                </p:nvSpPr>
                <p:spPr>
                  <a:xfrm rot="10800000">
                    <a:off x="1658513" y="3131883"/>
                    <a:ext cx="1583400" cy="1547700"/>
                  </a:xfrm>
                  <a:prstGeom prst="blockArc">
                    <a:avLst>
                      <a:gd name="adj1" fmla="val 10800000"/>
                      <a:gd name="adj2" fmla="val 99564"/>
                      <a:gd name="adj3" fmla="val 10252"/>
                    </a:avLst>
                  </a:pr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805" name="Google Shape;1805;p62"/>
              <p:cNvSpPr/>
              <p:nvPr/>
            </p:nvSpPr>
            <p:spPr>
              <a:xfrm rot="10800000">
                <a:off x="4508836" y="3130100"/>
                <a:ext cx="1583400" cy="1547700"/>
              </a:xfrm>
              <a:prstGeom prst="blockArc">
                <a:avLst>
                  <a:gd name="adj1" fmla="val 10800000"/>
                  <a:gd name="adj2" fmla="val 99564"/>
                  <a:gd name="adj3" fmla="val 10252"/>
                </a:avLst>
              </a:pr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6" name="Google Shape;1806;p62"/>
            <p:cNvGrpSpPr/>
            <p:nvPr/>
          </p:nvGrpSpPr>
          <p:grpSpPr>
            <a:xfrm>
              <a:off x="6297279" y="3658266"/>
              <a:ext cx="846201" cy="492210"/>
              <a:chOff x="6297279" y="3658266"/>
              <a:chExt cx="846201" cy="492210"/>
            </a:xfrm>
          </p:grpSpPr>
          <p:sp>
            <p:nvSpPr>
              <p:cNvPr id="1807" name="Google Shape;1807;p62"/>
              <p:cNvSpPr/>
              <p:nvPr/>
            </p:nvSpPr>
            <p:spPr>
              <a:xfrm>
                <a:off x="6297279" y="3658266"/>
                <a:ext cx="388790" cy="492210"/>
              </a:xfrm>
              <a:custGeom>
                <a:avLst/>
                <a:gdLst/>
                <a:ahLst/>
                <a:cxnLst/>
                <a:rect l="l" t="t" r="r" b="b"/>
                <a:pathLst>
                  <a:path w="10575" h="13388" extrusionOk="0">
                    <a:moveTo>
                      <a:pt x="5237" y="2375"/>
                    </a:moveTo>
                    <a:cubicBezTo>
                      <a:pt x="5838" y="2375"/>
                      <a:pt x="6338" y="2709"/>
                      <a:pt x="6572" y="3276"/>
                    </a:cubicBezTo>
                    <a:cubicBezTo>
                      <a:pt x="6838" y="3843"/>
                      <a:pt x="7005" y="5010"/>
                      <a:pt x="7005" y="6745"/>
                    </a:cubicBezTo>
                    <a:cubicBezTo>
                      <a:pt x="7039" y="7612"/>
                      <a:pt x="6972" y="8479"/>
                      <a:pt x="6805" y="9313"/>
                    </a:cubicBezTo>
                    <a:cubicBezTo>
                      <a:pt x="6738" y="9780"/>
                      <a:pt x="6538" y="10181"/>
                      <a:pt x="6205" y="10548"/>
                    </a:cubicBezTo>
                    <a:cubicBezTo>
                      <a:pt x="5971" y="10781"/>
                      <a:pt x="5604" y="10914"/>
                      <a:pt x="5271" y="10914"/>
                    </a:cubicBezTo>
                    <a:cubicBezTo>
                      <a:pt x="4704" y="10914"/>
                      <a:pt x="4203" y="10548"/>
                      <a:pt x="4003" y="10014"/>
                    </a:cubicBezTo>
                    <a:cubicBezTo>
                      <a:pt x="3736" y="9413"/>
                      <a:pt x="3569" y="8279"/>
                      <a:pt x="3569" y="6645"/>
                    </a:cubicBezTo>
                    <a:cubicBezTo>
                      <a:pt x="3569" y="5010"/>
                      <a:pt x="3703" y="3876"/>
                      <a:pt x="3970" y="3276"/>
                    </a:cubicBezTo>
                    <a:cubicBezTo>
                      <a:pt x="4137" y="2742"/>
                      <a:pt x="4670" y="2375"/>
                      <a:pt x="5237" y="2375"/>
                    </a:cubicBezTo>
                    <a:close/>
                    <a:moveTo>
                      <a:pt x="5646" y="0"/>
                    </a:moveTo>
                    <a:cubicBezTo>
                      <a:pt x="5554" y="0"/>
                      <a:pt x="5463" y="2"/>
                      <a:pt x="5371" y="7"/>
                    </a:cubicBezTo>
                    <a:cubicBezTo>
                      <a:pt x="5314" y="6"/>
                      <a:pt x="5259" y="5"/>
                      <a:pt x="5203" y="5"/>
                    </a:cubicBezTo>
                    <a:cubicBezTo>
                      <a:pt x="3486" y="5"/>
                      <a:pt x="2207" y="505"/>
                      <a:pt x="1335" y="1474"/>
                    </a:cubicBezTo>
                    <a:cubicBezTo>
                      <a:pt x="467" y="2442"/>
                      <a:pt x="0" y="4176"/>
                      <a:pt x="0" y="6645"/>
                    </a:cubicBezTo>
                    <a:cubicBezTo>
                      <a:pt x="0" y="7545"/>
                      <a:pt x="67" y="8479"/>
                      <a:pt x="234" y="9380"/>
                    </a:cubicBezTo>
                    <a:cubicBezTo>
                      <a:pt x="367" y="10081"/>
                      <a:pt x="601" y="10748"/>
                      <a:pt x="968" y="11348"/>
                    </a:cubicBezTo>
                    <a:cubicBezTo>
                      <a:pt x="1368" y="11982"/>
                      <a:pt x="1968" y="12516"/>
                      <a:pt x="2635" y="12849"/>
                    </a:cubicBezTo>
                    <a:cubicBezTo>
                      <a:pt x="3400" y="13216"/>
                      <a:pt x="4221" y="13387"/>
                      <a:pt x="5073" y="13387"/>
                    </a:cubicBezTo>
                    <a:cubicBezTo>
                      <a:pt x="5150" y="13387"/>
                      <a:pt x="5227" y="13386"/>
                      <a:pt x="5304" y="13383"/>
                    </a:cubicBezTo>
                    <a:cubicBezTo>
                      <a:pt x="7239" y="13383"/>
                      <a:pt x="8606" y="12849"/>
                      <a:pt x="9407" y="11748"/>
                    </a:cubicBezTo>
                    <a:cubicBezTo>
                      <a:pt x="10174" y="10648"/>
                      <a:pt x="10574" y="8913"/>
                      <a:pt x="10574" y="6578"/>
                    </a:cubicBezTo>
                    <a:cubicBezTo>
                      <a:pt x="10574" y="5577"/>
                      <a:pt x="10474" y="4543"/>
                      <a:pt x="10208" y="3576"/>
                    </a:cubicBezTo>
                    <a:cubicBezTo>
                      <a:pt x="10107" y="3109"/>
                      <a:pt x="9941" y="2642"/>
                      <a:pt x="9741" y="2242"/>
                    </a:cubicBezTo>
                    <a:cubicBezTo>
                      <a:pt x="9507" y="1841"/>
                      <a:pt x="9240" y="1474"/>
                      <a:pt x="8907" y="1141"/>
                    </a:cubicBezTo>
                    <a:cubicBezTo>
                      <a:pt x="8506" y="774"/>
                      <a:pt x="8039" y="507"/>
                      <a:pt x="7539" y="307"/>
                    </a:cubicBezTo>
                    <a:cubicBezTo>
                      <a:pt x="6926" y="103"/>
                      <a:pt x="6288" y="0"/>
                      <a:pt x="5646"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62"/>
              <p:cNvSpPr/>
              <p:nvPr/>
            </p:nvSpPr>
            <p:spPr>
              <a:xfrm>
                <a:off x="6727704" y="3658487"/>
                <a:ext cx="415775" cy="484452"/>
              </a:xfrm>
              <a:custGeom>
                <a:avLst/>
                <a:gdLst/>
                <a:ahLst/>
                <a:cxnLst/>
                <a:rect l="l" t="t" r="r" b="b"/>
                <a:pathLst>
                  <a:path w="11309" h="13177" extrusionOk="0">
                    <a:moveTo>
                      <a:pt x="6539" y="3870"/>
                    </a:moveTo>
                    <a:lnTo>
                      <a:pt x="6539" y="7940"/>
                    </a:lnTo>
                    <a:lnTo>
                      <a:pt x="3103" y="7940"/>
                    </a:lnTo>
                    <a:lnTo>
                      <a:pt x="6539" y="3870"/>
                    </a:lnTo>
                    <a:close/>
                    <a:moveTo>
                      <a:pt x="6539" y="1"/>
                    </a:moveTo>
                    <a:lnTo>
                      <a:pt x="1" y="7773"/>
                    </a:lnTo>
                    <a:lnTo>
                      <a:pt x="1" y="10742"/>
                    </a:lnTo>
                    <a:lnTo>
                      <a:pt x="6539" y="10742"/>
                    </a:lnTo>
                    <a:lnTo>
                      <a:pt x="6539" y="13177"/>
                    </a:lnTo>
                    <a:lnTo>
                      <a:pt x="9674" y="13177"/>
                    </a:lnTo>
                    <a:lnTo>
                      <a:pt x="9674" y="10742"/>
                    </a:lnTo>
                    <a:lnTo>
                      <a:pt x="11309" y="10742"/>
                    </a:lnTo>
                    <a:lnTo>
                      <a:pt x="11309" y="7940"/>
                    </a:lnTo>
                    <a:lnTo>
                      <a:pt x="9674" y="7940"/>
                    </a:lnTo>
                    <a:lnTo>
                      <a:pt x="9674"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9" name="Google Shape;1809;p62"/>
            <p:cNvGrpSpPr/>
            <p:nvPr/>
          </p:nvGrpSpPr>
          <p:grpSpPr>
            <a:xfrm>
              <a:off x="2024754" y="3658266"/>
              <a:ext cx="743220" cy="492210"/>
              <a:chOff x="2024754" y="3658266"/>
              <a:chExt cx="743220" cy="492210"/>
            </a:xfrm>
          </p:grpSpPr>
          <p:sp>
            <p:nvSpPr>
              <p:cNvPr id="1810" name="Google Shape;1810;p62"/>
              <p:cNvSpPr/>
              <p:nvPr/>
            </p:nvSpPr>
            <p:spPr>
              <a:xfrm>
                <a:off x="2024754" y="3658266"/>
                <a:ext cx="388827" cy="492210"/>
              </a:xfrm>
              <a:custGeom>
                <a:avLst/>
                <a:gdLst/>
                <a:ahLst/>
                <a:cxnLst/>
                <a:rect l="l" t="t" r="r" b="b"/>
                <a:pathLst>
                  <a:path w="10576" h="13388" extrusionOk="0">
                    <a:moveTo>
                      <a:pt x="5238" y="2375"/>
                    </a:moveTo>
                    <a:cubicBezTo>
                      <a:pt x="5838" y="2375"/>
                      <a:pt x="6339" y="2709"/>
                      <a:pt x="6572" y="3276"/>
                    </a:cubicBezTo>
                    <a:cubicBezTo>
                      <a:pt x="6839" y="3843"/>
                      <a:pt x="6973" y="5010"/>
                      <a:pt x="6973" y="6745"/>
                    </a:cubicBezTo>
                    <a:cubicBezTo>
                      <a:pt x="7006" y="7579"/>
                      <a:pt x="6939" y="8479"/>
                      <a:pt x="6772" y="9313"/>
                    </a:cubicBezTo>
                    <a:cubicBezTo>
                      <a:pt x="6706" y="9780"/>
                      <a:pt x="6506" y="10181"/>
                      <a:pt x="6205" y="10548"/>
                    </a:cubicBezTo>
                    <a:cubicBezTo>
                      <a:pt x="5939" y="10781"/>
                      <a:pt x="5605" y="10914"/>
                      <a:pt x="5238" y="10914"/>
                    </a:cubicBezTo>
                    <a:cubicBezTo>
                      <a:pt x="4671" y="10914"/>
                      <a:pt x="4171" y="10548"/>
                      <a:pt x="4004" y="10014"/>
                    </a:cubicBezTo>
                    <a:cubicBezTo>
                      <a:pt x="3704" y="9413"/>
                      <a:pt x="3570" y="8279"/>
                      <a:pt x="3570" y="6645"/>
                    </a:cubicBezTo>
                    <a:cubicBezTo>
                      <a:pt x="3570" y="5010"/>
                      <a:pt x="3704" y="3876"/>
                      <a:pt x="3970" y="3276"/>
                    </a:cubicBezTo>
                    <a:cubicBezTo>
                      <a:pt x="4137" y="2742"/>
                      <a:pt x="4671" y="2375"/>
                      <a:pt x="5238" y="2375"/>
                    </a:cubicBezTo>
                    <a:close/>
                    <a:moveTo>
                      <a:pt x="5647" y="0"/>
                    </a:moveTo>
                    <a:cubicBezTo>
                      <a:pt x="5555" y="0"/>
                      <a:pt x="5463" y="2"/>
                      <a:pt x="5371" y="7"/>
                    </a:cubicBezTo>
                    <a:cubicBezTo>
                      <a:pt x="5315" y="6"/>
                      <a:pt x="5259" y="5"/>
                      <a:pt x="5204" y="5"/>
                    </a:cubicBezTo>
                    <a:cubicBezTo>
                      <a:pt x="3487" y="5"/>
                      <a:pt x="2208" y="505"/>
                      <a:pt x="1335" y="1474"/>
                    </a:cubicBezTo>
                    <a:cubicBezTo>
                      <a:pt x="435" y="2442"/>
                      <a:pt x="1" y="4176"/>
                      <a:pt x="1" y="6645"/>
                    </a:cubicBezTo>
                    <a:cubicBezTo>
                      <a:pt x="1" y="7545"/>
                      <a:pt x="68" y="8479"/>
                      <a:pt x="234" y="9380"/>
                    </a:cubicBezTo>
                    <a:cubicBezTo>
                      <a:pt x="368" y="10047"/>
                      <a:pt x="601" y="10714"/>
                      <a:pt x="968" y="11315"/>
                    </a:cubicBezTo>
                    <a:cubicBezTo>
                      <a:pt x="1369" y="11982"/>
                      <a:pt x="1969" y="12516"/>
                      <a:pt x="2636" y="12849"/>
                    </a:cubicBezTo>
                    <a:cubicBezTo>
                      <a:pt x="3401" y="13216"/>
                      <a:pt x="4222" y="13387"/>
                      <a:pt x="5074" y="13387"/>
                    </a:cubicBezTo>
                    <a:cubicBezTo>
                      <a:pt x="5150" y="13387"/>
                      <a:pt x="5227" y="13386"/>
                      <a:pt x="5305" y="13383"/>
                    </a:cubicBezTo>
                    <a:cubicBezTo>
                      <a:pt x="7239" y="13383"/>
                      <a:pt x="8607" y="12849"/>
                      <a:pt x="9408" y="11748"/>
                    </a:cubicBezTo>
                    <a:cubicBezTo>
                      <a:pt x="10175" y="10648"/>
                      <a:pt x="10575" y="8913"/>
                      <a:pt x="10575" y="6578"/>
                    </a:cubicBezTo>
                    <a:cubicBezTo>
                      <a:pt x="10575" y="5577"/>
                      <a:pt x="10475" y="4543"/>
                      <a:pt x="10242" y="3576"/>
                    </a:cubicBezTo>
                    <a:cubicBezTo>
                      <a:pt x="10108" y="3109"/>
                      <a:pt x="9941" y="2642"/>
                      <a:pt x="9741" y="2242"/>
                    </a:cubicBezTo>
                    <a:cubicBezTo>
                      <a:pt x="9508" y="1841"/>
                      <a:pt x="9241" y="1474"/>
                      <a:pt x="8907" y="1141"/>
                    </a:cubicBezTo>
                    <a:cubicBezTo>
                      <a:pt x="8507" y="774"/>
                      <a:pt x="8040" y="507"/>
                      <a:pt x="7540" y="307"/>
                    </a:cubicBezTo>
                    <a:cubicBezTo>
                      <a:pt x="6927" y="103"/>
                      <a:pt x="6288" y="0"/>
                      <a:pt x="5647"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62"/>
              <p:cNvSpPr/>
              <p:nvPr/>
            </p:nvSpPr>
            <p:spPr>
              <a:xfrm>
                <a:off x="2495693" y="3658487"/>
                <a:ext cx="272282" cy="484452"/>
              </a:xfrm>
              <a:custGeom>
                <a:avLst/>
                <a:gdLst/>
                <a:ahLst/>
                <a:cxnLst/>
                <a:rect l="l" t="t" r="r" b="b"/>
                <a:pathLst>
                  <a:path w="7406" h="13177" extrusionOk="0">
                    <a:moveTo>
                      <a:pt x="4437" y="1"/>
                    </a:moveTo>
                    <a:cubicBezTo>
                      <a:pt x="4070" y="801"/>
                      <a:pt x="3503" y="1502"/>
                      <a:pt x="2835" y="2069"/>
                    </a:cubicBezTo>
                    <a:cubicBezTo>
                      <a:pt x="1968" y="2703"/>
                      <a:pt x="1001" y="3170"/>
                      <a:pt x="0" y="3470"/>
                    </a:cubicBezTo>
                    <a:lnTo>
                      <a:pt x="0" y="6439"/>
                    </a:lnTo>
                    <a:cubicBezTo>
                      <a:pt x="701" y="6205"/>
                      <a:pt x="1401" y="5972"/>
                      <a:pt x="2068" y="5638"/>
                    </a:cubicBezTo>
                    <a:cubicBezTo>
                      <a:pt x="2669" y="5338"/>
                      <a:pt x="3236" y="4971"/>
                      <a:pt x="3769" y="4537"/>
                    </a:cubicBezTo>
                    <a:lnTo>
                      <a:pt x="3769" y="13177"/>
                    </a:lnTo>
                    <a:lnTo>
                      <a:pt x="7405" y="13177"/>
                    </a:lnTo>
                    <a:lnTo>
                      <a:pt x="7405"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2" name="Google Shape;1812;p62"/>
            <p:cNvSpPr/>
            <p:nvPr/>
          </p:nvSpPr>
          <p:spPr>
            <a:xfrm>
              <a:off x="3867921" y="3657862"/>
              <a:ext cx="398606" cy="485077"/>
            </a:xfrm>
            <a:custGeom>
              <a:avLst/>
              <a:gdLst/>
              <a:ahLst/>
              <a:cxnLst/>
              <a:rect l="l" t="t" r="r" b="b"/>
              <a:pathLst>
                <a:path w="10842" h="13194" extrusionOk="0">
                  <a:moveTo>
                    <a:pt x="6005" y="1"/>
                  </a:moveTo>
                  <a:cubicBezTo>
                    <a:pt x="5838" y="1"/>
                    <a:pt x="5671" y="7"/>
                    <a:pt x="5505" y="18"/>
                  </a:cubicBezTo>
                  <a:cubicBezTo>
                    <a:pt x="5364" y="8"/>
                    <a:pt x="5222" y="3"/>
                    <a:pt x="5081" y="3"/>
                  </a:cubicBezTo>
                  <a:cubicBezTo>
                    <a:pt x="4256" y="3"/>
                    <a:pt x="3439" y="166"/>
                    <a:pt x="2669" y="451"/>
                  </a:cubicBezTo>
                  <a:cubicBezTo>
                    <a:pt x="2002" y="718"/>
                    <a:pt x="1468" y="1185"/>
                    <a:pt x="1068" y="1752"/>
                  </a:cubicBezTo>
                  <a:cubicBezTo>
                    <a:pt x="635" y="2486"/>
                    <a:pt x="368" y="3287"/>
                    <a:pt x="301" y="4121"/>
                  </a:cubicBezTo>
                  <a:lnTo>
                    <a:pt x="3904" y="4421"/>
                  </a:lnTo>
                  <a:cubicBezTo>
                    <a:pt x="3904" y="3854"/>
                    <a:pt x="4137" y="3320"/>
                    <a:pt x="4471" y="2886"/>
                  </a:cubicBezTo>
                  <a:cubicBezTo>
                    <a:pt x="4788" y="2603"/>
                    <a:pt x="5188" y="2461"/>
                    <a:pt x="5588" y="2461"/>
                  </a:cubicBezTo>
                  <a:cubicBezTo>
                    <a:pt x="5988" y="2461"/>
                    <a:pt x="6389" y="2603"/>
                    <a:pt x="6706" y="2886"/>
                  </a:cubicBezTo>
                  <a:cubicBezTo>
                    <a:pt x="6972" y="3153"/>
                    <a:pt x="7139" y="3520"/>
                    <a:pt x="7106" y="3920"/>
                  </a:cubicBezTo>
                  <a:cubicBezTo>
                    <a:pt x="7106" y="4321"/>
                    <a:pt x="6939" y="4754"/>
                    <a:pt x="6672" y="5055"/>
                  </a:cubicBezTo>
                  <a:cubicBezTo>
                    <a:pt x="6072" y="5755"/>
                    <a:pt x="5405" y="6356"/>
                    <a:pt x="4671" y="6856"/>
                  </a:cubicBezTo>
                  <a:cubicBezTo>
                    <a:pt x="2936" y="8123"/>
                    <a:pt x="1735" y="9258"/>
                    <a:pt x="1135" y="10192"/>
                  </a:cubicBezTo>
                  <a:cubicBezTo>
                    <a:pt x="501" y="11092"/>
                    <a:pt x="134" y="12126"/>
                    <a:pt x="1" y="13194"/>
                  </a:cubicBezTo>
                  <a:lnTo>
                    <a:pt x="10808" y="13194"/>
                  </a:lnTo>
                  <a:lnTo>
                    <a:pt x="10842" y="10225"/>
                  </a:lnTo>
                  <a:lnTo>
                    <a:pt x="5238" y="10225"/>
                  </a:lnTo>
                  <a:cubicBezTo>
                    <a:pt x="5571" y="9891"/>
                    <a:pt x="5838" y="9625"/>
                    <a:pt x="6105" y="9424"/>
                  </a:cubicBezTo>
                  <a:cubicBezTo>
                    <a:pt x="6339" y="9224"/>
                    <a:pt x="6806" y="8891"/>
                    <a:pt x="7539" y="8390"/>
                  </a:cubicBezTo>
                  <a:cubicBezTo>
                    <a:pt x="8507" y="7757"/>
                    <a:pt x="9374" y="6956"/>
                    <a:pt x="10041" y="6022"/>
                  </a:cubicBezTo>
                  <a:cubicBezTo>
                    <a:pt x="10475" y="5355"/>
                    <a:pt x="10742" y="4554"/>
                    <a:pt x="10742" y="3754"/>
                  </a:cubicBezTo>
                  <a:cubicBezTo>
                    <a:pt x="10742" y="3053"/>
                    <a:pt x="10542" y="2353"/>
                    <a:pt x="10141" y="1752"/>
                  </a:cubicBezTo>
                  <a:cubicBezTo>
                    <a:pt x="9708" y="1152"/>
                    <a:pt x="9141" y="685"/>
                    <a:pt x="8473" y="418"/>
                  </a:cubicBezTo>
                  <a:cubicBezTo>
                    <a:pt x="7667" y="140"/>
                    <a:pt x="6838" y="1"/>
                    <a:pt x="6005"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3" name="Google Shape;1813;p62"/>
          <p:cNvSpPr/>
          <p:nvPr/>
        </p:nvSpPr>
        <p:spPr>
          <a:xfrm>
            <a:off x="3625136" y="2867372"/>
            <a:ext cx="52758" cy="27169"/>
          </a:xfrm>
          <a:custGeom>
            <a:avLst/>
            <a:gdLst/>
            <a:ahLst/>
            <a:cxnLst/>
            <a:rect l="l" t="t" r="r" b="b"/>
            <a:pathLst>
              <a:path w="1435" h="739" extrusionOk="0">
                <a:moveTo>
                  <a:pt x="1184" y="0"/>
                </a:moveTo>
                <a:cubicBezTo>
                  <a:pt x="757" y="0"/>
                  <a:pt x="339" y="168"/>
                  <a:pt x="33" y="505"/>
                </a:cubicBezTo>
                <a:cubicBezTo>
                  <a:pt x="0" y="538"/>
                  <a:pt x="0" y="638"/>
                  <a:pt x="33" y="705"/>
                </a:cubicBezTo>
                <a:cubicBezTo>
                  <a:pt x="67" y="738"/>
                  <a:pt x="100" y="738"/>
                  <a:pt x="133" y="738"/>
                </a:cubicBezTo>
                <a:cubicBezTo>
                  <a:pt x="200" y="738"/>
                  <a:pt x="234" y="738"/>
                  <a:pt x="267" y="705"/>
                </a:cubicBezTo>
                <a:cubicBezTo>
                  <a:pt x="507" y="435"/>
                  <a:pt x="801" y="299"/>
                  <a:pt x="1125" y="299"/>
                </a:cubicBezTo>
                <a:cubicBezTo>
                  <a:pt x="1161" y="299"/>
                  <a:pt x="1198" y="301"/>
                  <a:pt x="1234" y="304"/>
                </a:cubicBezTo>
                <a:cubicBezTo>
                  <a:pt x="1334" y="304"/>
                  <a:pt x="1401" y="271"/>
                  <a:pt x="1401" y="171"/>
                </a:cubicBezTo>
                <a:cubicBezTo>
                  <a:pt x="1434" y="104"/>
                  <a:pt x="1368" y="38"/>
                  <a:pt x="1301" y="4"/>
                </a:cubicBezTo>
                <a:cubicBezTo>
                  <a:pt x="1262" y="1"/>
                  <a:pt x="1223" y="0"/>
                  <a:pt x="118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14" name="Google Shape;1814;p62"/>
          <p:cNvGrpSpPr/>
          <p:nvPr/>
        </p:nvGrpSpPr>
        <p:grpSpPr>
          <a:xfrm>
            <a:off x="2648959" y="2568300"/>
            <a:ext cx="2250366" cy="4706091"/>
            <a:chOff x="2648959" y="2568300"/>
            <a:chExt cx="2250366" cy="4706091"/>
          </a:xfrm>
        </p:grpSpPr>
        <p:sp>
          <p:nvSpPr>
            <p:cNvPr id="1815" name="Google Shape;1815;p62"/>
            <p:cNvSpPr/>
            <p:nvPr/>
          </p:nvSpPr>
          <p:spPr>
            <a:xfrm>
              <a:off x="3433819" y="3658266"/>
              <a:ext cx="388790" cy="492210"/>
            </a:xfrm>
            <a:custGeom>
              <a:avLst/>
              <a:gdLst/>
              <a:ahLst/>
              <a:cxnLst/>
              <a:rect l="l" t="t" r="r" b="b"/>
              <a:pathLst>
                <a:path w="10575" h="13388" extrusionOk="0">
                  <a:moveTo>
                    <a:pt x="5237" y="2375"/>
                  </a:moveTo>
                  <a:cubicBezTo>
                    <a:pt x="5804" y="2375"/>
                    <a:pt x="6338" y="2709"/>
                    <a:pt x="6538" y="3276"/>
                  </a:cubicBezTo>
                  <a:cubicBezTo>
                    <a:pt x="6839" y="3843"/>
                    <a:pt x="6972" y="5010"/>
                    <a:pt x="6972" y="6745"/>
                  </a:cubicBezTo>
                  <a:cubicBezTo>
                    <a:pt x="7005" y="7612"/>
                    <a:pt x="6939" y="8479"/>
                    <a:pt x="6772" y="9313"/>
                  </a:cubicBezTo>
                  <a:cubicBezTo>
                    <a:pt x="6705" y="9780"/>
                    <a:pt x="6505" y="10181"/>
                    <a:pt x="6205" y="10548"/>
                  </a:cubicBezTo>
                  <a:cubicBezTo>
                    <a:pt x="5938" y="10781"/>
                    <a:pt x="5604" y="10914"/>
                    <a:pt x="5237" y="10914"/>
                  </a:cubicBezTo>
                  <a:cubicBezTo>
                    <a:pt x="4670" y="10914"/>
                    <a:pt x="4170" y="10548"/>
                    <a:pt x="4003" y="10014"/>
                  </a:cubicBezTo>
                  <a:cubicBezTo>
                    <a:pt x="3703" y="9413"/>
                    <a:pt x="3570" y="8279"/>
                    <a:pt x="3570" y="6645"/>
                  </a:cubicBezTo>
                  <a:cubicBezTo>
                    <a:pt x="3570" y="5010"/>
                    <a:pt x="3703" y="3909"/>
                    <a:pt x="3936" y="3276"/>
                  </a:cubicBezTo>
                  <a:cubicBezTo>
                    <a:pt x="4103" y="2742"/>
                    <a:pt x="4637" y="2375"/>
                    <a:pt x="5237" y="2375"/>
                  </a:cubicBezTo>
                  <a:close/>
                  <a:moveTo>
                    <a:pt x="5646" y="0"/>
                  </a:moveTo>
                  <a:cubicBezTo>
                    <a:pt x="5554" y="0"/>
                    <a:pt x="5463" y="2"/>
                    <a:pt x="5371" y="7"/>
                  </a:cubicBezTo>
                  <a:cubicBezTo>
                    <a:pt x="5314" y="6"/>
                    <a:pt x="5259" y="5"/>
                    <a:pt x="5203" y="5"/>
                  </a:cubicBezTo>
                  <a:cubicBezTo>
                    <a:pt x="3486" y="5"/>
                    <a:pt x="2207" y="505"/>
                    <a:pt x="1335" y="1474"/>
                  </a:cubicBezTo>
                  <a:cubicBezTo>
                    <a:pt x="434" y="2442"/>
                    <a:pt x="0" y="4176"/>
                    <a:pt x="0" y="6645"/>
                  </a:cubicBezTo>
                  <a:cubicBezTo>
                    <a:pt x="0" y="7545"/>
                    <a:pt x="67" y="8479"/>
                    <a:pt x="234" y="9380"/>
                  </a:cubicBezTo>
                  <a:cubicBezTo>
                    <a:pt x="367" y="10047"/>
                    <a:pt x="601" y="10714"/>
                    <a:pt x="968" y="11315"/>
                  </a:cubicBezTo>
                  <a:cubicBezTo>
                    <a:pt x="1368" y="11982"/>
                    <a:pt x="1968" y="12516"/>
                    <a:pt x="2636" y="12849"/>
                  </a:cubicBezTo>
                  <a:cubicBezTo>
                    <a:pt x="3400" y="13216"/>
                    <a:pt x="4221" y="13387"/>
                    <a:pt x="5047" y="13387"/>
                  </a:cubicBezTo>
                  <a:cubicBezTo>
                    <a:pt x="5122" y="13387"/>
                    <a:pt x="5196" y="13386"/>
                    <a:pt x="5271" y="13383"/>
                  </a:cubicBezTo>
                  <a:cubicBezTo>
                    <a:pt x="7239" y="13383"/>
                    <a:pt x="8606" y="12849"/>
                    <a:pt x="9407" y="11748"/>
                  </a:cubicBezTo>
                  <a:cubicBezTo>
                    <a:pt x="10174" y="10648"/>
                    <a:pt x="10575" y="8913"/>
                    <a:pt x="10575" y="6578"/>
                  </a:cubicBezTo>
                  <a:cubicBezTo>
                    <a:pt x="10575" y="5577"/>
                    <a:pt x="10474" y="4543"/>
                    <a:pt x="10208" y="3576"/>
                  </a:cubicBezTo>
                  <a:cubicBezTo>
                    <a:pt x="10108" y="3109"/>
                    <a:pt x="9941" y="2642"/>
                    <a:pt x="9741" y="2242"/>
                  </a:cubicBezTo>
                  <a:cubicBezTo>
                    <a:pt x="9507" y="1841"/>
                    <a:pt x="9240" y="1474"/>
                    <a:pt x="8907" y="1141"/>
                  </a:cubicBezTo>
                  <a:cubicBezTo>
                    <a:pt x="8506" y="774"/>
                    <a:pt x="8039" y="507"/>
                    <a:pt x="7539" y="307"/>
                  </a:cubicBezTo>
                  <a:cubicBezTo>
                    <a:pt x="6926" y="103"/>
                    <a:pt x="6288" y="0"/>
                    <a:pt x="5646"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62"/>
            <p:cNvSpPr/>
            <p:nvPr/>
          </p:nvSpPr>
          <p:spPr>
            <a:xfrm>
              <a:off x="3535580" y="6899104"/>
              <a:ext cx="123935" cy="260002"/>
            </a:xfrm>
            <a:custGeom>
              <a:avLst/>
              <a:gdLst/>
              <a:ahLst/>
              <a:cxnLst/>
              <a:rect l="l" t="t" r="r" b="b"/>
              <a:pathLst>
                <a:path w="3371" h="7072" extrusionOk="0">
                  <a:moveTo>
                    <a:pt x="301" y="0"/>
                  </a:moveTo>
                  <a:lnTo>
                    <a:pt x="1" y="7072"/>
                  </a:lnTo>
                  <a:lnTo>
                    <a:pt x="3070" y="7072"/>
                  </a:lnTo>
                  <a:lnTo>
                    <a:pt x="3370" y="0"/>
                  </a:lnTo>
                  <a:close/>
                </a:path>
              </a:pathLst>
            </a:custGeom>
            <a:solidFill>
              <a:srgbClr val="FFC3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62"/>
            <p:cNvSpPr/>
            <p:nvPr/>
          </p:nvSpPr>
          <p:spPr>
            <a:xfrm>
              <a:off x="3541720" y="6899104"/>
              <a:ext cx="117795" cy="133714"/>
            </a:xfrm>
            <a:custGeom>
              <a:avLst/>
              <a:gdLst/>
              <a:ahLst/>
              <a:cxnLst/>
              <a:rect l="l" t="t" r="r" b="b"/>
              <a:pathLst>
                <a:path w="3204" h="3637" extrusionOk="0">
                  <a:moveTo>
                    <a:pt x="134" y="0"/>
                  </a:moveTo>
                  <a:lnTo>
                    <a:pt x="1" y="3636"/>
                  </a:lnTo>
                  <a:lnTo>
                    <a:pt x="3070" y="3636"/>
                  </a:lnTo>
                  <a:lnTo>
                    <a:pt x="320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62"/>
            <p:cNvSpPr/>
            <p:nvPr/>
          </p:nvSpPr>
          <p:spPr>
            <a:xfrm>
              <a:off x="2710280" y="6827966"/>
              <a:ext cx="220774" cy="267392"/>
            </a:xfrm>
            <a:custGeom>
              <a:avLst/>
              <a:gdLst/>
              <a:ahLst/>
              <a:cxnLst/>
              <a:rect l="l" t="t" r="r" b="b"/>
              <a:pathLst>
                <a:path w="6005" h="7273" extrusionOk="0">
                  <a:moveTo>
                    <a:pt x="3003" y="1"/>
                  </a:moveTo>
                  <a:lnTo>
                    <a:pt x="1" y="6605"/>
                  </a:lnTo>
                  <a:lnTo>
                    <a:pt x="3003" y="7272"/>
                  </a:lnTo>
                  <a:lnTo>
                    <a:pt x="6005" y="668"/>
                  </a:lnTo>
                  <a:lnTo>
                    <a:pt x="3003" y="1"/>
                  </a:lnTo>
                  <a:close/>
                </a:path>
              </a:pathLst>
            </a:custGeom>
            <a:solidFill>
              <a:srgbClr val="FFC3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62"/>
            <p:cNvSpPr/>
            <p:nvPr/>
          </p:nvSpPr>
          <p:spPr>
            <a:xfrm>
              <a:off x="2764249" y="6827966"/>
              <a:ext cx="166803" cy="149670"/>
            </a:xfrm>
            <a:custGeom>
              <a:avLst/>
              <a:gdLst/>
              <a:ahLst/>
              <a:cxnLst/>
              <a:rect l="l" t="t" r="r" b="b"/>
              <a:pathLst>
                <a:path w="4537" h="4071" extrusionOk="0">
                  <a:moveTo>
                    <a:pt x="1535" y="1"/>
                  </a:moveTo>
                  <a:lnTo>
                    <a:pt x="0" y="3403"/>
                  </a:lnTo>
                  <a:lnTo>
                    <a:pt x="3002" y="4070"/>
                  </a:lnTo>
                  <a:lnTo>
                    <a:pt x="4537" y="668"/>
                  </a:lnTo>
                  <a:lnTo>
                    <a:pt x="153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62"/>
            <p:cNvSpPr/>
            <p:nvPr/>
          </p:nvSpPr>
          <p:spPr>
            <a:xfrm>
              <a:off x="2901597" y="3461066"/>
              <a:ext cx="393680" cy="913684"/>
            </a:xfrm>
            <a:custGeom>
              <a:avLst/>
              <a:gdLst/>
              <a:ahLst/>
              <a:cxnLst/>
              <a:rect l="l" t="t" r="r" b="b"/>
              <a:pathLst>
                <a:path w="10708" h="24852" extrusionOk="0">
                  <a:moveTo>
                    <a:pt x="6738" y="0"/>
                  </a:moveTo>
                  <a:cubicBezTo>
                    <a:pt x="5538" y="1935"/>
                    <a:pt x="4504" y="3903"/>
                    <a:pt x="3503" y="5904"/>
                  </a:cubicBezTo>
                  <a:cubicBezTo>
                    <a:pt x="2469" y="7906"/>
                    <a:pt x="1568" y="10007"/>
                    <a:pt x="768" y="12142"/>
                  </a:cubicBezTo>
                  <a:cubicBezTo>
                    <a:pt x="534" y="12676"/>
                    <a:pt x="367" y="13243"/>
                    <a:pt x="200" y="13810"/>
                  </a:cubicBezTo>
                  <a:lnTo>
                    <a:pt x="134" y="13977"/>
                  </a:lnTo>
                  <a:cubicBezTo>
                    <a:pt x="100" y="14044"/>
                    <a:pt x="67" y="14110"/>
                    <a:pt x="67" y="14177"/>
                  </a:cubicBezTo>
                  <a:cubicBezTo>
                    <a:pt x="67" y="14310"/>
                    <a:pt x="34" y="14444"/>
                    <a:pt x="0" y="14611"/>
                  </a:cubicBezTo>
                  <a:cubicBezTo>
                    <a:pt x="0" y="14844"/>
                    <a:pt x="0" y="15111"/>
                    <a:pt x="0" y="15344"/>
                  </a:cubicBezTo>
                  <a:cubicBezTo>
                    <a:pt x="34" y="15778"/>
                    <a:pt x="134" y="16212"/>
                    <a:pt x="234" y="16612"/>
                  </a:cubicBezTo>
                  <a:cubicBezTo>
                    <a:pt x="667" y="17846"/>
                    <a:pt x="1335" y="19014"/>
                    <a:pt x="2169" y="20048"/>
                  </a:cubicBezTo>
                  <a:cubicBezTo>
                    <a:pt x="3636" y="21849"/>
                    <a:pt x="5304" y="23450"/>
                    <a:pt x="7172" y="24851"/>
                  </a:cubicBezTo>
                  <a:lnTo>
                    <a:pt x="8773" y="23183"/>
                  </a:lnTo>
                  <a:cubicBezTo>
                    <a:pt x="7439" y="21549"/>
                    <a:pt x="6238" y="19814"/>
                    <a:pt x="5137" y="18013"/>
                  </a:cubicBezTo>
                  <a:cubicBezTo>
                    <a:pt x="4904" y="17613"/>
                    <a:pt x="4704" y="17179"/>
                    <a:pt x="4504" y="16745"/>
                  </a:cubicBezTo>
                  <a:cubicBezTo>
                    <a:pt x="4337" y="16379"/>
                    <a:pt x="4203" y="15978"/>
                    <a:pt x="4137" y="15611"/>
                  </a:cubicBezTo>
                  <a:cubicBezTo>
                    <a:pt x="4103" y="15478"/>
                    <a:pt x="4103" y="15344"/>
                    <a:pt x="4137" y="15244"/>
                  </a:cubicBezTo>
                  <a:lnTo>
                    <a:pt x="4137" y="15178"/>
                  </a:lnTo>
                  <a:cubicBezTo>
                    <a:pt x="4303" y="14711"/>
                    <a:pt x="4504" y="14244"/>
                    <a:pt x="4737" y="13743"/>
                  </a:cubicBezTo>
                  <a:cubicBezTo>
                    <a:pt x="5571" y="11842"/>
                    <a:pt x="6572" y="9941"/>
                    <a:pt x="7572" y="8039"/>
                  </a:cubicBezTo>
                  <a:cubicBezTo>
                    <a:pt x="8606" y="6138"/>
                    <a:pt x="9641" y="4237"/>
                    <a:pt x="10708" y="2402"/>
                  </a:cubicBezTo>
                  <a:lnTo>
                    <a:pt x="6738" y="0"/>
                  </a:lnTo>
                  <a:close/>
                </a:path>
              </a:pathLst>
            </a:custGeom>
            <a:solidFill>
              <a:srgbClr val="FFC8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62"/>
            <p:cNvSpPr/>
            <p:nvPr/>
          </p:nvSpPr>
          <p:spPr>
            <a:xfrm>
              <a:off x="3144418" y="4293724"/>
              <a:ext cx="136141" cy="137391"/>
            </a:xfrm>
            <a:custGeom>
              <a:avLst/>
              <a:gdLst/>
              <a:ahLst/>
              <a:cxnLst/>
              <a:rect l="l" t="t" r="r" b="b"/>
              <a:pathLst>
                <a:path w="3703" h="3737" extrusionOk="0">
                  <a:moveTo>
                    <a:pt x="1568" y="1"/>
                  </a:moveTo>
                  <a:lnTo>
                    <a:pt x="0" y="1568"/>
                  </a:lnTo>
                  <a:cubicBezTo>
                    <a:pt x="334" y="3036"/>
                    <a:pt x="1901" y="3737"/>
                    <a:pt x="1901" y="3737"/>
                  </a:cubicBezTo>
                  <a:lnTo>
                    <a:pt x="3703" y="701"/>
                  </a:lnTo>
                  <a:lnTo>
                    <a:pt x="1568" y="1"/>
                  </a:lnTo>
                  <a:close/>
                </a:path>
              </a:pathLst>
            </a:custGeom>
            <a:solidFill>
              <a:srgbClr val="FFC8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62"/>
            <p:cNvSpPr/>
            <p:nvPr/>
          </p:nvSpPr>
          <p:spPr>
            <a:xfrm>
              <a:off x="3214306" y="4319496"/>
              <a:ext cx="174193" cy="128788"/>
            </a:xfrm>
            <a:custGeom>
              <a:avLst/>
              <a:gdLst/>
              <a:ahLst/>
              <a:cxnLst/>
              <a:rect l="l" t="t" r="r" b="b"/>
              <a:pathLst>
                <a:path w="4738" h="3503" extrusionOk="0">
                  <a:moveTo>
                    <a:pt x="1802" y="0"/>
                  </a:moveTo>
                  <a:lnTo>
                    <a:pt x="0" y="3036"/>
                  </a:lnTo>
                  <a:lnTo>
                    <a:pt x="2669" y="3503"/>
                  </a:lnTo>
                  <a:lnTo>
                    <a:pt x="4737" y="1168"/>
                  </a:lnTo>
                  <a:lnTo>
                    <a:pt x="1802" y="0"/>
                  </a:lnTo>
                  <a:close/>
                </a:path>
              </a:pathLst>
            </a:custGeom>
            <a:solidFill>
              <a:srgbClr val="FFC3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62"/>
            <p:cNvSpPr/>
            <p:nvPr/>
          </p:nvSpPr>
          <p:spPr>
            <a:xfrm>
              <a:off x="3671715" y="2918877"/>
              <a:ext cx="24559" cy="32537"/>
            </a:xfrm>
            <a:custGeom>
              <a:avLst/>
              <a:gdLst/>
              <a:ahLst/>
              <a:cxnLst/>
              <a:rect l="l" t="t" r="r" b="b"/>
              <a:pathLst>
                <a:path w="668" h="885" extrusionOk="0">
                  <a:moveTo>
                    <a:pt x="277" y="0"/>
                  </a:moveTo>
                  <a:cubicBezTo>
                    <a:pt x="263" y="0"/>
                    <a:pt x="248" y="1"/>
                    <a:pt x="234" y="4"/>
                  </a:cubicBezTo>
                  <a:cubicBezTo>
                    <a:pt x="67" y="38"/>
                    <a:pt x="1" y="271"/>
                    <a:pt x="34" y="505"/>
                  </a:cubicBezTo>
                  <a:cubicBezTo>
                    <a:pt x="92" y="707"/>
                    <a:pt x="225" y="885"/>
                    <a:pt x="346" y="885"/>
                  </a:cubicBezTo>
                  <a:cubicBezTo>
                    <a:pt x="365" y="885"/>
                    <a:pt x="383" y="880"/>
                    <a:pt x="401" y="872"/>
                  </a:cubicBezTo>
                  <a:cubicBezTo>
                    <a:pt x="568" y="838"/>
                    <a:pt x="668" y="638"/>
                    <a:pt x="601" y="405"/>
                  </a:cubicBezTo>
                  <a:cubicBezTo>
                    <a:pt x="571" y="160"/>
                    <a:pt x="428" y="0"/>
                    <a:pt x="27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62"/>
            <p:cNvSpPr/>
            <p:nvPr/>
          </p:nvSpPr>
          <p:spPr>
            <a:xfrm>
              <a:off x="3680318" y="2953362"/>
              <a:ext cx="57648" cy="83567"/>
            </a:xfrm>
            <a:custGeom>
              <a:avLst/>
              <a:gdLst/>
              <a:ahLst/>
              <a:cxnLst/>
              <a:rect l="l" t="t" r="r" b="b"/>
              <a:pathLst>
                <a:path w="1568" h="2273" extrusionOk="0">
                  <a:moveTo>
                    <a:pt x="0" y="0"/>
                  </a:moveTo>
                  <a:lnTo>
                    <a:pt x="467" y="2269"/>
                  </a:lnTo>
                  <a:cubicBezTo>
                    <a:pt x="501" y="2271"/>
                    <a:pt x="535" y="2273"/>
                    <a:pt x="569" y="2273"/>
                  </a:cubicBezTo>
                  <a:cubicBezTo>
                    <a:pt x="940" y="2273"/>
                    <a:pt x="1324" y="2110"/>
                    <a:pt x="1568" y="1835"/>
                  </a:cubicBezTo>
                  <a:cubicBezTo>
                    <a:pt x="967" y="1268"/>
                    <a:pt x="434" y="667"/>
                    <a:pt x="0" y="0"/>
                  </a:cubicBezTo>
                  <a:close/>
                </a:path>
              </a:pathLst>
            </a:custGeom>
            <a:solidFill>
              <a:srgbClr val="ED8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62"/>
            <p:cNvSpPr/>
            <p:nvPr/>
          </p:nvSpPr>
          <p:spPr>
            <a:xfrm>
              <a:off x="3394556" y="3062513"/>
              <a:ext cx="343422" cy="371621"/>
            </a:xfrm>
            <a:custGeom>
              <a:avLst/>
              <a:gdLst/>
              <a:ahLst/>
              <a:cxnLst/>
              <a:rect l="l" t="t" r="r" b="b"/>
              <a:pathLst>
                <a:path w="9341" h="10108" extrusionOk="0">
                  <a:moveTo>
                    <a:pt x="668" y="0"/>
                  </a:moveTo>
                  <a:cubicBezTo>
                    <a:pt x="1102" y="2235"/>
                    <a:pt x="1569" y="6338"/>
                    <a:pt x="1" y="7839"/>
                  </a:cubicBezTo>
                  <a:cubicBezTo>
                    <a:pt x="1" y="7839"/>
                    <a:pt x="601" y="10107"/>
                    <a:pt x="4771" y="10107"/>
                  </a:cubicBezTo>
                  <a:cubicBezTo>
                    <a:pt x="9341" y="10107"/>
                    <a:pt x="6973" y="7839"/>
                    <a:pt x="6973" y="7839"/>
                  </a:cubicBezTo>
                  <a:cubicBezTo>
                    <a:pt x="4471" y="7239"/>
                    <a:pt x="4537" y="5404"/>
                    <a:pt x="4971" y="3669"/>
                  </a:cubicBezTo>
                  <a:lnTo>
                    <a:pt x="668" y="0"/>
                  </a:lnTo>
                  <a:close/>
                </a:path>
              </a:pathLst>
            </a:custGeom>
            <a:solidFill>
              <a:srgbClr val="FFC8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62"/>
            <p:cNvSpPr/>
            <p:nvPr/>
          </p:nvSpPr>
          <p:spPr>
            <a:xfrm>
              <a:off x="3345514" y="3321512"/>
              <a:ext cx="339745" cy="51287"/>
            </a:xfrm>
            <a:custGeom>
              <a:avLst/>
              <a:gdLst/>
              <a:ahLst/>
              <a:cxnLst/>
              <a:rect l="l" t="t" r="r" b="b"/>
              <a:pathLst>
                <a:path w="9241" h="1395" extrusionOk="0">
                  <a:moveTo>
                    <a:pt x="4610" y="1"/>
                  </a:moveTo>
                  <a:cubicBezTo>
                    <a:pt x="2954" y="1"/>
                    <a:pt x="1249" y="97"/>
                    <a:pt x="768" y="194"/>
                  </a:cubicBezTo>
                  <a:cubicBezTo>
                    <a:pt x="1" y="360"/>
                    <a:pt x="368" y="894"/>
                    <a:pt x="701" y="1294"/>
                  </a:cubicBezTo>
                  <a:lnTo>
                    <a:pt x="8807" y="1394"/>
                  </a:lnTo>
                  <a:cubicBezTo>
                    <a:pt x="8807" y="1394"/>
                    <a:pt x="9241" y="494"/>
                    <a:pt x="7673" y="194"/>
                  </a:cubicBezTo>
                  <a:cubicBezTo>
                    <a:pt x="7010" y="53"/>
                    <a:pt x="5823" y="1"/>
                    <a:pt x="46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62"/>
            <p:cNvSpPr/>
            <p:nvPr/>
          </p:nvSpPr>
          <p:spPr>
            <a:xfrm>
              <a:off x="2648959" y="7056967"/>
              <a:ext cx="351400" cy="180810"/>
            </a:xfrm>
            <a:custGeom>
              <a:avLst/>
              <a:gdLst/>
              <a:ahLst/>
              <a:cxnLst/>
              <a:rect l="l" t="t" r="r" b="b"/>
              <a:pathLst>
                <a:path w="9558" h="4918" extrusionOk="0">
                  <a:moveTo>
                    <a:pt x="1532" y="1"/>
                  </a:moveTo>
                  <a:cubicBezTo>
                    <a:pt x="1424" y="1"/>
                    <a:pt x="1329" y="60"/>
                    <a:pt x="1302" y="143"/>
                  </a:cubicBezTo>
                  <a:lnTo>
                    <a:pt x="134" y="2678"/>
                  </a:lnTo>
                  <a:cubicBezTo>
                    <a:pt x="1" y="2945"/>
                    <a:pt x="168" y="3245"/>
                    <a:pt x="434" y="3312"/>
                  </a:cubicBezTo>
                  <a:cubicBezTo>
                    <a:pt x="1635" y="3545"/>
                    <a:pt x="2202" y="3612"/>
                    <a:pt x="3703" y="3912"/>
                  </a:cubicBezTo>
                  <a:cubicBezTo>
                    <a:pt x="4604" y="4112"/>
                    <a:pt x="6672" y="4613"/>
                    <a:pt x="7906" y="4880"/>
                  </a:cubicBezTo>
                  <a:cubicBezTo>
                    <a:pt x="8032" y="4906"/>
                    <a:pt x="8150" y="4918"/>
                    <a:pt x="8259" y="4918"/>
                  </a:cubicBezTo>
                  <a:cubicBezTo>
                    <a:pt x="9251" y="4918"/>
                    <a:pt x="9558" y="3926"/>
                    <a:pt x="9107" y="3745"/>
                  </a:cubicBezTo>
                  <a:cubicBezTo>
                    <a:pt x="6906" y="2711"/>
                    <a:pt x="6005" y="1844"/>
                    <a:pt x="5405" y="1010"/>
                  </a:cubicBezTo>
                  <a:cubicBezTo>
                    <a:pt x="5305" y="877"/>
                    <a:pt x="5138" y="777"/>
                    <a:pt x="4938" y="743"/>
                  </a:cubicBezTo>
                  <a:lnTo>
                    <a:pt x="1602" y="9"/>
                  </a:lnTo>
                  <a:cubicBezTo>
                    <a:pt x="1578" y="3"/>
                    <a:pt x="1555" y="1"/>
                    <a:pt x="153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62"/>
            <p:cNvSpPr/>
            <p:nvPr/>
          </p:nvSpPr>
          <p:spPr>
            <a:xfrm>
              <a:off x="3491464" y="7146817"/>
              <a:ext cx="439048" cy="127575"/>
            </a:xfrm>
            <a:custGeom>
              <a:avLst/>
              <a:gdLst/>
              <a:ahLst/>
              <a:cxnLst/>
              <a:rect l="l" t="t" r="r" b="b"/>
              <a:pathLst>
                <a:path w="11942" h="3470" extrusionOk="0">
                  <a:moveTo>
                    <a:pt x="901" y="0"/>
                  </a:moveTo>
                  <a:cubicBezTo>
                    <a:pt x="801" y="0"/>
                    <a:pt x="667" y="67"/>
                    <a:pt x="667" y="201"/>
                  </a:cubicBezTo>
                  <a:lnTo>
                    <a:pt x="33" y="2903"/>
                  </a:lnTo>
                  <a:cubicBezTo>
                    <a:pt x="0" y="3203"/>
                    <a:pt x="200" y="3470"/>
                    <a:pt x="500" y="3470"/>
                  </a:cubicBezTo>
                  <a:cubicBezTo>
                    <a:pt x="1701" y="3470"/>
                    <a:pt x="3436" y="3370"/>
                    <a:pt x="4970" y="3370"/>
                  </a:cubicBezTo>
                  <a:cubicBezTo>
                    <a:pt x="6738" y="3370"/>
                    <a:pt x="8273" y="3470"/>
                    <a:pt x="10341" y="3470"/>
                  </a:cubicBezTo>
                  <a:cubicBezTo>
                    <a:pt x="11608" y="3470"/>
                    <a:pt x="11942" y="2202"/>
                    <a:pt x="11408" y="2069"/>
                  </a:cubicBezTo>
                  <a:cubicBezTo>
                    <a:pt x="9040" y="1568"/>
                    <a:pt x="7072" y="1502"/>
                    <a:pt x="5004" y="234"/>
                  </a:cubicBezTo>
                  <a:cubicBezTo>
                    <a:pt x="4770" y="67"/>
                    <a:pt x="4503" y="0"/>
                    <a:pt x="423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62"/>
            <p:cNvSpPr/>
            <p:nvPr/>
          </p:nvSpPr>
          <p:spPr>
            <a:xfrm>
              <a:off x="3687670" y="2996265"/>
              <a:ext cx="1013023" cy="553129"/>
            </a:xfrm>
            <a:custGeom>
              <a:avLst/>
              <a:gdLst/>
              <a:ahLst/>
              <a:cxnLst/>
              <a:rect l="l" t="t" r="r" b="b"/>
              <a:pathLst>
                <a:path w="27554" h="15045" extrusionOk="0">
                  <a:moveTo>
                    <a:pt x="26019" y="1"/>
                  </a:moveTo>
                  <a:lnTo>
                    <a:pt x="19948" y="4371"/>
                  </a:lnTo>
                  <a:cubicBezTo>
                    <a:pt x="18980" y="5071"/>
                    <a:pt x="17946" y="5772"/>
                    <a:pt x="16979" y="6439"/>
                  </a:cubicBezTo>
                  <a:cubicBezTo>
                    <a:pt x="16479" y="6772"/>
                    <a:pt x="15978" y="7072"/>
                    <a:pt x="15511" y="7339"/>
                  </a:cubicBezTo>
                  <a:cubicBezTo>
                    <a:pt x="15311" y="7473"/>
                    <a:pt x="15111" y="7573"/>
                    <a:pt x="14911" y="7640"/>
                  </a:cubicBezTo>
                  <a:cubicBezTo>
                    <a:pt x="14644" y="7740"/>
                    <a:pt x="14411" y="7840"/>
                    <a:pt x="14144" y="7906"/>
                  </a:cubicBezTo>
                  <a:cubicBezTo>
                    <a:pt x="11875" y="8607"/>
                    <a:pt x="9574" y="9141"/>
                    <a:pt x="7239" y="9474"/>
                  </a:cubicBezTo>
                  <a:cubicBezTo>
                    <a:pt x="4837" y="9841"/>
                    <a:pt x="2402" y="10141"/>
                    <a:pt x="0" y="10408"/>
                  </a:cubicBezTo>
                  <a:lnTo>
                    <a:pt x="401" y="15045"/>
                  </a:lnTo>
                  <a:cubicBezTo>
                    <a:pt x="2936" y="14811"/>
                    <a:pt x="5504" y="14478"/>
                    <a:pt x="8039" y="13977"/>
                  </a:cubicBezTo>
                  <a:cubicBezTo>
                    <a:pt x="9307" y="13744"/>
                    <a:pt x="10574" y="13477"/>
                    <a:pt x="11842" y="13144"/>
                  </a:cubicBezTo>
                  <a:cubicBezTo>
                    <a:pt x="13143" y="12810"/>
                    <a:pt x="14411" y="12376"/>
                    <a:pt x="15645" y="11876"/>
                  </a:cubicBezTo>
                  <a:cubicBezTo>
                    <a:pt x="15978" y="11776"/>
                    <a:pt x="16312" y="11609"/>
                    <a:pt x="16612" y="11476"/>
                  </a:cubicBezTo>
                  <a:cubicBezTo>
                    <a:pt x="16979" y="11275"/>
                    <a:pt x="17313" y="11075"/>
                    <a:pt x="17646" y="10842"/>
                  </a:cubicBezTo>
                  <a:cubicBezTo>
                    <a:pt x="18280" y="10475"/>
                    <a:pt x="18780" y="10075"/>
                    <a:pt x="19281" y="9641"/>
                  </a:cubicBezTo>
                  <a:cubicBezTo>
                    <a:pt x="20315" y="8807"/>
                    <a:pt x="21282" y="7973"/>
                    <a:pt x="22216" y="7106"/>
                  </a:cubicBezTo>
                  <a:cubicBezTo>
                    <a:pt x="24084" y="5405"/>
                    <a:pt x="25852" y="3603"/>
                    <a:pt x="27553" y="1735"/>
                  </a:cubicBezTo>
                  <a:lnTo>
                    <a:pt x="26019" y="1"/>
                  </a:lnTo>
                  <a:close/>
                </a:path>
              </a:pathLst>
            </a:custGeom>
            <a:solidFill>
              <a:srgbClr val="FFC8AF"/>
            </a:solidFill>
            <a:ln w="9525" cap="flat" cmpd="sng">
              <a:solidFill>
                <a:srgbClr val="FFC8A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62"/>
            <p:cNvSpPr/>
            <p:nvPr/>
          </p:nvSpPr>
          <p:spPr>
            <a:xfrm>
              <a:off x="2910162" y="3373018"/>
              <a:ext cx="464011" cy="609270"/>
            </a:xfrm>
            <a:custGeom>
              <a:avLst/>
              <a:gdLst/>
              <a:ahLst/>
              <a:cxnLst/>
              <a:rect l="l" t="t" r="r" b="b"/>
              <a:pathLst>
                <a:path w="12621" h="16572" extrusionOk="0">
                  <a:moveTo>
                    <a:pt x="8476" y="1"/>
                  </a:moveTo>
                  <a:cubicBezTo>
                    <a:pt x="8217" y="1"/>
                    <a:pt x="7948" y="31"/>
                    <a:pt x="7673" y="93"/>
                  </a:cubicBezTo>
                  <a:cubicBezTo>
                    <a:pt x="4804" y="761"/>
                    <a:pt x="1" y="15004"/>
                    <a:pt x="1" y="15004"/>
                  </a:cubicBezTo>
                  <a:lnTo>
                    <a:pt x="4671" y="16572"/>
                  </a:lnTo>
                  <a:cubicBezTo>
                    <a:pt x="4671" y="16572"/>
                    <a:pt x="9474" y="9467"/>
                    <a:pt x="11109" y="6064"/>
                  </a:cubicBezTo>
                  <a:cubicBezTo>
                    <a:pt x="12620" y="2800"/>
                    <a:pt x="10981" y="1"/>
                    <a:pt x="847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62"/>
            <p:cNvSpPr/>
            <p:nvPr/>
          </p:nvSpPr>
          <p:spPr>
            <a:xfrm>
              <a:off x="2874612" y="3900097"/>
              <a:ext cx="237943" cy="152942"/>
            </a:xfrm>
            <a:custGeom>
              <a:avLst/>
              <a:gdLst/>
              <a:ahLst/>
              <a:cxnLst/>
              <a:rect l="l" t="t" r="r" b="b"/>
              <a:pathLst>
                <a:path w="6472" h="4160" extrusionOk="0">
                  <a:moveTo>
                    <a:pt x="834" y="0"/>
                  </a:moveTo>
                  <a:cubicBezTo>
                    <a:pt x="467" y="534"/>
                    <a:pt x="0" y="2468"/>
                    <a:pt x="301" y="3036"/>
                  </a:cubicBezTo>
                  <a:cubicBezTo>
                    <a:pt x="577" y="3506"/>
                    <a:pt x="3562" y="4160"/>
                    <a:pt x="4896" y="4160"/>
                  </a:cubicBezTo>
                  <a:cubicBezTo>
                    <a:pt x="5170" y="4160"/>
                    <a:pt x="5374" y="4132"/>
                    <a:pt x="5471" y="4070"/>
                  </a:cubicBezTo>
                  <a:cubicBezTo>
                    <a:pt x="6038" y="3736"/>
                    <a:pt x="6472" y="1534"/>
                    <a:pt x="6472" y="1534"/>
                  </a:cubicBezTo>
                  <a:cubicBezTo>
                    <a:pt x="6472" y="1534"/>
                    <a:pt x="1868" y="667"/>
                    <a:pt x="8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62"/>
            <p:cNvSpPr/>
            <p:nvPr/>
          </p:nvSpPr>
          <p:spPr>
            <a:xfrm>
              <a:off x="2874612" y="3900097"/>
              <a:ext cx="237943" cy="152942"/>
            </a:xfrm>
            <a:custGeom>
              <a:avLst/>
              <a:gdLst/>
              <a:ahLst/>
              <a:cxnLst/>
              <a:rect l="l" t="t" r="r" b="b"/>
              <a:pathLst>
                <a:path w="6472" h="4160" extrusionOk="0">
                  <a:moveTo>
                    <a:pt x="834" y="0"/>
                  </a:moveTo>
                  <a:cubicBezTo>
                    <a:pt x="467" y="534"/>
                    <a:pt x="0" y="2468"/>
                    <a:pt x="301" y="3036"/>
                  </a:cubicBezTo>
                  <a:cubicBezTo>
                    <a:pt x="577" y="3506"/>
                    <a:pt x="3562" y="4160"/>
                    <a:pt x="4896" y="4160"/>
                  </a:cubicBezTo>
                  <a:cubicBezTo>
                    <a:pt x="5170" y="4160"/>
                    <a:pt x="5374" y="4132"/>
                    <a:pt x="5471" y="4070"/>
                  </a:cubicBezTo>
                  <a:cubicBezTo>
                    <a:pt x="6038" y="3736"/>
                    <a:pt x="6472" y="1534"/>
                    <a:pt x="6472" y="1534"/>
                  </a:cubicBezTo>
                  <a:cubicBezTo>
                    <a:pt x="6472" y="1534"/>
                    <a:pt x="1868" y="667"/>
                    <a:pt x="834"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62"/>
            <p:cNvSpPr/>
            <p:nvPr/>
          </p:nvSpPr>
          <p:spPr>
            <a:xfrm>
              <a:off x="3192211" y="3346989"/>
              <a:ext cx="750594" cy="1008133"/>
            </a:xfrm>
            <a:custGeom>
              <a:avLst/>
              <a:gdLst/>
              <a:ahLst/>
              <a:cxnLst/>
              <a:rect l="l" t="t" r="r" b="b"/>
              <a:pathLst>
                <a:path w="20416" h="27421" extrusionOk="0">
                  <a:moveTo>
                    <a:pt x="8978" y="1"/>
                  </a:moveTo>
                  <a:cubicBezTo>
                    <a:pt x="7815" y="1"/>
                    <a:pt x="6656" y="34"/>
                    <a:pt x="5505" y="101"/>
                  </a:cubicBezTo>
                  <a:cubicBezTo>
                    <a:pt x="3637" y="201"/>
                    <a:pt x="1836" y="435"/>
                    <a:pt x="1" y="801"/>
                  </a:cubicBezTo>
                  <a:cubicBezTo>
                    <a:pt x="2436" y="12643"/>
                    <a:pt x="868" y="24919"/>
                    <a:pt x="968" y="27421"/>
                  </a:cubicBezTo>
                  <a:lnTo>
                    <a:pt x="17347" y="27421"/>
                  </a:lnTo>
                  <a:cubicBezTo>
                    <a:pt x="20416" y="4638"/>
                    <a:pt x="17180" y="968"/>
                    <a:pt x="17180" y="968"/>
                  </a:cubicBezTo>
                  <a:cubicBezTo>
                    <a:pt x="15612" y="535"/>
                    <a:pt x="14044" y="268"/>
                    <a:pt x="12477" y="101"/>
                  </a:cubicBezTo>
                  <a:cubicBezTo>
                    <a:pt x="11309" y="34"/>
                    <a:pt x="10142" y="1"/>
                    <a:pt x="897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62"/>
            <p:cNvSpPr/>
            <p:nvPr/>
          </p:nvSpPr>
          <p:spPr>
            <a:xfrm>
              <a:off x="3523485" y="3283241"/>
              <a:ext cx="735704" cy="309672"/>
            </a:xfrm>
            <a:custGeom>
              <a:avLst/>
              <a:gdLst/>
              <a:ahLst/>
              <a:cxnLst/>
              <a:rect l="l" t="t" r="r" b="b"/>
              <a:pathLst>
                <a:path w="20011" h="8423" extrusionOk="0">
                  <a:moveTo>
                    <a:pt x="17676" y="0"/>
                  </a:moveTo>
                  <a:cubicBezTo>
                    <a:pt x="17676" y="0"/>
                    <a:pt x="8752" y="1837"/>
                    <a:pt x="4866" y="1837"/>
                  </a:cubicBezTo>
                  <a:cubicBezTo>
                    <a:pt x="4798" y="1837"/>
                    <a:pt x="4731" y="1836"/>
                    <a:pt x="4666" y="1835"/>
                  </a:cubicBezTo>
                  <a:cubicBezTo>
                    <a:pt x="4602" y="1834"/>
                    <a:pt x="4538" y="1833"/>
                    <a:pt x="4475" y="1833"/>
                  </a:cubicBezTo>
                  <a:cubicBezTo>
                    <a:pt x="1" y="1833"/>
                    <a:pt x="161" y="5303"/>
                    <a:pt x="2365" y="7572"/>
                  </a:cubicBezTo>
                  <a:cubicBezTo>
                    <a:pt x="2952" y="8180"/>
                    <a:pt x="4010" y="8422"/>
                    <a:pt x="5327" y="8422"/>
                  </a:cubicBezTo>
                  <a:cubicBezTo>
                    <a:pt x="10596" y="8422"/>
                    <a:pt x="20011" y="4537"/>
                    <a:pt x="20011" y="4537"/>
                  </a:cubicBezTo>
                  <a:lnTo>
                    <a:pt x="17676"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62"/>
            <p:cNvSpPr/>
            <p:nvPr/>
          </p:nvSpPr>
          <p:spPr>
            <a:xfrm>
              <a:off x="4146293" y="3245264"/>
              <a:ext cx="198715" cy="228090"/>
            </a:xfrm>
            <a:custGeom>
              <a:avLst/>
              <a:gdLst/>
              <a:ahLst/>
              <a:cxnLst/>
              <a:rect l="l" t="t" r="r" b="b"/>
              <a:pathLst>
                <a:path w="5405" h="6204" extrusionOk="0">
                  <a:moveTo>
                    <a:pt x="2361" y="1"/>
                  </a:moveTo>
                  <a:cubicBezTo>
                    <a:pt x="1591" y="1"/>
                    <a:pt x="1" y="933"/>
                    <a:pt x="1" y="933"/>
                  </a:cubicBezTo>
                  <a:cubicBezTo>
                    <a:pt x="1" y="933"/>
                    <a:pt x="2336" y="5003"/>
                    <a:pt x="2536" y="6204"/>
                  </a:cubicBezTo>
                  <a:cubicBezTo>
                    <a:pt x="3170" y="6137"/>
                    <a:pt x="4938" y="5236"/>
                    <a:pt x="5171" y="4603"/>
                  </a:cubicBezTo>
                  <a:cubicBezTo>
                    <a:pt x="5405" y="4002"/>
                    <a:pt x="3203" y="233"/>
                    <a:pt x="2569" y="33"/>
                  </a:cubicBezTo>
                  <a:cubicBezTo>
                    <a:pt x="2510" y="11"/>
                    <a:pt x="2440" y="1"/>
                    <a:pt x="236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62"/>
            <p:cNvSpPr/>
            <p:nvPr/>
          </p:nvSpPr>
          <p:spPr>
            <a:xfrm>
              <a:off x="4146293" y="3245264"/>
              <a:ext cx="198715" cy="228090"/>
            </a:xfrm>
            <a:custGeom>
              <a:avLst/>
              <a:gdLst/>
              <a:ahLst/>
              <a:cxnLst/>
              <a:rect l="l" t="t" r="r" b="b"/>
              <a:pathLst>
                <a:path w="5405" h="6204" extrusionOk="0">
                  <a:moveTo>
                    <a:pt x="2361" y="1"/>
                  </a:moveTo>
                  <a:cubicBezTo>
                    <a:pt x="1591" y="1"/>
                    <a:pt x="1" y="933"/>
                    <a:pt x="1" y="933"/>
                  </a:cubicBezTo>
                  <a:cubicBezTo>
                    <a:pt x="1" y="933"/>
                    <a:pt x="2336" y="5003"/>
                    <a:pt x="2536" y="6204"/>
                  </a:cubicBezTo>
                  <a:cubicBezTo>
                    <a:pt x="3170" y="6137"/>
                    <a:pt x="4938" y="5236"/>
                    <a:pt x="5171" y="4603"/>
                  </a:cubicBezTo>
                  <a:cubicBezTo>
                    <a:pt x="5405" y="4002"/>
                    <a:pt x="3203" y="233"/>
                    <a:pt x="2569" y="33"/>
                  </a:cubicBezTo>
                  <a:cubicBezTo>
                    <a:pt x="2510" y="11"/>
                    <a:pt x="2440" y="1"/>
                    <a:pt x="2361"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62"/>
            <p:cNvSpPr/>
            <p:nvPr/>
          </p:nvSpPr>
          <p:spPr>
            <a:xfrm>
              <a:off x="4640503" y="2907995"/>
              <a:ext cx="159487" cy="165810"/>
            </a:xfrm>
            <a:custGeom>
              <a:avLst/>
              <a:gdLst/>
              <a:ahLst/>
              <a:cxnLst/>
              <a:rect l="l" t="t" r="r" b="b"/>
              <a:pathLst>
                <a:path w="4338" h="4510" extrusionOk="0">
                  <a:moveTo>
                    <a:pt x="2069" y="0"/>
                  </a:moveTo>
                  <a:lnTo>
                    <a:pt x="1" y="2468"/>
                  </a:lnTo>
                  <a:lnTo>
                    <a:pt x="735" y="4470"/>
                  </a:lnTo>
                  <a:cubicBezTo>
                    <a:pt x="895" y="4497"/>
                    <a:pt x="1051" y="4509"/>
                    <a:pt x="1203" y="4509"/>
                  </a:cubicBezTo>
                  <a:cubicBezTo>
                    <a:pt x="3133" y="4509"/>
                    <a:pt x="4337" y="2502"/>
                    <a:pt x="4337" y="2502"/>
                  </a:cubicBezTo>
                  <a:lnTo>
                    <a:pt x="2069" y="0"/>
                  </a:lnTo>
                  <a:close/>
                </a:path>
              </a:pathLst>
            </a:custGeom>
            <a:solidFill>
              <a:srgbClr val="FFC8AF"/>
            </a:solidFill>
            <a:ln w="9525" cap="flat" cmpd="sng">
              <a:solidFill>
                <a:srgbClr val="FFC8A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62"/>
            <p:cNvSpPr/>
            <p:nvPr/>
          </p:nvSpPr>
          <p:spPr>
            <a:xfrm>
              <a:off x="4717779" y="2865055"/>
              <a:ext cx="181546" cy="134928"/>
            </a:xfrm>
            <a:custGeom>
              <a:avLst/>
              <a:gdLst/>
              <a:ahLst/>
              <a:cxnLst/>
              <a:rect l="l" t="t" r="r" b="b"/>
              <a:pathLst>
                <a:path w="4938" h="3670" extrusionOk="0">
                  <a:moveTo>
                    <a:pt x="2902" y="1"/>
                  </a:moveTo>
                  <a:lnTo>
                    <a:pt x="0" y="1168"/>
                  </a:lnTo>
                  <a:lnTo>
                    <a:pt x="2235" y="3670"/>
                  </a:lnTo>
                  <a:lnTo>
                    <a:pt x="4937" y="1168"/>
                  </a:lnTo>
                  <a:lnTo>
                    <a:pt x="2902" y="1"/>
                  </a:lnTo>
                  <a:close/>
                </a:path>
              </a:pathLst>
            </a:custGeom>
            <a:solidFill>
              <a:srgbClr val="FFC8AF"/>
            </a:solidFill>
            <a:ln w="9525" cap="flat" cmpd="sng">
              <a:solidFill>
                <a:srgbClr val="FFC8A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62"/>
            <p:cNvSpPr/>
            <p:nvPr/>
          </p:nvSpPr>
          <p:spPr>
            <a:xfrm>
              <a:off x="3344632" y="2784801"/>
              <a:ext cx="367613" cy="436584"/>
            </a:xfrm>
            <a:custGeom>
              <a:avLst/>
              <a:gdLst/>
              <a:ahLst/>
              <a:cxnLst/>
              <a:rect l="l" t="t" r="r" b="b"/>
              <a:pathLst>
                <a:path w="9999" h="11875" extrusionOk="0">
                  <a:moveTo>
                    <a:pt x="4710" y="1"/>
                  </a:moveTo>
                  <a:cubicBezTo>
                    <a:pt x="2052" y="1"/>
                    <a:pt x="1" y="2588"/>
                    <a:pt x="758" y="5286"/>
                  </a:cubicBezTo>
                  <a:cubicBezTo>
                    <a:pt x="1526" y="8221"/>
                    <a:pt x="1859" y="9989"/>
                    <a:pt x="3661" y="11190"/>
                  </a:cubicBezTo>
                  <a:cubicBezTo>
                    <a:pt x="4366" y="11663"/>
                    <a:pt x="5115" y="11874"/>
                    <a:pt x="5841" y="11874"/>
                  </a:cubicBezTo>
                  <a:cubicBezTo>
                    <a:pt x="7931" y="11874"/>
                    <a:pt x="9824" y="10123"/>
                    <a:pt x="9898" y="7821"/>
                  </a:cubicBezTo>
                  <a:cubicBezTo>
                    <a:pt x="9998" y="5019"/>
                    <a:pt x="8697" y="682"/>
                    <a:pt x="5529" y="82"/>
                  </a:cubicBezTo>
                  <a:cubicBezTo>
                    <a:pt x="5251" y="27"/>
                    <a:pt x="4978" y="1"/>
                    <a:pt x="4710" y="1"/>
                  </a:cubicBezTo>
                  <a:close/>
                </a:path>
              </a:pathLst>
            </a:custGeom>
            <a:solidFill>
              <a:srgbClr val="FFC8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62"/>
            <p:cNvSpPr/>
            <p:nvPr/>
          </p:nvSpPr>
          <p:spPr>
            <a:xfrm>
              <a:off x="3211842" y="2568300"/>
              <a:ext cx="559269" cy="588975"/>
            </a:xfrm>
            <a:custGeom>
              <a:avLst/>
              <a:gdLst/>
              <a:ahLst/>
              <a:cxnLst/>
              <a:rect l="l" t="t" r="r" b="b"/>
              <a:pathLst>
                <a:path w="15212" h="16020" extrusionOk="0">
                  <a:moveTo>
                    <a:pt x="10808" y="0"/>
                  </a:moveTo>
                  <a:lnTo>
                    <a:pt x="10808" y="0"/>
                  </a:lnTo>
                  <a:cubicBezTo>
                    <a:pt x="12877" y="4403"/>
                    <a:pt x="2069" y="1968"/>
                    <a:pt x="2002" y="5938"/>
                  </a:cubicBezTo>
                  <a:lnTo>
                    <a:pt x="2002" y="6405"/>
                  </a:lnTo>
                  <a:cubicBezTo>
                    <a:pt x="1789" y="6213"/>
                    <a:pt x="1466" y="6021"/>
                    <a:pt x="982" y="6021"/>
                  </a:cubicBezTo>
                  <a:cubicBezTo>
                    <a:pt x="709" y="6021"/>
                    <a:pt x="385" y="6082"/>
                    <a:pt x="1" y="6238"/>
                  </a:cubicBezTo>
                  <a:cubicBezTo>
                    <a:pt x="601" y="6471"/>
                    <a:pt x="1202" y="6838"/>
                    <a:pt x="1669" y="7305"/>
                  </a:cubicBezTo>
                  <a:cubicBezTo>
                    <a:pt x="1235" y="7672"/>
                    <a:pt x="601" y="7872"/>
                    <a:pt x="868" y="9540"/>
                  </a:cubicBezTo>
                  <a:cubicBezTo>
                    <a:pt x="1001" y="10374"/>
                    <a:pt x="1835" y="11642"/>
                    <a:pt x="2903" y="12743"/>
                  </a:cubicBezTo>
                  <a:cubicBezTo>
                    <a:pt x="3370" y="13510"/>
                    <a:pt x="4904" y="15211"/>
                    <a:pt x="4871" y="15645"/>
                  </a:cubicBezTo>
                  <a:cubicBezTo>
                    <a:pt x="5138" y="15645"/>
                    <a:pt x="5338" y="15578"/>
                    <a:pt x="5571" y="15478"/>
                  </a:cubicBezTo>
                  <a:cubicBezTo>
                    <a:pt x="5638" y="15645"/>
                    <a:pt x="5671" y="15811"/>
                    <a:pt x="5638" y="15978"/>
                  </a:cubicBezTo>
                  <a:cubicBezTo>
                    <a:pt x="5788" y="16005"/>
                    <a:pt x="5931" y="16020"/>
                    <a:pt x="6061" y="16020"/>
                  </a:cubicBezTo>
                  <a:cubicBezTo>
                    <a:pt x="6422" y="16020"/>
                    <a:pt x="6681" y="15906"/>
                    <a:pt x="6705" y="15611"/>
                  </a:cubicBezTo>
                  <a:cubicBezTo>
                    <a:pt x="6782" y="15622"/>
                    <a:pt x="6855" y="15628"/>
                    <a:pt x="6924" y="15628"/>
                  </a:cubicBezTo>
                  <a:cubicBezTo>
                    <a:pt x="7274" y="15628"/>
                    <a:pt x="7512" y="15484"/>
                    <a:pt x="7539" y="15178"/>
                  </a:cubicBezTo>
                  <a:cubicBezTo>
                    <a:pt x="7600" y="15187"/>
                    <a:pt x="7658" y="15192"/>
                    <a:pt x="7713" y="15192"/>
                  </a:cubicBezTo>
                  <a:cubicBezTo>
                    <a:pt x="8051" y="15192"/>
                    <a:pt x="8269" y="15012"/>
                    <a:pt x="8240" y="14611"/>
                  </a:cubicBezTo>
                  <a:cubicBezTo>
                    <a:pt x="9307" y="14043"/>
                    <a:pt x="9674" y="12809"/>
                    <a:pt x="9841" y="11475"/>
                  </a:cubicBezTo>
                  <a:cubicBezTo>
                    <a:pt x="10075" y="9740"/>
                    <a:pt x="10942" y="8173"/>
                    <a:pt x="12276" y="7072"/>
                  </a:cubicBezTo>
                  <a:cubicBezTo>
                    <a:pt x="14378" y="5371"/>
                    <a:pt x="15212" y="2702"/>
                    <a:pt x="1080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62"/>
            <p:cNvSpPr/>
            <p:nvPr/>
          </p:nvSpPr>
          <p:spPr>
            <a:xfrm>
              <a:off x="3520654" y="2919539"/>
              <a:ext cx="103824" cy="129817"/>
            </a:xfrm>
            <a:custGeom>
              <a:avLst/>
              <a:gdLst/>
              <a:ahLst/>
              <a:cxnLst/>
              <a:rect l="l" t="t" r="r" b="b"/>
              <a:pathLst>
                <a:path w="2824" h="3531" extrusionOk="0">
                  <a:moveTo>
                    <a:pt x="1036" y="1"/>
                  </a:moveTo>
                  <a:cubicBezTo>
                    <a:pt x="353" y="1"/>
                    <a:pt x="0" y="702"/>
                    <a:pt x="173" y="1454"/>
                  </a:cubicBezTo>
                  <a:cubicBezTo>
                    <a:pt x="374" y="2188"/>
                    <a:pt x="841" y="2822"/>
                    <a:pt x="1441" y="3289"/>
                  </a:cubicBezTo>
                  <a:cubicBezTo>
                    <a:pt x="1665" y="3456"/>
                    <a:pt x="1873" y="3530"/>
                    <a:pt x="2055" y="3530"/>
                  </a:cubicBezTo>
                  <a:cubicBezTo>
                    <a:pt x="2525" y="3530"/>
                    <a:pt x="2823" y="3037"/>
                    <a:pt x="2775" y="2388"/>
                  </a:cubicBezTo>
                  <a:cubicBezTo>
                    <a:pt x="2742" y="1554"/>
                    <a:pt x="2242" y="320"/>
                    <a:pt x="1374" y="53"/>
                  </a:cubicBezTo>
                  <a:cubicBezTo>
                    <a:pt x="1254" y="17"/>
                    <a:pt x="1141" y="1"/>
                    <a:pt x="1036" y="1"/>
                  </a:cubicBezTo>
                  <a:close/>
                </a:path>
              </a:pathLst>
            </a:custGeom>
            <a:solidFill>
              <a:srgbClr val="FFC8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62"/>
            <p:cNvSpPr/>
            <p:nvPr/>
          </p:nvSpPr>
          <p:spPr>
            <a:xfrm>
              <a:off x="2728662" y="4355046"/>
              <a:ext cx="887948" cy="2668624"/>
            </a:xfrm>
            <a:custGeom>
              <a:avLst/>
              <a:gdLst/>
              <a:ahLst/>
              <a:cxnLst/>
              <a:rect l="l" t="t" r="r" b="b"/>
              <a:pathLst>
                <a:path w="24152" h="72586" extrusionOk="0">
                  <a:moveTo>
                    <a:pt x="13577" y="1"/>
                  </a:moveTo>
                  <a:cubicBezTo>
                    <a:pt x="13577" y="1"/>
                    <a:pt x="10875" y="22717"/>
                    <a:pt x="9574" y="33058"/>
                  </a:cubicBezTo>
                  <a:cubicBezTo>
                    <a:pt x="8374" y="42564"/>
                    <a:pt x="1" y="71385"/>
                    <a:pt x="1" y="71385"/>
                  </a:cubicBezTo>
                  <a:lnTo>
                    <a:pt x="5505" y="72586"/>
                  </a:lnTo>
                  <a:cubicBezTo>
                    <a:pt x="5505" y="72586"/>
                    <a:pt x="16680" y="41764"/>
                    <a:pt x="18781" y="32190"/>
                  </a:cubicBezTo>
                  <a:cubicBezTo>
                    <a:pt x="20682" y="23417"/>
                    <a:pt x="24152" y="1"/>
                    <a:pt x="24152"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62"/>
            <p:cNvSpPr/>
            <p:nvPr/>
          </p:nvSpPr>
          <p:spPr>
            <a:xfrm>
              <a:off x="2728662" y="4355046"/>
              <a:ext cx="887948" cy="2668624"/>
            </a:xfrm>
            <a:custGeom>
              <a:avLst/>
              <a:gdLst/>
              <a:ahLst/>
              <a:cxnLst/>
              <a:rect l="l" t="t" r="r" b="b"/>
              <a:pathLst>
                <a:path w="24152" h="72586" extrusionOk="0">
                  <a:moveTo>
                    <a:pt x="13577" y="1"/>
                  </a:moveTo>
                  <a:cubicBezTo>
                    <a:pt x="13577" y="1"/>
                    <a:pt x="10875" y="22717"/>
                    <a:pt x="9574" y="33058"/>
                  </a:cubicBezTo>
                  <a:cubicBezTo>
                    <a:pt x="8374" y="42564"/>
                    <a:pt x="1" y="71385"/>
                    <a:pt x="1" y="71385"/>
                  </a:cubicBezTo>
                  <a:lnTo>
                    <a:pt x="5505" y="72586"/>
                  </a:lnTo>
                  <a:cubicBezTo>
                    <a:pt x="5505" y="72586"/>
                    <a:pt x="16680" y="41764"/>
                    <a:pt x="18781" y="32190"/>
                  </a:cubicBezTo>
                  <a:cubicBezTo>
                    <a:pt x="20682" y="23417"/>
                    <a:pt x="24152" y="1"/>
                    <a:pt x="241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62"/>
            <p:cNvSpPr/>
            <p:nvPr/>
          </p:nvSpPr>
          <p:spPr>
            <a:xfrm>
              <a:off x="3433819" y="4355046"/>
              <a:ext cx="412099" cy="2712779"/>
            </a:xfrm>
            <a:custGeom>
              <a:avLst/>
              <a:gdLst/>
              <a:ahLst/>
              <a:cxnLst/>
              <a:rect l="l" t="t" r="r" b="b"/>
              <a:pathLst>
                <a:path w="11209" h="73787" extrusionOk="0">
                  <a:moveTo>
                    <a:pt x="0" y="1"/>
                  </a:moveTo>
                  <a:cubicBezTo>
                    <a:pt x="0" y="1"/>
                    <a:pt x="1268" y="22583"/>
                    <a:pt x="1535" y="32991"/>
                  </a:cubicBezTo>
                  <a:cubicBezTo>
                    <a:pt x="1735" y="42531"/>
                    <a:pt x="1935" y="73787"/>
                    <a:pt x="1935" y="73787"/>
                  </a:cubicBezTo>
                  <a:lnTo>
                    <a:pt x="7105" y="73787"/>
                  </a:lnTo>
                  <a:cubicBezTo>
                    <a:pt x="7105" y="73787"/>
                    <a:pt x="10508" y="41964"/>
                    <a:pt x="10875" y="32257"/>
                  </a:cubicBezTo>
                  <a:cubicBezTo>
                    <a:pt x="11208" y="22917"/>
                    <a:pt x="10775" y="1"/>
                    <a:pt x="10775"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62"/>
            <p:cNvSpPr/>
            <p:nvPr/>
          </p:nvSpPr>
          <p:spPr>
            <a:xfrm>
              <a:off x="3433819" y="4355046"/>
              <a:ext cx="412099" cy="2712779"/>
            </a:xfrm>
            <a:custGeom>
              <a:avLst/>
              <a:gdLst/>
              <a:ahLst/>
              <a:cxnLst/>
              <a:rect l="l" t="t" r="r" b="b"/>
              <a:pathLst>
                <a:path w="11209" h="73787" extrusionOk="0">
                  <a:moveTo>
                    <a:pt x="0" y="1"/>
                  </a:moveTo>
                  <a:cubicBezTo>
                    <a:pt x="0" y="1"/>
                    <a:pt x="1268" y="22583"/>
                    <a:pt x="1535" y="32991"/>
                  </a:cubicBezTo>
                  <a:cubicBezTo>
                    <a:pt x="1735" y="42531"/>
                    <a:pt x="1935" y="73787"/>
                    <a:pt x="1935" y="73787"/>
                  </a:cubicBezTo>
                  <a:lnTo>
                    <a:pt x="7105" y="73787"/>
                  </a:lnTo>
                  <a:cubicBezTo>
                    <a:pt x="7105" y="73787"/>
                    <a:pt x="10508" y="41964"/>
                    <a:pt x="10875" y="32257"/>
                  </a:cubicBezTo>
                  <a:cubicBezTo>
                    <a:pt x="11208" y="22917"/>
                    <a:pt x="10775" y="1"/>
                    <a:pt x="10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46" name="Google Shape;1846;p62"/>
          <p:cNvSpPr txBox="1">
            <a:spLocks noGrp="1"/>
          </p:cNvSpPr>
          <p:nvPr>
            <p:ph type="title" idx="4294967295"/>
          </p:nvPr>
        </p:nvSpPr>
        <p:spPr>
          <a:xfrm>
            <a:off x="910194" y="1862700"/>
            <a:ext cx="1315200" cy="3882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1800">
                <a:solidFill>
                  <a:schemeClr val="accent3"/>
                </a:solidFill>
              </a:rPr>
              <a:t>Step 1</a:t>
            </a:r>
            <a:endParaRPr sz="1800">
              <a:solidFill>
                <a:schemeClr val="accent3"/>
              </a:solidFill>
            </a:endParaRPr>
          </a:p>
        </p:txBody>
      </p:sp>
      <p:sp>
        <p:nvSpPr>
          <p:cNvPr id="1847" name="Google Shape;1847;p62"/>
          <p:cNvSpPr txBox="1">
            <a:spLocks noGrp="1"/>
          </p:cNvSpPr>
          <p:nvPr>
            <p:ph type="subTitle" idx="4294967295"/>
          </p:nvPr>
        </p:nvSpPr>
        <p:spPr>
          <a:xfrm>
            <a:off x="910194" y="2180975"/>
            <a:ext cx="1315200" cy="5736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sz="1200"/>
              <a:t>Mercury is the smallest one</a:t>
            </a:r>
            <a:endParaRPr sz="1200"/>
          </a:p>
        </p:txBody>
      </p:sp>
      <p:sp>
        <p:nvSpPr>
          <p:cNvPr id="1848" name="Google Shape;1848;p62"/>
          <p:cNvSpPr txBox="1">
            <a:spLocks noGrp="1"/>
          </p:cNvSpPr>
          <p:nvPr>
            <p:ph type="title" idx="4294967295"/>
          </p:nvPr>
        </p:nvSpPr>
        <p:spPr>
          <a:xfrm>
            <a:off x="2889569" y="1312518"/>
            <a:ext cx="1315200" cy="38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800">
                <a:solidFill>
                  <a:schemeClr val="accent3"/>
                </a:solidFill>
              </a:rPr>
              <a:t>Step 2</a:t>
            </a:r>
            <a:endParaRPr sz="1800">
              <a:solidFill>
                <a:schemeClr val="accent3"/>
              </a:solidFill>
            </a:endParaRPr>
          </a:p>
        </p:txBody>
      </p:sp>
      <p:sp>
        <p:nvSpPr>
          <p:cNvPr id="1849" name="Google Shape;1849;p62"/>
          <p:cNvSpPr txBox="1">
            <a:spLocks noGrp="1"/>
          </p:cNvSpPr>
          <p:nvPr>
            <p:ph type="subTitle" idx="4294967295"/>
          </p:nvPr>
        </p:nvSpPr>
        <p:spPr>
          <a:xfrm>
            <a:off x="2889569" y="1630793"/>
            <a:ext cx="1315200" cy="573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200"/>
              <a:t>Mars is a cold place</a:t>
            </a:r>
            <a:endParaRPr sz="1200"/>
          </a:p>
        </p:txBody>
      </p:sp>
      <p:sp>
        <p:nvSpPr>
          <p:cNvPr id="1850" name="Google Shape;1850;p62"/>
          <p:cNvSpPr txBox="1">
            <a:spLocks noGrp="1"/>
          </p:cNvSpPr>
          <p:nvPr>
            <p:ph type="title" idx="4294967295"/>
          </p:nvPr>
        </p:nvSpPr>
        <p:spPr>
          <a:xfrm>
            <a:off x="4939231" y="1312518"/>
            <a:ext cx="1315200" cy="38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800">
                <a:solidFill>
                  <a:schemeClr val="accent3"/>
                </a:solidFill>
              </a:rPr>
              <a:t>Step 3</a:t>
            </a:r>
            <a:endParaRPr sz="1800">
              <a:solidFill>
                <a:schemeClr val="accent3"/>
              </a:solidFill>
            </a:endParaRPr>
          </a:p>
        </p:txBody>
      </p:sp>
      <p:sp>
        <p:nvSpPr>
          <p:cNvPr id="1851" name="Google Shape;1851;p62"/>
          <p:cNvSpPr txBox="1">
            <a:spLocks noGrp="1"/>
          </p:cNvSpPr>
          <p:nvPr>
            <p:ph type="subTitle" idx="4294967295"/>
          </p:nvPr>
        </p:nvSpPr>
        <p:spPr>
          <a:xfrm>
            <a:off x="4939231" y="1630793"/>
            <a:ext cx="1315200" cy="573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200"/>
              <a:t>Earth is where we live on</a:t>
            </a:r>
            <a:endParaRPr sz="1200"/>
          </a:p>
        </p:txBody>
      </p:sp>
      <p:sp>
        <p:nvSpPr>
          <p:cNvPr id="1852" name="Google Shape;1852;p62"/>
          <p:cNvSpPr txBox="1">
            <a:spLocks noGrp="1"/>
          </p:cNvSpPr>
          <p:nvPr>
            <p:ph type="title" idx="4294967295"/>
          </p:nvPr>
        </p:nvSpPr>
        <p:spPr>
          <a:xfrm>
            <a:off x="6918606" y="1862700"/>
            <a:ext cx="1315200" cy="388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a:solidFill>
                  <a:schemeClr val="accent3"/>
                </a:solidFill>
              </a:rPr>
              <a:t>Step 4</a:t>
            </a:r>
            <a:endParaRPr sz="1800">
              <a:solidFill>
                <a:schemeClr val="accent3"/>
              </a:solidFill>
            </a:endParaRPr>
          </a:p>
        </p:txBody>
      </p:sp>
      <p:sp>
        <p:nvSpPr>
          <p:cNvPr id="1853" name="Google Shape;1853;p62"/>
          <p:cNvSpPr txBox="1">
            <a:spLocks noGrp="1"/>
          </p:cNvSpPr>
          <p:nvPr>
            <p:ph type="subTitle" idx="4294967295"/>
          </p:nvPr>
        </p:nvSpPr>
        <p:spPr>
          <a:xfrm>
            <a:off x="6918606" y="2180975"/>
            <a:ext cx="1315200" cy="5736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200"/>
              <a:t>Saturn has several rings</a:t>
            </a:r>
            <a:endParaRPr sz="1200"/>
          </a:p>
        </p:txBody>
      </p:sp>
      <p:cxnSp>
        <p:nvCxnSpPr>
          <p:cNvPr id="1854" name="Google Shape;1854;p62"/>
          <p:cNvCxnSpPr/>
          <p:nvPr/>
        </p:nvCxnSpPr>
        <p:spPr>
          <a:xfrm rot="-5400000" flipH="1">
            <a:off x="1851325" y="2754550"/>
            <a:ext cx="1113600" cy="298500"/>
          </a:xfrm>
          <a:prstGeom prst="bentConnector3">
            <a:avLst>
              <a:gd name="adj1" fmla="val 2418"/>
            </a:avLst>
          </a:prstGeom>
          <a:noFill/>
          <a:ln w="19050" cap="flat" cmpd="sng">
            <a:solidFill>
              <a:schemeClr val="accent1"/>
            </a:solidFill>
            <a:prstDash val="solid"/>
            <a:round/>
            <a:headEnd type="oval" w="med" len="med"/>
            <a:tailEnd type="none" w="med" len="med"/>
          </a:ln>
        </p:spPr>
      </p:cxnSp>
      <p:cxnSp>
        <p:nvCxnSpPr>
          <p:cNvPr id="1855" name="Google Shape;1855;p62"/>
          <p:cNvCxnSpPr/>
          <p:nvPr/>
        </p:nvCxnSpPr>
        <p:spPr>
          <a:xfrm rot="-5400000" flipH="1">
            <a:off x="3244613" y="2535475"/>
            <a:ext cx="977100" cy="372000"/>
          </a:xfrm>
          <a:prstGeom prst="bentConnector3">
            <a:avLst>
              <a:gd name="adj1" fmla="val 25890"/>
            </a:avLst>
          </a:prstGeom>
          <a:noFill/>
          <a:ln w="19050" cap="flat" cmpd="sng">
            <a:solidFill>
              <a:schemeClr val="accent3"/>
            </a:solidFill>
            <a:prstDash val="solid"/>
            <a:round/>
            <a:headEnd type="oval" w="med" len="med"/>
            <a:tailEnd type="none" w="med" len="med"/>
          </a:ln>
        </p:spPr>
      </p:cxnSp>
      <p:cxnSp>
        <p:nvCxnSpPr>
          <p:cNvPr id="1856" name="Google Shape;1856;p62"/>
          <p:cNvCxnSpPr/>
          <p:nvPr/>
        </p:nvCxnSpPr>
        <p:spPr>
          <a:xfrm rot="5400000">
            <a:off x="5006263" y="2340175"/>
            <a:ext cx="697800" cy="483300"/>
          </a:xfrm>
          <a:prstGeom prst="bentConnector3">
            <a:avLst>
              <a:gd name="adj1" fmla="val 50000"/>
            </a:avLst>
          </a:prstGeom>
          <a:noFill/>
          <a:ln w="19050" cap="flat" cmpd="sng">
            <a:solidFill>
              <a:schemeClr val="accent1"/>
            </a:solidFill>
            <a:prstDash val="solid"/>
            <a:round/>
            <a:headEnd type="oval" w="med" len="med"/>
            <a:tailEnd type="none" w="med" len="med"/>
          </a:ln>
        </p:spPr>
      </p:cxnSp>
      <p:cxnSp>
        <p:nvCxnSpPr>
          <p:cNvPr id="1857" name="Google Shape;1857;p62"/>
          <p:cNvCxnSpPr/>
          <p:nvPr/>
        </p:nvCxnSpPr>
        <p:spPr>
          <a:xfrm rot="5400000">
            <a:off x="6315890" y="2691475"/>
            <a:ext cx="891600" cy="238800"/>
          </a:xfrm>
          <a:prstGeom prst="bentConnector3">
            <a:avLst>
              <a:gd name="adj1" fmla="val 3505"/>
            </a:avLst>
          </a:prstGeom>
          <a:noFill/>
          <a:ln w="19050" cap="flat" cmpd="sng">
            <a:solidFill>
              <a:schemeClr val="accent3"/>
            </a:solidFill>
            <a:prstDash val="solid"/>
            <a:round/>
            <a:headEnd type="oval" w="med" len="med"/>
            <a:tailEnd type="none" w="med" len="med"/>
          </a:ln>
        </p:spPr>
      </p:cxn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861"/>
        <p:cNvGrpSpPr/>
        <p:nvPr/>
      </p:nvGrpSpPr>
      <p:grpSpPr>
        <a:xfrm>
          <a:off x="0" y="0"/>
          <a:ext cx="0" cy="0"/>
          <a:chOff x="0" y="0"/>
          <a:chExt cx="0" cy="0"/>
        </a:xfrm>
      </p:grpSpPr>
      <p:sp>
        <p:nvSpPr>
          <p:cNvPr id="1862" name="Google Shape;1862;p63"/>
          <p:cNvSpPr txBox="1">
            <a:spLocks noGrp="1"/>
          </p:cNvSpPr>
          <p:nvPr>
            <p:ph type="title"/>
          </p:nvPr>
        </p:nvSpPr>
        <p:spPr>
          <a:xfrm>
            <a:off x="311700" y="2587125"/>
            <a:ext cx="8520600" cy="1374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4,498,300</a:t>
            </a:r>
            <a:endParaRPr/>
          </a:p>
        </p:txBody>
      </p:sp>
      <p:sp>
        <p:nvSpPr>
          <p:cNvPr id="1863" name="Google Shape;1863;p63"/>
          <p:cNvSpPr txBox="1">
            <a:spLocks noGrp="1"/>
          </p:cNvSpPr>
          <p:nvPr>
            <p:ph type="body" idx="1"/>
          </p:nvPr>
        </p:nvSpPr>
        <p:spPr>
          <a:xfrm>
            <a:off x="311700" y="3971825"/>
            <a:ext cx="8520600" cy="773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Big numbers catch your audience’s attention</a:t>
            </a:r>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867"/>
        <p:cNvGrpSpPr/>
        <p:nvPr/>
      </p:nvGrpSpPr>
      <p:grpSpPr>
        <a:xfrm>
          <a:off x="0" y="0"/>
          <a:ext cx="0" cy="0"/>
          <a:chOff x="0" y="0"/>
          <a:chExt cx="0" cy="0"/>
        </a:xfrm>
      </p:grpSpPr>
      <p:sp>
        <p:nvSpPr>
          <p:cNvPr id="1868" name="Google Shape;1868;p64"/>
          <p:cNvSpPr txBox="1">
            <a:spLocks noGrp="1"/>
          </p:cNvSpPr>
          <p:nvPr>
            <p:ph type="title"/>
          </p:nvPr>
        </p:nvSpPr>
        <p:spPr>
          <a:xfrm>
            <a:off x="775800" y="521225"/>
            <a:ext cx="5616600" cy="105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These Are Percentages</a:t>
            </a:r>
            <a:endParaRPr/>
          </a:p>
        </p:txBody>
      </p:sp>
      <p:sp>
        <p:nvSpPr>
          <p:cNvPr id="1869" name="Google Shape;1869;p64"/>
          <p:cNvSpPr/>
          <p:nvPr/>
        </p:nvSpPr>
        <p:spPr>
          <a:xfrm>
            <a:off x="1454800" y="3195032"/>
            <a:ext cx="1053600" cy="1053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64"/>
          <p:cNvSpPr/>
          <p:nvPr/>
        </p:nvSpPr>
        <p:spPr>
          <a:xfrm>
            <a:off x="3828750" y="2762132"/>
            <a:ext cx="1486500" cy="14865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64"/>
          <p:cNvSpPr/>
          <p:nvPr/>
        </p:nvSpPr>
        <p:spPr>
          <a:xfrm>
            <a:off x="6635600" y="3195032"/>
            <a:ext cx="1053600" cy="1053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872" name="Google Shape;1872;p64"/>
          <p:cNvCxnSpPr>
            <a:stCxn id="1869" idx="4"/>
          </p:cNvCxnSpPr>
          <p:nvPr/>
        </p:nvCxnSpPr>
        <p:spPr>
          <a:xfrm>
            <a:off x="1981600" y="4248632"/>
            <a:ext cx="0" cy="1059900"/>
          </a:xfrm>
          <a:prstGeom prst="straightConnector1">
            <a:avLst/>
          </a:prstGeom>
          <a:noFill/>
          <a:ln w="19050" cap="flat" cmpd="sng">
            <a:solidFill>
              <a:schemeClr val="accent2"/>
            </a:solidFill>
            <a:prstDash val="solid"/>
            <a:round/>
            <a:headEnd type="none" w="med" len="med"/>
            <a:tailEnd type="none" w="med" len="med"/>
          </a:ln>
        </p:spPr>
      </p:cxnSp>
      <p:cxnSp>
        <p:nvCxnSpPr>
          <p:cNvPr id="1873" name="Google Shape;1873;p64"/>
          <p:cNvCxnSpPr>
            <a:stCxn id="1870" idx="4"/>
          </p:cNvCxnSpPr>
          <p:nvPr/>
        </p:nvCxnSpPr>
        <p:spPr>
          <a:xfrm>
            <a:off x="4572000" y="4248632"/>
            <a:ext cx="0" cy="1066500"/>
          </a:xfrm>
          <a:prstGeom prst="straightConnector1">
            <a:avLst/>
          </a:prstGeom>
          <a:noFill/>
          <a:ln w="19050" cap="flat" cmpd="sng">
            <a:solidFill>
              <a:schemeClr val="accent2"/>
            </a:solidFill>
            <a:prstDash val="solid"/>
            <a:round/>
            <a:headEnd type="none" w="med" len="med"/>
            <a:tailEnd type="none" w="med" len="med"/>
          </a:ln>
        </p:spPr>
      </p:cxnSp>
      <p:cxnSp>
        <p:nvCxnSpPr>
          <p:cNvPr id="1874" name="Google Shape;1874;p64"/>
          <p:cNvCxnSpPr>
            <a:stCxn id="1871" idx="4"/>
          </p:cNvCxnSpPr>
          <p:nvPr/>
        </p:nvCxnSpPr>
        <p:spPr>
          <a:xfrm>
            <a:off x="7162400" y="4248632"/>
            <a:ext cx="0" cy="1051500"/>
          </a:xfrm>
          <a:prstGeom prst="straightConnector1">
            <a:avLst/>
          </a:prstGeom>
          <a:noFill/>
          <a:ln w="19050" cap="flat" cmpd="sng">
            <a:solidFill>
              <a:schemeClr val="accent2"/>
            </a:solidFill>
            <a:prstDash val="solid"/>
            <a:round/>
            <a:headEnd type="none" w="med" len="med"/>
            <a:tailEnd type="none" w="med" len="med"/>
          </a:ln>
        </p:spPr>
      </p:cxnSp>
      <p:sp>
        <p:nvSpPr>
          <p:cNvPr id="1875" name="Google Shape;1875;p64"/>
          <p:cNvSpPr txBox="1">
            <a:spLocks noGrp="1"/>
          </p:cNvSpPr>
          <p:nvPr>
            <p:ph type="title" idx="4294967295"/>
          </p:nvPr>
        </p:nvSpPr>
        <p:spPr>
          <a:xfrm>
            <a:off x="1454800" y="3195025"/>
            <a:ext cx="1053600" cy="1051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accent1"/>
                </a:solidFill>
              </a:rPr>
              <a:t>15%</a:t>
            </a:r>
            <a:endParaRPr sz="3000">
              <a:solidFill>
                <a:schemeClr val="accent1"/>
              </a:solidFill>
            </a:endParaRPr>
          </a:p>
        </p:txBody>
      </p:sp>
      <p:sp>
        <p:nvSpPr>
          <p:cNvPr id="1876" name="Google Shape;1876;p64"/>
          <p:cNvSpPr txBox="1">
            <a:spLocks noGrp="1"/>
          </p:cNvSpPr>
          <p:nvPr>
            <p:ph type="subTitle" idx="4294967295"/>
          </p:nvPr>
        </p:nvSpPr>
        <p:spPr>
          <a:xfrm>
            <a:off x="1058050" y="1981950"/>
            <a:ext cx="1847100" cy="1179600"/>
          </a:xfrm>
          <a:prstGeom prst="rect">
            <a:avLst/>
          </a:prstGeom>
        </p:spPr>
        <p:txBody>
          <a:bodyPr spcFirstLastPara="1" wrap="square" lIns="91425" tIns="91425" rIns="91425" bIns="91425" anchor="b" anchorCtr="0">
            <a:noAutofit/>
          </a:bodyPr>
          <a:lstStyle/>
          <a:p>
            <a:pPr marL="0" lvl="0" indent="0" algn="ctr" rtl="0">
              <a:spcBef>
                <a:spcPts val="0"/>
              </a:spcBef>
              <a:spcAft>
                <a:spcPts val="1600"/>
              </a:spcAft>
              <a:buNone/>
            </a:pPr>
            <a:r>
              <a:rPr lang="en" sz="1400">
                <a:solidFill>
                  <a:schemeClr val="lt1"/>
                </a:solidFill>
              </a:rPr>
              <a:t>Despite being red, Mars is actually a cold place</a:t>
            </a:r>
            <a:endParaRPr sz="1400">
              <a:solidFill>
                <a:schemeClr val="lt1"/>
              </a:solidFill>
            </a:endParaRPr>
          </a:p>
        </p:txBody>
      </p:sp>
      <p:sp>
        <p:nvSpPr>
          <p:cNvPr id="1877" name="Google Shape;1877;p64"/>
          <p:cNvSpPr txBox="1">
            <a:spLocks noGrp="1"/>
          </p:cNvSpPr>
          <p:nvPr>
            <p:ph type="title" idx="4294967295"/>
          </p:nvPr>
        </p:nvSpPr>
        <p:spPr>
          <a:xfrm>
            <a:off x="6635600" y="3195025"/>
            <a:ext cx="1053600" cy="1051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accent1"/>
                </a:solidFill>
              </a:rPr>
              <a:t>20%</a:t>
            </a:r>
            <a:endParaRPr sz="3000">
              <a:solidFill>
                <a:schemeClr val="accent1"/>
              </a:solidFill>
            </a:endParaRPr>
          </a:p>
        </p:txBody>
      </p:sp>
      <p:sp>
        <p:nvSpPr>
          <p:cNvPr id="1878" name="Google Shape;1878;p64"/>
          <p:cNvSpPr txBox="1">
            <a:spLocks noGrp="1"/>
          </p:cNvSpPr>
          <p:nvPr>
            <p:ph type="title" idx="4294967295"/>
          </p:nvPr>
        </p:nvSpPr>
        <p:spPr>
          <a:xfrm>
            <a:off x="3828750" y="2760025"/>
            <a:ext cx="1486500" cy="1486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600">
                <a:solidFill>
                  <a:schemeClr val="accent1"/>
                </a:solidFill>
              </a:rPr>
              <a:t>65%</a:t>
            </a:r>
            <a:endParaRPr sz="3600">
              <a:solidFill>
                <a:schemeClr val="accent1"/>
              </a:solidFill>
            </a:endParaRPr>
          </a:p>
        </p:txBody>
      </p:sp>
      <p:sp>
        <p:nvSpPr>
          <p:cNvPr id="1879" name="Google Shape;1879;p64"/>
          <p:cNvSpPr txBox="1">
            <a:spLocks noGrp="1"/>
          </p:cNvSpPr>
          <p:nvPr>
            <p:ph type="subTitle" idx="4294967295"/>
          </p:nvPr>
        </p:nvSpPr>
        <p:spPr>
          <a:xfrm>
            <a:off x="6238850" y="2015425"/>
            <a:ext cx="1847100" cy="1179600"/>
          </a:xfrm>
          <a:prstGeom prst="rect">
            <a:avLst/>
          </a:prstGeom>
        </p:spPr>
        <p:txBody>
          <a:bodyPr spcFirstLastPara="1" wrap="square" lIns="91425" tIns="91425" rIns="91425" bIns="91425" anchor="b" anchorCtr="0">
            <a:noAutofit/>
          </a:bodyPr>
          <a:lstStyle/>
          <a:p>
            <a:pPr marL="0" lvl="0" indent="0" algn="ctr" rtl="0">
              <a:spcBef>
                <a:spcPts val="0"/>
              </a:spcBef>
              <a:spcAft>
                <a:spcPts val="1600"/>
              </a:spcAft>
              <a:buNone/>
            </a:pPr>
            <a:r>
              <a:rPr lang="en" sz="1400">
                <a:solidFill>
                  <a:schemeClr val="lt1"/>
                </a:solidFill>
              </a:rPr>
              <a:t>Jupiter is the biggest planet in the Solar System</a:t>
            </a:r>
            <a:endParaRPr sz="1400">
              <a:solidFill>
                <a:schemeClr val="lt1"/>
              </a:solidFill>
            </a:endParaRPr>
          </a:p>
        </p:txBody>
      </p:sp>
      <p:sp>
        <p:nvSpPr>
          <p:cNvPr id="1880" name="Google Shape;1880;p64"/>
          <p:cNvSpPr txBox="1">
            <a:spLocks noGrp="1"/>
          </p:cNvSpPr>
          <p:nvPr>
            <p:ph type="subTitle" idx="4294967295"/>
          </p:nvPr>
        </p:nvSpPr>
        <p:spPr>
          <a:xfrm>
            <a:off x="3648450" y="1582525"/>
            <a:ext cx="1847100" cy="1179600"/>
          </a:xfrm>
          <a:prstGeom prst="rect">
            <a:avLst/>
          </a:prstGeom>
        </p:spPr>
        <p:txBody>
          <a:bodyPr spcFirstLastPara="1" wrap="square" lIns="91425" tIns="91425" rIns="91425" bIns="91425" anchor="b" anchorCtr="0">
            <a:noAutofit/>
          </a:bodyPr>
          <a:lstStyle/>
          <a:p>
            <a:pPr marL="0" lvl="0" indent="0" algn="ctr" rtl="0">
              <a:spcBef>
                <a:spcPts val="0"/>
              </a:spcBef>
              <a:spcAft>
                <a:spcPts val="1600"/>
              </a:spcAft>
              <a:buNone/>
            </a:pPr>
            <a:r>
              <a:rPr lang="en" sz="1400">
                <a:solidFill>
                  <a:schemeClr val="lt1"/>
                </a:solidFill>
              </a:rPr>
              <a:t>Saturn is a gas giant and has several rings</a:t>
            </a:r>
            <a:endParaRPr sz="1400">
              <a:solidFill>
                <a:schemeClr val="lt1"/>
              </a:solidFill>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884"/>
        <p:cNvGrpSpPr/>
        <p:nvPr/>
      </p:nvGrpSpPr>
      <p:grpSpPr>
        <a:xfrm>
          <a:off x="0" y="0"/>
          <a:ext cx="0" cy="0"/>
          <a:chOff x="0" y="0"/>
          <a:chExt cx="0" cy="0"/>
        </a:xfrm>
      </p:grpSpPr>
      <p:sp>
        <p:nvSpPr>
          <p:cNvPr id="1885" name="Google Shape;1885;p65"/>
          <p:cNvSpPr txBox="1">
            <a:spLocks noGrp="1"/>
          </p:cNvSpPr>
          <p:nvPr>
            <p:ph type="title"/>
          </p:nvPr>
        </p:nvSpPr>
        <p:spPr>
          <a:xfrm>
            <a:off x="775800" y="521225"/>
            <a:ext cx="7323600" cy="105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Do You Prefer These Other Percentages?</a:t>
            </a:r>
            <a:endParaRPr/>
          </a:p>
        </p:txBody>
      </p:sp>
      <p:sp>
        <p:nvSpPr>
          <p:cNvPr id="1886" name="Google Shape;1886;p65"/>
          <p:cNvSpPr/>
          <p:nvPr/>
        </p:nvSpPr>
        <p:spPr>
          <a:xfrm>
            <a:off x="4816809" y="1649459"/>
            <a:ext cx="432900" cy="22992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65"/>
          <p:cNvSpPr/>
          <p:nvPr/>
        </p:nvSpPr>
        <p:spPr>
          <a:xfrm>
            <a:off x="4906359" y="3233334"/>
            <a:ext cx="253800" cy="6258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65"/>
          <p:cNvSpPr/>
          <p:nvPr/>
        </p:nvSpPr>
        <p:spPr>
          <a:xfrm>
            <a:off x="5802855" y="1649459"/>
            <a:ext cx="432900" cy="22992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65"/>
          <p:cNvSpPr/>
          <p:nvPr/>
        </p:nvSpPr>
        <p:spPr>
          <a:xfrm>
            <a:off x="5892405" y="2292734"/>
            <a:ext cx="253800" cy="15663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65"/>
          <p:cNvSpPr/>
          <p:nvPr/>
        </p:nvSpPr>
        <p:spPr>
          <a:xfrm>
            <a:off x="6788902" y="1649459"/>
            <a:ext cx="432900" cy="22992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65"/>
          <p:cNvSpPr/>
          <p:nvPr/>
        </p:nvSpPr>
        <p:spPr>
          <a:xfrm>
            <a:off x="6878452" y="2680909"/>
            <a:ext cx="253800" cy="11781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65"/>
          <p:cNvSpPr/>
          <p:nvPr/>
        </p:nvSpPr>
        <p:spPr>
          <a:xfrm>
            <a:off x="7774948" y="1649459"/>
            <a:ext cx="432900" cy="22992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65"/>
          <p:cNvSpPr/>
          <p:nvPr/>
        </p:nvSpPr>
        <p:spPr>
          <a:xfrm>
            <a:off x="7864498" y="1836409"/>
            <a:ext cx="253800" cy="20226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65"/>
          <p:cNvSpPr txBox="1">
            <a:spLocks noGrp="1"/>
          </p:cNvSpPr>
          <p:nvPr>
            <p:ph type="title" idx="4294967295"/>
          </p:nvPr>
        </p:nvSpPr>
        <p:spPr>
          <a:xfrm>
            <a:off x="4563738" y="3563500"/>
            <a:ext cx="939000" cy="1053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2000">
                <a:solidFill>
                  <a:schemeClr val="accent1"/>
                </a:solidFill>
              </a:rPr>
              <a:t>30%</a:t>
            </a:r>
            <a:endParaRPr sz="2000">
              <a:solidFill>
                <a:schemeClr val="accent1"/>
              </a:solidFill>
            </a:endParaRPr>
          </a:p>
        </p:txBody>
      </p:sp>
      <p:sp>
        <p:nvSpPr>
          <p:cNvPr id="1895" name="Google Shape;1895;p65"/>
          <p:cNvSpPr txBox="1">
            <a:spLocks noGrp="1"/>
          </p:cNvSpPr>
          <p:nvPr>
            <p:ph type="title" idx="4294967295"/>
          </p:nvPr>
        </p:nvSpPr>
        <p:spPr>
          <a:xfrm>
            <a:off x="7521888" y="3563500"/>
            <a:ext cx="939000" cy="1053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2000">
                <a:solidFill>
                  <a:schemeClr val="accent1"/>
                </a:solidFill>
              </a:rPr>
              <a:t>98%</a:t>
            </a:r>
            <a:endParaRPr sz="2000">
              <a:solidFill>
                <a:schemeClr val="accent1"/>
              </a:solidFill>
            </a:endParaRPr>
          </a:p>
        </p:txBody>
      </p:sp>
      <p:sp>
        <p:nvSpPr>
          <p:cNvPr id="1896" name="Google Shape;1896;p65"/>
          <p:cNvSpPr txBox="1">
            <a:spLocks noGrp="1"/>
          </p:cNvSpPr>
          <p:nvPr>
            <p:ph type="title" idx="4294967295"/>
          </p:nvPr>
        </p:nvSpPr>
        <p:spPr>
          <a:xfrm>
            <a:off x="6535838" y="3563500"/>
            <a:ext cx="939000" cy="1053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2000">
                <a:solidFill>
                  <a:schemeClr val="accent1"/>
                </a:solidFill>
              </a:rPr>
              <a:t>65%</a:t>
            </a:r>
            <a:endParaRPr sz="2000">
              <a:solidFill>
                <a:schemeClr val="accent1"/>
              </a:solidFill>
            </a:endParaRPr>
          </a:p>
        </p:txBody>
      </p:sp>
      <p:sp>
        <p:nvSpPr>
          <p:cNvPr id="1897" name="Google Shape;1897;p65"/>
          <p:cNvSpPr txBox="1">
            <a:spLocks noGrp="1"/>
          </p:cNvSpPr>
          <p:nvPr>
            <p:ph type="title" idx="4294967295"/>
          </p:nvPr>
        </p:nvSpPr>
        <p:spPr>
          <a:xfrm>
            <a:off x="5549804" y="3563500"/>
            <a:ext cx="939000" cy="1053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2000">
                <a:solidFill>
                  <a:schemeClr val="accent1"/>
                </a:solidFill>
              </a:rPr>
              <a:t>80%</a:t>
            </a:r>
            <a:endParaRPr sz="2000">
              <a:solidFill>
                <a:schemeClr val="accent1"/>
              </a:solidFill>
            </a:endParaRPr>
          </a:p>
        </p:txBody>
      </p:sp>
      <p:grpSp>
        <p:nvGrpSpPr>
          <p:cNvPr id="1898" name="Google Shape;1898;p65"/>
          <p:cNvGrpSpPr/>
          <p:nvPr/>
        </p:nvGrpSpPr>
        <p:grpSpPr>
          <a:xfrm>
            <a:off x="775788" y="2031971"/>
            <a:ext cx="3249097" cy="2585119"/>
            <a:chOff x="518450" y="238150"/>
            <a:chExt cx="6582450" cy="5237275"/>
          </a:xfrm>
        </p:grpSpPr>
        <p:sp>
          <p:nvSpPr>
            <p:cNvPr id="1899" name="Google Shape;1899;p65"/>
            <p:cNvSpPr/>
            <p:nvPr/>
          </p:nvSpPr>
          <p:spPr>
            <a:xfrm>
              <a:off x="518450" y="5090975"/>
              <a:ext cx="6582450" cy="384450"/>
            </a:xfrm>
            <a:custGeom>
              <a:avLst/>
              <a:gdLst/>
              <a:ahLst/>
              <a:cxnLst/>
              <a:rect l="l" t="t" r="r" b="b"/>
              <a:pathLst>
                <a:path w="263298" h="15378" extrusionOk="0">
                  <a:moveTo>
                    <a:pt x="131650" y="0"/>
                  </a:moveTo>
                  <a:cubicBezTo>
                    <a:pt x="96734" y="0"/>
                    <a:pt x="63249" y="810"/>
                    <a:pt x="38559" y="2253"/>
                  </a:cubicBezTo>
                  <a:cubicBezTo>
                    <a:pt x="13870" y="3694"/>
                    <a:pt x="0" y="5649"/>
                    <a:pt x="0" y="7688"/>
                  </a:cubicBezTo>
                  <a:cubicBezTo>
                    <a:pt x="0" y="9727"/>
                    <a:pt x="13870" y="11684"/>
                    <a:pt x="38559" y="13126"/>
                  </a:cubicBezTo>
                  <a:cubicBezTo>
                    <a:pt x="63249" y="14567"/>
                    <a:pt x="96734" y="15378"/>
                    <a:pt x="131650" y="15378"/>
                  </a:cubicBezTo>
                  <a:cubicBezTo>
                    <a:pt x="166564" y="15378"/>
                    <a:pt x="200049" y="14567"/>
                    <a:pt x="224739" y="13126"/>
                  </a:cubicBezTo>
                  <a:cubicBezTo>
                    <a:pt x="249428" y="11684"/>
                    <a:pt x="263298" y="9727"/>
                    <a:pt x="263298" y="7688"/>
                  </a:cubicBezTo>
                  <a:cubicBezTo>
                    <a:pt x="263298" y="5649"/>
                    <a:pt x="249428" y="3694"/>
                    <a:pt x="224739" y="2253"/>
                  </a:cubicBezTo>
                  <a:cubicBezTo>
                    <a:pt x="200049" y="810"/>
                    <a:pt x="166564" y="0"/>
                    <a:pt x="131650" y="0"/>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65"/>
            <p:cNvSpPr/>
            <p:nvPr/>
          </p:nvSpPr>
          <p:spPr>
            <a:xfrm>
              <a:off x="2924850" y="546375"/>
              <a:ext cx="790950" cy="1261800"/>
            </a:xfrm>
            <a:custGeom>
              <a:avLst/>
              <a:gdLst/>
              <a:ahLst/>
              <a:cxnLst/>
              <a:rect l="l" t="t" r="r" b="b"/>
              <a:pathLst>
                <a:path w="31638" h="50472" extrusionOk="0">
                  <a:moveTo>
                    <a:pt x="29079" y="0"/>
                  </a:moveTo>
                  <a:cubicBezTo>
                    <a:pt x="19198" y="3486"/>
                    <a:pt x="10829" y="10731"/>
                    <a:pt x="5980" y="20049"/>
                  </a:cubicBezTo>
                  <a:cubicBezTo>
                    <a:pt x="1131" y="29366"/>
                    <a:pt x="1" y="40378"/>
                    <a:pt x="2817" y="50471"/>
                  </a:cubicBezTo>
                  <a:lnTo>
                    <a:pt x="10925" y="47914"/>
                  </a:lnTo>
                  <a:cubicBezTo>
                    <a:pt x="6421" y="31319"/>
                    <a:pt x="15463" y="13941"/>
                    <a:pt x="31638" y="8108"/>
                  </a:cubicBezTo>
                  <a:lnTo>
                    <a:pt x="2907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65"/>
            <p:cNvSpPr/>
            <p:nvPr/>
          </p:nvSpPr>
          <p:spPr>
            <a:xfrm>
              <a:off x="3015675" y="1808900"/>
              <a:ext cx="1724950" cy="757725"/>
            </a:xfrm>
            <a:custGeom>
              <a:avLst/>
              <a:gdLst/>
              <a:ahLst/>
              <a:cxnLst/>
              <a:rect l="l" t="t" r="r" b="b"/>
              <a:pathLst>
                <a:path w="68998" h="30309" extrusionOk="0">
                  <a:moveTo>
                    <a:pt x="8108" y="0"/>
                  </a:moveTo>
                  <a:lnTo>
                    <a:pt x="0" y="2559"/>
                  </a:lnTo>
                  <a:cubicBezTo>
                    <a:pt x="2274" y="9011"/>
                    <a:pt x="6101" y="14805"/>
                    <a:pt x="11144" y="19429"/>
                  </a:cubicBezTo>
                  <a:cubicBezTo>
                    <a:pt x="13793" y="21855"/>
                    <a:pt x="16749" y="23926"/>
                    <a:pt x="19936" y="25586"/>
                  </a:cubicBezTo>
                  <a:cubicBezTo>
                    <a:pt x="26052" y="28767"/>
                    <a:pt x="32676" y="30308"/>
                    <a:pt x="39239" y="30308"/>
                  </a:cubicBezTo>
                  <a:cubicBezTo>
                    <a:pt x="50214" y="30308"/>
                    <a:pt x="61020" y="25999"/>
                    <a:pt x="68998" y="17846"/>
                  </a:cubicBezTo>
                  <a:lnTo>
                    <a:pt x="62730" y="12104"/>
                  </a:lnTo>
                  <a:cubicBezTo>
                    <a:pt x="58991" y="15880"/>
                    <a:pt x="54345" y="18712"/>
                    <a:pt x="49217" y="20331"/>
                  </a:cubicBezTo>
                  <a:cubicBezTo>
                    <a:pt x="45930" y="21368"/>
                    <a:pt x="42562" y="21883"/>
                    <a:pt x="39211" y="21883"/>
                  </a:cubicBezTo>
                  <a:cubicBezTo>
                    <a:pt x="33962" y="21883"/>
                    <a:pt x="28755" y="20620"/>
                    <a:pt x="23967" y="18128"/>
                  </a:cubicBezTo>
                  <a:cubicBezTo>
                    <a:pt x="16524" y="14256"/>
                    <a:pt x="10934" y="7851"/>
                    <a:pt x="8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65"/>
            <p:cNvSpPr/>
            <p:nvPr/>
          </p:nvSpPr>
          <p:spPr>
            <a:xfrm>
              <a:off x="3716500" y="486950"/>
              <a:ext cx="1380600" cy="1718100"/>
            </a:xfrm>
            <a:custGeom>
              <a:avLst/>
              <a:gdLst/>
              <a:ahLst/>
              <a:cxnLst/>
              <a:rect l="l" t="t" r="r" b="b"/>
              <a:pathLst>
                <a:path w="55224" h="68724" extrusionOk="0">
                  <a:moveTo>
                    <a:pt x="11261" y="0"/>
                  </a:moveTo>
                  <a:cubicBezTo>
                    <a:pt x="7495" y="0"/>
                    <a:pt x="3713" y="517"/>
                    <a:pt x="1" y="1560"/>
                  </a:cubicBezTo>
                  <a:lnTo>
                    <a:pt x="2559" y="9669"/>
                  </a:lnTo>
                  <a:cubicBezTo>
                    <a:pt x="5428" y="8889"/>
                    <a:pt x="8347" y="8502"/>
                    <a:pt x="11254" y="8502"/>
                  </a:cubicBezTo>
                  <a:cubicBezTo>
                    <a:pt x="16504" y="8502"/>
                    <a:pt x="21712" y="9765"/>
                    <a:pt x="26504" y="12258"/>
                  </a:cubicBezTo>
                  <a:cubicBezTo>
                    <a:pt x="34351" y="16341"/>
                    <a:pt x="40139" y="23234"/>
                    <a:pt x="42799" y="31667"/>
                  </a:cubicBezTo>
                  <a:cubicBezTo>
                    <a:pt x="46215" y="42492"/>
                    <a:pt x="43806" y="54362"/>
                    <a:pt x="36526" y="62979"/>
                  </a:cubicBezTo>
                  <a:lnTo>
                    <a:pt x="42797" y="68723"/>
                  </a:lnTo>
                  <a:cubicBezTo>
                    <a:pt x="52112" y="57856"/>
                    <a:pt x="55224" y="42806"/>
                    <a:pt x="50902" y="29111"/>
                  </a:cubicBezTo>
                  <a:cubicBezTo>
                    <a:pt x="47560" y="18514"/>
                    <a:pt x="40286" y="9852"/>
                    <a:pt x="30426" y="4721"/>
                  </a:cubicBezTo>
                  <a:cubicBezTo>
                    <a:pt x="24404" y="1588"/>
                    <a:pt x="17858" y="0"/>
                    <a:pt x="112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65"/>
            <p:cNvSpPr/>
            <p:nvPr/>
          </p:nvSpPr>
          <p:spPr>
            <a:xfrm>
              <a:off x="3724400" y="1200750"/>
              <a:ext cx="567150" cy="623700"/>
            </a:xfrm>
            <a:custGeom>
              <a:avLst/>
              <a:gdLst/>
              <a:ahLst/>
              <a:cxnLst/>
              <a:rect l="l" t="t" r="r" b="b"/>
              <a:pathLst>
                <a:path w="22686" h="24948" extrusionOk="0">
                  <a:moveTo>
                    <a:pt x="11346" y="1"/>
                  </a:moveTo>
                  <a:cubicBezTo>
                    <a:pt x="8701" y="1"/>
                    <a:pt x="6057" y="1010"/>
                    <a:pt x="4040" y="3027"/>
                  </a:cubicBezTo>
                  <a:cubicBezTo>
                    <a:pt x="3" y="7064"/>
                    <a:pt x="0" y="13605"/>
                    <a:pt x="4037" y="17641"/>
                  </a:cubicBezTo>
                  <a:lnTo>
                    <a:pt x="11342" y="24948"/>
                  </a:lnTo>
                  <a:lnTo>
                    <a:pt x="18651" y="17639"/>
                  </a:lnTo>
                  <a:cubicBezTo>
                    <a:pt x="22685" y="13605"/>
                    <a:pt x="22685" y="7061"/>
                    <a:pt x="18651" y="3027"/>
                  </a:cubicBezTo>
                  <a:cubicBezTo>
                    <a:pt x="16633" y="1009"/>
                    <a:pt x="13989" y="1"/>
                    <a:pt x="11346"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65"/>
            <p:cNvSpPr/>
            <p:nvPr/>
          </p:nvSpPr>
          <p:spPr>
            <a:xfrm>
              <a:off x="3724400" y="1200750"/>
              <a:ext cx="567150" cy="623700"/>
            </a:xfrm>
            <a:custGeom>
              <a:avLst/>
              <a:gdLst/>
              <a:ahLst/>
              <a:cxnLst/>
              <a:rect l="l" t="t" r="r" b="b"/>
              <a:pathLst>
                <a:path w="22686" h="24948" extrusionOk="0">
                  <a:moveTo>
                    <a:pt x="11346" y="1"/>
                  </a:moveTo>
                  <a:cubicBezTo>
                    <a:pt x="8701" y="1"/>
                    <a:pt x="6057" y="1010"/>
                    <a:pt x="4040" y="3027"/>
                  </a:cubicBezTo>
                  <a:cubicBezTo>
                    <a:pt x="3" y="7064"/>
                    <a:pt x="0" y="13605"/>
                    <a:pt x="4037" y="17641"/>
                  </a:cubicBezTo>
                  <a:lnTo>
                    <a:pt x="11342" y="24948"/>
                  </a:lnTo>
                  <a:lnTo>
                    <a:pt x="18651" y="17639"/>
                  </a:lnTo>
                  <a:cubicBezTo>
                    <a:pt x="22685" y="13605"/>
                    <a:pt x="22685" y="7061"/>
                    <a:pt x="18651" y="3027"/>
                  </a:cubicBezTo>
                  <a:cubicBezTo>
                    <a:pt x="16633" y="1009"/>
                    <a:pt x="13989" y="1"/>
                    <a:pt x="113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65"/>
            <p:cNvSpPr/>
            <p:nvPr/>
          </p:nvSpPr>
          <p:spPr>
            <a:xfrm>
              <a:off x="3997825" y="1878550"/>
              <a:ext cx="20450" cy="81475"/>
            </a:xfrm>
            <a:custGeom>
              <a:avLst/>
              <a:gdLst/>
              <a:ahLst/>
              <a:cxnLst/>
              <a:rect l="l" t="t" r="r" b="b"/>
              <a:pathLst>
                <a:path w="818" h="3259" extrusionOk="0">
                  <a:moveTo>
                    <a:pt x="1" y="1"/>
                  </a:moveTo>
                  <a:lnTo>
                    <a:pt x="1" y="3258"/>
                  </a:lnTo>
                  <a:lnTo>
                    <a:pt x="817" y="3258"/>
                  </a:lnTo>
                  <a:lnTo>
                    <a:pt x="817" y="1"/>
                  </a:ln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65"/>
            <p:cNvSpPr/>
            <p:nvPr/>
          </p:nvSpPr>
          <p:spPr>
            <a:xfrm>
              <a:off x="3997825" y="1878550"/>
              <a:ext cx="20450" cy="81475"/>
            </a:xfrm>
            <a:custGeom>
              <a:avLst/>
              <a:gdLst/>
              <a:ahLst/>
              <a:cxnLst/>
              <a:rect l="l" t="t" r="r" b="b"/>
              <a:pathLst>
                <a:path w="818" h="3259" extrusionOk="0">
                  <a:moveTo>
                    <a:pt x="1" y="1"/>
                  </a:moveTo>
                  <a:lnTo>
                    <a:pt x="1" y="3258"/>
                  </a:lnTo>
                  <a:lnTo>
                    <a:pt x="817" y="3258"/>
                  </a:lnTo>
                  <a:lnTo>
                    <a:pt x="81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65"/>
            <p:cNvSpPr/>
            <p:nvPr/>
          </p:nvSpPr>
          <p:spPr>
            <a:xfrm>
              <a:off x="3997825" y="2023100"/>
              <a:ext cx="20450" cy="81425"/>
            </a:xfrm>
            <a:custGeom>
              <a:avLst/>
              <a:gdLst/>
              <a:ahLst/>
              <a:cxnLst/>
              <a:rect l="l" t="t" r="r" b="b"/>
              <a:pathLst>
                <a:path w="818" h="3257" extrusionOk="0">
                  <a:moveTo>
                    <a:pt x="1" y="0"/>
                  </a:moveTo>
                  <a:lnTo>
                    <a:pt x="1" y="3257"/>
                  </a:lnTo>
                  <a:lnTo>
                    <a:pt x="817" y="3257"/>
                  </a:lnTo>
                  <a:lnTo>
                    <a:pt x="817" y="0"/>
                  </a:ln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65"/>
            <p:cNvSpPr/>
            <p:nvPr/>
          </p:nvSpPr>
          <p:spPr>
            <a:xfrm>
              <a:off x="3997825" y="2023100"/>
              <a:ext cx="20450" cy="81425"/>
            </a:xfrm>
            <a:custGeom>
              <a:avLst/>
              <a:gdLst/>
              <a:ahLst/>
              <a:cxnLst/>
              <a:rect l="l" t="t" r="r" b="b"/>
              <a:pathLst>
                <a:path w="818" h="3257" extrusionOk="0">
                  <a:moveTo>
                    <a:pt x="1" y="0"/>
                  </a:moveTo>
                  <a:lnTo>
                    <a:pt x="1" y="3257"/>
                  </a:lnTo>
                  <a:lnTo>
                    <a:pt x="817" y="3257"/>
                  </a:lnTo>
                  <a:lnTo>
                    <a:pt x="81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65"/>
            <p:cNvSpPr/>
            <p:nvPr/>
          </p:nvSpPr>
          <p:spPr>
            <a:xfrm>
              <a:off x="2611525" y="2682250"/>
              <a:ext cx="691500" cy="2503400"/>
            </a:xfrm>
            <a:custGeom>
              <a:avLst/>
              <a:gdLst/>
              <a:ahLst/>
              <a:cxnLst/>
              <a:rect l="l" t="t" r="r" b="b"/>
              <a:pathLst>
                <a:path w="27660" h="100136" extrusionOk="0">
                  <a:moveTo>
                    <a:pt x="1" y="1"/>
                  </a:moveTo>
                  <a:lnTo>
                    <a:pt x="1" y="100136"/>
                  </a:lnTo>
                  <a:lnTo>
                    <a:pt x="27659" y="100136"/>
                  </a:lnTo>
                  <a:lnTo>
                    <a:pt x="276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65"/>
            <p:cNvSpPr/>
            <p:nvPr/>
          </p:nvSpPr>
          <p:spPr>
            <a:xfrm>
              <a:off x="3303000" y="2682250"/>
              <a:ext cx="331925" cy="2503400"/>
            </a:xfrm>
            <a:custGeom>
              <a:avLst/>
              <a:gdLst/>
              <a:ahLst/>
              <a:cxnLst/>
              <a:rect l="l" t="t" r="r" b="b"/>
              <a:pathLst>
                <a:path w="13277" h="100136" extrusionOk="0">
                  <a:moveTo>
                    <a:pt x="0" y="1"/>
                  </a:moveTo>
                  <a:lnTo>
                    <a:pt x="0" y="100136"/>
                  </a:lnTo>
                  <a:lnTo>
                    <a:pt x="13276" y="100136"/>
                  </a:lnTo>
                  <a:lnTo>
                    <a:pt x="1327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65"/>
            <p:cNvSpPr/>
            <p:nvPr/>
          </p:nvSpPr>
          <p:spPr>
            <a:xfrm>
              <a:off x="3653866" y="2734418"/>
              <a:ext cx="331925" cy="2503400"/>
            </a:xfrm>
            <a:custGeom>
              <a:avLst/>
              <a:gdLst/>
              <a:ahLst/>
              <a:cxnLst/>
              <a:rect l="l" t="t" r="r" b="b"/>
              <a:pathLst>
                <a:path w="13277" h="100136" extrusionOk="0">
                  <a:moveTo>
                    <a:pt x="0" y="1"/>
                  </a:moveTo>
                  <a:lnTo>
                    <a:pt x="0" y="100136"/>
                  </a:lnTo>
                  <a:lnTo>
                    <a:pt x="13276" y="100136"/>
                  </a:lnTo>
                  <a:lnTo>
                    <a:pt x="132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65"/>
            <p:cNvSpPr/>
            <p:nvPr/>
          </p:nvSpPr>
          <p:spPr>
            <a:xfrm>
              <a:off x="4381000" y="4235125"/>
              <a:ext cx="691525" cy="950525"/>
            </a:xfrm>
            <a:custGeom>
              <a:avLst/>
              <a:gdLst/>
              <a:ahLst/>
              <a:cxnLst/>
              <a:rect l="l" t="t" r="r" b="b"/>
              <a:pathLst>
                <a:path w="27661" h="38021" extrusionOk="0">
                  <a:moveTo>
                    <a:pt x="1" y="1"/>
                  </a:moveTo>
                  <a:lnTo>
                    <a:pt x="1" y="38021"/>
                  </a:lnTo>
                  <a:lnTo>
                    <a:pt x="27661" y="38021"/>
                  </a:lnTo>
                  <a:lnTo>
                    <a:pt x="2766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65"/>
            <p:cNvSpPr/>
            <p:nvPr/>
          </p:nvSpPr>
          <p:spPr>
            <a:xfrm>
              <a:off x="5072500" y="4235125"/>
              <a:ext cx="331925" cy="950525"/>
            </a:xfrm>
            <a:custGeom>
              <a:avLst/>
              <a:gdLst/>
              <a:ahLst/>
              <a:cxnLst/>
              <a:rect l="l" t="t" r="r" b="b"/>
              <a:pathLst>
                <a:path w="13277" h="38021" extrusionOk="0">
                  <a:moveTo>
                    <a:pt x="1" y="1"/>
                  </a:moveTo>
                  <a:lnTo>
                    <a:pt x="1" y="38021"/>
                  </a:lnTo>
                  <a:lnTo>
                    <a:pt x="13277" y="38021"/>
                  </a:lnTo>
                  <a:lnTo>
                    <a:pt x="13277" y="1"/>
                  </a:ln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65"/>
            <p:cNvSpPr/>
            <p:nvPr/>
          </p:nvSpPr>
          <p:spPr>
            <a:xfrm>
              <a:off x="5072500" y="4235125"/>
              <a:ext cx="331925" cy="950525"/>
            </a:xfrm>
            <a:custGeom>
              <a:avLst/>
              <a:gdLst/>
              <a:ahLst/>
              <a:cxnLst/>
              <a:rect l="l" t="t" r="r" b="b"/>
              <a:pathLst>
                <a:path w="13277" h="38021" extrusionOk="0">
                  <a:moveTo>
                    <a:pt x="1" y="1"/>
                  </a:moveTo>
                  <a:lnTo>
                    <a:pt x="1" y="38021"/>
                  </a:lnTo>
                  <a:lnTo>
                    <a:pt x="13277" y="38021"/>
                  </a:lnTo>
                  <a:lnTo>
                    <a:pt x="1327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65"/>
            <p:cNvSpPr/>
            <p:nvPr/>
          </p:nvSpPr>
          <p:spPr>
            <a:xfrm>
              <a:off x="3496300" y="2153000"/>
              <a:ext cx="691475" cy="3032650"/>
            </a:xfrm>
            <a:custGeom>
              <a:avLst/>
              <a:gdLst/>
              <a:ahLst/>
              <a:cxnLst/>
              <a:rect l="l" t="t" r="r" b="b"/>
              <a:pathLst>
                <a:path w="27659" h="121306" extrusionOk="0">
                  <a:moveTo>
                    <a:pt x="0" y="0"/>
                  </a:moveTo>
                  <a:lnTo>
                    <a:pt x="0" y="121306"/>
                  </a:lnTo>
                  <a:lnTo>
                    <a:pt x="27659" y="121306"/>
                  </a:lnTo>
                  <a:lnTo>
                    <a:pt x="27659" y="0"/>
                  </a:lnTo>
                  <a:close/>
                </a:path>
              </a:pathLst>
            </a:custGeom>
            <a:solidFill>
              <a:schemeClr val="accent5"/>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65"/>
            <p:cNvSpPr/>
            <p:nvPr/>
          </p:nvSpPr>
          <p:spPr>
            <a:xfrm>
              <a:off x="4187750" y="2153000"/>
              <a:ext cx="331925" cy="3032650"/>
            </a:xfrm>
            <a:custGeom>
              <a:avLst/>
              <a:gdLst/>
              <a:ahLst/>
              <a:cxnLst/>
              <a:rect l="l" t="t" r="r" b="b"/>
              <a:pathLst>
                <a:path w="13277" h="121306" extrusionOk="0">
                  <a:moveTo>
                    <a:pt x="1" y="0"/>
                  </a:moveTo>
                  <a:lnTo>
                    <a:pt x="1" y="121306"/>
                  </a:lnTo>
                  <a:lnTo>
                    <a:pt x="13277" y="121306"/>
                  </a:lnTo>
                  <a:lnTo>
                    <a:pt x="13277" y="0"/>
                  </a:lnTo>
                  <a:close/>
                </a:path>
              </a:pathLst>
            </a:custGeom>
            <a:solidFill>
              <a:srgbClr val="161662"/>
            </a:solidFill>
            <a:ln w="9525" cap="flat" cmpd="sng">
              <a:solidFill>
                <a:srgbClr val="16166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65"/>
            <p:cNvSpPr/>
            <p:nvPr/>
          </p:nvSpPr>
          <p:spPr>
            <a:xfrm>
              <a:off x="5053025" y="1425725"/>
              <a:ext cx="492025" cy="1092125"/>
            </a:xfrm>
            <a:custGeom>
              <a:avLst/>
              <a:gdLst/>
              <a:ahLst/>
              <a:cxnLst/>
              <a:rect l="l" t="t" r="r" b="b"/>
              <a:pathLst>
                <a:path w="19681" h="43685" extrusionOk="0">
                  <a:moveTo>
                    <a:pt x="11973" y="1"/>
                  </a:moveTo>
                  <a:cubicBezTo>
                    <a:pt x="11380" y="3793"/>
                    <a:pt x="10880" y="7577"/>
                    <a:pt x="10452" y="11386"/>
                  </a:cubicBezTo>
                  <a:cubicBezTo>
                    <a:pt x="10030" y="15194"/>
                    <a:pt x="9653" y="19007"/>
                    <a:pt x="9400" y="22866"/>
                  </a:cubicBezTo>
                  <a:cubicBezTo>
                    <a:pt x="9325" y="23940"/>
                    <a:pt x="9300" y="24530"/>
                    <a:pt x="9170" y="25286"/>
                  </a:cubicBezTo>
                  <a:cubicBezTo>
                    <a:pt x="9045" y="26024"/>
                    <a:pt x="8847" y="26782"/>
                    <a:pt x="8595" y="27542"/>
                  </a:cubicBezTo>
                  <a:cubicBezTo>
                    <a:pt x="8075" y="29059"/>
                    <a:pt x="7355" y="30607"/>
                    <a:pt x="6466" y="32104"/>
                  </a:cubicBezTo>
                  <a:cubicBezTo>
                    <a:pt x="5597" y="33614"/>
                    <a:pt x="4578" y="35086"/>
                    <a:pt x="3482" y="36525"/>
                  </a:cubicBezTo>
                  <a:cubicBezTo>
                    <a:pt x="2929" y="37238"/>
                    <a:pt x="2373" y="37962"/>
                    <a:pt x="1783" y="38656"/>
                  </a:cubicBezTo>
                  <a:cubicBezTo>
                    <a:pt x="1201" y="39341"/>
                    <a:pt x="565" y="40053"/>
                    <a:pt x="1" y="40674"/>
                  </a:cubicBezTo>
                  <a:lnTo>
                    <a:pt x="2412" y="43684"/>
                  </a:lnTo>
                  <a:cubicBezTo>
                    <a:pt x="3318" y="43096"/>
                    <a:pt x="4092" y="42522"/>
                    <a:pt x="4887" y="41890"/>
                  </a:cubicBezTo>
                  <a:cubicBezTo>
                    <a:pt x="5670" y="41265"/>
                    <a:pt x="6449" y="40628"/>
                    <a:pt x="7187" y="39940"/>
                  </a:cubicBezTo>
                  <a:cubicBezTo>
                    <a:pt x="8696" y="38561"/>
                    <a:pt x="10089" y="37063"/>
                    <a:pt x="11354" y="35457"/>
                  </a:cubicBezTo>
                  <a:cubicBezTo>
                    <a:pt x="12624" y="33816"/>
                    <a:pt x="13799" y="32031"/>
                    <a:pt x="14710" y="30015"/>
                  </a:cubicBezTo>
                  <a:cubicBezTo>
                    <a:pt x="15163" y="29005"/>
                    <a:pt x="15574" y="27952"/>
                    <a:pt x="15875" y="26831"/>
                  </a:cubicBezTo>
                  <a:cubicBezTo>
                    <a:pt x="16173" y="25731"/>
                    <a:pt x="16350" y="24422"/>
                    <a:pt x="16464" y="23601"/>
                  </a:cubicBezTo>
                  <a:cubicBezTo>
                    <a:pt x="17535" y="16152"/>
                    <a:pt x="18730" y="8623"/>
                    <a:pt x="19681" y="1111"/>
                  </a:cubicBezTo>
                  <a:lnTo>
                    <a:pt x="11973" y="1"/>
                  </a:lnTo>
                  <a:close/>
                </a:path>
              </a:pathLst>
            </a:custGeom>
            <a:solidFill>
              <a:srgbClr val="E58A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65"/>
            <p:cNvSpPr/>
            <p:nvPr/>
          </p:nvSpPr>
          <p:spPr>
            <a:xfrm>
              <a:off x="5154500" y="1297450"/>
              <a:ext cx="476150" cy="544900"/>
            </a:xfrm>
            <a:custGeom>
              <a:avLst/>
              <a:gdLst/>
              <a:ahLst/>
              <a:cxnLst/>
              <a:rect l="l" t="t" r="r" b="b"/>
              <a:pathLst>
                <a:path w="19046" h="21796" extrusionOk="0">
                  <a:moveTo>
                    <a:pt x="12485" y="1"/>
                  </a:moveTo>
                  <a:cubicBezTo>
                    <a:pt x="10279" y="1"/>
                    <a:pt x="7815" y="1394"/>
                    <a:pt x="5937" y="4190"/>
                  </a:cubicBezTo>
                  <a:cubicBezTo>
                    <a:pt x="2396" y="9465"/>
                    <a:pt x="1" y="16215"/>
                    <a:pt x="1" y="16215"/>
                  </a:cubicBezTo>
                  <a:lnTo>
                    <a:pt x="10275" y="21795"/>
                  </a:lnTo>
                  <a:cubicBezTo>
                    <a:pt x="10275" y="21795"/>
                    <a:pt x="19045" y="8261"/>
                    <a:pt x="17314" y="3665"/>
                  </a:cubicBezTo>
                  <a:cubicBezTo>
                    <a:pt x="16395" y="1225"/>
                    <a:pt x="14553" y="1"/>
                    <a:pt x="124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65"/>
            <p:cNvSpPr/>
            <p:nvPr/>
          </p:nvSpPr>
          <p:spPr>
            <a:xfrm>
              <a:off x="5283275" y="1261225"/>
              <a:ext cx="871000" cy="1149925"/>
            </a:xfrm>
            <a:custGeom>
              <a:avLst/>
              <a:gdLst/>
              <a:ahLst/>
              <a:cxnLst/>
              <a:rect l="l" t="t" r="r" b="b"/>
              <a:pathLst>
                <a:path w="34840" h="45997" extrusionOk="0">
                  <a:moveTo>
                    <a:pt x="18897" y="0"/>
                  </a:moveTo>
                  <a:cubicBezTo>
                    <a:pt x="17069" y="0"/>
                    <a:pt x="15323" y="48"/>
                    <a:pt x="13963" y="172"/>
                  </a:cubicBezTo>
                  <a:cubicBezTo>
                    <a:pt x="9896" y="545"/>
                    <a:pt x="6063" y="1599"/>
                    <a:pt x="6063" y="1599"/>
                  </a:cubicBezTo>
                  <a:cubicBezTo>
                    <a:pt x="6063" y="1599"/>
                    <a:pt x="1" y="17110"/>
                    <a:pt x="5759" y="45997"/>
                  </a:cubicBezTo>
                  <a:lnTo>
                    <a:pt x="33234" y="45997"/>
                  </a:lnTo>
                  <a:cubicBezTo>
                    <a:pt x="33424" y="41780"/>
                    <a:pt x="30773" y="21207"/>
                    <a:pt x="34840" y="1334"/>
                  </a:cubicBezTo>
                  <a:cubicBezTo>
                    <a:pt x="34840" y="1334"/>
                    <a:pt x="30131" y="388"/>
                    <a:pt x="25643" y="172"/>
                  </a:cubicBezTo>
                  <a:cubicBezTo>
                    <a:pt x="23678" y="77"/>
                    <a:pt x="21221" y="0"/>
                    <a:pt x="188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65"/>
            <p:cNvSpPr/>
            <p:nvPr/>
          </p:nvSpPr>
          <p:spPr>
            <a:xfrm>
              <a:off x="5363425" y="4827625"/>
              <a:ext cx="162625" cy="297425"/>
            </a:xfrm>
            <a:custGeom>
              <a:avLst/>
              <a:gdLst/>
              <a:ahLst/>
              <a:cxnLst/>
              <a:rect l="l" t="t" r="r" b="b"/>
              <a:pathLst>
                <a:path w="6505" h="11897" extrusionOk="0">
                  <a:moveTo>
                    <a:pt x="1" y="1"/>
                  </a:moveTo>
                  <a:lnTo>
                    <a:pt x="1367" y="11896"/>
                  </a:lnTo>
                  <a:lnTo>
                    <a:pt x="6505" y="11896"/>
                  </a:lnTo>
                  <a:lnTo>
                    <a:pt x="5137" y="1"/>
                  </a:ln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65"/>
            <p:cNvSpPr/>
            <p:nvPr/>
          </p:nvSpPr>
          <p:spPr>
            <a:xfrm>
              <a:off x="6201250" y="4827625"/>
              <a:ext cx="228500" cy="297425"/>
            </a:xfrm>
            <a:custGeom>
              <a:avLst/>
              <a:gdLst/>
              <a:ahLst/>
              <a:cxnLst/>
              <a:rect l="l" t="t" r="r" b="b"/>
              <a:pathLst>
                <a:path w="9140" h="11897" extrusionOk="0">
                  <a:moveTo>
                    <a:pt x="1" y="1"/>
                  </a:moveTo>
                  <a:lnTo>
                    <a:pt x="4003" y="11896"/>
                  </a:lnTo>
                  <a:lnTo>
                    <a:pt x="9140" y="11896"/>
                  </a:lnTo>
                  <a:lnTo>
                    <a:pt x="5137" y="1"/>
                  </a:ln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65"/>
            <p:cNvSpPr/>
            <p:nvPr/>
          </p:nvSpPr>
          <p:spPr>
            <a:xfrm>
              <a:off x="6073375" y="5110150"/>
              <a:ext cx="406300" cy="146025"/>
            </a:xfrm>
            <a:custGeom>
              <a:avLst/>
              <a:gdLst/>
              <a:ahLst/>
              <a:cxnLst/>
              <a:rect l="l" t="t" r="r" b="b"/>
              <a:pathLst>
                <a:path w="16252" h="5841" extrusionOk="0">
                  <a:moveTo>
                    <a:pt x="8427" y="0"/>
                  </a:moveTo>
                  <a:cubicBezTo>
                    <a:pt x="8121" y="0"/>
                    <a:pt x="7826" y="113"/>
                    <a:pt x="7599" y="316"/>
                  </a:cubicBezTo>
                  <a:cubicBezTo>
                    <a:pt x="6331" y="1455"/>
                    <a:pt x="4840" y="2649"/>
                    <a:pt x="883" y="3515"/>
                  </a:cubicBezTo>
                  <a:cubicBezTo>
                    <a:pt x="1" y="3709"/>
                    <a:pt x="329" y="5840"/>
                    <a:pt x="2438" y="5840"/>
                  </a:cubicBezTo>
                  <a:cubicBezTo>
                    <a:pt x="4594" y="5840"/>
                    <a:pt x="7811" y="5679"/>
                    <a:pt x="9373" y="5679"/>
                  </a:cubicBezTo>
                  <a:cubicBezTo>
                    <a:pt x="11910" y="5679"/>
                    <a:pt x="13380" y="5797"/>
                    <a:pt x="15395" y="5831"/>
                  </a:cubicBezTo>
                  <a:cubicBezTo>
                    <a:pt x="15399" y="5831"/>
                    <a:pt x="15404" y="5831"/>
                    <a:pt x="15408" y="5831"/>
                  </a:cubicBezTo>
                  <a:cubicBezTo>
                    <a:pt x="15887" y="5831"/>
                    <a:pt x="16251" y="5387"/>
                    <a:pt x="16148" y="4917"/>
                  </a:cubicBezTo>
                  <a:lnTo>
                    <a:pt x="15133" y="352"/>
                  </a:lnTo>
                  <a:cubicBezTo>
                    <a:pt x="15086" y="146"/>
                    <a:pt x="14905" y="0"/>
                    <a:pt x="14694" y="0"/>
                  </a:cubicBezTo>
                  <a:lnTo>
                    <a:pt x="8432" y="0"/>
                  </a:lnTo>
                  <a:cubicBezTo>
                    <a:pt x="8430" y="0"/>
                    <a:pt x="8428" y="0"/>
                    <a:pt x="842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65"/>
            <p:cNvSpPr/>
            <p:nvPr/>
          </p:nvSpPr>
          <p:spPr>
            <a:xfrm>
              <a:off x="5076175" y="5110150"/>
              <a:ext cx="501500" cy="146025"/>
            </a:xfrm>
            <a:custGeom>
              <a:avLst/>
              <a:gdLst/>
              <a:ahLst/>
              <a:cxnLst/>
              <a:rect l="l" t="t" r="r" b="b"/>
              <a:pathLst>
                <a:path w="20060" h="5841" extrusionOk="0">
                  <a:moveTo>
                    <a:pt x="12893" y="0"/>
                  </a:moveTo>
                  <a:cubicBezTo>
                    <a:pt x="12450" y="0"/>
                    <a:pt x="12033" y="167"/>
                    <a:pt x="11655" y="401"/>
                  </a:cubicBezTo>
                  <a:cubicBezTo>
                    <a:pt x="8183" y="2541"/>
                    <a:pt x="4903" y="2636"/>
                    <a:pt x="883" y="3515"/>
                  </a:cubicBezTo>
                  <a:cubicBezTo>
                    <a:pt x="1" y="3709"/>
                    <a:pt x="586" y="5840"/>
                    <a:pt x="2695" y="5840"/>
                  </a:cubicBezTo>
                  <a:cubicBezTo>
                    <a:pt x="6182" y="5840"/>
                    <a:pt x="8751" y="5679"/>
                    <a:pt x="11724" y="5679"/>
                  </a:cubicBezTo>
                  <a:cubicBezTo>
                    <a:pt x="14268" y="5679"/>
                    <a:pt x="17192" y="5797"/>
                    <a:pt x="19216" y="5831"/>
                  </a:cubicBezTo>
                  <a:cubicBezTo>
                    <a:pt x="19220" y="5831"/>
                    <a:pt x="19225" y="5831"/>
                    <a:pt x="19229" y="5831"/>
                  </a:cubicBezTo>
                  <a:cubicBezTo>
                    <a:pt x="19707" y="5831"/>
                    <a:pt x="20059" y="5387"/>
                    <a:pt x="19955" y="4917"/>
                  </a:cubicBezTo>
                  <a:lnTo>
                    <a:pt x="18940" y="352"/>
                  </a:lnTo>
                  <a:cubicBezTo>
                    <a:pt x="18894" y="146"/>
                    <a:pt x="18713" y="0"/>
                    <a:pt x="1850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65"/>
            <p:cNvSpPr/>
            <p:nvPr/>
          </p:nvSpPr>
          <p:spPr>
            <a:xfrm>
              <a:off x="4991550" y="2393875"/>
              <a:ext cx="214150" cy="173075"/>
            </a:xfrm>
            <a:custGeom>
              <a:avLst/>
              <a:gdLst/>
              <a:ahLst/>
              <a:cxnLst/>
              <a:rect l="l" t="t" r="r" b="b"/>
              <a:pathLst>
                <a:path w="8566" h="6923" extrusionOk="0">
                  <a:moveTo>
                    <a:pt x="4312" y="1"/>
                  </a:moveTo>
                  <a:lnTo>
                    <a:pt x="1" y="3603"/>
                  </a:lnTo>
                  <a:lnTo>
                    <a:pt x="5662" y="6923"/>
                  </a:lnTo>
                  <a:cubicBezTo>
                    <a:pt x="5662" y="6923"/>
                    <a:pt x="8566" y="4802"/>
                    <a:pt x="7267" y="1294"/>
                  </a:cubicBezTo>
                  <a:lnTo>
                    <a:pt x="4312" y="1"/>
                  </a:lnTo>
                  <a:close/>
                </a:path>
              </a:pathLst>
            </a:custGeom>
            <a:solidFill>
              <a:srgbClr val="E58A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65"/>
            <p:cNvSpPr/>
            <p:nvPr/>
          </p:nvSpPr>
          <p:spPr>
            <a:xfrm>
              <a:off x="5976775" y="1449400"/>
              <a:ext cx="145075" cy="497675"/>
            </a:xfrm>
            <a:custGeom>
              <a:avLst/>
              <a:gdLst/>
              <a:ahLst/>
              <a:cxnLst/>
              <a:rect l="l" t="t" r="r" b="b"/>
              <a:pathLst>
                <a:path w="5803" h="19907" extrusionOk="0">
                  <a:moveTo>
                    <a:pt x="3492" y="0"/>
                  </a:moveTo>
                  <a:cubicBezTo>
                    <a:pt x="2684" y="0"/>
                    <a:pt x="1974" y="912"/>
                    <a:pt x="1502" y="3304"/>
                  </a:cubicBezTo>
                  <a:cubicBezTo>
                    <a:pt x="0" y="10904"/>
                    <a:pt x="3695" y="17981"/>
                    <a:pt x="4823" y="19906"/>
                  </a:cubicBezTo>
                  <a:cubicBezTo>
                    <a:pt x="4795" y="14415"/>
                    <a:pt x="5013" y="8182"/>
                    <a:pt x="5803" y="1788"/>
                  </a:cubicBezTo>
                  <a:cubicBezTo>
                    <a:pt x="5020" y="732"/>
                    <a:pt x="4216" y="0"/>
                    <a:pt x="34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65"/>
            <p:cNvSpPr/>
            <p:nvPr/>
          </p:nvSpPr>
          <p:spPr>
            <a:xfrm>
              <a:off x="5532150" y="936775"/>
              <a:ext cx="392250" cy="424100"/>
            </a:xfrm>
            <a:custGeom>
              <a:avLst/>
              <a:gdLst/>
              <a:ahLst/>
              <a:cxnLst/>
              <a:rect l="l" t="t" r="r" b="b"/>
              <a:pathLst>
                <a:path w="15690" h="16964" extrusionOk="0">
                  <a:moveTo>
                    <a:pt x="14531" y="0"/>
                  </a:moveTo>
                  <a:lnTo>
                    <a:pt x="7361" y="6121"/>
                  </a:lnTo>
                  <a:cubicBezTo>
                    <a:pt x="8091" y="9041"/>
                    <a:pt x="8199" y="12150"/>
                    <a:pt x="4010" y="13152"/>
                  </a:cubicBezTo>
                  <a:cubicBezTo>
                    <a:pt x="4010" y="13152"/>
                    <a:pt x="1" y="16963"/>
                    <a:pt x="7679" y="16963"/>
                  </a:cubicBezTo>
                  <a:cubicBezTo>
                    <a:pt x="14663" y="16963"/>
                    <a:pt x="15689" y="13150"/>
                    <a:pt x="15689" y="13150"/>
                  </a:cubicBezTo>
                  <a:cubicBezTo>
                    <a:pt x="13059" y="10642"/>
                    <a:pt x="13795" y="3757"/>
                    <a:pt x="14531" y="0"/>
                  </a:cubicBez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65"/>
            <p:cNvSpPr/>
            <p:nvPr/>
          </p:nvSpPr>
          <p:spPr>
            <a:xfrm>
              <a:off x="5716275" y="999200"/>
              <a:ext cx="110375" cy="142375"/>
            </a:xfrm>
            <a:custGeom>
              <a:avLst/>
              <a:gdLst/>
              <a:ahLst/>
              <a:cxnLst/>
              <a:rect l="l" t="t" r="r" b="b"/>
              <a:pathLst>
                <a:path w="4415" h="5695" extrusionOk="0">
                  <a:moveTo>
                    <a:pt x="4244" y="0"/>
                  </a:moveTo>
                  <a:lnTo>
                    <a:pt x="0" y="3622"/>
                  </a:lnTo>
                  <a:cubicBezTo>
                    <a:pt x="175" y="4313"/>
                    <a:pt x="312" y="5013"/>
                    <a:pt x="361" y="5694"/>
                  </a:cubicBezTo>
                  <a:cubicBezTo>
                    <a:pt x="1961" y="5463"/>
                    <a:pt x="4160" y="3706"/>
                    <a:pt x="4330" y="2030"/>
                  </a:cubicBezTo>
                  <a:cubicBezTo>
                    <a:pt x="4415" y="1193"/>
                    <a:pt x="4380" y="390"/>
                    <a:pt x="4244" y="0"/>
                  </a:cubicBez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65"/>
            <p:cNvSpPr/>
            <p:nvPr/>
          </p:nvSpPr>
          <p:spPr>
            <a:xfrm>
              <a:off x="5499300" y="642525"/>
              <a:ext cx="203825" cy="253350"/>
            </a:xfrm>
            <a:custGeom>
              <a:avLst/>
              <a:gdLst/>
              <a:ahLst/>
              <a:cxnLst/>
              <a:rect l="l" t="t" r="r" b="b"/>
              <a:pathLst>
                <a:path w="8153" h="10134" extrusionOk="0">
                  <a:moveTo>
                    <a:pt x="4811" y="1"/>
                  </a:moveTo>
                  <a:cubicBezTo>
                    <a:pt x="4541" y="1"/>
                    <a:pt x="4239" y="67"/>
                    <a:pt x="3902" y="210"/>
                  </a:cubicBezTo>
                  <a:cubicBezTo>
                    <a:pt x="1374" y="1280"/>
                    <a:pt x="0" y="8368"/>
                    <a:pt x="3234" y="9996"/>
                  </a:cubicBezTo>
                  <a:cubicBezTo>
                    <a:pt x="3420" y="10089"/>
                    <a:pt x="3602" y="10133"/>
                    <a:pt x="3779" y="10133"/>
                  </a:cubicBezTo>
                  <a:cubicBezTo>
                    <a:pt x="6482" y="10133"/>
                    <a:pt x="8153" y="1"/>
                    <a:pt x="481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65"/>
            <p:cNvSpPr/>
            <p:nvPr/>
          </p:nvSpPr>
          <p:spPr>
            <a:xfrm>
              <a:off x="5525100" y="608525"/>
              <a:ext cx="387900" cy="503625"/>
            </a:xfrm>
            <a:custGeom>
              <a:avLst/>
              <a:gdLst/>
              <a:ahLst/>
              <a:cxnLst/>
              <a:rect l="l" t="t" r="r" b="b"/>
              <a:pathLst>
                <a:path w="15516" h="20145" extrusionOk="0">
                  <a:moveTo>
                    <a:pt x="8363" y="1"/>
                  </a:moveTo>
                  <a:cubicBezTo>
                    <a:pt x="7487" y="1"/>
                    <a:pt x="6580" y="170"/>
                    <a:pt x="5676" y="537"/>
                  </a:cubicBezTo>
                  <a:cubicBezTo>
                    <a:pt x="696" y="2563"/>
                    <a:pt x="0" y="10116"/>
                    <a:pt x="1093" y="14688"/>
                  </a:cubicBezTo>
                  <a:cubicBezTo>
                    <a:pt x="1885" y="18001"/>
                    <a:pt x="4832" y="20144"/>
                    <a:pt x="7859" y="20144"/>
                  </a:cubicBezTo>
                  <a:cubicBezTo>
                    <a:pt x="9473" y="20144"/>
                    <a:pt x="11109" y="19535"/>
                    <a:pt x="12454" y="18168"/>
                  </a:cubicBezTo>
                  <a:cubicBezTo>
                    <a:pt x="15024" y="15557"/>
                    <a:pt x="14948" y="12563"/>
                    <a:pt x="15261" y="7474"/>
                  </a:cubicBezTo>
                  <a:cubicBezTo>
                    <a:pt x="15515" y="3323"/>
                    <a:pt x="12241" y="1"/>
                    <a:pt x="8363" y="1"/>
                  </a:cubicBez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65"/>
            <p:cNvSpPr/>
            <p:nvPr/>
          </p:nvSpPr>
          <p:spPr>
            <a:xfrm>
              <a:off x="5433800" y="462000"/>
              <a:ext cx="584850" cy="258625"/>
            </a:xfrm>
            <a:custGeom>
              <a:avLst/>
              <a:gdLst/>
              <a:ahLst/>
              <a:cxnLst/>
              <a:rect l="l" t="t" r="r" b="b"/>
              <a:pathLst>
                <a:path w="23394" h="10345" extrusionOk="0">
                  <a:moveTo>
                    <a:pt x="14322" y="1"/>
                  </a:moveTo>
                  <a:cubicBezTo>
                    <a:pt x="11799" y="1"/>
                    <a:pt x="8668" y="2204"/>
                    <a:pt x="6733" y="4044"/>
                  </a:cubicBezTo>
                  <a:cubicBezTo>
                    <a:pt x="6760" y="2778"/>
                    <a:pt x="6614" y="1503"/>
                    <a:pt x="5914" y="1503"/>
                  </a:cubicBezTo>
                  <a:cubicBezTo>
                    <a:pt x="5386" y="1503"/>
                    <a:pt x="4542" y="2230"/>
                    <a:pt x="3218" y="4239"/>
                  </a:cubicBezTo>
                  <a:cubicBezTo>
                    <a:pt x="0" y="9124"/>
                    <a:pt x="6363" y="10344"/>
                    <a:pt x="12068" y="10344"/>
                  </a:cubicBezTo>
                  <a:cubicBezTo>
                    <a:pt x="14050" y="10344"/>
                    <a:pt x="15953" y="10197"/>
                    <a:pt x="17347" y="10005"/>
                  </a:cubicBezTo>
                  <a:cubicBezTo>
                    <a:pt x="20366" y="9983"/>
                    <a:pt x="22519" y="8877"/>
                    <a:pt x="23028" y="5862"/>
                  </a:cubicBezTo>
                  <a:cubicBezTo>
                    <a:pt x="23393" y="3692"/>
                    <a:pt x="22235" y="2999"/>
                    <a:pt x="20530" y="2999"/>
                  </a:cubicBezTo>
                  <a:cubicBezTo>
                    <a:pt x="19557" y="2999"/>
                    <a:pt x="18407" y="3225"/>
                    <a:pt x="17261" y="3530"/>
                  </a:cubicBezTo>
                  <a:cubicBezTo>
                    <a:pt x="17607" y="2780"/>
                    <a:pt x="17572" y="1989"/>
                    <a:pt x="16917" y="1192"/>
                  </a:cubicBezTo>
                  <a:cubicBezTo>
                    <a:pt x="16221" y="345"/>
                    <a:pt x="15319" y="1"/>
                    <a:pt x="1432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65"/>
            <p:cNvSpPr/>
            <p:nvPr/>
          </p:nvSpPr>
          <p:spPr>
            <a:xfrm>
              <a:off x="5704000" y="666500"/>
              <a:ext cx="388975" cy="255700"/>
            </a:xfrm>
            <a:custGeom>
              <a:avLst/>
              <a:gdLst/>
              <a:ahLst/>
              <a:cxnLst/>
              <a:rect l="l" t="t" r="r" b="b"/>
              <a:pathLst>
                <a:path w="15559" h="10228" extrusionOk="0">
                  <a:moveTo>
                    <a:pt x="9112" y="0"/>
                  </a:moveTo>
                  <a:cubicBezTo>
                    <a:pt x="8712" y="0"/>
                    <a:pt x="8274" y="33"/>
                    <a:pt x="7794" y="101"/>
                  </a:cubicBezTo>
                  <a:cubicBezTo>
                    <a:pt x="0" y="1215"/>
                    <a:pt x="4525" y="10227"/>
                    <a:pt x="7307" y="10227"/>
                  </a:cubicBezTo>
                  <a:cubicBezTo>
                    <a:pt x="7461" y="10227"/>
                    <a:pt x="7609" y="10200"/>
                    <a:pt x="7750" y="10142"/>
                  </a:cubicBezTo>
                  <a:cubicBezTo>
                    <a:pt x="11840" y="8458"/>
                    <a:pt x="15559" y="0"/>
                    <a:pt x="911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65"/>
            <p:cNvSpPr/>
            <p:nvPr/>
          </p:nvSpPr>
          <p:spPr>
            <a:xfrm>
              <a:off x="5830075" y="849600"/>
              <a:ext cx="154625" cy="140900"/>
            </a:xfrm>
            <a:custGeom>
              <a:avLst/>
              <a:gdLst/>
              <a:ahLst/>
              <a:cxnLst/>
              <a:rect l="l" t="t" r="r" b="b"/>
              <a:pathLst>
                <a:path w="6185" h="5636" extrusionOk="0">
                  <a:moveTo>
                    <a:pt x="3678" y="0"/>
                  </a:moveTo>
                  <a:cubicBezTo>
                    <a:pt x="2204" y="0"/>
                    <a:pt x="934" y="1660"/>
                    <a:pt x="485" y="2921"/>
                  </a:cubicBezTo>
                  <a:cubicBezTo>
                    <a:pt x="0" y="4281"/>
                    <a:pt x="543" y="5635"/>
                    <a:pt x="1859" y="5635"/>
                  </a:cubicBezTo>
                  <a:cubicBezTo>
                    <a:pt x="2009" y="5635"/>
                    <a:pt x="2170" y="5618"/>
                    <a:pt x="2340" y="5580"/>
                  </a:cubicBezTo>
                  <a:cubicBezTo>
                    <a:pt x="3444" y="5338"/>
                    <a:pt x="4637" y="4610"/>
                    <a:pt x="5359" y="3441"/>
                  </a:cubicBezTo>
                  <a:cubicBezTo>
                    <a:pt x="6185" y="2103"/>
                    <a:pt x="5654" y="346"/>
                    <a:pt x="4049" y="36"/>
                  </a:cubicBezTo>
                  <a:cubicBezTo>
                    <a:pt x="3924" y="12"/>
                    <a:pt x="3800" y="0"/>
                    <a:pt x="3678" y="0"/>
                  </a:cubicBez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65"/>
            <p:cNvSpPr/>
            <p:nvPr/>
          </p:nvSpPr>
          <p:spPr>
            <a:xfrm>
              <a:off x="5955000" y="663325"/>
              <a:ext cx="76175" cy="44125"/>
            </a:xfrm>
            <a:custGeom>
              <a:avLst/>
              <a:gdLst/>
              <a:ahLst/>
              <a:cxnLst/>
              <a:rect l="l" t="t" r="r" b="b"/>
              <a:pathLst>
                <a:path w="3047" h="1765" extrusionOk="0">
                  <a:moveTo>
                    <a:pt x="1674" y="1"/>
                  </a:moveTo>
                  <a:cubicBezTo>
                    <a:pt x="861" y="1"/>
                    <a:pt x="1" y="684"/>
                    <a:pt x="1" y="684"/>
                  </a:cubicBezTo>
                  <a:cubicBezTo>
                    <a:pt x="191" y="657"/>
                    <a:pt x="372" y="645"/>
                    <a:pt x="544" y="645"/>
                  </a:cubicBezTo>
                  <a:cubicBezTo>
                    <a:pt x="1900" y="645"/>
                    <a:pt x="2680" y="1407"/>
                    <a:pt x="3047" y="1765"/>
                  </a:cubicBezTo>
                  <a:cubicBezTo>
                    <a:pt x="2878" y="392"/>
                    <a:pt x="2289" y="1"/>
                    <a:pt x="167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65"/>
            <p:cNvSpPr/>
            <p:nvPr/>
          </p:nvSpPr>
          <p:spPr>
            <a:xfrm>
              <a:off x="5065025" y="2411125"/>
              <a:ext cx="813750" cy="2540200"/>
            </a:xfrm>
            <a:custGeom>
              <a:avLst/>
              <a:gdLst/>
              <a:ahLst/>
              <a:cxnLst/>
              <a:rect l="l" t="t" r="r" b="b"/>
              <a:pathLst>
                <a:path w="32550" h="101608" extrusionOk="0">
                  <a:moveTo>
                    <a:pt x="32550" y="1"/>
                  </a:moveTo>
                  <a:lnTo>
                    <a:pt x="14489" y="2"/>
                  </a:lnTo>
                  <a:cubicBezTo>
                    <a:pt x="14489" y="2"/>
                    <a:pt x="0" y="36708"/>
                    <a:pt x="559" y="52373"/>
                  </a:cubicBezTo>
                  <a:cubicBezTo>
                    <a:pt x="1141" y="68667"/>
                    <a:pt x="10714" y="101608"/>
                    <a:pt x="10714" y="101608"/>
                  </a:cubicBezTo>
                  <a:lnTo>
                    <a:pt x="19416" y="101608"/>
                  </a:lnTo>
                  <a:cubicBezTo>
                    <a:pt x="19416" y="101608"/>
                    <a:pt x="15853" y="69618"/>
                    <a:pt x="16240" y="53616"/>
                  </a:cubicBezTo>
                  <a:cubicBezTo>
                    <a:pt x="16661" y="36171"/>
                    <a:pt x="32550" y="1"/>
                    <a:pt x="325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65"/>
            <p:cNvSpPr/>
            <p:nvPr/>
          </p:nvSpPr>
          <p:spPr>
            <a:xfrm>
              <a:off x="5532450" y="2714450"/>
              <a:ext cx="204275" cy="646550"/>
            </a:xfrm>
            <a:custGeom>
              <a:avLst/>
              <a:gdLst/>
              <a:ahLst/>
              <a:cxnLst/>
              <a:rect l="l" t="t" r="r" b="b"/>
              <a:pathLst>
                <a:path w="8171" h="25862" extrusionOk="0">
                  <a:moveTo>
                    <a:pt x="7332" y="1"/>
                  </a:moveTo>
                  <a:cubicBezTo>
                    <a:pt x="1918" y="6389"/>
                    <a:pt x="1" y="16597"/>
                    <a:pt x="239" y="25861"/>
                  </a:cubicBezTo>
                  <a:cubicBezTo>
                    <a:pt x="2389" y="17711"/>
                    <a:pt x="5477" y="8947"/>
                    <a:pt x="8171" y="1890"/>
                  </a:cubicBezTo>
                  <a:lnTo>
                    <a:pt x="733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65"/>
            <p:cNvSpPr/>
            <p:nvPr/>
          </p:nvSpPr>
          <p:spPr>
            <a:xfrm>
              <a:off x="5597700" y="2411175"/>
              <a:ext cx="830025" cy="2540150"/>
            </a:xfrm>
            <a:custGeom>
              <a:avLst/>
              <a:gdLst/>
              <a:ahLst/>
              <a:cxnLst/>
              <a:rect l="l" t="t" r="r" b="b"/>
              <a:pathLst>
                <a:path w="33201" h="101606" extrusionOk="0">
                  <a:moveTo>
                    <a:pt x="2928" y="0"/>
                  </a:moveTo>
                  <a:cubicBezTo>
                    <a:pt x="2928" y="0"/>
                    <a:pt x="0" y="37557"/>
                    <a:pt x="3201" y="52264"/>
                  </a:cubicBezTo>
                  <a:cubicBezTo>
                    <a:pt x="6705" y="68368"/>
                    <a:pt x="23792" y="101606"/>
                    <a:pt x="23792" y="101606"/>
                  </a:cubicBezTo>
                  <a:lnTo>
                    <a:pt x="33201" y="101606"/>
                  </a:lnTo>
                  <a:cubicBezTo>
                    <a:pt x="33201" y="101606"/>
                    <a:pt x="20611" y="69668"/>
                    <a:pt x="18612" y="53723"/>
                  </a:cubicBezTo>
                  <a:cubicBezTo>
                    <a:pt x="16442" y="36417"/>
                    <a:pt x="20657" y="0"/>
                    <a:pt x="20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65"/>
            <p:cNvSpPr/>
            <p:nvPr/>
          </p:nvSpPr>
          <p:spPr>
            <a:xfrm>
              <a:off x="5689125" y="812150"/>
              <a:ext cx="24550" cy="37575"/>
            </a:xfrm>
            <a:custGeom>
              <a:avLst/>
              <a:gdLst/>
              <a:ahLst/>
              <a:cxnLst/>
              <a:rect l="l" t="t" r="r" b="b"/>
              <a:pathLst>
                <a:path w="982" h="1503" extrusionOk="0">
                  <a:moveTo>
                    <a:pt x="492" y="1"/>
                  </a:moveTo>
                  <a:cubicBezTo>
                    <a:pt x="220" y="1"/>
                    <a:pt x="0" y="337"/>
                    <a:pt x="0" y="752"/>
                  </a:cubicBezTo>
                  <a:cubicBezTo>
                    <a:pt x="0" y="1166"/>
                    <a:pt x="220" y="1502"/>
                    <a:pt x="492" y="1502"/>
                  </a:cubicBezTo>
                  <a:cubicBezTo>
                    <a:pt x="762" y="1502"/>
                    <a:pt x="982" y="1166"/>
                    <a:pt x="982" y="752"/>
                  </a:cubicBezTo>
                  <a:cubicBezTo>
                    <a:pt x="982" y="337"/>
                    <a:pt x="762" y="1"/>
                    <a:pt x="49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65"/>
            <p:cNvSpPr/>
            <p:nvPr/>
          </p:nvSpPr>
          <p:spPr>
            <a:xfrm>
              <a:off x="5572025" y="812150"/>
              <a:ext cx="24575" cy="37575"/>
            </a:xfrm>
            <a:custGeom>
              <a:avLst/>
              <a:gdLst/>
              <a:ahLst/>
              <a:cxnLst/>
              <a:rect l="l" t="t" r="r" b="b"/>
              <a:pathLst>
                <a:path w="983" h="1503" extrusionOk="0">
                  <a:moveTo>
                    <a:pt x="492" y="1"/>
                  </a:moveTo>
                  <a:cubicBezTo>
                    <a:pt x="221" y="1"/>
                    <a:pt x="1" y="337"/>
                    <a:pt x="1" y="752"/>
                  </a:cubicBezTo>
                  <a:cubicBezTo>
                    <a:pt x="1" y="1166"/>
                    <a:pt x="221" y="1502"/>
                    <a:pt x="492" y="1502"/>
                  </a:cubicBezTo>
                  <a:cubicBezTo>
                    <a:pt x="763" y="1502"/>
                    <a:pt x="982" y="1166"/>
                    <a:pt x="982" y="752"/>
                  </a:cubicBezTo>
                  <a:cubicBezTo>
                    <a:pt x="982" y="337"/>
                    <a:pt x="763" y="1"/>
                    <a:pt x="49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65"/>
            <p:cNvSpPr/>
            <p:nvPr/>
          </p:nvSpPr>
          <p:spPr>
            <a:xfrm>
              <a:off x="5584325" y="836075"/>
              <a:ext cx="49500" cy="99700"/>
            </a:xfrm>
            <a:custGeom>
              <a:avLst/>
              <a:gdLst/>
              <a:ahLst/>
              <a:cxnLst/>
              <a:rect l="l" t="t" r="r" b="b"/>
              <a:pathLst>
                <a:path w="1980" h="3988" extrusionOk="0">
                  <a:moveTo>
                    <a:pt x="1980" y="1"/>
                  </a:moveTo>
                  <a:cubicBezTo>
                    <a:pt x="1980" y="1"/>
                    <a:pt x="1036" y="2391"/>
                    <a:pt x="0" y="3544"/>
                  </a:cubicBezTo>
                  <a:cubicBezTo>
                    <a:pt x="383" y="3902"/>
                    <a:pt x="907" y="3988"/>
                    <a:pt x="1319" y="3988"/>
                  </a:cubicBezTo>
                  <a:cubicBezTo>
                    <a:pt x="1696" y="3988"/>
                    <a:pt x="1980" y="3917"/>
                    <a:pt x="1980" y="3917"/>
                  </a:cubicBezTo>
                  <a:lnTo>
                    <a:pt x="1980" y="1"/>
                  </a:lnTo>
                  <a:close/>
                </a:path>
              </a:pathLst>
            </a:custGeom>
            <a:solidFill>
              <a:srgbClr val="DF57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65"/>
            <p:cNvSpPr/>
            <p:nvPr/>
          </p:nvSpPr>
          <p:spPr>
            <a:xfrm>
              <a:off x="5660925" y="922925"/>
              <a:ext cx="76050" cy="39675"/>
            </a:xfrm>
            <a:custGeom>
              <a:avLst/>
              <a:gdLst/>
              <a:ahLst/>
              <a:cxnLst/>
              <a:rect l="l" t="t" r="r" b="b"/>
              <a:pathLst>
                <a:path w="3042" h="1587" extrusionOk="0">
                  <a:moveTo>
                    <a:pt x="2903" y="1"/>
                  </a:moveTo>
                  <a:cubicBezTo>
                    <a:pt x="2862" y="1"/>
                    <a:pt x="2822" y="21"/>
                    <a:pt x="2799" y="60"/>
                  </a:cubicBezTo>
                  <a:cubicBezTo>
                    <a:pt x="2791" y="72"/>
                    <a:pt x="1936" y="1342"/>
                    <a:pt x="122" y="1342"/>
                  </a:cubicBezTo>
                  <a:cubicBezTo>
                    <a:pt x="55" y="1342"/>
                    <a:pt x="1" y="1397"/>
                    <a:pt x="1" y="1464"/>
                  </a:cubicBezTo>
                  <a:cubicBezTo>
                    <a:pt x="1" y="1532"/>
                    <a:pt x="55" y="1586"/>
                    <a:pt x="122" y="1586"/>
                  </a:cubicBezTo>
                  <a:cubicBezTo>
                    <a:pt x="2073" y="1586"/>
                    <a:pt x="2966" y="249"/>
                    <a:pt x="3003" y="192"/>
                  </a:cubicBezTo>
                  <a:cubicBezTo>
                    <a:pt x="3041" y="135"/>
                    <a:pt x="3026" y="59"/>
                    <a:pt x="2968" y="20"/>
                  </a:cubicBezTo>
                  <a:cubicBezTo>
                    <a:pt x="2948" y="7"/>
                    <a:pt x="2925" y="1"/>
                    <a:pt x="290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65"/>
            <p:cNvSpPr/>
            <p:nvPr/>
          </p:nvSpPr>
          <p:spPr>
            <a:xfrm>
              <a:off x="5698375" y="758275"/>
              <a:ext cx="58450" cy="34925"/>
            </a:xfrm>
            <a:custGeom>
              <a:avLst/>
              <a:gdLst/>
              <a:ahLst/>
              <a:cxnLst/>
              <a:rect l="l" t="t" r="r" b="b"/>
              <a:pathLst>
                <a:path w="2338" h="1397" extrusionOk="0">
                  <a:moveTo>
                    <a:pt x="303" y="0"/>
                  </a:moveTo>
                  <a:cubicBezTo>
                    <a:pt x="265" y="0"/>
                    <a:pt x="242" y="1"/>
                    <a:pt x="235" y="2"/>
                  </a:cubicBezTo>
                  <a:cubicBezTo>
                    <a:pt x="102" y="11"/>
                    <a:pt x="1" y="126"/>
                    <a:pt x="10" y="260"/>
                  </a:cubicBezTo>
                  <a:cubicBezTo>
                    <a:pt x="18" y="390"/>
                    <a:pt x="121" y="487"/>
                    <a:pt x="255" y="487"/>
                  </a:cubicBezTo>
                  <a:cubicBezTo>
                    <a:pt x="260" y="487"/>
                    <a:pt x="264" y="487"/>
                    <a:pt x="269" y="487"/>
                  </a:cubicBezTo>
                  <a:cubicBezTo>
                    <a:pt x="269" y="487"/>
                    <a:pt x="270" y="487"/>
                    <a:pt x="271" y="487"/>
                  </a:cubicBezTo>
                  <a:cubicBezTo>
                    <a:pt x="275" y="487"/>
                    <a:pt x="283" y="487"/>
                    <a:pt x="293" y="487"/>
                  </a:cubicBezTo>
                  <a:cubicBezTo>
                    <a:pt x="444" y="487"/>
                    <a:pt x="1232" y="512"/>
                    <a:pt x="1828" y="1300"/>
                  </a:cubicBezTo>
                  <a:cubicBezTo>
                    <a:pt x="1874" y="1361"/>
                    <a:pt x="1946" y="1397"/>
                    <a:pt x="2023" y="1397"/>
                  </a:cubicBezTo>
                  <a:cubicBezTo>
                    <a:pt x="2223" y="1396"/>
                    <a:pt x="2338" y="1166"/>
                    <a:pt x="2216" y="1006"/>
                  </a:cubicBezTo>
                  <a:cubicBezTo>
                    <a:pt x="1506" y="67"/>
                    <a:pt x="563" y="0"/>
                    <a:pt x="30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65"/>
            <p:cNvSpPr/>
            <p:nvPr/>
          </p:nvSpPr>
          <p:spPr>
            <a:xfrm>
              <a:off x="5538375" y="747650"/>
              <a:ext cx="52425" cy="43075"/>
            </a:xfrm>
            <a:custGeom>
              <a:avLst/>
              <a:gdLst/>
              <a:ahLst/>
              <a:cxnLst/>
              <a:rect l="l" t="t" r="r" b="b"/>
              <a:pathLst>
                <a:path w="2097" h="1723" extrusionOk="0">
                  <a:moveTo>
                    <a:pt x="1843" y="0"/>
                  </a:moveTo>
                  <a:cubicBezTo>
                    <a:pt x="1831" y="0"/>
                    <a:pt x="1820" y="1"/>
                    <a:pt x="1808" y="3"/>
                  </a:cubicBezTo>
                  <a:cubicBezTo>
                    <a:pt x="1760" y="9"/>
                    <a:pt x="649" y="162"/>
                    <a:pt x="60" y="1373"/>
                  </a:cubicBezTo>
                  <a:cubicBezTo>
                    <a:pt x="1" y="1495"/>
                    <a:pt x="52" y="1640"/>
                    <a:pt x="173" y="1699"/>
                  </a:cubicBezTo>
                  <a:cubicBezTo>
                    <a:pt x="206" y="1715"/>
                    <a:pt x="242" y="1722"/>
                    <a:pt x="279" y="1722"/>
                  </a:cubicBezTo>
                  <a:cubicBezTo>
                    <a:pt x="372" y="1722"/>
                    <a:pt x="458" y="1670"/>
                    <a:pt x="498" y="1586"/>
                  </a:cubicBezTo>
                  <a:cubicBezTo>
                    <a:pt x="967" y="619"/>
                    <a:pt x="1834" y="490"/>
                    <a:pt x="1870" y="486"/>
                  </a:cubicBezTo>
                  <a:cubicBezTo>
                    <a:pt x="2003" y="468"/>
                    <a:pt x="2097" y="347"/>
                    <a:pt x="2081" y="215"/>
                  </a:cubicBezTo>
                  <a:cubicBezTo>
                    <a:pt x="2067" y="92"/>
                    <a:pt x="1964" y="0"/>
                    <a:pt x="184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65"/>
            <p:cNvSpPr/>
            <p:nvPr/>
          </p:nvSpPr>
          <p:spPr>
            <a:xfrm>
              <a:off x="5913100" y="1394500"/>
              <a:ext cx="437700" cy="1051575"/>
            </a:xfrm>
            <a:custGeom>
              <a:avLst/>
              <a:gdLst/>
              <a:ahLst/>
              <a:cxnLst/>
              <a:rect l="l" t="t" r="r" b="b"/>
              <a:pathLst>
                <a:path w="17508" h="42063" extrusionOk="0">
                  <a:moveTo>
                    <a:pt x="11608" y="0"/>
                  </a:moveTo>
                  <a:lnTo>
                    <a:pt x="4521" y="3226"/>
                  </a:lnTo>
                  <a:cubicBezTo>
                    <a:pt x="5150" y="4758"/>
                    <a:pt x="5851" y="6456"/>
                    <a:pt x="6446" y="8102"/>
                  </a:cubicBezTo>
                  <a:cubicBezTo>
                    <a:pt x="7066" y="9760"/>
                    <a:pt x="7641" y="11430"/>
                    <a:pt x="8187" y="13097"/>
                  </a:cubicBezTo>
                  <a:cubicBezTo>
                    <a:pt x="8726" y="14769"/>
                    <a:pt x="9198" y="16444"/>
                    <a:pt x="9612" y="18112"/>
                  </a:cubicBezTo>
                  <a:lnTo>
                    <a:pt x="9901" y="19364"/>
                  </a:lnTo>
                  <a:lnTo>
                    <a:pt x="10150" y="20605"/>
                  </a:lnTo>
                  <a:cubicBezTo>
                    <a:pt x="10244" y="21023"/>
                    <a:pt x="10296" y="21429"/>
                    <a:pt x="10360" y="21839"/>
                  </a:cubicBezTo>
                  <a:lnTo>
                    <a:pt x="10455" y="22455"/>
                  </a:lnTo>
                  <a:lnTo>
                    <a:pt x="10479" y="22608"/>
                  </a:lnTo>
                  <a:cubicBezTo>
                    <a:pt x="10483" y="22638"/>
                    <a:pt x="10484" y="22646"/>
                    <a:pt x="10485" y="22646"/>
                  </a:cubicBezTo>
                  <a:cubicBezTo>
                    <a:pt x="10485" y="22646"/>
                    <a:pt x="10484" y="22636"/>
                    <a:pt x="10485" y="22636"/>
                  </a:cubicBezTo>
                  <a:cubicBezTo>
                    <a:pt x="10486" y="22636"/>
                    <a:pt x="10486" y="22637"/>
                    <a:pt x="10487" y="22639"/>
                  </a:cubicBezTo>
                  <a:cubicBezTo>
                    <a:pt x="10489" y="22636"/>
                    <a:pt x="10490" y="22635"/>
                    <a:pt x="10491" y="22635"/>
                  </a:cubicBezTo>
                  <a:cubicBezTo>
                    <a:pt x="10495" y="22635"/>
                    <a:pt x="10495" y="22648"/>
                    <a:pt x="10500" y="22657"/>
                  </a:cubicBezTo>
                  <a:cubicBezTo>
                    <a:pt x="10540" y="22824"/>
                    <a:pt x="10403" y="23479"/>
                    <a:pt x="10160" y="24125"/>
                  </a:cubicBezTo>
                  <a:cubicBezTo>
                    <a:pt x="9917" y="24789"/>
                    <a:pt x="9567" y="25512"/>
                    <a:pt x="9178" y="26236"/>
                  </a:cubicBezTo>
                  <a:cubicBezTo>
                    <a:pt x="8394" y="27691"/>
                    <a:pt x="7452" y="29174"/>
                    <a:pt x="6450" y="30634"/>
                  </a:cubicBezTo>
                  <a:cubicBezTo>
                    <a:pt x="4440" y="33549"/>
                    <a:pt x="2227" y="36483"/>
                    <a:pt x="1" y="39319"/>
                  </a:cubicBezTo>
                  <a:lnTo>
                    <a:pt x="2713" y="42062"/>
                  </a:lnTo>
                  <a:cubicBezTo>
                    <a:pt x="5683" y="39656"/>
                    <a:pt x="8432" y="37110"/>
                    <a:pt x="11018" y="34248"/>
                  </a:cubicBezTo>
                  <a:cubicBezTo>
                    <a:pt x="12303" y="32811"/>
                    <a:pt x="13552" y="31317"/>
                    <a:pt x="14705" y="29629"/>
                  </a:cubicBezTo>
                  <a:cubicBezTo>
                    <a:pt x="15277" y="28777"/>
                    <a:pt x="15833" y="27887"/>
                    <a:pt x="16337" y="26862"/>
                  </a:cubicBezTo>
                  <a:cubicBezTo>
                    <a:pt x="16829" y="25824"/>
                    <a:pt x="17327" y="24711"/>
                    <a:pt x="17482" y="23027"/>
                  </a:cubicBezTo>
                  <a:cubicBezTo>
                    <a:pt x="17495" y="22810"/>
                    <a:pt x="17507" y="22598"/>
                    <a:pt x="17499" y="22355"/>
                  </a:cubicBezTo>
                  <a:lnTo>
                    <a:pt x="17487" y="22039"/>
                  </a:lnTo>
                  <a:lnTo>
                    <a:pt x="17475" y="21849"/>
                  </a:lnTo>
                  <a:lnTo>
                    <a:pt x="17422" y="21089"/>
                  </a:lnTo>
                  <a:cubicBezTo>
                    <a:pt x="17387" y="20581"/>
                    <a:pt x="17357" y="20069"/>
                    <a:pt x="17291" y="19576"/>
                  </a:cubicBezTo>
                  <a:lnTo>
                    <a:pt x="17111" y="18084"/>
                  </a:lnTo>
                  <a:lnTo>
                    <a:pt x="16867" y="16618"/>
                  </a:lnTo>
                  <a:cubicBezTo>
                    <a:pt x="16519" y="14677"/>
                    <a:pt x="16097" y="12765"/>
                    <a:pt x="15569" y="10904"/>
                  </a:cubicBezTo>
                  <a:cubicBezTo>
                    <a:pt x="15058" y="9037"/>
                    <a:pt x="14465" y="7203"/>
                    <a:pt x="13813" y="5395"/>
                  </a:cubicBezTo>
                  <a:cubicBezTo>
                    <a:pt x="13481" y="4494"/>
                    <a:pt x="13138" y="3597"/>
                    <a:pt x="12777" y="2705"/>
                  </a:cubicBezTo>
                  <a:cubicBezTo>
                    <a:pt x="12420" y="1798"/>
                    <a:pt x="12051" y="951"/>
                    <a:pt x="11608" y="0"/>
                  </a:cubicBezTo>
                  <a:close/>
                </a:path>
              </a:pathLst>
            </a:custGeom>
            <a:solidFill>
              <a:srgbClr val="FFA68F"/>
            </a:solidFill>
            <a:ln w="9525" cap="flat" cmpd="sng">
              <a:solidFill>
                <a:srgbClr val="FFA68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65"/>
            <p:cNvSpPr/>
            <p:nvPr/>
          </p:nvSpPr>
          <p:spPr>
            <a:xfrm>
              <a:off x="6210275" y="5100075"/>
              <a:ext cx="68200" cy="32550"/>
            </a:xfrm>
            <a:custGeom>
              <a:avLst/>
              <a:gdLst/>
              <a:ahLst/>
              <a:cxnLst/>
              <a:rect l="l" t="t" r="r" b="b"/>
              <a:pathLst>
                <a:path w="2728" h="1302" extrusionOk="0">
                  <a:moveTo>
                    <a:pt x="478" y="237"/>
                  </a:moveTo>
                  <a:cubicBezTo>
                    <a:pt x="483" y="237"/>
                    <a:pt x="489" y="238"/>
                    <a:pt x="494" y="238"/>
                  </a:cubicBezTo>
                  <a:cubicBezTo>
                    <a:pt x="888" y="238"/>
                    <a:pt x="1669" y="610"/>
                    <a:pt x="2248" y="945"/>
                  </a:cubicBezTo>
                  <a:cubicBezTo>
                    <a:pt x="1878" y="1020"/>
                    <a:pt x="1544" y="1057"/>
                    <a:pt x="1261" y="1057"/>
                  </a:cubicBezTo>
                  <a:cubicBezTo>
                    <a:pt x="878" y="1057"/>
                    <a:pt x="587" y="989"/>
                    <a:pt x="425" y="853"/>
                  </a:cubicBezTo>
                  <a:cubicBezTo>
                    <a:pt x="301" y="749"/>
                    <a:pt x="248" y="605"/>
                    <a:pt x="260" y="411"/>
                  </a:cubicBezTo>
                  <a:cubicBezTo>
                    <a:pt x="265" y="317"/>
                    <a:pt x="304" y="286"/>
                    <a:pt x="337" y="268"/>
                  </a:cubicBezTo>
                  <a:cubicBezTo>
                    <a:pt x="381" y="248"/>
                    <a:pt x="429" y="237"/>
                    <a:pt x="478" y="237"/>
                  </a:cubicBezTo>
                  <a:close/>
                  <a:moveTo>
                    <a:pt x="483" y="1"/>
                  </a:moveTo>
                  <a:cubicBezTo>
                    <a:pt x="384" y="1"/>
                    <a:pt x="296" y="17"/>
                    <a:pt x="225" y="52"/>
                  </a:cubicBezTo>
                  <a:cubicBezTo>
                    <a:pt x="137" y="99"/>
                    <a:pt x="29" y="194"/>
                    <a:pt x="17" y="397"/>
                  </a:cubicBezTo>
                  <a:cubicBezTo>
                    <a:pt x="0" y="668"/>
                    <a:pt x="85" y="884"/>
                    <a:pt x="268" y="1039"/>
                  </a:cubicBezTo>
                  <a:cubicBezTo>
                    <a:pt x="501" y="1235"/>
                    <a:pt x="867" y="1302"/>
                    <a:pt x="1257" y="1302"/>
                  </a:cubicBezTo>
                  <a:cubicBezTo>
                    <a:pt x="1733" y="1302"/>
                    <a:pt x="2246" y="1204"/>
                    <a:pt x="2601" y="1116"/>
                  </a:cubicBezTo>
                  <a:cubicBezTo>
                    <a:pt x="2705" y="1091"/>
                    <a:pt x="2728" y="953"/>
                    <a:pt x="2638" y="895"/>
                  </a:cubicBezTo>
                  <a:cubicBezTo>
                    <a:pt x="2473" y="793"/>
                    <a:pt x="1184" y="1"/>
                    <a:pt x="4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65"/>
            <p:cNvSpPr/>
            <p:nvPr/>
          </p:nvSpPr>
          <p:spPr>
            <a:xfrm>
              <a:off x="6234150" y="5069900"/>
              <a:ext cx="43600" cy="58200"/>
            </a:xfrm>
            <a:custGeom>
              <a:avLst/>
              <a:gdLst/>
              <a:ahLst/>
              <a:cxnLst/>
              <a:rect l="l" t="t" r="r" b="b"/>
              <a:pathLst>
                <a:path w="1744" h="2328" extrusionOk="0">
                  <a:moveTo>
                    <a:pt x="582" y="245"/>
                  </a:moveTo>
                  <a:cubicBezTo>
                    <a:pt x="681" y="245"/>
                    <a:pt x="773" y="280"/>
                    <a:pt x="860" y="352"/>
                  </a:cubicBezTo>
                  <a:cubicBezTo>
                    <a:pt x="1243" y="665"/>
                    <a:pt x="1407" y="1528"/>
                    <a:pt x="1467" y="1962"/>
                  </a:cubicBezTo>
                  <a:cubicBezTo>
                    <a:pt x="940" y="1560"/>
                    <a:pt x="284" y="710"/>
                    <a:pt x="349" y="372"/>
                  </a:cubicBezTo>
                  <a:cubicBezTo>
                    <a:pt x="354" y="340"/>
                    <a:pt x="369" y="268"/>
                    <a:pt x="526" y="249"/>
                  </a:cubicBezTo>
                  <a:cubicBezTo>
                    <a:pt x="545" y="246"/>
                    <a:pt x="563" y="245"/>
                    <a:pt x="582" y="245"/>
                  </a:cubicBezTo>
                  <a:close/>
                  <a:moveTo>
                    <a:pt x="590" y="1"/>
                  </a:moveTo>
                  <a:cubicBezTo>
                    <a:pt x="560" y="1"/>
                    <a:pt x="529" y="3"/>
                    <a:pt x="497" y="7"/>
                  </a:cubicBezTo>
                  <a:cubicBezTo>
                    <a:pt x="206" y="42"/>
                    <a:pt x="130" y="222"/>
                    <a:pt x="109" y="325"/>
                  </a:cubicBezTo>
                  <a:cubicBezTo>
                    <a:pt x="0" y="898"/>
                    <a:pt x="1028" y="2024"/>
                    <a:pt x="1560" y="2313"/>
                  </a:cubicBezTo>
                  <a:cubicBezTo>
                    <a:pt x="1578" y="2322"/>
                    <a:pt x="1598" y="2327"/>
                    <a:pt x="1618" y="2327"/>
                  </a:cubicBezTo>
                  <a:cubicBezTo>
                    <a:pt x="1688" y="2327"/>
                    <a:pt x="1744" y="2266"/>
                    <a:pt x="1740" y="2196"/>
                  </a:cubicBezTo>
                  <a:cubicBezTo>
                    <a:pt x="1735" y="2134"/>
                    <a:pt x="1611" y="651"/>
                    <a:pt x="1015" y="162"/>
                  </a:cubicBezTo>
                  <a:cubicBezTo>
                    <a:pt x="885" y="58"/>
                    <a:pt x="743" y="1"/>
                    <a:pt x="5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65"/>
            <p:cNvSpPr/>
            <p:nvPr/>
          </p:nvSpPr>
          <p:spPr>
            <a:xfrm>
              <a:off x="5307725" y="5100075"/>
              <a:ext cx="80350" cy="32550"/>
            </a:xfrm>
            <a:custGeom>
              <a:avLst/>
              <a:gdLst/>
              <a:ahLst/>
              <a:cxnLst/>
              <a:rect l="l" t="t" r="r" b="b"/>
              <a:pathLst>
                <a:path w="3214" h="1302" extrusionOk="0">
                  <a:moveTo>
                    <a:pt x="565" y="239"/>
                  </a:moveTo>
                  <a:cubicBezTo>
                    <a:pt x="1051" y="239"/>
                    <a:pt x="1993" y="606"/>
                    <a:pt x="2703" y="945"/>
                  </a:cubicBezTo>
                  <a:cubicBezTo>
                    <a:pt x="2253" y="1020"/>
                    <a:pt x="1848" y="1058"/>
                    <a:pt x="1503" y="1058"/>
                  </a:cubicBezTo>
                  <a:cubicBezTo>
                    <a:pt x="982" y="1058"/>
                    <a:pt x="599" y="973"/>
                    <a:pt x="409" y="804"/>
                  </a:cubicBezTo>
                  <a:cubicBezTo>
                    <a:pt x="297" y="706"/>
                    <a:pt x="248" y="578"/>
                    <a:pt x="262" y="413"/>
                  </a:cubicBezTo>
                  <a:cubicBezTo>
                    <a:pt x="266" y="349"/>
                    <a:pt x="289" y="311"/>
                    <a:pt x="338" y="283"/>
                  </a:cubicBezTo>
                  <a:cubicBezTo>
                    <a:pt x="394" y="252"/>
                    <a:pt x="471" y="239"/>
                    <a:pt x="565" y="239"/>
                  </a:cubicBezTo>
                  <a:close/>
                  <a:moveTo>
                    <a:pt x="561" y="1"/>
                  </a:moveTo>
                  <a:cubicBezTo>
                    <a:pt x="425" y="1"/>
                    <a:pt x="308" y="22"/>
                    <a:pt x="219" y="71"/>
                  </a:cubicBezTo>
                  <a:cubicBezTo>
                    <a:pt x="99" y="139"/>
                    <a:pt x="30" y="250"/>
                    <a:pt x="19" y="396"/>
                  </a:cubicBezTo>
                  <a:cubicBezTo>
                    <a:pt x="1" y="638"/>
                    <a:pt x="77" y="837"/>
                    <a:pt x="247" y="986"/>
                  </a:cubicBezTo>
                  <a:cubicBezTo>
                    <a:pt x="515" y="1224"/>
                    <a:pt x="986" y="1302"/>
                    <a:pt x="1496" y="1302"/>
                  </a:cubicBezTo>
                  <a:cubicBezTo>
                    <a:pt x="2061" y="1302"/>
                    <a:pt x="2674" y="1205"/>
                    <a:pt x="3110" y="1119"/>
                  </a:cubicBezTo>
                  <a:cubicBezTo>
                    <a:pt x="3160" y="1108"/>
                    <a:pt x="3199" y="1067"/>
                    <a:pt x="3207" y="1017"/>
                  </a:cubicBezTo>
                  <a:cubicBezTo>
                    <a:pt x="3213" y="965"/>
                    <a:pt x="3187" y="915"/>
                    <a:pt x="3142" y="891"/>
                  </a:cubicBezTo>
                  <a:cubicBezTo>
                    <a:pt x="2940" y="789"/>
                    <a:pt x="1392" y="1"/>
                    <a:pt x="5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65"/>
            <p:cNvSpPr/>
            <p:nvPr/>
          </p:nvSpPr>
          <p:spPr>
            <a:xfrm>
              <a:off x="5337400" y="5069925"/>
              <a:ext cx="50675" cy="58175"/>
            </a:xfrm>
            <a:custGeom>
              <a:avLst/>
              <a:gdLst/>
              <a:ahLst/>
              <a:cxnLst/>
              <a:rect l="l" t="t" r="r" b="b"/>
              <a:pathLst>
                <a:path w="2027" h="2327" extrusionOk="0">
                  <a:moveTo>
                    <a:pt x="646" y="244"/>
                  </a:moveTo>
                  <a:cubicBezTo>
                    <a:pt x="800" y="244"/>
                    <a:pt x="939" y="297"/>
                    <a:pt x="1068" y="403"/>
                  </a:cubicBezTo>
                  <a:cubicBezTo>
                    <a:pt x="1498" y="754"/>
                    <a:pt x="1679" y="1582"/>
                    <a:pt x="1745" y="1986"/>
                  </a:cubicBezTo>
                  <a:cubicBezTo>
                    <a:pt x="1114" y="1605"/>
                    <a:pt x="279" y="732"/>
                    <a:pt x="335" y="384"/>
                  </a:cubicBezTo>
                  <a:cubicBezTo>
                    <a:pt x="340" y="356"/>
                    <a:pt x="353" y="270"/>
                    <a:pt x="573" y="248"/>
                  </a:cubicBezTo>
                  <a:cubicBezTo>
                    <a:pt x="597" y="245"/>
                    <a:pt x="621" y="244"/>
                    <a:pt x="646" y="244"/>
                  </a:cubicBezTo>
                  <a:close/>
                  <a:moveTo>
                    <a:pt x="641" y="1"/>
                  </a:moveTo>
                  <a:cubicBezTo>
                    <a:pt x="610" y="1"/>
                    <a:pt x="579" y="2"/>
                    <a:pt x="548" y="5"/>
                  </a:cubicBezTo>
                  <a:cubicBezTo>
                    <a:pt x="214" y="40"/>
                    <a:pt x="116" y="209"/>
                    <a:pt x="95" y="346"/>
                  </a:cubicBezTo>
                  <a:cubicBezTo>
                    <a:pt x="1" y="926"/>
                    <a:pt x="1229" y="2037"/>
                    <a:pt x="1849" y="2316"/>
                  </a:cubicBezTo>
                  <a:cubicBezTo>
                    <a:pt x="1864" y="2322"/>
                    <a:pt x="1881" y="2326"/>
                    <a:pt x="1898" y="2326"/>
                  </a:cubicBezTo>
                  <a:lnTo>
                    <a:pt x="1898" y="2326"/>
                  </a:lnTo>
                  <a:cubicBezTo>
                    <a:pt x="1971" y="2326"/>
                    <a:pt x="2026" y="2264"/>
                    <a:pt x="2020" y="2192"/>
                  </a:cubicBezTo>
                  <a:cubicBezTo>
                    <a:pt x="2014" y="2135"/>
                    <a:pt x="1875" y="751"/>
                    <a:pt x="1222" y="214"/>
                  </a:cubicBezTo>
                  <a:cubicBezTo>
                    <a:pt x="1047" y="72"/>
                    <a:pt x="853" y="1"/>
                    <a:pt x="641" y="1"/>
                  </a:cubicBezTo>
                  <a:close/>
                  <a:moveTo>
                    <a:pt x="1898" y="2326"/>
                  </a:moveTo>
                  <a:lnTo>
                    <a:pt x="1898" y="2326"/>
                  </a:lnTo>
                  <a:cubicBezTo>
                    <a:pt x="1898" y="2326"/>
                    <a:pt x="1898" y="2326"/>
                    <a:pt x="1898" y="2326"/>
                  </a:cubicBezTo>
                  <a:lnTo>
                    <a:pt x="1899" y="2326"/>
                  </a:lnTo>
                  <a:cubicBezTo>
                    <a:pt x="1899" y="2326"/>
                    <a:pt x="1899" y="2326"/>
                    <a:pt x="1898" y="23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65"/>
            <p:cNvSpPr/>
            <p:nvPr/>
          </p:nvSpPr>
          <p:spPr>
            <a:xfrm>
              <a:off x="5816400" y="2360325"/>
              <a:ext cx="205400" cy="160025"/>
            </a:xfrm>
            <a:custGeom>
              <a:avLst/>
              <a:gdLst/>
              <a:ahLst/>
              <a:cxnLst/>
              <a:rect l="l" t="t" r="r" b="b"/>
              <a:pathLst>
                <a:path w="8216" h="6401" extrusionOk="0">
                  <a:moveTo>
                    <a:pt x="5040" y="1"/>
                  </a:moveTo>
                  <a:lnTo>
                    <a:pt x="0" y="1341"/>
                  </a:lnTo>
                  <a:lnTo>
                    <a:pt x="4179" y="6401"/>
                  </a:lnTo>
                  <a:cubicBezTo>
                    <a:pt x="4179" y="6401"/>
                    <a:pt x="8216" y="4308"/>
                    <a:pt x="7345" y="2045"/>
                  </a:cubicBezTo>
                  <a:lnTo>
                    <a:pt x="5040" y="1"/>
                  </a:lnTo>
                  <a:close/>
                </a:path>
              </a:pathLst>
            </a:custGeom>
            <a:solidFill>
              <a:srgbClr val="FFA68F"/>
            </a:solidFill>
            <a:ln w="9525" cap="flat" cmpd="sng">
              <a:solidFill>
                <a:srgbClr val="FFA68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65"/>
            <p:cNvSpPr/>
            <p:nvPr/>
          </p:nvSpPr>
          <p:spPr>
            <a:xfrm>
              <a:off x="5751225" y="2393850"/>
              <a:ext cx="169625" cy="185700"/>
            </a:xfrm>
            <a:custGeom>
              <a:avLst/>
              <a:gdLst/>
              <a:ahLst/>
              <a:cxnLst/>
              <a:rect l="l" t="t" r="r" b="b"/>
              <a:pathLst>
                <a:path w="6785" h="7428" extrusionOk="0">
                  <a:moveTo>
                    <a:pt x="2607" y="0"/>
                  </a:moveTo>
                  <a:lnTo>
                    <a:pt x="0" y="3408"/>
                  </a:lnTo>
                  <a:lnTo>
                    <a:pt x="3649" y="7427"/>
                  </a:lnTo>
                  <a:lnTo>
                    <a:pt x="6785" y="5060"/>
                  </a:lnTo>
                  <a:lnTo>
                    <a:pt x="2607" y="0"/>
                  </a:lnTo>
                  <a:close/>
                </a:path>
              </a:pathLst>
            </a:custGeom>
            <a:solidFill>
              <a:srgbClr val="FFA68F"/>
            </a:solidFill>
            <a:ln w="9525" cap="flat" cmpd="sng">
              <a:solidFill>
                <a:srgbClr val="FFA68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65"/>
            <p:cNvSpPr/>
            <p:nvPr/>
          </p:nvSpPr>
          <p:spPr>
            <a:xfrm>
              <a:off x="6114650" y="4868275"/>
              <a:ext cx="343725" cy="88150"/>
            </a:xfrm>
            <a:custGeom>
              <a:avLst/>
              <a:gdLst/>
              <a:ahLst/>
              <a:cxnLst/>
              <a:rect l="l" t="t" r="r" b="b"/>
              <a:pathLst>
                <a:path w="13749" h="3526" extrusionOk="0">
                  <a:moveTo>
                    <a:pt x="0" y="0"/>
                  </a:moveTo>
                  <a:lnTo>
                    <a:pt x="1450" y="3526"/>
                  </a:lnTo>
                  <a:lnTo>
                    <a:pt x="13748" y="3526"/>
                  </a:lnTo>
                  <a:lnTo>
                    <a:pt x="13748" y="216"/>
                  </a:lnTo>
                  <a:lnTo>
                    <a:pt x="0" y="0"/>
                  </a:ln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65"/>
            <p:cNvSpPr/>
            <p:nvPr/>
          </p:nvSpPr>
          <p:spPr>
            <a:xfrm>
              <a:off x="6114650" y="4868275"/>
              <a:ext cx="343725" cy="88150"/>
            </a:xfrm>
            <a:custGeom>
              <a:avLst/>
              <a:gdLst/>
              <a:ahLst/>
              <a:cxnLst/>
              <a:rect l="l" t="t" r="r" b="b"/>
              <a:pathLst>
                <a:path w="13749" h="3526" extrusionOk="0">
                  <a:moveTo>
                    <a:pt x="0" y="0"/>
                  </a:moveTo>
                  <a:lnTo>
                    <a:pt x="1450" y="3526"/>
                  </a:lnTo>
                  <a:lnTo>
                    <a:pt x="13748" y="3526"/>
                  </a:lnTo>
                  <a:lnTo>
                    <a:pt x="13748" y="216"/>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65"/>
            <p:cNvSpPr/>
            <p:nvPr/>
          </p:nvSpPr>
          <p:spPr>
            <a:xfrm>
              <a:off x="5248075" y="4868275"/>
              <a:ext cx="343725" cy="88150"/>
            </a:xfrm>
            <a:custGeom>
              <a:avLst/>
              <a:gdLst/>
              <a:ahLst/>
              <a:cxnLst/>
              <a:rect l="l" t="t" r="r" b="b"/>
              <a:pathLst>
                <a:path w="13749" h="3526" extrusionOk="0">
                  <a:moveTo>
                    <a:pt x="1" y="0"/>
                  </a:moveTo>
                  <a:lnTo>
                    <a:pt x="1449" y="3526"/>
                  </a:lnTo>
                  <a:lnTo>
                    <a:pt x="13748" y="3526"/>
                  </a:lnTo>
                  <a:lnTo>
                    <a:pt x="13748" y="176"/>
                  </a:lnTo>
                  <a:lnTo>
                    <a:pt x="1" y="0"/>
                  </a:ln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65"/>
            <p:cNvSpPr/>
            <p:nvPr/>
          </p:nvSpPr>
          <p:spPr>
            <a:xfrm>
              <a:off x="5248075" y="4868275"/>
              <a:ext cx="343725" cy="88150"/>
            </a:xfrm>
            <a:custGeom>
              <a:avLst/>
              <a:gdLst/>
              <a:ahLst/>
              <a:cxnLst/>
              <a:rect l="l" t="t" r="r" b="b"/>
              <a:pathLst>
                <a:path w="13749" h="3526" extrusionOk="0">
                  <a:moveTo>
                    <a:pt x="1" y="0"/>
                  </a:moveTo>
                  <a:lnTo>
                    <a:pt x="1449" y="3526"/>
                  </a:lnTo>
                  <a:lnTo>
                    <a:pt x="13748" y="3526"/>
                  </a:lnTo>
                  <a:lnTo>
                    <a:pt x="13748" y="176"/>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65"/>
            <p:cNvSpPr/>
            <p:nvPr/>
          </p:nvSpPr>
          <p:spPr>
            <a:xfrm>
              <a:off x="5956600" y="1289250"/>
              <a:ext cx="453650" cy="584500"/>
            </a:xfrm>
            <a:custGeom>
              <a:avLst/>
              <a:gdLst/>
              <a:ahLst/>
              <a:cxnLst/>
              <a:rect l="l" t="t" r="r" b="b"/>
              <a:pathLst>
                <a:path w="18146" h="23380" extrusionOk="0">
                  <a:moveTo>
                    <a:pt x="6224" y="1"/>
                  </a:moveTo>
                  <a:cubicBezTo>
                    <a:pt x="2467" y="1"/>
                    <a:pt x="0" y="3390"/>
                    <a:pt x="1052" y="8725"/>
                  </a:cubicBezTo>
                  <a:cubicBezTo>
                    <a:pt x="2278" y="14953"/>
                    <a:pt x="5937" y="23379"/>
                    <a:pt x="5937" y="23379"/>
                  </a:cubicBezTo>
                  <a:lnTo>
                    <a:pt x="18145" y="18569"/>
                  </a:lnTo>
                  <a:cubicBezTo>
                    <a:pt x="18145" y="18569"/>
                    <a:pt x="13564" y="2314"/>
                    <a:pt x="8980" y="551"/>
                  </a:cubicBezTo>
                  <a:cubicBezTo>
                    <a:pt x="8011" y="178"/>
                    <a:pt x="7084" y="1"/>
                    <a:pt x="62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65"/>
            <p:cNvSpPr/>
            <p:nvPr/>
          </p:nvSpPr>
          <p:spPr>
            <a:xfrm>
              <a:off x="4909850" y="1531925"/>
              <a:ext cx="1198025" cy="1150350"/>
            </a:xfrm>
            <a:custGeom>
              <a:avLst/>
              <a:gdLst/>
              <a:ahLst/>
              <a:cxnLst/>
              <a:rect l="l" t="t" r="r" b="b"/>
              <a:pathLst>
                <a:path w="47921" h="46014" extrusionOk="0">
                  <a:moveTo>
                    <a:pt x="23436" y="0"/>
                  </a:moveTo>
                  <a:cubicBezTo>
                    <a:pt x="18295" y="0"/>
                    <a:pt x="13150" y="1693"/>
                    <a:pt x="8955" y="5091"/>
                  </a:cubicBezTo>
                  <a:cubicBezTo>
                    <a:pt x="8433" y="5510"/>
                    <a:pt x="7931" y="5951"/>
                    <a:pt x="7445" y="6421"/>
                  </a:cubicBezTo>
                  <a:cubicBezTo>
                    <a:pt x="4535" y="9227"/>
                    <a:pt x="2416" y="12749"/>
                    <a:pt x="1300" y="16635"/>
                  </a:cubicBezTo>
                  <a:cubicBezTo>
                    <a:pt x="0" y="21176"/>
                    <a:pt x="133" y="26008"/>
                    <a:pt x="1679" y="30471"/>
                  </a:cubicBezTo>
                  <a:cubicBezTo>
                    <a:pt x="2107" y="31742"/>
                    <a:pt x="2650" y="32971"/>
                    <a:pt x="3299" y="34143"/>
                  </a:cubicBezTo>
                  <a:cubicBezTo>
                    <a:pt x="6256" y="39488"/>
                    <a:pt x="11218" y="43436"/>
                    <a:pt x="17091" y="45116"/>
                  </a:cubicBezTo>
                  <a:cubicBezTo>
                    <a:pt x="19212" y="45724"/>
                    <a:pt x="21349" y="46014"/>
                    <a:pt x="23450" y="46014"/>
                  </a:cubicBezTo>
                  <a:cubicBezTo>
                    <a:pt x="33464" y="46014"/>
                    <a:pt x="42676" y="39429"/>
                    <a:pt x="45572" y="29326"/>
                  </a:cubicBezTo>
                  <a:cubicBezTo>
                    <a:pt x="47921" y="21135"/>
                    <a:pt x="45523" y="12710"/>
                    <a:pt x="40002" y="6991"/>
                  </a:cubicBezTo>
                  <a:lnTo>
                    <a:pt x="39994" y="6988"/>
                  </a:lnTo>
                  <a:cubicBezTo>
                    <a:pt x="37122" y="4010"/>
                    <a:pt x="33611" y="1975"/>
                    <a:pt x="29866" y="902"/>
                  </a:cubicBezTo>
                  <a:cubicBezTo>
                    <a:pt x="27771" y="301"/>
                    <a:pt x="25604" y="0"/>
                    <a:pt x="23436"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65"/>
            <p:cNvSpPr/>
            <p:nvPr/>
          </p:nvSpPr>
          <p:spPr>
            <a:xfrm>
              <a:off x="4909850" y="1531925"/>
              <a:ext cx="1198025" cy="1150350"/>
            </a:xfrm>
            <a:custGeom>
              <a:avLst/>
              <a:gdLst/>
              <a:ahLst/>
              <a:cxnLst/>
              <a:rect l="l" t="t" r="r" b="b"/>
              <a:pathLst>
                <a:path w="47921" h="46014" extrusionOk="0">
                  <a:moveTo>
                    <a:pt x="23436" y="0"/>
                  </a:moveTo>
                  <a:cubicBezTo>
                    <a:pt x="18295" y="0"/>
                    <a:pt x="13150" y="1693"/>
                    <a:pt x="8955" y="5091"/>
                  </a:cubicBezTo>
                  <a:cubicBezTo>
                    <a:pt x="8433" y="5510"/>
                    <a:pt x="7931" y="5951"/>
                    <a:pt x="7445" y="6421"/>
                  </a:cubicBezTo>
                  <a:cubicBezTo>
                    <a:pt x="4535" y="9227"/>
                    <a:pt x="2416" y="12749"/>
                    <a:pt x="1300" y="16635"/>
                  </a:cubicBezTo>
                  <a:cubicBezTo>
                    <a:pt x="0" y="21176"/>
                    <a:pt x="133" y="26008"/>
                    <a:pt x="1679" y="30471"/>
                  </a:cubicBezTo>
                  <a:cubicBezTo>
                    <a:pt x="2107" y="31742"/>
                    <a:pt x="2650" y="32971"/>
                    <a:pt x="3299" y="34143"/>
                  </a:cubicBezTo>
                  <a:cubicBezTo>
                    <a:pt x="6256" y="39488"/>
                    <a:pt x="11218" y="43436"/>
                    <a:pt x="17091" y="45116"/>
                  </a:cubicBezTo>
                  <a:cubicBezTo>
                    <a:pt x="19212" y="45724"/>
                    <a:pt x="21349" y="46014"/>
                    <a:pt x="23450" y="46014"/>
                  </a:cubicBezTo>
                  <a:cubicBezTo>
                    <a:pt x="33464" y="46014"/>
                    <a:pt x="42676" y="39429"/>
                    <a:pt x="45572" y="29326"/>
                  </a:cubicBezTo>
                  <a:cubicBezTo>
                    <a:pt x="47921" y="21135"/>
                    <a:pt x="45523" y="12710"/>
                    <a:pt x="40002" y="6991"/>
                  </a:cubicBezTo>
                  <a:lnTo>
                    <a:pt x="39994" y="6988"/>
                  </a:lnTo>
                  <a:cubicBezTo>
                    <a:pt x="37122" y="4010"/>
                    <a:pt x="33611" y="1975"/>
                    <a:pt x="29866" y="902"/>
                  </a:cubicBezTo>
                  <a:cubicBezTo>
                    <a:pt x="27771" y="301"/>
                    <a:pt x="25604" y="0"/>
                    <a:pt x="234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65"/>
            <p:cNvSpPr/>
            <p:nvPr/>
          </p:nvSpPr>
          <p:spPr>
            <a:xfrm>
              <a:off x="5264800" y="1684025"/>
              <a:ext cx="770825" cy="975625"/>
            </a:xfrm>
            <a:custGeom>
              <a:avLst/>
              <a:gdLst/>
              <a:ahLst/>
              <a:cxnLst/>
              <a:rect l="l" t="t" r="r" b="b"/>
              <a:pathLst>
                <a:path w="30833" h="39025" extrusionOk="0">
                  <a:moveTo>
                    <a:pt x="22914" y="1"/>
                  </a:moveTo>
                  <a:lnTo>
                    <a:pt x="6347" y="15990"/>
                  </a:lnTo>
                  <a:lnTo>
                    <a:pt x="1" y="38127"/>
                  </a:lnTo>
                  <a:cubicBezTo>
                    <a:pt x="2121" y="38735"/>
                    <a:pt x="4258" y="39025"/>
                    <a:pt x="6359" y="39025"/>
                  </a:cubicBezTo>
                  <a:cubicBezTo>
                    <a:pt x="16374" y="39025"/>
                    <a:pt x="25587" y="32440"/>
                    <a:pt x="28483" y="22336"/>
                  </a:cubicBezTo>
                  <a:cubicBezTo>
                    <a:pt x="30832" y="14145"/>
                    <a:pt x="28434" y="5720"/>
                    <a:pt x="229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65"/>
            <p:cNvSpPr/>
            <p:nvPr/>
          </p:nvSpPr>
          <p:spPr>
            <a:xfrm>
              <a:off x="4870200" y="1509350"/>
              <a:ext cx="967425" cy="574500"/>
            </a:xfrm>
            <a:custGeom>
              <a:avLst/>
              <a:gdLst/>
              <a:ahLst/>
              <a:cxnLst/>
              <a:rect l="l" t="t" r="r" b="b"/>
              <a:pathLst>
                <a:path w="38697" h="22980" extrusionOk="0">
                  <a:moveTo>
                    <a:pt x="22126" y="1"/>
                  </a:moveTo>
                  <a:cubicBezTo>
                    <a:pt x="16354" y="1"/>
                    <a:pt x="10577" y="2132"/>
                    <a:pt x="6139" y="6418"/>
                  </a:cubicBezTo>
                  <a:cubicBezTo>
                    <a:pt x="3232" y="9226"/>
                    <a:pt x="1115" y="12750"/>
                    <a:pt x="1" y="16635"/>
                  </a:cubicBezTo>
                  <a:lnTo>
                    <a:pt x="22135" y="22980"/>
                  </a:lnTo>
                  <a:lnTo>
                    <a:pt x="38696" y="6985"/>
                  </a:lnTo>
                  <a:cubicBezTo>
                    <a:pt x="34208" y="2338"/>
                    <a:pt x="28170" y="1"/>
                    <a:pt x="22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65"/>
            <p:cNvSpPr/>
            <p:nvPr/>
          </p:nvSpPr>
          <p:spPr>
            <a:xfrm>
              <a:off x="4983275" y="2483925"/>
              <a:ext cx="149800" cy="115250"/>
            </a:xfrm>
            <a:custGeom>
              <a:avLst/>
              <a:gdLst/>
              <a:ahLst/>
              <a:cxnLst/>
              <a:rect l="l" t="t" r="r" b="b"/>
              <a:pathLst>
                <a:path w="5992" h="4610" extrusionOk="0">
                  <a:moveTo>
                    <a:pt x="332" y="1"/>
                  </a:moveTo>
                  <a:lnTo>
                    <a:pt x="1" y="3037"/>
                  </a:lnTo>
                  <a:lnTo>
                    <a:pt x="4993" y="4610"/>
                  </a:lnTo>
                  <a:lnTo>
                    <a:pt x="5991" y="3320"/>
                  </a:lnTo>
                  <a:lnTo>
                    <a:pt x="332" y="1"/>
                  </a:ln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65"/>
            <p:cNvSpPr/>
            <p:nvPr/>
          </p:nvSpPr>
          <p:spPr>
            <a:xfrm>
              <a:off x="4828150" y="1925225"/>
              <a:ext cx="595425" cy="711975"/>
            </a:xfrm>
            <a:custGeom>
              <a:avLst/>
              <a:gdLst/>
              <a:ahLst/>
              <a:cxnLst/>
              <a:rect l="l" t="t" r="r" b="b"/>
              <a:pathLst>
                <a:path w="23817" h="28479" extrusionOk="0">
                  <a:moveTo>
                    <a:pt x="1683" y="0"/>
                  </a:moveTo>
                  <a:lnTo>
                    <a:pt x="1683" y="0"/>
                  </a:lnTo>
                  <a:cubicBezTo>
                    <a:pt x="0" y="5869"/>
                    <a:pt x="718" y="12168"/>
                    <a:pt x="3679" y="17509"/>
                  </a:cubicBezTo>
                  <a:cubicBezTo>
                    <a:pt x="6639" y="22850"/>
                    <a:pt x="11600" y="26795"/>
                    <a:pt x="17471" y="28479"/>
                  </a:cubicBezTo>
                  <a:lnTo>
                    <a:pt x="23817" y="6345"/>
                  </a:lnTo>
                  <a:lnTo>
                    <a:pt x="168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65"/>
            <p:cNvSpPr/>
            <p:nvPr/>
          </p:nvSpPr>
          <p:spPr>
            <a:xfrm>
              <a:off x="1797400" y="1203025"/>
              <a:ext cx="454700" cy="1050150"/>
            </a:xfrm>
            <a:custGeom>
              <a:avLst/>
              <a:gdLst/>
              <a:ahLst/>
              <a:cxnLst/>
              <a:rect l="l" t="t" r="r" b="b"/>
              <a:pathLst>
                <a:path w="18188" h="42006" extrusionOk="0">
                  <a:moveTo>
                    <a:pt x="14290" y="0"/>
                  </a:moveTo>
                  <a:cubicBezTo>
                    <a:pt x="12827" y="1390"/>
                    <a:pt x="11570" y="2772"/>
                    <a:pt x="10285" y="4219"/>
                  </a:cubicBezTo>
                  <a:cubicBezTo>
                    <a:pt x="9022" y="5665"/>
                    <a:pt x="7829" y="7173"/>
                    <a:pt x="6669" y="8714"/>
                  </a:cubicBezTo>
                  <a:cubicBezTo>
                    <a:pt x="5500" y="10245"/>
                    <a:pt x="4427" y="11864"/>
                    <a:pt x="3418" y="13531"/>
                  </a:cubicBezTo>
                  <a:lnTo>
                    <a:pt x="2674" y="14793"/>
                  </a:lnTo>
                  <a:lnTo>
                    <a:pt x="1972" y="16089"/>
                  </a:lnTo>
                  <a:cubicBezTo>
                    <a:pt x="1733" y="16516"/>
                    <a:pt x="1513" y="16960"/>
                    <a:pt x="1303" y="17409"/>
                  </a:cubicBezTo>
                  <a:lnTo>
                    <a:pt x="979" y="18078"/>
                  </a:lnTo>
                  <a:cubicBezTo>
                    <a:pt x="869" y="18313"/>
                    <a:pt x="781" y="18472"/>
                    <a:pt x="622" y="18866"/>
                  </a:cubicBezTo>
                  <a:cubicBezTo>
                    <a:pt x="108" y="20219"/>
                    <a:pt x="25" y="21375"/>
                    <a:pt x="8" y="22471"/>
                  </a:cubicBezTo>
                  <a:cubicBezTo>
                    <a:pt x="0" y="23564"/>
                    <a:pt x="97" y="24587"/>
                    <a:pt x="229" y="25585"/>
                  </a:cubicBezTo>
                  <a:cubicBezTo>
                    <a:pt x="502" y="27578"/>
                    <a:pt x="957" y="29465"/>
                    <a:pt x="1473" y="31315"/>
                  </a:cubicBezTo>
                  <a:cubicBezTo>
                    <a:pt x="2545" y="35009"/>
                    <a:pt x="3841" y="38537"/>
                    <a:pt x="5435" y="42005"/>
                  </a:cubicBezTo>
                  <a:lnTo>
                    <a:pt x="8047" y="41029"/>
                  </a:lnTo>
                  <a:cubicBezTo>
                    <a:pt x="7581" y="39278"/>
                    <a:pt x="7111" y="37484"/>
                    <a:pt x="6704" y="35703"/>
                  </a:cubicBezTo>
                  <a:cubicBezTo>
                    <a:pt x="6275" y="33925"/>
                    <a:pt x="5892" y="32142"/>
                    <a:pt x="5586" y="30364"/>
                  </a:cubicBezTo>
                  <a:cubicBezTo>
                    <a:pt x="5268" y="28593"/>
                    <a:pt x="5017" y="26819"/>
                    <a:pt x="4909" y="25111"/>
                  </a:cubicBezTo>
                  <a:cubicBezTo>
                    <a:pt x="4857" y="24262"/>
                    <a:pt x="4844" y="23423"/>
                    <a:pt x="4906" y="22658"/>
                  </a:cubicBezTo>
                  <a:cubicBezTo>
                    <a:pt x="4968" y="21901"/>
                    <a:pt x="5105" y="21180"/>
                    <a:pt x="5294" y="20804"/>
                  </a:cubicBezTo>
                  <a:lnTo>
                    <a:pt x="5859" y="19767"/>
                  </a:lnTo>
                  <a:cubicBezTo>
                    <a:pt x="6063" y="19384"/>
                    <a:pt x="6275" y="19004"/>
                    <a:pt x="6510" y="18630"/>
                  </a:cubicBezTo>
                  <a:lnTo>
                    <a:pt x="7195" y="17507"/>
                  </a:lnTo>
                  <a:lnTo>
                    <a:pt x="7927" y="16402"/>
                  </a:lnTo>
                  <a:cubicBezTo>
                    <a:pt x="8931" y="14943"/>
                    <a:pt x="9974" y="13500"/>
                    <a:pt x="11084" y="12092"/>
                  </a:cubicBezTo>
                  <a:cubicBezTo>
                    <a:pt x="12189" y="10684"/>
                    <a:pt x="13356" y="9315"/>
                    <a:pt x="14548" y="7968"/>
                  </a:cubicBezTo>
                  <a:cubicBezTo>
                    <a:pt x="15721" y="6624"/>
                    <a:pt x="16998" y="5280"/>
                    <a:pt x="18188" y="4065"/>
                  </a:cubicBezTo>
                  <a:lnTo>
                    <a:pt x="14290" y="0"/>
                  </a:lnTo>
                  <a:close/>
                </a:path>
              </a:pathLst>
            </a:custGeom>
            <a:solidFill>
              <a:srgbClr val="FFA68F"/>
            </a:solidFill>
            <a:ln w="9525" cap="flat" cmpd="sng">
              <a:solidFill>
                <a:srgbClr val="FFA68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65"/>
            <p:cNvSpPr/>
            <p:nvPr/>
          </p:nvSpPr>
          <p:spPr>
            <a:xfrm>
              <a:off x="1923950" y="2201125"/>
              <a:ext cx="172725" cy="112825"/>
            </a:xfrm>
            <a:custGeom>
              <a:avLst/>
              <a:gdLst/>
              <a:ahLst/>
              <a:cxnLst/>
              <a:rect l="l" t="t" r="r" b="b"/>
              <a:pathLst>
                <a:path w="6909" h="4513" extrusionOk="0">
                  <a:moveTo>
                    <a:pt x="2261" y="0"/>
                  </a:moveTo>
                  <a:lnTo>
                    <a:pt x="0" y="1204"/>
                  </a:lnTo>
                  <a:cubicBezTo>
                    <a:pt x="468" y="3480"/>
                    <a:pt x="3816" y="4513"/>
                    <a:pt x="3816" y="4513"/>
                  </a:cubicBezTo>
                  <a:lnTo>
                    <a:pt x="6908" y="1381"/>
                  </a:lnTo>
                  <a:lnTo>
                    <a:pt x="2261" y="0"/>
                  </a:lnTo>
                  <a:close/>
                </a:path>
              </a:pathLst>
            </a:custGeom>
            <a:solidFill>
              <a:srgbClr val="FFA68F"/>
            </a:solidFill>
            <a:ln w="9525" cap="flat" cmpd="sng">
              <a:solidFill>
                <a:srgbClr val="FFA68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65"/>
            <p:cNvSpPr/>
            <p:nvPr/>
          </p:nvSpPr>
          <p:spPr>
            <a:xfrm>
              <a:off x="2019325" y="2235625"/>
              <a:ext cx="147650" cy="164275"/>
            </a:xfrm>
            <a:custGeom>
              <a:avLst/>
              <a:gdLst/>
              <a:ahLst/>
              <a:cxnLst/>
              <a:rect l="l" t="t" r="r" b="b"/>
              <a:pathLst>
                <a:path w="5906" h="6571" extrusionOk="0">
                  <a:moveTo>
                    <a:pt x="3093" y="1"/>
                  </a:moveTo>
                  <a:lnTo>
                    <a:pt x="1" y="3133"/>
                  </a:lnTo>
                  <a:lnTo>
                    <a:pt x="5123" y="6570"/>
                  </a:lnTo>
                  <a:lnTo>
                    <a:pt x="5906" y="3578"/>
                  </a:lnTo>
                  <a:lnTo>
                    <a:pt x="3093" y="1"/>
                  </a:lnTo>
                  <a:close/>
                </a:path>
              </a:pathLst>
            </a:custGeom>
            <a:solidFill>
              <a:srgbClr val="FFA68F"/>
            </a:solidFill>
            <a:ln w="9525" cap="flat" cmpd="sng">
              <a:solidFill>
                <a:srgbClr val="FFA68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65"/>
            <p:cNvSpPr/>
            <p:nvPr/>
          </p:nvSpPr>
          <p:spPr>
            <a:xfrm>
              <a:off x="1127550" y="4244825"/>
              <a:ext cx="353125" cy="286850"/>
            </a:xfrm>
            <a:custGeom>
              <a:avLst/>
              <a:gdLst/>
              <a:ahLst/>
              <a:cxnLst/>
              <a:rect l="l" t="t" r="r" b="b"/>
              <a:pathLst>
                <a:path w="14125" h="11474" extrusionOk="0">
                  <a:moveTo>
                    <a:pt x="10319" y="1"/>
                  </a:moveTo>
                  <a:lnTo>
                    <a:pt x="1" y="7391"/>
                  </a:lnTo>
                  <a:lnTo>
                    <a:pt x="3807" y="11474"/>
                  </a:lnTo>
                  <a:lnTo>
                    <a:pt x="14125" y="4084"/>
                  </a:lnTo>
                  <a:lnTo>
                    <a:pt x="10319" y="1"/>
                  </a:ln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65"/>
            <p:cNvSpPr/>
            <p:nvPr/>
          </p:nvSpPr>
          <p:spPr>
            <a:xfrm>
              <a:off x="2230325" y="4793125"/>
              <a:ext cx="158775" cy="185800"/>
            </a:xfrm>
            <a:custGeom>
              <a:avLst/>
              <a:gdLst/>
              <a:ahLst/>
              <a:cxnLst/>
              <a:rect l="l" t="t" r="r" b="b"/>
              <a:pathLst>
                <a:path w="6351" h="7432" extrusionOk="0">
                  <a:moveTo>
                    <a:pt x="843" y="0"/>
                  </a:moveTo>
                  <a:lnTo>
                    <a:pt x="0" y="6521"/>
                  </a:lnTo>
                  <a:lnTo>
                    <a:pt x="5443" y="7431"/>
                  </a:lnTo>
                  <a:lnTo>
                    <a:pt x="6350" y="406"/>
                  </a:lnTo>
                  <a:lnTo>
                    <a:pt x="843" y="0"/>
                  </a:lnTo>
                  <a:close/>
                </a:path>
              </a:pathLst>
            </a:custGeom>
            <a:solidFill>
              <a:srgbClr val="CF6F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65"/>
            <p:cNvSpPr/>
            <p:nvPr/>
          </p:nvSpPr>
          <p:spPr>
            <a:xfrm>
              <a:off x="1285750" y="1930525"/>
              <a:ext cx="1341500" cy="2491275"/>
            </a:xfrm>
            <a:custGeom>
              <a:avLst/>
              <a:gdLst/>
              <a:ahLst/>
              <a:cxnLst/>
              <a:rect l="l" t="t" r="r" b="b"/>
              <a:pathLst>
                <a:path w="53660" h="99651" extrusionOk="0">
                  <a:moveTo>
                    <a:pt x="37410" y="0"/>
                  </a:moveTo>
                  <a:cubicBezTo>
                    <a:pt x="28716" y="8429"/>
                    <a:pt x="33962" y="17212"/>
                    <a:pt x="23059" y="58678"/>
                  </a:cubicBezTo>
                  <a:cubicBezTo>
                    <a:pt x="17688" y="79105"/>
                    <a:pt x="0" y="94033"/>
                    <a:pt x="0" y="94033"/>
                  </a:cubicBezTo>
                  <a:lnTo>
                    <a:pt x="5645" y="99650"/>
                  </a:lnTo>
                  <a:cubicBezTo>
                    <a:pt x="5645" y="99650"/>
                    <a:pt x="32104" y="81807"/>
                    <a:pt x="37648" y="59918"/>
                  </a:cubicBezTo>
                  <a:cubicBezTo>
                    <a:pt x="42902" y="39172"/>
                    <a:pt x="53660" y="3148"/>
                    <a:pt x="53660" y="3148"/>
                  </a:cubicBezTo>
                  <a:lnTo>
                    <a:pt x="3741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65"/>
            <p:cNvSpPr/>
            <p:nvPr/>
          </p:nvSpPr>
          <p:spPr>
            <a:xfrm>
              <a:off x="1041900" y="4374575"/>
              <a:ext cx="241525" cy="377050"/>
            </a:xfrm>
            <a:custGeom>
              <a:avLst/>
              <a:gdLst/>
              <a:ahLst/>
              <a:cxnLst/>
              <a:rect l="l" t="t" r="r" b="b"/>
              <a:pathLst>
                <a:path w="9661" h="15082" extrusionOk="0">
                  <a:moveTo>
                    <a:pt x="5338" y="0"/>
                  </a:moveTo>
                  <a:cubicBezTo>
                    <a:pt x="5284" y="0"/>
                    <a:pt x="5230" y="11"/>
                    <a:pt x="5177" y="32"/>
                  </a:cubicBezTo>
                  <a:lnTo>
                    <a:pt x="654" y="1854"/>
                  </a:lnTo>
                  <a:cubicBezTo>
                    <a:pt x="185" y="2043"/>
                    <a:pt x="1" y="2666"/>
                    <a:pt x="275" y="3115"/>
                  </a:cubicBezTo>
                  <a:cubicBezTo>
                    <a:pt x="1413" y="4987"/>
                    <a:pt x="2054" y="5834"/>
                    <a:pt x="3451" y="8216"/>
                  </a:cubicBezTo>
                  <a:cubicBezTo>
                    <a:pt x="4309" y="9682"/>
                    <a:pt x="5417" y="11909"/>
                    <a:pt x="6604" y="13934"/>
                  </a:cubicBezTo>
                  <a:cubicBezTo>
                    <a:pt x="7097" y="14776"/>
                    <a:pt x="7748" y="15082"/>
                    <a:pt x="8309" y="15082"/>
                  </a:cubicBezTo>
                  <a:cubicBezTo>
                    <a:pt x="9067" y="15082"/>
                    <a:pt x="9660" y="14525"/>
                    <a:pt x="9477" y="13981"/>
                  </a:cubicBezTo>
                  <a:cubicBezTo>
                    <a:pt x="8052" y="9739"/>
                    <a:pt x="8790" y="8504"/>
                    <a:pt x="9081" y="6622"/>
                  </a:cubicBezTo>
                  <a:cubicBezTo>
                    <a:pt x="9134" y="6285"/>
                    <a:pt x="9068" y="5942"/>
                    <a:pt x="8897" y="5648"/>
                  </a:cubicBezTo>
                  <a:lnTo>
                    <a:pt x="5722" y="229"/>
                  </a:lnTo>
                  <a:cubicBezTo>
                    <a:pt x="5636" y="83"/>
                    <a:pt x="5490" y="0"/>
                    <a:pt x="533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65"/>
            <p:cNvSpPr/>
            <p:nvPr/>
          </p:nvSpPr>
          <p:spPr>
            <a:xfrm>
              <a:off x="1262825" y="4213700"/>
              <a:ext cx="262375" cy="228450"/>
            </a:xfrm>
            <a:custGeom>
              <a:avLst/>
              <a:gdLst/>
              <a:ahLst/>
              <a:cxnLst/>
              <a:rect l="l" t="t" r="r" b="b"/>
              <a:pathLst>
                <a:path w="10495" h="9138" extrusionOk="0">
                  <a:moveTo>
                    <a:pt x="1916" y="1"/>
                  </a:moveTo>
                  <a:lnTo>
                    <a:pt x="1" y="2126"/>
                  </a:lnTo>
                  <a:lnTo>
                    <a:pt x="7049" y="9138"/>
                  </a:lnTo>
                  <a:lnTo>
                    <a:pt x="10495" y="7304"/>
                  </a:lnTo>
                  <a:lnTo>
                    <a:pt x="191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65"/>
            <p:cNvSpPr/>
            <p:nvPr/>
          </p:nvSpPr>
          <p:spPr>
            <a:xfrm>
              <a:off x="2312675" y="2178750"/>
              <a:ext cx="261950" cy="911150"/>
            </a:xfrm>
            <a:custGeom>
              <a:avLst/>
              <a:gdLst/>
              <a:ahLst/>
              <a:cxnLst/>
              <a:rect l="l" t="t" r="r" b="b"/>
              <a:pathLst>
                <a:path w="10478" h="36446" extrusionOk="0">
                  <a:moveTo>
                    <a:pt x="9544" y="0"/>
                  </a:moveTo>
                  <a:cubicBezTo>
                    <a:pt x="8989" y="0"/>
                    <a:pt x="8320" y="283"/>
                    <a:pt x="7531" y="892"/>
                  </a:cubicBezTo>
                  <a:cubicBezTo>
                    <a:pt x="474" y="6335"/>
                    <a:pt x="1" y="27076"/>
                    <a:pt x="163" y="36446"/>
                  </a:cubicBezTo>
                  <a:cubicBezTo>
                    <a:pt x="3752" y="23347"/>
                    <a:pt x="7996" y="8774"/>
                    <a:pt x="10478" y="341"/>
                  </a:cubicBezTo>
                  <a:cubicBezTo>
                    <a:pt x="10212" y="118"/>
                    <a:pt x="9902" y="0"/>
                    <a:pt x="95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65"/>
            <p:cNvSpPr/>
            <p:nvPr/>
          </p:nvSpPr>
          <p:spPr>
            <a:xfrm>
              <a:off x="1253200" y="4530500"/>
              <a:ext cx="56875" cy="58775"/>
            </a:xfrm>
            <a:custGeom>
              <a:avLst/>
              <a:gdLst/>
              <a:ahLst/>
              <a:cxnLst/>
              <a:rect l="l" t="t" r="r" b="b"/>
              <a:pathLst>
                <a:path w="2275" h="2351" extrusionOk="0">
                  <a:moveTo>
                    <a:pt x="367" y="402"/>
                  </a:moveTo>
                  <a:cubicBezTo>
                    <a:pt x="1070" y="795"/>
                    <a:pt x="1961" y="1410"/>
                    <a:pt x="1998" y="1782"/>
                  </a:cubicBezTo>
                  <a:cubicBezTo>
                    <a:pt x="2003" y="1828"/>
                    <a:pt x="1998" y="1888"/>
                    <a:pt x="1914" y="1955"/>
                  </a:cubicBezTo>
                  <a:cubicBezTo>
                    <a:pt x="1801" y="2045"/>
                    <a:pt x="1692" y="2088"/>
                    <a:pt x="1583" y="2088"/>
                  </a:cubicBezTo>
                  <a:cubicBezTo>
                    <a:pt x="1543" y="2088"/>
                    <a:pt x="1504" y="2082"/>
                    <a:pt x="1464" y="2071"/>
                  </a:cubicBezTo>
                  <a:cubicBezTo>
                    <a:pt x="1101" y="1960"/>
                    <a:pt x="700" y="1344"/>
                    <a:pt x="367" y="402"/>
                  </a:cubicBezTo>
                  <a:close/>
                  <a:moveTo>
                    <a:pt x="140" y="1"/>
                  </a:moveTo>
                  <a:cubicBezTo>
                    <a:pt x="110" y="1"/>
                    <a:pt x="80" y="12"/>
                    <a:pt x="56" y="32"/>
                  </a:cubicBezTo>
                  <a:cubicBezTo>
                    <a:pt x="16" y="66"/>
                    <a:pt x="0" y="121"/>
                    <a:pt x="16" y="171"/>
                  </a:cubicBezTo>
                  <a:cubicBezTo>
                    <a:pt x="240" y="886"/>
                    <a:pt x="717" y="2115"/>
                    <a:pt x="1388" y="2320"/>
                  </a:cubicBezTo>
                  <a:cubicBezTo>
                    <a:pt x="1452" y="2339"/>
                    <a:pt x="1520" y="2350"/>
                    <a:pt x="1587" y="2351"/>
                  </a:cubicBezTo>
                  <a:cubicBezTo>
                    <a:pt x="1753" y="2351"/>
                    <a:pt x="1917" y="2286"/>
                    <a:pt x="2077" y="2157"/>
                  </a:cubicBezTo>
                  <a:cubicBezTo>
                    <a:pt x="2211" y="2051"/>
                    <a:pt x="2275" y="1911"/>
                    <a:pt x="2258" y="1755"/>
                  </a:cubicBezTo>
                  <a:cubicBezTo>
                    <a:pt x="2186" y="1051"/>
                    <a:pt x="403" y="120"/>
                    <a:pt x="199" y="15"/>
                  </a:cubicBezTo>
                  <a:cubicBezTo>
                    <a:pt x="180" y="6"/>
                    <a:pt x="160" y="1"/>
                    <a:pt x="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65"/>
            <p:cNvSpPr/>
            <p:nvPr/>
          </p:nvSpPr>
          <p:spPr>
            <a:xfrm>
              <a:off x="1253425" y="4515700"/>
              <a:ext cx="69975" cy="30600"/>
            </a:xfrm>
            <a:custGeom>
              <a:avLst/>
              <a:gdLst/>
              <a:ahLst/>
              <a:cxnLst/>
              <a:rect l="l" t="t" r="r" b="b"/>
              <a:pathLst>
                <a:path w="2799" h="1224" extrusionOk="0">
                  <a:moveTo>
                    <a:pt x="1881" y="261"/>
                  </a:moveTo>
                  <a:cubicBezTo>
                    <a:pt x="1976" y="261"/>
                    <a:pt x="2063" y="272"/>
                    <a:pt x="2140" y="297"/>
                  </a:cubicBezTo>
                  <a:cubicBezTo>
                    <a:pt x="2268" y="334"/>
                    <a:pt x="2373" y="428"/>
                    <a:pt x="2425" y="553"/>
                  </a:cubicBezTo>
                  <a:cubicBezTo>
                    <a:pt x="2494" y="710"/>
                    <a:pt x="2449" y="779"/>
                    <a:pt x="2402" y="820"/>
                  </a:cubicBezTo>
                  <a:cubicBezTo>
                    <a:pt x="2288" y="922"/>
                    <a:pt x="2047" y="966"/>
                    <a:pt x="1758" y="966"/>
                  </a:cubicBezTo>
                  <a:cubicBezTo>
                    <a:pt x="1326" y="966"/>
                    <a:pt x="788" y="867"/>
                    <a:pt x="415" y="717"/>
                  </a:cubicBezTo>
                  <a:cubicBezTo>
                    <a:pt x="796" y="523"/>
                    <a:pt x="1421" y="261"/>
                    <a:pt x="1881" y="261"/>
                  </a:cubicBezTo>
                  <a:close/>
                  <a:moveTo>
                    <a:pt x="1883" y="0"/>
                  </a:moveTo>
                  <a:cubicBezTo>
                    <a:pt x="1119" y="0"/>
                    <a:pt x="113" y="583"/>
                    <a:pt x="65" y="611"/>
                  </a:cubicBezTo>
                  <a:cubicBezTo>
                    <a:pt x="25" y="635"/>
                    <a:pt x="0" y="677"/>
                    <a:pt x="0" y="722"/>
                  </a:cubicBezTo>
                  <a:cubicBezTo>
                    <a:pt x="0" y="769"/>
                    <a:pt x="24" y="813"/>
                    <a:pt x="64" y="836"/>
                  </a:cubicBezTo>
                  <a:cubicBezTo>
                    <a:pt x="398" y="1034"/>
                    <a:pt x="1144" y="1223"/>
                    <a:pt x="1760" y="1223"/>
                  </a:cubicBezTo>
                  <a:cubicBezTo>
                    <a:pt x="2103" y="1223"/>
                    <a:pt x="2406" y="1165"/>
                    <a:pt x="2574" y="1017"/>
                  </a:cubicBezTo>
                  <a:cubicBezTo>
                    <a:pt x="2666" y="936"/>
                    <a:pt x="2798" y="754"/>
                    <a:pt x="2663" y="447"/>
                  </a:cubicBezTo>
                  <a:cubicBezTo>
                    <a:pt x="2577" y="251"/>
                    <a:pt x="2429" y="116"/>
                    <a:pt x="2221" y="48"/>
                  </a:cubicBezTo>
                  <a:cubicBezTo>
                    <a:pt x="2117" y="15"/>
                    <a:pt x="2003" y="0"/>
                    <a:pt x="18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65"/>
            <p:cNvSpPr/>
            <p:nvPr/>
          </p:nvSpPr>
          <p:spPr>
            <a:xfrm>
              <a:off x="2210600" y="4793050"/>
              <a:ext cx="178525" cy="326175"/>
            </a:xfrm>
            <a:custGeom>
              <a:avLst/>
              <a:gdLst/>
              <a:ahLst/>
              <a:cxnLst/>
              <a:rect l="l" t="t" r="r" b="b"/>
              <a:pathLst>
                <a:path w="7141" h="13047" extrusionOk="0">
                  <a:moveTo>
                    <a:pt x="1636" y="1"/>
                  </a:moveTo>
                  <a:lnTo>
                    <a:pt x="1" y="12641"/>
                  </a:lnTo>
                  <a:lnTo>
                    <a:pt x="5506" y="13046"/>
                  </a:lnTo>
                  <a:lnTo>
                    <a:pt x="7140" y="406"/>
                  </a:lnTo>
                  <a:lnTo>
                    <a:pt x="1636" y="1"/>
                  </a:ln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65"/>
            <p:cNvSpPr/>
            <p:nvPr/>
          </p:nvSpPr>
          <p:spPr>
            <a:xfrm>
              <a:off x="2199600" y="1959175"/>
              <a:ext cx="599450" cy="2976325"/>
            </a:xfrm>
            <a:custGeom>
              <a:avLst/>
              <a:gdLst/>
              <a:ahLst/>
              <a:cxnLst/>
              <a:rect l="l" t="t" r="r" b="b"/>
              <a:pathLst>
                <a:path w="23978" h="119053" extrusionOk="0">
                  <a:moveTo>
                    <a:pt x="6433" y="0"/>
                  </a:moveTo>
                  <a:cubicBezTo>
                    <a:pt x="6433" y="1"/>
                    <a:pt x="9479" y="43325"/>
                    <a:pt x="7154" y="61821"/>
                  </a:cubicBezTo>
                  <a:cubicBezTo>
                    <a:pt x="5022" y="78788"/>
                    <a:pt x="1" y="118027"/>
                    <a:pt x="1" y="118027"/>
                  </a:cubicBezTo>
                  <a:lnTo>
                    <a:pt x="7941" y="119052"/>
                  </a:lnTo>
                  <a:cubicBezTo>
                    <a:pt x="7941" y="119052"/>
                    <a:pt x="17695" y="80208"/>
                    <a:pt x="20899" y="63132"/>
                  </a:cubicBezTo>
                  <a:cubicBezTo>
                    <a:pt x="23978" y="46716"/>
                    <a:pt x="22603" y="3131"/>
                    <a:pt x="22603" y="3131"/>
                  </a:cubicBezTo>
                  <a:lnTo>
                    <a:pt x="643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65"/>
            <p:cNvSpPr/>
            <p:nvPr/>
          </p:nvSpPr>
          <p:spPr>
            <a:xfrm>
              <a:off x="2915675" y="723425"/>
              <a:ext cx="29575" cy="39850"/>
            </a:xfrm>
            <a:custGeom>
              <a:avLst/>
              <a:gdLst/>
              <a:ahLst/>
              <a:cxnLst/>
              <a:rect l="l" t="t" r="r" b="b"/>
              <a:pathLst>
                <a:path w="1183" h="1594" extrusionOk="0">
                  <a:moveTo>
                    <a:pt x="654" y="1"/>
                  </a:moveTo>
                  <a:cubicBezTo>
                    <a:pt x="391" y="1"/>
                    <a:pt x="139" y="295"/>
                    <a:pt x="72" y="696"/>
                  </a:cubicBezTo>
                  <a:cubicBezTo>
                    <a:pt x="1" y="1132"/>
                    <a:pt x="174" y="1531"/>
                    <a:pt x="461" y="1587"/>
                  </a:cubicBezTo>
                  <a:cubicBezTo>
                    <a:pt x="483" y="1591"/>
                    <a:pt x="506" y="1593"/>
                    <a:pt x="528" y="1593"/>
                  </a:cubicBezTo>
                  <a:cubicBezTo>
                    <a:pt x="792" y="1593"/>
                    <a:pt x="1044" y="1299"/>
                    <a:pt x="1111" y="898"/>
                  </a:cubicBezTo>
                  <a:cubicBezTo>
                    <a:pt x="1183" y="462"/>
                    <a:pt x="1009" y="63"/>
                    <a:pt x="722" y="7"/>
                  </a:cubicBezTo>
                  <a:cubicBezTo>
                    <a:pt x="699" y="3"/>
                    <a:pt x="677" y="1"/>
                    <a:pt x="65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65"/>
            <p:cNvSpPr/>
            <p:nvPr/>
          </p:nvSpPr>
          <p:spPr>
            <a:xfrm>
              <a:off x="2930450" y="721150"/>
              <a:ext cx="27625" cy="8725"/>
            </a:xfrm>
            <a:custGeom>
              <a:avLst/>
              <a:gdLst/>
              <a:ahLst/>
              <a:cxnLst/>
              <a:rect l="l" t="t" r="r" b="b"/>
              <a:pathLst>
                <a:path w="1105" h="349" extrusionOk="0">
                  <a:moveTo>
                    <a:pt x="1104" y="0"/>
                  </a:moveTo>
                  <a:lnTo>
                    <a:pt x="1" y="98"/>
                  </a:lnTo>
                  <a:cubicBezTo>
                    <a:pt x="129" y="284"/>
                    <a:pt x="280" y="348"/>
                    <a:pt x="429" y="348"/>
                  </a:cubicBezTo>
                  <a:cubicBezTo>
                    <a:pt x="774" y="348"/>
                    <a:pt x="1104" y="0"/>
                    <a:pt x="110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65"/>
            <p:cNvSpPr/>
            <p:nvPr/>
          </p:nvSpPr>
          <p:spPr>
            <a:xfrm>
              <a:off x="2912250" y="753200"/>
              <a:ext cx="40325" cy="81825"/>
            </a:xfrm>
            <a:custGeom>
              <a:avLst/>
              <a:gdLst/>
              <a:ahLst/>
              <a:cxnLst/>
              <a:rect l="l" t="t" r="r" b="b"/>
              <a:pathLst>
                <a:path w="1613" h="3273" extrusionOk="0">
                  <a:moveTo>
                    <a:pt x="509" y="1"/>
                  </a:moveTo>
                  <a:lnTo>
                    <a:pt x="0" y="3076"/>
                  </a:lnTo>
                  <a:cubicBezTo>
                    <a:pt x="0" y="3076"/>
                    <a:pt x="427" y="3273"/>
                    <a:pt x="909" y="3273"/>
                  </a:cubicBezTo>
                  <a:cubicBezTo>
                    <a:pt x="1145" y="3273"/>
                    <a:pt x="1393" y="3226"/>
                    <a:pt x="1612" y="3086"/>
                  </a:cubicBezTo>
                  <a:cubicBezTo>
                    <a:pt x="943" y="2022"/>
                    <a:pt x="509" y="1"/>
                    <a:pt x="509" y="1"/>
                  </a:cubicBezTo>
                  <a:close/>
                </a:path>
              </a:pathLst>
            </a:custGeom>
            <a:solidFill>
              <a:srgbClr val="DF57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65"/>
            <p:cNvSpPr/>
            <p:nvPr/>
          </p:nvSpPr>
          <p:spPr>
            <a:xfrm>
              <a:off x="2896275" y="646575"/>
              <a:ext cx="55425" cy="48525"/>
            </a:xfrm>
            <a:custGeom>
              <a:avLst/>
              <a:gdLst/>
              <a:ahLst/>
              <a:cxnLst/>
              <a:rect l="l" t="t" r="r" b="b"/>
              <a:pathLst>
                <a:path w="2217" h="1941" extrusionOk="0">
                  <a:moveTo>
                    <a:pt x="284" y="1"/>
                  </a:moveTo>
                  <a:cubicBezTo>
                    <a:pt x="160" y="1"/>
                    <a:pt x="50" y="89"/>
                    <a:pt x="27" y="214"/>
                  </a:cubicBezTo>
                  <a:cubicBezTo>
                    <a:pt x="0" y="356"/>
                    <a:pt x="95" y="493"/>
                    <a:pt x="236" y="519"/>
                  </a:cubicBezTo>
                  <a:cubicBezTo>
                    <a:pt x="275" y="526"/>
                    <a:pt x="1205" y="718"/>
                    <a:pt x="1682" y="1786"/>
                  </a:cubicBezTo>
                  <a:cubicBezTo>
                    <a:pt x="1724" y="1880"/>
                    <a:pt x="1817" y="1941"/>
                    <a:pt x="1920" y="1941"/>
                  </a:cubicBezTo>
                  <a:cubicBezTo>
                    <a:pt x="1957" y="1941"/>
                    <a:pt x="1993" y="1933"/>
                    <a:pt x="2026" y="1917"/>
                  </a:cubicBezTo>
                  <a:cubicBezTo>
                    <a:pt x="2157" y="1859"/>
                    <a:pt x="2217" y="1705"/>
                    <a:pt x="2159" y="1572"/>
                  </a:cubicBezTo>
                  <a:cubicBezTo>
                    <a:pt x="1565" y="245"/>
                    <a:pt x="381" y="14"/>
                    <a:pt x="332" y="5"/>
                  </a:cubicBezTo>
                  <a:cubicBezTo>
                    <a:pt x="316" y="2"/>
                    <a:pt x="299" y="1"/>
                    <a:pt x="28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65"/>
            <p:cNvSpPr/>
            <p:nvPr/>
          </p:nvSpPr>
          <p:spPr>
            <a:xfrm>
              <a:off x="2497975" y="830800"/>
              <a:ext cx="304400" cy="396925"/>
            </a:xfrm>
            <a:custGeom>
              <a:avLst/>
              <a:gdLst/>
              <a:ahLst/>
              <a:cxnLst/>
              <a:rect l="l" t="t" r="r" b="b"/>
              <a:pathLst>
                <a:path w="12176" h="15877" extrusionOk="0">
                  <a:moveTo>
                    <a:pt x="2848" y="1"/>
                  </a:moveTo>
                  <a:lnTo>
                    <a:pt x="2848" y="1"/>
                  </a:lnTo>
                  <a:cubicBezTo>
                    <a:pt x="2950" y="3331"/>
                    <a:pt x="2611" y="9332"/>
                    <a:pt x="0" y="11035"/>
                  </a:cubicBezTo>
                  <a:cubicBezTo>
                    <a:pt x="0" y="11035"/>
                    <a:pt x="345" y="14460"/>
                    <a:pt x="6339" y="15621"/>
                  </a:cubicBezTo>
                  <a:cubicBezTo>
                    <a:pt x="7263" y="15800"/>
                    <a:pt x="8000" y="15876"/>
                    <a:pt x="8585" y="15876"/>
                  </a:cubicBezTo>
                  <a:cubicBezTo>
                    <a:pt x="12175" y="15876"/>
                    <a:pt x="10028" y="12978"/>
                    <a:pt x="10028" y="12978"/>
                  </a:cubicBezTo>
                  <a:cubicBezTo>
                    <a:pt x="6570" y="11426"/>
                    <a:pt x="7101" y="8790"/>
                    <a:pt x="8140" y="6420"/>
                  </a:cubicBezTo>
                  <a:lnTo>
                    <a:pt x="2848" y="1"/>
                  </a:lnTo>
                  <a:close/>
                </a:path>
              </a:pathLst>
            </a:custGeom>
            <a:solidFill>
              <a:srgbClr val="E58A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65"/>
            <p:cNvSpPr/>
            <p:nvPr/>
          </p:nvSpPr>
          <p:spPr>
            <a:xfrm>
              <a:off x="2905075" y="1276775"/>
              <a:ext cx="1000775" cy="399225"/>
            </a:xfrm>
            <a:custGeom>
              <a:avLst/>
              <a:gdLst/>
              <a:ahLst/>
              <a:cxnLst/>
              <a:rect l="l" t="t" r="r" b="b"/>
              <a:pathLst>
                <a:path w="40031" h="15969" extrusionOk="0">
                  <a:moveTo>
                    <a:pt x="3538" y="1"/>
                  </a:moveTo>
                  <a:lnTo>
                    <a:pt x="1" y="4383"/>
                  </a:lnTo>
                  <a:cubicBezTo>
                    <a:pt x="1556" y="5651"/>
                    <a:pt x="3080" y="6724"/>
                    <a:pt x="4668" y="7817"/>
                  </a:cubicBezTo>
                  <a:cubicBezTo>
                    <a:pt x="6251" y="8890"/>
                    <a:pt x="7886" y="9888"/>
                    <a:pt x="9548" y="10854"/>
                  </a:cubicBezTo>
                  <a:cubicBezTo>
                    <a:pt x="12868" y="12787"/>
                    <a:pt x="16404" y="14411"/>
                    <a:pt x="20165" y="15648"/>
                  </a:cubicBezTo>
                  <a:cubicBezTo>
                    <a:pt x="20242" y="15679"/>
                    <a:pt x="20516" y="15757"/>
                    <a:pt x="20699" y="15803"/>
                  </a:cubicBezTo>
                  <a:cubicBezTo>
                    <a:pt x="20897" y="15848"/>
                    <a:pt x="21099" y="15888"/>
                    <a:pt x="21295" y="15915"/>
                  </a:cubicBezTo>
                  <a:cubicBezTo>
                    <a:pt x="21580" y="15950"/>
                    <a:pt x="21862" y="15969"/>
                    <a:pt x="22132" y="15969"/>
                  </a:cubicBezTo>
                  <a:cubicBezTo>
                    <a:pt x="22230" y="15969"/>
                    <a:pt x="22326" y="15966"/>
                    <a:pt x="22421" y="15961"/>
                  </a:cubicBezTo>
                  <a:cubicBezTo>
                    <a:pt x="23136" y="15931"/>
                    <a:pt x="23775" y="15802"/>
                    <a:pt x="24358" y="15630"/>
                  </a:cubicBezTo>
                  <a:cubicBezTo>
                    <a:pt x="25522" y="15283"/>
                    <a:pt x="26496" y="14796"/>
                    <a:pt x="27409" y="14280"/>
                  </a:cubicBezTo>
                  <a:cubicBezTo>
                    <a:pt x="29220" y="13234"/>
                    <a:pt x="30755" y="12004"/>
                    <a:pt x="32222" y="10736"/>
                  </a:cubicBezTo>
                  <a:cubicBezTo>
                    <a:pt x="35073" y="8192"/>
                    <a:pt x="37687" y="5394"/>
                    <a:pt x="40031" y="2377"/>
                  </a:cubicBezTo>
                  <a:lnTo>
                    <a:pt x="37956" y="512"/>
                  </a:lnTo>
                  <a:cubicBezTo>
                    <a:pt x="36626" y="1720"/>
                    <a:pt x="35244" y="2947"/>
                    <a:pt x="33845" y="4101"/>
                  </a:cubicBezTo>
                  <a:cubicBezTo>
                    <a:pt x="32458" y="5272"/>
                    <a:pt x="31036" y="6393"/>
                    <a:pt x="29582" y="7418"/>
                  </a:cubicBezTo>
                  <a:cubicBezTo>
                    <a:pt x="28143" y="8453"/>
                    <a:pt x="26652" y="9399"/>
                    <a:pt x="25191" y="10111"/>
                  </a:cubicBezTo>
                  <a:cubicBezTo>
                    <a:pt x="24465" y="10459"/>
                    <a:pt x="23735" y="10738"/>
                    <a:pt x="23103" y="10870"/>
                  </a:cubicBezTo>
                  <a:cubicBezTo>
                    <a:pt x="22819" y="10929"/>
                    <a:pt x="22559" y="10959"/>
                    <a:pt x="22355" y="10959"/>
                  </a:cubicBezTo>
                  <a:cubicBezTo>
                    <a:pt x="22335" y="10959"/>
                    <a:pt x="22315" y="10959"/>
                    <a:pt x="22296" y="10958"/>
                  </a:cubicBezTo>
                  <a:cubicBezTo>
                    <a:pt x="22185" y="10958"/>
                    <a:pt x="22104" y="10940"/>
                    <a:pt x="22034" y="10928"/>
                  </a:cubicBezTo>
                  <a:lnTo>
                    <a:pt x="21948" y="10903"/>
                  </a:lnTo>
                  <a:cubicBezTo>
                    <a:pt x="21910" y="10882"/>
                    <a:pt x="21957" y="10907"/>
                    <a:pt x="21818" y="10850"/>
                  </a:cubicBezTo>
                  <a:cubicBezTo>
                    <a:pt x="20201" y="10228"/>
                    <a:pt x="18601" y="9501"/>
                    <a:pt x="17029" y="8693"/>
                  </a:cubicBezTo>
                  <a:cubicBezTo>
                    <a:pt x="15464" y="7857"/>
                    <a:pt x="13909" y="6992"/>
                    <a:pt x="12376" y="6064"/>
                  </a:cubicBezTo>
                  <a:cubicBezTo>
                    <a:pt x="10846" y="5134"/>
                    <a:pt x="9349" y="4141"/>
                    <a:pt x="7864" y="3126"/>
                  </a:cubicBezTo>
                  <a:cubicBezTo>
                    <a:pt x="6388" y="2127"/>
                    <a:pt x="4896" y="1031"/>
                    <a:pt x="3538" y="1"/>
                  </a:cubicBezTo>
                  <a:close/>
                </a:path>
              </a:pathLst>
            </a:custGeom>
            <a:solidFill>
              <a:srgbClr val="FFA68F"/>
            </a:solidFill>
            <a:ln w="9525" cap="flat" cmpd="sng">
              <a:solidFill>
                <a:srgbClr val="FFA68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65"/>
            <p:cNvSpPr/>
            <p:nvPr/>
          </p:nvSpPr>
          <p:spPr>
            <a:xfrm>
              <a:off x="3843900" y="1196525"/>
              <a:ext cx="125650" cy="162250"/>
            </a:xfrm>
            <a:custGeom>
              <a:avLst/>
              <a:gdLst/>
              <a:ahLst/>
              <a:cxnLst/>
              <a:rect l="l" t="t" r="r" b="b"/>
              <a:pathLst>
                <a:path w="5026" h="6490" extrusionOk="0">
                  <a:moveTo>
                    <a:pt x="1616" y="1"/>
                  </a:moveTo>
                  <a:lnTo>
                    <a:pt x="0" y="4159"/>
                  </a:lnTo>
                  <a:lnTo>
                    <a:pt x="1106" y="6490"/>
                  </a:lnTo>
                  <a:cubicBezTo>
                    <a:pt x="3418" y="6483"/>
                    <a:pt x="5025" y="3391"/>
                    <a:pt x="5025" y="3391"/>
                  </a:cubicBezTo>
                  <a:lnTo>
                    <a:pt x="1616" y="1"/>
                  </a:lnTo>
                  <a:close/>
                </a:path>
              </a:pathLst>
            </a:custGeom>
            <a:solidFill>
              <a:srgbClr val="FFA68F"/>
            </a:solidFill>
            <a:ln w="9525" cap="flat" cmpd="sng">
              <a:solidFill>
                <a:srgbClr val="FFA68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65"/>
            <p:cNvSpPr/>
            <p:nvPr/>
          </p:nvSpPr>
          <p:spPr>
            <a:xfrm>
              <a:off x="3884300" y="1166450"/>
              <a:ext cx="164075" cy="114850"/>
            </a:xfrm>
            <a:custGeom>
              <a:avLst/>
              <a:gdLst/>
              <a:ahLst/>
              <a:cxnLst/>
              <a:rect l="l" t="t" r="r" b="b"/>
              <a:pathLst>
                <a:path w="6563" h="4594" extrusionOk="0">
                  <a:moveTo>
                    <a:pt x="3334" y="1"/>
                  </a:moveTo>
                  <a:lnTo>
                    <a:pt x="0" y="1204"/>
                  </a:lnTo>
                  <a:lnTo>
                    <a:pt x="3409" y="4594"/>
                  </a:lnTo>
                  <a:lnTo>
                    <a:pt x="6562" y="1016"/>
                  </a:lnTo>
                  <a:lnTo>
                    <a:pt x="3334" y="1"/>
                  </a:lnTo>
                  <a:close/>
                </a:path>
              </a:pathLst>
            </a:custGeom>
            <a:solidFill>
              <a:srgbClr val="FFA68F"/>
            </a:solidFill>
            <a:ln w="9525" cap="flat" cmpd="sng">
              <a:solidFill>
                <a:srgbClr val="FFA68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65"/>
            <p:cNvSpPr/>
            <p:nvPr/>
          </p:nvSpPr>
          <p:spPr>
            <a:xfrm>
              <a:off x="2168000" y="5099625"/>
              <a:ext cx="420075" cy="156550"/>
            </a:xfrm>
            <a:custGeom>
              <a:avLst/>
              <a:gdLst/>
              <a:ahLst/>
              <a:cxnLst/>
              <a:rect l="l" t="t" r="r" b="b"/>
              <a:pathLst>
                <a:path w="16803" h="6262" extrusionOk="0">
                  <a:moveTo>
                    <a:pt x="1360" y="0"/>
                  </a:moveTo>
                  <a:cubicBezTo>
                    <a:pt x="1140" y="0"/>
                    <a:pt x="952" y="158"/>
                    <a:pt x="917" y="376"/>
                  </a:cubicBezTo>
                  <a:lnTo>
                    <a:pt x="86" y="5272"/>
                  </a:lnTo>
                  <a:cubicBezTo>
                    <a:pt x="1" y="5774"/>
                    <a:pt x="416" y="6251"/>
                    <a:pt x="928" y="6251"/>
                  </a:cubicBezTo>
                  <a:cubicBezTo>
                    <a:pt x="933" y="6251"/>
                    <a:pt x="938" y="6251"/>
                    <a:pt x="943" y="6251"/>
                  </a:cubicBezTo>
                  <a:cubicBezTo>
                    <a:pt x="3101" y="6214"/>
                    <a:pt x="4144" y="6088"/>
                    <a:pt x="6865" y="6088"/>
                  </a:cubicBezTo>
                  <a:cubicBezTo>
                    <a:pt x="8540" y="6088"/>
                    <a:pt x="11997" y="6261"/>
                    <a:pt x="14309" y="6261"/>
                  </a:cubicBezTo>
                  <a:cubicBezTo>
                    <a:pt x="16571" y="6261"/>
                    <a:pt x="16803" y="3976"/>
                    <a:pt x="15846" y="3768"/>
                  </a:cubicBezTo>
                  <a:cubicBezTo>
                    <a:pt x="11554" y="2841"/>
                    <a:pt x="9887" y="1559"/>
                    <a:pt x="8465" y="338"/>
                  </a:cubicBezTo>
                  <a:cubicBezTo>
                    <a:pt x="8211" y="121"/>
                    <a:pt x="7888" y="0"/>
                    <a:pt x="7553" y="0"/>
                  </a:cubicBezTo>
                  <a:lnTo>
                    <a:pt x="1366" y="0"/>
                  </a:lnTo>
                  <a:cubicBezTo>
                    <a:pt x="1364" y="0"/>
                    <a:pt x="1362" y="0"/>
                    <a:pt x="136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65"/>
            <p:cNvSpPr/>
            <p:nvPr/>
          </p:nvSpPr>
          <p:spPr>
            <a:xfrm>
              <a:off x="2532975" y="475225"/>
              <a:ext cx="429425" cy="527125"/>
            </a:xfrm>
            <a:custGeom>
              <a:avLst/>
              <a:gdLst/>
              <a:ahLst/>
              <a:cxnLst/>
              <a:rect l="l" t="t" r="r" b="b"/>
              <a:pathLst>
                <a:path w="17177" h="21085" extrusionOk="0">
                  <a:moveTo>
                    <a:pt x="8117" y="0"/>
                  </a:moveTo>
                  <a:cubicBezTo>
                    <a:pt x="4529" y="0"/>
                    <a:pt x="1306" y="2666"/>
                    <a:pt x="905" y="6585"/>
                  </a:cubicBezTo>
                  <a:cubicBezTo>
                    <a:pt x="351" y="12005"/>
                    <a:pt x="0" y="14283"/>
                    <a:pt x="2267" y="17558"/>
                  </a:cubicBezTo>
                  <a:cubicBezTo>
                    <a:pt x="3905" y="19926"/>
                    <a:pt x="6326" y="21085"/>
                    <a:pt x="8640" y="21085"/>
                  </a:cubicBezTo>
                  <a:cubicBezTo>
                    <a:pt x="11143" y="21085"/>
                    <a:pt x="13520" y="19729"/>
                    <a:pt x="14646" y="17082"/>
                  </a:cubicBezTo>
                  <a:cubicBezTo>
                    <a:pt x="16598" y="12494"/>
                    <a:pt x="17177" y="4403"/>
                    <a:pt x="12256" y="1250"/>
                  </a:cubicBezTo>
                  <a:cubicBezTo>
                    <a:pt x="10915" y="390"/>
                    <a:pt x="9489" y="0"/>
                    <a:pt x="8117" y="0"/>
                  </a:cubicBezTo>
                  <a:close/>
                </a:path>
              </a:pathLst>
            </a:custGeom>
            <a:solidFill>
              <a:srgbClr val="E58A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65"/>
            <p:cNvSpPr/>
            <p:nvPr/>
          </p:nvSpPr>
          <p:spPr>
            <a:xfrm>
              <a:off x="2445100" y="431775"/>
              <a:ext cx="541425" cy="513575"/>
            </a:xfrm>
            <a:custGeom>
              <a:avLst/>
              <a:gdLst/>
              <a:ahLst/>
              <a:cxnLst/>
              <a:rect l="l" t="t" r="r" b="b"/>
              <a:pathLst>
                <a:path w="21657" h="20543" extrusionOk="0">
                  <a:moveTo>
                    <a:pt x="8428" y="1"/>
                  </a:moveTo>
                  <a:cubicBezTo>
                    <a:pt x="3088" y="1"/>
                    <a:pt x="165" y="3395"/>
                    <a:pt x="93" y="8433"/>
                  </a:cubicBezTo>
                  <a:cubicBezTo>
                    <a:pt x="1" y="14934"/>
                    <a:pt x="2408" y="19092"/>
                    <a:pt x="4990" y="20143"/>
                  </a:cubicBezTo>
                  <a:cubicBezTo>
                    <a:pt x="5659" y="20416"/>
                    <a:pt x="6331" y="20542"/>
                    <a:pt x="6997" y="20542"/>
                  </a:cubicBezTo>
                  <a:cubicBezTo>
                    <a:pt x="14747" y="20542"/>
                    <a:pt x="21656" y="3426"/>
                    <a:pt x="13685" y="904"/>
                  </a:cubicBezTo>
                  <a:cubicBezTo>
                    <a:pt x="11735" y="287"/>
                    <a:pt x="9980" y="1"/>
                    <a:pt x="842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65"/>
            <p:cNvSpPr/>
            <p:nvPr/>
          </p:nvSpPr>
          <p:spPr>
            <a:xfrm>
              <a:off x="2753550" y="461350"/>
              <a:ext cx="204475" cy="257625"/>
            </a:xfrm>
            <a:custGeom>
              <a:avLst/>
              <a:gdLst/>
              <a:ahLst/>
              <a:cxnLst/>
              <a:rect l="l" t="t" r="r" b="b"/>
              <a:pathLst>
                <a:path w="8179" h="10305" extrusionOk="0">
                  <a:moveTo>
                    <a:pt x="1891" y="0"/>
                  </a:moveTo>
                  <a:cubicBezTo>
                    <a:pt x="1181" y="0"/>
                    <a:pt x="525" y="111"/>
                    <a:pt x="1" y="317"/>
                  </a:cubicBezTo>
                  <a:lnTo>
                    <a:pt x="2698" y="10305"/>
                  </a:lnTo>
                  <a:lnTo>
                    <a:pt x="8179" y="5860"/>
                  </a:lnTo>
                  <a:cubicBezTo>
                    <a:pt x="8179" y="1648"/>
                    <a:pt x="4628" y="0"/>
                    <a:pt x="189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65"/>
            <p:cNvSpPr/>
            <p:nvPr/>
          </p:nvSpPr>
          <p:spPr>
            <a:xfrm>
              <a:off x="2735750" y="445125"/>
              <a:ext cx="194700" cy="40800"/>
            </a:xfrm>
            <a:custGeom>
              <a:avLst/>
              <a:gdLst/>
              <a:ahLst/>
              <a:cxnLst/>
              <a:rect l="l" t="t" r="r" b="b"/>
              <a:pathLst>
                <a:path w="7788" h="1632" extrusionOk="0">
                  <a:moveTo>
                    <a:pt x="3924" y="0"/>
                  </a:moveTo>
                  <a:cubicBezTo>
                    <a:pt x="2460" y="0"/>
                    <a:pt x="998" y="439"/>
                    <a:pt x="0" y="918"/>
                  </a:cubicBezTo>
                  <a:cubicBezTo>
                    <a:pt x="1044" y="859"/>
                    <a:pt x="1894" y="819"/>
                    <a:pt x="2662" y="819"/>
                  </a:cubicBezTo>
                  <a:cubicBezTo>
                    <a:pt x="4366" y="819"/>
                    <a:pt x="5666" y="1015"/>
                    <a:pt x="7787" y="1631"/>
                  </a:cubicBezTo>
                  <a:cubicBezTo>
                    <a:pt x="6787" y="420"/>
                    <a:pt x="5355" y="0"/>
                    <a:pt x="392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65"/>
            <p:cNvSpPr/>
            <p:nvPr/>
          </p:nvSpPr>
          <p:spPr>
            <a:xfrm>
              <a:off x="2805600" y="682600"/>
              <a:ext cx="80700" cy="122800"/>
            </a:xfrm>
            <a:custGeom>
              <a:avLst/>
              <a:gdLst/>
              <a:ahLst/>
              <a:cxnLst/>
              <a:rect l="l" t="t" r="r" b="b"/>
              <a:pathLst>
                <a:path w="3228" h="4912" extrusionOk="0">
                  <a:moveTo>
                    <a:pt x="1216" y="0"/>
                  </a:moveTo>
                  <a:cubicBezTo>
                    <a:pt x="677" y="0"/>
                    <a:pt x="243" y="422"/>
                    <a:pt x="143" y="1117"/>
                  </a:cubicBezTo>
                  <a:cubicBezTo>
                    <a:pt x="0" y="2096"/>
                    <a:pt x="286" y="3197"/>
                    <a:pt x="737" y="4028"/>
                  </a:cubicBezTo>
                  <a:cubicBezTo>
                    <a:pt x="1068" y="4639"/>
                    <a:pt x="1482" y="4911"/>
                    <a:pt x="1863" y="4911"/>
                  </a:cubicBezTo>
                  <a:cubicBezTo>
                    <a:pt x="2261" y="4911"/>
                    <a:pt x="2623" y="4615"/>
                    <a:pt x="2819" y="4099"/>
                  </a:cubicBezTo>
                  <a:cubicBezTo>
                    <a:pt x="3164" y="3189"/>
                    <a:pt x="3227" y="1443"/>
                    <a:pt x="2272" y="508"/>
                  </a:cubicBezTo>
                  <a:cubicBezTo>
                    <a:pt x="1916" y="158"/>
                    <a:pt x="1546" y="0"/>
                    <a:pt x="1216" y="0"/>
                  </a:cubicBezTo>
                  <a:close/>
                </a:path>
              </a:pathLst>
            </a:custGeom>
            <a:solidFill>
              <a:srgbClr val="E58A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65"/>
            <p:cNvSpPr/>
            <p:nvPr/>
          </p:nvSpPr>
          <p:spPr>
            <a:xfrm>
              <a:off x="2351875" y="295350"/>
              <a:ext cx="398050" cy="240075"/>
            </a:xfrm>
            <a:custGeom>
              <a:avLst/>
              <a:gdLst/>
              <a:ahLst/>
              <a:cxnLst/>
              <a:rect l="l" t="t" r="r" b="b"/>
              <a:pathLst>
                <a:path w="15922" h="9603" extrusionOk="0">
                  <a:moveTo>
                    <a:pt x="6655" y="0"/>
                  </a:moveTo>
                  <a:cubicBezTo>
                    <a:pt x="6574" y="0"/>
                    <a:pt x="6494" y="2"/>
                    <a:pt x="6414" y="4"/>
                  </a:cubicBezTo>
                  <a:cubicBezTo>
                    <a:pt x="1885" y="162"/>
                    <a:pt x="0" y="6389"/>
                    <a:pt x="4389" y="9091"/>
                  </a:cubicBezTo>
                  <a:cubicBezTo>
                    <a:pt x="4951" y="9437"/>
                    <a:pt x="5899" y="9603"/>
                    <a:pt x="7000" y="9603"/>
                  </a:cubicBezTo>
                  <a:cubicBezTo>
                    <a:pt x="9753" y="9603"/>
                    <a:pt x="13465" y="8568"/>
                    <a:pt x="14499" y="6730"/>
                  </a:cubicBezTo>
                  <a:cubicBezTo>
                    <a:pt x="15922" y="4202"/>
                    <a:pt x="11119" y="0"/>
                    <a:pt x="66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65"/>
            <p:cNvSpPr/>
            <p:nvPr/>
          </p:nvSpPr>
          <p:spPr>
            <a:xfrm>
              <a:off x="2157425" y="4843075"/>
              <a:ext cx="311275" cy="103750"/>
            </a:xfrm>
            <a:custGeom>
              <a:avLst/>
              <a:gdLst/>
              <a:ahLst/>
              <a:cxnLst/>
              <a:rect l="l" t="t" r="r" b="b"/>
              <a:pathLst>
                <a:path w="12451" h="4150" extrusionOk="0">
                  <a:moveTo>
                    <a:pt x="139" y="0"/>
                  </a:moveTo>
                  <a:lnTo>
                    <a:pt x="0" y="2688"/>
                  </a:lnTo>
                  <a:lnTo>
                    <a:pt x="11316" y="4149"/>
                  </a:lnTo>
                  <a:lnTo>
                    <a:pt x="12451" y="537"/>
                  </a:lnTo>
                  <a:lnTo>
                    <a:pt x="13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65"/>
            <p:cNvSpPr/>
            <p:nvPr/>
          </p:nvSpPr>
          <p:spPr>
            <a:xfrm>
              <a:off x="2361175" y="5088775"/>
              <a:ext cx="87075" cy="34950"/>
            </a:xfrm>
            <a:custGeom>
              <a:avLst/>
              <a:gdLst/>
              <a:ahLst/>
              <a:cxnLst/>
              <a:rect l="l" t="t" r="r" b="b"/>
              <a:pathLst>
                <a:path w="3483" h="1398" extrusionOk="0">
                  <a:moveTo>
                    <a:pt x="2882" y="255"/>
                  </a:moveTo>
                  <a:cubicBezTo>
                    <a:pt x="2984" y="255"/>
                    <a:pt x="3067" y="271"/>
                    <a:pt x="3126" y="304"/>
                  </a:cubicBezTo>
                  <a:cubicBezTo>
                    <a:pt x="3177" y="333"/>
                    <a:pt x="3200" y="375"/>
                    <a:pt x="3205" y="442"/>
                  </a:cubicBezTo>
                  <a:cubicBezTo>
                    <a:pt x="3216" y="620"/>
                    <a:pt x="3163" y="757"/>
                    <a:pt x="3042" y="863"/>
                  </a:cubicBezTo>
                  <a:cubicBezTo>
                    <a:pt x="2836" y="1044"/>
                    <a:pt x="2426" y="1135"/>
                    <a:pt x="1867" y="1135"/>
                  </a:cubicBezTo>
                  <a:cubicBezTo>
                    <a:pt x="1498" y="1135"/>
                    <a:pt x="1064" y="1095"/>
                    <a:pt x="581" y="1014"/>
                  </a:cubicBezTo>
                  <a:cubicBezTo>
                    <a:pt x="1346" y="651"/>
                    <a:pt x="2361" y="255"/>
                    <a:pt x="2882" y="255"/>
                  </a:cubicBezTo>
                  <a:close/>
                  <a:moveTo>
                    <a:pt x="2885" y="0"/>
                  </a:moveTo>
                  <a:cubicBezTo>
                    <a:pt x="1995" y="0"/>
                    <a:pt x="326" y="845"/>
                    <a:pt x="110" y="956"/>
                  </a:cubicBezTo>
                  <a:cubicBezTo>
                    <a:pt x="1" y="1012"/>
                    <a:pt x="23" y="1175"/>
                    <a:pt x="144" y="1200"/>
                  </a:cubicBezTo>
                  <a:cubicBezTo>
                    <a:pt x="610" y="1293"/>
                    <a:pt x="1266" y="1397"/>
                    <a:pt x="1872" y="1397"/>
                  </a:cubicBezTo>
                  <a:cubicBezTo>
                    <a:pt x="2420" y="1397"/>
                    <a:pt x="2924" y="1313"/>
                    <a:pt x="3213" y="1059"/>
                  </a:cubicBezTo>
                  <a:cubicBezTo>
                    <a:pt x="3397" y="899"/>
                    <a:pt x="3482" y="685"/>
                    <a:pt x="3465" y="426"/>
                  </a:cubicBezTo>
                  <a:cubicBezTo>
                    <a:pt x="3456" y="271"/>
                    <a:pt x="3383" y="151"/>
                    <a:pt x="3254" y="78"/>
                  </a:cubicBezTo>
                  <a:cubicBezTo>
                    <a:pt x="3160" y="24"/>
                    <a:pt x="3033" y="0"/>
                    <a:pt x="28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65"/>
            <p:cNvSpPr/>
            <p:nvPr/>
          </p:nvSpPr>
          <p:spPr>
            <a:xfrm>
              <a:off x="2362025" y="5056450"/>
              <a:ext cx="54825" cy="62400"/>
            </a:xfrm>
            <a:custGeom>
              <a:avLst/>
              <a:gdLst/>
              <a:ahLst/>
              <a:cxnLst/>
              <a:rect l="l" t="t" r="r" b="b"/>
              <a:pathLst>
                <a:path w="2193" h="2496" extrusionOk="0">
                  <a:moveTo>
                    <a:pt x="1507" y="263"/>
                  </a:moveTo>
                  <a:cubicBezTo>
                    <a:pt x="1532" y="263"/>
                    <a:pt x="1558" y="265"/>
                    <a:pt x="1583" y="266"/>
                  </a:cubicBezTo>
                  <a:cubicBezTo>
                    <a:pt x="1815" y="291"/>
                    <a:pt x="1829" y="381"/>
                    <a:pt x="1835" y="410"/>
                  </a:cubicBezTo>
                  <a:cubicBezTo>
                    <a:pt x="1894" y="783"/>
                    <a:pt x="988" y="1719"/>
                    <a:pt x="303" y="2130"/>
                  </a:cubicBezTo>
                  <a:cubicBezTo>
                    <a:pt x="400" y="1571"/>
                    <a:pt x="712" y="263"/>
                    <a:pt x="1507" y="263"/>
                  </a:cubicBezTo>
                  <a:close/>
                  <a:moveTo>
                    <a:pt x="1502" y="1"/>
                  </a:moveTo>
                  <a:cubicBezTo>
                    <a:pt x="271" y="1"/>
                    <a:pt x="17" y="2252"/>
                    <a:pt x="6" y="2351"/>
                  </a:cubicBezTo>
                  <a:cubicBezTo>
                    <a:pt x="1" y="2398"/>
                    <a:pt x="21" y="2443"/>
                    <a:pt x="58" y="2470"/>
                  </a:cubicBezTo>
                  <a:cubicBezTo>
                    <a:pt x="80" y="2486"/>
                    <a:pt x="108" y="2496"/>
                    <a:pt x="136" y="2496"/>
                  </a:cubicBezTo>
                  <a:cubicBezTo>
                    <a:pt x="153" y="2496"/>
                    <a:pt x="172" y="2492"/>
                    <a:pt x="189" y="2484"/>
                  </a:cubicBezTo>
                  <a:cubicBezTo>
                    <a:pt x="861" y="2184"/>
                    <a:pt x="2192" y="991"/>
                    <a:pt x="2092" y="368"/>
                  </a:cubicBezTo>
                  <a:cubicBezTo>
                    <a:pt x="2069" y="223"/>
                    <a:pt x="1966" y="43"/>
                    <a:pt x="1609" y="8"/>
                  </a:cubicBezTo>
                  <a:cubicBezTo>
                    <a:pt x="1574" y="4"/>
                    <a:pt x="1538" y="1"/>
                    <a:pt x="15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65"/>
            <p:cNvSpPr/>
            <p:nvPr/>
          </p:nvSpPr>
          <p:spPr>
            <a:xfrm>
              <a:off x="2073500" y="1091900"/>
              <a:ext cx="300625" cy="420725"/>
            </a:xfrm>
            <a:custGeom>
              <a:avLst/>
              <a:gdLst/>
              <a:ahLst/>
              <a:cxnLst/>
              <a:rect l="l" t="t" r="r" b="b"/>
              <a:pathLst>
                <a:path w="12025" h="16829" extrusionOk="0">
                  <a:moveTo>
                    <a:pt x="7867" y="0"/>
                  </a:moveTo>
                  <a:cubicBezTo>
                    <a:pt x="7731" y="0"/>
                    <a:pt x="7591" y="3"/>
                    <a:pt x="7447" y="10"/>
                  </a:cubicBezTo>
                  <a:cubicBezTo>
                    <a:pt x="3627" y="183"/>
                    <a:pt x="0" y="6524"/>
                    <a:pt x="0" y="6524"/>
                  </a:cubicBezTo>
                  <a:lnTo>
                    <a:pt x="5045" y="16829"/>
                  </a:lnTo>
                  <a:cubicBezTo>
                    <a:pt x="5045" y="16829"/>
                    <a:pt x="11882" y="11129"/>
                    <a:pt x="11970" y="5532"/>
                  </a:cubicBezTo>
                  <a:cubicBezTo>
                    <a:pt x="12025" y="2032"/>
                    <a:pt x="11266" y="0"/>
                    <a:pt x="7867"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65"/>
            <p:cNvSpPr/>
            <p:nvPr/>
          </p:nvSpPr>
          <p:spPr>
            <a:xfrm>
              <a:off x="2073500" y="1091900"/>
              <a:ext cx="300625" cy="420725"/>
            </a:xfrm>
            <a:custGeom>
              <a:avLst/>
              <a:gdLst/>
              <a:ahLst/>
              <a:cxnLst/>
              <a:rect l="l" t="t" r="r" b="b"/>
              <a:pathLst>
                <a:path w="12025" h="16829" extrusionOk="0">
                  <a:moveTo>
                    <a:pt x="7867" y="0"/>
                  </a:moveTo>
                  <a:cubicBezTo>
                    <a:pt x="7731" y="0"/>
                    <a:pt x="7591" y="3"/>
                    <a:pt x="7447" y="10"/>
                  </a:cubicBezTo>
                  <a:cubicBezTo>
                    <a:pt x="3627" y="183"/>
                    <a:pt x="0" y="6524"/>
                    <a:pt x="0" y="6524"/>
                  </a:cubicBezTo>
                  <a:lnTo>
                    <a:pt x="5045" y="16829"/>
                  </a:lnTo>
                  <a:cubicBezTo>
                    <a:pt x="5045" y="16829"/>
                    <a:pt x="11882" y="11129"/>
                    <a:pt x="11970" y="5532"/>
                  </a:cubicBezTo>
                  <a:cubicBezTo>
                    <a:pt x="12025" y="2032"/>
                    <a:pt x="11266" y="0"/>
                    <a:pt x="78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65"/>
            <p:cNvSpPr/>
            <p:nvPr/>
          </p:nvSpPr>
          <p:spPr>
            <a:xfrm>
              <a:off x="2220900" y="1091900"/>
              <a:ext cx="812925" cy="945600"/>
            </a:xfrm>
            <a:custGeom>
              <a:avLst/>
              <a:gdLst/>
              <a:ahLst/>
              <a:cxnLst/>
              <a:rect l="l" t="t" r="r" b="b"/>
              <a:pathLst>
                <a:path w="32517" h="37824" extrusionOk="0">
                  <a:moveTo>
                    <a:pt x="2169" y="1"/>
                  </a:moveTo>
                  <a:cubicBezTo>
                    <a:pt x="1744" y="1"/>
                    <a:pt x="1505" y="6"/>
                    <a:pt x="1505" y="6"/>
                  </a:cubicBezTo>
                  <a:cubicBezTo>
                    <a:pt x="2770" y="19176"/>
                    <a:pt x="1848" y="24682"/>
                    <a:pt x="1" y="33544"/>
                  </a:cubicBezTo>
                  <a:cubicBezTo>
                    <a:pt x="4269" y="34369"/>
                    <a:pt x="13325" y="36125"/>
                    <a:pt x="22082" y="37823"/>
                  </a:cubicBezTo>
                  <a:cubicBezTo>
                    <a:pt x="32516" y="7106"/>
                    <a:pt x="30019" y="6112"/>
                    <a:pt x="30019" y="6112"/>
                  </a:cubicBezTo>
                  <a:cubicBezTo>
                    <a:pt x="30019" y="6112"/>
                    <a:pt x="27804" y="4879"/>
                    <a:pt x="25008" y="3786"/>
                  </a:cubicBezTo>
                  <a:cubicBezTo>
                    <a:pt x="24901" y="3743"/>
                    <a:pt x="24802" y="3707"/>
                    <a:pt x="24709" y="3673"/>
                  </a:cubicBezTo>
                  <a:cubicBezTo>
                    <a:pt x="23298" y="3158"/>
                    <a:pt x="22999" y="3081"/>
                    <a:pt x="21108" y="2530"/>
                  </a:cubicBezTo>
                  <a:cubicBezTo>
                    <a:pt x="17856" y="1761"/>
                    <a:pt x="14827" y="1135"/>
                    <a:pt x="11082" y="591"/>
                  </a:cubicBezTo>
                  <a:cubicBezTo>
                    <a:pt x="10841" y="556"/>
                    <a:pt x="10599" y="521"/>
                    <a:pt x="10366" y="492"/>
                  </a:cubicBezTo>
                  <a:cubicBezTo>
                    <a:pt x="9687" y="407"/>
                    <a:pt x="9015" y="337"/>
                    <a:pt x="8365" y="273"/>
                  </a:cubicBezTo>
                  <a:cubicBezTo>
                    <a:pt x="7926" y="223"/>
                    <a:pt x="7487" y="195"/>
                    <a:pt x="7071" y="167"/>
                  </a:cubicBezTo>
                  <a:cubicBezTo>
                    <a:pt x="6577" y="140"/>
                    <a:pt x="6096" y="110"/>
                    <a:pt x="5645" y="91"/>
                  </a:cubicBezTo>
                  <a:cubicBezTo>
                    <a:pt x="4130" y="15"/>
                    <a:pt x="2886" y="1"/>
                    <a:pt x="21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65"/>
            <p:cNvSpPr/>
            <p:nvPr/>
          </p:nvSpPr>
          <p:spPr>
            <a:xfrm>
              <a:off x="2836900" y="1429400"/>
              <a:ext cx="108050" cy="139950"/>
            </a:xfrm>
            <a:custGeom>
              <a:avLst/>
              <a:gdLst/>
              <a:ahLst/>
              <a:cxnLst/>
              <a:rect l="l" t="t" r="r" b="b"/>
              <a:pathLst>
                <a:path w="4322" h="5598" extrusionOk="0">
                  <a:moveTo>
                    <a:pt x="0" y="1"/>
                  </a:moveTo>
                  <a:lnTo>
                    <a:pt x="0" y="1"/>
                  </a:lnTo>
                  <a:cubicBezTo>
                    <a:pt x="874" y="1728"/>
                    <a:pt x="1910" y="4012"/>
                    <a:pt x="3307" y="5598"/>
                  </a:cubicBezTo>
                  <a:cubicBezTo>
                    <a:pt x="3708" y="4146"/>
                    <a:pt x="4039" y="2856"/>
                    <a:pt x="4322" y="1706"/>
                  </a:cubicBez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65"/>
            <p:cNvSpPr/>
            <p:nvPr/>
          </p:nvSpPr>
          <p:spPr>
            <a:xfrm>
              <a:off x="1586575" y="238150"/>
              <a:ext cx="1082050" cy="1373875"/>
            </a:xfrm>
            <a:custGeom>
              <a:avLst/>
              <a:gdLst/>
              <a:ahLst/>
              <a:cxnLst/>
              <a:rect l="l" t="t" r="r" b="b"/>
              <a:pathLst>
                <a:path w="43282" h="54955" extrusionOk="0">
                  <a:moveTo>
                    <a:pt x="37783" y="0"/>
                  </a:moveTo>
                  <a:cubicBezTo>
                    <a:pt x="35837" y="0"/>
                    <a:pt x="33565" y="926"/>
                    <a:pt x="32723" y="3475"/>
                  </a:cubicBezTo>
                  <a:cubicBezTo>
                    <a:pt x="31326" y="7696"/>
                    <a:pt x="25614" y="9530"/>
                    <a:pt x="23367" y="9947"/>
                  </a:cubicBezTo>
                  <a:cubicBezTo>
                    <a:pt x="21120" y="10366"/>
                    <a:pt x="17163" y="12891"/>
                    <a:pt x="16476" y="17007"/>
                  </a:cubicBezTo>
                  <a:cubicBezTo>
                    <a:pt x="15789" y="21122"/>
                    <a:pt x="13026" y="22744"/>
                    <a:pt x="9229" y="24857"/>
                  </a:cubicBezTo>
                  <a:cubicBezTo>
                    <a:pt x="5433" y="26969"/>
                    <a:pt x="1" y="35217"/>
                    <a:pt x="2147" y="42565"/>
                  </a:cubicBezTo>
                  <a:cubicBezTo>
                    <a:pt x="4249" y="49761"/>
                    <a:pt x="14587" y="54954"/>
                    <a:pt x="23303" y="54954"/>
                  </a:cubicBezTo>
                  <a:cubicBezTo>
                    <a:pt x="26768" y="54954"/>
                    <a:pt x="29977" y="54133"/>
                    <a:pt x="32309" y="52290"/>
                  </a:cubicBezTo>
                  <a:cubicBezTo>
                    <a:pt x="37817" y="47938"/>
                    <a:pt x="38980" y="43893"/>
                    <a:pt x="38210" y="40349"/>
                  </a:cubicBezTo>
                  <a:cubicBezTo>
                    <a:pt x="37440" y="36807"/>
                    <a:pt x="36558" y="30642"/>
                    <a:pt x="37190" y="28582"/>
                  </a:cubicBezTo>
                  <a:cubicBezTo>
                    <a:pt x="37821" y="26522"/>
                    <a:pt x="40025" y="22230"/>
                    <a:pt x="39577" y="18569"/>
                  </a:cubicBezTo>
                  <a:cubicBezTo>
                    <a:pt x="39130" y="14909"/>
                    <a:pt x="38079" y="9825"/>
                    <a:pt x="39090" y="7623"/>
                  </a:cubicBezTo>
                  <a:cubicBezTo>
                    <a:pt x="40099" y="5420"/>
                    <a:pt x="43282" y="4119"/>
                    <a:pt x="40696" y="1001"/>
                  </a:cubicBezTo>
                  <a:cubicBezTo>
                    <a:pt x="40197" y="399"/>
                    <a:pt x="39060" y="0"/>
                    <a:pt x="3778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65"/>
            <p:cNvSpPr/>
            <p:nvPr/>
          </p:nvSpPr>
          <p:spPr>
            <a:xfrm>
              <a:off x="2758025" y="1191800"/>
              <a:ext cx="332525" cy="372850"/>
            </a:xfrm>
            <a:custGeom>
              <a:avLst/>
              <a:gdLst/>
              <a:ahLst/>
              <a:cxnLst/>
              <a:rect l="l" t="t" r="r" b="b"/>
              <a:pathLst>
                <a:path w="13301" h="14914" extrusionOk="0">
                  <a:moveTo>
                    <a:pt x="2898" y="1"/>
                  </a:moveTo>
                  <a:cubicBezTo>
                    <a:pt x="2511" y="1"/>
                    <a:pt x="2196" y="80"/>
                    <a:pt x="1975" y="257"/>
                  </a:cubicBezTo>
                  <a:cubicBezTo>
                    <a:pt x="675" y="1296"/>
                    <a:pt x="1" y="4473"/>
                    <a:pt x="745" y="7577"/>
                  </a:cubicBezTo>
                  <a:cubicBezTo>
                    <a:pt x="1459" y="10558"/>
                    <a:pt x="11985" y="14914"/>
                    <a:pt x="11985" y="14914"/>
                  </a:cubicBezTo>
                  <a:lnTo>
                    <a:pt x="13301" y="5233"/>
                  </a:lnTo>
                  <a:cubicBezTo>
                    <a:pt x="11340" y="3607"/>
                    <a:pt x="5504" y="1"/>
                    <a:pt x="28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65"/>
            <p:cNvSpPr/>
            <p:nvPr/>
          </p:nvSpPr>
          <p:spPr>
            <a:xfrm>
              <a:off x="2182450" y="1894050"/>
              <a:ext cx="613600" cy="168825"/>
            </a:xfrm>
            <a:custGeom>
              <a:avLst/>
              <a:gdLst/>
              <a:ahLst/>
              <a:cxnLst/>
              <a:rect l="l" t="t" r="r" b="b"/>
              <a:pathLst>
                <a:path w="24544" h="6753" extrusionOk="0">
                  <a:moveTo>
                    <a:pt x="1700" y="1"/>
                  </a:moveTo>
                  <a:cubicBezTo>
                    <a:pt x="1579" y="1"/>
                    <a:pt x="1474" y="39"/>
                    <a:pt x="1424" y="107"/>
                  </a:cubicBezTo>
                  <a:lnTo>
                    <a:pt x="103" y="1879"/>
                  </a:lnTo>
                  <a:cubicBezTo>
                    <a:pt x="1" y="2017"/>
                    <a:pt x="156" y="2208"/>
                    <a:pt x="411" y="2257"/>
                  </a:cubicBezTo>
                  <a:lnTo>
                    <a:pt x="23569" y="6741"/>
                  </a:lnTo>
                  <a:cubicBezTo>
                    <a:pt x="23608" y="6749"/>
                    <a:pt x="23646" y="6752"/>
                    <a:pt x="23682" y="6752"/>
                  </a:cubicBezTo>
                  <a:cubicBezTo>
                    <a:pt x="23833" y="6752"/>
                    <a:pt x="23956" y="6691"/>
                    <a:pt x="23983" y="6593"/>
                  </a:cubicBezTo>
                  <a:lnTo>
                    <a:pt x="24506" y="4667"/>
                  </a:lnTo>
                  <a:cubicBezTo>
                    <a:pt x="24543" y="4533"/>
                    <a:pt x="24390" y="4384"/>
                    <a:pt x="24171" y="4342"/>
                  </a:cubicBezTo>
                  <a:lnTo>
                    <a:pt x="1810" y="11"/>
                  </a:lnTo>
                  <a:cubicBezTo>
                    <a:pt x="1773" y="4"/>
                    <a:pt x="1736" y="1"/>
                    <a:pt x="17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65"/>
            <p:cNvSpPr/>
            <p:nvPr/>
          </p:nvSpPr>
          <p:spPr>
            <a:xfrm>
              <a:off x="2262875" y="1901225"/>
              <a:ext cx="44400" cy="72375"/>
            </a:xfrm>
            <a:custGeom>
              <a:avLst/>
              <a:gdLst/>
              <a:ahLst/>
              <a:cxnLst/>
              <a:rect l="l" t="t" r="r" b="b"/>
              <a:pathLst>
                <a:path w="1776" h="2895" extrusionOk="0">
                  <a:moveTo>
                    <a:pt x="909" y="1"/>
                  </a:moveTo>
                  <a:cubicBezTo>
                    <a:pt x="817" y="1"/>
                    <a:pt x="740" y="39"/>
                    <a:pt x="722" y="99"/>
                  </a:cubicBezTo>
                  <a:lnTo>
                    <a:pt x="20" y="2596"/>
                  </a:lnTo>
                  <a:cubicBezTo>
                    <a:pt x="0" y="2671"/>
                    <a:pt x="80" y="2749"/>
                    <a:pt x="199" y="2771"/>
                  </a:cubicBezTo>
                  <a:lnTo>
                    <a:pt x="799" y="2888"/>
                  </a:lnTo>
                  <a:cubicBezTo>
                    <a:pt x="821" y="2892"/>
                    <a:pt x="843" y="2894"/>
                    <a:pt x="865" y="2894"/>
                  </a:cubicBezTo>
                  <a:cubicBezTo>
                    <a:pt x="958" y="2894"/>
                    <a:pt x="1036" y="2856"/>
                    <a:pt x="1052" y="2798"/>
                  </a:cubicBezTo>
                  <a:lnTo>
                    <a:pt x="1756" y="298"/>
                  </a:lnTo>
                  <a:cubicBezTo>
                    <a:pt x="1776" y="225"/>
                    <a:pt x="1695" y="147"/>
                    <a:pt x="1576" y="123"/>
                  </a:cubicBezTo>
                  <a:lnTo>
                    <a:pt x="977" y="8"/>
                  </a:lnTo>
                  <a:cubicBezTo>
                    <a:pt x="954" y="3"/>
                    <a:pt x="931" y="1"/>
                    <a:pt x="909"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65"/>
            <p:cNvSpPr/>
            <p:nvPr/>
          </p:nvSpPr>
          <p:spPr>
            <a:xfrm>
              <a:off x="2640950" y="1975350"/>
              <a:ext cx="44425" cy="72375"/>
            </a:xfrm>
            <a:custGeom>
              <a:avLst/>
              <a:gdLst/>
              <a:ahLst/>
              <a:cxnLst/>
              <a:rect l="l" t="t" r="r" b="b"/>
              <a:pathLst>
                <a:path w="1777" h="2895" extrusionOk="0">
                  <a:moveTo>
                    <a:pt x="913" y="0"/>
                  </a:moveTo>
                  <a:cubicBezTo>
                    <a:pt x="820" y="0"/>
                    <a:pt x="741" y="38"/>
                    <a:pt x="724" y="98"/>
                  </a:cubicBezTo>
                  <a:lnTo>
                    <a:pt x="22" y="2596"/>
                  </a:lnTo>
                  <a:cubicBezTo>
                    <a:pt x="0" y="2669"/>
                    <a:pt x="81" y="2749"/>
                    <a:pt x="200" y="2771"/>
                  </a:cubicBezTo>
                  <a:lnTo>
                    <a:pt x="801" y="2888"/>
                  </a:lnTo>
                  <a:cubicBezTo>
                    <a:pt x="822" y="2892"/>
                    <a:pt x="844" y="2894"/>
                    <a:pt x="865" y="2894"/>
                  </a:cubicBezTo>
                  <a:cubicBezTo>
                    <a:pt x="958" y="2894"/>
                    <a:pt x="1036" y="2856"/>
                    <a:pt x="1054" y="2798"/>
                  </a:cubicBezTo>
                  <a:lnTo>
                    <a:pt x="1757" y="298"/>
                  </a:lnTo>
                  <a:cubicBezTo>
                    <a:pt x="1777" y="224"/>
                    <a:pt x="1696" y="145"/>
                    <a:pt x="1577" y="123"/>
                  </a:cubicBezTo>
                  <a:lnTo>
                    <a:pt x="978" y="6"/>
                  </a:lnTo>
                  <a:cubicBezTo>
                    <a:pt x="956" y="2"/>
                    <a:pt x="934" y="0"/>
                    <a:pt x="913"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65"/>
            <p:cNvSpPr/>
            <p:nvPr/>
          </p:nvSpPr>
          <p:spPr>
            <a:xfrm>
              <a:off x="2262875" y="1901225"/>
              <a:ext cx="44400" cy="72375"/>
            </a:xfrm>
            <a:custGeom>
              <a:avLst/>
              <a:gdLst/>
              <a:ahLst/>
              <a:cxnLst/>
              <a:rect l="l" t="t" r="r" b="b"/>
              <a:pathLst>
                <a:path w="1776" h="2895" extrusionOk="0">
                  <a:moveTo>
                    <a:pt x="909" y="1"/>
                  </a:moveTo>
                  <a:cubicBezTo>
                    <a:pt x="817" y="1"/>
                    <a:pt x="740" y="39"/>
                    <a:pt x="722" y="99"/>
                  </a:cubicBezTo>
                  <a:lnTo>
                    <a:pt x="20" y="2596"/>
                  </a:lnTo>
                  <a:cubicBezTo>
                    <a:pt x="0" y="2671"/>
                    <a:pt x="80" y="2749"/>
                    <a:pt x="199" y="2771"/>
                  </a:cubicBezTo>
                  <a:lnTo>
                    <a:pt x="799" y="2888"/>
                  </a:lnTo>
                  <a:cubicBezTo>
                    <a:pt x="821" y="2892"/>
                    <a:pt x="843" y="2894"/>
                    <a:pt x="865" y="2894"/>
                  </a:cubicBezTo>
                  <a:cubicBezTo>
                    <a:pt x="958" y="2894"/>
                    <a:pt x="1036" y="2856"/>
                    <a:pt x="1052" y="2798"/>
                  </a:cubicBezTo>
                  <a:lnTo>
                    <a:pt x="1756" y="298"/>
                  </a:lnTo>
                  <a:cubicBezTo>
                    <a:pt x="1776" y="225"/>
                    <a:pt x="1695" y="147"/>
                    <a:pt x="1576" y="123"/>
                  </a:cubicBezTo>
                  <a:lnTo>
                    <a:pt x="977" y="8"/>
                  </a:lnTo>
                  <a:cubicBezTo>
                    <a:pt x="954" y="3"/>
                    <a:pt x="931" y="1"/>
                    <a:pt x="9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65"/>
            <p:cNvSpPr/>
            <p:nvPr/>
          </p:nvSpPr>
          <p:spPr>
            <a:xfrm>
              <a:off x="2640950" y="1975350"/>
              <a:ext cx="44425" cy="72375"/>
            </a:xfrm>
            <a:custGeom>
              <a:avLst/>
              <a:gdLst/>
              <a:ahLst/>
              <a:cxnLst/>
              <a:rect l="l" t="t" r="r" b="b"/>
              <a:pathLst>
                <a:path w="1777" h="2895" extrusionOk="0">
                  <a:moveTo>
                    <a:pt x="913" y="0"/>
                  </a:moveTo>
                  <a:cubicBezTo>
                    <a:pt x="820" y="0"/>
                    <a:pt x="741" y="38"/>
                    <a:pt x="724" y="98"/>
                  </a:cubicBezTo>
                  <a:lnTo>
                    <a:pt x="22" y="2596"/>
                  </a:lnTo>
                  <a:cubicBezTo>
                    <a:pt x="0" y="2669"/>
                    <a:pt x="81" y="2749"/>
                    <a:pt x="200" y="2771"/>
                  </a:cubicBezTo>
                  <a:lnTo>
                    <a:pt x="801" y="2888"/>
                  </a:lnTo>
                  <a:cubicBezTo>
                    <a:pt x="822" y="2892"/>
                    <a:pt x="844" y="2894"/>
                    <a:pt x="865" y="2894"/>
                  </a:cubicBezTo>
                  <a:cubicBezTo>
                    <a:pt x="958" y="2894"/>
                    <a:pt x="1036" y="2856"/>
                    <a:pt x="1054" y="2798"/>
                  </a:cubicBezTo>
                  <a:lnTo>
                    <a:pt x="1757" y="298"/>
                  </a:lnTo>
                  <a:cubicBezTo>
                    <a:pt x="1777" y="224"/>
                    <a:pt x="1696" y="145"/>
                    <a:pt x="1577" y="123"/>
                  </a:cubicBezTo>
                  <a:lnTo>
                    <a:pt x="978" y="6"/>
                  </a:lnTo>
                  <a:cubicBezTo>
                    <a:pt x="956" y="2"/>
                    <a:pt x="934" y="0"/>
                    <a:pt x="9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rgbClr val="FDFEFC"/>
        </a:solidFill>
        <a:effectLst/>
      </p:bgPr>
    </p:bg>
    <p:spTree>
      <p:nvGrpSpPr>
        <p:cNvPr id="1" name="Shape 372"/>
        <p:cNvGrpSpPr/>
        <p:nvPr/>
      </p:nvGrpSpPr>
      <p:grpSpPr>
        <a:xfrm>
          <a:off x="0" y="0"/>
          <a:ext cx="0" cy="0"/>
          <a:chOff x="0" y="0"/>
          <a:chExt cx="0" cy="0"/>
        </a:xfrm>
      </p:grpSpPr>
      <p:grpSp>
        <p:nvGrpSpPr>
          <p:cNvPr id="373" name="Google Shape;373;p39"/>
          <p:cNvGrpSpPr/>
          <p:nvPr/>
        </p:nvGrpSpPr>
        <p:grpSpPr>
          <a:xfrm>
            <a:off x="1800671" y="277453"/>
            <a:ext cx="5674332" cy="4588588"/>
            <a:chOff x="1800671" y="277453"/>
            <a:chExt cx="5674332" cy="4588588"/>
          </a:xfrm>
        </p:grpSpPr>
        <p:grpSp>
          <p:nvGrpSpPr>
            <p:cNvPr id="374" name="Google Shape;374;p39"/>
            <p:cNvGrpSpPr/>
            <p:nvPr/>
          </p:nvGrpSpPr>
          <p:grpSpPr>
            <a:xfrm>
              <a:off x="1800671" y="277453"/>
              <a:ext cx="2517473" cy="4449208"/>
              <a:chOff x="1800671" y="277453"/>
              <a:chExt cx="2517473" cy="4449208"/>
            </a:xfrm>
          </p:grpSpPr>
          <p:sp>
            <p:nvSpPr>
              <p:cNvPr id="375" name="Google Shape;375;p39"/>
              <p:cNvSpPr/>
              <p:nvPr/>
            </p:nvSpPr>
            <p:spPr>
              <a:xfrm>
                <a:off x="1978672" y="867221"/>
                <a:ext cx="421798" cy="794688"/>
              </a:xfrm>
              <a:custGeom>
                <a:avLst/>
                <a:gdLst/>
                <a:ahLst/>
                <a:cxnLst/>
                <a:rect l="l" t="t" r="r" b="b"/>
                <a:pathLst>
                  <a:path w="19258" h="36283" extrusionOk="0">
                    <a:moveTo>
                      <a:pt x="18141" y="0"/>
                    </a:moveTo>
                    <a:cubicBezTo>
                      <a:pt x="8123" y="0"/>
                      <a:pt x="1" y="8122"/>
                      <a:pt x="1" y="18141"/>
                    </a:cubicBezTo>
                    <a:cubicBezTo>
                      <a:pt x="1" y="28160"/>
                      <a:pt x="8123" y="36282"/>
                      <a:pt x="18141" y="36282"/>
                    </a:cubicBezTo>
                    <a:lnTo>
                      <a:pt x="19257" y="36282"/>
                    </a:lnTo>
                    <a:lnTo>
                      <a:pt x="19257"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9"/>
              <p:cNvSpPr/>
              <p:nvPr/>
            </p:nvSpPr>
            <p:spPr>
              <a:xfrm>
                <a:off x="2003115" y="867221"/>
                <a:ext cx="794645" cy="794688"/>
              </a:xfrm>
              <a:custGeom>
                <a:avLst/>
                <a:gdLst/>
                <a:ahLst/>
                <a:cxnLst/>
                <a:rect l="l" t="t" r="r" b="b"/>
                <a:pathLst>
                  <a:path w="36281" h="36283" extrusionOk="0">
                    <a:moveTo>
                      <a:pt x="18141" y="0"/>
                    </a:moveTo>
                    <a:cubicBezTo>
                      <a:pt x="13330" y="0"/>
                      <a:pt x="8716" y="1912"/>
                      <a:pt x="5313" y="5313"/>
                    </a:cubicBezTo>
                    <a:cubicBezTo>
                      <a:pt x="1912" y="8716"/>
                      <a:pt x="0" y="13330"/>
                      <a:pt x="0" y="18141"/>
                    </a:cubicBezTo>
                    <a:cubicBezTo>
                      <a:pt x="0" y="22952"/>
                      <a:pt x="1912" y="27566"/>
                      <a:pt x="5313" y="30969"/>
                    </a:cubicBezTo>
                    <a:cubicBezTo>
                      <a:pt x="8716" y="34370"/>
                      <a:pt x="13330" y="36282"/>
                      <a:pt x="18141" y="36282"/>
                    </a:cubicBezTo>
                    <a:cubicBezTo>
                      <a:pt x="22952" y="36282"/>
                      <a:pt x="27566" y="34370"/>
                      <a:pt x="30968" y="30969"/>
                    </a:cubicBezTo>
                    <a:cubicBezTo>
                      <a:pt x="34370" y="27566"/>
                      <a:pt x="36281" y="22952"/>
                      <a:pt x="36281" y="18141"/>
                    </a:cubicBezTo>
                    <a:cubicBezTo>
                      <a:pt x="36281" y="13330"/>
                      <a:pt x="34370" y="8716"/>
                      <a:pt x="30968" y="5313"/>
                    </a:cubicBezTo>
                    <a:cubicBezTo>
                      <a:pt x="27566" y="1912"/>
                      <a:pt x="22952" y="0"/>
                      <a:pt x="1814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9"/>
              <p:cNvSpPr/>
              <p:nvPr/>
            </p:nvSpPr>
            <p:spPr>
              <a:xfrm>
                <a:off x="2100866" y="964972"/>
                <a:ext cx="599165" cy="599165"/>
              </a:xfrm>
              <a:custGeom>
                <a:avLst/>
                <a:gdLst/>
                <a:ahLst/>
                <a:cxnLst/>
                <a:rect l="l" t="t" r="r" b="b"/>
                <a:pathLst>
                  <a:path w="27356" h="27356" extrusionOk="0">
                    <a:moveTo>
                      <a:pt x="13678" y="1"/>
                    </a:moveTo>
                    <a:cubicBezTo>
                      <a:pt x="10051" y="1"/>
                      <a:pt x="6571" y="1442"/>
                      <a:pt x="4006" y="4007"/>
                    </a:cubicBezTo>
                    <a:cubicBezTo>
                      <a:pt x="1442" y="6572"/>
                      <a:pt x="1" y="10051"/>
                      <a:pt x="1" y="13678"/>
                    </a:cubicBezTo>
                    <a:cubicBezTo>
                      <a:pt x="1" y="17306"/>
                      <a:pt x="1442" y="20785"/>
                      <a:pt x="4006" y="23349"/>
                    </a:cubicBezTo>
                    <a:cubicBezTo>
                      <a:pt x="6571" y="25915"/>
                      <a:pt x="10051" y="27356"/>
                      <a:pt x="13678" y="27356"/>
                    </a:cubicBezTo>
                    <a:cubicBezTo>
                      <a:pt x="17306" y="27356"/>
                      <a:pt x="20785" y="25915"/>
                      <a:pt x="23349" y="23349"/>
                    </a:cubicBezTo>
                    <a:cubicBezTo>
                      <a:pt x="25915" y="20785"/>
                      <a:pt x="27356" y="17306"/>
                      <a:pt x="27356" y="13678"/>
                    </a:cubicBezTo>
                    <a:cubicBezTo>
                      <a:pt x="27356" y="10051"/>
                      <a:pt x="25915" y="6572"/>
                      <a:pt x="23349" y="4007"/>
                    </a:cubicBezTo>
                    <a:cubicBezTo>
                      <a:pt x="20785" y="1442"/>
                      <a:pt x="17306" y="1"/>
                      <a:pt x="136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9"/>
              <p:cNvSpPr/>
              <p:nvPr/>
            </p:nvSpPr>
            <p:spPr>
              <a:xfrm>
                <a:off x="2377736" y="1047194"/>
                <a:ext cx="170007" cy="328713"/>
              </a:xfrm>
              <a:custGeom>
                <a:avLst/>
                <a:gdLst/>
                <a:ahLst/>
                <a:cxnLst/>
                <a:rect l="l" t="t" r="r" b="b"/>
                <a:pathLst>
                  <a:path w="7762" h="15008" extrusionOk="0">
                    <a:moveTo>
                      <a:pt x="2123" y="0"/>
                    </a:moveTo>
                    <a:lnTo>
                      <a:pt x="1" y="10338"/>
                    </a:lnTo>
                    <a:lnTo>
                      <a:pt x="6694" y="15008"/>
                    </a:lnTo>
                    <a:lnTo>
                      <a:pt x="7761" y="13479"/>
                    </a:lnTo>
                    <a:lnTo>
                      <a:pt x="2073" y="9511"/>
                    </a:lnTo>
                    <a:lnTo>
                      <a:pt x="3949" y="376"/>
                    </a:lnTo>
                    <a:lnTo>
                      <a:pt x="2123" y="0"/>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9"/>
              <p:cNvSpPr/>
              <p:nvPr/>
            </p:nvSpPr>
            <p:spPr>
              <a:xfrm>
                <a:off x="3798858" y="2636286"/>
                <a:ext cx="519286" cy="1683251"/>
              </a:xfrm>
              <a:custGeom>
                <a:avLst/>
                <a:gdLst/>
                <a:ahLst/>
                <a:cxnLst/>
                <a:rect l="l" t="t" r="r" b="b"/>
                <a:pathLst>
                  <a:path w="23709" h="76852" extrusionOk="0">
                    <a:moveTo>
                      <a:pt x="1" y="1"/>
                    </a:moveTo>
                    <a:lnTo>
                      <a:pt x="1" y="76851"/>
                    </a:lnTo>
                    <a:lnTo>
                      <a:pt x="23709" y="76851"/>
                    </a:lnTo>
                    <a:lnTo>
                      <a:pt x="23709"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9"/>
              <p:cNvSpPr/>
              <p:nvPr/>
            </p:nvSpPr>
            <p:spPr>
              <a:xfrm>
                <a:off x="4034090" y="4087152"/>
                <a:ext cx="284054" cy="232386"/>
              </a:xfrm>
              <a:custGeom>
                <a:avLst/>
                <a:gdLst/>
                <a:ahLst/>
                <a:cxnLst/>
                <a:rect l="l" t="t" r="r" b="b"/>
                <a:pathLst>
                  <a:path w="12969" h="10610" extrusionOk="0">
                    <a:moveTo>
                      <a:pt x="1" y="0"/>
                    </a:moveTo>
                    <a:lnTo>
                      <a:pt x="6638" y="10609"/>
                    </a:lnTo>
                    <a:lnTo>
                      <a:pt x="12969" y="10609"/>
                    </a:lnTo>
                    <a:lnTo>
                      <a:pt x="12969" y="0"/>
                    </a:ln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9"/>
              <p:cNvSpPr/>
              <p:nvPr/>
            </p:nvSpPr>
            <p:spPr>
              <a:xfrm>
                <a:off x="1800671" y="2636286"/>
                <a:ext cx="519243" cy="1683251"/>
              </a:xfrm>
              <a:custGeom>
                <a:avLst/>
                <a:gdLst/>
                <a:ahLst/>
                <a:cxnLst/>
                <a:rect l="l" t="t" r="r" b="b"/>
                <a:pathLst>
                  <a:path w="23707" h="76852" extrusionOk="0">
                    <a:moveTo>
                      <a:pt x="0" y="1"/>
                    </a:moveTo>
                    <a:lnTo>
                      <a:pt x="0" y="76851"/>
                    </a:lnTo>
                    <a:lnTo>
                      <a:pt x="23707" y="76851"/>
                    </a:lnTo>
                    <a:lnTo>
                      <a:pt x="23707"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9"/>
              <p:cNvSpPr/>
              <p:nvPr/>
            </p:nvSpPr>
            <p:spPr>
              <a:xfrm>
                <a:off x="2198902" y="2636286"/>
                <a:ext cx="2119242" cy="1603263"/>
              </a:xfrm>
              <a:custGeom>
                <a:avLst/>
                <a:gdLst/>
                <a:ahLst/>
                <a:cxnLst/>
                <a:rect l="l" t="t" r="r" b="b"/>
                <a:pathLst>
                  <a:path w="96758" h="73200" extrusionOk="0">
                    <a:moveTo>
                      <a:pt x="1" y="1"/>
                    </a:moveTo>
                    <a:lnTo>
                      <a:pt x="1" y="73199"/>
                    </a:lnTo>
                    <a:lnTo>
                      <a:pt x="96758" y="73199"/>
                    </a:lnTo>
                    <a:lnTo>
                      <a:pt x="96758" y="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9"/>
              <p:cNvSpPr/>
              <p:nvPr/>
            </p:nvSpPr>
            <p:spPr>
              <a:xfrm>
                <a:off x="2198902" y="4087152"/>
                <a:ext cx="284054" cy="232386"/>
              </a:xfrm>
              <a:custGeom>
                <a:avLst/>
                <a:gdLst/>
                <a:ahLst/>
                <a:cxnLst/>
                <a:rect l="l" t="t" r="r" b="b"/>
                <a:pathLst>
                  <a:path w="12969" h="10610" extrusionOk="0">
                    <a:moveTo>
                      <a:pt x="1" y="0"/>
                    </a:moveTo>
                    <a:lnTo>
                      <a:pt x="1" y="10609"/>
                    </a:lnTo>
                    <a:lnTo>
                      <a:pt x="6330" y="10609"/>
                    </a:lnTo>
                    <a:lnTo>
                      <a:pt x="12969"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9"/>
              <p:cNvSpPr/>
              <p:nvPr/>
            </p:nvSpPr>
            <p:spPr>
              <a:xfrm>
                <a:off x="2306465" y="3233699"/>
                <a:ext cx="1904094" cy="401254"/>
              </a:xfrm>
              <a:custGeom>
                <a:avLst/>
                <a:gdLst/>
                <a:ahLst/>
                <a:cxnLst/>
                <a:rect l="l" t="t" r="r" b="b"/>
                <a:pathLst>
                  <a:path w="86935" h="18320" extrusionOk="0">
                    <a:moveTo>
                      <a:pt x="0" y="1"/>
                    </a:moveTo>
                    <a:lnTo>
                      <a:pt x="0" y="18319"/>
                    </a:lnTo>
                    <a:lnTo>
                      <a:pt x="86935" y="18319"/>
                    </a:lnTo>
                    <a:lnTo>
                      <a:pt x="86935"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39"/>
              <p:cNvSpPr/>
              <p:nvPr/>
            </p:nvSpPr>
            <p:spPr>
              <a:xfrm>
                <a:off x="2306465" y="3720701"/>
                <a:ext cx="1904094" cy="401232"/>
              </a:xfrm>
              <a:custGeom>
                <a:avLst/>
                <a:gdLst/>
                <a:ahLst/>
                <a:cxnLst/>
                <a:rect l="l" t="t" r="r" b="b"/>
                <a:pathLst>
                  <a:path w="86935" h="18319" extrusionOk="0">
                    <a:moveTo>
                      <a:pt x="0" y="0"/>
                    </a:moveTo>
                    <a:lnTo>
                      <a:pt x="0" y="18319"/>
                    </a:lnTo>
                    <a:lnTo>
                      <a:pt x="86935" y="18319"/>
                    </a:lnTo>
                    <a:lnTo>
                      <a:pt x="86935"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39"/>
              <p:cNvSpPr/>
              <p:nvPr/>
            </p:nvSpPr>
            <p:spPr>
              <a:xfrm>
                <a:off x="2514123" y="3198962"/>
                <a:ext cx="1488779" cy="77688"/>
              </a:xfrm>
              <a:custGeom>
                <a:avLst/>
                <a:gdLst/>
                <a:ahLst/>
                <a:cxnLst/>
                <a:rect l="l" t="t" r="r" b="b"/>
                <a:pathLst>
                  <a:path w="67973" h="3547" extrusionOk="0">
                    <a:moveTo>
                      <a:pt x="0" y="1"/>
                    </a:moveTo>
                    <a:cubicBezTo>
                      <a:pt x="0" y="1958"/>
                      <a:pt x="1589" y="3546"/>
                      <a:pt x="3545" y="3546"/>
                    </a:cubicBezTo>
                    <a:lnTo>
                      <a:pt x="64428" y="3546"/>
                    </a:lnTo>
                    <a:cubicBezTo>
                      <a:pt x="66386" y="3546"/>
                      <a:pt x="67973" y="1958"/>
                      <a:pt x="67973" y="1"/>
                    </a:cubicBez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9"/>
              <p:cNvSpPr/>
              <p:nvPr/>
            </p:nvSpPr>
            <p:spPr>
              <a:xfrm>
                <a:off x="2306465" y="2746741"/>
                <a:ext cx="1904094" cy="401232"/>
              </a:xfrm>
              <a:custGeom>
                <a:avLst/>
                <a:gdLst/>
                <a:ahLst/>
                <a:cxnLst/>
                <a:rect l="l" t="t" r="r" b="b"/>
                <a:pathLst>
                  <a:path w="86935" h="18319" extrusionOk="0">
                    <a:moveTo>
                      <a:pt x="0" y="1"/>
                    </a:moveTo>
                    <a:lnTo>
                      <a:pt x="0" y="18319"/>
                    </a:lnTo>
                    <a:lnTo>
                      <a:pt x="86935" y="18319"/>
                    </a:lnTo>
                    <a:lnTo>
                      <a:pt x="86935" y="1"/>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9"/>
              <p:cNvSpPr/>
              <p:nvPr/>
            </p:nvSpPr>
            <p:spPr>
              <a:xfrm>
                <a:off x="2514123" y="2712003"/>
                <a:ext cx="1488779" cy="77666"/>
              </a:xfrm>
              <a:custGeom>
                <a:avLst/>
                <a:gdLst/>
                <a:ahLst/>
                <a:cxnLst/>
                <a:rect l="l" t="t" r="r" b="b"/>
                <a:pathLst>
                  <a:path w="67973" h="3546" extrusionOk="0">
                    <a:moveTo>
                      <a:pt x="0" y="1"/>
                    </a:moveTo>
                    <a:cubicBezTo>
                      <a:pt x="0" y="1959"/>
                      <a:pt x="1589" y="3546"/>
                      <a:pt x="3545" y="3546"/>
                    </a:cubicBezTo>
                    <a:lnTo>
                      <a:pt x="64428" y="3546"/>
                    </a:lnTo>
                    <a:cubicBezTo>
                      <a:pt x="66386" y="3546"/>
                      <a:pt x="67973" y="1958"/>
                      <a:pt x="67973" y="1"/>
                    </a:cubicBez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9"/>
              <p:cNvSpPr/>
              <p:nvPr/>
            </p:nvSpPr>
            <p:spPr>
              <a:xfrm>
                <a:off x="2514123" y="3685942"/>
                <a:ext cx="1488779" cy="77666"/>
              </a:xfrm>
              <a:custGeom>
                <a:avLst/>
                <a:gdLst/>
                <a:ahLst/>
                <a:cxnLst/>
                <a:rect l="l" t="t" r="r" b="b"/>
                <a:pathLst>
                  <a:path w="67973" h="3546" extrusionOk="0">
                    <a:moveTo>
                      <a:pt x="0" y="0"/>
                    </a:moveTo>
                    <a:cubicBezTo>
                      <a:pt x="0" y="1958"/>
                      <a:pt x="1589" y="3545"/>
                      <a:pt x="3545" y="3545"/>
                    </a:cubicBezTo>
                    <a:lnTo>
                      <a:pt x="64428" y="3545"/>
                    </a:lnTo>
                    <a:cubicBezTo>
                      <a:pt x="66386" y="3545"/>
                      <a:pt x="67973" y="1958"/>
                      <a:pt x="67973" y="0"/>
                    </a:cubicBez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9"/>
              <p:cNvSpPr/>
              <p:nvPr/>
            </p:nvSpPr>
            <p:spPr>
              <a:xfrm>
                <a:off x="3075703" y="277453"/>
                <a:ext cx="766697" cy="2203370"/>
              </a:xfrm>
              <a:custGeom>
                <a:avLst/>
                <a:gdLst/>
                <a:ahLst/>
                <a:cxnLst/>
                <a:rect l="l" t="t" r="r" b="b"/>
                <a:pathLst>
                  <a:path w="35005" h="100599" extrusionOk="0">
                    <a:moveTo>
                      <a:pt x="7259" y="0"/>
                    </a:moveTo>
                    <a:cubicBezTo>
                      <a:pt x="6700" y="0"/>
                      <a:pt x="9144" y="11370"/>
                      <a:pt x="11973" y="17844"/>
                    </a:cubicBezTo>
                    <a:cubicBezTo>
                      <a:pt x="14019" y="22528"/>
                      <a:pt x="14856" y="25202"/>
                      <a:pt x="17027" y="28342"/>
                    </a:cubicBezTo>
                    <a:cubicBezTo>
                      <a:pt x="17285" y="28714"/>
                      <a:pt x="17727" y="29402"/>
                      <a:pt x="18100" y="29995"/>
                    </a:cubicBezTo>
                    <a:cubicBezTo>
                      <a:pt x="18197" y="31159"/>
                      <a:pt x="18397" y="34934"/>
                      <a:pt x="18458" y="46631"/>
                    </a:cubicBezTo>
                    <a:cubicBezTo>
                      <a:pt x="18478" y="50218"/>
                      <a:pt x="18497" y="54864"/>
                      <a:pt x="18516" y="59927"/>
                    </a:cubicBezTo>
                    <a:cubicBezTo>
                      <a:pt x="17921" y="53931"/>
                      <a:pt x="16964" y="47718"/>
                      <a:pt x="13528" y="39196"/>
                    </a:cubicBezTo>
                    <a:cubicBezTo>
                      <a:pt x="12528" y="36719"/>
                      <a:pt x="3284" y="19409"/>
                      <a:pt x="871" y="17536"/>
                    </a:cubicBezTo>
                    <a:cubicBezTo>
                      <a:pt x="827" y="17501"/>
                      <a:pt x="789" y="17484"/>
                      <a:pt x="760" y="17484"/>
                    </a:cubicBezTo>
                    <a:cubicBezTo>
                      <a:pt x="0" y="17484"/>
                      <a:pt x="3974" y="28486"/>
                      <a:pt x="7856" y="37813"/>
                    </a:cubicBezTo>
                    <a:cubicBezTo>
                      <a:pt x="10882" y="45081"/>
                      <a:pt x="12134" y="47154"/>
                      <a:pt x="15497" y="55580"/>
                    </a:cubicBezTo>
                    <a:cubicBezTo>
                      <a:pt x="16506" y="58105"/>
                      <a:pt x="17911" y="61301"/>
                      <a:pt x="18526" y="62689"/>
                    </a:cubicBezTo>
                    <a:cubicBezTo>
                      <a:pt x="18545" y="68077"/>
                      <a:pt x="18561" y="73788"/>
                      <a:pt x="18573" y="79102"/>
                    </a:cubicBezTo>
                    <a:cubicBezTo>
                      <a:pt x="18033" y="74407"/>
                      <a:pt x="16804" y="70854"/>
                      <a:pt x="14763" y="67463"/>
                    </a:cubicBezTo>
                    <a:cubicBezTo>
                      <a:pt x="11700" y="62370"/>
                      <a:pt x="8358" y="58749"/>
                      <a:pt x="5936" y="56773"/>
                    </a:cubicBezTo>
                    <a:cubicBezTo>
                      <a:pt x="5766" y="56634"/>
                      <a:pt x="5640" y="56569"/>
                      <a:pt x="5552" y="56569"/>
                    </a:cubicBezTo>
                    <a:cubicBezTo>
                      <a:pt x="4386" y="56569"/>
                      <a:pt x="10039" y="68050"/>
                      <a:pt x="12347" y="72525"/>
                    </a:cubicBezTo>
                    <a:cubicBezTo>
                      <a:pt x="14623" y="76935"/>
                      <a:pt x="17380" y="81768"/>
                      <a:pt x="18586" y="86005"/>
                    </a:cubicBezTo>
                    <a:cubicBezTo>
                      <a:pt x="18596" y="93806"/>
                      <a:pt x="18590" y="99700"/>
                      <a:pt x="18557" y="100598"/>
                    </a:cubicBezTo>
                    <a:lnTo>
                      <a:pt x="19057" y="100598"/>
                    </a:lnTo>
                    <a:cubicBezTo>
                      <a:pt x="19158" y="97118"/>
                      <a:pt x="19217" y="86894"/>
                      <a:pt x="19222" y="75306"/>
                    </a:cubicBezTo>
                    <a:cubicBezTo>
                      <a:pt x="19760" y="74299"/>
                      <a:pt x="20700" y="72548"/>
                      <a:pt x="20984" y="72095"/>
                    </a:cubicBezTo>
                    <a:cubicBezTo>
                      <a:pt x="22200" y="70149"/>
                      <a:pt x="23618" y="66914"/>
                      <a:pt x="25551" y="63482"/>
                    </a:cubicBezTo>
                    <a:cubicBezTo>
                      <a:pt x="27443" y="60119"/>
                      <a:pt x="30369" y="47664"/>
                      <a:pt x="29959" y="47664"/>
                    </a:cubicBezTo>
                    <a:cubicBezTo>
                      <a:pt x="29951" y="47664"/>
                      <a:pt x="29941" y="47669"/>
                      <a:pt x="29929" y="47680"/>
                    </a:cubicBezTo>
                    <a:cubicBezTo>
                      <a:pt x="27589" y="49932"/>
                      <a:pt x="24648" y="56569"/>
                      <a:pt x="22736" y="60896"/>
                    </a:cubicBezTo>
                    <a:cubicBezTo>
                      <a:pt x="21145" y="64498"/>
                      <a:pt x="19954" y="69149"/>
                      <a:pt x="19223" y="73469"/>
                    </a:cubicBezTo>
                    <a:cubicBezTo>
                      <a:pt x="19222" y="63978"/>
                      <a:pt x="19186" y="53780"/>
                      <a:pt x="19108" y="45728"/>
                    </a:cubicBezTo>
                    <a:cubicBezTo>
                      <a:pt x="20581" y="41859"/>
                      <a:pt x="23193" y="37931"/>
                      <a:pt x="26027" y="33481"/>
                    </a:cubicBezTo>
                    <a:cubicBezTo>
                      <a:pt x="29000" y="28812"/>
                      <a:pt x="35004" y="18514"/>
                      <a:pt x="33795" y="18514"/>
                    </a:cubicBezTo>
                    <a:cubicBezTo>
                      <a:pt x="33710" y="18514"/>
                      <a:pt x="33588" y="18566"/>
                      <a:pt x="33427" y="18674"/>
                    </a:cubicBezTo>
                    <a:cubicBezTo>
                      <a:pt x="30986" y="20319"/>
                      <a:pt x="27658" y="23468"/>
                      <a:pt x="24219" y="28131"/>
                    </a:cubicBezTo>
                    <a:cubicBezTo>
                      <a:pt x="21422" y="31920"/>
                      <a:pt x="19890" y="36092"/>
                      <a:pt x="19072" y="42421"/>
                    </a:cubicBezTo>
                    <a:cubicBezTo>
                      <a:pt x="18999" y="36480"/>
                      <a:pt x="18900" y="32194"/>
                      <a:pt x="18768" y="31058"/>
                    </a:cubicBezTo>
                    <a:cubicBezTo>
                      <a:pt x="18143" y="25268"/>
                      <a:pt x="19043" y="21371"/>
                      <a:pt x="15894" y="14593"/>
                    </a:cubicBezTo>
                    <a:cubicBezTo>
                      <a:pt x="12744" y="7815"/>
                      <a:pt x="10346" y="2496"/>
                      <a:pt x="7307" y="22"/>
                    </a:cubicBezTo>
                    <a:cubicBezTo>
                      <a:pt x="7289" y="7"/>
                      <a:pt x="7273" y="0"/>
                      <a:pt x="7259"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9"/>
              <p:cNvSpPr/>
              <p:nvPr/>
            </p:nvSpPr>
            <p:spPr>
              <a:xfrm>
                <a:off x="3304912" y="2325271"/>
                <a:ext cx="365202" cy="311037"/>
              </a:xfrm>
              <a:custGeom>
                <a:avLst/>
                <a:gdLst/>
                <a:ahLst/>
                <a:cxnLst/>
                <a:rect l="l" t="t" r="r" b="b"/>
                <a:pathLst>
                  <a:path w="16674" h="14201" extrusionOk="0">
                    <a:moveTo>
                      <a:pt x="1" y="0"/>
                    </a:moveTo>
                    <a:lnTo>
                      <a:pt x="1094" y="14201"/>
                    </a:lnTo>
                    <a:lnTo>
                      <a:pt x="15581" y="14201"/>
                    </a:lnTo>
                    <a:lnTo>
                      <a:pt x="16674" y="0"/>
                    </a:ln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39"/>
              <p:cNvSpPr/>
              <p:nvPr/>
            </p:nvSpPr>
            <p:spPr>
              <a:xfrm>
                <a:off x="3269452" y="2256585"/>
                <a:ext cx="436144" cy="104957"/>
              </a:xfrm>
              <a:custGeom>
                <a:avLst/>
                <a:gdLst/>
                <a:ahLst/>
                <a:cxnLst/>
                <a:rect l="l" t="t" r="r" b="b"/>
                <a:pathLst>
                  <a:path w="19913" h="4792" extrusionOk="0">
                    <a:moveTo>
                      <a:pt x="0" y="0"/>
                    </a:moveTo>
                    <a:lnTo>
                      <a:pt x="540" y="4792"/>
                    </a:lnTo>
                    <a:lnTo>
                      <a:pt x="19372" y="4792"/>
                    </a:lnTo>
                    <a:lnTo>
                      <a:pt x="19913" y="0"/>
                    </a:ln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39"/>
              <p:cNvSpPr/>
              <p:nvPr/>
            </p:nvSpPr>
            <p:spPr>
              <a:xfrm>
                <a:off x="2460286" y="1814702"/>
                <a:ext cx="386886" cy="2911959"/>
              </a:xfrm>
              <a:custGeom>
                <a:avLst/>
                <a:gdLst/>
                <a:ahLst/>
                <a:cxnLst/>
                <a:rect l="l" t="t" r="r" b="b"/>
                <a:pathLst>
                  <a:path w="17664" h="132951" extrusionOk="0">
                    <a:moveTo>
                      <a:pt x="5350" y="1"/>
                    </a:moveTo>
                    <a:lnTo>
                      <a:pt x="1" y="498"/>
                    </a:lnTo>
                    <a:lnTo>
                      <a:pt x="12260" y="132951"/>
                    </a:lnTo>
                    <a:lnTo>
                      <a:pt x="17664" y="132951"/>
                    </a:lnTo>
                    <a:lnTo>
                      <a:pt x="535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4" name="Google Shape;394;p39"/>
            <p:cNvSpPr/>
            <p:nvPr/>
          </p:nvSpPr>
          <p:spPr>
            <a:xfrm>
              <a:off x="1848277" y="4591975"/>
              <a:ext cx="5626726" cy="274066"/>
            </a:xfrm>
            <a:custGeom>
              <a:avLst/>
              <a:gdLst/>
              <a:ahLst/>
              <a:cxnLst/>
              <a:rect l="l" t="t" r="r" b="b"/>
              <a:pathLst>
                <a:path w="214243" h="12513" extrusionOk="0">
                  <a:moveTo>
                    <a:pt x="107122" y="1"/>
                  </a:moveTo>
                  <a:cubicBezTo>
                    <a:pt x="78711" y="1"/>
                    <a:pt x="51465" y="659"/>
                    <a:pt x="31375" y="1833"/>
                  </a:cubicBezTo>
                  <a:cubicBezTo>
                    <a:pt x="11287" y="3006"/>
                    <a:pt x="1" y="4598"/>
                    <a:pt x="1" y="6257"/>
                  </a:cubicBezTo>
                  <a:cubicBezTo>
                    <a:pt x="1" y="7915"/>
                    <a:pt x="11287" y="9507"/>
                    <a:pt x="31375" y="10680"/>
                  </a:cubicBezTo>
                  <a:cubicBezTo>
                    <a:pt x="51465" y="11854"/>
                    <a:pt x="78711" y="12512"/>
                    <a:pt x="107122" y="12512"/>
                  </a:cubicBezTo>
                  <a:cubicBezTo>
                    <a:pt x="135532" y="12512"/>
                    <a:pt x="162778" y="11854"/>
                    <a:pt x="182868" y="10680"/>
                  </a:cubicBezTo>
                  <a:cubicBezTo>
                    <a:pt x="202956" y="9507"/>
                    <a:pt x="214242" y="7915"/>
                    <a:pt x="214242" y="6257"/>
                  </a:cubicBezTo>
                  <a:cubicBezTo>
                    <a:pt x="214242" y="4598"/>
                    <a:pt x="202956" y="3006"/>
                    <a:pt x="182868" y="1833"/>
                  </a:cubicBezTo>
                  <a:cubicBezTo>
                    <a:pt x="162778" y="659"/>
                    <a:pt x="135532" y="1"/>
                    <a:pt x="1071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5" name="Google Shape;395;p39"/>
            <p:cNvGrpSpPr/>
            <p:nvPr/>
          </p:nvGrpSpPr>
          <p:grpSpPr>
            <a:xfrm>
              <a:off x="2414225" y="1113800"/>
              <a:ext cx="1428810" cy="3612861"/>
              <a:chOff x="2414225" y="1113800"/>
              <a:chExt cx="1428810" cy="3612861"/>
            </a:xfrm>
          </p:grpSpPr>
          <p:sp>
            <p:nvSpPr>
              <p:cNvPr id="396" name="Google Shape;396;p39"/>
              <p:cNvSpPr/>
              <p:nvPr/>
            </p:nvSpPr>
            <p:spPr>
              <a:xfrm>
                <a:off x="3181689" y="4421866"/>
                <a:ext cx="97510" cy="205336"/>
              </a:xfrm>
              <a:custGeom>
                <a:avLst/>
                <a:gdLst/>
                <a:ahLst/>
                <a:cxnLst/>
                <a:rect l="l" t="t" r="r" b="b"/>
                <a:pathLst>
                  <a:path w="4452" h="9375" extrusionOk="0">
                    <a:moveTo>
                      <a:pt x="1" y="0"/>
                    </a:moveTo>
                    <a:lnTo>
                      <a:pt x="403" y="9375"/>
                    </a:lnTo>
                    <a:lnTo>
                      <a:pt x="4451" y="9375"/>
                    </a:lnTo>
                    <a:lnTo>
                      <a:pt x="4048" y="0"/>
                    </a:lnTo>
                    <a:close/>
                  </a:path>
                </a:pathLst>
              </a:custGeom>
              <a:solidFill>
                <a:srgbClr val="B55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39"/>
              <p:cNvSpPr/>
              <p:nvPr/>
            </p:nvSpPr>
            <p:spPr>
              <a:xfrm>
                <a:off x="3678284" y="4421866"/>
                <a:ext cx="133211" cy="205336"/>
              </a:xfrm>
              <a:custGeom>
                <a:avLst/>
                <a:gdLst/>
                <a:ahLst/>
                <a:cxnLst/>
                <a:rect l="l" t="t" r="r" b="b"/>
                <a:pathLst>
                  <a:path w="6082" h="9375" extrusionOk="0">
                    <a:moveTo>
                      <a:pt x="0" y="0"/>
                    </a:moveTo>
                    <a:lnTo>
                      <a:pt x="2035" y="9375"/>
                    </a:lnTo>
                    <a:lnTo>
                      <a:pt x="6082" y="9375"/>
                    </a:lnTo>
                    <a:lnTo>
                      <a:pt x="4047" y="0"/>
                    </a:lnTo>
                    <a:close/>
                  </a:path>
                </a:pathLst>
              </a:custGeom>
              <a:solidFill>
                <a:srgbClr val="B55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9"/>
              <p:cNvSpPr/>
              <p:nvPr/>
            </p:nvSpPr>
            <p:spPr>
              <a:xfrm>
                <a:off x="3571006" y="4616929"/>
                <a:ext cx="272029" cy="100795"/>
              </a:xfrm>
              <a:custGeom>
                <a:avLst/>
                <a:gdLst/>
                <a:ahLst/>
                <a:cxnLst/>
                <a:rect l="l" t="t" r="r" b="b"/>
                <a:pathLst>
                  <a:path w="12420" h="4602" extrusionOk="0">
                    <a:moveTo>
                      <a:pt x="6641" y="0"/>
                    </a:moveTo>
                    <a:cubicBezTo>
                      <a:pt x="6400" y="0"/>
                      <a:pt x="6167" y="88"/>
                      <a:pt x="5987" y="250"/>
                    </a:cubicBezTo>
                    <a:cubicBezTo>
                      <a:pt x="4989" y="1147"/>
                      <a:pt x="3814" y="2087"/>
                      <a:pt x="696" y="2770"/>
                    </a:cubicBezTo>
                    <a:cubicBezTo>
                      <a:pt x="0" y="2922"/>
                      <a:pt x="259" y="4602"/>
                      <a:pt x="1921" y="4602"/>
                    </a:cubicBezTo>
                    <a:cubicBezTo>
                      <a:pt x="3620" y="4602"/>
                      <a:pt x="6155" y="4474"/>
                      <a:pt x="7385" y="4474"/>
                    </a:cubicBezTo>
                    <a:cubicBezTo>
                      <a:pt x="9385" y="4474"/>
                      <a:pt x="10156" y="4567"/>
                      <a:pt x="11744" y="4595"/>
                    </a:cubicBezTo>
                    <a:cubicBezTo>
                      <a:pt x="11748" y="4595"/>
                      <a:pt x="11751" y="4595"/>
                      <a:pt x="11755" y="4595"/>
                    </a:cubicBezTo>
                    <a:cubicBezTo>
                      <a:pt x="12132" y="4595"/>
                      <a:pt x="12419" y="4244"/>
                      <a:pt x="12336" y="3875"/>
                    </a:cubicBezTo>
                    <a:lnTo>
                      <a:pt x="11536" y="276"/>
                    </a:lnTo>
                    <a:cubicBezTo>
                      <a:pt x="11501" y="115"/>
                      <a:pt x="11358" y="0"/>
                      <a:pt x="11192" y="0"/>
                    </a:cubicBezTo>
                    <a:lnTo>
                      <a:pt x="6645" y="0"/>
                    </a:lnTo>
                    <a:cubicBezTo>
                      <a:pt x="6644" y="0"/>
                      <a:pt x="6642" y="0"/>
                      <a:pt x="66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39"/>
              <p:cNvSpPr/>
              <p:nvPr/>
            </p:nvSpPr>
            <p:spPr>
              <a:xfrm>
                <a:off x="2968600" y="4616929"/>
                <a:ext cx="346191" cy="100795"/>
              </a:xfrm>
              <a:custGeom>
                <a:avLst/>
                <a:gdLst/>
                <a:ahLst/>
                <a:cxnLst/>
                <a:rect l="l" t="t" r="r" b="b"/>
                <a:pathLst>
                  <a:path w="15806" h="4602" extrusionOk="0">
                    <a:moveTo>
                      <a:pt x="10159" y="0"/>
                    </a:moveTo>
                    <a:cubicBezTo>
                      <a:pt x="9810" y="0"/>
                      <a:pt x="9482" y="132"/>
                      <a:pt x="9185" y="316"/>
                    </a:cubicBezTo>
                    <a:cubicBezTo>
                      <a:pt x="6449" y="2002"/>
                      <a:pt x="3862" y="2077"/>
                      <a:pt x="696" y="2770"/>
                    </a:cubicBezTo>
                    <a:cubicBezTo>
                      <a:pt x="1" y="2922"/>
                      <a:pt x="461" y="4602"/>
                      <a:pt x="2123" y="4602"/>
                    </a:cubicBezTo>
                    <a:cubicBezTo>
                      <a:pt x="4871" y="4602"/>
                      <a:pt x="6895" y="4474"/>
                      <a:pt x="9238" y="4474"/>
                    </a:cubicBezTo>
                    <a:cubicBezTo>
                      <a:pt x="11243" y="4474"/>
                      <a:pt x="13547" y="4568"/>
                      <a:pt x="15141" y="4595"/>
                    </a:cubicBezTo>
                    <a:cubicBezTo>
                      <a:pt x="15145" y="4595"/>
                      <a:pt x="15149" y="4595"/>
                      <a:pt x="15152" y="4595"/>
                    </a:cubicBezTo>
                    <a:cubicBezTo>
                      <a:pt x="15529" y="4595"/>
                      <a:pt x="15806" y="4244"/>
                      <a:pt x="15724" y="3875"/>
                    </a:cubicBezTo>
                    <a:lnTo>
                      <a:pt x="14925" y="276"/>
                    </a:lnTo>
                    <a:cubicBezTo>
                      <a:pt x="14889" y="115"/>
                      <a:pt x="14745" y="0"/>
                      <a:pt x="14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39"/>
              <p:cNvSpPr/>
              <p:nvPr/>
            </p:nvSpPr>
            <p:spPr>
              <a:xfrm>
                <a:off x="2548444" y="1682761"/>
                <a:ext cx="577372" cy="451783"/>
              </a:xfrm>
              <a:custGeom>
                <a:avLst/>
                <a:gdLst/>
                <a:ahLst/>
                <a:cxnLst/>
                <a:rect l="l" t="t" r="r" b="b"/>
                <a:pathLst>
                  <a:path w="26361" h="20627" extrusionOk="0">
                    <a:moveTo>
                      <a:pt x="20902" y="0"/>
                    </a:moveTo>
                    <a:cubicBezTo>
                      <a:pt x="20902" y="0"/>
                      <a:pt x="14616" y="12835"/>
                      <a:pt x="12639" y="13483"/>
                    </a:cubicBezTo>
                    <a:cubicBezTo>
                      <a:pt x="9948" y="14364"/>
                      <a:pt x="4419" y="16816"/>
                      <a:pt x="1075" y="17275"/>
                    </a:cubicBezTo>
                    <a:cubicBezTo>
                      <a:pt x="652" y="17806"/>
                      <a:pt x="1" y="19481"/>
                      <a:pt x="107" y="20092"/>
                    </a:cubicBezTo>
                    <a:cubicBezTo>
                      <a:pt x="1259" y="20469"/>
                      <a:pt x="2736" y="20626"/>
                      <a:pt x="4335" y="20626"/>
                    </a:cubicBezTo>
                    <a:cubicBezTo>
                      <a:pt x="9138" y="20626"/>
                      <a:pt x="15045" y="19204"/>
                      <a:pt x="16571" y="18018"/>
                    </a:cubicBezTo>
                    <a:cubicBezTo>
                      <a:pt x="21208" y="14417"/>
                      <a:pt x="26361" y="2162"/>
                      <a:pt x="26361" y="2162"/>
                    </a:cubicBezTo>
                    <a:lnTo>
                      <a:pt x="20902" y="0"/>
                    </a:lnTo>
                    <a:close/>
                  </a:path>
                </a:pathLst>
              </a:custGeom>
              <a:solidFill>
                <a:srgbClr val="B55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39"/>
              <p:cNvSpPr/>
              <p:nvPr/>
            </p:nvSpPr>
            <p:spPr>
              <a:xfrm>
                <a:off x="2859218" y="1603102"/>
                <a:ext cx="328713" cy="376175"/>
              </a:xfrm>
              <a:custGeom>
                <a:avLst/>
                <a:gdLst/>
                <a:ahLst/>
                <a:cxnLst/>
                <a:rect l="l" t="t" r="r" b="b"/>
                <a:pathLst>
                  <a:path w="15008" h="17175" extrusionOk="0">
                    <a:moveTo>
                      <a:pt x="9839" y="0"/>
                    </a:moveTo>
                    <a:cubicBezTo>
                      <a:pt x="8100" y="0"/>
                      <a:pt x="6158" y="1098"/>
                      <a:pt x="4679" y="3301"/>
                    </a:cubicBezTo>
                    <a:cubicBezTo>
                      <a:pt x="1888" y="7458"/>
                      <a:pt x="0" y="12777"/>
                      <a:pt x="0" y="12777"/>
                    </a:cubicBezTo>
                    <a:lnTo>
                      <a:pt x="8097" y="17174"/>
                    </a:lnTo>
                    <a:cubicBezTo>
                      <a:pt x="8097" y="17174"/>
                      <a:pt x="15008" y="6509"/>
                      <a:pt x="13643" y="2887"/>
                    </a:cubicBezTo>
                    <a:cubicBezTo>
                      <a:pt x="12919" y="964"/>
                      <a:pt x="11468" y="0"/>
                      <a:pt x="98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39"/>
              <p:cNvSpPr/>
              <p:nvPr/>
            </p:nvSpPr>
            <p:spPr>
              <a:xfrm>
                <a:off x="2974294" y="1670036"/>
                <a:ext cx="202072" cy="309241"/>
              </a:xfrm>
              <a:custGeom>
                <a:avLst/>
                <a:gdLst/>
                <a:ahLst/>
                <a:cxnLst/>
                <a:rect l="l" t="t" r="r" b="b"/>
                <a:pathLst>
                  <a:path w="9226" h="14119" extrusionOk="0">
                    <a:moveTo>
                      <a:pt x="7288" y="0"/>
                    </a:moveTo>
                    <a:cubicBezTo>
                      <a:pt x="6033" y="0"/>
                      <a:pt x="4698" y="915"/>
                      <a:pt x="3358" y="3158"/>
                    </a:cubicBezTo>
                    <a:cubicBezTo>
                      <a:pt x="1593" y="6119"/>
                      <a:pt x="127" y="11149"/>
                      <a:pt x="0" y="12575"/>
                    </a:cubicBezTo>
                    <a:lnTo>
                      <a:pt x="2843" y="14118"/>
                    </a:lnTo>
                    <a:cubicBezTo>
                      <a:pt x="2843" y="14118"/>
                      <a:pt x="9225" y="4270"/>
                      <a:pt x="8512" y="290"/>
                    </a:cubicBezTo>
                    <a:cubicBezTo>
                      <a:pt x="8115" y="102"/>
                      <a:pt x="7706" y="0"/>
                      <a:pt x="7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39"/>
              <p:cNvSpPr/>
              <p:nvPr/>
            </p:nvSpPr>
            <p:spPr>
              <a:xfrm>
                <a:off x="2453059" y="2019227"/>
                <a:ext cx="133824" cy="112645"/>
              </a:xfrm>
              <a:custGeom>
                <a:avLst/>
                <a:gdLst/>
                <a:ahLst/>
                <a:cxnLst/>
                <a:rect l="l" t="t" r="r" b="b"/>
                <a:pathLst>
                  <a:path w="6110" h="5143" extrusionOk="0">
                    <a:moveTo>
                      <a:pt x="1544" y="0"/>
                    </a:moveTo>
                    <a:lnTo>
                      <a:pt x="0" y="4935"/>
                    </a:lnTo>
                    <a:cubicBezTo>
                      <a:pt x="0" y="4935"/>
                      <a:pt x="1155" y="5142"/>
                      <a:pt x="2786" y="5142"/>
                    </a:cubicBezTo>
                    <a:cubicBezTo>
                      <a:pt x="3602" y="5142"/>
                      <a:pt x="4537" y="5091"/>
                      <a:pt x="5507" y="4935"/>
                    </a:cubicBezTo>
                    <a:lnTo>
                      <a:pt x="6110" y="1875"/>
                    </a:lnTo>
                    <a:lnTo>
                      <a:pt x="1544" y="0"/>
                    </a:lnTo>
                    <a:close/>
                  </a:path>
                </a:pathLst>
              </a:custGeom>
              <a:solidFill>
                <a:srgbClr val="B55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39"/>
              <p:cNvSpPr/>
              <p:nvPr/>
            </p:nvSpPr>
            <p:spPr>
              <a:xfrm>
                <a:off x="2414225" y="2016577"/>
                <a:ext cx="72694" cy="110761"/>
              </a:xfrm>
              <a:custGeom>
                <a:avLst/>
                <a:gdLst/>
                <a:ahLst/>
                <a:cxnLst/>
                <a:rect l="l" t="t" r="r" b="b"/>
                <a:pathLst>
                  <a:path w="3319" h="5057" extrusionOk="0">
                    <a:moveTo>
                      <a:pt x="1" y="0"/>
                    </a:moveTo>
                    <a:lnTo>
                      <a:pt x="76" y="3284"/>
                    </a:lnTo>
                    <a:lnTo>
                      <a:pt x="1773" y="5056"/>
                    </a:lnTo>
                    <a:lnTo>
                      <a:pt x="3318" y="121"/>
                    </a:lnTo>
                    <a:lnTo>
                      <a:pt x="1" y="0"/>
                    </a:lnTo>
                    <a:close/>
                  </a:path>
                </a:pathLst>
              </a:custGeom>
              <a:solidFill>
                <a:srgbClr val="B55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39"/>
              <p:cNvSpPr/>
              <p:nvPr/>
            </p:nvSpPr>
            <p:spPr>
              <a:xfrm>
                <a:off x="3181689" y="4421910"/>
                <a:ext cx="93261" cy="105855"/>
              </a:xfrm>
              <a:custGeom>
                <a:avLst/>
                <a:gdLst/>
                <a:ahLst/>
                <a:cxnLst/>
                <a:rect l="l" t="t" r="r" b="b"/>
                <a:pathLst>
                  <a:path w="4258" h="4833" extrusionOk="0">
                    <a:moveTo>
                      <a:pt x="1" y="1"/>
                    </a:moveTo>
                    <a:lnTo>
                      <a:pt x="208" y="4833"/>
                    </a:lnTo>
                    <a:lnTo>
                      <a:pt x="4258" y="4833"/>
                    </a:lnTo>
                    <a:lnTo>
                      <a:pt x="4051" y="1"/>
                    </a:lnTo>
                    <a:close/>
                  </a:path>
                </a:pathLst>
              </a:custGeom>
              <a:solidFill>
                <a:srgbClr val="9E45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39"/>
              <p:cNvSpPr/>
              <p:nvPr/>
            </p:nvSpPr>
            <p:spPr>
              <a:xfrm>
                <a:off x="3678284" y="4421910"/>
                <a:ext cx="111725" cy="105855"/>
              </a:xfrm>
              <a:custGeom>
                <a:avLst/>
                <a:gdLst/>
                <a:ahLst/>
                <a:cxnLst/>
                <a:rect l="l" t="t" r="r" b="b"/>
                <a:pathLst>
                  <a:path w="5101" h="4833" extrusionOk="0">
                    <a:moveTo>
                      <a:pt x="0" y="1"/>
                    </a:moveTo>
                    <a:lnTo>
                      <a:pt x="1051" y="4833"/>
                    </a:lnTo>
                    <a:lnTo>
                      <a:pt x="5100" y="4833"/>
                    </a:lnTo>
                    <a:lnTo>
                      <a:pt x="4050" y="1"/>
                    </a:lnTo>
                    <a:close/>
                  </a:path>
                </a:pathLst>
              </a:custGeom>
              <a:solidFill>
                <a:srgbClr val="9E45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39"/>
              <p:cNvSpPr/>
              <p:nvPr/>
            </p:nvSpPr>
            <p:spPr>
              <a:xfrm>
                <a:off x="2948121" y="1578089"/>
                <a:ext cx="601377" cy="793922"/>
              </a:xfrm>
              <a:custGeom>
                <a:avLst/>
                <a:gdLst/>
                <a:ahLst/>
                <a:cxnLst/>
                <a:rect l="l" t="t" r="r" b="b"/>
                <a:pathLst>
                  <a:path w="27457" h="36248" extrusionOk="0">
                    <a:moveTo>
                      <a:pt x="14889" y="0"/>
                    </a:moveTo>
                    <a:cubicBezTo>
                      <a:pt x="13449" y="0"/>
                      <a:pt x="12075" y="38"/>
                      <a:pt x="11004" y="136"/>
                    </a:cubicBezTo>
                    <a:cubicBezTo>
                      <a:pt x="7798" y="428"/>
                      <a:pt x="4778" y="1259"/>
                      <a:pt x="4778" y="1259"/>
                    </a:cubicBezTo>
                    <a:cubicBezTo>
                      <a:pt x="4778" y="1259"/>
                      <a:pt x="0" y="13483"/>
                      <a:pt x="4539" y="36247"/>
                    </a:cubicBezTo>
                    <a:lnTo>
                      <a:pt x="26189" y="36247"/>
                    </a:lnTo>
                    <a:cubicBezTo>
                      <a:pt x="26338" y="32924"/>
                      <a:pt x="24251" y="16711"/>
                      <a:pt x="27456" y="1051"/>
                    </a:cubicBezTo>
                    <a:cubicBezTo>
                      <a:pt x="27456" y="1051"/>
                      <a:pt x="23745" y="306"/>
                      <a:pt x="20208" y="136"/>
                    </a:cubicBezTo>
                    <a:cubicBezTo>
                      <a:pt x="18659" y="61"/>
                      <a:pt x="16721" y="0"/>
                      <a:pt x="148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39"/>
              <p:cNvSpPr/>
              <p:nvPr/>
            </p:nvSpPr>
            <p:spPr>
              <a:xfrm>
                <a:off x="3438562" y="1633546"/>
                <a:ext cx="104322" cy="399808"/>
              </a:xfrm>
              <a:custGeom>
                <a:avLst/>
                <a:gdLst/>
                <a:ahLst/>
                <a:cxnLst/>
                <a:rect l="l" t="t" r="r" b="b"/>
                <a:pathLst>
                  <a:path w="4763" h="18254" extrusionOk="0">
                    <a:moveTo>
                      <a:pt x="3900" y="0"/>
                    </a:moveTo>
                    <a:cubicBezTo>
                      <a:pt x="2468" y="0"/>
                      <a:pt x="644" y="402"/>
                      <a:pt x="361" y="2385"/>
                    </a:cubicBezTo>
                    <a:cubicBezTo>
                      <a:pt x="0" y="4962"/>
                      <a:pt x="813" y="11129"/>
                      <a:pt x="3267" y="18254"/>
                    </a:cubicBezTo>
                    <a:cubicBezTo>
                      <a:pt x="3275" y="12769"/>
                      <a:pt x="3605" y="6411"/>
                      <a:pt x="4763" y="76"/>
                    </a:cubicBezTo>
                    <a:lnTo>
                      <a:pt x="4763" y="46"/>
                    </a:lnTo>
                    <a:cubicBezTo>
                      <a:pt x="4507" y="20"/>
                      <a:pt x="4213" y="0"/>
                      <a:pt x="39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39"/>
              <p:cNvSpPr/>
              <p:nvPr/>
            </p:nvSpPr>
            <p:spPr>
              <a:xfrm>
                <a:off x="3147105" y="1578067"/>
                <a:ext cx="269028" cy="92998"/>
              </a:xfrm>
              <a:custGeom>
                <a:avLst/>
                <a:gdLst/>
                <a:ahLst/>
                <a:cxnLst/>
                <a:rect l="l" t="t" r="r" b="b"/>
                <a:pathLst>
                  <a:path w="12283" h="4246" extrusionOk="0">
                    <a:moveTo>
                      <a:pt x="5798" y="0"/>
                    </a:moveTo>
                    <a:cubicBezTo>
                      <a:pt x="4360" y="0"/>
                      <a:pt x="2987" y="37"/>
                      <a:pt x="1918" y="135"/>
                    </a:cubicBezTo>
                    <a:cubicBezTo>
                      <a:pt x="1443" y="179"/>
                      <a:pt x="973" y="234"/>
                      <a:pt x="520" y="295"/>
                    </a:cubicBezTo>
                    <a:cubicBezTo>
                      <a:pt x="228" y="908"/>
                      <a:pt x="1" y="1759"/>
                      <a:pt x="388" y="2588"/>
                    </a:cubicBezTo>
                    <a:cubicBezTo>
                      <a:pt x="1161" y="4246"/>
                      <a:pt x="3620" y="4246"/>
                      <a:pt x="4432" y="4246"/>
                    </a:cubicBezTo>
                    <a:cubicBezTo>
                      <a:pt x="10614" y="4246"/>
                      <a:pt x="12089" y="692"/>
                      <a:pt x="12150" y="544"/>
                    </a:cubicBezTo>
                    <a:lnTo>
                      <a:pt x="12282" y="212"/>
                    </a:lnTo>
                    <a:cubicBezTo>
                      <a:pt x="11896" y="179"/>
                      <a:pt x="11509" y="157"/>
                      <a:pt x="11122" y="135"/>
                    </a:cubicBezTo>
                    <a:cubicBezTo>
                      <a:pt x="9571" y="61"/>
                      <a:pt x="7632" y="0"/>
                      <a:pt x="57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39"/>
              <p:cNvSpPr/>
              <p:nvPr/>
            </p:nvSpPr>
            <p:spPr>
              <a:xfrm>
                <a:off x="3133985" y="1392531"/>
                <a:ext cx="256763" cy="254332"/>
              </a:xfrm>
              <a:custGeom>
                <a:avLst/>
                <a:gdLst/>
                <a:ahLst/>
                <a:cxnLst/>
                <a:rect l="l" t="t" r="r" b="b"/>
                <a:pathLst>
                  <a:path w="11723" h="11612" extrusionOk="0">
                    <a:moveTo>
                      <a:pt x="10519" y="0"/>
                    </a:moveTo>
                    <a:lnTo>
                      <a:pt x="5073" y="1435"/>
                    </a:lnTo>
                    <a:cubicBezTo>
                      <a:pt x="5648" y="3735"/>
                      <a:pt x="5820" y="7820"/>
                      <a:pt x="2518" y="8608"/>
                    </a:cubicBezTo>
                    <a:cubicBezTo>
                      <a:pt x="2518" y="8608"/>
                      <a:pt x="0" y="11612"/>
                      <a:pt x="5029" y="11612"/>
                    </a:cubicBezTo>
                    <a:cubicBezTo>
                      <a:pt x="10531" y="11612"/>
                      <a:pt x="11722" y="8608"/>
                      <a:pt x="11722" y="8608"/>
                    </a:cubicBezTo>
                    <a:cubicBezTo>
                      <a:pt x="9649" y="6631"/>
                      <a:pt x="9938" y="2961"/>
                      <a:pt x="10519" y="0"/>
                    </a:cubicBezTo>
                    <a:close/>
                  </a:path>
                </a:pathLst>
              </a:custGeom>
              <a:solidFill>
                <a:srgbClr val="B55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39"/>
              <p:cNvSpPr/>
              <p:nvPr/>
            </p:nvSpPr>
            <p:spPr>
              <a:xfrm>
                <a:off x="3259443" y="1417303"/>
                <a:ext cx="104081" cy="118755"/>
              </a:xfrm>
              <a:custGeom>
                <a:avLst/>
                <a:gdLst/>
                <a:ahLst/>
                <a:cxnLst/>
                <a:rect l="l" t="t" r="r" b="b"/>
                <a:pathLst>
                  <a:path w="4752" h="5422" extrusionOk="0">
                    <a:moveTo>
                      <a:pt x="502" y="1"/>
                    </a:moveTo>
                    <a:lnTo>
                      <a:pt x="0" y="134"/>
                    </a:lnTo>
                    <a:cubicBezTo>
                      <a:pt x="72" y="648"/>
                      <a:pt x="298" y="1383"/>
                      <a:pt x="614" y="2112"/>
                    </a:cubicBezTo>
                    <a:cubicBezTo>
                      <a:pt x="1166" y="3360"/>
                      <a:pt x="3177" y="5089"/>
                      <a:pt x="4751" y="5422"/>
                    </a:cubicBezTo>
                    <a:cubicBezTo>
                      <a:pt x="4376" y="4273"/>
                      <a:pt x="4310" y="2946"/>
                      <a:pt x="4404" y="1620"/>
                    </a:cubicBezTo>
                    <a:lnTo>
                      <a:pt x="502" y="1"/>
                    </a:lnTo>
                    <a:close/>
                  </a:path>
                </a:pathLst>
              </a:custGeom>
              <a:solidFill>
                <a:srgbClr val="9E45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39"/>
              <p:cNvSpPr/>
              <p:nvPr/>
            </p:nvSpPr>
            <p:spPr>
              <a:xfrm>
                <a:off x="3390726" y="1341542"/>
                <a:ext cx="112710" cy="91531"/>
              </a:xfrm>
              <a:custGeom>
                <a:avLst/>
                <a:gdLst/>
                <a:ahLst/>
                <a:cxnLst/>
                <a:rect l="l" t="t" r="r" b="b"/>
                <a:pathLst>
                  <a:path w="5146" h="4179" extrusionOk="0">
                    <a:moveTo>
                      <a:pt x="3210" y="0"/>
                    </a:moveTo>
                    <a:cubicBezTo>
                      <a:pt x="2151" y="0"/>
                      <a:pt x="1087" y="1016"/>
                      <a:pt x="610" y="1862"/>
                    </a:cubicBezTo>
                    <a:cubicBezTo>
                      <a:pt x="0" y="2942"/>
                      <a:pt x="338" y="4178"/>
                      <a:pt x="1602" y="4178"/>
                    </a:cubicBezTo>
                    <a:cubicBezTo>
                      <a:pt x="1632" y="4178"/>
                      <a:pt x="1662" y="4177"/>
                      <a:pt x="1693" y="4176"/>
                    </a:cubicBezTo>
                    <a:cubicBezTo>
                      <a:pt x="2582" y="4135"/>
                      <a:pt x="3607" y="3732"/>
                      <a:pt x="4324" y="2921"/>
                    </a:cubicBezTo>
                    <a:cubicBezTo>
                      <a:pt x="5145" y="1992"/>
                      <a:pt x="4969" y="558"/>
                      <a:pt x="3766" y="101"/>
                    </a:cubicBezTo>
                    <a:cubicBezTo>
                      <a:pt x="3583" y="32"/>
                      <a:pt x="3396" y="0"/>
                      <a:pt x="3210" y="0"/>
                    </a:cubicBezTo>
                    <a:close/>
                  </a:path>
                </a:pathLst>
              </a:custGeom>
              <a:solidFill>
                <a:srgbClr val="9E45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9"/>
              <p:cNvSpPr/>
              <p:nvPr/>
            </p:nvSpPr>
            <p:spPr>
              <a:xfrm>
                <a:off x="3398195" y="1194730"/>
                <a:ext cx="115317" cy="176030"/>
              </a:xfrm>
              <a:custGeom>
                <a:avLst/>
                <a:gdLst/>
                <a:ahLst/>
                <a:cxnLst/>
                <a:rect l="l" t="t" r="r" b="b"/>
                <a:pathLst>
                  <a:path w="5265" h="8037" extrusionOk="0">
                    <a:moveTo>
                      <a:pt x="2449" y="1"/>
                    </a:moveTo>
                    <a:cubicBezTo>
                      <a:pt x="1" y="1"/>
                      <a:pt x="51" y="8037"/>
                      <a:pt x="2240" y="8037"/>
                    </a:cubicBezTo>
                    <a:cubicBezTo>
                      <a:pt x="2334" y="8037"/>
                      <a:pt x="2432" y="8022"/>
                      <a:pt x="2534" y="7991"/>
                    </a:cubicBezTo>
                    <a:cubicBezTo>
                      <a:pt x="5264" y="7161"/>
                      <a:pt x="5151" y="1474"/>
                      <a:pt x="3332" y="303"/>
                    </a:cubicBezTo>
                    <a:cubicBezTo>
                      <a:pt x="3008" y="94"/>
                      <a:pt x="2714" y="1"/>
                      <a:pt x="2449" y="1"/>
                    </a:cubicBezTo>
                    <a:close/>
                  </a:path>
                </a:pathLst>
              </a:custGeom>
              <a:solidFill>
                <a:srgbClr val="0F26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39"/>
              <p:cNvSpPr/>
              <p:nvPr/>
            </p:nvSpPr>
            <p:spPr>
              <a:xfrm>
                <a:off x="3223282" y="1156773"/>
                <a:ext cx="281951" cy="347417"/>
              </a:xfrm>
              <a:custGeom>
                <a:avLst/>
                <a:gdLst/>
                <a:ahLst/>
                <a:cxnLst/>
                <a:rect l="l" t="t" r="r" b="b"/>
                <a:pathLst>
                  <a:path w="12873" h="15862" extrusionOk="0">
                    <a:moveTo>
                      <a:pt x="6356" y="1"/>
                    </a:moveTo>
                    <a:cubicBezTo>
                      <a:pt x="3676" y="1"/>
                      <a:pt x="1227" y="2026"/>
                      <a:pt x="903" y="4955"/>
                    </a:cubicBezTo>
                    <a:cubicBezTo>
                      <a:pt x="461" y="8947"/>
                      <a:pt x="1" y="11263"/>
                      <a:pt x="1644" y="13636"/>
                    </a:cubicBezTo>
                    <a:cubicBezTo>
                      <a:pt x="2704" y="15165"/>
                      <a:pt x="4263" y="15862"/>
                      <a:pt x="5825" y="15862"/>
                    </a:cubicBezTo>
                    <a:cubicBezTo>
                      <a:pt x="7911" y="15862"/>
                      <a:pt x="10005" y="14621"/>
                      <a:pt x="10934" y="12459"/>
                    </a:cubicBezTo>
                    <a:cubicBezTo>
                      <a:pt x="12397" y="9056"/>
                      <a:pt x="12872" y="3098"/>
                      <a:pt x="9277" y="857"/>
                    </a:cubicBezTo>
                    <a:cubicBezTo>
                      <a:pt x="8334" y="268"/>
                      <a:pt x="7329" y="1"/>
                      <a:pt x="6356" y="1"/>
                    </a:cubicBezTo>
                    <a:close/>
                  </a:path>
                </a:pathLst>
              </a:custGeom>
              <a:solidFill>
                <a:srgbClr val="B55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39"/>
              <p:cNvSpPr/>
              <p:nvPr/>
            </p:nvSpPr>
            <p:spPr>
              <a:xfrm>
                <a:off x="3175337" y="1113800"/>
                <a:ext cx="363143" cy="206847"/>
              </a:xfrm>
              <a:custGeom>
                <a:avLst/>
                <a:gdLst/>
                <a:ahLst/>
                <a:cxnLst/>
                <a:rect l="l" t="t" r="r" b="b"/>
                <a:pathLst>
                  <a:path w="16580" h="9444" extrusionOk="0">
                    <a:moveTo>
                      <a:pt x="7161" y="1"/>
                    </a:moveTo>
                    <a:cubicBezTo>
                      <a:pt x="5229" y="1"/>
                      <a:pt x="3611" y="477"/>
                      <a:pt x="3085" y="1453"/>
                    </a:cubicBezTo>
                    <a:cubicBezTo>
                      <a:pt x="568" y="1561"/>
                      <a:pt x="1" y="8160"/>
                      <a:pt x="2424" y="9372"/>
                    </a:cubicBezTo>
                    <a:cubicBezTo>
                      <a:pt x="2519" y="9420"/>
                      <a:pt x="2617" y="9443"/>
                      <a:pt x="2716" y="9443"/>
                    </a:cubicBezTo>
                    <a:cubicBezTo>
                      <a:pt x="3722" y="9443"/>
                      <a:pt x="4844" y="7071"/>
                      <a:pt x="5095" y="4584"/>
                    </a:cubicBezTo>
                    <a:cubicBezTo>
                      <a:pt x="5871" y="5321"/>
                      <a:pt x="8212" y="5702"/>
                      <a:pt x="10512" y="5702"/>
                    </a:cubicBezTo>
                    <a:cubicBezTo>
                      <a:pt x="13582" y="5702"/>
                      <a:pt x="16579" y="5023"/>
                      <a:pt x="15684" y="3602"/>
                    </a:cubicBezTo>
                    <a:cubicBezTo>
                      <a:pt x="14192" y="1234"/>
                      <a:pt x="10270" y="1"/>
                      <a:pt x="7161" y="1"/>
                    </a:cubicBezTo>
                    <a:close/>
                  </a:path>
                </a:pathLst>
              </a:custGeom>
              <a:solidFill>
                <a:srgbClr val="0F26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39"/>
              <p:cNvSpPr/>
              <p:nvPr/>
            </p:nvSpPr>
            <p:spPr>
              <a:xfrm>
                <a:off x="3177352" y="1299862"/>
                <a:ext cx="98452" cy="102175"/>
              </a:xfrm>
              <a:custGeom>
                <a:avLst/>
                <a:gdLst/>
                <a:ahLst/>
                <a:cxnLst/>
                <a:rect l="l" t="t" r="r" b="b"/>
                <a:pathLst>
                  <a:path w="4495" h="4665" extrusionOk="0">
                    <a:moveTo>
                      <a:pt x="1967" y="0"/>
                    </a:moveTo>
                    <a:cubicBezTo>
                      <a:pt x="1957" y="0"/>
                      <a:pt x="1947" y="1"/>
                      <a:pt x="1936" y="1"/>
                    </a:cubicBezTo>
                    <a:cubicBezTo>
                      <a:pt x="650" y="26"/>
                      <a:pt x="0" y="1319"/>
                      <a:pt x="462" y="2468"/>
                    </a:cubicBezTo>
                    <a:cubicBezTo>
                      <a:pt x="864" y="3474"/>
                      <a:pt x="1694" y="4199"/>
                      <a:pt x="2520" y="4536"/>
                    </a:cubicBezTo>
                    <a:cubicBezTo>
                      <a:pt x="2735" y="4624"/>
                      <a:pt x="2936" y="4664"/>
                      <a:pt x="3121" y="4664"/>
                    </a:cubicBezTo>
                    <a:cubicBezTo>
                      <a:pt x="3998" y="4664"/>
                      <a:pt x="4495" y="3753"/>
                      <a:pt x="4317" y="2719"/>
                    </a:cubicBezTo>
                    <a:cubicBezTo>
                      <a:pt x="4123" y="1604"/>
                      <a:pt x="3255" y="0"/>
                      <a:pt x="1967" y="0"/>
                    </a:cubicBezTo>
                    <a:close/>
                  </a:path>
                </a:pathLst>
              </a:custGeom>
              <a:solidFill>
                <a:srgbClr val="B55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39"/>
              <p:cNvSpPr/>
              <p:nvPr/>
            </p:nvSpPr>
            <p:spPr>
              <a:xfrm>
                <a:off x="3035315" y="2371967"/>
                <a:ext cx="323938" cy="2135319"/>
              </a:xfrm>
              <a:custGeom>
                <a:avLst/>
                <a:gdLst/>
                <a:ahLst/>
                <a:cxnLst/>
                <a:rect l="l" t="t" r="r" b="b"/>
                <a:pathLst>
                  <a:path w="14790" h="97492" extrusionOk="0">
                    <a:moveTo>
                      <a:pt x="14790" y="0"/>
                    </a:moveTo>
                    <a:lnTo>
                      <a:pt x="558" y="1"/>
                    </a:lnTo>
                    <a:cubicBezTo>
                      <a:pt x="558" y="1"/>
                      <a:pt x="0" y="30266"/>
                      <a:pt x="441" y="42611"/>
                    </a:cubicBezTo>
                    <a:cubicBezTo>
                      <a:pt x="899" y="55450"/>
                      <a:pt x="5383" y="97491"/>
                      <a:pt x="5383" y="97491"/>
                    </a:cubicBezTo>
                    <a:lnTo>
                      <a:pt x="12240" y="97491"/>
                    </a:lnTo>
                    <a:cubicBezTo>
                      <a:pt x="12240" y="97491"/>
                      <a:pt x="12492" y="56200"/>
                      <a:pt x="12797" y="43590"/>
                    </a:cubicBezTo>
                    <a:cubicBezTo>
                      <a:pt x="13129" y="29843"/>
                      <a:pt x="14790" y="0"/>
                      <a:pt x="14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39"/>
              <p:cNvSpPr/>
              <p:nvPr/>
            </p:nvSpPr>
            <p:spPr>
              <a:xfrm>
                <a:off x="3132912" y="4455201"/>
                <a:ext cx="181090" cy="55150"/>
              </a:xfrm>
              <a:custGeom>
                <a:avLst/>
                <a:gdLst/>
                <a:ahLst/>
                <a:cxnLst/>
                <a:rect l="l" t="t" r="r" b="b"/>
                <a:pathLst>
                  <a:path w="8268" h="2518" extrusionOk="0">
                    <a:moveTo>
                      <a:pt x="1" y="1"/>
                    </a:moveTo>
                    <a:lnTo>
                      <a:pt x="332" y="2518"/>
                    </a:lnTo>
                    <a:lnTo>
                      <a:pt x="8236" y="2518"/>
                    </a:lnTo>
                    <a:cubicBezTo>
                      <a:pt x="8236" y="2518"/>
                      <a:pt x="8268" y="277"/>
                      <a:pt x="8236" y="277"/>
                    </a:cubicBez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39"/>
              <p:cNvSpPr/>
              <p:nvPr/>
            </p:nvSpPr>
            <p:spPr>
              <a:xfrm>
                <a:off x="3254931" y="2547450"/>
                <a:ext cx="87062" cy="689359"/>
              </a:xfrm>
              <a:custGeom>
                <a:avLst/>
                <a:gdLst/>
                <a:ahLst/>
                <a:cxnLst/>
                <a:rect l="l" t="t" r="r" b="b"/>
                <a:pathLst>
                  <a:path w="3975" h="31474" extrusionOk="0">
                    <a:moveTo>
                      <a:pt x="0" y="0"/>
                    </a:moveTo>
                    <a:cubicBezTo>
                      <a:pt x="131" y="15019"/>
                      <a:pt x="1037" y="24142"/>
                      <a:pt x="2893" y="31473"/>
                    </a:cubicBezTo>
                    <a:cubicBezTo>
                      <a:pt x="3130" y="24310"/>
                      <a:pt x="3575" y="14837"/>
                      <a:pt x="3974" y="6969"/>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39"/>
              <p:cNvSpPr/>
              <p:nvPr/>
            </p:nvSpPr>
            <p:spPr>
              <a:xfrm>
                <a:off x="3215725" y="2371989"/>
                <a:ext cx="606612" cy="2135297"/>
              </a:xfrm>
              <a:custGeom>
                <a:avLst/>
                <a:gdLst/>
                <a:ahLst/>
                <a:cxnLst/>
                <a:rect l="l" t="t" r="r" b="b"/>
                <a:pathLst>
                  <a:path w="27696" h="97491" extrusionOk="0">
                    <a:moveTo>
                      <a:pt x="0" y="0"/>
                    </a:moveTo>
                    <a:cubicBezTo>
                      <a:pt x="0" y="0"/>
                      <a:pt x="4594" y="30934"/>
                      <a:pt x="7116" y="42524"/>
                    </a:cubicBezTo>
                    <a:cubicBezTo>
                      <a:pt x="9877" y="55216"/>
                      <a:pt x="20282" y="97490"/>
                      <a:pt x="20282" y="97490"/>
                    </a:cubicBezTo>
                    <a:lnTo>
                      <a:pt x="27696" y="97490"/>
                    </a:lnTo>
                    <a:cubicBezTo>
                      <a:pt x="27696" y="97490"/>
                      <a:pt x="20836" y="56240"/>
                      <a:pt x="19260" y="43675"/>
                    </a:cubicBezTo>
                    <a:cubicBezTo>
                      <a:pt x="17550" y="30037"/>
                      <a:pt x="13971" y="0"/>
                      <a:pt x="139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39"/>
              <p:cNvSpPr/>
              <p:nvPr/>
            </p:nvSpPr>
            <p:spPr>
              <a:xfrm>
                <a:off x="3636144" y="4458224"/>
                <a:ext cx="194297" cy="52128"/>
              </a:xfrm>
              <a:custGeom>
                <a:avLst/>
                <a:gdLst/>
                <a:ahLst/>
                <a:cxnLst/>
                <a:rect l="l" t="t" r="r" b="b"/>
                <a:pathLst>
                  <a:path w="8871" h="2380" extrusionOk="0">
                    <a:moveTo>
                      <a:pt x="1" y="1"/>
                    </a:moveTo>
                    <a:lnTo>
                      <a:pt x="722" y="2380"/>
                    </a:lnTo>
                    <a:lnTo>
                      <a:pt x="8871" y="2380"/>
                    </a:lnTo>
                    <a:cubicBezTo>
                      <a:pt x="8871" y="2380"/>
                      <a:pt x="8533" y="308"/>
                      <a:pt x="8502" y="308"/>
                    </a:cubicBez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9"/>
              <p:cNvSpPr/>
              <p:nvPr/>
            </p:nvSpPr>
            <p:spPr>
              <a:xfrm>
                <a:off x="3482060" y="2467878"/>
                <a:ext cx="276497" cy="1943475"/>
              </a:xfrm>
              <a:custGeom>
                <a:avLst/>
                <a:gdLst/>
                <a:ahLst/>
                <a:cxnLst/>
                <a:rect l="l" t="t" r="r" b="b"/>
                <a:pathLst>
                  <a:path w="12624" h="88733" extrusionOk="0">
                    <a:moveTo>
                      <a:pt x="77" y="1"/>
                    </a:moveTo>
                    <a:cubicBezTo>
                      <a:pt x="39" y="1"/>
                      <a:pt x="1" y="29"/>
                      <a:pt x="8" y="80"/>
                    </a:cubicBezTo>
                    <a:cubicBezTo>
                      <a:pt x="40" y="352"/>
                      <a:pt x="3277" y="27516"/>
                      <a:pt x="4814" y="39768"/>
                    </a:cubicBezTo>
                    <a:cubicBezTo>
                      <a:pt x="6229" y="51057"/>
                      <a:pt x="12419" y="88299"/>
                      <a:pt x="12480" y="88674"/>
                    </a:cubicBezTo>
                    <a:cubicBezTo>
                      <a:pt x="12486" y="88708"/>
                      <a:pt x="12515" y="88732"/>
                      <a:pt x="12548" y="88732"/>
                    </a:cubicBezTo>
                    <a:cubicBezTo>
                      <a:pt x="12553" y="88732"/>
                      <a:pt x="12557" y="88731"/>
                      <a:pt x="12560" y="88731"/>
                    </a:cubicBezTo>
                    <a:cubicBezTo>
                      <a:pt x="12598" y="88725"/>
                      <a:pt x="12624" y="88689"/>
                      <a:pt x="12617" y="88651"/>
                    </a:cubicBezTo>
                    <a:cubicBezTo>
                      <a:pt x="12555" y="88277"/>
                      <a:pt x="6367" y="51039"/>
                      <a:pt x="4952" y="39750"/>
                    </a:cubicBezTo>
                    <a:cubicBezTo>
                      <a:pt x="3415" y="27500"/>
                      <a:pt x="177" y="336"/>
                      <a:pt x="145" y="64"/>
                    </a:cubicBezTo>
                    <a:cubicBezTo>
                      <a:pt x="141" y="21"/>
                      <a:pt x="110" y="1"/>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39"/>
              <p:cNvSpPr/>
              <p:nvPr/>
            </p:nvSpPr>
            <p:spPr>
              <a:xfrm>
                <a:off x="3368912" y="1300803"/>
                <a:ext cx="19121" cy="25692"/>
              </a:xfrm>
              <a:custGeom>
                <a:avLst/>
                <a:gdLst/>
                <a:ahLst/>
                <a:cxnLst/>
                <a:rect l="l" t="t" r="r" b="b"/>
                <a:pathLst>
                  <a:path w="873" h="1173" extrusionOk="0">
                    <a:moveTo>
                      <a:pt x="492" y="0"/>
                    </a:moveTo>
                    <a:cubicBezTo>
                      <a:pt x="297" y="0"/>
                      <a:pt x="108" y="222"/>
                      <a:pt x="56" y="520"/>
                    </a:cubicBezTo>
                    <a:cubicBezTo>
                      <a:pt x="0" y="842"/>
                      <a:pt x="125" y="1132"/>
                      <a:pt x="335" y="1169"/>
                    </a:cubicBezTo>
                    <a:cubicBezTo>
                      <a:pt x="350" y="1172"/>
                      <a:pt x="364" y="1173"/>
                      <a:pt x="379" y="1173"/>
                    </a:cubicBezTo>
                    <a:cubicBezTo>
                      <a:pt x="574" y="1173"/>
                      <a:pt x="766" y="952"/>
                      <a:pt x="818" y="652"/>
                    </a:cubicBezTo>
                    <a:cubicBezTo>
                      <a:pt x="872" y="331"/>
                      <a:pt x="747" y="40"/>
                      <a:pt x="537" y="4"/>
                    </a:cubicBezTo>
                    <a:cubicBezTo>
                      <a:pt x="522" y="2"/>
                      <a:pt x="507" y="0"/>
                      <a:pt x="492" y="0"/>
                    </a:cubicBezTo>
                    <a:close/>
                  </a:path>
                </a:pathLst>
              </a:custGeom>
              <a:solidFill>
                <a:srgbClr val="0F26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39"/>
              <p:cNvSpPr/>
              <p:nvPr/>
            </p:nvSpPr>
            <p:spPr>
              <a:xfrm>
                <a:off x="3448527" y="1314580"/>
                <a:ext cx="19143" cy="25714"/>
              </a:xfrm>
              <a:custGeom>
                <a:avLst/>
                <a:gdLst/>
                <a:ahLst/>
                <a:cxnLst/>
                <a:rect l="l" t="t" r="r" b="b"/>
                <a:pathLst>
                  <a:path w="874" h="1174" extrusionOk="0">
                    <a:moveTo>
                      <a:pt x="494" y="1"/>
                    </a:moveTo>
                    <a:cubicBezTo>
                      <a:pt x="298" y="1"/>
                      <a:pt x="108" y="222"/>
                      <a:pt x="56" y="521"/>
                    </a:cubicBezTo>
                    <a:cubicBezTo>
                      <a:pt x="1" y="843"/>
                      <a:pt x="126" y="1133"/>
                      <a:pt x="337" y="1170"/>
                    </a:cubicBezTo>
                    <a:cubicBezTo>
                      <a:pt x="351" y="1172"/>
                      <a:pt x="366" y="1173"/>
                      <a:pt x="380" y="1173"/>
                    </a:cubicBezTo>
                    <a:cubicBezTo>
                      <a:pt x="576" y="1173"/>
                      <a:pt x="766" y="953"/>
                      <a:pt x="818" y="653"/>
                    </a:cubicBezTo>
                    <a:cubicBezTo>
                      <a:pt x="874" y="330"/>
                      <a:pt x="749" y="41"/>
                      <a:pt x="539" y="5"/>
                    </a:cubicBezTo>
                    <a:cubicBezTo>
                      <a:pt x="524" y="2"/>
                      <a:pt x="509" y="1"/>
                      <a:pt x="494" y="1"/>
                    </a:cubicBezTo>
                    <a:close/>
                  </a:path>
                </a:pathLst>
              </a:custGeom>
              <a:solidFill>
                <a:srgbClr val="0F26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9"/>
              <p:cNvSpPr/>
              <p:nvPr/>
            </p:nvSpPr>
            <p:spPr>
              <a:xfrm>
                <a:off x="3412300" y="1325115"/>
                <a:ext cx="34781" cy="70438"/>
              </a:xfrm>
              <a:custGeom>
                <a:avLst/>
                <a:gdLst/>
                <a:ahLst/>
                <a:cxnLst/>
                <a:rect l="l" t="t" r="r" b="b"/>
                <a:pathLst>
                  <a:path w="1588" h="3216" extrusionOk="0">
                    <a:moveTo>
                      <a:pt x="527" y="0"/>
                    </a:moveTo>
                    <a:lnTo>
                      <a:pt x="0" y="3040"/>
                    </a:lnTo>
                    <a:cubicBezTo>
                      <a:pt x="0" y="3040"/>
                      <a:pt x="398" y="3216"/>
                      <a:pt x="858" y="3216"/>
                    </a:cubicBezTo>
                    <a:cubicBezTo>
                      <a:pt x="1100" y="3216"/>
                      <a:pt x="1360" y="3167"/>
                      <a:pt x="1588" y="3018"/>
                    </a:cubicBezTo>
                    <a:cubicBezTo>
                      <a:pt x="937" y="1983"/>
                      <a:pt x="527" y="0"/>
                      <a:pt x="527" y="0"/>
                    </a:cubicBezTo>
                    <a:close/>
                  </a:path>
                </a:pathLst>
              </a:custGeom>
              <a:solidFill>
                <a:srgbClr val="A02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39"/>
              <p:cNvSpPr/>
              <p:nvPr/>
            </p:nvSpPr>
            <p:spPr>
              <a:xfrm>
                <a:off x="3343067" y="1372446"/>
                <a:ext cx="48120" cy="35219"/>
              </a:xfrm>
              <a:custGeom>
                <a:avLst/>
                <a:gdLst/>
                <a:ahLst/>
                <a:cxnLst/>
                <a:rect l="l" t="t" r="r" b="b"/>
                <a:pathLst>
                  <a:path w="2197" h="1608" extrusionOk="0">
                    <a:moveTo>
                      <a:pt x="109" y="1"/>
                    </a:moveTo>
                    <a:cubicBezTo>
                      <a:pt x="96" y="1"/>
                      <a:pt x="83" y="3"/>
                      <a:pt x="71" y="8"/>
                    </a:cubicBezTo>
                    <a:cubicBezTo>
                      <a:pt x="22" y="30"/>
                      <a:pt x="0" y="87"/>
                      <a:pt x="22" y="137"/>
                    </a:cubicBezTo>
                    <a:cubicBezTo>
                      <a:pt x="43" y="184"/>
                      <a:pt x="558" y="1343"/>
                      <a:pt x="2071" y="1605"/>
                    </a:cubicBezTo>
                    <a:cubicBezTo>
                      <a:pt x="2078" y="1606"/>
                      <a:pt x="2085" y="1607"/>
                      <a:pt x="2093" y="1607"/>
                    </a:cubicBezTo>
                    <a:cubicBezTo>
                      <a:pt x="2138" y="1607"/>
                      <a:pt x="2179" y="1575"/>
                      <a:pt x="2188" y="1528"/>
                    </a:cubicBezTo>
                    <a:cubicBezTo>
                      <a:pt x="2197" y="1474"/>
                      <a:pt x="2159" y="1423"/>
                      <a:pt x="2103" y="1417"/>
                    </a:cubicBezTo>
                    <a:cubicBezTo>
                      <a:pt x="691" y="1172"/>
                      <a:pt x="203" y="72"/>
                      <a:pt x="198" y="60"/>
                    </a:cubicBezTo>
                    <a:cubicBezTo>
                      <a:pt x="183" y="23"/>
                      <a:pt x="147" y="1"/>
                      <a:pt x="109" y="1"/>
                    </a:cubicBezTo>
                    <a:close/>
                  </a:path>
                </a:pathLst>
              </a:custGeom>
              <a:solidFill>
                <a:srgbClr val="0F26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39"/>
              <p:cNvSpPr/>
              <p:nvPr/>
            </p:nvSpPr>
            <p:spPr>
              <a:xfrm>
                <a:off x="3345870" y="1263197"/>
                <a:ext cx="42841" cy="19230"/>
              </a:xfrm>
              <a:custGeom>
                <a:avLst/>
                <a:gdLst/>
                <a:ahLst/>
                <a:cxnLst/>
                <a:rect l="l" t="t" r="r" b="b"/>
                <a:pathLst>
                  <a:path w="1956" h="878" extrusionOk="0">
                    <a:moveTo>
                      <a:pt x="1461" y="0"/>
                    </a:moveTo>
                    <a:cubicBezTo>
                      <a:pt x="1132" y="0"/>
                      <a:pt x="607" y="88"/>
                      <a:pt x="117" y="547"/>
                    </a:cubicBezTo>
                    <a:cubicBezTo>
                      <a:pt x="1" y="655"/>
                      <a:pt x="59" y="848"/>
                      <a:pt x="214" y="876"/>
                    </a:cubicBezTo>
                    <a:lnTo>
                      <a:pt x="215" y="875"/>
                    </a:lnTo>
                    <a:cubicBezTo>
                      <a:pt x="226" y="877"/>
                      <a:pt x="238" y="878"/>
                      <a:pt x="249" y="878"/>
                    </a:cubicBezTo>
                    <a:cubicBezTo>
                      <a:pt x="297" y="878"/>
                      <a:pt x="343" y="860"/>
                      <a:pt x="379" y="826"/>
                    </a:cubicBezTo>
                    <a:cubicBezTo>
                      <a:pt x="780" y="451"/>
                      <a:pt x="1206" y="383"/>
                      <a:pt x="1462" y="383"/>
                    </a:cubicBezTo>
                    <a:cubicBezTo>
                      <a:pt x="1606" y="383"/>
                      <a:pt x="1695" y="405"/>
                      <a:pt x="1698" y="405"/>
                    </a:cubicBezTo>
                    <a:cubicBezTo>
                      <a:pt x="1713" y="410"/>
                      <a:pt x="1728" y="412"/>
                      <a:pt x="1744" y="412"/>
                    </a:cubicBezTo>
                    <a:cubicBezTo>
                      <a:pt x="1826" y="412"/>
                      <a:pt x="1908" y="352"/>
                      <a:pt x="1930" y="265"/>
                    </a:cubicBezTo>
                    <a:cubicBezTo>
                      <a:pt x="1955" y="162"/>
                      <a:pt x="1892" y="59"/>
                      <a:pt x="1790" y="33"/>
                    </a:cubicBezTo>
                    <a:cubicBezTo>
                      <a:pt x="1776" y="30"/>
                      <a:pt x="1652" y="0"/>
                      <a:pt x="1461" y="0"/>
                    </a:cubicBezTo>
                    <a:close/>
                  </a:path>
                </a:pathLst>
              </a:custGeom>
              <a:solidFill>
                <a:srgbClr val="0F26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9"/>
              <p:cNvSpPr/>
              <p:nvPr/>
            </p:nvSpPr>
            <p:spPr>
              <a:xfrm>
                <a:off x="3461778" y="1271454"/>
                <a:ext cx="33861" cy="32547"/>
              </a:xfrm>
              <a:custGeom>
                <a:avLst/>
                <a:gdLst/>
                <a:ahLst/>
                <a:cxnLst/>
                <a:rect l="l" t="t" r="r" b="b"/>
                <a:pathLst>
                  <a:path w="1546" h="1486" extrusionOk="0">
                    <a:moveTo>
                      <a:pt x="211" y="0"/>
                    </a:moveTo>
                    <a:cubicBezTo>
                      <a:pt x="127" y="0"/>
                      <a:pt x="47" y="61"/>
                      <a:pt x="25" y="149"/>
                    </a:cubicBezTo>
                    <a:cubicBezTo>
                      <a:pt x="1" y="252"/>
                      <a:pt x="65" y="354"/>
                      <a:pt x="167" y="380"/>
                    </a:cubicBezTo>
                    <a:cubicBezTo>
                      <a:pt x="196" y="387"/>
                      <a:pt x="862" y="562"/>
                      <a:pt x="1149" y="1358"/>
                    </a:cubicBezTo>
                    <a:cubicBezTo>
                      <a:pt x="1173" y="1426"/>
                      <a:pt x="1236" y="1476"/>
                      <a:pt x="1308" y="1484"/>
                    </a:cubicBezTo>
                    <a:cubicBezTo>
                      <a:pt x="1313" y="1485"/>
                      <a:pt x="1319" y="1485"/>
                      <a:pt x="1325" y="1485"/>
                    </a:cubicBezTo>
                    <a:cubicBezTo>
                      <a:pt x="1348" y="1485"/>
                      <a:pt x="1372" y="1481"/>
                      <a:pt x="1393" y="1474"/>
                    </a:cubicBezTo>
                    <a:cubicBezTo>
                      <a:pt x="1493" y="1438"/>
                      <a:pt x="1545" y="1328"/>
                      <a:pt x="1509" y="1228"/>
                    </a:cubicBezTo>
                    <a:cubicBezTo>
                      <a:pt x="1151" y="230"/>
                      <a:pt x="293" y="16"/>
                      <a:pt x="256" y="6"/>
                    </a:cubicBezTo>
                    <a:cubicBezTo>
                      <a:pt x="241" y="2"/>
                      <a:pt x="226" y="0"/>
                      <a:pt x="211" y="0"/>
                    </a:cubicBezTo>
                    <a:close/>
                  </a:path>
                </a:pathLst>
              </a:custGeom>
              <a:solidFill>
                <a:srgbClr val="0F26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39"/>
              <p:cNvSpPr/>
              <p:nvPr/>
            </p:nvSpPr>
            <p:spPr>
              <a:xfrm>
                <a:off x="3468020" y="1660924"/>
                <a:ext cx="274460" cy="696324"/>
              </a:xfrm>
              <a:custGeom>
                <a:avLst/>
                <a:gdLst/>
                <a:ahLst/>
                <a:cxnLst/>
                <a:rect l="l" t="t" r="r" b="b"/>
                <a:pathLst>
                  <a:path w="12531" h="31792" extrusionOk="0">
                    <a:moveTo>
                      <a:pt x="4878" y="0"/>
                    </a:moveTo>
                    <a:lnTo>
                      <a:pt x="0" y="3269"/>
                    </a:lnTo>
                    <a:cubicBezTo>
                      <a:pt x="0" y="3269"/>
                      <a:pt x="7007" y="15726"/>
                      <a:pt x="6418" y="17722"/>
                    </a:cubicBezTo>
                    <a:cubicBezTo>
                      <a:pt x="5618" y="20439"/>
                      <a:pt x="4500" y="26382"/>
                      <a:pt x="2983" y="29397"/>
                    </a:cubicBezTo>
                    <a:cubicBezTo>
                      <a:pt x="3180" y="30047"/>
                      <a:pt x="4191" y="31533"/>
                      <a:pt x="4754" y="31792"/>
                    </a:cubicBezTo>
                    <a:cubicBezTo>
                      <a:pt x="8611" y="28849"/>
                      <a:pt x="12531" y="19627"/>
                      <a:pt x="12384" y="17056"/>
                    </a:cubicBezTo>
                    <a:cubicBezTo>
                      <a:pt x="12048" y="11194"/>
                      <a:pt x="4878" y="0"/>
                      <a:pt x="4878" y="0"/>
                    </a:cubicBezTo>
                    <a:close/>
                  </a:path>
                </a:pathLst>
              </a:custGeom>
              <a:solidFill>
                <a:srgbClr val="B55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39"/>
              <p:cNvSpPr/>
              <p:nvPr/>
            </p:nvSpPr>
            <p:spPr>
              <a:xfrm>
                <a:off x="3400626" y="1599466"/>
                <a:ext cx="328822" cy="404035"/>
              </a:xfrm>
              <a:custGeom>
                <a:avLst/>
                <a:gdLst/>
                <a:ahLst/>
                <a:cxnLst/>
                <a:rect l="l" t="t" r="r" b="b"/>
                <a:pathLst>
                  <a:path w="15013" h="18447" extrusionOk="0">
                    <a:moveTo>
                      <a:pt x="5797" y="1"/>
                    </a:moveTo>
                    <a:cubicBezTo>
                      <a:pt x="2246" y="1"/>
                      <a:pt x="1" y="2945"/>
                      <a:pt x="1679" y="7447"/>
                    </a:cubicBezTo>
                    <a:cubicBezTo>
                      <a:pt x="3426" y="12134"/>
                      <a:pt x="6968" y="18446"/>
                      <a:pt x="6968" y="18446"/>
                    </a:cubicBezTo>
                    <a:lnTo>
                      <a:pt x="15012" y="13903"/>
                    </a:lnTo>
                    <a:cubicBezTo>
                      <a:pt x="15012" y="13903"/>
                      <a:pt x="10625" y="631"/>
                      <a:pt x="6796" y="75"/>
                    </a:cubicBezTo>
                    <a:cubicBezTo>
                      <a:pt x="6453" y="25"/>
                      <a:pt x="6120" y="1"/>
                      <a:pt x="57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39"/>
              <p:cNvSpPr/>
              <p:nvPr/>
            </p:nvSpPr>
            <p:spPr>
              <a:xfrm>
                <a:off x="3665515" y="4609943"/>
                <a:ext cx="46630" cy="22472"/>
              </a:xfrm>
              <a:custGeom>
                <a:avLst/>
                <a:gdLst/>
                <a:ahLst/>
                <a:cxnLst/>
                <a:rect l="l" t="t" r="r" b="b"/>
                <a:pathLst>
                  <a:path w="2129" h="1026" extrusionOk="0">
                    <a:moveTo>
                      <a:pt x="382" y="188"/>
                    </a:moveTo>
                    <a:cubicBezTo>
                      <a:pt x="384" y="188"/>
                      <a:pt x="387" y="188"/>
                      <a:pt x="390" y="188"/>
                    </a:cubicBezTo>
                    <a:cubicBezTo>
                      <a:pt x="700" y="188"/>
                      <a:pt x="1315" y="482"/>
                      <a:pt x="1773" y="745"/>
                    </a:cubicBezTo>
                    <a:cubicBezTo>
                      <a:pt x="1480" y="804"/>
                      <a:pt x="1217" y="833"/>
                      <a:pt x="993" y="833"/>
                    </a:cubicBezTo>
                    <a:cubicBezTo>
                      <a:pt x="691" y="833"/>
                      <a:pt x="462" y="780"/>
                      <a:pt x="335" y="673"/>
                    </a:cubicBezTo>
                    <a:cubicBezTo>
                      <a:pt x="238" y="592"/>
                      <a:pt x="196" y="477"/>
                      <a:pt x="205" y="325"/>
                    </a:cubicBezTo>
                    <a:cubicBezTo>
                      <a:pt x="210" y="251"/>
                      <a:pt x="240" y="225"/>
                      <a:pt x="266" y="213"/>
                    </a:cubicBezTo>
                    <a:cubicBezTo>
                      <a:pt x="303" y="196"/>
                      <a:pt x="342" y="188"/>
                      <a:pt x="382" y="188"/>
                    </a:cubicBezTo>
                    <a:close/>
                    <a:moveTo>
                      <a:pt x="378" y="0"/>
                    </a:moveTo>
                    <a:cubicBezTo>
                      <a:pt x="301" y="0"/>
                      <a:pt x="232" y="13"/>
                      <a:pt x="177" y="41"/>
                    </a:cubicBezTo>
                    <a:cubicBezTo>
                      <a:pt x="108" y="77"/>
                      <a:pt x="23" y="154"/>
                      <a:pt x="14" y="312"/>
                    </a:cubicBezTo>
                    <a:cubicBezTo>
                      <a:pt x="0" y="527"/>
                      <a:pt x="67" y="697"/>
                      <a:pt x="212" y="820"/>
                    </a:cubicBezTo>
                    <a:cubicBezTo>
                      <a:pt x="395" y="973"/>
                      <a:pt x="683" y="1025"/>
                      <a:pt x="991" y="1025"/>
                    </a:cubicBezTo>
                    <a:cubicBezTo>
                      <a:pt x="1366" y="1025"/>
                      <a:pt x="1769" y="949"/>
                      <a:pt x="2050" y="880"/>
                    </a:cubicBezTo>
                    <a:cubicBezTo>
                      <a:pt x="2087" y="871"/>
                      <a:pt x="2116" y="841"/>
                      <a:pt x="2123" y="803"/>
                    </a:cubicBezTo>
                    <a:cubicBezTo>
                      <a:pt x="2129" y="764"/>
                      <a:pt x="2111" y="727"/>
                      <a:pt x="2079" y="705"/>
                    </a:cubicBezTo>
                    <a:cubicBezTo>
                      <a:pt x="1950" y="625"/>
                      <a:pt x="927" y="0"/>
                      <a:pt x="378"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39"/>
              <p:cNvSpPr/>
              <p:nvPr/>
            </p:nvSpPr>
            <p:spPr>
              <a:xfrm>
                <a:off x="3682008" y="4589135"/>
                <a:ext cx="30116" cy="40169"/>
              </a:xfrm>
              <a:custGeom>
                <a:avLst/>
                <a:gdLst/>
                <a:ahLst/>
                <a:cxnLst/>
                <a:rect l="l" t="t" r="r" b="b"/>
                <a:pathLst>
                  <a:path w="1375" h="1834" extrusionOk="0">
                    <a:moveTo>
                      <a:pt x="459" y="192"/>
                    </a:moveTo>
                    <a:cubicBezTo>
                      <a:pt x="537" y="192"/>
                      <a:pt x="609" y="220"/>
                      <a:pt x="678" y="277"/>
                    </a:cubicBezTo>
                    <a:cubicBezTo>
                      <a:pt x="979" y="523"/>
                      <a:pt x="1109" y="1203"/>
                      <a:pt x="1156" y="1545"/>
                    </a:cubicBezTo>
                    <a:cubicBezTo>
                      <a:pt x="739" y="1229"/>
                      <a:pt x="223" y="559"/>
                      <a:pt x="274" y="292"/>
                    </a:cubicBezTo>
                    <a:cubicBezTo>
                      <a:pt x="279" y="268"/>
                      <a:pt x="289" y="210"/>
                      <a:pt x="415" y="196"/>
                    </a:cubicBezTo>
                    <a:cubicBezTo>
                      <a:pt x="430" y="193"/>
                      <a:pt x="444" y="192"/>
                      <a:pt x="459" y="192"/>
                    </a:cubicBezTo>
                    <a:close/>
                    <a:moveTo>
                      <a:pt x="462" y="1"/>
                    </a:moveTo>
                    <a:cubicBezTo>
                      <a:pt x="439" y="1"/>
                      <a:pt x="415" y="3"/>
                      <a:pt x="391" y="6"/>
                    </a:cubicBezTo>
                    <a:cubicBezTo>
                      <a:pt x="162" y="32"/>
                      <a:pt x="102" y="175"/>
                      <a:pt x="86" y="256"/>
                    </a:cubicBezTo>
                    <a:cubicBezTo>
                      <a:pt x="1" y="708"/>
                      <a:pt x="810" y="1594"/>
                      <a:pt x="1230" y="1822"/>
                    </a:cubicBezTo>
                    <a:cubicBezTo>
                      <a:pt x="1243" y="1829"/>
                      <a:pt x="1259" y="1834"/>
                      <a:pt x="1275" y="1834"/>
                    </a:cubicBezTo>
                    <a:cubicBezTo>
                      <a:pt x="1330" y="1833"/>
                      <a:pt x="1374" y="1785"/>
                      <a:pt x="1371" y="1730"/>
                    </a:cubicBezTo>
                    <a:cubicBezTo>
                      <a:pt x="1366" y="1681"/>
                      <a:pt x="1270" y="512"/>
                      <a:pt x="799" y="127"/>
                    </a:cubicBezTo>
                    <a:cubicBezTo>
                      <a:pt x="697" y="45"/>
                      <a:pt x="585" y="1"/>
                      <a:pt x="4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9"/>
              <p:cNvSpPr/>
              <p:nvPr/>
            </p:nvSpPr>
            <p:spPr>
              <a:xfrm>
                <a:off x="3128444" y="4609943"/>
                <a:ext cx="55983" cy="22494"/>
              </a:xfrm>
              <a:custGeom>
                <a:avLst/>
                <a:gdLst/>
                <a:ahLst/>
                <a:cxnLst/>
                <a:rect l="l" t="t" r="r" b="b"/>
                <a:pathLst>
                  <a:path w="2556" h="1027" extrusionOk="0">
                    <a:moveTo>
                      <a:pt x="445" y="188"/>
                    </a:moveTo>
                    <a:cubicBezTo>
                      <a:pt x="828" y="188"/>
                      <a:pt x="1570" y="478"/>
                      <a:pt x="2130" y="745"/>
                    </a:cubicBezTo>
                    <a:cubicBezTo>
                      <a:pt x="1772" y="804"/>
                      <a:pt x="1451" y="834"/>
                      <a:pt x="1178" y="834"/>
                    </a:cubicBezTo>
                    <a:cubicBezTo>
                      <a:pt x="770" y="834"/>
                      <a:pt x="471" y="767"/>
                      <a:pt x="322" y="635"/>
                    </a:cubicBezTo>
                    <a:cubicBezTo>
                      <a:pt x="234" y="557"/>
                      <a:pt x="195" y="456"/>
                      <a:pt x="206" y="326"/>
                    </a:cubicBezTo>
                    <a:cubicBezTo>
                      <a:pt x="209" y="276"/>
                      <a:pt x="228" y="245"/>
                      <a:pt x="266" y="224"/>
                    </a:cubicBezTo>
                    <a:cubicBezTo>
                      <a:pt x="309" y="200"/>
                      <a:pt x="370" y="188"/>
                      <a:pt x="445" y="188"/>
                    </a:cubicBezTo>
                    <a:close/>
                    <a:moveTo>
                      <a:pt x="443" y="0"/>
                    </a:moveTo>
                    <a:cubicBezTo>
                      <a:pt x="335" y="0"/>
                      <a:pt x="243" y="17"/>
                      <a:pt x="173" y="56"/>
                    </a:cubicBezTo>
                    <a:cubicBezTo>
                      <a:pt x="78" y="108"/>
                      <a:pt x="24" y="198"/>
                      <a:pt x="14" y="311"/>
                    </a:cubicBezTo>
                    <a:cubicBezTo>
                      <a:pt x="1" y="502"/>
                      <a:pt x="61" y="660"/>
                      <a:pt x="194" y="778"/>
                    </a:cubicBezTo>
                    <a:cubicBezTo>
                      <a:pt x="404" y="964"/>
                      <a:pt x="776" y="1027"/>
                      <a:pt x="1177" y="1027"/>
                    </a:cubicBezTo>
                    <a:cubicBezTo>
                      <a:pt x="1624" y="1027"/>
                      <a:pt x="2107" y="950"/>
                      <a:pt x="2450" y="882"/>
                    </a:cubicBezTo>
                    <a:cubicBezTo>
                      <a:pt x="2538" y="864"/>
                      <a:pt x="2556" y="745"/>
                      <a:pt x="2476" y="702"/>
                    </a:cubicBezTo>
                    <a:cubicBezTo>
                      <a:pt x="2318" y="620"/>
                      <a:pt x="1096" y="0"/>
                      <a:pt x="443"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9"/>
              <p:cNvSpPr/>
              <p:nvPr/>
            </p:nvSpPr>
            <p:spPr>
              <a:xfrm>
                <a:off x="3148945" y="4589135"/>
                <a:ext cx="34934" cy="40169"/>
              </a:xfrm>
              <a:custGeom>
                <a:avLst/>
                <a:gdLst/>
                <a:ahLst/>
                <a:cxnLst/>
                <a:rect l="l" t="t" r="r" b="b"/>
                <a:pathLst>
                  <a:path w="1595" h="1834" extrusionOk="0">
                    <a:moveTo>
                      <a:pt x="509" y="192"/>
                    </a:moveTo>
                    <a:cubicBezTo>
                      <a:pt x="630" y="192"/>
                      <a:pt x="739" y="234"/>
                      <a:pt x="841" y="318"/>
                    </a:cubicBezTo>
                    <a:cubicBezTo>
                      <a:pt x="1179" y="595"/>
                      <a:pt x="1323" y="1246"/>
                      <a:pt x="1375" y="1565"/>
                    </a:cubicBezTo>
                    <a:cubicBezTo>
                      <a:pt x="877" y="1266"/>
                      <a:pt x="219" y="578"/>
                      <a:pt x="263" y="304"/>
                    </a:cubicBezTo>
                    <a:cubicBezTo>
                      <a:pt x="267" y="280"/>
                      <a:pt x="278" y="213"/>
                      <a:pt x="451" y="196"/>
                    </a:cubicBezTo>
                    <a:cubicBezTo>
                      <a:pt x="470" y="193"/>
                      <a:pt x="489" y="192"/>
                      <a:pt x="509" y="192"/>
                    </a:cubicBezTo>
                    <a:close/>
                    <a:moveTo>
                      <a:pt x="515" y="0"/>
                    </a:moveTo>
                    <a:cubicBezTo>
                      <a:pt x="487" y="0"/>
                      <a:pt x="459" y="2"/>
                      <a:pt x="430" y="6"/>
                    </a:cubicBezTo>
                    <a:cubicBezTo>
                      <a:pt x="167" y="31"/>
                      <a:pt x="91" y="166"/>
                      <a:pt x="74" y="272"/>
                    </a:cubicBezTo>
                    <a:cubicBezTo>
                      <a:pt x="0" y="731"/>
                      <a:pt x="968" y="1606"/>
                      <a:pt x="1456" y="1825"/>
                    </a:cubicBezTo>
                    <a:cubicBezTo>
                      <a:pt x="1468" y="1830"/>
                      <a:pt x="1482" y="1833"/>
                      <a:pt x="1496" y="1834"/>
                    </a:cubicBezTo>
                    <a:cubicBezTo>
                      <a:pt x="1515" y="1834"/>
                      <a:pt x="1535" y="1827"/>
                      <a:pt x="1551" y="1815"/>
                    </a:cubicBezTo>
                    <a:cubicBezTo>
                      <a:pt x="1579" y="1796"/>
                      <a:pt x="1594" y="1762"/>
                      <a:pt x="1591" y="1728"/>
                    </a:cubicBezTo>
                    <a:cubicBezTo>
                      <a:pt x="1586" y="1682"/>
                      <a:pt x="1477" y="592"/>
                      <a:pt x="962" y="169"/>
                    </a:cubicBezTo>
                    <a:cubicBezTo>
                      <a:pt x="828" y="59"/>
                      <a:pt x="676" y="0"/>
                      <a:pt x="5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39"/>
              <p:cNvSpPr/>
              <p:nvPr/>
            </p:nvSpPr>
            <p:spPr>
              <a:xfrm>
                <a:off x="3448987" y="2298243"/>
                <a:ext cx="130670" cy="93370"/>
              </a:xfrm>
              <a:custGeom>
                <a:avLst/>
                <a:gdLst/>
                <a:ahLst/>
                <a:cxnLst/>
                <a:rect l="l" t="t" r="r" b="b"/>
                <a:pathLst>
                  <a:path w="5966" h="4263" extrusionOk="0">
                    <a:moveTo>
                      <a:pt x="1" y="1"/>
                    </a:moveTo>
                    <a:lnTo>
                      <a:pt x="2027" y="4261"/>
                    </a:lnTo>
                    <a:cubicBezTo>
                      <a:pt x="2027" y="4261"/>
                      <a:pt x="2064" y="4263"/>
                      <a:pt x="2130" y="4263"/>
                    </a:cubicBezTo>
                    <a:cubicBezTo>
                      <a:pt x="2698" y="4263"/>
                      <a:pt x="5460" y="4143"/>
                      <a:pt x="5965" y="1831"/>
                    </a:cubicBezTo>
                    <a:lnTo>
                      <a:pt x="3852" y="299"/>
                    </a:lnTo>
                    <a:lnTo>
                      <a:pt x="1" y="1"/>
                    </a:lnTo>
                    <a:close/>
                  </a:path>
                </a:pathLst>
              </a:custGeom>
              <a:solidFill>
                <a:srgbClr val="B55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39"/>
              <p:cNvSpPr/>
              <p:nvPr/>
            </p:nvSpPr>
            <p:spPr>
              <a:xfrm>
                <a:off x="3380454" y="2298243"/>
                <a:ext cx="112951" cy="125085"/>
              </a:xfrm>
              <a:custGeom>
                <a:avLst/>
                <a:gdLst/>
                <a:ahLst/>
                <a:cxnLst/>
                <a:rect l="l" t="t" r="r" b="b"/>
                <a:pathLst>
                  <a:path w="5157" h="5711" extrusionOk="0">
                    <a:moveTo>
                      <a:pt x="3130" y="1"/>
                    </a:moveTo>
                    <a:lnTo>
                      <a:pt x="1" y="1941"/>
                    </a:lnTo>
                    <a:lnTo>
                      <a:pt x="2024" y="5710"/>
                    </a:lnTo>
                    <a:lnTo>
                      <a:pt x="5156" y="4262"/>
                    </a:lnTo>
                    <a:lnTo>
                      <a:pt x="3130" y="1"/>
                    </a:lnTo>
                    <a:close/>
                  </a:path>
                </a:pathLst>
              </a:custGeom>
              <a:solidFill>
                <a:srgbClr val="B55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39"/>
              <p:cNvSpPr/>
              <p:nvPr/>
            </p:nvSpPr>
            <p:spPr>
              <a:xfrm>
                <a:off x="2694577" y="1793062"/>
                <a:ext cx="388813" cy="2933599"/>
              </a:xfrm>
              <a:custGeom>
                <a:avLst/>
                <a:gdLst/>
                <a:ahLst/>
                <a:cxnLst/>
                <a:rect l="l" t="t" r="r" b="b"/>
                <a:pathLst>
                  <a:path w="17752" h="133939" extrusionOk="0">
                    <a:moveTo>
                      <a:pt x="5348" y="0"/>
                    </a:moveTo>
                    <a:lnTo>
                      <a:pt x="0" y="497"/>
                    </a:lnTo>
                    <a:lnTo>
                      <a:pt x="12359" y="133939"/>
                    </a:lnTo>
                    <a:lnTo>
                      <a:pt x="17752" y="133939"/>
                    </a:lnTo>
                    <a:lnTo>
                      <a:pt x="53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39"/>
              <p:cNvSpPr/>
              <p:nvPr/>
            </p:nvSpPr>
            <p:spPr>
              <a:xfrm>
                <a:off x="2577443" y="1803948"/>
                <a:ext cx="387828" cy="2922713"/>
              </a:xfrm>
              <a:custGeom>
                <a:avLst/>
                <a:gdLst/>
                <a:ahLst/>
                <a:cxnLst/>
                <a:rect l="l" t="t" r="r" b="b"/>
                <a:pathLst>
                  <a:path w="17707" h="133442" extrusionOk="0">
                    <a:moveTo>
                      <a:pt x="5348" y="0"/>
                    </a:moveTo>
                    <a:lnTo>
                      <a:pt x="1" y="492"/>
                    </a:lnTo>
                    <a:lnTo>
                      <a:pt x="12315" y="133442"/>
                    </a:lnTo>
                    <a:lnTo>
                      <a:pt x="17707" y="133442"/>
                    </a:lnTo>
                    <a:lnTo>
                      <a:pt x="53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39"/>
              <p:cNvSpPr/>
              <p:nvPr/>
            </p:nvSpPr>
            <p:spPr>
              <a:xfrm>
                <a:off x="2460264" y="1601087"/>
                <a:ext cx="351469" cy="224523"/>
              </a:xfrm>
              <a:custGeom>
                <a:avLst/>
                <a:gdLst/>
                <a:ahLst/>
                <a:cxnLst/>
                <a:rect l="l" t="t" r="r" b="b"/>
                <a:pathLst>
                  <a:path w="16047" h="10251" extrusionOk="0">
                    <a:moveTo>
                      <a:pt x="9570" y="1"/>
                    </a:moveTo>
                    <a:lnTo>
                      <a:pt x="4757" y="446"/>
                    </a:lnTo>
                    <a:lnTo>
                      <a:pt x="0" y="10250"/>
                    </a:lnTo>
                    <a:lnTo>
                      <a:pt x="0" y="10250"/>
                    </a:lnTo>
                    <a:lnTo>
                      <a:pt x="16046" y="8765"/>
                    </a:lnTo>
                    <a:lnTo>
                      <a:pt x="9570" y="1"/>
                    </a:lnTo>
                    <a:close/>
                  </a:path>
                </a:pathLst>
              </a:custGeom>
              <a:solidFill>
                <a:srgbClr val="DCE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39"/>
              <p:cNvSpPr/>
              <p:nvPr/>
            </p:nvSpPr>
            <p:spPr>
              <a:xfrm>
                <a:off x="2564455" y="1518799"/>
                <a:ext cx="105439" cy="92056"/>
              </a:xfrm>
              <a:custGeom>
                <a:avLst/>
                <a:gdLst/>
                <a:ahLst/>
                <a:cxnLst/>
                <a:rect l="l" t="t" r="r" b="b"/>
                <a:pathLst>
                  <a:path w="4814" h="4203" extrusionOk="0">
                    <a:moveTo>
                      <a:pt x="2038" y="0"/>
                    </a:moveTo>
                    <a:lnTo>
                      <a:pt x="0" y="4203"/>
                    </a:lnTo>
                    <a:lnTo>
                      <a:pt x="4813" y="3758"/>
                    </a:lnTo>
                    <a:lnTo>
                      <a:pt x="203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1" name="Google Shape;441;p39"/>
          <p:cNvGrpSpPr/>
          <p:nvPr/>
        </p:nvGrpSpPr>
        <p:grpSpPr>
          <a:xfrm>
            <a:off x="4229603" y="386212"/>
            <a:ext cx="3280956" cy="4371064"/>
            <a:chOff x="4229603" y="386212"/>
            <a:chExt cx="3280956" cy="4371064"/>
          </a:xfrm>
        </p:grpSpPr>
        <p:sp>
          <p:nvSpPr>
            <p:cNvPr id="442" name="Google Shape;442;p39"/>
            <p:cNvSpPr/>
            <p:nvPr/>
          </p:nvSpPr>
          <p:spPr>
            <a:xfrm>
              <a:off x="6949327" y="412429"/>
              <a:ext cx="276054" cy="694509"/>
            </a:xfrm>
            <a:custGeom>
              <a:avLst/>
              <a:gdLst/>
              <a:ahLst/>
              <a:cxnLst/>
              <a:rect l="l" t="t" r="r" b="b"/>
              <a:pathLst>
                <a:path w="9687" h="24371" extrusionOk="0">
                  <a:moveTo>
                    <a:pt x="3390" y="1"/>
                  </a:moveTo>
                  <a:cubicBezTo>
                    <a:pt x="3416" y="4308"/>
                    <a:pt x="3004" y="8605"/>
                    <a:pt x="2162" y="12829"/>
                  </a:cubicBezTo>
                  <a:lnTo>
                    <a:pt x="0" y="23674"/>
                  </a:lnTo>
                  <a:lnTo>
                    <a:pt x="6271" y="24371"/>
                  </a:lnTo>
                  <a:lnTo>
                    <a:pt x="8433" y="13525"/>
                  </a:lnTo>
                  <a:cubicBezTo>
                    <a:pt x="9275" y="9302"/>
                    <a:pt x="9686" y="5004"/>
                    <a:pt x="9661" y="698"/>
                  </a:cubicBezTo>
                  <a:lnTo>
                    <a:pt x="9661" y="698"/>
                  </a:lnTo>
                  <a:lnTo>
                    <a:pt x="9661" y="699"/>
                  </a:lnTo>
                  <a:lnTo>
                    <a:pt x="33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39"/>
            <p:cNvSpPr/>
            <p:nvPr/>
          </p:nvSpPr>
          <p:spPr>
            <a:xfrm>
              <a:off x="4409421" y="800761"/>
              <a:ext cx="3101138" cy="3956514"/>
            </a:xfrm>
            <a:custGeom>
              <a:avLst/>
              <a:gdLst/>
              <a:ahLst/>
              <a:cxnLst/>
              <a:rect l="l" t="t" r="r" b="b"/>
              <a:pathLst>
                <a:path w="108822" h="138838" extrusionOk="0">
                  <a:moveTo>
                    <a:pt x="11999" y="0"/>
                  </a:moveTo>
                  <a:lnTo>
                    <a:pt x="1" y="138837"/>
                  </a:lnTo>
                  <a:lnTo>
                    <a:pt x="96821" y="138837"/>
                  </a:lnTo>
                  <a:lnTo>
                    <a:pt x="10882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39"/>
            <p:cNvSpPr/>
            <p:nvPr/>
          </p:nvSpPr>
          <p:spPr>
            <a:xfrm>
              <a:off x="4409421" y="4561229"/>
              <a:ext cx="2776126" cy="196033"/>
            </a:xfrm>
            <a:custGeom>
              <a:avLst/>
              <a:gdLst/>
              <a:ahLst/>
              <a:cxnLst/>
              <a:rect l="l" t="t" r="r" b="b"/>
              <a:pathLst>
                <a:path w="97417" h="6879" extrusionOk="0">
                  <a:moveTo>
                    <a:pt x="594" y="1"/>
                  </a:moveTo>
                  <a:lnTo>
                    <a:pt x="1" y="6878"/>
                  </a:lnTo>
                  <a:lnTo>
                    <a:pt x="96821" y="6878"/>
                  </a:lnTo>
                  <a:lnTo>
                    <a:pt x="974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39"/>
            <p:cNvSpPr/>
            <p:nvPr/>
          </p:nvSpPr>
          <p:spPr>
            <a:xfrm>
              <a:off x="4229603" y="800761"/>
              <a:ext cx="3101138" cy="3956514"/>
            </a:xfrm>
            <a:custGeom>
              <a:avLst/>
              <a:gdLst/>
              <a:ahLst/>
              <a:cxnLst/>
              <a:rect l="l" t="t" r="r" b="b"/>
              <a:pathLst>
                <a:path w="108822" h="138838" extrusionOk="0">
                  <a:moveTo>
                    <a:pt x="11999" y="0"/>
                  </a:moveTo>
                  <a:lnTo>
                    <a:pt x="0" y="138837"/>
                  </a:lnTo>
                  <a:lnTo>
                    <a:pt x="96821" y="138837"/>
                  </a:lnTo>
                  <a:lnTo>
                    <a:pt x="108821"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39"/>
            <p:cNvSpPr/>
            <p:nvPr/>
          </p:nvSpPr>
          <p:spPr>
            <a:xfrm>
              <a:off x="4229603" y="4561229"/>
              <a:ext cx="2776097" cy="196033"/>
            </a:xfrm>
            <a:custGeom>
              <a:avLst/>
              <a:gdLst/>
              <a:ahLst/>
              <a:cxnLst/>
              <a:rect l="l" t="t" r="r" b="b"/>
              <a:pathLst>
                <a:path w="97416" h="6879" extrusionOk="0">
                  <a:moveTo>
                    <a:pt x="594" y="1"/>
                  </a:moveTo>
                  <a:lnTo>
                    <a:pt x="0" y="6878"/>
                  </a:lnTo>
                  <a:lnTo>
                    <a:pt x="96821" y="6878"/>
                  </a:lnTo>
                  <a:lnTo>
                    <a:pt x="9741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39"/>
            <p:cNvSpPr/>
            <p:nvPr/>
          </p:nvSpPr>
          <p:spPr>
            <a:xfrm>
              <a:off x="6643323" y="386212"/>
              <a:ext cx="217492" cy="681143"/>
            </a:xfrm>
            <a:custGeom>
              <a:avLst/>
              <a:gdLst/>
              <a:ahLst/>
              <a:cxnLst/>
              <a:rect l="l" t="t" r="r" b="b"/>
              <a:pathLst>
                <a:path w="7632" h="23902" extrusionOk="0">
                  <a:moveTo>
                    <a:pt x="754" y="0"/>
                  </a:moveTo>
                  <a:cubicBezTo>
                    <a:pt x="1256" y="4277"/>
                    <a:pt x="1322" y="8594"/>
                    <a:pt x="951" y="12885"/>
                  </a:cubicBezTo>
                  <a:lnTo>
                    <a:pt x="1" y="23902"/>
                  </a:lnTo>
                  <a:lnTo>
                    <a:pt x="6310" y="23902"/>
                  </a:lnTo>
                  <a:lnTo>
                    <a:pt x="7261" y="12885"/>
                  </a:lnTo>
                  <a:cubicBezTo>
                    <a:pt x="7631" y="8594"/>
                    <a:pt x="7565" y="4277"/>
                    <a:pt x="7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8" name="Google Shape;448;p39"/>
          <p:cNvSpPr txBox="1">
            <a:spLocks noGrp="1"/>
          </p:cNvSpPr>
          <p:nvPr>
            <p:ph type="title"/>
          </p:nvPr>
        </p:nvSpPr>
        <p:spPr>
          <a:xfrm>
            <a:off x="3784225" y="3343450"/>
            <a:ext cx="4045200" cy="732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—Someone Famous</a:t>
            </a:r>
            <a:endParaRPr/>
          </a:p>
        </p:txBody>
      </p:sp>
      <p:sp>
        <p:nvSpPr>
          <p:cNvPr id="449" name="Google Shape;449;p39"/>
          <p:cNvSpPr txBox="1">
            <a:spLocks noGrp="1"/>
          </p:cNvSpPr>
          <p:nvPr>
            <p:ph type="subTitle" idx="1"/>
          </p:nvPr>
        </p:nvSpPr>
        <p:spPr>
          <a:xfrm>
            <a:off x="4533925" y="1645650"/>
            <a:ext cx="2545800" cy="1852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“This is a quote. Words full of wisdom that someone important said and can make the reader get inspired.”</a:t>
            </a:r>
            <a:endParaRPr/>
          </a:p>
          <a:p>
            <a:pPr marL="0" lvl="0" indent="0" algn="ctr" rtl="0">
              <a:spcBef>
                <a:spcPts val="0"/>
              </a:spcBef>
              <a:spcAft>
                <a:spcPts val="0"/>
              </a:spcAft>
              <a:buNone/>
            </a:pPr>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FDFEFC"/>
        </a:solidFill>
        <a:effectLst/>
      </p:bgPr>
    </p:bg>
    <p:spTree>
      <p:nvGrpSpPr>
        <p:cNvPr id="1" name="Shape 2006"/>
        <p:cNvGrpSpPr/>
        <p:nvPr/>
      </p:nvGrpSpPr>
      <p:grpSpPr>
        <a:xfrm>
          <a:off x="0" y="0"/>
          <a:ext cx="0" cy="0"/>
          <a:chOff x="0" y="0"/>
          <a:chExt cx="0" cy="0"/>
        </a:xfrm>
      </p:grpSpPr>
      <p:sp>
        <p:nvSpPr>
          <p:cNvPr id="2007" name="Google Shape;2007;p66"/>
          <p:cNvSpPr/>
          <p:nvPr/>
        </p:nvSpPr>
        <p:spPr>
          <a:xfrm>
            <a:off x="7702378" y="3746767"/>
            <a:ext cx="80988" cy="175826"/>
          </a:xfrm>
          <a:custGeom>
            <a:avLst/>
            <a:gdLst/>
            <a:ahLst/>
            <a:cxnLst/>
            <a:rect l="l" t="t" r="r" b="b"/>
            <a:pathLst>
              <a:path w="6321" h="13723" extrusionOk="0">
                <a:moveTo>
                  <a:pt x="396" y="1"/>
                </a:moveTo>
                <a:lnTo>
                  <a:pt x="0" y="13722"/>
                </a:lnTo>
                <a:lnTo>
                  <a:pt x="5925" y="13722"/>
                </a:lnTo>
                <a:lnTo>
                  <a:pt x="6321" y="1"/>
                </a:lnTo>
                <a:close/>
              </a:path>
            </a:pathLst>
          </a:custGeom>
          <a:solidFill>
            <a:srgbClr val="FFB5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66"/>
          <p:cNvSpPr txBox="1">
            <a:spLocks noGrp="1"/>
          </p:cNvSpPr>
          <p:nvPr>
            <p:ph type="body" idx="1"/>
          </p:nvPr>
        </p:nvSpPr>
        <p:spPr>
          <a:xfrm>
            <a:off x="775800" y="2042025"/>
            <a:ext cx="2740800" cy="26016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SzPts val="1400"/>
              <a:buChar char="●"/>
            </a:pPr>
            <a:r>
              <a:rPr lang="en"/>
              <a:t>Talk about the topic you want to compare</a:t>
            </a:r>
            <a:endParaRPr/>
          </a:p>
          <a:p>
            <a:pPr marL="457200" lvl="0" indent="-317500" algn="l" rtl="0">
              <a:spcBef>
                <a:spcPts val="1000"/>
              </a:spcBef>
              <a:spcAft>
                <a:spcPts val="0"/>
              </a:spcAft>
              <a:buSzPts val="1400"/>
              <a:buChar char="●"/>
            </a:pPr>
            <a:r>
              <a:rPr lang="en"/>
              <a:t>Talk about the topic you want to compare</a:t>
            </a:r>
            <a:endParaRPr/>
          </a:p>
          <a:p>
            <a:pPr marL="457200" lvl="0" indent="-317500" algn="l" rtl="0">
              <a:spcBef>
                <a:spcPts val="1000"/>
              </a:spcBef>
              <a:spcAft>
                <a:spcPts val="1000"/>
              </a:spcAft>
              <a:buSzPts val="1400"/>
              <a:buChar char="●"/>
            </a:pPr>
            <a:r>
              <a:rPr lang="en"/>
              <a:t>Talk about the topic you want to compare</a:t>
            </a:r>
            <a:endParaRPr/>
          </a:p>
        </p:txBody>
      </p:sp>
      <p:sp>
        <p:nvSpPr>
          <p:cNvPr id="2009" name="Google Shape;2009;p66"/>
          <p:cNvSpPr txBox="1">
            <a:spLocks noGrp="1"/>
          </p:cNvSpPr>
          <p:nvPr>
            <p:ph type="body" idx="2"/>
          </p:nvPr>
        </p:nvSpPr>
        <p:spPr>
          <a:xfrm>
            <a:off x="3434225" y="2042025"/>
            <a:ext cx="2740800" cy="26016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SzPts val="1400"/>
              <a:buChar char="●"/>
            </a:pPr>
            <a:r>
              <a:rPr lang="en"/>
              <a:t>Talk about the topic you want to compare</a:t>
            </a:r>
            <a:endParaRPr/>
          </a:p>
          <a:p>
            <a:pPr marL="457200" lvl="0" indent="-317500" algn="l" rtl="0">
              <a:spcBef>
                <a:spcPts val="1000"/>
              </a:spcBef>
              <a:spcAft>
                <a:spcPts val="0"/>
              </a:spcAft>
              <a:buSzPts val="1400"/>
              <a:buChar char="●"/>
            </a:pPr>
            <a:r>
              <a:rPr lang="en"/>
              <a:t>Talk about the topic you want to compare</a:t>
            </a:r>
            <a:endParaRPr/>
          </a:p>
          <a:p>
            <a:pPr marL="457200" lvl="0" indent="-317500" algn="l" rtl="0">
              <a:spcBef>
                <a:spcPts val="1000"/>
              </a:spcBef>
              <a:spcAft>
                <a:spcPts val="1000"/>
              </a:spcAft>
              <a:buSzPts val="1400"/>
              <a:buChar char="●"/>
            </a:pPr>
            <a:r>
              <a:rPr lang="en"/>
              <a:t>Talk about the topic you want to compare</a:t>
            </a:r>
            <a:endParaRPr/>
          </a:p>
        </p:txBody>
      </p:sp>
      <p:sp>
        <p:nvSpPr>
          <p:cNvPr id="2010" name="Google Shape;2010;p66"/>
          <p:cNvSpPr txBox="1">
            <a:spLocks noGrp="1"/>
          </p:cNvSpPr>
          <p:nvPr>
            <p:ph type="title"/>
          </p:nvPr>
        </p:nvSpPr>
        <p:spPr>
          <a:xfrm>
            <a:off x="775800" y="521225"/>
            <a:ext cx="8208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Lists Are Good for Comparisons</a:t>
            </a:r>
            <a:endParaRPr/>
          </a:p>
        </p:txBody>
      </p:sp>
      <p:grpSp>
        <p:nvGrpSpPr>
          <p:cNvPr id="2011" name="Google Shape;2011;p66"/>
          <p:cNvGrpSpPr/>
          <p:nvPr/>
        </p:nvGrpSpPr>
        <p:grpSpPr>
          <a:xfrm>
            <a:off x="6620746" y="1315480"/>
            <a:ext cx="1870010" cy="2684642"/>
            <a:chOff x="1985350" y="238125"/>
            <a:chExt cx="3648800" cy="5238325"/>
          </a:xfrm>
        </p:grpSpPr>
        <p:sp>
          <p:nvSpPr>
            <p:cNvPr id="2012" name="Google Shape;2012;p66"/>
            <p:cNvSpPr/>
            <p:nvPr/>
          </p:nvSpPr>
          <p:spPr>
            <a:xfrm>
              <a:off x="1985350" y="1479625"/>
              <a:ext cx="1216675" cy="1906300"/>
            </a:xfrm>
            <a:custGeom>
              <a:avLst/>
              <a:gdLst/>
              <a:ahLst/>
              <a:cxnLst/>
              <a:rect l="l" t="t" r="r" b="b"/>
              <a:pathLst>
                <a:path w="48667" h="76252" extrusionOk="0">
                  <a:moveTo>
                    <a:pt x="13468" y="0"/>
                  </a:moveTo>
                  <a:lnTo>
                    <a:pt x="10868" y="1097"/>
                  </a:lnTo>
                  <a:lnTo>
                    <a:pt x="0" y="41495"/>
                  </a:lnTo>
                  <a:lnTo>
                    <a:pt x="10649" y="37005"/>
                  </a:lnTo>
                  <a:lnTo>
                    <a:pt x="27198" y="76252"/>
                  </a:lnTo>
                  <a:lnTo>
                    <a:pt x="48666" y="67199"/>
                  </a:lnTo>
                  <a:lnTo>
                    <a:pt x="13468"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66"/>
            <p:cNvSpPr/>
            <p:nvPr/>
          </p:nvSpPr>
          <p:spPr>
            <a:xfrm>
              <a:off x="2050350" y="1479625"/>
              <a:ext cx="1331975" cy="1878900"/>
            </a:xfrm>
            <a:custGeom>
              <a:avLst/>
              <a:gdLst/>
              <a:ahLst/>
              <a:cxnLst/>
              <a:rect l="l" t="t" r="r" b="b"/>
              <a:pathLst>
                <a:path w="53279" h="75156" extrusionOk="0">
                  <a:moveTo>
                    <a:pt x="10868" y="0"/>
                  </a:moveTo>
                  <a:lnTo>
                    <a:pt x="0" y="40399"/>
                  </a:lnTo>
                  <a:lnTo>
                    <a:pt x="10650" y="35908"/>
                  </a:lnTo>
                  <a:lnTo>
                    <a:pt x="27198" y="75155"/>
                  </a:lnTo>
                  <a:lnTo>
                    <a:pt x="53279" y="64158"/>
                  </a:lnTo>
                  <a:lnTo>
                    <a:pt x="36731" y="24911"/>
                  </a:lnTo>
                  <a:lnTo>
                    <a:pt x="47380" y="20421"/>
                  </a:lnTo>
                  <a:lnTo>
                    <a:pt x="1086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66"/>
            <p:cNvSpPr/>
            <p:nvPr/>
          </p:nvSpPr>
          <p:spPr>
            <a:xfrm>
              <a:off x="2189575" y="1622275"/>
              <a:ext cx="1080975" cy="1617775"/>
            </a:xfrm>
            <a:custGeom>
              <a:avLst/>
              <a:gdLst/>
              <a:ahLst/>
              <a:cxnLst/>
              <a:rect l="l" t="t" r="r" b="b"/>
              <a:pathLst>
                <a:path w="43239" h="64711" extrusionOk="0">
                  <a:moveTo>
                    <a:pt x="8536" y="371"/>
                  </a:moveTo>
                  <a:cubicBezTo>
                    <a:pt x="8797" y="371"/>
                    <a:pt x="9063" y="436"/>
                    <a:pt x="9312" y="575"/>
                  </a:cubicBezTo>
                  <a:lnTo>
                    <a:pt x="30951" y="12677"/>
                  </a:lnTo>
                  <a:cubicBezTo>
                    <a:pt x="31495" y="12981"/>
                    <a:pt x="31801" y="13533"/>
                    <a:pt x="31765" y="14157"/>
                  </a:cubicBezTo>
                  <a:cubicBezTo>
                    <a:pt x="31731" y="14779"/>
                    <a:pt x="31367" y="15295"/>
                    <a:pt x="30793" y="15537"/>
                  </a:cubicBezTo>
                  <a:lnTo>
                    <a:pt x="28358" y="16565"/>
                  </a:lnTo>
                  <a:cubicBezTo>
                    <a:pt x="27359" y="16985"/>
                    <a:pt x="26890" y="18140"/>
                    <a:pt x="27310" y="19138"/>
                  </a:cubicBezTo>
                  <a:lnTo>
                    <a:pt x="42476" y="55107"/>
                  </a:lnTo>
                  <a:cubicBezTo>
                    <a:pt x="42817" y="55918"/>
                    <a:pt x="42437" y="56852"/>
                    <a:pt x="41627" y="57194"/>
                  </a:cubicBezTo>
                  <a:lnTo>
                    <a:pt x="24975" y="64215"/>
                  </a:lnTo>
                  <a:cubicBezTo>
                    <a:pt x="24774" y="64300"/>
                    <a:pt x="24565" y="64340"/>
                    <a:pt x="24359" y="64340"/>
                  </a:cubicBezTo>
                  <a:cubicBezTo>
                    <a:pt x="23737" y="64340"/>
                    <a:pt x="23144" y="63974"/>
                    <a:pt x="22887" y="63366"/>
                  </a:cubicBezTo>
                  <a:lnTo>
                    <a:pt x="7721" y="27398"/>
                  </a:lnTo>
                  <a:cubicBezTo>
                    <a:pt x="7404" y="26648"/>
                    <a:pt x="6674" y="26197"/>
                    <a:pt x="5907" y="26197"/>
                  </a:cubicBezTo>
                  <a:cubicBezTo>
                    <a:pt x="5654" y="26197"/>
                    <a:pt x="5396" y="26246"/>
                    <a:pt x="5148" y="26351"/>
                  </a:cubicBezTo>
                  <a:lnTo>
                    <a:pt x="2712" y="27378"/>
                  </a:lnTo>
                  <a:cubicBezTo>
                    <a:pt x="2505" y="27465"/>
                    <a:pt x="2292" y="27508"/>
                    <a:pt x="2082" y="27508"/>
                  </a:cubicBezTo>
                  <a:cubicBezTo>
                    <a:pt x="1709" y="27508"/>
                    <a:pt x="1346" y="27373"/>
                    <a:pt x="1045" y="27111"/>
                  </a:cubicBezTo>
                  <a:cubicBezTo>
                    <a:pt x="575" y="26701"/>
                    <a:pt x="392" y="26097"/>
                    <a:pt x="554" y="25495"/>
                  </a:cubicBezTo>
                  <a:lnTo>
                    <a:pt x="6995" y="1552"/>
                  </a:lnTo>
                  <a:cubicBezTo>
                    <a:pt x="7190" y="824"/>
                    <a:pt x="7845" y="371"/>
                    <a:pt x="8536" y="371"/>
                  </a:cubicBezTo>
                  <a:close/>
                  <a:moveTo>
                    <a:pt x="8536" y="0"/>
                  </a:moveTo>
                  <a:cubicBezTo>
                    <a:pt x="7685" y="0"/>
                    <a:pt x="6878" y="559"/>
                    <a:pt x="6637" y="1455"/>
                  </a:cubicBezTo>
                  <a:lnTo>
                    <a:pt x="195" y="25399"/>
                  </a:lnTo>
                  <a:cubicBezTo>
                    <a:pt x="0" y="26124"/>
                    <a:pt x="235" y="26897"/>
                    <a:pt x="801" y="27390"/>
                  </a:cubicBezTo>
                  <a:cubicBezTo>
                    <a:pt x="1165" y="27708"/>
                    <a:pt x="1626" y="27874"/>
                    <a:pt x="2093" y="27874"/>
                  </a:cubicBezTo>
                  <a:cubicBezTo>
                    <a:pt x="2350" y="27874"/>
                    <a:pt x="2610" y="27824"/>
                    <a:pt x="2856" y="27720"/>
                  </a:cubicBezTo>
                  <a:lnTo>
                    <a:pt x="5292" y="26693"/>
                  </a:lnTo>
                  <a:cubicBezTo>
                    <a:pt x="5494" y="26608"/>
                    <a:pt x="5703" y="26568"/>
                    <a:pt x="5909" y="26568"/>
                  </a:cubicBezTo>
                  <a:cubicBezTo>
                    <a:pt x="6531" y="26568"/>
                    <a:pt x="7122" y="26933"/>
                    <a:pt x="7380" y="27542"/>
                  </a:cubicBezTo>
                  <a:lnTo>
                    <a:pt x="22546" y="63510"/>
                  </a:lnTo>
                  <a:cubicBezTo>
                    <a:pt x="22853" y="64237"/>
                    <a:pt x="23566" y="64711"/>
                    <a:pt x="24356" y="64711"/>
                  </a:cubicBezTo>
                  <a:cubicBezTo>
                    <a:pt x="24357" y="64711"/>
                    <a:pt x="24358" y="64711"/>
                    <a:pt x="24359" y="64711"/>
                  </a:cubicBezTo>
                  <a:cubicBezTo>
                    <a:pt x="24619" y="64711"/>
                    <a:pt x="24878" y="64658"/>
                    <a:pt x="25119" y="64557"/>
                  </a:cubicBezTo>
                  <a:lnTo>
                    <a:pt x="41771" y="57536"/>
                  </a:lnTo>
                  <a:cubicBezTo>
                    <a:pt x="42770" y="57115"/>
                    <a:pt x="43239" y="55961"/>
                    <a:pt x="42818" y="54962"/>
                  </a:cubicBezTo>
                  <a:lnTo>
                    <a:pt x="27653" y="18994"/>
                  </a:lnTo>
                  <a:cubicBezTo>
                    <a:pt x="27312" y="18183"/>
                    <a:pt x="27692" y="17249"/>
                    <a:pt x="28502" y="16907"/>
                  </a:cubicBezTo>
                  <a:lnTo>
                    <a:pt x="30937" y="15879"/>
                  </a:lnTo>
                  <a:cubicBezTo>
                    <a:pt x="31628" y="15587"/>
                    <a:pt x="32094" y="14928"/>
                    <a:pt x="32136" y="14178"/>
                  </a:cubicBezTo>
                  <a:cubicBezTo>
                    <a:pt x="32177" y="13429"/>
                    <a:pt x="31789" y="12721"/>
                    <a:pt x="31133" y="12355"/>
                  </a:cubicBezTo>
                  <a:lnTo>
                    <a:pt x="9492" y="252"/>
                  </a:lnTo>
                  <a:cubicBezTo>
                    <a:pt x="9186" y="80"/>
                    <a:pt x="8858" y="0"/>
                    <a:pt x="85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66"/>
            <p:cNvSpPr/>
            <p:nvPr/>
          </p:nvSpPr>
          <p:spPr>
            <a:xfrm>
              <a:off x="3594700" y="238125"/>
              <a:ext cx="730775" cy="711400"/>
            </a:xfrm>
            <a:custGeom>
              <a:avLst/>
              <a:gdLst/>
              <a:ahLst/>
              <a:cxnLst/>
              <a:rect l="l" t="t" r="r" b="b"/>
              <a:pathLst>
                <a:path w="29231" h="28456" extrusionOk="0">
                  <a:moveTo>
                    <a:pt x="19940" y="0"/>
                  </a:moveTo>
                  <a:cubicBezTo>
                    <a:pt x="19017" y="0"/>
                    <a:pt x="17993" y="92"/>
                    <a:pt x="16858" y="289"/>
                  </a:cubicBezTo>
                  <a:cubicBezTo>
                    <a:pt x="9095" y="1630"/>
                    <a:pt x="5057" y="5882"/>
                    <a:pt x="5591" y="8201"/>
                  </a:cubicBezTo>
                  <a:cubicBezTo>
                    <a:pt x="2220" y="9236"/>
                    <a:pt x="1" y="22642"/>
                    <a:pt x="6970" y="26967"/>
                  </a:cubicBezTo>
                  <a:cubicBezTo>
                    <a:pt x="8714" y="28050"/>
                    <a:pt x="10980" y="28455"/>
                    <a:pt x="13396" y="28455"/>
                  </a:cubicBezTo>
                  <a:cubicBezTo>
                    <a:pt x="20636" y="28455"/>
                    <a:pt x="29231" y="24814"/>
                    <a:pt x="29231" y="24814"/>
                  </a:cubicBezTo>
                  <a:cubicBezTo>
                    <a:pt x="29231" y="24814"/>
                    <a:pt x="26918" y="22060"/>
                    <a:pt x="27689" y="14758"/>
                  </a:cubicBezTo>
                  <a:cubicBezTo>
                    <a:pt x="28372" y="8282"/>
                    <a:pt x="28689" y="0"/>
                    <a:pt x="1994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66"/>
            <p:cNvSpPr/>
            <p:nvPr/>
          </p:nvSpPr>
          <p:spPr>
            <a:xfrm>
              <a:off x="4323050" y="1267525"/>
              <a:ext cx="585050" cy="979200"/>
            </a:xfrm>
            <a:custGeom>
              <a:avLst/>
              <a:gdLst/>
              <a:ahLst/>
              <a:cxnLst/>
              <a:rect l="l" t="t" r="r" b="b"/>
              <a:pathLst>
                <a:path w="23402" h="39168" extrusionOk="0">
                  <a:moveTo>
                    <a:pt x="6047" y="1"/>
                  </a:moveTo>
                  <a:lnTo>
                    <a:pt x="0" y="378"/>
                  </a:lnTo>
                  <a:cubicBezTo>
                    <a:pt x="114" y="2385"/>
                    <a:pt x="351" y="4224"/>
                    <a:pt x="613" y="6129"/>
                  </a:cubicBezTo>
                  <a:cubicBezTo>
                    <a:pt x="882" y="8018"/>
                    <a:pt x="1236" y="9893"/>
                    <a:pt x="1644" y="11764"/>
                  </a:cubicBezTo>
                  <a:cubicBezTo>
                    <a:pt x="2063" y="13632"/>
                    <a:pt x="2506" y="15500"/>
                    <a:pt x="3095" y="17344"/>
                  </a:cubicBezTo>
                  <a:cubicBezTo>
                    <a:pt x="3654" y="19191"/>
                    <a:pt x="4316" y="21026"/>
                    <a:pt x="5100" y="22828"/>
                  </a:cubicBezTo>
                  <a:lnTo>
                    <a:pt x="5706" y="24176"/>
                  </a:lnTo>
                  <a:cubicBezTo>
                    <a:pt x="5791" y="24381"/>
                    <a:pt x="5955" y="24680"/>
                    <a:pt x="6085" y="24932"/>
                  </a:cubicBezTo>
                  <a:cubicBezTo>
                    <a:pt x="6223" y="25193"/>
                    <a:pt x="6371" y="25422"/>
                    <a:pt x="6515" y="25668"/>
                  </a:cubicBezTo>
                  <a:cubicBezTo>
                    <a:pt x="7099" y="26608"/>
                    <a:pt x="7744" y="27411"/>
                    <a:pt x="8396" y="28178"/>
                  </a:cubicBezTo>
                  <a:cubicBezTo>
                    <a:pt x="9702" y="29707"/>
                    <a:pt x="11095" y="31043"/>
                    <a:pt x="12519" y="32320"/>
                  </a:cubicBezTo>
                  <a:cubicBezTo>
                    <a:pt x="15401" y="34841"/>
                    <a:pt x="18370" y="37110"/>
                    <a:pt x="21564" y="39167"/>
                  </a:cubicBezTo>
                  <a:lnTo>
                    <a:pt x="23402" y="36795"/>
                  </a:lnTo>
                  <a:cubicBezTo>
                    <a:pt x="22106" y="35541"/>
                    <a:pt x="20789" y="34250"/>
                    <a:pt x="19515" y="32957"/>
                  </a:cubicBezTo>
                  <a:cubicBezTo>
                    <a:pt x="18228" y="31673"/>
                    <a:pt x="16982" y="30356"/>
                    <a:pt x="15790" y="29020"/>
                  </a:cubicBezTo>
                  <a:cubicBezTo>
                    <a:pt x="14590" y="27696"/>
                    <a:pt x="13448" y="26335"/>
                    <a:pt x="12453" y="24969"/>
                  </a:cubicBezTo>
                  <a:cubicBezTo>
                    <a:pt x="11960" y="24288"/>
                    <a:pt x="11516" y="23592"/>
                    <a:pt x="11163" y="22939"/>
                  </a:cubicBezTo>
                  <a:cubicBezTo>
                    <a:pt x="11087" y="22778"/>
                    <a:pt x="10992" y="22612"/>
                    <a:pt x="10927" y="22459"/>
                  </a:cubicBezTo>
                  <a:cubicBezTo>
                    <a:pt x="10860" y="22294"/>
                    <a:pt x="10801" y="22187"/>
                    <a:pt x="10719" y="21960"/>
                  </a:cubicBezTo>
                  <a:lnTo>
                    <a:pt x="10257" y="20750"/>
                  </a:lnTo>
                  <a:cubicBezTo>
                    <a:pt x="9062" y="17500"/>
                    <a:pt x="8215" y="14045"/>
                    <a:pt x="7523" y="10554"/>
                  </a:cubicBezTo>
                  <a:cubicBezTo>
                    <a:pt x="7172" y="8808"/>
                    <a:pt x="6922" y="7034"/>
                    <a:pt x="6657" y="5266"/>
                  </a:cubicBezTo>
                  <a:cubicBezTo>
                    <a:pt x="6403" y="3513"/>
                    <a:pt x="6201" y="1680"/>
                    <a:pt x="6047" y="1"/>
                  </a:cubicBezTo>
                  <a:close/>
                </a:path>
              </a:pathLst>
            </a:custGeom>
            <a:solidFill>
              <a:srgbClr val="FFB5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66"/>
            <p:cNvSpPr/>
            <p:nvPr/>
          </p:nvSpPr>
          <p:spPr>
            <a:xfrm>
              <a:off x="4200375" y="1086325"/>
              <a:ext cx="329525" cy="435750"/>
            </a:xfrm>
            <a:custGeom>
              <a:avLst/>
              <a:gdLst/>
              <a:ahLst/>
              <a:cxnLst/>
              <a:rect l="l" t="t" r="r" b="b"/>
              <a:pathLst>
                <a:path w="13181" h="17430" extrusionOk="0">
                  <a:moveTo>
                    <a:pt x="6359" y="1"/>
                  </a:moveTo>
                  <a:cubicBezTo>
                    <a:pt x="4492" y="1"/>
                    <a:pt x="3266" y="847"/>
                    <a:pt x="1878" y="2831"/>
                  </a:cubicBezTo>
                  <a:cubicBezTo>
                    <a:pt x="0" y="5515"/>
                    <a:pt x="3842" y="17430"/>
                    <a:pt x="3842" y="17430"/>
                  </a:cubicBezTo>
                  <a:lnTo>
                    <a:pt x="13181" y="11078"/>
                  </a:lnTo>
                  <a:cubicBezTo>
                    <a:pt x="13181" y="11078"/>
                    <a:pt x="11473" y="1028"/>
                    <a:pt x="9032" y="406"/>
                  </a:cubicBezTo>
                  <a:cubicBezTo>
                    <a:pt x="7996" y="143"/>
                    <a:pt x="7124" y="1"/>
                    <a:pt x="635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66"/>
            <p:cNvSpPr/>
            <p:nvPr/>
          </p:nvSpPr>
          <p:spPr>
            <a:xfrm>
              <a:off x="4372975" y="1152575"/>
              <a:ext cx="94575" cy="317400"/>
            </a:xfrm>
            <a:custGeom>
              <a:avLst/>
              <a:gdLst/>
              <a:ahLst/>
              <a:cxnLst/>
              <a:rect l="l" t="t" r="r" b="b"/>
              <a:pathLst>
                <a:path w="3783" h="12696" extrusionOk="0">
                  <a:moveTo>
                    <a:pt x="1907" y="0"/>
                  </a:moveTo>
                  <a:lnTo>
                    <a:pt x="0" y="12695"/>
                  </a:lnTo>
                  <a:lnTo>
                    <a:pt x="3782" y="10131"/>
                  </a:lnTo>
                  <a:lnTo>
                    <a:pt x="190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66"/>
            <p:cNvSpPr/>
            <p:nvPr/>
          </p:nvSpPr>
          <p:spPr>
            <a:xfrm>
              <a:off x="4265950" y="1335500"/>
              <a:ext cx="280000" cy="212400"/>
            </a:xfrm>
            <a:custGeom>
              <a:avLst/>
              <a:gdLst/>
              <a:ahLst/>
              <a:cxnLst/>
              <a:rect l="l" t="t" r="r" b="b"/>
              <a:pathLst>
                <a:path w="11200" h="8496" extrusionOk="0">
                  <a:moveTo>
                    <a:pt x="10987" y="1"/>
                  </a:moveTo>
                  <a:lnTo>
                    <a:pt x="0" y="7395"/>
                  </a:lnTo>
                  <a:lnTo>
                    <a:pt x="702" y="8495"/>
                  </a:lnTo>
                  <a:lnTo>
                    <a:pt x="11199" y="971"/>
                  </a:lnTo>
                  <a:lnTo>
                    <a:pt x="10987" y="1"/>
                  </a:ln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66"/>
            <p:cNvSpPr/>
            <p:nvPr/>
          </p:nvSpPr>
          <p:spPr>
            <a:xfrm>
              <a:off x="4838800" y="2165900"/>
              <a:ext cx="209225" cy="124500"/>
            </a:xfrm>
            <a:custGeom>
              <a:avLst/>
              <a:gdLst/>
              <a:ahLst/>
              <a:cxnLst/>
              <a:rect l="l" t="t" r="r" b="b"/>
              <a:pathLst>
                <a:path w="8369" h="4980" extrusionOk="0">
                  <a:moveTo>
                    <a:pt x="1655" y="0"/>
                  </a:moveTo>
                  <a:lnTo>
                    <a:pt x="0" y="1756"/>
                  </a:lnTo>
                  <a:cubicBezTo>
                    <a:pt x="650" y="4132"/>
                    <a:pt x="4360" y="4980"/>
                    <a:pt x="4360" y="4980"/>
                  </a:cubicBezTo>
                  <a:lnTo>
                    <a:pt x="8369" y="481"/>
                  </a:lnTo>
                  <a:lnTo>
                    <a:pt x="1655" y="0"/>
                  </a:lnTo>
                  <a:close/>
                </a:path>
              </a:pathLst>
            </a:custGeom>
            <a:solidFill>
              <a:srgbClr val="FFB5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66"/>
            <p:cNvSpPr/>
            <p:nvPr/>
          </p:nvSpPr>
          <p:spPr>
            <a:xfrm>
              <a:off x="3071450" y="4588975"/>
              <a:ext cx="310925" cy="355625"/>
            </a:xfrm>
            <a:custGeom>
              <a:avLst/>
              <a:gdLst/>
              <a:ahLst/>
              <a:cxnLst/>
              <a:rect l="l" t="t" r="r" b="b"/>
              <a:pathLst>
                <a:path w="12437" h="14225" extrusionOk="0">
                  <a:moveTo>
                    <a:pt x="6950" y="1"/>
                  </a:moveTo>
                  <a:lnTo>
                    <a:pt x="0" y="11984"/>
                  </a:lnTo>
                  <a:lnTo>
                    <a:pt x="5486" y="14224"/>
                  </a:lnTo>
                  <a:lnTo>
                    <a:pt x="12436" y="2240"/>
                  </a:lnTo>
                  <a:lnTo>
                    <a:pt x="6950" y="1"/>
                  </a:lnTo>
                  <a:close/>
                </a:path>
              </a:pathLst>
            </a:custGeom>
            <a:solidFill>
              <a:srgbClr val="FFB5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66"/>
            <p:cNvSpPr/>
            <p:nvPr/>
          </p:nvSpPr>
          <p:spPr>
            <a:xfrm>
              <a:off x="2983775" y="4837250"/>
              <a:ext cx="421200" cy="363700"/>
            </a:xfrm>
            <a:custGeom>
              <a:avLst/>
              <a:gdLst/>
              <a:ahLst/>
              <a:cxnLst/>
              <a:rect l="l" t="t" r="r" b="b"/>
              <a:pathLst>
                <a:path w="16848" h="14548" extrusionOk="0">
                  <a:moveTo>
                    <a:pt x="4054" y="1"/>
                  </a:moveTo>
                  <a:cubicBezTo>
                    <a:pt x="3916" y="1"/>
                    <a:pt x="3783" y="61"/>
                    <a:pt x="3690" y="176"/>
                  </a:cubicBezTo>
                  <a:lnTo>
                    <a:pt x="347" y="4317"/>
                  </a:lnTo>
                  <a:cubicBezTo>
                    <a:pt x="1" y="4746"/>
                    <a:pt x="140" y="5430"/>
                    <a:pt x="625" y="5708"/>
                  </a:cubicBezTo>
                  <a:cubicBezTo>
                    <a:pt x="2641" y="6859"/>
                    <a:pt x="3672" y="7313"/>
                    <a:pt x="6188" y="8809"/>
                  </a:cubicBezTo>
                  <a:cubicBezTo>
                    <a:pt x="7737" y="9729"/>
                    <a:pt x="11377" y="12882"/>
                    <a:pt x="13515" y="14152"/>
                  </a:cubicBezTo>
                  <a:cubicBezTo>
                    <a:pt x="13988" y="14433"/>
                    <a:pt x="14427" y="14547"/>
                    <a:pt x="14813" y="14547"/>
                  </a:cubicBezTo>
                  <a:cubicBezTo>
                    <a:pt x="16135" y="14547"/>
                    <a:pt x="16847" y="13213"/>
                    <a:pt x="16247" y="12655"/>
                  </a:cubicBezTo>
                  <a:cubicBezTo>
                    <a:pt x="12766" y="9425"/>
                    <a:pt x="11365" y="6219"/>
                    <a:pt x="10691" y="4290"/>
                  </a:cubicBezTo>
                  <a:cubicBezTo>
                    <a:pt x="10573" y="3948"/>
                    <a:pt x="10336" y="3657"/>
                    <a:pt x="10026" y="3470"/>
                  </a:cubicBezTo>
                  <a:lnTo>
                    <a:pt x="4303" y="71"/>
                  </a:lnTo>
                  <a:cubicBezTo>
                    <a:pt x="4224" y="24"/>
                    <a:pt x="4138" y="1"/>
                    <a:pt x="405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66"/>
            <p:cNvSpPr/>
            <p:nvPr/>
          </p:nvSpPr>
          <p:spPr>
            <a:xfrm>
              <a:off x="4049875" y="5308000"/>
              <a:ext cx="450725" cy="168450"/>
            </a:xfrm>
            <a:custGeom>
              <a:avLst/>
              <a:gdLst/>
              <a:ahLst/>
              <a:cxnLst/>
              <a:rect l="l" t="t" r="r" b="b"/>
              <a:pathLst>
                <a:path w="18029" h="6738" extrusionOk="0">
                  <a:moveTo>
                    <a:pt x="1310" y="1"/>
                  </a:moveTo>
                  <a:cubicBezTo>
                    <a:pt x="1068" y="1"/>
                    <a:pt x="872" y="168"/>
                    <a:pt x="838" y="405"/>
                  </a:cubicBezTo>
                  <a:lnTo>
                    <a:pt x="79" y="5672"/>
                  </a:lnTo>
                  <a:cubicBezTo>
                    <a:pt x="1" y="6213"/>
                    <a:pt x="462" y="6725"/>
                    <a:pt x="1014" y="6725"/>
                  </a:cubicBezTo>
                  <a:cubicBezTo>
                    <a:pt x="1019" y="6725"/>
                    <a:pt x="1024" y="6725"/>
                    <a:pt x="1029" y="6725"/>
                  </a:cubicBezTo>
                  <a:cubicBezTo>
                    <a:pt x="3350" y="6686"/>
                    <a:pt x="4469" y="6550"/>
                    <a:pt x="7396" y="6550"/>
                  </a:cubicBezTo>
                  <a:cubicBezTo>
                    <a:pt x="9197" y="6550"/>
                    <a:pt x="12922" y="6737"/>
                    <a:pt x="15409" y="6737"/>
                  </a:cubicBezTo>
                  <a:cubicBezTo>
                    <a:pt x="17841" y="6737"/>
                    <a:pt x="18029" y="4277"/>
                    <a:pt x="16993" y="4055"/>
                  </a:cubicBezTo>
                  <a:cubicBezTo>
                    <a:pt x="12349" y="3056"/>
                    <a:pt x="10522" y="1679"/>
                    <a:pt x="8958" y="365"/>
                  </a:cubicBezTo>
                  <a:cubicBezTo>
                    <a:pt x="8680" y="131"/>
                    <a:pt x="8330" y="2"/>
                    <a:pt x="79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66"/>
            <p:cNvSpPr/>
            <p:nvPr/>
          </p:nvSpPr>
          <p:spPr>
            <a:xfrm>
              <a:off x="3647100" y="1053575"/>
              <a:ext cx="849650" cy="936950"/>
            </a:xfrm>
            <a:custGeom>
              <a:avLst/>
              <a:gdLst/>
              <a:ahLst/>
              <a:cxnLst/>
              <a:rect l="l" t="t" r="r" b="b"/>
              <a:pathLst>
                <a:path w="33986" h="37478" extrusionOk="0">
                  <a:moveTo>
                    <a:pt x="16502" y="1"/>
                  </a:moveTo>
                  <a:cubicBezTo>
                    <a:pt x="14523" y="1"/>
                    <a:pt x="12486" y="89"/>
                    <a:pt x="10219" y="198"/>
                  </a:cubicBezTo>
                  <a:cubicBezTo>
                    <a:pt x="5043" y="448"/>
                    <a:pt x="0" y="1544"/>
                    <a:pt x="0" y="1544"/>
                  </a:cubicBezTo>
                  <a:cubicBezTo>
                    <a:pt x="4681" y="21644"/>
                    <a:pt x="4670" y="27683"/>
                    <a:pt x="4266" y="37477"/>
                  </a:cubicBezTo>
                  <a:lnTo>
                    <a:pt x="28331" y="37477"/>
                  </a:lnTo>
                  <a:cubicBezTo>
                    <a:pt x="33985" y="2711"/>
                    <a:pt x="31163" y="1716"/>
                    <a:pt x="31163" y="1716"/>
                  </a:cubicBezTo>
                  <a:cubicBezTo>
                    <a:pt x="31163" y="1716"/>
                    <a:pt x="25840" y="627"/>
                    <a:pt x="21147" y="198"/>
                  </a:cubicBezTo>
                  <a:cubicBezTo>
                    <a:pt x="19579" y="56"/>
                    <a:pt x="18059" y="1"/>
                    <a:pt x="1650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66"/>
            <p:cNvSpPr/>
            <p:nvPr/>
          </p:nvSpPr>
          <p:spPr>
            <a:xfrm>
              <a:off x="3902575" y="750925"/>
              <a:ext cx="363400" cy="548000"/>
            </a:xfrm>
            <a:custGeom>
              <a:avLst/>
              <a:gdLst/>
              <a:ahLst/>
              <a:cxnLst/>
              <a:rect l="l" t="t" r="r" b="b"/>
              <a:pathLst>
                <a:path w="14536" h="21920" extrusionOk="0">
                  <a:moveTo>
                    <a:pt x="1082" y="0"/>
                  </a:moveTo>
                  <a:cubicBezTo>
                    <a:pt x="1773" y="3516"/>
                    <a:pt x="2460" y="9958"/>
                    <a:pt x="0" y="12304"/>
                  </a:cubicBezTo>
                  <a:cubicBezTo>
                    <a:pt x="0" y="12304"/>
                    <a:pt x="3250" y="18539"/>
                    <a:pt x="9661" y="21919"/>
                  </a:cubicBezTo>
                  <a:cubicBezTo>
                    <a:pt x="14535" y="18024"/>
                    <a:pt x="10928" y="12304"/>
                    <a:pt x="10928" y="12304"/>
                  </a:cubicBezTo>
                  <a:cubicBezTo>
                    <a:pt x="7006" y="11368"/>
                    <a:pt x="7109" y="8459"/>
                    <a:pt x="7790" y="5728"/>
                  </a:cubicBezTo>
                  <a:lnTo>
                    <a:pt x="1082" y="0"/>
                  </a:ln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66"/>
            <p:cNvSpPr/>
            <p:nvPr/>
          </p:nvSpPr>
          <p:spPr>
            <a:xfrm>
              <a:off x="3980650" y="809325"/>
              <a:ext cx="116650" cy="133225"/>
            </a:xfrm>
            <a:custGeom>
              <a:avLst/>
              <a:gdLst/>
              <a:ahLst/>
              <a:cxnLst/>
              <a:rect l="l" t="t" r="r" b="b"/>
              <a:pathLst>
                <a:path w="4666" h="5329" extrusionOk="0">
                  <a:moveTo>
                    <a:pt x="695" y="1"/>
                  </a:moveTo>
                  <a:cubicBezTo>
                    <a:pt x="567" y="366"/>
                    <a:pt x="0" y="1436"/>
                    <a:pt x="153" y="2207"/>
                  </a:cubicBezTo>
                  <a:cubicBezTo>
                    <a:pt x="474" y="3835"/>
                    <a:pt x="2830" y="5112"/>
                    <a:pt x="4328" y="5328"/>
                  </a:cubicBezTo>
                  <a:cubicBezTo>
                    <a:pt x="4374" y="4692"/>
                    <a:pt x="4501" y="4036"/>
                    <a:pt x="4665" y="3390"/>
                  </a:cubicBezTo>
                  <a:lnTo>
                    <a:pt x="695" y="1"/>
                  </a:ln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66"/>
            <p:cNvSpPr/>
            <p:nvPr/>
          </p:nvSpPr>
          <p:spPr>
            <a:xfrm>
              <a:off x="3744900" y="351450"/>
              <a:ext cx="483500" cy="553100"/>
            </a:xfrm>
            <a:custGeom>
              <a:avLst/>
              <a:gdLst/>
              <a:ahLst/>
              <a:cxnLst/>
              <a:rect l="l" t="t" r="r" b="b"/>
              <a:pathLst>
                <a:path w="19340" h="22124" extrusionOk="0">
                  <a:moveTo>
                    <a:pt x="9127" y="1"/>
                  </a:moveTo>
                  <a:cubicBezTo>
                    <a:pt x="3818" y="1"/>
                    <a:pt x="1" y="5135"/>
                    <a:pt x="1495" y="10332"/>
                  </a:cubicBezTo>
                  <a:cubicBezTo>
                    <a:pt x="3120" y="15983"/>
                    <a:pt x="3688" y="18410"/>
                    <a:pt x="7236" y="20707"/>
                  </a:cubicBezTo>
                  <a:cubicBezTo>
                    <a:pt x="8738" y="21680"/>
                    <a:pt x="10339" y="22123"/>
                    <a:pt x="11866" y="22123"/>
                  </a:cubicBezTo>
                  <a:cubicBezTo>
                    <a:pt x="15765" y="22123"/>
                    <a:pt x="19185" y="19236"/>
                    <a:pt x="19254" y="14908"/>
                  </a:cubicBezTo>
                  <a:cubicBezTo>
                    <a:pt x="19339" y="9486"/>
                    <a:pt x="16667" y="1156"/>
                    <a:pt x="10553" y="122"/>
                  </a:cubicBezTo>
                  <a:cubicBezTo>
                    <a:pt x="10068" y="40"/>
                    <a:pt x="9592" y="1"/>
                    <a:pt x="9127" y="1"/>
                  </a:cubicBez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66"/>
            <p:cNvSpPr/>
            <p:nvPr/>
          </p:nvSpPr>
          <p:spPr>
            <a:xfrm>
              <a:off x="3717625" y="322275"/>
              <a:ext cx="413050" cy="393800"/>
            </a:xfrm>
            <a:custGeom>
              <a:avLst/>
              <a:gdLst/>
              <a:ahLst/>
              <a:cxnLst/>
              <a:rect l="l" t="t" r="r" b="b"/>
              <a:pathLst>
                <a:path w="16522" h="15752" extrusionOk="0">
                  <a:moveTo>
                    <a:pt x="13611" y="0"/>
                  </a:moveTo>
                  <a:cubicBezTo>
                    <a:pt x="13481" y="0"/>
                    <a:pt x="13350" y="11"/>
                    <a:pt x="13220" y="33"/>
                  </a:cubicBezTo>
                  <a:lnTo>
                    <a:pt x="7006" y="1059"/>
                  </a:lnTo>
                  <a:cubicBezTo>
                    <a:pt x="6572" y="1130"/>
                    <a:pt x="6165" y="1320"/>
                    <a:pt x="5831" y="1609"/>
                  </a:cubicBezTo>
                  <a:lnTo>
                    <a:pt x="1464" y="5377"/>
                  </a:lnTo>
                  <a:cubicBezTo>
                    <a:pt x="1031" y="5750"/>
                    <a:pt x="746" y="6265"/>
                    <a:pt x="661" y="6830"/>
                  </a:cubicBezTo>
                  <a:lnTo>
                    <a:pt x="50" y="10836"/>
                  </a:lnTo>
                  <a:cubicBezTo>
                    <a:pt x="0" y="11157"/>
                    <a:pt x="17" y="11485"/>
                    <a:pt x="99" y="11798"/>
                  </a:cubicBezTo>
                  <a:cubicBezTo>
                    <a:pt x="408" y="12961"/>
                    <a:pt x="1320" y="15752"/>
                    <a:pt x="2980" y="15752"/>
                  </a:cubicBezTo>
                  <a:cubicBezTo>
                    <a:pt x="3083" y="15752"/>
                    <a:pt x="3189" y="15741"/>
                    <a:pt x="3298" y="15718"/>
                  </a:cubicBezTo>
                  <a:cubicBezTo>
                    <a:pt x="5621" y="15236"/>
                    <a:pt x="7186" y="9657"/>
                    <a:pt x="5769" y="7637"/>
                  </a:cubicBezTo>
                  <a:lnTo>
                    <a:pt x="5769" y="7637"/>
                  </a:lnTo>
                  <a:cubicBezTo>
                    <a:pt x="6023" y="7652"/>
                    <a:pt x="6274" y="7659"/>
                    <a:pt x="6521" y="7659"/>
                  </a:cubicBezTo>
                  <a:cubicBezTo>
                    <a:pt x="10453" y="7659"/>
                    <a:pt x="13377" y="5835"/>
                    <a:pt x="15225" y="4170"/>
                  </a:cubicBezTo>
                  <a:cubicBezTo>
                    <a:pt x="16521" y="3002"/>
                    <a:pt x="16158" y="882"/>
                    <a:pt x="14554" y="194"/>
                  </a:cubicBezTo>
                  <a:cubicBezTo>
                    <a:pt x="14255" y="66"/>
                    <a:pt x="13934" y="0"/>
                    <a:pt x="1361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66"/>
            <p:cNvSpPr/>
            <p:nvPr/>
          </p:nvSpPr>
          <p:spPr>
            <a:xfrm>
              <a:off x="3914800" y="1990500"/>
              <a:ext cx="557400" cy="3134300"/>
            </a:xfrm>
            <a:custGeom>
              <a:avLst/>
              <a:gdLst/>
              <a:ahLst/>
              <a:cxnLst/>
              <a:rect l="l" t="t" r="r" b="b"/>
              <a:pathLst>
                <a:path w="22296" h="125372" extrusionOk="0">
                  <a:moveTo>
                    <a:pt x="1" y="0"/>
                  </a:moveTo>
                  <a:cubicBezTo>
                    <a:pt x="1" y="0"/>
                    <a:pt x="6393" y="45025"/>
                    <a:pt x="7165" y="65147"/>
                  </a:cubicBezTo>
                  <a:cubicBezTo>
                    <a:pt x="7873" y="83606"/>
                    <a:pt x="6605" y="125372"/>
                    <a:pt x="6605" y="125372"/>
                  </a:cubicBezTo>
                  <a:lnTo>
                    <a:pt x="14618" y="125372"/>
                  </a:lnTo>
                  <a:cubicBezTo>
                    <a:pt x="14618" y="125372"/>
                    <a:pt x="21504" y="82507"/>
                    <a:pt x="21908" y="63712"/>
                  </a:cubicBezTo>
                  <a:cubicBezTo>
                    <a:pt x="22296" y="45644"/>
                    <a:pt x="17623" y="0"/>
                    <a:pt x="176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66"/>
            <p:cNvSpPr/>
            <p:nvPr/>
          </p:nvSpPr>
          <p:spPr>
            <a:xfrm>
              <a:off x="4051625" y="5047825"/>
              <a:ext cx="263225" cy="84150"/>
            </a:xfrm>
            <a:custGeom>
              <a:avLst/>
              <a:gdLst/>
              <a:ahLst/>
              <a:cxnLst/>
              <a:rect l="l" t="t" r="r" b="b"/>
              <a:pathLst>
                <a:path w="10529" h="3366" extrusionOk="0">
                  <a:moveTo>
                    <a:pt x="0" y="1"/>
                  </a:moveTo>
                  <a:lnTo>
                    <a:pt x="437" y="3366"/>
                  </a:lnTo>
                  <a:lnTo>
                    <a:pt x="9838" y="3366"/>
                  </a:lnTo>
                  <a:lnTo>
                    <a:pt x="10528" y="367"/>
                  </a:lnTo>
                  <a:lnTo>
                    <a:pt x="0"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66"/>
            <p:cNvSpPr/>
            <p:nvPr/>
          </p:nvSpPr>
          <p:spPr>
            <a:xfrm>
              <a:off x="3966050" y="2203825"/>
              <a:ext cx="277575" cy="1111875"/>
            </a:xfrm>
            <a:custGeom>
              <a:avLst/>
              <a:gdLst/>
              <a:ahLst/>
              <a:cxnLst/>
              <a:rect l="l" t="t" r="r" b="b"/>
              <a:pathLst>
                <a:path w="11103" h="44475" extrusionOk="0">
                  <a:moveTo>
                    <a:pt x="2680" y="0"/>
                  </a:moveTo>
                  <a:cubicBezTo>
                    <a:pt x="1426" y="0"/>
                    <a:pt x="576" y="2716"/>
                    <a:pt x="1" y="6659"/>
                  </a:cubicBezTo>
                  <a:cubicBezTo>
                    <a:pt x="1410" y="17539"/>
                    <a:pt x="3217" y="32354"/>
                    <a:pt x="4289" y="44474"/>
                  </a:cubicBezTo>
                  <a:cubicBezTo>
                    <a:pt x="6379" y="36405"/>
                    <a:pt x="11103" y="14714"/>
                    <a:pt x="5192" y="2824"/>
                  </a:cubicBezTo>
                  <a:cubicBezTo>
                    <a:pt x="4213" y="854"/>
                    <a:pt x="3383" y="0"/>
                    <a:pt x="26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66"/>
            <p:cNvSpPr/>
            <p:nvPr/>
          </p:nvSpPr>
          <p:spPr>
            <a:xfrm>
              <a:off x="3151750" y="1990500"/>
              <a:ext cx="1044750" cy="2790800"/>
            </a:xfrm>
            <a:custGeom>
              <a:avLst/>
              <a:gdLst/>
              <a:ahLst/>
              <a:cxnLst/>
              <a:rect l="l" t="t" r="r" b="b"/>
              <a:pathLst>
                <a:path w="41790" h="111632" extrusionOk="0">
                  <a:moveTo>
                    <a:pt x="24080" y="0"/>
                  </a:moveTo>
                  <a:cubicBezTo>
                    <a:pt x="17707" y="13271"/>
                    <a:pt x="24533" y="43578"/>
                    <a:pt x="16558" y="63913"/>
                  </a:cubicBezTo>
                  <a:cubicBezTo>
                    <a:pt x="12821" y="73442"/>
                    <a:pt x="0" y="108577"/>
                    <a:pt x="0" y="108577"/>
                  </a:cubicBezTo>
                  <a:lnTo>
                    <a:pt x="7480" y="111631"/>
                  </a:lnTo>
                  <a:cubicBezTo>
                    <a:pt x="7480" y="111631"/>
                    <a:pt x="27334" y="80773"/>
                    <a:pt x="32221" y="62686"/>
                  </a:cubicBezTo>
                  <a:cubicBezTo>
                    <a:pt x="36339" y="47453"/>
                    <a:pt x="41790" y="0"/>
                    <a:pt x="41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66"/>
            <p:cNvSpPr/>
            <p:nvPr/>
          </p:nvSpPr>
          <p:spPr>
            <a:xfrm>
              <a:off x="3126200" y="4614050"/>
              <a:ext cx="286525" cy="186600"/>
            </a:xfrm>
            <a:custGeom>
              <a:avLst/>
              <a:gdLst/>
              <a:ahLst/>
              <a:cxnLst/>
              <a:rect l="l" t="t" r="r" b="b"/>
              <a:pathLst>
                <a:path w="11461" h="7464" extrusionOk="0">
                  <a:moveTo>
                    <a:pt x="744" y="0"/>
                  </a:moveTo>
                  <a:lnTo>
                    <a:pt x="1" y="3675"/>
                  </a:lnTo>
                  <a:lnTo>
                    <a:pt x="9280" y="7464"/>
                  </a:lnTo>
                  <a:lnTo>
                    <a:pt x="11460" y="4950"/>
                  </a:lnTo>
                  <a:lnTo>
                    <a:pt x="744"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66"/>
            <p:cNvSpPr/>
            <p:nvPr/>
          </p:nvSpPr>
          <p:spPr>
            <a:xfrm>
              <a:off x="4016575" y="572575"/>
              <a:ext cx="32800" cy="42700"/>
            </a:xfrm>
            <a:custGeom>
              <a:avLst/>
              <a:gdLst/>
              <a:ahLst/>
              <a:cxnLst/>
              <a:rect l="l" t="t" r="r" b="b"/>
              <a:pathLst>
                <a:path w="1312" h="1708" extrusionOk="0">
                  <a:moveTo>
                    <a:pt x="551" y="0"/>
                  </a:moveTo>
                  <a:cubicBezTo>
                    <a:pt x="523" y="0"/>
                    <a:pt x="496" y="3"/>
                    <a:pt x="469" y="9"/>
                  </a:cubicBezTo>
                  <a:cubicBezTo>
                    <a:pt x="163" y="77"/>
                    <a:pt x="1" y="511"/>
                    <a:pt x="104" y="978"/>
                  </a:cubicBezTo>
                  <a:cubicBezTo>
                    <a:pt x="199" y="1402"/>
                    <a:pt x="482" y="1708"/>
                    <a:pt x="762" y="1708"/>
                  </a:cubicBezTo>
                  <a:cubicBezTo>
                    <a:pt x="789" y="1708"/>
                    <a:pt x="817" y="1705"/>
                    <a:pt x="844" y="1699"/>
                  </a:cubicBezTo>
                  <a:cubicBezTo>
                    <a:pt x="1149" y="1631"/>
                    <a:pt x="1312" y="1198"/>
                    <a:pt x="1209" y="732"/>
                  </a:cubicBezTo>
                  <a:cubicBezTo>
                    <a:pt x="1113" y="306"/>
                    <a:pt x="831" y="0"/>
                    <a:pt x="55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66"/>
            <p:cNvSpPr/>
            <p:nvPr/>
          </p:nvSpPr>
          <p:spPr>
            <a:xfrm>
              <a:off x="4148400" y="543250"/>
              <a:ext cx="32800" cy="42750"/>
            </a:xfrm>
            <a:custGeom>
              <a:avLst/>
              <a:gdLst/>
              <a:ahLst/>
              <a:cxnLst/>
              <a:rect l="l" t="t" r="r" b="b"/>
              <a:pathLst>
                <a:path w="1312" h="1710" extrusionOk="0">
                  <a:moveTo>
                    <a:pt x="551" y="1"/>
                  </a:moveTo>
                  <a:cubicBezTo>
                    <a:pt x="523" y="1"/>
                    <a:pt x="496" y="4"/>
                    <a:pt x="469" y="10"/>
                  </a:cubicBezTo>
                  <a:cubicBezTo>
                    <a:pt x="163" y="78"/>
                    <a:pt x="1" y="511"/>
                    <a:pt x="104" y="978"/>
                  </a:cubicBezTo>
                  <a:cubicBezTo>
                    <a:pt x="199" y="1403"/>
                    <a:pt x="482" y="1709"/>
                    <a:pt x="762" y="1709"/>
                  </a:cubicBezTo>
                  <a:cubicBezTo>
                    <a:pt x="789" y="1709"/>
                    <a:pt x="817" y="1706"/>
                    <a:pt x="844" y="1700"/>
                  </a:cubicBezTo>
                  <a:cubicBezTo>
                    <a:pt x="1149" y="1633"/>
                    <a:pt x="1312" y="1199"/>
                    <a:pt x="1209" y="732"/>
                  </a:cubicBezTo>
                  <a:cubicBezTo>
                    <a:pt x="1114" y="307"/>
                    <a:pt x="831" y="1"/>
                    <a:pt x="55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66"/>
            <p:cNvSpPr/>
            <p:nvPr/>
          </p:nvSpPr>
          <p:spPr>
            <a:xfrm>
              <a:off x="4156900" y="530600"/>
              <a:ext cx="26200" cy="17000"/>
            </a:xfrm>
            <a:custGeom>
              <a:avLst/>
              <a:gdLst/>
              <a:ahLst/>
              <a:cxnLst/>
              <a:rect l="l" t="t" r="r" b="b"/>
              <a:pathLst>
                <a:path w="1048" h="680" extrusionOk="0">
                  <a:moveTo>
                    <a:pt x="1048" y="0"/>
                  </a:moveTo>
                  <a:lnTo>
                    <a:pt x="0" y="572"/>
                  </a:lnTo>
                  <a:cubicBezTo>
                    <a:pt x="118" y="648"/>
                    <a:pt x="228" y="680"/>
                    <a:pt x="327" y="680"/>
                  </a:cubicBezTo>
                  <a:cubicBezTo>
                    <a:pt x="790" y="680"/>
                    <a:pt x="1048" y="1"/>
                    <a:pt x="104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66"/>
            <p:cNvSpPr/>
            <p:nvPr/>
          </p:nvSpPr>
          <p:spPr>
            <a:xfrm>
              <a:off x="4115025" y="597725"/>
              <a:ext cx="58150" cy="82275"/>
            </a:xfrm>
            <a:custGeom>
              <a:avLst/>
              <a:gdLst/>
              <a:ahLst/>
              <a:cxnLst/>
              <a:rect l="l" t="t" r="r" b="b"/>
              <a:pathLst>
                <a:path w="2326" h="3291" extrusionOk="0">
                  <a:moveTo>
                    <a:pt x="0" y="0"/>
                  </a:moveTo>
                  <a:lnTo>
                    <a:pt x="732" y="3290"/>
                  </a:lnTo>
                  <a:cubicBezTo>
                    <a:pt x="732" y="3290"/>
                    <a:pt x="739" y="3291"/>
                    <a:pt x="751" y="3291"/>
                  </a:cubicBezTo>
                  <a:cubicBezTo>
                    <a:pt x="899" y="3291"/>
                    <a:pt x="1874" y="3265"/>
                    <a:pt x="2325" y="2609"/>
                  </a:cubicBezTo>
                  <a:cubicBezTo>
                    <a:pt x="1238" y="1833"/>
                    <a:pt x="1" y="0"/>
                    <a:pt x="0" y="0"/>
                  </a:cubicBez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66"/>
            <p:cNvSpPr/>
            <p:nvPr/>
          </p:nvSpPr>
          <p:spPr>
            <a:xfrm>
              <a:off x="4006125" y="710025"/>
              <a:ext cx="94300" cy="30025"/>
            </a:xfrm>
            <a:custGeom>
              <a:avLst/>
              <a:gdLst/>
              <a:ahLst/>
              <a:cxnLst/>
              <a:rect l="l" t="t" r="r" b="b"/>
              <a:pathLst>
                <a:path w="3772" h="1201" extrusionOk="0">
                  <a:moveTo>
                    <a:pt x="155" y="1"/>
                  </a:moveTo>
                  <a:cubicBezTo>
                    <a:pt x="119" y="1"/>
                    <a:pt x="82" y="15"/>
                    <a:pt x="55" y="43"/>
                  </a:cubicBezTo>
                  <a:cubicBezTo>
                    <a:pt x="0" y="98"/>
                    <a:pt x="2" y="187"/>
                    <a:pt x="56" y="242"/>
                  </a:cubicBezTo>
                  <a:cubicBezTo>
                    <a:pt x="103" y="288"/>
                    <a:pt x="1058" y="1200"/>
                    <a:pt x="2664" y="1200"/>
                  </a:cubicBezTo>
                  <a:cubicBezTo>
                    <a:pt x="2757" y="1200"/>
                    <a:pt x="2852" y="1197"/>
                    <a:pt x="2949" y="1191"/>
                  </a:cubicBezTo>
                  <a:cubicBezTo>
                    <a:pt x="3184" y="1175"/>
                    <a:pt x="3418" y="1141"/>
                    <a:pt x="3648" y="1090"/>
                  </a:cubicBezTo>
                  <a:cubicBezTo>
                    <a:pt x="3723" y="1073"/>
                    <a:pt x="3772" y="998"/>
                    <a:pt x="3755" y="922"/>
                  </a:cubicBezTo>
                  <a:cubicBezTo>
                    <a:pt x="3740" y="858"/>
                    <a:pt x="3684" y="811"/>
                    <a:pt x="3621" y="811"/>
                  </a:cubicBezTo>
                  <a:cubicBezTo>
                    <a:pt x="3610" y="811"/>
                    <a:pt x="3599" y="812"/>
                    <a:pt x="3588" y="815"/>
                  </a:cubicBezTo>
                  <a:cubicBezTo>
                    <a:pt x="3266" y="886"/>
                    <a:pt x="2964" y="916"/>
                    <a:pt x="2683" y="916"/>
                  </a:cubicBezTo>
                  <a:cubicBezTo>
                    <a:pt x="1171" y="916"/>
                    <a:pt x="264" y="51"/>
                    <a:pt x="253" y="41"/>
                  </a:cubicBezTo>
                  <a:cubicBezTo>
                    <a:pt x="226" y="14"/>
                    <a:pt x="190" y="1"/>
                    <a:pt x="15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66"/>
            <p:cNvSpPr/>
            <p:nvPr/>
          </p:nvSpPr>
          <p:spPr>
            <a:xfrm>
              <a:off x="3753575" y="673150"/>
              <a:ext cx="138925" cy="123550"/>
            </a:xfrm>
            <a:custGeom>
              <a:avLst/>
              <a:gdLst/>
              <a:ahLst/>
              <a:cxnLst/>
              <a:rect l="l" t="t" r="r" b="b"/>
              <a:pathLst>
                <a:path w="5557" h="4942" extrusionOk="0">
                  <a:moveTo>
                    <a:pt x="2218" y="0"/>
                  </a:moveTo>
                  <a:cubicBezTo>
                    <a:pt x="2090" y="0"/>
                    <a:pt x="1960" y="14"/>
                    <a:pt x="1830" y="44"/>
                  </a:cubicBezTo>
                  <a:cubicBezTo>
                    <a:pt x="419" y="367"/>
                    <a:pt x="1" y="1941"/>
                    <a:pt x="773" y="3102"/>
                  </a:cubicBezTo>
                  <a:cubicBezTo>
                    <a:pt x="1449" y="4116"/>
                    <a:pt x="2530" y="4724"/>
                    <a:pt x="3514" y="4906"/>
                  </a:cubicBezTo>
                  <a:cubicBezTo>
                    <a:pt x="3644" y="4930"/>
                    <a:pt x="3767" y="4942"/>
                    <a:pt x="3884" y="4942"/>
                  </a:cubicBezTo>
                  <a:cubicBezTo>
                    <a:pt x="5094" y="4942"/>
                    <a:pt x="5557" y="3704"/>
                    <a:pt x="5078" y="2492"/>
                  </a:cubicBezTo>
                  <a:cubicBezTo>
                    <a:pt x="4647" y="1406"/>
                    <a:pt x="3500" y="0"/>
                    <a:pt x="2218" y="0"/>
                  </a:cubicBez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66"/>
            <p:cNvSpPr/>
            <p:nvPr/>
          </p:nvSpPr>
          <p:spPr>
            <a:xfrm>
              <a:off x="3958450" y="502950"/>
              <a:ext cx="82150" cy="42900"/>
            </a:xfrm>
            <a:custGeom>
              <a:avLst/>
              <a:gdLst/>
              <a:ahLst/>
              <a:cxnLst/>
              <a:rect l="l" t="t" r="r" b="b"/>
              <a:pathLst>
                <a:path w="3286" h="1716" extrusionOk="0">
                  <a:moveTo>
                    <a:pt x="2989" y="0"/>
                  </a:moveTo>
                  <a:cubicBezTo>
                    <a:pt x="2774" y="0"/>
                    <a:pt x="988" y="38"/>
                    <a:pt x="92" y="1270"/>
                  </a:cubicBezTo>
                  <a:cubicBezTo>
                    <a:pt x="1" y="1395"/>
                    <a:pt x="29" y="1571"/>
                    <a:pt x="154" y="1662"/>
                  </a:cubicBezTo>
                  <a:cubicBezTo>
                    <a:pt x="179" y="1679"/>
                    <a:pt x="205" y="1692"/>
                    <a:pt x="234" y="1702"/>
                  </a:cubicBezTo>
                  <a:cubicBezTo>
                    <a:pt x="262" y="1711"/>
                    <a:pt x="291" y="1715"/>
                    <a:pt x="320" y="1715"/>
                  </a:cubicBezTo>
                  <a:cubicBezTo>
                    <a:pt x="408" y="1715"/>
                    <a:pt x="492" y="1674"/>
                    <a:pt x="546" y="1599"/>
                  </a:cubicBezTo>
                  <a:cubicBezTo>
                    <a:pt x="1293" y="573"/>
                    <a:pt x="2908" y="561"/>
                    <a:pt x="2996" y="561"/>
                  </a:cubicBezTo>
                  <a:cubicBezTo>
                    <a:pt x="2997" y="561"/>
                    <a:pt x="2999" y="561"/>
                    <a:pt x="2999" y="561"/>
                  </a:cubicBezTo>
                  <a:cubicBezTo>
                    <a:pt x="3001" y="561"/>
                    <a:pt x="3002" y="561"/>
                    <a:pt x="3003" y="561"/>
                  </a:cubicBezTo>
                  <a:cubicBezTo>
                    <a:pt x="3156" y="561"/>
                    <a:pt x="3282" y="439"/>
                    <a:pt x="3283" y="284"/>
                  </a:cubicBezTo>
                  <a:cubicBezTo>
                    <a:pt x="3285" y="130"/>
                    <a:pt x="3162" y="2"/>
                    <a:pt x="3007" y="0"/>
                  </a:cubicBezTo>
                  <a:cubicBezTo>
                    <a:pt x="3004" y="0"/>
                    <a:pt x="2998" y="0"/>
                    <a:pt x="298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66"/>
            <p:cNvSpPr/>
            <p:nvPr/>
          </p:nvSpPr>
          <p:spPr>
            <a:xfrm>
              <a:off x="4112625" y="449600"/>
              <a:ext cx="72875" cy="21550"/>
            </a:xfrm>
            <a:custGeom>
              <a:avLst/>
              <a:gdLst/>
              <a:ahLst/>
              <a:cxnLst/>
              <a:rect l="l" t="t" r="r" b="b"/>
              <a:pathLst>
                <a:path w="2915" h="862" extrusionOk="0">
                  <a:moveTo>
                    <a:pt x="1403" y="1"/>
                  </a:moveTo>
                  <a:cubicBezTo>
                    <a:pt x="693" y="1"/>
                    <a:pt x="211" y="271"/>
                    <a:pt x="181" y="289"/>
                  </a:cubicBezTo>
                  <a:cubicBezTo>
                    <a:pt x="46" y="366"/>
                    <a:pt x="0" y="537"/>
                    <a:pt x="77" y="672"/>
                  </a:cubicBezTo>
                  <a:cubicBezTo>
                    <a:pt x="129" y="762"/>
                    <a:pt x="224" y="813"/>
                    <a:pt x="320" y="813"/>
                  </a:cubicBezTo>
                  <a:cubicBezTo>
                    <a:pt x="368" y="813"/>
                    <a:pt x="416" y="801"/>
                    <a:pt x="460" y="776"/>
                  </a:cubicBezTo>
                  <a:cubicBezTo>
                    <a:pt x="488" y="759"/>
                    <a:pt x="854" y="561"/>
                    <a:pt x="1398" y="561"/>
                  </a:cubicBezTo>
                  <a:cubicBezTo>
                    <a:pt x="1712" y="561"/>
                    <a:pt x="2086" y="627"/>
                    <a:pt x="2488" y="831"/>
                  </a:cubicBezTo>
                  <a:cubicBezTo>
                    <a:pt x="2527" y="852"/>
                    <a:pt x="2570" y="862"/>
                    <a:pt x="2613" y="862"/>
                  </a:cubicBezTo>
                  <a:cubicBezTo>
                    <a:pt x="2620" y="862"/>
                    <a:pt x="2627" y="862"/>
                    <a:pt x="2634" y="861"/>
                  </a:cubicBezTo>
                  <a:cubicBezTo>
                    <a:pt x="2760" y="852"/>
                    <a:pt x="2864" y="760"/>
                    <a:pt x="2889" y="638"/>
                  </a:cubicBezTo>
                  <a:cubicBezTo>
                    <a:pt x="2914" y="514"/>
                    <a:pt x="2855" y="388"/>
                    <a:pt x="2742" y="331"/>
                  </a:cubicBezTo>
                  <a:cubicBezTo>
                    <a:pt x="2252" y="82"/>
                    <a:pt x="1793" y="1"/>
                    <a:pt x="140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66"/>
            <p:cNvSpPr/>
            <p:nvPr/>
          </p:nvSpPr>
          <p:spPr>
            <a:xfrm>
              <a:off x="3232525" y="4941350"/>
              <a:ext cx="77325" cy="39025"/>
            </a:xfrm>
            <a:custGeom>
              <a:avLst/>
              <a:gdLst/>
              <a:ahLst/>
              <a:cxnLst/>
              <a:rect l="l" t="t" r="r" b="b"/>
              <a:pathLst>
                <a:path w="3093" h="1561" extrusionOk="0">
                  <a:moveTo>
                    <a:pt x="583" y="281"/>
                  </a:moveTo>
                  <a:cubicBezTo>
                    <a:pt x="1429" y="281"/>
                    <a:pt x="2511" y="385"/>
                    <a:pt x="2731" y="701"/>
                  </a:cubicBezTo>
                  <a:cubicBezTo>
                    <a:pt x="2761" y="741"/>
                    <a:pt x="2787" y="803"/>
                    <a:pt x="2741" y="913"/>
                  </a:cubicBezTo>
                  <a:cubicBezTo>
                    <a:pt x="2655" y="1118"/>
                    <a:pt x="2532" y="1234"/>
                    <a:pt x="2363" y="1270"/>
                  </a:cubicBezTo>
                  <a:cubicBezTo>
                    <a:pt x="2324" y="1278"/>
                    <a:pt x="2283" y="1283"/>
                    <a:pt x="2239" y="1283"/>
                  </a:cubicBezTo>
                  <a:cubicBezTo>
                    <a:pt x="1830" y="1283"/>
                    <a:pt x="1204" y="917"/>
                    <a:pt x="498" y="282"/>
                  </a:cubicBezTo>
                  <a:cubicBezTo>
                    <a:pt x="526" y="281"/>
                    <a:pt x="554" y="281"/>
                    <a:pt x="583" y="281"/>
                  </a:cubicBezTo>
                  <a:close/>
                  <a:moveTo>
                    <a:pt x="591" y="1"/>
                  </a:moveTo>
                  <a:cubicBezTo>
                    <a:pt x="367" y="1"/>
                    <a:pt x="203" y="7"/>
                    <a:pt x="145" y="10"/>
                  </a:cubicBezTo>
                  <a:cubicBezTo>
                    <a:pt x="88" y="11"/>
                    <a:pt x="38" y="46"/>
                    <a:pt x="20" y="100"/>
                  </a:cubicBezTo>
                  <a:cubicBezTo>
                    <a:pt x="0" y="152"/>
                    <a:pt x="13" y="211"/>
                    <a:pt x="54" y="251"/>
                  </a:cubicBezTo>
                  <a:cubicBezTo>
                    <a:pt x="577" y="757"/>
                    <a:pt x="1523" y="1561"/>
                    <a:pt x="2245" y="1561"/>
                  </a:cubicBezTo>
                  <a:cubicBezTo>
                    <a:pt x="2280" y="1561"/>
                    <a:pt x="2315" y="1559"/>
                    <a:pt x="2349" y="1555"/>
                  </a:cubicBezTo>
                  <a:cubicBezTo>
                    <a:pt x="2372" y="1553"/>
                    <a:pt x="2396" y="1549"/>
                    <a:pt x="2419" y="1544"/>
                  </a:cubicBezTo>
                  <a:cubicBezTo>
                    <a:pt x="2682" y="1490"/>
                    <a:pt x="2877" y="1314"/>
                    <a:pt x="3000" y="1022"/>
                  </a:cubicBezTo>
                  <a:cubicBezTo>
                    <a:pt x="3092" y="801"/>
                    <a:pt x="3029" y="638"/>
                    <a:pt x="2962" y="540"/>
                  </a:cubicBezTo>
                  <a:cubicBezTo>
                    <a:pt x="2631" y="67"/>
                    <a:pt x="1308" y="1"/>
                    <a:pt x="5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66"/>
            <p:cNvSpPr/>
            <p:nvPr/>
          </p:nvSpPr>
          <p:spPr>
            <a:xfrm>
              <a:off x="3231900" y="4900775"/>
              <a:ext cx="67575" cy="47850"/>
            </a:xfrm>
            <a:custGeom>
              <a:avLst/>
              <a:gdLst/>
              <a:ahLst/>
              <a:cxnLst/>
              <a:rect l="l" t="t" r="r" b="b"/>
              <a:pathLst>
                <a:path w="2703" h="1914" extrusionOk="0">
                  <a:moveTo>
                    <a:pt x="1969" y="281"/>
                  </a:moveTo>
                  <a:cubicBezTo>
                    <a:pt x="2071" y="281"/>
                    <a:pt x="2171" y="315"/>
                    <a:pt x="2251" y="379"/>
                  </a:cubicBezTo>
                  <a:cubicBezTo>
                    <a:pt x="2394" y="490"/>
                    <a:pt x="2387" y="578"/>
                    <a:pt x="2364" y="642"/>
                  </a:cubicBezTo>
                  <a:cubicBezTo>
                    <a:pt x="2226" y="1033"/>
                    <a:pt x="1158" y="1516"/>
                    <a:pt x="445" y="1615"/>
                  </a:cubicBezTo>
                  <a:cubicBezTo>
                    <a:pt x="762" y="1143"/>
                    <a:pt x="1365" y="386"/>
                    <a:pt x="1870" y="290"/>
                  </a:cubicBezTo>
                  <a:cubicBezTo>
                    <a:pt x="1883" y="288"/>
                    <a:pt x="1897" y="285"/>
                    <a:pt x="1912" y="284"/>
                  </a:cubicBezTo>
                  <a:cubicBezTo>
                    <a:pt x="1931" y="282"/>
                    <a:pt x="1950" y="281"/>
                    <a:pt x="1969" y="281"/>
                  </a:cubicBezTo>
                  <a:close/>
                  <a:moveTo>
                    <a:pt x="1969" y="1"/>
                  </a:moveTo>
                  <a:cubicBezTo>
                    <a:pt x="1919" y="1"/>
                    <a:pt x="1869" y="5"/>
                    <a:pt x="1817" y="15"/>
                  </a:cubicBezTo>
                  <a:cubicBezTo>
                    <a:pt x="971" y="176"/>
                    <a:pt x="93" y="1638"/>
                    <a:pt x="56" y="1701"/>
                  </a:cubicBezTo>
                  <a:cubicBezTo>
                    <a:pt x="0" y="1793"/>
                    <a:pt x="66" y="1910"/>
                    <a:pt x="174" y="1913"/>
                  </a:cubicBezTo>
                  <a:cubicBezTo>
                    <a:pt x="181" y="1913"/>
                    <a:pt x="189" y="1913"/>
                    <a:pt x="196" y="1913"/>
                  </a:cubicBezTo>
                  <a:cubicBezTo>
                    <a:pt x="261" y="1913"/>
                    <a:pt x="327" y="1908"/>
                    <a:pt x="392" y="1901"/>
                  </a:cubicBezTo>
                  <a:cubicBezTo>
                    <a:pt x="1124" y="1817"/>
                    <a:pt x="2425" y="1314"/>
                    <a:pt x="2629" y="736"/>
                  </a:cubicBezTo>
                  <a:cubicBezTo>
                    <a:pt x="2672" y="612"/>
                    <a:pt x="2703" y="373"/>
                    <a:pt x="2422" y="157"/>
                  </a:cubicBezTo>
                  <a:cubicBezTo>
                    <a:pt x="2286" y="52"/>
                    <a:pt x="2134" y="1"/>
                    <a:pt x="19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66"/>
            <p:cNvSpPr/>
            <p:nvPr/>
          </p:nvSpPr>
          <p:spPr>
            <a:xfrm>
              <a:off x="4254175" y="5296325"/>
              <a:ext cx="93400" cy="37575"/>
            </a:xfrm>
            <a:custGeom>
              <a:avLst/>
              <a:gdLst/>
              <a:ahLst/>
              <a:cxnLst/>
              <a:rect l="l" t="t" r="r" b="b"/>
              <a:pathLst>
                <a:path w="3736" h="1503" extrusionOk="0">
                  <a:moveTo>
                    <a:pt x="3076" y="276"/>
                  </a:moveTo>
                  <a:cubicBezTo>
                    <a:pt x="3184" y="276"/>
                    <a:pt x="3273" y="293"/>
                    <a:pt x="3338" y="328"/>
                  </a:cubicBezTo>
                  <a:cubicBezTo>
                    <a:pt x="3395" y="360"/>
                    <a:pt x="3424" y="406"/>
                    <a:pt x="3430" y="480"/>
                  </a:cubicBezTo>
                  <a:cubicBezTo>
                    <a:pt x="3448" y="670"/>
                    <a:pt x="3395" y="816"/>
                    <a:pt x="3270" y="929"/>
                  </a:cubicBezTo>
                  <a:cubicBezTo>
                    <a:pt x="3054" y="1123"/>
                    <a:pt x="2615" y="1221"/>
                    <a:pt x="2015" y="1221"/>
                  </a:cubicBezTo>
                  <a:cubicBezTo>
                    <a:pt x="1616" y="1221"/>
                    <a:pt x="1145" y="1178"/>
                    <a:pt x="621" y="1091"/>
                  </a:cubicBezTo>
                  <a:cubicBezTo>
                    <a:pt x="1435" y="701"/>
                    <a:pt x="2514" y="276"/>
                    <a:pt x="3076" y="276"/>
                  </a:cubicBezTo>
                  <a:close/>
                  <a:moveTo>
                    <a:pt x="3078" y="1"/>
                  </a:moveTo>
                  <a:cubicBezTo>
                    <a:pt x="2121" y="1"/>
                    <a:pt x="347" y="910"/>
                    <a:pt x="118" y="1030"/>
                  </a:cubicBezTo>
                  <a:cubicBezTo>
                    <a:pt x="1" y="1090"/>
                    <a:pt x="26" y="1266"/>
                    <a:pt x="155" y="1291"/>
                  </a:cubicBezTo>
                  <a:cubicBezTo>
                    <a:pt x="658" y="1391"/>
                    <a:pt x="1367" y="1502"/>
                    <a:pt x="2019" y="1502"/>
                  </a:cubicBezTo>
                  <a:cubicBezTo>
                    <a:pt x="2609" y="1502"/>
                    <a:pt x="3152" y="1411"/>
                    <a:pt x="3456" y="1138"/>
                  </a:cubicBezTo>
                  <a:cubicBezTo>
                    <a:pt x="3650" y="964"/>
                    <a:pt x="3735" y="734"/>
                    <a:pt x="3711" y="455"/>
                  </a:cubicBezTo>
                  <a:cubicBezTo>
                    <a:pt x="3695" y="287"/>
                    <a:pt x="3613" y="159"/>
                    <a:pt x="3473" y="82"/>
                  </a:cubicBezTo>
                  <a:cubicBezTo>
                    <a:pt x="3370" y="25"/>
                    <a:pt x="3235" y="1"/>
                    <a:pt x="30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66"/>
            <p:cNvSpPr/>
            <p:nvPr/>
          </p:nvSpPr>
          <p:spPr>
            <a:xfrm>
              <a:off x="4255125" y="5261600"/>
              <a:ext cx="57650" cy="67075"/>
            </a:xfrm>
            <a:custGeom>
              <a:avLst/>
              <a:gdLst/>
              <a:ahLst/>
              <a:cxnLst/>
              <a:rect l="l" t="t" r="r" b="b"/>
              <a:pathLst>
                <a:path w="2306" h="2683" extrusionOk="0">
                  <a:moveTo>
                    <a:pt x="1556" y="280"/>
                  </a:moveTo>
                  <a:cubicBezTo>
                    <a:pt x="1583" y="280"/>
                    <a:pt x="1612" y="283"/>
                    <a:pt x="1640" y="285"/>
                  </a:cubicBezTo>
                  <a:cubicBezTo>
                    <a:pt x="1897" y="311"/>
                    <a:pt x="1913" y="413"/>
                    <a:pt x="1919" y="447"/>
                  </a:cubicBezTo>
                  <a:cubicBezTo>
                    <a:pt x="1985" y="851"/>
                    <a:pt x="1037" y="1856"/>
                    <a:pt x="316" y="2291"/>
                  </a:cubicBezTo>
                  <a:cubicBezTo>
                    <a:pt x="386" y="1827"/>
                    <a:pt x="583" y="871"/>
                    <a:pt x="1071" y="463"/>
                  </a:cubicBezTo>
                  <a:cubicBezTo>
                    <a:pt x="1218" y="341"/>
                    <a:pt x="1378" y="280"/>
                    <a:pt x="1556" y="280"/>
                  </a:cubicBezTo>
                  <a:close/>
                  <a:moveTo>
                    <a:pt x="1556" y="0"/>
                  </a:moveTo>
                  <a:cubicBezTo>
                    <a:pt x="1314" y="0"/>
                    <a:pt x="1089" y="84"/>
                    <a:pt x="892" y="248"/>
                  </a:cubicBezTo>
                  <a:cubicBezTo>
                    <a:pt x="147" y="868"/>
                    <a:pt x="10" y="2464"/>
                    <a:pt x="4" y="2531"/>
                  </a:cubicBezTo>
                  <a:cubicBezTo>
                    <a:pt x="1" y="2580"/>
                    <a:pt x="23" y="2629"/>
                    <a:pt x="64" y="2657"/>
                  </a:cubicBezTo>
                  <a:cubicBezTo>
                    <a:pt x="87" y="2674"/>
                    <a:pt x="115" y="2682"/>
                    <a:pt x="145" y="2682"/>
                  </a:cubicBezTo>
                  <a:cubicBezTo>
                    <a:pt x="164" y="2682"/>
                    <a:pt x="184" y="2679"/>
                    <a:pt x="203" y="2670"/>
                  </a:cubicBezTo>
                  <a:cubicBezTo>
                    <a:pt x="908" y="2351"/>
                    <a:pt x="2305" y="1073"/>
                    <a:pt x="2196" y="402"/>
                  </a:cubicBezTo>
                  <a:cubicBezTo>
                    <a:pt x="2170" y="242"/>
                    <a:pt x="2057" y="45"/>
                    <a:pt x="1669" y="6"/>
                  </a:cubicBezTo>
                  <a:cubicBezTo>
                    <a:pt x="1631" y="2"/>
                    <a:pt x="1593" y="0"/>
                    <a:pt x="15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66"/>
            <p:cNvSpPr/>
            <p:nvPr/>
          </p:nvSpPr>
          <p:spPr>
            <a:xfrm>
              <a:off x="4025050" y="559900"/>
              <a:ext cx="26225" cy="17000"/>
            </a:xfrm>
            <a:custGeom>
              <a:avLst/>
              <a:gdLst/>
              <a:ahLst/>
              <a:cxnLst/>
              <a:rect l="l" t="t" r="r" b="b"/>
              <a:pathLst>
                <a:path w="1049" h="680" extrusionOk="0">
                  <a:moveTo>
                    <a:pt x="1049" y="1"/>
                  </a:moveTo>
                  <a:lnTo>
                    <a:pt x="0" y="572"/>
                  </a:lnTo>
                  <a:cubicBezTo>
                    <a:pt x="118" y="649"/>
                    <a:pt x="228" y="680"/>
                    <a:pt x="328" y="680"/>
                  </a:cubicBezTo>
                  <a:cubicBezTo>
                    <a:pt x="791" y="680"/>
                    <a:pt x="1049" y="1"/>
                    <a:pt x="104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66"/>
            <p:cNvSpPr/>
            <p:nvPr/>
          </p:nvSpPr>
          <p:spPr>
            <a:xfrm>
              <a:off x="3727250" y="1950675"/>
              <a:ext cx="647175" cy="66850"/>
            </a:xfrm>
            <a:custGeom>
              <a:avLst/>
              <a:gdLst/>
              <a:ahLst/>
              <a:cxnLst/>
              <a:rect l="l" t="t" r="r" b="b"/>
              <a:pathLst>
                <a:path w="25887" h="2674" extrusionOk="0">
                  <a:moveTo>
                    <a:pt x="1092" y="1"/>
                  </a:moveTo>
                  <a:cubicBezTo>
                    <a:pt x="912" y="1"/>
                    <a:pt x="754" y="74"/>
                    <a:pt x="700" y="181"/>
                  </a:cubicBezTo>
                  <a:lnTo>
                    <a:pt x="84" y="2336"/>
                  </a:lnTo>
                  <a:cubicBezTo>
                    <a:pt x="0" y="2502"/>
                    <a:pt x="198" y="2673"/>
                    <a:pt x="476" y="2673"/>
                  </a:cubicBezTo>
                  <a:lnTo>
                    <a:pt x="25244" y="2673"/>
                  </a:lnTo>
                  <a:cubicBezTo>
                    <a:pt x="25461" y="2673"/>
                    <a:pt x="25640" y="2566"/>
                    <a:pt x="25653" y="2430"/>
                  </a:cubicBezTo>
                  <a:lnTo>
                    <a:pt x="25871" y="276"/>
                  </a:lnTo>
                  <a:cubicBezTo>
                    <a:pt x="25886" y="126"/>
                    <a:pt x="25697" y="1"/>
                    <a:pt x="25461"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66"/>
            <p:cNvSpPr/>
            <p:nvPr/>
          </p:nvSpPr>
          <p:spPr>
            <a:xfrm>
              <a:off x="3727250" y="1950675"/>
              <a:ext cx="647175" cy="66850"/>
            </a:xfrm>
            <a:custGeom>
              <a:avLst/>
              <a:gdLst/>
              <a:ahLst/>
              <a:cxnLst/>
              <a:rect l="l" t="t" r="r" b="b"/>
              <a:pathLst>
                <a:path w="25887" h="2674" extrusionOk="0">
                  <a:moveTo>
                    <a:pt x="1092" y="1"/>
                  </a:moveTo>
                  <a:cubicBezTo>
                    <a:pt x="912" y="1"/>
                    <a:pt x="754" y="74"/>
                    <a:pt x="700" y="181"/>
                  </a:cubicBezTo>
                  <a:lnTo>
                    <a:pt x="84" y="2336"/>
                  </a:lnTo>
                  <a:cubicBezTo>
                    <a:pt x="0" y="2502"/>
                    <a:pt x="198" y="2673"/>
                    <a:pt x="476" y="2673"/>
                  </a:cubicBezTo>
                  <a:lnTo>
                    <a:pt x="25244" y="2673"/>
                  </a:lnTo>
                  <a:cubicBezTo>
                    <a:pt x="25461" y="2673"/>
                    <a:pt x="25640" y="2566"/>
                    <a:pt x="25653" y="2430"/>
                  </a:cubicBezTo>
                  <a:lnTo>
                    <a:pt x="25871" y="276"/>
                  </a:lnTo>
                  <a:cubicBezTo>
                    <a:pt x="25886" y="126"/>
                    <a:pt x="25697" y="1"/>
                    <a:pt x="254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66"/>
            <p:cNvSpPr/>
            <p:nvPr/>
          </p:nvSpPr>
          <p:spPr>
            <a:xfrm>
              <a:off x="3806500" y="1945925"/>
              <a:ext cx="36250" cy="77425"/>
            </a:xfrm>
            <a:custGeom>
              <a:avLst/>
              <a:gdLst/>
              <a:ahLst/>
              <a:cxnLst/>
              <a:rect l="l" t="t" r="r" b="b"/>
              <a:pathLst>
                <a:path w="1450" h="3097" extrusionOk="0">
                  <a:moveTo>
                    <a:pt x="568" y="0"/>
                  </a:moveTo>
                  <a:cubicBezTo>
                    <a:pt x="439" y="0"/>
                    <a:pt x="325" y="67"/>
                    <a:pt x="317" y="149"/>
                  </a:cubicBezTo>
                  <a:lnTo>
                    <a:pt x="10" y="2948"/>
                  </a:lnTo>
                  <a:cubicBezTo>
                    <a:pt x="1" y="3030"/>
                    <a:pt x="100" y="3096"/>
                    <a:pt x="230" y="3096"/>
                  </a:cubicBezTo>
                  <a:lnTo>
                    <a:pt x="883" y="3096"/>
                  </a:lnTo>
                  <a:cubicBezTo>
                    <a:pt x="1013" y="3096"/>
                    <a:pt x="1127" y="3030"/>
                    <a:pt x="1135" y="2948"/>
                  </a:cubicBezTo>
                  <a:lnTo>
                    <a:pt x="1441" y="149"/>
                  </a:lnTo>
                  <a:cubicBezTo>
                    <a:pt x="1450" y="68"/>
                    <a:pt x="1351" y="0"/>
                    <a:pt x="1220"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66"/>
            <p:cNvSpPr/>
            <p:nvPr/>
          </p:nvSpPr>
          <p:spPr>
            <a:xfrm>
              <a:off x="3806500" y="1945925"/>
              <a:ext cx="36250" cy="77425"/>
            </a:xfrm>
            <a:custGeom>
              <a:avLst/>
              <a:gdLst/>
              <a:ahLst/>
              <a:cxnLst/>
              <a:rect l="l" t="t" r="r" b="b"/>
              <a:pathLst>
                <a:path w="1450" h="3097" extrusionOk="0">
                  <a:moveTo>
                    <a:pt x="568" y="0"/>
                  </a:moveTo>
                  <a:cubicBezTo>
                    <a:pt x="439" y="0"/>
                    <a:pt x="325" y="67"/>
                    <a:pt x="317" y="149"/>
                  </a:cubicBezTo>
                  <a:lnTo>
                    <a:pt x="10" y="2948"/>
                  </a:lnTo>
                  <a:cubicBezTo>
                    <a:pt x="1" y="3030"/>
                    <a:pt x="100" y="3096"/>
                    <a:pt x="230" y="3096"/>
                  </a:cubicBezTo>
                  <a:lnTo>
                    <a:pt x="883" y="3096"/>
                  </a:lnTo>
                  <a:cubicBezTo>
                    <a:pt x="1013" y="3096"/>
                    <a:pt x="1127" y="3030"/>
                    <a:pt x="1135" y="2948"/>
                  </a:cubicBezTo>
                  <a:lnTo>
                    <a:pt x="1441" y="149"/>
                  </a:lnTo>
                  <a:cubicBezTo>
                    <a:pt x="1450" y="68"/>
                    <a:pt x="1351" y="0"/>
                    <a:pt x="1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66"/>
            <p:cNvSpPr/>
            <p:nvPr/>
          </p:nvSpPr>
          <p:spPr>
            <a:xfrm>
              <a:off x="4290400" y="1945925"/>
              <a:ext cx="36275" cy="77425"/>
            </a:xfrm>
            <a:custGeom>
              <a:avLst/>
              <a:gdLst/>
              <a:ahLst/>
              <a:cxnLst/>
              <a:rect l="l" t="t" r="r" b="b"/>
              <a:pathLst>
                <a:path w="1451" h="3097" extrusionOk="0">
                  <a:moveTo>
                    <a:pt x="568" y="0"/>
                  </a:moveTo>
                  <a:cubicBezTo>
                    <a:pt x="438" y="0"/>
                    <a:pt x="324" y="67"/>
                    <a:pt x="316" y="149"/>
                  </a:cubicBezTo>
                  <a:lnTo>
                    <a:pt x="9" y="2948"/>
                  </a:lnTo>
                  <a:cubicBezTo>
                    <a:pt x="1" y="3030"/>
                    <a:pt x="100" y="3096"/>
                    <a:pt x="230" y="3096"/>
                  </a:cubicBezTo>
                  <a:lnTo>
                    <a:pt x="884" y="3096"/>
                  </a:lnTo>
                  <a:cubicBezTo>
                    <a:pt x="1013" y="3096"/>
                    <a:pt x="1127" y="3030"/>
                    <a:pt x="1135" y="2948"/>
                  </a:cubicBezTo>
                  <a:lnTo>
                    <a:pt x="1442" y="149"/>
                  </a:lnTo>
                  <a:cubicBezTo>
                    <a:pt x="1450" y="68"/>
                    <a:pt x="1352" y="0"/>
                    <a:pt x="1221"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66"/>
            <p:cNvSpPr/>
            <p:nvPr/>
          </p:nvSpPr>
          <p:spPr>
            <a:xfrm>
              <a:off x="4290400" y="1945925"/>
              <a:ext cx="36275" cy="77425"/>
            </a:xfrm>
            <a:custGeom>
              <a:avLst/>
              <a:gdLst/>
              <a:ahLst/>
              <a:cxnLst/>
              <a:rect l="l" t="t" r="r" b="b"/>
              <a:pathLst>
                <a:path w="1451" h="3097" extrusionOk="0">
                  <a:moveTo>
                    <a:pt x="568" y="0"/>
                  </a:moveTo>
                  <a:cubicBezTo>
                    <a:pt x="438" y="0"/>
                    <a:pt x="324" y="67"/>
                    <a:pt x="316" y="149"/>
                  </a:cubicBezTo>
                  <a:lnTo>
                    <a:pt x="9" y="2948"/>
                  </a:lnTo>
                  <a:cubicBezTo>
                    <a:pt x="1" y="3030"/>
                    <a:pt x="100" y="3096"/>
                    <a:pt x="230" y="3096"/>
                  </a:cubicBezTo>
                  <a:lnTo>
                    <a:pt x="884" y="3096"/>
                  </a:lnTo>
                  <a:cubicBezTo>
                    <a:pt x="1013" y="3096"/>
                    <a:pt x="1127" y="3030"/>
                    <a:pt x="1135" y="2948"/>
                  </a:cubicBezTo>
                  <a:lnTo>
                    <a:pt x="1442" y="149"/>
                  </a:lnTo>
                  <a:cubicBezTo>
                    <a:pt x="1450" y="68"/>
                    <a:pt x="1352" y="0"/>
                    <a:pt x="12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66"/>
            <p:cNvSpPr/>
            <p:nvPr/>
          </p:nvSpPr>
          <p:spPr>
            <a:xfrm>
              <a:off x="4049450" y="1945925"/>
              <a:ext cx="36250" cy="77425"/>
            </a:xfrm>
            <a:custGeom>
              <a:avLst/>
              <a:gdLst/>
              <a:ahLst/>
              <a:cxnLst/>
              <a:rect l="l" t="t" r="r" b="b"/>
              <a:pathLst>
                <a:path w="1450" h="3097" extrusionOk="0">
                  <a:moveTo>
                    <a:pt x="568" y="0"/>
                  </a:moveTo>
                  <a:cubicBezTo>
                    <a:pt x="439" y="0"/>
                    <a:pt x="325" y="67"/>
                    <a:pt x="317" y="149"/>
                  </a:cubicBezTo>
                  <a:lnTo>
                    <a:pt x="10" y="2948"/>
                  </a:lnTo>
                  <a:cubicBezTo>
                    <a:pt x="1" y="3030"/>
                    <a:pt x="100" y="3096"/>
                    <a:pt x="230" y="3096"/>
                  </a:cubicBezTo>
                  <a:lnTo>
                    <a:pt x="883" y="3096"/>
                  </a:lnTo>
                  <a:cubicBezTo>
                    <a:pt x="1014" y="3096"/>
                    <a:pt x="1127" y="3030"/>
                    <a:pt x="1137" y="2948"/>
                  </a:cubicBezTo>
                  <a:lnTo>
                    <a:pt x="1441" y="149"/>
                  </a:lnTo>
                  <a:cubicBezTo>
                    <a:pt x="1450" y="68"/>
                    <a:pt x="1351" y="0"/>
                    <a:pt x="1222"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66"/>
            <p:cNvSpPr/>
            <p:nvPr/>
          </p:nvSpPr>
          <p:spPr>
            <a:xfrm>
              <a:off x="4049450" y="1945925"/>
              <a:ext cx="36250" cy="77425"/>
            </a:xfrm>
            <a:custGeom>
              <a:avLst/>
              <a:gdLst/>
              <a:ahLst/>
              <a:cxnLst/>
              <a:rect l="l" t="t" r="r" b="b"/>
              <a:pathLst>
                <a:path w="1450" h="3097" extrusionOk="0">
                  <a:moveTo>
                    <a:pt x="568" y="0"/>
                  </a:moveTo>
                  <a:cubicBezTo>
                    <a:pt x="439" y="0"/>
                    <a:pt x="325" y="67"/>
                    <a:pt x="317" y="149"/>
                  </a:cubicBezTo>
                  <a:lnTo>
                    <a:pt x="10" y="2948"/>
                  </a:lnTo>
                  <a:cubicBezTo>
                    <a:pt x="1" y="3030"/>
                    <a:pt x="100" y="3096"/>
                    <a:pt x="230" y="3096"/>
                  </a:cubicBezTo>
                  <a:lnTo>
                    <a:pt x="883" y="3096"/>
                  </a:lnTo>
                  <a:cubicBezTo>
                    <a:pt x="1014" y="3096"/>
                    <a:pt x="1127" y="3030"/>
                    <a:pt x="1137" y="2948"/>
                  </a:cubicBezTo>
                  <a:lnTo>
                    <a:pt x="1441" y="149"/>
                  </a:lnTo>
                  <a:cubicBezTo>
                    <a:pt x="1450" y="68"/>
                    <a:pt x="1351" y="0"/>
                    <a:pt x="12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66"/>
            <p:cNvSpPr/>
            <p:nvPr/>
          </p:nvSpPr>
          <p:spPr>
            <a:xfrm>
              <a:off x="3728575" y="580725"/>
              <a:ext cx="1893150" cy="2091825"/>
            </a:xfrm>
            <a:custGeom>
              <a:avLst/>
              <a:gdLst/>
              <a:ahLst/>
              <a:cxnLst/>
              <a:rect l="l" t="t" r="r" b="b"/>
              <a:pathLst>
                <a:path w="75726" h="83673" extrusionOk="0">
                  <a:moveTo>
                    <a:pt x="72866" y="1"/>
                  </a:moveTo>
                  <a:lnTo>
                    <a:pt x="21267" y="13532"/>
                  </a:lnTo>
                  <a:lnTo>
                    <a:pt x="32977" y="22480"/>
                  </a:lnTo>
                  <a:lnTo>
                    <a:pt x="1" y="65633"/>
                  </a:lnTo>
                  <a:lnTo>
                    <a:pt x="23606" y="83672"/>
                  </a:lnTo>
                  <a:lnTo>
                    <a:pt x="75725" y="2186"/>
                  </a:lnTo>
                  <a:lnTo>
                    <a:pt x="72866" y="1"/>
                  </a:ln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66"/>
            <p:cNvSpPr/>
            <p:nvPr/>
          </p:nvSpPr>
          <p:spPr>
            <a:xfrm>
              <a:off x="3728575" y="580725"/>
              <a:ext cx="1893150" cy="2091825"/>
            </a:xfrm>
            <a:custGeom>
              <a:avLst/>
              <a:gdLst/>
              <a:ahLst/>
              <a:cxnLst/>
              <a:rect l="l" t="t" r="r" b="b"/>
              <a:pathLst>
                <a:path w="75726" h="83673" extrusionOk="0">
                  <a:moveTo>
                    <a:pt x="72866" y="1"/>
                  </a:moveTo>
                  <a:lnTo>
                    <a:pt x="21267" y="13532"/>
                  </a:lnTo>
                  <a:lnTo>
                    <a:pt x="32977" y="22480"/>
                  </a:lnTo>
                  <a:lnTo>
                    <a:pt x="1" y="65633"/>
                  </a:lnTo>
                  <a:lnTo>
                    <a:pt x="23606" y="83672"/>
                  </a:lnTo>
                  <a:lnTo>
                    <a:pt x="75725" y="2186"/>
                  </a:lnTo>
                  <a:lnTo>
                    <a:pt x="7286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66"/>
            <p:cNvSpPr/>
            <p:nvPr/>
          </p:nvSpPr>
          <p:spPr>
            <a:xfrm>
              <a:off x="3800050" y="635375"/>
              <a:ext cx="1834100" cy="2188675"/>
            </a:xfrm>
            <a:custGeom>
              <a:avLst/>
              <a:gdLst/>
              <a:ahLst/>
              <a:cxnLst/>
              <a:rect l="l" t="t" r="r" b="b"/>
              <a:pathLst>
                <a:path w="73364" h="87547" extrusionOk="0">
                  <a:moveTo>
                    <a:pt x="72866" y="0"/>
                  </a:moveTo>
                  <a:lnTo>
                    <a:pt x="21268" y="13531"/>
                  </a:lnTo>
                  <a:lnTo>
                    <a:pt x="32977" y="22478"/>
                  </a:lnTo>
                  <a:lnTo>
                    <a:pt x="1" y="65633"/>
                  </a:lnTo>
                  <a:lnTo>
                    <a:pt x="28678" y="87547"/>
                  </a:lnTo>
                  <a:lnTo>
                    <a:pt x="61655" y="44394"/>
                  </a:lnTo>
                  <a:lnTo>
                    <a:pt x="73364" y="53341"/>
                  </a:lnTo>
                  <a:lnTo>
                    <a:pt x="7286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66"/>
            <p:cNvSpPr/>
            <p:nvPr/>
          </p:nvSpPr>
          <p:spPr>
            <a:xfrm>
              <a:off x="4912700" y="2130975"/>
              <a:ext cx="135325" cy="159425"/>
            </a:xfrm>
            <a:custGeom>
              <a:avLst/>
              <a:gdLst/>
              <a:ahLst/>
              <a:cxnLst/>
              <a:rect l="l" t="t" r="r" b="b"/>
              <a:pathLst>
                <a:path w="5413" h="6377" extrusionOk="0">
                  <a:moveTo>
                    <a:pt x="3589" y="0"/>
                  </a:moveTo>
                  <a:lnTo>
                    <a:pt x="1" y="3887"/>
                  </a:lnTo>
                  <a:lnTo>
                    <a:pt x="1404" y="6377"/>
                  </a:lnTo>
                  <a:lnTo>
                    <a:pt x="5413" y="1878"/>
                  </a:lnTo>
                  <a:lnTo>
                    <a:pt x="3589" y="0"/>
                  </a:ln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66"/>
            <p:cNvSpPr/>
            <p:nvPr/>
          </p:nvSpPr>
          <p:spPr>
            <a:xfrm>
              <a:off x="3954625" y="779975"/>
              <a:ext cx="1576375" cy="1882975"/>
            </a:xfrm>
            <a:custGeom>
              <a:avLst/>
              <a:gdLst/>
              <a:ahLst/>
              <a:cxnLst/>
              <a:rect l="l" t="t" r="r" b="b"/>
              <a:pathLst>
                <a:path w="63055" h="75319" extrusionOk="0">
                  <a:moveTo>
                    <a:pt x="60724" y="474"/>
                  </a:moveTo>
                  <a:cubicBezTo>
                    <a:pt x="61544" y="474"/>
                    <a:pt x="62256" y="1135"/>
                    <a:pt x="62264" y="2003"/>
                  </a:cubicBezTo>
                  <a:lnTo>
                    <a:pt x="62574" y="35249"/>
                  </a:lnTo>
                  <a:cubicBezTo>
                    <a:pt x="62579" y="35853"/>
                    <a:pt x="62261" y="36373"/>
                    <a:pt x="61722" y="36643"/>
                  </a:cubicBezTo>
                  <a:cubicBezTo>
                    <a:pt x="61497" y="36755"/>
                    <a:pt x="61260" y="36811"/>
                    <a:pt x="61025" y="36811"/>
                  </a:cubicBezTo>
                  <a:cubicBezTo>
                    <a:pt x="60697" y="36811"/>
                    <a:pt x="60374" y="36702"/>
                    <a:pt x="60095" y="36489"/>
                  </a:cubicBezTo>
                  <a:lnTo>
                    <a:pt x="56231" y="33536"/>
                  </a:lnTo>
                  <a:cubicBezTo>
                    <a:pt x="55867" y="33258"/>
                    <a:pt x="55437" y="33123"/>
                    <a:pt x="55010" y="33123"/>
                  </a:cubicBezTo>
                  <a:cubicBezTo>
                    <a:pt x="54403" y="33123"/>
                    <a:pt x="53802" y="33396"/>
                    <a:pt x="53405" y="33914"/>
                  </a:cubicBezTo>
                  <a:lnTo>
                    <a:pt x="22590" y="74240"/>
                  </a:lnTo>
                  <a:cubicBezTo>
                    <a:pt x="22287" y="74637"/>
                    <a:pt x="21827" y="74846"/>
                    <a:pt x="21362" y="74846"/>
                  </a:cubicBezTo>
                  <a:cubicBezTo>
                    <a:pt x="21035" y="74846"/>
                    <a:pt x="20706" y="74743"/>
                    <a:pt x="20427" y="74530"/>
                  </a:cubicBezTo>
                  <a:lnTo>
                    <a:pt x="1341" y="59943"/>
                  </a:lnTo>
                  <a:cubicBezTo>
                    <a:pt x="663" y="59426"/>
                    <a:pt x="534" y="58458"/>
                    <a:pt x="1051" y="57781"/>
                  </a:cubicBezTo>
                  <a:lnTo>
                    <a:pt x="31867" y="17455"/>
                  </a:lnTo>
                  <a:cubicBezTo>
                    <a:pt x="32541" y="16571"/>
                    <a:pt x="32373" y="15303"/>
                    <a:pt x="31489" y="14629"/>
                  </a:cubicBezTo>
                  <a:lnTo>
                    <a:pt x="27625" y="11677"/>
                  </a:lnTo>
                  <a:cubicBezTo>
                    <a:pt x="27146" y="11310"/>
                    <a:pt x="26930" y="10738"/>
                    <a:pt x="27049" y="10147"/>
                  </a:cubicBezTo>
                  <a:cubicBezTo>
                    <a:pt x="27167" y="9555"/>
                    <a:pt x="27587" y="9111"/>
                    <a:pt x="28170" y="8959"/>
                  </a:cubicBezTo>
                  <a:lnTo>
                    <a:pt x="60331" y="525"/>
                  </a:lnTo>
                  <a:cubicBezTo>
                    <a:pt x="60463" y="490"/>
                    <a:pt x="60595" y="474"/>
                    <a:pt x="60724" y="474"/>
                  </a:cubicBezTo>
                  <a:close/>
                  <a:moveTo>
                    <a:pt x="60726" y="1"/>
                  </a:moveTo>
                  <a:cubicBezTo>
                    <a:pt x="60557" y="1"/>
                    <a:pt x="60384" y="22"/>
                    <a:pt x="60211" y="68"/>
                  </a:cubicBezTo>
                  <a:lnTo>
                    <a:pt x="28050" y="8502"/>
                  </a:lnTo>
                  <a:cubicBezTo>
                    <a:pt x="27305" y="8696"/>
                    <a:pt x="26737" y="9300"/>
                    <a:pt x="26585" y="10054"/>
                  </a:cubicBezTo>
                  <a:cubicBezTo>
                    <a:pt x="26434" y="10810"/>
                    <a:pt x="26725" y="11585"/>
                    <a:pt x="27337" y="12052"/>
                  </a:cubicBezTo>
                  <a:lnTo>
                    <a:pt x="31203" y="15005"/>
                  </a:lnTo>
                  <a:cubicBezTo>
                    <a:pt x="31879" y="15523"/>
                    <a:pt x="32007" y="16490"/>
                    <a:pt x="31491" y="17167"/>
                  </a:cubicBezTo>
                  <a:lnTo>
                    <a:pt x="675" y="57495"/>
                  </a:lnTo>
                  <a:cubicBezTo>
                    <a:pt x="1" y="58377"/>
                    <a:pt x="171" y="59645"/>
                    <a:pt x="1053" y="60319"/>
                  </a:cubicBezTo>
                  <a:lnTo>
                    <a:pt x="20140" y="74905"/>
                  </a:lnTo>
                  <a:cubicBezTo>
                    <a:pt x="20490" y="75174"/>
                    <a:pt x="20920" y="75319"/>
                    <a:pt x="21361" y="75319"/>
                  </a:cubicBezTo>
                  <a:cubicBezTo>
                    <a:pt x="21362" y="75319"/>
                    <a:pt x="21364" y="75319"/>
                    <a:pt x="21365" y="75319"/>
                  </a:cubicBezTo>
                  <a:cubicBezTo>
                    <a:pt x="21993" y="75319"/>
                    <a:pt x="22584" y="75027"/>
                    <a:pt x="22966" y="74527"/>
                  </a:cubicBezTo>
                  <a:lnTo>
                    <a:pt x="53782" y="34200"/>
                  </a:lnTo>
                  <a:cubicBezTo>
                    <a:pt x="54085" y="33804"/>
                    <a:pt x="54545" y="33595"/>
                    <a:pt x="55010" y="33595"/>
                  </a:cubicBezTo>
                  <a:cubicBezTo>
                    <a:pt x="55336" y="33595"/>
                    <a:pt x="55665" y="33698"/>
                    <a:pt x="55944" y="33912"/>
                  </a:cubicBezTo>
                  <a:lnTo>
                    <a:pt x="59808" y="36863"/>
                  </a:lnTo>
                  <a:cubicBezTo>
                    <a:pt x="60166" y="37138"/>
                    <a:pt x="60598" y="37278"/>
                    <a:pt x="61032" y="37278"/>
                  </a:cubicBezTo>
                  <a:cubicBezTo>
                    <a:pt x="61339" y="37278"/>
                    <a:pt x="61648" y="37208"/>
                    <a:pt x="61933" y="37065"/>
                  </a:cubicBezTo>
                  <a:cubicBezTo>
                    <a:pt x="62622" y="36721"/>
                    <a:pt x="63054" y="36014"/>
                    <a:pt x="63047" y="35243"/>
                  </a:cubicBezTo>
                  <a:lnTo>
                    <a:pt x="62736" y="1998"/>
                  </a:lnTo>
                  <a:cubicBezTo>
                    <a:pt x="62726" y="865"/>
                    <a:pt x="61797" y="1"/>
                    <a:pt x="607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66"/>
            <p:cNvSpPr/>
            <p:nvPr/>
          </p:nvSpPr>
          <p:spPr>
            <a:xfrm>
              <a:off x="3994800" y="1622325"/>
              <a:ext cx="130875" cy="197625"/>
            </a:xfrm>
            <a:custGeom>
              <a:avLst/>
              <a:gdLst/>
              <a:ahLst/>
              <a:cxnLst/>
              <a:rect l="l" t="t" r="r" b="b"/>
              <a:pathLst>
                <a:path w="5235" h="7905" extrusionOk="0">
                  <a:moveTo>
                    <a:pt x="3512" y="0"/>
                  </a:moveTo>
                  <a:lnTo>
                    <a:pt x="1" y="5353"/>
                  </a:lnTo>
                  <a:lnTo>
                    <a:pt x="202" y="7790"/>
                  </a:lnTo>
                  <a:cubicBezTo>
                    <a:pt x="470" y="7869"/>
                    <a:pt x="742" y="7904"/>
                    <a:pt x="1014" y="7904"/>
                  </a:cubicBezTo>
                  <a:cubicBezTo>
                    <a:pt x="3137" y="7904"/>
                    <a:pt x="5235" y="5774"/>
                    <a:pt x="5235" y="5774"/>
                  </a:cubicBezTo>
                  <a:lnTo>
                    <a:pt x="3512" y="0"/>
                  </a:lnTo>
                  <a:close/>
                </a:path>
              </a:pathLst>
            </a:custGeom>
            <a:solidFill>
              <a:srgbClr val="FFA68F"/>
            </a:solidFill>
            <a:ln w="9525" cap="flat" cmpd="sng">
              <a:solidFill>
                <a:srgbClr val="FFA68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66"/>
            <p:cNvSpPr/>
            <p:nvPr/>
          </p:nvSpPr>
          <p:spPr>
            <a:xfrm>
              <a:off x="3519875" y="1270650"/>
              <a:ext cx="536675" cy="692775"/>
            </a:xfrm>
            <a:custGeom>
              <a:avLst/>
              <a:gdLst/>
              <a:ahLst/>
              <a:cxnLst/>
              <a:rect l="l" t="t" r="r" b="b"/>
              <a:pathLst>
                <a:path w="21467" h="27711" extrusionOk="0">
                  <a:moveTo>
                    <a:pt x="4918" y="22439"/>
                  </a:moveTo>
                  <a:cubicBezTo>
                    <a:pt x="4925" y="22439"/>
                    <a:pt x="4935" y="22442"/>
                    <a:pt x="4946" y="22448"/>
                  </a:cubicBezTo>
                  <a:cubicBezTo>
                    <a:pt x="4976" y="22457"/>
                    <a:pt x="5018" y="22477"/>
                    <a:pt x="5065" y="22508"/>
                  </a:cubicBezTo>
                  <a:lnTo>
                    <a:pt x="5065" y="22508"/>
                  </a:lnTo>
                  <a:cubicBezTo>
                    <a:pt x="5011" y="22495"/>
                    <a:pt x="4970" y="22481"/>
                    <a:pt x="4944" y="22467"/>
                  </a:cubicBezTo>
                  <a:cubicBezTo>
                    <a:pt x="4904" y="22453"/>
                    <a:pt x="4902" y="22439"/>
                    <a:pt x="4918" y="22439"/>
                  </a:cubicBezTo>
                  <a:close/>
                  <a:moveTo>
                    <a:pt x="2283" y="0"/>
                  </a:moveTo>
                  <a:cubicBezTo>
                    <a:pt x="1829" y="3560"/>
                    <a:pt x="1445" y="7128"/>
                    <a:pt x="1093" y="10700"/>
                  </a:cubicBezTo>
                  <a:cubicBezTo>
                    <a:pt x="728" y="14270"/>
                    <a:pt x="398" y="17845"/>
                    <a:pt x="105" y="21424"/>
                  </a:cubicBezTo>
                  <a:lnTo>
                    <a:pt x="49" y="22095"/>
                  </a:lnTo>
                  <a:lnTo>
                    <a:pt x="17" y="22538"/>
                  </a:lnTo>
                  <a:cubicBezTo>
                    <a:pt x="3" y="22739"/>
                    <a:pt x="0" y="22941"/>
                    <a:pt x="11" y="23141"/>
                  </a:cubicBezTo>
                  <a:cubicBezTo>
                    <a:pt x="22" y="23555"/>
                    <a:pt x="94" y="24042"/>
                    <a:pt x="250" y="24541"/>
                  </a:cubicBezTo>
                  <a:cubicBezTo>
                    <a:pt x="429" y="25086"/>
                    <a:pt x="708" y="25593"/>
                    <a:pt x="1075" y="26036"/>
                  </a:cubicBezTo>
                  <a:cubicBezTo>
                    <a:pt x="1460" y="26486"/>
                    <a:pt x="1920" y="26830"/>
                    <a:pt x="2368" y="27072"/>
                  </a:cubicBezTo>
                  <a:cubicBezTo>
                    <a:pt x="2805" y="27297"/>
                    <a:pt x="3242" y="27452"/>
                    <a:pt x="3623" y="27537"/>
                  </a:cubicBezTo>
                  <a:cubicBezTo>
                    <a:pt x="4215" y="27674"/>
                    <a:pt x="4729" y="27711"/>
                    <a:pt x="5204" y="27711"/>
                  </a:cubicBezTo>
                  <a:cubicBezTo>
                    <a:pt x="5356" y="27711"/>
                    <a:pt x="5505" y="27707"/>
                    <a:pt x="5651" y="27702"/>
                  </a:cubicBezTo>
                  <a:cubicBezTo>
                    <a:pt x="6842" y="27641"/>
                    <a:pt x="7850" y="27422"/>
                    <a:pt x="8818" y="27158"/>
                  </a:cubicBezTo>
                  <a:cubicBezTo>
                    <a:pt x="9782" y="26893"/>
                    <a:pt x="10693" y="26579"/>
                    <a:pt x="11583" y="26243"/>
                  </a:cubicBezTo>
                  <a:cubicBezTo>
                    <a:pt x="15113" y="24836"/>
                    <a:pt x="18331" y="23152"/>
                    <a:pt x="21466" y="21172"/>
                  </a:cubicBezTo>
                  <a:lnTo>
                    <a:pt x="20082" y="18510"/>
                  </a:lnTo>
                  <a:cubicBezTo>
                    <a:pt x="18457" y="19135"/>
                    <a:pt x="16782" y="19765"/>
                    <a:pt x="15127" y="20331"/>
                  </a:cubicBezTo>
                  <a:cubicBezTo>
                    <a:pt x="13474" y="20916"/>
                    <a:pt x="11808" y="21443"/>
                    <a:pt x="10162" y="21858"/>
                  </a:cubicBezTo>
                  <a:cubicBezTo>
                    <a:pt x="9345" y="22075"/>
                    <a:pt x="8530" y="22262"/>
                    <a:pt x="7744" y="22392"/>
                  </a:cubicBezTo>
                  <a:cubicBezTo>
                    <a:pt x="7070" y="22501"/>
                    <a:pt x="6403" y="22581"/>
                    <a:pt x="5843" y="22581"/>
                  </a:cubicBezTo>
                  <a:cubicBezTo>
                    <a:pt x="5754" y="22581"/>
                    <a:pt x="5668" y="22579"/>
                    <a:pt x="5584" y="22575"/>
                  </a:cubicBezTo>
                  <a:cubicBezTo>
                    <a:pt x="5561" y="22574"/>
                    <a:pt x="5539" y="22573"/>
                    <a:pt x="5516" y="22571"/>
                  </a:cubicBezTo>
                  <a:lnTo>
                    <a:pt x="5516" y="22571"/>
                  </a:lnTo>
                  <a:lnTo>
                    <a:pt x="5590" y="22058"/>
                  </a:lnTo>
                  <a:cubicBezTo>
                    <a:pt x="6118" y="18504"/>
                    <a:pt x="6604" y="14945"/>
                    <a:pt x="7048" y="11381"/>
                  </a:cubicBezTo>
                  <a:cubicBezTo>
                    <a:pt x="7511" y="7820"/>
                    <a:pt x="7942" y="4255"/>
                    <a:pt x="8303" y="682"/>
                  </a:cubicBezTo>
                  <a:lnTo>
                    <a:pt x="2283" y="0"/>
                  </a:lnTo>
                  <a:close/>
                </a:path>
              </a:pathLst>
            </a:custGeom>
            <a:solidFill>
              <a:srgbClr val="FFA68F"/>
            </a:solidFill>
            <a:ln w="9525" cap="flat" cmpd="sng">
              <a:solidFill>
                <a:srgbClr val="FFA68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66"/>
            <p:cNvSpPr/>
            <p:nvPr/>
          </p:nvSpPr>
          <p:spPr>
            <a:xfrm>
              <a:off x="3514425" y="1088850"/>
              <a:ext cx="319150" cy="396400"/>
            </a:xfrm>
            <a:custGeom>
              <a:avLst/>
              <a:gdLst/>
              <a:ahLst/>
              <a:cxnLst/>
              <a:rect l="l" t="t" r="r" b="b"/>
              <a:pathLst>
                <a:path w="12766" h="15856" extrusionOk="0">
                  <a:moveTo>
                    <a:pt x="6190" y="1"/>
                  </a:moveTo>
                  <a:cubicBezTo>
                    <a:pt x="5898" y="1"/>
                    <a:pt x="5603" y="43"/>
                    <a:pt x="5307" y="133"/>
                  </a:cubicBezTo>
                  <a:cubicBezTo>
                    <a:pt x="2897" y="867"/>
                    <a:pt x="1" y="9168"/>
                    <a:pt x="1" y="9168"/>
                  </a:cubicBezTo>
                  <a:lnTo>
                    <a:pt x="9354" y="15856"/>
                  </a:lnTo>
                  <a:cubicBezTo>
                    <a:pt x="9354" y="15856"/>
                    <a:pt x="12766" y="8926"/>
                    <a:pt x="11752" y="5810"/>
                  </a:cubicBezTo>
                  <a:cubicBezTo>
                    <a:pt x="10811" y="2914"/>
                    <a:pt x="8608" y="1"/>
                    <a:pt x="619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66"/>
            <p:cNvSpPr/>
            <p:nvPr/>
          </p:nvSpPr>
          <p:spPr>
            <a:xfrm>
              <a:off x="3498175" y="1299125"/>
              <a:ext cx="274050" cy="206750"/>
            </a:xfrm>
            <a:custGeom>
              <a:avLst/>
              <a:gdLst/>
              <a:ahLst/>
              <a:cxnLst/>
              <a:rect l="l" t="t" r="r" b="b"/>
              <a:pathLst>
                <a:path w="10962" h="8270" extrusionOk="0">
                  <a:moveTo>
                    <a:pt x="215" y="1"/>
                  </a:moveTo>
                  <a:lnTo>
                    <a:pt x="1" y="971"/>
                  </a:lnTo>
                  <a:lnTo>
                    <a:pt x="10087" y="8269"/>
                  </a:lnTo>
                  <a:lnTo>
                    <a:pt x="10962" y="7287"/>
                  </a:lnTo>
                  <a:lnTo>
                    <a:pt x="21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66"/>
            <p:cNvSpPr/>
            <p:nvPr/>
          </p:nvSpPr>
          <p:spPr>
            <a:xfrm>
              <a:off x="4082600" y="1582400"/>
              <a:ext cx="147500" cy="184300"/>
            </a:xfrm>
            <a:custGeom>
              <a:avLst/>
              <a:gdLst/>
              <a:ahLst/>
              <a:cxnLst/>
              <a:rect l="l" t="t" r="r" b="b"/>
              <a:pathLst>
                <a:path w="5900" h="7372" extrusionOk="0">
                  <a:moveTo>
                    <a:pt x="4718" y="1"/>
                  </a:moveTo>
                  <a:lnTo>
                    <a:pt x="0" y="1597"/>
                  </a:lnTo>
                  <a:lnTo>
                    <a:pt x="1723" y="7371"/>
                  </a:lnTo>
                  <a:lnTo>
                    <a:pt x="5899" y="4913"/>
                  </a:lnTo>
                  <a:lnTo>
                    <a:pt x="4718" y="1"/>
                  </a:lnTo>
                  <a:close/>
                </a:path>
              </a:pathLst>
            </a:custGeom>
            <a:solidFill>
              <a:srgbClr val="FFA68F"/>
            </a:solidFill>
            <a:ln w="9525" cap="flat" cmpd="sng">
              <a:solidFill>
                <a:srgbClr val="FFA68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2068"/>
        <p:cNvGrpSpPr/>
        <p:nvPr/>
      </p:nvGrpSpPr>
      <p:grpSpPr>
        <a:xfrm>
          <a:off x="0" y="0"/>
          <a:ext cx="0" cy="0"/>
          <a:chOff x="0" y="0"/>
          <a:chExt cx="0" cy="0"/>
        </a:xfrm>
      </p:grpSpPr>
      <p:sp>
        <p:nvSpPr>
          <p:cNvPr id="2069" name="Google Shape;2069;p67"/>
          <p:cNvSpPr txBox="1">
            <a:spLocks noGrp="1"/>
          </p:cNvSpPr>
          <p:nvPr>
            <p:ph type="title"/>
          </p:nvPr>
        </p:nvSpPr>
        <p:spPr>
          <a:xfrm>
            <a:off x="817900" y="2172225"/>
            <a:ext cx="2428200" cy="874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3,989</a:t>
            </a:r>
            <a:endParaRPr/>
          </a:p>
        </p:txBody>
      </p:sp>
      <p:sp>
        <p:nvSpPr>
          <p:cNvPr id="2070" name="Google Shape;2070;p67"/>
          <p:cNvSpPr txBox="1">
            <a:spLocks noGrp="1"/>
          </p:cNvSpPr>
          <p:nvPr>
            <p:ph type="body" idx="1"/>
          </p:nvPr>
        </p:nvSpPr>
        <p:spPr>
          <a:xfrm>
            <a:off x="817900" y="3056400"/>
            <a:ext cx="2428200" cy="773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Clr>
                <a:schemeClr val="dk1"/>
              </a:buClr>
              <a:buSzPts val="1100"/>
              <a:buFont typeface="Arial"/>
              <a:buNone/>
            </a:pPr>
            <a:r>
              <a:rPr lang="en"/>
              <a:t>Venus has a beautiful name</a:t>
            </a:r>
            <a:endParaRPr/>
          </a:p>
        </p:txBody>
      </p:sp>
      <p:sp>
        <p:nvSpPr>
          <p:cNvPr id="2071" name="Google Shape;2071;p67"/>
          <p:cNvSpPr txBox="1">
            <a:spLocks noGrp="1"/>
          </p:cNvSpPr>
          <p:nvPr>
            <p:ph type="title" idx="2"/>
          </p:nvPr>
        </p:nvSpPr>
        <p:spPr>
          <a:xfrm>
            <a:off x="3357897" y="2172225"/>
            <a:ext cx="2428200" cy="874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233 km</a:t>
            </a:r>
            <a:endParaRPr/>
          </a:p>
        </p:txBody>
      </p:sp>
      <p:sp>
        <p:nvSpPr>
          <p:cNvPr id="2072" name="Google Shape;2072;p67"/>
          <p:cNvSpPr txBox="1">
            <a:spLocks noGrp="1"/>
          </p:cNvSpPr>
          <p:nvPr>
            <p:ph type="body" idx="3"/>
          </p:nvPr>
        </p:nvSpPr>
        <p:spPr>
          <a:xfrm>
            <a:off x="3357897" y="3056400"/>
            <a:ext cx="2428200" cy="773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Clr>
                <a:schemeClr val="dk1"/>
              </a:buClr>
              <a:buSzPts val="1100"/>
              <a:buFont typeface="Arial"/>
              <a:buNone/>
            </a:pPr>
            <a:r>
              <a:rPr lang="en"/>
              <a:t>Mercury is the smallest one</a:t>
            </a:r>
            <a:endParaRPr/>
          </a:p>
        </p:txBody>
      </p:sp>
      <p:sp>
        <p:nvSpPr>
          <p:cNvPr id="2073" name="Google Shape;2073;p67"/>
          <p:cNvSpPr txBox="1">
            <a:spLocks noGrp="1"/>
          </p:cNvSpPr>
          <p:nvPr>
            <p:ph type="title" idx="4"/>
          </p:nvPr>
        </p:nvSpPr>
        <p:spPr>
          <a:xfrm>
            <a:off x="5897894" y="2172225"/>
            <a:ext cx="2428200" cy="874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17,4%</a:t>
            </a:r>
            <a:endParaRPr/>
          </a:p>
        </p:txBody>
      </p:sp>
      <p:sp>
        <p:nvSpPr>
          <p:cNvPr id="2074" name="Google Shape;2074;p67"/>
          <p:cNvSpPr txBox="1">
            <a:spLocks noGrp="1"/>
          </p:cNvSpPr>
          <p:nvPr>
            <p:ph type="body" idx="5"/>
          </p:nvPr>
        </p:nvSpPr>
        <p:spPr>
          <a:xfrm>
            <a:off x="5897894" y="3056400"/>
            <a:ext cx="2428200" cy="773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Despite being red, Mars is a cold place</a:t>
            </a:r>
            <a:endParaRPr/>
          </a:p>
        </p:txBody>
      </p:sp>
      <p:grpSp>
        <p:nvGrpSpPr>
          <p:cNvPr id="2075" name="Google Shape;2075;p67"/>
          <p:cNvGrpSpPr/>
          <p:nvPr/>
        </p:nvGrpSpPr>
        <p:grpSpPr>
          <a:xfrm rot="-845336">
            <a:off x="303202" y="24509"/>
            <a:ext cx="2006233" cy="1846021"/>
            <a:chOff x="4971725" y="4785000"/>
            <a:chExt cx="691550" cy="636325"/>
          </a:xfrm>
        </p:grpSpPr>
        <p:sp>
          <p:nvSpPr>
            <p:cNvPr id="2076" name="Google Shape;2076;p67"/>
            <p:cNvSpPr/>
            <p:nvPr/>
          </p:nvSpPr>
          <p:spPr>
            <a:xfrm>
              <a:off x="5108525" y="4877350"/>
              <a:ext cx="441625" cy="445775"/>
            </a:xfrm>
            <a:custGeom>
              <a:avLst/>
              <a:gdLst/>
              <a:ahLst/>
              <a:cxnLst/>
              <a:rect l="l" t="t" r="r" b="b"/>
              <a:pathLst>
                <a:path w="17665" h="17831" extrusionOk="0">
                  <a:moveTo>
                    <a:pt x="8632" y="1"/>
                  </a:moveTo>
                  <a:cubicBezTo>
                    <a:pt x="5641" y="1"/>
                    <a:pt x="2988" y="1457"/>
                    <a:pt x="1346" y="3698"/>
                  </a:cubicBezTo>
                  <a:cubicBezTo>
                    <a:pt x="249" y="5192"/>
                    <a:pt x="0" y="7037"/>
                    <a:pt x="0" y="9032"/>
                  </a:cubicBezTo>
                  <a:cubicBezTo>
                    <a:pt x="0" y="14019"/>
                    <a:pt x="3645" y="17831"/>
                    <a:pt x="8632" y="17831"/>
                  </a:cubicBezTo>
                  <a:cubicBezTo>
                    <a:pt x="10630" y="17831"/>
                    <a:pt x="12475" y="17416"/>
                    <a:pt x="13970" y="16318"/>
                  </a:cubicBezTo>
                  <a:cubicBezTo>
                    <a:pt x="15790" y="14983"/>
                    <a:pt x="17091" y="12982"/>
                    <a:pt x="17514" y="10674"/>
                  </a:cubicBezTo>
                  <a:lnTo>
                    <a:pt x="17664" y="9032"/>
                  </a:lnTo>
                  <a:cubicBezTo>
                    <a:pt x="17664" y="8620"/>
                    <a:pt x="17636" y="8208"/>
                    <a:pt x="17581" y="7801"/>
                  </a:cubicBezTo>
                  <a:cubicBezTo>
                    <a:pt x="17573" y="7736"/>
                    <a:pt x="17414" y="7669"/>
                    <a:pt x="17404" y="7604"/>
                  </a:cubicBezTo>
                  <a:cubicBezTo>
                    <a:pt x="17372" y="7393"/>
                    <a:pt x="17478" y="7185"/>
                    <a:pt x="17430" y="6980"/>
                  </a:cubicBezTo>
                  <a:cubicBezTo>
                    <a:pt x="16500" y="2980"/>
                    <a:pt x="12915" y="1"/>
                    <a:pt x="86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67"/>
            <p:cNvSpPr/>
            <p:nvPr/>
          </p:nvSpPr>
          <p:spPr>
            <a:xfrm>
              <a:off x="5098475" y="4969750"/>
              <a:ext cx="359325" cy="359175"/>
            </a:xfrm>
            <a:custGeom>
              <a:avLst/>
              <a:gdLst/>
              <a:ahLst/>
              <a:cxnLst/>
              <a:rect l="l" t="t" r="r" b="b"/>
              <a:pathLst>
                <a:path w="14373" h="14367" extrusionOk="0">
                  <a:moveTo>
                    <a:pt x="1748" y="0"/>
                  </a:moveTo>
                  <a:cubicBezTo>
                    <a:pt x="612" y="1547"/>
                    <a:pt x="0" y="3417"/>
                    <a:pt x="3" y="5336"/>
                  </a:cubicBezTo>
                  <a:cubicBezTo>
                    <a:pt x="3" y="10323"/>
                    <a:pt x="4047" y="14367"/>
                    <a:pt x="9036" y="14367"/>
                  </a:cubicBezTo>
                  <a:cubicBezTo>
                    <a:pt x="9040" y="14367"/>
                    <a:pt x="9044" y="14367"/>
                    <a:pt x="9049" y="14367"/>
                  </a:cubicBezTo>
                  <a:cubicBezTo>
                    <a:pt x="10963" y="14367"/>
                    <a:pt x="12828" y="13756"/>
                    <a:pt x="14372" y="12622"/>
                  </a:cubicBezTo>
                  <a:cubicBezTo>
                    <a:pt x="12502" y="11557"/>
                    <a:pt x="10006" y="9662"/>
                    <a:pt x="7358" y="7012"/>
                  </a:cubicBezTo>
                  <a:cubicBezTo>
                    <a:pt x="5047" y="4702"/>
                    <a:pt x="3110" y="2308"/>
                    <a:pt x="1903" y="273"/>
                  </a:cubicBezTo>
                  <a:cubicBezTo>
                    <a:pt x="1848" y="179"/>
                    <a:pt x="1797" y="89"/>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67"/>
            <p:cNvSpPr/>
            <p:nvPr/>
          </p:nvSpPr>
          <p:spPr>
            <a:xfrm>
              <a:off x="5233225" y="5051850"/>
              <a:ext cx="314825" cy="61600"/>
            </a:xfrm>
            <a:custGeom>
              <a:avLst/>
              <a:gdLst/>
              <a:ahLst/>
              <a:cxnLst/>
              <a:rect l="l" t="t" r="r" b="b"/>
              <a:pathLst>
                <a:path w="12593" h="2464" extrusionOk="0">
                  <a:moveTo>
                    <a:pt x="7364" y="0"/>
                  </a:moveTo>
                  <a:cubicBezTo>
                    <a:pt x="6712" y="0"/>
                    <a:pt x="6086" y="259"/>
                    <a:pt x="5626" y="722"/>
                  </a:cubicBezTo>
                  <a:lnTo>
                    <a:pt x="5188" y="1160"/>
                  </a:lnTo>
                  <a:cubicBezTo>
                    <a:pt x="4882" y="1469"/>
                    <a:pt x="4465" y="1641"/>
                    <a:pt x="4031" y="1641"/>
                  </a:cubicBezTo>
                  <a:cubicBezTo>
                    <a:pt x="4030" y="1641"/>
                    <a:pt x="4028" y="1641"/>
                    <a:pt x="4026" y="1641"/>
                  </a:cubicBezTo>
                  <a:lnTo>
                    <a:pt x="1" y="1641"/>
                  </a:lnTo>
                  <a:lnTo>
                    <a:pt x="8" y="2144"/>
                  </a:lnTo>
                  <a:lnTo>
                    <a:pt x="746" y="2463"/>
                  </a:lnTo>
                  <a:lnTo>
                    <a:pt x="4026" y="2463"/>
                  </a:lnTo>
                  <a:cubicBezTo>
                    <a:pt x="4028" y="2463"/>
                    <a:pt x="4030" y="2463"/>
                    <a:pt x="4031" y="2463"/>
                  </a:cubicBezTo>
                  <a:cubicBezTo>
                    <a:pt x="4683" y="2463"/>
                    <a:pt x="5308" y="2203"/>
                    <a:pt x="5768" y="1742"/>
                  </a:cubicBezTo>
                  <a:lnTo>
                    <a:pt x="6208" y="1302"/>
                  </a:lnTo>
                  <a:cubicBezTo>
                    <a:pt x="6514" y="995"/>
                    <a:pt x="6929" y="821"/>
                    <a:pt x="7363" y="821"/>
                  </a:cubicBezTo>
                  <a:cubicBezTo>
                    <a:pt x="7364" y="821"/>
                    <a:pt x="7366" y="821"/>
                    <a:pt x="7368" y="821"/>
                  </a:cubicBezTo>
                  <a:lnTo>
                    <a:pt x="12593" y="821"/>
                  </a:lnTo>
                  <a:cubicBezTo>
                    <a:pt x="12555" y="544"/>
                    <a:pt x="12504" y="269"/>
                    <a:pt x="12442" y="0"/>
                  </a:cubicBezTo>
                  <a:lnTo>
                    <a:pt x="7369" y="0"/>
                  </a:lnTo>
                  <a:cubicBezTo>
                    <a:pt x="7368" y="0"/>
                    <a:pt x="7366" y="0"/>
                    <a:pt x="73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67"/>
            <p:cNvSpPr/>
            <p:nvPr/>
          </p:nvSpPr>
          <p:spPr>
            <a:xfrm>
              <a:off x="5187075" y="5092875"/>
              <a:ext cx="64825" cy="20575"/>
            </a:xfrm>
            <a:custGeom>
              <a:avLst/>
              <a:gdLst/>
              <a:ahLst/>
              <a:cxnLst/>
              <a:rect l="l" t="t" r="r" b="b"/>
              <a:pathLst>
                <a:path w="2593" h="823" extrusionOk="0">
                  <a:moveTo>
                    <a:pt x="411" y="0"/>
                  </a:moveTo>
                  <a:cubicBezTo>
                    <a:pt x="184" y="0"/>
                    <a:pt x="0" y="184"/>
                    <a:pt x="0" y="411"/>
                  </a:cubicBezTo>
                  <a:cubicBezTo>
                    <a:pt x="0" y="639"/>
                    <a:pt x="184" y="822"/>
                    <a:pt x="411" y="822"/>
                  </a:cubicBezTo>
                  <a:lnTo>
                    <a:pt x="2592" y="822"/>
                  </a:lnTo>
                  <a:cubicBezTo>
                    <a:pt x="2338" y="548"/>
                    <a:pt x="2089" y="275"/>
                    <a:pt x="18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67"/>
            <p:cNvSpPr/>
            <p:nvPr/>
          </p:nvSpPr>
          <p:spPr>
            <a:xfrm>
              <a:off x="5221700" y="5000525"/>
              <a:ext cx="92375" cy="41075"/>
            </a:xfrm>
            <a:custGeom>
              <a:avLst/>
              <a:gdLst/>
              <a:ahLst/>
              <a:cxnLst/>
              <a:rect l="l" t="t" r="r" b="b"/>
              <a:pathLst>
                <a:path w="3695" h="1643" extrusionOk="0">
                  <a:moveTo>
                    <a:pt x="823" y="0"/>
                  </a:moveTo>
                  <a:cubicBezTo>
                    <a:pt x="368" y="0"/>
                    <a:pt x="1" y="368"/>
                    <a:pt x="1" y="821"/>
                  </a:cubicBezTo>
                  <a:cubicBezTo>
                    <a:pt x="1" y="1275"/>
                    <a:pt x="368" y="1643"/>
                    <a:pt x="823" y="1643"/>
                  </a:cubicBezTo>
                  <a:lnTo>
                    <a:pt x="2874" y="1643"/>
                  </a:lnTo>
                  <a:cubicBezTo>
                    <a:pt x="3327" y="1643"/>
                    <a:pt x="3695" y="1275"/>
                    <a:pt x="3695" y="821"/>
                  </a:cubicBezTo>
                  <a:cubicBezTo>
                    <a:pt x="3695" y="368"/>
                    <a:pt x="3327" y="0"/>
                    <a:pt x="28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67"/>
            <p:cNvSpPr/>
            <p:nvPr/>
          </p:nvSpPr>
          <p:spPr>
            <a:xfrm>
              <a:off x="5160325" y="5154450"/>
              <a:ext cx="92850" cy="20575"/>
            </a:xfrm>
            <a:custGeom>
              <a:avLst/>
              <a:gdLst/>
              <a:ahLst/>
              <a:cxnLst/>
              <a:rect l="l" t="t" r="r" b="b"/>
              <a:pathLst>
                <a:path w="3714" h="823" extrusionOk="0">
                  <a:moveTo>
                    <a:pt x="403" y="1"/>
                  </a:moveTo>
                  <a:cubicBezTo>
                    <a:pt x="179" y="5"/>
                    <a:pt x="1" y="187"/>
                    <a:pt x="1" y="411"/>
                  </a:cubicBezTo>
                  <a:cubicBezTo>
                    <a:pt x="1" y="635"/>
                    <a:pt x="179" y="817"/>
                    <a:pt x="403" y="823"/>
                  </a:cubicBezTo>
                  <a:lnTo>
                    <a:pt x="3312" y="823"/>
                  </a:lnTo>
                  <a:cubicBezTo>
                    <a:pt x="3534" y="817"/>
                    <a:pt x="3713" y="635"/>
                    <a:pt x="3713" y="411"/>
                  </a:cubicBezTo>
                  <a:cubicBezTo>
                    <a:pt x="3713" y="187"/>
                    <a:pt x="3534" y="5"/>
                    <a:pt x="3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67"/>
            <p:cNvSpPr/>
            <p:nvPr/>
          </p:nvSpPr>
          <p:spPr>
            <a:xfrm>
              <a:off x="5314275" y="4949200"/>
              <a:ext cx="71900" cy="20575"/>
            </a:xfrm>
            <a:custGeom>
              <a:avLst/>
              <a:gdLst/>
              <a:ahLst/>
              <a:cxnLst/>
              <a:rect l="l" t="t" r="r" b="b"/>
              <a:pathLst>
                <a:path w="2876" h="823" extrusionOk="0">
                  <a:moveTo>
                    <a:pt x="2463" y="0"/>
                  </a:moveTo>
                  <a:cubicBezTo>
                    <a:pt x="2460" y="0"/>
                    <a:pt x="2458" y="0"/>
                    <a:pt x="2455" y="0"/>
                  </a:cubicBezTo>
                  <a:lnTo>
                    <a:pt x="404" y="0"/>
                  </a:lnTo>
                  <a:cubicBezTo>
                    <a:pt x="180" y="5"/>
                    <a:pt x="0" y="187"/>
                    <a:pt x="0" y="411"/>
                  </a:cubicBezTo>
                  <a:cubicBezTo>
                    <a:pt x="0" y="634"/>
                    <a:pt x="180" y="817"/>
                    <a:pt x="404" y="822"/>
                  </a:cubicBezTo>
                  <a:lnTo>
                    <a:pt x="2455" y="822"/>
                  </a:lnTo>
                  <a:cubicBezTo>
                    <a:pt x="2458" y="822"/>
                    <a:pt x="2460" y="822"/>
                    <a:pt x="2463" y="822"/>
                  </a:cubicBezTo>
                  <a:cubicBezTo>
                    <a:pt x="2690" y="822"/>
                    <a:pt x="2875" y="639"/>
                    <a:pt x="2875" y="411"/>
                  </a:cubicBezTo>
                  <a:cubicBezTo>
                    <a:pt x="2875" y="184"/>
                    <a:pt x="2690" y="0"/>
                    <a:pt x="24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67"/>
            <p:cNvSpPr/>
            <p:nvPr/>
          </p:nvSpPr>
          <p:spPr>
            <a:xfrm>
              <a:off x="5365600" y="5154450"/>
              <a:ext cx="50925" cy="20575"/>
            </a:xfrm>
            <a:custGeom>
              <a:avLst/>
              <a:gdLst/>
              <a:ahLst/>
              <a:cxnLst/>
              <a:rect l="l" t="t" r="r" b="b"/>
              <a:pathLst>
                <a:path w="2037" h="823" extrusionOk="0">
                  <a:moveTo>
                    <a:pt x="402" y="1"/>
                  </a:moveTo>
                  <a:cubicBezTo>
                    <a:pt x="178" y="5"/>
                    <a:pt x="0" y="187"/>
                    <a:pt x="0" y="411"/>
                  </a:cubicBezTo>
                  <a:cubicBezTo>
                    <a:pt x="0" y="635"/>
                    <a:pt x="178" y="817"/>
                    <a:pt x="402" y="823"/>
                  </a:cubicBezTo>
                  <a:lnTo>
                    <a:pt x="1634" y="823"/>
                  </a:lnTo>
                  <a:cubicBezTo>
                    <a:pt x="1858" y="817"/>
                    <a:pt x="2036" y="635"/>
                    <a:pt x="2036" y="411"/>
                  </a:cubicBezTo>
                  <a:cubicBezTo>
                    <a:pt x="2036" y="187"/>
                    <a:pt x="1858" y="5"/>
                    <a:pt x="16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67"/>
            <p:cNvSpPr/>
            <p:nvPr/>
          </p:nvSpPr>
          <p:spPr>
            <a:xfrm>
              <a:off x="4971725" y="4785000"/>
              <a:ext cx="691550" cy="636325"/>
            </a:xfrm>
            <a:custGeom>
              <a:avLst/>
              <a:gdLst/>
              <a:ahLst/>
              <a:cxnLst/>
              <a:rect l="l" t="t" r="r" b="b"/>
              <a:pathLst>
                <a:path w="27662" h="25453" extrusionOk="0">
                  <a:moveTo>
                    <a:pt x="3073" y="1"/>
                  </a:moveTo>
                  <a:cubicBezTo>
                    <a:pt x="2533" y="1"/>
                    <a:pt x="2105" y="141"/>
                    <a:pt x="1812" y="434"/>
                  </a:cubicBezTo>
                  <a:cubicBezTo>
                    <a:pt x="1" y="2243"/>
                    <a:pt x="4037" y="9216"/>
                    <a:pt x="10826" y="16004"/>
                  </a:cubicBezTo>
                  <a:cubicBezTo>
                    <a:pt x="16517" y="21695"/>
                    <a:pt x="22336" y="25452"/>
                    <a:pt x="25136" y="25452"/>
                  </a:cubicBezTo>
                  <a:cubicBezTo>
                    <a:pt x="25677" y="25452"/>
                    <a:pt x="26105" y="25312"/>
                    <a:pt x="26398" y="25019"/>
                  </a:cubicBezTo>
                  <a:cubicBezTo>
                    <a:pt x="27661" y="23756"/>
                    <a:pt x="26078" y="19982"/>
                    <a:pt x="22699" y="15509"/>
                  </a:cubicBezTo>
                  <a:cubicBezTo>
                    <a:pt x="22593" y="15831"/>
                    <a:pt x="22471" y="16147"/>
                    <a:pt x="22331" y="16455"/>
                  </a:cubicBezTo>
                  <a:cubicBezTo>
                    <a:pt x="22201" y="16744"/>
                    <a:pt x="22201" y="17054"/>
                    <a:pt x="22041" y="17325"/>
                  </a:cubicBezTo>
                  <a:cubicBezTo>
                    <a:pt x="23265" y="19368"/>
                    <a:pt x="23826" y="21184"/>
                    <a:pt x="23193" y="21815"/>
                  </a:cubicBezTo>
                  <a:cubicBezTo>
                    <a:pt x="23001" y="22007"/>
                    <a:pt x="22711" y="22098"/>
                    <a:pt x="22339" y="22098"/>
                  </a:cubicBezTo>
                  <a:cubicBezTo>
                    <a:pt x="20289" y="22098"/>
                    <a:pt x="15761" y="19321"/>
                    <a:pt x="11635" y="15196"/>
                  </a:cubicBezTo>
                  <a:cubicBezTo>
                    <a:pt x="6761" y="10321"/>
                    <a:pt x="3837" y="4951"/>
                    <a:pt x="5082" y="3703"/>
                  </a:cubicBezTo>
                  <a:cubicBezTo>
                    <a:pt x="5261" y="3524"/>
                    <a:pt x="5536" y="3440"/>
                    <a:pt x="5883" y="3440"/>
                  </a:cubicBezTo>
                  <a:cubicBezTo>
                    <a:pt x="6758" y="3440"/>
                    <a:pt x="8097" y="3972"/>
                    <a:pt x="9560" y="4848"/>
                  </a:cubicBezTo>
                  <a:cubicBezTo>
                    <a:pt x="9833" y="4687"/>
                    <a:pt x="10092" y="4627"/>
                    <a:pt x="10383" y="4496"/>
                  </a:cubicBezTo>
                  <a:cubicBezTo>
                    <a:pt x="10689" y="4357"/>
                    <a:pt x="11003" y="4235"/>
                    <a:pt x="11323" y="4132"/>
                  </a:cubicBezTo>
                  <a:cubicBezTo>
                    <a:pt x="7885" y="1536"/>
                    <a:pt x="4863" y="1"/>
                    <a:pt x="30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67"/>
            <p:cNvSpPr/>
            <p:nvPr/>
          </p:nvSpPr>
          <p:spPr>
            <a:xfrm>
              <a:off x="5066175" y="4854800"/>
              <a:ext cx="521175" cy="496700"/>
            </a:xfrm>
            <a:custGeom>
              <a:avLst/>
              <a:gdLst/>
              <a:ahLst/>
              <a:cxnLst/>
              <a:rect l="l" t="t" r="r" b="b"/>
              <a:pathLst>
                <a:path w="20847" h="19868" extrusionOk="0">
                  <a:moveTo>
                    <a:pt x="2338" y="0"/>
                  </a:moveTo>
                  <a:cubicBezTo>
                    <a:pt x="1602" y="0"/>
                    <a:pt x="1161" y="287"/>
                    <a:pt x="920" y="528"/>
                  </a:cubicBezTo>
                  <a:cubicBezTo>
                    <a:pt x="1" y="1447"/>
                    <a:pt x="291" y="3191"/>
                    <a:pt x="1783" y="5709"/>
                  </a:cubicBezTo>
                  <a:cubicBezTo>
                    <a:pt x="3058" y="7860"/>
                    <a:pt x="5084" y="10368"/>
                    <a:pt x="7489" y="12773"/>
                  </a:cubicBezTo>
                  <a:cubicBezTo>
                    <a:pt x="11021" y="16305"/>
                    <a:pt x="15738" y="19867"/>
                    <a:pt x="18317" y="19867"/>
                  </a:cubicBezTo>
                  <a:cubicBezTo>
                    <a:pt x="19053" y="19867"/>
                    <a:pt x="19493" y="19582"/>
                    <a:pt x="19733" y="19341"/>
                  </a:cubicBezTo>
                  <a:cubicBezTo>
                    <a:pt x="20847" y="18229"/>
                    <a:pt x="20045" y="16013"/>
                    <a:pt x="18555" y="13663"/>
                  </a:cubicBezTo>
                  <a:cubicBezTo>
                    <a:pt x="18425" y="13950"/>
                    <a:pt x="18279" y="14231"/>
                    <a:pt x="18119" y="14504"/>
                  </a:cubicBezTo>
                  <a:cubicBezTo>
                    <a:pt x="19343" y="16547"/>
                    <a:pt x="19784" y="18129"/>
                    <a:pt x="19153" y="18761"/>
                  </a:cubicBezTo>
                  <a:cubicBezTo>
                    <a:pt x="18960" y="18955"/>
                    <a:pt x="18676" y="19047"/>
                    <a:pt x="18317" y="19047"/>
                  </a:cubicBezTo>
                  <a:cubicBezTo>
                    <a:pt x="16366" y="19047"/>
                    <a:pt x="12187" y="16309"/>
                    <a:pt x="8069" y="12192"/>
                  </a:cubicBezTo>
                  <a:cubicBezTo>
                    <a:pt x="3194" y="7318"/>
                    <a:pt x="254" y="2356"/>
                    <a:pt x="1500" y="1108"/>
                  </a:cubicBezTo>
                  <a:cubicBezTo>
                    <a:pt x="1694" y="914"/>
                    <a:pt x="1978" y="822"/>
                    <a:pt x="2337" y="822"/>
                  </a:cubicBezTo>
                  <a:cubicBezTo>
                    <a:pt x="3147" y="822"/>
                    <a:pt x="4342" y="1294"/>
                    <a:pt x="5758" y="2142"/>
                  </a:cubicBezTo>
                  <a:cubicBezTo>
                    <a:pt x="6032" y="1981"/>
                    <a:pt x="6315" y="1835"/>
                    <a:pt x="6605" y="1704"/>
                  </a:cubicBezTo>
                  <a:cubicBezTo>
                    <a:pt x="4961" y="664"/>
                    <a:pt x="3451" y="0"/>
                    <a:pt x="23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67"/>
            <p:cNvSpPr/>
            <p:nvPr/>
          </p:nvSpPr>
          <p:spPr>
            <a:xfrm>
              <a:off x="5488550" y="5103125"/>
              <a:ext cx="61600" cy="41100"/>
            </a:xfrm>
            <a:custGeom>
              <a:avLst/>
              <a:gdLst/>
              <a:ahLst/>
              <a:cxnLst/>
              <a:rect l="l" t="t" r="r" b="b"/>
              <a:pathLst>
                <a:path w="2464" h="1644" extrusionOk="0">
                  <a:moveTo>
                    <a:pt x="821" y="1"/>
                  </a:moveTo>
                  <a:cubicBezTo>
                    <a:pt x="368" y="1"/>
                    <a:pt x="0" y="369"/>
                    <a:pt x="0" y="823"/>
                  </a:cubicBezTo>
                  <a:cubicBezTo>
                    <a:pt x="0" y="1276"/>
                    <a:pt x="368" y="1643"/>
                    <a:pt x="821" y="1643"/>
                  </a:cubicBezTo>
                  <a:lnTo>
                    <a:pt x="2315" y="1643"/>
                  </a:lnTo>
                  <a:cubicBezTo>
                    <a:pt x="2414" y="1101"/>
                    <a:pt x="2463" y="553"/>
                    <a:pt x="24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2090"/>
        <p:cNvGrpSpPr/>
        <p:nvPr/>
      </p:nvGrpSpPr>
      <p:grpSpPr>
        <a:xfrm>
          <a:off x="0" y="0"/>
          <a:ext cx="0" cy="0"/>
          <a:chOff x="0" y="0"/>
          <a:chExt cx="0" cy="0"/>
        </a:xfrm>
      </p:grpSpPr>
      <p:sp>
        <p:nvSpPr>
          <p:cNvPr id="2091" name="Google Shape;2091;p68"/>
          <p:cNvSpPr txBox="1">
            <a:spLocks noGrp="1"/>
          </p:cNvSpPr>
          <p:nvPr>
            <p:ph type="title" idx="4"/>
          </p:nvPr>
        </p:nvSpPr>
        <p:spPr>
          <a:xfrm>
            <a:off x="775800" y="521225"/>
            <a:ext cx="4406400" cy="105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Reviewing Concepts</a:t>
            </a:r>
            <a:endParaRPr/>
          </a:p>
        </p:txBody>
      </p:sp>
      <p:sp>
        <p:nvSpPr>
          <p:cNvPr id="2092" name="Google Shape;2092;p68"/>
          <p:cNvSpPr txBox="1">
            <a:spLocks noGrp="1"/>
          </p:cNvSpPr>
          <p:nvPr>
            <p:ph type="title"/>
          </p:nvPr>
        </p:nvSpPr>
        <p:spPr>
          <a:xfrm>
            <a:off x="3518400" y="3473650"/>
            <a:ext cx="2107200" cy="388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2093" name="Google Shape;2093;p68"/>
          <p:cNvSpPr txBox="1">
            <a:spLocks noGrp="1"/>
          </p:cNvSpPr>
          <p:nvPr>
            <p:ph type="subTitle" idx="1"/>
          </p:nvPr>
        </p:nvSpPr>
        <p:spPr>
          <a:xfrm>
            <a:off x="3518402" y="3791925"/>
            <a:ext cx="2107200" cy="627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Saturn is a gas giant and has rings</a:t>
            </a:r>
            <a:endParaRPr/>
          </a:p>
          <a:p>
            <a:pPr marL="0" lvl="0" indent="0" algn="ctr" rtl="0">
              <a:spcBef>
                <a:spcPts val="0"/>
              </a:spcBef>
              <a:spcAft>
                <a:spcPts val="0"/>
              </a:spcAft>
              <a:buNone/>
            </a:pPr>
            <a:endParaRPr/>
          </a:p>
        </p:txBody>
      </p:sp>
      <p:sp>
        <p:nvSpPr>
          <p:cNvPr id="2094" name="Google Shape;2094;p68"/>
          <p:cNvSpPr txBox="1">
            <a:spLocks noGrp="1"/>
          </p:cNvSpPr>
          <p:nvPr>
            <p:ph type="title" idx="2"/>
          </p:nvPr>
        </p:nvSpPr>
        <p:spPr>
          <a:xfrm>
            <a:off x="5929894" y="3473650"/>
            <a:ext cx="2107200" cy="388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Neptune</a:t>
            </a:r>
            <a:endParaRPr/>
          </a:p>
        </p:txBody>
      </p:sp>
      <p:sp>
        <p:nvSpPr>
          <p:cNvPr id="2095" name="Google Shape;2095;p68"/>
          <p:cNvSpPr txBox="1">
            <a:spLocks noGrp="1"/>
          </p:cNvSpPr>
          <p:nvPr>
            <p:ph type="subTitle" idx="3"/>
          </p:nvPr>
        </p:nvSpPr>
        <p:spPr>
          <a:xfrm>
            <a:off x="5929898" y="3791925"/>
            <a:ext cx="2107200" cy="627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It’s the farthest planet from the Sun</a:t>
            </a:r>
            <a:endParaRPr/>
          </a:p>
        </p:txBody>
      </p:sp>
      <p:sp>
        <p:nvSpPr>
          <p:cNvPr id="2096" name="Google Shape;2096;p68"/>
          <p:cNvSpPr txBox="1">
            <a:spLocks noGrp="1"/>
          </p:cNvSpPr>
          <p:nvPr>
            <p:ph type="title" idx="5"/>
          </p:nvPr>
        </p:nvSpPr>
        <p:spPr>
          <a:xfrm>
            <a:off x="1106900" y="3473650"/>
            <a:ext cx="2107200" cy="388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2097" name="Google Shape;2097;p68"/>
          <p:cNvSpPr txBox="1">
            <a:spLocks noGrp="1"/>
          </p:cNvSpPr>
          <p:nvPr>
            <p:ph type="subTitle" idx="6"/>
          </p:nvPr>
        </p:nvSpPr>
        <p:spPr>
          <a:xfrm>
            <a:off x="1106900" y="3791925"/>
            <a:ext cx="2107200" cy="627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 of them all</a:t>
            </a:r>
            <a:endParaRPr/>
          </a:p>
        </p:txBody>
      </p:sp>
      <p:sp>
        <p:nvSpPr>
          <p:cNvPr id="2098" name="Google Shape;2098;p68"/>
          <p:cNvSpPr txBox="1">
            <a:spLocks noGrp="1"/>
          </p:cNvSpPr>
          <p:nvPr>
            <p:ph type="title" idx="7"/>
          </p:nvPr>
        </p:nvSpPr>
        <p:spPr>
          <a:xfrm>
            <a:off x="3518400" y="1950350"/>
            <a:ext cx="2107200" cy="388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2099" name="Google Shape;2099;p68"/>
          <p:cNvSpPr txBox="1">
            <a:spLocks noGrp="1"/>
          </p:cNvSpPr>
          <p:nvPr>
            <p:ph type="subTitle" idx="8"/>
          </p:nvPr>
        </p:nvSpPr>
        <p:spPr>
          <a:xfrm>
            <a:off x="3518402" y="2268625"/>
            <a:ext cx="2107200" cy="627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Venus has a beautiful name</a:t>
            </a:r>
            <a:endParaRPr/>
          </a:p>
        </p:txBody>
      </p:sp>
      <p:sp>
        <p:nvSpPr>
          <p:cNvPr id="2100" name="Google Shape;2100;p68"/>
          <p:cNvSpPr txBox="1">
            <a:spLocks noGrp="1"/>
          </p:cNvSpPr>
          <p:nvPr>
            <p:ph type="title" idx="9"/>
          </p:nvPr>
        </p:nvSpPr>
        <p:spPr>
          <a:xfrm>
            <a:off x="5929894" y="1950350"/>
            <a:ext cx="2107200" cy="388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2101" name="Google Shape;2101;p68"/>
          <p:cNvSpPr txBox="1">
            <a:spLocks noGrp="1"/>
          </p:cNvSpPr>
          <p:nvPr>
            <p:ph type="subTitle" idx="13"/>
          </p:nvPr>
        </p:nvSpPr>
        <p:spPr>
          <a:xfrm>
            <a:off x="5929898" y="2268625"/>
            <a:ext cx="2107200" cy="627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Despite being red, Mars is a cold place</a:t>
            </a:r>
            <a:endParaRPr/>
          </a:p>
        </p:txBody>
      </p:sp>
      <p:sp>
        <p:nvSpPr>
          <p:cNvPr id="2102" name="Google Shape;2102;p68"/>
          <p:cNvSpPr txBox="1">
            <a:spLocks noGrp="1"/>
          </p:cNvSpPr>
          <p:nvPr>
            <p:ph type="title" idx="14"/>
          </p:nvPr>
        </p:nvSpPr>
        <p:spPr>
          <a:xfrm>
            <a:off x="1106900" y="1950350"/>
            <a:ext cx="2107200" cy="388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2103" name="Google Shape;2103;p68"/>
          <p:cNvSpPr txBox="1">
            <a:spLocks noGrp="1"/>
          </p:cNvSpPr>
          <p:nvPr>
            <p:ph type="subTitle" idx="15"/>
          </p:nvPr>
        </p:nvSpPr>
        <p:spPr>
          <a:xfrm>
            <a:off x="1106900" y="2268625"/>
            <a:ext cx="2107200" cy="627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It’s the smallest planet of them all</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2107"/>
        <p:cNvGrpSpPr/>
        <p:nvPr/>
      </p:nvGrpSpPr>
      <p:grpSpPr>
        <a:xfrm>
          <a:off x="0" y="0"/>
          <a:ext cx="0" cy="0"/>
          <a:chOff x="0" y="0"/>
          <a:chExt cx="0" cy="0"/>
        </a:xfrm>
      </p:grpSpPr>
      <p:sp>
        <p:nvSpPr>
          <p:cNvPr id="2108" name="Google Shape;2108;p69"/>
          <p:cNvSpPr txBox="1">
            <a:spLocks noGrp="1"/>
          </p:cNvSpPr>
          <p:nvPr>
            <p:ph type="title"/>
          </p:nvPr>
        </p:nvSpPr>
        <p:spPr>
          <a:xfrm>
            <a:off x="1029075" y="2405650"/>
            <a:ext cx="3251400" cy="841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Meet Us</a:t>
            </a:r>
            <a:endParaRPr/>
          </a:p>
        </p:txBody>
      </p:sp>
      <p:sp>
        <p:nvSpPr>
          <p:cNvPr id="2109" name="Google Shape;2109;p69"/>
          <p:cNvSpPr txBox="1">
            <a:spLocks noGrp="1"/>
          </p:cNvSpPr>
          <p:nvPr>
            <p:ph type="title" idx="2"/>
          </p:nvPr>
        </p:nvSpPr>
        <p:spPr>
          <a:xfrm>
            <a:off x="1029075" y="1493725"/>
            <a:ext cx="3251400" cy="1144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03</a:t>
            </a:r>
            <a:endParaRPr/>
          </a:p>
        </p:txBody>
      </p:sp>
      <p:sp>
        <p:nvSpPr>
          <p:cNvPr id="2110" name="Google Shape;2110;p69"/>
          <p:cNvSpPr txBox="1">
            <a:spLocks noGrp="1"/>
          </p:cNvSpPr>
          <p:nvPr>
            <p:ph type="subTitle" idx="1"/>
          </p:nvPr>
        </p:nvSpPr>
        <p:spPr>
          <a:xfrm>
            <a:off x="1029075" y="3247450"/>
            <a:ext cx="3251400" cy="554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You could enter a subtitle here if you need it</a:t>
            </a:r>
            <a:endParaRPr/>
          </a:p>
          <a:p>
            <a:pPr marL="0" lvl="0" indent="0" algn="l" rtl="0">
              <a:spcBef>
                <a:spcPts val="0"/>
              </a:spcBef>
              <a:spcAft>
                <a:spcPts val="0"/>
              </a:spcAft>
              <a:buNone/>
            </a:pPr>
            <a:endParaRPr/>
          </a:p>
        </p:txBody>
      </p:sp>
      <p:grpSp>
        <p:nvGrpSpPr>
          <p:cNvPr id="2111" name="Google Shape;2111;p69"/>
          <p:cNvGrpSpPr/>
          <p:nvPr/>
        </p:nvGrpSpPr>
        <p:grpSpPr>
          <a:xfrm>
            <a:off x="5347731" y="1018807"/>
            <a:ext cx="3388876" cy="3105882"/>
            <a:chOff x="1033100" y="238125"/>
            <a:chExt cx="5714800" cy="5237575"/>
          </a:xfrm>
        </p:grpSpPr>
        <p:sp>
          <p:nvSpPr>
            <p:cNvPr id="2112" name="Google Shape;2112;p69"/>
            <p:cNvSpPr/>
            <p:nvPr/>
          </p:nvSpPr>
          <p:spPr>
            <a:xfrm>
              <a:off x="6154150" y="5067075"/>
              <a:ext cx="465625" cy="3575"/>
            </a:xfrm>
            <a:custGeom>
              <a:avLst/>
              <a:gdLst/>
              <a:ahLst/>
              <a:cxnLst/>
              <a:rect l="l" t="t" r="r" b="b"/>
              <a:pathLst>
                <a:path w="18625" h="143" extrusionOk="0">
                  <a:moveTo>
                    <a:pt x="1" y="1"/>
                  </a:moveTo>
                  <a:lnTo>
                    <a:pt x="1" y="142"/>
                  </a:lnTo>
                  <a:lnTo>
                    <a:pt x="18624" y="142"/>
                  </a:lnTo>
                  <a:lnTo>
                    <a:pt x="18624"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69"/>
            <p:cNvSpPr/>
            <p:nvPr/>
          </p:nvSpPr>
          <p:spPr>
            <a:xfrm>
              <a:off x="4829275" y="5105250"/>
              <a:ext cx="122250" cy="3525"/>
            </a:xfrm>
            <a:custGeom>
              <a:avLst/>
              <a:gdLst/>
              <a:ahLst/>
              <a:cxnLst/>
              <a:rect l="l" t="t" r="r" b="b"/>
              <a:pathLst>
                <a:path w="4890" h="141" extrusionOk="0">
                  <a:moveTo>
                    <a:pt x="1" y="0"/>
                  </a:moveTo>
                  <a:lnTo>
                    <a:pt x="1" y="140"/>
                  </a:lnTo>
                  <a:lnTo>
                    <a:pt x="4889" y="140"/>
                  </a:lnTo>
                  <a:lnTo>
                    <a:pt x="4889"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69"/>
            <p:cNvSpPr/>
            <p:nvPr/>
          </p:nvSpPr>
          <p:spPr>
            <a:xfrm>
              <a:off x="5870300" y="4936550"/>
              <a:ext cx="269825" cy="3575"/>
            </a:xfrm>
            <a:custGeom>
              <a:avLst/>
              <a:gdLst/>
              <a:ahLst/>
              <a:cxnLst/>
              <a:rect l="l" t="t" r="r" b="b"/>
              <a:pathLst>
                <a:path w="10793" h="143" extrusionOk="0">
                  <a:moveTo>
                    <a:pt x="1" y="1"/>
                  </a:moveTo>
                  <a:lnTo>
                    <a:pt x="1" y="142"/>
                  </a:lnTo>
                  <a:lnTo>
                    <a:pt x="10792" y="142"/>
                  </a:lnTo>
                  <a:lnTo>
                    <a:pt x="10792"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69"/>
            <p:cNvSpPr/>
            <p:nvPr/>
          </p:nvSpPr>
          <p:spPr>
            <a:xfrm>
              <a:off x="1033100" y="4960200"/>
              <a:ext cx="607175" cy="3525"/>
            </a:xfrm>
            <a:custGeom>
              <a:avLst/>
              <a:gdLst/>
              <a:ahLst/>
              <a:cxnLst/>
              <a:rect l="l" t="t" r="r" b="b"/>
              <a:pathLst>
                <a:path w="24287" h="141" extrusionOk="0">
                  <a:moveTo>
                    <a:pt x="0" y="0"/>
                  </a:moveTo>
                  <a:lnTo>
                    <a:pt x="0" y="140"/>
                  </a:lnTo>
                  <a:lnTo>
                    <a:pt x="24287" y="140"/>
                  </a:lnTo>
                  <a:lnTo>
                    <a:pt x="24287"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69"/>
            <p:cNvSpPr/>
            <p:nvPr/>
          </p:nvSpPr>
          <p:spPr>
            <a:xfrm>
              <a:off x="1765400" y="4960200"/>
              <a:ext cx="89050" cy="3525"/>
            </a:xfrm>
            <a:custGeom>
              <a:avLst/>
              <a:gdLst/>
              <a:ahLst/>
              <a:cxnLst/>
              <a:rect l="l" t="t" r="r" b="b"/>
              <a:pathLst>
                <a:path w="3562" h="141" extrusionOk="0">
                  <a:moveTo>
                    <a:pt x="0" y="0"/>
                  </a:moveTo>
                  <a:lnTo>
                    <a:pt x="0" y="140"/>
                  </a:lnTo>
                  <a:lnTo>
                    <a:pt x="3562" y="140"/>
                  </a:lnTo>
                  <a:lnTo>
                    <a:pt x="3562"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69"/>
            <p:cNvSpPr/>
            <p:nvPr/>
          </p:nvSpPr>
          <p:spPr>
            <a:xfrm>
              <a:off x="2143725" y="5019525"/>
              <a:ext cx="1316800" cy="3550"/>
            </a:xfrm>
            <a:custGeom>
              <a:avLst/>
              <a:gdLst/>
              <a:ahLst/>
              <a:cxnLst/>
              <a:rect l="l" t="t" r="r" b="b"/>
              <a:pathLst>
                <a:path w="52672" h="142" extrusionOk="0">
                  <a:moveTo>
                    <a:pt x="0" y="1"/>
                  </a:moveTo>
                  <a:lnTo>
                    <a:pt x="0" y="142"/>
                  </a:lnTo>
                  <a:lnTo>
                    <a:pt x="52671" y="142"/>
                  </a:lnTo>
                  <a:lnTo>
                    <a:pt x="52671"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69"/>
            <p:cNvSpPr/>
            <p:nvPr/>
          </p:nvSpPr>
          <p:spPr>
            <a:xfrm>
              <a:off x="3873175" y="238125"/>
              <a:ext cx="2874725" cy="3975850"/>
            </a:xfrm>
            <a:custGeom>
              <a:avLst/>
              <a:gdLst/>
              <a:ahLst/>
              <a:cxnLst/>
              <a:rect l="l" t="t" r="r" b="b"/>
              <a:pathLst>
                <a:path w="114989" h="159034" extrusionOk="0">
                  <a:moveTo>
                    <a:pt x="111780" y="140"/>
                  </a:moveTo>
                  <a:cubicBezTo>
                    <a:pt x="113472" y="140"/>
                    <a:pt x="114849" y="1517"/>
                    <a:pt x="114849" y="3209"/>
                  </a:cubicBezTo>
                  <a:lnTo>
                    <a:pt x="114849" y="155824"/>
                  </a:lnTo>
                  <a:cubicBezTo>
                    <a:pt x="114849" y="157516"/>
                    <a:pt x="113472" y="158893"/>
                    <a:pt x="111780" y="158893"/>
                  </a:cubicBezTo>
                  <a:lnTo>
                    <a:pt x="3209" y="158893"/>
                  </a:lnTo>
                  <a:cubicBezTo>
                    <a:pt x="1517" y="158893"/>
                    <a:pt x="140" y="157516"/>
                    <a:pt x="140" y="155824"/>
                  </a:cubicBezTo>
                  <a:lnTo>
                    <a:pt x="140" y="3209"/>
                  </a:lnTo>
                  <a:cubicBezTo>
                    <a:pt x="140" y="1517"/>
                    <a:pt x="1517" y="140"/>
                    <a:pt x="3209" y="140"/>
                  </a:cubicBezTo>
                  <a:close/>
                  <a:moveTo>
                    <a:pt x="3209" y="0"/>
                  </a:moveTo>
                  <a:cubicBezTo>
                    <a:pt x="1440" y="0"/>
                    <a:pt x="0" y="1439"/>
                    <a:pt x="0" y="3209"/>
                  </a:cubicBezTo>
                  <a:lnTo>
                    <a:pt x="0" y="155824"/>
                  </a:lnTo>
                  <a:cubicBezTo>
                    <a:pt x="0" y="157594"/>
                    <a:pt x="1440" y="159034"/>
                    <a:pt x="3209" y="159034"/>
                  </a:cubicBezTo>
                  <a:lnTo>
                    <a:pt x="111780" y="159034"/>
                  </a:lnTo>
                  <a:cubicBezTo>
                    <a:pt x="113549" y="159034"/>
                    <a:pt x="114989" y="157594"/>
                    <a:pt x="114989" y="155824"/>
                  </a:cubicBezTo>
                  <a:lnTo>
                    <a:pt x="114989" y="3209"/>
                  </a:lnTo>
                  <a:cubicBezTo>
                    <a:pt x="114989" y="1439"/>
                    <a:pt x="113549" y="0"/>
                    <a:pt x="111780"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69"/>
            <p:cNvSpPr/>
            <p:nvPr/>
          </p:nvSpPr>
          <p:spPr>
            <a:xfrm>
              <a:off x="1870275" y="635425"/>
              <a:ext cx="3891150" cy="1911675"/>
            </a:xfrm>
            <a:custGeom>
              <a:avLst/>
              <a:gdLst/>
              <a:ahLst/>
              <a:cxnLst/>
              <a:rect l="l" t="t" r="r" b="b"/>
              <a:pathLst>
                <a:path w="155646" h="76467" extrusionOk="0">
                  <a:moveTo>
                    <a:pt x="1" y="1"/>
                  </a:moveTo>
                  <a:lnTo>
                    <a:pt x="1" y="76466"/>
                  </a:lnTo>
                  <a:lnTo>
                    <a:pt x="155646" y="76466"/>
                  </a:lnTo>
                  <a:lnTo>
                    <a:pt x="155646" y="1"/>
                  </a:ln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69"/>
            <p:cNvSpPr/>
            <p:nvPr/>
          </p:nvSpPr>
          <p:spPr>
            <a:xfrm>
              <a:off x="1896675" y="635425"/>
              <a:ext cx="3925450" cy="1911675"/>
            </a:xfrm>
            <a:custGeom>
              <a:avLst/>
              <a:gdLst/>
              <a:ahLst/>
              <a:cxnLst/>
              <a:rect l="l" t="t" r="r" b="b"/>
              <a:pathLst>
                <a:path w="157018" h="76467" extrusionOk="0">
                  <a:moveTo>
                    <a:pt x="0" y="1"/>
                  </a:moveTo>
                  <a:lnTo>
                    <a:pt x="0" y="76466"/>
                  </a:lnTo>
                  <a:lnTo>
                    <a:pt x="157018" y="76466"/>
                  </a:lnTo>
                  <a:lnTo>
                    <a:pt x="157018"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69"/>
            <p:cNvSpPr/>
            <p:nvPr/>
          </p:nvSpPr>
          <p:spPr>
            <a:xfrm>
              <a:off x="2005625" y="745675"/>
              <a:ext cx="3707550" cy="1691175"/>
            </a:xfrm>
            <a:custGeom>
              <a:avLst/>
              <a:gdLst/>
              <a:ahLst/>
              <a:cxnLst/>
              <a:rect l="l" t="t" r="r" b="b"/>
              <a:pathLst>
                <a:path w="148302" h="67647" extrusionOk="0">
                  <a:moveTo>
                    <a:pt x="1" y="1"/>
                  </a:moveTo>
                  <a:lnTo>
                    <a:pt x="1" y="67646"/>
                  </a:lnTo>
                  <a:lnTo>
                    <a:pt x="148301" y="67646"/>
                  </a:lnTo>
                  <a:lnTo>
                    <a:pt x="148301"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69"/>
            <p:cNvSpPr/>
            <p:nvPr/>
          </p:nvSpPr>
          <p:spPr>
            <a:xfrm>
              <a:off x="2314150" y="745675"/>
              <a:ext cx="2518975" cy="1691175"/>
            </a:xfrm>
            <a:custGeom>
              <a:avLst/>
              <a:gdLst/>
              <a:ahLst/>
              <a:cxnLst/>
              <a:rect l="l" t="t" r="r" b="b"/>
              <a:pathLst>
                <a:path w="100759" h="67647" extrusionOk="0">
                  <a:moveTo>
                    <a:pt x="87314" y="1"/>
                  </a:moveTo>
                  <a:lnTo>
                    <a:pt x="1" y="67646"/>
                  </a:lnTo>
                  <a:lnTo>
                    <a:pt x="13445" y="67646"/>
                  </a:lnTo>
                  <a:lnTo>
                    <a:pt x="10075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69"/>
            <p:cNvSpPr/>
            <p:nvPr/>
          </p:nvSpPr>
          <p:spPr>
            <a:xfrm>
              <a:off x="2745500" y="745675"/>
              <a:ext cx="2414325" cy="1691175"/>
            </a:xfrm>
            <a:custGeom>
              <a:avLst/>
              <a:gdLst/>
              <a:ahLst/>
              <a:cxnLst/>
              <a:rect l="l" t="t" r="r" b="b"/>
              <a:pathLst>
                <a:path w="96573" h="67647" extrusionOk="0">
                  <a:moveTo>
                    <a:pt x="87315" y="1"/>
                  </a:moveTo>
                  <a:lnTo>
                    <a:pt x="1" y="67646"/>
                  </a:lnTo>
                  <a:lnTo>
                    <a:pt x="9259" y="67646"/>
                  </a:lnTo>
                  <a:lnTo>
                    <a:pt x="9657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69"/>
            <p:cNvSpPr/>
            <p:nvPr/>
          </p:nvSpPr>
          <p:spPr>
            <a:xfrm>
              <a:off x="4779600" y="745675"/>
              <a:ext cx="130025" cy="1691175"/>
            </a:xfrm>
            <a:custGeom>
              <a:avLst/>
              <a:gdLst/>
              <a:ahLst/>
              <a:cxnLst/>
              <a:rect l="l" t="t" r="r" b="b"/>
              <a:pathLst>
                <a:path w="5201" h="67647" extrusionOk="0">
                  <a:moveTo>
                    <a:pt x="0" y="1"/>
                  </a:moveTo>
                  <a:lnTo>
                    <a:pt x="0" y="67646"/>
                  </a:lnTo>
                  <a:lnTo>
                    <a:pt x="5201" y="67646"/>
                  </a:lnTo>
                  <a:lnTo>
                    <a:pt x="5201" y="1"/>
                  </a:ln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69"/>
            <p:cNvSpPr/>
            <p:nvPr/>
          </p:nvSpPr>
          <p:spPr>
            <a:xfrm>
              <a:off x="2722075" y="745675"/>
              <a:ext cx="130025" cy="1691175"/>
            </a:xfrm>
            <a:custGeom>
              <a:avLst/>
              <a:gdLst/>
              <a:ahLst/>
              <a:cxnLst/>
              <a:rect l="l" t="t" r="r" b="b"/>
              <a:pathLst>
                <a:path w="5201" h="67647" extrusionOk="0">
                  <a:moveTo>
                    <a:pt x="1" y="1"/>
                  </a:moveTo>
                  <a:lnTo>
                    <a:pt x="1" y="67646"/>
                  </a:lnTo>
                  <a:lnTo>
                    <a:pt x="5200" y="67646"/>
                  </a:lnTo>
                  <a:lnTo>
                    <a:pt x="5200" y="1"/>
                  </a:ln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69"/>
            <p:cNvSpPr/>
            <p:nvPr/>
          </p:nvSpPr>
          <p:spPr>
            <a:xfrm>
              <a:off x="4803050" y="663700"/>
              <a:ext cx="164350" cy="1843075"/>
            </a:xfrm>
            <a:custGeom>
              <a:avLst/>
              <a:gdLst/>
              <a:ahLst/>
              <a:cxnLst/>
              <a:rect l="l" t="t" r="r" b="b"/>
              <a:pathLst>
                <a:path w="6574" h="73723" extrusionOk="0">
                  <a:moveTo>
                    <a:pt x="0" y="1"/>
                  </a:moveTo>
                  <a:lnTo>
                    <a:pt x="0" y="73723"/>
                  </a:lnTo>
                  <a:lnTo>
                    <a:pt x="6574" y="73723"/>
                  </a:lnTo>
                  <a:lnTo>
                    <a:pt x="6574"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69"/>
            <p:cNvSpPr/>
            <p:nvPr/>
          </p:nvSpPr>
          <p:spPr>
            <a:xfrm>
              <a:off x="2745500" y="663700"/>
              <a:ext cx="164350" cy="1843075"/>
            </a:xfrm>
            <a:custGeom>
              <a:avLst/>
              <a:gdLst/>
              <a:ahLst/>
              <a:cxnLst/>
              <a:rect l="l" t="t" r="r" b="b"/>
              <a:pathLst>
                <a:path w="6574" h="73723" extrusionOk="0">
                  <a:moveTo>
                    <a:pt x="1" y="1"/>
                  </a:moveTo>
                  <a:lnTo>
                    <a:pt x="1" y="73723"/>
                  </a:lnTo>
                  <a:lnTo>
                    <a:pt x="6574" y="73723"/>
                  </a:lnTo>
                  <a:lnTo>
                    <a:pt x="6574"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69"/>
            <p:cNvSpPr/>
            <p:nvPr/>
          </p:nvSpPr>
          <p:spPr>
            <a:xfrm>
              <a:off x="5701575" y="745675"/>
              <a:ext cx="11600" cy="1691175"/>
            </a:xfrm>
            <a:custGeom>
              <a:avLst/>
              <a:gdLst/>
              <a:ahLst/>
              <a:cxnLst/>
              <a:rect l="l" t="t" r="r" b="b"/>
              <a:pathLst>
                <a:path w="464" h="67647" extrusionOk="0">
                  <a:moveTo>
                    <a:pt x="1" y="1"/>
                  </a:moveTo>
                  <a:lnTo>
                    <a:pt x="1" y="67646"/>
                  </a:lnTo>
                  <a:lnTo>
                    <a:pt x="463" y="67646"/>
                  </a:lnTo>
                  <a:lnTo>
                    <a:pt x="463" y="1"/>
                  </a:ln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69"/>
            <p:cNvSpPr/>
            <p:nvPr/>
          </p:nvSpPr>
          <p:spPr>
            <a:xfrm>
              <a:off x="1737725" y="493675"/>
              <a:ext cx="4144250" cy="28150"/>
            </a:xfrm>
            <a:custGeom>
              <a:avLst/>
              <a:gdLst/>
              <a:ahLst/>
              <a:cxnLst/>
              <a:rect l="l" t="t" r="r" b="b"/>
              <a:pathLst>
                <a:path w="165770" h="1126" extrusionOk="0">
                  <a:moveTo>
                    <a:pt x="563" y="0"/>
                  </a:moveTo>
                  <a:cubicBezTo>
                    <a:pt x="253" y="1"/>
                    <a:pt x="2" y="253"/>
                    <a:pt x="1" y="563"/>
                  </a:cubicBezTo>
                  <a:cubicBezTo>
                    <a:pt x="2" y="873"/>
                    <a:pt x="253" y="1124"/>
                    <a:pt x="563" y="1125"/>
                  </a:cubicBezTo>
                  <a:lnTo>
                    <a:pt x="165206" y="1125"/>
                  </a:lnTo>
                  <a:cubicBezTo>
                    <a:pt x="165516" y="1124"/>
                    <a:pt x="165768" y="873"/>
                    <a:pt x="165769" y="563"/>
                  </a:cubicBezTo>
                  <a:cubicBezTo>
                    <a:pt x="165768" y="253"/>
                    <a:pt x="165516" y="1"/>
                    <a:pt x="165206" y="0"/>
                  </a:cubicBez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69"/>
            <p:cNvSpPr/>
            <p:nvPr/>
          </p:nvSpPr>
          <p:spPr>
            <a:xfrm>
              <a:off x="1851300" y="507725"/>
              <a:ext cx="37975" cy="78750"/>
            </a:xfrm>
            <a:custGeom>
              <a:avLst/>
              <a:gdLst/>
              <a:ahLst/>
              <a:cxnLst/>
              <a:rect l="l" t="t" r="r" b="b"/>
              <a:pathLst>
                <a:path w="1519" h="3150" extrusionOk="0">
                  <a:moveTo>
                    <a:pt x="760" y="1"/>
                  </a:moveTo>
                  <a:cubicBezTo>
                    <a:pt x="341" y="2"/>
                    <a:pt x="2" y="341"/>
                    <a:pt x="0" y="759"/>
                  </a:cubicBezTo>
                  <a:lnTo>
                    <a:pt x="0" y="2390"/>
                  </a:lnTo>
                  <a:cubicBezTo>
                    <a:pt x="2" y="2808"/>
                    <a:pt x="341" y="3148"/>
                    <a:pt x="760" y="3150"/>
                  </a:cubicBezTo>
                  <a:cubicBezTo>
                    <a:pt x="1178" y="3148"/>
                    <a:pt x="1518" y="2808"/>
                    <a:pt x="1518" y="2390"/>
                  </a:cubicBezTo>
                  <a:lnTo>
                    <a:pt x="1518" y="759"/>
                  </a:lnTo>
                  <a:cubicBezTo>
                    <a:pt x="1517" y="341"/>
                    <a:pt x="1178" y="2"/>
                    <a:pt x="760" y="1"/>
                  </a:cubicBez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69"/>
            <p:cNvSpPr/>
            <p:nvPr/>
          </p:nvSpPr>
          <p:spPr>
            <a:xfrm>
              <a:off x="5636925" y="507725"/>
              <a:ext cx="37975" cy="78750"/>
            </a:xfrm>
            <a:custGeom>
              <a:avLst/>
              <a:gdLst/>
              <a:ahLst/>
              <a:cxnLst/>
              <a:rect l="l" t="t" r="r" b="b"/>
              <a:pathLst>
                <a:path w="1519" h="3150" extrusionOk="0">
                  <a:moveTo>
                    <a:pt x="760" y="1"/>
                  </a:moveTo>
                  <a:cubicBezTo>
                    <a:pt x="342" y="2"/>
                    <a:pt x="2" y="341"/>
                    <a:pt x="0" y="759"/>
                  </a:cubicBezTo>
                  <a:lnTo>
                    <a:pt x="0" y="2390"/>
                  </a:lnTo>
                  <a:cubicBezTo>
                    <a:pt x="2" y="2808"/>
                    <a:pt x="342" y="3148"/>
                    <a:pt x="760" y="3150"/>
                  </a:cubicBezTo>
                  <a:cubicBezTo>
                    <a:pt x="1178" y="3148"/>
                    <a:pt x="1517" y="2808"/>
                    <a:pt x="1518" y="2390"/>
                  </a:cubicBezTo>
                  <a:lnTo>
                    <a:pt x="1518" y="759"/>
                  </a:lnTo>
                  <a:cubicBezTo>
                    <a:pt x="1517" y="341"/>
                    <a:pt x="1178" y="2"/>
                    <a:pt x="760" y="1"/>
                  </a:cubicBez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69"/>
            <p:cNvSpPr/>
            <p:nvPr/>
          </p:nvSpPr>
          <p:spPr>
            <a:xfrm>
              <a:off x="1939950" y="507725"/>
              <a:ext cx="3923450" cy="478175"/>
            </a:xfrm>
            <a:custGeom>
              <a:avLst/>
              <a:gdLst/>
              <a:ahLst/>
              <a:cxnLst/>
              <a:rect l="l" t="t" r="r" b="b"/>
              <a:pathLst>
                <a:path w="156938" h="19127" extrusionOk="0">
                  <a:moveTo>
                    <a:pt x="0" y="1"/>
                  </a:moveTo>
                  <a:lnTo>
                    <a:pt x="0" y="19127"/>
                  </a:lnTo>
                  <a:lnTo>
                    <a:pt x="156937" y="19127"/>
                  </a:lnTo>
                  <a:lnTo>
                    <a:pt x="156937"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69"/>
            <p:cNvSpPr/>
            <p:nvPr/>
          </p:nvSpPr>
          <p:spPr>
            <a:xfrm>
              <a:off x="6220150" y="3447625"/>
              <a:ext cx="386575" cy="1393250"/>
            </a:xfrm>
            <a:custGeom>
              <a:avLst/>
              <a:gdLst/>
              <a:ahLst/>
              <a:cxnLst/>
              <a:rect l="l" t="t" r="r" b="b"/>
              <a:pathLst>
                <a:path w="15463" h="55730" extrusionOk="0">
                  <a:moveTo>
                    <a:pt x="0" y="1"/>
                  </a:moveTo>
                  <a:lnTo>
                    <a:pt x="0" y="55729"/>
                  </a:lnTo>
                  <a:lnTo>
                    <a:pt x="15463" y="55729"/>
                  </a:lnTo>
                  <a:lnTo>
                    <a:pt x="15463" y="1"/>
                  </a:ln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69"/>
            <p:cNvSpPr/>
            <p:nvPr/>
          </p:nvSpPr>
          <p:spPr>
            <a:xfrm>
              <a:off x="6456300" y="4632000"/>
              <a:ext cx="150425" cy="208875"/>
            </a:xfrm>
            <a:custGeom>
              <a:avLst/>
              <a:gdLst/>
              <a:ahLst/>
              <a:cxnLst/>
              <a:rect l="l" t="t" r="r" b="b"/>
              <a:pathLst>
                <a:path w="6017" h="8355" extrusionOk="0">
                  <a:moveTo>
                    <a:pt x="1" y="0"/>
                  </a:moveTo>
                  <a:lnTo>
                    <a:pt x="3081" y="8354"/>
                  </a:lnTo>
                  <a:lnTo>
                    <a:pt x="6017" y="8354"/>
                  </a:lnTo>
                  <a:lnTo>
                    <a:pt x="6017" y="0"/>
                  </a:ln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69"/>
            <p:cNvSpPr/>
            <p:nvPr/>
          </p:nvSpPr>
          <p:spPr>
            <a:xfrm>
              <a:off x="4014325" y="3447625"/>
              <a:ext cx="386600" cy="1393250"/>
            </a:xfrm>
            <a:custGeom>
              <a:avLst/>
              <a:gdLst/>
              <a:ahLst/>
              <a:cxnLst/>
              <a:rect l="l" t="t" r="r" b="b"/>
              <a:pathLst>
                <a:path w="15464" h="55730" extrusionOk="0">
                  <a:moveTo>
                    <a:pt x="1" y="1"/>
                  </a:moveTo>
                  <a:lnTo>
                    <a:pt x="1" y="55729"/>
                  </a:lnTo>
                  <a:lnTo>
                    <a:pt x="15464" y="55729"/>
                  </a:lnTo>
                  <a:lnTo>
                    <a:pt x="15464" y="1"/>
                  </a:ln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69"/>
            <p:cNvSpPr/>
            <p:nvPr/>
          </p:nvSpPr>
          <p:spPr>
            <a:xfrm>
              <a:off x="4336825" y="3447625"/>
              <a:ext cx="2269900" cy="1265075"/>
            </a:xfrm>
            <a:custGeom>
              <a:avLst/>
              <a:gdLst/>
              <a:ahLst/>
              <a:cxnLst/>
              <a:rect l="l" t="t" r="r" b="b"/>
              <a:pathLst>
                <a:path w="90796" h="50603" extrusionOk="0">
                  <a:moveTo>
                    <a:pt x="0" y="1"/>
                  </a:moveTo>
                  <a:lnTo>
                    <a:pt x="0" y="50602"/>
                  </a:lnTo>
                  <a:lnTo>
                    <a:pt x="90796" y="50602"/>
                  </a:lnTo>
                  <a:lnTo>
                    <a:pt x="90796" y="1"/>
                  </a:ln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69"/>
            <p:cNvSpPr/>
            <p:nvPr/>
          </p:nvSpPr>
          <p:spPr>
            <a:xfrm>
              <a:off x="4412325" y="3516025"/>
              <a:ext cx="672900" cy="935600"/>
            </a:xfrm>
            <a:custGeom>
              <a:avLst/>
              <a:gdLst/>
              <a:ahLst/>
              <a:cxnLst/>
              <a:rect l="l" t="t" r="r" b="b"/>
              <a:pathLst>
                <a:path w="26916" h="37424" extrusionOk="0">
                  <a:moveTo>
                    <a:pt x="1" y="1"/>
                  </a:moveTo>
                  <a:lnTo>
                    <a:pt x="1" y="37423"/>
                  </a:lnTo>
                  <a:lnTo>
                    <a:pt x="26915" y="37423"/>
                  </a:lnTo>
                  <a:lnTo>
                    <a:pt x="26915" y="1"/>
                  </a:ln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69"/>
            <p:cNvSpPr/>
            <p:nvPr/>
          </p:nvSpPr>
          <p:spPr>
            <a:xfrm>
              <a:off x="4529325" y="3508675"/>
              <a:ext cx="438900" cy="65800"/>
            </a:xfrm>
            <a:custGeom>
              <a:avLst/>
              <a:gdLst/>
              <a:ahLst/>
              <a:cxnLst/>
              <a:rect l="l" t="t" r="r" b="b"/>
              <a:pathLst>
                <a:path w="17556" h="2632" extrusionOk="0">
                  <a:moveTo>
                    <a:pt x="0" y="1"/>
                  </a:moveTo>
                  <a:cubicBezTo>
                    <a:pt x="1591" y="1680"/>
                    <a:pt x="3802" y="2631"/>
                    <a:pt x="6115" y="2631"/>
                  </a:cubicBezTo>
                  <a:lnTo>
                    <a:pt x="11441" y="2631"/>
                  </a:lnTo>
                  <a:cubicBezTo>
                    <a:pt x="13753" y="2631"/>
                    <a:pt x="15965" y="1680"/>
                    <a:pt x="17555"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69"/>
            <p:cNvSpPr/>
            <p:nvPr/>
          </p:nvSpPr>
          <p:spPr>
            <a:xfrm>
              <a:off x="5135350" y="3516000"/>
              <a:ext cx="672900" cy="935625"/>
            </a:xfrm>
            <a:custGeom>
              <a:avLst/>
              <a:gdLst/>
              <a:ahLst/>
              <a:cxnLst/>
              <a:rect l="l" t="t" r="r" b="b"/>
              <a:pathLst>
                <a:path w="26916" h="37425" extrusionOk="0">
                  <a:moveTo>
                    <a:pt x="1" y="0"/>
                  </a:moveTo>
                  <a:lnTo>
                    <a:pt x="1" y="37424"/>
                  </a:lnTo>
                  <a:lnTo>
                    <a:pt x="26915" y="37424"/>
                  </a:lnTo>
                  <a:lnTo>
                    <a:pt x="26915" y="0"/>
                  </a:ln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69"/>
            <p:cNvSpPr/>
            <p:nvPr/>
          </p:nvSpPr>
          <p:spPr>
            <a:xfrm>
              <a:off x="5259175" y="3508675"/>
              <a:ext cx="438900" cy="65800"/>
            </a:xfrm>
            <a:custGeom>
              <a:avLst/>
              <a:gdLst/>
              <a:ahLst/>
              <a:cxnLst/>
              <a:rect l="l" t="t" r="r" b="b"/>
              <a:pathLst>
                <a:path w="17556" h="2632" extrusionOk="0">
                  <a:moveTo>
                    <a:pt x="0" y="1"/>
                  </a:moveTo>
                  <a:cubicBezTo>
                    <a:pt x="1591" y="1680"/>
                    <a:pt x="3802" y="2631"/>
                    <a:pt x="6115" y="2631"/>
                  </a:cubicBezTo>
                  <a:lnTo>
                    <a:pt x="11440" y="2631"/>
                  </a:lnTo>
                  <a:cubicBezTo>
                    <a:pt x="13752" y="2631"/>
                    <a:pt x="15964" y="1680"/>
                    <a:pt x="17555"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69"/>
            <p:cNvSpPr/>
            <p:nvPr/>
          </p:nvSpPr>
          <p:spPr>
            <a:xfrm>
              <a:off x="5858375" y="3516025"/>
              <a:ext cx="672900" cy="935600"/>
            </a:xfrm>
            <a:custGeom>
              <a:avLst/>
              <a:gdLst/>
              <a:ahLst/>
              <a:cxnLst/>
              <a:rect l="l" t="t" r="r" b="b"/>
              <a:pathLst>
                <a:path w="26916" h="37424" extrusionOk="0">
                  <a:moveTo>
                    <a:pt x="1" y="1"/>
                  </a:moveTo>
                  <a:lnTo>
                    <a:pt x="1" y="37423"/>
                  </a:lnTo>
                  <a:lnTo>
                    <a:pt x="26915" y="37423"/>
                  </a:lnTo>
                  <a:lnTo>
                    <a:pt x="26915" y="1"/>
                  </a:ln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69"/>
            <p:cNvSpPr/>
            <p:nvPr/>
          </p:nvSpPr>
          <p:spPr>
            <a:xfrm>
              <a:off x="5982200" y="3508675"/>
              <a:ext cx="438850" cy="65800"/>
            </a:xfrm>
            <a:custGeom>
              <a:avLst/>
              <a:gdLst/>
              <a:ahLst/>
              <a:cxnLst/>
              <a:rect l="l" t="t" r="r" b="b"/>
              <a:pathLst>
                <a:path w="17554" h="2632" extrusionOk="0">
                  <a:moveTo>
                    <a:pt x="0" y="1"/>
                  </a:moveTo>
                  <a:cubicBezTo>
                    <a:pt x="1591" y="1680"/>
                    <a:pt x="3802" y="2631"/>
                    <a:pt x="6115" y="2631"/>
                  </a:cubicBezTo>
                  <a:lnTo>
                    <a:pt x="11440" y="2631"/>
                  </a:lnTo>
                  <a:cubicBezTo>
                    <a:pt x="13752" y="2631"/>
                    <a:pt x="15963" y="1680"/>
                    <a:pt x="1755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69"/>
            <p:cNvSpPr/>
            <p:nvPr/>
          </p:nvSpPr>
          <p:spPr>
            <a:xfrm>
              <a:off x="4336850" y="4632000"/>
              <a:ext cx="150450" cy="208875"/>
            </a:xfrm>
            <a:custGeom>
              <a:avLst/>
              <a:gdLst/>
              <a:ahLst/>
              <a:cxnLst/>
              <a:rect l="l" t="t" r="r" b="b"/>
              <a:pathLst>
                <a:path w="6018" h="8355" extrusionOk="0">
                  <a:moveTo>
                    <a:pt x="1" y="0"/>
                  </a:moveTo>
                  <a:lnTo>
                    <a:pt x="1" y="8354"/>
                  </a:lnTo>
                  <a:lnTo>
                    <a:pt x="2937" y="8354"/>
                  </a:lnTo>
                  <a:lnTo>
                    <a:pt x="6017" y="0"/>
                  </a:ln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69"/>
            <p:cNvSpPr/>
            <p:nvPr/>
          </p:nvSpPr>
          <p:spPr>
            <a:xfrm>
              <a:off x="4616075" y="2938500"/>
              <a:ext cx="313350" cy="313375"/>
            </a:xfrm>
            <a:custGeom>
              <a:avLst/>
              <a:gdLst/>
              <a:ahLst/>
              <a:cxnLst/>
              <a:rect l="l" t="t" r="r" b="b"/>
              <a:pathLst>
                <a:path w="12534" h="12535" extrusionOk="0">
                  <a:moveTo>
                    <a:pt x="6267" y="0"/>
                  </a:moveTo>
                  <a:cubicBezTo>
                    <a:pt x="4605" y="0"/>
                    <a:pt x="3011" y="661"/>
                    <a:pt x="1836" y="1837"/>
                  </a:cubicBezTo>
                  <a:cubicBezTo>
                    <a:pt x="660" y="3011"/>
                    <a:pt x="1" y="4606"/>
                    <a:pt x="1" y="6267"/>
                  </a:cubicBezTo>
                  <a:cubicBezTo>
                    <a:pt x="1" y="7929"/>
                    <a:pt x="660" y="9523"/>
                    <a:pt x="1836" y="10698"/>
                  </a:cubicBezTo>
                  <a:cubicBezTo>
                    <a:pt x="3011" y="11873"/>
                    <a:pt x="4605" y="12534"/>
                    <a:pt x="6267" y="12534"/>
                  </a:cubicBezTo>
                  <a:cubicBezTo>
                    <a:pt x="7929" y="12534"/>
                    <a:pt x="9523" y="11873"/>
                    <a:pt x="10698" y="10698"/>
                  </a:cubicBezTo>
                  <a:cubicBezTo>
                    <a:pt x="11873" y="9523"/>
                    <a:pt x="12533" y="7929"/>
                    <a:pt x="12533" y="6267"/>
                  </a:cubicBezTo>
                  <a:cubicBezTo>
                    <a:pt x="12533" y="4606"/>
                    <a:pt x="11873" y="3011"/>
                    <a:pt x="10698" y="1837"/>
                  </a:cubicBezTo>
                  <a:cubicBezTo>
                    <a:pt x="9523" y="661"/>
                    <a:pt x="7929" y="0"/>
                    <a:pt x="6267" y="0"/>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69"/>
            <p:cNvSpPr/>
            <p:nvPr/>
          </p:nvSpPr>
          <p:spPr>
            <a:xfrm>
              <a:off x="4889700" y="2925150"/>
              <a:ext cx="313325" cy="313325"/>
            </a:xfrm>
            <a:custGeom>
              <a:avLst/>
              <a:gdLst/>
              <a:ahLst/>
              <a:cxnLst/>
              <a:rect l="l" t="t" r="r" b="b"/>
              <a:pathLst>
                <a:path w="12533" h="12533" extrusionOk="0">
                  <a:moveTo>
                    <a:pt x="6266" y="0"/>
                  </a:moveTo>
                  <a:cubicBezTo>
                    <a:pt x="4604" y="0"/>
                    <a:pt x="3010" y="660"/>
                    <a:pt x="1835" y="1835"/>
                  </a:cubicBezTo>
                  <a:cubicBezTo>
                    <a:pt x="660" y="3011"/>
                    <a:pt x="0" y="4604"/>
                    <a:pt x="0" y="6266"/>
                  </a:cubicBezTo>
                  <a:cubicBezTo>
                    <a:pt x="0" y="7929"/>
                    <a:pt x="660" y="9522"/>
                    <a:pt x="1835" y="10698"/>
                  </a:cubicBezTo>
                  <a:cubicBezTo>
                    <a:pt x="3010" y="11873"/>
                    <a:pt x="4604" y="12533"/>
                    <a:pt x="6266" y="12533"/>
                  </a:cubicBezTo>
                  <a:cubicBezTo>
                    <a:pt x="7929" y="12533"/>
                    <a:pt x="9522" y="11873"/>
                    <a:pt x="10698" y="10698"/>
                  </a:cubicBezTo>
                  <a:cubicBezTo>
                    <a:pt x="11873" y="9522"/>
                    <a:pt x="12533" y="7929"/>
                    <a:pt x="12533" y="6266"/>
                  </a:cubicBezTo>
                  <a:cubicBezTo>
                    <a:pt x="12533" y="4604"/>
                    <a:pt x="11873" y="3011"/>
                    <a:pt x="10698" y="1835"/>
                  </a:cubicBezTo>
                  <a:cubicBezTo>
                    <a:pt x="9522" y="660"/>
                    <a:pt x="7929" y="0"/>
                    <a:pt x="6266" y="0"/>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69"/>
            <p:cNvSpPr/>
            <p:nvPr/>
          </p:nvSpPr>
          <p:spPr>
            <a:xfrm>
              <a:off x="5264800" y="2952875"/>
              <a:ext cx="313350" cy="313375"/>
            </a:xfrm>
            <a:custGeom>
              <a:avLst/>
              <a:gdLst/>
              <a:ahLst/>
              <a:cxnLst/>
              <a:rect l="l" t="t" r="r" b="b"/>
              <a:pathLst>
                <a:path w="12534" h="12535" extrusionOk="0">
                  <a:moveTo>
                    <a:pt x="6267" y="1"/>
                  </a:moveTo>
                  <a:cubicBezTo>
                    <a:pt x="4606" y="1"/>
                    <a:pt x="3011" y="662"/>
                    <a:pt x="1836" y="1837"/>
                  </a:cubicBezTo>
                  <a:cubicBezTo>
                    <a:pt x="662" y="3013"/>
                    <a:pt x="1" y="4606"/>
                    <a:pt x="1" y="6267"/>
                  </a:cubicBezTo>
                  <a:cubicBezTo>
                    <a:pt x="1" y="7929"/>
                    <a:pt x="662" y="9523"/>
                    <a:pt x="1836" y="10698"/>
                  </a:cubicBezTo>
                  <a:cubicBezTo>
                    <a:pt x="3011" y="11874"/>
                    <a:pt x="4606" y="12535"/>
                    <a:pt x="6267" y="12535"/>
                  </a:cubicBezTo>
                  <a:cubicBezTo>
                    <a:pt x="7929" y="12535"/>
                    <a:pt x="9523" y="11874"/>
                    <a:pt x="10698" y="10698"/>
                  </a:cubicBezTo>
                  <a:cubicBezTo>
                    <a:pt x="11874" y="9523"/>
                    <a:pt x="12533" y="7929"/>
                    <a:pt x="12533" y="6267"/>
                  </a:cubicBezTo>
                  <a:cubicBezTo>
                    <a:pt x="12533" y="4606"/>
                    <a:pt x="11874" y="3013"/>
                    <a:pt x="10698" y="1837"/>
                  </a:cubicBezTo>
                  <a:cubicBezTo>
                    <a:pt x="9523" y="662"/>
                    <a:pt x="7929" y="1"/>
                    <a:pt x="6267" y="1"/>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69"/>
            <p:cNvSpPr/>
            <p:nvPr/>
          </p:nvSpPr>
          <p:spPr>
            <a:xfrm>
              <a:off x="5103225" y="3025225"/>
              <a:ext cx="313325" cy="313325"/>
            </a:xfrm>
            <a:custGeom>
              <a:avLst/>
              <a:gdLst/>
              <a:ahLst/>
              <a:cxnLst/>
              <a:rect l="l" t="t" r="r" b="b"/>
              <a:pathLst>
                <a:path w="12533" h="12533" extrusionOk="0">
                  <a:moveTo>
                    <a:pt x="6267" y="0"/>
                  </a:moveTo>
                  <a:cubicBezTo>
                    <a:pt x="4604" y="0"/>
                    <a:pt x="3011" y="660"/>
                    <a:pt x="1835" y="1835"/>
                  </a:cubicBezTo>
                  <a:cubicBezTo>
                    <a:pt x="660" y="3010"/>
                    <a:pt x="0" y="4604"/>
                    <a:pt x="0" y="6266"/>
                  </a:cubicBezTo>
                  <a:cubicBezTo>
                    <a:pt x="0" y="7927"/>
                    <a:pt x="660" y="9522"/>
                    <a:pt x="1835" y="10698"/>
                  </a:cubicBezTo>
                  <a:cubicBezTo>
                    <a:pt x="3011" y="11871"/>
                    <a:pt x="4604" y="12533"/>
                    <a:pt x="6267" y="12533"/>
                  </a:cubicBezTo>
                  <a:cubicBezTo>
                    <a:pt x="7929" y="12533"/>
                    <a:pt x="9523" y="11871"/>
                    <a:pt x="10698" y="10698"/>
                  </a:cubicBezTo>
                  <a:cubicBezTo>
                    <a:pt x="11873" y="9522"/>
                    <a:pt x="12533" y="7927"/>
                    <a:pt x="12533" y="6266"/>
                  </a:cubicBezTo>
                  <a:cubicBezTo>
                    <a:pt x="12533" y="4604"/>
                    <a:pt x="11873" y="3010"/>
                    <a:pt x="10698" y="1835"/>
                  </a:cubicBezTo>
                  <a:cubicBezTo>
                    <a:pt x="9523" y="660"/>
                    <a:pt x="7929" y="0"/>
                    <a:pt x="6267" y="0"/>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69"/>
            <p:cNvSpPr/>
            <p:nvPr/>
          </p:nvSpPr>
          <p:spPr>
            <a:xfrm>
              <a:off x="4533400" y="3152950"/>
              <a:ext cx="1140400" cy="297025"/>
            </a:xfrm>
            <a:custGeom>
              <a:avLst/>
              <a:gdLst/>
              <a:ahLst/>
              <a:cxnLst/>
              <a:rect l="l" t="t" r="r" b="b"/>
              <a:pathLst>
                <a:path w="45616" h="11881" extrusionOk="0">
                  <a:moveTo>
                    <a:pt x="0" y="1"/>
                  </a:moveTo>
                  <a:cubicBezTo>
                    <a:pt x="0" y="1"/>
                    <a:pt x="580" y="11881"/>
                    <a:pt x="22808" y="11881"/>
                  </a:cubicBezTo>
                  <a:cubicBezTo>
                    <a:pt x="45035" y="11881"/>
                    <a:pt x="45615" y="1"/>
                    <a:pt x="45615" y="1"/>
                  </a:cubicBez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69"/>
            <p:cNvSpPr/>
            <p:nvPr/>
          </p:nvSpPr>
          <p:spPr>
            <a:xfrm>
              <a:off x="1306300" y="3685250"/>
              <a:ext cx="250225" cy="1085150"/>
            </a:xfrm>
            <a:custGeom>
              <a:avLst/>
              <a:gdLst/>
              <a:ahLst/>
              <a:cxnLst/>
              <a:rect l="l" t="t" r="r" b="b"/>
              <a:pathLst>
                <a:path w="10009" h="43406" extrusionOk="0">
                  <a:moveTo>
                    <a:pt x="1" y="1"/>
                  </a:moveTo>
                  <a:lnTo>
                    <a:pt x="1" y="43405"/>
                  </a:lnTo>
                  <a:lnTo>
                    <a:pt x="10009" y="43405"/>
                  </a:lnTo>
                  <a:lnTo>
                    <a:pt x="10009" y="1"/>
                  </a:ln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69"/>
            <p:cNvSpPr/>
            <p:nvPr/>
          </p:nvSpPr>
          <p:spPr>
            <a:xfrm>
              <a:off x="1354325" y="4770375"/>
              <a:ext cx="1831625" cy="68775"/>
            </a:xfrm>
            <a:custGeom>
              <a:avLst/>
              <a:gdLst/>
              <a:ahLst/>
              <a:cxnLst/>
              <a:rect l="l" t="t" r="r" b="b"/>
              <a:pathLst>
                <a:path w="73265" h="2751" extrusionOk="0">
                  <a:moveTo>
                    <a:pt x="1" y="0"/>
                  </a:moveTo>
                  <a:lnTo>
                    <a:pt x="1" y="2751"/>
                  </a:lnTo>
                  <a:lnTo>
                    <a:pt x="73264" y="2751"/>
                  </a:lnTo>
                  <a:lnTo>
                    <a:pt x="73264" y="0"/>
                  </a:ln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69"/>
            <p:cNvSpPr/>
            <p:nvPr/>
          </p:nvSpPr>
          <p:spPr>
            <a:xfrm>
              <a:off x="1556500" y="3685250"/>
              <a:ext cx="1677500" cy="1085150"/>
            </a:xfrm>
            <a:custGeom>
              <a:avLst/>
              <a:gdLst/>
              <a:ahLst/>
              <a:cxnLst/>
              <a:rect l="l" t="t" r="r" b="b"/>
              <a:pathLst>
                <a:path w="67100" h="43406" extrusionOk="0">
                  <a:moveTo>
                    <a:pt x="1" y="1"/>
                  </a:moveTo>
                  <a:lnTo>
                    <a:pt x="1" y="43405"/>
                  </a:lnTo>
                  <a:lnTo>
                    <a:pt x="67099" y="43405"/>
                  </a:lnTo>
                  <a:lnTo>
                    <a:pt x="67099"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69"/>
            <p:cNvSpPr/>
            <p:nvPr/>
          </p:nvSpPr>
          <p:spPr>
            <a:xfrm>
              <a:off x="1647875" y="3811750"/>
              <a:ext cx="1494800" cy="370000"/>
            </a:xfrm>
            <a:custGeom>
              <a:avLst/>
              <a:gdLst/>
              <a:ahLst/>
              <a:cxnLst/>
              <a:rect l="l" t="t" r="r" b="b"/>
              <a:pathLst>
                <a:path w="59792" h="14800" extrusionOk="0">
                  <a:moveTo>
                    <a:pt x="59229" y="563"/>
                  </a:moveTo>
                  <a:lnTo>
                    <a:pt x="59229" y="14237"/>
                  </a:lnTo>
                  <a:lnTo>
                    <a:pt x="561" y="14237"/>
                  </a:lnTo>
                  <a:lnTo>
                    <a:pt x="561" y="563"/>
                  </a:lnTo>
                  <a:close/>
                  <a:moveTo>
                    <a:pt x="0" y="1"/>
                  </a:moveTo>
                  <a:lnTo>
                    <a:pt x="0" y="14799"/>
                  </a:lnTo>
                  <a:lnTo>
                    <a:pt x="59791" y="14799"/>
                  </a:lnTo>
                  <a:lnTo>
                    <a:pt x="59791" y="1"/>
                  </a:ln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69"/>
            <p:cNvSpPr/>
            <p:nvPr/>
          </p:nvSpPr>
          <p:spPr>
            <a:xfrm>
              <a:off x="1647875" y="4273875"/>
              <a:ext cx="1494800" cy="370000"/>
            </a:xfrm>
            <a:custGeom>
              <a:avLst/>
              <a:gdLst/>
              <a:ahLst/>
              <a:cxnLst/>
              <a:rect l="l" t="t" r="r" b="b"/>
              <a:pathLst>
                <a:path w="59792" h="14800" extrusionOk="0">
                  <a:moveTo>
                    <a:pt x="59229" y="563"/>
                  </a:moveTo>
                  <a:lnTo>
                    <a:pt x="59229" y="14237"/>
                  </a:lnTo>
                  <a:lnTo>
                    <a:pt x="561" y="14237"/>
                  </a:lnTo>
                  <a:lnTo>
                    <a:pt x="561" y="563"/>
                  </a:lnTo>
                  <a:close/>
                  <a:moveTo>
                    <a:pt x="0" y="0"/>
                  </a:moveTo>
                  <a:lnTo>
                    <a:pt x="0" y="14799"/>
                  </a:lnTo>
                  <a:lnTo>
                    <a:pt x="59791" y="14799"/>
                  </a:lnTo>
                  <a:lnTo>
                    <a:pt x="59791" y="0"/>
                  </a:ln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69"/>
            <p:cNvSpPr/>
            <p:nvPr/>
          </p:nvSpPr>
          <p:spPr>
            <a:xfrm>
              <a:off x="2271700" y="3876550"/>
              <a:ext cx="247100" cy="48825"/>
            </a:xfrm>
            <a:custGeom>
              <a:avLst/>
              <a:gdLst/>
              <a:ahLst/>
              <a:cxnLst/>
              <a:rect l="l" t="t" r="r" b="b"/>
              <a:pathLst>
                <a:path w="9884" h="1953" extrusionOk="0">
                  <a:moveTo>
                    <a:pt x="976" y="0"/>
                  </a:moveTo>
                  <a:cubicBezTo>
                    <a:pt x="438" y="2"/>
                    <a:pt x="2" y="437"/>
                    <a:pt x="1" y="976"/>
                  </a:cubicBezTo>
                  <a:cubicBezTo>
                    <a:pt x="2" y="1514"/>
                    <a:pt x="438" y="1951"/>
                    <a:pt x="976" y="1953"/>
                  </a:cubicBezTo>
                  <a:lnTo>
                    <a:pt x="8908" y="1953"/>
                  </a:lnTo>
                  <a:cubicBezTo>
                    <a:pt x="9446" y="1951"/>
                    <a:pt x="9882" y="1514"/>
                    <a:pt x="9883" y="976"/>
                  </a:cubicBezTo>
                  <a:cubicBezTo>
                    <a:pt x="9882" y="437"/>
                    <a:pt x="9446" y="2"/>
                    <a:pt x="8908"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69"/>
            <p:cNvSpPr/>
            <p:nvPr/>
          </p:nvSpPr>
          <p:spPr>
            <a:xfrm>
              <a:off x="2271700" y="4338675"/>
              <a:ext cx="247100" cy="48825"/>
            </a:xfrm>
            <a:custGeom>
              <a:avLst/>
              <a:gdLst/>
              <a:ahLst/>
              <a:cxnLst/>
              <a:rect l="l" t="t" r="r" b="b"/>
              <a:pathLst>
                <a:path w="9884" h="1953" extrusionOk="0">
                  <a:moveTo>
                    <a:pt x="976" y="0"/>
                  </a:moveTo>
                  <a:cubicBezTo>
                    <a:pt x="438" y="2"/>
                    <a:pt x="2" y="437"/>
                    <a:pt x="1" y="976"/>
                  </a:cubicBezTo>
                  <a:cubicBezTo>
                    <a:pt x="2" y="1514"/>
                    <a:pt x="438" y="1951"/>
                    <a:pt x="976" y="1952"/>
                  </a:cubicBezTo>
                  <a:lnTo>
                    <a:pt x="8908" y="1952"/>
                  </a:lnTo>
                  <a:cubicBezTo>
                    <a:pt x="9446" y="1951"/>
                    <a:pt x="9882" y="1514"/>
                    <a:pt x="9883" y="976"/>
                  </a:cubicBezTo>
                  <a:cubicBezTo>
                    <a:pt x="9882" y="437"/>
                    <a:pt x="9446" y="2"/>
                    <a:pt x="8908"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69"/>
            <p:cNvSpPr/>
            <p:nvPr/>
          </p:nvSpPr>
          <p:spPr>
            <a:xfrm>
              <a:off x="1833550" y="2567950"/>
              <a:ext cx="57850" cy="1083700"/>
            </a:xfrm>
            <a:custGeom>
              <a:avLst/>
              <a:gdLst/>
              <a:ahLst/>
              <a:cxnLst/>
              <a:rect l="l" t="t" r="r" b="b"/>
              <a:pathLst>
                <a:path w="2314" h="43348" extrusionOk="0">
                  <a:moveTo>
                    <a:pt x="1157" y="0"/>
                  </a:moveTo>
                  <a:cubicBezTo>
                    <a:pt x="519" y="3"/>
                    <a:pt x="2" y="520"/>
                    <a:pt x="0" y="1159"/>
                  </a:cubicBezTo>
                  <a:lnTo>
                    <a:pt x="0" y="42190"/>
                  </a:lnTo>
                  <a:cubicBezTo>
                    <a:pt x="2" y="42828"/>
                    <a:pt x="519" y="43345"/>
                    <a:pt x="1157" y="43348"/>
                  </a:cubicBezTo>
                  <a:cubicBezTo>
                    <a:pt x="1795" y="43345"/>
                    <a:pt x="2312" y="42828"/>
                    <a:pt x="2314" y="42190"/>
                  </a:cubicBezTo>
                  <a:lnTo>
                    <a:pt x="2314" y="1159"/>
                  </a:lnTo>
                  <a:cubicBezTo>
                    <a:pt x="2312" y="520"/>
                    <a:pt x="1795" y="3"/>
                    <a:pt x="1157" y="0"/>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69"/>
            <p:cNvSpPr/>
            <p:nvPr/>
          </p:nvSpPr>
          <p:spPr>
            <a:xfrm>
              <a:off x="1654325" y="3617425"/>
              <a:ext cx="416300" cy="68350"/>
            </a:xfrm>
            <a:custGeom>
              <a:avLst/>
              <a:gdLst/>
              <a:ahLst/>
              <a:cxnLst/>
              <a:rect l="l" t="t" r="r" b="b"/>
              <a:pathLst>
                <a:path w="16652" h="2734" extrusionOk="0">
                  <a:moveTo>
                    <a:pt x="2734" y="1"/>
                  </a:moveTo>
                  <a:cubicBezTo>
                    <a:pt x="1224" y="1"/>
                    <a:pt x="1" y="1224"/>
                    <a:pt x="1" y="2734"/>
                  </a:cubicBezTo>
                  <a:lnTo>
                    <a:pt x="16652" y="2734"/>
                  </a:lnTo>
                  <a:cubicBezTo>
                    <a:pt x="16652" y="1224"/>
                    <a:pt x="15428" y="1"/>
                    <a:pt x="13918"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69"/>
            <p:cNvSpPr/>
            <p:nvPr/>
          </p:nvSpPr>
          <p:spPr>
            <a:xfrm>
              <a:off x="1697750" y="2510425"/>
              <a:ext cx="28925" cy="469400"/>
            </a:xfrm>
            <a:custGeom>
              <a:avLst/>
              <a:gdLst/>
              <a:ahLst/>
              <a:cxnLst/>
              <a:rect l="l" t="t" r="r" b="b"/>
              <a:pathLst>
                <a:path w="1157" h="18776" extrusionOk="0">
                  <a:moveTo>
                    <a:pt x="578" y="1"/>
                  </a:moveTo>
                  <a:cubicBezTo>
                    <a:pt x="260" y="2"/>
                    <a:pt x="2" y="261"/>
                    <a:pt x="0" y="581"/>
                  </a:cubicBezTo>
                  <a:lnTo>
                    <a:pt x="0" y="18197"/>
                  </a:lnTo>
                  <a:cubicBezTo>
                    <a:pt x="2" y="18516"/>
                    <a:pt x="260" y="18774"/>
                    <a:pt x="578" y="18776"/>
                  </a:cubicBezTo>
                  <a:cubicBezTo>
                    <a:pt x="898" y="18774"/>
                    <a:pt x="1157" y="18516"/>
                    <a:pt x="1157" y="18197"/>
                  </a:cubicBezTo>
                  <a:lnTo>
                    <a:pt x="1157" y="581"/>
                  </a:lnTo>
                  <a:cubicBezTo>
                    <a:pt x="1157" y="261"/>
                    <a:pt x="898" y="2"/>
                    <a:pt x="578"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69"/>
            <p:cNvSpPr/>
            <p:nvPr/>
          </p:nvSpPr>
          <p:spPr>
            <a:xfrm>
              <a:off x="1447225" y="2262750"/>
              <a:ext cx="830500" cy="414550"/>
            </a:xfrm>
            <a:custGeom>
              <a:avLst/>
              <a:gdLst/>
              <a:ahLst/>
              <a:cxnLst/>
              <a:rect l="l" t="t" r="r" b="b"/>
              <a:pathLst>
                <a:path w="33220" h="16582" extrusionOk="0">
                  <a:moveTo>
                    <a:pt x="16610" y="0"/>
                  </a:moveTo>
                  <a:cubicBezTo>
                    <a:pt x="7808" y="0"/>
                    <a:pt x="3595" y="4754"/>
                    <a:pt x="1581" y="9171"/>
                  </a:cubicBezTo>
                  <a:cubicBezTo>
                    <a:pt x="0" y="12641"/>
                    <a:pt x="2552" y="16581"/>
                    <a:pt x="6365" y="16581"/>
                  </a:cubicBezTo>
                  <a:lnTo>
                    <a:pt x="26855" y="16581"/>
                  </a:lnTo>
                  <a:cubicBezTo>
                    <a:pt x="30668" y="16581"/>
                    <a:pt x="33220" y="12641"/>
                    <a:pt x="31639" y="9171"/>
                  </a:cubicBezTo>
                  <a:cubicBezTo>
                    <a:pt x="29625" y="4754"/>
                    <a:pt x="25413" y="0"/>
                    <a:pt x="16610"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69"/>
            <p:cNvSpPr/>
            <p:nvPr/>
          </p:nvSpPr>
          <p:spPr>
            <a:xfrm>
              <a:off x="1084425" y="5157325"/>
              <a:ext cx="5450850" cy="318375"/>
            </a:xfrm>
            <a:custGeom>
              <a:avLst/>
              <a:gdLst/>
              <a:ahLst/>
              <a:cxnLst/>
              <a:rect l="l" t="t" r="r" b="b"/>
              <a:pathLst>
                <a:path w="218034" h="12735" extrusionOk="0">
                  <a:moveTo>
                    <a:pt x="109017" y="1"/>
                  </a:moveTo>
                  <a:cubicBezTo>
                    <a:pt x="80104" y="1"/>
                    <a:pt x="52376" y="672"/>
                    <a:pt x="31930" y="1866"/>
                  </a:cubicBezTo>
                  <a:cubicBezTo>
                    <a:pt x="11486" y="3060"/>
                    <a:pt x="1" y="4679"/>
                    <a:pt x="1" y="6367"/>
                  </a:cubicBezTo>
                  <a:cubicBezTo>
                    <a:pt x="1" y="8057"/>
                    <a:pt x="11486" y="9676"/>
                    <a:pt x="31930" y="10870"/>
                  </a:cubicBezTo>
                  <a:cubicBezTo>
                    <a:pt x="52376" y="12064"/>
                    <a:pt x="80104" y="12735"/>
                    <a:pt x="109017" y="12735"/>
                  </a:cubicBezTo>
                  <a:cubicBezTo>
                    <a:pt x="137929" y="12735"/>
                    <a:pt x="165658" y="12064"/>
                    <a:pt x="186103" y="10870"/>
                  </a:cubicBezTo>
                  <a:cubicBezTo>
                    <a:pt x="206547" y="9676"/>
                    <a:pt x="218033" y="8057"/>
                    <a:pt x="218033" y="6367"/>
                  </a:cubicBezTo>
                  <a:cubicBezTo>
                    <a:pt x="218033" y="4679"/>
                    <a:pt x="206547" y="3060"/>
                    <a:pt x="186103" y="1866"/>
                  </a:cubicBezTo>
                  <a:cubicBezTo>
                    <a:pt x="165658" y="672"/>
                    <a:pt x="137929" y="1"/>
                    <a:pt x="109017" y="1"/>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69"/>
            <p:cNvSpPr/>
            <p:nvPr/>
          </p:nvSpPr>
          <p:spPr>
            <a:xfrm>
              <a:off x="2449725" y="2133850"/>
              <a:ext cx="672275" cy="1451800"/>
            </a:xfrm>
            <a:custGeom>
              <a:avLst/>
              <a:gdLst/>
              <a:ahLst/>
              <a:cxnLst/>
              <a:rect l="l" t="t" r="r" b="b"/>
              <a:pathLst>
                <a:path w="26891" h="58072" extrusionOk="0">
                  <a:moveTo>
                    <a:pt x="0" y="1"/>
                  </a:moveTo>
                  <a:cubicBezTo>
                    <a:pt x="9592" y="17563"/>
                    <a:pt x="19563" y="58071"/>
                    <a:pt x="19563" y="58071"/>
                  </a:cubicBezTo>
                  <a:lnTo>
                    <a:pt x="26890" y="56625"/>
                  </a:lnTo>
                  <a:cubicBezTo>
                    <a:pt x="26890" y="56625"/>
                    <a:pt x="15378" y="1074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69"/>
            <p:cNvSpPr/>
            <p:nvPr/>
          </p:nvSpPr>
          <p:spPr>
            <a:xfrm>
              <a:off x="2982250" y="2213075"/>
              <a:ext cx="418425" cy="1317550"/>
            </a:xfrm>
            <a:custGeom>
              <a:avLst/>
              <a:gdLst/>
              <a:ahLst/>
              <a:cxnLst/>
              <a:rect l="l" t="t" r="r" b="b"/>
              <a:pathLst>
                <a:path w="16737" h="52702" extrusionOk="0">
                  <a:moveTo>
                    <a:pt x="9391" y="1"/>
                  </a:moveTo>
                  <a:cubicBezTo>
                    <a:pt x="0" y="13580"/>
                    <a:pt x="9410" y="52702"/>
                    <a:pt x="9410" y="52702"/>
                  </a:cubicBezTo>
                  <a:lnTo>
                    <a:pt x="16737" y="51254"/>
                  </a:lnTo>
                  <a:cubicBezTo>
                    <a:pt x="16737" y="51254"/>
                    <a:pt x="8253" y="16783"/>
                    <a:pt x="93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69"/>
            <p:cNvSpPr/>
            <p:nvPr/>
          </p:nvSpPr>
          <p:spPr>
            <a:xfrm>
              <a:off x="2631125" y="1778200"/>
              <a:ext cx="634825" cy="1778000"/>
            </a:xfrm>
            <a:custGeom>
              <a:avLst/>
              <a:gdLst/>
              <a:ahLst/>
              <a:cxnLst/>
              <a:rect l="l" t="t" r="r" b="b"/>
              <a:pathLst>
                <a:path w="25393" h="71120" extrusionOk="0">
                  <a:moveTo>
                    <a:pt x="0" y="0"/>
                  </a:moveTo>
                  <a:lnTo>
                    <a:pt x="0" y="0"/>
                  </a:lnTo>
                  <a:cubicBezTo>
                    <a:pt x="5308" y="9079"/>
                    <a:pt x="15936" y="59389"/>
                    <a:pt x="18274" y="71119"/>
                  </a:cubicBezTo>
                  <a:lnTo>
                    <a:pt x="25392" y="69714"/>
                  </a:lnTo>
                  <a:cubicBezTo>
                    <a:pt x="25392" y="69714"/>
                    <a:pt x="15286" y="14384"/>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69"/>
            <p:cNvSpPr/>
            <p:nvPr/>
          </p:nvSpPr>
          <p:spPr>
            <a:xfrm>
              <a:off x="2242325" y="2265450"/>
              <a:ext cx="793325" cy="1331200"/>
            </a:xfrm>
            <a:custGeom>
              <a:avLst/>
              <a:gdLst/>
              <a:ahLst/>
              <a:cxnLst/>
              <a:rect l="l" t="t" r="r" b="b"/>
              <a:pathLst>
                <a:path w="31733" h="53248" extrusionOk="0">
                  <a:moveTo>
                    <a:pt x="1" y="1"/>
                  </a:moveTo>
                  <a:lnTo>
                    <a:pt x="1" y="1"/>
                  </a:lnTo>
                  <a:cubicBezTo>
                    <a:pt x="12353" y="20587"/>
                    <a:pt x="21639" y="42964"/>
                    <a:pt x="25636" y="53247"/>
                  </a:cubicBezTo>
                  <a:lnTo>
                    <a:pt x="31732" y="52043"/>
                  </a:lnTo>
                  <a:cubicBezTo>
                    <a:pt x="31732" y="52043"/>
                    <a:pt x="16893" y="11825"/>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69"/>
            <p:cNvSpPr/>
            <p:nvPr/>
          </p:nvSpPr>
          <p:spPr>
            <a:xfrm>
              <a:off x="2078175" y="2883875"/>
              <a:ext cx="649425" cy="770075"/>
            </a:xfrm>
            <a:custGeom>
              <a:avLst/>
              <a:gdLst/>
              <a:ahLst/>
              <a:cxnLst/>
              <a:rect l="l" t="t" r="r" b="b"/>
              <a:pathLst>
                <a:path w="25977" h="30803" extrusionOk="0">
                  <a:moveTo>
                    <a:pt x="0" y="0"/>
                  </a:moveTo>
                  <a:lnTo>
                    <a:pt x="0" y="0"/>
                  </a:lnTo>
                  <a:cubicBezTo>
                    <a:pt x="9001" y="9177"/>
                    <a:pt x="20593" y="30802"/>
                    <a:pt x="20593" y="30802"/>
                  </a:cubicBezTo>
                  <a:lnTo>
                    <a:pt x="25977" y="29740"/>
                  </a:lnTo>
                  <a:cubicBezTo>
                    <a:pt x="25977" y="29740"/>
                    <a:pt x="12682" y="5253"/>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69"/>
            <p:cNvSpPr/>
            <p:nvPr/>
          </p:nvSpPr>
          <p:spPr>
            <a:xfrm>
              <a:off x="2227050" y="2541350"/>
              <a:ext cx="690300" cy="1075150"/>
            </a:xfrm>
            <a:custGeom>
              <a:avLst/>
              <a:gdLst/>
              <a:ahLst/>
              <a:cxnLst/>
              <a:rect l="l" t="t" r="r" b="b"/>
              <a:pathLst>
                <a:path w="27612" h="43006" extrusionOk="0">
                  <a:moveTo>
                    <a:pt x="0" y="1"/>
                  </a:moveTo>
                  <a:lnTo>
                    <a:pt x="0" y="1"/>
                  </a:lnTo>
                  <a:cubicBezTo>
                    <a:pt x="7186" y="10745"/>
                    <a:pt x="22230" y="43005"/>
                    <a:pt x="22230" y="43005"/>
                  </a:cubicBezTo>
                  <a:lnTo>
                    <a:pt x="27612" y="41941"/>
                  </a:lnTo>
                  <a:cubicBezTo>
                    <a:pt x="27612" y="41941"/>
                    <a:pt x="11396" y="6363"/>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69"/>
            <p:cNvSpPr/>
            <p:nvPr/>
          </p:nvSpPr>
          <p:spPr>
            <a:xfrm>
              <a:off x="2179325" y="2683825"/>
              <a:ext cx="654025" cy="948475"/>
            </a:xfrm>
            <a:custGeom>
              <a:avLst/>
              <a:gdLst/>
              <a:ahLst/>
              <a:cxnLst/>
              <a:rect l="l" t="t" r="r" b="b"/>
              <a:pathLst>
                <a:path w="26161" h="37939" extrusionOk="0">
                  <a:moveTo>
                    <a:pt x="0" y="1"/>
                  </a:moveTo>
                  <a:cubicBezTo>
                    <a:pt x="4917" y="4732"/>
                    <a:pt x="17988" y="31655"/>
                    <a:pt x="20931" y="37939"/>
                  </a:cubicBezTo>
                  <a:lnTo>
                    <a:pt x="26161" y="36906"/>
                  </a:lnTo>
                  <a:cubicBezTo>
                    <a:pt x="26161" y="36906"/>
                    <a:pt x="12978" y="7235"/>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69"/>
            <p:cNvSpPr/>
            <p:nvPr/>
          </p:nvSpPr>
          <p:spPr>
            <a:xfrm>
              <a:off x="1934950" y="2963200"/>
              <a:ext cx="729225" cy="698800"/>
            </a:xfrm>
            <a:custGeom>
              <a:avLst/>
              <a:gdLst/>
              <a:ahLst/>
              <a:cxnLst/>
              <a:rect l="l" t="t" r="r" b="b"/>
              <a:pathLst>
                <a:path w="29169" h="27952" extrusionOk="0">
                  <a:moveTo>
                    <a:pt x="0" y="0"/>
                  </a:moveTo>
                  <a:cubicBezTo>
                    <a:pt x="11387" y="10715"/>
                    <a:pt x="20640" y="22518"/>
                    <a:pt x="24688" y="27952"/>
                  </a:cubicBezTo>
                  <a:lnTo>
                    <a:pt x="29168" y="27068"/>
                  </a:lnTo>
                  <a:cubicBezTo>
                    <a:pt x="29168" y="27068"/>
                    <a:pt x="13932" y="5784"/>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69"/>
            <p:cNvSpPr/>
            <p:nvPr/>
          </p:nvSpPr>
          <p:spPr>
            <a:xfrm>
              <a:off x="4691050" y="3122175"/>
              <a:ext cx="859925" cy="625200"/>
            </a:xfrm>
            <a:custGeom>
              <a:avLst/>
              <a:gdLst/>
              <a:ahLst/>
              <a:cxnLst/>
              <a:rect l="l" t="t" r="r" b="b"/>
              <a:pathLst>
                <a:path w="34397" h="25008" extrusionOk="0">
                  <a:moveTo>
                    <a:pt x="34397" y="1"/>
                  </a:moveTo>
                  <a:lnTo>
                    <a:pt x="34397" y="1"/>
                  </a:lnTo>
                  <a:cubicBezTo>
                    <a:pt x="22469" y="1007"/>
                    <a:pt x="0" y="22662"/>
                    <a:pt x="0" y="22662"/>
                  </a:cubicBezTo>
                  <a:lnTo>
                    <a:pt x="3741" y="25007"/>
                  </a:lnTo>
                  <a:cubicBezTo>
                    <a:pt x="3741" y="25007"/>
                    <a:pt x="23742" y="5303"/>
                    <a:pt x="343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69"/>
            <p:cNvSpPr/>
            <p:nvPr/>
          </p:nvSpPr>
          <p:spPr>
            <a:xfrm>
              <a:off x="4548775" y="3008175"/>
              <a:ext cx="592925" cy="650000"/>
            </a:xfrm>
            <a:custGeom>
              <a:avLst/>
              <a:gdLst/>
              <a:ahLst/>
              <a:cxnLst/>
              <a:rect l="l" t="t" r="r" b="b"/>
              <a:pathLst>
                <a:path w="23717" h="26000" extrusionOk="0">
                  <a:moveTo>
                    <a:pt x="21646" y="1"/>
                  </a:moveTo>
                  <a:lnTo>
                    <a:pt x="21646" y="1"/>
                  </a:lnTo>
                  <a:cubicBezTo>
                    <a:pt x="18043" y="7717"/>
                    <a:pt x="1" y="23655"/>
                    <a:pt x="1" y="23655"/>
                  </a:cubicBezTo>
                  <a:lnTo>
                    <a:pt x="3742" y="26000"/>
                  </a:lnTo>
                  <a:cubicBezTo>
                    <a:pt x="3742" y="26000"/>
                    <a:pt x="23716" y="7969"/>
                    <a:pt x="216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69"/>
            <p:cNvSpPr/>
            <p:nvPr/>
          </p:nvSpPr>
          <p:spPr>
            <a:xfrm>
              <a:off x="4617575" y="3090725"/>
              <a:ext cx="814900" cy="608900"/>
            </a:xfrm>
            <a:custGeom>
              <a:avLst/>
              <a:gdLst/>
              <a:ahLst/>
              <a:cxnLst/>
              <a:rect l="l" t="t" r="r" b="b"/>
              <a:pathLst>
                <a:path w="32596" h="24356" extrusionOk="0">
                  <a:moveTo>
                    <a:pt x="32596" y="0"/>
                  </a:moveTo>
                  <a:lnTo>
                    <a:pt x="32596" y="0"/>
                  </a:lnTo>
                  <a:cubicBezTo>
                    <a:pt x="19642" y="2598"/>
                    <a:pt x="1" y="22080"/>
                    <a:pt x="1" y="22080"/>
                  </a:cubicBezTo>
                  <a:lnTo>
                    <a:pt x="3633" y="24356"/>
                  </a:lnTo>
                  <a:cubicBezTo>
                    <a:pt x="8436" y="19859"/>
                    <a:pt x="26888" y="2660"/>
                    <a:pt x="325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69"/>
            <p:cNvSpPr/>
            <p:nvPr/>
          </p:nvSpPr>
          <p:spPr>
            <a:xfrm>
              <a:off x="4735100" y="3258550"/>
              <a:ext cx="822975" cy="506625"/>
            </a:xfrm>
            <a:custGeom>
              <a:avLst/>
              <a:gdLst/>
              <a:ahLst/>
              <a:cxnLst/>
              <a:rect l="l" t="t" r="r" b="b"/>
              <a:pathLst>
                <a:path w="32919" h="20265" extrusionOk="0">
                  <a:moveTo>
                    <a:pt x="32919" y="1"/>
                  </a:moveTo>
                  <a:lnTo>
                    <a:pt x="32919" y="1"/>
                  </a:lnTo>
                  <a:cubicBezTo>
                    <a:pt x="19811" y="1118"/>
                    <a:pt x="1" y="18313"/>
                    <a:pt x="1" y="18313"/>
                  </a:cubicBezTo>
                  <a:lnTo>
                    <a:pt x="3112" y="20265"/>
                  </a:lnTo>
                  <a:cubicBezTo>
                    <a:pt x="8430" y="16779"/>
                    <a:pt x="19801" y="5956"/>
                    <a:pt x="329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69"/>
            <p:cNvSpPr/>
            <p:nvPr/>
          </p:nvSpPr>
          <p:spPr>
            <a:xfrm>
              <a:off x="4892325" y="3586425"/>
              <a:ext cx="565675" cy="271625"/>
            </a:xfrm>
            <a:custGeom>
              <a:avLst/>
              <a:gdLst/>
              <a:ahLst/>
              <a:cxnLst/>
              <a:rect l="l" t="t" r="r" b="b"/>
              <a:pathLst>
                <a:path w="22627" h="10865" extrusionOk="0">
                  <a:moveTo>
                    <a:pt x="21677" y="0"/>
                  </a:moveTo>
                  <a:cubicBezTo>
                    <a:pt x="12895" y="0"/>
                    <a:pt x="1" y="9142"/>
                    <a:pt x="1" y="9142"/>
                  </a:cubicBezTo>
                  <a:lnTo>
                    <a:pt x="2748" y="10864"/>
                  </a:lnTo>
                  <a:cubicBezTo>
                    <a:pt x="2748" y="10864"/>
                    <a:pt x="14791" y="1870"/>
                    <a:pt x="22627" y="38"/>
                  </a:cubicBezTo>
                  <a:cubicBezTo>
                    <a:pt x="22317" y="13"/>
                    <a:pt x="22000" y="0"/>
                    <a:pt x="216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69"/>
            <p:cNvSpPr/>
            <p:nvPr/>
          </p:nvSpPr>
          <p:spPr>
            <a:xfrm>
              <a:off x="4795500" y="3404975"/>
              <a:ext cx="679225" cy="392350"/>
            </a:xfrm>
            <a:custGeom>
              <a:avLst/>
              <a:gdLst/>
              <a:ahLst/>
              <a:cxnLst/>
              <a:rect l="l" t="t" r="r" b="b"/>
              <a:pathLst>
                <a:path w="27169" h="15694" extrusionOk="0">
                  <a:moveTo>
                    <a:pt x="27168" y="0"/>
                  </a:moveTo>
                  <a:lnTo>
                    <a:pt x="27168" y="0"/>
                  </a:lnTo>
                  <a:cubicBezTo>
                    <a:pt x="18803" y="60"/>
                    <a:pt x="1" y="13971"/>
                    <a:pt x="1" y="13971"/>
                  </a:cubicBezTo>
                  <a:lnTo>
                    <a:pt x="2749" y="15693"/>
                  </a:lnTo>
                  <a:cubicBezTo>
                    <a:pt x="2749" y="15693"/>
                    <a:pt x="19899" y="2935"/>
                    <a:pt x="271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69"/>
            <p:cNvSpPr/>
            <p:nvPr/>
          </p:nvSpPr>
          <p:spPr>
            <a:xfrm>
              <a:off x="4838350" y="3477525"/>
              <a:ext cx="621350" cy="345450"/>
            </a:xfrm>
            <a:custGeom>
              <a:avLst/>
              <a:gdLst/>
              <a:ahLst/>
              <a:cxnLst/>
              <a:rect l="l" t="t" r="r" b="b"/>
              <a:pathLst>
                <a:path w="24854" h="13818" extrusionOk="0">
                  <a:moveTo>
                    <a:pt x="24853" y="0"/>
                  </a:moveTo>
                  <a:cubicBezTo>
                    <a:pt x="15329" y="63"/>
                    <a:pt x="1" y="12144"/>
                    <a:pt x="1" y="12144"/>
                  </a:cubicBezTo>
                  <a:lnTo>
                    <a:pt x="2671" y="13818"/>
                  </a:lnTo>
                  <a:cubicBezTo>
                    <a:pt x="6204" y="11806"/>
                    <a:pt x="20656" y="880"/>
                    <a:pt x="248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69"/>
            <p:cNvSpPr/>
            <p:nvPr/>
          </p:nvSpPr>
          <p:spPr>
            <a:xfrm>
              <a:off x="4924725" y="3653800"/>
              <a:ext cx="591300" cy="217300"/>
            </a:xfrm>
            <a:custGeom>
              <a:avLst/>
              <a:gdLst/>
              <a:ahLst/>
              <a:cxnLst/>
              <a:rect l="l" t="t" r="r" b="b"/>
              <a:pathLst>
                <a:path w="23652" h="8692" extrusionOk="0">
                  <a:moveTo>
                    <a:pt x="22268" y="1"/>
                  </a:moveTo>
                  <a:cubicBezTo>
                    <a:pt x="12729" y="1"/>
                    <a:pt x="0" y="7258"/>
                    <a:pt x="0" y="7258"/>
                  </a:cubicBezTo>
                  <a:lnTo>
                    <a:pt x="2286" y="8692"/>
                  </a:lnTo>
                  <a:cubicBezTo>
                    <a:pt x="6198" y="7305"/>
                    <a:pt x="14002" y="1989"/>
                    <a:pt x="23651" y="55"/>
                  </a:cubicBezTo>
                  <a:cubicBezTo>
                    <a:pt x="23199" y="18"/>
                    <a:pt x="22737" y="1"/>
                    <a:pt x="222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69"/>
            <p:cNvSpPr/>
            <p:nvPr/>
          </p:nvSpPr>
          <p:spPr>
            <a:xfrm>
              <a:off x="2506975" y="3363050"/>
              <a:ext cx="2544250" cy="1182450"/>
            </a:xfrm>
            <a:custGeom>
              <a:avLst/>
              <a:gdLst/>
              <a:ahLst/>
              <a:cxnLst/>
              <a:rect l="l" t="t" r="r" b="b"/>
              <a:pathLst>
                <a:path w="101770" h="47298" extrusionOk="0">
                  <a:moveTo>
                    <a:pt x="501" y="1"/>
                  </a:moveTo>
                  <a:cubicBezTo>
                    <a:pt x="225" y="1"/>
                    <a:pt x="1" y="225"/>
                    <a:pt x="1" y="501"/>
                  </a:cubicBezTo>
                  <a:lnTo>
                    <a:pt x="1" y="47181"/>
                  </a:lnTo>
                  <a:cubicBezTo>
                    <a:pt x="1" y="47245"/>
                    <a:pt x="54" y="47298"/>
                    <a:pt x="118" y="47298"/>
                  </a:cubicBezTo>
                  <a:lnTo>
                    <a:pt x="101654" y="47298"/>
                  </a:lnTo>
                  <a:cubicBezTo>
                    <a:pt x="101718" y="47298"/>
                    <a:pt x="101770" y="47245"/>
                    <a:pt x="101770" y="47181"/>
                  </a:cubicBezTo>
                  <a:lnTo>
                    <a:pt x="101770" y="118"/>
                  </a:lnTo>
                  <a:cubicBezTo>
                    <a:pt x="101770" y="54"/>
                    <a:pt x="101718" y="1"/>
                    <a:pt x="101654"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69"/>
            <p:cNvSpPr/>
            <p:nvPr/>
          </p:nvSpPr>
          <p:spPr>
            <a:xfrm>
              <a:off x="2506975" y="3363050"/>
              <a:ext cx="2544250" cy="1182450"/>
            </a:xfrm>
            <a:custGeom>
              <a:avLst/>
              <a:gdLst/>
              <a:ahLst/>
              <a:cxnLst/>
              <a:rect l="l" t="t" r="r" b="b"/>
              <a:pathLst>
                <a:path w="101770" h="47298" extrusionOk="0">
                  <a:moveTo>
                    <a:pt x="501" y="1"/>
                  </a:moveTo>
                  <a:cubicBezTo>
                    <a:pt x="225" y="1"/>
                    <a:pt x="1" y="225"/>
                    <a:pt x="1" y="501"/>
                  </a:cubicBezTo>
                  <a:lnTo>
                    <a:pt x="1" y="47181"/>
                  </a:lnTo>
                  <a:cubicBezTo>
                    <a:pt x="1" y="47245"/>
                    <a:pt x="54" y="47298"/>
                    <a:pt x="118" y="47298"/>
                  </a:cubicBezTo>
                  <a:lnTo>
                    <a:pt x="101654" y="47298"/>
                  </a:lnTo>
                  <a:cubicBezTo>
                    <a:pt x="101718" y="47298"/>
                    <a:pt x="101770" y="47245"/>
                    <a:pt x="101770" y="47181"/>
                  </a:cubicBezTo>
                  <a:lnTo>
                    <a:pt x="101770" y="118"/>
                  </a:lnTo>
                  <a:cubicBezTo>
                    <a:pt x="101770" y="54"/>
                    <a:pt x="101718" y="1"/>
                    <a:pt x="1016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69"/>
            <p:cNvSpPr/>
            <p:nvPr/>
          </p:nvSpPr>
          <p:spPr>
            <a:xfrm>
              <a:off x="2570925" y="4545475"/>
              <a:ext cx="222775" cy="771075"/>
            </a:xfrm>
            <a:custGeom>
              <a:avLst/>
              <a:gdLst/>
              <a:ahLst/>
              <a:cxnLst/>
              <a:rect l="l" t="t" r="r" b="b"/>
              <a:pathLst>
                <a:path w="8911" h="30843" extrusionOk="0">
                  <a:moveTo>
                    <a:pt x="4055" y="1"/>
                  </a:moveTo>
                  <a:lnTo>
                    <a:pt x="0" y="30843"/>
                  </a:lnTo>
                  <a:lnTo>
                    <a:pt x="2931" y="30843"/>
                  </a:lnTo>
                  <a:lnTo>
                    <a:pt x="8910"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69"/>
            <p:cNvSpPr/>
            <p:nvPr/>
          </p:nvSpPr>
          <p:spPr>
            <a:xfrm>
              <a:off x="4303500" y="4545475"/>
              <a:ext cx="222775" cy="771075"/>
            </a:xfrm>
            <a:custGeom>
              <a:avLst/>
              <a:gdLst/>
              <a:ahLst/>
              <a:cxnLst/>
              <a:rect l="l" t="t" r="r" b="b"/>
              <a:pathLst>
                <a:path w="8911" h="30843" extrusionOk="0">
                  <a:moveTo>
                    <a:pt x="1" y="1"/>
                  </a:moveTo>
                  <a:lnTo>
                    <a:pt x="5980" y="30843"/>
                  </a:lnTo>
                  <a:lnTo>
                    <a:pt x="8911" y="30843"/>
                  </a:lnTo>
                  <a:lnTo>
                    <a:pt x="4856"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69"/>
            <p:cNvSpPr/>
            <p:nvPr/>
          </p:nvSpPr>
          <p:spPr>
            <a:xfrm>
              <a:off x="3031925" y="4545475"/>
              <a:ext cx="222800" cy="771075"/>
            </a:xfrm>
            <a:custGeom>
              <a:avLst/>
              <a:gdLst/>
              <a:ahLst/>
              <a:cxnLst/>
              <a:rect l="l" t="t" r="r" b="b"/>
              <a:pathLst>
                <a:path w="8912" h="30843" extrusionOk="0">
                  <a:moveTo>
                    <a:pt x="4055" y="1"/>
                  </a:moveTo>
                  <a:lnTo>
                    <a:pt x="1" y="30843"/>
                  </a:lnTo>
                  <a:lnTo>
                    <a:pt x="2931" y="30843"/>
                  </a:lnTo>
                  <a:lnTo>
                    <a:pt x="8912"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69"/>
            <p:cNvSpPr/>
            <p:nvPr/>
          </p:nvSpPr>
          <p:spPr>
            <a:xfrm>
              <a:off x="4764525" y="4545475"/>
              <a:ext cx="222800" cy="771075"/>
            </a:xfrm>
            <a:custGeom>
              <a:avLst/>
              <a:gdLst/>
              <a:ahLst/>
              <a:cxnLst/>
              <a:rect l="l" t="t" r="r" b="b"/>
              <a:pathLst>
                <a:path w="8912" h="30843" extrusionOk="0">
                  <a:moveTo>
                    <a:pt x="0" y="1"/>
                  </a:moveTo>
                  <a:lnTo>
                    <a:pt x="5981" y="30843"/>
                  </a:lnTo>
                  <a:lnTo>
                    <a:pt x="8911" y="30843"/>
                  </a:lnTo>
                  <a:lnTo>
                    <a:pt x="4857"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69"/>
            <p:cNvSpPr/>
            <p:nvPr/>
          </p:nvSpPr>
          <p:spPr>
            <a:xfrm>
              <a:off x="2269025" y="936150"/>
              <a:ext cx="3129500" cy="3597650"/>
            </a:xfrm>
            <a:custGeom>
              <a:avLst/>
              <a:gdLst/>
              <a:ahLst/>
              <a:cxnLst/>
              <a:rect l="l" t="t" r="r" b="b"/>
              <a:pathLst>
                <a:path w="125180" h="143906" extrusionOk="0">
                  <a:moveTo>
                    <a:pt x="16025" y="8923"/>
                  </a:moveTo>
                  <a:lnTo>
                    <a:pt x="115383" y="14038"/>
                  </a:lnTo>
                  <a:lnTo>
                    <a:pt x="109761" y="123249"/>
                  </a:lnTo>
                  <a:lnTo>
                    <a:pt x="10401" y="118133"/>
                  </a:lnTo>
                  <a:lnTo>
                    <a:pt x="16025" y="8923"/>
                  </a:lnTo>
                  <a:close/>
                  <a:moveTo>
                    <a:pt x="7097" y="0"/>
                  </a:moveTo>
                  <a:lnTo>
                    <a:pt x="1" y="137826"/>
                  </a:lnTo>
                  <a:lnTo>
                    <a:pt x="118084" y="143905"/>
                  </a:lnTo>
                  <a:lnTo>
                    <a:pt x="125180" y="6081"/>
                  </a:lnTo>
                  <a:lnTo>
                    <a:pt x="709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69"/>
            <p:cNvSpPr/>
            <p:nvPr/>
          </p:nvSpPr>
          <p:spPr>
            <a:xfrm>
              <a:off x="3689775" y="1670275"/>
              <a:ext cx="1128875" cy="1137675"/>
            </a:xfrm>
            <a:custGeom>
              <a:avLst/>
              <a:gdLst/>
              <a:ahLst/>
              <a:cxnLst/>
              <a:rect l="l" t="t" r="r" b="b"/>
              <a:pathLst>
                <a:path w="45155" h="45507" extrusionOk="0">
                  <a:moveTo>
                    <a:pt x="28990" y="1"/>
                  </a:moveTo>
                  <a:cubicBezTo>
                    <a:pt x="27667" y="1"/>
                    <a:pt x="26256" y="333"/>
                    <a:pt x="24834" y="1153"/>
                  </a:cubicBezTo>
                  <a:cubicBezTo>
                    <a:pt x="19213" y="4395"/>
                    <a:pt x="13681" y="7722"/>
                    <a:pt x="14826" y="14545"/>
                  </a:cubicBezTo>
                  <a:cubicBezTo>
                    <a:pt x="15972" y="21368"/>
                    <a:pt x="9283" y="18619"/>
                    <a:pt x="5761" y="23808"/>
                  </a:cubicBezTo>
                  <a:cubicBezTo>
                    <a:pt x="2660" y="28377"/>
                    <a:pt x="1" y="44954"/>
                    <a:pt x="10280" y="44954"/>
                  </a:cubicBezTo>
                  <a:cubicBezTo>
                    <a:pt x="11674" y="44954"/>
                    <a:pt x="13306" y="44649"/>
                    <a:pt x="15208" y="43967"/>
                  </a:cubicBezTo>
                  <a:cubicBezTo>
                    <a:pt x="18189" y="42900"/>
                    <a:pt x="20312" y="42282"/>
                    <a:pt x="22259" y="42282"/>
                  </a:cubicBezTo>
                  <a:cubicBezTo>
                    <a:pt x="24485" y="42282"/>
                    <a:pt x="26479" y="43089"/>
                    <a:pt x="29258" y="44954"/>
                  </a:cubicBezTo>
                  <a:cubicBezTo>
                    <a:pt x="29820" y="45331"/>
                    <a:pt x="30454" y="45506"/>
                    <a:pt x="31129" y="45506"/>
                  </a:cubicBezTo>
                  <a:cubicBezTo>
                    <a:pt x="36716" y="45506"/>
                    <a:pt x="45154" y="33533"/>
                    <a:pt x="39416" y="24897"/>
                  </a:cubicBezTo>
                  <a:cubicBezTo>
                    <a:pt x="34502" y="17504"/>
                    <a:pt x="43983" y="6370"/>
                    <a:pt x="36461" y="4667"/>
                  </a:cubicBezTo>
                  <a:cubicBezTo>
                    <a:pt x="36042" y="2896"/>
                    <a:pt x="32898" y="1"/>
                    <a:pt x="2899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69"/>
            <p:cNvSpPr/>
            <p:nvPr/>
          </p:nvSpPr>
          <p:spPr>
            <a:xfrm>
              <a:off x="3470750" y="2321850"/>
              <a:ext cx="542575" cy="457750"/>
            </a:xfrm>
            <a:custGeom>
              <a:avLst/>
              <a:gdLst/>
              <a:ahLst/>
              <a:cxnLst/>
              <a:rect l="l" t="t" r="r" b="b"/>
              <a:pathLst>
                <a:path w="21703" h="18310" extrusionOk="0">
                  <a:moveTo>
                    <a:pt x="4903" y="13886"/>
                  </a:moveTo>
                  <a:cubicBezTo>
                    <a:pt x="4952" y="13919"/>
                    <a:pt x="4986" y="13949"/>
                    <a:pt x="4990" y="13969"/>
                  </a:cubicBezTo>
                  <a:cubicBezTo>
                    <a:pt x="4994" y="13977"/>
                    <a:pt x="4994" y="13981"/>
                    <a:pt x="4991" y="13981"/>
                  </a:cubicBezTo>
                  <a:cubicBezTo>
                    <a:pt x="4983" y="13981"/>
                    <a:pt x="4947" y="13947"/>
                    <a:pt x="4903" y="13886"/>
                  </a:cubicBezTo>
                  <a:close/>
                  <a:moveTo>
                    <a:pt x="1367" y="1"/>
                  </a:moveTo>
                  <a:cubicBezTo>
                    <a:pt x="680" y="3013"/>
                    <a:pt x="206" y="6010"/>
                    <a:pt x="63" y="9160"/>
                  </a:cubicBezTo>
                  <a:cubicBezTo>
                    <a:pt x="23" y="10744"/>
                    <a:pt x="0" y="12335"/>
                    <a:pt x="380" y="14129"/>
                  </a:cubicBezTo>
                  <a:cubicBezTo>
                    <a:pt x="481" y="14581"/>
                    <a:pt x="610" y="15051"/>
                    <a:pt x="823" y="15561"/>
                  </a:cubicBezTo>
                  <a:cubicBezTo>
                    <a:pt x="1041" y="16067"/>
                    <a:pt x="1331" y="16631"/>
                    <a:pt x="1889" y="17202"/>
                  </a:cubicBezTo>
                  <a:cubicBezTo>
                    <a:pt x="2205" y="17513"/>
                    <a:pt x="2571" y="17770"/>
                    <a:pt x="2972" y="17962"/>
                  </a:cubicBezTo>
                  <a:cubicBezTo>
                    <a:pt x="3405" y="18160"/>
                    <a:pt x="3870" y="18276"/>
                    <a:pt x="4344" y="18304"/>
                  </a:cubicBezTo>
                  <a:cubicBezTo>
                    <a:pt x="4414" y="18308"/>
                    <a:pt x="4485" y="18309"/>
                    <a:pt x="4555" y="18309"/>
                  </a:cubicBezTo>
                  <a:cubicBezTo>
                    <a:pt x="4896" y="18309"/>
                    <a:pt x="5235" y="18269"/>
                    <a:pt x="5565" y="18189"/>
                  </a:cubicBezTo>
                  <a:lnTo>
                    <a:pt x="5827" y="18121"/>
                  </a:lnTo>
                  <a:lnTo>
                    <a:pt x="5977" y="18076"/>
                  </a:lnTo>
                  <a:lnTo>
                    <a:pt x="6274" y="17984"/>
                  </a:lnTo>
                  <a:cubicBezTo>
                    <a:pt x="9458" y="17015"/>
                    <a:pt x="12351" y="15382"/>
                    <a:pt x="14899" y="13420"/>
                  </a:cubicBezTo>
                  <a:cubicBezTo>
                    <a:pt x="16177" y="12438"/>
                    <a:pt x="17391" y="11385"/>
                    <a:pt x="18515" y="10247"/>
                  </a:cubicBezTo>
                  <a:cubicBezTo>
                    <a:pt x="19076" y="9679"/>
                    <a:pt x="19622" y="9090"/>
                    <a:pt x="20149" y="8484"/>
                  </a:cubicBezTo>
                  <a:cubicBezTo>
                    <a:pt x="20413" y="8179"/>
                    <a:pt x="20674" y="7874"/>
                    <a:pt x="20927" y="7554"/>
                  </a:cubicBezTo>
                  <a:cubicBezTo>
                    <a:pt x="21188" y="7224"/>
                    <a:pt x="21412" y="6936"/>
                    <a:pt x="21702" y="6527"/>
                  </a:cubicBezTo>
                  <a:lnTo>
                    <a:pt x="17548" y="3575"/>
                  </a:lnTo>
                  <a:cubicBezTo>
                    <a:pt x="17398" y="3774"/>
                    <a:pt x="17158" y="4074"/>
                    <a:pt x="16948" y="4324"/>
                  </a:cubicBezTo>
                  <a:cubicBezTo>
                    <a:pt x="16730" y="4585"/>
                    <a:pt x="16508" y="4852"/>
                    <a:pt x="16280" y="5112"/>
                  </a:cubicBezTo>
                  <a:cubicBezTo>
                    <a:pt x="15823" y="5635"/>
                    <a:pt x="15349" y="6146"/>
                    <a:pt x="14859" y="6641"/>
                  </a:cubicBezTo>
                  <a:cubicBezTo>
                    <a:pt x="13879" y="7632"/>
                    <a:pt x="12867" y="8593"/>
                    <a:pt x="11787" y="9459"/>
                  </a:cubicBezTo>
                  <a:cubicBezTo>
                    <a:pt x="9631" y="11190"/>
                    <a:pt x="7296" y="12659"/>
                    <a:pt x="4796" y="13600"/>
                  </a:cubicBezTo>
                  <a:lnTo>
                    <a:pt x="4750" y="13617"/>
                  </a:lnTo>
                  <a:lnTo>
                    <a:pt x="4750" y="13617"/>
                  </a:lnTo>
                  <a:cubicBezTo>
                    <a:pt x="4677" y="13461"/>
                    <a:pt x="4604" y="13269"/>
                    <a:pt x="4538" y="13060"/>
                  </a:cubicBezTo>
                  <a:cubicBezTo>
                    <a:pt x="4201" y="11941"/>
                    <a:pt x="4014" y="10519"/>
                    <a:pt x="3923" y="9112"/>
                  </a:cubicBezTo>
                  <a:cubicBezTo>
                    <a:pt x="3732" y="6273"/>
                    <a:pt x="3766" y="3285"/>
                    <a:pt x="3866" y="362"/>
                  </a:cubicBezTo>
                  <a:lnTo>
                    <a:pt x="1367" y="1"/>
                  </a:lnTo>
                  <a:close/>
                </a:path>
              </a:pathLst>
            </a:custGeom>
            <a:solidFill>
              <a:srgbClr val="FFA68F"/>
            </a:solidFill>
            <a:ln w="9525" cap="flat" cmpd="sng">
              <a:solidFill>
                <a:srgbClr val="FFA68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69"/>
            <p:cNvSpPr/>
            <p:nvPr/>
          </p:nvSpPr>
          <p:spPr>
            <a:xfrm>
              <a:off x="3827150" y="2310500"/>
              <a:ext cx="296950" cy="330275"/>
            </a:xfrm>
            <a:custGeom>
              <a:avLst/>
              <a:gdLst/>
              <a:ahLst/>
              <a:cxnLst/>
              <a:rect l="l" t="t" r="r" b="b"/>
              <a:pathLst>
                <a:path w="11878" h="13211" extrusionOk="0">
                  <a:moveTo>
                    <a:pt x="7815" y="1"/>
                  </a:moveTo>
                  <a:cubicBezTo>
                    <a:pt x="5695" y="1"/>
                    <a:pt x="0" y="5749"/>
                    <a:pt x="0" y="5749"/>
                  </a:cubicBezTo>
                  <a:lnTo>
                    <a:pt x="4594" y="13210"/>
                  </a:lnTo>
                  <a:cubicBezTo>
                    <a:pt x="4594" y="13210"/>
                    <a:pt x="11878" y="7685"/>
                    <a:pt x="11740" y="4933"/>
                  </a:cubicBezTo>
                  <a:cubicBezTo>
                    <a:pt x="11599" y="2066"/>
                    <a:pt x="10909" y="2"/>
                    <a:pt x="7816" y="1"/>
                  </a:cubicBezTo>
                  <a:cubicBezTo>
                    <a:pt x="7816" y="1"/>
                    <a:pt x="7816" y="1"/>
                    <a:pt x="7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69"/>
            <p:cNvSpPr/>
            <p:nvPr/>
          </p:nvSpPr>
          <p:spPr>
            <a:xfrm>
              <a:off x="3945750" y="2468975"/>
              <a:ext cx="110925" cy="168825"/>
            </a:xfrm>
            <a:custGeom>
              <a:avLst/>
              <a:gdLst/>
              <a:ahLst/>
              <a:cxnLst/>
              <a:rect l="l" t="t" r="r" b="b"/>
              <a:pathLst>
                <a:path w="4437" h="6753" extrusionOk="0">
                  <a:moveTo>
                    <a:pt x="4035" y="0"/>
                  </a:moveTo>
                  <a:cubicBezTo>
                    <a:pt x="3990" y="0"/>
                    <a:pt x="3941" y="17"/>
                    <a:pt x="3886" y="51"/>
                  </a:cubicBezTo>
                  <a:cubicBezTo>
                    <a:pt x="2946" y="636"/>
                    <a:pt x="776" y="3847"/>
                    <a:pt x="0" y="6753"/>
                  </a:cubicBezTo>
                  <a:cubicBezTo>
                    <a:pt x="552" y="6326"/>
                    <a:pt x="2537" y="4752"/>
                    <a:pt x="4246" y="2997"/>
                  </a:cubicBezTo>
                  <a:cubicBezTo>
                    <a:pt x="4423" y="1342"/>
                    <a:pt x="4436" y="0"/>
                    <a:pt x="40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69"/>
            <p:cNvSpPr/>
            <p:nvPr/>
          </p:nvSpPr>
          <p:spPr>
            <a:xfrm>
              <a:off x="3482625" y="2272025"/>
              <a:ext cx="185650" cy="91225"/>
            </a:xfrm>
            <a:custGeom>
              <a:avLst/>
              <a:gdLst/>
              <a:ahLst/>
              <a:cxnLst/>
              <a:rect l="l" t="t" r="r" b="b"/>
              <a:pathLst>
                <a:path w="7426" h="3649" extrusionOk="0">
                  <a:moveTo>
                    <a:pt x="3279" y="0"/>
                  </a:moveTo>
                  <a:cubicBezTo>
                    <a:pt x="3279" y="0"/>
                    <a:pt x="1" y="967"/>
                    <a:pt x="766" y="2892"/>
                  </a:cubicBezTo>
                  <a:lnTo>
                    <a:pt x="3044" y="3649"/>
                  </a:lnTo>
                  <a:lnTo>
                    <a:pt x="7425" y="827"/>
                  </a:lnTo>
                  <a:lnTo>
                    <a:pt x="3279" y="0"/>
                  </a:lnTo>
                  <a:close/>
                </a:path>
              </a:pathLst>
            </a:custGeom>
            <a:solidFill>
              <a:srgbClr val="FFA68F"/>
            </a:solidFill>
            <a:ln w="9525" cap="flat" cmpd="sng">
              <a:solidFill>
                <a:srgbClr val="FFA68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69"/>
            <p:cNvSpPr/>
            <p:nvPr/>
          </p:nvSpPr>
          <p:spPr>
            <a:xfrm>
              <a:off x="3314225" y="3516975"/>
              <a:ext cx="142700" cy="290050"/>
            </a:xfrm>
            <a:custGeom>
              <a:avLst/>
              <a:gdLst/>
              <a:ahLst/>
              <a:cxnLst/>
              <a:rect l="l" t="t" r="r" b="b"/>
              <a:pathLst>
                <a:path w="5708" h="11602" extrusionOk="0">
                  <a:moveTo>
                    <a:pt x="1" y="0"/>
                  </a:moveTo>
                  <a:lnTo>
                    <a:pt x="725" y="11550"/>
                  </a:lnTo>
                  <a:lnTo>
                    <a:pt x="5707" y="11602"/>
                  </a:lnTo>
                  <a:lnTo>
                    <a:pt x="4984" y="53"/>
                  </a:lnTo>
                  <a:lnTo>
                    <a:pt x="1" y="0"/>
                  </a:ln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69"/>
            <p:cNvSpPr/>
            <p:nvPr/>
          </p:nvSpPr>
          <p:spPr>
            <a:xfrm>
              <a:off x="3575800" y="4781175"/>
              <a:ext cx="135950" cy="313825"/>
            </a:xfrm>
            <a:custGeom>
              <a:avLst/>
              <a:gdLst/>
              <a:ahLst/>
              <a:cxnLst/>
              <a:rect l="l" t="t" r="r" b="b"/>
              <a:pathLst>
                <a:path w="5438" h="12553" extrusionOk="0">
                  <a:moveTo>
                    <a:pt x="538" y="1"/>
                  </a:moveTo>
                  <a:lnTo>
                    <a:pt x="1" y="11640"/>
                  </a:lnTo>
                  <a:lnTo>
                    <a:pt x="4901" y="12552"/>
                  </a:lnTo>
                  <a:lnTo>
                    <a:pt x="5438" y="913"/>
                  </a:lnTo>
                  <a:lnTo>
                    <a:pt x="538" y="1"/>
                  </a:ln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69"/>
            <p:cNvSpPr/>
            <p:nvPr/>
          </p:nvSpPr>
          <p:spPr>
            <a:xfrm>
              <a:off x="3374475" y="5039325"/>
              <a:ext cx="376450" cy="192175"/>
            </a:xfrm>
            <a:custGeom>
              <a:avLst/>
              <a:gdLst/>
              <a:ahLst/>
              <a:cxnLst/>
              <a:rect l="l" t="t" r="r" b="b"/>
              <a:pathLst>
                <a:path w="15058" h="7687" extrusionOk="0">
                  <a:moveTo>
                    <a:pt x="13276" y="0"/>
                  </a:moveTo>
                  <a:cubicBezTo>
                    <a:pt x="13254" y="0"/>
                    <a:pt x="13232" y="2"/>
                    <a:pt x="13211" y="5"/>
                  </a:cubicBezTo>
                  <a:lnTo>
                    <a:pt x="7671" y="815"/>
                  </a:lnTo>
                  <a:cubicBezTo>
                    <a:pt x="7370" y="861"/>
                    <a:pt x="7094" y="1011"/>
                    <a:pt x="6891" y="1238"/>
                  </a:cubicBezTo>
                  <a:cubicBezTo>
                    <a:pt x="5750" y="2522"/>
                    <a:pt x="4522" y="4221"/>
                    <a:pt x="779" y="5618"/>
                  </a:cubicBezTo>
                  <a:cubicBezTo>
                    <a:pt x="1" y="5908"/>
                    <a:pt x="344" y="7686"/>
                    <a:pt x="2033" y="7686"/>
                  </a:cubicBezTo>
                  <a:cubicBezTo>
                    <a:pt x="2156" y="7686"/>
                    <a:pt x="2286" y="7677"/>
                    <a:pt x="2423" y="7657"/>
                  </a:cubicBezTo>
                  <a:cubicBezTo>
                    <a:pt x="4494" y="7354"/>
                    <a:pt x="7444" y="6415"/>
                    <a:pt x="8944" y="6195"/>
                  </a:cubicBezTo>
                  <a:cubicBezTo>
                    <a:pt x="11380" y="5839"/>
                    <a:pt x="12327" y="5818"/>
                    <a:pt x="14263" y="5568"/>
                  </a:cubicBezTo>
                  <a:cubicBezTo>
                    <a:pt x="14730" y="5508"/>
                    <a:pt x="15057" y="5021"/>
                    <a:pt x="14926" y="4575"/>
                  </a:cubicBezTo>
                  <a:lnTo>
                    <a:pt x="13653" y="284"/>
                  </a:lnTo>
                  <a:cubicBezTo>
                    <a:pt x="13604" y="114"/>
                    <a:pt x="13448" y="0"/>
                    <a:pt x="1327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69"/>
            <p:cNvSpPr/>
            <p:nvPr/>
          </p:nvSpPr>
          <p:spPr>
            <a:xfrm>
              <a:off x="3107700" y="3787250"/>
              <a:ext cx="375975" cy="150300"/>
            </a:xfrm>
            <a:custGeom>
              <a:avLst/>
              <a:gdLst/>
              <a:ahLst/>
              <a:cxnLst/>
              <a:rect l="l" t="t" r="r" b="b"/>
              <a:pathLst>
                <a:path w="15039" h="6012" extrusionOk="0">
                  <a:moveTo>
                    <a:pt x="8603" y="0"/>
                  </a:moveTo>
                  <a:cubicBezTo>
                    <a:pt x="8323" y="0"/>
                    <a:pt x="8051" y="90"/>
                    <a:pt x="7826" y="258"/>
                  </a:cubicBezTo>
                  <a:cubicBezTo>
                    <a:pt x="6444" y="1279"/>
                    <a:pt x="4838" y="2340"/>
                    <a:pt x="889" y="2937"/>
                  </a:cubicBezTo>
                  <a:cubicBezTo>
                    <a:pt x="7" y="3071"/>
                    <a:pt x="0" y="5259"/>
                    <a:pt x="2042" y="5386"/>
                  </a:cubicBezTo>
                  <a:cubicBezTo>
                    <a:pt x="4130" y="5515"/>
                    <a:pt x="7550" y="5525"/>
                    <a:pt x="9063" y="5617"/>
                  </a:cubicBezTo>
                  <a:cubicBezTo>
                    <a:pt x="11520" y="5770"/>
                    <a:pt x="12206" y="5854"/>
                    <a:pt x="14151" y="6009"/>
                  </a:cubicBezTo>
                  <a:cubicBezTo>
                    <a:pt x="14171" y="6010"/>
                    <a:pt x="14190" y="6011"/>
                    <a:pt x="14210" y="6011"/>
                  </a:cubicBezTo>
                  <a:cubicBezTo>
                    <a:pt x="14654" y="6011"/>
                    <a:pt x="15039" y="5616"/>
                    <a:pt x="15003" y="5173"/>
                  </a:cubicBezTo>
                  <a:lnTo>
                    <a:pt x="14641" y="712"/>
                  </a:lnTo>
                  <a:cubicBezTo>
                    <a:pt x="14625" y="514"/>
                    <a:pt x="14464" y="356"/>
                    <a:pt x="14264" y="348"/>
                  </a:cubicBezTo>
                  <a:lnTo>
                    <a:pt x="8677" y="2"/>
                  </a:lnTo>
                  <a:cubicBezTo>
                    <a:pt x="8653" y="1"/>
                    <a:pt x="8628" y="0"/>
                    <a:pt x="860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69"/>
            <p:cNvSpPr/>
            <p:nvPr/>
          </p:nvSpPr>
          <p:spPr>
            <a:xfrm>
              <a:off x="3958700" y="2306550"/>
              <a:ext cx="711175" cy="827075"/>
            </a:xfrm>
            <a:custGeom>
              <a:avLst/>
              <a:gdLst/>
              <a:ahLst/>
              <a:cxnLst/>
              <a:rect l="l" t="t" r="r" b="b"/>
              <a:pathLst>
                <a:path w="28447" h="33083" extrusionOk="0">
                  <a:moveTo>
                    <a:pt x="8020" y="0"/>
                  </a:moveTo>
                  <a:cubicBezTo>
                    <a:pt x="5053" y="0"/>
                    <a:pt x="2468" y="163"/>
                    <a:pt x="2468" y="163"/>
                  </a:cubicBezTo>
                  <a:cubicBezTo>
                    <a:pt x="2468" y="163"/>
                    <a:pt x="1" y="663"/>
                    <a:pt x="665" y="30282"/>
                  </a:cubicBezTo>
                  <a:lnTo>
                    <a:pt x="20710" y="33083"/>
                  </a:lnTo>
                  <a:cubicBezTo>
                    <a:pt x="21513" y="24877"/>
                    <a:pt x="22207" y="19846"/>
                    <a:pt x="28446" y="3648"/>
                  </a:cubicBezTo>
                  <a:cubicBezTo>
                    <a:pt x="28446" y="3648"/>
                    <a:pt x="24373" y="2147"/>
                    <a:pt x="20091" y="1335"/>
                  </a:cubicBezTo>
                  <a:cubicBezTo>
                    <a:pt x="16740" y="701"/>
                    <a:pt x="13991" y="209"/>
                    <a:pt x="10988" y="65"/>
                  </a:cubicBezTo>
                  <a:cubicBezTo>
                    <a:pt x="10009" y="18"/>
                    <a:pt x="8994" y="0"/>
                    <a:pt x="80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69"/>
            <p:cNvSpPr/>
            <p:nvPr/>
          </p:nvSpPr>
          <p:spPr>
            <a:xfrm>
              <a:off x="4497075" y="2460275"/>
              <a:ext cx="148950" cy="282325"/>
            </a:xfrm>
            <a:custGeom>
              <a:avLst/>
              <a:gdLst/>
              <a:ahLst/>
              <a:cxnLst/>
              <a:rect l="l" t="t" r="r" b="b"/>
              <a:pathLst>
                <a:path w="5958" h="11293" extrusionOk="0">
                  <a:moveTo>
                    <a:pt x="5957" y="0"/>
                  </a:moveTo>
                  <a:lnTo>
                    <a:pt x="5957" y="0"/>
                  </a:lnTo>
                  <a:cubicBezTo>
                    <a:pt x="4205" y="396"/>
                    <a:pt x="2316" y="1687"/>
                    <a:pt x="1330" y="3204"/>
                  </a:cubicBezTo>
                  <a:cubicBezTo>
                    <a:pt x="1" y="5246"/>
                    <a:pt x="1666" y="10178"/>
                    <a:pt x="2074" y="11292"/>
                  </a:cubicBezTo>
                  <a:cubicBezTo>
                    <a:pt x="2984" y="8225"/>
                    <a:pt x="4229" y="4599"/>
                    <a:pt x="59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69"/>
            <p:cNvSpPr/>
            <p:nvPr/>
          </p:nvSpPr>
          <p:spPr>
            <a:xfrm>
              <a:off x="4115225" y="2108050"/>
              <a:ext cx="355175" cy="510050"/>
            </a:xfrm>
            <a:custGeom>
              <a:avLst/>
              <a:gdLst/>
              <a:ahLst/>
              <a:cxnLst/>
              <a:rect l="l" t="t" r="r" b="b"/>
              <a:pathLst>
                <a:path w="14207" h="20402" extrusionOk="0">
                  <a:moveTo>
                    <a:pt x="14207" y="0"/>
                  </a:moveTo>
                  <a:lnTo>
                    <a:pt x="7952" y="3990"/>
                  </a:lnTo>
                  <a:cubicBezTo>
                    <a:pt x="8203" y="6345"/>
                    <a:pt x="8102" y="7682"/>
                    <a:pt x="4727" y="8005"/>
                  </a:cubicBezTo>
                  <a:cubicBezTo>
                    <a:pt x="4727" y="8005"/>
                    <a:pt x="0" y="12249"/>
                    <a:pt x="3515" y="20401"/>
                  </a:cubicBezTo>
                  <a:cubicBezTo>
                    <a:pt x="10105" y="14704"/>
                    <a:pt x="13830" y="9277"/>
                    <a:pt x="13830" y="9277"/>
                  </a:cubicBezTo>
                  <a:cubicBezTo>
                    <a:pt x="12053" y="7036"/>
                    <a:pt x="13223" y="2849"/>
                    <a:pt x="14207" y="0"/>
                  </a:cubicBez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69"/>
            <p:cNvSpPr/>
            <p:nvPr/>
          </p:nvSpPr>
          <p:spPr>
            <a:xfrm>
              <a:off x="4202150" y="1762025"/>
              <a:ext cx="430200" cy="459625"/>
            </a:xfrm>
            <a:custGeom>
              <a:avLst/>
              <a:gdLst/>
              <a:ahLst/>
              <a:cxnLst/>
              <a:rect l="l" t="t" r="r" b="b"/>
              <a:pathLst>
                <a:path w="17208" h="18385" extrusionOk="0">
                  <a:moveTo>
                    <a:pt x="9245" y="0"/>
                  </a:moveTo>
                  <a:cubicBezTo>
                    <a:pt x="9053" y="0"/>
                    <a:pt x="8859" y="8"/>
                    <a:pt x="8663" y="23"/>
                  </a:cubicBezTo>
                  <a:cubicBezTo>
                    <a:pt x="3464" y="438"/>
                    <a:pt x="608" y="7219"/>
                    <a:pt x="279" y="11768"/>
                  </a:cubicBezTo>
                  <a:cubicBezTo>
                    <a:pt x="1" y="15614"/>
                    <a:pt x="2994" y="18385"/>
                    <a:pt x="6524" y="18385"/>
                  </a:cubicBezTo>
                  <a:cubicBezTo>
                    <a:pt x="7631" y="18385"/>
                    <a:pt x="8790" y="18112"/>
                    <a:pt x="9919" y="17516"/>
                  </a:cubicBezTo>
                  <a:cubicBezTo>
                    <a:pt x="13060" y="15853"/>
                    <a:pt x="13716" y="13861"/>
                    <a:pt x="15495" y="9247"/>
                  </a:cubicBezTo>
                  <a:cubicBezTo>
                    <a:pt x="17208" y="4810"/>
                    <a:pt x="14045" y="0"/>
                    <a:pt x="9245" y="0"/>
                  </a:cubicBez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69"/>
            <p:cNvSpPr/>
            <p:nvPr/>
          </p:nvSpPr>
          <p:spPr>
            <a:xfrm>
              <a:off x="4222200" y="1749700"/>
              <a:ext cx="372750" cy="114125"/>
            </a:xfrm>
            <a:custGeom>
              <a:avLst/>
              <a:gdLst/>
              <a:ahLst/>
              <a:cxnLst/>
              <a:rect l="l" t="t" r="r" b="b"/>
              <a:pathLst>
                <a:path w="14910" h="4565" extrusionOk="0">
                  <a:moveTo>
                    <a:pt x="7695" y="0"/>
                  </a:moveTo>
                  <a:cubicBezTo>
                    <a:pt x="5527" y="0"/>
                    <a:pt x="3333" y="387"/>
                    <a:pt x="2008" y="1282"/>
                  </a:cubicBezTo>
                  <a:cubicBezTo>
                    <a:pt x="1" y="2636"/>
                    <a:pt x="6028" y="4564"/>
                    <a:pt x="10356" y="4564"/>
                  </a:cubicBezTo>
                  <a:cubicBezTo>
                    <a:pt x="12934" y="4564"/>
                    <a:pt x="14910" y="3879"/>
                    <a:pt x="14222" y="1980"/>
                  </a:cubicBezTo>
                  <a:cubicBezTo>
                    <a:pt x="13785" y="775"/>
                    <a:pt x="10765" y="0"/>
                    <a:pt x="769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69"/>
            <p:cNvSpPr/>
            <p:nvPr/>
          </p:nvSpPr>
          <p:spPr>
            <a:xfrm>
              <a:off x="3238175" y="2740775"/>
              <a:ext cx="1104100" cy="896075"/>
            </a:xfrm>
            <a:custGeom>
              <a:avLst/>
              <a:gdLst/>
              <a:ahLst/>
              <a:cxnLst/>
              <a:rect l="l" t="t" r="r" b="b"/>
              <a:pathLst>
                <a:path w="44164" h="35843" extrusionOk="0">
                  <a:moveTo>
                    <a:pt x="8332" y="1"/>
                  </a:moveTo>
                  <a:cubicBezTo>
                    <a:pt x="5091" y="1"/>
                    <a:pt x="2630" y="1577"/>
                    <a:pt x="2063" y="5724"/>
                  </a:cubicBezTo>
                  <a:cubicBezTo>
                    <a:pt x="1" y="20805"/>
                    <a:pt x="2414" y="35842"/>
                    <a:pt x="2414" y="35842"/>
                  </a:cubicBezTo>
                  <a:lnTo>
                    <a:pt x="9373" y="35028"/>
                  </a:lnTo>
                  <a:cubicBezTo>
                    <a:pt x="9373" y="35028"/>
                    <a:pt x="9013" y="24283"/>
                    <a:pt x="11559" y="14286"/>
                  </a:cubicBezTo>
                  <a:cubicBezTo>
                    <a:pt x="13203" y="19387"/>
                    <a:pt x="22243" y="28270"/>
                    <a:pt x="25170" y="28396"/>
                  </a:cubicBezTo>
                  <a:cubicBezTo>
                    <a:pt x="25514" y="28411"/>
                    <a:pt x="25852" y="28418"/>
                    <a:pt x="26186" y="28418"/>
                  </a:cubicBezTo>
                  <a:cubicBezTo>
                    <a:pt x="36305" y="28418"/>
                    <a:pt x="42022" y="21778"/>
                    <a:pt x="44163" y="14964"/>
                  </a:cubicBezTo>
                  <a:lnTo>
                    <a:pt x="29486" y="12913"/>
                  </a:lnTo>
                  <a:cubicBezTo>
                    <a:pt x="27390" y="8362"/>
                    <a:pt x="15795" y="1"/>
                    <a:pt x="833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69"/>
            <p:cNvSpPr/>
            <p:nvPr/>
          </p:nvSpPr>
          <p:spPr>
            <a:xfrm>
              <a:off x="3270025" y="3574075"/>
              <a:ext cx="221450" cy="70700"/>
            </a:xfrm>
            <a:custGeom>
              <a:avLst/>
              <a:gdLst/>
              <a:ahLst/>
              <a:cxnLst/>
              <a:rect l="l" t="t" r="r" b="b"/>
              <a:pathLst>
                <a:path w="8858" h="2828" extrusionOk="0">
                  <a:moveTo>
                    <a:pt x="8857" y="1"/>
                  </a:moveTo>
                  <a:lnTo>
                    <a:pt x="1" y="218"/>
                  </a:lnTo>
                  <a:lnTo>
                    <a:pt x="555" y="2746"/>
                  </a:lnTo>
                  <a:lnTo>
                    <a:pt x="8460" y="2827"/>
                  </a:lnTo>
                  <a:lnTo>
                    <a:pt x="88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69"/>
            <p:cNvSpPr/>
            <p:nvPr/>
          </p:nvSpPr>
          <p:spPr>
            <a:xfrm>
              <a:off x="3503875" y="3082075"/>
              <a:ext cx="1066700" cy="1846475"/>
            </a:xfrm>
            <a:custGeom>
              <a:avLst/>
              <a:gdLst/>
              <a:ahLst/>
              <a:cxnLst/>
              <a:rect l="l" t="t" r="r" b="b"/>
              <a:pathLst>
                <a:path w="42668" h="73859" extrusionOk="0">
                  <a:moveTo>
                    <a:pt x="24152" y="1"/>
                  </a:moveTo>
                  <a:cubicBezTo>
                    <a:pt x="24152" y="1"/>
                    <a:pt x="5440" y="16399"/>
                    <a:pt x="2952" y="29437"/>
                  </a:cubicBezTo>
                  <a:cubicBezTo>
                    <a:pt x="0" y="44916"/>
                    <a:pt x="2167" y="72615"/>
                    <a:pt x="2167" y="72615"/>
                  </a:cubicBezTo>
                  <a:lnTo>
                    <a:pt x="8849" y="73859"/>
                  </a:lnTo>
                  <a:cubicBezTo>
                    <a:pt x="8849" y="73859"/>
                    <a:pt x="13428" y="47204"/>
                    <a:pt x="14969" y="33336"/>
                  </a:cubicBezTo>
                  <a:cubicBezTo>
                    <a:pt x="20937" y="22197"/>
                    <a:pt x="42668" y="13857"/>
                    <a:pt x="38902" y="2062"/>
                  </a:cubicBezTo>
                  <a:lnTo>
                    <a:pt x="24152"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69"/>
            <p:cNvSpPr/>
            <p:nvPr/>
          </p:nvSpPr>
          <p:spPr>
            <a:xfrm>
              <a:off x="3525550" y="4833025"/>
              <a:ext cx="245825" cy="107850"/>
            </a:xfrm>
            <a:custGeom>
              <a:avLst/>
              <a:gdLst/>
              <a:ahLst/>
              <a:cxnLst/>
              <a:rect l="l" t="t" r="r" b="b"/>
              <a:pathLst>
                <a:path w="9833" h="4314" extrusionOk="0">
                  <a:moveTo>
                    <a:pt x="0" y="0"/>
                  </a:moveTo>
                  <a:lnTo>
                    <a:pt x="397" y="2771"/>
                  </a:lnTo>
                  <a:lnTo>
                    <a:pt x="8686" y="4313"/>
                  </a:lnTo>
                  <a:lnTo>
                    <a:pt x="9832" y="1376"/>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69"/>
            <p:cNvSpPr/>
            <p:nvPr/>
          </p:nvSpPr>
          <p:spPr>
            <a:xfrm>
              <a:off x="4366275" y="1943700"/>
              <a:ext cx="28775" cy="35425"/>
            </a:xfrm>
            <a:custGeom>
              <a:avLst/>
              <a:gdLst/>
              <a:ahLst/>
              <a:cxnLst/>
              <a:rect l="l" t="t" r="r" b="b"/>
              <a:pathLst>
                <a:path w="1151" h="1417" extrusionOk="0">
                  <a:moveTo>
                    <a:pt x="698" y="0"/>
                  </a:moveTo>
                  <a:cubicBezTo>
                    <a:pt x="471" y="0"/>
                    <a:pt x="228" y="230"/>
                    <a:pt x="122" y="565"/>
                  </a:cubicBezTo>
                  <a:cubicBezTo>
                    <a:pt x="0" y="948"/>
                    <a:pt x="105" y="1323"/>
                    <a:pt x="356" y="1402"/>
                  </a:cubicBezTo>
                  <a:cubicBezTo>
                    <a:pt x="388" y="1412"/>
                    <a:pt x="420" y="1417"/>
                    <a:pt x="453" y="1417"/>
                  </a:cubicBezTo>
                  <a:cubicBezTo>
                    <a:pt x="680" y="1417"/>
                    <a:pt x="924" y="1186"/>
                    <a:pt x="1030" y="852"/>
                  </a:cubicBezTo>
                  <a:cubicBezTo>
                    <a:pt x="1150" y="469"/>
                    <a:pt x="1046" y="94"/>
                    <a:pt x="796" y="15"/>
                  </a:cubicBezTo>
                  <a:cubicBezTo>
                    <a:pt x="764" y="5"/>
                    <a:pt x="731" y="0"/>
                    <a:pt x="69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69"/>
            <p:cNvSpPr/>
            <p:nvPr/>
          </p:nvSpPr>
          <p:spPr>
            <a:xfrm>
              <a:off x="4258000" y="1909375"/>
              <a:ext cx="28750" cy="35450"/>
            </a:xfrm>
            <a:custGeom>
              <a:avLst/>
              <a:gdLst/>
              <a:ahLst/>
              <a:cxnLst/>
              <a:rect l="l" t="t" r="r" b="b"/>
              <a:pathLst>
                <a:path w="1150" h="1418" extrusionOk="0">
                  <a:moveTo>
                    <a:pt x="698" y="1"/>
                  </a:moveTo>
                  <a:cubicBezTo>
                    <a:pt x="471" y="1"/>
                    <a:pt x="228" y="232"/>
                    <a:pt x="122" y="566"/>
                  </a:cubicBezTo>
                  <a:cubicBezTo>
                    <a:pt x="0" y="948"/>
                    <a:pt x="104" y="1324"/>
                    <a:pt x="356" y="1402"/>
                  </a:cubicBezTo>
                  <a:cubicBezTo>
                    <a:pt x="387" y="1413"/>
                    <a:pt x="420" y="1418"/>
                    <a:pt x="453" y="1418"/>
                  </a:cubicBezTo>
                  <a:cubicBezTo>
                    <a:pt x="679" y="1418"/>
                    <a:pt x="922" y="1187"/>
                    <a:pt x="1028" y="853"/>
                  </a:cubicBezTo>
                  <a:cubicBezTo>
                    <a:pt x="1150" y="470"/>
                    <a:pt x="1045" y="94"/>
                    <a:pt x="796" y="16"/>
                  </a:cubicBezTo>
                  <a:cubicBezTo>
                    <a:pt x="764" y="6"/>
                    <a:pt x="731" y="1"/>
                    <a:pt x="69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69"/>
            <p:cNvSpPr/>
            <p:nvPr/>
          </p:nvSpPr>
          <p:spPr>
            <a:xfrm>
              <a:off x="4259550" y="1897275"/>
              <a:ext cx="20950" cy="15600"/>
            </a:xfrm>
            <a:custGeom>
              <a:avLst/>
              <a:gdLst/>
              <a:ahLst/>
              <a:cxnLst/>
              <a:rect l="l" t="t" r="r" b="b"/>
              <a:pathLst>
                <a:path w="838" h="624" extrusionOk="0">
                  <a:moveTo>
                    <a:pt x="1" y="0"/>
                  </a:moveTo>
                  <a:cubicBezTo>
                    <a:pt x="1" y="0"/>
                    <a:pt x="177" y="624"/>
                    <a:pt x="592" y="624"/>
                  </a:cubicBezTo>
                  <a:cubicBezTo>
                    <a:pt x="666" y="624"/>
                    <a:pt x="748" y="604"/>
                    <a:pt x="838" y="557"/>
                  </a:cubicBezTo>
                  <a:lnTo>
                    <a:pt x="1"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69"/>
            <p:cNvSpPr/>
            <p:nvPr/>
          </p:nvSpPr>
          <p:spPr>
            <a:xfrm>
              <a:off x="4258125" y="1958525"/>
              <a:ext cx="53525" cy="67575"/>
            </a:xfrm>
            <a:custGeom>
              <a:avLst/>
              <a:gdLst/>
              <a:ahLst/>
              <a:cxnLst/>
              <a:rect l="l" t="t" r="r" b="b"/>
              <a:pathLst>
                <a:path w="2141" h="2703" extrusionOk="0">
                  <a:moveTo>
                    <a:pt x="2140" y="1"/>
                  </a:moveTo>
                  <a:cubicBezTo>
                    <a:pt x="2140" y="1"/>
                    <a:pt x="968" y="1444"/>
                    <a:pt x="1" y="2013"/>
                  </a:cubicBezTo>
                  <a:cubicBezTo>
                    <a:pt x="358" y="2645"/>
                    <a:pt x="1286" y="2702"/>
                    <a:pt x="1286" y="2702"/>
                  </a:cubicBezTo>
                  <a:lnTo>
                    <a:pt x="2140" y="1"/>
                  </a:lnTo>
                  <a:close/>
                </a:path>
              </a:pathLst>
            </a:custGeom>
            <a:solidFill>
              <a:srgbClr val="FF5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69"/>
            <p:cNvSpPr/>
            <p:nvPr/>
          </p:nvSpPr>
          <p:spPr>
            <a:xfrm>
              <a:off x="4313725" y="2060325"/>
              <a:ext cx="80775" cy="20900"/>
            </a:xfrm>
            <a:custGeom>
              <a:avLst/>
              <a:gdLst/>
              <a:ahLst/>
              <a:cxnLst/>
              <a:rect l="l" t="t" r="r" b="b"/>
              <a:pathLst>
                <a:path w="3231" h="836" extrusionOk="0">
                  <a:moveTo>
                    <a:pt x="3098" y="0"/>
                  </a:moveTo>
                  <a:cubicBezTo>
                    <a:pt x="3070" y="0"/>
                    <a:pt x="3041" y="10"/>
                    <a:pt x="3018" y="30"/>
                  </a:cubicBezTo>
                  <a:cubicBezTo>
                    <a:pt x="3009" y="38"/>
                    <a:pt x="2309" y="597"/>
                    <a:pt x="1207" y="597"/>
                  </a:cubicBezTo>
                  <a:cubicBezTo>
                    <a:pt x="892" y="597"/>
                    <a:pt x="543" y="551"/>
                    <a:pt x="167" y="433"/>
                  </a:cubicBezTo>
                  <a:cubicBezTo>
                    <a:pt x="155" y="428"/>
                    <a:pt x="142" y="426"/>
                    <a:pt x="130" y="426"/>
                  </a:cubicBezTo>
                  <a:cubicBezTo>
                    <a:pt x="80" y="426"/>
                    <a:pt x="34" y="458"/>
                    <a:pt x="19" y="508"/>
                  </a:cubicBezTo>
                  <a:cubicBezTo>
                    <a:pt x="0" y="571"/>
                    <a:pt x="35" y="637"/>
                    <a:pt x="97" y="657"/>
                  </a:cubicBezTo>
                  <a:cubicBezTo>
                    <a:pt x="286" y="717"/>
                    <a:pt x="479" y="763"/>
                    <a:pt x="674" y="793"/>
                  </a:cubicBezTo>
                  <a:cubicBezTo>
                    <a:pt x="865" y="822"/>
                    <a:pt x="1048" y="835"/>
                    <a:pt x="1221" y="835"/>
                  </a:cubicBezTo>
                  <a:cubicBezTo>
                    <a:pt x="2390" y="835"/>
                    <a:pt x="3129" y="244"/>
                    <a:pt x="3168" y="213"/>
                  </a:cubicBezTo>
                  <a:cubicBezTo>
                    <a:pt x="3222" y="171"/>
                    <a:pt x="3231" y="94"/>
                    <a:pt x="3188" y="43"/>
                  </a:cubicBezTo>
                  <a:cubicBezTo>
                    <a:pt x="3165" y="15"/>
                    <a:pt x="3132" y="0"/>
                    <a:pt x="309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69"/>
            <p:cNvSpPr/>
            <p:nvPr/>
          </p:nvSpPr>
          <p:spPr>
            <a:xfrm>
              <a:off x="4483450" y="1803925"/>
              <a:ext cx="165875" cy="278375"/>
            </a:xfrm>
            <a:custGeom>
              <a:avLst/>
              <a:gdLst/>
              <a:ahLst/>
              <a:cxnLst/>
              <a:rect l="l" t="t" r="r" b="b"/>
              <a:pathLst>
                <a:path w="6635" h="11135" extrusionOk="0">
                  <a:moveTo>
                    <a:pt x="3084" y="0"/>
                  </a:moveTo>
                  <a:cubicBezTo>
                    <a:pt x="2613" y="0"/>
                    <a:pt x="2175" y="233"/>
                    <a:pt x="1801" y="607"/>
                  </a:cubicBezTo>
                  <a:cubicBezTo>
                    <a:pt x="0" y="2406"/>
                    <a:pt x="466" y="7568"/>
                    <a:pt x="2849" y="10523"/>
                  </a:cubicBezTo>
                  <a:cubicBezTo>
                    <a:pt x="3192" y="10948"/>
                    <a:pt x="3518" y="11135"/>
                    <a:pt x="3822" y="11135"/>
                  </a:cubicBezTo>
                  <a:cubicBezTo>
                    <a:pt x="5630" y="11135"/>
                    <a:pt x="6635" y="4518"/>
                    <a:pt x="5520" y="2259"/>
                  </a:cubicBezTo>
                  <a:cubicBezTo>
                    <a:pt x="4711" y="621"/>
                    <a:pt x="3853" y="0"/>
                    <a:pt x="308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69"/>
            <p:cNvSpPr/>
            <p:nvPr/>
          </p:nvSpPr>
          <p:spPr>
            <a:xfrm>
              <a:off x="4480800" y="2030850"/>
              <a:ext cx="120200" cy="100750"/>
            </a:xfrm>
            <a:custGeom>
              <a:avLst/>
              <a:gdLst/>
              <a:ahLst/>
              <a:cxnLst/>
              <a:rect l="l" t="t" r="r" b="b"/>
              <a:pathLst>
                <a:path w="4808" h="4030" extrusionOk="0">
                  <a:moveTo>
                    <a:pt x="2960" y="1"/>
                  </a:moveTo>
                  <a:cubicBezTo>
                    <a:pt x="1933" y="1"/>
                    <a:pt x="935" y="1040"/>
                    <a:pt x="513" y="1883"/>
                  </a:cubicBezTo>
                  <a:cubicBezTo>
                    <a:pt x="0" y="2907"/>
                    <a:pt x="345" y="4029"/>
                    <a:pt x="1472" y="4029"/>
                  </a:cubicBezTo>
                  <a:cubicBezTo>
                    <a:pt x="1527" y="4029"/>
                    <a:pt x="1584" y="4026"/>
                    <a:pt x="1643" y="4021"/>
                  </a:cubicBezTo>
                  <a:cubicBezTo>
                    <a:pt x="2483" y="3942"/>
                    <a:pt x="3434" y="3512"/>
                    <a:pt x="4075" y="2711"/>
                  </a:cubicBezTo>
                  <a:cubicBezTo>
                    <a:pt x="4807" y="1796"/>
                    <a:pt x="4573" y="448"/>
                    <a:pt x="3414" y="72"/>
                  </a:cubicBezTo>
                  <a:cubicBezTo>
                    <a:pt x="3263" y="23"/>
                    <a:pt x="3111" y="1"/>
                    <a:pt x="2960" y="1"/>
                  </a:cubicBez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69"/>
            <p:cNvSpPr/>
            <p:nvPr/>
          </p:nvSpPr>
          <p:spPr>
            <a:xfrm>
              <a:off x="4501050" y="2113550"/>
              <a:ext cx="43600" cy="43600"/>
            </a:xfrm>
            <a:custGeom>
              <a:avLst/>
              <a:gdLst/>
              <a:ahLst/>
              <a:cxnLst/>
              <a:rect l="l" t="t" r="r" b="b"/>
              <a:pathLst>
                <a:path w="1744" h="1744" extrusionOk="0">
                  <a:moveTo>
                    <a:pt x="873" y="0"/>
                  </a:moveTo>
                  <a:cubicBezTo>
                    <a:pt x="390" y="0"/>
                    <a:pt x="0" y="391"/>
                    <a:pt x="0" y="873"/>
                  </a:cubicBezTo>
                  <a:cubicBezTo>
                    <a:pt x="0" y="1354"/>
                    <a:pt x="390" y="1744"/>
                    <a:pt x="873" y="1744"/>
                  </a:cubicBezTo>
                  <a:cubicBezTo>
                    <a:pt x="1354" y="1744"/>
                    <a:pt x="1744" y="1354"/>
                    <a:pt x="1744" y="873"/>
                  </a:cubicBezTo>
                  <a:cubicBezTo>
                    <a:pt x="1744" y="391"/>
                    <a:pt x="1354" y="0"/>
                    <a:pt x="873"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69"/>
            <p:cNvSpPr/>
            <p:nvPr/>
          </p:nvSpPr>
          <p:spPr>
            <a:xfrm>
              <a:off x="4389400" y="1873400"/>
              <a:ext cx="46525" cy="63200"/>
            </a:xfrm>
            <a:custGeom>
              <a:avLst/>
              <a:gdLst/>
              <a:ahLst/>
              <a:cxnLst/>
              <a:rect l="l" t="t" r="r" b="b"/>
              <a:pathLst>
                <a:path w="1861" h="2528" extrusionOk="0">
                  <a:moveTo>
                    <a:pt x="271" y="1"/>
                  </a:moveTo>
                  <a:cubicBezTo>
                    <a:pt x="193" y="1"/>
                    <a:pt x="117" y="39"/>
                    <a:pt x="72" y="110"/>
                  </a:cubicBezTo>
                  <a:cubicBezTo>
                    <a:pt x="1" y="220"/>
                    <a:pt x="34" y="365"/>
                    <a:pt x="144" y="437"/>
                  </a:cubicBezTo>
                  <a:cubicBezTo>
                    <a:pt x="155" y="444"/>
                    <a:pt x="1335" y="1211"/>
                    <a:pt x="1383" y="2302"/>
                  </a:cubicBezTo>
                  <a:cubicBezTo>
                    <a:pt x="1387" y="2405"/>
                    <a:pt x="1456" y="2492"/>
                    <a:pt x="1555" y="2519"/>
                  </a:cubicBezTo>
                  <a:cubicBezTo>
                    <a:pt x="1575" y="2525"/>
                    <a:pt x="1596" y="2528"/>
                    <a:pt x="1617" y="2528"/>
                  </a:cubicBezTo>
                  <a:cubicBezTo>
                    <a:pt x="1621" y="2528"/>
                    <a:pt x="1625" y="2528"/>
                    <a:pt x="1629" y="2527"/>
                  </a:cubicBezTo>
                  <a:cubicBezTo>
                    <a:pt x="1759" y="2522"/>
                    <a:pt x="1860" y="2412"/>
                    <a:pt x="1854" y="2282"/>
                  </a:cubicBezTo>
                  <a:cubicBezTo>
                    <a:pt x="1794" y="949"/>
                    <a:pt x="455" y="74"/>
                    <a:pt x="398" y="38"/>
                  </a:cubicBezTo>
                  <a:cubicBezTo>
                    <a:pt x="358" y="13"/>
                    <a:pt x="314" y="1"/>
                    <a:pt x="27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69"/>
            <p:cNvSpPr/>
            <p:nvPr/>
          </p:nvSpPr>
          <p:spPr>
            <a:xfrm>
              <a:off x="4248775" y="1847125"/>
              <a:ext cx="62650" cy="19250"/>
            </a:xfrm>
            <a:custGeom>
              <a:avLst/>
              <a:gdLst/>
              <a:ahLst/>
              <a:cxnLst/>
              <a:rect l="l" t="t" r="r" b="b"/>
              <a:pathLst>
                <a:path w="2506" h="770" extrusionOk="0">
                  <a:moveTo>
                    <a:pt x="1163" y="0"/>
                  </a:moveTo>
                  <a:cubicBezTo>
                    <a:pt x="883" y="0"/>
                    <a:pt x="565" y="50"/>
                    <a:pt x="223" y="188"/>
                  </a:cubicBezTo>
                  <a:cubicBezTo>
                    <a:pt x="1" y="277"/>
                    <a:pt x="38" y="604"/>
                    <a:pt x="276" y="639"/>
                  </a:cubicBezTo>
                  <a:cubicBezTo>
                    <a:pt x="288" y="641"/>
                    <a:pt x="300" y="642"/>
                    <a:pt x="312" y="642"/>
                  </a:cubicBezTo>
                  <a:cubicBezTo>
                    <a:pt x="342" y="642"/>
                    <a:pt x="372" y="636"/>
                    <a:pt x="401" y="625"/>
                  </a:cubicBezTo>
                  <a:cubicBezTo>
                    <a:pt x="681" y="512"/>
                    <a:pt x="939" y="472"/>
                    <a:pt x="1165" y="472"/>
                  </a:cubicBezTo>
                  <a:cubicBezTo>
                    <a:pt x="1716" y="472"/>
                    <a:pt x="2078" y="711"/>
                    <a:pt x="2103" y="728"/>
                  </a:cubicBezTo>
                  <a:cubicBezTo>
                    <a:pt x="2144" y="756"/>
                    <a:pt x="2190" y="770"/>
                    <a:pt x="2237" y="770"/>
                  </a:cubicBezTo>
                  <a:cubicBezTo>
                    <a:pt x="2311" y="770"/>
                    <a:pt x="2384" y="735"/>
                    <a:pt x="2430" y="669"/>
                  </a:cubicBezTo>
                  <a:cubicBezTo>
                    <a:pt x="2506" y="562"/>
                    <a:pt x="2480" y="417"/>
                    <a:pt x="2373" y="341"/>
                  </a:cubicBezTo>
                  <a:cubicBezTo>
                    <a:pt x="2346" y="322"/>
                    <a:pt x="1875" y="0"/>
                    <a:pt x="116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69"/>
            <p:cNvSpPr/>
            <p:nvPr/>
          </p:nvSpPr>
          <p:spPr>
            <a:xfrm>
              <a:off x="3495625" y="5058275"/>
              <a:ext cx="65425" cy="29875"/>
            </a:xfrm>
            <a:custGeom>
              <a:avLst/>
              <a:gdLst/>
              <a:ahLst/>
              <a:cxnLst/>
              <a:rect l="l" t="t" r="r" b="b"/>
              <a:pathLst>
                <a:path w="2617" h="1195" extrusionOk="0">
                  <a:moveTo>
                    <a:pt x="577" y="234"/>
                  </a:moveTo>
                  <a:cubicBezTo>
                    <a:pt x="982" y="234"/>
                    <a:pt x="1663" y="460"/>
                    <a:pt x="2184" y="680"/>
                  </a:cubicBezTo>
                  <a:cubicBezTo>
                    <a:pt x="1667" y="863"/>
                    <a:pt x="1220" y="961"/>
                    <a:pt x="887" y="961"/>
                  </a:cubicBezTo>
                  <a:cubicBezTo>
                    <a:pt x="685" y="961"/>
                    <a:pt x="525" y="924"/>
                    <a:pt x="417" y="850"/>
                  </a:cubicBezTo>
                  <a:cubicBezTo>
                    <a:pt x="298" y="768"/>
                    <a:pt x="239" y="638"/>
                    <a:pt x="238" y="451"/>
                  </a:cubicBezTo>
                  <a:cubicBezTo>
                    <a:pt x="238" y="351"/>
                    <a:pt x="278" y="311"/>
                    <a:pt x="313" y="290"/>
                  </a:cubicBezTo>
                  <a:cubicBezTo>
                    <a:pt x="374" y="251"/>
                    <a:pt x="465" y="234"/>
                    <a:pt x="577" y="234"/>
                  </a:cubicBezTo>
                  <a:close/>
                  <a:moveTo>
                    <a:pt x="580" y="1"/>
                  </a:moveTo>
                  <a:cubicBezTo>
                    <a:pt x="422" y="1"/>
                    <a:pt x="285" y="27"/>
                    <a:pt x="186" y="90"/>
                  </a:cubicBezTo>
                  <a:cubicBezTo>
                    <a:pt x="102" y="144"/>
                    <a:pt x="0" y="251"/>
                    <a:pt x="2" y="453"/>
                  </a:cubicBezTo>
                  <a:cubicBezTo>
                    <a:pt x="3" y="720"/>
                    <a:pt x="99" y="918"/>
                    <a:pt x="286" y="1045"/>
                  </a:cubicBezTo>
                  <a:cubicBezTo>
                    <a:pt x="303" y="1057"/>
                    <a:pt x="319" y="1067"/>
                    <a:pt x="338" y="1077"/>
                  </a:cubicBezTo>
                  <a:cubicBezTo>
                    <a:pt x="489" y="1161"/>
                    <a:pt x="681" y="1194"/>
                    <a:pt x="892" y="1194"/>
                  </a:cubicBezTo>
                  <a:cubicBezTo>
                    <a:pt x="1437" y="1194"/>
                    <a:pt x="2109" y="969"/>
                    <a:pt x="2540" y="798"/>
                  </a:cubicBezTo>
                  <a:cubicBezTo>
                    <a:pt x="2584" y="780"/>
                    <a:pt x="2612" y="738"/>
                    <a:pt x="2614" y="691"/>
                  </a:cubicBezTo>
                  <a:cubicBezTo>
                    <a:pt x="2617" y="644"/>
                    <a:pt x="2590" y="600"/>
                    <a:pt x="2545" y="581"/>
                  </a:cubicBezTo>
                  <a:cubicBezTo>
                    <a:pt x="2395" y="510"/>
                    <a:pt x="1277" y="1"/>
                    <a:pt x="580"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69"/>
            <p:cNvSpPr/>
            <p:nvPr/>
          </p:nvSpPr>
          <p:spPr>
            <a:xfrm>
              <a:off x="3517975" y="5025475"/>
              <a:ext cx="43275" cy="52975"/>
            </a:xfrm>
            <a:custGeom>
              <a:avLst/>
              <a:gdLst/>
              <a:ahLst/>
              <a:cxnLst/>
              <a:rect l="l" t="t" r="r" b="b"/>
              <a:pathLst>
                <a:path w="1731" h="2119" extrusionOk="0">
                  <a:moveTo>
                    <a:pt x="541" y="236"/>
                  </a:moveTo>
                  <a:cubicBezTo>
                    <a:pt x="607" y="236"/>
                    <a:pt x="673" y="253"/>
                    <a:pt x="730" y="287"/>
                  </a:cubicBezTo>
                  <a:cubicBezTo>
                    <a:pt x="740" y="292"/>
                    <a:pt x="752" y="298"/>
                    <a:pt x="762" y="304"/>
                  </a:cubicBezTo>
                  <a:cubicBezTo>
                    <a:pt x="1121" y="541"/>
                    <a:pt x="1349" y="1322"/>
                    <a:pt x="1444" y="1790"/>
                  </a:cubicBezTo>
                  <a:cubicBezTo>
                    <a:pt x="922" y="1485"/>
                    <a:pt x="246" y="767"/>
                    <a:pt x="263" y="418"/>
                  </a:cubicBezTo>
                  <a:cubicBezTo>
                    <a:pt x="266" y="361"/>
                    <a:pt x="289" y="291"/>
                    <a:pt x="435" y="251"/>
                  </a:cubicBezTo>
                  <a:cubicBezTo>
                    <a:pt x="469" y="241"/>
                    <a:pt x="505" y="236"/>
                    <a:pt x="541" y="236"/>
                  </a:cubicBezTo>
                  <a:close/>
                  <a:moveTo>
                    <a:pt x="544" y="0"/>
                  </a:moveTo>
                  <a:cubicBezTo>
                    <a:pt x="488" y="0"/>
                    <a:pt x="431" y="8"/>
                    <a:pt x="373" y="24"/>
                  </a:cubicBezTo>
                  <a:cubicBezTo>
                    <a:pt x="86" y="102"/>
                    <a:pt x="33" y="298"/>
                    <a:pt x="28" y="407"/>
                  </a:cubicBezTo>
                  <a:cubicBezTo>
                    <a:pt x="0" y="922"/>
                    <a:pt x="852" y="1730"/>
                    <a:pt x="1393" y="2030"/>
                  </a:cubicBezTo>
                  <a:cubicBezTo>
                    <a:pt x="1447" y="2060"/>
                    <a:pt x="1503" y="2087"/>
                    <a:pt x="1560" y="2110"/>
                  </a:cubicBezTo>
                  <a:cubicBezTo>
                    <a:pt x="1574" y="2116"/>
                    <a:pt x="1589" y="2118"/>
                    <a:pt x="1603" y="2118"/>
                  </a:cubicBezTo>
                  <a:cubicBezTo>
                    <a:pt x="1671" y="2118"/>
                    <a:pt x="1731" y="2057"/>
                    <a:pt x="1720" y="1983"/>
                  </a:cubicBezTo>
                  <a:cubicBezTo>
                    <a:pt x="1711" y="1923"/>
                    <a:pt x="1497" y="504"/>
                    <a:pt x="892" y="108"/>
                  </a:cubicBezTo>
                  <a:cubicBezTo>
                    <a:pt x="780" y="37"/>
                    <a:pt x="664" y="0"/>
                    <a:pt x="5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69"/>
            <p:cNvSpPr/>
            <p:nvPr/>
          </p:nvSpPr>
          <p:spPr>
            <a:xfrm>
              <a:off x="3241575" y="3773200"/>
              <a:ext cx="77950" cy="33225"/>
            </a:xfrm>
            <a:custGeom>
              <a:avLst/>
              <a:gdLst/>
              <a:ahLst/>
              <a:cxnLst/>
              <a:rect l="l" t="t" r="r" b="b"/>
              <a:pathLst>
                <a:path w="3118" h="1329" extrusionOk="0">
                  <a:moveTo>
                    <a:pt x="526" y="233"/>
                  </a:moveTo>
                  <a:cubicBezTo>
                    <a:pt x="543" y="233"/>
                    <a:pt x="560" y="233"/>
                    <a:pt x="577" y="234"/>
                  </a:cubicBezTo>
                  <a:cubicBezTo>
                    <a:pt x="1049" y="263"/>
                    <a:pt x="1934" y="676"/>
                    <a:pt x="2595" y="1046"/>
                  </a:cubicBezTo>
                  <a:cubicBezTo>
                    <a:pt x="2291" y="1077"/>
                    <a:pt x="2009" y="1092"/>
                    <a:pt x="1754" y="1092"/>
                  </a:cubicBezTo>
                  <a:cubicBezTo>
                    <a:pt x="1076" y="1092"/>
                    <a:pt x="589" y="983"/>
                    <a:pt x="382" y="771"/>
                  </a:cubicBezTo>
                  <a:cubicBezTo>
                    <a:pt x="282" y="670"/>
                    <a:pt x="245" y="544"/>
                    <a:pt x="269" y="386"/>
                  </a:cubicBezTo>
                  <a:cubicBezTo>
                    <a:pt x="279" y="324"/>
                    <a:pt x="305" y="287"/>
                    <a:pt x="356" y="263"/>
                  </a:cubicBezTo>
                  <a:cubicBezTo>
                    <a:pt x="400" y="242"/>
                    <a:pt x="458" y="233"/>
                    <a:pt x="526" y="233"/>
                  </a:cubicBezTo>
                  <a:close/>
                  <a:moveTo>
                    <a:pt x="520" y="0"/>
                  </a:moveTo>
                  <a:cubicBezTo>
                    <a:pt x="418" y="0"/>
                    <a:pt x="328" y="16"/>
                    <a:pt x="255" y="50"/>
                  </a:cubicBezTo>
                  <a:cubicBezTo>
                    <a:pt x="133" y="107"/>
                    <a:pt x="58" y="212"/>
                    <a:pt x="36" y="350"/>
                  </a:cubicBezTo>
                  <a:cubicBezTo>
                    <a:pt x="0" y="584"/>
                    <a:pt x="60" y="781"/>
                    <a:pt x="213" y="937"/>
                  </a:cubicBezTo>
                  <a:cubicBezTo>
                    <a:pt x="455" y="1183"/>
                    <a:pt x="906" y="1288"/>
                    <a:pt x="1401" y="1318"/>
                  </a:cubicBezTo>
                  <a:cubicBezTo>
                    <a:pt x="1516" y="1325"/>
                    <a:pt x="1632" y="1329"/>
                    <a:pt x="1749" y="1329"/>
                  </a:cubicBezTo>
                  <a:cubicBezTo>
                    <a:pt x="2192" y="1329"/>
                    <a:pt x="2639" y="1283"/>
                    <a:pt x="2977" y="1237"/>
                  </a:cubicBezTo>
                  <a:cubicBezTo>
                    <a:pt x="3088" y="1223"/>
                    <a:pt x="3118" y="1077"/>
                    <a:pt x="3022" y="1020"/>
                  </a:cubicBezTo>
                  <a:cubicBezTo>
                    <a:pt x="2830" y="904"/>
                    <a:pt x="1307" y="0"/>
                    <a:pt x="520"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69"/>
            <p:cNvSpPr/>
            <p:nvPr/>
          </p:nvSpPr>
          <p:spPr>
            <a:xfrm>
              <a:off x="3272125" y="3745975"/>
              <a:ext cx="46450" cy="58200"/>
            </a:xfrm>
            <a:custGeom>
              <a:avLst/>
              <a:gdLst/>
              <a:ahLst/>
              <a:cxnLst/>
              <a:rect l="l" t="t" r="r" b="b"/>
              <a:pathLst>
                <a:path w="1858" h="2328" extrusionOk="0">
                  <a:moveTo>
                    <a:pt x="636" y="237"/>
                  </a:moveTo>
                  <a:cubicBezTo>
                    <a:pt x="648" y="237"/>
                    <a:pt x="660" y="237"/>
                    <a:pt x="672" y="238"/>
                  </a:cubicBezTo>
                  <a:cubicBezTo>
                    <a:pt x="821" y="247"/>
                    <a:pt x="952" y="305"/>
                    <a:pt x="1069" y="417"/>
                  </a:cubicBezTo>
                  <a:cubicBezTo>
                    <a:pt x="1457" y="784"/>
                    <a:pt x="1573" y="1598"/>
                    <a:pt x="1607" y="1990"/>
                  </a:cubicBezTo>
                  <a:cubicBezTo>
                    <a:pt x="1026" y="1588"/>
                    <a:pt x="282" y="694"/>
                    <a:pt x="358" y="359"/>
                  </a:cubicBezTo>
                  <a:cubicBezTo>
                    <a:pt x="365" y="331"/>
                    <a:pt x="384" y="247"/>
                    <a:pt x="601" y="238"/>
                  </a:cubicBezTo>
                  <a:cubicBezTo>
                    <a:pt x="613" y="237"/>
                    <a:pt x="625" y="237"/>
                    <a:pt x="636" y="237"/>
                  </a:cubicBezTo>
                  <a:close/>
                  <a:moveTo>
                    <a:pt x="630" y="0"/>
                  </a:moveTo>
                  <a:cubicBezTo>
                    <a:pt x="617" y="0"/>
                    <a:pt x="604" y="0"/>
                    <a:pt x="591" y="1"/>
                  </a:cubicBezTo>
                  <a:cubicBezTo>
                    <a:pt x="262" y="14"/>
                    <a:pt x="158" y="174"/>
                    <a:pt x="128" y="307"/>
                  </a:cubicBezTo>
                  <a:cubicBezTo>
                    <a:pt x="1" y="864"/>
                    <a:pt x="1108" y="2009"/>
                    <a:pt x="1685" y="2314"/>
                  </a:cubicBezTo>
                  <a:cubicBezTo>
                    <a:pt x="1699" y="2322"/>
                    <a:pt x="1715" y="2326"/>
                    <a:pt x="1732" y="2327"/>
                  </a:cubicBezTo>
                  <a:cubicBezTo>
                    <a:pt x="1734" y="2327"/>
                    <a:pt x="1737" y="2328"/>
                    <a:pt x="1739" y="2328"/>
                  </a:cubicBezTo>
                  <a:cubicBezTo>
                    <a:pt x="1761" y="2328"/>
                    <a:pt x="1782" y="2322"/>
                    <a:pt x="1802" y="2310"/>
                  </a:cubicBezTo>
                  <a:cubicBezTo>
                    <a:pt x="1837" y="2289"/>
                    <a:pt x="1857" y="2249"/>
                    <a:pt x="1857" y="2207"/>
                  </a:cubicBezTo>
                  <a:cubicBezTo>
                    <a:pt x="1856" y="2150"/>
                    <a:pt x="1824" y="804"/>
                    <a:pt x="1232" y="245"/>
                  </a:cubicBezTo>
                  <a:cubicBezTo>
                    <a:pt x="1059" y="82"/>
                    <a:pt x="856" y="0"/>
                    <a:pt x="6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69"/>
            <p:cNvSpPr/>
            <p:nvPr/>
          </p:nvSpPr>
          <p:spPr>
            <a:xfrm>
              <a:off x="4367850" y="1931525"/>
              <a:ext cx="20900" cy="15650"/>
            </a:xfrm>
            <a:custGeom>
              <a:avLst/>
              <a:gdLst/>
              <a:ahLst/>
              <a:cxnLst/>
              <a:rect l="l" t="t" r="r" b="b"/>
              <a:pathLst>
                <a:path w="836" h="626" extrusionOk="0">
                  <a:moveTo>
                    <a:pt x="0" y="1"/>
                  </a:moveTo>
                  <a:lnTo>
                    <a:pt x="0" y="1"/>
                  </a:lnTo>
                  <a:cubicBezTo>
                    <a:pt x="0" y="1"/>
                    <a:pt x="176" y="625"/>
                    <a:pt x="590" y="625"/>
                  </a:cubicBezTo>
                  <a:cubicBezTo>
                    <a:pt x="664" y="625"/>
                    <a:pt x="746" y="605"/>
                    <a:pt x="836" y="558"/>
                  </a:cubicBezTo>
                  <a:lnTo>
                    <a:pt x="0"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69"/>
            <p:cNvSpPr/>
            <p:nvPr/>
          </p:nvSpPr>
          <p:spPr>
            <a:xfrm>
              <a:off x="3961750" y="3029300"/>
              <a:ext cx="534000" cy="128625"/>
            </a:xfrm>
            <a:custGeom>
              <a:avLst/>
              <a:gdLst/>
              <a:ahLst/>
              <a:cxnLst/>
              <a:rect l="l" t="t" r="r" b="b"/>
              <a:pathLst>
                <a:path w="21360" h="5145" extrusionOk="0">
                  <a:moveTo>
                    <a:pt x="373" y="0"/>
                  </a:moveTo>
                  <a:cubicBezTo>
                    <a:pt x="209" y="0"/>
                    <a:pt x="78" y="78"/>
                    <a:pt x="74" y="188"/>
                  </a:cubicBezTo>
                  <a:lnTo>
                    <a:pt x="4" y="2006"/>
                  </a:lnTo>
                  <a:cubicBezTo>
                    <a:pt x="0" y="2122"/>
                    <a:pt x="137" y="2232"/>
                    <a:pt x="317" y="2256"/>
                  </a:cubicBezTo>
                  <a:lnTo>
                    <a:pt x="20948" y="5139"/>
                  </a:lnTo>
                  <a:cubicBezTo>
                    <a:pt x="20975" y="5143"/>
                    <a:pt x="21000" y="5145"/>
                    <a:pt x="21025" y="5145"/>
                  </a:cubicBezTo>
                  <a:cubicBezTo>
                    <a:pt x="21219" y="5145"/>
                    <a:pt x="21359" y="5037"/>
                    <a:pt x="21314" y="4904"/>
                  </a:cubicBezTo>
                  <a:lnTo>
                    <a:pt x="21053" y="3039"/>
                  </a:lnTo>
                  <a:cubicBezTo>
                    <a:pt x="21020" y="2943"/>
                    <a:pt x="20895" y="2863"/>
                    <a:pt x="20747" y="2843"/>
                  </a:cubicBezTo>
                  <a:lnTo>
                    <a:pt x="447" y="6"/>
                  </a:lnTo>
                  <a:cubicBezTo>
                    <a:pt x="422" y="2"/>
                    <a:pt x="397" y="0"/>
                    <a:pt x="3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69"/>
            <p:cNvSpPr/>
            <p:nvPr/>
          </p:nvSpPr>
          <p:spPr>
            <a:xfrm>
              <a:off x="4405400" y="3086700"/>
              <a:ext cx="25375" cy="67525"/>
            </a:xfrm>
            <a:custGeom>
              <a:avLst/>
              <a:gdLst/>
              <a:ahLst/>
              <a:cxnLst/>
              <a:rect l="l" t="t" r="r" b="b"/>
              <a:pathLst>
                <a:path w="1015" h="2701" extrusionOk="0">
                  <a:moveTo>
                    <a:pt x="235" y="0"/>
                  </a:moveTo>
                  <a:cubicBezTo>
                    <a:pt x="145" y="0"/>
                    <a:pt x="76" y="42"/>
                    <a:pt x="75" y="102"/>
                  </a:cubicBezTo>
                  <a:lnTo>
                    <a:pt x="3" y="2469"/>
                  </a:lnTo>
                  <a:cubicBezTo>
                    <a:pt x="1" y="2538"/>
                    <a:pt x="88" y="2606"/>
                    <a:pt x="196" y="2622"/>
                  </a:cubicBezTo>
                  <a:lnTo>
                    <a:pt x="740" y="2698"/>
                  </a:lnTo>
                  <a:cubicBezTo>
                    <a:pt x="755" y="2700"/>
                    <a:pt x="769" y="2701"/>
                    <a:pt x="783" y="2701"/>
                  </a:cubicBezTo>
                  <a:cubicBezTo>
                    <a:pt x="871" y="2701"/>
                    <a:pt x="939" y="2660"/>
                    <a:pt x="940" y="2599"/>
                  </a:cubicBezTo>
                  <a:lnTo>
                    <a:pt x="1012" y="233"/>
                  </a:lnTo>
                  <a:cubicBezTo>
                    <a:pt x="1015" y="163"/>
                    <a:pt x="927" y="94"/>
                    <a:pt x="819" y="80"/>
                  </a:cubicBezTo>
                  <a:lnTo>
                    <a:pt x="275" y="3"/>
                  </a:lnTo>
                  <a:cubicBezTo>
                    <a:pt x="261" y="1"/>
                    <a:pt x="248" y="0"/>
                    <a:pt x="23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69"/>
            <p:cNvSpPr/>
            <p:nvPr/>
          </p:nvSpPr>
          <p:spPr>
            <a:xfrm>
              <a:off x="4002325" y="3030350"/>
              <a:ext cx="25350" cy="67550"/>
            </a:xfrm>
            <a:custGeom>
              <a:avLst/>
              <a:gdLst/>
              <a:ahLst/>
              <a:cxnLst/>
              <a:rect l="l" t="t" r="r" b="b"/>
              <a:pathLst>
                <a:path w="1014" h="2702" extrusionOk="0">
                  <a:moveTo>
                    <a:pt x="234" y="1"/>
                  </a:moveTo>
                  <a:cubicBezTo>
                    <a:pt x="145" y="1"/>
                    <a:pt x="75" y="42"/>
                    <a:pt x="74" y="102"/>
                  </a:cubicBezTo>
                  <a:lnTo>
                    <a:pt x="2" y="2470"/>
                  </a:lnTo>
                  <a:cubicBezTo>
                    <a:pt x="1" y="2538"/>
                    <a:pt x="87" y="2607"/>
                    <a:pt x="195" y="2623"/>
                  </a:cubicBezTo>
                  <a:lnTo>
                    <a:pt x="739" y="2698"/>
                  </a:lnTo>
                  <a:cubicBezTo>
                    <a:pt x="754" y="2700"/>
                    <a:pt x="768" y="2701"/>
                    <a:pt x="782" y="2701"/>
                  </a:cubicBezTo>
                  <a:cubicBezTo>
                    <a:pt x="871" y="2701"/>
                    <a:pt x="938" y="2660"/>
                    <a:pt x="939" y="2600"/>
                  </a:cubicBezTo>
                  <a:lnTo>
                    <a:pt x="1010" y="233"/>
                  </a:lnTo>
                  <a:cubicBezTo>
                    <a:pt x="1013" y="163"/>
                    <a:pt x="926" y="95"/>
                    <a:pt x="818" y="81"/>
                  </a:cubicBezTo>
                  <a:lnTo>
                    <a:pt x="274" y="4"/>
                  </a:lnTo>
                  <a:cubicBezTo>
                    <a:pt x="260" y="2"/>
                    <a:pt x="247" y="1"/>
                    <a:pt x="2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69"/>
            <p:cNvSpPr/>
            <p:nvPr/>
          </p:nvSpPr>
          <p:spPr>
            <a:xfrm>
              <a:off x="4203000" y="3058400"/>
              <a:ext cx="25375" cy="67550"/>
            </a:xfrm>
            <a:custGeom>
              <a:avLst/>
              <a:gdLst/>
              <a:ahLst/>
              <a:cxnLst/>
              <a:rect l="l" t="t" r="r" b="b"/>
              <a:pathLst>
                <a:path w="1015" h="2702" extrusionOk="0">
                  <a:moveTo>
                    <a:pt x="232" y="1"/>
                  </a:moveTo>
                  <a:cubicBezTo>
                    <a:pt x="145" y="1"/>
                    <a:pt x="76" y="42"/>
                    <a:pt x="75" y="102"/>
                  </a:cubicBezTo>
                  <a:lnTo>
                    <a:pt x="4" y="2469"/>
                  </a:lnTo>
                  <a:cubicBezTo>
                    <a:pt x="1" y="2539"/>
                    <a:pt x="88" y="2607"/>
                    <a:pt x="197" y="2623"/>
                  </a:cubicBezTo>
                  <a:lnTo>
                    <a:pt x="741" y="2699"/>
                  </a:lnTo>
                  <a:cubicBezTo>
                    <a:pt x="754" y="2701"/>
                    <a:pt x="768" y="2701"/>
                    <a:pt x="781" y="2701"/>
                  </a:cubicBezTo>
                  <a:cubicBezTo>
                    <a:pt x="871" y="2701"/>
                    <a:pt x="939" y="2660"/>
                    <a:pt x="941" y="2600"/>
                  </a:cubicBezTo>
                  <a:lnTo>
                    <a:pt x="1012" y="232"/>
                  </a:lnTo>
                  <a:cubicBezTo>
                    <a:pt x="1015" y="164"/>
                    <a:pt x="928" y="95"/>
                    <a:pt x="819" y="80"/>
                  </a:cubicBezTo>
                  <a:lnTo>
                    <a:pt x="275" y="4"/>
                  </a:lnTo>
                  <a:cubicBezTo>
                    <a:pt x="261" y="2"/>
                    <a:pt x="246" y="1"/>
                    <a:pt x="23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69"/>
            <p:cNvSpPr/>
            <p:nvPr/>
          </p:nvSpPr>
          <p:spPr>
            <a:xfrm>
              <a:off x="3564600" y="2239900"/>
              <a:ext cx="122150" cy="52825"/>
            </a:xfrm>
            <a:custGeom>
              <a:avLst/>
              <a:gdLst/>
              <a:ahLst/>
              <a:cxnLst/>
              <a:rect l="l" t="t" r="r" b="b"/>
              <a:pathLst>
                <a:path w="4886" h="2113" extrusionOk="0">
                  <a:moveTo>
                    <a:pt x="1043" y="0"/>
                  </a:moveTo>
                  <a:lnTo>
                    <a:pt x="0" y="1285"/>
                  </a:lnTo>
                  <a:lnTo>
                    <a:pt x="4146" y="2112"/>
                  </a:lnTo>
                  <a:lnTo>
                    <a:pt x="4886" y="370"/>
                  </a:lnTo>
                  <a:lnTo>
                    <a:pt x="1043" y="0"/>
                  </a:lnTo>
                  <a:close/>
                </a:path>
              </a:pathLst>
            </a:custGeom>
            <a:solidFill>
              <a:srgbClr val="FFA68F"/>
            </a:solidFill>
            <a:ln w="9525" cap="flat" cmpd="sng">
              <a:solidFill>
                <a:srgbClr val="FFA68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69"/>
            <p:cNvSpPr/>
            <p:nvPr/>
          </p:nvSpPr>
          <p:spPr>
            <a:xfrm>
              <a:off x="4332675" y="3332850"/>
              <a:ext cx="177075" cy="107775"/>
            </a:xfrm>
            <a:custGeom>
              <a:avLst/>
              <a:gdLst/>
              <a:ahLst/>
              <a:cxnLst/>
              <a:rect l="l" t="t" r="r" b="b"/>
              <a:pathLst>
                <a:path w="7083" h="4311" extrusionOk="0">
                  <a:moveTo>
                    <a:pt x="5174" y="1"/>
                  </a:moveTo>
                  <a:lnTo>
                    <a:pt x="1" y="1490"/>
                  </a:lnTo>
                  <a:lnTo>
                    <a:pt x="4211" y="4310"/>
                  </a:lnTo>
                  <a:cubicBezTo>
                    <a:pt x="4211" y="4310"/>
                    <a:pt x="7054" y="2840"/>
                    <a:pt x="7082" y="767"/>
                  </a:cubicBezTo>
                  <a:lnTo>
                    <a:pt x="5174" y="1"/>
                  </a:lnTo>
                  <a:close/>
                </a:path>
              </a:pathLst>
            </a:custGeom>
            <a:solidFill>
              <a:srgbClr val="FFA68F"/>
            </a:solidFill>
            <a:ln w="9525" cap="flat" cmpd="sng">
              <a:solidFill>
                <a:srgbClr val="FFA68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69"/>
            <p:cNvSpPr/>
            <p:nvPr/>
          </p:nvSpPr>
          <p:spPr>
            <a:xfrm>
              <a:off x="4433975" y="2536275"/>
              <a:ext cx="303800" cy="853500"/>
            </a:xfrm>
            <a:custGeom>
              <a:avLst/>
              <a:gdLst/>
              <a:ahLst/>
              <a:cxnLst/>
              <a:rect l="l" t="t" r="r" b="b"/>
              <a:pathLst>
                <a:path w="12152" h="34140" extrusionOk="0">
                  <a:moveTo>
                    <a:pt x="10853" y="1"/>
                  </a:moveTo>
                  <a:lnTo>
                    <a:pt x="5934" y="1329"/>
                  </a:lnTo>
                  <a:cubicBezTo>
                    <a:pt x="5992" y="1576"/>
                    <a:pt x="6069" y="1940"/>
                    <a:pt x="6131" y="2259"/>
                  </a:cubicBezTo>
                  <a:cubicBezTo>
                    <a:pt x="6196" y="2588"/>
                    <a:pt x="6265" y="2923"/>
                    <a:pt x="6323" y="3260"/>
                  </a:cubicBezTo>
                  <a:cubicBezTo>
                    <a:pt x="6446" y="3934"/>
                    <a:pt x="6548" y="4618"/>
                    <a:pt x="6639" y="5302"/>
                  </a:cubicBezTo>
                  <a:cubicBezTo>
                    <a:pt x="6839" y="6671"/>
                    <a:pt x="6985" y="8054"/>
                    <a:pt x="7076" y="9440"/>
                  </a:cubicBezTo>
                  <a:cubicBezTo>
                    <a:pt x="7166" y="10827"/>
                    <a:pt x="7215" y="12216"/>
                    <a:pt x="7212" y="13607"/>
                  </a:cubicBezTo>
                  <a:cubicBezTo>
                    <a:pt x="7202" y="14303"/>
                    <a:pt x="7207" y="14998"/>
                    <a:pt x="7169" y="15694"/>
                  </a:cubicBezTo>
                  <a:lnTo>
                    <a:pt x="7150" y="16215"/>
                  </a:lnTo>
                  <a:lnTo>
                    <a:pt x="7139" y="16472"/>
                  </a:lnTo>
                  <a:lnTo>
                    <a:pt x="7122" y="16672"/>
                  </a:lnTo>
                  <a:cubicBezTo>
                    <a:pt x="7106" y="16936"/>
                    <a:pt x="7055" y="17229"/>
                    <a:pt x="6999" y="17523"/>
                  </a:cubicBezTo>
                  <a:cubicBezTo>
                    <a:pt x="6775" y="18713"/>
                    <a:pt x="6333" y="20009"/>
                    <a:pt x="5818" y="21277"/>
                  </a:cubicBezTo>
                  <a:cubicBezTo>
                    <a:pt x="5318" y="22561"/>
                    <a:pt x="4711" y="23834"/>
                    <a:pt x="4094" y="25109"/>
                  </a:cubicBezTo>
                  <a:cubicBezTo>
                    <a:pt x="2830" y="27642"/>
                    <a:pt x="1438" y="30190"/>
                    <a:pt x="0" y="32653"/>
                  </a:cubicBezTo>
                  <a:lnTo>
                    <a:pt x="2038" y="34140"/>
                  </a:lnTo>
                  <a:cubicBezTo>
                    <a:pt x="3984" y="31858"/>
                    <a:pt x="5749" y="29494"/>
                    <a:pt x="7363" y="26957"/>
                  </a:cubicBezTo>
                  <a:cubicBezTo>
                    <a:pt x="8173" y="25690"/>
                    <a:pt x="8928" y="24382"/>
                    <a:pt x="9631" y="23008"/>
                  </a:cubicBezTo>
                  <a:cubicBezTo>
                    <a:pt x="9976" y="22321"/>
                    <a:pt x="10302" y="21612"/>
                    <a:pt x="10603" y="20875"/>
                  </a:cubicBezTo>
                  <a:cubicBezTo>
                    <a:pt x="10903" y="20138"/>
                    <a:pt x="11185" y="19377"/>
                    <a:pt x="11397" y="18546"/>
                  </a:cubicBezTo>
                  <a:cubicBezTo>
                    <a:pt x="11503" y="18130"/>
                    <a:pt x="11603" y="17707"/>
                    <a:pt x="11667" y="17246"/>
                  </a:cubicBezTo>
                  <a:lnTo>
                    <a:pt x="11717" y="16905"/>
                  </a:lnTo>
                  <a:lnTo>
                    <a:pt x="11750" y="16616"/>
                  </a:lnTo>
                  <a:lnTo>
                    <a:pt x="11813" y="16048"/>
                  </a:lnTo>
                  <a:cubicBezTo>
                    <a:pt x="11904" y="15291"/>
                    <a:pt x="11966" y="14530"/>
                    <a:pt x="12014" y="13769"/>
                  </a:cubicBezTo>
                  <a:cubicBezTo>
                    <a:pt x="12094" y="12246"/>
                    <a:pt x="12151" y="10718"/>
                    <a:pt x="12080" y="9193"/>
                  </a:cubicBezTo>
                  <a:cubicBezTo>
                    <a:pt x="12024" y="7668"/>
                    <a:pt x="11916" y="6144"/>
                    <a:pt x="11730" y="4623"/>
                  </a:cubicBezTo>
                  <a:cubicBezTo>
                    <a:pt x="11629" y="3864"/>
                    <a:pt x="11514" y="3107"/>
                    <a:pt x="11373" y="2346"/>
                  </a:cubicBezTo>
                  <a:cubicBezTo>
                    <a:pt x="11307" y="1966"/>
                    <a:pt x="11230" y="1585"/>
                    <a:pt x="11149" y="1202"/>
                  </a:cubicBezTo>
                  <a:cubicBezTo>
                    <a:pt x="11059" y="808"/>
                    <a:pt x="10979" y="459"/>
                    <a:pt x="10853" y="1"/>
                  </a:cubicBezTo>
                  <a:close/>
                </a:path>
              </a:pathLst>
            </a:custGeom>
            <a:solidFill>
              <a:srgbClr val="FFA68F"/>
            </a:solidFill>
            <a:ln w="9525" cap="flat" cmpd="sng">
              <a:solidFill>
                <a:srgbClr val="FFA68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69"/>
            <p:cNvSpPr/>
            <p:nvPr/>
          </p:nvSpPr>
          <p:spPr>
            <a:xfrm>
              <a:off x="4488950" y="2391775"/>
              <a:ext cx="265125" cy="308375"/>
            </a:xfrm>
            <a:custGeom>
              <a:avLst/>
              <a:gdLst/>
              <a:ahLst/>
              <a:cxnLst/>
              <a:rect l="l" t="t" r="r" b="b"/>
              <a:pathLst>
                <a:path w="10605" h="12335" extrusionOk="0">
                  <a:moveTo>
                    <a:pt x="6157" y="1"/>
                  </a:moveTo>
                  <a:cubicBezTo>
                    <a:pt x="4248" y="1"/>
                    <a:pt x="2262" y="2049"/>
                    <a:pt x="1207" y="4216"/>
                  </a:cubicBezTo>
                  <a:cubicBezTo>
                    <a:pt x="0" y="6693"/>
                    <a:pt x="2684" y="12334"/>
                    <a:pt x="2684" y="12334"/>
                  </a:cubicBezTo>
                  <a:lnTo>
                    <a:pt x="10605" y="8383"/>
                  </a:lnTo>
                  <a:cubicBezTo>
                    <a:pt x="10605" y="8383"/>
                    <a:pt x="9158" y="1130"/>
                    <a:pt x="7236" y="239"/>
                  </a:cubicBezTo>
                  <a:cubicBezTo>
                    <a:pt x="6884" y="75"/>
                    <a:pt x="6522" y="1"/>
                    <a:pt x="6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69"/>
            <p:cNvSpPr/>
            <p:nvPr/>
          </p:nvSpPr>
          <p:spPr>
            <a:xfrm>
              <a:off x="4271275" y="3370100"/>
              <a:ext cx="166675" cy="139100"/>
            </a:xfrm>
            <a:custGeom>
              <a:avLst/>
              <a:gdLst/>
              <a:ahLst/>
              <a:cxnLst/>
              <a:rect l="l" t="t" r="r" b="b"/>
              <a:pathLst>
                <a:path w="6667" h="5564" extrusionOk="0">
                  <a:moveTo>
                    <a:pt x="2457" y="0"/>
                  </a:moveTo>
                  <a:lnTo>
                    <a:pt x="0" y="3393"/>
                  </a:lnTo>
                  <a:lnTo>
                    <a:pt x="3653" y="5564"/>
                  </a:lnTo>
                  <a:lnTo>
                    <a:pt x="6667" y="2819"/>
                  </a:lnTo>
                  <a:lnTo>
                    <a:pt x="2457" y="0"/>
                  </a:lnTo>
                  <a:close/>
                </a:path>
              </a:pathLst>
            </a:custGeom>
            <a:solidFill>
              <a:srgbClr val="FFA68F"/>
            </a:solidFill>
            <a:ln w="9525" cap="flat" cmpd="sng">
              <a:solidFill>
                <a:srgbClr val="FFA68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69"/>
            <p:cNvSpPr/>
            <p:nvPr/>
          </p:nvSpPr>
          <p:spPr>
            <a:xfrm>
              <a:off x="3281025" y="1709825"/>
              <a:ext cx="403375" cy="403275"/>
            </a:xfrm>
            <a:custGeom>
              <a:avLst/>
              <a:gdLst/>
              <a:ahLst/>
              <a:cxnLst/>
              <a:rect l="l" t="t" r="r" b="b"/>
              <a:pathLst>
                <a:path w="16135" h="16131" extrusionOk="0">
                  <a:moveTo>
                    <a:pt x="15509" y="1"/>
                  </a:moveTo>
                  <a:cubicBezTo>
                    <a:pt x="15508" y="1"/>
                    <a:pt x="15507" y="1"/>
                    <a:pt x="15506" y="1"/>
                  </a:cubicBezTo>
                  <a:lnTo>
                    <a:pt x="128" y="495"/>
                  </a:lnTo>
                  <a:cubicBezTo>
                    <a:pt x="56" y="498"/>
                    <a:pt x="0" y="556"/>
                    <a:pt x="3" y="628"/>
                  </a:cubicBezTo>
                  <a:lnTo>
                    <a:pt x="497" y="16006"/>
                  </a:lnTo>
                  <a:cubicBezTo>
                    <a:pt x="500" y="16076"/>
                    <a:pt x="556" y="16131"/>
                    <a:pt x="624" y="16131"/>
                  </a:cubicBezTo>
                  <a:cubicBezTo>
                    <a:pt x="625" y="16131"/>
                    <a:pt x="627" y="16131"/>
                    <a:pt x="629" y="16131"/>
                  </a:cubicBezTo>
                  <a:lnTo>
                    <a:pt x="16009" y="15637"/>
                  </a:lnTo>
                  <a:cubicBezTo>
                    <a:pt x="16079" y="15634"/>
                    <a:pt x="16135" y="15575"/>
                    <a:pt x="16132" y="15505"/>
                  </a:cubicBezTo>
                  <a:lnTo>
                    <a:pt x="15638" y="125"/>
                  </a:lnTo>
                  <a:cubicBezTo>
                    <a:pt x="15636" y="54"/>
                    <a:pt x="15579" y="1"/>
                    <a:pt x="155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69"/>
            <p:cNvSpPr/>
            <p:nvPr/>
          </p:nvSpPr>
          <p:spPr>
            <a:xfrm>
              <a:off x="3339350" y="1786925"/>
              <a:ext cx="284575" cy="247000"/>
            </a:xfrm>
            <a:custGeom>
              <a:avLst/>
              <a:gdLst/>
              <a:ahLst/>
              <a:cxnLst/>
              <a:rect l="l" t="t" r="r" b="b"/>
              <a:pathLst>
                <a:path w="11383" h="9880" extrusionOk="0">
                  <a:moveTo>
                    <a:pt x="7903" y="0"/>
                  </a:moveTo>
                  <a:cubicBezTo>
                    <a:pt x="7065" y="0"/>
                    <a:pt x="6228" y="334"/>
                    <a:pt x="5609" y="994"/>
                  </a:cubicBezTo>
                  <a:cubicBezTo>
                    <a:pt x="5004" y="435"/>
                    <a:pt x="4239" y="158"/>
                    <a:pt x="3475" y="158"/>
                  </a:cubicBezTo>
                  <a:cubicBezTo>
                    <a:pt x="2637" y="158"/>
                    <a:pt x="1801" y="492"/>
                    <a:pt x="1182" y="1151"/>
                  </a:cubicBezTo>
                  <a:cubicBezTo>
                    <a:pt x="1" y="2412"/>
                    <a:pt x="58" y="4390"/>
                    <a:pt x="1309" y="5579"/>
                  </a:cubicBezTo>
                  <a:lnTo>
                    <a:pt x="5896" y="9879"/>
                  </a:lnTo>
                  <a:lnTo>
                    <a:pt x="10194" y="5294"/>
                  </a:lnTo>
                  <a:cubicBezTo>
                    <a:pt x="11382" y="4027"/>
                    <a:pt x="11318" y="2038"/>
                    <a:pt x="10052" y="851"/>
                  </a:cubicBezTo>
                  <a:cubicBezTo>
                    <a:pt x="9446" y="282"/>
                    <a:pt x="8674" y="0"/>
                    <a:pt x="79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69"/>
            <p:cNvSpPr/>
            <p:nvPr/>
          </p:nvSpPr>
          <p:spPr>
            <a:xfrm>
              <a:off x="2999125" y="1288200"/>
              <a:ext cx="381200" cy="380750"/>
            </a:xfrm>
            <a:custGeom>
              <a:avLst/>
              <a:gdLst/>
              <a:ahLst/>
              <a:cxnLst/>
              <a:rect l="l" t="t" r="r" b="b"/>
              <a:pathLst>
                <a:path w="15248" h="15230" extrusionOk="0">
                  <a:moveTo>
                    <a:pt x="12794" y="0"/>
                  </a:moveTo>
                  <a:cubicBezTo>
                    <a:pt x="12788" y="0"/>
                    <a:pt x="12782" y="1"/>
                    <a:pt x="12776" y="2"/>
                  </a:cubicBezTo>
                  <a:lnTo>
                    <a:pt x="98" y="2338"/>
                  </a:lnTo>
                  <a:cubicBezTo>
                    <a:pt x="39" y="2350"/>
                    <a:pt x="1" y="2405"/>
                    <a:pt x="12" y="2464"/>
                  </a:cubicBezTo>
                  <a:lnTo>
                    <a:pt x="2348" y="15142"/>
                  </a:lnTo>
                  <a:cubicBezTo>
                    <a:pt x="2357" y="15193"/>
                    <a:pt x="2403" y="15229"/>
                    <a:pt x="2454" y="15229"/>
                  </a:cubicBezTo>
                  <a:cubicBezTo>
                    <a:pt x="2460" y="15229"/>
                    <a:pt x="2466" y="15229"/>
                    <a:pt x="2473" y="15228"/>
                  </a:cubicBezTo>
                  <a:lnTo>
                    <a:pt x="15151" y="12891"/>
                  </a:lnTo>
                  <a:cubicBezTo>
                    <a:pt x="15209" y="12880"/>
                    <a:pt x="15248" y="12824"/>
                    <a:pt x="15238" y="12767"/>
                  </a:cubicBezTo>
                  <a:lnTo>
                    <a:pt x="12902" y="89"/>
                  </a:lnTo>
                  <a:cubicBezTo>
                    <a:pt x="12891" y="37"/>
                    <a:pt x="12846" y="0"/>
                    <a:pt x="127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69"/>
            <p:cNvSpPr/>
            <p:nvPr/>
          </p:nvSpPr>
          <p:spPr>
            <a:xfrm>
              <a:off x="3062450" y="1367825"/>
              <a:ext cx="241275" cy="211650"/>
            </a:xfrm>
            <a:custGeom>
              <a:avLst/>
              <a:gdLst/>
              <a:ahLst/>
              <a:cxnLst/>
              <a:rect l="l" t="t" r="r" b="b"/>
              <a:pathLst>
                <a:path w="9651" h="8466" extrusionOk="0">
                  <a:moveTo>
                    <a:pt x="6659" y="0"/>
                  </a:moveTo>
                  <a:cubicBezTo>
                    <a:pt x="5822" y="0"/>
                    <a:pt x="4999" y="399"/>
                    <a:pt x="4488" y="1140"/>
                  </a:cubicBezTo>
                  <a:cubicBezTo>
                    <a:pt x="4032" y="826"/>
                    <a:pt x="3511" y="675"/>
                    <a:pt x="2996" y="675"/>
                  </a:cubicBezTo>
                  <a:cubicBezTo>
                    <a:pt x="2159" y="675"/>
                    <a:pt x="1336" y="1073"/>
                    <a:pt x="825" y="1815"/>
                  </a:cubicBezTo>
                  <a:cubicBezTo>
                    <a:pt x="1" y="3013"/>
                    <a:pt x="302" y="4653"/>
                    <a:pt x="1500" y="5478"/>
                  </a:cubicBezTo>
                  <a:lnTo>
                    <a:pt x="5839" y="8465"/>
                  </a:lnTo>
                  <a:lnTo>
                    <a:pt x="8826" y="4127"/>
                  </a:lnTo>
                  <a:cubicBezTo>
                    <a:pt x="9650" y="2930"/>
                    <a:pt x="9348" y="1289"/>
                    <a:pt x="8151" y="466"/>
                  </a:cubicBezTo>
                  <a:cubicBezTo>
                    <a:pt x="7694" y="151"/>
                    <a:pt x="7174" y="0"/>
                    <a:pt x="66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69"/>
            <p:cNvSpPr/>
            <p:nvPr/>
          </p:nvSpPr>
          <p:spPr>
            <a:xfrm>
              <a:off x="3524125" y="1162625"/>
              <a:ext cx="292800" cy="292475"/>
            </a:xfrm>
            <a:custGeom>
              <a:avLst/>
              <a:gdLst/>
              <a:ahLst/>
              <a:cxnLst/>
              <a:rect l="l" t="t" r="r" b="b"/>
              <a:pathLst>
                <a:path w="11712" h="11699" extrusionOk="0">
                  <a:moveTo>
                    <a:pt x="2011" y="1"/>
                  </a:moveTo>
                  <a:cubicBezTo>
                    <a:pt x="1974" y="1"/>
                    <a:pt x="1940" y="28"/>
                    <a:pt x="1931" y="67"/>
                  </a:cubicBezTo>
                  <a:lnTo>
                    <a:pt x="9" y="9679"/>
                  </a:lnTo>
                  <a:cubicBezTo>
                    <a:pt x="0" y="9723"/>
                    <a:pt x="29" y="9765"/>
                    <a:pt x="73" y="9775"/>
                  </a:cubicBezTo>
                  <a:lnTo>
                    <a:pt x="9685" y="11697"/>
                  </a:lnTo>
                  <a:cubicBezTo>
                    <a:pt x="9690" y="11698"/>
                    <a:pt x="9696" y="11698"/>
                    <a:pt x="9701" y="11698"/>
                  </a:cubicBezTo>
                  <a:cubicBezTo>
                    <a:pt x="9739" y="11698"/>
                    <a:pt x="9773" y="11671"/>
                    <a:pt x="9781" y="11632"/>
                  </a:cubicBezTo>
                  <a:lnTo>
                    <a:pt x="11703" y="2020"/>
                  </a:lnTo>
                  <a:cubicBezTo>
                    <a:pt x="11712" y="1976"/>
                    <a:pt x="11684" y="1933"/>
                    <a:pt x="11640" y="1925"/>
                  </a:cubicBezTo>
                  <a:lnTo>
                    <a:pt x="2026" y="2"/>
                  </a:lnTo>
                  <a:cubicBezTo>
                    <a:pt x="2021" y="1"/>
                    <a:pt x="2016" y="1"/>
                    <a:pt x="20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69"/>
            <p:cNvSpPr/>
            <p:nvPr/>
          </p:nvSpPr>
          <p:spPr>
            <a:xfrm>
              <a:off x="3584125" y="1223975"/>
              <a:ext cx="183650" cy="161425"/>
            </a:xfrm>
            <a:custGeom>
              <a:avLst/>
              <a:gdLst/>
              <a:ahLst/>
              <a:cxnLst/>
              <a:rect l="l" t="t" r="r" b="b"/>
              <a:pathLst>
                <a:path w="7346" h="6457" extrusionOk="0">
                  <a:moveTo>
                    <a:pt x="2280" y="0"/>
                  </a:moveTo>
                  <a:cubicBezTo>
                    <a:pt x="1898" y="0"/>
                    <a:pt x="1512" y="109"/>
                    <a:pt x="1170" y="337"/>
                  </a:cubicBezTo>
                  <a:cubicBezTo>
                    <a:pt x="246" y="953"/>
                    <a:pt x="1" y="2205"/>
                    <a:pt x="623" y="3125"/>
                  </a:cubicBezTo>
                  <a:lnTo>
                    <a:pt x="2845" y="6457"/>
                  </a:lnTo>
                  <a:lnTo>
                    <a:pt x="6177" y="4236"/>
                  </a:lnTo>
                  <a:cubicBezTo>
                    <a:pt x="7097" y="3622"/>
                    <a:pt x="7345" y="2379"/>
                    <a:pt x="6732" y="1460"/>
                  </a:cubicBezTo>
                  <a:cubicBezTo>
                    <a:pt x="6346" y="881"/>
                    <a:pt x="5712" y="567"/>
                    <a:pt x="5065" y="567"/>
                  </a:cubicBezTo>
                  <a:cubicBezTo>
                    <a:pt x="4683" y="567"/>
                    <a:pt x="4297" y="676"/>
                    <a:pt x="3955" y="904"/>
                  </a:cubicBezTo>
                  <a:cubicBezTo>
                    <a:pt x="3570" y="318"/>
                    <a:pt x="2932" y="0"/>
                    <a:pt x="22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69"/>
            <p:cNvSpPr/>
            <p:nvPr/>
          </p:nvSpPr>
          <p:spPr>
            <a:xfrm>
              <a:off x="3224150" y="910975"/>
              <a:ext cx="253300" cy="252900"/>
            </a:xfrm>
            <a:custGeom>
              <a:avLst/>
              <a:gdLst/>
              <a:ahLst/>
              <a:cxnLst/>
              <a:rect l="l" t="t" r="r" b="b"/>
              <a:pathLst>
                <a:path w="10132" h="10116" extrusionOk="0">
                  <a:moveTo>
                    <a:pt x="7871" y="1"/>
                  </a:moveTo>
                  <a:cubicBezTo>
                    <a:pt x="7865" y="1"/>
                    <a:pt x="7858" y="2"/>
                    <a:pt x="7852" y="3"/>
                  </a:cubicBezTo>
                  <a:lnTo>
                    <a:pt x="58" y="2188"/>
                  </a:lnTo>
                  <a:cubicBezTo>
                    <a:pt x="22" y="2198"/>
                    <a:pt x="1" y="2235"/>
                    <a:pt x="12" y="2271"/>
                  </a:cubicBezTo>
                  <a:lnTo>
                    <a:pt x="2197" y="10065"/>
                  </a:lnTo>
                  <a:cubicBezTo>
                    <a:pt x="2205" y="10095"/>
                    <a:pt x="2232" y="10115"/>
                    <a:pt x="2262" y="10115"/>
                  </a:cubicBezTo>
                  <a:cubicBezTo>
                    <a:pt x="2268" y="10115"/>
                    <a:pt x="2274" y="10114"/>
                    <a:pt x="2280" y="10113"/>
                  </a:cubicBezTo>
                  <a:lnTo>
                    <a:pt x="10074" y="7928"/>
                  </a:lnTo>
                  <a:cubicBezTo>
                    <a:pt x="10110" y="7918"/>
                    <a:pt x="10131" y="7881"/>
                    <a:pt x="10121" y="7845"/>
                  </a:cubicBezTo>
                  <a:lnTo>
                    <a:pt x="7936" y="49"/>
                  </a:lnTo>
                  <a:cubicBezTo>
                    <a:pt x="7928" y="20"/>
                    <a:pt x="7901" y="1"/>
                    <a:pt x="78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69"/>
            <p:cNvSpPr/>
            <p:nvPr/>
          </p:nvSpPr>
          <p:spPr>
            <a:xfrm>
              <a:off x="3269175" y="965800"/>
              <a:ext cx="150750" cy="133700"/>
            </a:xfrm>
            <a:custGeom>
              <a:avLst/>
              <a:gdLst/>
              <a:ahLst/>
              <a:cxnLst/>
              <a:rect l="l" t="t" r="r" b="b"/>
              <a:pathLst>
                <a:path w="6030" h="5348" extrusionOk="0">
                  <a:moveTo>
                    <a:pt x="4143" y="0"/>
                  </a:moveTo>
                  <a:cubicBezTo>
                    <a:pt x="3564" y="0"/>
                    <a:pt x="3003" y="304"/>
                    <a:pt x="2699" y="844"/>
                  </a:cubicBezTo>
                  <a:cubicBezTo>
                    <a:pt x="2443" y="700"/>
                    <a:pt x="2165" y="632"/>
                    <a:pt x="1891" y="632"/>
                  </a:cubicBezTo>
                  <a:cubicBezTo>
                    <a:pt x="1312" y="632"/>
                    <a:pt x="751" y="935"/>
                    <a:pt x="447" y="1475"/>
                  </a:cubicBezTo>
                  <a:cubicBezTo>
                    <a:pt x="0" y="2272"/>
                    <a:pt x="283" y="3280"/>
                    <a:pt x="1079" y="3727"/>
                  </a:cubicBezTo>
                  <a:lnTo>
                    <a:pt x="3962" y="5348"/>
                  </a:lnTo>
                  <a:lnTo>
                    <a:pt x="5583" y="2464"/>
                  </a:lnTo>
                  <a:cubicBezTo>
                    <a:pt x="6030" y="1668"/>
                    <a:pt x="5747" y="661"/>
                    <a:pt x="4951" y="212"/>
                  </a:cubicBezTo>
                  <a:cubicBezTo>
                    <a:pt x="4695" y="69"/>
                    <a:pt x="4417" y="0"/>
                    <a:pt x="41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69"/>
            <p:cNvSpPr/>
            <p:nvPr/>
          </p:nvSpPr>
          <p:spPr>
            <a:xfrm>
              <a:off x="4357750" y="915050"/>
              <a:ext cx="657525" cy="656775"/>
            </a:xfrm>
            <a:custGeom>
              <a:avLst/>
              <a:gdLst/>
              <a:ahLst/>
              <a:cxnLst/>
              <a:rect l="l" t="t" r="r" b="b"/>
              <a:pathLst>
                <a:path w="26301" h="26271" extrusionOk="0">
                  <a:moveTo>
                    <a:pt x="22394" y="1"/>
                  </a:moveTo>
                  <a:cubicBezTo>
                    <a:pt x="22383" y="1"/>
                    <a:pt x="22373" y="1"/>
                    <a:pt x="22362" y="3"/>
                  </a:cubicBezTo>
                  <a:lnTo>
                    <a:pt x="172" y="3708"/>
                  </a:lnTo>
                  <a:cubicBezTo>
                    <a:pt x="69" y="3725"/>
                    <a:pt x="0" y="3822"/>
                    <a:pt x="17" y="3923"/>
                  </a:cubicBezTo>
                  <a:lnTo>
                    <a:pt x="3723" y="26115"/>
                  </a:lnTo>
                  <a:cubicBezTo>
                    <a:pt x="3738" y="26206"/>
                    <a:pt x="3817" y="26271"/>
                    <a:pt x="3907" y="26271"/>
                  </a:cubicBezTo>
                  <a:cubicBezTo>
                    <a:pt x="3918" y="26271"/>
                    <a:pt x="3928" y="26270"/>
                    <a:pt x="3939" y="26268"/>
                  </a:cubicBezTo>
                  <a:lnTo>
                    <a:pt x="26129" y="22562"/>
                  </a:lnTo>
                  <a:cubicBezTo>
                    <a:pt x="26232" y="22547"/>
                    <a:pt x="26301" y="22449"/>
                    <a:pt x="26283" y="22348"/>
                  </a:cubicBezTo>
                  <a:lnTo>
                    <a:pt x="22578" y="156"/>
                  </a:lnTo>
                  <a:cubicBezTo>
                    <a:pt x="22562" y="65"/>
                    <a:pt x="22484" y="1"/>
                    <a:pt x="223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69"/>
            <p:cNvSpPr/>
            <p:nvPr/>
          </p:nvSpPr>
          <p:spPr>
            <a:xfrm>
              <a:off x="4504450" y="1049675"/>
              <a:ext cx="364200" cy="406600"/>
            </a:xfrm>
            <a:custGeom>
              <a:avLst/>
              <a:gdLst/>
              <a:ahLst/>
              <a:cxnLst/>
              <a:rect l="l" t="t" r="r" b="b"/>
              <a:pathLst>
                <a:path w="14568" h="16264" extrusionOk="0">
                  <a:moveTo>
                    <a:pt x="7292" y="0"/>
                  </a:moveTo>
                  <a:cubicBezTo>
                    <a:pt x="6989" y="0"/>
                    <a:pt x="6682" y="21"/>
                    <a:pt x="6373" y="62"/>
                  </a:cubicBezTo>
                  <a:cubicBezTo>
                    <a:pt x="2628" y="565"/>
                    <a:pt x="0" y="4006"/>
                    <a:pt x="503" y="7752"/>
                  </a:cubicBezTo>
                  <a:cubicBezTo>
                    <a:pt x="747" y="9580"/>
                    <a:pt x="1697" y="11138"/>
                    <a:pt x="3036" y="12200"/>
                  </a:cubicBezTo>
                  <a:lnTo>
                    <a:pt x="3245" y="16263"/>
                  </a:lnTo>
                  <a:lnTo>
                    <a:pt x="5107" y="13323"/>
                  </a:lnTo>
                  <a:cubicBezTo>
                    <a:pt x="5813" y="13562"/>
                    <a:pt x="6553" y="13684"/>
                    <a:pt x="7296" y="13684"/>
                  </a:cubicBezTo>
                  <a:cubicBezTo>
                    <a:pt x="7595" y="13684"/>
                    <a:pt x="7895" y="13664"/>
                    <a:pt x="8193" y="13624"/>
                  </a:cubicBezTo>
                  <a:cubicBezTo>
                    <a:pt x="11937" y="13122"/>
                    <a:pt x="14568" y="9678"/>
                    <a:pt x="14065" y="5933"/>
                  </a:cubicBezTo>
                  <a:cubicBezTo>
                    <a:pt x="13604" y="2497"/>
                    <a:pt x="10667" y="0"/>
                    <a:pt x="72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2239"/>
        <p:cNvGrpSpPr/>
        <p:nvPr/>
      </p:nvGrpSpPr>
      <p:grpSpPr>
        <a:xfrm>
          <a:off x="0" y="0"/>
          <a:ext cx="0" cy="0"/>
          <a:chOff x="0" y="0"/>
          <a:chExt cx="0" cy="0"/>
        </a:xfrm>
      </p:grpSpPr>
      <p:sp>
        <p:nvSpPr>
          <p:cNvPr id="2240" name="Google Shape;2240;p70"/>
          <p:cNvSpPr txBox="1">
            <a:spLocks noGrp="1"/>
          </p:cNvSpPr>
          <p:nvPr>
            <p:ph type="title"/>
          </p:nvPr>
        </p:nvSpPr>
        <p:spPr>
          <a:xfrm>
            <a:off x="775800" y="521225"/>
            <a:ext cx="7323600" cy="105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Our Team</a:t>
            </a:r>
            <a:endParaRPr/>
          </a:p>
        </p:txBody>
      </p:sp>
      <p:sp>
        <p:nvSpPr>
          <p:cNvPr id="2241" name="Google Shape;2241;p70"/>
          <p:cNvSpPr txBox="1">
            <a:spLocks noGrp="1"/>
          </p:cNvSpPr>
          <p:nvPr>
            <p:ph type="title" idx="4294967295"/>
          </p:nvPr>
        </p:nvSpPr>
        <p:spPr>
          <a:xfrm>
            <a:off x="819601" y="2878680"/>
            <a:ext cx="1807500" cy="3882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1800">
                <a:solidFill>
                  <a:schemeClr val="lt1"/>
                </a:solidFill>
              </a:rPr>
              <a:t>John Doe</a:t>
            </a:r>
            <a:endParaRPr sz="1800">
              <a:solidFill>
                <a:schemeClr val="lt1"/>
              </a:solidFill>
            </a:endParaRPr>
          </a:p>
        </p:txBody>
      </p:sp>
      <p:sp>
        <p:nvSpPr>
          <p:cNvPr id="2242" name="Google Shape;2242;p70"/>
          <p:cNvSpPr txBox="1">
            <a:spLocks noGrp="1"/>
          </p:cNvSpPr>
          <p:nvPr>
            <p:ph type="subTitle" idx="4294967295"/>
          </p:nvPr>
        </p:nvSpPr>
        <p:spPr>
          <a:xfrm>
            <a:off x="775800" y="3273150"/>
            <a:ext cx="1851300" cy="10536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sz="1250">
                <a:solidFill>
                  <a:schemeClr val="lt1"/>
                </a:solidFill>
              </a:rPr>
              <a:t>Here you could talk a bit about this person</a:t>
            </a:r>
            <a:endParaRPr sz="1250">
              <a:solidFill>
                <a:schemeClr val="lt1"/>
              </a:solidFill>
            </a:endParaRPr>
          </a:p>
        </p:txBody>
      </p:sp>
      <p:sp>
        <p:nvSpPr>
          <p:cNvPr id="2243" name="Google Shape;2243;p70"/>
          <p:cNvSpPr txBox="1">
            <a:spLocks noGrp="1"/>
          </p:cNvSpPr>
          <p:nvPr>
            <p:ph type="title" idx="4294967295"/>
          </p:nvPr>
        </p:nvSpPr>
        <p:spPr>
          <a:xfrm>
            <a:off x="6516901" y="2878680"/>
            <a:ext cx="1807500" cy="388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a:solidFill>
                  <a:schemeClr val="lt1"/>
                </a:solidFill>
              </a:rPr>
              <a:t>Alex Patt</a:t>
            </a:r>
            <a:endParaRPr sz="1800">
              <a:solidFill>
                <a:schemeClr val="lt1"/>
              </a:solidFill>
            </a:endParaRPr>
          </a:p>
        </p:txBody>
      </p:sp>
      <p:sp>
        <p:nvSpPr>
          <p:cNvPr id="2244" name="Google Shape;2244;p70"/>
          <p:cNvSpPr txBox="1">
            <a:spLocks noGrp="1"/>
          </p:cNvSpPr>
          <p:nvPr>
            <p:ph type="subTitle" idx="4294967295"/>
          </p:nvPr>
        </p:nvSpPr>
        <p:spPr>
          <a:xfrm>
            <a:off x="6516900" y="3273150"/>
            <a:ext cx="1851300" cy="10536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250">
                <a:solidFill>
                  <a:schemeClr val="lt1"/>
                </a:solidFill>
              </a:rPr>
              <a:t>Here you could talk a bit about this person</a:t>
            </a:r>
            <a:endParaRPr sz="1250">
              <a:solidFill>
                <a:schemeClr val="lt1"/>
              </a:solidFill>
            </a:endParaRPr>
          </a:p>
        </p:txBody>
      </p:sp>
      <p:sp>
        <p:nvSpPr>
          <p:cNvPr id="2245" name="Google Shape;2245;p70"/>
          <p:cNvSpPr txBox="1">
            <a:spLocks noGrp="1"/>
          </p:cNvSpPr>
          <p:nvPr>
            <p:ph type="title" idx="4294967295"/>
          </p:nvPr>
        </p:nvSpPr>
        <p:spPr>
          <a:xfrm>
            <a:off x="6516901" y="1131830"/>
            <a:ext cx="1807500" cy="388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a:solidFill>
                  <a:schemeClr val="lt1"/>
                </a:solidFill>
              </a:rPr>
              <a:t>Hanna Miller</a:t>
            </a:r>
            <a:endParaRPr sz="1800">
              <a:solidFill>
                <a:schemeClr val="lt1"/>
              </a:solidFill>
            </a:endParaRPr>
          </a:p>
        </p:txBody>
      </p:sp>
      <p:sp>
        <p:nvSpPr>
          <p:cNvPr id="2246" name="Google Shape;2246;p70"/>
          <p:cNvSpPr txBox="1">
            <a:spLocks noGrp="1"/>
          </p:cNvSpPr>
          <p:nvPr>
            <p:ph type="subTitle" idx="4294967295"/>
          </p:nvPr>
        </p:nvSpPr>
        <p:spPr>
          <a:xfrm>
            <a:off x="6516900" y="1526300"/>
            <a:ext cx="1851300" cy="10536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250">
                <a:solidFill>
                  <a:schemeClr val="lt1"/>
                </a:solidFill>
              </a:rPr>
              <a:t>Here you could talk a bit about this person</a:t>
            </a:r>
            <a:endParaRPr sz="1250">
              <a:solidFill>
                <a:schemeClr val="lt1"/>
              </a:solidFill>
            </a:endParaRPr>
          </a:p>
        </p:txBody>
      </p:sp>
      <p:sp>
        <p:nvSpPr>
          <p:cNvPr id="2247" name="Google Shape;2247;p70"/>
          <p:cNvSpPr/>
          <p:nvPr/>
        </p:nvSpPr>
        <p:spPr>
          <a:xfrm>
            <a:off x="2978100" y="977850"/>
            <a:ext cx="3187800" cy="31878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48" name="Google Shape;2248;p70"/>
          <p:cNvGrpSpPr/>
          <p:nvPr/>
        </p:nvGrpSpPr>
        <p:grpSpPr>
          <a:xfrm>
            <a:off x="3335242" y="1751321"/>
            <a:ext cx="2473525" cy="1838947"/>
            <a:chOff x="608000" y="487750"/>
            <a:chExt cx="6092425" cy="4529425"/>
          </a:xfrm>
        </p:grpSpPr>
        <p:sp>
          <p:nvSpPr>
            <p:cNvPr id="2249" name="Google Shape;2249;p70"/>
            <p:cNvSpPr/>
            <p:nvPr/>
          </p:nvSpPr>
          <p:spPr>
            <a:xfrm>
              <a:off x="855400" y="3324250"/>
              <a:ext cx="954050" cy="110575"/>
            </a:xfrm>
            <a:custGeom>
              <a:avLst/>
              <a:gdLst/>
              <a:ahLst/>
              <a:cxnLst/>
              <a:rect l="l" t="t" r="r" b="b"/>
              <a:pathLst>
                <a:path w="38162" h="4423" extrusionOk="0">
                  <a:moveTo>
                    <a:pt x="2210" y="0"/>
                  </a:moveTo>
                  <a:cubicBezTo>
                    <a:pt x="991" y="0"/>
                    <a:pt x="0" y="990"/>
                    <a:pt x="0" y="2211"/>
                  </a:cubicBezTo>
                  <a:cubicBezTo>
                    <a:pt x="0" y="3434"/>
                    <a:pt x="993" y="4422"/>
                    <a:pt x="2213" y="4422"/>
                  </a:cubicBezTo>
                  <a:cubicBezTo>
                    <a:pt x="2219" y="4422"/>
                    <a:pt x="2225" y="4422"/>
                    <a:pt x="2231" y="4422"/>
                  </a:cubicBezTo>
                  <a:lnTo>
                    <a:pt x="35931" y="4422"/>
                  </a:lnTo>
                  <a:cubicBezTo>
                    <a:pt x="35937" y="4422"/>
                    <a:pt x="35943" y="4422"/>
                    <a:pt x="35949" y="4422"/>
                  </a:cubicBezTo>
                  <a:cubicBezTo>
                    <a:pt x="37169" y="4422"/>
                    <a:pt x="38162" y="3434"/>
                    <a:pt x="38162" y="2211"/>
                  </a:cubicBezTo>
                  <a:cubicBezTo>
                    <a:pt x="38162" y="990"/>
                    <a:pt x="37171" y="0"/>
                    <a:pt x="35952" y="0"/>
                  </a:cubicBezTo>
                  <a:cubicBezTo>
                    <a:pt x="35945" y="0"/>
                    <a:pt x="35938" y="1"/>
                    <a:pt x="35931" y="1"/>
                  </a:cubicBezTo>
                  <a:lnTo>
                    <a:pt x="2231" y="1"/>
                  </a:lnTo>
                  <a:cubicBezTo>
                    <a:pt x="2224" y="1"/>
                    <a:pt x="2217" y="0"/>
                    <a:pt x="22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70"/>
            <p:cNvSpPr/>
            <p:nvPr/>
          </p:nvSpPr>
          <p:spPr>
            <a:xfrm>
              <a:off x="2452600" y="4479175"/>
              <a:ext cx="183975" cy="377475"/>
            </a:xfrm>
            <a:custGeom>
              <a:avLst/>
              <a:gdLst/>
              <a:ahLst/>
              <a:cxnLst/>
              <a:rect l="l" t="t" r="r" b="b"/>
              <a:pathLst>
                <a:path w="7359" h="15099" extrusionOk="0">
                  <a:moveTo>
                    <a:pt x="4965" y="1"/>
                  </a:moveTo>
                  <a:lnTo>
                    <a:pt x="1" y="2279"/>
                  </a:lnTo>
                  <a:lnTo>
                    <a:pt x="2394" y="15099"/>
                  </a:lnTo>
                  <a:lnTo>
                    <a:pt x="7359" y="12820"/>
                  </a:lnTo>
                  <a:lnTo>
                    <a:pt x="4965" y="1"/>
                  </a:lnTo>
                  <a:close/>
                </a:path>
              </a:pathLst>
            </a:custGeom>
            <a:solidFill>
              <a:srgbClr val="7F3E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70"/>
            <p:cNvSpPr/>
            <p:nvPr/>
          </p:nvSpPr>
          <p:spPr>
            <a:xfrm>
              <a:off x="2484650" y="4722375"/>
              <a:ext cx="509500" cy="247450"/>
            </a:xfrm>
            <a:custGeom>
              <a:avLst/>
              <a:gdLst/>
              <a:ahLst/>
              <a:cxnLst/>
              <a:rect l="l" t="t" r="r" b="b"/>
              <a:pathLst>
                <a:path w="20380" h="9898" extrusionOk="0">
                  <a:moveTo>
                    <a:pt x="18696" y="0"/>
                  </a:moveTo>
                  <a:cubicBezTo>
                    <a:pt x="18648" y="0"/>
                    <a:pt x="18600" y="5"/>
                    <a:pt x="18551" y="16"/>
                  </a:cubicBezTo>
                  <a:cubicBezTo>
                    <a:pt x="14908" y="839"/>
                    <a:pt x="10494" y="1745"/>
                    <a:pt x="8041" y="1745"/>
                  </a:cubicBezTo>
                  <a:cubicBezTo>
                    <a:pt x="7570" y="1745"/>
                    <a:pt x="7172" y="1711"/>
                    <a:pt x="6865" y="1637"/>
                  </a:cubicBezTo>
                  <a:cubicBezTo>
                    <a:pt x="6740" y="1608"/>
                    <a:pt x="6615" y="1594"/>
                    <a:pt x="6491" y="1594"/>
                  </a:cubicBezTo>
                  <a:cubicBezTo>
                    <a:pt x="6272" y="1594"/>
                    <a:pt x="6059" y="1639"/>
                    <a:pt x="5869" y="1726"/>
                  </a:cubicBezTo>
                  <a:lnTo>
                    <a:pt x="292" y="4286"/>
                  </a:lnTo>
                  <a:cubicBezTo>
                    <a:pt x="89" y="4378"/>
                    <a:pt x="1" y="4590"/>
                    <a:pt x="79" y="4793"/>
                  </a:cubicBezTo>
                  <a:lnTo>
                    <a:pt x="1833" y="9330"/>
                  </a:lnTo>
                  <a:cubicBezTo>
                    <a:pt x="1969" y="9679"/>
                    <a:pt x="2349" y="9898"/>
                    <a:pt x="2725" y="9898"/>
                  </a:cubicBezTo>
                  <a:cubicBezTo>
                    <a:pt x="2857" y="9898"/>
                    <a:pt x="2988" y="9871"/>
                    <a:pt x="3108" y="9814"/>
                  </a:cubicBezTo>
                  <a:cubicBezTo>
                    <a:pt x="5034" y="8888"/>
                    <a:pt x="5910" y="8349"/>
                    <a:pt x="8363" y="7224"/>
                  </a:cubicBezTo>
                  <a:cubicBezTo>
                    <a:pt x="9871" y="6531"/>
                    <a:pt x="16358" y="3744"/>
                    <a:pt x="18443" y="2788"/>
                  </a:cubicBezTo>
                  <a:cubicBezTo>
                    <a:pt x="20379" y="1899"/>
                    <a:pt x="19609" y="0"/>
                    <a:pt x="1869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70"/>
            <p:cNvSpPr/>
            <p:nvPr/>
          </p:nvSpPr>
          <p:spPr>
            <a:xfrm>
              <a:off x="1128375" y="2795475"/>
              <a:ext cx="1571175" cy="1827825"/>
            </a:xfrm>
            <a:custGeom>
              <a:avLst/>
              <a:gdLst/>
              <a:ahLst/>
              <a:cxnLst/>
              <a:rect l="l" t="t" r="r" b="b"/>
              <a:pathLst>
                <a:path w="62847" h="73113" extrusionOk="0">
                  <a:moveTo>
                    <a:pt x="1494" y="1"/>
                  </a:moveTo>
                  <a:cubicBezTo>
                    <a:pt x="1494" y="1"/>
                    <a:pt x="0" y="7302"/>
                    <a:pt x="2763" y="14792"/>
                  </a:cubicBezTo>
                  <a:cubicBezTo>
                    <a:pt x="6141" y="23950"/>
                    <a:pt x="34893" y="19739"/>
                    <a:pt x="45499" y="24136"/>
                  </a:cubicBezTo>
                  <a:cubicBezTo>
                    <a:pt x="43307" y="41574"/>
                    <a:pt x="51443" y="73113"/>
                    <a:pt x="51443" y="73113"/>
                  </a:cubicBezTo>
                  <a:lnTo>
                    <a:pt x="60694" y="69301"/>
                  </a:lnTo>
                  <a:cubicBezTo>
                    <a:pt x="60694" y="69301"/>
                    <a:pt x="58667" y="40993"/>
                    <a:pt x="61133" y="18613"/>
                  </a:cubicBezTo>
                  <a:cubicBezTo>
                    <a:pt x="62847" y="3045"/>
                    <a:pt x="20347" y="2"/>
                    <a:pt x="20347" y="2"/>
                  </a:cubicBezTo>
                  <a:lnTo>
                    <a:pt x="1494"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70"/>
            <p:cNvSpPr/>
            <p:nvPr/>
          </p:nvSpPr>
          <p:spPr>
            <a:xfrm>
              <a:off x="2111250" y="3119550"/>
              <a:ext cx="306725" cy="441150"/>
            </a:xfrm>
            <a:custGeom>
              <a:avLst/>
              <a:gdLst/>
              <a:ahLst/>
              <a:cxnLst/>
              <a:rect l="l" t="t" r="r" b="b"/>
              <a:pathLst>
                <a:path w="12269" h="17646" extrusionOk="0">
                  <a:moveTo>
                    <a:pt x="1739" y="1"/>
                  </a:moveTo>
                  <a:cubicBezTo>
                    <a:pt x="1739" y="1"/>
                    <a:pt x="706" y="4628"/>
                    <a:pt x="1" y="9652"/>
                  </a:cubicBezTo>
                  <a:cubicBezTo>
                    <a:pt x="30" y="9659"/>
                    <a:pt x="68" y="9659"/>
                    <a:pt x="97" y="9666"/>
                  </a:cubicBezTo>
                  <a:cubicBezTo>
                    <a:pt x="465" y="9718"/>
                    <a:pt x="834" y="9778"/>
                    <a:pt x="1187" y="9836"/>
                  </a:cubicBezTo>
                  <a:cubicBezTo>
                    <a:pt x="1371" y="9872"/>
                    <a:pt x="1563" y="9902"/>
                    <a:pt x="1739" y="9940"/>
                  </a:cubicBezTo>
                  <a:cubicBezTo>
                    <a:pt x="1954" y="9976"/>
                    <a:pt x="2159" y="10020"/>
                    <a:pt x="2367" y="10057"/>
                  </a:cubicBezTo>
                  <a:cubicBezTo>
                    <a:pt x="3272" y="10241"/>
                    <a:pt x="4120" y="10456"/>
                    <a:pt x="4893" y="10706"/>
                  </a:cubicBezTo>
                  <a:cubicBezTo>
                    <a:pt x="5092" y="10764"/>
                    <a:pt x="5276" y="10831"/>
                    <a:pt x="5461" y="10898"/>
                  </a:cubicBezTo>
                  <a:cubicBezTo>
                    <a:pt x="5712" y="10979"/>
                    <a:pt x="5954" y="11074"/>
                    <a:pt x="6182" y="11170"/>
                  </a:cubicBezTo>
                  <a:cubicBezTo>
                    <a:pt x="5932" y="13166"/>
                    <a:pt x="5815" y="15348"/>
                    <a:pt x="5807" y="17646"/>
                  </a:cubicBezTo>
                  <a:cubicBezTo>
                    <a:pt x="12268" y="8164"/>
                    <a:pt x="6727" y="1"/>
                    <a:pt x="173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70"/>
            <p:cNvSpPr/>
            <p:nvPr/>
          </p:nvSpPr>
          <p:spPr>
            <a:xfrm>
              <a:off x="2365875" y="4451875"/>
              <a:ext cx="326950" cy="247550"/>
            </a:xfrm>
            <a:custGeom>
              <a:avLst/>
              <a:gdLst/>
              <a:ahLst/>
              <a:cxnLst/>
              <a:rect l="l" t="t" r="r" b="b"/>
              <a:pathLst>
                <a:path w="13078" h="9902" extrusionOk="0">
                  <a:moveTo>
                    <a:pt x="12307" y="0"/>
                  </a:moveTo>
                  <a:lnTo>
                    <a:pt x="0" y="4503"/>
                  </a:lnTo>
                  <a:lnTo>
                    <a:pt x="1106" y="9902"/>
                  </a:lnTo>
                  <a:lnTo>
                    <a:pt x="13077" y="4407"/>
                  </a:lnTo>
                  <a:lnTo>
                    <a:pt x="1230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70"/>
            <p:cNvSpPr/>
            <p:nvPr/>
          </p:nvSpPr>
          <p:spPr>
            <a:xfrm>
              <a:off x="2645525" y="4727200"/>
              <a:ext cx="62175" cy="50575"/>
            </a:xfrm>
            <a:custGeom>
              <a:avLst/>
              <a:gdLst/>
              <a:ahLst/>
              <a:cxnLst/>
              <a:rect l="l" t="t" r="r" b="b"/>
              <a:pathLst>
                <a:path w="2487" h="2023" extrusionOk="0">
                  <a:moveTo>
                    <a:pt x="1871" y="256"/>
                  </a:moveTo>
                  <a:cubicBezTo>
                    <a:pt x="1944" y="256"/>
                    <a:pt x="2003" y="290"/>
                    <a:pt x="2057" y="359"/>
                  </a:cubicBezTo>
                  <a:cubicBezTo>
                    <a:pt x="2181" y="525"/>
                    <a:pt x="2216" y="671"/>
                    <a:pt x="2164" y="811"/>
                  </a:cubicBezTo>
                  <a:cubicBezTo>
                    <a:pt x="2038" y="1147"/>
                    <a:pt x="1397" y="1475"/>
                    <a:pt x="427" y="1707"/>
                  </a:cubicBezTo>
                  <a:cubicBezTo>
                    <a:pt x="835" y="1075"/>
                    <a:pt x="1470" y="278"/>
                    <a:pt x="1854" y="257"/>
                  </a:cubicBezTo>
                  <a:cubicBezTo>
                    <a:pt x="1860" y="256"/>
                    <a:pt x="1866" y="256"/>
                    <a:pt x="1871" y="256"/>
                  </a:cubicBezTo>
                  <a:close/>
                  <a:moveTo>
                    <a:pt x="1870" y="1"/>
                  </a:moveTo>
                  <a:cubicBezTo>
                    <a:pt x="1860" y="1"/>
                    <a:pt x="1850" y="1"/>
                    <a:pt x="1839" y="2"/>
                  </a:cubicBezTo>
                  <a:cubicBezTo>
                    <a:pt x="1124" y="42"/>
                    <a:pt x="160" y="1647"/>
                    <a:pt x="52" y="1831"/>
                  </a:cubicBezTo>
                  <a:cubicBezTo>
                    <a:pt x="0" y="1917"/>
                    <a:pt x="64" y="2023"/>
                    <a:pt x="159" y="2023"/>
                  </a:cubicBezTo>
                  <a:cubicBezTo>
                    <a:pt x="168" y="2023"/>
                    <a:pt x="177" y="2022"/>
                    <a:pt x="186" y="2020"/>
                  </a:cubicBezTo>
                  <a:cubicBezTo>
                    <a:pt x="582" y="1938"/>
                    <a:pt x="1132" y="1801"/>
                    <a:pt x="1592" y="1591"/>
                  </a:cubicBezTo>
                  <a:cubicBezTo>
                    <a:pt x="1975" y="1414"/>
                    <a:pt x="2296" y="1187"/>
                    <a:pt x="2403" y="900"/>
                  </a:cubicBezTo>
                  <a:cubicBezTo>
                    <a:pt x="2487" y="675"/>
                    <a:pt x="2439" y="440"/>
                    <a:pt x="2259" y="206"/>
                  </a:cubicBezTo>
                  <a:cubicBezTo>
                    <a:pt x="2158" y="71"/>
                    <a:pt x="2023" y="1"/>
                    <a:pt x="18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70"/>
            <p:cNvSpPr/>
            <p:nvPr/>
          </p:nvSpPr>
          <p:spPr>
            <a:xfrm>
              <a:off x="2626800" y="4711925"/>
              <a:ext cx="40950" cy="65850"/>
            </a:xfrm>
            <a:custGeom>
              <a:avLst/>
              <a:gdLst/>
              <a:ahLst/>
              <a:cxnLst/>
              <a:rect l="l" t="t" r="r" b="b"/>
              <a:pathLst>
                <a:path w="1638" h="2634" extrusionOk="0">
                  <a:moveTo>
                    <a:pt x="899" y="254"/>
                  </a:moveTo>
                  <a:cubicBezTo>
                    <a:pt x="991" y="254"/>
                    <a:pt x="1039" y="299"/>
                    <a:pt x="1072" y="343"/>
                  </a:cubicBezTo>
                  <a:cubicBezTo>
                    <a:pt x="1311" y="665"/>
                    <a:pt x="1179" y="1677"/>
                    <a:pt x="915" y="2241"/>
                  </a:cubicBezTo>
                  <a:cubicBezTo>
                    <a:pt x="683" y="1776"/>
                    <a:pt x="349" y="938"/>
                    <a:pt x="517" y="514"/>
                  </a:cubicBezTo>
                  <a:cubicBezTo>
                    <a:pt x="551" y="417"/>
                    <a:pt x="624" y="340"/>
                    <a:pt x="718" y="298"/>
                  </a:cubicBezTo>
                  <a:cubicBezTo>
                    <a:pt x="737" y="289"/>
                    <a:pt x="754" y="282"/>
                    <a:pt x="775" y="276"/>
                  </a:cubicBezTo>
                  <a:cubicBezTo>
                    <a:pt x="823" y="261"/>
                    <a:pt x="865" y="254"/>
                    <a:pt x="899" y="254"/>
                  </a:cubicBezTo>
                  <a:close/>
                  <a:moveTo>
                    <a:pt x="899" y="0"/>
                  </a:moveTo>
                  <a:cubicBezTo>
                    <a:pt x="835" y="0"/>
                    <a:pt x="767" y="12"/>
                    <a:pt x="696" y="35"/>
                  </a:cubicBezTo>
                  <a:cubicBezTo>
                    <a:pt x="495" y="100"/>
                    <a:pt x="356" y="229"/>
                    <a:pt x="281" y="421"/>
                  </a:cubicBezTo>
                  <a:cubicBezTo>
                    <a:pt x="1" y="1134"/>
                    <a:pt x="767" y="2510"/>
                    <a:pt x="801" y="2568"/>
                  </a:cubicBezTo>
                  <a:cubicBezTo>
                    <a:pt x="823" y="2610"/>
                    <a:pt x="866" y="2633"/>
                    <a:pt x="911" y="2633"/>
                  </a:cubicBezTo>
                  <a:cubicBezTo>
                    <a:pt x="928" y="2633"/>
                    <a:pt x="946" y="2630"/>
                    <a:pt x="963" y="2622"/>
                  </a:cubicBezTo>
                  <a:cubicBezTo>
                    <a:pt x="983" y="2612"/>
                    <a:pt x="1002" y="2597"/>
                    <a:pt x="1015" y="2578"/>
                  </a:cubicBezTo>
                  <a:cubicBezTo>
                    <a:pt x="1374" y="2057"/>
                    <a:pt x="1638" y="681"/>
                    <a:pt x="1276" y="192"/>
                  </a:cubicBezTo>
                  <a:cubicBezTo>
                    <a:pt x="1183" y="66"/>
                    <a:pt x="1053" y="0"/>
                    <a:pt x="8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70"/>
            <p:cNvSpPr/>
            <p:nvPr/>
          </p:nvSpPr>
          <p:spPr>
            <a:xfrm rot="-180912">
              <a:off x="1492291" y="1691660"/>
              <a:ext cx="715839" cy="884461"/>
            </a:xfrm>
            <a:custGeom>
              <a:avLst/>
              <a:gdLst/>
              <a:ahLst/>
              <a:cxnLst/>
              <a:rect l="l" t="t" r="r" b="b"/>
              <a:pathLst>
                <a:path w="28634" h="35379" extrusionOk="0">
                  <a:moveTo>
                    <a:pt x="15486" y="28073"/>
                  </a:moveTo>
                  <a:cubicBezTo>
                    <a:pt x="15379" y="28138"/>
                    <a:pt x="15290" y="28182"/>
                    <a:pt x="15229" y="28199"/>
                  </a:cubicBezTo>
                  <a:cubicBezTo>
                    <a:pt x="15219" y="28206"/>
                    <a:pt x="15209" y="28208"/>
                    <a:pt x="15202" y="28208"/>
                  </a:cubicBezTo>
                  <a:cubicBezTo>
                    <a:pt x="15169" y="28208"/>
                    <a:pt x="15199" y="28141"/>
                    <a:pt x="15486" y="28073"/>
                  </a:cubicBezTo>
                  <a:close/>
                  <a:moveTo>
                    <a:pt x="7867" y="1"/>
                  </a:moveTo>
                  <a:lnTo>
                    <a:pt x="1" y="2585"/>
                  </a:lnTo>
                  <a:cubicBezTo>
                    <a:pt x="805" y="5167"/>
                    <a:pt x="1688" y="7679"/>
                    <a:pt x="2559" y="10217"/>
                  </a:cubicBezTo>
                  <a:cubicBezTo>
                    <a:pt x="3447" y="12744"/>
                    <a:pt x="4357" y="15264"/>
                    <a:pt x="5323" y="17770"/>
                  </a:cubicBezTo>
                  <a:cubicBezTo>
                    <a:pt x="6276" y="20281"/>
                    <a:pt x="7263" y="22781"/>
                    <a:pt x="8317" y="25275"/>
                  </a:cubicBezTo>
                  <a:cubicBezTo>
                    <a:pt x="9361" y="27774"/>
                    <a:pt x="10456" y="30252"/>
                    <a:pt x="11693" y="32753"/>
                  </a:cubicBezTo>
                  <a:lnTo>
                    <a:pt x="11844" y="33058"/>
                  </a:lnTo>
                  <a:lnTo>
                    <a:pt x="11935" y="33195"/>
                  </a:lnTo>
                  <a:cubicBezTo>
                    <a:pt x="12294" y="33733"/>
                    <a:pt x="12861" y="34374"/>
                    <a:pt x="13714" y="34830"/>
                  </a:cubicBezTo>
                  <a:cubicBezTo>
                    <a:pt x="14417" y="35218"/>
                    <a:pt x="15247" y="35378"/>
                    <a:pt x="15908" y="35378"/>
                  </a:cubicBezTo>
                  <a:cubicBezTo>
                    <a:pt x="16038" y="35378"/>
                    <a:pt x="16162" y="35372"/>
                    <a:pt x="16277" y="35360"/>
                  </a:cubicBezTo>
                  <a:cubicBezTo>
                    <a:pt x="17711" y="35202"/>
                    <a:pt x="18396" y="34734"/>
                    <a:pt x="18965" y="34387"/>
                  </a:cubicBezTo>
                  <a:cubicBezTo>
                    <a:pt x="20062" y="33647"/>
                    <a:pt x="20682" y="32961"/>
                    <a:pt x="21306" y="32283"/>
                  </a:cubicBezTo>
                  <a:cubicBezTo>
                    <a:pt x="22500" y="30937"/>
                    <a:pt x="23398" y="29589"/>
                    <a:pt x="24272" y="28237"/>
                  </a:cubicBezTo>
                  <a:cubicBezTo>
                    <a:pt x="25124" y="26877"/>
                    <a:pt x="25903" y="25509"/>
                    <a:pt x="26627" y="24117"/>
                  </a:cubicBezTo>
                  <a:cubicBezTo>
                    <a:pt x="27336" y="22708"/>
                    <a:pt x="28022" y="21330"/>
                    <a:pt x="28634" y="19851"/>
                  </a:cubicBezTo>
                  <a:lnTo>
                    <a:pt x="25116" y="17741"/>
                  </a:lnTo>
                  <a:lnTo>
                    <a:pt x="22213" y="21160"/>
                  </a:lnTo>
                  <a:cubicBezTo>
                    <a:pt x="21246" y="22293"/>
                    <a:pt x="20281" y="23416"/>
                    <a:pt x="19301" y="24482"/>
                  </a:cubicBezTo>
                  <a:cubicBezTo>
                    <a:pt x="18631" y="25228"/>
                    <a:pt x="17937" y="25952"/>
                    <a:pt x="17259" y="26600"/>
                  </a:cubicBezTo>
                  <a:lnTo>
                    <a:pt x="17259" y="26600"/>
                  </a:lnTo>
                  <a:cubicBezTo>
                    <a:pt x="16719" y="25209"/>
                    <a:pt x="16194" y="23795"/>
                    <a:pt x="15668" y="22383"/>
                  </a:cubicBezTo>
                  <a:cubicBezTo>
                    <a:pt x="14770" y="19928"/>
                    <a:pt x="13898" y="17444"/>
                    <a:pt x="13026" y="14959"/>
                  </a:cubicBezTo>
                  <a:lnTo>
                    <a:pt x="7867" y="1"/>
                  </a:lnTo>
                  <a:close/>
                </a:path>
              </a:pathLst>
            </a:custGeom>
            <a:solidFill>
              <a:srgbClr val="803E3C"/>
            </a:solidFill>
            <a:ln w="9525" cap="flat" cmpd="sng">
              <a:solidFill>
                <a:srgbClr val="803E3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70"/>
            <p:cNvSpPr/>
            <p:nvPr/>
          </p:nvSpPr>
          <p:spPr>
            <a:xfrm>
              <a:off x="1410050" y="1612550"/>
              <a:ext cx="486475" cy="576500"/>
            </a:xfrm>
            <a:custGeom>
              <a:avLst/>
              <a:gdLst/>
              <a:ahLst/>
              <a:cxnLst/>
              <a:rect l="l" t="t" r="r" b="b"/>
              <a:pathLst>
                <a:path w="19459" h="23060" extrusionOk="0">
                  <a:moveTo>
                    <a:pt x="4626" y="0"/>
                  </a:moveTo>
                  <a:cubicBezTo>
                    <a:pt x="2001" y="0"/>
                    <a:pt x="0" y="1555"/>
                    <a:pt x="140" y="4514"/>
                  </a:cubicBezTo>
                  <a:cubicBezTo>
                    <a:pt x="311" y="8162"/>
                    <a:pt x="4493" y="18973"/>
                    <a:pt x="7847" y="23060"/>
                  </a:cubicBezTo>
                  <a:lnTo>
                    <a:pt x="19458" y="16066"/>
                  </a:lnTo>
                  <a:cubicBezTo>
                    <a:pt x="19458" y="16066"/>
                    <a:pt x="16520" y="8934"/>
                    <a:pt x="12079" y="3836"/>
                  </a:cubicBezTo>
                  <a:cubicBezTo>
                    <a:pt x="9819" y="1243"/>
                    <a:pt x="6973" y="0"/>
                    <a:pt x="46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70"/>
            <p:cNvSpPr/>
            <p:nvPr/>
          </p:nvSpPr>
          <p:spPr>
            <a:xfrm>
              <a:off x="1481150" y="1823850"/>
              <a:ext cx="256600" cy="365175"/>
            </a:xfrm>
            <a:custGeom>
              <a:avLst/>
              <a:gdLst/>
              <a:ahLst/>
              <a:cxnLst/>
              <a:rect l="l" t="t" r="r" b="b"/>
              <a:pathLst>
                <a:path w="10264" h="14607" extrusionOk="0">
                  <a:moveTo>
                    <a:pt x="3778" y="0"/>
                  </a:moveTo>
                  <a:cubicBezTo>
                    <a:pt x="2193" y="0"/>
                    <a:pt x="932" y="2447"/>
                    <a:pt x="1" y="5285"/>
                  </a:cubicBezTo>
                  <a:cubicBezTo>
                    <a:pt x="1481" y="8926"/>
                    <a:pt x="3346" y="12587"/>
                    <a:pt x="5003" y="14606"/>
                  </a:cubicBezTo>
                  <a:lnTo>
                    <a:pt x="10263" y="11438"/>
                  </a:lnTo>
                  <a:cubicBezTo>
                    <a:pt x="9475" y="7143"/>
                    <a:pt x="7679" y="2714"/>
                    <a:pt x="5144" y="585"/>
                  </a:cubicBezTo>
                  <a:cubicBezTo>
                    <a:pt x="4664" y="181"/>
                    <a:pt x="4209" y="0"/>
                    <a:pt x="37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70"/>
            <p:cNvSpPr/>
            <p:nvPr/>
          </p:nvSpPr>
          <p:spPr>
            <a:xfrm>
              <a:off x="1650750" y="4529700"/>
              <a:ext cx="199150" cy="316275"/>
            </a:xfrm>
            <a:custGeom>
              <a:avLst/>
              <a:gdLst/>
              <a:ahLst/>
              <a:cxnLst/>
              <a:rect l="l" t="t" r="r" b="b"/>
              <a:pathLst>
                <a:path w="7966" h="12651" extrusionOk="0">
                  <a:moveTo>
                    <a:pt x="2503" y="0"/>
                  </a:moveTo>
                  <a:lnTo>
                    <a:pt x="1" y="12650"/>
                  </a:lnTo>
                  <a:lnTo>
                    <a:pt x="5464" y="12650"/>
                  </a:lnTo>
                  <a:lnTo>
                    <a:pt x="7966" y="0"/>
                  </a:lnTo>
                  <a:close/>
                </a:path>
              </a:pathLst>
            </a:custGeom>
            <a:solidFill>
              <a:srgbClr val="7F3E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70"/>
            <p:cNvSpPr/>
            <p:nvPr/>
          </p:nvSpPr>
          <p:spPr>
            <a:xfrm>
              <a:off x="1619800" y="4812725"/>
              <a:ext cx="466775" cy="155250"/>
            </a:xfrm>
            <a:custGeom>
              <a:avLst/>
              <a:gdLst/>
              <a:ahLst/>
              <a:cxnLst/>
              <a:rect l="l" t="t" r="r" b="b"/>
              <a:pathLst>
                <a:path w="18671" h="6210" extrusionOk="0">
                  <a:moveTo>
                    <a:pt x="735" y="1"/>
                  </a:moveTo>
                  <a:cubicBezTo>
                    <a:pt x="512" y="1"/>
                    <a:pt x="342" y="156"/>
                    <a:pt x="329" y="373"/>
                  </a:cubicBezTo>
                  <a:lnTo>
                    <a:pt x="32" y="5229"/>
                  </a:lnTo>
                  <a:cubicBezTo>
                    <a:pt x="1" y="5727"/>
                    <a:pt x="466" y="6200"/>
                    <a:pt x="974" y="6200"/>
                  </a:cubicBezTo>
                  <a:cubicBezTo>
                    <a:pt x="979" y="6200"/>
                    <a:pt x="984" y="6200"/>
                    <a:pt x="988" y="6200"/>
                  </a:cubicBezTo>
                  <a:cubicBezTo>
                    <a:pt x="3125" y="6164"/>
                    <a:pt x="4145" y="6038"/>
                    <a:pt x="6844" y="6038"/>
                  </a:cubicBezTo>
                  <a:cubicBezTo>
                    <a:pt x="8504" y="6038"/>
                    <a:pt x="14137" y="6210"/>
                    <a:pt x="16428" y="6210"/>
                  </a:cubicBezTo>
                  <a:cubicBezTo>
                    <a:pt x="18671" y="6210"/>
                    <a:pt x="18656" y="3943"/>
                    <a:pt x="17684" y="3737"/>
                  </a:cubicBezTo>
                  <a:cubicBezTo>
                    <a:pt x="13327" y="2817"/>
                    <a:pt x="9354" y="1547"/>
                    <a:pt x="7812" y="336"/>
                  </a:cubicBezTo>
                  <a:cubicBezTo>
                    <a:pt x="7533" y="118"/>
                    <a:pt x="7197" y="1"/>
                    <a:pt x="687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70"/>
            <p:cNvSpPr/>
            <p:nvPr/>
          </p:nvSpPr>
          <p:spPr>
            <a:xfrm>
              <a:off x="860825" y="2795475"/>
              <a:ext cx="1409100" cy="1858000"/>
            </a:xfrm>
            <a:custGeom>
              <a:avLst/>
              <a:gdLst/>
              <a:ahLst/>
              <a:cxnLst/>
              <a:rect l="l" t="t" r="r" b="b"/>
              <a:pathLst>
                <a:path w="56364" h="74320" extrusionOk="0">
                  <a:moveTo>
                    <a:pt x="1496" y="1"/>
                  </a:moveTo>
                  <a:cubicBezTo>
                    <a:pt x="1496" y="1"/>
                    <a:pt x="1" y="7302"/>
                    <a:pt x="2765" y="14793"/>
                  </a:cubicBezTo>
                  <a:cubicBezTo>
                    <a:pt x="5147" y="21253"/>
                    <a:pt x="16327" y="22204"/>
                    <a:pt x="26271" y="22204"/>
                  </a:cubicBezTo>
                  <a:cubicBezTo>
                    <a:pt x="30424" y="22204"/>
                    <a:pt x="34362" y="22038"/>
                    <a:pt x="37352" y="22038"/>
                  </a:cubicBezTo>
                  <a:cubicBezTo>
                    <a:pt x="35160" y="39476"/>
                    <a:pt x="30637" y="74320"/>
                    <a:pt x="30637" y="74320"/>
                  </a:cubicBezTo>
                  <a:lnTo>
                    <a:pt x="40642" y="74320"/>
                  </a:lnTo>
                  <a:cubicBezTo>
                    <a:pt x="40642" y="74320"/>
                    <a:pt x="54506" y="35809"/>
                    <a:pt x="55477" y="18682"/>
                  </a:cubicBezTo>
                  <a:cubicBezTo>
                    <a:pt x="56363" y="3043"/>
                    <a:pt x="20347" y="2"/>
                    <a:pt x="20347" y="2"/>
                  </a:cubicBezTo>
                  <a:lnTo>
                    <a:pt x="1496"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70"/>
            <p:cNvSpPr/>
            <p:nvPr/>
          </p:nvSpPr>
          <p:spPr>
            <a:xfrm>
              <a:off x="1599875" y="4523575"/>
              <a:ext cx="348250" cy="129900"/>
            </a:xfrm>
            <a:custGeom>
              <a:avLst/>
              <a:gdLst/>
              <a:ahLst/>
              <a:cxnLst/>
              <a:rect l="l" t="t" r="r" b="b"/>
              <a:pathLst>
                <a:path w="13930" h="5196" extrusionOk="0">
                  <a:moveTo>
                    <a:pt x="13930" y="1"/>
                  </a:moveTo>
                  <a:lnTo>
                    <a:pt x="176" y="615"/>
                  </a:lnTo>
                  <a:lnTo>
                    <a:pt x="1" y="5196"/>
                  </a:lnTo>
                  <a:lnTo>
                    <a:pt x="13173" y="5196"/>
                  </a:lnTo>
                  <a:lnTo>
                    <a:pt x="1393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70"/>
            <p:cNvSpPr/>
            <p:nvPr/>
          </p:nvSpPr>
          <p:spPr>
            <a:xfrm>
              <a:off x="1800200" y="4801975"/>
              <a:ext cx="71050" cy="34575"/>
            </a:xfrm>
            <a:custGeom>
              <a:avLst/>
              <a:gdLst/>
              <a:ahLst/>
              <a:cxnLst/>
              <a:rect l="l" t="t" r="r" b="b"/>
              <a:pathLst>
                <a:path w="2842" h="1383" extrusionOk="0">
                  <a:moveTo>
                    <a:pt x="2228" y="253"/>
                  </a:moveTo>
                  <a:cubicBezTo>
                    <a:pt x="2289" y="253"/>
                    <a:pt x="2343" y="261"/>
                    <a:pt x="2388" y="279"/>
                  </a:cubicBezTo>
                  <a:cubicBezTo>
                    <a:pt x="2463" y="308"/>
                    <a:pt x="2508" y="364"/>
                    <a:pt x="2528" y="458"/>
                  </a:cubicBezTo>
                  <a:cubicBezTo>
                    <a:pt x="2573" y="658"/>
                    <a:pt x="2544" y="808"/>
                    <a:pt x="2438" y="912"/>
                  </a:cubicBezTo>
                  <a:cubicBezTo>
                    <a:pt x="2294" y="1056"/>
                    <a:pt x="2001" y="1128"/>
                    <a:pt x="1597" y="1128"/>
                  </a:cubicBezTo>
                  <a:cubicBezTo>
                    <a:pt x="1287" y="1128"/>
                    <a:pt x="911" y="1086"/>
                    <a:pt x="487" y="1002"/>
                  </a:cubicBezTo>
                  <a:lnTo>
                    <a:pt x="485" y="1002"/>
                  </a:lnTo>
                  <a:cubicBezTo>
                    <a:pt x="1039" y="649"/>
                    <a:pt x="1804" y="253"/>
                    <a:pt x="2228" y="253"/>
                  </a:cubicBezTo>
                  <a:close/>
                  <a:moveTo>
                    <a:pt x="2231" y="1"/>
                  </a:moveTo>
                  <a:cubicBezTo>
                    <a:pt x="1490" y="1"/>
                    <a:pt x="248" y="851"/>
                    <a:pt x="91" y="958"/>
                  </a:cubicBezTo>
                  <a:cubicBezTo>
                    <a:pt x="0" y="1022"/>
                    <a:pt x="28" y="1162"/>
                    <a:pt x="135" y="1187"/>
                  </a:cubicBezTo>
                  <a:cubicBezTo>
                    <a:pt x="529" y="1278"/>
                    <a:pt x="1087" y="1383"/>
                    <a:pt x="1591" y="1383"/>
                  </a:cubicBezTo>
                  <a:cubicBezTo>
                    <a:pt x="2014" y="1383"/>
                    <a:pt x="2401" y="1309"/>
                    <a:pt x="2617" y="1093"/>
                  </a:cubicBezTo>
                  <a:cubicBezTo>
                    <a:pt x="2787" y="925"/>
                    <a:pt x="2841" y="693"/>
                    <a:pt x="2776" y="403"/>
                  </a:cubicBezTo>
                  <a:cubicBezTo>
                    <a:pt x="2737" y="227"/>
                    <a:pt x="2634" y="102"/>
                    <a:pt x="2479" y="43"/>
                  </a:cubicBezTo>
                  <a:cubicBezTo>
                    <a:pt x="2406" y="14"/>
                    <a:pt x="2322" y="1"/>
                    <a:pt x="22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70"/>
            <p:cNvSpPr/>
            <p:nvPr/>
          </p:nvSpPr>
          <p:spPr>
            <a:xfrm>
              <a:off x="1797900" y="4770000"/>
              <a:ext cx="42050" cy="61725"/>
            </a:xfrm>
            <a:custGeom>
              <a:avLst/>
              <a:gdLst/>
              <a:ahLst/>
              <a:cxnLst/>
              <a:rect l="l" t="t" r="r" b="b"/>
              <a:pathLst>
                <a:path w="1682" h="2469" extrusionOk="0">
                  <a:moveTo>
                    <a:pt x="998" y="255"/>
                  </a:moveTo>
                  <a:cubicBezTo>
                    <a:pt x="1000" y="255"/>
                    <a:pt x="1002" y="255"/>
                    <a:pt x="1003" y="255"/>
                  </a:cubicBezTo>
                  <a:cubicBezTo>
                    <a:pt x="1022" y="255"/>
                    <a:pt x="1043" y="257"/>
                    <a:pt x="1063" y="258"/>
                  </a:cubicBezTo>
                  <a:cubicBezTo>
                    <a:pt x="1247" y="281"/>
                    <a:pt x="1290" y="370"/>
                    <a:pt x="1305" y="444"/>
                  </a:cubicBezTo>
                  <a:cubicBezTo>
                    <a:pt x="1387" y="835"/>
                    <a:pt x="846" y="1701"/>
                    <a:pt x="370" y="2102"/>
                  </a:cubicBezTo>
                  <a:cubicBezTo>
                    <a:pt x="356" y="1584"/>
                    <a:pt x="401" y="684"/>
                    <a:pt x="730" y="367"/>
                  </a:cubicBezTo>
                  <a:cubicBezTo>
                    <a:pt x="801" y="296"/>
                    <a:pt x="897" y="255"/>
                    <a:pt x="998" y="255"/>
                  </a:cubicBezTo>
                  <a:close/>
                  <a:moveTo>
                    <a:pt x="1002" y="1"/>
                  </a:moveTo>
                  <a:cubicBezTo>
                    <a:pt x="831" y="1"/>
                    <a:pt x="680" y="62"/>
                    <a:pt x="553" y="184"/>
                  </a:cubicBezTo>
                  <a:cubicBezTo>
                    <a:pt x="1" y="715"/>
                    <a:pt x="124" y="2286"/>
                    <a:pt x="130" y="2353"/>
                  </a:cubicBezTo>
                  <a:cubicBezTo>
                    <a:pt x="133" y="2397"/>
                    <a:pt x="159" y="2434"/>
                    <a:pt x="198" y="2454"/>
                  </a:cubicBezTo>
                  <a:cubicBezTo>
                    <a:pt x="215" y="2465"/>
                    <a:pt x="236" y="2469"/>
                    <a:pt x="256" y="2469"/>
                  </a:cubicBezTo>
                  <a:cubicBezTo>
                    <a:pt x="279" y="2469"/>
                    <a:pt x="302" y="2463"/>
                    <a:pt x="321" y="2452"/>
                  </a:cubicBezTo>
                  <a:cubicBezTo>
                    <a:pt x="866" y="2127"/>
                    <a:pt x="1681" y="987"/>
                    <a:pt x="1554" y="392"/>
                  </a:cubicBezTo>
                  <a:cubicBezTo>
                    <a:pt x="1508" y="173"/>
                    <a:pt x="1344" y="37"/>
                    <a:pt x="1092" y="6"/>
                  </a:cubicBezTo>
                  <a:cubicBezTo>
                    <a:pt x="1061" y="3"/>
                    <a:pt x="1031" y="1"/>
                    <a:pt x="10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70"/>
            <p:cNvSpPr/>
            <p:nvPr/>
          </p:nvSpPr>
          <p:spPr>
            <a:xfrm rot="-180912">
              <a:off x="2100044" y="2012216"/>
              <a:ext cx="178897" cy="211322"/>
            </a:xfrm>
            <a:custGeom>
              <a:avLst/>
              <a:gdLst/>
              <a:ahLst/>
              <a:cxnLst/>
              <a:rect l="l" t="t" r="r" b="b"/>
              <a:pathLst>
                <a:path w="7156" h="8453" extrusionOk="0">
                  <a:moveTo>
                    <a:pt x="1692" y="0"/>
                  </a:moveTo>
                  <a:lnTo>
                    <a:pt x="0" y="6063"/>
                  </a:lnTo>
                  <a:lnTo>
                    <a:pt x="2360" y="8427"/>
                  </a:lnTo>
                  <a:cubicBezTo>
                    <a:pt x="2432" y="8444"/>
                    <a:pt x="2505" y="8452"/>
                    <a:pt x="2580" y="8452"/>
                  </a:cubicBezTo>
                  <a:cubicBezTo>
                    <a:pt x="4410" y="8452"/>
                    <a:pt x="7155" y="3606"/>
                    <a:pt x="7155" y="3606"/>
                  </a:cubicBezTo>
                  <a:lnTo>
                    <a:pt x="1692" y="0"/>
                  </a:lnTo>
                  <a:close/>
                </a:path>
              </a:pathLst>
            </a:custGeom>
            <a:solidFill>
              <a:srgbClr val="7F3E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70"/>
            <p:cNvSpPr/>
            <p:nvPr/>
          </p:nvSpPr>
          <p:spPr>
            <a:xfrm rot="-180912">
              <a:off x="2137471" y="1948217"/>
              <a:ext cx="197922" cy="151573"/>
            </a:xfrm>
            <a:custGeom>
              <a:avLst/>
              <a:gdLst/>
              <a:ahLst/>
              <a:cxnLst/>
              <a:rect l="l" t="t" r="r" b="b"/>
              <a:pathLst>
                <a:path w="7917" h="6063" extrusionOk="0">
                  <a:moveTo>
                    <a:pt x="5068" y="1"/>
                  </a:moveTo>
                  <a:lnTo>
                    <a:pt x="0" y="2458"/>
                  </a:lnTo>
                  <a:lnTo>
                    <a:pt x="5463" y="6062"/>
                  </a:lnTo>
                  <a:lnTo>
                    <a:pt x="7916" y="3281"/>
                  </a:lnTo>
                  <a:lnTo>
                    <a:pt x="5068" y="1"/>
                  </a:lnTo>
                  <a:close/>
                </a:path>
              </a:pathLst>
            </a:custGeom>
            <a:solidFill>
              <a:srgbClr val="7F3E3B"/>
            </a:solidFill>
            <a:ln w="9525" cap="flat" cmpd="sng">
              <a:solidFill>
                <a:srgbClr val="803E3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70"/>
            <p:cNvSpPr/>
            <p:nvPr/>
          </p:nvSpPr>
          <p:spPr>
            <a:xfrm>
              <a:off x="821850" y="1579700"/>
              <a:ext cx="940925" cy="1222800"/>
            </a:xfrm>
            <a:custGeom>
              <a:avLst/>
              <a:gdLst/>
              <a:ahLst/>
              <a:cxnLst/>
              <a:rect l="l" t="t" r="r" b="b"/>
              <a:pathLst>
                <a:path w="37637" h="48912" extrusionOk="0">
                  <a:moveTo>
                    <a:pt x="16916" y="1"/>
                  </a:moveTo>
                  <a:cubicBezTo>
                    <a:pt x="14444" y="1"/>
                    <a:pt x="11831" y="82"/>
                    <a:pt x="9743" y="181"/>
                  </a:cubicBezTo>
                  <a:cubicBezTo>
                    <a:pt x="7576" y="284"/>
                    <a:pt x="5365" y="549"/>
                    <a:pt x="3605" y="807"/>
                  </a:cubicBezTo>
                  <a:cubicBezTo>
                    <a:pt x="1483" y="1117"/>
                    <a:pt x="1" y="1418"/>
                    <a:pt x="1" y="1418"/>
                  </a:cubicBezTo>
                  <a:cubicBezTo>
                    <a:pt x="141" y="2008"/>
                    <a:pt x="275" y="2590"/>
                    <a:pt x="407" y="3180"/>
                  </a:cubicBezTo>
                  <a:cubicBezTo>
                    <a:pt x="2226" y="11446"/>
                    <a:pt x="3007" y="19750"/>
                    <a:pt x="3310" y="27007"/>
                  </a:cubicBezTo>
                  <a:cubicBezTo>
                    <a:pt x="3760" y="37816"/>
                    <a:pt x="3155" y="46304"/>
                    <a:pt x="3362" y="48911"/>
                  </a:cubicBezTo>
                  <a:lnTo>
                    <a:pt x="32575" y="48911"/>
                  </a:lnTo>
                  <a:cubicBezTo>
                    <a:pt x="37636" y="18195"/>
                    <a:pt x="30439" y="1673"/>
                    <a:pt x="30439" y="1673"/>
                  </a:cubicBezTo>
                  <a:cubicBezTo>
                    <a:pt x="30439" y="1673"/>
                    <a:pt x="29319" y="1344"/>
                    <a:pt x="27419" y="962"/>
                  </a:cubicBezTo>
                  <a:cubicBezTo>
                    <a:pt x="25929" y="675"/>
                    <a:pt x="24066" y="358"/>
                    <a:pt x="22157" y="181"/>
                  </a:cubicBezTo>
                  <a:cubicBezTo>
                    <a:pt x="20712" y="51"/>
                    <a:pt x="18858" y="1"/>
                    <a:pt x="169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70"/>
            <p:cNvSpPr/>
            <p:nvPr/>
          </p:nvSpPr>
          <p:spPr>
            <a:xfrm>
              <a:off x="832000" y="1658175"/>
              <a:ext cx="161000" cy="596750"/>
            </a:xfrm>
            <a:custGeom>
              <a:avLst/>
              <a:gdLst/>
              <a:ahLst/>
              <a:cxnLst/>
              <a:rect l="l" t="t" r="r" b="b"/>
              <a:pathLst>
                <a:path w="6440" h="23870" extrusionOk="0">
                  <a:moveTo>
                    <a:pt x="971" y="0"/>
                  </a:moveTo>
                  <a:cubicBezTo>
                    <a:pt x="625" y="0"/>
                    <a:pt x="297" y="18"/>
                    <a:pt x="1" y="43"/>
                  </a:cubicBezTo>
                  <a:cubicBezTo>
                    <a:pt x="1820" y="8310"/>
                    <a:pt x="2601" y="16613"/>
                    <a:pt x="2904" y="23870"/>
                  </a:cubicBezTo>
                  <a:cubicBezTo>
                    <a:pt x="5688" y="14579"/>
                    <a:pt x="6440" y="6607"/>
                    <a:pt x="5843" y="3219"/>
                  </a:cubicBezTo>
                  <a:cubicBezTo>
                    <a:pt x="5375" y="544"/>
                    <a:pt x="2903" y="0"/>
                    <a:pt x="9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70"/>
            <p:cNvSpPr/>
            <p:nvPr/>
          </p:nvSpPr>
          <p:spPr>
            <a:xfrm>
              <a:off x="621400" y="1720500"/>
              <a:ext cx="633900" cy="804975"/>
            </a:xfrm>
            <a:custGeom>
              <a:avLst/>
              <a:gdLst/>
              <a:ahLst/>
              <a:cxnLst/>
              <a:rect l="l" t="t" r="r" b="b"/>
              <a:pathLst>
                <a:path w="25356" h="32199" extrusionOk="0">
                  <a:moveTo>
                    <a:pt x="5472" y="24910"/>
                  </a:moveTo>
                  <a:cubicBezTo>
                    <a:pt x="5510" y="24910"/>
                    <a:pt x="5571" y="24917"/>
                    <a:pt x="5664" y="24939"/>
                  </a:cubicBezTo>
                  <a:lnTo>
                    <a:pt x="5664" y="24939"/>
                  </a:lnTo>
                  <a:cubicBezTo>
                    <a:pt x="5659" y="24939"/>
                    <a:pt x="5654" y="24939"/>
                    <a:pt x="5649" y="24939"/>
                  </a:cubicBezTo>
                  <a:cubicBezTo>
                    <a:pt x="5621" y="24941"/>
                    <a:pt x="5595" y="24942"/>
                    <a:pt x="5571" y="24942"/>
                  </a:cubicBezTo>
                  <a:cubicBezTo>
                    <a:pt x="5485" y="24942"/>
                    <a:pt x="5432" y="24931"/>
                    <a:pt x="5416" y="24923"/>
                  </a:cubicBezTo>
                  <a:cubicBezTo>
                    <a:pt x="5417" y="24918"/>
                    <a:pt x="5433" y="24910"/>
                    <a:pt x="5472" y="24910"/>
                  </a:cubicBezTo>
                  <a:close/>
                  <a:moveTo>
                    <a:pt x="5962" y="0"/>
                  </a:moveTo>
                  <a:cubicBezTo>
                    <a:pt x="5124" y="2080"/>
                    <a:pt x="4468" y="4069"/>
                    <a:pt x="3793" y="6127"/>
                  </a:cubicBezTo>
                  <a:cubicBezTo>
                    <a:pt x="3131" y="8171"/>
                    <a:pt x="2550" y="10247"/>
                    <a:pt x="2023" y="12349"/>
                  </a:cubicBezTo>
                  <a:cubicBezTo>
                    <a:pt x="1494" y="14448"/>
                    <a:pt x="1036" y="16583"/>
                    <a:pt x="683" y="18765"/>
                  </a:cubicBezTo>
                  <a:cubicBezTo>
                    <a:pt x="296" y="20997"/>
                    <a:pt x="73" y="23254"/>
                    <a:pt x="16" y="25517"/>
                  </a:cubicBezTo>
                  <a:lnTo>
                    <a:pt x="13" y="26404"/>
                  </a:lnTo>
                  <a:lnTo>
                    <a:pt x="13" y="26847"/>
                  </a:lnTo>
                  <a:cubicBezTo>
                    <a:pt x="18" y="27030"/>
                    <a:pt x="0" y="27028"/>
                    <a:pt x="32" y="27490"/>
                  </a:cubicBezTo>
                  <a:cubicBezTo>
                    <a:pt x="84" y="28186"/>
                    <a:pt x="268" y="29164"/>
                    <a:pt x="955" y="30133"/>
                  </a:cubicBezTo>
                  <a:cubicBezTo>
                    <a:pt x="1633" y="31106"/>
                    <a:pt x="2694" y="31709"/>
                    <a:pt x="3451" y="31931"/>
                  </a:cubicBezTo>
                  <a:cubicBezTo>
                    <a:pt x="4214" y="32164"/>
                    <a:pt x="4805" y="32199"/>
                    <a:pt x="5320" y="32199"/>
                  </a:cubicBezTo>
                  <a:cubicBezTo>
                    <a:pt x="5331" y="32199"/>
                    <a:pt x="5342" y="32199"/>
                    <a:pt x="5353" y="32199"/>
                  </a:cubicBezTo>
                  <a:cubicBezTo>
                    <a:pt x="5798" y="32188"/>
                    <a:pt x="6241" y="32142"/>
                    <a:pt x="6679" y="32062"/>
                  </a:cubicBezTo>
                  <a:cubicBezTo>
                    <a:pt x="7457" y="31922"/>
                    <a:pt x="8097" y="31726"/>
                    <a:pt x="8701" y="31519"/>
                  </a:cubicBezTo>
                  <a:cubicBezTo>
                    <a:pt x="11071" y="30679"/>
                    <a:pt x="12968" y="29607"/>
                    <a:pt x="14870" y="28509"/>
                  </a:cubicBezTo>
                  <a:cubicBezTo>
                    <a:pt x="18616" y="26273"/>
                    <a:pt x="22035" y="23801"/>
                    <a:pt x="25355" y="21077"/>
                  </a:cubicBezTo>
                  <a:lnTo>
                    <a:pt x="23097" y="17654"/>
                  </a:lnTo>
                  <a:cubicBezTo>
                    <a:pt x="19416" y="19465"/>
                    <a:pt x="15674" y="21296"/>
                    <a:pt x="11997" y="22872"/>
                  </a:cubicBezTo>
                  <a:cubicBezTo>
                    <a:pt x="10569" y="23486"/>
                    <a:pt x="9100" y="24063"/>
                    <a:pt x="7752" y="24476"/>
                  </a:cubicBezTo>
                  <a:lnTo>
                    <a:pt x="7752" y="24476"/>
                  </a:lnTo>
                  <a:cubicBezTo>
                    <a:pt x="8186" y="21225"/>
                    <a:pt x="9020" y="17821"/>
                    <a:pt x="9975" y="14467"/>
                  </a:cubicBezTo>
                  <a:cubicBezTo>
                    <a:pt x="10519" y="12537"/>
                    <a:pt x="11118" y="10609"/>
                    <a:pt x="11739" y="8684"/>
                  </a:cubicBezTo>
                  <a:cubicBezTo>
                    <a:pt x="12348" y="6773"/>
                    <a:pt x="13040" y="4813"/>
                    <a:pt x="13683" y="2993"/>
                  </a:cubicBezTo>
                  <a:lnTo>
                    <a:pt x="5962" y="0"/>
                  </a:lnTo>
                  <a:close/>
                </a:path>
              </a:pathLst>
            </a:custGeom>
            <a:solidFill>
              <a:srgbClr val="803E3C"/>
            </a:solidFill>
            <a:ln w="9525" cap="flat" cmpd="sng">
              <a:solidFill>
                <a:srgbClr val="803E3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70"/>
            <p:cNvSpPr/>
            <p:nvPr/>
          </p:nvSpPr>
          <p:spPr>
            <a:xfrm>
              <a:off x="608000" y="1606000"/>
              <a:ext cx="426525" cy="594200"/>
            </a:xfrm>
            <a:custGeom>
              <a:avLst/>
              <a:gdLst/>
              <a:ahLst/>
              <a:cxnLst/>
              <a:rect l="l" t="t" r="r" b="b"/>
              <a:pathLst>
                <a:path w="17061" h="23768" extrusionOk="0">
                  <a:moveTo>
                    <a:pt x="10762" y="1"/>
                  </a:moveTo>
                  <a:cubicBezTo>
                    <a:pt x="10074" y="1"/>
                    <a:pt x="9335" y="120"/>
                    <a:pt x="8555" y="366"/>
                  </a:cubicBezTo>
                  <a:cubicBezTo>
                    <a:pt x="3109" y="2087"/>
                    <a:pt x="1022" y="11441"/>
                    <a:pt x="0" y="18670"/>
                  </a:cubicBezTo>
                  <a:lnTo>
                    <a:pt x="10745" y="23768"/>
                  </a:lnTo>
                  <a:cubicBezTo>
                    <a:pt x="10745" y="23768"/>
                    <a:pt x="14334" y="17689"/>
                    <a:pt x="15806" y="10313"/>
                  </a:cubicBezTo>
                  <a:cubicBezTo>
                    <a:pt x="17060" y="4019"/>
                    <a:pt x="14766" y="1"/>
                    <a:pt x="107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70"/>
            <p:cNvSpPr/>
            <p:nvPr/>
          </p:nvSpPr>
          <p:spPr>
            <a:xfrm>
              <a:off x="1053400" y="1236100"/>
              <a:ext cx="396375" cy="432525"/>
            </a:xfrm>
            <a:custGeom>
              <a:avLst/>
              <a:gdLst/>
              <a:ahLst/>
              <a:cxnLst/>
              <a:rect l="l" t="t" r="r" b="b"/>
              <a:pathLst>
                <a:path w="15855" h="17301" extrusionOk="0">
                  <a:moveTo>
                    <a:pt x="745" y="0"/>
                  </a:moveTo>
                  <a:lnTo>
                    <a:pt x="745" y="0"/>
                  </a:lnTo>
                  <a:cubicBezTo>
                    <a:pt x="1666" y="4000"/>
                    <a:pt x="2705" y="11287"/>
                    <a:pt x="0" y="13954"/>
                  </a:cubicBezTo>
                  <a:cubicBezTo>
                    <a:pt x="0" y="13954"/>
                    <a:pt x="1606" y="17301"/>
                    <a:pt x="8456" y="17301"/>
                  </a:cubicBezTo>
                  <a:cubicBezTo>
                    <a:pt x="8554" y="17301"/>
                    <a:pt x="8653" y="17300"/>
                    <a:pt x="8753" y="17299"/>
                  </a:cubicBezTo>
                  <a:cubicBezTo>
                    <a:pt x="15855" y="17199"/>
                    <a:pt x="12305" y="13880"/>
                    <a:pt x="12305" y="13880"/>
                  </a:cubicBezTo>
                  <a:cubicBezTo>
                    <a:pt x="8695" y="13025"/>
                    <a:pt x="8062" y="10793"/>
                    <a:pt x="8304" y="8340"/>
                  </a:cubicBezTo>
                  <a:cubicBezTo>
                    <a:pt x="8356" y="7743"/>
                    <a:pt x="8459" y="7125"/>
                    <a:pt x="8592" y="6512"/>
                  </a:cubicBezTo>
                  <a:lnTo>
                    <a:pt x="4068" y="2755"/>
                  </a:lnTo>
                  <a:lnTo>
                    <a:pt x="745" y="0"/>
                  </a:lnTo>
                  <a:close/>
                </a:path>
              </a:pathLst>
            </a:custGeom>
            <a:solidFill>
              <a:srgbClr val="7F3E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70"/>
            <p:cNvSpPr/>
            <p:nvPr/>
          </p:nvSpPr>
          <p:spPr>
            <a:xfrm>
              <a:off x="1153975" y="1304975"/>
              <a:ext cx="114225" cy="139650"/>
            </a:xfrm>
            <a:custGeom>
              <a:avLst/>
              <a:gdLst/>
              <a:ahLst/>
              <a:cxnLst/>
              <a:rect l="l" t="t" r="r" b="b"/>
              <a:pathLst>
                <a:path w="4569" h="5586" extrusionOk="0">
                  <a:moveTo>
                    <a:pt x="45" y="0"/>
                  </a:moveTo>
                  <a:lnTo>
                    <a:pt x="45" y="0"/>
                  </a:lnTo>
                  <a:cubicBezTo>
                    <a:pt x="0" y="450"/>
                    <a:pt x="15" y="1075"/>
                    <a:pt x="103" y="1724"/>
                  </a:cubicBezTo>
                  <a:cubicBezTo>
                    <a:pt x="339" y="3448"/>
                    <a:pt x="2593" y="5246"/>
                    <a:pt x="4281" y="5585"/>
                  </a:cubicBezTo>
                  <a:cubicBezTo>
                    <a:pt x="4333" y="4988"/>
                    <a:pt x="4436" y="4368"/>
                    <a:pt x="4568" y="3757"/>
                  </a:cubicBezTo>
                  <a:lnTo>
                    <a:pt x="4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70"/>
            <p:cNvSpPr/>
            <p:nvPr/>
          </p:nvSpPr>
          <p:spPr>
            <a:xfrm>
              <a:off x="1225300" y="896150"/>
              <a:ext cx="207250" cy="261325"/>
            </a:xfrm>
            <a:custGeom>
              <a:avLst/>
              <a:gdLst/>
              <a:ahLst/>
              <a:cxnLst/>
              <a:rect l="l" t="t" r="r" b="b"/>
              <a:pathLst>
                <a:path w="8290" h="10453" extrusionOk="0">
                  <a:moveTo>
                    <a:pt x="3287" y="1"/>
                  </a:moveTo>
                  <a:cubicBezTo>
                    <a:pt x="1626" y="1"/>
                    <a:pt x="118" y="1303"/>
                    <a:pt x="71" y="3301"/>
                  </a:cubicBezTo>
                  <a:cubicBezTo>
                    <a:pt x="1" y="6169"/>
                    <a:pt x="3437" y="10452"/>
                    <a:pt x="5611" y="10452"/>
                  </a:cubicBezTo>
                  <a:cubicBezTo>
                    <a:pt x="6184" y="10452"/>
                    <a:pt x="6669" y="10155"/>
                    <a:pt x="6980" y="9455"/>
                  </a:cubicBezTo>
                  <a:cubicBezTo>
                    <a:pt x="8289" y="6501"/>
                    <a:pt x="7466" y="2243"/>
                    <a:pt x="5261" y="658"/>
                  </a:cubicBezTo>
                  <a:cubicBezTo>
                    <a:pt x="4634" y="207"/>
                    <a:pt x="3948" y="1"/>
                    <a:pt x="328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70"/>
            <p:cNvSpPr/>
            <p:nvPr/>
          </p:nvSpPr>
          <p:spPr>
            <a:xfrm>
              <a:off x="1012575" y="872825"/>
              <a:ext cx="438775" cy="530450"/>
            </a:xfrm>
            <a:custGeom>
              <a:avLst/>
              <a:gdLst/>
              <a:ahLst/>
              <a:cxnLst/>
              <a:rect l="l" t="t" r="r" b="b"/>
              <a:pathLst>
                <a:path w="17551" h="21218" extrusionOk="0">
                  <a:moveTo>
                    <a:pt x="7945" y="1"/>
                  </a:moveTo>
                  <a:cubicBezTo>
                    <a:pt x="3406" y="1"/>
                    <a:pt x="0" y="4143"/>
                    <a:pt x="1007" y="8775"/>
                  </a:cubicBezTo>
                  <a:cubicBezTo>
                    <a:pt x="2164" y="14088"/>
                    <a:pt x="2568" y="17246"/>
                    <a:pt x="5706" y="19670"/>
                  </a:cubicBezTo>
                  <a:cubicBezTo>
                    <a:pt x="7092" y="20741"/>
                    <a:pt x="8611" y="21218"/>
                    <a:pt x="10077" y="21218"/>
                  </a:cubicBezTo>
                  <a:cubicBezTo>
                    <a:pt x="13600" y="21218"/>
                    <a:pt x="16814" y="18463"/>
                    <a:pt x="17137" y="14583"/>
                  </a:cubicBezTo>
                  <a:cubicBezTo>
                    <a:pt x="17550" y="9637"/>
                    <a:pt x="15591" y="1783"/>
                    <a:pt x="10004" y="279"/>
                  </a:cubicBezTo>
                  <a:cubicBezTo>
                    <a:pt x="9300" y="90"/>
                    <a:pt x="8611" y="1"/>
                    <a:pt x="7945" y="1"/>
                  </a:cubicBezTo>
                  <a:close/>
                </a:path>
              </a:pathLst>
            </a:custGeom>
            <a:solidFill>
              <a:srgbClr val="7F3E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70"/>
            <p:cNvSpPr/>
            <p:nvPr/>
          </p:nvSpPr>
          <p:spPr>
            <a:xfrm>
              <a:off x="931475" y="948750"/>
              <a:ext cx="204750" cy="267650"/>
            </a:xfrm>
            <a:custGeom>
              <a:avLst/>
              <a:gdLst/>
              <a:ahLst/>
              <a:cxnLst/>
              <a:rect l="l" t="t" r="r" b="b"/>
              <a:pathLst>
                <a:path w="8190" h="10706" extrusionOk="0">
                  <a:moveTo>
                    <a:pt x="3664" y="0"/>
                  </a:moveTo>
                  <a:cubicBezTo>
                    <a:pt x="2161" y="0"/>
                    <a:pt x="739" y="1070"/>
                    <a:pt x="457" y="2879"/>
                  </a:cubicBezTo>
                  <a:cubicBezTo>
                    <a:pt x="1" y="5803"/>
                    <a:pt x="3045" y="10705"/>
                    <a:pt x="5219" y="10705"/>
                  </a:cubicBezTo>
                  <a:cubicBezTo>
                    <a:pt x="5708" y="10705"/>
                    <a:pt x="6153" y="10457"/>
                    <a:pt x="6504" y="9882"/>
                  </a:cubicBezTo>
                  <a:cubicBezTo>
                    <a:pt x="8189" y="7123"/>
                    <a:pt x="7927" y="2793"/>
                    <a:pt x="5949" y="936"/>
                  </a:cubicBezTo>
                  <a:cubicBezTo>
                    <a:pt x="5267" y="296"/>
                    <a:pt x="4454" y="0"/>
                    <a:pt x="366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70"/>
            <p:cNvSpPr/>
            <p:nvPr/>
          </p:nvSpPr>
          <p:spPr>
            <a:xfrm>
              <a:off x="1019100" y="915100"/>
              <a:ext cx="135325" cy="123300"/>
            </a:xfrm>
            <a:custGeom>
              <a:avLst/>
              <a:gdLst/>
              <a:ahLst/>
              <a:cxnLst/>
              <a:rect l="l" t="t" r="r" b="b"/>
              <a:pathLst>
                <a:path w="5413" h="4932" extrusionOk="0">
                  <a:moveTo>
                    <a:pt x="2707" y="1"/>
                  </a:moveTo>
                  <a:cubicBezTo>
                    <a:pt x="2076" y="1"/>
                    <a:pt x="1445" y="242"/>
                    <a:pt x="964" y="723"/>
                  </a:cubicBezTo>
                  <a:cubicBezTo>
                    <a:pt x="0" y="1687"/>
                    <a:pt x="0" y="3247"/>
                    <a:pt x="964" y="4210"/>
                  </a:cubicBezTo>
                  <a:cubicBezTo>
                    <a:pt x="1445" y="4691"/>
                    <a:pt x="2076" y="4932"/>
                    <a:pt x="2707" y="4932"/>
                  </a:cubicBezTo>
                  <a:cubicBezTo>
                    <a:pt x="3338" y="4932"/>
                    <a:pt x="3969" y="4691"/>
                    <a:pt x="4451" y="4210"/>
                  </a:cubicBezTo>
                  <a:cubicBezTo>
                    <a:pt x="5413" y="3247"/>
                    <a:pt x="5413" y="1687"/>
                    <a:pt x="4451" y="723"/>
                  </a:cubicBezTo>
                  <a:cubicBezTo>
                    <a:pt x="3969" y="242"/>
                    <a:pt x="3338" y="1"/>
                    <a:pt x="270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70"/>
            <p:cNvSpPr/>
            <p:nvPr/>
          </p:nvSpPr>
          <p:spPr>
            <a:xfrm>
              <a:off x="982625" y="880550"/>
              <a:ext cx="119825" cy="109250"/>
            </a:xfrm>
            <a:custGeom>
              <a:avLst/>
              <a:gdLst/>
              <a:ahLst/>
              <a:cxnLst/>
              <a:rect l="l" t="t" r="r" b="b"/>
              <a:pathLst>
                <a:path w="4793" h="4370" extrusionOk="0">
                  <a:moveTo>
                    <a:pt x="2348" y="1"/>
                  </a:moveTo>
                  <a:cubicBezTo>
                    <a:pt x="1714" y="1"/>
                    <a:pt x="1097" y="278"/>
                    <a:pt x="674" y="781"/>
                  </a:cubicBezTo>
                  <a:cubicBezTo>
                    <a:pt x="106" y="1456"/>
                    <a:pt x="1" y="2410"/>
                    <a:pt x="409" y="3193"/>
                  </a:cubicBezTo>
                  <a:cubicBezTo>
                    <a:pt x="787" y="3920"/>
                    <a:pt x="1537" y="4369"/>
                    <a:pt x="2345" y="4369"/>
                  </a:cubicBezTo>
                  <a:cubicBezTo>
                    <a:pt x="2409" y="4369"/>
                    <a:pt x="2472" y="4366"/>
                    <a:pt x="2536" y="4361"/>
                  </a:cubicBezTo>
                  <a:cubicBezTo>
                    <a:pt x="3415" y="4284"/>
                    <a:pt x="4163" y="3684"/>
                    <a:pt x="4429" y="2843"/>
                  </a:cubicBezTo>
                  <a:cubicBezTo>
                    <a:pt x="4793" y="1692"/>
                    <a:pt x="4154" y="465"/>
                    <a:pt x="3004" y="102"/>
                  </a:cubicBezTo>
                  <a:cubicBezTo>
                    <a:pt x="2788" y="34"/>
                    <a:pt x="2567" y="1"/>
                    <a:pt x="234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70"/>
            <p:cNvSpPr/>
            <p:nvPr/>
          </p:nvSpPr>
          <p:spPr>
            <a:xfrm>
              <a:off x="1074375" y="870300"/>
              <a:ext cx="120825" cy="110175"/>
            </a:xfrm>
            <a:custGeom>
              <a:avLst/>
              <a:gdLst/>
              <a:ahLst/>
              <a:cxnLst/>
              <a:rect l="l" t="t" r="r" b="b"/>
              <a:pathLst>
                <a:path w="4833" h="4407" extrusionOk="0">
                  <a:moveTo>
                    <a:pt x="2364" y="0"/>
                  </a:moveTo>
                  <a:cubicBezTo>
                    <a:pt x="1725" y="0"/>
                    <a:pt x="1103" y="280"/>
                    <a:pt x="678" y="787"/>
                  </a:cubicBezTo>
                  <a:cubicBezTo>
                    <a:pt x="104" y="1469"/>
                    <a:pt x="0" y="2430"/>
                    <a:pt x="410" y="3219"/>
                  </a:cubicBezTo>
                  <a:cubicBezTo>
                    <a:pt x="792" y="3953"/>
                    <a:pt x="1549" y="4407"/>
                    <a:pt x="2365" y="4407"/>
                  </a:cubicBezTo>
                  <a:cubicBezTo>
                    <a:pt x="2428" y="4407"/>
                    <a:pt x="2492" y="4404"/>
                    <a:pt x="2556" y="4399"/>
                  </a:cubicBezTo>
                  <a:cubicBezTo>
                    <a:pt x="3444" y="4320"/>
                    <a:pt x="4197" y="3716"/>
                    <a:pt x="4466" y="2867"/>
                  </a:cubicBezTo>
                  <a:cubicBezTo>
                    <a:pt x="4833" y="1707"/>
                    <a:pt x="4188" y="468"/>
                    <a:pt x="3028" y="103"/>
                  </a:cubicBezTo>
                  <a:cubicBezTo>
                    <a:pt x="2809" y="34"/>
                    <a:pt x="2586" y="0"/>
                    <a:pt x="236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70"/>
            <p:cNvSpPr/>
            <p:nvPr/>
          </p:nvSpPr>
          <p:spPr>
            <a:xfrm>
              <a:off x="930000" y="787325"/>
              <a:ext cx="158625" cy="144650"/>
            </a:xfrm>
            <a:custGeom>
              <a:avLst/>
              <a:gdLst/>
              <a:ahLst/>
              <a:cxnLst/>
              <a:rect l="l" t="t" r="r" b="b"/>
              <a:pathLst>
                <a:path w="6345" h="5786" extrusionOk="0">
                  <a:moveTo>
                    <a:pt x="3106" y="1"/>
                  </a:moveTo>
                  <a:cubicBezTo>
                    <a:pt x="2266" y="1"/>
                    <a:pt x="1450" y="367"/>
                    <a:pt x="892" y="1033"/>
                  </a:cubicBezTo>
                  <a:cubicBezTo>
                    <a:pt x="138" y="1929"/>
                    <a:pt x="1" y="3189"/>
                    <a:pt x="540" y="4228"/>
                  </a:cubicBezTo>
                  <a:cubicBezTo>
                    <a:pt x="1041" y="5190"/>
                    <a:pt x="2034" y="5786"/>
                    <a:pt x="3106" y="5786"/>
                  </a:cubicBezTo>
                  <a:cubicBezTo>
                    <a:pt x="3189" y="5786"/>
                    <a:pt x="3273" y="5782"/>
                    <a:pt x="3357" y="5775"/>
                  </a:cubicBezTo>
                  <a:cubicBezTo>
                    <a:pt x="4522" y="5672"/>
                    <a:pt x="5511" y="4880"/>
                    <a:pt x="5863" y="3764"/>
                  </a:cubicBezTo>
                  <a:cubicBezTo>
                    <a:pt x="6344" y="2240"/>
                    <a:pt x="5500" y="616"/>
                    <a:pt x="3977" y="135"/>
                  </a:cubicBezTo>
                  <a:cubicBezTo>
                    <a:pt x="3691" y="45"/>
                    <a:pt x="3397" y="1"/>
                    <a:pt x="310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70"/>
            <p:cNvSpPr/>
            <p:nvPr/>
          </p:nvSpPr>
          <p:spPr>
            <a:xfrm>
              <a:off x="1035625" y="747450"/>
              <a:ext cx="161800" cy="147525"/>
            </a:xfrm>
            <a:custGeom>
              <a:avLst/>
              <a:gdLst/>
              <a:ahLst/>
              <a:cxnLst/>
              <a:rect l="l" t="t" r="r" b="b"/>
              <a:pathLst>
                <a:path w="6472" h="5901" extrusionOk="0">
                  <a:moveTo>
                    <a:pt x="3167" y="1"/>
                  </a:moveTo>
                  <a:cubicBezTo>
                    <a:pt x="2310" y="1"/>
                    <a:pt x="1479" y="375"/>
                    <a:pt x="908" y="1054"/>
                  </a:cubicBezTo>
                  <a:cubicBezTo>
                    <a:pt x="142" y="1968"/>
                    <a:pt x="0" y="3253"/>
                    <a:pt x="551" y="4312"/>
                  </a:cubicBezTo>
                  <a:cubicBezTo>
                    <a:pt x="1061" y="5293"/>
                    <a:pt x="2075" y="5900"/>
                    <a:pt x="3168" y="5900"/>
                  </a:cubicBezTo>
                  <a:cubicBezTo>
                    <a:pt x="3253" y="5900"/>
                    <a:pt x="3338" y="5897"/>
                    <a:pt x="3423" y="5889"/>
                  </a:cubicBezTo>
                  <a:cubicBezTo>
                    <a:pt x="4613" y="5785"/>
                    <a:pt x="5622" y="4977"/>
                    <a:pt x="5982" y="3838"/>
                  </a:cubicBezTo>
                  <a:cubicBezTo>
                    <a:pt x="6471" y="2285"/>
                    <a:pt x="5609" y="628"/>
                    <a:pt x="4056" y="138"/>
                  </a:cubicBezTo>
                  <a:cubicBezTo>
                    <a:pt x="3764" y="46"/>
                    <a:pt x="3464" y="1"/>
                    <a:pt x="31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70"/>
            <p:cNvSpPr/>
            <p:nvPr/>
          </p:nvSpPr>
          <p:spPr>
            <a:xfrm>
              <a:off x="1131225" y="722125"/>
              <a:ext cx="161800" cy="147525"/>
            </a:xfrm>
            <a:custGeom>
              <a:avLst/>
              <a:gdLst/>
              <a:ahLst/>
              <a:cxnLst/>
              <a:rect l="l" t="t" r="r" b="b"/>
              <a:pathLst>
                <a:path w="6472" h="5901" extrusionOk="0">
                  <a:moveTo>
                    <a:pt x="3170" y="0"/>
                  </a:moveTo>
                  <a:cubicBezTo>
                    <a:pt x="2313" y="0"/>
                    <a:pt x="1480" y="375"/>
                    <a:pt x="910" y="1054"/>
                  </a:cubicBezTo>
                  <a:cubicBezTo>
                    <a:pt x="143" y="1967"/>
                    <a:pt x="1" y="3253"/>
                    <a:pt x="551" y="4312"/>
                  </a:cubicBezTo>
                  <a:cubicBezTo>
                    <a:pt x="1062" y="5294"/>
                    <a:pt x="2076" y="5901"/>
                    <a:pt x="3170" y="5901"/>
                  </a:cubicBezTo>
                  <a:cubicBezTo>
                    <a:pt x="3255" y="5901"/>
                    <a:pt x="3340" y="5897"/>
                    <a:pt x="3425" y="5890"/>
                  </a:cubicBezTo>
                  <a:cubicBezTo>
                    <a:pt x="4613" y="5785"/>
                    <a:pt x="5623" y="4977"/>
                    <a:pt x="5982" y="3838"/>
                  </a:cubicBezTo>
                  <a:cubicBezTo>
                    <a:pt x="6472" y="2285"/>
                    <a:pt x="5610" y="628"/>
                    <a:pt x="4057" y="137"/>
                  </a:cubicBezTo>
                  <a:cubicBezTo>
                    <a:pt x="3765" y="45"/>
                    <a:pt x="3466" y="0"/>
                    <a:pt x="317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70"/>
            <p:cNvSpPr/>
            <p:nvPr/>
          </p:nvSpPr>
          <p:spPr>
            <a:xfrm>
              <a:off x="1241350" y="721500"/>
              <a:ext cx="163200" cy="148775"/>
            </a:xfrm>
            <a:custGeom>
              <a:avLst/>
              <a:gdLst/>
              <a:ahLst/>
              <a:cxnLst/>
              <a:rect l="l" t="t" r="r" b="b"/>
              <a:pathLst>
                <a:path w="6528" h="5951" extrusionOk="0">
                  <a:moveTo>
                    <a:pt x="3196" y="1"/>
                  </a:moveTo>
                  <a:cubicBezTo>
                    <a:pt x="2331" y="1"/>
                    <a:pt x="1492" y="378"/>
                    <a:pt x="917" y="1063"/>
                  </a:cubicBezTo>
                  <a:cubicBezTo>
                    <a:pt x="143" y="1984"/>
                    <a:pt x="1" y="3281"/>
                    <a:pt x="556" y="4349"/>
                  </a:cubicBezTo>
                  <a:cubicBezTo>
                    <a:pt x="1070" y="5338"/>
                    <a:pt x="2091" y="5951"/>
                    <a:pt x="3192" y="5951"/>
                  </a:cubicBezTo>
                  <a:cubicBezTo>
                    <a:pt x="3278" y="5951"/>
                    <a:pt x="3366" y="5947"/>
                    <a:pt x="3453" y="5939"/>
                  </a:cubicBezTo>
                  <a:cubicBezTo>
                    <a:pt x="4653" y="5835"/>
                    <a:pt x="5670" y="5019"/>
                    <a:pt x="6032" y="3872"/>
                  </a:cubicBezTo>
                  <a:cubicBezTo>
                    <a:pt x="6527" y="2305"/>
                    <a:pt x="5658" y="633"/>
                    <a:pt x="4091" y="139"/>
                  </a:cubicBezTo>
                  <a:cubicBezTo>
                    <a:pt x="3796" y="46"/>
                    <a:pt x="3494" y="1"/>
                    <a:pt x="319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70"/>
            <p:cNvSpPr/>
            <p:nvPr/>
          </p:nvSpPr>
          <p:spPr>
            <a:xfrm>
              <a:off x="889000" y="872525"/>
              <a:ext cx="146025" cy="133125"/>
            </a:xfrm>
            <a:custGeom>
              <a:avLst/>
              <a:gdLst/>
              <a:ahLst/>
              <a:cxnLst/>
              <a:rect l="l" t="t" r="r" b="b"/>
              <a:pathLst>
                <a:path w="5841" h="5325" extrusionOk="0">
                  <a:moveTo>
                    <a:pt x="2859" y="0"/>
                  </a:moveTo>
                  <a:cubicBezTo>
                    <a:pt x="2086" y="0"/>
                    <a:pt x="1335" y="338"/>
                    <a:pt x="821" y="950"/>
                  </a:cubicBezTo>
                  <a:cubicBezTo>
                    <a:pt x="128" y="1774"/>
                    <a:pt x="1" y="2935"/>
                    <a:pt x="498" y="3891"/>
                  </a:cubicBezTo>
                  <a:cubicBezTo>
                    <a:pt x="959" y="4777"/>
                    <a:pt x="1874" y="5325"/>
                    <a:pt x="2861" y="5325"/>
                  </a:cubicBezTo>
                  <a:cubicBezTo>
                    <a:pt x="2937" y="5325"/>
                    <a:pt x="3014" y="5322"/>
                    <a:pt x="3091" y="5315"/>
                  </a:cubicBezTo>
                  <a:cubicBezTo>
                    <a:pt x="4163" y="5221"/>
                    <a:pt x="5074" y="4491"/>
                    <a:pt x="5399" y="3464"/>
                  </a:cubicBezTo>
                  <a:cubicBezTo>
                    <a:pt x="5840" y="2061"/>
                    <a:pt x="5062" y="566"/>
                    <a:pt x="3662" y="124"/>
                  </a:cubicBezTo>
                  <a:cubicBezTo>
                    <a:pt x="3397" y="41"/>
                    <a:pt x="3127" y="0"/>
                    <a:pt x="285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70"/>
            <p:cNvSpPr/>
            <p:nvPr/>
          </p:nvSpPr>
          <p:spPr>
            <a:xfrm>
              <a:off x="1127350" y="820575"/>
              <a:ext cx="131600" cy="119975"/>
            </a:xfrm>
            <a:custGeom>
              <a:avLst/>
              <a:gdLst/>
              <a:ahLst/>
              <a:cxnLst/>
              <a:rect l="l" t="t" r="r" b="b"/>
              <a:pathLst>
                <a:path w="5264" h="4799" extrusionOk="0">
                  <a:moveTo>
                    <a:pt x="2576" y="0"/>
                  </a:moveTo>
                  <a:cubicBezTo>
                    <a:pt x="1880" y="0"/>
                    <a:pt x="1203" y="304"/>
                    <a:pt x="739" y="857"/>
                  </a:cubicBezTo>
                  <a:cubicBezTo>
                    <a:pt x="115" y="1600"/>
                    <a:pt x="1" y="2646"/>
                    <a:pt x="448" y="3506"/>
                  </a:cubicBezTo>
                  <a:cubicBezTo>
                    <a:pt x="863" y="4306"/>
                    <a:pt x="1688" y="4799"/>
                    <a:pt x="2576" y="4799"/>
                  </a:cubicBezTo>
                  <a:cubicBezTo>
                    <a:pt x="2645" y="4799"/>
                    <a:pt x="2715" y="4796"/>
                    <a:pt x="2785" y="4790"/>
                  </a:cubicBezTo>
                  <a:cubicBezTo>
                    <a:pt x="3751" y="4706"/>
                    <a:pt x="4573" y="4048"/>
                    <a:pt x="4865" y="3122"/>
                  </a:cubicBezTo>
                  <a:cubicBezTo>
                    <a:pt x="5264" y="1858"/>
                    <a:pt x="4562" y="510"/>
                    <a:pt x="3299" y="112"/>
                  </a:cubicBezTo>
                  <a:cubicBezTo>
                    <a:pt x="3061" y="37"/>
                    <a:pt x="2818" y="0"/>
                    <a:pt x="257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70"/>
            <p:cNvSpPr/>
            <p:nvPr/>
          </p:nvSpPr>
          <p:spPr>
            <a:xfrm>
              <a:off x="1219125" y="826875"/>
              <a:ext cx="111800" cy="101950"/>
            </a:xfrm>
            <a:custGeom>
              <a:avLst/>
              <a:gdLst/>
              <a:ahLst/>
              <a:cxnLst/>
              <a:rect l="l" t="t" r="r" b="b"/>
              <a:pathLst>
                <a:path w="4472" h="4078" extrusionOk="0">
                  <a:moveTo>
                    <a:pt x="2189" y="0"/>
                  </a:moveTo>
                  <a:cubicBezTo>
                    <a:pt x="1597" y="0"/>
                    <a:pt x="1022" y="258"/>
                    <a:pt x="628" y="728"/>
                  </a:cubicBezTo>
                  <a:cubicBezTo>
                    <a:pt x="98" y="1359"/>
                    <a:pt x="1" y="2247"/>
                    <a:pt x="380" y="2979"/>
                  </a:cubicBezTo>
                  <a:cubicBezTo>
                    <a:pt x="734" y="3658"/>
                    <a:pt x="1434" y="4077"/>
                    <a:pt x="2190" y="4077"/>
                  </a:cubicBezTo>
                  <a:cubicBezTo>
                    <a:pt x="2248" y="4077"/>
                    <a:pt x="2307" y="4075"/>
                    <a:pt x="2366" y="4070"/>
                  </a:cubicBezTo>
                  <a:cubicBezTo>
                    <a:pt x="3188" y="3997"/>
                    <a:pt x="3884" y="3438"/>
                    <a:pt x="4134" y="2653"/>
                  </a:cubicBezTo>
                  <a:cubicBezTo>
                    <a:pt x="4471" y="1578"/>
                    <a:pt x="3876" y="434"/>
                    <a:pt x="2802" y="95"/>
                  </a:cubicBezTo>
                  <a:cubicBezTo>
                    <a:pt x="2601" y="31"/>
                    <a:pt x="2394" y="0"/>
                    <a:pt x="218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70"/>
            <p:cNvSpPr/>
            <p:nvPr/>
          </p:nvSpPr>
          <p:spPr>
            <a:xfrm>
              <a:off x="1331975" y="787325"/>
              <a:ext cx="111750" cy="101900"/>
            </a:xfrm>
            <a:custGeom>
              <a:avLst/>
              <a:gdLst/>
              <a:ahLst/>
              <a:cxnLst/>
              <a:rect l="l" t="t" r="r" b="b"/>
              <a:pathLst>
                <a:path w="4470" h="4076" extrusionOk="0">
                  <a:moveTo>
                    <a:pt x="2188" y="1"/>
                  </a:moveTo>
                  <a:cubicBezTo>
                    <a:pt x="1596" y="1"/>
                    <a:pt x="1022" y="260"/>
                    <a:pt x="628" y="728"/>
                  </a:cubicBezTo>
                  <a:cubicBezTo>
                    <a:pt x="98" y="1359"/>
                    <a:pt x="1" y="2247"/>
                    <a:pt x="380" y="2979"/>
                  </a:cubicBezTo>
                  <a:cubicBezTo>
                    <a:pt x="734" y="3657"/>
                    <a:pt x="1433" y="4076"/>
                    <a:pt x="2189" y="4076"/>
                  </a:cubicBezTo>
                  <a:cubicBezTo>
                    <a:pt x="2247" y="4076"/>
                    <a:pt x="2306" y="4073"/>
                    <a:pt x="2365" y="4068"/>
                  </a:cubicBezTo>
                  <a:cubicBezTo>
                    <a:pt x="3186" y="3997"/>
                    <a:pt x="3883" y="3438"/>
                    <a:pt x="4131" y="2652"/>
                  </a:cubicBezTo>
                  <a:cubicBezTo>
                    <a:pt x="4470" y="1580"/>
                    <a:pt x="3874" y="434"/>
                    <a:pt x="2802" y="96"/>
                  </a:cubicBezTo>
                  <a:cubicBezTo>
                    <a:pt x="2600" y="32"/>
                    <a:pt x="2393" y="1"/>
                    <a:pt x="218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70"/>
            <p:cNvSpPr/>
            <p:nvPr/>
          </p:nvSpPr>
          <p:spPr>
            <a:xfrm>
              <a:off x="1290875" y="831825"/>
              <a:ext cx="106975" cy="97500"/>
            </a:xfrm>
            <a:custGeom>
              <a:avLst/>
              <a:gdLst/>
              <a:ahLst/>
              <a:cxnLst/>
              <a:rect l="l" t="t" r="r" b="b"/>
              <a:pathLst>
                <a:path w="4279" h="3900" extrusionOk="0">
                  <a:moveTo>
                    <a:pt x="2094" y="0"/>
                  </a:moveTo>
                  <a:cubicBezTo>
                    <a:pt x="1527" y="0"/>
                    <a:pt x="977" y="247"/>
                    <a:pt x="600" y="696"/>
                  </a:cubicBezTo>
                  <a:cubicBezTo>
                    <a:pt x="93" y="1300"/>
                    <a:pt x="0" y="2149"/>
                    <a:pt x="364" y="2849"/>
                  </a:cubicBezTo>
                  <a:cubicBezTo>
                    <a:pt x="701" y="3499"/>
                    <a:pt x="1370" y="3900"/>
                    <a:pt x="2091" y="3900"/>
                  </a:cubicBezTo>
                  <a:cubicBezTo>
                    <a:pt x="2148" y="3900"/>
                    <a:pt x="2206" y="3897"/>
                    <a:pt x="2263" y="3892"/>
                  </a:cubicBezTo>
                  <a:cubicBezTo>
                    <a:pt x="3050" y="3824"/>
                    <a:pt x="3716" y="3289"/>
                    <a:pt x="3954" y="2536"/>
                  </a:cubicBezTo>
                  <a:cubicBezTo>
                    <a:pt x="4278" y="1509"/>
                    <a:pt x="3709" y="414"/>
                    <a:pt x="2682" y="91"/>
                  </a:cubicBezTo>
                  <a:cubicBezTo>
                    <a:pt x="2488" y="30"/>
                    <a:pt x="2290" y="0"/>
                    <a:pt x="209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70"/>
            <p:cNvSpPr/>
            <p:nvPr/>
          </p:nvSpPr>
          <p:spPr>
            <a:xfrm>
              <a:off x="1399300" y="777625"/>
              <a:ext cx="87925" cy="80175"/>
            </a:xfrm>
            <a:custGeom>
              <a:avLst/>
              <a:gdLst/>
              <a:ahLst/>
              <a:cxnLst/>
              <a:rect l="l" t="t" r="r" b="b"/>
              <a:pathLst>
                <a:path w="3517" h="3207" extrusionOk="0">
                  <a:moveTo>
                    <a:pt x="1722" y="1"/>
                  </a:moveTo>
                  <a:cubicBezTo>
                    <a:pt x="1256" y="1"/>
                    <a:pt x="804" y="205"/>
                    <a:pt x="495" y="574"/>
                  </a:cubicBezTo>
                  <a:cubicBezTo>
                    <a:pt x="77" y="1069"/>
                    <a:pt x="1" y="1769"/>
                    <a:pt x="299" y="2344"/>
                  </a:cubicBezTo>
                  <a:cubicBezTo>
                    <a:pt x="577" y="2877"/>
                    <a:pt x="1127" y="3207"/>
                    <a:pt x="1720" y="3207"/>
                  </a:cubicBezTo>
                  <a:cubicBezTo>
                    <a:pt x="1767" y="3207"/>
                    <a:pt x="1814" y="3204"/>
                    <a:pt x="1861" y="3200"/>
                  </a:cubicBezTo>
                  <a:cubicBezTo>
                    <a:pt x="2507" y="3145"/>
                    <a:pt x="3055" y="2705"/>
                    <a:pt x="3250" y="2086"/>
                  </a:cubicBezTo>
                  <a:cubicBezTo>
                    <a:pt x="3517" y="1243"/>
                    <a:pt x="3049" y="342"/>
                    <a:pt x="2204" y="76"/>
                  </a:cubicBezTo>
                  <a:cubicBezTo>
                    <a:pt x="2045" y="25"/>
                    <a:pt x="1883" y="1"/>
                    <a:pt x="172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70"/>
            <p:cNvSpPr/>
            <p:nvPr/>
          </p:nvSpPr>
          <p:spPr>
            <a:xfrm>
              <a:off x="1452300" y="835825"/>
              <a:ext cx="52250" cy="47625"/>
            </a:xfrm>
            <a:custGeom>
              <a:avLst/>
              <a:gdLst/>
              <a:ahLst/>
              <a:cxnLst/>
              <a:rect l="l" t="t" r="r" b="b"/>
              <a:pathLst>
                <a:path w="2090" h="1905" extrusionOk="0">
                  <a:moveTo>
                    <a:pt x="1022" y="0"/>
                  </a:moveTo>
                  <a:cubicBezTo>
                    <a:pt x="745" y="0"/>
                    <a:pt x="477" y="121"/>
                    <a:pt x="294" y="341"/>
                  </a:cubicBezTo>
                  <a:cubicBezTo>
                    <a:pt x="46" y="635"/>
                    <a:pt x="0" y="1051"/>
                    <a:pt x="178" y="1392"/>
                  </a:cubicBezTo>
                  <a:cubicBezTo>
                    <a:pt x="342" y="1710"/>
                    <a:pt x="669" y="1905"/>
                    <a:pt x="1022" y="1905"/>
                  </a:cubicBezTo>
                  <a:cubicBezTo>
                    <a:pt x="1050" y="1905"/>
                    <a:pt x="1078" y="1903"/>
                    <a:pt x="1105" y="1901"/>
                  </a:cubicBezTo>
                  <a:cubicBezTo>
                    <a:pt x="1489" y="1868"/>
                    <a:pt x="1815" y="1607"/>
                    <a:pt x="1931" y="1240"/>
                  </a:cubicBezTo>
                  <a:cubicBezTo>
                    <a:pt x="2089" y="738"/>
                    <a:pt x="1811" y="203"/>
                    <a:pt x="1310" y="45"/>
                  </a:cubicBezTo>
                  <a:cubicBezTo>
                    <a:pt x="1215" y="15"/>
                    <a:pt x="1118" y="0"/>
                    <a:pt x="102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70"/>
            <p:cNvSpPr/>
            <p:nvPr/>
          </p:nvSpPr>
          <p:spPr>
            <a:xfrm>
              <a:off x="1054775" y="865425"/>
              <a:ext cx="52250" cy="47625"/>
            </a:xfrm>
            <a:custGeom>
              <a:avLst/>
              <a:gdLst/>
              <a:ahLst/>
              <a:cxnLst/>
              <a:rect l="l" t="t" r="r" b="b"/>
              <a:pathLst>
                <a:path w="2090" h="1905" extrusionOk="0">
                  <a:moveTo>
                    <a:pt x="1022" y="0"/>
                  </a:moveTo>
                  <a:cubicBezTo>
                    <a:pt x="746" y="0"/>
                    <a:pt x="477" y="121"/>
                    <a:pt x="293" y="340"/>
                  </a:cubicBezTo>
                  <a:cubicBezTo>
                    <a:pt x="45" y="634"/>
                    <a:pt x="0" y="1050"/>
                    <a:pt x="179" y="1392"/>
                  </a:cubicBezTo>
                  <a:cubicBezTo>
                    <a:pt x="343" y="1708"/>
                    <a:pt x="670" y="1904"/>
                    <a:pt x="1023" y="1904"/>
                  </a:cubicBezTo>
                  <a:cubicBezTo>
                    <a:pt x="1050" y="1904"/>
                    <a:pt x="1078" y="1903"/>
                    <a:pt x="1106" y="1900"/>
                  </a:cubicBezTo>
                  <a:cubicBezTo>
                    <a:pt x="1488" y="1867"/>
                    <a:pt x="1814" y="1606"/>
                    <a:pt x="1930" y="1240"/>
                  </a:cubicBezTo>
                  <a:cubicBezTo>
                    <a:pt x="2089" y="737"/>
                    <a:pt x="1811" y="203"/>
                    <a:pt x="1310" y="45"/>
                  </a:cubicBezTo>
                  <a:cubicBezTo>
                    <a:pt x="1215" y="15"/>
                    <a:pt x="1118" y="0"/>
                    <a:pt x="102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70"/>
            <p:cNvSpPr/>
            <p:nvPr/>
          </p:nvSpPr>
          <p:spPr>
            <a:xfrm>
              <a:off x="993850" y="1136450"/>
              <a:ext cx="142775" cy="124900"/>
            </a:xfrm>
            <a:custGeom>
              <a:avLst/>
              <a:gdLst/>
              <a:ahLst/>
              <a:cxnLst/>
              <a:rect l="l" t="t" r="r" b="b"/>
              <a:pathLst>
                <a:path w="5711" h="4996" extrusionOk="0">
                  <a:moveTo>
                    <a:pt x="2011" y="1"/>
                  </a:moveTo>
                  <a:cubicBezTo>
                    <a:pt x="1879" y="1"/>
                    <a:pt x="1747" y="16"/>
                    <a:pt x="1616" y="49"/>
                  </a:cubicBezTo>
                  <a:cubicBezTo>
                    <a:pt x="248" y="388"/>
                    <a:pt x="1" y="1985"/>
                    <a:pt x="892" y="3156"/>
                  </a:cubicBezTo>
                  <a:cubicBezTo>
                    <a:pt x="1671" y="4179"/>
                    <a:pt x="2811" y="4787"/>
                    <a:pt x="3809" y="4962"/>
                  </a:cubicBezTo>
                  <a:cubicBezTo>
                    <a:pt x="3935" y="4985"/>
                    <a:pt x="4054" y="4995"/>
                    <a:pt x="4166" y="4995"/>
                  </a:cubicBezTo>
                  <a:cubicBezTo>
                    <a:pt x="5379" y="4995"/>
                    <a:pt x="5711" y="3733"/>
                    <a:pt x="5103" y="2504"/>
                  </a:cubicBezTo>
                  <a:cubicBezTo>
                    <a:pt x="4562" y="1411"/>
                    <a:pt x="3279" y="1"/>
                    <a:pt x="2011" y="1"/>
                  </a:cubicBezTo>
                  <a:close/>
                </a:path>
              </a:pathLst>
            </a:custGeom>
            <a:solidFill>
              <a:srgbClr val="7F3E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70"/>
            <p:cNvSpPr/>
            <p:nvPr/>
          </p:nvSpPr>
          <p:spPr>
            <a:xfrm>
              <a:off x="1263525" y="1083025"/>
              <a:ext cx="29250" cy="39600"/>
            </a:xfrm>
            <a:custGeom>
              <a:avLst/>
              <a:gdLst/>
              <a:ahLst/>
              <a:cxnLst/>
              <a:rect l="l" t="t" r="r" b="b"/>
              <a:pathLst>
                <a:path w="1170" h="1584" extrusionOk="0">
                  <a:moveTo>
                    <a:pt x="503" y="0"/>
                  </a:moveTo>
                  <a:cubicBezTo>
                    <a:pt x="490" y="0"/>
                    <a:pt x="476" y="1"/>
                    <a:pt x="463" y="2"/>
                  </a:cubicBezTo>
                  <a:cubicBezTo>
                    <a:pt x="176" y="36"/>
                    <a:pt x="1" y="418"/>
                    <a:pt x="66" y="854"/>
                  </a:cubicBezTo>
                  <a:cubicBezTo>
                    <a:pt x="131" y="1270"/>
                    <a:pt x="393" y="1584"/>
                    <a:pt x="665" y="1584"/>
                  </a:cubicBezTo>
                  <a:cubicBezTo>
                    <a:pt x="679" y="1584"/>
                    <a:pt x="693" y="1583"/>
                    <a:pt x="706" y="1581"/>
                  </a:cubicBezTo>
                  <a:cubicBezTo>
                    <a:pt x="991" y="1548"/>
                    <a:pt x="1170" y="1167"/>
                    <a:pt x="1102" y="730"/>
                  </a:cubicBezTo>
                  <a:cubicBezTo>
                    <a:pt x="1038" y="314"/>
                    <a:pt x="775" y="0"/>
                    <a:pt x="50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70"/>
            <p:cNvSpPr/>
            <p:nvPr/>
          </p:nvSpPr>
          <p:spPr>
            <a:xfrm>
              <a:off x="1387125" y="1068300"/>
              <a:ext cx="29275" cy="39625"/>
            </a:xfrm>
            <a:custGeom>
              <a:avLst/>
              <a:gdLst/>
              <a:ahLst/>
              <a:cxnLst/>
              <a:rect l="l" t="t" r="r" b="b"/>
              <a:pathLst>
                <a:path w="1171" h="1585" extrusionOk="0">
                  <a:moveTo>
                    <a:pt x="505" y="1"/>
                  </a:moveTo>
                  <a:cubicBezTo>
                    <a:pt x="492" y="1"/>
                    <a:pt x="478" y="2"/>
                    <a:pt x="465" y="3"/>
                  </a:cubicBezTo>
                  <a:cubicBezTo>
                    <a:pt x="178" y="37"/>
                    <a:pt x="1" y="419"/>
                    <a:pt x="68" y="855"/>
                  </a:cubicBezTo>
                  <a:cubicBezTo>
                    <a:pt x="131" y="1270"/>
                    <a:pt x="394" y="1585"/>
                    <a:pt x="666" y="1585"/>
                  </a:cubicBezTo>
                  <a:cubicBezTo>
                    <a:pt x="679" y="1585"/>
                    <a:pt x="693" y="1584"/>
                    <a:pt x="706" y="1582"/>
                  </a:cubicBezTo>
                  <a:cubicBezTo>
                    <a:pt x="993" y="1549"/>
                    <a:pt x="1170" y="1168"/>
                    <a:pt x="1103" y="730"/>
                  </a:cubicBezTo>
                  <a:cubicBezTo>
                    <a:pt x="1040" y="315"/>
                    <a:pt x="777" y="1"/>
                    <a:pt x="50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70"/>
            <p:cNvSpPr/>
            <p:nvPr/>
          </p:nvSpPr>
          <p:spPr>
            <a:xfrm>
              <a:off x="1351125" y="1094050"/>
              <a:ext cx="51650" cy="89300"/>
            </a:xfrm>
            <a:custGeom>
              <a:avLst/>
              <a:gdLst/>
              <a:ahLst/>
              <a:cxnLst/>
              <a:rect l="l" t="t" r="r" b="b"/>
              <a:pathLst>
                <a:path w="2066" h="3572" extrusionOk="0">
                  <a:moveTo>
                    <a:pt x="1" y="0"/>
                  </a:moveTo>
                  <a:lnTo>
                    <a:pt x="305" y="3534"/>
                  </a:lnTo>
                  <a:cubicBezTo>
                    <a:pt x="305" y="3534"/>
                    <a:pt x="497" y="3571"/>
                    <a:pt x="765" y="3571"/>
                  </a:cubicBezTo>
                  <a:cubicBezTo>
                    <a:pt x="1154" y="3571"/>
                    <a:pt x="1705" y="3492"/>
                    <a:pt x="2065" y="3106"/>
                  </a:cubicBezTo>
                  <a:cubicBezTo>
                    <a:pt x="1038" y="2114"/>
                    <a:pt x="1" y="1"/>
                    <a:pt x="1" y="0"/>
                  </a:cubicBezTo>
                  <a:close/>
                </a:path>
              </a:pathLst>
            </a:custGeom>
            <a:solidFill>
              <a:srgbClr val="630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70"/>
            <p:cNvSpPr/>
            <p:nvPr/>
          </p:nvSpPr>
          <p:spPr>
            <a:xfrm>
              <a:off x="1238250" y="1204700"/>
              <a:ext cx="85825" cy="33650"/>
            </a:xfrm>
            <a:custGeom>
              <a:avLst/>
              <a:gdLst/>
              <a:ahLst/>
              <a:cxnLst/>
              <a:rect l="l" t="t" r="r" b="b"/>
              <a:pathLst>
                <a:path w="3433" h="1346" extrusionOk="0">
                  <a:moveTo>
                    <a:pt x="144" y="0"/>
                  </a:moveTo>
                  <a:cubicBezTo>
                    <a:pt x="114" y="0"/>
                    <a:pt x="84" y="11"/>
                    <a:pt x="60" y="32"/>
                  </a:cubicBezTo>
                  <a:cubicBezTo>
                    <a:pt x="6" y="80"/>
                    <a:pt x="0" y="159"/>
                    <a:pt x="47" y="213"/>
                  </a:cubicBezTo>
                  <a:cubicBezTo>
                    <a:pt x="90" y="264"/>
                    <a:pt x="1061" y="1346"/>
                    <a:pt x="2796" y="1346"/>
                  </a:cubicBezTo>
                  <a:cubicBezTo>
                    <a:pt x="2967" y="1346"/>
                    <a:pt x="3138" y="1336"/>
                    <a:pt x="3309" y="1315"/>
                  </a:cubicBezTo>
                  <a:cubicBezTo>
                    <a:pt x="3380" y="1308"/>
                    <a:pt x="3432" y="1243"/>
                    <a:pt x="3424" y="1171"/>
                  </a:cubicBezTo>
                  <a:cubicBezTo>
                    <a:pt x="3416" y="1105"/>
                    <a:pt x="3359" y="1057"/>
                    <a:pt x="3295" y="1057"/>
                  </a:cubicBezTo>
                  <a:cubicBezTo>
                    <a:pt x="3289" y="1057"/>
                    <a:pt x="3284" y="1057"/>
                    <a:pt x="3279" y="1058"/>
                  </a:cubicBezTo>
                  <a:cubicBezTo>
                    <a:pt x="3114" y="1077"/>
                    <a:pt x="2955" y="1087"/>
                    <a:pt x="2802" y="1087"/>
                  </a:cubicBezTo>
                  <a:cubicBezTo>
                    <a:pt x="1174" y="1087"/>
                    <a:pt x="250" y="54"/>
                    <a:pt x="241" y="44"/>
                  </a:cubicBezTo>
                  <a:cubicBezTo>
                    <a:pt x="215" y="15"/>
                    <a:pt x="180" y="0"/>
                    <a:pt x="14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70"/>
            <p:cNvSpPr/>
            <p:nvPr/>
          </p:nvSpPr>
          <p:spPr>
            <a:xfrm>
              <a:off x="1208775" y="1009075"/>
              <a:ext cx="63575" cy="32675"/>
            </a:xfrm>
            <a:custGeom>
              <a:avLst/>
              <a:gdLst/>
              <a:ahLst/>
              <a:cxnLst/>
              <a:rect l="l" t="t" r="r" b="b"/>
              <a:pathLst>
                <a:path w="2543" h="1307" extrusionOk="0">
                  <a:moveTo>
                    <a:pt x="2031" y="0"/>
                  </a:moveTo>
                  <a:cubicBezTo>
                    <a:pt x="1617" y="0"/>
                    <a:pt x="811" y="113"/>
                    <a:pt x="132" y="876"/>
                  </a:cubicBezTo>
                  <a:cubicBezTo>
                    <a:pt x="0" y="1022"/>
                    <a:pt x="76" y="1257"/>
                    <a:pt x="268" y="1300"/>
                  </a:cubicBezTo>
                  <a:cubicBezTo>
                    <a:pt x="287" y="1304"/>
                    <a:pt x="306" y="1306"/>
                    <a:pt x="325" y="1306"/>
                  </a:cubicBezTo>
                  <a:cubicBezTo>
                    <a:pt x="399" y="1306"/>
                    <a:pt x="469" y="1276"/>
                    <a:pt x="519" y="1219"/>
                  </a:cubicBezTo>
                  <a:cubicBezTo>
                    <a:pt x="1068" y="603"/>
                    <a:pt x="1712" y="517"/>
                    <a:pt x="2027" y="517"/>
                  </a:cubicBezTo>
                  <a:cubicBezTo>
                    <a:pt x="2136" y="517"/>
                    <a:pt x="2206" y="528"/>
                    <a:pt x="2218" y="530"/>
                  </a:cubicBezTo>
                  <a:cubicBezTo>
                    <a:pt x="2233" y="532"/>
                    <a:pt x="2248" y="533"/>
                    <a:pt x="2262" y="533"/>
                  </a:cubicBezTo>
                  <a:cubicBezTo>
                    <a:pt x="2386" y="533"/>
                    <a:pt x="2496" y="444"/>
                    <a:pt x="2518" y="318"/>
                  </a:cubicBezTo>
                  <a:cubicBezTo>
                    <a:pt x="2543" y="177"/>
                    <a:pt x="2441" y="30"/>
                    <a:pt x="2306" y="20"/>
                  </a:cubicBezTo>
                  <a:cubicBezTo>
                    <a:pt x="2293" y="17"/>
                    <a:pt x="2191" y="0"/>
                    <a:pt x="203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70"/>
            <p:cNvSpPr/>
            <p:nvPr/>
          </p:nvSpPr>
          <p:spPr>
            <a:xfrm>
              <a:off x="1372075" y="1006725"/>
              <a:ext cx="66375" cy="28000"/>
            </a:xfrm>
            <a:custGeom>
              <a:avLst/>
              <a:gdLst/>
              <a:ahLst/>
              <a:cxnLst/>
              <a:rect l="l" t="t" r="r" b="b"/>
              <a:pathLst>
                <a:path w="2655" h="1120" extrusionOk="0">
                  <a:moveTo>
                    <a:pt x="749" y="1"/>
                  </a:moveTo>
                  <a:cubicBezTo>
                    <a:pt x="439" y="1"/>
                    <a:pt x="234" y="56"/>
                    <a:pt x="215" y="61"/>
                  </a:cubicBezTo>
                  <a:lnTo>
                    <a:pt x="213" y="61"/>
                  </a:lnTo>
                  <a:cubicBezTo>
                    <a:pt x="79" y="102"/>
                    <a:pt x="0" y="244"/>
                    <a:pt x="39" y="379"/>
                  </a:cubicBezTo>
                  <a:cubicBezTo>
                    <a:pt x="71" y="493"/>
                    <a:pt x="175" y="567"/>
                    <a:pt x="287" y="567"/>
                  </a:cubicBezTo>
                  <a:cubicBezTo>
                    <a:pt x="309" y="567"/>
                    <a:pt x="332" y="564"/>
                    <a:pt x="354" y="558"/>
                  </a:cubicBezTo>
                  <a:cubicBezTo>
                    <a:pt x="357" y="558"/>
                    <a:pt x="508" y="518"/>
                    <a:pt x="745" y="518"/>
                  </a:cubicBezTo>
                  <a:cubicBezTo>
                    <a:pt x="1102" y="518"/>
                    <a:pt x="1654" y="608"/>
                    <a:pt x="2198" y="1060"/>
                  </a:cubicBezTo>
                  <a:cubicBezTo>
                    <a:pt x="2246" y="1099"/>
                    <a:pt x="2305" y="1120"/>
                    <a:pt x="2365" y="1120"/>
                  </a:cubicBezTo>
                  <a:cubicBezTo>
                    <a:pt x="2389" y="1120"/>
                    <a:pt x="2412" y="1117"/>
                    <a:pt x="2436" y="1110"/>
                  </a:cubicBezTo>
                  <a:cubicBezTo>
                    <a:pt x="2485" y="1096"/>
                    <a:pt x="2530" y="1067"/>
                    <a:pt x="2563" y="1026"/>
                  </a:cubicBezTo>
                  <a:cubicBezTo>
                    <a:pt x="2654" y="916"/>
                    <a:pt x="2638" y="754"/>
                    <a:pt x="2528" y="663"/>
                  </a:cubicBezTo>
                  <a:cubicBezTo>
                    <a:pt x="1872" y="116"/>
                    <a:pt x="1199" y="1"/>
                    <a:pt x="74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70"/>
            <p:cNvSpPr/>
            <p:nvPr/>
          </p:nvSpPr>
          <p:spPr>
            <a:xfrm>
              <a:off x="1171600" y="2060500"/>
              <a:ext cx="148925" cy="196600"/>
            </a:xfrm>
            <a:custGeom>
              <a:avLst/>
              <a:gdLst/>
              <a:ahLst/>
              <a:cxnLst/>
              <a:rect l="l" t="t" r="r" b="b"/>
              <a:pathLst>
                <a:path w="5957" h="7864" extrusionOk="0">
                  <a:moveTo>
                    <a:pt x="1916" y="0"/>
                  </a:moveTo>
                  <a:lnTo>
                    <a:pt x="1" y="4664"/>
                  </a:lnTo>
                  <a:lnTo>
                    <a:pt x="1731" y="7661"/>
                  </a:lnTo>
                  <a:cubicBezTo>
                    <a:pt x="1995" y="7802"/>
                    <a:pt x="2256" y="7864"/>
                    <a:pt x="2510" y="7864"/>
                  </a:cubicBezTo>
                  <a:cubicBezTo>
                    <a:pt x="4430" y="7864"/>
                    <a:pt x="5956" y="4303"/>
                    <a:pt x="5956" y="4303"/>
                  </a:cubicBezTo>
                  <a:lnTo>
                    <a:pt x="1916" y="0"/>
                  </a:lnTo>
                  <a:close/>
                </a:path>
              </a:pathLst>
            </a:custGeom>
            <a:solidFill>
              <a:srgbClr val="7F3E3B"/>
            </a:solidFill>
            <a:ln w="9525" cap="flat" cmpd="sng">
              <a:solidFill>
                <a:srgbClr val="803E3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70"/>
            <p:cNvSpPr/>
            <p:nvPr/>
          </p:nvSpPr>
          <p:spPr>
            <a:xfrm>
              <a:off x="1219475" y="1982275"/>
              <a:ext cx="182000" cy="185800"/>
            </a:xfrm>
            <a:custGeom>
              <a:avLst/>
              <a:gdLst/>
              <a:ahLst/>
              <a:cxnLst/>
              <a:rect l="l" t="t" r="r" b="b"/>
              <a:pathLst>
                <a:path w="7280" h="7432" extrusionOk="0">
                  <a:moveTo>
                    <a:pt x="5037" y="0"/>
                  </a:moveTo>
                  <a:lnTo>
                    <a:pt x="1" y="3129"/>
                  </a:lnTo>
                  <a:lnTo>
                    <a:pt x="4043" y="7432"/>
                  </a:lnTo>
                  <a:lnTo>
                    <a:pt x="7279" y="3716"/>
                  </a:lnTo>
                  <a:lnTo>
                    <a:pt x="5037" y="0"/>
                  </a:lnTo>
                  <a:close/>
                </a:path>
              </a:pathLst>
            </a:custGeom>
            <a:solidFill>
              <a:srgbClr val="7F3E3B"/>
            </a:solidFill>
            <a:ln w="9525" cap="flat" cmpd="sng">
              <a:solidFill>
                <a:srgbClr val="803E3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70"/>
            <p:cNvSpPr/>
            <p:nvPr/>
          </p:nvSpPr>
          <p:spPr>
            <a:xfrm>
              <a:off x="4168825" y="662275"/>
              <a:ext cx="321925" cy="321875"/>
            </a:xfrm>
            <a:custGeom>
              <a:avLst/>
              <a:gdLst/>
              <a:ahLst/>
              <a:cxnLst/>
              <a:rect l="l" t="t" r="r" b="b"/>
              <a:pathLst>
                <a:path w="12877" h="12875" extrusionOk="0">
                  <a:moveTo>
                    <a:pt x="6439" y="0"/>
                  </a:moveTo>
                  <a:cubicBezTo>
                    <a:pt x="2883" y="0"/>
                    <a:pt x="1" y="2882"/>
                    <a:pt x="1" y="6438"/>
                  </a:cubicBezTo>
                  <a:cubicBezTo>
                    <a:pt x="1" y="9993"/>
                    <a:pt x="2883" y="12875"/>
                    <a:pt x="6439" y="12875"/>
                  </a:cubicBezTo>
                  <a:cubicBezTo>
                    <a:pt x="9994" y="12875"/>
                    <a:pt x="12876" y="9993"/>
                    <a:pt x="12876" y="6438"/>
                  </a:cubicBezTo>
                  <a:cubicBezTo>
                    <a:pt x="12876" y="2882"/>
                    <a:pt x="9994" y="0"/>
                    <a:pt x="643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70"/>
            <p:cNvSpPr/>
            <p:nvPr/>
          </p:nvSpPr>
          <p:spPr>
            <a:xfrm>
              <a:off x="4201575" y="657675"/>
              <a:ext cx="331125" cy="331125"/>
            </a:xfrm>
            <a:custGeom>
              <a:avLst/>
              <a:gdLst/>
              <a:ahLst/>
              <a:cxnLst/>
              <a:rect l="l" t="t" r="r" b="b"/>
              <a:pathLst>
                <a:path w="13245" h="13245" extrusionOk="0">
                  <a:moveTo>
                    <a:pt x="6622" y="368"/>
                  </a:moveTo>
                  <a:cubicBezTo>
                    <a:pt x="10071" y="368"/>
                    <a:pt x="12875" y="3173"/>
                    <a:pt x="12875" y="6622"/>
                  </a:cubicBezTo>
                  <a:cubicBezTo>
                    <a:pt x="12875" y="10070"/>
                    <a:pt x="10070" y="12875"/>
                    <a:pt x="6622" y="12875"/>
                  </a:cubicBezTo>
                  <a:cubicBezTo>
                    <a:pt x="3174" y="12875"/>
                    <a:pt x="368" y="10070"/>
                    <a:pt x="368" y="6622"/>
                  </a:cubicBezTo>
                  <a:cubicBezTo>
                    <a:pt x="368" y="3173"/>
                    <a:pt x="3174" y="368"/>
                    <a:pt x="6622" y="368"/>
                  </a:cubicBezTo>
                  <a:close/>
                  <a:moveTo>
                    <a:pt x="6622" y="0"/>
                  </a:moveTo>
                  <a:cubicBezTo>
                    <a:pt x="2970" y="0"/>
                    <a:pt x="0" y="2970"/>
                    <a:pt x="0" y="6622"/>
                  </a:cubicBezTo>
                  <a:cubicBezTo>
                    <a:pt x="0" y="10274"/>
                    <a:pt x="2970" y="13244"/>
                    <a:pt x="6622" y="13244"/>
                  </a:cubicBezTo>
                  <a:cubicBezTo>
                    <a:pt x="10273" y="13244"/>
                    <a:pt x="13244" y="10274"/>
                    <a:pt x="13244" y="6622"/>
                  </a:cubicBezTo>
                  <a:cubicBezTo>
                    <a:pt x="13244" y="2970"/>
                    <a:pt x="10274" y="0"/>
                    <a:pt x="662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70"/>
            <p:cNvSpPr/>
            <p:nvPr/>
          </p:nvSpPr>
          <p:spPr>
            <a:xfrm>
              <a:off x="3844825" y="750600"/>
              <a:ext cx="331125" cy="331125"/>
            </a:xfrm>
            <a:custGeom>
              <a:avLst/>
              <a:gdLst/>
              <a:ahLst/>
              <a:cxnLst/>
              <a:rect l="l" t="t" r="r" b="b"/>
              <a:pathLst>
                <a:path w="13245" h="13245" extrusionOk="0">
                  <a:moveTo>
                    <a:pt x="6623" y="370"/>
                  </a:moveTo>
                  <a:cubicBezTo>
                    <a:pt x="10072" y="370"/>
                    <a:pt x="12875" y="3175"/>
                    <a:pt x="12875" y="6622"/>
                  </a:cubicBezTo>
                  <a:cubicBezTo>
                    <a:pt x="12875" y="10070"/>
                    <a:pt x="10070" y="12876"/>
                    <a:pt x="6623" y="12876"/>
                  </a:cubicBezTo>
                  <a:cubicBezTo>
                    <a:pt x="3175" y="12876"/>
                    <a:pt x="369" y="10070"/>
                    <a:pt x="369" y="6622"/>
                  </a:cubicBezTo>
                  <a:cubicBezTo>
                    <a:pt x="369" y="3175"/>
                    <a:pt x="3175" y="370"/>
                    <a:pt x="6623" y="370"/>
                  </a:cubicBezTo>
                  <a:close/>
                  <a:moveTo>
                    <a:pt x="6623" y="1"/>
                  </a:moveTo>
                  <a:cubicBezTo>
                    <a:pt x="2970" y="1"/>
                    <a:pt x="1" y="2970"/>
                    <a:pt x="1" y="6622"/>
                  </a:cubicBezTo>
                  <a:cubicBezTo>
                    <a:pt x="1" y="10275"/>
                    <a:pt x="2970" y="13244"/>
                    <a:pt x="6623" y="13244"/>
                  </a:cubicBezTo>
                  <a:cubicBezTo>
                    <a:pt x="10273" y="13244"/>
                    <a:pt x="13245" y="10275"/>
                    <a:pt x="13245" y="6622"/>
                  </a:cubicBezTo>
                  <a:cubicBezTo>
                    <a:pt x="13245" y="2970"/>
                    <a:pt x="10275" y="1"/>
                    <a:pt x="662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70"/>
            <p:cNvSpPr/>
            <p:nvPr/>
          </p:nvSpPr>
          <p:spPr>
            <a:xfrm>
              <a:off x="3861450" y="747800"/>
              <a:ext cx="329600" cy="329600"/>
            </a:xfrm>
            <a:custGeom>
              <a:avLst/>
              <a:gdLst/>
              <a:ahLst/>
              <a:cxnLst/>
              <a:rect l="l" t="t" r="r" b="b"/>
              <a:pathLst>
                <a:path w="13184" h="13184" extrusionOk="0">
                  <a:moveTo>
                    <a:pt x="6592" y="1"/>
                  </a:moveTo>
                  <a:cubicBezTo>
                    <a:pt x="2952" y="1"/>
                    <a:pt x="1" y="2952"/>
                    <a:pt x="1" y="6592"/>
                  </a:cubicBezTo>
                  <a:cubicBezTo>
                    <a:pt x="1" y="10233"/>
                    <a:pt x="2952" y="13184"/>
                    <a:pt x="6592" y="13184"/>
                  </a:cubicBezTo>
                  <a:cubicBezTo>
                    <a:pt x="10233" y="13184"/>
                    <a:pt x="13184" y="10233"/>
                    <a:pt x="13184" y="6592"/>
                  </a:cubicBezTo>
                  <a:cubicBezTo>
                    <a:pt x="13184" y="2952"/>
                    <a:pt x="10233" y="1"/>
                    <a:pt x="659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70"/>
            <p:cNvSpPr/>
            <p:nvPr/>
          </p:nvSpPr>
          <p:spPr>
            <a:xfrm>
              <a:off x="3845525" y="616975"/>
              <a:ext cx="226725" cy="315950"/>
            </a:xfrm>
            <a:custGeom>
              <a:avLst/>
              <a:gdLst/>
              <a:ahLst/>
              <a:cxnLst/>
              <a:rect l="l" t="t" r="r" b="b"/>
              <a:pathLst>
                <a:path w="9069" h="12638" extrusionOk="0">
                  <a:moveTo>
                    <a:pt x="2710" y="1"/>
                  </a:moveTo>
                  <a:cubicBezTo>
                    <a:pt x="1800" y="1"/>
                    <a:pt x="1106" y="604"/>
                    <a:pt x="833" y="1844"/>
                  </a:cubicBezTo>
                  <a:cubicBezTo>
                    <a:pt x="0" y="5629"/>
                    <a:pt x="2785" y="12292"/>
                    <a:pt x="5673" y="12627"/>
                  </a:cubicBezTo>
                  <a:cubicBezTo>
                    <a:pt x="5739" y="12634"/>
                    <a:pt x="5803" y="12638"/>
                    <a:pt x="5866" y="12638"/>
                  </a:cubicBezTo>
                  <a:cubicBezTo>
                    <a:pt x="8586" y="12638"/>
                    <a:pt x="9069" y="5699"/>
                    <a:pt x="6622" y="2625"/>
                  </a:cubicBezTo>
                  <a:cubicBezTo>
                    <a:pt x="5247" y="896"/>
                    <a:pt x="3818" y="1"/>
                    <a:pt x="271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70"/>
            <p:cNvSpPr/>
            <p:nvPr/>
          </p:nvSpPr>
          <p:spPr>
            <a:xfrm>
              <a:off x="3706400" y="1380675"/>
              <a:ext cx="316825" cy="1161750"/>
            </a:xfrm>
            <a:custGeom>
              <a:avLst/>
              <a:gdLst/>
              <a:ahLst/>
              <a:cxnLst/>
              <a:rect l="l" t="t" r="r" b="b"/>
              <a:pathLst>
                <a:path w="12673" h="46470" extrusionOk="0">
                  <a:moveTo>
                    <a:pt x="11805" y="0"/>
                  </a:moveTo>
                  <a:lnTo>
                    <a:pt x="6311" y="893"/>
                  </a:lnTo>
                  <a:cubicBezTo>
                    <a:pt x="6543" y="2672"/>
                    <a:pt x="6768" y="4606"/>
                    <a:pt x="6895" y="6476"/>
                  </a:cubicBezTo>
                  <a:cubicBezTo>
                    <a:pt x="7050" y="8359"/>
                    <a:pt x="7151" y="10247"/>
                    <a:pt x="7170" y="12126"/>
                  </a:cubicBezTo>
                  <a:cubicBezTo>
                    <a:pt x="7209" y="15870"/>
                    <a:pt x="7076" y="19644"/>
                    <a:pt x="6271" y="23136"/>
                  </a:cubicBezTo>
                  <a:cubicBezTo>
                    <a:pt x="5849" y="24945"/>
                    <a:pt x="5348" y="26820"/>
                    <a:pt x="4819" y="28677"/>
                  </a:cubicBezTo>
                  <a:lnTo>
                    <a:pt x="3227" y="34280"/>
                  </a:lnTo>
                  <a:lnTo>
                    <a:pt x="1597" y="39894"/>
                  </a:lnTo>
                  <a:lnTo>
                    <a:pt x="1" y="45528"/>
                  </a:lnTo>
                  <a:lnTo>
                    <a:pt x="2591" y="46469"/>
                  </a:lnTo>
                  <a:cubicBezTo>
                    <a:pt x="3408" y="44677"/>
                    <a:pt x="4156" y="42868"/>
                    <a:pt x="4925" y="41062"/>
                  </a:cubicBezTo>
                  <a:lnTo>
                    <a:pt x="7115" y="35594"/>
                  </a:lnTo>
                  <a:cubicBezTo>
                    <a:pt x="8539" y="31919"/>
                    <a:pt x="9907" y="28274"/>
                    <a:pt x="11054" y="24364"/>
                  </a:cubicBezTo>
                  <a:cubicBezTo>
                    <a:pt x="12164" y="20272"/>
                    <a:pt x="12585" y="16183"/>
                    <a:pt x="12645" y="12127"/>
                  </a:cubicBezTo>
                  <a:cubicBezTo>
                    <a:pt x="12672" y="10099"/>
                    <a:pt x="12620" y="8079"/>
                    <a:pt x="12490" y="6067"/>
                  </a:cubicBezTo>
                  <a:cubicBezTo>
                    <a:pt x="12331" y="4042"/>
                    <a:pt x="12152" y="2086"/>
                    <a:pt x="11805" y="0"/>
                  </a:cubicBezTo>
                  <a:close/>
                </a:path>
              </a:pathLst>
            </a:custGeom>
            <a:solidFill>
              <a:srgbClr val="FFA68F"/>
            </a:solidFill>
            <a:ln w="9525" cap="flat" cmpd="sng">
              <a:solidFill>
                <a:srgbClr val="FFA68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70"/>
            <p:cNvSpPr/>
            <p:nvPr/>
          </p:nvSpPr>
          <p:spPr>
            <a:xfrm>
              <a:off x="3820900" y="1214300"/>
              <a:ext cx="279750" cy="380475"/>
            </a:xfrm>
            <a:custGeom>
              <a:avLst/>
              <a:gdLst/>
              <a:ahLst/>
              <a:cxnLst/>
              <a:rect l="l" t="t" r="r" b="b"/>
              <a:pathLst>
                <a:path w="11190" h="15219" extrusionOk="0">
                  <a:moveTo>
                    <a:pt x="5386" y="0"/>
                  </a:moveTo>
                  <a:cubicBezTo>
                    <a:pt x="4431" y="0"/>
                    <a:pt x="3385" y="351"/>
                    <a:pt x="2060" y="1029"/>
                  </a:cubicBezTo>
                  <a:cubicBezTo>
                    <a:pt x="0" y="2082"/>
                    <a:pt x="516" y="11430"/>
                    <a:pt x="516" y="11430"/>
                  </a:cubicBezTo>
                  <a:lnTo>
                    <a:pt x="10174" y="15218"/>
                  </a:lnTo>
                  <a:cubicBezTo>
                    <a:pt x="10174" y="15218"/>
                    <a:pt x="11190" y="3767"/>
                    <a:pt x="8960" y="1744"/>
                  </a:cubicBezTo>
                  <a:cubicBezTo>
                    <a:pt x="7662" y="566"/>
                    <a:pt x="6598" y="0"/>
                    <a:pt x="5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70"/>
            <p:cNvSpPr/>
            <p:nvPr/>
          </p:nvSpPr>
          <p:spPr>
            <a:xfrm>
              <a:off x="3888750" y="1289100"/>
              <a:ext cx="107300" cy="274600"/>
            </a:xfrm>
            <a:custGeom>
              <a:avLst/>
              <a:gdLst/>
              <a:ahLst/>
              <a:cxnLst/>
              <a:rect l="l" t="t" r="r" b="b"/>
              <a:pathLst>
                <a:path w="4292" h="10984" extrusionOk="0">
                  <a:moveTo>
                    <a:pt x="1" y="1"/>
                  </a:moveTo>
                  <a:lnTo>
                    <a:pt x="383" y="9455"/>
                  </a:lnTo>
                  <a:lnTo>
                    <a:pt x="4292" y="10983"/>
                  </a:lnTo>
                  <a:lnTo>
                    <a:pt x="4292" y="10983"/>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70"/>
            <p:cNvSpPr/>
            <p:nvPr/>
          </p:nvSpPr>
          <p:spPr>
            <a:xfrm>
              <a:off x="3579275" y="2483825"/>
              <a:ext cx="199525" cy="125300"/>
            </a:xfrm>
            <a:custGeom>
              <a:avLst/>
              <a:gdLst/>
              <a:ahLst/>
              <a:cxnLst/>
              <a:rect l="l" t="t" r="r" b="b"/>
              <a:pathLst>
                <a:path w="7981" h="5012" extrusionOk="0">
                  <a:moveTo>
                    <a:pt x="6142" y="1"/>
                  </a:moveTo>
                  <a:lnTo>
                    <a:pt x="1" y="2506"/>
                  </a:lnTo>
                  <a:lnTo>
                    <a:pt x="4732" y="5012"/>
                  </a:lnTo>
                  <a:cubicBezTo>
                    <a:pt x="4732" y="5012"/>
                    <a:pt x="7882" y="3497"/>
                    <a:pt x="7980" y="1237"/>
                  </a:cubicBezTo>
                  <a:lnTo>
                    <a:pt x="6142" y="1"/>
                  </a:lnTo>
                  <a:close/>
                </a:path>
              </a:pathLst>
            </a:custGeom>
            <a:solidFill>
              <a:srgbClr val="FFA68F"/>
            </a:solidFill>
            <a:ln w="9525" cap="flat" cmpd="sng">
              <a:solidFill>
                <a:srgbClr val="FFA68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70"/>
            <p:cNvSpPr/>
            <p:nvPr/>
          </p:nvSpPr>
          <p:spPr>
            <a:xfrm>
              <a:off x="4000525" y="4513975"/>
              <a:ext cx="159100" cy="315075"/>
            </a:xfrm>
            <a:custGeom>
              <a:avLst/>
              <a:gdLst/>
              <a:ahLst/>
              <a:cxnLst/>
              <a:rect l="l" t="t" r="r" b="b"/>
              <a:pathLst>
                <a:path w="6364" h="12603" extrusionOk="0">
                  <a:moveTo>
                    <a:pt x="1" y="1"/>
                  </a:moveTo>
                  <a:lnTo>
                    <a:pt x="922" y="12603"/>
                  </a:lnTo>
                  <a:lnTo>
                    <a:pt x="6363" y="12603"/>
                  </a:lnTo>
                  <a:lnTo>
                    <a:pt x="5443" y="1"/>
                  </a:ln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70"/>
            <p:cNvSpPr/>
            <p:nvPr/>
          </p:nvSpPr>
          <p:spPr>
            <a:xfrm>
              <a:off x="4677575" y="4325325"/>
              <a:ext cx="237525" cy="327025"/>
            </a:xfrm>
            <a:custGeom>
              <a:avLst/>
              <a:gdLst/>
              <a:ahLst/>
              <a:cxnLst/>
              <a:rect l="l" t="t" r="r" b="b"/>
              <a:pathLst>
                <a:path w="9501" h="13081" extrusionOk="0">
                  <a:moveTo>
                    <a:pt x="5340" y="1"/>
                  </a:moveTo>
                  <a:lnTo>
                    <a:pt x="0" y="1057"/>
                  </a:lnTo>
                  <a:lnTo>
                    <a:pt x="4162" y="13081"/>
                  </a:lnTo>
                  <a:lnTo>
                    <a:pt x="9501" y="12025"/>
                  </a:lnTo>
                  <a:lnTo>
                    <a:pt x="5340" y="1"/>
                  </a:ln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70"/>
            <p:cNvSpPr/>
            <p:nvPr/>
          </p:nvSpPr>
          <p:spPr>
            <a:xfrm>
              <a:off x="4585825" y="4577025"/>
              <a:ext cx="396500" cy="267725"/>
            </a:xfrm>
            <a:custGeom>
              <a:avLst/>
              <a:gdLst/>
              <a:ahLst/>
              <a:cxnLst/>
              <a:rect l="l" t="t" r="r" b="b"/>
              <a:pathLst>
                <a:path w="15860" h="10709" extrusionOk="0">
                  <a:moveTo>
                    <a:pt x="12954" y="1"/>
                  </a:moveTo>
                  <a:cubicBezTo>
                    <a:pt x="12903" y="1"/>
                    <a:pt x="12851" y="10"/>
                    <a:pt x="12801" y="28"/>
                  </a:cubicBezTo>
                  <a:lnTo>
                    <a:pt x="7046" y="2090"/>
                  </a:lnTo>
                  <a:cubicBezTo>
                    <a:pt x="6733" y="2203"/>
                    <a:pt x="6469" y="2423"/>
                    <a:pt x="6302" y="2710"/>
                  </a:cubicBezTo>
                  <a:cubicBezTo>
                    <a:pt x="5356" y="4331"/>
                    <a:pt x="4409" y="6416"/>
                    <a:pt x="702" y="8716"/>
                  </a:cubicBezTo>
                  <a:cubicBezTo>
                    <a:pt x="1" y="9152"/>
                    <a:pt x="560" y="10709"/>
                    <a:pt x="2032" y="10709"/>
                  </a:cubicBezTo>
                  <a:cubicBezTo>
                    <a:pt x="2294" y="10709"/>
                    <a:pt x="2585" y="10659"/>
                    <a:pt x="2902" y="10546"/>
                  </a:cubicBezTo>
                  <a:cubicBezTo>
                    <a:pt x="5054" y="9775"/>
                    <a:pt x="8010" y="8132"/>
                    <a:pt x="9568" y="7576"/>
                  </a:cubicBezTo>
                  <a:cubicBezTo>
                    <a:pt x="12099" y="6669"/>
                    <a:pt x="13108" y="6440"/>
                    <a:pt x="15128" y="5756"/>
                  </a:cubicBezTo>
                  <a:cubicBezTo>
                    <a:pt x="15613" y="5591"/>
                    <a:pt x="15859" y="4999"/>
                    <a:pt x="15622" y="4551"/>
                  </a:cubicBezTo>
                  <a:lnTo>
                    <a:pt x="13336" y="231"/>
                  </a:lnTo>
                  <a:cubicBezTo>
                    <a:pt x="13259" y="86"/>
                    <a:pt x="13110" y="1"/>
                    <a:pt x="1295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70"/>
            <p:cNvSpPr/>
            <p:nvPr/>
          </p:nvSpPr>
          <p:spPr>
            <a:xfrm>
              <a:off x="3782350" y="4813300"/>
              <a:ext cx="413975" cy="154675"/>
            </a:xfrm>
            <a:custGeom>
              <a:avLst/>
              <a:gdLst/>
              <a:ahLst/>
              <a:cxnLst/>
              <a:rect l="l" t="t" r="r" b="b"/>
              <a:pathLst>
                <a:path w="16559" h="6187" extrusionOk="0">
                  <a:moveTo>
                    <a:pt x="15364" y="1"/>
                  </a:moveTo>
                  <a:cubicBezTo>
                    <a:pt x="15361" y="1"/>
                    <a:pt x="15358" y="1"/>
                    <a:pt x="15355" y="1"/>
                  </a:cubicBezTo>
                  <a:lnTo>
                    <a:pt x="9242" y="1"/>
                  </a:lnTo>
                  <a:cubicBezTo>
                    <a:pt x="8909" y="2"/>
                    <a:pt x="8587" y="121"/>
                    <a:pt x="8332" y="336"/>
                  </a:cubicBezTo>
                  <a:cubicBezTo>
                    <a:pt x="6895" y="1542"/>
                    <a:pt x="5216" y="2807"/>
                    <a:pt x="952" y="3724"/>
                  </a:cubicBezTo>
                  <a:cubicBezTo>
                    <a:pt x="1" y="3928"/>
                    <a:pt x="173" y="6187"/>
                    <a:pt x="2407" y="6187"/>
                  </a:cubicBezTo>
                  <a:cubicBezTo>
                    <a:pt x="4692" y="6187"/>
                    <a:pt x="8112" y="6016"/>
                    <a:pt x="9766" y="6016"/>
                  </a:cubicBezTo>
                  <a:cubicBezTo>
                    <a:pt x="12455" y="6016"/>
                    <a:pt x="13482" y="6141"/>
                    <a:pt x="15615" y="6177"/>
                  </a:cubicBezTo>
                  <a:cubicBezTo>
                    <a:pt x="15619" y="6177"/>
                    <a:pt x="15624" y="6177"/>
                    <a:pt x="15628" y="6177"/>
                  </a:cubicBezTo>
                  <a:cubicBezTo>
                    <a:pt x="16135" y="6177"/>
                    <a:pt x="16558" y="5707"/>
                    <a:pt x="16487" y="5209"/>
                  </a:cubicBezTo>
                  <a:lnTo>
                    <a:pt x="15790" y="372"/>
                  </a:lnTo>
                  <a:cubicBezTo>
                    <a:pt x="15760" y="159"/>
                    <a:pt x="15579" y="1"/>
                    <a:pt x="1536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70"/>
            <p:cNvSpPr/>
            <p:nvPr/>
          </p:nvSpPr>
          <p:spPr>
            <a:xfrm>
              <a:off x="3814250" y="1077575"/>
              <a:ext cx="842400" cy="948750"/>
            </a:xfrm>
            <a:custGeom>
              <a:avLst/>
              <a:gdLst/>
              <a:ahLst/>
              <a:cxnLst/>
              <a:rect l="l" t="t" r="r" b="b"/>
              <a:pathLst>
                <a:path w="33696" h="37950" extrusionOk="0">
                  <a:moveTo>
                    <a:pt x="30202" y="0"/>
                  </a:moveTo>
                  <a:cubicBezTo>
                    <a:pt x="30201" y="0"/>
                    <a:pt x="25463" y="44"/>
                    <a:pt x="20775" y="875"/>
                  </a:cubicBezTo>
                  <a:cubicBezTo>
                    <a:pt x="17108" y="1524"/>
                    <a:pt x="14111" y="2083"/>
                    <a:pt x="10988" y="3099"/>
                  </a:cubicBezTo>
                  <a:cubicBezTo>
                    <a:pt x="6872" y="4439"/>
                    <a:pt x="2326" y="6498"/>
                    <a:pt x="2326" y="6498"/>
                  </a:cubicBezTo>
                  <a:cubicBezTo>
                    <a:pt x="2326" y="6498"/>
                    <a:pt x="1" y="7962"/>
                    <a:pt x="12142" y="37950"/>
                  </a:cubicBezTo>
                  <a:lnTo>
                    <a:pt x="33696" y="33052"/>
                  </a:lnTo>
                  <a:cubicBezTo>
                    <a:pt x="31340" y="24363"/>
                    <a:pt x="30100" y="18955"/>
                    <a:pt x="302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70"/>
            <p:cNvSpPr/>
            <p:nvPr/>
          </p:nvSpPr>
          <p:spPr>
            <a:xfrm>
              <a:off x="4467825" y="1150650"/>
              <a:ext cx="111475" cy="325875"/>
            </a:xfrm>
            <a:custGeom>
              <a:avLst/>
              <a:gdLst/>
              <a:ahLst/>
              <a:cxnLst/>
              <a:rect l="l" t="t" r="r" b="b"/>
              <a:pathLst>
                <a:path w="4459" h="13035" extrusionOk="0">
                  <a:moveTo>
                    <a:pt x="4053" y="1"/>
                  </a:moveTo>
                  <a:cubicBezTo>
                    <a:pt x="2417" y="1084"/>
                    <a:pt x="989" y="3133"/>
                    <a:pt x="569" y="5062"/>
                  </a:cubicBezTo>
                  <a:cubicBezTo>
                    <a:pt x="1" y="7664"/>
                    <a:pt x="3611" y="12055"/>
                    <a:pt x="4459" y="13034"/>
                  </a:cubicBezTo>
                  <a:cubicBezTo>
                    <a:pt x="4202" y="9550"/>
                    <a:pt x="4069" y="5365"/>
                    <a:pt x="40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70"/>
            <p:cNvSpPr/>
            <p:nvPr/>
          </p:nvSpPr>
          <p:spPr>
            <a:xfrm>
              <a:off x="4037250" y="858950"/>
              <a:ext cx="296400" cy="504950"/>
            </a:xfrm>
            <a:custGeom>
              <a:avLst/>
              <a:gdLst/>
              <a:ahLst/>
              <a:cxnLst/>
              <a:rect l="l" t="t" r="r" b="b"/>
              <a:pathLst>
                <a:path w="11856" h="20198" extrusionOk="0">
                  <a:moveTo>
                    <a:pt x="8649" y="1"/>
                  </a:moveTo>
                  <a:lnTo>
                    <a:pt x="3806" y="6497"/>
                  </a:lnTo>
                  <a:cubicBezTo>
                    <a:pt x="4975" y="8805"/>
                    <a:pt x="5390" y="10207"/>
                    <a:pt x="2068" y="11844"/>
                  </a:cubicBezTo>
                  <a:cubicBezTo>
                    <a:pt x="2068" y="11844"/>
                    <a:pt x="0" y="17701"/>
                    <a:pt x="5159" y="20197"/>
                  </a:cubicBezTo>
                  <a:cubicBezTo>
                    <a:pt x="10214" y="15865"/>
                    <a:pt x="11855" y="9619"/>
                    <a:pt x="11855" y="9619"/>
                  </a:cubicBezTo>
                  <a:cubicBezTo>
                    <a:pt x="9175" y="8018"/>
                    <a:pt x="8748" y="3291"/>
                    <a:pt x="8649" y="1"/>
                  </a:cubicBez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70"/>
            <p:cNvSpPr/>
            <p:nvPr/>
          </p:nvSpPr>
          <p:spPr>
            <a:xfrm>
              <a:off x="4132475" y="925250"/>
              <a:ext cx="96125" cy="137750"/>
            </a:xfrm>
            <a:custGeom>
              <a:avLst/>
              <a:gdLst/>
              <a:ahLst/>
              <a:cxnLst/>
              <a:rect l="l" t="t" r="r" b="b"/>
              <a:pathLst>
                <a:path w="3845" h="5510" extrusionOk="0">
                  <a:moveTo>
                    <a:pt x="2867" y="0"/>
                  </a:moveTo>
                  <a:lnTo>
                    <a:pt x="0" y="3842"/>
                  </a:lnTo>
                  <a:cubicBezTo>
                    <a:pt x="278" y="4387"/>
                    <a:pt x="526" y="4949"/>
                    <a:pt x="697" y="5509"/>
                  </a:cubicBezTo>
                  <a:cubicBezTo>
                    <a:pt x="1995" y="5011"/>
                    <a:pt x="3845" y="3389"/>
                    <a:pt x="3801" y="1865"/>
                  </a:cubicBezTo>
                  <a:cubicBezTo>
                    <a:pt x="3781" y="1143"/>
                    <a:pt x="3055" y="300"/>
                    <a:pt x="2867" y="0"/>
                  </a:cubicBez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70"/>
            <p:cNvSpPr/>
            <p:nvPr/>
          </p:nvSpPr>
          <p:spPr>
            <a:xfrm>
              <a:off x="3837175" y="528675"/>
              <a:ext cx="466950" cy="517925"/>
            </a:xfrm>
            <a:custGeom>
              <a:avLst/>
              <a:gdLst/>
              <a:ahLst/>
              <a:cxnLst/>
              <a:rect l="l" t="t" r="r" b="b"/>
              <a:pathLst>
                <a:path w="18678" h="20717" extrusionOk="0">
                  <a:moveTo>
                    <a:pt x="9182" y="1"/>
                  </a:moveTo>
                  <a:cubicBezTo>
                    <a:pt x="7434" y="1"/>
                    <a:pt x="5651" y="633"/>
                    <a:pt x="4167" y="2017"/>
                  </a:cubicBezTo>
                  <a:cubicBezTo>
                    <a:pt x="1" y="5902"/>
                    <a:pt x="2165" y="13641"/>
                    <a:pt x="4971" y="17754"/>
                  </a:cubicBezTo>
                  <a:cubicBezTo>
                    <a:pt x="6337" y="19755"/>
                    <a:pt x="8386" y="20716"/>
                    <a:pt x="10455" y="20716"/>
                  </a:cubicBezTo>
                  <a:cubicBezTo>
                    <a:pt x="13112" y="20716"/>
                    <a:pt x="15802" y="19131"/>
                    <a:pt x="17120" y="16124"/>
                  </a:cubicBezTo>
                  <a:cubicBezTo>
                    <a:pt x="18677" y="12569"/>
                    <a:pt x="17886" y="10422"/>
                    <a:pt x="16274" y="5266"/>
                  </a:cubicBezTo>
                  <a:cubicBezTo>
                    <a:pt x="15245" y="1974"/>
                    <a:pt x="12268" y="1"/>
                    <a:pt x="9182" y="1"/>
                  </a:cubicBez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70"/>
            <p:cNvSpPr/>
            <p:nvPr/>
          </p:nvSpPr>
          <p:spPr>
            <a:xfrm>
              <a:off x="3808425" y="1936625"/>
              <a:ext cx="703975" cy="2708425"/>
            </a:xfrm>
            <a:custGeom>
              <a:avLst/>
              <a:gdLst/>
              <a:ahLst/>
              <a:cxnLst/>
              <a:rect l="l" t="t" r="r" b="b"/>
              <a:pathLst>
                <a:path w="28159" h="108337" extrusionOk="0">
                  <a:moveTo>
                    <a:pt x="28159" y="1"/>
                  </a:moveTo>
                  <a:lnTo>
                    <a:pt x="12375" y="3588"/>
                  </a:lnTo>
                  <a:cubicBezTo>
                    <a:pt x="12375" y="3588"/>
                    <a:pt x="1" y="35108"/>
                    <a:pt x="357" y="51704"/>
                  </a:cubicBezTo>
                  <a:cubicBezTo>
                    <a:pt x="728" y="68967"/>
                    <a:pt x="7053" y="108336"/>
                    <a:pt x="7053" y="108336"/>
                  </a:cubicBezTo>
                  <a:lnTo>
                    <a:pt x="14412" y="108336"/>
                  </a:lnTo>
                  <a:cubicBezTo>
                    <a:pt x="14412" y="108336"/>
                    <a:pt x="13247" y="69975"/>
                    <a:pt x="13898" y="53021"/>
                  </a:cubicBezTo>
                  <a:cubicBezTo>
                    <a:pt x="14608" y="34539"/>
                    <a:pt x="28159" y="1"/>
                    <a:pt x="28159"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70"/>
            <p:cNvSpPr/>
            <p:nvPr/>
          </p:nvSpPr>
          <p:spPr>
            <a:xfrm>
              <a:off x="3808425" y="1936625"/>
              <a:ext cx="703975" cy="2708425"/>
            </a:xfrm>
            <a:custGeom>
              <a:avLst/>
              <a:gdLst/>
              <a:ahLst/>
              <a:cxnLst/>
              <a:rect l="l" t="t" r="r" b="b"/>
              <a:pathLst>
                <a:path w="28159" h="108337" extrusionOk="0">
                  <a:moveTo>
                    <a:pt x="28159" y="1"/>
                  </a:moveTo>
                  <a:lnTo>
                    <a:pt x="12375" y="3588"/>
                  </a:lnTo>
                  <a:cubicBezTo>
                    <a:pt x="12375" y="3588"/>
                    <a:pt x="1" y="35108"/>
                    <a:pt x="357" y="51704"/>
                  </a:cubicBezTo>
                  <a:cubicBezTo>
                    <a:pt x="728" y="68967"/>
                    <a:pt x="7053" y="108336"/>
                    <a:pt x="7053" y="108336"/>
                  </a:cubicBezTo>
                  <a:lnTo>
                    <a:pt x="14412" y="108336"/>
                  </a:lnTo>
                  <a:cubicBezTo>
                    <a:pt x="14412" y="108336"/>
                    <a:pt x="13247" y="69975"/>
                    <a:pt x="13898" y="53021"/>
                  </a:cubicBezTo>
                  <a:cubicBezTo>
                    <a:pt x="14608" y="34539"/>
                    <a:pt x="28159" y="1"/>
                    <a:pt x="281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70"/>
            <p:cNvSpPr/>
            <p:nvPr/>
          </p:nvSpPr>
          <p:spPr>
            <a:xfrm>
              <a:off x="3952975" y="4574325"/>
              <a:ext cx="241725" cy="77300"/>
            </a:xfrm>
            <a:custGeom>
              <a:avLst/>
              <a:gdLst/>
              <a:ahLst/>
              <a:cxnLst/>
              <a:rect l="l" t="t" r="r" b="b"/>
              <a:pathLst>
                <a:path w="9669" h="3092" extrusionOk="0">
                  <a:moveTo>
                    <a:pt x="9669" y="0"/>
                  </a:moveTo>
                  <a:lnTo>
                    <a:pt x="0" y="338"/>
                  </a:lnTo>
                  <a:lnTo>
                    <a:pt x="633" y="3092"/>
                  </a:lnTo>
                  <a:lnTo>
                    <a:pt x="9268" y="3092"/>
                  </a:lnTo>
                  <a:lnTo>
                    <a:pt x="9669"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70"/>
            <p:cNvSpPr/>
            <p:nvPr/>
          </p:nvSpPr>
          <p:spPr>
            <a:xfrm>
              <a:off x="4153575" y="2206200"/>
              <a:ext cx="217050" cy="782050"/>
            </a:xfrm>
            <a:custGeom>
              <a:avLst/>
              <a:gdLst/>
              <a:ahLst/>
              <a:cxnLst/>
              <a:rect l="l" t="t" r="r" b="b"/>
              <a:pathLst>
                <a:path w="8682" h="31282" extrusionOk="0">
                  <a:moveTo>
                    <a:pt x="6619" y="0"/>
                  </a:moveTo>
                  <a:cubicBezTo>
                    <a:pt x="5981" y="0"/>
                    <a:pt x="5190" y="749"/>
                    <a:pt x="4216" y="2473"/>
                  </a:cubicBezTo>
                  <a:cubicBezTo>
                    <a:pt x="1" y="9937"/>
                    <a:pt x="377" y="22109"/>
                    <a:pt x="1512" y="31282"/>
                  </a:cubicBezTo>
                  <a:cubicBezTo>
                    <a:pt x="3199" y="22668"/>
                    <a:pt x="6072" y="13015"/>
                    <a:pt x="8681" y="5133"/>
                  </a:cubicBezTo>
                  <a:cubicBezTo>
                    <a:pt x="8314" y="2051"/>
                    <a:pt x="7674" y="0"/>
                    <a:pt x="6619" y="0"/>
                  </a:cubicBezTo>
                  <a:close/>
                </a:path>
              </a:pathLst>
            </a:custGeom>
            <a:solidFill>
              <a:srgbClr val="1515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70"/>
            <p:cNvSpPr/>
            <p:nvPr/>
          </p:nvSpPr>
          <p:spPr>
            <a:xfrm>
              <a:off x="4186825" y="1903850"/>
              <a:ext cx="688150" cy="2578425"/>
            </a:xfrm>
            <a:custGeom>
              <a:avLst/>
              <a:gdLst/>
              <a:ahLst/>
              <a:cxnLst/>
              <a:rect l="l" t="t" r="r" b="b"/>
              <a:pathLst>
                <a:path w="27526" h="103137" extrusionOk="0">
                  <a:moveTo>
                    <a:pt x="18793" y="1"/>
                  </a:moveTo>
                  <a:lnTo>
                    <a:pt x="2931" y="3605"/>
                  </a:lnTo>
                  <a:cubicBezTo>
                    <a:pt x="2931" y="3605"/>
                    <a:pt x="1" y="38079"/>
                    <a:pt x="3782" y="52072"/>
                  </a:cubicBezTo>
                  <a:cubicBezTo>
                    <a:pt x="8271" y="68684"/>
                    <a:pt x="20246" y="103137"/>
                    <a:pt x="20246" y="103137"/>
                  </a:cubicBezTo>
                  <a:lnTo>
                    <a:pt x="27526" y="101697"/>
                  </a:lnTo>
                  <a:cubicBezTo>
                    <a:pt x="27526" y="101697"/>
                    <a:pt x="21600" y="61951"/>
                    <a:pt x="18169" y="53199"/>
                  </a:cubicBezTo>
                  <a:cubicBezTo>
                    <a:pt x="10844" y="34520"/>
                    <a:pt x="27203" y="10589"/>
                    <a:pt x="18793"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70"/>
            <p:cNvSpPr/>
            <p:nvPr/>
          </p:nvSpPr>
          <p:spPr>
            <a:xfrm>
              <a:off x="4186825" y="1903850"/>
              <a:ext cx="688150" cy="2578425"/>
            </a:xfrm>
            <a:custGeom>
              <a:avLst/>
              <a:gdLst/>
              <a:ahLst/>
              <a:cxnLst/>
              <a:rect l="l" t="t" r="r" b="b"/>
              <a:pathLst>
                <a:path w="27526" h="103137" extrusionOk="0">
                  <a:moveTo>
                    <a:pt x="18793" y="1"/>
                  </a:moveTo>
                  <a:lnTo>
                    <a:pt x="2931" y="3605"/>
                  </a:lnTo>
                  <a:cubicBezTo>
                    <a:pt x="2931" y="3605"/>
                    <a:pt x="1" y="38079"/>
                    <a:pt x="3782" y="52072"/>
                  </a:cubicBezTo>
                  <a:cubicBezTo>
                    <a:pt x="8271" y="68684"/>
                    <a:pt x="20246" y="103137"/>
                    <a:pt x="20246" y="103137"/>
                  </a:cubicBezTo>
                  <a:lnTo>
                    <a:pt x="27526" y="101697"/>
                  </a:lnTo>
                  <a:cubicBezTo>
                    <a:pt x="27526" y="101697"/>
                    <a:pt x="21600" y="61951"/>
                    <a:pt x="18169" y="53199"/>
                  </a:cubicBezTo>
                  <a:cubicBezTo>
                    <a:pt x="10844" y="34520"/>
                    <a:pt x="27203" y="10589"/>
                    <a:pt x="187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70"/>
            <p:cNvSpPr/>
            <p:nvPr/>
          </p:nvSpPr>
          <p:spPr>
            <a:xfrm>
              <a:off x="4633925" y="4365525"/>
              <a:ext cx="263900" cy="130775"/>
            </a:xfrm>
            <a:custGeom>
              <a:avLst/>
              <a:gdLst/>
              <a:ahLst/>
              <a:cxnLst/>
              <a:rect l="l" t="t" r="r" b="b"/>
              <a:pathLst>
                <a:path w="10556" h="5231" extrusionOk="0">
                  <a:moveTo>
                    <a:pt x="10530" y="1"/>
                  </a:moveTo>
                  <a:lnTo>
                    <a:pt x="1" y="2582"/>
                  </a:lnTo>
                  <a:lnTo>
                    <a:pt x="1525" y="5230"/>
                  </a:lnTo>
                  <a:lnTo>
                    <a:pt x="10556" y="3444"/>
                  </a:lnTo>
                  <a:lnTo>
                    <a:pt x="10530"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70"/>
            <p:cNvSpPr/>
            <p:nvPr/>
          </p:nvSpPr>
          <p:spPr>
            <a:xfrm>
              <a:off x="4027750" y="755825"/>
              <a:ext cx="32125" cy="38300"/>
            </a:xfrm>
            <a:custGeom>
              <a:avLst/>
              <a:gdLst/>
              <a:ahLst/>
              <a:cxnLst/>
              <a:rect l="l" t="t" r="r" b="b"/>
              <a:pathLst>
                <a:path w="1285" h="1532" extrusionOk="0">
                  <a:moveTo>
                    <a:pt x="486" y="0"/>
                  </a:moveTo>
                  <a:cubicBezTo>
                    <a:pt x="443" y="0"/>
                    <a:pt x="400" y="8"/>
                    <a:pt x="359" y="23"/>
                  </a:cubicBezTo>
                  <a:cubicBezTo>
                    <a:pt x="91" y="125"/>
                    <a:pt x="1" y="540"/>
                    <a:pt x="157" y="950"/>
                  </a:cubicBezTo>
                  <a:cubicBezTo>
                    <a:pt x="290" y="1298"/>
                    <a:pt x="557" y="1531"/>
                    <a:pt x="799" y="1531"/>
                  </a:cubicBezTo>
                  <a:cubicBezTo>
                    <a:pt x="842" y="1531"/>
                    <a:pt x="885" y="1524"/>
                    <a:pt x="925" y="1508"/>
                  </a:cubicBezTo>
                  <a:cubicBezTo>
                    <a:pt x="1193" y="1405"/>
                    <a:pt x="1284" y="991"/>
                    <a:pt x="1128" y="581"/>
                  </a:cubicBezTo>
                  <a:cubicBezTo>
                    <a:pt x="995" y="232"/>
                    <a:pt x="728" y="0"/>
                    <a:pt x="48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70"/>
            <p:cNvSpPr/>
            <p:nvPr/>
          </p:nvSpPr>
          <p:spPr>
            <a:xfrm>
              <a:off x="3911875" y="800000"/>
              <a:ext cx="32100" cy="38300"/>
            </a:xfrm>
            <a:custGeom>
              <a:avLst/>
              <a:gdLst/>
              <a:ahLst/>
              <a:cxnLst/>
              <a:rect l="l" t="t" r="r" b="b"/>
              <a:pathLst>
                <a:path w="1284" h="1532" extrusionOk="0">
                  <a:moveTo>
                    <a:pt x="484" y="1"/>
                  </a:moveTo>
                  <a:cubicBezTo>
                    <a:pt x="441" y="1"/>
                    <a:pt x="399" y="8"/>
                    <a:pt x="358" y="24"/>
                  </a:cubicBezTo>
                  <a:cubicBezTo>
                    <a:pt x="90" y="125"/>
                    <a:pt x="0" y="541"/>
                    <a:pt x="157" y="951"/>
                  </a:cubicBezTo>
                  <a:cubicBezTo>
                    <a:pt x="288" y="1299"/>
                    <a:pt x="556" y="1532"/>
                    <a:pt x="798" y="1532"/>
                  </a:cubicBezTo>
                  <a:cubicBezTo>
                    <a:pt x="841" y="1532"/>
                    <a:pt x="884" y="1524"/>
                    <a:pt x="924" y="1509"/>
                  </a:cubicBezTo>
                  <a:cubicBezTo>
                    <a:pt x="1192" y="1407"/>
                    <a:pt x="1284" y="991"/>
                    <a:pt x="1127" y="581"/>
                  </a:cubicBezTo>
                  <a:cubicBezTo>
                    <a:pt x="995" y="234"/>
                    <a:pt x="726" y="1"/>
                    <a:pt x="48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70"/>
            <p:cNvSpPr/>
            <p:nvPr/>
          </p:nvSpPr>
          <p:spPr>
            <a:xfrm>
              <a:off x="3896650" y="800000"/>
              <a:ext cx="27375" cy="8125"/>
            </a:xfrm>
            <a:custGeom>
              <a:avLst/>
              <a:gdLst/>
              <a:ahLst/>
              <a:cxnLst/>
              <a:rect l="l" t="t" r="r" b="b"/>
              <a:pathLst>
                <a:path w="1095" h="325" extrusionOk="0">
                  <a:moveTo>
                    <a:pt x="1094" y="1"/>
                  </a:moveTo>
                  <a:lnTo>
                    <a:pt x="1" y="93"/>
                  </a:lnTo>
                  <a:cubicBezTo>
                    <a:pt x="1" y="93"/>
                    <a:pt x="321" y="324"/>
                    <a:pt x="631" y="324"/>
                  </a:cubicBezTo>
                  <a:cubicBezTo>
                    <a:pt x="810" y="324"/>
                    <a:pt x="986" y="246"/>
                    <a:pt x="109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70"/>
            <p:cNvSpPr/>
            <p:nvPr/>
          </p:nvSpPr>
          <p:spPr>
            <a:xfrm>
              <a:off x="3971200" y="819375"/>
              <a:ext cx="39200" cy="81525"/>
            </a:xfrm>
            <a:custGeom>
              <a:avLst/>
              <a:gdLst/>
              <a:ahLst/>
              <a:cxnLst/>
              <a:rect l="l" t="t" r="r" b="b"/>
              <a:pathLst>
                <a:path w="1568" h="3261" extrusionOk="0">
                  <a:moveTo>
                    <a:pt x="465" y="1"/>
                  </a:moveTo>
                  <a:cubicBezTo>
                    <a:pt x="465" y="1"/>
                    <a:pt x="442" y="2032"/>
                    <a:pt x="0" y="3175"/>
                  </a:cubicBezTo>
                  <a:cubicBezTo>
                    <a:pt x="150" y="3236"/>
                    <a:pt x="305" y="3260"/>
                    <a:pt x="456" y="3260"/>
                  </a:cubicBezTo>
                  <a:cubicBezTo>
                    <a:pt x="1041" y="3260"/>
                    <a:pt x="1568" y="2892"/>
                    <a:pt x="1568" y="2892"/>
                  </a:cubicBezTo>
                  <a:lnTo>
                    <a:pt x="465" y="1"/>
                  </a:ln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70"/>
            <p:cNvSpPr/>
            <p:nvPr/>
          </p:nvSpPr>
          <p:spPr>
            <a:xfrm>
              <a:off x="4062100" y="851700"/>
              <a:ext cx="63425" cy="65925"/>
            </a:xfrm>
            <a:custGeom>
              <a:avLst/>
              <a:gdLst/>
              <a:ahLst/>
              <a:cxnLst/>
              <a:rect l="l" t="t" r="r" b="b"/>
              <a:pathLst>
                <a:path w="2537" h="2637" extrusionOk="0">
                  <a:moveTo>
                    <a:pt x="2394" y="0"/>
                  </a:moveTo>
                  <a:cubicBezTo>
                    <a:pt x="2332" y="0"/>
                    <a:pt x="2277" y="43"/>
                    <a:pt x="2266" y="107"/>
                  </a:cubicBezTo>
                  <a:cubicBezTo>
                    <a:pt x="2263" y="124"/>
                    <a:pt x="1902" y="1698"/>
                    <a:pt x="102" y="2387"/>
                  </a:cubicBezTo>
                  <a:cubicBezTo>
                    <a:pt x="35" y="2412"/>
                    <a:pt x="0" y="2487"/>
                    <a:pt x="28" y="2554"/>
                  </a:cubicBezTo>
                  <a:cubicBezTo>
                    <a:pt x="47" y="2605"/>
                    <a:pt x="96" y="2637"/>
                    <a:pt x="148" y="2637"/>
                  </a:cubicBezTo>
                  <a:cubicBezTo>
                    <a:pt x="163" y="2637"/>
                    <a:pt x="179" y="2634"/>
                    <a:pt x="194" y="2628"/>
                  </a:cubicBezTo>
                  <a:cubicBezTo>
                    <a:pt x="396" y="2551"/>
                    <a:pt x="593" y="2460"/>
                    <a:pt x="781" y="2352"/>
                  </a:cubicBezTo>
                  <a:cubicBezTo>
                    <a:pt x="2204" y="1544"/>
                    <a:pt x="2505" y="224"/>
                    <a:pt x="2520" y="162"/>
                  </a:cubicBezTo>
                  <a:cubicBezTo>
                    <a:pt x="2537" y="91"/>
                    <a:pt x="2492" y="19"/>
                    <a:pt x="2421" y="3"/>
                  </a:cubicBezTo>
                  <a:cubicBezTo>
                    <a:pt x="2412" y="1"/>
                    <a:pt x="2403" y="0"/>
                    <a:pt x="239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70"/>
            <p:cNvSpPr/>
            <p:nvPr/>
          </p:nvSpPr>
          <p:spPr>
            <a:xfrm>
              <a:off x="3993075" y="500250"/>
              <a:ext cx="383225" cy="272500"/>
            </a:xfrm>
            <a:custGeom>
              <a:avLst/>
              <a:gdLst/>
              <a:ahLst/>
              <a:cxnLst/>
              <a:rect l="l" t="t" r="r" b="b"/>
              <a:pathLst>
                <a:path w="15329" h="10900" extrusionOk="0">
                  <a:moveTo>
                    <a:pt x="6226" y="0"/>
                  </a:moveTo>
                  <a:cubicBezTo>
                    <a:pt x="2956" y="0"/>
                    <a:pt x="1" y="1708"/>
                    <a:pt x="900" y="3976"/>
                  </a:cubicBezTo>
                  <a:cubicBezTo>
                    <a:pt x="2354" y="7648"/>
                    <a:pt x="8012" y="10900"/>
                    <a:pt x="11119" y="10900"/>
                  </a:cubicBezTo>
                  <a:cubicBezTo>
                    <a:pt x="11558" y="10900"/>
                    <a:pt x="11946" y="10835"/>
                    <a:pt x="12265" y="10697"/>
                  </a:cubicBezTo>
                  <a:cubicBezTo>
                    <a:pt x="15329" y="9368"/>
                    <a:pt x="14458" y="2732"/>
                    <a:pt x="9554" y="647"/>
                  </a:cubicBezTo>
                  <a:cubicBezTo>
                    <a:pt x="8503" y="201"/>
                    <a:pt x="7346" y="0"/>
                    <a:pt x="622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70"/>
            <p:cNvSpPr/>
            <p:nvPr/>
          </p:nvSpPr>
          <p:spPr>
            <a:xfrm>
              <a:off x="3793200" y="487750"/>
              <a:ext cx="373575" cy="207900"/>
            </a:xfrm>
            <a:custGeom>
              <a:avLst/>
              <a:gdLst/>
              <a:ahLst/>
              <a:cxnLst/>
              <a:rect l="l" t="t" r="r" b="b"/>
              <a:pathLst>
                <a:path w="14943" h="8316" extrusionOk="0">
                  <a:moveTo>
                    <a:pt x="8942" y="0"/>
                  </a:moveTo>
                  <a:cubicBezTo>
                    <a:pt x="5544" y="0"/>
                    <a:pt x="1190" y="1134"/>
                    <a:pt x="653" y="3924"/>
                  </a:cubicBezTo>
                  <a:cubicBezTo>
                    <a:pt x="0" y="7321"/>
                    <a:pt x="1608" y="8316"/>
                    <a:pt x="3679" y="8316"/>
                  </a:cubicBezTo>
                  <a:cubicBezTo>
                    <a:pt x="5197" y="8316"/>
                    <a:pt x="6963" y="7782"/>
                    <a:pt x="8272" y="7267"/>
                  </a:cubicBezTo>
                  <a:cubicBezTo>
                    <a:pt x="12233" y="5706"/>
                    <a:pt x="14943" y="2967"/>
                    <a:pt x="12821" y="869"/>
                  </a:cubicBezTo>
                  <a:cubicBezTo>
                    <a:pt x="12260" y="316"/>
                    <a:pt x="10734" y="0"/>
                    <a:pt x="894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70"/>
            <p:cNvSpPr/>
            <p:nvPr/>
          </p:nvSpPr>
          <p:spPr>
            <a:xfrm>
              <a:off x="4217025" y="733775"/>
              <a:ext cx="96375" cy="128375"/>
            </a:xfrm>
            <a:custGeom>
              <a:avLst/>
              <a:gdLst/>
              <a:ahLst/>
              <a:cxnLst/>
              <a:rect l="l" t="t" r="r" b="b"/>
              <a:pathLst>
                <a:path w="3855" h="5135" extrusionOk="0">
                  <a:moveTo>
                    <a:pt x="2118" y="0"/>
                  </a:moveTo>
                  <a:cubicBezTo>
                    <a:pt x="1918" y="0"/>
                    <a:pt x="1708" y="37"/>
                    <a:pt x="1494" y="117"/>
                  </a:cubicBezTo>
                  <a:cubicBezTo>
                    <a:pt x="230" y="591"/>
                    <a:pt x="1" y="2481"/>
                    <a:pt x="243" y="3638"/>
                  </a:cubicBezTo>
                  <a:cubicBezTo>
                    <a:pt x="426" y="4514"/>
                    <a:pt x="1021" y="5135"/>
                    <a:pt x="1698" y="5135"/>
                  </a:cubicBezTo>
                  <a:cubicBezTo>
                    <a:pt x="2013" y="5135"/>
                    <a:pt x="2344" y="5001"/>
                    <a:pt x="2661" y="4698"/>
                  </a:cubicBezTo>
                  <a:cubicBezTo>
                    <a:pt x="3324" y="4059"/>
                    <a:pt x="3846" y="3046"/>
                    <a:pt x="3850" y="1927"/>
                  </a:cubicBezTo>
                  <a:cubicBezTo>
                    <a:pt x="3855" y="865"/>
                    <a:pt x="3090" y="0"/>
                    <a:pt x="2118" y="0"/>
                  </a:cubicBez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70"/>
            <p:cNvSpPr/>
            <p:nvPr/>
          </p:nvSpPr>
          <p:spPr>
            <a:xfrm>
              <a:off x="3994550" y="687500"/>
              <a:ext cx="78225" cy="34250"/>
            </a:xfrm>
            <a:custGeom>
              <a:avLst/>
              <a:gdLst/>
              <a:ahLst/>
              <a:cxnLst/>
              <a:rect l="l" t="t" r="r" b="b"/>
              <a:pathLst>
                <a:path w="3129" h="1370" extrusionOk="0">
                  <a:moveTo>
                    <a:pt x="557" y="1"/>
                  </a:moveTo>
                  <a:cubicBezTo>
                    <a:pt x="379" y="1"/>
                    <a:pt x="263" y="12"/>
                    <a:pt x="245" y="14"/>
                  </a:cubicBezTo>
                  <a:cubicBezTo>
                    <a:pt x="103" y="27"/>
                    <a:pt x="1" y="154"/>
                    <a:pt x="15" y="295"/>
                  </a:cubicBezTo>
                  <a:cubicBezTo>
                    <a:pt x="29" y="429"/>
                    <a:pt x="141" y="528"/>
                    <a:pt x="273" y="528"/>
                  </a:cubicBezTo>
                  <a:cubicBezTo>
                    <a:pt x="281" y="528"/>
                    <a:pt x="289" y="528"/>
                    <a:pt x="297" y="527"/>
                  </a:cubicBezTo>
                  <a:cubicBezTo>
                    <a:pt x="301" y="526"/>
                    <a:pt x="397" y="517"/>
                    <a:pt x="551" y="517"/>
                  </a:cubicBezTo>
                  <a:cubicBezTo>
                    <a:pt x="1021" y="517"/>
                    <a:pt x="2035" y="602"/>
                    <a:pt x="2624" y="1280"/>
                  </a:cubicBezTo>
                  <a:cubicBezTo>
                    <a:pt x="2675" y="1339"/>
                    <a:pt x="2746" y="1370"/>
                    <a:pt x="2819" y="1370"/>
                  </a:cubicBezTo>
                  <a:cubicBezTo>
                    <a:pt x="2853" y="1370"/>
                    <a:pt x="2887" y="1363"/>
                    <a:pt x="2920" y="1350"/>
                  </a:cubicBezTo>
                  <a:cubicBezTo>
                    <a:pt x="3080" y="1280"/>
                    <a:pt x="3128" y="1074"/>
                    <a:pt x="3014" y="943"/>
                  </a:cubicBezTo>
                  <a:cubicBezTo>
                    <a:pt x="2289" y="109"/>
                    <a:pt x="1116" y="1"/>
                    <a:pt x="55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70"/>
            <p:cNvSpPr/>
            <p:nvPr/>
          </p:nvSpPr>
          <p:spPr>
            <a:xfrm>
              <a:off x="3858725" y="733775"/>
              <a:ext cx="58275" cy="42900"/>
            </a:xfrm>
            <a:custGeom>
              <a:avLst/>
              <a:gdLst/>
              <a:ahLst/>
              <a:cxnLst/>
              <a:rect l="l" t="t" r="r" b="b"/>
              <a:pathLst>
                <a:path w="2331" h="1716" extrusionOk="0">
                  <a:moveTo>
                    <a:pt x="2066" y="1"/>
                  </a:moveTo>
                  <a:cubicBezTo>
                    <a:pt x="2060" y="1"/>
                    <a:pt x="2054" y="1"/>
                    <a:pt x="2048" y="1"/>
                  </a:cubicBezTo>
                  <a:cubicBezTo>
                    <a:pt x="1999" y="4"/>
                    <a:pt x="811" y="90"/>
                    <a:pt x="107" y="1328"/>
                  </a:cubicBezTo>
                  <a:cubicBezTo>
                    <a:pt x="1" y="1514"/>
                    <a:pt x="148" y="1715"/>
                    <a:pt x="330" y="1715"/>
                  </a:cubicBezTo>
                  <a:cubicBezTo>
                    <a:pt x="372" y="1715"/>
                    <a:pt x="416" y="1705"/>
                    <a:pt x="459" y="1680"/>
                  </a:cubicBezTo>
                  <a:cubicBezTo>
                    <a:pt x="498" y="1657"/>
                    <a:pt x="531" y="1624"/>
                    <a:pt x="554" y="1583"/>
                  </a:cubicBezTo>
                  <a:cubicBezTo>
                    <a:pt x="1114" y="600"/>
                    <a:pt x="2033" y="519"/>
                    <a:pt x="2080" y="516"/>
                  </a:cubicBezTo>
                  <a:cubicBezTo>
                    <a:pt x="2223" y="507"/>
                    <a:pt x="2330" y="384"/>
                    <a:pt x="2322" y="242"/>
                  </a:cubicBezTo>
                  <a:cubicBezTo>
                    <a:pt x="2313" y="106"/>
                    <a:pt x="2202" y="1"/>
                    <a:pt x="206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70"/>
            <p:cNvSpPr/>
            <p:nvPr/>
          </p:nvSpPr>
          <p:spPr>
            <a:xfrm>
              <a:off x="4687425" y="4638800"/>
              <a:ext cx="72525" cy="32200"/>
            </a:xfrm>
            <a:custGeom>
              <a:avLst/>
              <a:gdLst/>
              <a:ahLst/>
              <a:cxnLst/>
              <a:rect l="l" t="t" r="r" b="b"/>
              <a:pathLst>
                <a:path w="2901" h="1288" extrusionOk="0">
                  <a:moveTo>
                    <a:pt x="1029" y="258"/>
                  </a:moveTo>
                  <a:cubicBezTo>
                    <a:pt x="1454" y="258"/>
                    <a:pt x="1988" y="333"/>
                    <a:pt x="2430" y="423"/>
                  </a:cubicBezTo>
                  <a:cubicBezTo>
                    <a:pt x="1776" y="815"/>
                    <a:pt x="1214" y="1032"/>
                    <a:pt x="836" y="1032"/>
                  </a:cubicBezTo>
                  <a:cubicBezTo>
                    <a:pt x="736" y="1032"/>
                    <a:pt x="648" y="1017"/>
                    <a:pt x="575" y="985"/>
                  </a:cubicBezTo>
                  <a:cubicBezTo>
                    <a:pt x="429" y="924"/>
                    <a:pt x="338" y="798"/>
                    <a:pt x="296" y="598"/>
                  </a:cubicBezTo>
                  <a:cubicBezTo>
                    <a:pt x="274" y="491"/>
                    <a:pt x="309" y="440"/>
                    <a:pt x="342" y="408"/>
                  </a:cubicBezTo>
                  <a:cubicBezTo>
                    <a:pt x="455" y="300"/>
                    <a:pt x="712" y="258"/>
                    <a:pt x="1029" y="258"/>
                  </a:cubicBezTo>
                  <a:close/>
                  <a:moveTo>
                    <a:pt x="1055" y="1"/>
                  </a:moveTo>
                  <a:cubicBezTo>
                    <a:pt x="675" y="1"/>
                    <a:pt x="336" y="57"/>
                    <a:pt x="164" y="223"/>
                  </a:cubicBezTo>
                  <a:cubicBezTo>
                    <a:pt x="84" y="300"/>
                    <a:pt x="0" y="436"/>
                    <a:pt x="44" y="650"/>
                  </a:cubicBezTo>
                  <a:cubicBezTo>
                    <a:pt x="103" y="936"/>
                    <a:pt x="248" y="1128"/>
                    <a:pt x="475" y="1224"/>
                  </a:cubicBezTo>
                  <a:cubicBezTo>
                    <a:pt x="496" y="1233"/>
                    <a:pt x="516" y="1240"/>
                    <a:pt x="538" y="1246"/>
                  </a:cubicBezTo>
                  <a:cubicBezTo>
                    <a:pt x="629" y="1275"/>
                    <a:pt x="728" y="1288"/>
                    <a:pt x="833" y="1288"/>
                  </a:cubicBezTo>
                  <a:cubicBezTo>
                    <a:pt x="1474" y="1288"/>
                    <a:pt x="2330" y="802"/>
                    <a:pt x="2835" y="474"/>
                  </a:cubicBezTo>
                  <a:cubicBezTo>
                    <a:pt x="2879" y="445"/>
                    <a:pt x="2901" y="394"/>
                    <a:pt x="2892" y="343"/>
                  </a:cubicBezTo>
                  <a:cubicBezTo>
                    <a:pt x="2885" y="292"/>
                    <a:pt x="2847" y="250"/>
                    <a:pt x="2795" y="240"/>
                  </a:cubicBezTo>
                  <a:cubicBezTo>
                    <a:pt x="2653" y="205"/>
                    <a:pt x="1780" y="1"/>
                    <a:pt x="10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70"/>
            <p:cNvSpPr/>
            <p:nvPr/>
          </p:nvSpPr>
          <p:spPr>
            <a:xfrm>
              <a:off x="4705375" y="4599775"/>
              <a:ext cx="55025" cy="51400"/>
            </a:xfrm>
            <a:custGeom>
              <a:avLst/>
              <a:gdLst/>
              <a:ahLst/>
              <a:cxnLst/>
              <a:rect l="l" t="t" r="r" b="b"/>
              <a:pathLst>
                <a:path w="2201" h="2056" extrusionOk="0">
                  <a:moveTo>
                    <a:pt x="616" y="258"/>
                  </a:moveTo>
                  <a:cubicBezTo>
                    <a:pt x="659" y="258"/>
                    <a:pt x="703" y="265"/>
                    <a:pt x="744" y="279"/>
                  </a:cubicBezTo>
                  <a:cubicBezTo>
                    <a:pt x="757" y="283"/>
                    <a:pt x="769" y="289"/>
                    <a:pt x="782" y="293"/>
                  </a:cubicBezTo>
                  <a:cubicBezTo>
                    <a:pt x="1219" y="470"/>
                    <a:pt x="1631" y="1255"/>
                    <a:pt x="1835" y="1738"/>
                  </a:cubicBezTo>
                  <a:cubicBezTo>
                    <a:pt x="1208" y="1523"/>
                    <a:pt x="330" y="900"/>
                    <a:pt x="275" y="524"/>
                  </a:cubicBezTo>
                  <a:cubicBezTo>
                    <a:pt x="264" y="461"/>
                    <a:pt x="273" y="382"/>
                    <a:pt x="422" y="306"/>
                  </a:cubicBezTo>
                  <a:cubicBezTo>
                    <a:pt x="482" y="275"/>
                    <a:pt x="549" y="258"/>
                    <a:pt x="616" y="258"/>
                  </a:cubicBezTo>
                  <a:close/>
                  <a:moveTo>
                    <a:pt x="613" y="1"/>
                  </a:moveTo>
                  <a:cubicBezTo>
                    <a:pt x="509" y="1"/>
                    <a:pt x="406" y="26"/>
                    <a:pt x="306" y="76"/>
                  </a:cubicBezTo>
                  <a:cubicBezTo>
                    <a:pt x="15" y="221"/>
                    <a:pt x="1" y="441"/>
                    <a:pt x="20" y="560"/>
                  </a:cubicBezTo>
                  <a:cubicBezTo>
                    <a:pt x="101" y="1118"/>
                    <a:pt x="1186" y="1798"/>
                    <a:pt x="1831" y="2003"/>
                  </a:cubicBezTo>
                  <a:cubicBezTo>
                    <a:pt x="1894" y="2024"/>
                    <a:pt x="1959" y="2040"/>
                    <a:pt x="2026" y="2053"/>
                  </a:cubicBezTo>
                  <a:cubicBezTo>
                    <a:pt x="2033" y="2055"/>
                    <a:pt x="2041" y="2055"/>
                    <a:pt x="2048" y="2055"/>
                  </a:cubicBezTo>
                  <a:cubicBezTo>
                    <a:pt x="2134" y="2055"/>
                    <a:pt x="2200" y="1968"/>
                    <a:pt x="2169" y="1882"/>
                  </a:cubicBezTo>
                  <a:cubicBezTo>
                    <a:pt x="2146" y="1820"/>
                    <a:pt x="1612" y="347"/>
                    <a:pt x="879" y="53"/>
                  </a:cubicBezTo>
                  <a:cubicBezTo>
                    <a:pt x="789" y="18"/>
                    <a:pt x="701" y="1"/>
                    <a:pt x="6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70"/>
            <p:cNvSpPr/>
            <p:nvPr/>
          </p:nvSpPr>
          <p:spPr>
            <a:xfrm>
              <a:off x="3922925" y="4802575"/>
              <a:ext cx="85775" cy="34525"/>
            </a:xfrm>
            <a:custGeom>
              <a:avLst/>
              <a:gdLst/>
              <a:ahLst/>
              <a:cxnLst/>
              <a:rect l="l" t="t" r="r" b="b"/>
              <a:pathLst>
                <a:path w="3431" h="1381" extrusionOk="0">
                  <a:moveTo>
                    <a:pt x="606" y="255"/>
                  </a:moveTo>
                  <a:cubicBezTo>
                    <a:pt x="1121" y="255"/>
                    <a:pt x="2112" y="644"/>
                    <a:pt x="2860" y="1002"/>
                  </a:cubicBezTo>
                  <a:cubicBezTo>
                    <a:pt x="2377" y="1082"/>
                    <a:pt x="1945" y="1122"/>
                    <a:pt x="1578" y="1122"/>
                  </a:cubicBezTo>
                  <a:cubicBezTo>
                    <a:pt x="1027" y="1122"/>
                    <a:pt x="626" y="1032"/>
                    <a:pt x="427" y="853"/>
                  </a:cubicBezTo>
                  <a:cubicBezTo>
                    <a:pt x="313" y="750"/>
                    <a:pt x="264" y="615"/>
                    <a:pt x="280" y="442"/>
                  </a:cubicBezTo>
                  <a:cubicBezTo>
                    <a:pt x="285" y="374"/>
                    <a:pt x="311" y="330"/>
                    <a:pt x="365" y="301"/>
                  </a:cubicBezTo>
                  <a:cubicBezTo>
                    <a:pt x="424" y="269"/>
                    <a:pt x="506" y="255"/>
                    <a:pt x="606" y="255"/>
                  </a:cubicBezTo>
                  <a:close/>
                  <a:moveTo>
                    <a:pt x="604" y="1"/>
                  </a:moveTo>
                  <a:cubicBezTo>
                    <a:pt x="460" y="1"/>
                    <a:pt x="336" y="23"/>
                    <a:pt x="242" y="75"/>
                  </a:cubicBezTo>
                  <a:cubicBezTo>
                    <a:pt x="112" y="146"/>
                    <a:pt x="36" y="263"/>
                    <a:pt x="23" y="417"/>
                  </a:cubicBezTo>
                  <a:cubicBezTo>
                    <a:pt x="0" y="675"/>
                    <a:pt x="78" y="886"/>
                    <a:pt x="255" y="1046"/>
                  </a:cubicBezTo>
                  <a:cubicBezTo>
                    <a:pt x="535" y="1296"/>
                    <a:pt x="1034" y="1380"/>
                    <a:pt x="1576" y="1380"/>
                  </a:cubicBezTo>
                  <a:cubicBezTo>
                    <a:pt x="2174" y="1380"/>
                    <a:pt x="2826" y="1278"/>
                    <a:pt x="3289" y="1186"/>
                  </a:cubicBezTo>
                  <a:cubicBezTo>
                    <a:pt x="3407" y="1163"/>
                    <a:pt x="3430" y="1001"/>
                    <a:pt x="3322" y="946"/>
                  </a:cubicBezTo>
                  <a:cubicBezTo>
                    <a:pt x="3112" y="836"/>
                    <a:pt x="1482" y="1"/>
                    <a:pt x="6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70"/>
            <p:cNvSpPr/>
            <p:nvPr/>
          </p:nvSpPr>
          <p:spPr>
            <a:xfrm>
              <a:off x="3954850" y="4770700"/>
              <a:ext cx="53050" cy="61625"/>
            </a:xfrm>
            <a:custGeom>
              <a:avLst/>
              <a:gdLst/>
              <a:ahLst/>
              <a:cxnLst/>
              <a:rect l="l" t="t" r="r" b="b"/>
              <a:pathLst>
                <a:path w="2122" h="2465" extrusionOk="0">
                  <a:moveTo>
                    <a:pt x="689" y="258"/>
                  </a:moveTo>
                  <a:cubicBezTo>
                    <a:pt x="854" y="258"/>
                    <a:pt x="999" y="313"/>
                    <a:pt x="1135" y="424"/>
                  </a:cubicBezTo>
                  <a:cubicBezTo>
                    <a:pt x="1584" y="800"/>
                    <a:pt x="1764" y="1678"/>
                    <a:pt x="1828" y="2103"/>
                  </a:cubicBezTo>
                  <a:cubicBezTo>
                    <a:pt x="1167" y="1704"/>
                    <a:pt x="295" y="781"/>
                    <a:pt x="356" y="410"/>
                  </a:cubicBezTo>
                  <a:cubicBezTo>
                    <a:pt x="361" y="380"/>
                    <a:pt x="376" y="285"/>
                    <a:pt x="612" y="261"/>
                  </a:cubicBezTo>
                  <a:cubicBezTo>
                    <a:pt x="638" y="259"/>
                    <a:pt x="663" y="258"/>
                    <a:pt x="689" y="258"/>
                  </a:cubicBezTo>
                  <a:close/>
                  <a:moveTo>
                    <a:pt x="690" y="0"/>
                  </a:moveTo>
                  <a:cubicBezTo>
                    <a:pt x="656" y="0"/>
                    <a:pt x="621" y="2"/>
                    <a:pt x="586" y="6"/>
                  </a:cubicBezTo>
                  <a:cubicBezTo>
                    <a:pt x="228" y="42"/>
                    <a:pt x="125" y="223"/>
                    <a:pt x="102" y="369"/>
                  </a:cubicBezTo>
                  <a:cubicBezTo>
                    <a:pt x="1" y="985"/>
                    <a:pt x="1284" y="2158"/>
                    <a:pt x="1933" y="2453"/>
                  </a:cubicBezTo>
                  <a:cubicBezTo>
                    <a:pt x="1949" y="2460"/>
                    <a:pt x="1968" y="2464"/>
                    <a:pt x="1985" y="2464"/>
                  </a:cubicBezTo>
                  <a:lnTo>
                    <a:pt x="1987" y="2464"/>
                  </a:lnTo>
                  <a:cubicBezTo>
                    <a:pt x="2062" y="2464"/>
                    <a:pt x="2122" y="2400"/>
                    <a:pt x="2114" y="2325"/>
                  </a:cubicBezTo>
                  <a:cubicBezTo>
                    <a:pt x="2110" y="2263"/>
                    <a:pt x="1984" y="798"/>
                    <a:pt x="1300" y="229"/>
                  </a:cubicBezTo>
                  <a:cubicBezTo>
                    <a:pt x="1118" y="77"/>
                    <a:pt x="913" y="0"/>
                    <a:pt x="6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70"/>
            <p:cNvSpPr/>
            <p:nvPr/>
          </p:nvSpPr>
          <p:spPr>
            <a:xfrm>
              <a:off x="4012550" y="755825"/>
              <a:ext cx="27375" cy="8100"/>
            </a:xfrm>
            <a:custGeom>
              <a:avLst/>
              <a:gdLst/>
              <a:ahLst/>
              <a:cxnLst/>
              <a:rect l="l" t="t" r="r" b="b"/>
              <a:pathLst>
                <a:path w="1095" h="324" extrusionOk="0">
                  <a:moveTo>
                    <a:pt x="1094" y="0"/>
                  </a:moveTo>
                  <a:lnTo>
                    <a:pt x="0" y="91"/>
                  </a:lnTo>
                  <a:cubicBezTo>
                    <a:pt x="0" y="91"/>
                    <a:pt x="321" y="323"/>
                    <a:pt x="631" y="323"/>
                  </a:cubicBezTo>
                  <a:cubicBezTo>
                    <a:pt x="811" y="323"/>
                    <a:pt x="986" y="246"/>
                    <a:pt x="109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70"/>
            <p:cNvSpPr/>
            <p:nvPr/>
          </p:nvSpPr>
          <p:spPr>
            <a:xfrm>
              <a:off x="4093275" y="1867975"/>
              <a:ext cx="591700" cy="183500"/>
            </a:xfrm>
            <a:custGeom>
              <a:avLst/>
              <a:gdLst/>
              <a:ahLst/>
              <a:cxnLst/>
              <a:rect l="l" t="t" r="r" b="b"/>
              <a:pathLst>
                <a:path w="23668" h="7340" extrusionOk="0">
                  <a:moveTo>
                    <a:pt x="22312" y="1"/>
                  </a:moveTo>
                  <a:cubicBezTo>
                    <a:pt x="22270" y="1"/>
                    <a:pt x="22226" y="6"/>
                    <a:pt x="22181" y="16"/>
                  </a:cubicBezTo>
                  <a:lnTo>
                    <a:pt x="356" y="4976"/>
                  </a:lnTo>
                  <a:cubicBezTo>
                    <a:pt x="144" y="5024"/>
                    <a:pt x="1" y="5176"/>
                    <a:pt x="44" y="5307"/>
                  </a:cubicBezTo>
                  <a:lnTo>
                    <a:pt x="677" y="7191"/>
                  </a:lnTo>
                  <a:cubicBezTo>
                    <a:pt x="709" y="7283"/>
                    <a:pt x="825" y="7340"/>
                    <a:pt x="966" y="7340"/>
                  </a:cubicBezTo>
                  <a:cubicBezTo>
                    <a:pt x="1007" y="7340"/>
                    <a:pt x="1050" y="7335"/>
                    <a:pt x="1094" y="7325"/>
                  </a:cubicBezTo>
                  <a:lnTo>
                    <a:pt x="23277" y="2283"/>
                  </a:lnTo>
                  <a:cubicBezTo>
                    <a:pt x="23526" y="2228"/>
                    <a:pt x="23668" y="2034"/>
                    <a:pt x="23559" y="1902"/>
                  </a:cubicBezTo>
                  <a:lnTo>
                    <a:pt x="22570" y="97"/>
                  </a:lnTo>
                  <a:cubicBezTo>
                    <a:pt x="22518" y="35"/>
                    <a:pt x="22422" y="1"/>
                    <a:pt x="223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70"/>
            <p:cNvSpPr/>
            <p:nvPr/>
          </p:nvSpPr>
          <p:spPr>
            <a:xfrm>
              <a:off x="4568150" y="1877325"/>
              <a:ext cx="47575" cy="71400"/>
            </a:xfrm>
            <a:custGeom>
              <a:avLst/>
              <a:gdLst/>
              <a:ahLst/>
              <a:cxnLst/>
              <a:rect l="l" t="t" r="r" b="b"/>
              <a:pathLst>
                <a:path w="1903" h="2856" extrusionOk="0">
                  <a:moveTo>
                    <a:pt x="853" y="0"/>
                  </a:moveTo>
                  <a:cubicBezTo>
                    <a:pt x="828" y="0"/>
                    <a:pt x="803" y="3"/>
                    <a:pt x="777" y="9"/>
                  </a:cubicBezTo>
                  <a:lnTo>
                    <a:pt x="192" y="142"/>
                  </a:lnTo>
                  <a:cubicBezTo>
                    <a:pt x="76" y="168"/>
                    <a:pt x="1" y="248"/>
                    <a:pt x="25" y="320"/>
                  </a:cubicBezTo>
                  <a:lnTo>
                    <a:pt x="870" y="2764"/>
                  </a:lnTo>
                  <a:cubicBezTo>
                    <a:pt x="889" y="2821"/>
                    <a:pt x="964" y="2855"/>
                    <a:pt x="1051" y="2855"/>
                  </a:cubicBezTo>
                  <a:cubicBezTo>
                    <a:pt x="1076" y="2855"/>
                    <a:pt x="1101" y="2852"/>
                    <a:pt x="1126" y="2847"/>
                  </a:cubicBezTo>
                  <a:lnTo>
                    <a:pt x="1710" y="2713"/>
                  </a:lnTo>
                  <a:cubicBezTo>
                    <a:pt x="1828" y="2687"/>
                    <a:pt x="1903" y="2608"/>
                    <a:pt x="1877" y="2535"/>
                  </a:cubicBezTo>
                  <a:lnTo>
                    <a:pt x="1034" y="91"/>
                  </a:lnTo>
                  <a:cubicBezTo>
                    <a:pt x="1014" y="35"/>
                    <a:pt x="940" y="0"/>
                    <a:pt x="853"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70"/>
            <p:cNvSpPr/>
            <p:nvPr/>
          </p:nvSpPr>
          <p:spPr>
            <a:xfrm>
              <a:off x="4568150" y="1877325"/>
              <a:ext cx="47575" cy="71400"/>
            </a:xfrm>
            <a:custGeom>
              <a:avLst/>
              <a:gdLst/>
              <a:ahLst/>
              <a:cxnLst/>
              <a:rect l="l" t="t" r="r" b="b"/>
              <a:pathLst>
                <a:path w="1903" h="2856" extrusionOk="0">
                  <a:moveTo>
                    <a:pt x="853" y="0"/>
                  </a:moveTo>
                  <a:cubicBezTo>
                    <a:pt x="828" y="0"/>
                    <a:pt x="803" y="3"/>
                    <a:pt x="777" y="9"/>
                  </a:cubicBezTo>
                  <a:lnTo>
                    <a:pt x="192" y="142"/>
                  </a:lnTo>
                  <a:cubicBezTo>
                    <a:pt x="76" y="168"/>
                    <a:pt x="1" y="248"/>
                    <a:pt x="25" y="320"/>
                  </a:cubicBezTo>
                  <a:lnTo>
                    <a:pt x="870" y="2764"/>
                  </a:lnTo>
                  <a:cubicBezTo>
                    <a:pt x="889" y="2821"/>
                    <a:pt x="964" y="2855"/>
                    <a:pt x="1051" y="2855"/>
                  </a:cubicBezTo>
                  <a:cubicBezTo>
                    <a:pt x="1076" y="2855"/>
                    <a:pt x="1101" y="2852"/>
                    <a:pt x="1126" y="2847"/>
                  </a:cubicBezTo>
                  <a:lnTo>
                    <a:pt x="1710" y="2713"/>
                  </a:lnTo>
                  <a:cubicBezTo>
                    <a:pt x="1828" y="2687"/>
                    <a:pt x="1903" y="2608"/>
                    <a:pt x="1877" y="2535"/>
                  </a:cubicBezTo>
                  <a:lnTo>
                    <a:pt x="1034" y="91"/>
                  </a:lnTo>
                  <a:cubicBezTo>
                    <a:pt x="1014" y="35"/>
                    <a:pt x="940" y="0"/>
                    <a:pt x="8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70"/>
            <p:cNvSpPr/>
            <p:nvPr/>
          </p:nvSpPr>
          <p:spPr>
            <a:xfrm>
              <a:off x="4134750" y="1975825"/>
              <a:ext cx="47575" cy="71400"/>
            </a:xfrm>
            <a:custGeom>
              <a:avLst/>
              <a:gdLst/>
              <a:ahLst/>
              <a:cxnLst/>
              <a:rect l="l" t="t" r="r" b="b"/>
              <a:pathLst>
                <a:path w="1903" h="2856" extrusionOk="0">
                  <a:moveTo>
                    <a:pt x="852" y="1"/>
                  </a:moveTo>
                  <a:cubicBezTo>
                    <a:pt x="828" y="1"/>
                    <a:pt x="802" y="3"/>
                    <a:pt x="777" y="9"/>
                  </a:cubicBezTo>
                  <a:lnTo>
                    <a:pt x="192" y="142"/>
                  </a:lnTo>
                  <a:cubicBezTo>
                    <a:pt x="76" y="168"/>
                    <a:pt x="0" y="248"/>
                    <a:pt x="25" y="321"/>
                  </a:cubicBezTo>
                  <a:lnTo>
                    <a:pt x="870" y="2764"/>
                  </a:lnTo>
                  <a:cubicBezTo>
                    <a:pt x="889" y="2821"/>
                    <a:pt x="964" y="2855"/>
                    <a:pt x="1051" y="2855"/>
                  </a:cubicBezTo>
                  <a:cubicBezTo>
                    <a:pt x="1075" y="2855"/>
                    <a:pt x="1101" y="2853"/>
                    <a:pt x="1126" y="2847"/>
                  </a:cubicBezTo>
                  <a:lnTo>
                    <a:pt x="1710" y="2714"/>
                  </a:lnTo>
                  <a:cubicBezTo>
                    <a:pt x="1827" y="2688"/>
                    <a:pt x="1902" y="2607"/>
                    <a:pt x="1876" y="2536"/>
                  </a:cubicBezTo>
                  <a:lnTo>
                    <a:pt x="1033" y="92"/>
                  </a:lnTo>
                  <a:cubicBezTo>
                    <a:pt x="1014" y="35"/>
                    <a:pt x="939" y="1"/>
                    <a:pt x="852"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70"/>
            <p:cNvSpPr/>
            <p:nvPr/>
          </p:nvSpPr>
          <p:spPr>
            <a:xfrm>
              <a:off x="4134750" y="1975825"/>
              <a:ext cx="47575" cy="71400"/>
            </a:xfrm>
            <a:custGeom>
              <a:avLst/>
              <a:gdLst/>
              <a:ahLst/>
              <a:cxnLst/>
              <a:rect l="l" t="t" r="r" b="b"/>
              <a:pathLst>
                <a:path w="1903" h="2856" extrusionOk="0">
                  <a:moveTo>
                    <a:pt x="852" y="1"/>
                  </a:moveTo>
                  <a:cubicBezTo>
                    <a:pt x="828" y="1"/>
                    <a:pt x="802" y="3"/>
                    <a:pt x="777" y="9"/>
                  </a:cubicBezTo>
                  <a:lnTo>
                    <a:pt x="192" y="142"/>
                  </a:lnTo>
                  <a:cubicBezTo>
                    <a:pt x="76" y="168"/>
                    <a:pt x="0" y="248"/>
                    <a:pt x="25" y="321"/>
                  </a:cubicBezTo>
                  <a:lnTo>
                    <a:pt x="870" y="2764"/>
                  </a:lnTo>
                  <a:cubicBezTo>
                    <a:pt x="889" y="2821"/>
                    <a:pt x="964" y="2855"/>
                    <a:pt x="1051" y="2855"/>
                  </a:cubicBezTo>
                  <a:cubicBezTo>
                    <a:pt x="1075" y="2855"/>
                    <a:pt x="1101" y="2853"/>
                    <a:pt x="1126" y="2847"/>
                  </a:cubicBezTo>
                  <a:lnTo>
                    <a:pt x="1710" y="2714"/>
                  </a:lnTo>
                  <a:cubicBezTo>
                    <a:pt x="1827" y="2688"/>
                    <a:pt x="1902" y="2607"/>
                    <a:pt x="1876" y="2536"/>
                  </a:cubicBezTo>
                  <a:lnTo>
                    <a:pt x="1033" y="92"/>
                  </a:lnTo>
                  <a:cubicBezTo>
                    <a:pt x="1014" y="35"/>
                    <a:pt x="939" y="1"/>
                    <a:pt x="8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70"/>
            <p:cNvSpPr/>
            <p:nvPr/>
          </p:nvSpPr>
          <p:spPr>
            <a:xfrm>
              <a:off x="4350575" y="1926775"/>
              <a:ext cx="47525" cy="71400"/>
            </a:xfrm>
            <a:custGeom>
              <a:avLst/>
              <a:gdLst/>
              <a:ahLst/>
              <a:cxnLst/>
              <a:rect l="l" t="t" r="r" b="b"/>
              <a:pathLst>
                <a:path w="1901" h="2856" extrusionOk="0">
                  <a:moveTo>
                    <a:pt x="853" y="0"/>
                  </a:moveTo>
                  <a:cubicBezTo>
                    <a:pt x="828" y="0"/>
                    <a:pt x="802" y="3"/>
                    <a:pt x="777" y="10"/>
                  </a:cubicBezTo>
                  <a:lnTo>
                    <a:pt x="191" y="143"/>
                  </a:lnTo>
                  <a:cubicBezTo>
                    <a:pt x="75" y="169"/>
                    <a:pt x="0" y="249"/>
                    <a:pt x="25" y="321"/>
                  </a:cubicBezTo>
                  <a:lnTo>
                    <a:pt x="868" y="2765"/>
                  </a:lnTo>
                  <a:cubicBezTo>
                    <a:pt x="887" y="2821"/>
                    <a:pt x="963" y="2856"/>
                    <a:pt x="1051" y="2856"/>
                  </a:cubicBezTo>
                  <a:cubicBezTo>
                    <a:pt x="1075" y="2856"/>
                    <a:pt x="1100" y="2853"/>
                    <a:pt x="1126" y="2847"/>
                  </a:cubicBezTo>
                  <a:lnTo>
                    <a:pt x="1710" y="2714"/>
                  </a:lnTo>
                  <a:cubicBezTo>
                    <a:pt x="1825" y="2688"/>
                    <a:pt x="1901" y="2607"/>
                    <a:pt x="1876" y="2536"/>
                  </a:cubicBezTo>
                  <a:lnTo>
                    <a:pt x="1033" y="91"/>
                  </a:lnTo>
                  <a:cubicBezTo>
                    <a:pt x="1014" y="36"/>
                    <a:pt x="940" y="0"/>
                    <a:pt x="853"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70"/>
            <p:cNvSpPr/>
            <p:nvPr/>
          </p:nvSpPr>
          <p:spPr>
            <a:xfrm>
              <a:off x="4350575" y="1926775"/>
              <a:ext cx="47525" cy="71400"/>
            </a:xfrm>
            <a:custGeom>
              <a:avLst/>
              <a:gdLst/>
              <a:ahLst/>
              <a:cxnLst/>
              <a:rect l="l" t="t" r="r" b="b"/>
              <a:pathLst>
                <a:path w="1901" h="2856" extrusionOk="0">
                  <a:moveTo>
                    <a:pt x="853" y="0"/>
                  </a:moveTo>
                  <a:cubicBezTo>
                    <a:pt x="828" y="0"/>
                    <a:pt x="802" y="3"/>
                    <a:pt x="777" y="10"/>
                  </a:cubicBezTo>
                  <a:lnTo>
                    <a:pt x="191" y="143"/>
                  </a:lnTo>
                  <a:cubicBezTo>
                    <a:pt x="75" y="169"/>
                    <a:pt x="0" y="249"/>
                    <a:pt x="25" y="321"/>
                  </a:cubicBezTo>
                  <a:lnTo>
                    <a:pt x="868" y="2765"/>
                  </a:lnTo>
                  <a:cubicBezTo>
                    <a:pt x="887" y="2821"/>
                    <a:pt x="963" y="2856"/>
                    <a:pt x="1051" y="2856"/>
                  </a:cubicBezTo>
                  <a:cubicBezTo>
                    <a:pt x="1075" y="2856"/>
                    <a:pt x="1100" y="2853"/>
                    <a:pt x="1126" y="2847"/>
                  </a:cubicBezTo>
                  <a:lnTo>
                    <a:pt x="1710" y="2714"/>
                  </a:lnTo>
                  <a:cubicBezTo>
                    <a:pt x="1825" y="2688"/>
                    <a:pt x="1901" y="2607"/>
                    <a:pt x="1876" y="2536"/>
                  </a:cubicBezTo>
                  <a:lnTo>
                    <a:pt x="1033" y="91"/>
                  </a:lnTo>
                  <a:cubicBezTo>
                    <a:pt x="1014" y="36"/>
                    <a:pt x="940" y="0"/>
                    <a:pt x="8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70"/>
            <p:cNvSpPr/>
            <p:nvPr/>
          </p:nvSpPr>
          <p:spPr>
            <a:xfrm>
              <a:off x="3527100" y="2546450"/>
              <a:ext cx="170500" cy="115025"/>
            </a:xfrm>
            <a:custGeom>
              <a:avLst/>
              <a:gdLst/>
              <a:ahLst/>
              <a:cxnLst/>
              <a:rect l="l" t="t" r="r" b="b"/>
              <a:pathLst>
                <a:path w="6820" h="4601" extrusionOk="0">
                  <a:moveTo>
                    <a:pt x="2088" y="1"/>
                  </a:moveTo>
                  <a:lnTo>
                    <a:pt x="0" y="3524"/>
                  </a:lnTo>
                  <a:lnTo>
                    <a:pt x="4345" y="4600"/>
                  </a:lnTo>
                  <a:lnTo>
                    <a:pt x="6819" y="2507"/>
                  </a:lnTo>
                  <a:lnTo>
                    <a:pt x="2088" y="1"/>
                  </a:ln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70"/>
            <p:cNvSpPr/>
            <p:nvPr/>
          </p:nvSpPr>
          <p:spPr>
            <a:xfrm>
              <a:off x="4277975" y="1641025"/>
              <a:ext cx="122950" cy="166250"/>
            </a:xfrm>
            <a:custGeom>
              <a:avLst/>
              <a:gdLst/>
              <a:ahLst/>
              <a:cxnLst/>
              <a:rect l="l" t="t" r="r" b="b"/>
              <a:pathLst>
                <a:path w="4918" h="6650" extrusionOk="0">
                  <a:moveTo>
                    <a:pt x="367" y="1"/>
                  </a:moveTo>
                  <a:lnTo>
                    <a:pt x="1" y="5522"/>
                  </a:lnTo>
                  <a:cubicBezTo>
                    <a:pt x="1" y="5522"/>
                    <a:pt x="1762" y="6650"/>
                    <a:pt x="3474" y="6650"/>
                  </a:cubicBezTo>
                  <a:cubicBezTo>
                    <a:pt x="3975" y="6650"/>
                    <a:pt x="4471" y="6553"/>
                    <a:pt x="4918" y="6304"/>
                  </a:cubicBezTo>
                  <a:lnTo>
                    <a:pt x="4602" y="4080"/>
                  </a:lnTo>
                  <a:lnTo>
                    <a:pt x="367" y="1"/>
                  </a:lnTo>
                  <a:close/>
                </a:path>
              </a:pathLst>
            </a:custGeom>
            <a:solidFill>
              <a:srgbClr val="FFA68F"/>
            </a:solidFill>
            <a:ln w="9525" cap="flat" cmpd="sng">
              <a:solidFill>
                <a:srgbClr val="FFA68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70"/>
            <p:cNvSpPr/>
            <p:nvPr/>
          </p:nvSpPr>
          <p:spPr>
            <a:xfrm>
              <a:off x="4355300" y="1203125"/>
              <a:ext cx="472050" cy="596575"/>
            </a:xfrm>
            <a:custGeom>
              <a:avLst/>
              <a:gdLst/>
              <a:ahLst/>
              <a:cxnLst/>
              <a:rect l="l" t="t" r="r" b="b"/>
              <a:pathLst>
                <a:path w="18882" h="23863" extrusionOk="0">
                  <a:moveTo>
                    <a:pt x="12089" y="1"/>
                  </a:moveTo>
                  <a:lnTo>
                    <a:pt x="7712" y="3436"/>
                  </a:lnTo>
                  <a:lnTo>
                    <a:pt x="7928" y="3753"/>
                  </a:lnTo>
                  <a:lnTo>
                    <a:pt x="8183" y="4150"/>
                  </a:lnTo>
                  <a:cubicBezTo>
                    <a:pt x="8358" y="4422"/>
                    <a:pt x="8532" y="4697"/>
                    <a:pt x="8703" y="4984"/>
                  </a:cubicBezTo>
                  <a:cubicBezTo>
                    <a:pt x="9044" y="5554"/>
                    <a:pt x="9371" y="6143"/>
                    <a:pt x="9684" y="6744"/>
                  </a:cubicBezTo>
                  <a:cubicBezTo>
                    <a:pt x="10330" y="7940"/>
                    <a:pt x="10934" y="9175"/>
                    <a:pt x="11474" y="10446"/>
                  </a:cubicBezTo>
                  <a:cubicBezTo>
                    <a:pt x="12006" y="11719"/>
                    <a:pt x="12554" y="12997"/>
                    <a:pt x="13009" y="14315"/>
                  </a:cubicBezTo>
                  <a:cubicBezTo>
                    <a:pt x="13255" y="14967"/>
                    <a:pt x="13474" y="15631"/>
                    <a:pt x="13698" y="16293"/>
                  </a:cubicBezTo>
                  <a:lnTo>
                    <a:pt x="13876" y="16823"/>
                  </a:lnTo>
                  <a:cubicBezTo>
                    <a:pt x="13889" y="16869"/>
                    <a:pt x="13900" y="16863"/>
                    <a:pt x="13905" y="16888"/>
                  </a:cubicBezTo>
                  <a:cubicBezTo>
                    <a:pt x="13934" y="16924"/>
                    <a:pt x="13810" y="17186"/>
                    <a:pt x="13455" y="17469"/>
                  </a:cubicBezTo>
                  <a:cubicBezTo>
                    <a:pt x="13113" y="17756"/>
                    <a:pt x="12610" y="18038"/>
                    <a:pt x="12065" y="18293"/>
                  </a:cubicBezTo>
                  <a:cubicBezTo>
                    <a:pt x="10962" y="18816"/>
                    <a:pt x="9652" y="19191"/>
                    <a:pt x="8328" y="19541"/>
                  </a:cubicBezTo>
                  <a:cubicBezTo>
                    <a:pt x="6994" y="19881"/>
                    <a:pt x="5610" y="20145"/>
                    <a:pt x="4212" y="20365"/>
                  </a:cubicBezTo>
                  <a:cubicBezTo>
                    <a:pt x="2821" y="20613"/>
                    <a:pt x="1384" y="20788"/>
                    <a:pt x="1" y="20957"/>
                  </a:cubicBezTo>
                  <a:lnTo>
                    <a:pt x="7" y="23713"/>
                  </a:lnTo>
                  <a:cubicBezTo>
                    <a:pt x="1259" y="23812"/>
                    <a:pt x="2500" y="23863"/>
                    <a:pt x="3742" y="23863"/>
                  </a:cubicBezTo>
                  <a:cubicBezTo>
                    <a:pt x="5502" y="23863"/>
                    <a:pt x="7264" y="23760"/>
                    <a:pt x="9061" y="23546"/>
                  </a:cubicBezTo>
                  <a:cubicBezTo>
                    <a:pt x="10597" y="23362"/>
                    <a:pt x="12136" y="23064"/>
                    <a:pt x="13745" y="22518"/>
                  </a:cubicBezTo>
                  <a:cubicBezTo>
                    <a:pt x="14547" y="22231"/>
                    <a:pt x="15367" y="21877"/>
                    <a:pt x="16212" y="21314"/>
                  </a:cubicBezTo>
                  <a:cubicBezTo>
                    <a:pt x="17032" y="20757"/>
                    <a:pt x="17975" y="19930"/>
                    <a:pt x="18511" y="18589"/>
                  </a:cubicBezTo>
                  <a:cubicBezTo>
                    <a:pt x="18770" y="17931"/>
                    <a:pt x="18882" y="17188"/>
                    <a:pt x="18847" y="16508"/>
                  </a:cubicBezTo>
                  <a:cubicBezTo>
                    <a:pt x="18832" y="16183"/>
                    <a:pt x="18789" y="15858"/>
                    <a:pt x="18716" y="15539"/>
                  </a:cubicBezTo>
                  <a:lnTo>
                    <a:pt x="18632" y="15186"/>
                  </a:lnTo>
                  <a:lnTo>
                    <a:pt x="18564" y="14911"/>
                  </a:lnTo>
                  <a:cubicBezTo>
                    <a:pt x="18377" y="14176"/>
                    <a:pt x="18202" y="13437"/>
                    <a:pt x="17985" y="12709"/>
                  </a:cubicBezTo>
                  <a:cubicBezTo>
                    <a:pt x="17563" y="11250"/>
                    <a:pt x="17091" y="9797"/>
                    <a:pt x="16530" y="8371"/>
                  </a:cubicBezTo>
                  <a:cubicBezTo>
                    <a:pt x="15977" y="6944"/>
                    <a:pt x="15351" y="5536"/>
                    <a:pt x="14654" y="4147"/>
                  </a:cubicBezTo>
                  <a:cubicBezTo>
                    <a:pt x="14294" y="3457"/>
                    <a:pt x="13914" y="2775"/>
                    <a:pt x="13505" y="2096"/>
                  </a:cubicBezTo>
                  <a:cubicBezTo>
                    <a:pt x="13303" y="1757"/>
                    <a:pt x="13088" y="1418"/>
                    <a:pt x="12868" y="1079"/>
                  </a:cubicBezTo>
                  <a:lnTo>
                    <a:pt x="12513" y="569"/>
                  </a:lnTo>
                  <a:cubicBezTo>
                    <a:pt x="12381" y="388"/>
                    <a:pt x="12281" y="247"/>
                    <a:pt x="12089" y="1"/>
                  </a:cubicBezTo>
                  <a:close/>
                </a:path>
              </a:pathLst>
            </a:custGeom>
            <a:solidFill>
              <a:srgbClr val="FFA68F"/>
            </a:solidFill>
            <a:ln w="9525" cap="flat" cmpd="sng">
              <a:solidFill>
                <a:srgbClr val="FFA68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70"/>
            <p:cNvSpPr/>
            <p:nvPr/>
          </p:nvSpPr>
          <p:spPr>
            <a:xfrm>
              <a:off x="4447000" y="1077375"/>
              <a:ext cx="287100" cy="353050"/>
            </a:xfrm>
            <a:custGeom>
              <a:avLst/>
              <a:gdLst/>
              <a:ahLst/>
              <a:cxnLst/>
              <a:rect l="l" t="t" r="r" b="b"/>
              <a:pathLst>
                <a:path w="11484" h="14122" extrusionOk="0">
                  <a:moveTo>
                    <a:pt x="4685" y="1"/>
                  </a:moveTo>
                  <a:cubicBezTo>
                    <a:pt x="2169" y="1"/>
                    <a:pt x="551" y="3364"/>
                    <a:pt x="275" y="6404"/>
                  </a:cubicBezTo>
                  <a:cubicBezTo>
                    <a:pt x="1" y="9401"/>
                    <a:pt x="4924" y="14121"/>
                    <a:pt x="4924" y="14121"/>
                  </a:cubicBezTo>
                  <a:lnTo>
                    <a:pt x="11483" y="7020"/>
                  </a:lnTo>
                  <a:cubicBezTo>
                    <a:pt x="11483" y="7020"/>
                    <a:pt x="7201" y="175"/>
                    <a:pt x="4892" y="8"/>
                  </a:cubicBezTo>
                  <a:cubicBezTo>
                    <a:pt x="4822" y="3"/>
                    <a:pt x="4754" y="1"/>
                    <a:pt x="46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70"/>
            <p:cNvSpPr/>
            <p:nvPr/>
          </p:nvSpPr>
          <p:spPr>
            <a:xfrm>
              <a:off x="4171950" y="1629300"/>
              <a:ext cx="115225" cy="149775"/>
            </a:xfrm>
            <a:custGeom>
              <a:avLst/>
              <a:gdLst/>
              <a:ahLst/>
              <a:cxnLst/>
              <a:rect l="l" t="t" r="r" b="b"/>
              <a:pathLst>
                <a:path w="4609" h="5991" extrusionOk="0">
                  <a:moveTo>
                    <a:pt x="58" y="0"/>
                  </a:moveTo>
                  <a:lnTo>
                    <a:pt x="0" y="4639"/>
                  </a:lnTo>
                  <a:lnTo>
                    <a:pt x="4242" y="5991"/>
                  </a:lnTo>
                  <a:lnTo>
                    <a:pt x="4608" y="470"/>
                  </a:lnTo>
                  <a:lnTo>
                    <a:pt x="58" y="0"/>
                  </a:lnTo>
                  <a:close/>
                </a:path>
              </a:pathLst>
            </a:custGeom>
            <a:solidFill>
              <a:srgbClr val="FFA68F"/>
            </a:solidFill>
            <a:ln w="9525" cap="flat" cmpd="sng">
              <a:solidFill>
                <a:srgbClr val="FFA68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70"/>
            <p:cNvSpPr/>
            <p:nvPr/>
          </p:nvSpPr>
          <p:spPr>
            <a:xfrm>
              <a:off x="5498900" y="3324250"/>
              <a:ext cx="953075" cy="110575"/>
            </a:xfrm>
            <a:custGeom>
              <a:avLst/>
              <a:gdLst/>
              <a:ahLst/>
              <a:cxnLst/>
              <a:rect l="l" t="t" r="r" b="b"/>
              <a:pathLst>
                <a:path w="38123" h="4423" extrusionOk="0">
                  <a:moveTo>
                    <a:pt x="2210" y="0"/>
                  </a:moveTo>
                  <a:cubicBezTo>
                    <a:pt x="991" y="0"/>
                    <a:pt x="0" y="990"/>
                    <a:pt x="0" y="2211"/>
                  </a:cubicBezTo>
                  <a:cubicBezTo>
                    <a:pt x="0" y="3434"/>
                    <a:pt x="993" y="4422"/>
                    <a:pt x="2213" y="4422"/>
                  </a:cubicBezTo>
                  <a:cubicBezTo>
                    <a:pt x="2219" y="4422"/>
                    <a:pt x="2225" y="4422"/>
                    <a:pt x="2231" y="4422"/>
                  </a:cubicBezTo>
                  <a:lnTo>
                    <a:pt x="35932" y="4422"/>
                  </a:lnTo>
                  <a:cubicBezTo>
                    <a:pt x="37145" y="4410"/>
                    <a:pt x="38123" y="3424"/>
                    <a:pt x="38123" y="2211"/>
                  </a:cubicBezTo>
                  <a:cubicBezTo>
                    <a:pt x="38123" y="997"/>
                    <a:pt x="37145" y="12"/>
                    <a:pt x="35932" y="1"/>
                  </a:cubicBezTo>
                  <a:lnTo>
                    <a:pt x="2231" y="1"/>
                  </a:lnTo>
                  <a:cubicBezTo>
                    <a:pt x="2224" y="1"/>
                    <a:pt x="2217" y="0"/>
                    <a:pt x="22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70"/>
            <p:cNvSpPr/>
            <p:nvPr/>
          </p:nvSpPr>
          <p:spPr>
            <a:xfrm>
              <a:off x="5092475" y="4529700"/>
              <a:ext cx="215900" cy="316275"/>
            </a:xfrm>
            <a:custGeom>
              <a:avLst/>
              <a:gdLst/>
              <a:ahLst/>
              <a:cxnLst/>
              <a:rect l="l" t="t" r="r" b="b"/>
              <a:pathLst>
                <a:path w="8636" h="12651" extrusionOk="0">
                  <a:moveTo>
                    <a:pt x="0" y="0"/>
                  </a:moveTo>
                  <a:lnTo>
                    <a:pt x="3174" y="12650"/>
                  </a:lnTo>
                  <a:lnTo>
                    <a:pt x="8636" y="12650"/>
                  </a:lnTo>
                  <a:lnTo>
                    <a:pt x="5463" y="0"/>
                  </a:ln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70"/>
            <p:cNvSpPr/>
            <p:nvPr/>
          </p:nvSpPr>
          <p:spPr>
            <a:xfrm>
              <a:off x="4831600" y="4812725"/>
              <a:ext cx="502425" cy="155250"/>
            </a:xfrm>
            <a:custGeom>
              <a:avLst/>
              <a:gdLst/>
              <a:ahLst/>
              <a:cxnLst/>
              <a:rect l="l" t="t" r="r" b="b"/>
              <a:pathLst>
                <a:path w="20097" h="6210" extrusionOk="0">
                  <a:moveTo>
                    <a:pt x="13227" y="1"/>
                  </a:moveTo>
                  <a:cubicBezTo>
                    <a:pt x="12900" y="1"/>
                    <a:pt x="12563" y="118"/>
                    <a:pt x="12287" y="336"/>
                  </a:cubicBezTo>
                  <a:cubicBezTo>
                    <a:pt x="10744" y="1547"/>
                    <a:pt x="5343" y="2817"/>
                    <a:pt x="987" y="3737"/>
                  </a:cubicBezTo>
                  <a:cubicBezTo>
                    <a:pt x="15" y="3943"/>
                    <a:pt x="0" y="6210"/>
                    <a:pt x="2243" y="6210"/>
                  </a:cubicBezTo>
                  <a:cubicBezTo>
                    <a:pt x="4535" y="6210"/>
                    <a:pt x="11594" y="6038"/>
                    <a:pt x="13254" y="6038"/>
                  </a:cubicBezTo>
                  <a:cubicBezTo>
                    <a:pt x="15953" y="6038"/>
                    <a:pt x="16973" y="6164"/>
                    <a:pt x="19110" y="6200"/>
                  </a:cubicBezTo>
                  <a:cubicBezTo>
                    <a:pt x="19115" y="6200"/>
                    <a:pt x="19119" y="6200"/>
                    <a:pt x="19124" y="6200"/>
                  </a:cubicBezTo>
                  <a:cubicBezTo>
                    <a:pt x="19633" y="6200"/>
                    <a:pt x="20096" y="5727"/>
                    <a:pt x="20066" y="5229"/>
                  </a:cubicBezTo>
                  <a:lnTo>
                    <a:pt x="19768" y="373"/>
                  </a:lnTo>
                  <a:cubicBezTo>
                    <a:pt x="19755" y="156"/>
                    <a:pt x="19587" y="1"/>
                    <a:pt x="1936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70"/>
            <p:cNvSpPr/>
            <p:nvPr/>
          </p:nvSpPr>
          <p:spPr>
            <a:xfrm>
              <a:off x="4560125" y="2795475"/>
              <a:ext cx="1619900" cy="1858000"/>
            </a:xfrm>
            <a:custGeom>
              <a:avLst/>
              <a:gdLst/>
              <a:ahLst/>
              <a:cxnLst/>
              <a:rect l="l" t="t" r="r" b="b"/>
              <a:pathLst>
                <a:path w="64796" h="74320" extrusionOk="0">
                  <a:moveTo>
                    <a:pt x="63302" y="1"/>
                  </a:moveTo>
                  <a:lnTo>
                    <a:pt x="44449" y="2"/>
                  </a:lnTo>
                  <a:cubicBezTo>
                    <a:pt x="44449" y="2"/>
                    <a:pt x="0" y="3045"/>
                    <a:pt x="887" y="18682"/>
                  </a:cubicBezTo>
                  <a:cubicBezTo>
                    <a:pt x="1857" y="35808"/>
                    <a:pt x="20551" y="74320"/>
                    <a:pt x="20551" y="74320"/>
                  </a:cubicBezTo>
                  <a:lnTo>
                    <a:pt x="30556" y="74320"/>
                  </a:lnTo>
                  <a:cubicBezTo>
                    <a:pt x="30556" y="74320"/>
                    <a:pt x="21488" y="41574"/>
                    <a:pt x="19297" y="24136"/>
                  </a:cubicBezTo>
                  <a:cubicBezTo>
                    <a:pt x="29902" y="19739"/>
                    <a:pt x="58654" y="23950"/>
                    <a:pt x="62033" y="14792"/>
                  </a:cubicBezTo>
                  <a:cubicBezTo>
                    <a:pt x="64795" y="7302"/>
                    <a:pt x="63302" y="1"/>
                    <a:pt x="633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70"/>
            <p:cNvSpPr/>
            <p:nvPr/>
          </p:nvSpPr>
          <p:spPr>
            <a:xfrm>
              <a:off x="4879375" y="3119550"/>
              <a:ext cx="317750" cy="469400"/>
            </a:xfrm>
            <a:custGeom>
              <a:avLst/>
              <a:gdLst/>
              <a:ahLst/>
              <a:cxnLst/>
              <a:rect l="l" t="t" r="r" b="b"/>
              <a:pathLst>
                <a:path w="12710" h="18776" extrusionOk="0">
                  <a:moveTo>
                    <a:pt x="10971" y="1"/>
                  </a:moveTo>
                  <a:cubicBezTo>
                    <a:pt x="5783" y="1"/>
                    <a:pt x="0" y="8820"/>
                    <a:pt x="7722" y="18776"/>
                  </a:cubicBezTo>
                  <a:cubicBezTo>
                    <a:pt x="7596" y="18098"/>
                    <a:pt x="7478" y="17427"/>
                    <a:pt x="7368" y="16763"/>
                  </a:cubicBezTo>
                  <a:cubicBezTo>
                    <a:pt x="7264" y="16166"/>
                    <a:pt x="7168" y="15570"/>
                    <a:pt x="7073" y="14994"/>
                  </a:cubicBezTo>
                  <a:cubicBezTo>
                    <a:pt x="6947" y="14214"/>
                    <a:pt x="6837" y="13447"/>
                    <a:pt x="6734" y="12710"/>
                  </a:cubicBezTo>
                  <a:cubicBezTo>
                    <a:pt x="6660" y="12187"/>
                    <a:pt x="6586" y="11671"/>
                    <a:pt x="6527" y="11171"/>
                  </a:cubicBezTo>
                  <a:cubicBezTo>
                    <a:pt x="8193" y="10478"/>
                    <a:pt x="10315" y="9999"/>
                    <a:pt x="12710" y="9653"/>
                  </a:cubicBezTo>
                  <a:cubicBezTo>
                    <a:pt x="12001" y="4628"/>
                    <a:pt x="10971" y="1"/>
                    <a:pt x="109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70"/>
            <p:cNvSpPr/>
            <p:nvPr/>
          </p:nvSpPr>
          <p:spPr>
            <a:xfrm>
              <a:off x="4993125" y="4519225"/>
              <a:ext cx="357775" cy="134250"/>
            </a:xfrm>
            <a:custGeom>
              <a:avLst/>
              <a:gdLst/>
              <a:ahLst/>
              <a:cxnLst/>
              <a:rect l="l" t="t" r="r" b="b"/>
              <a:pathLst>
                <a:path w="14311" h="5370" extrusionOk="0">
                  <a:moveTo>
                    <a:pt x="13063" y="1"/>
                  </a:moveTo>
                  <a:lnTo>
                    <a:pt x="1" y="1041"/>
                  </a:lnTo>
                  <a:lnTo>
                    <a:pt x="1138" y="5370"/>
                  </a:lnTo>
                  <a:lnTo>
                    <a:pt x="14311" y="5370"/>
                  </a:lnTo>
                  <a:lnTo>
                    <a:pt x="13063"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70"/>
            <p:cNvSpPr/>
            <p:nvPr/>
          </p:nvSpPr>
          <p:spPr>
            <a:xfrm>
              <a:off x="5082625" y="4801975"/>
              <a:ext cx="71000" cy="34575"/>
            </a:xfrm>
            <a:custGeom>
              <a:avLst/>
              <a:gdLst/>
              <a:ahLst/>
              <a:cxnLst/>
              <a:rect l="l" t="t" r="r" b="b"/>
              <a:pathLst>
                <a:path w="2840" h="1383" extrusionOk="0">
                  <a:moveTo>
                    <a:pt x="613" y="253"/>
                  </a:moveTo>
                  <a:cubicBezTo>
                    <a:pt x="1037" y="253"/>
                    <a:pt x="1801" y="649"/>
                    <a:pt x="2356" y="1002"/>
                  </a:cubicBezTo>
                  <a:lnTo>
                    <a:pt x="2354" y="1002"/>
                  </a:lnTo>
                  <a:cubicBezTo>
                    <a:pt x="1930" y="1086"/>
                    <a:pt x="1555" y="1128"/>
                    <a:pt x="1245" y="1128"/>
                  </a:cubicBezTo>
                  <a:cubicBezTo>
                    <a:pt x="840" y="1128"/>
                    <a:pt x="547" y="1056"/>
                    <a:pt x="403" y="912"/>
                  </a:cubicBezTo>
                  <a:cubicBezTo>
                    <a:pt x="297" y="808"/>
                    <a:pt x="268" y="658"/>
                    <a:pt x="312" y="458"/>
                  </a:cubicBezTo>
                  <a:cubicBezTo>
                    <a:pt x="334" y="364"/>
                    <a:pt x="378" y="308"/>
                    <a:pt x="454" y="279"/>
                  </a:cubicBezTo>
                  <a:cubicBezTo>
                    <a:pt x="499" y="261"/>
                    <a:pt x="553" y="253"/>
                    <a:pt x="613" y="253"/>
                  </a:cubicBezTo>
                  <a:close/>
                  <a:moveTo>
                    <a:pt x="609" y="1"/>
                  </a:moveTo>
                  <a:cubicBezTo>
                    <a:pt x="518" y="1"/>
                    <a:pt x="434" y="14"/>
                    <a:pt x="361" y="43"/>
                  </a:cubicBezTo>
                  <a:cubicBezTo>
                    <a:pt x="206" y="102"/>
                    <a:pt x="103" y="227"/>
                    <a:pt x="64" y="403"/>
                  </a:cubicBezTo>
                  <a:cubicBezTo>
                    <a:pt x="0" y="693"/>
                    <a:pt x="52" y="925"/>
                    <a:pt x="223" y="1093"/>
                  </a:cubicBezTo>
                  <a:cubicBezTo>
                    <a:pt x="441" y="1309"/>
                    <a:pt x="826" y="1383"/>
                    <a:pt x="1249" y="1383"/>
                  </a:cubicBezTo>
                  <a:cubicBezTo>
                    <a:pt x="1753" y="1383"/>
                    <a:pt x="2312" y="1278"/>
                    <a:pt x="2705" y="1187"/>
                  </a:cubicBezTo>
                  <a:cubicBezTo>
                    <a:pt x="2812" y="1162"/>
                    <a:pt x="2840" y="1022"/>
                    <a:pt x="2748" y="958"/>
                  </a:cubicBezTo>
                  <a:cubicBezTo>
                    <a:pt x="2594" y="851"/>
                    <a:pt x="1351" y="1"/>
                    <a:pt x="6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70"/>
            <p:cNvSpPr/>
            <p:nvPr/>
          </p:nvSpPr>
          <p:spPr>
            <a:xfrm>
              <a:off x="5113900" y="4770000"/>
              <a:ext cx="42000" cy="61725"/>
            </a:xfrm>
            <a:custGeom>
              <a:avLst/>
              <a:gdLst/>
              <a:ahLst/>
              <a:cxnLst/>
              <a:rect l="l" t="t" r="r" b="b"/>
              <a:pathLst>
                <a:path w="1680" h="2469" extrusionOk="0">
                  <a:moveTo>
                    <a:pt x="684" y="255"/>
                  </a:moveTo>
                  <a:cubicBezTo>
                    <a:pt x="785" y="255"/>
                    <a:pt x="882" y="296"/>
                    <a:pt x="953" y="367"/>
                  </a:cubicBezTo>
                  <a:cubicBezTo>
                    <a:pt x="1282" y="684"/>
                    <a:pt x="1327" y="1584"/>
                    <a:pt x="1311" y="2102"/>
                  </a:cubicBezTo>
                  <a:cubicBezTo>
                    <a:pt x="835" y="1701"/>
                    <a:pt x="294" y="835"/>
                    <a:pt x="376" y="444"/>
                  </a:cubicBezTo>
                  <a:cubicBezTo>
                    <a:pt x="392" y="370"/>
                    <a:pt x="434" y="281"/>
                    <a:pt x="620" y="258"/>
                  </a:cubicBezTo>
                  <a:cubicBezTo>
                    <a:pt x="640" y="257"/>
                    <a:pt x="659" y="255"/>
                    <a:pt x="679" y="255"/>
                  </a:cubicBezTo>
                  <a:cubicBezTo>
                    <a:pt x="681" y="255"/>
                    <a:pt x="683" y="255"/>
                    <a:pt x="684" y="255"/>
                  </a:cubicBezTo>
                  <a:close/>
                  <a:moveTo>
                    <a:pt x="680" y="1"/>
                  </a:moveTo>
                  <a:cubicBezTo>
                    <a:pt x="650" y="1"/>
                    <a:pt x="620" y="3"/>
                    <a:pt x="589" y="6"/>
                  </a:cubicBezTo>
                  <a:cubicBezTo>
                    <a:pt x="339" y="37"/>
                    <a:pt x="173" y="173"/>
                    <a:pt x="128" y="392"/>
                  </a:cubicBezTo>
                  <a:cubicBezTo>
                    <a:pt x="1" y="987"/>
                    <a:pt x="817" y="2127"/>
                    <a:pt x="1360" y="2452"/>
                  </a:cubicBezTo>
                  <a:cubicBezTo>
                    <a:pt x="1380" y="2463"/>
                    <a:pt x="1402" y="2469"/>
                    <a:pt x="1425" y="2469"/>
                  </a:cubicBezTo>
                  <a:cubicBezTo>
                    <a:pt x="1492" y="2469"/>
                    <a:pt x="1547" y="2418"/>
                    <a:pt x="1553" y="2353"/>
                  </a:cubicBezTo>
                  <a:cubicBezTo>
                    <a:pt x="1558" y="2286"/>
                    <a:pt x="1680" y="715"/>
                    <a:pt x="1129" y="184"/>
                  </a:cubicBezTo>
                  <a:cubicBezTo>
                    <a:pt x="1002" y="62"/>
                    <a:pt x="852" y="1"/>
                    <a:pt x="6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70"/>
            <p:cNvSpPr/>
            <p:nvPr/>
          </p:nvSpPr>
          <p:spPr>
            <a:xfrm rot="124479">
              <a:off x="4926828" y="1683319"/>
              <a:ext cx="887560" cy="955232"/>
            </a:xfrm>
            <a:custGeom>
              <a:avLst/>
              <a:gdLst/>
              <a:ahLst/>
              <a:cxnLst/>
              <a:rect l="l" t="t" r="r" b="b"/>
              <a:pathLst>
                <a:path w="35504" h="38211" extrusionOk="0">
                  <a:moveTo>
                    <a:pt x="27776" y="0"/>
                  </a:moveTo>
                  <a:lnTo>
                    <a:pt x="25116" y="6679"/>
                  </a:lnTo>
                  <a:lnTo>
                    <a:pt x="22491" y="13377"/>
                  </a:lnTo>
                  <a:cubicBezTo>
                    <a:pt x="20797" y="17682"/>
                    <a:pt x="19121" y="22000"/>
                    <a:pt x="17365" y="26209"/>
                  </a:cubicBezTo>
                  <a:lnTo>
                    <a:pt x="17365" y="26209"/>
                  </a:lnTo>
                  <a:cubicBezTo>
                    <a:pt x="16503" y="27149"/>
                    <a:pt x="15520" y="28024"/>
                    <a:pt x="14406" y="28791"/>
                  </a:cubicBezTo>
                  <a:cubicBezTo>
                    <a:pt x="13050" y="29727"/>
                    <a:pt x="11604" y="30523"/>
                    <a:pt x="10089" y="31167"/>
                  </a:cubicBezTo>
                  <a:cubicBezTo>
                    <a:pt x="8541" y="31850"/>
                    <a:pt x="6895" y="32404"/>
                    <a:pt x="5203" y="32865"/>
                  </a:cubicBezTo>
                  <a:cubicBezTo>
                    <a:pt x="4357" y="33094"/>
                    <a:pt x="3499" y="33314"/>
                    <a:pt x="2633" y="33491"/>
                  </a:cubicBezTo>
                  <a:cubicBezTo>
                    <a:pt x="1784" y="33663"/>
                    <a:pt x="857" y="33820"/>
                    <a:pt x="82" y="33940"/>
                  </a:cubicBezTo>
                  <a:lnTo>
                    <a:pt x="1" y="38040"/>
                  </a:lnTo>
                  <a:cubicBezTo>
                    <a:pt x="1103" y="38167"/>
                    <a:pt x="2052" y="38208"/>
                    <a:pt x="3072" y="38211"/>
                  </a:cubicBezTo>
                  <a:cubicBezTo>
                    <a:pt x="4074" y="38211"/>
                    <a:pt x="5081" y="38188"/>
                    <a:pt x="6086" y="38104"/>
                  </a:cubicBezTo>
                  <a:cubicBezTo>
                    <a:pt x="8123" y="37941"/>
                    <a:pt x="10140" y="37591"/>
                    <a:pt x="12113" y="37059"/>
                  </a:cubicBezTo>
                  <a:cubicBezTo>
                    <a:pt x="14108" y="36504"/>
                    <a:pt x="16103" y="35764"/>
                    <a:pt x="18002" y="34719"/>
                  </a:cubicBezTo>
                  <a:cubicBezTo>
                    <a:pt x="19905" y="33689"/>
                    <a:pt x="21726" y="32370"/>
                    <a:pt x="23320" y="30757"/>
                  </a:cubicBezTo>
                  <a:lnTo>
                    <a:pt x="23646" y="30427"/>
                  </a:lnTo>
                  <a:lnTo>
                    <a:pt x="23962" y="29797"/>
                  </a:lnTo>
                  <a:cubicBezTo>
                    <a:pt x="26168" y="25383"/>
                    <a:pt x="28169" y="20954"/>
                    <a:pt x="30080" y="16488"/>
                  </a:cubicBezTo>
                  <a:cubicBezTo>
                    <a:pt x="31043" y="14258"/>
                    <a:pt x="31963" y="12016"/>
                    <a:pt x="32871" y="9767"/>
                  </a:cubicBezTo>
                  <a:cubicBezTo>
                    <a:pt x="33759" y="7507"/>
                    <a:pt x="34666" y="5271"/>
                    <a:pt x="35503" y="2976"/>
                  </a:cubicBezTo>
                  <a:lnTo>
                    <a:pt x="27776" y="0"/>
                  </a:lnTo>
                  <a:close/>
                </a:path>
              </a:pathLst>
            </a:custGeom>
            <a:solidFill>
              <a:srgbClr val="FFA68F"/>
            </a:solidFill>
            <a:ln w="9525" cap="flat" cmpd="sng">
              <a:solidFill>
                <a:srgbClr val="FFA68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70"/>
            <p:cNvSpPr/>
            <p:nvPr/>
          </p:nvSpPr>
          <p:spPr>
            <a:xfrm>
              <a:off x="5411875" y="1612550"/>
              <a:ext cx="486500" cy="576500"/>
            </a:xfrm>
            <a:custGeom>
              <a:avLst/>
              <a:gdLst/>
              <a:ahLst/>
              <a:cxnLst/>
              <a:rect l="l" t="t" r="r" b="b"/>
              <a:pathLst>
                <a:path w="19460" h="23060" extrusionOk="0">
                  <a:moveTo>
                    <a:pt x="14833" y="0"/>
                  </a:moveTo>
                  <a:cubicBezTo>
                    <a:pt x="12485" y="0"/>
                    <a:pt x="9639" y="1243"/>
                    <a:pt x="7380" y="3836"/>
                  </a:cubicBezTo>
                  <a:cubicBezTo>
                    <a:pt x="2938" y="8934"/>
                    <a:pt x="0" y="16066"/>
                    <a:pt x="0" y="16066"/>
                  </a:cubicBezTo>
                  <a:lnTo>
                    <a:pt x="11611" y="23060"/>
                  </a:lnTo>
                  <a:cubicBezTo>
                    <a:pt x="14965" y="18973"/>
                    <a:pt x="19148" y="8162"/>
                    <a:pt x="19320" y="4514"/>
                  </a:cubicBezTo>
                  <a:cubicBezTo>
                    <a:pt x="19459" y="1555"/>
                    <a:pt x="17458" y="0"/>
                    <a:pt x="1483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0"/>
            <p:cNvSpPr/>
            <p:nvPr/>
          </p:nvSpPr>
          <p:spPr>
            <a:xfrm>
              <a:off x="5570650" y="1823850"/>
              <a:ext cx="256575" cy="365175"/>
            </a:xfrm>
            <a:custGeom>
              <a:avLst/>
              <a:gdLst/>
              <a:ahLst/>
              <a:cxnLst/>
              <a:rect l="l" t="t" r="r" b="b"/>
              <a:pathLst>
                <a:path w="10263" h="14607" extrusionOk="0">
                  <a:moveTo>
                    <a:pt x="6486" y="0"/>
                  </a:moveTo>
                  <a:cubicBezTo>
                    <a:pt x="6055" y="0"/>
                    <a:pt x="5600" y="181"/>
                    <a:pt x="5121" y="585"/>
                  </a:cubicBezTo>
                  <a:cubicBezTo>
                    <a:pt x="2586" y="2714"/>
                    <a:pt x="788" y="7143"/>
                    <a:pt x="0" y="11438"/>
                  </a:cubicBezTo>
                  <a:lnTo>
                    <a:pt x="5260" y="14606"/>
                  </a:lnTo>
                  <a:cubicBezTo>
                    <a:pt x="6918" y="12588"/>
                    <a:pt x="8782" y="8926"/>
                    <a:pt x="10263" y="5285"/>
                  </a:cubicBezTo>
                  <a:cubicBezTo>
                    <a:pt x="9331" y="2447"/>
                    <a:pt x="8071" y="0"/>
                    <a:pt x="648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70"/>
            <p:cNvSpPr/>
            <p:nvPr/>
          </p:nvSpPr>
          <p:spPr>
            <a:xfrm>
              <a:off x="5580975" y="4466675"/>
              <a:ext cx="266350" cy="324825"/>
            </a:xfrm>
            <a:custGeom>
              <a:avLst/>
              <a:gdLst/>
              <a:ahLst/>
              <a:cxnLst/>
              <a:rect l="l" t="t" r="r" b="b"/>
              <a:pathLst>
                <a:path w="10654" h="12993" extrusionOk="0">
                  <a:moveTo>
                    <a:pt x="5317" y="1"/>
                  </a:moveTo>
                  <a:lnTo>
                    <a:pt x="0" y="1254"/>
                  </a:lnTo>
                  <a:lnTo>
                    <a:pt x="5337" y="12992"/>
                  </a:lnTo>
                  <a:lnTo>
                    <a:pt x="10654" y="11739"/>
                  </a:lnTo>
                  <a:lnTo>
                    <a:pt x="5317" y="1"/>
                  </a:ln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70"/>
            <p:cNvSpPr/>
            <p:nvPr/>
          </p:nvSpPr>
          <p:spPr>
            <a:xfrm>
              <a:off x="5437000" y="4701900"/>
              <a:ext cx="465350" cy="264175"/>
            </a:xfrm>
            <a:custGeom>
              <a:avLst/>
              <a:gdLst/>
              <a:ahLst/>
              <a:cxnLst/>
              <a:rect l="l" t="t" r="r" b="b"/>
              <a:pathLst>
                <a:path w="18614" h="10567" extrusionOk="0">
                  <a:moveTo>
                    <a:pt x="16097" y="0"/>
                  </a:moveTo>
                  <a:cubicBezTo>
                    <a:pt x="16047" y="0"/>
                    <a:pt x="15996" y="9"/>
                    <a:pt x="15945" y="28"/>
                  </a:cubicBezTo>
                  <a:lnTo>
                    <a:pt x="10186" y="2149"/>
                  </a:lnTo>
                  <a:cubicBezTo>
                    <a:pt x="9879" y="2262"/>
                    <a:pt x="9605" y="2488"/>
                    <a:pt x="9420" y="2788"/>
                  </a:cubicBezTo>
                  <a:cubicBezTo>
                    <a:pt x="8391" y="4458"/>
                    <a:pt x="5629" y="7199"/>
                    <a:pt x="960" y="8447"/>
                  </a:cubicBezTo>
                  <a:cubicBezTo>
                    <a:pt x="1" y="8705"/>
                    <a:pt x="230" y="10566"/>
                    <a:pt x="1969" y="10566"/>
                  </a:cubicBezTo>
                  <a:lnTo>
                    <a:pt x="4897" y="10566"/>
                  </a:lnTo>
                  <a:cubicBezTo>
                    <a:pt x="8254" y="10566"/>
                    <a:pt x="11163" y="8157"/>
                    <a:pt x="12299" y="7805"/>
                  </a:cubicBezTo>
                  <a:cubicBezTo>
                    <a:pt x="14876" y="7005"/>
                    <a:pt x="15962" y="6937"/>
                    <a:pt x="17850" y="5933"/>
                  </a:cubicBezTo>
                  <a:cubicBezTo>
                    <a:pt x="18303" y="5693"/>
                    <a:pt x="18613" y="5154"/>
                    <a:pt x="18411" y="4692"/>
                  </a:cubicBezTo>
                  <a:lnTo>
                    <a:pt x="16453" y="238"/>
                  </a:lnTo>
                  <a:cubicBezTo>
                    <a:pt x="16388" y="87"/>
                    <a:pt x="16250" y="0"/>
                    <a:pt x="1609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70"/>
            <p:cNvSpPr/>
            <p:nvPr/>
          </p:nvSpPr>
          <p:spPr>
            <a:xfrm>
              <a:off x="5038500" y="2795475"/>
              <a:ext cx="1409025" cy="1829200"/>
            </a:xfrm>
            <a:custGeom>
              <a:avLst/>
              <a:gdLst/>
              <a:ahLst/>
              <a:cxnLst/>
              <a:rect l="l" t="t" r="r" b="b"/>
              <a:pathLst>
                <a:path w="56361" h="73168" extrusionOk="0">
                  <a:moveTo>
                    <a:pt x="54867" y="1"/>
                  </a:moveTo>
                  <a:lnTo>
                    <a:pt x="36015" y="2"/>
                  </a:lnTo>
                  <a:cubicBezTo>
                    <a:pt x="36015" y="2"/>
                    <a:pt x="1" y="3045"/>
                    <a:pt x="886" y="18682"/>
                  </a:cubicBezTo>
                  <a:cubicBezTo>
                    <a:pt x="1857" y="35808"/>
                    <a:pt x="21785" y="73168"/>
                    <a:pt x="21785" y="73168"/>
                  </a:cubicBezTo>
                  <a:lnTo>
                    <a:pt x="31523" y="70872"/>
                  </a:lnTo>
                  <a:cubicBezTo>
                    <a:pt x="31523" y="70872"/>
                    <a:pt x="21202" y="39476"/>
                    <a:pt x="19009" y="22038"/>
                  </a:cubicBezTo>
                  <a:cubicBezTo>
                    <a:pt x="22000" y="22038"/>
                    <a:pt x="25937" y="22204"/>
                    <a:pt x="30090" y="22204"/>
                  </a:cubicBezTo>
                  <a:cubicBezTo>
                    <a:pt x="40035" y="22204"/>
                    <a:pt x="51216" y="21253"/>
                    <a:pt x="53598" y="14793"/>
                  </a:cubicBezTo>
                  <a:cubicBezTo>
                    <a:pt x="56360" y="7302"/>
                    <a:pt x="54867" y="1"/>
                    <a:pt x="54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70"/>
            <p:cNvSpPr/>
            <p:nvPr/>
          </p:nvSpPr>
          <p:spPr>
            <a:xfrm>
              <a:off x="5498000" y="4433400"/>
              <a:ext cx="354725" cy="203275"/>
            </a:xfrm>
            <a:custGeom>
              <a:avLst/>
              <a:gdLst/>
              <a:ahLst/>
              <a:cxnLst/>
              <a:rect l="l" t="t" r="r" b="b"/>
              <a:pathLst>
                <a:path w="14189" h="8131" extrusionOk="0">
                  <a:moveTo>
                    <a:pt x="12985" y="0"/>
                  </a:moveTo>
                  <a:lnTo>
                    <a:pt x="0" y="3818"/>
                  </a:lnTo>
                  <a:lnTo>
                    <a:pt x="1366" y="8130"/>
                  </a:lnTo>
                  <a:lnTo>
                    <a:pt x="14189" y="5108"/>
                  </a:lnTo>
                  <a:lnTo>
                    <a:pt x="12985"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70"/>
            <p:cNvSpPr/>
            <p:nvPr/>
          </p:nvSpPr>
          <p:spPr>
            <a:xfrm>
              <a:off x="5617575" y="4765525"/>
              <a:ext cx="70950" cy="32950"/>
            </a:xfrm>
            <a:custGeom>
              <a:avLst/>
              <a:gdLst/>
              <a:ahLst/>
              <a:cxnLst/>
              <a:rect l="l" t="t" r="r" b="b"/>
              <a:pathLst>
                <a:path w="2838" h="1318" extrusionOk="0">
                  <a:moveTo>
                    <a:pt x="1021" y="257"/>
                  </a:moveTo>
                  <a:cubicBezTo>
                    <a:pt x="1439" y="257"/>
                    <a:pt x="1957" y="335"/>
                    <a:pt x="2381" y="427"/>
                  </a:cubicBezTo>
                  <a:cubicBezTo>
                    <a:pt x="1706" y="840"/>
                    <a:pt x="1135" y="1064"/>
                    <a:pt x="764" y="1064"/>
                  </a:cubicBezTo>
                  <a:cubicBezTo>
                    <a:pt x="668" y="1064"/>
                    <a:pt x="585" y="1049"/>
                    <a:pt x="518" y="1018"/>
                  </a:cubicBezTo>
                  <a:cubicBezTo>
                    <a:pt x="382" y="956"/>
                    <a:pt x="304" y="827"/>
                    <a:pt x="276" y="623"/>
                  </a:cubicBezTo>
                  <a:cubicBezTo>
                    <a:pt x="263" y="529"/>
                    <a:pt x="286" y="459"/>
                    <a:pt x="346" y="405"/>
                  </a:cubicBezTo>
                  <a:cubicBezTo>
                    <a:pt x="468" y="298"/>
                    <a:pt x="718" y="257"/>
                    <a:pt x="1021" y="257"/>
                  </a:cubicBezTo>
                  <a:close/>
                  <a:moveTo>
                    <a:pt x="1043" y="1"/>
                  </a:moveTo>
                  <a:cubicBezTo>
                    <a:pt x="684" y="1"/>
                    <a:pt x="359" y="55"/>
                    <a:pt x="179" y="216"/>
                  </a:cubicBezTo>
                  <a:cubicBezTo>
                    <a:pt x="54" y="326"/>
                    <a:pt x="1" y="478"/>
                    <a:pt x="25" y="656"/>
                  </a:cubicBezTo>
                  <a:cubicBezTo>
                    <a:pt x="65" y="950"/>
                    <a:pt x="195" y="1150"/>
                    <a:pt x="414" y="1250"/>
                  </a:cubicBezTo>
                  <a:cubicBezTo>
                    <a:pt x="516" y="1297"/>
                    <a:pt x="634" y="1317"/>
                    <a:pt x="762" y="1317"/>
                  </a:cubicBezTo>
                  <a:cubicBezTo>
                    <a:pt x="980" y="1317"/>
                    <a:pt x="1226" y="1258"/>
                    <a:pt x="1476" y="1166"/>
                  </a:cubicBezTo>
                  <a:cubicBezTo>
                    <a:pt x="1948" y="992"/>
                    <a:pt x="2436" y="701"/>
                    <a:pt x="2774" y="479"/>
                  </a:cubicBezTo>
                  <a:cubicBezTo>
                    <a:pt x="2816" y="452"/>
                    <a:pt x="2837" y="403"/>
                    <a:pt x="2829" y="353"/>
                  </a:cubicBezTo>
                  <a:cubicBezTo>
                    <a:pt x="2821" y="303"/>
                    <a:pt x="2784" y="263"/>
                    <a:pt x="2736" y="250"/>
                  </a:cubicBezTo>
                  <a:cubicBezTo>
                    <a:pt x="2599" y="214"/>
                    <a:pt x="1753" y="1"/>
                    <a:pt x="10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70"/>
            <p:cNvSpPr/>
            <p:nvPr/>
          </p:nvSpPr>
          <p:spPr>
            <a:xfrm>
              <a:off x="5637075" y="4725325"/>
              <a:ext cx="51450" cy="52725"/>
            </a:xfrm>
            <a:custGeom>
              <a:avLst/>
              <a:gdLst/>
              <a:ahLst/>
              <a:cxnLst/>
              <a:rect l="l" t="t" r="r" b="b"/>
              <a:pathLst>
                <a:path w="2058" h="2109" extrusionOk="0">
                  <a:moveTo>
                    <a:pt x="638" y="256"/>
                  </a:moveTo>
                  <a:cubicBezTo>
                    <a:pt x="692" y="256"/>
                    <a:pt x="747" y="267"/>
                    <a:pt x="797" y="291"/>
                  </a:cubicBezTo>
                  <a:cubicBezTo>
                    <a:pt x="1216" y="475"/>
                    <a:pt x="1568" y="1304"/>
                    <a:pt x="1733" y="1796"/>
                  </a:cubicBezTo>
                  <a:cubicBezTo>
                    <a:pt x="1149" y="1583"/>
                    <a:pt x="341" y="957"/>
                    <a:pt x="284" y="562"/>
                  </a:cubicBezTo>
                  <a:cubicBezTo>
                    <a:pt x="273" y="488"/>
                    <a:pt x="281" y="389"/>
                    <a:pt x="446" y="305"/>
                  </a:cubicBezTo>
                  <a:cubicBezTo>
                    <a:pt x="465" y="295"/>
                    <a:pt x="483" y="288"/>
                    <a:pt x="501" y="281"/>
                  </a:cubicBezTo>
                  <a:cubicBezTo>
                    <a:pt x="545" y="264"/>
                    <a:pt x="592" y="256"/>
                    <a:pt x="638" y="256"/>
                  </a:cubicBezTo>
                  <a:close/>
                  <a:moveTo>
                    <a:pt x="635" y="1"/>
                  </a:moveTo>
                  <a:cubicBezTo>
                    <a:pt x="534" y="1"/>
                    <a:pt x="432" y="27"/>
                    <a:pt x="332" y="78"/>
                  </a:cubicBezTo>
                  <a:cubicBezTo>
                    <a:pt x="106" y="194"/>
                    <a:pt x="0" y="379"/>
                    <a:pt x="32" y="600"/>
                  </a:cubicBezTo>
                  <a:cubicBezTo>
                    <a:pt x="119" y="1202"/>
                    <a:pt x="1278" y="1990"/>
                    <a:pt x="1901" y="2106"/>
                  </a:cubicBezTo>
                  <a:cubicBezTo>
                    <a:pt x="1909" y="2108"/>
                    <a:pt x="1917" y="2109"/>
                    <a:pt x="1925" y="2109"/>
                  </a:cubicBezTo>
                  <a:cubicBezTo>
                    <a:pt x="1939" y="2109"/>
                    <a:pt x="1954" y="2106"/>
                    <a:pt x="1968" y="2100"/>
                  </a:cubicBezTo>
                  <a:cubicBezTo>
                    <a:pt x="1986" y="2093"/>
                    <a:pt x="2004" y="2082"/>
                    <a:pt x="2017" y="2067"/>
                  </a:cubicBezTo>
                  <a:cubicBezTo>
                    <a:pt x="2047" y="2035"/>
                    <a:pt x="2057" y="1990"/>
                    <a:pt x="2046" y="1947"/>
                  </a:cubicBezTo>
                  <a:cubicBezTo>
                    <a:pt x="2028" y="1883"/>
                    <a:pt x="1601" y="366"/>
                    <a:pt x="900" y="59"/>
                  </a:cubicBezTo>
                  <a:cubicBezTo>
                    <a:pt x="812" y="20"/>
                    <a:pt x="724" y="1"/>
                    <a:pt x="6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70"/>
            <p:cNvSpPr/>
            <p:nvPr/>
          </p:nvSpPr>
          <p:spPr>
            <a:xfrm>
              <a:off x="4798775" y="2497500"/>
              <a:ext cx="179900" cy="150300"/>
            </a:xfrm>
            <a:custGeom>
              <a:avLst/>
              <a:gdLst/>
              <a:ahLst/>
              <a:cxnLst/>
              <a:rect l="l" t="t" r="r" b="b"/>
              <a:pathLst>
                <a:path w="7196" h="6012" extrusionOk="0">
                  <a:moveTo>
                    <a:pt x="1" y="0"/>
                  </a:moveTo>
                  <a:lnTo>
                    <a:pt x="775" y="5999"/>
                  </a:lnTo>
                  <a:cubicBezTo>
                    <a:pt x="775" y="5999"/>
                    <a:pt x="1062" y="6011"/>
                    <a:pt x="1514" y="6011"/>
                  </a:cubicBezTo>
                  <a:cubicBezTo>
                    <a:pt x="3127" y="6011"/>
                    <a:pt x="6846" y="5856"/>
                    <a:pt x="7195" y="4437"/>
                  </a:cubicBezTo>
                  <a:lnTo>
                    <a:pt x="6168" y="1259"/>
                  </a:lnTo>
                  <a:lnTo>
                    <a:pt x="1" y="0"/>
                  </a:lnTo>
                  <a:close/>
                </a:path>
              </a:pathLst>
            </a:custGeom>
            <a:solidFill>
              <a:srgbClr val="FFA68F"/>
            </a:solidFill>
            <a:ln w="9525" cap="flat" cmpd="sng">
              <a:solidFill>
                <a:srgbClr val="FFA68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70"/>
            <p:cNvSpPr/>
            <p:nvPr/>
          </p:nvSpPr>
          <p:spPr>
            <a:xfrm>
              <a:off x="4686325" y="2497500"/>
              <a:ext cx="131825" cy="185525"/>
            </a:xfrm>
            <a:custGeom>
              <a:avLst/>
              <a:gdLst/>
              <a:ahLst/>
              <a:cxnLst/>
              <a:rect l="l" t="t" r="r" b="b"/>
              <a:pathLst>
                <a:path w="5273" h="7421" extrusionOk="0">
                  <a:moveTo>
                    <a:pt x="4499" y="0"/>
                  </a:moveTo>
                  <a:lnTo>
                    <a:pt x="1" y="3390"/>
                  </a:lnTo>
                  <a:lnTo>
                    <a:pt x="1622" y="7420"/>
                  </a:lnTo>
                  <a:lnTo>
                    <a:pt x="5273" y="5999"/>
                  </a:lnTo>
                  <a:lnTo>
                    <a:pt x="4499" y="0"/>
                  </a:lnTo>
                  <a:close/>
                </a:path>
              </a:pathLst>
            </a:custGeom>
            <a:solidFill>
              <a:srgbClr val="FFA68F"/>
            </a:solidFill>
            <a:ln w="9525" cap="flat" cmpd="sng">
              <a:solidFill>
                <a:srgbClr val="FFA68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70"/>
            <p:cNvSpPr/>
            <p:nvPr/>
          </p:nvSpPr>
          <p:spPr>
            <a:xfrm>
              <a:off x="5545625" y="1579725"/>
              <a:ext cx="934100" cy="1222775"/>
            </a:xfrm>
            <a:custGeom>
              <a:avLst/>
              <a:gdLst/>
              <a:ahLst/>
              <a:cxnLst/>
              <a:rect l="l" t="t" r="r" b="b"/>
              <a:pathLst>
                <a:path w="37364" h="48911" extrusionOk="0">
                  <a:moveTo>
                    <a:pt x="20728" y="1"/>
                  </a:moveTo>
                  <a:cubicBezTo>
                    <a:pt x="18785" y="1"/>
                    <a:pt x="16928" y="50"/>
                    <a:pt x="15481" y="180"/>
                  </a:cubicBezTo>
                  <a:cubicBezTo>
                    <a:pt x="13572" y="357"/>
                    <a:pt x="11707" y="674"/>
                    <a:pt x="10219" y="961"/>
                  </a:cubicBezTo>
                  <a:cubicBezTo>
                    <a:pt x="8319" y="1345"/>
                    <a:pt x="7199" y="1672"/>
                    <a:pt x="7199" y="1672"/>
                  </a:cubicBezTo>
                  <a:cubicBezTo>
                    <a:pt x="7199" y="1672"/>
                    <a:pt x="0" y="18194"/>
                    <a:pt x="5062" y="48910"/>
                  </a:cubicBezTo>
                  <a:lnTo>
                    <a:pt x="34276" y="48910"/>
                  </a:lnTo>
                  <a:cubicBezTo>
                    <a:pt x="34482" y="46303"/>
                    <a:pt x="33878" y="37815"/>
                    <a:pt x="34327" y="27006"/>
                  </a:cubicBezTo>
                  <a:cubicBezTo>
                    <a:pt x="34630" y="19749"/>
                    <a:pt x="35410" y="11445"/>
                    <a:pt x="37230" y="3179"/>
                  </a:cubicBezTo>
                  <a:cubicBezTo>
                    <a:pt x="37363" y="2589"/>
                    <a:pt x="37091" y="2156"/>
                    <a:pt x="37230" y="1566"/>
                  </a:cubicBezTo>
                  <a:cubicBezTo>
                    <a:pt x="37230" y="1566"/>
                    <a:pt x="36155" y="1116"/>
                    <a:pt x="34033" y="806"/>
                  </a:cubicBezTo>
                  <a:cubicBezTo>
                    <a:pt x="32271" y="548"/>
                    <a:pt x="30062" y="283"/>
                    <a:pt x="27895" y="180"/>
                  </a:cubicBezTo>
                  <a:cubicBezTo>
                    <a:pt x="25809" y="81"/>
                    <a:pt x="23198" y="1"/>
                    <a:pt x="2072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70"/>
            <p:cNvSpPr/>
            <p:nvPr/>
          </p:nvSpPr>
          <p:spPr>
            <a:xfrm>
              <a:off x="6315375" y="1658175"/>
              <a:ext cx="161000" cy="596750"/>
            </a:xfrm>
            <a:custGeom>
              <a:avLst/>
              <a:gdLst/>
              <a:ahLst/>
              <a:cxnLst/>
              <a:rect l="l" t="t" r="r" b="b"/>
              <a:pathLst>
                <a:path w="6440" h="23870" extrusionOk="0">
                  <a:moveTo>
                    <a:pt x="5469" y="0"/>
                  </a:moveTo>
                  <a:cubicBezTo>
                    <a:pt x="3538" y="0"/>
                    <a:pt x="1066" y="544"/>
                    <a:pt x="597" y="3219"/>
                  </a:cubicBezTo>
                  <a:cubicBezTo>
                    <a:pt x="1" y="6607"/>
                    <a:pt x="752" y="14579"/>
                    <a:pt x="3537" y="23870"/>
                  </a:cubicBezTo>
                  <a:cubicBezTo>
                    <a:pt x="3840" y="16613"/>
                    <a:pt x="4620" y="8310"/>
                    <a:pt x="6440" y="43"/>
                  </a:cubicBezTo>
                  <a:cubicBezTo>
                    <a:pt x="6144" y="18"/>
                    <a:pt x="5815" y="0"/>
                    <a:pt x="546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70"/>
            <p:cNvSpPr/>
            <p:nvPr/>
          </p:nvSpPr>
          <p:spPr>
            <a:xfrm>
              <a:off x="6042625" y="1720525"/>
              <a:ext cx="644550" cy="985900"/>
            </a:xfrm>
            <a:custGeom>
              <a:avLst/>
              <a:gdLst/>
              <a:ahLst/>
              <a:cxnLst/>
              <a:rect l="l" t="t" r="r" b="b"/>
              <a:pathLst>
                <a:path w="25782" h="39436" extrusionOk="0">
                  <a:moveTo>
                    <a:pt x="18428" y="26657"/>
                  </a:moveTo>
                  <a:lnTo>
                    <a:pt x="18428" y="26657"/>
                  </a:lnTo>
                  <a:cubicBezTo>
                    <a:pt x="18441" y="26657"/>
                    <a:pt x="18418" y="26732"/>
                    <a:pt x="18339" y="26834"/>
                  </a:cubicBezTo>
                  <a:cubicBezTo>
                    <a:pt x="18337" y="26838"/>
                    <a:pt x="18335" y="26841"/>
                    <a:pt x="18332" y="26845"/>
                  </a:cubicBezTo>
                  <a:lnTo>
                    <a:pt x="18332" y="26845"/>
                  </a:lnTo>
                  <a:cubicBezTo>
                    <a:pt x="18343" y="26813"/>
                    <a:pt x="18355" y="26782"/>
                    <a:pt x="18368" y="26750"/>
                  </a:cubicBezTo>
                  <a:cubicBezTo>
                    <a:pt x="18399" y="26685"/>
                    <a:pt x="18420" y="26657"/>
                    <a:pt x="18428" y="26657"/>
                  </a:cubicBezTo>
                  <a:close/>
                  <a:moveTo>
                    <a:pt x="19813" y="1"/>
                  </a:moveTo>
                  <a:lnTo>
                    <a:pt x="12091" y="2991"/>
                  </a:lnTo>
                  <a:cubicBezTo>
                    <a:pt x="12750" y="4858"/>
                    <a:pt x="13459" y="6864"/>
                    <a:pt x="14080" y="8823"/>
                  </a:cubicBezTo>
                  <a:cubicBezTo>
                    <a:pt x="14716" y="10793"/>
                    <a:pt x="15326" y="12769"/>
                    <a:pt x="15880" y="14745"/>
                  </a:cubicBezTo>
                  <a:cubicBezTo>
                    <a:pt x="16442" y="16720"/>
                    <a:pt x="16941" y="18697"/>
                    <a:pt x="17357" y="20657"/>
                  </a:cubicBezTo>
                  <a:cubicBezTo>
                    <a:pt x="17773" y="22617"/>
                    <a:pt x="18099" y="24575"/>
                    <a:pt x="18226" y="26416"/>
                  </a:cubicBezTo>
                  <a:lnTo>
                    <a:pt x="18266" y="26933"/>
                  </a:lnTo>
                  <a:lnTo>
                    <a:pt x="18266" y="26933"/>
                  </a:lnTo>
                  <a:cubicBezTo>
                    <a:pt x="17982" y="27290"/>
                    <a:pt x="17401" y="27788"/>
                    <a:pt x="16750" y="28227"/>
                  </a:cubicBezTo>
                  <a:cubicBezTo>
                    <a:pt x="15286" y="29206"/>
                    <a:pt x="13489" y="30133"/>
                    <a:pt x="11642" y="30947"/>
                  </a:cubicBezTo>
                  <a:cubicBezTo>
                    <a:pt x="9792" y="31788"/>
                    <a:pt x="7860" y="32550"/>
                    <a:pt x="5907" y="33291"/>
                  </a:cubicBezTo>
                  <a:cubicBezTo>
                    <a:pt x="3964" y="34043"/>
                    <a:pt x="1952" y="34740"/>
                    <a:pt x="1" y="35422"/>
                  </a:cubicBezTo>
                  <a:lnTo>
                    <a:pt x="847" y="39435"/>
                  </a:lnTo>
                  <a:cubicBezTo>
                    <a:pt x="5246" y="38934"/>
                    <a:pt x="9510" y="38131"/>
                    <a:pt x="13828" y="36841"/>
                  </a:cubicBezTo>
                  <a:cubicBezTo>
                    <a:pt x="15980" y="36161"/>
                    <a:pt x="18140" y="35427"/>
                    <a:pt x="20353" y="34220"/>
                  </a:cubicBezTo>
                  <a:cubicBezTo>
                    <a:pt x="21463" y="33595"/>
                    <a:pt x="22604" y="32909"/>
                    <a:pt x="23795" y="31680"/>
                  </a:cubicBezTo>
                  <a:cubicBezTo>
                    <a:pt x="24375" y="31049"/>
                    <a:pt x="25002" y="30236"/>
                    <a:pt x="25421" y="29048"/>
                  </a:cubicBezTo>
                  <a:cubicBezTo>
                    <a:pt x="25629" y="28480"/>
                    <a:pt x="25752" y="27711"/>
                    <a:pt x="25758" y="27111"/>
                  </a:cubicBezTo>
                  <a:lnTo>
                    <a:pt x="25758" y="26206"/>
                  </a:lnTo>
                  <a:cubicBezTo>
                    <a:pt x="25781" y="24979"/>
                    <a:pt x="25683" y="23826"/>
                    <a:pt x="25606" y="22651"/>
                  </a:cubicBezTo>
                  <a:cubicBezTo>
                    <a:pt x="25474" y="21509"/>
                    <a:pt x="25354" y="20356"/>
                    <a:pt x="25164" y="19243"/>
                  </a:cubicBezTo>
                  <a:cubicBezTo>
                    <a:pt x="24828" y="16995"/>
                    <a:pt x="24357" y="14810"/>
                    <a:pt x="23826" y="12655"/>
                  </a:cubicBezTo>
                  <a:cubicBezTo>
                    <a:pt x="23303" y="10496"/>
                    <a:pt x="22697" y="8374"/>
                    <a:pt x="22028" y="6276"/>
                  </a:cubicBezTo>
                  <a:cubicBezTo>
                    <a:pt x="21338" y="4168"/>
                    <a:pt x="20669" y="2130"/>
                    <a:pt x="19813" y="1"/>
                  </a:cubicBezTo>
                  <a:close/>
                </a:path>
              </a:pathLst>
            </a:custGeom>
            <a:solidFill>
              <a:srgbClr val="FFA68F"/>
            </a:solidFill>
            <a:ln w="9525" cap="flat" cmpd="sng">
              <a:solidFill>
                <a:srgbClr val="FFA68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70"/>
            <p:cNvSpPr/>
            <p:nvPr/>
          </p:nvSpPr>
          <p:spPr>
            <a:xfrm>
              <a:off x="6274000" y="1609550"/>
              <a:ext cx="426425" cy="590650"/>
            </a:xfrm>
            <a:custGeom>
              <a:avLst/>
              <a:gdLst/>
              <a:ahLst/>
              <a:cxnLst/>
              <a:rect l="l" t="t" r="r" b="b"/>
              <a:pathLst>
                <a:path w="17057" h="23626" extrusionOk="0">
                  <a:moveTo>
                    <a:pt x="5863" y="0"/>
                  </a:moveTo>
                  <a:cubicBezTo>
                    <a:pt x="1977" y="0"/>
                    <a:pt x="0" y="3904"/>
                    <a:pt x="1250" y="10171"/>
                  </a:cubicBezTo>
                  <a:cubicBezTo>
                    <a:pt x="2722" y="17544"/>
                    <a:pt x="6309" y="23626"/>
                    <a:pt x="6309" y="23626"/>
                  </a:cubicBezTo>
                  <a:lnTo>
                    <a:pt x="17057" y="18527"/>
                  </a:lnTo>
                  <a:cubicBezTo>
                    <a:pt x="16034" y="11299"/>
                    <a:pt x="13541" y="2094"/>
                    <a:pt x="8095" y="375"/>
                  </a:cubicBezTo>
                  <a:cubicBezTo>
                    <a:pt x="7296" y="122"/>
                    <a:pt x="6550" y="0"/>
                    <a:pt x="586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70"/>
            <p:cNvSpPr/>
            <p:nvPr/>
          </p:nvSpPr>
          <p:spPr>
            <a:xfrm>
              <a:off x="5858600" y="1272925"/>
              <a:ext cx="396400" cy="395700"/>
            </a:xfrm>
            <a:custGeom>
              <a:avLst/>
              <a:gdLst/>
              <a:ahLst/>
              <a:cxnLst/>
              <a:rect l="l" t="t" r="r" b="b"/>
              <a:pathLst>
                <a:path w="15856" h="15828" extrusionOk="0">
                  <a:moveTo>
                    <a:pt x="15357" y="0"/>
                  </a:moveTo>
                  <a:lnTo>
                    <a:pt x="12035" y="2756"/>
                  </a:lnTo>
                  <a:lnTo>
                    <a:pt x="7511" y="6514"/>
                  </a:lnTo>
                  <a:cubicBezTo>
                    <a:pt x="7643" y="7125"/>
                    <a:pt x="7745" y="7745"/>
                    <a:pt x="7798" y="8340"/>
                  </a:cubicBezTo>
                  <a:cubicBezTo>
                    <a:pt x="8041" y="10794"/>
                    <a:pt x="6053" y="11936"/>
                    <a:pt x="3550" y="12407"/>
                  </a:cubicBezTo>
                  <a:cubicBezTo>
                    <a:pt x="3550" y="12407"/>
                    <a:pt x="1" y="15726"/>
                    <a:pt x="7102" y="15826"/>
                  </a:cubicBezTo>
                  <a:cubicBezTo>
                    <a:pt x="7202" y="15827"/>
                    <a:pt x="7301" y="15828"/>
                    <a:pt x="7399" y="15828"/>
                  </a:cubicBezTo>
                  <a:cubicBezTo>
                    <a:pt x="14250" y="15828"/>
                    <a:pt x="15855" y="12481"/>
                    <a:pt x="15855" y="12481"/>
                  </a:cubicBezTo>
                  <a:cubicBezTo>
                    <a:pt x="13151" y="9814"/>
                    <a:pt x="14437" y="4002"/>
                    <a:pt x="15357" y="0"/>
                  </a:cubicBez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70"/>
            <p:cNvSpPr/>
            <p:nvPr/>
          </p:nvSpPr>
          <p:spPr>
            <a:xfrm>
              <a:off x="6046575" y="1576225"/>
              <a:ext cx="256650" cy="211975"/>
            </a:xfrm>
            <a:custGeom>
              <a:avLst/>
              <a:gdLst/>
              <a:ahLst/>
              <a:cxnLst/>
              <a:rect l="l" t="t" r="r" b="b"/>
              <a:pathLst>
                <a:path w="10266" h="8479" extrusionOk="0">
                  <a:moveTo>
                    <a:pt x="8672" y="1"/>
                  </a:moveTo>
                  <a:cubicBezTo>
                    <a:pt x="8308" y="1"/>
                    <a:pt x="7950" y="115"/>
                    <a:pt x="7650" y="330"/>
                  </a:cubicBezTo>
                  <a:cubicBezTo>
                    <a:pt x="6541" y="1112"/>
                    <a:pt x="3706" y="2904"/>
                    <a:pt x="0" y="3687"/>
                  </a:cubicBezTo>
                  <a:cubicBezTo>
                    <a:pt x="1394" y="5073"/>
                    <a:pt x="2297" y="8479"/>
                    <a:pt x="2297" y="8479"/>
                  </a:cubicBezTo>
                  <a:cubicBezTo>
                    <a:pt x="2297" y="8479"/>
                    <a:pt x="10011" y="6675"/>
                    <a:pt x="10266" y="428"/>
                  </a:cubicBezTo>
                  <a:cubicBezTo>
                    <a:pt x="9857" y="247"/>
                    <a:pt x="9430" y="114"/>
                    <a:pt x="8991" y="30"/>
                  </a:cubicBezTo>
                  <a:cubicBezTo>
                    <a:pt x="8885" y="10"/>
                    <a:pt x="8778" y="1"/>
                    <a:pt x="86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70"/>
            <p:cNvSpPr/>
            <p:nvPr/>
          </p:nvSpPr>
          <p:spPr>
            <a:xfrm>
              <a:off x="5852625" y="1574425"/>
              <a:ext cx="193975" cy="205100"/>
            </a:xfrm>
            <a:custGeom>
              <a:avLst/>
              <a:gdLst/>
              <a:ahLst/>
              <a:cxnLst/>
              <a:rect l="l" t="t" r="r" b="b"/>
              <a:pathLst>
                <a:path w="7759" h="8204" extrusionOk="0">
                  <a:moveTo>
                    <a:pt x="3911" y="1"/>
                  </a:moveTo>
                  <a:cubicBezTo>
                    <a:pt x="3888" y="1"/>
                    <a:pt x="3864" y="3"/>
                    <a:pt x="3840" y="6"/>
                  </a:cubicBezTo>
                  <a:cubicBezTo>
                    <a:pt x="3360" y="83"/>
                    <a:pt x="2894" y="221"/>
                    <a:pt x="2449" y="414"/>
                  </a:cubicBezTo>
                  <a:cubicBezTo>
                    <a:pt x="1" y="4027"/>
                    <a:pt x="4763" y="8203"/>
                    <a:pt x="4763" y="8203"/>
                  </a:cubicBezTo>
                  <a:cubicBezTo>
                    <a:pt x="4763" y="8203"/>
                    <a:pt x="5659" y="4968"/>
                    <a:pt x="7758" y="3759"/>
                  </a:cubicBezTo>
                  <a:cubicBezTo>
                    <a:pt x="4360" y="3010"/>
                    <a:pt x="4170" y="1417"/>
                    <a:pt x="4350" y="550"/>
                  </a:cubicBezTo>
                  <a:cubicBezTo>
                    <a:pt x="4413" y="264"/>
                    <a:pt x="4192" y="1"/>
                    <a:pt x="39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70"/>
            <p:cNvSpPr/>
            <p:nvPr/>
          </p:nvSpPr>
          <p:spPr>
            <a:xfrm>
              <a:off x="6046350" y="1341850"/>
              <a:ext cx="130750" cy="139600"/>
            </a:xfrm>
            <a:custGeom>
              <a:avLst/>
              <a:gdLst/>
              <a:ahLst/>
              <a:cxnLst/>
              <a:rect l="l" t="t" r="r" b="b"/>
              <a:pathLst>
                <a:path w="5230" h="5584" extrusionOk="0">
                  <a:moveTo>
                    <a:pt x="4524" y="0"/>
                  </a:moveTo>
                  <a:lnTo>
                    <a:pt x="1" y="3757"/>
                  </a:lnTo>
                  <a:cubicBezTo>
                    <a:pt x="133" y="4368"/>
                    <a:pt x="235" y="4988"/>
                    <a:pt x="288" y="5583"/>
                  </a:cubicBezTo>
                  <a:cubicBezTo>
                    <a:pt x="3092" y="5158"/>
                    <a:pt x="4906" y="3505"/>
                    <a:pt x="5141" y="1781"/>
                  </a:cubicBezTo>
                  <a:cubicBezTo>
                    <a:pt x="5229" y="1133"/>
                    <a:pt x="4568" y="449"/>
                    <a:pt x="4524" y="0"/>
                  </a:cubicBez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70"/>
            <p:cNvSpPr/>
            <p:nvPr/>
          </p:nvSpPr>
          <p:spPr>
            <a:xfrm>
              <a:off x="5840500" y="963675"/>
              <a:ext cx="214900" cy="270950"/>
            </a:xfrm>
            <a:custGeom>
              <a:avLst/>
              <a:gdLst/>
              <a:ahLst/>
              <a:cxnLst/>
              <a:rect l="l" t="t" r="r" b="b"/>
              <a:pathLst>
                <a:path w="8596" h="10838" extrusionOk="0">
                  <a:moveTo>
                    <a:pt x="4092" y="1"/>
                  </a:moveTo>
                  <a:cubicBezTo>
                    <a:pt x="2904" y="1"/>
                    <a:pt x="1732" y="668"/>
                    <a:pt x="1138" y="1957"/>
                  </a:cubicBezTo>
                  <a:cubicBezTo>
                    <a:pt x="0" y="4421"/>
                    <a:pt x="1381" y="8533"/>
                    <a:pt x="3977" y="10458"/>
                  </a:cubicBezTo>
                  <a:cubicBezTo>
                    <a:pt x="4329" y="10720"/>
                    <a:pt x="4667" y="10838"/>
                    <a:pt x="4984" y="10838"/>
                  </a:cubicBezTo>
                  <a:cubicBezTo>
                    <a:pt x="7322" y="10838"/>
                    <a:pt x="8596" y="4440"/>
                    <a:pt x="6957" y="1699"/>
                  </a:cubicBezTo>
                  <a:cubicBezTo>
                    <a:pt x="6273" y="556"/>
                    <a:pt x="5176" y="1"/>
                    <a:pt x="409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70"/>
            <p:cNvSpPr/>
            <p:nvPr/>
          </p:nvSpPr>
          <p:spPr>
            <a:xfrm>
              <a:off x="5849700" y="916800"/>
              <a:ext cx="407400" cy="537825"/>
            </a:xfrm>
            <a:custGeom>
              <a:avLst/>
              <a:gdLst/>
              <a:ahLst/>
              <a:cxnLst/>
              <a:rect l="l" t="t" r="r" b="b"/>
              <a:pathLst>
                <a:path w="16296" h="21513" extrusionOk="0">
                  <a:moveTo>
                    <a:pt x="8839" y="1"/>
                  </a:moveTo>
                  <a:cubicBezTo>
                    <a:pt x="7678" y="1"/>
                    <a:pt x="6468" y="286"/>
                    <a:pt x="5287" y="910"/>
                  </a:cubicBezTo>
                  <a:cubicBezTo>
                    <a:pt x="170" y="3614"/>
                    <a:pt x="0" y="11709"/>
                    <a:pt x="1498" y="16439"/>
                  </a:cubicBezTo>
                  <a:cubicBezTo>
                    <a:pt x="2502" y="19610"/>
                    <a:pt x="5382" y="21513"/>
                    <a:pt x="8342" y="21513"/>
                  </a:cubicBezTo>
                  <a:cubicBezTo>
                    <a:pt x="10287" y="21513"/>
                    <a:pt x="12268" y="20691"/>
                    <a:pt x="13773" y="18867"/>
                  </a:cubicBezTo>
                  <a:cubicBezTo>
                    <a:pt x="16295" y="15808"/>
                    <a:pt x="15991" y="12639"/>
                    <a:pt x="15942" y="7203"/>
                  </a:cubicBezTo>
                  <a:cubicBezTo>
                    <a:pt x="15904" y="3042"/>
                    <a:pt x="12632" y="1"/>
                    <a:pt x="8839" y="1"/>
                  </a:cubicBez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70"/>
            <p:cNvSpPr/>
            <p:nvPr/>
          </p:nvSpPr>
          <p:spPr>
            <a:xfrm>
              <a:off x="6147800" y="951525"/>
              <a:ext cx="205225" cy="270825"/>
            </a:xfrm>
            <a:custGeom>
              <a:avLst/>
              <a:gdLst/>
              <a:ahLst/>
              <a:cxnLst/>
              <a:rect l="l" t="t" r="r" b="b"/>
              <a:pathLst>
                <a:path w="8209" h="10833" extrusionOk="0">
                  <a:moveTo>
                    <a:pt x="4278" y="1"/>
                  </a:moveTo>
                  <a:cubicBezTo>
                    <a:pt x="3385" y="1"/>
                    <a:pt x="2474" y="378"/>
                    <a:pt x="1778" y="1181"/>
                  </a:cubicBezTo>
                  <a:cubicBezTo>
                    <a:pt x="1" y="3233"/>
                    <a:pt x="182" y="7566"/>
                    <a:pt x="2139" y="10137"/>
                  </a:cubicBezTo>
                  <a:cubicBezTo>
                    <a:pt x="2507" y="10621"/>
                    <a:pt x="2924" y="10833"/>
                    <a:pt x="3360" y="10833"/>
                  </a:cubicBezTo>
                  <a:cubicBezTo>
                    <a:pt x="5551" y="10833"/>
                    <a:pt x="8208" y="5479"/>
                    <a:pt x="7440" y="2553"/>
                  </a:cubicBezTo>
                  <a:cubicBezTo>
                    <a:pt x="7008" y="911"/>
                    <a:pt x="5664" y="1"/>
                    <a:pt x="427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70"/>
            <p:cNvSpPr/>
            <p:nvPr/>
          </p:nvSpPr>
          <p:spPr>
            <a:xfrm>
              <a:off x="5859775" y="838750"/>
              <a:ext cx="546375" cy="265400"/>
            </a:xfrm>
            <a:custGeom>
              <a:avLst/>
              <a:gdLst/>
              <a:ahLst/>
              <a:cxnLst/>
              <a:rect l="l" t="t" r="r" b="b"/>
              <a:pathLst>
                <a:path w="21855" h="10616" extrusionOk="0">
                  <a:moveTo>
                    <a:pt x="11273" y="0"/>
                  </a:moveTo>
                  <a:cubicBezTo>
                    <a:pt x="10407" y="0"/>
                    <a:pt x="9547" y="112"/>
                    <a:pt x="8720" y="357"/>
                  </a:cubicBezTo>
                  <a:cubicBezTo>
                    <a:pt x="3800" y="1816"/>
                    <a:pt x="0" y="5151"/>
                    <a:pt x="1643" y="6139"/>
                  </a:cubicBezTo>
                  <a:cubicBezTo>
                    <a:pt x="5010" y="8165"/>
                    <a:pt x="18803" y="9936"/>
                    <a:pt x="18803" y="9936"/>
                  </a:cubicBezTo>
                  <a:cubicBezTo>
                    <a:pt x="19217" y="8709"/>
                    <a:pt x="21855" y="10615"/>
                    <a:pt x="21502" y="6708"/>
                  </a:cubicBezTo>
                  <a:cubicBezTo>
                    <a:pt x="21216" y="3556"/>
                    <a:pt x="16158" y="0"/>
                    <a:pt x="112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70"/>
            <p:cNvSpPr/>
            <p:nvPr/>
          </p:nvSpPr>
          <p:spPr>
            <a:xfrm>
              <a:off x="5857350" y="972325"/>
              <a:ext cx="489425" cy="170800"/>
            </a:xfrm>
            <a:custGeom>
              <a:avLst/>
              <a:gdLst/>
              <a:ahLst/>
              <a:cxnLst/>
              <a:rect l="l" t="t" r="r" b="b"/>
              <a:pathLst>
                <a:path w="19577" h="6832" extrusionOk="0">
                  <a:moveTo>
                    <a:pt x="1105" y="0"/>
                  </a:moveTo>
                  <a:cubicBezTo>
                    <a:pt x="1052" y="0"/>
                    <a:pt x="1019" y="5"/>
                    <a:pt x="1008" y="15"/>
                  </a:cubicBezTo>
                  <a:cubicBezTo>
                    <a:pt x="730" y="273"/>
                    <a:pt x="0" y="1488"/>
                    <a:pt x="75" y="2157"/>
                  </a:cubicBezTo>
                  <a:cubicBezTo>
                    <a:pt x="142" y="2750"/>
                    <a:pt x="16419" y="4665"/>
                    <a:pt x="18201" y="6805"/>
                  </a:cubicBezTo>
                  <a:cubicBezTo>
                    <a:pt x="18217" y="6823"/>
                    <a:pt x="18235" y="6832"/>
                    <a:pt x="18257" y="6832"/>
                  </a:cubicBezTo>
                  <a:cubicBezTo>
                    <a:pt x="18587" y="6832"/>
                    <a:pt x="19577" y="4763"/>
                    <a:pt x="19276" y="4504"/>
                  </a:cubicBezTo>
                  <a:cubicBezTo>
                    <a:pt x="17645" y="3100"/>
                    <a:pt x="2486" y="0"/>
                    <a:pt x="1105"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70"/>
            <p:cNvSpPr/>
            <p:nvPr/>
          </p:nvSpPr>
          <p:spPr>
            <a:xfrm>
              <a:off x="5857350" y="972325"/>
              <a:ext cx="489425" cy="170800"/>
            </a:xfrm>
            <a:custGeom>
              <a:avLst/>
              <a:gdLst/>
              <a:ahLst/>
              <a:cxnLst/>
              <a:rect l="l" t="t" r="r" b="b"/>
              <a:pathLst>
                <a:path w="19577" h="6832" extrusionOk="0">
                  <a:moveTo>
                    <a:pt x="1105" y="0"/>
                  </a:moveTo>
                  <a:cubicBezTo>
                    <a:pt x="1052" y="0"/>
                    <a:pt x="1019" y="5"/>
                    <a:pt x="1008" y="15"/>
                  </a:cubicBezTo>
                  <a:cubicBezTo>
                    <a:pt x="730" y="273"/>
                    <a:pt x="0" y="1488"/>
                    <a:pt x="75" y="2157"/>
                  </a:cubicBezTo>
                  <a:cubicBezTo>
                    <a:pt x="142" y="2750"/>
                    <a:pt x="16419" y="4665"/>
                    <a:pt x="18201" y="6805"/>
                  </a:cubicBezTo>
                  <a:cubicBezTo>
                    <a:pt x="18217" y="6823"/>
                    <a:pt x="18235" y="6832"/>
                    <a:pt x="18257" y="6832"/>
                  </a:cubicBezTo>
                  <a:cubicBezTo>
                    <a:pt x="18587" y="6832"/>
                    <a:pt x="19577" y="4763"/>
                    <a:pt x="19276" y="4504"/>
                  </a:cubicBezTo>
                  <a:cubicBezTo>
                    <a:pt x="17645" y="3100"/>
                    <a:pt x="2486" y="0"/>
                    <a:pt x="11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70"/>
            <p:cNvSpPr/>
            <p:nvPr/>
          </p:nvSpPr>
          <p:spPr>
            <a:xfrm>
              <a:off x="5826625" y="1117000"/>
              <a:ext cx="470550" cy="57275"/>
            </a:xfrm>
            <a:custGeom>
              <a:avLst/>
              <a:gdLst/>
              <a:ahLst/>
              <a:cxnLst/>
              <a:rect l="l" t="t" r="r" b="b"/>
              <a:pathLst>
                <a:path w="18822" h="2291" extrusionOk="0">
                  <a:moveTo>
                    <a:pt x="9949" y="0"/>
                  </a:moveTo>
                  <a:cubicBezTo>
                    <a:pt x="8829" y="0"/>
                    <a:pt x="7102" y="72"/>
                    <a:pt x="5388" y="421"/>
                  </a:cubicBezTo>
                  <a:cubicBezTo>
                    <a:pt x="5293" y="382"/>
                    <a:pt x="5104" y="321"/>
                    <a:pt x="4846" y="321"/>
                  </a:cubicBezTo>
                  <a:cubicBezTo>
                    <a:pt x="4600" y="321"/>
                    <a:pt x="4291" y="376"/>
                    <a:pt x="3941" y="557"/>
                  </a:cubicBezTo>
                  <a:cubicBezTo>
                    <a:pt x="3900" y="556"/>
                    <a:pt x="3834" y="556"/>
                    <a:pt x="3746" y="556"/>
                  </a:cubicBezTo>
                  <a:cubicBezTo>
                    <a:pt x="3170" y="556"/>
                    <a:pt x="1662" y="592"/>
                    <a:pt x="167" y="928"/>
                  </a:cubicBezTo>
                  <a:cubicBezTo>
                    <a:pt x="66" y="948"/>
                    <a:pt x="1" y="1048"/>
                    <a:pt x="24" y="1148"/>
                  </a:cubicBezTo>
                  <a:cubicBezTo>
                    <a:pt x="44" y="1235"/>
                    <a:pt x="120" y="1293"/>
                    <a:pt x="204" y="1293"/>
                  </a:cubicBezTo>
                  <a:cubicBezTo>
                    <a:pt x="219" y="1293"/>
                    <a:pt x="234" y="1291"/>
                    <a:pt x="248" y="1287"/>
                  </a:cubicBezTo>
                  <a:cubicBezTo>
                    <a:pt x="1716" y="958"/>
                    <a:pt x="3194" y="924"/>
                    <a:pt x="3749" y="924"/>
                  </a:cubicBezTo>
                  <a:cubicBezTo>
                    <a:pt x="3893" y="924"/>
                    <a:pt x="3975" y="927"/>
                    <a:pt x="3979" y="927"/>
                  </a:cubicBezTo>
                  <a:cubicBezTo>
                    <a:pt x="3981" y="927"/>
                    <a:pt x="3984" y="927"/>
                    <a:pt x="3986" y="927"/>
                  </a:cubicBezTo>
                  <a:cubicBezTo>
                    <a:pt x="4017" y="927"/>
                    <a:pt x="4046" y="918"/>
                    <a:pt x="4073" y="905"/>
                  </a:cubicBezTo>
                  <a:cubicBezTo>
                    <a:pt x="4381" y="736"/>
                    <a:pt x="4646" y="688"/>
                    <a:pt x="4848" y="688"/>
                  </a:cubicBezTo>
                  <a:cubicBezTo>
                    <a:pt x="5110" y="688"/>
                    <a:pt x="5267" y="769"/>
                    <a:pt x="5278" y="776"/>
                  </a:cubicBezTo>
                  <a:cubicBezTo>
                    <a:pt x="5306" y="790"/>
                    <a:pt x="5335" y="797"/>
                    <a:pt x="5365" y="797"/>
                  </a:cubicBezTo>
                  <a:cubicBezTo>
                    <a:pt x="5378" y="797"/>
                    <a:pt x="5391" y="796"/>
                    <a:pt x="5404" y="793"/>
                  </a:cubicBezTo>
                  <a:cubicBezTo>
                    <a:pt x="7110" y="439"/>
                    <a:pt x="8836" y="368"/>
                    <a:pt x="9950" y="368"/>
                  </a:cubicBezTo>
                  <a:cubicBezTo>
                    <a:pt x="10692" y="368"/>
                    <a:pt x="11162" y="399"/>
                    <a:pt x="11173" y="401"/>
                  </a:cubicBezTo>
                  <a:cubicBezTo>
                    <a:pt x="12975" y="534"/>
                    <a:pt x="17798" y="1118"/>
                    <a:pt x="18453" y="2200"/>
                  </a:cubicBezTo>
                  <a:cubicBezTo>
                    <a:pt x="18486" y="2258"/>
                    <a:pt x="18547" y="2290"/>
                    <a:pt x="18612" y="2290"/>
                  </a:cubicBezTo>
                  <a:cubicBezTo>
                    <a:pt x="18617" y="2290"/>
                    <a:pt x="18622" y="2290"/>
                    <a:pt x="18628" y="2290"/>
                  </a:cubicBezTo>
                  <a:cubicBezTo>
                    <a:pt x="18655" y="2287"/>
                    <a:pt x="18683" y="2278"/>
                    <a:pt x="18706" y="2264"/>
                  </a:cubicBezTo>
                  <a:cubicBezTo>
                    <a:pt x="18793" y="2211"/>
                    <a:pt x="18822" y="2097"/>
                    <a:pt x="18768" y="2010"/>
                  </a:cubicBezTo>
                  <a:cubicBezTo>
                    <a:pt x="17895" y="570"/>
                    <a:pt x="11883" y="83"/>
                    <a:pt x="11199" y="34"/>
                  </a:cubicBezTo>
                  <a:cubicBezTo>
                    <a:pt x="11187" y="33"/>
                    <a:pt x="10706" y="0"/>
                    <a:pt x="994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70"/>
            <p:cNvSpPr/>
            <p:nvPr/>
          </p:nvSpPr>
          <p:spPr>
            <a:xfrm>
              <a:off x="5961725" y="1120550"/>
              <a:ext cx="158250" cy="124550"/>
            </a:xfrm>
            <a:custGeom>
              <a:avLst/>
              <a:gdLst/>
              <a:ahLst/>
              <a:cxnLst/>
              <a:rect l="l" t="t" r="r" b="b"/>
              <a:pathLst>
                <a:path w="6330" h="4982" extrusionOk="0">
                  <a:moveTo>
                    <a:pt x="5593" y="1"/>
                  </a:moveTo>
                  <a:cubicBezTo>
                    <a:pt x="5537" y="1"/>
                    <a:pt x="5481" y="48"/>
                    <a:pt x="5501" y="120"/>
                  </a:cubicBezTo>
                  <a:cubicBezTo>
                    <a:pt x="5507" y="141"/>
                    <a:pt x="6130" y="2365"/>
                    <a:pt x="5247" y="3733"/>
                  </a:cubicBezTo>
                  <a:cubicBezTo>
                    <a:pt x="4878" y="4303"/>
                    <a:pt x="4294" y="4651"/>
                    <a:pt x="3509" y="4765"/>
                  </a:cubicBezTo>
                  <a:cubicBezTo>
                    <a:pt x="3362" y="4787"/>
                    <a:pt x="3220" y="4797"/>
                    <a:pt x="3082" y="4797"/>
                  </a:cubicBezTo>
                  <a:cubicBezTo>
                    <a:pt x="2525" y="4797"/>
                    <a:pt x="2037" y="4625"/>
                    <a:pt x="1629" y="4282"/>
                  </a:cubicBezTo>
                  <a:cubicBezTo>
                    <a:pt x="274" y="3140"/>
                    <a:pt x="187" y="485"/>
                    <a:pt x="187" y="457"/>
                  </a:cubicBezTo>
                  <a:cubicBezTo>
                    <a:pt x="186" y="397"/>
                    <a:pt x="141" y="368"/>
                    <a:pt x="95" y="368"/>
                  </a:cubicBezTo>
                  <a:cubicBezTo>
                    <a:pt x="48" y="368"/>
                    <a:pt x="0" y="400"/>
                    <a:pt x="2" y="463"/>
                  </a:cubicBezTo>
                  <a:cubicBezTo>
                    <a:pt x="6" y="574"/>
                    <a:pt x="91" y="3228"/>
                    <a:pt x="1510" y="4422"/>
                  </a:cubicBezTo>
                  <a:cubicBezTo>
                    <a:pt x="1950" y="4795"/>
                    <a:pt x="2477" y="4982"/>
                    <a:pt x="3076" y="4982"/>
                  </a:cubicBezTo>
                  <a:cubicBezTo>
                    <a:pt x="3168" y="4982"/>
                    <a:pt x="3262" y="4977"/>
                    <a:pt x="3358" y="4968"/>
                  </a:cubicBezTo>
                  <a:cubicBezTo>
                    <a:pt x="3416" y="4964"/>
                    <a:pt x="3476" y="4957"/>
                    <a:pt x="3534" y="4948"/>
                  </a:cubicBezTo>
                  <a:cubicBezTo>
                    <a:pt x="4374" y="4825"/>
                    <a:pt x="5003" y="4450"/>
                    <a:pt x="5401" y="3831"/>
                  </a:cubicBezTo>
                  <a:cubicBezTo>
                    <a:pt x="6330" y="2393"/>
                    <a:pt x="5705" y="162"/>
                    <a:pt x="5678" y="67"/>
                  </a:cubicBezTo>
                  <a:cubicBezTo>
                    <a:pt x="5664" y="21"/>
                    <a:pt x="5629" y="1"/>
                    <a:pt x="559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70"/>
            <p:cNvSpPr/>
            <p:nvPr/>
          </p:nvSpPr>
          <p:spPr>
            <a:xfrm>
              <a:off x="5823325" y="1136925"/>
              <a:ext cx="120750" cy="120050"/>
            </a:xfrm>
            <a:custGeom>
              <a:avLst/>
              <a:gdLst/>
              <a:ahLst/>
              <a:cxnLst/>
              <a:rect l="l" t="t" r="r" b="b"/>
              <a:pathLst>
                <a:path w="4830" h="4802" extrusionOk="0">
                  <a:moveTo>
                    <a:pt x="4097" y="0"/>
                  </a:moveTo>
                  <a:cubicBezTo>
                    <a:pt x="4043" y="0"/>
                    <a:pt x="3988" y="45"/>
                    <a:pt x="4005" y="115"/>
                  </a:cubicBezTo>
                  <a:cubicBezTo>
                    <a:pt x="4012" y="140"/>
                    <a:pt x="4629" y="2653"/>
                    <a:pt x="3686" y="3909"/>
                  </a:cubicBezTo>
                  <a:cubicBezTo>
                    <a:pt x="3352" y="4355"/>
                    <a:pt x="2852" y="4594"/>
                    <a:pt x="2201" y="4616"/>
                  </a:cubicBezTo>
                  <a:cubicBezTo>
                    <a:pt x="2182" y="4617"/>
                    <a:pt x="2163" y="4617"/>
                    <a:pt x="2144" y="4617"/>
                  </a:cubicBezTo>
                  <a:cubicBezTo>
                    <a:pt x="1752" y="4617"/>
                    <a:pt x="1427" y="4475"/>
                    <a:pt x="1174" y="4197"/>
                  </a:cubicBezTo>
                  <a:cubicBezTo>
                    <a:pt x="195" y="3117"/>
                    <a:pt x="554" y="325"/>
                    <a:pt x="559" y="298"/>
                  </a:cubicBezTo>
                  <a:cubicBezTo>
                    <a:pt x="568" y="230"/>
                    <a:pt x="517" y="192"/>
                    <a:pt x="467" y="192"/>
                  </a:cubicBezTo>
                  <a:cubicBezTo>
                    <a:pt x="425" y="192"/>
                    <a:pt x="384" y="217"/>
                    <a:pt x="376" y="273"/>
                  </a:cubicBezTo>
                  <a:cubicBezTo>
                    <a:pt x="360" y="390"/>
                    <a:pt x="1" y="3176"/>
                    <a:pt x="1038" y="4321"/>
                  </a:cubicBezTo>
                  <a:cubicBezTo>
                    <a:pt x="1329" y="4640"/>
                    <a:pt x="1700" y="4801"/>
                    <a:pt x="2145" y="4801"/>
                  </a:cubicBezTo>
                  <a:cubicBezTo>
                    <a:pt x="2166" y="4801"/>
                    <a:pt x="2187" y="4801"/>
                    <a:pt x="2209" y="4800"/>
                  </a:cubicBezTo>
                  <a:cubicBezTo>
                    <a:pt x="2265" y="4799"/>
                    <a:pt x="2322" y="4794"/>
                    <a:pt x="2377" y="4790"/>
                  </a:cubicBezTo>
                  <a:cubicBezTo>
                    <a:pt x="3004" y="4731"/>
                    <a:pt x="3494" y="4473"/>
                    <a:pt x="3834" y="4019"/>
                  </a:cubicBezTo>
                  <a:cubicBezTo>
                    <a:pt x="4829" y="2694"/>
                    <a:pt x="4211" y="177"/>
                    <a:pt x="4185" y="70"/>
                  </a:cubicBezTo>
                  <a:cubicBezTo>
                    <a:pt x="4172" y="22"/>
                    <a:pt x="4135" y="0"/>
                    <a:pt x="409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70"/>
            <p:cNvSpPr/>
            <p:nvPr/>
          </p:nvSpPr>
          <p:spPr>
            <a:xfrm>
              <a:off x="6183050" y="1140425"/>
              <a:ext cx="128800" cy="135725"/>
            </a:xfrm>
            <a:custGeom>
              <a:avLst/>
              <a:gdLst/>
              <a:ahLst/>
              <a:cxnLst/>
              <a:rect l="l" t="t" r="r" b="b"/>
              <a:pathLst>
                <a:path w="5152" h="5429" extrusionOk="0">
                  <a:moveTo>
                    <a:pt x="3114" y="1"/>
                  </a:moveTo>
                  <a:cubicBezTo>
                    <a:pt x="1700" y="1"/>
                    <a:pt x="603" y="1868"/>
                    <a:pt x="290" y="3168"/>
                  </a:cubicBezTo>
                  <a:cubicBezTo>
                    <a:pt x="0" y="4369"/>
                    <a:pt x="463" y="5428"/>
                    <a:pt x="1424" y="5428"/>
                  </a:cubicBezTo>
                  <a:cubicBezTo>
                    <a:pt x="1627" y="5428"/>
                    <a:pt x="1852" y="5381"/>
                    <a:pt x="2096" y="5279"/>
                  </a:cubicBezTo>
                  <a:cubicBezTo>
                    <a:pt x="3031" y="4885"/>
                    <a:pt x="4007" y="4040"/>
                    <a:pt x="4540" y="2869"/>
                  </a:cubicBezTo>
                  <a:cubicBezTo>
                    <a:pt x="5152" y="1531"/>
                    <a:pt x="4556" y="29"/>
                    <a:pt x="3147" y="1"/>
                  </a:cubicBezTo>
                  <a:cubicBezTo>
                    <a:pt x="3136" y="1"/>
                    <a:pt x="3125" y="1"/>
                    <a:pt x="3114" y="1"/>
                  </a:cubicBez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70"/>
            <p:cNvSpPr/>
            <p:nvPr/>
          </p:nvSpPr>
          <p:spPr>
            <a:xfrm>
              <a:off x="6002425" y="1140500"/>
              <a:ext cx="27525" cy="39950"/>
            </a:xfrm>
            <a:custGeom>
              <a:avLst/>
              <a:gdLst/>
              <a:ahLst/>
              <a:cxnLst/>
              <a:rect l="l" t="t" r="r" b="b"/>
              <a:pathLst>
                <a:path w="1101" h="1598" extrusionOk="0">
                  <a:moveTo>
                    <a:pt x="531" y="1"/>
                  </a:moveTo>
                  <a:cubicBezTo>
                    <a:pt x="519" y="1"/>
                    <a:pt x="507" y="1"/>
                    <a:pt x="495" y="2"/>
                  </a:cubicBezTo>
                  <a:cubicBezTo>
                    <a:pt x="208" y="33"/>
                    <a:pt x="1" y="412"/>
                    <a:pt x="32" y="854"/>
                  </a:cubicBezTo>
                  <a:cubicBezTo>
                    <a:pt x="62" y="1276"/>
                    <a:pt x="298" y="1598"/>
                    <a:pt x="570" y="1598"/>
                  </a:cubicBezTo>
                  <a:cubicBezTo>
                    <a:pt x="582" y="1598"/>
                    <a:pt x="594" y="1597"/>
                    <a:pt x="606" y="1596"/>
                  </a:cubicBezTo>
                  <a:cubicBezTo>
                    <a:pt x="893" y="1566"/>
                    <a:pt x="1100" y="1185"/>
                    <a:pt x="1068" y="746"/>
                  </a:cubicBezTo>
                  <a:cubicBezTo>
                    <a:pt x="1039" y="324"/>
                    <a:pt x="803" y="1"/>
                    <a:pt x="53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70"/>
            <p:cNvSpPr/>
            <p:nvPr/>
          </p:nvSpPr>
          <p:spPr>
            <a:xfrm>
              <a:off x="5878600" y="1153550"/>
              <a:ext cx="27525" cy="39950"/>
            </a:xfrm>
            <a:custGeom>
              <a:avLst/>
              <a:gdLst/>
              <a:ahLst/>
              <a:cxnLst/>
              <a:rect l="l" t="t" r="r" b="b"/>
              <a:pathLst>
                <a:path w="1101" h="1598" extrusionOk="0">
                  <a:moveTo>
                    <a:pt x="531" y="0"/>
                  </a:moveTo>
                  <a:cubicBezTo>
                    <a:pt x="519" y="0"/>
                    <a:pt x="507" y="1"/>
                    <a:pt x="494" y="2"/>
                  </a:cubicBezTo>
                  <a:cubicBezTo>
                    <a:pt x="208" y="32"/>
                    <a:pt x="0" y="412"/>
                    <a:pt x="32" y="852"/>
                  </a:cubicBezTo>
                  <a:cubicBezTo>
                    <a:pt x="61" y="1274"/>
                    <a:pt x="299" y="1597"/>
                    <a:pt x="570" y="1597"/>
                  </a:cubicBezTo>
                  <a:cubicBezTo>
                    <a:pt x="582" y="1597"/>
                    <a:pt x="594" y="1597"/>
                    <a:pt x="606" y="1596"/>
                  </a:cubicBezTo>
                  <a:cubicBezTo>
                    <a:pt x="893" y="1565"/>
                    <a:pt x="1100" y="1184"/>
                    <a:pt x="1070" y="744"/>
                  </a:cubicBezTo>
                  <a:cubicBezTo>
                    <a:pt x="1039" y="323"/>
                    <a:pt x="803" y="0"/>
                    <a:pt x="53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70"/>
            <p:cNvSpPr/>
            <p:nvPr/>
          </p:nvSpPr>
          <p:spPr>
            <a:xfrm>
              <a:off x="5906275" y="1177675"/>
              <a:ext cx="53225" cy="109125"/>
            </a:xfrm>
            <a:custGeom>
              <a:avLst/>
              <a:gdLst/>
              <a:ahLst/>
              <a:cxnLst/>
              <a:rect l="l" t="t" r="r" b="b"/>
              <a:pathLst>
                <a:path w="2129" h="4365" extrusionOk="0">
                  <a:moveTo>
                    <a:pt x="1558" y="0"/>
                  </a:moveTo>
                  <a:cubicBezTo>
                    <a:pt x="1558" y="0"/>
                    <a:pt x="919" y="2691"/>
                    <a:pt x="0" y="4096"/>
                  </a:cubicBezTo>
                  <a:cubicBezTo>
                    <a:pt x="300" y="4298"/>
                    <a:pt x="646" y="4365"/>
                    <a:pt x="971" y="4365"/>
                  </a:cubicBezTo>
                  <a:cubicBezTo>
                    <a:pt x="1588" y="4365"/>
                    <a:pt x="2128" y="4126"/>
                    <a:pt x="2128" y="4126"/>
                  </a:cubicBezTo>
                  <a:lnTo>
                    <a:pt x="1558" y="0"/>
                  </a:ln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70"/>
            <p:cNvSpPr/>
            <p:nvPr/>
          </p:nvSpPr>
          <p:spPr>
            <a:xfrm>
              <a:off x="6000500" y="1251625"/>
              <a:ext cx="78075" cy="49775"/>
            </a:xfrm>
            <a:custGeom>
              <a:avLst/>
              <a:gdLst/>
              <a:ahLst/>
              <a:cxnLst/>
              <a:rect l="l" t="t" r="r" b="b"/>
              <a:pathLst>
                <a:path w="3123" h="1991" extrusionOk="0">
                  <a:moveTo>
                    <a:pt x="2975" y="1"/>
                  </a:moveTo>
                  <a:cubicBezTo>
                    <a:pt x="2929" y="1"/>
                    <a:pt x="2883" y="26"/>
                    <a:pt x="2860" y="70"/>
                  </a:cubicBezTo>
                  <a:cubicBezTo>
                    <a:pt x="2852" y="85"/>
                    <a:pt x="2049" y="1532"/>
                    <a:pt x="122" y="1733"/>
                  </a:cubicBezTo>
                  <a:cubicBezTo>
                    <a:pt x="51" y="1740"/>
                    <a:pt x="1" y="1804"/>
                    <a:pt x="8" y="1875"/>
                  </a:cubicBezTo>
                  <a:cubicBezTo>
                    <a:pt x="15" y="1942"/>
                    <a:pt x="71" y="1990"/>
                    <a:pt x="136" y="1990"/>
                  </a:cubicBezTo>
                  <a:cubicBezTo>
                    <a:pt x="141" y="1990"/>
                    <a:pt x="145" y="1990"/>
                    <a:pt x="150" y="1990"/>
                  </a:cubicBezTo>
                  <a:cubicBezTo>
                    <a:pt x="321" y="1972"/>
                    <a:pt x="490" y="1945"/>
                    <a:pt x="657" y="1907"/>
                  </a:cubicBezTo>
                  <a:cubicBezTo>
                    <a:pt x="2349" y="1522"/>
                    <a:pt x="3056" y="251"/>
                    <a:pt x="3088" y="193"/>
                  </a:cubicBezTo>
                  <a:cubicBezTo>
                    <a:pt x="3123" y="129"/>
                    <a:pt x="3099" y="51"/>
                    <a:pt x="3037" y="16"/>
                  </a:cubicBezTo>
                  <a:cubicBezTo>
                    <a:pt x="3018" y="6"/>
                    <a:pt x="2996" y="1"/>
                    <a:pt x="297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70"/>
            <p:cNvSpPr/>
            <p:nvPr/>
          </p:nvSpPr>
          <p:spPr>
            <a:xfrm>
              <a:off x="6023500" y="1082550"/>
              <a:ext cx="66675" cy="24075"/>
            </a:xfrm>
            <a:custGeom>
              <a:avLst/>
              <a:gdLst/>
              <a:ahLst/>
              <a:cxnLst/>
              <a:rect l="l" t="t" r="r" b="b"/>
              <a:pathLst>
                <a:path w="2667" h="963" extrusionOk="0">
                  <a:moveTo>
                    <a:pt x="1008" y="0"/>
                  </a:moveTo>
                  <a:cubicBezTo>
                    <a:pt x="542" y="0"/>
                    <a:pt x="221" y="130"/>
                    <a:pt x="196" y="140"/>
                  </a:cubicBezTo>
                  <a:cubicBezTo>
                    <a:pt x="66" y="181"/>
                    <a:pt x="1" y="346"/>
                    <a:pt x="56" y="479"/>
                  </a:cubicBezTo>
                  <a:cubicBezTo>
                    <a:pt x="97" y="578"/>
                    <a:pt x="194" y="638"/>
                    <a:pt x="295" y="638"/>
                  </a:cubicBezTo>
                  <a:cubicBezTo>
                    <a:pt x="328" y="638"/>
                    <a:pt x="362" y="632"/>
                    <a:pt x="395" y="618"/>
                  </a:cubicBezTo>
                  <a:cubicBezTo>
                    <a:pt x="418" y="609"/>
                    <a:pt x="656" y="517"/>
                    <a:pt x="1003" y="517"/>
                  </a:cubicBezTo>
                  <a:cubicBezTo>
                    <a:pt x="1334" y="517"/>
                    <a:pt x="1765" y="600"/>
                    <a:pt x="2206" y="915"/>
                  </a:cubicBezTo>
                  <a:cubicBezTo>
                    <a:pt x="2249" y="946"/>
                    <a:pt x="2302" y="962"/>
                    <a:pt x="2355" y="962"/>
                  </a:cubicBezTo>
                  <a:cubicBezTo>
                    <a:pt x="2393" y="962"/>
                    <a:pt x="2431" y="954"/>
                    <a:pt x="2466" y="937"/>
                  </a:cubicBezTo>
                  <a:cubicBezTo>
                    <a:pt x="2645" y="853"/>
                    <a:pt x="2666" y="608"/>
                    <a:pt x="2505" y="494"/>
                  </a:cubicBezTo>
                  <a:cubicBezTo>
                    <a:pt x="1962" y="105"/>
                    <a:pt x="1426" y="0"/>
                    <a:pt x="100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70"/>
            <p:cNvSpPr/>
            <p:nvPr/>
          </p:nvSpPr>
          <p:spPr>
            <a:xfrm>
              <a:off x="5842100" y="1090200"/>
              <a:ext cx="62500" cy="37925"/>
            </a:xfrm>
            <a:custGeom>
              <a:avLst/>
              <a:gdLst/>
              <a:ahLst/>
              <a:cxnLst/>
              <a:rect l="l" t="t" r="r" b="b"/>
              <a:pathLst>
                <a:path w="2500" h="1517" extrusionOk="0">
                  <a:moveTo>
                    <a:pt x="2214" y="0"/>
                  </a:moveTo>
                  <a:cubicBezTo>
                    <a:pt x="1998" y="0"/>
                    <a:pt x="931" y="52"/>
                    <a:pt x="128" y="1100"/>
                  </a:cubicBezTo>
                  <a:cubicBezTo>
                    <a:pt x="0" y="1265"/>
                    <a:pt x="110" y="1505"/>
                    <a:pt x="319" y="1516"/>
                  </a:cubicBezTo>
                  <a:cubicBezTo>
                    <a:pt x="323" y="1516"/>
                    <a:pt x="328" y="1516"/>
                    <a:pt x="332" y="1516"/>
                  </a:cubicBezTo>
                  <a:cubicBezTo>
                    <a:pt x="413" y="1516"/>
                    <a:pt x="490" y="1479"/>
                    <a:pt x="538" y="1415"/>
                  </a:cubicBezTo>
                  <a:cubicBezTo>
                    <a:pt x="1201" y="550"/>
                    <a:pt x="2075" y="518"/>
                    <a:pt x="2208" y="518"/>
                  </a:cubicBezTo>
                  <a:cubicBezTo>
                    <a:pt x="2219" y="518"/>
                    <a:pt x="2225" y="518"/>
                    <a:pt x="2225" y="518"/>
                  </a:cubicBezTo>
                  <a:cubicBezTo>
                    <a:pt x="2227" y="518"/>
                    <a:pt x="2229" y="518"/>
                    <a:pt x="2231" y="518"/>
                  </a:cubicBezTo>
                  <a:cubicBezTo>
                    <a:pt x="2369" y="518"/>
                    <a:pt x="2483" y="410"/>
                    <a:pt x="2490" y="273"/>
                  </a:cubicBezTo>
                  <a:cubicBezTo>
                    <a:pt x="2499" y="133"/>
                    <a:pt x="2393" y="12"/>
                    <a:pt x="2253" y="1"/>
                  </a:cubicBezTo>
                  <a:lnTo>
                    <a:pt x="2251" y="1"/>
                  </a:lnTo>
                  <a:cubicBezTo>
                    <a:pt x="2247" y="1"/>
                    <a:pt x="2234" y="0"/>
                    <a:pt x="221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70"/>
            <p:cNvSpPr/>
            <p:nvPr/>
          </p:nvSpPr>
          <p:spPr>
            <a:xfrm>
              <a:off x="5958900" y="2543025"/>
              <a:ext cx="134775" cy="169325"/>
            </a:xfrm>
            <a:custGeom>
              <a:avLst/>
              <a:gdLst/>
              <a:ahLst/>
              <a:cxnLst/>
              <a:rect l="l" t="t" r="r" b="b"/>
              <a:pathLst>
                <a:path w="5391" h="6773" extrusionOk="0">
                  <a:moveTo>
                    <a:pt x="191" y="0"/>
                  </a:moveTo>
                  <a:lnTo>
                    <a:pt x="0" y="5901"/>
                  </a:lnTo>
                  <a:cubicBezTo>
                    <a:pt x="0" y="5901"/>
                    <a:pt x="1834" y="6773"/>
                    <a:pt x="3393" y="6773"/>
                  </a:cubicBezTo>
                  <a:cubicBezTo>
                    <a:pt x="4272" y="6773"/>
                    <a:pt x="5063" y="6496"/>
                    <a:pt x="5391" y="5630"/>
                  </a:cubicBezTo>
                  <a:lnTo>
                    <a:pt x="4708" y="2235"/>
                  </a:lnTo>
                  <a:lnTo>
                    <a:pt x="191" y="0"/>
                  </a:lnTo>
                  <a:close/>
                </a:path>
              </a:pathLst>
            </a:custGeom>
            <a:solidFill>
              <a:srgbClr val="FFA68F"/>
            </a:solidFill>
            <a:ln w="9525" cap="flat" cmpd="sng">
              <a:solidFill>
                <a:srgbClr val="FFA68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70"/>
            <p:cNvSpPr/>
            <p:nvPr/>
          </p:nvSpPr>
          <p:spPr>
            <a:xfrm>
              <a:off x="5817475" y="2543025"/>
              <a:ext cx="146225" cy="155100"/>
            </a:xfrm>
            <a:custGeom>
              <a:avLst/>
              <a:gdLst/>
              <a:ahLst/>
              <a:cxnLst/>
              <a:rect l="l" t="t" r="r" b="b"/>
              <a:pathLst>
                <a:path w="5849" h="6204" extrusionOk="0">
                  <a:moveTo>
                    <a:pt x="5848" y="0"/>
                  </a:moveTo>
                  <a:lnTo>
                    <a:pt x="0" y="977"/>
                  </a:lnTo>
                  <a:lnTo>
                    <a:pt x="81" y="6203"/>
                  </a:lnTo>
                  <a:lnTo>
                    <a:pt x="5657" y="5901"/>
                  </a:lnTo>
                  <a:lnTo>
                    <a:pt x="5848" y="0"/>
                  </a:lnTo>
                  <a:close/>
                </a:path>
              </a:pathLst>
            </a:custGeom>
            <a:solidFill>
              <a:srgbClr val="FFA68F"/>
            </a:solidFill>
            <a:ln w="9525" cap="flat" cmpd="sng">
              <a:solidFill>
                <a:srgbClr val="FFA68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70"/>
            <p:cNvSpPr/>
            <p:nvPr/>
          </p:nvSpPr>
          <p:spPr>
            <a:xfrm>
              <a:off x="1527900" y="2633625"/>
              <a:ext cx="4959900" cy="2383550"/>
            </a:xfrm>
            <a:custGeom>
              <a:avLst/>
              <a:gdLst/>
              <a:ahLst/>
              <a:cxnLst/>
              <a:rect l="l" t="t" r="r" b="b"/>
              <a:pathLst>
                <a:path w="198396" h="95342" extrusionOk="0">
                  <a:moveTo>
                    <a:pt x="11052" y="1"/>
                  </a:moveTo>
                  <a:cubicBezTo>
                    <a:pt x="4958" y="1"/>
                    <a:pt x="1" y="4958"/>
                    <a:pt x="1" y="11053"/>
                  </a:cubicBezTo>
                  <a:lnTo>
                    <a:pt x="1" y="95341"/>
                  </a:lnTo>
                  <a:lnTo>
                    <a:pt x="4422" y="95341"/>
                  </a:lnTo>
                  <a:lnTo>
                    <a:pt x="4422" y="11053"/>
                  </a:lnTo>
                  <a:cubicBezTo>
                    <a:pt x="4422" y="7396"/>
                    <a:pt x="7397" y="4422"/>
                    <a:pt x="11053" y="4422"/>
                  </a:cubicBezTo>
                  <a:lnTo>
                    <a:pt x="187343" y="4422"/>
                  </a:lnTo>
                  <a:cubicBezTo>
                    <a:pt x="191000" y="4422"/>
                    <a:pt x="193974" y="7396"/>
                    <a:pt x="193974" y="11053"/>
                  </a:cubicBezTo>
                  <a:lnTo>
                    <a:pt x="193974" y="95341"/>
                  </a:lnTo>
                  <a:lnTo>
                    <a:pt x="198395" y="95341"/>
                  </a:lnTo>
                  <a:lnTo>
                    <a:pt x="198394" y="11053"/>
                  </a:lnTo>
                  <a:cubicBezTo>
                    <a:pt x="198394" y="4958"/>
                    <a:pt x="193437" y="1"/>
                    <a:pt x="1873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70"/>
            <p:cNvSpPr/>
            <p:nvPr/>
          </p:nvSpPr>
          <p:spPr>
            <a:xfrm>
              <a:off x="1131250" y="2633625"/>
              <a:ext cx="4959900" cy="2383550"/>
            </a:xfrm>
            <a:custGeom>
              <a:avLst/>
              <a:gdLst/>
              <a:ahLst/>
              <a:cxnLst/>
              <a:rect l="l" t="t" r="r" b="b"/>
              <a:pathLst>
                <a:path w="198396" h="95342" extrusionOk="0">
                  <a:moveTo>
                    <a:pt x="11053" y="1"/>
                  </a:moveTo>
                  <a:cubicBezTo>
                    <a:pt x="4958" y="1"/>
                    <a:pt x="1" y="4958"/>
                    <a:pt x="1" y="11053"/>
                  </a:cubicBezTo>
                  <a:lnTo>
                    <a:pt x="1" y="95341"/>
                  </a:lnTo>
                  <a:lnTo>
                    <a:pt x="4422" y="95341"/>
                  </a:lnTo>
                  <a:lnTo>
                    <a:pt x="4422" y="11053"/>
                  </a:lnTo>
                  <a:cubicBezTo>
                    <a:pt x="4422" y="7396"/>
                    <a:pt x="7397" y="4422"/>
                    <a:pt x="11053" y="4422"/>
                  </a:cubicBezTo>
                  <a:lnTo>
                    <a:pt x="187343" y="4422"/>
                  </a:lnTo>
                  <a:cubicBezTo>
                    <a:pt x="191000" y="4422"/>
                    <a:pt x="193974" y="7396"/>
                    <a:pt x="193974" y="11053"/>
                  </a:cubicBezTo>
                  <a:lnTo>
                    <a:pt x="193974" y="95341"/>
                  </a:lnTo>
                  <a:lnTo>
                    <a:pt x="198395" y="95341"/>
                  </a:lnTo>
                  <a:lnTo>
                    <a:pt x="198395" y="11053"/>
                  </a:lnTo>
                  <a:cubicBezTo>
                    <a:pt x="198395" y="4958"/>
                    <a:pt x="193438" y="1"/>
                    <a:pt x="1873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70"/>
            <p:cNvSpPr/>
            <p:nvPr/>
          </p:nvSpPr>
          <p:spPr>
            <a:xfrm>
              <a:off x="2611925" y="1892350"/>
              <a:ext cx="1117100" cy="696475"/>
            </a:xfrm>
            <a:custGeom>
              <a:avLst/>
              <a:gdLst/>
              <a:ahLst/>
              <a:cxnLst/>
              <a:rect l="l" t="t" r="r" b="b"/>
              <a:pathLst>
                <a:path w="44684" h="27859" extrusionOk="0">
                  <a:moveTo>
                    <a:pt x="1878" y="0"/>
                  </a:moveTo>
                  <a:cubicBezTo>
                    <a:pt x="794" y="0"/>
                    <a:pt x="1" y="888"/>
                    <a:pt x="116" y="1972"/>
                  </a:cubicBezTo>
                  <a:lnTo>
                    <a:pt x="2653" y="25887"/>
                  </a:lnTo>
                  <a:cubicBezTo>
                    <a:pt x="2769" y="26970"/>
                    <a:pt x="3750" y="27858"/>
                    <a:pt x="4833" y="27858"/>
                  </a:cubicBezTo>
                  <a:lnTo>
                    <a:pt x="42806" y="27858"/>
                  </a:lnTo>
                  <a:cubicBezTo>
                    <a:pt x="43891" y="27858"/>
                    <a:pt x="44684" y="26972"/>
                    <a:pt x="44568" y="25887"/>
                  </a:cubicBezTo>
                  <a:lnTo>
                    <a:pt x="42031" y="1972"/>
                  </a:lnTo>
                  <a:cubicBezTo>
                    <a:pt x="41915" y="888"/>
                    <a:pt x="40936" y="0"/>
                    <a:pt x="39851"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70"/>
            <p:cNvSpPr/>
            <p:nvPr/>
          </p:nvSpPr>
          <p:spPr>
            <a:xfrm>
              <a:off x="2611925" y="1892350"/>
              <a:ext cx="1117100" cy="696475"/>
            </a:xfrm>
            <a:custGeom>
              <a:avLst/>
              <a:gdLst/>
              <a:ahLst/>
              <a:cxnLst/>
              <a:rect l="l" t="t" r="r" b="b"/>
              <a:pathLst>
                <a:path w="44684" h="27859" extrusionOk="0">
                  <a:moveTo>
                    <a:pt x="1878" y="0"/>
                  </a:moveTo>
                  <a:cubicBezTo>
                    <a:pt x="794" y="0"/>
                    <a:pt x="1" y="888"/>
                    <a:pt x="116" y="1972"/>
                  </a:cubicBezTo>
                  <a:lnTo>
                    <a:pt x="2653" y="25887"/>
                  </a:lnTo>
                  <a:cubicBezTo>
                    <a:pt x="2769" y="26970"/>
                    <a:pt x="3750" y="27858"/>
                    <a:pt x="4833" y="27858"/>
                  </a:cubicBezTo>
                  <a:lnTo>
                    <a:pt x="42806" y="27858"/>
                  </a:lnTo>
                  <a:cubicBezTo>
                    <a:pt x="43891" y="27858"/>
                    <a:pt x="44684" y="26972"/>
                    <a:pt x="44568" y="25887"/>
                  </a:cubicBezTo>
                  <a:lnTo>
                    <a:pt x="42031" y="1972"/>
                  </a:lnTo>
                  <a:cubicBezTo>
                    <a:pt x="41915" y="888"/>
                    <a:pt x="40936" y="0"/>
                    <a:pt x="398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70"/>
            <p:cNvSpPr/>
            <p:nvPr/>
          </p:nvSpPr>
          <p:spPr>
            <a:xfrm>
              <a:off x="2585625" y="1892350"/>
              <a:ext cx="1117150" cy="696475"/>
            </a:xfrm>
            <a:custGeom>
              <a:avLst/>
              <a:gdLst/>
              <a:ahLst/>
              <a:cxnLst/>
              <a:rect l="l" t="t" r="r" b="b"/>
              <a:pathLst>
                <a:path w="44686" h="27859" extrusionOk="0">
                  <a:moveTo>
                    <a:pt x="1878" y="0"/>
                  </a:moveTo>
                  <a:cubicBezTo>
                    <a:pt x="795" y="0"/>
                    <a:pt x="1" y="888"/>
                    <a:pt x="117" y="1972"/>
                  </a:cubicBezTo>
                  <a:lnTo>
                    <a:pt x="2653" y="25887"/>
                  </a:lnTo>
                  <a:cubicBezTo>
                    <a:pt x="2769" y="26970"/>
                    <a:pt x="3750" y="27858"/>
                    <a:pt x="4834" y="27858"/>
                  </a:cubicBezTo>
                  <a:lnTo>
                    <a:pt x="42807" y="27858"/>
                  </a:lnTo>
                  <a:cubicBezTo>
                    <a:pt x="43892" y="27858"/>
                    <a:pt x="44685" y="26972"/>
                    <a:pt x="44570" y="25887"/>
                  </a:cubicBezTo>
                  <a:lnTo>
                    <a:pt x="42031" y="1972"/>
                  </a:lnTo>
                  <a:cubicBezTo>
                    <a:pt x="41917" y="888"/>
                    <a:pt x="40936" y="0"/>
                    <a:pt x="398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70"/>
            <p:cNvSpPr/>
            <p:nvPr/>
          </p:nvSpPr>
          <p:spPr>
            <a:xfrm>
              <a:off x="2701050" y="2584375"/>
              <a:ext cx="1047925" cy="49275"/>
            </a:xfrm>
            <a:custGeom>
              <a:avLst/>
              <a:gdLst/>
              <a:ahLst/>
              <a:cxnLst/>
              <a:rect l="l" t="t" r="r" b="b"/>
              <a:pathLst>
                <a:path w="41917" h="1971" extrusionOk="0">
                  <a:moveTo>
                    <a:pt x="1972" y="1"/>
                  </a:moveTo>
                  <a:cubicBezTo>
                    <a:pt x="887" y="1"/>
                    <a:pt x="1" y="887"/>
                    <a:pt x="1" y="1971"/>
                  </a:cubicBezTo>
                  <a:lnTo>
                    <a:pt x="41917" y="1971"/>
                  </a:lnTo>
                  <a:cubicBezTo>
                    <a:pt x="41917" y="887"/>
                    <a:pt x="41030" y="1"/>
                    <a:pt x="399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70"/>
            <p:cNvSpPr/>
            <p:nvPr/>
          </p:nvSpPr>
          <p:spPr>
            <a:xfrm>
              <a:off x="3636100" y="2584375"/>
              <a:ext cx="437750" cy="49275"/>
            </a:xfrm>
            <a:custGeom>
              <a:avLst/>
              <a:gdLst/>
              <a:ahLst/>
              <a:cxnLst/>
              <a:rect l="l" t="t" r="r" b="b"/>
              <a:pathLst>
                <a:path w="17510" h="1971" extrusionOk="0">
                  <a:moveTo>
                    <a:pt x="1973" y="1"/>
                  </a:moveTo>
                  <a:cubicBezTo>
                    <a:pt x="887" y="1"/>
                    <a:pt x="1" y="887"/>
                    <a:pt x="1" y="1971"/>
                  </a:cubicBezTo>
                  <a:lnTo>
                    <a:pt x="17510" y="1971"/>
                  </a:lnTo>
                  <a:cubicBezTo>
                    <a:pt x="17510" y="887"/>
                    <a:pt x="16622" y="1"/>
                    <a:pt x="15538"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70"/>
            <p:cNvSpPr/>
            <p:nvPr/>
          </p:nvSpPr>
          <p:spPr>
            <a:xfrm>
              <a:off x="3636100" y="2584375"/>
              <a:ext cx="437750" cy="49275"/>
            </a:xfrm>
            <a:custGeom>
              <a:avLst/>
              <a:gdLst/>
              <a:ahLst/>
              <a:cxnLst/>
              <a:rect l="l" t="t" r="r" b="b"/>
              <a:pathLst>
                <a:path w="17510" h="1971" extrusionOk="0">
                  <a:moveTo>
                    <a:pt x="1973" y="1"/>
                  </a:moveTo>
                  <a:cubicBezTo>
                    <a:pt x="887" y="1"/>
                    <a:pt x="1" y="887"/>
                    <a:pt x="1" y="1971"/>
                  </a:cubicBezTo>
                  <a:lnTo>
                    <a:pt x="17510" y="1971"/>
                  </a:lnTo>
                  <a:cubicBezTo>
                    <a:pt x="17510" y="887"/>
                    <a:pt x="16622" y="1"/>
                    <a:pt x="15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2409"/>
        <p:cNvGrpSpPr/>
        <p:nvPr/>
      </p:nvGrpSpPr>
      <p:grpSpPr>
        <a:xfrm>
          <a:off x="0" y="0"/>
          <a:ext cx="0" cy="0"/>
          <a:chOff x="0" y="0"/>
          <a:chExt cx="0" cy="0"/>
        </a:xfrm>
      </p:grpSpPr>
      <p:sp>
        <p:nvSpPr>
          <p:cNvPr id="2410" name="Google Shape;2410;p71"/>
          <p:cNvSpPr txBox="1">
            <a:spLocks noGrp="1"/>
          </p:cNvSpPr>
          <p:nvPr>
            <p:ph type="title"/>
          </p:nvPr>
        </p:nvSpPr>
        <p:spPr>
          <a:xfrm>
            <a:off x="775800" y="521225"/>
            <a:ext cx="7323600" cy="105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This Is a Diagram!</a:t>
            </a:r>
            <a:endParaRPr/>
          </a:p>
        </p:txBody>
      </p:sp>
      <p:sp>
        <p:nvSpPr>
          <p:cNvPr id="2411" name="Google Shape;2411;p71"/>
          <p:cNvSpPr/>
          <p:nvPr/>
        </p:nvSpPr>
        <p:spPr>
          <a:xfrm>
            <a:off x="5615052" y="1274975"/>
            <a:ext cx="522600" cy="5226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Clr>
                <a:srgbClr val="000000"/>
              </a:buClr>
              <a:buSzPts val="1100"/>
              <a:buFont typeface="Arial"/>
              <a:buNone/>
            </a:pPr>
            <a:r>
              <a:rPr lang="en" sz="1100" b="1">
                <a:solidFill>
                  <a:srgbClr val="3D5475"/>
                </a:solidFill>
                <a:latin typeface="Montserrat"/>
                <a:ea typeface="Montserrat"/>
                <a:cs typeface="Montserrat"/>
                <a:sym typeface="Montserrat"/>
              </a:rPr>
              <a:t>1</a:t>
            </a:r>
            <a:endParaRPr sz="1100" b="1">
              <a:solidFill>
                <a:srgbClr val="3D5475"/>
              </a:solidFill>
              <a:latin typeface="Montserrat"/>
              <a:ea typeface="Montserrat"/>
              <a:cs typeface="Montserrat"/>
              <a:sym typeface="Montserrat"/>
            </a:endParaRPr>
          </a:p>
        </p:txBody>
      </p:sp>
      <p:sp>
        <p:nvSpPr>
          <p:cNvPr id="2412" name="Google Shape;2412;p71"/>
          <p:cNvSpPr txBox="1"/>
          <p:nvPr/>
        </p:nvSpPr>
        <p:spPr>
          <a:xfrm>
            <a:off x="6238250" y="1397275"/>
            <a:ext cx="1533000" cy="534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sz="1200">
                <a:solidFill>
                  <a:srgbClr val="434343"/>
                </a:solidFill>
                <a:latin typeface="Montserrat"/>
                <a:ea typeface="Montserrat"/>
                <a:cs typeface="Montserrat"/>
                <a:sym typeface="Montserrat"/>
              </a:rPr>
              <a:t>Saturn has several rings</a:t>
            </a:r>
            <a:endParaRPr sz="1200">
              <a:solidFill>
                <a:srgbClr val="434343"/>
              </a:solidFill>
              <a:latin typeface="Montserrat"/>
              <a:ea typeface="Montserrat"/>
              <a:cs typeface="Montserrat"/>
              <a:sym typeface="Montserrat"/>
            </a:endParaRPr>
          </a:p>
        </p:txBody>
      </p:sp>
      <p:sp>
        <p:nvSpPr>
          <p:cNvPr id="2413" name="Google Shape;2413;p71"/>
          <p:cNvSpPr txBox="1"/>
          <p:nvPr/>
        </p:nvSpPr>
        <p:spPr>
          <a:xfrm>
            <a:off x="6238250" y="1170236"/>
            <a:ext cx="1533000" cy="321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200" b="1">
                <a:solidFill>
                  <a:srgbClr val="434343"/>
                </a:solidFill>
                <a:latin typeface="Montserrat"/>
                <a:ea typeface="Montserrat"/>
                <a:cs typeface="Montserrat"/>
                <a:sym typeface="Montserrat"/>
              </a:rPr>
              <a:t>Marketing</a:t>
            </a:r>
            <a:endParaRPr sz="1200" b="1">
              <a:solidFill>
                <a:srgbClr val="434343"/>
              </a:solidFill>
              <a:latin typeface="Montserrat"/>
              <a:ea typeface="Montserrat"/>
              <a:cs typeface="Montserrat"/>
              <a:sym typeface="Montserrat"/>
            </a:endParaRPr>
          </a:p>
        </p:txBody>
      </p:sp>
      <p:sp>
        <p:nvSpPr>
          <p:cNvPr id="2414" name="Google Shape;2414;p71"/>
          <p:cNvSpPr/>
          <p:nvPr/>
        </p:nvSpPr>
        <p:spPr>
          <a:xfrm>
            <a:off x="5615052" y="2113225"/>
            <a:ext cx="522600" cy="5226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Clr>
                <a:srgbClr val="000000"/>
              </a:buClr>
              <a:buSzPts val="1100"/>
              <a:buFont typeface="Arial"/>
              <a:buNone/>
            </a:pPr>
            <a:r>
              <a:rPr lang="en" sz="1100" b="1">
                <a:solidFill>
                  <a:srgbClr val="3D5475"/>
                </a:solidFill>
                <a:latin typeface="Montserrat"/>
                <a:ea typeface="Montserrat"/>
                <a:cs typeface="Montserrat"/>
                <a:sym typeface="Montserrat"/>
              </a:rPr>
              <a:t>2</a:t>
            </a:r>
            <a:endParaRPr sz="1100" b="1">
              <a:latin typeface="Montserrat"/>
              <a:ea typeface="Montserrat"/>
              <a:cs typeface="Montserrat"/>
              <a:sym typeface="Montserrat"/>
            </a:endParaRPr>
          </a:p>
        </p:txBody>
      </p:sp>
      <p:sp>
        <p:nvSpPr>
          <p:cNvPr id="2415" name="Google Shape;2415;p71"/>
          <p:cNvSpPr txBox="1"/>
          <p:nvPr/>
        </p:nvSpPr>
        <p:spPr>
          <a:xfrm>
            <a:off x="6238250" y="2235525"/>
            <a:ext cx="1533000" cy="534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sz="1200">
                <a:solidFill>
                  <a:srgbClr val="434343"/>
                </a:solidFill>
                <a:latin typeface="Montserrat"/>
                <a:ea typeface="Montserrat"/>
                <a:cs typeface="Montserrat"/>
                <a:sym typeface="Montserrat"/>
              </a:rPr>
              <a:t>Mars is actually a cold place</a:t>
            </a:r>
            <a:endParaRPr sz="1200">
              <a:solidFill>
                <a:srgbClr val="434343"/>
              </a:solidFill>
              <a:latin typeface="Montserrat"/>
              <a:ea typeface="Montserrat"/>
              <a:cs typeface="Montserrat"/>
              <a:sym typeface="Montserrat"/>
            </a:endParaRPr>
          </a:p>
        </p:txBody>
      </p:sp>
      <p:sp>
        <p:nvSpPr>
          <p:cNvPr id="2416" name="Google Shape;2416;p71"/>
          <p:cNvSpPr txBox="1"/>
          <p:nvPr/>
        </p:nvSpPr>
        <p:spPr>
          <a:xfrm>
            <a:off x="6238250" y="2008486"/>
            <a:ext cx="1533000" cy="321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200" b="1">
                <a:solidFill>
                  <a:srgbClr val="434343"/>
                </a:solidFill>
                <a:latin typeface="Montserrat"/>
                <a:ea typeface="Montserrat"/>
                <a:cs typeface="Montserrat"/>
                <a:sym typeface="Montserrat"/>
              </a:rPr>
              <a:t>HR</a:t>
            </a:r>
            <a:endParaRPr sz="1200" b="1">
              <a:solidFill>
                <a:srgbClr val="434343"/>
              </a:solidFill>
              <a:latin typeface="Montserrat"/>
              <a:ea typeface="Montserrat"/>
              <a:cs typeface="Montserrat"/>
              <a:sym typeface="Montserrat"/>
            </a:endParaRPr>
          </a:p>
        </p:txBody>
      </p:sp>
      <p:sp>
        <p:nvSpPr>
          <p:cNvPr id="2417" name="Google Shape;2417;p71"/>
          <p:cNvSpPr/>
          <p:nvPr/>
        </p:nvSpPr>
        <p:spPr>
          <a:xfrm>
            <a:off x="5615052" y="3176975"/>
            <a:ext cx="522600" cy="5226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Clr>
                <a:srgbClr val="000000"/>
              </a:buClr>
              <a:buSzPts val="1100"/>
              <a:buFont typeface="Arial"/>
              <a:buNone/>
            </a:pPr>
            <a:r>
              <a:rPr lang="en" sz="1100" b="1">
                <a:solidFill>
                  <a:srgbClr val="3D5475"/>
                </a:solidFill>
                <a:latin typeface="Montserrat"/>
                <a:ea typeface="Montserrat"/>
                <a:cs typeface="Montserrat"/>
                <a:sym typeface="Montserrat"/>
              </a:rPr>
              <a:t>3</a:t>
            </a:r>
            <a:endParaRPr sz="1100" b="1">
              <a:latin typeface="Montserrat"/>
              <a:ea typeface="Montserrat"/>
              <a:cs typeface="Montserrat"/>
              <a:sym typeface="Montserrat"/>
            </a:endParaRPr>
          </a:p>
        </p:txBody>
      </p:sp>
      <p:sp>
        <p:nvSpPr>
          <p:cNvPr id="2418" name="Google Shape;2418;p71"/>
          <p:cNvSpPr txBox="1"/>
          <p:nvPr/>
        </p:nvSpPr>
        <p:spPr>
          <a:xfrm>
            <a:off x="6238250" y="3314205"/>
            <a:ext cx="1533000" cy="534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sz="1200">
                <a:solidFill>
                  <a:srgbClr val="434343"/>
                </a:solidFill>
                <a:latin typeface="Montserrat"/>
                <a:ea typeface="Montserrat"/>
                <a:cs typeface="Montserrat"/>
                <a:sym typeface="Montserrat"/>
              </a:rPr>
              <a:t>Venus has a beautiful name</a:t>
            </a:r>
            <a:endParaRPr sz="1200">
              <a:solidFill>
                <a:srgbClr val="434343"/>
              </a:solidFill>
              <a:latin typeface="Montserrat"/>
              <a:ea typeface="Montserrat"/>
              <a:cs typeface="Montserrat"/>
              <a:sym typeface="Montserrat"/>
            </a:endParaRPr>
          </a:p>
        </p:txBody>
      </p:sp>
      <p:sp>
        <p:nvSpPr>
          <p:cNvPr id="2419" name="Google Shape;2419;p71"/>
          <p:cNvSpPr txBox="1"/>
          <p:nvPr/>
        </p:nvSpPr>
        <p:spPr>
          <a:xfrm>
            <a:off x="6238250" y="3087166"/>
            <a:ext cx="1533000" cy="321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200" b="1">
                <a:solidFill>
                  <a:srgbClr val="434343"/>
                </a:solidFill>
                <a:latin typeface="Montserrat"/>
                <a:ea typeface="Montserrat"/>
                <a:cs typeface="Montserrat"/>
                <a:sym typeface="Montserrat"/>
              </a:rPr>
              <a:t>Accounting</a:t>
            </a:r>
            <a:endParaRPr sz="1200" b="1">
              <a:solidFill>
                <a:srgbClr val="434343"/>
              </a:solidFill>
              <a:latin typeface="Montserrat"/>
              <a:ea typeface="Montserrat"/>
              <a:cs typeface="Montserrat"/>
              <a:sym typeface="Montserrat"/>
            </a:endParaRPr>
          </a:p>
        </p:txBody>
      </p:sp>
      <p:sp>
        <p:nvSpPr>
          <p:cNvPr id="2420" name="Google Shape;2420;p71"/>
          <p:cNvSpPr/>
          <p:nvPr/>
        </p:nvSpPr>
        <p:spPr>
          <a:xfrm>
            <a:off x="5615052" y="4015225"/>
            <a:ext cx="522600" cy="5226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Clr>
                <a:srgbClr val="000000"/>
              </a:buClr>
              <a:buSzPts val="1100"/>
              <a:buFont typeface="Arial"/>
              <a:buNone/>
            </a:pPr>
            <a:r>
              <a:rPr lang="en" sz="1100" b="1">
                <a:solidFill>
                  <a:srgbClr val="3D5475"/>
                </a:solidFill>
                <a:latin typeface="Montserrat"/>
                <a:ea typeface="Montserrat"/>
                <a:cs typeface="Montserrat"/>
                <a:sym typeface="Montserrat"/>
              </a:rPr>
              <a:t>4</a:t>
            </a:r>
            <a:endParaRPr sz="1100" b="1">
              <a:latin typeface="Montserrat"/>
              <a:ea typeface="Montserrat"/>
              <a:cs typeface="Montserrat"/>
              <a:sym typeface="Montserrat"/>
            </a:endParaRPr>
          </a:p>
        </p:txBody>
      </p:sp>
      <p:sp>
        <p:nvSpPr>
          <p:cNvPr id="2421" name="Google Shape;2421;p71"/>
          <p:cNvSpPr txBox="1"/>
          <p:nvPr/>
        </p:nvSpPr>
        <p:spPr>
          <a:xfrm>
            <a:off x="6238250" y="4152455"/>
            <a:ext cx="1533000" cy="534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sz="1200">
                <a:solidFill>
                  <a:srgbClr val="434343"/>
                </a:solidFill>
                <a:latin typeface="Montserrat"/>
                <a:ea typeface="Montserrat"/>
                <a:cs typeface="Montserrat"/>
                <a:sym typeface="Montserrat"/>
              </a:rPr>
              <a:t>Earth is where we live on</a:t>
            </a:r>
            <a:endParaRPr sz="1200">
              <a:solidFill>
                <a:srgbClr val="434343"/>
              </a:solidFill>
              <a:latin typeface="Montserrat"/>
              <a:ea typeface="Montserrat"/>
              <a:cs typeface="Montserrat"/>
              <a:sym typeface="Montserrat"/>
            </a:endParaRPr>
          </a:p>
        </p:txBody>
      </p:sp>
      <p:sp>
        <p:nvSpPr>
          <p:cNvPr id="2422" name="Google Shape;2422;p71"/>
          <p:cNvSpPr txBox="1"/>
          <p:nvPr/>
        </p:nvSpPr>
        <p:spPr>
          <a:xfrm>
            <a:off x="6238250" y="3925416"/>
            <a:ext cx="1533000" cy="321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200" b="1">
                <a:solidFill>
                  <a:srgbClr val="434343"/>
                </a:solidFill>
                <a:latin typeface="Montserrat"/>
                <a:ea typeface="Montserrat"/>
                <a:cs typeface="Montserrat"/>
                <a:sym typeface="Montserrat"/>
              </a:rPr>
              <a:t>Administration</a:t>
            </a:r>
            <a:endParaRPr sz="1200" b="1">
              <a:solidFill>
                <a:srgbClr val="434343"/>
              </a:solidFill>
              <a:latin typeface="Montserrat"/>
              <a:ea typeface="Montserrat"/>
              <a:cs typeface="Montserrat"/>
              <a:sym typeface="Montserrat"/>
            </a:endParaRPr>
          </a:p>
        </p:txBody>
      </p:sp>
      <p:sp>
        <p:nvSpPr>
          <p:cNvPr id="2423" name="Google Shape;2423;p71"/>
          <p:cNvSpPr/>
          <p:nvPr/>
        </p:nvSpPr>
        <p:spPr>
          <a:xfrm>
            <a:off x="3614193" y="1754600"/>
            <a:ext cx="1298400" cy="395700"/>
          </a:xfrm>
          <a:prstGeom prst="roundRect">
            <a:avLst>
              <a:gd name="adj" fmla="val 50000"/>
            </a:avLst>
          </a:pr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Clr>
                <a:srgbClr val="000000"/>
              </a:buClr>
              <a:buSzPts val="1100"/>
              <a:buFont typeface="Arial"/>
              <a:buNone/>
            </a:pPr>
            <a:r>
              <a:rPr lang="en" sz="1100" b="1">
                <a:solidFill>
                  <a:srgbClr val="FFFFFF"/>
                </a:solidFill>
                <a:latin typeface="Montserrat"/>
                <a:ea typeface="Montserrat"/>
                <a:cs typeface="Montserrat"/>
                <a:sym typeface="Montserrat"/>
              </a:rPr>
              <a:t>Team 1</a:t>
            </a:r>
            <a:endParaRPr sz="1100" b="1">
              <a:latin typeface="Montserrat"/>
              <a:ea typeface="Montserrat"/>
              <a:cs typeface="Montserrat"/>
              <a:sym typeface="Montserrat"/>
            </a:endParaRPr>
          </a:p>
        </p:txBody>
      </p:sp>
      <p:sp>
        <p:nvSpPr>
          <p:cNvPr id="2424" name="Google Shape;2424;p71"/>
          <p:cNvSpPr txBox="1"/>
          <p:nvPr/>
        </p:nvSpPr>
        <p:spPr>
          <a:xfrm>
            <a:off x="3614193" y="2150310"/>
            <a:ext cx="1298400" cy="534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200">
                <a:solidFill>
                  <a:srgbClr val="434343"/>
                </a:solidFill>
                <a:latin typeface="Montserrat"/>
                <a:ea typeface="Montserrat"/>
                <a:cs typeface="Montserrat"/>
                <a:sym typeface="Montserrat"/>
              </a:rPr>
              <a:t>Mercury is the smallest one</a:t>
            </a:r>
            <a:endParaRPr sz="1200">
              <a:solidFill>
                <a:srgbClr val="434343"/>
              </a:solidFill>
              <a:latin typeface="Montserrat"/>
              <a:ea typeface="Montserrat"/>
              <a:cs typeface="Montserrat"/>
              <a:sym typeface="Montserrat"/>
            </a:endParaRPr>
          </a:p>
        </p:txBody>
      </p:sp>
      <p:sp>
        <p:nvSpPr>
          <p:cNvPr id="2425" name="Google Shape;2425;p71"/>
          <p:cNvSpPr/>
          <p:nvPr/>
        </p:nvSpPr>
        <p:spPr>
          <a:xfrm>
            <a:off x="3614193" y="3662525"/>
            <a:ext cx="1298400" cy="395700"/>
          </a:xfrm>
          <a:prstGeom prst="roundRect">
            <a:avLst>
              <a:gd name="adj" fmla="val 50000"/>
            </a:avLst>
          </a:pr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Clr>
                <a:srgbClr val="000000"/>
              </a:buClr>
              <a:buSzPts val="1100"/>
              <a:buFont typeface="Arial"/>
              <a:buNone/>
            </a:pPr>
            <a:r>
              <a:rPr lang="en" sz="1100" b="1">
                <a:solidFill>
                  <a:srgbClr val="FFFFFF"/>
                </a:solidFill>
                <a:latin typeface="Montserrat"/>
                <a:ea typeface="Montserrat"/>
                <a:cs typeface="Montserrat"/>
                <a:sym typeface="Montserrat"/>
              </a:rPr>
              <a:t>Team 2</a:t>
            </a:r>
            <a:endParaRPr sz="1100" b="1">
              <a:latin typeface="Montserrat"/>
              <a:ea typeface="Montserrat"/>
              <a:cs typeface="Montserrat"/>
              <a:sym typeface="Montserrat"/>
            </a:endParaRPr>
          </a:p>
        </p:txBody>
      </p:sp>
      <p:sp>
        <p:nvSpPr>
          <p:cNvPr id="2426" name="Google Shape;2426;p71"/>
          <p:cNvSpPr txBox="1"/>
          <p:nvPr/>
        </p:nvSpPr>
        <p:spPr>
          <a:xfrm>
            <a:off x="3614193" y="4066060"/>
            <a:ext cx="1298400" cy="534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200">
                <a:solidFill>
                  <a:srgbClr val="434343"/>
                </a:solidFill>
                <a:latin typeface="Montserrat"/>
                <a:ea typeface="Montserrat"/>
                <a:cs typeface="Montserrat"/>
                <a:sym typeface="Montserrat"/>
              </a:rPr>
              <a:t>Jupiter is the biggest one</a:t>
            </a:r>
            <a:endParaRPr sz="1200">
              <a:solidFill>
                <a:srgbClr val="434343"/>
              </a:solidFill>
              <a:latin typeface="Montserrat"/>
              <a:ea typeface="Montserrat"/>
              <a:cs typeface="Montserrat"/>
              <a:sym typeface="Montserrat"/>
            </a:endParaRPr>
          </a:p>
        </p:txBody>
      </p:sp>
      <p:sp>
        <p:nvSpPr>
          <p:cNvPr id="2427" name="Google Shape;2427;p71"/>
          <p:cNvSpPr/>
          <p:nvPr/>
        </p:nvSpPr>
        <p:spPr>
          <a:xfrm>
            <a:off x="1607348" y="2900125"/>
            <a:ext cx="1298400" cy="3957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Clr>
                <a:srgbClr val="000000"/>
              </a:buClr>
              <a:buSzPts val="1100"/>
              <a:buFont typeface="Arial"/>
              <a:buNone/>
            </a:pPr>
            <a:r>
              <a:rPr lang="en" sz="1100" b="1">
                <a:solidFill>
                  <a:srgbClr val="FFFFFF"/>
                </a:solidFill>
                <a:latin typeface="Montserrat"/>
                <a:ea typeface="Montserrat"/>
                <a:cs typeface="Montserrat"/>
                <a:sym typeface="Montserrat"/>
              </a:rPr>
              <a:t>Manager</a:t>
            </a:r>
            <a:endParaRPr sz="1100" b="1">
              <a:latin typeface="Montserrat"/>
              <a:ea typeface="Montserrat"/>
              <a:cs typeface="Montserrat"/>
              <a:sym typeface="Montserrat"/>
            </a:endParaRPr>
          </a:p>
        </p:txBody>
      </p:sp>
      <p:cxnSp>
        <p:nvCxnSpPr>
          <p:cNvPr id="2428" name="Google Shape;2428;p71"/>
          <p:cNvCxnSpPr>
            <a:stCxn id="2427" idx="3"/>
            <a:endCxn id="2423" idx="1"/>
          </p:cNvCxnSpPr>
          <p:nvPr/>
        </p:nvCxnSpPr>
        <p:spPr>
          <a:xfrm rot="10800000" flipH="1">
            <a:off x="2905748" y="1952575"/>
            <a:ext cx="708300" cy="1145400"/>
          </a:xfrm>
          <a:prstGeom prst="bentConnector3">
            <a:avLst>
              <a:gd name="adj1" fmla="val 50010"/>
            </a:avLst>
          </a:prstGeom>
          <a:noFill/>
          <a:ln w="19050" cap="flat" cmpd="sng">
            <a:solidFill>
              <a:schemeClr val="accent1"/>
            </a:solidFill>
            <a:prstDash val="solid"/>
            <a:round/>
            <a:headEnd type="none" w="med" len="med"/>
            <a:tailEnd type="none" w="med" len="med"/>
          </a:ln>
        </p:spPr>
      </p:cxnSp>
      <p:cxnSp>
        <p:nvCxnSpPr>
          <p:cNvPr id="2429" name="Google Shape;2429;p71"/>
          <p:cNvCxnSpPr>
            <a:stCxn id="2427" idx="3"/>
            <a:endCxn id="2425" idx="1"/>
          </p:cNvCxnSpPr>
          <p:nvPr/>
        </p:nvCxnSpPr>
        <p:spPr>
          <a:xfrm>
            <a:off x="2905748" y="3097975"/>
            <a:ext cx="708300" cy="762300"/>
          </a:xfrm>
          <a:prstGeom prst="bentConnector3">
            <a:avLst>
              <a:gd name="adj1" fmla="val 50010"/>
            </a:avLst>
          </a:prstGeom>
          <a:noFill/>
          <a:ln w="19050" cap="flat" cmpd="sng">
            <a:solidFill>
              <a:schemeClr val="accent1"/>
            </a:solidFill>
            <a:prstDash val="solid"/>
            <a:round/>
            <a:headEnd type="none" w="med" len="med"/>
            <a:tailEnd type="none" w="med" len="med"/>
          </a:ln>
        </p:spPr>
      </p:cxnSp>
      <p:cxnSp>
        <p:nvCxnSpPr>
          <p:cNvPr id="2430" name="Google Shape;2430;p71"/>
          <p:cNvCxnSpPr>
            <a:stCxn id="2423" idx="3"/>
            <a:endCxn id="2411" idx="2"/>
          </p:cNvCxnSpPr>
          <p:nvPr/>
        </p:nvCxnSpPr>
        <p:spPr>
          <a:xfrm rot="10800000" flipH="1">
            <a:off x="4912593" y="1536350"/>
            <a:ext cx="702600" cy="416100"/>
          </a:xfrm>
          <a:prstGeom prst="bentConnector3">
            <a:avLst>
              <a:gd name="adj1" fmla="val 49990"/>
            </a:avLst>
          </a:prstGeom>
          <a:noFill/>
          <a:ln w="28575" cap="flat" cmpd="sng">
            <a:solidFill>
              <a:schemeClr val="accent4"/>
            </a:solidFill>
            <a:prstDash val="solid"/>
            <a:round/>
            <a:headEnd type="none" w="med" len="med"/>
            <a:tailEnd type="none" w="med" len="med"/>
          </a:ln>
        </p:spPr>
      </p:cxnSp>
      <p:cxnSp>
        <p:nvCxnSpPr>
          <p:cNvPr id="2431" name="Google Shape;2431;p71"/>
          <p:cNvCxnSpPr>
            <a:stCxn id="2423" idx="3"/>
            <a:endCxn id="2414" idx="2"/>
          </p:cNvCxnSpPr>
          <p:nvPr/>
        </p:nvCxnSpPr>
        <p:spPr>
          <a:xfrm>
            <a:off x="4912593" y="1952450"/>
            <a:ext cx="702600" cy="422100"/>
          </a:xfrm>
          <a:prstGeom prst="bentConnector3">
            <a:avLst>
              <a:gd name="adj1" fmla="val 49990"/>
            </a:avLst>
          </a:prstGeom>
          <a:noFill/>
          <a:ln w="28575" cap="flat" cmpd="sng">
            <a:solidFill>
              <a:schemeClr val="accent4"/>
            </a:solidFill>
            <a:prstDash val="solid"/>
            <a:round/>
            <a:headEnd type="none" w="med" len="med"/>
            <a:tailEnd type="none" w="med" len="med"/>
          </a:ln>
        </p:spPr>
      </p:cxnSp>
      <p:cxnSp>
        <p:nvCxnSpPr>
          <p:cNvPr id="2432" name="Google Shape;2432;p71"/>
          <p:cNvCxnSpPr>
            <a:stCxn id="2425" idx="3"/>
            <a:endCxn id="2417" idx="2"/>
          </p:cNvCxnSpPr>
          <p:nvPr/>
        </p:nvCxnSpPr>
        <p:spPr>
          <a:xfrm rot="10800000" flipH="1">
            <a:off x="4912593" y="3438275"/>
            <a:ext cx="702600" cy="422100"/>
          </a:xfrm>
          <a:prstGeom prst="bentConnector3">
            <a:avLst>
              <a:gd name="adj1" fmla="val 49990"/>
            </a:avLst>
          </a:prstGeom>
          <a:noFill/>
          <a:ln w="28575" cap="flat" cmpd="sng">
            <a:solidFill>
              <a:schemeClr val="accent4"/>
            </a:solidFill>
            <a:prstDash val="solid"/>
            <a:round/>
            <a:headEnd type="none" w="med" len="med"/>
            <a:tailEnd type="none" w="med" len="med"/>
          </a:ln>
        </p:spPr>
      </p:cxnSp>
      <p:cxnSp>
        <p:nvCxnSpPr>
          <p:cNvPr id="2433" name="Google Shape;2433;p71"/>
          <p:cNvCxnSpPr>
            <a:stCxn id="2425" idx="3"/>
            <a:endCxn id="2420" idx="2"/>
          </p:cNvCxnSpPr>
          <p:nvPr/>
        </p:nvCxnSpPr>
        <p:spPr>
          <a:xfrm>
            <a:off x="4912593" y="3860375"/>
            <a:ext cx="702600" cy="416100"/>
          </a:xfrm>
          <a:prstGeom prst="bentConnector3">
            <a:avLst>
              <a:gd name="adj1" fmla="val 49990"/>
            </a:avLst>
          </a:prstGeom>
          <a:noFill/>
          <a:ln w="28575" cap="flat" cmpd="sng">
            <a:solidFill>
              <a:schemeClr val="accent4"/>
            </a:solidFill>
            <a:prstDash val="solid"/>
            <a:round/>
            <a:headEnd type="none" w="med" len="med"/>
            <a:tailEnd type="none" w="med" len="med"/>
          </a:ln>
        </p:spPr>
      </p:cxn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2437"/>
        <p:cNvGrpSpPr/>
        <p:nvPr/>
      </p:nvGrpSpPr>
      <p:grpSpPr>
        <a:xfrm>
          <a:off x="0" y="0"/>
          <a:ext cx="0" cy="0"/>
          <a:chOff x="0" y="0"/>
          <a:chExt cx="0" cy="0"/>
        </a:xfrm>
      </p:grpSpPr>
      <p:sp>
        <p:nvSpPr>
          <p:cNvPr id="2438" name="Google Shape;2438;p72"/>
          <p:cNvSpPr/>
          <p:nvPr/>
        </p:nvSpPr>
        <p:spPr>
          <a:xfrm rot="982678">
            <a:off x="566952" y="1203232"/>
            <a:ext cx="3205675" cy="2737034"/>
          </a:xfrm>
          <a:custGeom>
            <a:avLst/>
            <a:gdLst/>
            <a:ahLst/>
            <a:cxnLst/>
            <a:rect l="l" t="t" r="r" b="b"/>
            <a:pathLst>
              <a:path w="229565" h="195971" extrusionOk="0">
                <a:moveTo>
                  <a:pt x="163601" y="1"/>
                </a:moveTo>
                <a:cubicBezTo>
                  <a:pt x="157516" y="1"/>
                  <a:pt x="151426" y="1252"/>
                  <a:pt x="145747" y="3949"/>
                </a:cubicBezTo>
                <a:cubicBezTo>
                  <a:pt x="134264" y="9404"/>
                  <a:pt x="124441" y="17339"/>
                  <a:pt x="111791" y="20259"/>
                </a:cubicBezTo>
                <a:cubicBezTo>
                  <a:pt x="108699" y="20972"/>
                  <a:pt x="105454" y="21277"/>
                  <a:pt x="102097" y="21277"/>
                </a:cubicBezTo>
                <a:cubicBezTo>
                  <a:pt x="82544" y="21277"/>
                  <a:pt x="59157" y="10951"/>
                  <a:pt x="39664" y="10951"/>
                </a:cubicBezTo>
                <a:cubicBezTo>
                  <a:pt x="25548" y="10951"/>
                  <a:pt x="13474" y="16365"/>
                  <a:pt x="6375" y="35035"/>
                </a:cubicBezTo>
                <a:cubicBezTo>
                  <a:pt x="0" y="51803"/>
                  <a:pt x="2555" y="73903"/>
                  <a:pt x="14105" y="87921"/>
                </a:cubicBezTo>
                <a:cubicBezTo>
                  <a:pt x="17811" y="92417"/>
                  <a:pt x="22331" y="96337"/>
                  <a:pt x="25072" y="101479"/>
                </a:cubicBezTo>
                <a:cubicBezTo>
                  <a:pt x="32571" y="115556"/>
                  <a:pt x="21958" y="131029"/>
                  <a:pt x="17148" y="144163"/>
                </a:cubicBezTo>
                <a:cubicBezTo>
                  <a:pt x="5782" y="175198"/>
                  <a:pt x="48637" y="192369"/>
                  <a:pt x="71894" y="195535"/>
                </a:cubicBezTo>
                <a:cubicBezTo>
                  <a:pt x="74078" y="195832"/>
                  <a:pt x="76241" y="195970"/>
                  <a:pt x="78384" y="195970"/>
                </a:cubicBezTo>
                <a:cubicBezTo>
                  <a:pt x="107527" y="195970"/>
                  <a:pt x="133092" y="170369"/>
                  <a:pt x="161193" y="170369"/>
                </a:cubicBezTo>
                <a:cubicBezTo>
                  <a:pt x="167418" y="170369"/>
                  <a:pt x="173768" y="171625"/>
                  <a:pt x="180310" y="174696"/>
                </a:cubicBezTo>
                <a:cubicBezTo>
                  <a:pt x="184521" y="176673"/>
                  <a:pt x="188652" y="177577"/>
                  <a:pt x="192602" y="177577"/>
                </a:cubicBezTo>
                <a:cubicBezTo>
                  <a:pt x="213641" y="177577"/>
                  <a:pt x="229565" y="151937"/>
                  <a:pt x="225445" y="126298"/>
                </a:cubicBezTo>
                <a:cubicBezTo>
                  <a:pt x="222240" y="106360"/>
                  <a:pt x="206028" y="87282"/>
                  <a:pt x="207542" y="66967"/>
                </a:cubicBezTo>
                <a:cubicBezTo>
                  <a:pt x="207594" y="66262"/>
                  <a:pt x="207655" y="65563"/>
                  <a:pt x="207722" y="64870"/>
                </a:cubicBezTo>
                <a:cubicBezTo>
                  <a:pt x="208955" y="52116"/>
                  <a:pt x="211909" y="40037"/>
                  <a:pt x="206690" y="27766"/>
                </a:cubicBezTo>
                <a:cubicBezTo>
                  <a:pt x="199528" y="10929"/>
                  <a:pt x="181585" y="1"/>
                  <a:pt x="163601" y="1"/>
                </a:cubicBezTo>
                <a:close/>
              </a:path>
            </a:pathLst>
          </a:custGeom>
          <a:solidFill>
            <a:srgbClr val="6E6EE3">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72"/>
          <p:cNvSpPr txBox="1">
            <a:spLocks noGrp="1"/>
          </p:cNvSpPr>
          <p:nvPr>
            <p:ph type="title"/>
          </p:nvPr>
        </p:nvSpPr>
        <p:spPr>
          <a:xfrm>
            <a:off x="5865000" y="1547900"/>
            <a:ext cx="2211300" cy="572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Desktop Software</a:t>
            </a:r>
            <a:endParaRPr/>
          </a:p>
        </p:txBody>
      </p:sp>
      <p:sp>
        <p:nvSpPr>
          <p:cNvPr id="2440" name="Google Shape;2440;p72"/>
          <p:cNvSpPr txBox="1">
            <a:spLocks noGrp="1"/>
          </p:cNvSpPr>
          <p:nvPr>
            <p:ph type="subTitle" idx="1"/>
          </p:nvPr>
        </p:nvSpPr>
        <p:spPr>
          <a:xfrm>
            <a:off x="5865000" y="2380600"/>
            <a:ext cx="2211300" cy="1215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You can replace the image on the screen with your own work. Just delete this one,</a:t>
            </a:r>
            <a:endParaRPr/>
          </a:p>
          <a:p>
            <a:pPr marL="0" lvl="0" indent="0" algn="l" rtl="0">
              <a:spcBef>
                <a:spcPts val="0"/>
              </a:spcBef>
              <a:spcAft>
                <a:spcPts val="0"/>
              </a:spcAft>
              <a:buClr>
                <a:schemeClr val="dk1"/>
              </a:buClr>
              <a:buSzPts val="1100"/>
              <a:buFont typeface="Arial"/>
              <a:buNone/>
            </a:pPr>
            <a:r>
              <a:rPr lang="en"/>
              <a:t>add yours and send it to the back</a:t>
            </a:r>
            <a:endParaRPr/>
          </a:p>
          <a:p>
            <a:pPr marL="0" lvl="0" indent="0" algn="l" rtl="0">
              <a:spcBef>
                <a:spcPts val="0"/>
              </a:spcBef>
              <a:spcAft>
                <a:spcPts val="0"/>
              </a:spcAft>
              <a:buNone/>
            </a:pPr>
            <a:endParaRPr/>
          </a:p>
        </p:txBody>
      </p:sp>
      <p:pic>
        <p:nvPicPr>
          <p:cNvPr id="2441" name="Google Shape;2441;p72"/>
          <p:cNvPicPr preferRelativeResize="0"/>
          <p:nvPr/>
        </p:nvPicPr>
        <p:blipFill rotWithShape="1">
          <a:blip r:embed="rId3">
            <a:alphaModFix/>
          </a:blip>
          <a:srcRect l="2077" r="4351"/>
          <a:stretch/>
        </p:blipFill>
        <p:spPr>
          <a:xfrm>
            <a:off x="910525" y="1799011"/>
            <a:ext cx="2503300" cy="1508400"/>
          </a:xfrm>
          <a:prstGeom prst="rect">
            <a:avLst/>
          </a:prstGeom>
          <a:noFill/>
          <a:ln>
            <a:noFill/>
          </a:ln>
        </p:spPr>
      </p:pic>
      <p:grpSp>
        <p:nvGrpSpPr>
          <p:cNvPr id="2442" name="Google Shape;2442;p72"/>
          <p:cNvGrpSpPr/>
          <p:nvPr/>
        </p:nvGrpSpPr>
        <p:grpSpPr>
          <a:xfrm>
            <a:off x="735724" y="1726863"/>
            <a:ext cx="2862293" cy="1770708"/>
            <a:chOff x="1799375" y="2989800"/>
            <a:chExt cx="4020075" cy="2486950"/>
          </a:xfrm>
        </p:grpSpPr>
        <p:sp>
          <p:nvSpPr>
            <p:cNvPr id="2443" name="Google Shape;2443;p72"/>
            <p:cNvSpPr/>
            <p:nvPr/>
          </p:nvSpPr>
          <p:spPr>
            <a:xfrm>
              <a:off x="1799375" y="5262050"/>
              <a:ext cx="4020075" cy="214700"/>
            </a:xfrm>
            <a:custGeom>
              <a:avLst/>
              <a:gdLst/>
              <a:ahLst/>
              <a:cxnLst/>
              <a:rect l="l" t="t" r="r" b="b"/>
              <a:pathLst>
                <a:path w="160803" h="8588" extrusionOk="0">
                  <a:moveTo>
                    <a:pt x="0" y="0"/>
                  </a:moveTo>
                  <a:lnTo>
                    <a:pt x="0" y="8303"/>
                  </a:lnTo>
                  <a:cubicBezTo>
                    <a:pt x="0" y="8461"/>
                    <a:pt x="128" y="8588"/>
                    <a:pt x="286" y="8588"/>
                  </a:cubicBezTo>
                  <a:lnTo>
                    <a:pt x="160516" y="8588"/>
                  </a:lnTo>
                  <a:cubicBezTo>
                    <a:pt x="160674" y="8588"/>
                    <a:pt x="160803" y="8461"/>
                    <a:pt x="160803" y="8303"/>
                  </a:cubicBezTo>
                  <a:lnTo>
                    <a:pt x="1608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72"/>
            <p:cNvSpPr/>
            <p:nvPr/>
          </p:nvSpPr>
          <p:spPr>
            <a:xfrm>
              <a:off x="1954525" y="2989800"/>
              <a:ext cx="3710525" cy="2453750"/>
            </a:xfrm>
            <a:custGeom>
              <a:avLst/>
              <a:gdLst/>
              <a:ahLst/>
              <a:cxnLst/>
              <a:rect l="l" t="t" r="r" b="b"/>
              <a:pathLst>
                <a:path w="148421" h="98150" extrusionOk="0">
                  <a:moveTo>
                    <a:pt x="144022" y="3901"/>
                  </a:moveTo>
                  <a:lnTo>
                    <a:pt x="144021" y="86785"/>
                  </a:lnTo>
                  <a:lnTo>
                    <a:pt x="3985" y="86785"/>
                  </a:lnTo>
                  <a:lnTo>
                    <a:pt x="3985" y="3901"/>
                  </a:lnTo>
                  <a:close/>
                  <a:moveTo>
                    <a:pt x="6895" y="0"/>
                  </a:moveTo>
                  <a:cubicBezTo>
                    <a:pt x="3087" y="0"/>
                    <a:pt x="1" y="3087"/>
                    <a:pt x="1" y="6895"/>
                  </a:cubicBezTo>
                  <a:lnTo>
                    <a:pt x="1" y="91255"/>
                  </a:lnTo>
                  <a:cubicBezTo>
                    <a:pt x="1" y="95063"/>
                    <a:pt x="3087" y="98150"/>
                    <a:pt x="6895" y="98150"/>
                  </a:cubicBezTo>
                  <a:lnTo>
                    <a:pt x="141526" y="98150"/>
                  </a:lnTo>
                  <a:cubicBezTo>
                    <a:pt x="145334" y="98150"/>
                    <a:pt x="148421" y="95063"/>
                    <a:pt x="148421" y="91255"/>
                  </a:cubicBezTo>
                  <a:lnTo>
                    <a:pt x="148421" y="6895"/>
                  </a:lnTo>
                  <a:cubicBezTo>
                    <a:pt x="148421" y="3087"/>
                    <a:pt x="145334" y="0"/>
                    <a:pt x="14152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72"/>
            <p:cNvSpPr/>
            <p:nvPr/>
          </p:nvSpPr>
          <p:spPr>
            <a:xfrm>
              <a:off x="3444025" y="5262050"/>
              <a:ext cx="798150" cy="79375"/>
            </a:xfrm>
            <a:custGeom>
              <a:avLst/>
              <a:gdLst/>
              <a:ahLst/>
              <a:cxnLst/>
              <a:rect l="l" t="t" r="r" b="b"/>
              <a:pathLst>
                <a:path w="31926" h="3175" extrusionOk="0">
                  <a:moveTo>
                    <a:pt x="0" y="0"/>
                  </a:moveTo>
                  <a:lnTo>
                    <a:pt x="1995" y="3174"/>
                  </a:lnTo>
                  <a:lnTo>
                    <a:pt x="30074" y="3174"/>
                  </a:lnTo>
                  <a:lnTo>
                    <a:pt x="319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72"/>
            <p:cNvSpPr/>
            <p:nvPr/>
          </p:nvSpPr>
          <p:spPr>
            <a:xfrm>
              <a:off x="1954525" y="5263725"/>
              <a:ext cx="3710525" cy="11825"/>
            </a:xfrm>
            <a:custGeom>
              <a:avLst/>
              <a:gdLst/>
              <a:ahLst/>
              <a:cxnLst/>
              <a:rect l="l" t="t" r="r" b="b"/>
              <a:pathLst>
                <a:path w="148421" h="473" extrusionOk="0">
                  <a:moveTo>
                    <a:pt x="1" y="0"/>
                  </a:moveTo>
                  <a:lnTo>
                    <a:pt x="1" y="472"/>
                  </a:lnTo>
                  <a:lnTo>
                    <a:pt x="148421" y="472"/>
                  </a:lnTo>
                  <a:lnTo>
                    <a:pt x="14842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2450"/>
        <p:cNvGrpSpPr/>
        <p:nvPr/>
      </p:nvGrpSpPr>
      <p:grpSpPr>
        <a:xfrm>
          <a:off x="0" y="0"/>
          <a:ext cx="0" cy="0"/>
          <a:chOff x="0" y="0"/>
          <a:chExt cx="0" cy="0"/>
        </a:xfrm>
      </p:grpSpPr>
      <p:pic>
        <p:nvPicPr>
          <p:cNvPr id="2451" name="Google Shape;2451;p73"/>
          <p:cNvPicPr preferRelativeResize="0"/>
          <p:nvPr/>
        </p:nvPicPr>
        <p:blipFill rotWithShape="1">
          <a:blip r:embed="rId3">
            <a:alphaModFix/>
          </a:blip>
          <a:srcRect l="4865" r="4865"/>
          <a:stretch/>
        </p:blipFill>
        <p:spPr>
          <a:xfrm>
            <a:off x="1074975" y="1126225"/>
            <a:ext cx="2211299" cy="2804649"/>
          </a:xfrm>
          <a:prstGeom prst="rect">
            <a:avLst/>
          </a:prstGeom>
          <a:noFill/>
          <a:ln>
            <a:noFill/>
          </a:ln>
        </p:spPr>
      </p:pic>
      <p:sp>
        <p:nvSpPr>
          <p:cNvPr id="2452" name="Google Shape;2452;p73"/>
          <p:cNvSpPr txBox="1">
            <a:spLocks noGrp="1"/>
          </p:cNvSpPr>
          <p:nvPr>
            <p:ph type="title"/>
          </p:nvPr>
        </p:nvSpPr>
        <p:spPr>
          <a:xfrm>
            <a:off x="5865000" y="1547900"/>
            <a:ext cx="2211300" cy="572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Tablet App</a:t>
            </a:r>
            <a:endParaRPr/>
          </a:p>
        </p:txBody>
      </p:sp>
      <p:sp>
        <p:nvSpPr>
          <p:cNvPr id="2453" name="Google Shape;2453;p73"/>
          <p:cNvSpPr txBox="1">
            <a:spLocks noGrp="1"/>
          </p:cNvSpPr>
          <p:nvPr>
            <p:ph type="subTitle" idx="1"/>
          </p:nvPr>
        </p:nvSpPr>
        <p:spPr>
          <a:xfrm>
            <a:off x="5865000" y="2380600"/>
            <a:ext cx="2211300" cy="1215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You can replace the image on the screen with your own work. Just delete this one,</a:t>
            </a:r>
            <a:endParaRPr/>
          </a:p>
          <a:p>
            <a:pPr marL="0" lvl="0" indent="0" algn="l" rtl="0">
              <a:spcBef>
                <a:spcPts val="0"/>
              </a:spcBef>
              <a:spcAft>
                <a:spcPts val="0"/>
              </a:spcAft>
              <a:buClr>
                <a:schemeClr val="dk1"/>
              </a:buClr>
              <a:buSzPts val="1100"/>
              <a:buFont typeface="Arial"/>
              <a:buNone/>
            </a:pPr>
            <a:r>
              <a:rPr lang="en"/>
              <a:t>add yours and send it to the back</a:t>
            </a:r>
            <a:endParaRPr/>
          </a:p>
          <a:p>
            <a:pPr marL="0" lvl="0" indent="0" algn="l" rtl="0">
              <a:spcBef>
                <a:spcPts val="0"/>
              </a:spcBef>
              <a:spcAft>
                <a:spcPts val="0"/>
              </a:spcAft>
              <a:buNone/>
            </a:pPr>
            <a:endParaRPr/>
          </a:p>
        </p:txBody>
      </p:sp>
      <p:grpSp>
        <p:nvGrpSpPr>
          <p:cNvPr id="2454" name="Google Shape;2454;p73"/>
          <p:cNvGrpSpPr/>
          <p:nvPr/>
        </p:nvGrpSpPr>
        <p:grpSpPr>
          <a:xfrm rot="5400000">
            <a:off x="544077" y="1423528"/>
            <a:ext cx="3295593" cy="2296434"/>
            <a:chOff x="3041525" y="953075"/>
            <a:chExt cx="2654525" cy="1849725"/>
          </a:xfrm>
        </p:grpSpPr>
        <p:sp>
          <p:nvSpPr>
            <p:cNvPr id="2455" name="Google Shape;2455;p73"/>
            <p:cNvSpPr/>
            <p:nvPr/>
          </p:nvSpPr>
          <p:spPr>
            <a:xfrm>
              <a:off x="3041525" y="953075"/>
              <a:ext cx="2654525" cy="1849725"/>
            </a:xfrm>
            <a:custGeom>
              <a:avLst/>
              <a:gdLst/>
              <a:ahLst/>
              <a:cxnLst/>
              <a:rect l="l" t="t" r="r" b="b"/>
              <a:pathLst>
                <a:path w="106181" h="73989" extrusionOk="0">
                  <a:moveTo>
                    <a:pt x="95936" y="2334"/>
                  </a:moveTo>
                  <a:lnTo>
                    <a:pt x="95936" y="71656"/>
                  </a:lnTo>
                  <a:lnTo>
                    <a:pt x="7265" y="71656"/>
                  </a:lnTo>
                  <a:lnTo>
                    <a:pt x="7265" y="2334"/>
                  </a:lnTo>
                  <a:close/>
                  <a:moveTo>
                    <a:pt x="5467" y="1"/>
                  </a:moveTo>
                  <a:cubicBezTo>
                    <a:pt x="2448" y="1"/>
                    <a:pt x="1" y="2448"/>
                    <a:pt x="1" y="5467"/>
                  </a:cubicBezTo>
                  <a:lnTo>
                    <a:pt x="1" y="68522"/>
                  </a:lnTo>
                  <a:cubicBezTo>
                    <a:pt x="1" y="71542"/>
                    <a:pt x="2448" y="73988"/>
                    <a:pt x="5467" y="73988"/>
                  </a:cubicBezTo>
                  <a:lnTo>
                    <a:pt x="100713" y="73988"/>
                  </a:lnTo>
                  <a:cubicBezTo>
                    <a:pt x="103732" y="73988"/>
                    <a:pt x="106179" y="71542"/>
                    <a:pt x="106179" y="68522"/>
                  </a:cubicBezTo>
                  <a:lnTo>
                    <a:pt x="106179" y="5467"/>
                  </a:lnTo>
                  <a:cubicBezTo>
                    <a:pt x="106181" y="2448"/>
                    <a:pt x="103732" y="1"/>
                    <a:pt x="1007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73"/>
            <p:cNvSpPr/>
            <p:nvPr/>
          </p:nvSpPr>
          <p:spPr>
            <a:xfrm>
              <a:off x="5491600" y="1806950"/>
              <a:ext cx="147600" cy="142000"/>
            </a:xfrm>
            <a:custGeom>
              <a:avLst/>
              <a:gdLst/>
              <a:ahLst/>
              <a:cxnLst/>
              <a:rect l="l" t="t" r="r" b="b"/>
              <a:pathLst>
                <a:path w="5904" h="5680" extrusionOk="0">
                  <a:moveTo>
                    <a:pt x="2841" y="0"/>
                  </a:moveTo>
                  <a:cubicBezTo>
                    <a:pt x="1273" y="0"/>
                    <a:pt x="1" y="1272"/>
                    <a:pt x="1" y="2839"/>
                  </a:cubicBezTo>
                  <a:cubicBezTo>
                    <a:pt x="1" y="3988"/>
                    <a:pt x="693" y="5024"/>
                    <a:pt x="1753" y="5464"/>
                  </a:cubicBezTo>
                  <a:cubicBezTo>
                    <a:pt x="2104" y="5609"/>
                    <a:pt x="2473" y="5680"/>
                    <a:pt x="2839" y="5680"/>
                  </a:cubicBezTo>
                  <a:cubicBezTo>
                    <a:pt x="3578" y="5680"/>
                    <a:pt x="4305" y="5391"/>
                    <a:pt x="4848" y="4848"/>
                  </a:cubicBezTo>
                  <a:cubicBezTo>
                    <a:pt x="5661" y="4037"/>
                    <a:pt x="5903" y="2815"/>
                    <a:pt x="5464" y="1754"/>
                  </a:cubicBezTo>
                  <a:cubicBezTo>
                    <a:pt x="5024" y="694"/>
                    <a:pt x="3988" y="0"/>
                    <a:pt x="28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73"/>
            <p:cNvSpPr/>
            <p:nvPr/>
          </p:nvSpPr>
          <p:spPr>
            <a:xfrm>
              <a:off x="3118000" y="1599375"/>
              <a:ext cx="29325" cy="557150"/>
            </a:xfrm>
            <a:custGeom>
              <a:avLst/>
              <a:gdLst/>
              <a:ahLst/>
              <a:cxnLst/>
              <a:rect l="l" t="t" r="r" b="b"/>
              <a:pathLst>
                <a:path w="1173" h="22286" extrusionOk="0">
                  <a:moveTo>
                    <a:pt x="20" y="1"/>
                  </a:moveTo>
                  <a:cubicBezTo>
                    <a:pt x="8" y="1"/>
                    <a:pt x="0" y="10"/>
                    <a:pt x="0" y="20"/>
                  </a:cubicBezTo>
                  <a:lnTo>
                    <a:pt x="0" y="22266"/>
                  </a:lnTo>
                  <a:cubicBezTo>
                    <a:pt x="0" y="22276"/>
                    <a:pt x="8" y="22285"/>
                    <a:pt x="20" y="22285"/>
                  </a:cubicBezTo>
                  <a:lnTo>
                    <a:pt x="1153" y="22285"/>
                  </a:lnTo>
                  <a:cubicBezTo>
                    <a:pt x="1164" y="22285"/>
                    <a:pt x="1172" y="22276"/>
                    <a:pt x="1172" y="22266"/>
                  </a:cubicBezTo>
                  <a:lnTo>
                    <a:pt x="1172" y="20"/>
                  </a:lnTo>
                  <a:cubicBezTo>
                    <a:pt x="1172" y="10"/>
                    <a:pt x="1164" y="1"/>
                    <a:pt x="11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2461"/>
        <p:cNvGrpSpPr/>
        <p:nvPr/>
      </p:nvGrpSpPr>
      <p:grpSpPr>
        <a:xfrm>
          <a:off x="0" y="0"/>
          <a:ext cx="0" cy="0"/>
          <a:chOff x="0" y="0"/>
          <a:chExt cx="0" cy="0"/>
        </a:xfrm>
      </p:grpSpPr>
      <p:sp>
        <p:nvSpPr>
          <p:cNvPr id="2462" name="Google Shape;2462;p74"/>
          <p:cNvSpPr/>
          <p:nvPr/>
        </p:nvSpPr>
        <p:spPr>
          <a:xfrm rot="4500133">
            <a:off x="538323" y="1073709"/>
            <a:ext cx="3860650" cy="2803576"/>
          </a:xfrm>
          <a:custGeom>
            <a:avLst/>
            <a:gdLst/>
            <a:ahLst/>
            <a:cxnLst/>
            <a:rect l="l" t="t" r="r" b="b"/>
            <a:pathLst>
              <a:path w="264478" h="192062" extrusionOk="0">
                <a:moveTo>
                  <a:pt x="175675" y="0"/>
                </a:moveTo>
                <a:cubicBezTo>
                  <a:pt x="151034" y="0"/>
                  <a:pt x="156812" y="24425"/>
                  <a:pt x="139392" y="29868"/>
                </a:cubicBezTo>
                <a:cubicBezTo>
                  <a:pt x="136667" y="30720"/>
                  <a:pt x="134251" y="31081"/>
                  <a:pt x="132017" y="31081"/>
                </a:cubicBezTo>
                <a:cubicBezTo>
                  <a:pt x="119501" y="31081"/>
                  <a:pt x="112651" y="19751"/>
                  <a:pt x="88806" y="19751"/>
                </a:cubicBezTo>
                <a:cubicBezTo>
                  <a:pt x="60702" y="19751"/>
                  <a:pt x="51710" y="35488"/>
                  <a:pt x="50024" y="59657"/>
                </a:cubicBezTo>
                <a:cubicBezTo>
                  <a:pt x="48336" y="83826"/>
                  <a:pt x="38221" y="99564"/>
                  <a:pt x="19111" y="117550"/>
                </a:cubicBezTo>
                <a:cubicBezTo>
                  <a:pt x="0" y="135537"/>
                  <a:pt x="17424" y="169261"/>
                  <a:pt x="38222" y="171509"/>
                </a:cubicBezTo>
                <a:cubicBezTo>
                  <a:pt x="46574" y="172411"/>
                  <a:pt x="55427" y="173849"/>
                  <a:pt x="63319" y="176873"/>
                </a:cubicBezTo>
                <a:cubicBezTo>
                  <a:pt x="71447" y="179986"/>
                  <a:pt x="77601" y="186618"/>
                  <a:pt x="85721" y="189721"/>
                </a:cubicBezTo>
                <a:cubicBezTo>
                  <a:pt x="91741" y="192020"/>
                  <a:pt x="98351" y="192055"/>
                  <a:pt x="104795" y="192062"/>
                </a:cubicBezTo>
                <a:cubicBezTo>
                  <a:pt x="104816" y="192062"/>
                  <a:pt x="104837" y="192062"/>
                  <a:pt x="104858" y="192062"/>
                </a:cubicBezTo>
                <a:cubicBezTo>
                  <a:pt x="118962" y="192062"/>
                  <a:pt x="126904" y="187375"/>
                  <a:pt x="137910" y="179136"/>
                </a:cubicBezTo>
                <a:cubicBezTo>
                  <a:pt x="146028" y="173059"/>
                  <a:pt x="156253" y="162808"/>
                  <a:pt x="166933" y="161954"/>
                </a:cubicBezTo>
                <a:cubicBezTo>
                  <a:pt x="167292" y="161925"/>
                  <a:pt x="167651" y="161911"/>
                  <a:pt x="168010" y="161911"/>
                </a:cubicBezTo>
                <a:cubicBezTo>
                  <a:pt x="181682" y="161911"/>
                  <a:pt x="195092" y="182303"/>
                  <a:pt x="218644" y="186684"/>
                </a:cubicBezTo>
                <a:cubicBezTo>
                  <a:pt x="219557" y="186854"/>
                  <a:pt x="220468" y="186937"/>
                  <a:pt x="221373" y="186937"/>
                </a:cubicBezTo>
                <a:cubicBezTo>
                  <a:pt x="244429" y="186937"/>
                  <a:pt x="264478" y="133542"/>
                  <a:pt x="257989" y="111367"/>
                </a:cubicBezTo>
                <a:cubicBezTo>
                  <a:pt x="251245" y="88323"/>
                  <a:pt x="232134" y="80454"/>
                  <a:pt x="236068" y="61343"/>
                </a:cubicBezTo>
                <a:cubicBezTo>
                  <a:pt x="240002" y="42234"/>
                  <a:pt x="236067" y="30431"/>
                  <a:pt x="227636" y="21999"/>
                </a:cubicBezTo>
                <a:cubicBezTo>
                  <a:pt x="227636" y="21999"/>
                  <a:pt x="205715" y="1765"/>
                  <a:pt x="178175" y="79"/>
                </a:cubicBezTo>
                <a:cubicBezTo>
                  <a:pt x="177309" y="26"/>
                  <a:pt x="176476" y="0"/>
                  <a:pt x="175675" y="0"/>
                </a:cubicBezTo>
                <a:close/>
              </a:path>
            </a:pathLst>
          </a:custGeom>
          <a:solidFill>
            <a:srgbClr val="6E6EE3">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74"/>
          <p:cNvSpPr txBox="1">
            <a:spLocks noGrp="1"/>
          </p:cNvSpPr>
          <p:nvPr>
            <p:ph type="title"/>
          </p:nvPr>
        </p:nvSpPr>
        <p:spPr>
          <a:xfrm>
            <a:off x="5865000" y="1547900"/>
            <a:ext cx="2211300" cy="572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Mobile Web</a:t>
            </a:r>
            <a:endParaRPr/>
          </a:p>
        </p:txBody>
      </p:sp>
      <p:sp>
        <p:nvSpPr>
          <p:cNvPr id="2464" name="Google Shape;2464;p74"/>
          <p:cNvSpPr txBox="1">
            <a:spLocks noGrp="1"/>
          </p:cNvSpPr>
          <p:nvPr>
            <p:ph type="subTitle" idx="1"/>
          </p:nvPr>
        </p:nvSpPr>
        <p:spPr>
          <a:xfrm>
            <a:off x="5865000" y="2380600"/>
            <a:ext cx="2211300" cy="1215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You can replace the image on the screen with your own work. Just delete this one,</a:t>
            </a:r>
            <a:endParaRPr/>
          </a:p>
          <a:p>
            <a:pPr marL="0" lvl="0" indent="0" algn="l" rtl="0">
              <a:spcBef>
                <a:spcPts val="0"/>
              </a:spcBef>
              <a:spcAft>
                <a:spcPts val="0"/>
              </a:spcAft>
              <a:buClr>
                <a:schemeClr val="dk1"/>
              </a:buClr>
              <a:buSzPts val="1100"/>
              <a:buFont typeface="Arial"/>
              <a:buNone/>
            </a:pPr>
            <a:r>
              <a:rPr lang="en"/>
              <a:t>add yours and send it to the back</a:t>
            </a:r>
            <a:endParaRPr/>
          </a:p>
          <a:p>
            <a:pPr marL="0" lvl="0" indent="0" algn="l" rtl="0">
              <a:spcBef>
                <a:spcPts val="0"/>
              </a:spcBef>
              <a:spcAft>
                <a:spcPts val="0"/>
              </a:spcAft>
              <a:buNone/>
            </a:pPr>
            <a:endParaRPr/>
          </a:p>
        </p:txBody>
      </p:sp>
      <p:grpSp>
        <p:nvGrpSpPr>
          <p:cNvPr id="2465" name="Google Shape;2465;p74"/>
          <p:cNvGrpSpPr/>
          <p:nvPr/>
        </p:nvGrpSpPr>
        <p:grpSpPr>
          <a:xfrm>
            <a:off x="1577000" y="1091763"/>
            <a:ext cx="1457606" cy="2959966"/>
            <a:chOff x="1577000" y="1091763"/>
            <a:chExt cx="1457606" cy="2959966"/>
          </a:xfrm>
        </p:grpSpPr>
        <p:pic>
          <p:nvPicPr>
            <p:cNvPr id="2466" name="Google Shape;2466;p74"/>
            <p:cNvPicPr preferRelativeResize="0"/>
            <p:nvPr/>
          </p:nvPicPr>
          <p:blipFill rotWithShape="1">
            <a:blip r:embed="rId3">
              <a:alphaModFix/>
            </a:blip>
            <a:srcRect l="11974" r="6065"/>
            <a:stretch/>
          </p:blipFill>
          <p:spPr>
            <a:xfrm>
              <a:off x="1642325" y="1167650"/>
              <a:ext cx="1328800" cy="2794250"/>
            </a:xfrm>
            <a:prstGeom prst="rect">
              <a:avLst/>
            </a:prstGeom>
            <a:noFill/>
            <a:ln>
              <a:noFill/>
            </a:ln>
          </p:spPr>
        </p:pic>
        <p:sp>
          <p:nvSpPr>
            <p:cNvPr id="2467" name="Google Shape;2467;p74"/>
            <p:cNvSpPr/>
            <p:nvPr/>
          </p:nvSpPr>
          <p:spPr>
            <a:xfrm>
              <a:off x="1577000" y="1091763"/>
              <a:ext cx="1457606" cy="2959966"/>
            </a:xfrm>
            <a:custGeom>
              <a:avLst/>
              <a:gdLst/>
              <a:ahLst/>
              <a:cxnLst/>
              <a:rect l="l" t="t" r="r" b="b"/>
              <a:pathLst>
                <a:path w="41330" h="83929" extrusionOk="0">
                  <a:moveTo>
                    <a:pt x="6561" y="2464"/>
                  </a:moveTo>
                  <a:cubicBezTo>
                    <a:pt x="6569" y="2464"/>
                    <a:pt x="6576" y="2464"/>
                    <a:pt x="6583" y="2464"/>
                  </a:cubicBezTo>
                  <a:lnTo>
                    <a:pt x="11428" y="2485"/>
                  </a:lnTo>
                  <a:lnTo>
                    <a:pt x="13376" y="2496"/>
                  </a:lnTo>
                  <a:cubicBezTo>
                    <a:pt x="14118" y="2498"/>
                    <a:pt x="14717" y="3128"/>
                    <a:pt x="14713" y="3902"/>
                  </a:cubicBezTo>
                  <a:lnTo>
                    <a:pt x="14711" y="4905"/>
                  </a:lnTo>
                  <a:cubicBezTo>
                    <a:pt x="14707" y="5679"/>
                    <a:pt x="15306" y="6309"/>
                    <a:pt x="16048" y="6313"/>
                  </a:cubicBezTo>
                  <a:lnTo>
                    <a:pt x="26841" y="6361"/>
                  </a:lnTo>
                  <a:cubicBezTo>
                    <a:pt x="26843" y="6361"/>
                    <a:pt x="26845" y="6361"/>
                    <a:pt x="26847" y="6361"/>
                  </a:cubicBezTo>
                  <a:cubicBezTo>
                    <a:pt x="27587" y="6361"/>
                    <a:pt x="28188" y="5738"/>
                    <a:pt x="28191" y="4966"/>
                  </a:cubicBezTo>
                  <a:lnTo>
                    <a:pt x="28196" y="3965"/>
                  </a:lnTo>
                  <a:cubicBezTo>
                    <a:pt x="28198" y="3193"/>
                    <a:pt x="28800" y="2569"/>
                    <a:pt x="29541" y="2569"/>
                  </a:cubicBezTo>
                  <a:cubicBezTo>
                    <a:pt x="29543" y="2569"/>
                    <a:pt x="29544" y="2569"/>
                    <a:pt x="29546" y="2569"/>
                  </a:cubicBezTo>
                  <a:lnTo>
                    <a:pt x="35083" y="2595"/>
                  </a:lnTo>
                  <a:cubicBezTo>
                    <a:pt x="37488" y="2606"/>
                    <a:pt x="39428" y="4558"/>
                    <a:pt x="39418" y="6957"/>
                  </a:cubicBezTo>
                  <a:lnTo>
                    <a:pt x="39123" y="76641"/>
                  </a:lnTo>
                  <a:cubicBezTo>
                    <a:pt x="39113" y="79034"/>
                    <a:pt x="37165" y="80966"/>
                    <a:pt x="34768" y="80966"/>
                  </a:cubicBezTo>
                  <a:cubicBezTo>
                    <a:pt x="34761" y="80966"/>
                    <a:pt x="34754" y="80966"/>
                    <a:pt x="34746" y="80966"/>
                  </a:cubicBezTo>
                  <a:lnTo>
                    <a:pt x="6248" y="80835"/>
                  </a:lnTo>
                  <a:cubicBezTo>
                    <a:pt x="3843" y="80824"/>
                    <a:pt x="1901" y="78872"/>
                    <a:pt x="1911" y="76473"/>
                  </a:cubicBezTo>
                  <a:lnTo>
                    <a:pt x="2206" y="6790"/>
                  </a:lnTo>
                  <a:cubicBezTo>
                    <a:pt x="2217" y="4397"/>
                    <a:pt x="4165" y="2464"/>
                    <a:pt x="6561" y="2464"/>
                  </a:cubicBezTo>
                  <a:close/>
                  <a:moveTo>
                    <a:pt x="6535" y="1"/>
                  </a:moveTo>
                  <a:cubicBezTo>
                    <a:pt x="3114" y="1"/>
                    <a:pt x="332" y="2760"/>
                    <a:pt x="317" y="6177"/>
                  </a:cubicBezTo>
                  <a:lnTo>
                    <a:pt x="15" y="77568"/>
                  </a:lnTo>
                  <a:cubicBezTo>
                    <a:pt x="0" y="80992"/>
                    <a:pt x="2772" y="83782"/>
                    <a:pt x="6207" y="83797"/>
                  </a:cubicBezTo>
                  <a:lnTo>
                    <a:pt x="34763" y="83928"/>
                  </a:lnTo>
                  <a:cubicBezTo>
                    <a:pt x="34773" y="83928"/>
                    <a:pt x="34784" y="83928"/>
                    <a:pt x="34794" y="83928"/>
                  </a:cubicBezTo>
                  <a:cubicBezTo>
                    <a:pt x="38216" y="83928"/>
                    <a:pt x="40998" y="81169"/>
                    <a:pt x="41012" y="77752"/>
                  </a:cubicBezTo>
                  <a:lnTo>
                    <a:pt x="41315" y="6361"/>
                  </a:lnTo>
                  <a:cubicBezTo>
                    <a:pt x="41329" y="2936"/>
                    <a:pt x="38557" y="147"/>
                    <a:pt x="35123" y="132"/>
                  </a:cubicBezTo>
                  <a:lnTo>
                    <a:pt x="6566" y="1"/>
                  </a:lnTo>
                  <a:cubicBezTo>
                    <a:pt x="6556" y="1"/>
                    <a:pt x="6546" y="1"/>
                    <a:pt x="65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2471"/>
        <p:cNvGrpSpPr/>
        <p:nvPr/>
      </p:nvGrpSpPr>
      <p:grpSpPr>
        <a:xfrm>
          <a:off x="0" y="0"/>
          <a:ext cx="0" cy="0"/>
          <a:chOff x="0" y="0"/>
          <a:chExt cx="0" cy="0"/>
        </a:xfrm>
      </p:grpSpPr>
      <p:sp>
        <p:nvSpPr>
          <p:cNvPr id="2472" name="Google Shape;2472;p75"/>
          <p:cNvSpPr txBox="1">
            <a:spLocks noGrp="1"/>
          </p:cNvSpPr>
          <p:nvPr>
            <p:ph type="ctrTitle"/>
          </p:nvPr>
        </p:nvSpPr>
        <p:spPr>
          <a:xfrm>
            <a:off x="1683750" y="1436250"/>
            <a:ext cx="5776500" cy="923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 Conclusion Is a Good Way to Close a Presentation</a:t>
            </a:r>
            <a:endParaRPr/>
          </a:p>
        </p:txBody>
      </p:sp>
      <p:sp>
        <p:nvSpPr>
          <p:cNvPr id="2473" name="Google Shape;2473;p75"/>
          <p:cNvSpPr txBox="1">
            <a:spLocks noGrp="1"/>
          </p:cNvSpPr>
          <p:nvPr>
            <p:ph type="subTitle" idx="1"/>
          </p:nvPr>
        </p:nvSpPr>
        <p:spPr>
          <a:xfrm>
            <a:off x="2537100" y="2603850"/>
            <a:ext cx="4069800" cy="1713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only a bit larger than our Moon. The planet’s name has nothing to do with the liquid metal, since it was named after the Roman messenger god</a:t>
            </a:r>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453"/>
        <p:cNvGrpSpPr/>
        <p:nvPr/>
      </p:nvGrpSpPr>
      <p:grpSpPr>
        <a:xfrm>
          <a:off x="0" y="0"/>
          <a:ext cx="0" cy="0"/>
          <a:chOff x="0" y="0"/>
          <a:chExt cx="0" cy="0"/>
        </a:xfrm>
      </p:grpSpPr>
      <p:sp>
        <p:nvSpPr>
          <p:cNvPr id="454" name="Google Shape;454;p40"/>
          <p:cNvSpPr txBox="1">
            <a:spLocks noGrp="1"/>
          </p:cNvSpPr>
          <p:nvPr>
            <p:ph type="title"/>
          </p:nvPr>
        </p:nvSpPr>
        <p:spPr>
          <a:xfrm>
            <a:off x="1029075" y="2405650"/>
            <a:ext cx="3251400" cy="841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Company</a:t>
            </a:r>
            <a:endParaRPr/>
          </a:p>
        </p:txBody>
      </p:sp>
      <p:sp>
        <p:nvSpPr>
          <p:cNvPr id="455" name="Google Shape;455;p40"/>
          <p:cNvSpPr txBox="1">
            <a:spLocks noGrp="1"/>
          </p:cNvSpPr>
          <p:nvPr>
            <p:ph type="title" idx="2"/>
          </p:nvPr>
        </p:nvSpPr>
        <p:spPr>
          <a:xfrm>
            <a:off x="1029075" y="1493725"/>
            <a:ext cx="3251400" cy="1144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01</a:t>
            </a:r>
            <a:endParaRPr/>
          </a:p>
        </p:txBody>
      </p:sp>
      <p:sp>
        <p:nvSpPr>
          <p:cNvPr id="456" name="Google Shape;456;p40"/>
          <p:cNvSpPr txBox="1">
            <a:spLocks noGrp="1"/>
          </p:cNvSpPr>
          <p:nvPr>
            <p:ph type="subTitle" idx="1"/>
          </p:nvPr>
        </p:nvSpPr>
        <p:spPr>
          <a:xfrm>
            <a:off x="1029075" y="3247450"/>
            <a:ext cx="3251400" cy="554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could enter a subtitle here if you need it</a:t>
            </a:r>
            <a:endParaRPr/>
          </a:p>
        </p:txBody>
      </p:sp>
      <p:sp>
        <p:nvSpPr>
          <p:cNvPr id="457" name="Google Shape;457;p40"/>
          <p:cNvSpPr/>
          <p:nvPr/>
        </p:nvSpPr>
        <p:spPr>
          <a:xfrm>
            <a:off x="3024685" y="1031667"/>
            <a:ext cx="185637" cy="181429"/>
          </a:xfrm>
          <a:custGeom>
            <a:avLst/>
            <a:gdLst/>
            <a:ahLst/>
            <a:cxnLst/>
            <a:rect l="l" t="t" r="r" b="b"/>
            <a:pathLst>
              <a:path w="6352" h="6208" extrusionOk="0">
                <a:moveTo>
                  <a:pt x="3125" y="1"/>
                </a:moveTo>
                <a:lnTo>
                  <a:pt x="2814" y="749"/>
                </a:lnTo>
                <a:cubicBezTo>
                  <a:pt x="2414" y="1707"/>
                  <a:pt x="1677" y="2487"/>
                  <a:pt x="742" y="2939"/>
                </a:cubicBezTo>
                <a:lnTo>
                  <a:pt x="0" y="3300"/>
                </a:lnTo>
                <a:lnTo>
                  <a:pt x="569" y="3507"/>
                </a:lnTo>
                <a:cubicBezTo>
                  <a:pt x="1610" y="3887"/>
                  <a:pt x="2462" y="4659"/>
                  <a:pt x="2942" y="5660"/>
                </a:cubicBezTo>
                <a:lnTo>
                  <a:pt x="3206" y="6208"/>
                </a:lnTo>
                <a:lnTo>
                  <a:pt x="3383" y="5771"/>
                </a:lnTo>
                <a:cubicBezTo>
                  <a:pt x="3814" y="4703"/>
                  <a:pt x="4658" y="3856"/>
                  <a:pt x="5726" y="3423"/>
                </a:cubicBezTo>
                <a:lnTo>
                  <a:pt x="6351" y="3169"/>
                </a:lnTo>
                <a:lnTo>
                  <a:pt x="5700" y="2904"/>
                </a:lnTo>
                <a:cubicBezTo>
                  <a:pt x="4648" y="2478"/>
                  <a:pt x="3811" y="1648"/>
                  <a:pt x="3374" y="600"/>
                </a:cubicBezTo>
                <a:lnTo>
                  <a:pt x="312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40"/>
          <p:cNvSpPr/>
          <p:nvPr/>
        </p:nvSpPr>
        <p:spPr>
          <a:xfrm>
            <a:off x="1029068" y="4273180"/>
            <a:ext cx="308469" cy="301476"/>
          </a:xfrm>
          <a:custGeom>
            <a:avLst/>
            <a:gdLst/>
            <a:ahLst/>
            <a:cxnLst/>
            <a:rect l="l" t="t" r="r" b="b"/>
            <a:pathLst>
              <a:path w="6352" h="6208" extrusionOk="0">
                <a:moveTo>
                  <a:pt x="3125" y="1"/>
                </a:moveTo>
                <a:lnTo>
                  <a:pt x="2814" y="749"/>
                </a:lnTo>
                <a:cubicBezTo>
                  <a:pt x="2414" y="1707"/>
                  <a:pt x="1677" y="2487"/>
                  <a:pt x="742" y="2939"/>
                </a:cubicBezTo>
                <a:lnTo>
                  <a:pt x="0" y="3300"/>
                </a:lnTo>
                <a:lnTo>
                  <a:pt x="569" y="3507"/>
                </a:lnTo>
                <a:cubicBezTo>
                  <a:pt x="1610" y="3887"/>
                  <a:pt x="2462" y="4659"/>
                  <a:pt x="2942" y="5660"/>
                </a:cubicBezTo>
                <a:lnTo>
                  <a:pt x="3206" y="6208"/>
                </a:lnTo>
                <a:lnTo>
                  <a:pt x="3383" y="5771"/>
                </a:lnTo>
                <a:cubicBezTo>
                  <a:pt x="3814" y="4703"/>
                  <a:pt x="4658" y="3856"/>
                  <a:pt x="5726" y="3423"/>
                </a:cubicBezTo>
                <a:lnTo>
                  <a:pt x="6351" y="3169"/>
                </a:lnTo>
                <a:lnTo>
                  <a:pt x="5700" y="2904"/>
                </a:lnTo>
                <a:cubicBezTo>
                  <a:pt x="4648" y="2478"/>
                  <a:pt x="3811" y="1648"/>
                  <a:pt x="3374" y="600"/>
                </a:cubicBezTo>
                <a:lnTo>
                  <a:pt x="312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40"/>
          <p:cNvSpPr/>
          <p:nvPr/>
        </p:nvSpPr>
        <p:spPr>
          <a:xfrm>
            <a:off x="2373429" y="1372097"/>
            <a:ext cx="124452" cy="121630"/>
          </a:xfrm>
          <a:custGeom>
            <a:avLst/>
            <a:gdLst/>
            <a:ahLst/>
            <a:cxnLst/>
            <a:rect l="l" t="t" r="r" b="b"/>
            <a:pathLst>
              <a:path w="6352" h="6208" extrusionOk="0">
                <a:moveTo>
                  <a:pt x="3125" y="1"/>
                </a:moveTo>
                <a:lnTo>
                  <a:pt x="2814" y="749"/>
                </a:lnTo>
                <a:cubicBezTo>
                  <a:pt x="2414" y="1707"/>
                  <a:pt x="1677" y="2487"/>
                  <a:pt x="742" y="2939"/>
                </a:cubicBezTo>
                <a:lnTo>
                  <a:pt x="0" y="3300"/>
                </a:lnTo>
                <a:lnTo>
                  <a:pt x="569" y="3507"/>
                </a:lnTo>
                <a:cubicBezTo>
                  <a:pt x="1610" y="3887"/>
                  <a:pt x="2462" y="4659"/>
                  <a:pt x="2942" y="5660"/>
                </a:cubicBezTo>
                <a:lnTo>
                  <a:pt x="3206" y="6208"/>
                </a:lnTo>
                <a:lnTo>
                  <a:pt x="3383" y="5771"/>
                </a:lnTo>
                <a:cubicBezTo>
                  <a:pt x="3814" y="4703"/>
                  <a:pt x="4658" y="3856"/>
                  <a:pt x="5726" y="3423"/>
                </a:cubicBezTo>
                <a:lnTo>
                  <a:pt x="6351" y="3169"/>
                </a:lnTo>
                <a:lnTo>
                  <a:pt x="5700" y="2904"/>
                </a:lnTo>
                <a:cubicBezTo>
                  <a:pt x="4648" y="2478"/>
                  <a:pt x="3811" y="1648"/>
                  <a:pt x="3374" y="600"/>
                </a:cubicBezTo>
                <a:lnTo>
                  <a:pt x="312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0" name="Google Shape;460;p40"/>
          <p:cNvGrpSpPr/>
          <p:nvPr/>
        </p:nvGrpSpPr>
        <p:grpSpPr>
          <a:xfrm>
            <a:off x="5030736" y="-13389"/>
            <a:ext cx="3910750" cy="4588043"/>
            <a:chOff x="5030736" y="-13389"/>
            <a:chExt cx="3910750" cy="4588043"/>
          </a:xfrm>
        </p:grpSpPr>
        <p:grpSp>
          <p:nvGrpSpPr>
            <p:cNvPr id="461" name="Google Shape;461;p40"/>
            <p:cNvGrpSpPr/>
            <p:nvPr/>
          </p:nvGrpSpPr>
          <p:grpSpPr>
            <a:xfrm>
              <a:off x="5030736" y="-13389"/>
              <a:ext cx="3910750" cy="4588043"/>
              <a:chOff x="1406125" y="-176263"/>
              <a:chExt cx="4817975" cy="5652388"/>
            </a:xfrm>
          </p:grpSpPr>
          <p:sp>
            <p:nvSpPr>
              <p:cNvPr id="462" name="Google Shape;462;p40"/>
              <p:cNvSpPr/>
              <p:nvPr/>
            </p:nvSpPr>
            <p:spPr>
              <a:xfrm>
                <a:off x="1406125" y="5198625"/>
                <a:ext cx="4750600" cy="277500"/>
              </a:xfrm>
              <a:custGeom>
                <a:avLst/>
                <a:gdLst/>
                <a:ahLst/>
                <a:cxnLst/>
                <a:rect l="l" t="t" r="r" b="b"/>
                <a:pathLst>
                  <a:path w="190024" h="11100" extrusionOk="0">
                    <a:moveTo>
                      <a:pt x="95012" y="1"/>
                    </a:moveTo>
                    <a:cubicBezTo>
                      <a:pt x="69812" y="1"/>
                      <a:pt x="45647" y="586"/>
                      <a:pt x="27828" y="1626"/>
                    </a:cubicBezTo>
                    <a:cubicBezTo>
                      <a:pt x="10010" y="2667"/>
                      <a:pt x="0" y="4078"/>
                      <a:pt x="0" y="5551"/>
                    </a:cubicBezTo>
                    <a:cubicBezTo>
                      <a:pt x="0" y="7021"/>
                      <a:pt x="10010" y="8433"/>
                      <a:pt x="27828" y="9474"/>
                    </a:cubicBezTo>
                    <a:cubicBezTo>
                      <a:pt x="45647" y="10514"/>
                      <a:pt x="69812" y="11099"/>
                      <a:pt x="95012" y="11099"/>
                    </a:cubicBezTo>
                    <a:cubicBezTo>
                      <a:pt x="120211" y="11099"/>
                      <a:pt x="144377" y="10514"/>
                      <a:pt x="162195" y="9474"/>
                    </a:cubicBezTo>
                    <a:cubicBezTo>
                      <a:pt x="180013" y="8433"/>
                      <a:pt x="190023" y="7021"/>
                      <a:pt x="190023" y="5551"/>
                    </a:cubicBezTo>
                    <a:cubicBezTo>
                      <a:pt x="190023" y="4078"/>
                      <a:pt x="180013" y="2667"/>
                      <a:pt x="162195" y="1626"/>
                    </a:cubicBezTo>
                    <a:cubicBezTo>
                      <a:pt x="144377" y="586"/>
                      <a:pt x="120211" y="1"/>
                      <a:pt x="95012" y="1"/>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40"/>
              <p:cNvSpPr/>
              <p:nvPr/>
            </p:nvSpPr>
            <p:spPr>
              <a:xfrm>
                <a:off x="5806275" y="2415800"/>
                <a:ext cx="223650" cy="190675"/>
              </a:xfrm>
              <a:custGeom>
                <a:avLst/>
                <a:gdLst/>
                <a:ahLst/>
                <a:cxnLst/>
                <a:rect l="l" t="t" r="r" b="b"/>
                <a:pathLst>
                  <a:path w="8946" h="7627" extrusionOk="0">
                    <a:moveTo>
                      <a:pt x="7516" y="1"/>
                    </a:moveTo>
                    <a:lnTo>
                      <a:pt x="1" y="4218"/>
                    </a:lnTo>
                    <a:lnTo>
                      <a:pt x="1430" y="7627"/>
                    </a:lnTo>
                    <a:lnTo>
                      <a:pt x="8946" y="3410"/>
                    </a:lnTo>
                    <a:lnTo>
                      <a:pt x="7516" y="1"/>
                    </a:ln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40"/>
              <p:cNvSpPr/>
              <p:nvPr/>
            </p:nvSpPr>
            <p:spPr>
              <a:xfrm>
                <a:off x="5723275" y="1860275"/>
                <a:ext cx="195075" cy="250000"/>
              </a:xfrm>
              <a:custGeom>
                <a:avLst/>
                <a:gdLst/>
                <a:ahLst/>
                <a:cxnLst/>
                <a:rect l="l" t="t" r="r" b="b"/>
                <a:pathLst>
                  <a:path w="7803" h="10000" extrusionOk="0">
                    <a:moveTo>
                      <a:pt x="5937" y="0"/>
                    </a:moveTo>
                    <a:lnTo>
                      <a:pt x="1" y="6809"/>
                    </a:lnTo>
                    <a:lnTo>
                      <a:pt x="1868" y="10000"/>
                    </a:lnTo>
                    <a:lnTo>
                      <a:pt x="7803" y="3192"/>
                    </a:lnTo>
                    <a:lnTo>
                      <a:pt x="5937" y="0"/>
                    </a:ln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40"/>
              <p:cNvSpPr/>
              <p:nvPr/>
            </p:nvSpPr>
            <p:spPr>
              <a:xfrm>
                <a:off x="5816950" y="1798600"/>
                <a:ext cx="278875" cy="170250"/>
              </a:xfrm>
              <a:custGeom>
                <a:avLst/>
                <a:gdLst/>
                <a:ahLst/>
                <a:cxnLst/>
                <a:rect l="l" t="t" r="r" b="b"/>
                <a:pathLst>
                  <a:path w="11155" h="6810" extrusionOk="0">
                    <a:moveTo>
                      <a:pt x="1593" y="1"/>
                    </a:moveTo>
                    <a:cubicBezTo>
                      <a:pt x="1367" y="1"/>
                      <a:pt x="1150" y="141"/>
                      <a:pt x="1076" y="374"/>
                    </a:cubicBezTo>
                    <a:lnTo>
                      <a:pt x="47" y="3580"/>
                    </a:lnTo>
                    <a:cubicBezTo>
                      <a:pt x="1" y="3724"/>
                      <a:pt x="60" y="3881"/>
                      <a:pt x="191" y="3957"/>
                    </a:cubicBezTo>
                    <a:lnTo>
                      <a:pt x="4082" y="6232"/>
                    </a:lnTo>
                    <a:cubicBezTo>
                      <a:pt x="4221" y="6314"/>
                      <a:pt x="4380" y="6356"/>
                      <a:pt x="4540" y="6356"/>
                    </a:cubicBezTo>
                    <a:cubicBezTo>
                      <a:pt x="4598" y="6356"/>
                      <a:pt x="4657" y="6350"/>
                      <a:pt x="4715" y="6339"/>
                    </a:cubicBezTo>
                    <a:cubicBezTo>
                      <a:pt x="5246" y="6230"/>
                      <a:pt x="5808" y="6129"/>
                      <a:pt x="6510" y="6129"/>
                    </a:cubicBezTo>
                    <a:cubicBezTo>
                      <a:pt x="7395" y="6129"/>
                      <a:pt x="8503" y="6289"/>
                      <a:pt x="10049" y="6791"/>
                    </a:cubicBezTo>
                    <a:cubicBezTo>
                      <a:pt x="10089" y="6804"/>
                      <a:pt x="10128" y="6810"/>
                      <a:pt x="10167" y="6810"/>
                    </a:cubicBezTo>
                    <a:cubicBezTo>
                      <a:pt x="10733" y="6810"/>
                      <a:pt x="11155" y="5498"/>
                      <a:pt x="9928" y="4781"/>
                    </a:cubicBezTo>
                    <a:cubicBezTo>
                      <a:pt x="8588" y="3999"/>
                      <a:pt x="6530" y="2931"/>
                      <a:pt x="5561" y="2364"/>
                    </a:cubicBezTo>
                    <a:cubicBezTo>
                      <a:pt x="3985" y="1441"/>
                      <a:pt x="3114" y="834"/>
                      <a:pt x="1875" y="80"/>
                    </a:cubicBezTo>
                    <a:cubicBezTo>
                      <a:pt x="1786" y="26"/>
                      <a:pt x="1689" y="1"/>
                      <a:pt x="159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40"/>
              <p:cNvSpPr/>
              <p:nvPr/>
            </p:nvSpPr>
            <p:spPr>
              <a:xfrm>
                <a:off x="5947775" y="2351675"/>
                <a:ext cx="276325" cy="256600"/>
              </a:xfrm>
              <a:custGeom>
                <a:avLst/>
                <a:gdLst/>
                <a:ahLst/>
                <a:cxnLst/>
                <a:rect l="l" t="t" r="r" b="b"/>
                <a:pathLst>
                  <a:path w="11053" h="10264" extrusionOk="0">
                    <a:moveTo>
                      <a:pt x="2433" y="0"/>
                    </a:moveTo>
                    <a:cubicBezTo>
                      <a:pt x="2262" y="0"/>
                      <a:pt x="2092" y="81"/>
                      <a:pt x="1985" y="237"/>
                    </a:cubicBezTo>
                    <a:lnTo>
                      <a:pt x="85" y="3016"/>
                    </a:lnTo>
                    <a:cubicBezTo>
                      <a:pt x="0" y="3141"/>
                      <a:pt x="12" y="3308"/>
                      <a:pt x="115" y="3418"/>
                    </a:cubicBezTo>
                    <a:lnTo>
                      <a:pt x="2875" y="6366"/>
                    </a:lnTo>
                    <a:cubicBezTo>
                      <a:pt x="3093" y="6599"/>
                      <a:pt x="3386" y="6735"/>
                      <a:pt x="3694" y="6819"/>
                    </a:cubicBezTo>
                    <a:cubicBezTo>
                      <a:pt x="6526" y="7591"/>
                      <a:pt x="7365" y="8522"/>
                      <a:pt x="9802" y="10203"/>
                    </a:cubicBezTo>
                    <a:cubicBezTo>
                      <a:pt x="9863" y="10244"/>
                      <a:pt x="9928" y="10264"/>
                      <a:pt x="9994" y="10264"/>
                    </a:cubicBezTo>
                    <a:cubicBezTo>
                      <a:pt x="10504" y="10264"/>
                      <a:pt x="11053" y="9088"/>
                      <a:pt x="10134" y="8106"/>
                    </a:cubicBezTo>
                    <a:cubicBezTo>
                      <a:pt x="8418" y="6274"/>
                      <a:pt x="7895" y="5750"/>
                      <a:pt x="6432" y="4188"/>
                    </a:cubicBezTo>
                    <a:cubicBezTo>
                      <a:pt x="5181" y="2851"/>
                      <a:pt x="3805" y="1257"/>
                      <a:pt x="2828" y="177"/>
                    </a:cubicBezTo>
                    <a:cubicBezTo>
                      <a:pt x="2721" y="58"/>
                      <a:pt x="2577" y="0"/>
                      <a:pt x="243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40"/>
              <p:cNvSpPr/>
              <p:nvPr/>
            </p:nvSpPr>
            <p:spPr>
              <a:xfrm>
                <a:off x="3251400" y="2863475"/>
                <a:ext cx="505025" cy="661975"/>
              </a:xfrm>
              <a:custGeom>
                <a:avLst/>
                <a:gdLst/>
                <a:ahLst/>
                <a:cxnLst/>
                <a:rect l="l" t="t" r="r" b="b"/>
                <a:pathLst>
                  <a:path w="20201" h="26479" extrusionOk="0">
                    <a:moveTo>
                      <a:pt x="14678" y="0"/>
                    </a:moveTo>
                    <a:cubicBezTo>
                      <a:pt x="14149" y="2883"/>
                      <a:pt x="13696" y="5759"/>
                      <a:pt x="13304" y="8659"/>
                    </a:cubicBezTo>
                    <a:cubicBezTo>
                      <a:pt x="13106" y="10107"/>
                      <a:pt x="12923" y="11560"/>
                      <a:pt x="12755" y="13016"/>
                    </a:cubicBezTo>
                    <a:cubicBezTo>
                      <a:pt x="12673" y="13745"/>
                      <a:pt x="12585" y="14473"/>
                      <a:pt x="12516" y="15207"/>
                    </a:cubicBezTo>
                    <a:lnTo>
                      <a:pt x="12321" y="17263"/>
                    </a:lnTo>
                    <a:cubicBezTo>
                      <a:pt x="12280" y="17620"/>
                      <a:pt x="12166" y="17959"/>
                      <a:pt x="11956" y="18330"/>
                    </a:cubicBezTo>
                    <a:cubicBezTo>
                      <a:pt x="11742" y="18696"/>
                      <a:pt x="11418" y="19075"/>
                      <a:pt x="11011" y="19436"/>
                    </a:cubicBezTo>
                    <a:cubicBezTo>
                      <a:pt x="10190" y="20160"/>
                      <a:pt x="9080" y="20805"/>
                      <a:pt x="7880" y="21338"/>
                    </a:cubicBezTo>
                    <a:cubicBezTo>
                      <a:pt x="6679" y="21878"/>
                      <a:pt x="5380" y="22328"/>
                      <a:pt x="4051" y="22714"/>
                    </a:cubicBezTo>
                    <a:cubicBezTo>
                      <a:pt x="2732" y="23114"/>
                      <a:pt x="1325" y="23431"/>
                      <a:pt x="1" y="23700"/>
                    </a:cubicBezTo>
                    <a:lnTo>
                      <a:pt x="180" y="26471"/>
                    </a:lnTo>
                    <a:cubicBezTo>
                      <a:pt x="396" y="26476"/>
                      <a:pt x="607" y="26479"/>
                      <a:pt x="815" y="26479"/>
                    </a:cubicBezTo>
                    <a:cubicBezTo>
                      <a:pt x="1382" y="26479"/>
                      <a:pt x="1925" y="26459"/>
                      <a:pt x="2485" y="26425"/>
                    </a:cubicBezTo>
                    <a:cubicBezTo>
                      <a:pt x="3243" y="26381"/>
                      <a:pt x="4003" y="26322"/>
                      <a:pt x="4763" y="26227"/>
                    </a:cubicBezTo>
                    <a:cubicBezTo>
                      <a:pt x="6282" y="26034"/>
                      <a:pt x="7805" y="25739"/>
                      <a:pt x="9333" y="25275"/>
                    </a:cubicBezTo>
                    <a:cubicBezTo>
                      <a:pt x="10855" y="24797"/>
                      <a:pt x="12403" y="24178"/>
                      <a:pt x="13887" y="23118"/>
                    </a:cubicBezTo>
                    <a:cubicBezTo>
                      <a:pt x="14624" y="22581"/>
                      <a:pt x="15345" y="21928"/>
                      <a:pt x="15961" y="21098"/>
                    </a:cubicBezTo>
                    <a:cubicBezTo>
                      <a:pt x="16606" y="20230"/>
                      <a:pt x="17055" y="19232"/>
                      <a:pt x="17278" y="18174"/>
                    </a:cubicBezTo>
                    <a:lnTo>
                      <a:pt x="18782" y="9507"/>
                    </a:lnTo>
                    <a:cubicBezTo>
                      <a:pt x="19283" y="6658"/>
                      <a:pt x="19759" y="3793"/>
                      <a:pt x="20201" y="941"/>
                    </a:cubicBezTo>
                    <a:lnTo>
                      <a:pt x="14678" y="0"/>
                    </a:ln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40"/>
              <p:cNvSpPr/>
              <p:nvPr/>
            </p:nvSpPr>
            <p:spPr>
              <a:xfrm>
                <a:off x="3534925" y="2749975"/>
                <a:ext cx="239525" cy="382175"/>
              </a:xfrm>
              <a:custGeom>
                <a:avLst/>
                <a:gdLst/>
                <a:ahLst/>
                <a:cxnLst/>
                <a:rect l="l" t="t" r="r" b="b"/>
                <a:pathLst>
                  <a:path w="9581" h="15287" extrusionOk="0">
                    <a:moveTo>
                      <a:pt x="5619" y="1"/>
                    </a:moveTo>
                    <a:cubicBezTo>
                      <a:pt x="3977" y="1"/>
                      <a:pt x="2285" y="1181"/>
                      <a:pt x="1470" y="3615"/>
                    </a:cubicBezTo>
                    <a:cubicBezTo>
                      <a:pt x="1" y="8019"/>
                      <a:pt x="1461" y="13562"/>
                      <a:pt x="1461" y="13562"/>
                    </a:cubicBezTo>
                    <a:lnTo>
                      <a:pt x="7439" y="15286"/>
                    </a:lnTo>
                    <a:cubicBezTo>
                      <a:pt x="7439" y="15286"/>
                      <a:pt x="8478" y="12126"/>
                      <a:pt x="9081" y="8819"/>
                    </a:cubicBezTo>
                    <a:cubicBezTo>
                      <a:pt x="9218" y="8054"/>
                      <a:pt x="9335" y="7285"/>
                      <a:pt x="9409" y="6539"/>
                    </a:cubicBezTo>
                    <a:cubicBezTo>
                      <a:pt x="9580" y="4863"/>
                      <a:pt x="9536" y="3334"/>
                      <a:pt x="9076" y="2390"/>
                    </a:cubicBezTo>
                    <a:cubicBezTo>
                      <a:pt x="8308" y="811"/>
                      <a:pt x="6980" y="1"/>
                      <a:pt x="5619"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40"/>
              <p:cNvSpPr/>
              <p:nvPr/>
            </p:nvSpPr>
            <p:spPr>
              <a:xfrm>
                <a:off x="3699675" y="2904350"/>
                <a:ext cx="70500" cy="66100"/>
              </a:xfrm>
              <a:custGeom>
                <a:avLst/>
                <a:gdLst/>
                <a:ahLst/>
                <a:cxnLst/>
                <a:rect l="l" t="t" r="r" b="b"/>
                <a:pathLst>
                  <a:path w="2820" h="2644" extrusionOk="0">
                    <a:moveTo>
                      <a:pt x="1954" y="0"/>
                    </a:moveTo>
                    <a:cubicBezTo>
                      <a:pt x="1012" y="0"/>
                      <a:pt x="159" y="1176"/>
                      <a:pt x="1" y="2138"/>
                    </a:cubicBezTo>
                    <a:lnTo>
                      <a:pt x="2491" y="2644"/>
                    </a:lnTo>
                    <a:cubicBezTo>
                      <a:pt x="2628" y="1879"/>
                      <a:pt x="2745" y="1110"/>
                      <a:pt x="2819" y="364"/>
                    </a:cubicBezTo>
                    <a:cubicBezTo>
                      <a:pt x="2534" y="108"/>
                      <a:pt x="2240" y="0"/>
                      <a:pt x="195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40"/>
              <p:cNvSpPr/>
              <p:nvPr/>
            </p:nvSpPr>
            <p:spPr>
              <a:xfrm>
                <a:off x="3199775" y="3448400"/>
                <a:ext cx="128975" cy="113550"/>
              </a:xfrm>
              <a:custGeom>
                <a:avLst/>
                <a:gdLst/>
                <a:ahLst/>
                <a:cxnLst/>
                <a:rect l="l" t="t" r="r" b="b"/>
                <a:pathLst>
                  <a:path w="5159" h="4542" extrusionOk="0">
                    <a:moveTo>
                      <a:pt x="4040" y="1"/>
                    </a:moveTo>
                    <a:lnTo>
                      <a:pt x="0" y="164"/>
                    </a:lnTo>
                    <a:lnTo>
                      <a:pt x="1772" y="4541"/>
                    </a:lnTo>
                    <a:cubicBezTo>
                      <a:pt x="1772" y="4541"/>
                      <a:pt x="1778" y="4541"/>
                      <a:pt x="1790" y="4541"/>
                    </a:cubicBezTo>
                    <a:cubicBezTo>
                      <a:pt x="2018" y="4541"/>
                      <a:pt x="4398" y="4482"/>
                      <a:pt x="5159" y="2035"/>
                    </a:cubicBezTo>
                    <a:lnTo>
                      <a:pt x="4040" y="1"/>
                    </a:ln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40"/>
              <p:cNvSpPr/>
              <p:nvPr/>
            </p:nvSpPr>
            <p:spPr>
              <a:xfrm>
                <a:off x="3124250" y="3452475"/>
                <a:ext cx="119825" cy="110000"/>
              </a:xfrm>
              <a:custGeom>
                <a:avLst/>
                <a:gdLst/>
                <a:ahLst/>
                <a:cxnLst/>
                <a:rect l="l" t="t" r="r" b="b"/>
                <a:pathLst>
                  <a:path w="4793" h="4400" extrusionOk="0">
                    <a:moveTo>
                      <a:pt x="3021" y="1"/>
                    </a:moveTo>
                    <a:lnTo>
                      <a:pt x="1" y="2117"/>
                    </a:lnTo>
                    <a:lnTo>
                      <a:pt x="2964" y="4399"/>
                    </a:lnTo>
                    <a:lnTo>
                      <a:pt x="4793" y="4378"/>
                    </a:lnTo>
                    <a:lnTo>
                      <a:pt x="3021" y="1"/>
                    </a:ln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40"/>
              <p:cNvSpPr/>
              <p:nvPr/>
            </p:nvSpPr>
            <p:spPr>
              <a:xfrm>
                <a:off x="3395575" y="2318575"/>
                <a:ext cx="998175" cy="634825"/>
              </a:xfrm>
              <a:custGeom>
                <a:avLst/>
                <a:gdLst/>
                <a:ahLst/>
                <a:cxnLst/>
                <a:rect l="l" t="t" r="r" b="b"/>
                <a:pathLst>
                  <a:path w="39927" h="25393" extrusionOk="0">
                    <a:moveTo>
                      <a:pt x="35970" y="0"/>
                    </a:moveTo>
                    <a:cubicBezTo>
                      <a:pt x="23923" y="236"/>
                      <a:pt x="13924" y="2809"/>
                      <a:pt x="1" y="7200"/>
                    </a:cubicBezTo>
                    <a:cubicBezTo>
                      <a:pt x="1" y="7200"/>
                      <a:pt x="1227" y="12003"/>
                      <a:pt x="2661" y="14903"/>
                    </a:cubicBezTo>
                    <a:cubicBezTo>
                      <a:pt x="3782" y="17169"/>
                      <a:pt x="5489" y="20406"/>
                      <a:pt x="6746" y="22248"/>
                    </a:cubicBezTo>
                    <a:cubicBezTo>
                      <a:pt x="6912" y="22492"/>
                      <a:pt x="7081" y="22732"/>
                      <a:pt x="7252" y="22967"/>
                    </a:cubicBezTo>
                    <a:cubicBezTo>
                      <a:pt x="8391" y="24528"/>
                      <a:pt x="10180" y="25392"/>
                      <a:pt x="12028" y="25392"/>
                    </a:cubicBezTo>
                    <a:cubicBezTo>
                      <a:pt x="12736" y="25392"/>
                      <a:pt x="13454" y="25265"/>
                      <a:pt x="14146" y="25002"/>
                    </a:cubicBezTo>
                    <a:cubicBezTo>
                      <a:pt x="18251" y="23442"/>
                      <a:pt x="26162" y="21123"/>
                      <a:pt x="39927" y="19374"/>
                    </a:cubicBezTo>
                    <a:lnTo>
                      <a:pt x="35970" y="0"/>
                    </a:ln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40"/>
              <p:cNvSpPr/>
              <p:nvPr/>
            </p:nvSpPr>
            <p:spPr>
              <a:xfrm>
                <a:off x="4103475" y="2297125"/>
                <a:ext cx="174950" cy="576750"/>
              </a:xfrm>
              <a:custGeom>
                <a:avLst/>
                <a:gdLst/>
                <a:ahLst/>
                <a:cxnLst/>
                <a:rect l="l" t="t" r="r" b="b"/>
                <a:pathLst>
                  <a:path w="6998" h="23070" extrusionOk="0">
                    <a:moveTo>
                      <a:pt x="4924" y="1"/>
                    </a:moveTo>
                    <a:lnTo>
                      <a:pt x="1" y="451"/>
                    </a:lnTo>
                    <a:lnTo>
                      <a:pt x="2075" y="23069"/>
                    </a:lnTo>
                    <a:lnTo>
                      <a:pt x="6998" y="22617"/>
                    </a:lnTo>
                    <a:lnTo>
                      <a:pt x="4924"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40"/>
              <p:cNvSpPr/>
              <p:nvPr/>
            </p:nvSpPr>
            <p:spPr>
              <a:xfrm>
                <a:off x="4114950" y="2567650"/>
                <a:ext cx="97400" cy="51350"/>
              </a:xfrm>
              <a:custGeom>
                <a:avLst/>
                <a:gdLst/>
                <a:ahLst/>
                <a:cxnLst/>
                <a:rect l="l" t="t" r="r" b="b"/>
                <a:pathLst>
                  <a:path w="3896" h="2054" extrusionOk="0">
                    <a:moveTo>
                      <a:pt x="2915" y="1"/>
                    </a:moveTo>
                    <a:cubicBezTo>
                      <a:pt x="2886" y="1"/>
                      <a:pt x="2857" y="2"/>
                      <a:pt x="2828" y="5"/>
                    </a:cubicBezTo>
                    <a:lnTo>
                      <a:pt x="898" y="182"/>
                    </a:lnTo>
                    <a:cubicBezTo>
                      <a:pt x="382" y="229"/>
                      <a:pt x="1" y="686"/>
                      <a:pt x="49" y="1202"/>
                    </a:cubicBezTo>
                    <a:cubicBezTo>
                      <a:pt x="93" y="1688"/>
                      <a:pt x="502" y="2054"/>
                      <a:pt x="982" y="2054"/>
                    </a:cubicBezTo>
                    <a:cubicBezTo>
                      <a:pt x="1011" y="2054"/>
                      <a:pt x="1040" y="2053"/>
                      <a:pt x="1069" y="2050"/>
                    </a:cubicBezTo>
                    <a:lnTo>
                      <a:pt x="2999" y="1873"/>
                    </a:lnTo>
                    <a:cubicBezTo>
                      <a:pt x="3515" y="1825"/>
                      <a:pt x="3895" y="1368"/>
                      <a:pt x="3848" y="852"/>
                    </a:cubicBezTo>
                    <a:cubicBezTo>
                      <a:pt x="3803" y="366"/>
                      <a:pt x="3394" y="1"/>
                      <a:pt x="29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40"/>
              <p:cNvSpPr/>
              <p:nvPr/>
            </p:nvSpPr>
            <p:spPr>
              <a:xfrm>
                <a:off x="4131975" y="2756200"/>
                <a:ext cx="97325" cy="51350"/>
              </a:xfrm>
              <a:custGeom>
                <a:avLst/>
                <a:gdLst/>
                <a:ahLst/>
                <a:cxnLst/>
                <a:rect l="l" t="t" r="r" b="b"/>
                <a:pathLst>
                  <a:path w="3893" h="2054" extrusionOk="0">
                    <a:moveTo>
                      <a:pt x="2913" y="0"/>
                    </a:moveTo>
                    <a:cubicBezTo>
                      <a:pt x="2884" y="0"/>
                      <a:pt x="2855" y="1"/>
                      <a:pt x="2826" y="4"/>
                    </a:cubicBezTo>
                    <a:lnTo>
                      <a:pt x="896" y="181"/>
                    </a:lnTo>
                    <a:cubicBezTo>
                      <a:pt x="380" y="229"/>
                      <a:pt x="0" y="686"/>
                      <a:pt x="47" y="1202"/>
                    </a:cubicBezTo>
                    <a:cubicBezTo>
                      <a:pt x="91" y="1687"/>
                      <a:pt x="500" y="2053"/>
                      <a:pt x="980" y="2053"/>
                    </a:cubicBezTo>
                    <a:cubicBezTo>
                      <a:pt x="1009" y="2053"/>
                      <a:pt x="1038" y="2052"/>
                      <a:pt x="1067" y="2049"/>
                    </a:cubicBezTo>
                    <a:lnTo>
                      <a:pt x="2997" y="1872"/>
                    </a:lnTo>
                    <a:cubicBezTo>
                      <a:pt x="3513" y="1825"/>
                      <a:pt x="3892" y="1368"/>
                      <a:pt x="3846" y="852"/>
                    </a:cubicBezTo>
                    <a:cubicBezTo>
                      <a:pt x="3801" y="366"/>
                      <a:pt x="3392" y="0"/>
                      <a:pt x="29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40"/>
              <p:cNvSpPr/>
              <p:nvPr/>
            </p:nvSpPr>
            <p:spPr>
              <a:xfrm flipH="1">
                <a:off x="4180640" y="-176263"/>
                <a:ext cx="25379" cy="2529269"/>
              </a:xfrm>
              <a:custGeom>
                <a:avLst/>
                <a:gdLst/>
                <a:ahLst/>
                <a:cxnLst/>
                <a:rect l="l" t="t" r="r" b="b"/>
                <a:pathLst>
                  <a:path w="849" h="84598" extrusionOk="0">
                    <a:moveTo>
                      <a:pt x="1" y="0"/>
                    </a:moveTo>
                    <a:lnTo>
                      <a:pt x="1" y="84597"/>
                    </a:lnTo>
                    <a:lnTo>
                      <a:pt x="849" y="84597"/>
                    </a:lnTo>
                    <a:lnTo>
                      <a:pt x="849"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40"/>
              <p:cNvSpPr/>
              <p:nvPr/>
            </p:nvSpPr>
            <p:spPr>
              <a:xfrm>
                <a:off x="3562375" y="2406125"/>
                <a:ext cx="147675" cy="118800"/>
              </a:xfrm>
              <a:custGeom>
                <a:avLst/>
                <a:gdLst/>
                <a:ahLst/>
                <a:cxnLst/>
                <a:rect l="l" t="t" r="r" b="b"/>
                <a:pathLst>
                  <a:path w="5907" h="4752" extrusionOk="0">
                    <a:moveTo>
                      <a:pt x="5907" y="0"/>
                    </a:moveTo>
                    <a:lnTo>
                      <a:pt x="5907" y="0"/>
                    </a:lnTo>
                    <a:cubicBezTo>
                      <a:pt x="4452" y="384"/>
                      <a:pt x="2963" y="796"/>
                      <a:pt x="1439" y="1236"/>
                    </a:cubicBezTo>
                    <a:lnTo>
                      <a:pt x="0" y="4752"/>
                    </a:lnTo>
                    <a:cubicBezTo>
                      <a:pt x="0" y="4752"/>
                      <a:pt x="3810" y="2912"/>
                      <a:pt x="590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40"/>
              <p:cNvSpPr/>
              <p:nvPr/>
            </p:nvSpPr>
            <p:spPr>
              <a:xfrm>
                <a:off x="3265400" y="2690150"/>
                <a:ext cx="371675" cy="193375"/>
              </a:xfrm>
              <a:custGeom>
                <a:avLst/>
                <a:gdLst/>
                <a:ahLst/>
                <a:cxnLst/>
                <a:rect l="l" t="t" r="r" b="b"/>
                <a:pathLst>
                  <a:path w="14867" h="7735" extrusionOk="0">
                    <a:moveTo>
                      <a:pt x="8296" y="0"/>
                    </a:moveTo>
                    <a:cubicBezTo>
                      <a:pt x="8025" y="0"/>
                      <a:pt x="7868" y="40"/>
                      <a:pt x="7868" y="40"/>
                    </a:cubicBezTo>
                    <a:cubicBezTo>
                      <a:pt x="7209" y="2570"/>
                      <a:pt x="2622" y="4515"/>
                      <a:pt x="1" y="5366"/>
                    </a:cubicBezTo>
                    <a:lnTo>
                      <a:pt x="6358" y="7735"/>
                    </a:lnTo>
                    <a:cubicBezTo>
                      <a:pt x="7295" y="6858"/>
                      <a:pt x="8351" y="6094"/>
                      <a:pt x="9492" y="6094"/>
                    </a:cubicBezTo>
                    <a:cubicBezTo>
                      <a:pt x="10276" y="6094"/>
                      <a:pt x="11100" y="6454"/>
                      <a:pt x="11953" y="7385"/>
                    </a:cubicBezTo>
                    <a:cubicBezTo>
                      <a:pt x="11953" y="7385"/>
                      <a:pt x="12366" y="7514"/>
                      <a:pt x="12824" y="7514"/>
                    </a:cubicBezTo>
                    <a:cubicBezTo>
                      <a:pt x="13754" y="7514"/>
                      <a:pt x="14866" y="6980"/>
                      <a:pt x="13067" y="3744"/>
                    </a:cubicBezTo>
                    <a:cubicBezTo>
                      <a:pt x="11207" y="399"/>
                      <a:pt x="9165" y="0"/>
                      <a:pt x="8296" y="0"/>
                    </a:cubicBez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40"/>
              <p:cNvSpPr/>
              <p:nvPr/>
            </p:nvSpPr>
            <p:spPr>
              <a:xfrm>
                <a:off x="3330250" y="2825650"/>
                <a:ext cx="123475" cy="57875"/>
              </a:xfrm>
              <a:custGeom>
                <a:avLst/>
                <a:gdLst/>
                <a:ahLst/>
                <a:cxnLst/>
                <a:rect l="l" t="t" r="r" b="b"/>
                <a:pathLst>
                  <a:path w="4939" h="2315" extrusionOk="0">
                    <a:moveTo>
                      <a:pt x="2036" y="1"/>
                    </a:moveTo>
                    <a:cubicBezTo>
                      <a:pt x="1751" y="1"/>
                      <a:pt x="1481" y="46"/>
                      <a:pt x="1245" y="148"/>
                    </a:cubicBezTo>
                    <a:cubicBezTo>
                      <a:pt x="690" y="387"/>
                      <a:pt x="198" y="689"/>
                      <a:pt x="0" y="911"/>
                    </a:cubicBezTo>
                    <a:lnTo>
                      <a:pt x="3760" y="2315"/>
                    </a:lnTo>
                    <a:cubicBezTo>
                      <a:pt x="4134" y="1963"/>
                      <a:pt x="4527" y="1632"/>
                      <a:pt x="4939" y="1363"/>
                    </a:cubicBezTo>
                    <a:cubicBezTo>
                      <a:pt x="4383" y="633"/>
                      <a:pt x="3100" y="1"/>
                      <a:pt x="20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40"/>
              <p:cNvSpPr/>
              <p:nvPr/>
            </p:nvSpPr>
            <p:spPr>
              <a:xfrm>
                <a:off x="2945500" y="2562275"/>
                <a:ext cx="346200" cy="412925"/>
              </a:xfrm>
              <a:custGeom>
                <a:avLst/>
                <a:gdLst/>
                <a:ahLst/>
                <a:cxnLst/>
                <a:rect l="l" t="t" r="r" b="b"/>
                <a:pathLst>
                  <a:path w="13848" h="16517" extrusionOk="0">
                    <a:moveTo>
                      <a:pt x="6897" y="1"/>
                    </a:moveTo>
                    <a:lnTo>
                      <a:pt x="6897" y="1"/>
                    </a:lnTo>
                    <a:cubicBezTo>
                      <a:pt x="7403" y="2555"/>
                      <a:pt x="1933" y="6164"/>
                      <a:pt x="2287" y="8762"/>
                    </a:cubicBezTo>
                    <a:cubicBezTo>
                      <a:pt x="1848" y="8235"/>
                      <a:pt x="1384" y="7982"/>
                      <a:pt x="902" y="7982"/>
                    </a:cubicBezTo>
                    <a:cubicBezTo>
                      <a:pt x="608" y="7982"/>
                      <a:pt x="306" y="8077"/>
                      <a:pt x="0" y="8261"/>
                    </a:cubicBezTo>
                    <a:cubicBezTo>
                      <a:pt x="2198" y="10170"/>
                      <a:pt x="2038" y="15028"/>
                      <a:pt x="5517" y="16281"/>
                    </a:cubicBezTo>
                    <a:cubicBezTo>
                      <a:pt x="5966" y="16443"/>
                      <a:pt x="6401" y="16516"/>
                      <a:pt x="6820" y="16516"/>
                    </a:cubicBezTo>
                    <a:cubicBezTo>
                      <a:pt x="9640" y="16516"/>
                      <a:pt x="11713" y="13222"/>
                      <a:pt x="12444" y="11851"/>
                    </a:cubicBezTo>
                    <a:cubicBezTo>
                      <a:pt x="12735" y="11304"/>
                      <a:pt x="12798" y="10818"/>
                      <a:pt x="12697" y="10403"/>
                    </a:cubicBezTo>
                    <a:cubicBezTo>
                      <a:pt x="13848" y="8771"/>
                      <a:pt x="9548" y="6601"/>
                      <a:pt x="10816" y="4433"/>
                    </a:cubicBezTo>
                    <a:cubicBezTo>
                      <a:pt x="12204" y="2058"/>
                      <a:pt x="10405" y="914"/>
                      <a:pt x="689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40"/>
              <p:cNvSpPr/>
              <p:nvPr/>
            </p:nvSpPr>
            <p:spPr>
              <a:xfrm>
                <a:off x="3083725" y="2742175"/>
                <a:ext cx="386250" cy="293675"/>
              </a:xfrm>
              <a:custGeom>
                <a:avLst/>
                <a:gdLst/>
                <a:ahLst/>
                <a:cxnLst/>
                <a:rect l="l" t="t" r="r" b="b"/>
                <a:pathLst>
                  <a:path w="15450" h="11747" extrusionOk="0">
                    <a:moveTo>
                      <a:pt x="5168" y="0"/>
                    </a:moveTo>
                    <a:cubicBezTo>
                      <a:pt x="2437" y="0"/>
                      <a:pt x="0" y="2224"/>
                      <a:pt x="172" y="5300"/>
                    </a:cubicBezTo>
                    <a:cubicBezTo>
                      <a:pt x="387" y="9164"/>
                      <a:pt x="5367" y="11399"/>
                      <a:pt x="8735" y="11723"/>
                    </a:cubicBezTo>
                    <a:cubicBezTo>
                      <a:pt x="8903" y="11739"/>
                      <a:pt x="9070" y="11747"/>
                      <a:pt x="9235" y="11747"/>
                    </a:cubicBezTo>
                    <a:cubicBezTo>
                      <a:pt x="12741" y="11747"/>
                      <a:pt x="15449" y="8190"/>
                      <a:pt x="13757" y="4801"/>
                    </a:cubicBezTo>
                    <a:cubicBezTo>
                      <a:pt x="12578" y="2442"/>
                      <a:pt x="10522" y="1795"/>
                      <a:pt x="7131" y="394"/>
                    </a:cubicBezTo>
                    <a:cubicBezTo>
                      <a:pt x="6481" y="125"/>
                      <a:pt x="5816" y="0"/>
                      <a:pt x="5168" y="0"/>
                    </a:cubicBez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40"/>
              <p:cNvSpPr/>
              <p:nvPr/>
            </p:nvSpPr>
            <p:spPr>
              <a:xfrm>
                <a:off x="3075800" y="2579250"/>
                <a:ext cx="340700" cy="241300"/>
              </a:xfrm>
              <a:custGeom>
                <a:avLst/>
                <a:gdLst/>
                <a:ahLst/>
                <a:cxnLst/>
                <a:rect l="l" t="t" r="r" b="b"/>
                <a:pathLst>
                  <a:path w="13628" h="9652" extrusionOk="0">
                    <a:moveTo>
                      <a:pt x="6652" y="1"/>
                    </a:moveTo>
                    <a:cubicBezTo>
                      <a:pt x="6478" y="2906"/>
                      <a:pt x="0" y="3146"/>
                      <a:pt x="1126" y="6668"/>
                    </a:cubicBezTo>
                    <a:cubicBezTo>
                      <a:pt x="1909" y="9117"/>
                      <a:pt x="4491" y="9652"/>
                      <a:pt x="6584" y="9652"/>
                    </a:cubicBezTo>
                    <a:cubicBezTo>
                      <a:pt x="7502" y="9652"/>
                      <a:pt x="8325" y="9549"/>
                      <a:pt x="8862" y="9459"/>
                    </a:cubicBezTo>
                    <a:cubicBezTo>
                      <a:pt x="11874" y="8955"/>
                      <a:pt x="13628" y="7964"/>
                      <a:pt x="10704" y="4202"/>
                    </a:cubicBezTo>
                    <a:cubicBezTo>
                      <a:pt x="8905" y="1888"/>
                      <a:pt x="9461" y="447"/>
                      <a:pt x="665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40"/>
              <p:cNvSpPr/>
              <p:nvPr/>
            </p:nvSpPr>
            <p:spPr>
              <a:xfrm>
                <a:off x="3016150" y="2670150"/>
                <a:ext cx="159725" cy="284700"/>
              </a:xfrm>
              <a:custGeom>
                <a:avLst/>
                <a:gdLst/>
                <a:ahLst/>
                <a:cxnLst/>
                <a:rect l="l" t="t" r="r" b="b"/>
                <a:pathLst>
                  <a:path w="6389" h="11388" extrusionOk="0">
                    <a:moveTo>
                      <a:pt x="3535" y="1"/>
                    </a:moveTo>
                    <a:cubicBezTo>
                      <a:pt x="3213" y="1"/>
                      <a:pt x="2827" y="307"/>
                      <a:pt x="2050" y="1473"/>
                    </a:cubicBezTo>
                    <a:cubicBezTo>
                      <a:pt x="1" y="4551"/>
                      <a:pt x="89" y="8543"/>
                      <a:pt x="1207" y="9933"/>
                    </a:cubicBezTo>
                    <a:cubicBezTo>
                      <a:pt x="1986" y="10903"/>
                      <a:pt x="2766" y="11387"/>
                      <a:pt x="3468" y="11387"/>
                    </a:cubicBezTo>
                    <a:cubicBezTo>
                      <a:pt x="4492" y="11387"/>
                      <a:pt x="5350" y="10359"/>
                      <a:pt x="5803" y="8306"/>
                    </a:cubicBezTo>
                    <a:cubicBezTo>
                      <a:pt x="6389" y="5646"/>
                      <a:pt x="5451" y="1915"/>
                      <a:pt x="6049" y="36"/>
                    </a:cubicBezTo>
                    <a:lnTo>
                      <a:pt x="6049" y="36"/>
                    </a:lnTo>
                    <a:cubicBezTo>
                      <a:pt x="5522" y="291"/>
                      <a:pt x="5128" y="377"/>
                      <a:pt x="4819" y="377"/>
                    </a:cubicBezTo>
                    <a:cubicBezTo>
                      <a:pt x="4172" y="377"/>
                      <a:pt x="3893" y="1"/>
                      <a:pt x="353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40"/>
              <p:cNvSpPr/>
              <p:nvPr/>
            </p:nvSpPr>
            <p:spPr>
              <a:xfrm>
                <a:off x="3261025" y="2746275"/>
                <a:ext cx="111275" cy="97000"/>
              </a:xfrm>
              <a:custGeom>
                <a:avLst/>
                <a:gdLst/>
                <a:ahLst/>
                <a:cxnLst/>
                <a:rect l="l" t="t" r="r" b="b"/>
                <a:pathLst>
                  <a:path w="4451" h="3880" extrusionOk="0">
                    <a:moveTo>
                      <a:pt x="1704" y="1"/>
                    </a:moveTo>
                    <a:cubicBezTo>
                      <a:pt x="989" y="1"/>
                      <a:pt x="335" y="447"/>
                      <a:pt x="199" y="1257"/>
                    </a:cubicBezTo>
                    <a:cubicBezTo>
                      <a:pt x="1" y="2433"/>
                      <a:pt x="1347" y="3444"/>
                      <a:pt x="2338" y="3770"/>
                    </a:cubicBezTo>
                    <a:cubicBezTo>
                      <a:pt x="2562" y="3844"/>
                      <a:pt x="2786" y="3880"/>
                      <a:pt x="2996" y="3880"/>
                    </a:cubicBezTo>
                    <a:cubicBezTo>
                      <a:pt x="3819" y="3880"/>
                      <a:pt x="4450" y="3335"/>
                      <a:pt x="4218" y="2389"/>
                    </a:cubicBezTo>
                    <a:cubicBezTo>
                      <a:pt x="4024" y="1600"/>
                      <a:pt x="3479" y="753"/>
                      <a:pt x="2625" y="255"/>
                    </a:cubicBezTo>
                    <a:cubicBezTo>
                      <a:pt x="2331" y="83"/>
                      <a:pt x="2012" y="1"/>
                      <a:pt x="1704" y="1"/>
                    </a:cubicBez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40"/>
              <p:cNvSpPr/>
              <p:nvPr/>
            </p:nvSpPr>
            <p:spPr>
              <a:xfrm>
                <a:off x="3311050" y="2775575"/>
                <a:ext cx="30750" cy="29125"/>
              </a:xfrm>
              <a:custGeom>
                <a:avLst/>
                <a:gdLst/>
                <a:ahLst/>
                <a:cxnLst/>
                <a:rect l="l" t="t" r="r" b="b"/>
                <a:pathLst>
                  <a:path w="1230" h="1165" extrusionOk="0">
                    <a:moveTo>
                      <a:pt x="605" y="1"/>
                    </a:moveTo>
                    <a:cubicBezTo>
                      <a:pt x="552" y="1"/>
                      <a:pt x="498" y="8"/>
                      <a:pt x="444" y="23"/>
                    </a:cubicBezTo>
                    <a:cubicBezTo>
                      <a:pt x="218" y="89"/>
                      <a:pt x="52" y="284"/>
                      <a:pt x="26" y="518"/>
                    </a:cubicBezTo>
                    <a:cubicBezTo>
                      <a:pt x="0" y="751"/>
                      <a:pt x="118" y="978"/>
                      <a:pt x="323" y="1093"/>
                    </a:cubicBezTo>
                    <a:cubicBezTo>
                      <a:pt x="412" y="1141"/>
                      <a:pt x="508" y="1164"/>
                      <a:pt x="605" y="1164"/>
                    </a:cubicBezTo>
                    <a:cubicBezTo>
                      <a:pt x="734" y="1164"/>
                      <a:pt x="863" y="1121"/>
                      <a:pt x="968" y="1037"/>
                    </a:cubicBezTo>
                    <a:cubicBezTo>
                      <a:pt x="1152" y="890"/>
                      <a:pt x="1230" y="647"/>
                      <a:pt x="1164" y="421"/>
                    </a:cubicBezTo>
                    <a:cubicBezTo>
                      <a:pt x="1091" y="166"/>
                      <a:pt x="858" y="1"/>
                      <a:pt x="60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40"/>
              <p:cNvSpPr/>
              <p:nvPr/>
            </p:nvSpPr>
            <p:spPr>
              <a:xfrm>
                <a:off x="3323225" y="2787325"/>
                <a:ext cx="149050" cy="182775"/>
              </a:xfrm>
              <a:custGeom>
                <a:avLst/>
                <a:gdLst/>
                <a:ahLst/>
                <a:cxnLst/>
                <a:rect l="l" t="t" r="r" b="b"/>
                <a:pathLst>
                  <a:path w="5962" h="7311" extrusionOk="0">
                    <a:moveTo>
                      <a:pt x="121" y="1"/>
                    </a:moveTo>
                    <a:cubicBezTo>
                      <a:pt x="66" y="1"/>
                      <a:pt x="19" y="41"/>
                      <a:pt x="10" y="96"/>
                    </a:cubicBezTo>
                    <a:cubicBezTo>
                      <a:pt x="1" y="156"/>
                      <a:pt x="41" y="212"/>
                      <a:pt x="100" y="223"/>
                    </a:cubicBezTo>
                    <a:cubicBezTo>
                      <a:pt x="3429" y="732"/>
                      <a:pt x="5722" y="3853"/>
                      <a:pt x="5213" y="7182"/>
                    </a:cubicBezTo>
                    <a:cubicBezTo>
                      <a:pt x="5203" y="7243"/>
                      <a:pt x="5246" y="7300"/>
                      <a:pt x="5307" y="7309"/>
                    </a:cubicBezTo>
                    <a:cubicBezTo>
                      <a:pt x="5313" y="7310"/>
                      <a:pt x="5318" y="7310"/>
                      <a:pt x="5324" y="7310"/>
                    </a:cubicBezTo>
                    <a:cubicBezTo>
                      <a:pt x="5379" y="7310"/>
                      <a:pt x="5425" y="7270"/>
                      <a:pt x="5435" y="7215"/>
                    </a:cubicBezTo>
                    <a:cubicBezTo>
                      <a:pt x="5962" y="3765"/>
                      <a:pt x="3585" y="530"/>
                      <a:pt x="135" y="2"/>
                    </a:cubicBezTo>
                    <a:cubicBezTo>
                      <a:pt x="130" y="1"/>
                      <a:pt x="126" y="1"/>
                      <a:pt x="12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40"/>
              <p:cNvSpPr/>
              <p:nvPr/>
            </p:nvSpPr>
            <p:spPr>
              <a:xfrm>
                <a:off x="3440025" y="2953550"/>
                <a:ext cx="28500" cy="59450"/>
              </a:xfrm>
              <a:custGeom>
                <a:avLst/>
                <a:gdLst/>
                <a:ahLst/>
                <a:cxnLst/>
                <a:rect l="l" t="t" r="r" b="b"/>
                <a:pathLst>
                  <a:path w="1140" h="2378" extrusionOk="0">
                    <a:moveTo>
                      <a:pt x="665" y="0"/>
                    </a:moveTo>
                    <a:cubicBezTo>
                      <a:pt x="442" y="0"/>
                      <a:pt x="248" y="166"/>
                      <a:pt x="218" y="394"/>
                    </a:cubicBezTo>
                    <a:lnTo>
                      <a:pt x="32" y="1872"/>
                    </a:lnTo>
                    <a:cubicBezTo>
                      <a:pt x="1" y="2118"/>
                      <a:pt x="174" y="2342"/>
                      <a:pt x="421" y="2374"/>
                    </a:cubicBezTo>
                    <a:cubicBezTo>
                      <a:pt x="440" y="2376"/>
                      <a:pt x="459" y="2377"/>
                      <a:pt x="477" y="2377"/>
                    </a:cubicBezTo>
                    <a:cubicBezTo>
                      <a:pt x="700" y="2377"/>
                      <a:pt x="893" y="2212"/>
                      <a:pt x="922" y="1985"/>
                    </a:cubicBezTo>
                    <a:lnTo>
                      <a:pt x="1109" y="506"/>
                    </a:lnTo>
                    <a:cubicBezTo>
                      <a:pt x="1140" y="261"/>
                      <a:pt x="966" y="36"/>
                      <a:pt x="720" y="4"/>
                    </a:cubicBezTo>
                    <a:cubicBezTo>
                      <a:pt x="702" y="1"/>
                      <a:pt x="683" y="0"/>
                      <a:pt x="66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40"/>
              <p:cNvSpPr/>
              <p:nvPr/>
            </p:nvSpPr>
            <p:spPr>
              <a:xfrm>
                <a:off x="4328750" y="2447950"/>
                <a:ext cx="1603900" cy="552975"/>
              </a:xfrm>
              <a:custGeom>
                <a:avLst/>
                <a:gdLst/>
                <a:ahLst/>
                <a:cxnLst/>
                <a:rect l="l" t="t" r="r" b="b"/>
                <a:pathLst>
                  <a:path w="64156" h="22119" extrusionOk="0">
                    <a:moveTo>
                      <a:pt x="61735" y="0"/>
                    </a:moveTo>
                    <a:cubicBezTo>
                      <a:pt x="61735" y="0"/>
                      <a:pt x="46232" y="9634"/>
                      <a:pt x="34893" y="11665"/>
                    </a:cubicBezTo>
                    <a:cubicBezTo>
                      <a:pt x="34003" y="11824"/>
                      <a:pt x="33110" y="11898"/>
                      <a:pt x="32214" y="11898"/>
                    </a:cubicBezTo>
                    <a:cubicBezTo>
                      <a:pt x="21462" y="11898"/>
                      <a:pt x="10430" y="1284"/>
                      <a:pt x="1852" y="1284"/>
                    </a:cubicBezTo>
                    <a:cubicBezTo>
                      <a:pt x="1221" y="1284"/>
                      <a:pt x="603" y="1341"/>
                      <a:pt x="0" y="1464"/>
                    </a:cubicBezTo>
                    <a:cubicBezTo>
                      <a:pt x="1223" y="7454"/>
                      <a:pt x="2600" y="14199"/>
                      <a:pt x="2600" y="14199"/>
                    </a:cubicBezTo>
                    <a:cubicBezTo>
                      <a:pt x="2600" y="14199"/>
                      <a:pt x="20162" y="22118"/>
                      <a:pt x="31809" y="22118"/>
                    </a:cubicBezTo>
                    <a:cubicBezTo>
                      <a:pt x="33332" y="22118"/>
                      <a:pt x="34755" y="21983"/>
                      <a:pt x="36023" y="21676"/>
                    </a:cubicBezTo>
                    <a:cubicBezTo>
                      <a:pt x="47428" y="18920"/>
                      <a:pt x="64156" y="5776"/>
                      <a:pt x="64156" y="5776"/>
                    </a:cubicBezTo>
                    <a:lnTo>
                      <a:pt x="61735"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40"/>
              <p:cNvSpPr/>
              <p:nvPr/>
            </p:nvSpPr>
            <p:spPr>
              <a:xfrm>
                <a:off x="4548825" y="2544475"/>
                <a:ext cx="367700" cy="159425"/>
              </a:xfrm>
              <a:custGeom>
                <a:avLst/>
                <a:gdLst/>
                <a:ahLst/>
                <a:cxnLst/>
                <a:rect l="l" t="t" r="r" b="b"/>
                <a:pathLst>
                  <a:path w="14708" h="6377" extrusionOk="0">
                    <a:moveTo>
                      <a:pt x="1973" y="0"/>
                    </a:moveTo>
                    <a:cubicBezTo>
                      <a:pt x="706" y="363"/>
                      <a:pt x="0" y="929"/>
                      <a:pt x="395" y="1791"/>
                    </a:cubicBezTo>
                    <a:cubicBezTo>
                      <a:pt x="1628" y="4463"/>
                      <a:pt x="7471" y="6376"/>
                      <a:pt x="12127" y="6376"/>
                    </a:cubicBezTo>
                    <a:cubicBezTo>
                      <a:pt x="13049" y="6376"/>
                      <a:pt x="13924" y="6301"/>
                      <a:pt x="14708" y="6142"/>
                    </a:cubicBezTo>
                    <a:cubicBezTo>
                      <a:pt x="10327" y="4429"/>
                      <a:pt x="6016" y="1895"/>
                      <a:pt x="197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40"/>
              <p:cNvSpPr/>
              <p:nvPr/>
            </p:nvSpPr>
            <p:spPr>
              <a:xfrm>
                <a:off x="4294825" y="1955625"/>
                <a:ext cx="1555200" cy="701775"/>
              </a:xfrm>
              <a:custGeom>
                <a:avLst/>
                <a:gdLst/>
                <a:ahLst/>
                <a:cxnLst/>
                <a:rect l="l" t="t" r="r" b="b"/>
                <a:pathLst>
                  <a:path w="62208" h="28071" extrusionOk="0">
                    <a:moveTo>
                      <a:pt x="57924" y="1"/>
                    </a:moveTo>
                    <a:cubicBezTo>
                      <a:pt x="57924" y="1"/>
                      <a:pt x="43873" y="10940"/>
                      <a:pt x="32916" y="14646"/>
                    </a:cubicBezTo>
                    <a:cubicBezTo>
                      <a:pt x="29805" y="15699"/>
                      <a:pt x="26691" y="16065"/>
                      <a:pt x="23624" y="16065"/>
                    </a:cubicBezTo>
                    <a:cubicBezTo>
                      <a:pt x="16615" y="16065"/>
                      <a:pt x="9860" y="14152"/>
                      <a:pt x="3985" y="14152"/>
                    </a:cubicBezTo>
                    <a:cubicBezTo>
                      <a:pt x="2605" y="14152"/>
                      <a:pt x="1274" y="14258"/>
                      <a:pt x="0" y="14518"/>
                    </a:cubicBezTo>
                    <a:cubicBezTo>
                      <a:pt x="1515" y="21937"/>
                      <a:pt x="2553" y="27018"/>
                      <a:pt x="2553" y="27018"/>
                    </a:cubicBezTo>
                    <a:cubicBezTo>
                      <a:pt x="2553" y="27018"/>
                      <a:pt x="9950" y="28071"/>
                      <a:pt x="18076" y="28071"/>
                    </a:cubicBezTo>
                    <a:cubicBezTo>
                      <a:pt x="23849" y="28071"/>
                      <a:pt x="29989" y="27539"/>
                      <a:pt x="34105" y="25722"/>
                    </a:cubicBezTo>
                    <a:cubicBezTo>
                      <a:pt x="44956" y="20932"/>
                      <a:pt x="62207" y="4606"/>
                      <a:pt x="62207" y="4606"/>
                    </a:cubicBezTo>
                    <a:lnTo>
                      <a:pt x="57924"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40"/>
              <p:cNvSpPr/>
              <p:nvPr/>
            </p:nvSpPr>
            <p:spPr>
              <a:xfrm>
                <a:off x="5693800" y="1939175"/>
                <a:ext cx="178100" cy="184450"/>
              </a:xfrm>
              <a:custGeom>
                <a:avLst/>
                <a:gdLst/>
                <a:ahLst/>
                <a:cxnLst/>
                <a:rect l="l" t="t" r="r" b="b"/>
                <a:pathLst>
                  <a:path w="7124" h="7378" extrusionOk="0">
                    <a:moveTo>
                      <a:pt x="1645" y="0"/>
                    </a:moveTo>
                    <a:lnTo>
                      <a:pt x="0" y="1723"/>
                    </a:lnTo>
                    <a:lnTo>
                      <a:pt x="5671" y="7378"/>
                    </a:lnTo>
                    <a:lnTo>
                      <a:pt x="7123" y="5273"/>
                    </a:lnTo>
                    <a:lnTo>
                      <a:pt x="1645"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40"/>
              <p:cNvSpPr/>
              <p:nvPr/>
            </p:nvSpPr>
            <p:spPr>
              <a:xfrm>
                <a:off x="5693800" y="1939175"/>
                <a:ext cx="178100" cy="184450"/>
              </a:xfrm>
              <a:custGeom>
                <a:avLst/>
                <a:gdLst/>
                <a:ahLst/>
                <a:cxnLst/>
                <a:rect l="l" t="t" r="r" b="b"/>
                <a:pathLst>
                  <a:path w="7124" h="7378" extrusionOk="0">
                    <a:moveTo>
                      <a:pt x="1645" y="0"/>
                    </a:moveTo>
                    <a:lnTo>
                      <a:pt x="0" y="1723"/>
                    </a:lnTo>
                    <a:lnTo>
                      <a:pt x="5671" y="7378"/>
                    </a:lnTo>
                    <a:lnTo>
                      <a:pt x="7123" y="5273"/>
                    </a:lnTo>
                    <a:lnTo>
                      <a:pt x="164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40"/>
              <p:cNvSpPr/>
              <p:nvPr/>
            </p:nvSpPr>
            <p:spPr>
              <a:xfrm>
                <a:off x="5815975" y="2437925"/>
                <a:ext cx="126625" cy="214300"/>
              </a:xfrm>
              <a:custGeom>
                <a:avLst/>
                <a:gdLst/>
                <a:ahLst/>
                <a:cxnLst/>
                <a:rect l="l" t="t" r="r" b="b"/>
                <a:pathLst>
                  <a:path w="5065" h="8572" extrusionOk="0">
                    <a:moveTo>
                      <a:pt x="2236" y="1"/>
                    </a:moveTo>
                    <a:lnTo>
                      <a:pt x="1" y="928"/>
                    </a:lnTo>
                    <a:lnTo>
                      <a:pt x="3127" y="8572"/>
                    </a:lnTo>
                    <a:lnTo>
                      <a:pt x="5064" y="6629"/>
                    </a:lnTo>
                    <a:lnTo>
                      <a:pt x="2236"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40"/>
              <p:cNvSpPr/>
              <p:nvPr/>
            </p:nvSpPr>
            <p:spPr>
              <a:xfrm>
                <a:off x="5815975" y="2437925"/>
                <a:ext cx="126625" cy="214300"/>
              </a:xfrm>
              <a:custGeom>
                <a:avLst/>
                <a:gdLst/>
                <a:ahLst/>
                <a:cxnLst/>
                <a:rect l="l" t="t" r="r" b="b"/>
                <a:pathLst>
                  <a:path w="5065" h="8572" extrusionOk="0">
                    <a:moveTo>
                      <a:pt x="2236" y="1"/>
                    </a:moveTo>
                    <a:lnTo>
                      <a:pt x="1" y="928"/>
                    </a:lnTo>
                    <a:lnTo>
                      <a:pt x="3127" y="8572"/>
                    </a:lnTo>
                    <a:lnTo>
                      <a:pt x="5064" y="6629"/>
                    </a:lnTo>
                    <a:lnTo>
                      <a:pt x="223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40"/>
              <p:cNvSpPr/>
              <p:nvPr/>
            </p:nvSpPr>
            <p:spPr>
              <a:xfrm>
                <a:off x="3223975" y="2890600"/>
                <a:ext cx="28700" cy="18875"/>
              </a:xfrm>
              <a:custGeom>
                <a:avLst/>
                <a:gdLst/>
                <a:ahLst/>
                <a:cxnLst/>
                <a:rect l="l" t="t" r="r" b="b"/>
                <a:pathLst>
                  <a:path w="1148" h="755" extrusionOk="0">
                    <a:moveTo>
                      <a:pt x="438" y="0"/>
                    </a:moveTo>
                    <a:cubicBezTo>
                      <a:pt x="256" y="0"/>
                      <a:pt x="107" y="73"/>
                      <a:pt x="63" y="202"/>
                    </a:cubicBezTo>
                    <a:cubicBezTo>
                      <a:pt x="0" y="386"/>
                      <a:pt x="177" y="614"/>
                      <a:pt x="459" y="711"/>
                    </a:cubicBezTo>
                    <a:cubicBezTo>
                      <a:pt x="545" y="740"/>
                      <a:pt x="630" y="754"/>
                      <a:pt x="710" y="754"/>
                    </a:cubicBezTo>
                    <a:cubicBezTo>
                      <a:pt x="891" y="754"/>
                      <a:pt x="1041" y="681"/>
                      <a:pt x="1085" y="552"/>
                    </a:cubicBezTo>
                    <a:cubicBezTo>
                      <a:pt x="1148" y="368"/>
                      <a:pt x="970" y="140"/>
                      <a:pt x="689" y="44"/>
                    </a:cubicBezTo>
                    <a:cubicBezTo>
                      <a:pt x="603" y="14"/>
                      <a:pt x="517" y="0"/>
                      <a:pt x="43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40"/>
              <p:cNvSpPr/>
              <p:nvPr/>
            </p:nvSpPr>
            <p:spPr>
              <a:xfrm>
                <a:off x="3196625" y="2970300"/>
                <a:ext cx="28725" cy="18875"/>
              </a:xfrm>
              <a:custGeom>
                <a:avLst/>
                <a:gdLst/>
                <a:ahLst/>
                <a:cxnLst/>
                <a:rect l="l" t="t" r="r" b="b"/>
                <a:pathLst>
                  <a:path w="1149" h="755" extrusionOk="0">
                    <a:moveTo>
                      <a:pt x="438" y="0"/>
                    </a:moveTo>
                    <a:cubicBezTo>
                      <a:pt x="257" y="0"/>
                      <a:pt x="108" y="73"/>
                      <a:pt x="63" y="202"/>
                    </a:cubicBezTo>
                    <a:cubicBezTo>
                      <a:pt x="0" y="386"/>
                      <a:pt x="177" y="614"/>
                      <a:pt x="460" y="711"/>
                    </a:cubicBezTo>
                    <a:cubicBezTo>
                      <a:pt x="546" y="740"/>
                      <a:pt x="631" y="754"/>
                      <a:pt x="711" y="754"/>
                    </a:cubicBezTo>
                    <a:cubicBezTo>
                      <a:pt x="892" y="754"/>
                      <a:pt x="1041" y="681"/>
                      <a:pt x="1086" y="553"/>
                    </a:cubicBezTo>
                    <a:cubicBezTo>
                      <a:pt x="1149" y="368"/>
                      <a:pt x="972" y="140"/>
                      <a:pt x="689" y="44"/>
                    </a:cubicBezTo>
                    <a:cubicBezTo>
                      <a:pt x="603" y="14"/>
                      <a:pt x="518" y="0"/>
                      <a:pt x="43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40"/>
              <p:cNvSpPr/>
              <p:nvPr/>
            </p:nvSpPr>
            <p:spPr>
              <a:xfrm>
                <a:off x="3226025" y="2947250"/>
                <a:ext cx="66675" cy="54400"/>
              </a:xfrm>
              <a:custGeom>
                <a:avLst/>
                <a:gdLst/>
                <a:ahLst/>
                <a:cxnLst/>
                <a:rect l="l" t="t" r="r" b="b"/>
                <a:pathLst>
                  <a:path w="2667" h="2176" extrusionOk="0">
                    <a:moveTo>
                      <a:pt x="0" y="0"/>
                    </a:moveTo>
                    <a:cubicBezTo>
                      <a:pt x="0" y="0"/>
                      <a:pt x="1408" y="1200"/>
                      <a:pt x="1951" y="2175"/>
                    </a:cubicBezTo>
                    <a:cubicBezTo>
                      <a:pt x="2588" y="1835"/>
                      <a:pt x="2666" y="913"/>
                      <a:pt x="2666" y="913"/>
                    </a:cubicBezTo>
                    <a:lnTo>
                      <a:pt x="0" y="0"/>
                    </a:lnTo>
                    <a:close/>
                  </a:path>
                </a:pathLst>
              </a:custGeom>
              <a:solidFill>
                <a:srgbClr val="FF5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40"/>
              <p:cNvSpPr/>
              <p:nvPr/>
            </p:nvSpPr>
            <p:spPr>
              <a:xfrm>
                <a:off x="3302825" y="2899375"/>
                <a:ext cx="22325" cy="57625"/>
              </a:xfrm>
              <a:custGeom>
                <a:avLst/>
                <a:gdLst/>
                <a:ahLst/>
                <a:cxnLst/>
                <a:rect l="l" t="t" r="r" b="b"/>
                <a:pathLst>
                  <a:path w="893" h="2305" extrusionOk="0">
                    <a:moveTo>
                      <a:pt x="128" y="0"/>
                    </a:moveTo>
                    <a:cubicBezTo>
                      <a:pt x="59" y="0"/>
                      <a:pt x="1" y="93"/>
                      <a:pt x="69" y="154"/>
                    </a:cubicBezTo>
                    <a:cubicBezTo>
                      <a:pt x="78" y="162"/>
                      <a:pt x="883" y="911"/>
                      <a:pt x="674" y="2203"/>
                    </a:cubicBezTo>
                    <a:cubicBezTo>
                      <a:pt x="667" y="2250"/>
                      <a:pt x="699" y="2296"/>
                      <a:pt x="746" y="2304"/>
                    </a:cubicBezTo>
                    <a:cubicBezTo>
                      <a:pt x="751" y="2305"/>
                      <a:pt x="755" y="2305"/>
                      <a:pt x="760" y="2305"/>
                    </a:cubicBezTo>
                    <a:cubicBezTo>
                      <a:pt x="802" y="2305"/>
                      <a:pt x="840" y="2274"/>
                      <a:pt x="848" y="2231"/>
                    </a:cubicBezTo>
                    <a:cubicBezTo>
                      <a:pt x="883" y="2013"/>
                      <a:pt x="893" y="1791"/>
                      <a:pt x="877" y="1571"/>
                    </a:cubicBezTo>
                    <a:cubicBezTo>
                      <a:pt x="802" y="597"/>
                      <a:pt x="217" y="53"/>
                      <a:pt x="186" y="24"/>
                    </a:cubicBezTo>
                    <a:cubicBezTo>
                      <a:pt x="168" y="7"/>
                      <a:pt x="148" y="0"/>
                      <a:pt x="12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40"/>
              <p:cNvSpPr/>
              <p:nvPr/>
            </p:nvSpPr>
            <p:spPr>
              <a:xfrm>
                <a:off x="3188975" y="2853050"/>
                <a:ext cx="35200" cy="33500"/>
              </a:xfrm>
              <a:custGeom>
                <a:avLst/>
                <a:gdLst/>
                <a:ahLst/>
                <a:cxnLst/>
                <a:rect l="l" t="t" r="r" b="b"/>
                <a:pathLst>
                  <a:path w="1408" h="1340" extrusionOk="0">
                    <a:moveTo>
                      <a:pt x="1224" y="0"/>
                    </a:moveTo>
                    <a:cubicBezTo>
                      <a:pt x="1206" y="0"/>
                      <a:pt x="1188" y="3"/>
                      <a:pt x="1169" y="9"/>
                    </a:cubicBezTo>
                    <a:cubicBezTo>
                      <a:pt x="249" y="311"/>
                      <a:pt x="31" y="1090"/>
                      <a:pt x="23" y="1123"/>
                    </a:cubicBezTo>
                    <a:cubicBezTo>
                      <a:pt x="0" y="1216"/>
                      <a:pt x="55" y="1309"/>
                      <a:pt x="148" y="1334"/>
                    </a:cubicBezTo>
                    <a:cubicBezTo>
                      <a:pt x="163" y="1338"/>
                      <a:pt x="178" y="1340"/>
                      <a:pt x="193" y="1340"/>
                    </a:cubicBezTo>
                    <a:cubicBezTo>
                      <a:pt x="269" y="1340"/>
                      <a:pt x="339" y="1290"/>
                      <a:pt x="361" y="1214"/>
                    </a:cubicBezTo>
                    <a:cubicBezTo>
                      <a:pt x="363" y="1207"/>
                      <a:pt x="536" y="586"/>
                      <a:pt x="1278" y="342"/>
                    </a:cubicBezTo>
                    <a:cubicBezTo>
                      <a:pt x="1344" y="320"/>
                      <a:pt x="1392" y="261"/>
                      <a:pt x="1398" y="192"/>
                    </a:cubicBezTo>
                    <a:cubicBezTo>
                      <a:pt x="1408" y="86"/>
                      <a:pt x="1322" y="0"/>
                      <a:pt x="122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40"/>
              <p:cNvSpPr/>
              <p:nvPr/>
            </p:nvSpPr>
            <p:spPr>
              <a:xfrm>
                <a:off x="3150125" y="2957350"/>
                <a:ext cx="24750" cy="42500"/>
              </a:xfrm>
              <a:custGeom>
                <a:avLst/>
                <a:gdLst/>
                <a:ahLst/>
                <a:cxnLst/>
                <a:rect l="l" t="t" r="r" b="b"/>
                <a:pathLst>
                  <a:path w="990" h="1700" extrusionOk="0">
                    <a:moveTo>
                      <a:pt x="333" y="0"/>
                    </a:moveTo>
                    <a:cubicBezTo>
                      <a:pt x="252" y="0"/>
                      <a:pt x="179" y="57"/>
                      <a:pt x="162" y="139"/>
                    </a:cubicBezTo>
                    <a:cubicBezTo>
                      <a:pt x="155" y="173"/>
                      <a:pt x="0" y="966"/>
                      <a:pt x="686" y="1650"/>
                    </a:cubicBezTo>
                    <a:cubicBezTo>
                      <a:pt x="721" y="1684"/>
                      <a:pt x="765" y="1700"/>
                      <a:pt x="808" y="1700"/>
                    </a:cubicBezTo>
                    <a:cubicBezTo>
                      <a:pt x="892" y="1700"/>
                      <a:pt x="974" y="1639"/>
                      <a:pt x="984" y="1542"/>
                    </a:cubicBezTo>
                    <a:cubicBezTo>
                      <a:pt x="990" y="1489"/>
                      <a:pt x="971" y="1438"/>
                      <a:pt x="934" y="1401"/>
                    </a:cubicBezTo>
                    <a:cubicBezTo>
                      <a:pt x="388" y="858"/>
                      <a:pt x="498" y="241"/>
                      <a:pt x="506" y="210"/>
                    </a:cubicBezTo>
                    <a:cubicBezTo>
                      <a:pt x="523" y="116"/>
                      <a:pt x="463" y="24"/>
                      <a:pt x="370" y="4"/>
                    </a:cubicBezTo>
                    <a:cubicBezTo>
                      <a:pt x="358" y="1"/>
                      <a:pt x="345" y="0"/>
                      <a:pt x="33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40"/>
              <p:cNvSpPr/>
              <p:nvPr/>
            </p:nvSpPr>
            <p:spPr>
              <a:xfrm>
                <a:off x="3434450" y="2035175"/>
                <a:ext cx="660650" cy="468050"/>
              </a:xfrm>
              <a:custGeom>
                <a:avLst/>
                <a:gdLst/>
                <a:ahLst/>
                <a:cxnLst/>
                <a:rect l="l" t="t" r="r" b="b"/>
                <a:pathLst>
                  <a:path w="26426" h="18722" extrusionOk="0">
                    <a:moveTo>
                      <a:pt x="19229" y="0"/>
                    </a:moveTo>
                    <a:cubicBezTo>
                      <a:pt x="18898" y="0"/>
                      <a:pt x="18566" y="4"/>
                      <a:pt x="18233" y="11"/>
                    </a:cubicBezTo>
                    <a:cubicBezTo>
                      <a:pt x="16847" y="46"/>
                      <a:pt x="15447" y="129"/>
                      <a:pt x="13994" y="359"/>
                    </a:cubicBezTo>
                    <a:cubicBezTo>
                      <a:pt x="13266" y="479"/>
                      <a:pt x="12525" y="628"/>
                      <a:pt x="11741" y="869"/>
                    </a:cubicBezTo>
                    <a:cubicBezTo>
                      <a:pt x="10953" y="1124"/>
                      <a:pt x="10125" y="1413"/>
                      <a:pt x="9166" y="2161"/>
                    </a:cubicBezTo>
                    <a:cubicBezTo>
                      <a:pt x="9045" y="2262"/>
                      <a:pt x="8928" y="2360"/>
                      <a:pt x="8805" y="2484"/>
                    </a:cubicBezTo>
                    <a:lnTo>
                      <a:pt x="8645" y="2646"/>
                    </a:lnTo>
                    <a:lnTo>
                      <a:pt x="8553" y="2747"/>
                    </a:lnTo>
                    <a:lnTo>
                      <a:pt x="8179" y="3149"/>
                    </a:lnTo>
                    <a:cubicBezTo>
                      <a:pt x="7932" y="3419"/>
                      <a:pt x="7677" y="3686"/>
                      <a:pt x="7451" y="3965"/>
                    </a:cubicBezTo>
                    <a:lnTo>
                      <a:pt x="6759" y="4795"/>
                    </a:lnTo>
                    <a:lnTo>
                      <a:pt x="6111" y="5646"/>
                    </a:lnTo>
                    <a:cubicBezTo>
                      <a:pt x="5266" y="6786"/>
                      <a:pt x="4473" y="7951"/>
                      <a:pt x="3758" y="9146"/>
                    </a:cubicBezTo>
                    <a:cubicBezTo>
                      <a:pt x="3033" y="10335"/>
                      <a:pt x="2364" y="11550"/>
                      <a:pt x="1739" y="12783"/>
                    </a:cubicBezTo>
                    <a:cubicBezTo>
                      <a:pt x="1430" y="13402"/>
                      <a:pt x="1131" y="14025"/>
                      <a:pt x="841" y="14654"/>
                    </a:cubicBezTo>
                    <a:cubicBezTo>
                      <a:pt x="541" y="15289"/>
                      <a:pt x="281" y="15899"/>
                      <a:pt x="0" y="16600"/>
                    </a:cubicBezTo>
                    <a:lnTo>
                      <a:pt x="5187" y="18722"/>
                    </a:lnTo>
                    <a:lnTo>
                      <a:pt x="5961" y="17027"/>
                    </a:lnTo>
                    <a:cubicBezTo>
                      <a:pt x="6228" y="16452"/>
                      <a:pt x="6507" y="15879"/>
                      <a:pt x="6791" y="15309"/>
                    </a:cubicBezTo>
                    <a:cubicBezTo>
                      <a:pt x="7354" y="14166"/>
                      <a:pt x="7945" y="13040"/>
                      <a:pt x="8550" y="11932"/>
                    </a:cubicBezTo>
                    <a:cubicBezTo>
                      <a:pt x="9159" y="10824"/>
                      <a:pt x="9805" y="9751"/>
                      <a:pt x="10473" y="8710"/>
                    </a:cubicBezTo>
                    <a:lnTo>
                      <a:pt x="10987" y="7941"/>
                    </a:lnTo>
                    <a:lnTo>
                      <a:pt x="11515" y="7198"/>
                    </a:lnTo>
                    <a:cubicBezTo>
                      <a:pt x="11687" y="6943"/>
                      <a:pt x="11874" y="6715"/>
                      <a:pt x="12058" y="6480"/>
                    </a:cubicBezTo>
                    <a:lnTo>
                      <a:pt x="12333" y="6126"/>
                    </a:lnTo>
                    <a:lnTo>
                      <a:pt x="12402" y="6037"/>
                    </a:lnTo>
                    <a:cubicBezTo>
                      <a:pt x="12415" y="6020"/>
                      <a:pt x="12419" y="6016"/>
                      <a:pt x="12418" y="6016"/>
                    </a:cubicBezTo>
                    <a:lnTo>
                      <a:pt x="12418" y="6016"/>
                    </a:lnTo>
                    <a:cubicBezTo>
                      <a:pt x="12418" y="6016"/>
                      <a:pt x="12414" y="6020"/>
                      <a:pt x="12413" y="6020"/>
                    </a:cubicBezTo>
                    <a:cubicBezTo>
                      <a:pt x="12413" y="6020"/>
                      <a:pt x="12413" y="6020"/>
                      <a:pt x="12414" y="6018"/>
                    </a:cubicBezTo>
                    <a:lnTo>
                      <a:pt x="12414" y="6018"/>
                    </a:lnTo>
                    <a:cubicBezTo>
                      <a:pt x="12413" y="6018"/>
                      <a:pt x="12412" y="6019"/>
                      <a:pt x="12411" y="6019"/>
                    </a:cubicBezTo>
                    <a:cubicBezTo>
                      <a:pt x="12406" y="6019"/>
                      <a:pt x="12414" y="6010"/>
                      <a:pt x="12417" y="6002"/>
                    </a:cubicBezTo>
                    <a:cubicBezTo>
                      <a:pt x="12485" y="5899"/>
                      <a:pt x="12895" y="5646"/>
                      <a:pt x="13354" y="5456"/>
                    </a:cubicBezTo>
                    <a:cubicBezTo>
                      <a:pt x="13822" y="5256"/>
                      <a:pt x="14373" y="5081"/>
                      <a:pt x="14944" y="4929"/>
                    </a:cubicBezTo>
                    <a:cubicBezTo>
                      <a:pt x="16094" y="4622"/>
                      <a:pt x="17336" y="4383"/>
                      <a:pt x="18595" y="4188"/>
                    </a:cubicBezTo>
                    <a:cubicBezTo>
                      <a:pt x="21114" y="3803"/>
                      <a:pt x="23743" y="3514"/>
                      <a:pt x="26327" y="3281"/>
                    </a:cubicBezTo>
                    <a:lnTo>
                      <a:pt x="26425" y="506"/>
                    </a:lnTo>
                    <a:cubicBezTo>
                      <a:pt x="24027" y="182"/>
                      <a:pt x="21655" y="0"/>
                      <a:pt x="19229" y="0"/>
                    </a:cubicBez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40"/>
              <p:cNvSpPr/>
              <p:nvPr/>
            </p:nvSpPr>
            <p:spPr>
              <a:xfrm>
                <a:off x="3365125" y="2225800"/>
                <a:ext cx="315225" cy="355600"/>
              </a:xfrm>
              <a:custGeom>
                <a:avLst/>
                <a:gdLst/>
                <a:ahLst/>
                <a:cxnLst/>
                <a:rect l="l" t="t" r="r" b="b"/>
                <a:pathLst>
                  <a:path w="12609" h="14224" extrusionOk="0">
                    <a:moveTo>
                      <a:pt x="7218" y="1"/>
                    </a:moveTo>
                    <a:cubicBezTo>
                      <a:pt x="7218" y="1"/>
                      <a:pt x="0" y="8090"/>
                      <a:pt x="1338" y="11361"/>
                    </a:cubicBezTo>
                    <a:cubicBezTo>
                      <a:pt x="2107" y="13242"/>
                      <a:pt x="3472" y="14223"/>
                      <a:pt x="4996" y="14223"/>
                    </a:cubicBezTo>
                    <a:cubicBezTo>
                      <a:pt x="6478" y="14223"/>
                      <a:pt x="8110" y="13296"/>
                      <a:pt x="9489" y="11367"/>
                    </a:cubicBezTo>
                    <a:cubicBezTo>
                      <a:pt x="12147" y="7651"/>
                      <a:pt x="12609" y="2533"/>
                      <a:pt x="12609" y="2533"/>
                    </a:cubicBezTo>
                    <a:lnTo>
                      <a:pt x="7218" y="1"/>
                    </a:ln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40"/>
              <p:cNvSpPr/>
              <p:nvPr/>
            </p:nvSpPr>
            <p:spPr>
              <a:xfrm>
                <a:off x="5927625" y="1946425"/>
                <a:ext cx="40375" cy="38225"/>
              </a:xfrm>
              <a:custGeom>
                <a:avLst/>
                <a:gdLst/>
                <a:ahLst/>
                <a:cxnLst/>
                <a:rect l="l" t="t" r="r" b="b"/>
                <a:pathLst>
                  <a:path w="1615" h="1529" extrusionOk="0">
                    <a:moveTo>
                      <a:pt x="291" y="239"/>
                    </a:moveTo>
                    <a:cubicBezTo>
                      <a:pt x="898" y="447"/>
                      <a:pt x="1302" y="711"/>
                      <a:pt x="1391" y="960"/>
                    </a:cubicBezTo>
                    <a:cubicBezTo>
                      <a:pt x="1430" y="1068"/>
                      <a:pt x="1411" y="1178"/>
                      <a:pt x="1333" y="1294"/>
                    </a:cubicBezTo>
                    <a:cubicBezTo>
                      <a:pt x="1298" y="1346"/>
                      <a:pt x="1265" y="1355"/>
                      <a:pt x="1240" y="1355"/>
                    </a:cubicBezTo>
                    <a:cubicBezTo>
                      <a:pt x="1238" y="1355"/>
                      <a:pt x="1236" y="1355"/>
                      <a:pt x="1234" y="1355"/>
                    </a:cubicBezTo>
                    <a:cubicBezTo>
                      <a:pt x="1195" y="1351"/>
                      <a:pt x="1157" y="1338"/>
                      <a:pt x="1125" y="1317"/>
                    </a:cubicBezTo>
                    <a:cubicBezTo>
                      <a:pt x="880" y="1173"/>
                      <a:pt x="530" y="658"/>
                      <a:pt x="291" y="239"/>
                    </a:cubicBezTo>
                    <a:close/>
                    <a:moveTo>
                      <a:pt x="109" y="0"/>
                    </a:moveTo>
                    <a:cubicBezTo>
                      <a:pt x="47" y="0"/>
                      <a:pt x="0" y="68"/>
                      <a:pt x="32" y="129"/>
                    </a:cubicBezTo>
                    <a:cubicBezTo>
                      <a:pt x="106" y="269"/>
                      <a:pt x="766" y="1502"/>
                      <a:pt x="1225" y="1528"/>
                    </a:cubicBezTo>
                    <a:cubicBezTo>
                      <a:pt x="1230" y="1529"/>
                      <a:pt x="1236" y="1529"/>
                      <a:pt x="1243" y="1529"/>
                    </a:cubicBezTo>
                    <a:cubicBezTo>
                      <a:pt x="1311" y="1529"/>
                      <a:pt x="1404" y="1502"/>
                      <a:pt x="1478" y="1392"/>
                    </a:cubicBezTo>
                    <a:cubicBezTo>
                      <a:pt x="1589" y="1229"/>
                      <a:pt x="1615" y="1063"/>
                      <a:pt x="1555" y="900"/>
                    </a:cubicBezTo>
                    <a:cubicBezTo>
                      <a:pt x="1483" y="695"/>
                      <a:pt x="1279" y="520"/>
                      <a:pt x="1037" y="378"/>
                    </a:cubicBezTo>
                    <a:cubicBezTo>
                      <a:pt x="742" y="206"/>
                      <a:pt x="388" y="81"/>
                      <a:pt x="134" y="4"/>
                    </a:cubicBezTo>
                    <a:cubicBezTo>
                      <a:pt x="126" y="1"/>
                      <a:pt x="117"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40"/>
              <p:cNvSpPr/>
              <p:nvPr/>
            </p:nvSpPr>
            <p:spPr>
              <a:xfrm>
                <a:off x="5916325" y="1946425"/>
                <a:ext cx="27300" cy="47425"/>
              </a:xfrm>
              <a:custGeom>
                <a:avLst/>
                <a:gdLst/>
                <a:ahLst/>
                <a:cxnLst/>
                <a:rect l="l" t="t" r="r" b="b"/>
                <a:pathLst>
                  <a:path w="1092" h="1897" extrusionOk="0">
                    <a:moveTo>
                      <a:pt x="566" y="295"/>
                    </a:moveTo>
                    <a:cubicBezTo>
                      <a:pt x="749" y="736"/>
                      <a:pt x="847" y="1502"/>
                      <a:pt x="684" y="1689"/>
                    </a:cubicBezTo>
                    <a:cubicBezTo>
                      <a:pt x="674" y="1701"/>
                      <a:pt x="655" y="1722"/>
                      <a:pt x="614" y="1722"/>
                    </a:cubicBezTo>
                    <a:cubicBezTo>
                      <a:pt x="592" y="1722"/>
                      <a:pt x="565" y="1716"/>
                      <a:pt x="529" y="1701"/>
                    </a:cubicBezTo>
                    <a:cubicBezTo>
                      <a:pt x="516" y="1696"/>
                      <a:pt x="504" y="1690"/>
                      <a:pt x="494" y="1683"/>
                    </a:cubicBezTo>
                    <a:cubicBezTo>
                      <a:pt x="429" y="1645"/>
                      <a:pt x="382" y="1585"/>
                      <a:pt x="358" y="1515"/>
                    </a:cubicBezTo>
                    <a:cubicBezTo>
                      <a:pt x="234" y="1182"/>
                      <a:pt x="446" y="585"/>
                      <a:pt x="566" y="295"/>
                    </a:cubicBezTo>
                    <a:close/>
                    <a:moveTo>
                      <a:pt x="561" y="1"/>
                    </a:moveTo>
                    <a:cubicBezTo>
                      <a:pt x="529" y="1"/>
                      <a:pt x="497" y="18"/>
                      <a:pt x="482" y="50"/>
                    </a:cubicBezTo>
                    <a:cubicBezTo>
                      <a:pt x="463" y="91"/>
                      <a:pt x="0" y="1056"/>
                      <a:pt x="194" y="1576"/>
                    </a:cubicBezTo>
                    <a:cubicBezTo>
                      <a:pt x="244" y="1711"/>
                      <a:pt x="333" y="1809"/>
                      <a:pt x="459" y="1861"/>
                    </a:cubicBezTo>
                    <a:cubicBezTo>
                      <a:pt x="518" y="1887"/>
                      <a:pt x="569" y="1896"/>
                      <a:pt x="614" y="1896"/>
                    </a:cubicBezTo>
                    <a:cubicBezTo>
                      <a:pt x="716" y="1896"/>
                      <a:pt x="781" y="1844"/>
                      <a:pt x="816" y="1804"/>
                    </a:cubicBezTo>
                    <a:cubicBezTo>
                      <a:pt x="1092" y="1488"/>
                      <a:pt x="862" y="415"/>
                      <a:pt x="636" y="43"/>
                    </a:cubicBezTo>
                    <a:cubicBezTo>
                      <a:pt x="629" y="30"/>
                      <a:pt x="618" y="20"/>
                      <a:pt x="605" y="13"/>
                    </a:cubicBezTo>
                    <a:lnTo>
                      <a:pt x="605" y="12"/>
                    </a:lnTo>
                    <a:cubicBezTo>
                      <a:pt x="591" y="4"/>
                      <a:pt x="576" y="1"/>
                      <a:pt x="5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40"/>
              <p:cNvSpPr/>
              <p:nvPr/>
            </p:nvSpPr>
            <p:spPr>
              <a:xfrm>
                <a:off x="6031625" y="2508475"/>
                <a:ext cx="37400" cy="51625"/>
              </a:xfrm>
              <a:custGeom>
                <a:avLst/>
                <a:gdLst/>
                <a:ahLst/>
                <a:cxnLst/>
                <a:rect l="l" t="t" r="r" b="b"/>
                <a:pathLst>
                  <a:path w="1496" h="2065" extrusionOk="0">
                    <a:moveTo>
                      <a:pt x="261" y="314"/>
                    </a:moveTo>
                    <a:cubicBezTo>
                      <a:pt x="919" y="817"/>
                      <a:pt x="1309" y="1286"/>
                      <a:pt x="1317" y="1590"/>
                    </a:cubicBezTo>
                    <a:cubicBezTo>
                      <a:pt x="1319" y="1696"/>
                      <a:pt x="1275" y="1785"/>
                      <a:pt x="1183" y="1859"/>
                    </a:cubicBezTo>
                    <a:cubicBezTo>
                      <a:pt x="1158" y="1879"/>
                      <a:pt x="1136" y="1888"/>
                      <a:pt x="1111" y="1888"/>
                    </a:cubicBezTo>
                    <a:cubicBezTo>
                      <a:pt x="1100" y="1888"/>
                      <a:pt x="1089" y="1886"/>
                      <a:pt x="1077" y="1883"/>
                    </a:cubicBezTo>
                    <a:cubicBezTo>
                      <a:pt x="1034" y="1869"/>
                      <a:pt x="989" y="1835"/>
                      <a:pt x="941" y="1785"/>
                    </a:cubicBezTo>
                    <a:lnTo>
                      <a:pt x="941" y="1786"/>
                    </a:lnTo>
                    <a:cubicBezTo>
                      <a:pt x="702" y="1531"/>
                      <a:pt x="432" y="855"/>
                      <a:pt x="261" y="314"/>
                    </a:cubicBezTo>
                    <a:close/>
                    <a:moveTo>
                      <a:pt x="102" y="0"/>
                    </a:moveTo>
                    <a:cubicBezTo>
                      <a:pt x="48" y="0"/>
                      <a:pt x="0" y="52"/>
                      <a:pt x="17" y="112"/>
                    </a:cubicBezTo>
                    <a:cubicBezTo>
                      <a:pt x="69" y="294"/>
                      <a:pt x="535" y="1893"/>
                      <a:pt x="1023" y="2050"/>
                    </a:cubicBezTo>
                    <a:cubicBezTo>
                      <a:pt x="1053" y="2060"/>
                      <a:pt x="1083" y="2064"/>
                      <a:pt x="1112" y="2064"/>
                    </a:cubicBezTo>
                    <a:cubicBezTo>
                      <a:pt x="1175" y="2064"/>
                      <a:pt x="1237" y="2042"/>
                      <a:pt x="1292" y="1997"/>
                    </a:cubicBezTo>
                    <a:cubicBezTo>
                      <a:pt x="1429" y="1886"/>
                      <a:pt x="1495" y="1750"/>
                      <a:pt x="1492" y="1585"/>
                    </a:cubicBezTo>
                    <a:cubicBezTo>
                      <a:pt x="1485" y="1329"/>
                      <a:pt x="1295" y="1042"/>
                      <a:pt x="1044" y="774"/>
                    </a:cubicBezTo>
                    <a:cubicBezTo>
                      <a:pt x="765" y="477"/>
                      <a:pt x="413" y="203"/>
                      <a:pt x="153" y="17"/>
                    </a:cubicBezTo>
                    <a:cubicBezTo>
                      <a:pt x="137" y="5"/>
                      <a:pt x="119" y="0"/>
                      <a:pt x="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40"/>
              <p:cNvSpPr/>
              <p:nvPr/>
            </p:nvSpPr>
            <p:spPr>
              <a:xfrm>
                <a:off x="6015350" y="2508475"/>
                <a:ext cx="25375" cy="49900"/>
              </a:xfrm>
              <a:custGeom>
                <a:avLst/>
                <a:gdLst/>
                <a:ahLst/>
                <a:cxnLst/>
                <a:rect l="l" t="t" r="r" b="b"/>
                <a:pathLst>
                  <a:path w="1015" h="1996" extrusionOk="0">
                    <a:moveTo>
                      <a:pt x="712" y="276"/>
                    </a:moveTo>
                    <a:cubicBezTo>
                      <a:pt x="824" y="795"/>
                      <a:pt x="777" y="1663"/>
                      <a:pt x="565" y="1804"/>
                    </a:cubicBezTo>
                    <a:cubicBezTo>
                      <a:pt x="557" y="1810"/>
                      <a:pt x="543" y="1820"/>
                      <a:pt x="518" y="1820"/>
                    </a:cubicBezTo>
                    <a:cubicBezTo>
                      <a:pt x="488" y="1820"/>
                      <a:pt x="442" y="1805"/>
                      <a:pt x="377" y="1747"/>
                    </a:cubicBezTo>
                    <a:cubicBezTo>
                      <a:pt x="363" y="1735"/>
                      <a:pt x="351" y="1723"/>
                      <a:pt x="339" y="1710"/>
                    </a:cubicBezTo>
                    <a:cubicBezTo>
                      <a:pt x="263" y="1629"/>
                      <a:pt x="222" y="1531"/>
                      <a:pt x="214" y="1411"/>
                    </a:cubicBezTo>
                    <a:cubicBezTo>
                      <a:pt x="188" y="1012"/>
                      <a:pt x="533" y="509"/>
                      <a:pt x="712" y="276"/>
                    </a:cubicBezTo>
                    <a:close/>
                    <a:moveTo>
                      <a:pt x="750" y="1"/>
                    </a:moveTo>
                    <a:cubicBezTo>
                      <a:pt x="726" y="1"/>
                      <a:pt x="703" y="11"/>
                      <a:pt x="687" y="30"/>
                    </a:cubicBezTo>
                    <a:cubicBezTo>
                      <a:pt x="659" y="62"/>
                      <a:pt x="0" y="815"/>
                      <a:pt x="39" y="1423"/>
                    </a:cubicBezTo>
                    <a:cubicBezTo>
                      <a:pt x="51" y="1608"/>
                      <a:pt x="127" y="1761"/>
                      <a:pt x="262" y="1879"/>
                    </a:cubicBezTo>
                    <a:cubicBezTo>
                      <a:pt x="361" y="1966"/>
                      <a:pt x="447" y="1996"/>
                      <a:pt x="518" y="1996"/>
                    </a:cubicBezTo>
                    <a:cubicBezTo>
                      <a:pt x="577" y="1996"/>
                      <a:pt x="626" y="1975"/>
                      <a:pt x="664" y="1951"/>
                    </a:cubicBezTo>
                    <a:cubicBezTo>
                      <a:pt x="1014" y="1714"/>
                      <a:pt x="994" y="522"/>
                      <a:pt x="835" y="60"/>
                    </a:cubicBezTo>
                    <a:cubicBezTo>
                      <a:pt x="831" y="48"/>
                      <a:pt x="825" y="37"/>
                      <a:pt x="817" y="28"/>
                    </a:cubicBezTo>
                    <a:cubicBezTo>
                      <a:pt x="804" y="15"/>
                      <a:pt x="787" y="5"/>
                      <a:pt x="769" y="3"/>
                    </a:cubicBezTo>
                    <a:cubicBezTo>
                      <a:pt x="763" y="1"/>
                      <a:pt x="757" y="1"/>
                      <a:pt x="7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40"/>
              <p:cNvSpPr/>
              <p:nvPr/>
            </p:nvSpPr>
            <p:spPr>
              <a:xfrm>
                <a:off x="4067525" y="2033575"/>
                <a:ext cx="96125" cy="126200"/>
              </a:xfrm>
              <a:custGeom>
                <a:avLst/>
                <a:gdLst/>
                <a:ahLst/>
                <a:cxnLst/>
                <a:rect l="l" t="t" r="r" b="b"/>
                <a:pathLst>
                  <a:path w="3845" h="5048" extrusionOk="0">
                    <a:moveTo>
                      <a:pt x="1790" y="1"/>
                    </a:moveTo>
                    <a:cubicBezTo>
                      <a:pt x="1050" y="1"/>
                      <a:pt x="318" y="192"/>
                      <a:pt x="0" y="855"/>
                    </a:cubicBezTo>
                    <a:lnTo>
                      <a:pt x="67" y="3069"/>
                    </a:lnTo>
                    <a:lnTo>
                      <a:pt x="3256" y="5048"/>
                    </a:lnTo>
                    <a:lnTo>
                      <a:pt x="3845" y="364"/>
                    </a:lnTo>
                    <a:cubicBezTo>
                      <a:pt x="3845" y="364"/>
                      <a:pt x="2809" y="1"/>
                      <a:pt x="1790" y="1"/>
                    </a:cubicBez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40"/>
              <p:cNvSpPr/>
              <p:nvPr/>
            </p:nvSpPr>
            <p:spPr>
              <a:xfrm>
                <a:off x="4148900" y="2042650"/>
                <a:ext cx="107025" cy="117150"/>
              </a:xfrm>
              <a:custGeom>
                <a:avLst/>
                <a:gdLst/>
                <a:ahLst/>
                <a:cxnLst/>
                <a:rect l="l" t="t" r="r" b="b"/>
                <a:pathLst>
                  <a:path w="4281" h="4686" extrusionOk="0">
                    <a:moveTo>
                      <a:pt x="590" y="1"/>
                    </a:moveTo>
                    <a:lnTo>
                      <a:pt x="1" y="4686"/>
                    </a:lnTo>
                    <a:lnTo>
                      <a:pt x="1" y="4686"/>
                    </a:lnTo>
                    <a:lnTo>
                      <a:pt x="4006" y="4521"/>
                    </a:lnTo>
                    <a:lnTo>
                      <a:pt x="4281" y="653"/>
                    </a:lnTo>
                    <a:lnTo>
                      <a:pt x="590" y="1"/>
                    </a:ln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40"/>
              <p:cNvSpPr/>
              <p:nvPr/>
            </p:nvSpPr>
            <p:spPr>
              <a:xfrm>
                <a:off x="2044155" y="3846637"/>
                <a:ext cx="2770325" cy="170256"/>
              </a:xfrm>
              <a:custGeom>
                <a:avLst/>
                <a:gdLst/>
                <a:ahLst/>
                <a:cxnLst/>
                <a:rect l="l" t="t" r="r" b="b"/>
                <a:pathLst>
                  <a:path w="110813" h="6142" extrusionOk="0">
                    <a:moveTo>
                      <a:pt x="0" y="1"/>
                    </a:moveTo>
                    <a:lnTo>
                      <a:pt x="0" y="6141"/>
                    </a:lnTo>
                    <a:lnTo>
                      <a:pt x="110812" y="6141"/>
                    </a:lnTo>
                    <a:lnTo>
                      <a:pt x="1108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40"/>
              <p:cNvSpPr/>
              <p:nvPr/>
            </p:nvSpPr>
            <p:spPr>
              <a:xfrm>
                <a:off x="4614750" y="4000175"/>
                <a:ext cx="173675" cy="1337225"/>
              </a:xfrm>
              <a:custGeom>
                <a:avLst/>
                <a:gdLst/>
                <a:ahLst/>
                <a:cxnLst/>
                <a:rect l="l" t="t" r="r" b="b"/>
                <a:pathLst>
                  <a:path w="6947" h="53489" extrusionOk="0">
                    <a:moveTo>
                      <a:pt x="1" y="0"/>
                    </a:moveTo>
                    <a:lnTo>
                      <a:pt x="1" y="53446"/>
                    </a:lnTo>
                    <a:cubicBezTo>
                      <a:pt x="1" y="53469"/>
                      <a:pt x="20" y="53489"/>
                      <a:pt x="44" y="53489"/>
                    </a:cubicBezTo>
                    <a:lnTo>
                      <a:pt x="6904" y="53489"/>
                    </a:lnTo>
                    <a:cubicBezTo>
                      <a:pt x="6928" y="53489"/>
                      <a:pt x="6947" y="53469"/>
                      <a:pt x="6947" y="53446"/>
                    </a:cubicBezTo>
                    <a:lnTo>
                      <a:pt x="694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40"/>
              <p:cNvSpPr/>
              <p:nvPr/>
            </p:nvSpPr>
            <p:spPr>
              <a:xfrm>
                <a:off x="4701571" y="3977321"/>
                <a:ext cx="86859" cy="1360092"/>
              </a:xfrm>
              <a:custGeom>
                <a:avLst/>
                <a:gdLst/>
                <a:ahLst/>
                <a:cxnLst/>
                <a:rect l="l" t="t" r="r" b="b"/>
                <a:pathLst>
                  <a:path w="3474" h="53489" extrusionOk="0">
                    <a:moveTo>
                      <a:pt x="0" y="0"/>
                    </a:moveTo>
                    <a:lnTo>
                      <a:pt x="0" y="53489"/>
                    </a:lnTo>
                    <a:lnTo>
                      <a:pt x="3431" y="53489"/>
                    </a:lnTo>
                    <a:cubicBezTo>
                      <a:pt x="3455" y="53489"/>
                      <a:pt x="3474" y="53469"/>
                      <a:pt x="3474" y="53446"/>
                    </a:cubicBezTo>
                    <a:lnTo>
                      <a:pt x="347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40"/>
              <p:cNvSpPr/>
              <p:nvPr/>
            </p:nvSpPr>
            <p:spPr>
              <a:xfrm>
                <a:off x="2070211" y="3977290"/>
                <a:ext cx="173625" cy="1360092"/>
              </a:xfrm>
              <a:custGeom>
                <a:avLst/>
                <a:gdLst/>
                <a:ahLst/>
                <a:cxnLst/>
                <a:rect l="l" t="t" r="r" b="b"/>
                <a:pathLst>
                  <a:path w="6945" h="53489" extrusionOk="0">
                    <a:moveTo>
                      <a:pt x="0" y="0"/>
                    </a:moveTo>
                    <a:lnTo>
                      <a:pt x="0" y="53446"/>
                    </a:lnTo>
                    <a:cubicBezTo>
                      <a:pt x="0" y="53469"/>
                      <a:pt x="19" y="53489"/>
                      <a:pt x="42" y="53489"/>
                    </a:cubicBezTo>
                    <a:lnTo>
                      <a:pt x="6903" y="53489"/>
                    </a:lnTo>
                    <a:cubicBezTo>
                      <a:pt x="6926" y="53489"/>
                      <a:pt x="6945" y="53469"/>
                      <a:pt x="6945" y="53446"/>
                    </a:cubicBezTo>
                    <a:lnTo>
                      <a:pt x="694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40"/>
              <p:cNvSpPr/>
              <p:nvPr/>
            </p:nvSpPr>
            <p:spPr>
              <a:xfrm>
                <a:off x="2157000" y="4000175"/>
                <a:ext cx="86825" cy="1337225"/>
              </a:xfrm>
              <a:custGeom>
                <a:avLst/>
                <a:gdLst/>
                <a:ahLst/>
                <a:cxnLst/>
                <a:rect l="l" t="t" r="r" b="b"/>
                <a:pathLst>
                  <a:path w="3473" h="53489" extrusionOk="0">
                    <a:moveTo>
                      <a:pt x="1" y="0"/>
                    </a:moveTo>
                    <a:lnTo>
                      <a:pt x="1" y="53489"/>
                    </a:lnTo>
                    <a:lnTo>
                      <a:pt x="3431" y="53489"/>
                    </a:lnTo>
                    <a:cubicBezTo>
                      <a:pt x="3454" y="53489"/>
                      <a:pt x="3473" y="53469"/>
                      <a:pt x="3473" y="53446"/>
                    </a:cubicBezTo>
                    <a:lnTo>
                      <a:pt x="347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40"/>
              <p:cNvSpPr/>
              <p:nvPr/>
            </p:nvSpPr>
            <p:spPr>
              <a:xfrm>
                <a:off x="2703419" y="3977321"/>
                <a:ext cx="173625" cy="1360092"/>
              </a:xfrm>
              <a:custGeom>
                <a:avLst/>
                <a:gdLst/>
                <a:ahLst/>
                <a:cxnLst/>
                <a:rect l="l" t="t" r="r" b="b"/>
                <a:pathLst>
                  <a:path w="6945" h="53489" extrusionOk="0">
                    <a:moveTo>
                      <a:pt x="0" y="0"/>
                    </a:moveTo>
                    <a:lnTo>
                      <a:pt x="0" y="53446"/>
                    </a:lnTo>
                    <a:cubicBezTo>
                      <a:pt x="0" y="53469"/>
                      <a:pt x="18" y="53489"/>
                      <a:pt x="42" y="53489"/>
                    </a:cubicBezTo>
                    <a:lnTo>
                      <a:pt x="6903" y="53489"/>
                    </a:lnTo>
                    <a:cubicBezTo>
                      <a:pt x="6926" y="53489"/>
                      <a:pt x="6945" y="53469"/>
                      <a:pt x="6945" y="53446"/>
                    </a:cubicBezTo>
                    <a:lnTo>
                      <a:pt x="694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40"/>
              <p:cNvSpPr/>
              <p:nvPr/>
            </p:nvSpPr>
            <p:spPr>
              <a:xfrm>
                <a:off x="2790225" y="4000175"/>
                <a:ext cx="86825" cy="1337225"/>
              </a:xfrm>
              <a:custGeom>
                <a:avLst/>
                <a:gdLst/>
                <a:ahLst/>
                <a:cxnLst/>
                <a:rect l="l" t="t" r="r" b="b"/>
                <a:pathLst>
                  <a:path w="3473" h="53489" extrusionOk="0">
                    <a:moveTo>
                      <a:pt x="0" y="0"/>
                    </a:moveTo>
                    <a:lnTo>
                      <a:pt x="0" y="53489"/>
                    </a:lnTo>
                    <a:lnTo>
                      <a:pt x="3430" y="53489"/>
                    </a:lnTo>
                    <a:cubicBezTo>
                      <a:pt x="3454" y="53489"/>
                      <a:pt x="3473" y="53469"/>
                      <a:pt x="3473" y="53446"/>
                    </a:cubicBezTo>
                    <a:lnTo>
                      <a:pt x="347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40"/>
              <p:cNvSpPr/>
              <p:nvPr/>
            </p:nvSpPr>
            <p:spPr>
              <a:xfrm>
                <a:off x="2200400" y="4222900"/>
                <a:ext cx="2450825" cy="300975"/>
              </a:xfrm>
              <a:custGeom>
                <a:avLst/>
                <a:gdLst/>
                <a:ahLst/>
                <a:cxnLst/>
                <a:rect l="l" t="t" r="r" b="b"/>
                <a:pathLst>
                  <a:path w="98033" h="12039" extrusionOk="0">
                    <a:moveTo>
                      <a:pt x="1" y="1"/>
                    </a:moveTo>
                    <a:lnTo>
                      <a:pt x="1" y="12038"/>
                    </a:lnTo>
                    <a:lnTo>
                      <a:pt x="98033" y="12038"/>
                    </a:lnTo>
                    <a:lnTo>
                      <a:pt x="9803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40"/>
              <p:cNvSpPr/>
              <p:nvPr/>
            </p:nvSpPr>
            <p:spPr>
              <a:xfrm>
                <a:off x="4094425" y="4222900"/>
                <a:ext cx="556800" cy="300975"/>
              </a:xfrm>
              <a:custGeom>
                <a:avLst/>
                <a:gdLst/>
                <a:ahLst/>
                <a:cxnLst/>
                <a:rect l="l" t="t" r="r" b="b"/>
                <a:pathLst>
                  <a:path w="22272" h="12039" extrusionOk="0">
                    <a:moveTo>
                      <a:pt x="0" y="1"/>
                    </a:moveTo>
                    <a:lnTo>
                      <a:pt x="0" y="12038"/>
                    </a:lnTo>
                    <a:lnTo>
                      <a:pt x="22272" y="12038"/>
                    </a:lnTo>
                    <a:lnTo>
                      <a:pt x="2227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40"/>
              <p:cNvSpPr/>
              <p:nvPr/>
            </p:nvSpPr>
            <p:spPr>
              <a:xfrm>
                <a:off x="3981570" y="4000174"/>
                <a:ext cx="173625" cy="1337225"/>
              </a:xfrm>
              <a:custGeom>
                <a:avLst/>
                <a:gdLst/>
                <a:ahLst/>
                <a:cxnLst/>
                <a:rect l="l" t="t" r="r" b="b"/>
                <a:pathLst>
                  <a:path w="6945" h="53489" extrusionOk="0">
                    <a:moveTo>
                      <a:pt x="0" y="0"/>
                    </a:moveTo>
                    <a:lnTo>
                      <a:pt x="0" y="53446"/>
                    </a:lnTo>
                    <a:cubicBezTo>
                      <a:pt x="0" y="53469"/>
                      <a:pt x="18" y="53489"/>
                      <a:pt x="42" y="53489"/>
                    </a:cubicBezTo>
                    <a:lnTo>
                      <a:pt x="6903" y="53489"/>
                    </a:lnTo>
                    <a:cubicBezTo>
                      <a:pt x="6926" y="53489"/>
                      <a:pt x="6945" y="53469"/>
                      <a:pt x="6945" y="53446"/>
                    </a:cubicBezTo>
                    <a:lnTo>
                      <a:pt x="694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40"/>
              <p:cNvSpPr/>
              <p:nvPr/>
            </p:nvSpPr>
            <p:spPr>
              <a:xfrm>
                <a:off x="4068363" y="4000174"/>
                <a:ext cx="86825" cy="1337225"/>
              </a:xfrm>
              <a:custGeom>
                <a:avLst/>
                <a:gdLst/>
                <a:ahLst/>
                <a:cxnLst/>
                <a:rect l="l" t="t" r="r" b="b"/>
                <a:pathLst>
                  <a:path w="3473" h="53489" extrusionOk="0">
                    <a:moveTo>
                      <a:pt x="1" y="0"/>
                    </a:moveTo>
                    <a:lnTo>
                      <a:pt x="1" y="53489"/>
                    </a:lnTo>
                    <a:lnTo>
                      <a:pt x="3431" y="53489"/>
                    </a:lnTo>
                    <a:cubicBezTo>
                      <a:pt x="3454" y="53489"/>
                      <a:pt x="3473" y="53469"/>
                      <a:pt x="3473" y="53446"/>
                    </a:cubicBezTo>
                    <a:lnTo>
                      <a:pt x="347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40"/>
              <p:cNvSpPr/>
              <p:nvPr/>
            </p:nvSpPr>
            <p:spPr>
              <a:xfrm>
                <a:off x="2210250" y="3700500"/>
                <a:ext cx="282975" cy="132450"/>
              </a:xfrm>
              <a:custGeom>
                <a:avLst/>
                <a:gdLst/>
                <a:ahLst/>
                <a:cxnLst/>
                <a:rect l="l" t="t" r="r" b="b"/>
                <a:pathLst>
                  <a:path w="11319" h="5298" extrusionOk="0">
                    <a:moveTo>
                      <a:pt x="10348" y="1593"/>
                    </a:moveTo>
                    <a:cubicBezTo>
                      <a:pt x="10616" y="1804"/>
                      <a:pt x="10791" y="2127"/>
                      <a:pt x="10791" y="2493"/>
                    </a:cubicBezTo>
                    <a:cubicBezTo>
                      <a:pt x="10789" y="3128"/>
                      <a:pt x="10275" y="3644"/>
                      <a:pt x="9638" y="3644"/>
                    </a:cubicBezTo>
                    <a:cubicBezTo>
                      <a:pt x="9492" y="3644"/>
                      <a:pt x="9346" y="3616"/>
                      <a:pt x="9210" y="3560"/>
                    </a:cubicBezTo>
                    <a:cubicBezTo>
                      <a:pt x="9727" y="2995"/>
                      <a:pt x="10116" y="2323"/>
                      <a:pt x="10348" y="1593"/>
                    </a:cubicBezTo>
                    <a:close/>
                    <a:moveTo>
                      <a:pt x="0" y="1"/>
                    </a:moveTo>
                    <a:cubicBezTo>
                      <a:pt x="0" y="2925"/>
                      <a:pt x="2371" y="5297"/>
                      <a:pt x="5297" y="5297"/>
                    </a:cubicBezTo>
                    <a:cubicBezTo>
                      <a:pt x="6650" y="5297"/>
                      <a:pt x="7881" y="4785"/>
                      <a:pt x="8817" y="3949"/>
                    </a:cubicBezTo>
                    <a:cubicBezTo>
                      <a:pt x="9062" y="4087"/>
                      <a:pt x="9339" y="4172"/>
                      <a:pt x="9638" y="4172"/>
                    </a:cubicBezTo>
                    <a:cubicBezTo>
                      <a:pt x="10566" y="4171"/>
                      <a:pt x="11317" y="3421"/>
                      <a:pt x="11319" y="2493"/>
                    </a:cubicBezTo>
                    <a:cubicBezTo>
                      <a:pt x="11319" y="1878"/>
                      <a:pt x="10982" y="1345"/>
                      <a:pt x="10487" y="1052"/>
                    </a:cubicBezTo>
                    <a:cubicBezTo>
                      <a:pt x="10558" y="706"/>
                      <a:pt x="10592" y="354"/>
                      <a:pt x="105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40"/>
              <p:cNvSpPr/>
              <p:nvPr/>
            </p:nvSpPr>
            <p:spPr>
              <a:xfrm>
                <a:off x="2178650" y="3819150"/>
                <a:ext cx="328025" cy="27525"/>
              </a:xfrm>
              <a:custGeom>
                <a:avLst/>
                <a:gdLst/>
                <a:ahLst/>
                <a:cxnLst/>
                <a:rect l="l" t="t" r="r" b="b"/>
                <a:pathLst>
                  <a:path w="13121" h="1101" extrusionOk="0">
                    <a:moveTo>
                      <a:pt x="0" y="1"/>
                    </a:moveTo>
                    <a:cubicBezTo>
                      <a:pt x="0" y="608"/>
                      <a:pt x="2937" y="1101"/>
                      <a:pt x="6561" y="1101"/>
                    </a:cubicBezTo>
                    <a:cubicBezTo>
                      <a:pt x="10183" y="1101"/>
                      <a:pt x="13120" y="607"/>
                      <a:pt x="13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40"/>
              <p:cNvSpPr/>
              <p:nvPr/>
            </p:nvSpPr>
            <p:spPr>
              <a:xfrm>
                <a:off x="2545500" y="3408000"/>
                <a:ext cx="759550" cy="414175"/>
              </a:xfrm>
              <a:custGeom>
                <a:avLst/>
                <a:gdLst/>
                <a:ahLst/>
                <a:cxnLst/>
                <a:rect l="l" t="t" r="r" b="b"/>
                <a:pathLst>
                  <a:path w="30382" h="16567" extrusionOk="0">
                    <a:moveTo>
                      <a:pt x="0" y="1"/>
                    </a:moveTo>
                    <a:lnTo>
                      <a:pt x="3484" y="16567"/>
                    </a:lnTo>
                    <a:lnTo>
                      <a:pt x="30382" y="16567"/>
                    </a:lnTo>
                    <a:lnTo>
                      <a:pt x="2689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40"/>
              <p:cNvSpPr/>
              <p:nvPr/>
            </p:nvSpPr>
            <p:spPr>
              <a:xfrm>
                <a:off x="2533075" y="3408000"/>
                <a:ext cx="759550" cy="438675"/>
              </a:xfrm>
              <a:custGeom>
                <a:avLst/>
                <a:gdLst/>
                <a:ahLst/>
                <a:cxnLst/>
                <a:rect l="l" t="t" r="r" b="b"/>
                <a:pathLst>
                  <a:path w="30382" h="17547" extrusionOk="0">
                    <a:moveTo>
                      <a:pt x="0" y="1"/>
                    </a:moveTo>
                    <a:lnTo>
                      <a:pt x="3484" y="16567"/>
                    </a:lnTo>
                    <a:lnTo>
                      <a:pt x="3484" y="17547"/>
                    </a:lnTo>
                    <a:lnTo>
                      <a:pt x="30382" y="17547"/>
                    </a:lnTo>
                    <a:lnTo>
                      <a:pt x="30382" y="16567"/>
                    </a:lnTo>
                    <a:lnTo>
                      <a:pt x="2689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40"/>
              <p:cNvSpPr/>
              <p:nvPr/>
            </p:nvSpPr>
            <p:spPr>
              <a:xfrm>
                <a:off x="3292600" y="3822150"/>
                <a:ext cx="227900" cy="24525"/>
              </a:xfrm>
              <a:custGeom>
                <a:avLst/>
                <a:gdLst/>
                <a:ahLst/>
                <a:cxnLst/>
                <a:rect l="l" t="t" r="r" b="b"/>
                <a:pathLst>
                  <a:path w="9116" h="981" extrusionOk="0">
                    <a:moveTo>
                      <a:pt x="1" y="1"/>
                    </a:moveTo>
                    <a:lnTo>
                      <a:pt x="1" y="981"/>
                    </a:lnTo>
                    <a:lnTo>
                      <a:pt x="9116" y="981"/>
                    </a:lnTo>
                    <a:lnTo>
                      <a:pt x="911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40"/>
              <p:cNvSpPr/>
              <p:nvPr/>
            </p:nvSpPr>
            <p:spPr>
              <a:xfrm>
                <a:off x="3932825" y="3756625"/>
                <a:ext cx="803500" cy="90050"/>
              </a:xfrm>
              <a:custGeom>
                <a:avLst/>
                <a:gdLst/>
                <a:ahLst/>
                <a:cxnLst/>
                <a:rect l="l" t="t" r="r" b="b"/>
                <a:pathLst>
                  <a:path w="32140" h="3602" extrusionOk="0">
                    <a:moveTo>
                      <a:pt x="0" y="1"/>
                    </a:moveTo>
                    <a:lnTo>
                      <a:pt x="0" y="3602"/>
                    </a:lnTo>
                    <a:lnTo>
                      <a:pt x="32139" y="3602"/>
                    </a:lnTo>
                    <a:lnTo>
                      <a:pt x="3213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40"/>
              <p:cNvSpPr/>
              <p:nvPr/>
            </p:nvSpPr>
            <p:spPr>
              <a:xfrm>
                <a:off x="4513375" y="3778250"/>
                <a:ext cx="236200" cy="5600"/>
              </a:xfrm>
              <a:custGeom>
                <a:avLst/>
                <a:gdLst/>
                <a:ahLst/>
                <a:cxnLst/>
                <a:rect l="l" t="t" r="r" b="b"/>
                <a:pathLst>
                  <a:path w="9448" h="224" extrusionOk="0">
                    <a:moveTo>
                      <a:pt x="1" y="0"/>
                    </a:moveTo>
                    <a:lnTo>
                      <a:pt x="1" y="224"/>
                    </a:lnTo>
                    <a:lnTo>
                      <a:pt x="9448" y="224"/>
                    </a:lnTo>
                    <a:lnTo>
                      <a:pt x="94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40"/>
              <p:cNvSpPr/>
              <p:nvPr/>
            </p:nvSpPr>
            <p:spPr>
              <a:xfrm>
                <a:off x="4497150" y="3794300"/>
                <a:ext cx="204200" cy="5575"/>
              </a:xfrm>
              <a:custGeom>
                <a:avLst/>
                <a:gdLst/>
                <a:ahLst/>
                <a:cxnLst/>
                <a:rect l="l" t="t" r="r" b="b"/>
                <a:pathLst>
                  <a:path w="8168" h="223" extrusionOk="0">
                    <a:moveTo>
                      <a:pt x="1" y="1"/>
                    </a:moveTo>
                    <a:lnTo>
                      <a:pt x="1" y="223"/>
                    </a:lnTo>
                    <a:lnTo>
                      <a:pt x="8168" y="223"/>
                    </a:lnTo>
                    <a:lnTo>
                      <a:pt x="816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40"/>
              <p:cNvSpPr/>
              <p:nvPr/>
            </p:nvSpPr>
            <p:spPr>
              <a:xfrm>
                <a:off x="4537200" y="3815850"/>
                <a:ext cx="204225" cy="5600"/>
              </a:xfrm>
              <a:custGeom>
                <a:avLst/>
                <a:gdLst/>
                <a:ahLst/>
                <a:cxnLst/>
                <a:rect l="l" t="t" r="r" b="b"/>
                <a:pathLst>
                  <a:path w="8169" h="224" extrusionOk="0">
                    <a:moveTo>
                      <a:pt x="0" y="1"/>
                    </a:moveTo>
                    <a:lnTo>
                      <a:pt x="0" y="223"/>
                    </a:lnTo>
                    <a:lnTo>
                      <a:pt x="8169" y="223"/>
                    </a:lnTo>
                    <a:lnTo>
                      <a:pt x="816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40"/>
              <p:cNvSpPr/>
              <p:nvPr/>
            </p:nvSpPr>
            <p:spPr>
              <a:xfrm>
                <a:off x="3912750" y="3821425"/>
                <a:ext cx="440250" cy="5575"/>
              </a:xfrm>
              <a:custGeom>
                <a:avLst/>
                <a:gdLst/>
                <a:ahLst/>
                <a:cxnLst/>
                <a:rect l="l" t="t" r="r" b="b"/>
                <a:pathLst>
                  <a:path w="17610" h="223" extrusionOk="0">
                    <a:moveTo>
                      <a:pt x="0" y="0"/>
                    </a:moveTo>
                    <a:lnTo>
                      <a:pt x="0" y="222"/>
                    </a:lnTo>
                    <a:lnTo>
                      <a:pt x="17609" y="222"/>
                    </a:lnTo>
                    <a:lnTo>
                      <a:pt x="1760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40"/>
              <p:cNvSpPr/>
              <p:nvPr/>
            </p:nvSpPr>
            <p:spPr>
              <a:xfrm>
                <a:off x="4027500" y="3798850"/>
                <a:ext cx="380650" cy="5625"/>
              </a:xfrm>
              <a:custGeom>
                <a:avLst/>
                <a:gdLst/>
                <a:ahLst/>
                <a:cxnLst/>
                <a:rect l="l" t="t" r="r" b="b"/>
                <a:pathLst>
                  <a:path w="15226" h="225" extrusionOk="0">
                    <a:moveTo>
                      <a:pt x="1" y="1"/>
                    </a:moveTo>
                    <a:lnTo>
                      <a:pt x="1" y="224"/>
                    </a:lnTo>
                    <a:lnTo>
                      <a:pt x="15225" y="224"/>
                    </a:lnTo>
                    <a:lnTo>
                      <a:pt x="1522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40"/>
              <p:cNvSpPr/>
              <p:nvPr/>
            </p:nvSpPr>
            <p:spPr>
              <a:xfrm>
                <a:off x="3929675" y="3769575"/>
                <a:ext cx="380625" cy="5600"/>
              </a:xfrm>
              <a:custGeom>
                <a:avLst/>
                <a:gdLst/>
                <a:ahLst/>
                <a:cxnLst/>
                <a:rect l="l" t="t" r="r" b="b"/>
                <a:pathLst>
                  <a:path w="15225" h="224" extrusionOk="0">
                    <a:moveTo>
                      <a:pt x="0" y="0"/>
                    </a:moveTo>
                    <a:lnTo>
                      <a:pt x="0" y="224"/>
                    </a:lnTo>
                    <a:lnTo>
                      <a:pt x="15225" y="224"/>
                    </a:lnTo>
                    <a:lnTo>
                      <a:pt x="1522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2" name="Google Shape;532;p40"/>
            <p:cNvSpPr/>
            <p:nvPr/>
          </p:nvSpPr>
          <p:spPr>
            <a:xfrm>
              <a:off x="7212825" y="3251999"/>
              <a:ext cx="584465" cy="138195"/>
            </a:xfrm>
            <a:custGeom>
              <a:avLst/>
              <a:gdLst/>
              <a:ahLst/>
              <a:cxnLst/>
              <a:rect l="l" t="t" r="r" b="b"/>
              <a:pathLst>
                <a:path w="28802" h="6142" extrusionOk="0">
                  <a:moveTo>
                    <a:pt x="0" y="1"/>
                  </a:moveTo>
                  <a:lnTo>
                    <a:pt x="0" y="6141"/>
                  </a:lnTo>
                  <a:lnTo>
                    <a:pt x="28801" y="6141"/>
                  </a:lnTo>
                  <a:lnTo>
                    <a:pt x="2880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2477"/>
        <p:cNvGrpSpPr/>
        <p:nvPr/>
      </p:nvGrpSpPr>
      <p:grpSpPr>
        <a:xfrm>
          <a:off x="0" y="0"/>
          <a:ext cx="0" cy="0"/>
          <a:chOff x="0" y="0"/>
          <a:chExt cx="0" cy="0"/>
        </a:xfrm>
      </p:grpSpPr>
      <p:sp>
        <p:nvSpPr>
          <p:cNvPr id="2478" name="Google Shape;2478;p76"/>
          <p:cNvSpPr txBox="1">
            <a:spLocks noGrp="1"/>
          </p:cNvSpPr>
          <p:nvPr>
            <p:ph type="ctrTitle"/>
          </p:nvPr>
        </p:nvSpPr>
        <p:spPr>
          <a:xfrm>
            <a:off x="925200" y="909075"/>
            <a:ext cx="3574500" cy="630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Thanks!</a:t>
            </a:r>
            <a:endParaRPr/>
          </a:p>
        </p:txBody>
      </p:sp>
      <p:sp>
        <p:nvSpPr>
          <p:cNvPr id="2479" name="Google Shape;2479;p76"/>
          <p:cNvSpPr txBox="1">
            <a:spLocks noGrp="1"/>
          </p:cNvSpPr>
          <p:nvPr>
            <p:ph type="subTitle" idx="1"/>
          </p:nvPr>
        </p:nvSpPr>
        <p:spPr>
          <a:xfrm>
            <a:off x="925200" y="1539975"/>
            <a:ext cx="3574500" cy="1227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Do you have any questions? youremail@freepik.com </a:t>
            </a:r>
            <a:endParaRPr/>
          </a:p>
          <a:p>
            <a:pPr marL="0" lvl="0" indent="0" algn="l" rtl="0">
              <a:spcBef>
                <a:spcPts val="0"/>
              </a:spcBef>
              <a:spcAft>
                <a:spcPts val="0"/>
              </a:spcAft>
              <a:buNone/>
            </a:pPr>
            <a:r>
              <a:rPr lang="en"/>
              <a:t>+91 620 421 838</a:t>
            </a:r>
            <a:endParaRPr/>
          </a:p>
          <a:p>
            <a:pPr marL="0" lvl="0" indent="0" algn="l" rtl="0">
              <a:spcBef>
                <a:spcPts val="0"/>
              </a:spcBef>
              <a:spcAft>
                <a:spcPts val="0"/>
              </a:spcAft>
              <a:buNone/>
            </a:pPr>
            <a:r>
              <a:rPr lang="en"/>
              <a:t>yourcompany.com</a:t>
            </a:r>
            <a:endParaRPr/>
          </a:p>
          <a:p>
            <a:pPr marL="0" lvl="0" indent="0" algn="l" rtl="0">
              <a:spcBef>
                <a:spcPts val="0"/>
              </a:spcBef>
              <a:spcAft>
                <a:spcPts val="0"/>
              </a:spcAft>
              <a:buNone/>
            </a:pPr>
            <a:endParaRPr/>
          </a:p>
        </p:txBody>
      </p:sp>
      <p:sp>
        <p:nvSpPr>
          <p:cNvPr id="2480" name="Google Shape;2480;p76"/>
          <p:cNvSpPr txBox="1"/>
          <p:nvPr/>
        </p:nvSpPr>
        <p:spPr>
          <a:xfrm>
            <a:off x="925200" y="4341050"/>
            <a:ext cx="3000000" cy="352200"/>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r>
              <a:rPr lang="en" sz="1000" b="1">
                <a:solidFill>
                  <a:schemeClr val="accent1"/>
                </a:solidFill>
                <a:latin typeface="Proxima Nova"/>
                <a:ea typeface="Proxima Nova"/>
                <a:cs typeface="Proxima Nova"/>
                <a:sym typeface="Proxima Nova"/>
              </a:rPr>
              <a:t>Please keep this slide for attribution.</a:t>
            </a:r>
            <a:endParaRPr sz="1000" b="1">
              <a:solidFill>
                <a:schemeClr val="accent1"/>
              </a:solidFill>
              <a:latin typeface="Proxima Nova"/>
              <a:ea typeface="Proxima Nova"/>
              <a:cs typeface="Proxima Nova"/>
              <a:sym typeface="Proxima Nova"/>
            </a:endParaRPr>
          </a:p>
        </p:txBody>
      </p:sp>
      <p:grpSp>
        <p:nvGrpSpPr>
          <p:cNvPr id="2481" name="Google Shape;2481;p76"/>
          <p:cNvGrpSpPr/>
          <p:nvPr/>
        </p:nvGrpSpPr>
        <p:grpSpPr>
          <a:xfrm>
            <a:off x="999269" y="3131441"/>
            <a:ext cx="312112" cy="306904"/>
            <a:chOff x="2866317" y="3817357"/>
            <a:chExt cx="362920" cy="356865"/>
          </a:xfrm>
        </p:grpSpPr>
        <p:sp>
          <p:nvSpPr>
            <p:cNvPr id="2482" name="Google Shape;2482;p76"/>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76"/>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76"/>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5" name="Google Shape;2485;p76"/>
          <p:cNvGrpSpPr/>
          <p:nvPr/>
        </p:nvGrpSpPr>
        <p:grpSpPr>
          <a:xfrm>
            <a:off x="1384922" y="3131441"/>
            <a:ext cx="312112" cy="306904"/>
            <a:chOff x="3314750" y="3817357"/>
            <a:chExt cx="362920" cy="356865"/>
          </a:xfrm>
        </p:grpSpPr>
        <p:sp>
          <p:nvSpPr>
            <p:cNvPr id="2486" name="Google Shape;2486;p76"/>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76"/>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76"/>
            <p:cNvSpPr/>
            <p:nvPr/>
          </p:nvSpPr>
          <p:spPr>
            <a:xfrm>
              <a:off x="3379082" y="3881296"/>
              <a:ext cx="228595" cy="228595"/>
            </a:xfrm>
            <a:custGeom>
              <a:avLst/>
              <a:gdLst/>
              <a:ahLst/>
              <a:cxnLst/>
              <a:rect l="l" t="t" r="r" b="b"/>
              <a:pathLst>
                <a:path w="8720" h="8720" extrusionOk="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76"/>
            <p:cNvSpPr/>
            <p:nvPr/>
          </p:nvSpPr>
          <p:spPr>
            <a:xfrm>
              <a:off x="3412768" y="3935430"/>
              <a:ext cx="140408" cy="120274"/>
            </a:xfrm>
            <a:custGeom>
              <a:avLst/>
              <a:gdLst/>
              <a:ahLst/>
              <a:cxnLst/>
              <a:rect l="l" t="t" r="r" b="b"/>
              <a:pathLst>
                <a:path w="5356" h="4588" extrusionOk="0">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76"/>
            <p:cNvSpPr/>
            <p:nvPr/>
          </p:nvSpPr>
          <p:spPr>
            <a:xfrm>
              <a:off x="3539518" y="3910447"/>
              <a:ext cx="31065" cy="31039"/>
            </a:xfrm>
            <a:custGeom>
              <a:avLst/>
              <a:gdLst/>
              <a:ahLst/>
              <a:cxnLst/>
              <a:rect l="l" t="t" r="r" b="b"/>
              <a:pathLst>
                <a:path w="1185" h="1184" extrusionOk="0">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1" name="Google Shape;2491;p76"/>
          <p:cNvGrpSpPr/>
          <p:nvPr/>
        </p:nvGrpSpPr>
        <p:grpSpPr>
          <a:xfrm>
            <a:off x="1770575" y="3131441"/>
            <a:ext cx="312450" cy="306656"/>
            <a:chOff x="3763184" y="3817357"/>
            <a:chExt cx="363314" cy="356576"/>
          </a:xfrm>
        </p:grpSpPr>
        <p:sp>
          <p:nvSpPr>
            <p:cNvPr id="2492" name="Google Shape;2492;p76"/>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76"/>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76"/>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76"/>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76"/>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7" name="Google Shape;2497;p76"/>
          <p:cNvGrpSpPr/>
          <p:nvPr/>
        </p:nvGrpSpPr>
        <p:grpSpPr>
          <a:xfrm>
            <a:off x="4268675" y="1033353"/>
            <a:ext cx="4433045" cy="3751957"/>
            <a:chOff x="745450" y="238125"/>
            <a:chExt cx="6189675" cy="5238700"/>
          </a:xfrm>
        </p:grpSpPr>
        <p:sp>
          <p:nvSpPr>
            <p:cNvPr id="2498" name="Google Shape;2498;p76"/>
            <p:cNvSpPr/>
            <p:nvPr/>
          </p:nvSpPr>
          <p:spPr>
            <a:xfrm>
              <a:off x="5290575" y="663600"/>
              <a:ext cx="1644550" cy="3438475"/>
            </a:xfrm>
            <a:custGeom>
              <a:avLst/>
              <a:gdLst/>
              <a:ahLst/>
              <a:cxnLst/>
              <a:rect l="l" t="t" r="r" b="b"/>
              <a:pathLst>
                <a:path w="65782" h="137539" extrusionOk="0">
                  <a:moveTo>
                    <a:pt x="32891" y="1"/>
                  </a:moveTo>
                  <a:cubicBezTo>
                    <a:pt x="24833" y="1"/>
                    <a:pt x="17723" y="12083"/>
                    <a:pt x="20392" y="24669"/>
                  </a:cubicBezTo>
                  <a:cubicBezTo>
                    <a:pt x="22694" y="35523"/>
                    <a:pt x="10525" y="38319"/>
                    <a:pt x="9374" y="51126"/>
                  </a:cubicBezTo>
                  <a:cubicBezTo>
                    <a:pt x="8223" y="63931"/>
                    <a:pt x="15130" y="76308"/>
                    <a:pt x="7564" y="87821"/>
                  </a:cubicBezTo>
                  <a:cubicBezTo>
                    <a:pt x="0" y="99335"/>
                    <a:pt x="1984" y="114582"/>
                    <a:pt x="6249" y="122149"/>
                  </a:cubicBezTo>
                  <a:cubicBezTo>
                    <a:pt x="7424" y="124235"/>
                    <a:pt x="8807" y="126081"/>
                    <a:pt x="10315" y="127712"/>
                  </a:cubicBezTo>
                  <a:cubicBezTo>
                    <a:pt x="16363" y="134263"/>
                    <a:pt x="24627" y="137539"/>
                    <a:pt x="32891" y="137539"/>
                  </a:cubicBezTo>
                  <a:cubicBezTo>
                    <a:pt x="41155" y="137539"/>
                    <a:pt x="49419" y="134263"/>
                    <a:pt x="55469" y="127712"/>
                  </a:cubicBezTo>
                  <a:cubicBezTo>
                    <a:pt x="56976" y="126081"/>
                    <a:pt x="58358" y="124235"/>
                    <a:pt x="59533" y="122149"/>
                  </a:cubicBezTo>
                  <a:cubicBezTo>
                    <a:pt x="63797" y="114581"/>
                    <a:pt x="65782" y="99332"/>
                    <a:pt x="58217" y="87820"/>
                  </a:cubicBezTo>
                  <a:cubicBezTo>
                    <a:pt x="50653" y="76308"/>
                    <a:pt x="57559" y="63931"/>
                    <a:pt x="56408" y="51126"/>
                  </a:cubicBezTo>
                  <a:cubicBezTo>
                    <a:pt x="55258" y="38319"/>
                    <a:pt x="43088" y="35523"/>
                    <a:pt x="45390" y="24669"/>
                  </a:cubicBezTo>
                  <a:cubicBezTo>
                    <a:pt x="48060" y="12083"/>
                    <a:pt x="40949" y="1"/>
                    <a:pt x="32891"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76"/>
            <p:cNvSpPr/>
            <p:nvPr/>
          </p:nvSpPr>
          <p:spPr>
            <a:xfrm>
              <a:off x="6017250" y="3077575"/>
              <a:ext cx="191200" cy="1705175"/>
            </a:xfrm>
            <a:custGeom>
              <a:avLst/>
              <a:gdLst/>
              <a:ahLst/>
              <a:cxnLst/>
              <a:rect l="l" t="t" r="r" b="b"/>
              <a:pathLst>
                <a:path w="7648" h="68207" extrusionOk="0">
                  <a:moveTo>
                    <a:pt x="3824" y="0"/>
                  </a:moveTo>
                  <a:cubicBezTo>
                    <a:pt x="1712" y="0"/>
                    <a:pt x="0" y="1712"/>
                    <a:pt x="0" y="3824"/>
                  </a:cubicBezTo>
                  <a:lnTo>
                    <a:pt x="0" y="68206"/>
                  </a:lnTo>
                  <a:lnTo>
                    <a:pt x="7648" y="68206"/>
                  </a:lnTo>
                  <a:lnTo>
                    <a:pt x="7648" y="3824"/>
                  </a:lnTo>
                  <a:cubicBezTo>
                    <a:pt x="7648" y="1712"/>
                    <a:pt x="5936" y="0"/>
                    <a:pt x="3824" y="0"/>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76"/>
            <p:cNvSpPr/>
            <p:nvPr/>
          </p:nvSpPr>
          <p:spPr>
            <a:xfrm>
              <a:off x="4650700" y="3043150"/>
              <a:ext cx="260325" cy="1739600"/>
            </a:xfrm>
            <a:custGeom>
              <a:avLst/>
              <a:gdLst/>
              <a:ahLst/>
              <a:cxnLst/>
              <a:rect l="l" t="t" r="r" b="b"/>
              <a:pathLst>
                <a:path w="10413" h="69584" extrusionOk="0">
                  <a:moveTo>
                    <a:pt x="5207" y="0"/>
                  </a:moveTo>
                  <a:cubicBezTo>
                    <a:pt x="2343" y="0"/>
                    <a:pt x="0" y="2343"/>
                    <a:pt x="0" y="5206"/>
                  </a:cubicBezTo>
                  <a:lnTo>
                    <a:pt x="0" y="69583"/>
                  </a:lnTo>
                  <a:lnTo>
                    <a:pt x="10412" y="69583"/>
                  </a:lnTo>
                  <a:lnTo>
                    <a:pt x="10412" y="5206"/>
                  </a:lnTo>
                  <a:cubicBezTo>
                    <a:pt x="10412" y="2343"/>
                    <a:pt x="8070" y="0"/>
                    <a:pt x="5207"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76"/>
            <p:cNvSpPr/>
            <p:nvPr/>
          </p:nvSpPr>
          <p:spPr>
            <a:xfrm>
              <a:off x="3979125" y="2745125"/>
              <a:ext cx="1603475" cy="1603475"/>
            </a:xfrm>
            <a:custGeom>
              <a:avLst/>
              <a:gdLst/>
              <a:ahLst/>
              <a:cxnLst/>
              <a:rect l="l" t="t" r="r" b="b"/>
              <a:pathLst>
                <a:path w="64139" h="64139" extrusionOk="0">
                  <a:moveTo>
                    <a:pt x="32070" y="1"/>
                  </a:moveTo>
                  <a:cubicBezTo>
                    <a:pt x="23564" y="1"/>
                    <a:pt x="15408" y="3379"/>
                    <a:pt x="9393" y="9393"/>
                  </a:cubicBezTo>
                  <a:cubicBezTo>
                    <a:pt x="3379" y="15408"/>
                    <a:pt x="1" y="23564"/>
                    <a:pt x="1" y="32069"/>
                  </a:cubicBezTo>
                  <a:cubicBezTo>
                    <a:pt x="1" y="40574"/>
                    <a:pt x="3379" y="48731"/>
                    <a:pt x="9393" y="54746"/>
                  </a:cubicBezTo>
                  <a:cubicBezTo>
                    <a:pt x="15408" y="60759"/>
                    <a:pt x="23564" y="64138"/>
                    <a:pt x="32070" y="64138"/>
                  </a:cubicBezTo>
                  <a:cubicBezTo>
                    <a:pt x="40575" y="64138"/>
                    <a:pt x="48731" y="60759"/>
                    <a:pt x="54745" y="54746"/>
                  </a:cubicBezTo>
                  <a:cubicBezTo>
                    <a:pt x="60760" y="48731"/>
                    <a:pt x="64138" y="40574"/>
                    <a:pt x="64138" y="32069"/>
                  </a:cubicBezTo>
                  <a:cubicBezTo>
                    <a:pt x="64138" y="23564"/>
                    <a:pt x="60760" y="15408"/>
                    <a:pt x="54745" y="9393"/>
                  </a:cubicBezTo>
                  <a:cubicBezTo>
                    <a:pt x="48731" y="3379"/>
                    <a:pt x="40575" y="1"/>
                    <a:pt x="3207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76"/>
            <p:cNvSpPr/>
            <p:nvPr/>
          </p:nvSpPr>
          <p:spPr>
            <a:xfrm>
              <a:off x="5100350" y="2914275"/>
              <a:ext cx="631900" cy="631900"/>
            </a:xfrm>
            <a:custGeom>
              <a:avLst/>
              <a:gdLst/>
              <a:ahLst/>
              <a:cxnLst/>
              <a:rect l="l" t="t" r="r" b="b"/>
              <a:pathLst>
                <a:path w="25276" h="25276" extrusionOk="0">
                  <a:moveTo>
                    <a:pt x="12638" y="0"/>
                  </a:moveTo>
                  <a:cubicBezTo>
                    <a:pt x="9286" y="0"/>
                    <a:pt x="6072" y="1332"/>
                    <a:pt x="3702" y="3702"/>
                  </a:cubicBezTo>
                  <a:cubicBezTo>
                    <a:pt x="1331" y="6072"/>
                    <a:pt x="1" y="9286"/>
                    <a:pt x="1" y="12638"/>
                  </a:cubicBezTo>
                  <a:cubicBezTo>
                    <a:pt x="1" y="15989"/>
                    <a:pt x="1331" y="19204"/>
                    <a:pt x="3702" y="21575"/>
                  </a:cubicBezTo>
                  <a:cubicBezTo>
                    <a:pt x="6072" y="23945"/>
                    <a:pt x="9286" y="25275"/>
                    <a:pt x="12638" y="25275"/>
                  </a:cubicBezTo>
                  <a:cubicBezTo>
                    <a:pt x="15990" y="25275"/>
                    <a:pt x="19204" y="23945"/>
                    <a:pt x="21574" y="21575"/>
                  </a:cubicBezTo>
                  <a:cubicBezTo>
                    <a:pt x="23944" y="19204"/>
                    <a:pt x="25276" y="15989"/>
                    <a:pt x="25276" y="12638"/>
                  </a:cubicBezTo>
                  <a:cubicBezTo>
                    <a:pt x="25276" y="9286"/>
                    <a:pt x="23944" y="6072"/>
                    <a:pt x="21574" y="3702"/>
                  </a:cubicBezTo>
                  <a:cubicBezTo>
                    <a:pt x="19204" y="1332"/>
                    <a:pt x="15990" y="0"/>
                    <a:pt x="12638" y="0"/>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76"/>
            <p:cNvSpPr/>
            <p:nvPr/>
          </p:nvSpPr>
          <p:spPr>
            <a:xfrm>
              <a:off x="3945425" y="2856075"/>
              <a:ext cx="374175" cy="374175"/>
            </a:xfrm>
            <a:custGeom>
              <a:avLst/>
              <a:gdLst/>
              <a:ahLst/>
              <a:cxnLst/>
              <a:rect l="l" t="t" r="r" b="b"/>
              <a:pathLst>
                <a:path w="14967" h="14967" extrusionOk="0">
                  <a:moveTo>
                    <a:pt x="7483" y="1"/>
                  </a:moveTo>
                  <a:cubicBezTo>
                    <a:pt x="5499" y="1"/>
                    <a:pt x="3596" y="789"/>
                    <a:pt x="2192" y="2193"/>
                  </a:cubicBezTo>
                  <a:cubicBezTo>
                    <a:pt x="789" y="3596"/>
                    <a:pt x="0" y="5498"/>
                    <a:pt x="0" y="7483"/>
                  </a:cubicBezTo>
                  <a:cubicBezTo>
                    <a:pt x="0" y="9467"/>
                    <a:pt x="789" y="11371"/>
                    <a:pt x="2192" y="12774"/>
                  </a:cubicBezTo>
                  <a:cubicBezTo>
                    <a:pt x="3596" y="14177"/>
                    <a:pt x="5499" y="14966"/>
                    <a:pt x="7483" y="14966"/>
                  </a:cubicBezTo>
                  <a:cubicBezTo>
                    <a:pt x="9468" y="14966"/>
                    <a:pt x="11372" y="14177"/>
                    <a:pt x="12775" y="12774"/>
                  </a:cubicBezTo>
                  <a:cubicBezTo>
                    <a:pt x="14179" y="11371"/>
                    <a:pt x="14966" y="9467"/>
                    <a:pt x="14966" y="7483"/>
                  </a:cubicBezTo>
                  <a:cubicBezTo>
                    <a:pt x="14966" y="5498"/>
                    <a:pt x="14179" y="3596"/>
                    <a:pt x="12775" y="2193"/>
                  </a:cubicBezTo>
                  <a:cubicBezTo>
                    <a:pt x="11372" y="789"/>
                    <a:pt x="9468" y="1"/>
                    <a:pt x="7483"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76"/>
            <p:cNvSpPr/>
            <p:nvPr/>
          </p:nvSpPr>
          <p:spPr>
            <a:xfrm>
              <a:off x="4204550" y="2814975"/>
              <a:ext cx="262600" cy="262625"/>
            </a:xfrm>
            <a:custGeom>
              <a:avLst/>
              <a:gdLst/>
              <a:ahLst/>
              <a:cxnLst/>
              <a:rect l="l" t="t" r="r" b="b"/>
              <a:pathLst>
                <a:path w="10504" h="10505" extrusionOk="0">
                  <a:moveTo>
                    <a:pt x="5252" y="1"/>
                  </a:moveTo>
                  <a:cubicBezTo>
                    <a:pt x="2351" y="1"/>
                    <a:pt x="0" y="2352"/>
                    <a:pt x="0" y="5252"/>
                  </a:cubicBezTo>
                  <a:cubicBezTo>
                    <a:pt x="0" y="8153"/>
                    <a:pt x="2351" y="10504"/>
                    <a:pt x="5252" y="10504"/>
                  </a:cubicBezTo>
                  <a:cubicBezTo>
                    <a:pt x="8153" y="10504"/>
                    <a:pt x="10504" y="8153"/>
                    <a:pt x="10504" y="5252"/>
                  </a:cubicBezTo>
                  <a:cubicBezTo>
                    <a:pt x="10504" y="2352"/>
                    <a:pt x="8153" y="1"/>
                    <a:pt x="5252"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76"/>
            <p:cNvSpPr/>
            <p:nvPr/>
          </p:nvSpPr>
          <p:spPr>
            <a:xfrm>
              <a:off x="989325" y="3364800"/>
              <a:ext cx="2222925" cy="1417950"/>
            </a:xfrm>
            <a:custGeom>
              <a:avLst/>
              <a:gdLst/>
              <a:ahLst/>
              <a:cxnLst/>
              <a:rect l="l" t="t" r="r" b="b"/>
              <a:pathLst>
                <a:path w="88917" h="56718" extrusionOk="0">
                  <a:moveTo>
                    <a:pt x="51497" y="1"/>
                  </a:moveTo>
                  <a:cubicBezTo>
                    <a:pt x="43770" y="4862"/>
                    <a:pt x="39786" y="12965"/>
                    <a:pt x="37891" y="21547"/>
                  </a:cubicBezTo>
                  <a:cubicBezTo>
                    <a:pt x="34812" y="16048"/>
                    <a:pt x="30564" y="10972"/>
                    <a:pt x="24697" y="7282"/>
                  </a:cubicBezTo>
                  <a:cubicBezTo>
                    <a:pt x="19968" y="12263"/>
                    <a:pt x="18460" y="19149"/>
                    <a:pt x="18584" y="26202"/>
                  </a:cubicBezTo>
                  <a:cubicBezTo>
                    <a:pt x="13211" y="19948"/>
                    <a:pt x="7246" y="15066"/>
                    <a:pt x="1431" y="14491"/>
                  </a:cubicBezTo>
                  <a:lnTo>
                    <a:pt x="1431" y="14491"/>
                  </a:lnTo>
                  <a:cubicBezTo>
                    <a:pt x="0" y="24398"/>
                    <a:pt x="3049" y="33737"/>
                    <a:pt x="6924" y="41102"/>
                  </a:cubicBezTo>
                  <a:cubicBezTo>
                    <a:pt x="12006" y="50761"/>
                    <a:pt x="22116" y="56717"/>
                    <a:pt x="33031" y="56717"/>
                  </a:cubicBezTo>
                  <a:lnTo>
                    <a:pt x="58289" y="56717"/>
                  </a:lnTo>
                  <a:cubicBezTo>
                    <a:pt x="69054" y="56717"/>
                    <a:pt x="79145" y="50975"/>
                    <a:pt x="84196" y="41469"/>
                  </a:cubicBezTo>
                  <a:cubicBezTo>
                    <a:pt x="87394" y="35449"/>
                    <a:pt x="88916" y="27695"/>
                    <a:pt x="85597" y="18294"/>
                  </a:cubicBezTo>
                  <a:lnTo>
                    <a:pt x="85597" y="18294"/>
                  </a:lnTo>
                  <a:cubicBezTo>
                    <a:pt x="80257" y="19087"/>
                    <a:pt x="75630" y="21022"/>
                    <a:pt x="71632" y="23622"/>
                  </a:cubicBezTo>
                  <a:cubicBezTo>
                    <a:pt x="71594" y="18756"/>
                    <a:pt x="70703" y="14135"/>
                    <a:pt x="68417" y="10403"/>
                  </a:cubicBezTo>
                  <a:cubicBezTo>
                    <a:pt x="64935" y="13795"/>
                    <a:pt x="62116" y="18183"/>
                    <a:pt x="59838" y="22902"/>
                  </a:cubicBezTo>
                  <a:cubicBezTo>
                    <a:pt x="58985" y="14030"/>
                    <a:pt x="56655" y="5433"/>
                    <a:pt x="51497"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76"/>
            <p:cNvSpPr/>
            <p:nvPr/>
          </p:nvSpPr>
          <p:spPr>
            <a:xfrm>
              <a:off x="939625" y="238125"/>
              <a:ext cx="2087650" cy="566600"/>
            </a:xfrm>
            <a:custGeom>
              <a:avLst/>
              <a:gdLst/>
              <a:ahLst/>
              <a:cxnLst/>
              <a:rect l="l" t="t" r="r" b="b"/>
              <a:pathLst>
                <a:path w="83506" h="22664" extrusionOk="0">
                  <a:moveTo>
                    <a:pt x="73398" y="0"/>
                  </a:moveTo>
                  <a:cubicBezTo>
                    <a:pt x="68614" y="0"/>
                    <a:pt x="62681" y="2562"/>
                    <a:pt x="56904" y="6732"/>
                  </a:cubicBezTo>
                  <a:cubicBezTo>
                    <a:pt x="56252" y="4355"/>
                    <a:pt x="54413" y="2929"/>
                    <a:pt x="51456" y="2929"/>
                  </a:cubicBezTo>
                  <a:cubicBezTo>
                    <a:pt x="46252" y="2929"/>
                    <a:pt x="39078" y="7332"/>
                    <a:pt x="33449" y="13545"/>
                  </a:cubicBezTo>
                  <a:cubicBezTo>
                    <a:pt x="32089" y="12159"/>
                    <a:pt x="30117" y="11311"/>
                    <a:pt x="27586" y="11175"/>
                  </a:cubicBezTo>
                  <a:cubicBezTo>
                    <a:pt x="27335" y="11161"/>
                    <a:pt x="27081" y="11154"/>
                    <a:pt x="26826" y="11154"/>
                  </a:cubicBezTo>
                  <a:cubicBezTo>
                    <a:pt x="21999" y="11154"/>
                    <a:pt x="16309" y="13632"/>
                    <a:pt x="11328" y="17539"/>
                  </a:cubicBezTo>
                  <a:cubicBezTo>
                    <a:pt x="10873" y="16851"/>
                    <a:pt x="10094" y="16419"/>
                    <a:pt x="9020" y="16355"/>
                  </a:cubicBezTo>
                  <a:cubicBezTo>
                    <a:pt x="8934" y="16350"/>
                    <a:pt x="8847" y="16348"/>
                    <a:pt x="8759" y="16348"/>
                  </a:cubicBezTo>
                  <a:cubicBezTo>
                    <a:pt x="5918" y="16348"/>
                    <a:pt x="2205" y="18847"/>
                    <a:pt x="334" y="22055"/>
                  </a:cubicBezTo>
                  <a:cubicBezTo>
                    <a:pt x="214" y="22263"/>
                    <a:pt x="107" y="22462"/>
                    <a:pt x="0" y="22663"/>
                  </a:cubicBezTo>
                  <a:lnTo>
                    <a:pt x="81899" y="22663"/>
                  </a:lnTo>
                  <a:cubicBezTo>
                    <a:pt x="82144" y="19780"/>
                    <a:pt x="81634" y="17371"/>
                    <a:pt x="80384" y="15650"/>
                  </a:cubicBezTo>
                  <a:cubicBezTo>
                    <a:pt x="83505" y="6508"/>
                    <a:pt x="81028" y="0"/>
                    <a:pt x="73398" y="0"/>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76"/>
            <p:cNvSpPr/>
            <p:nvPr/>
          </p:nvSpPr>
          <p:spPr>
            <a:xfrm>
              <a:off x="1973900" y="1825875"/>
              <a:ext cx="1019775" cy="276800"/>
            </a:xfrm>
            <a:custGeom>
              <a:avLst/>
              <a:gdLst/>
              <a:ahLst/>
              <a:cxnLst/>
              <a:rect l="l" t="t" r="r" b="b"/>
              <a:pathLst>
                <a:path w="40791" h="11072" extrusionOk="0">
                  <a:moveTo>
                    <a:pt x="35853" y="1"/>
                  </a:moveTo>
                  <a:cubicBezTo>
                    <a:pt x="33517" y="1"/>
                    <a:pt x="30617" y="1252"/>
                    <a:pt x="27796" y="3289"/>
                  </a:cubicBezTo>
                  <a:cubicBezTo>
                    <a:pt x="27477" y="2128"/>
                    <a:pt x="26579" y="1432"/>
                    <a:pt x="25135" y="1432"/>
                  </a:cubicBezTo>
                  <a:cubicBezTo>
                    <a:pt x="22593" y="1432"/>
                    <a:pt x="19089" y="3582"/>
                    <a:pt x="16340" y="6617"/>
                  </a:cubicBezTo>
                  <a:cubicBezTo>
                    <a:pt x="15674" y="5940"/>
                    <a:pt x="14712" y="5526"/>
                    <a:pt x="13475" y="5460"/>
                  </a:cubicBezTo>
                  <a:cubicBezTo>
                    <a:pt x="13352" y="5453"/>
                    <a:pt x="13228" y="5449"/>
                    <a:pt x="13103" y="5449"/>
                  </a:cubicBezTo>
                  <a:cubicBezTo>
                    <a:pt x="10746" y="5449"/>
                    <a:pt x="7966" y="6659"/>
                    <a:pt x="5534" y="8568"/>
                  </a:cubicBezTo>
                  <a:cubicBezTo>
                    <a:pt x="5312" y="8231"/>
                    <a:pt x="4931" y="8020"/>
                    <a:pt x="4406" y="7989"/>
                  </a:cubicBezTo>
                  <a:cubicBezTo>
                    <a:pt x="4364" y="7987"/>
                    <a:pt x="4322" y="7986"/>
                    <a:pt x="4279" y="7986"/>
                  </a:cubicBezTo>
                  <a:cubicBezTo>
                    <a:pt x="2892" y="7986"/>
                    <a:pt x="1078" y="9206"/>
                    <a:pt x="163" y="10773"/>
                  </a:cubicBezTo>
                  <a:cubicBezTo>
                    <a:pt x="104" y="10875"/>
                    <a:pt x="53" y="10972"/>
                    <a:pt x="0" y="11071"/>
                  </a:cubicBezTo>
                  <a:lnTo>
                    <a:pt x="40006" y="11071"/>
                  </a:lnTo>
                  <a:cubicBezTo>
                    <a:pt x="40126" y="9663"/>
                    <a:pt x="39876" y="8486"/>
                    <a:pt x="39265" y="7645"/>
                  </a:cubicBezTo>
                  <a:cubicBezTo>
                    <a:pt x="40790" y="3180"/>
                    <a:pt x="39580" y="1"/>
                    <a:pt x="35853"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76"/>
            <p:cNvSpPr/>
            <p:nvPr/>
          </p:nvSpPr>
          <p:spPr>
            <a:xfrm>
              <a:off x="2541300" y="731225"/>
              <a:ext cx="2913150" cy="768875"/>
            </a:xfrm>
            <a:custGeom>
              <a:avLst/>
              <a:gdLst/>
              <a:ahLst/>
              <a:cxnLst/>
              <a:rect l="l" t="t" r="r" b="b"/>
              <a:pathLst>
                <a:path w="116526" h="30755" extrusionOk="0">
                  <a:moveTo>
                    <a:pt x="84809" y="1"/>
                  </a:moveTo>
                  <a:cubicBezTo>
                    <a:pt x="79307" y="1"/>
                    <a:pt x="72344" y="3660"/>
                    <a:pt x="65465" y="9631"/>
                  </a:cubicBezTo>
                  <a:cubicBezTo>
                    <a:pt x="64862" y="6233"/>
                    <a:pt x="62836" y="4198"/>
                    <a:pt x="59430" y="4198"/>
                  </a:cubicBezTo>
                  <a:cubicBezTo>
                    <a:pt x="53447" y="4198"/>
                    <a:pt x="44947" y="10488"/>
                    <a:pt x="38131" y="19363"/>
                  </a:cubicBezTo>
                  <a:cubicBezTo>
                    <a:pt x="38131" y="19363"/>
                    <a:pt x="38130" y="19368"/>
                    <a:pt x="38127" y="19368"/>
                  </a:cubicBezTo>
                  <a:cubicBezTo>
                    <a:pt x="38126" y="19368"/>
                    <a:pt x="38124" y="19367"/>
                    <a:pt x="38122" y="19363"/>
                  </a:cubicBezTo>
                  <a:cubicBezTo>
                    <a:pt x="36650" y="17384"/>
                    <a:pt x="34438" y="16160"/>
                    <a:pt x="31529" y="15966"/>
                  </a:cubicBezTo>
                  <a:cubicBezTo>
                    <a:pt x="31242" y="15946"/>
                    <a:pt x="30951" y="15936"/>
                    <a:pt x="30658" y="15936"/>
                  </a:cubicBezTo>
                  <a:cubicBezTo>
                    <a:pt x="25122" y="15936"/>
                    <a:pt x="18444" y="19477"/>
                    <a:pt x="12490" y="25070"/>
                  </a:cubicBezTo>
                  <a:cubicBezTo>
                    <a:pt x="12012" y="24076"/>
                    <a:pt x="11143" y="23458"/>
                    <a:pt x="9902" y="23377"/>
                  </a:cubicBezTo>
                  <a:cubicBezTo>
                    <a:pt x="9803" y="23370"/>
                    <a:pt x="9703" y="23367"/>
                    <a:pt x="9602" y="23367"/>
                  </a:cubicBezTo>
                  <a:cubicBezTo>
                    <a:pt x="6517" y="23367"/>
                    <a:pt x="2415" y="26546"/>
                    <a:pt x="1" y="30755"/>
                  </a:cubicBezTo>
                  <a:lnTo>
                    <a:pt x="113854" y="30755"/>
                  </a:lnTo>
                  <a:cubicBezTo>
                    <a:pt x="116526" y="24167"/>
                    <a:pt x="114397" y="18403"/>
                    <a:pt x="108839" y="17659"/>
                  </a:cubicBezTo>
                  <a:cubicBezTo>
                    <a:pt x="108533" y="17615"/>
                    <a:pt x="108224" y="17591"/>
                    <a:pt x="107913" y="17591"/>
                  </a:cubicBezTo>
                  <a:cubicBezTo>
                    <a:pt x="107905" y="17591"/>
                    <a:pt x="107897" y="17591"/>
                    <a:pt x="107889" y="17591"/>
                  </a:cubicBezTo>
                  <a:cubicBezTo>
                    <a:pt x="108184" y="13131"/>
                    <a:pt x="106479" y="10283"/>
                    <a:pt x="102837" y="10283"/>
                  </a:cubicBezTo>
                  <a:cubicBezTo>
                    <a:pt x="100210" y="10283"/>
                    <a:pt x="96984" y="11769"/>
                    <a:pt x="93699" y="14286"/>
                  </a:cubicBezTo>
                  <a:cubicBezTo>
                    <a:pt x="94639" y="5628"/>
                    <a:pt x="91627" y="1"/>
                    <a:pt x="84809"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76"/>
            <p:cNvSpPr/>
            <p:nvPr/>
          </p:nvSpPr>
          <p:spPr>
            <a:xfrm>
              <a:off x="856925" y="5128775"/>
              <a:ext cx="5959425" cy="348050"/>
            </a:xfrm>
            <a:custGeom>
              <a:avLst/>
              <a:gdLst/>
              <a:ahLst/>
              <a:cxnLst/>
              <a:rect l="l" t="t" r="r" b="b"/>
              <a:pathLst>
                <a:path w="238377" h="13922" extrusionOk="0">
                  <a:moveTo>
                    <a:pt x="119188" y="0"/>
                  </a:moveTo>
                  <a:cubicBezTo>
                    <a:pt x="87577" y="0"/>
                    <a:pt x="57262" y="733"/>
                    <a:pt x="34910" y="2038"/>
                  </a:cubicBezTo>
                  <a:cubicBezTo>
                    <a:pt x="12558" y="3344"/>
                    <a:pt x="0" y="5114"/>
                    <a:pt x="0" y="6960"/>
                  </a:cubicBezTo>
                  <a:cubicBezTo>
                    <a:pt x="0" y="8806"/>
                    <a:pt x="12558" y="10577"/>
                    <a:pt x="34910" y="11882"/>
                  </a:cubicBezTo>
                  <a:cubicBezTo>
                    <a:pt x="57262" y="13188"/>
                    <a:pt x="87577" y="13921"/>
                    <a:pt x="119188" y="13921"/>
                  </a:cubicBezTo>
                  <a:cubicBezTo>
                    <a:pt x="150798" y="13921"/>
                    <a:pt x="181114" y="13188"/>
                    <a:pt x="203466" y="11882"/>
                  </a:cubicBezTo>
                  <a:cubicBezTo>
                    <a:pt x="225818" y="10577"/>
                    <a:pt x="238376" y="8806"/>
                    <a:pt x="238376" y="6960"/>
                  </a:cubicBezTo>
                  <a:cubicBezTo>
                    <a:pt x="238376" y="5114"/>
                    <a:pt x="225818" y="3344"/>
                    <a:pt x="203466" y="2038"/>
                  </a:cubicBezTo>
                  <a:cubicBezTo>
                    <a:pt x="181114" y="733"/>
                    <a:pt x="150798" y="0"/>
                    <a:pt x="119188" y="0"/>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76"/>
            <p:cNvSpPr/>
            <p:nvPr/>
          </p:nvSpPr>
          <p:spPr>
            <a:xfrm>
              <a:off x="745450" y="1219825"/>
              <a:ext cx="3973650" cy="978850"/>
            </a:xfrm>
            <a:custGeom>
              <a:avLst/>
              <a:gdLst/>
              <a:ahLst/>
              <a:cxnLst/>
              <a:rect l="l" t="t" r="r" b="b"/>
              <a:pathLst>
                <a:path w="158946" h="39154" extrusionOk="0">
                  <a:moveTo>
                    <a:pt x="0" y="1"/>
                  </a:moveTo>
                  <a:lnTo>
                    <a:pt x="158945" y="39153"/>
                  </a:lnTo>
                  <a:lnTo>
                    <a:pt x="140139" y="20173"/>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76"/>
            <p:cNvSpPr/>
            <p:nvPr/>
          </p:nvSpPr>
          <p:spPr>
            <a:xfrm>
              <a:off x="745450" y="1219825"/>
              <a:ext cx="3503475" cy="1190475"/>
            </a:xfrm>
            <a:custGeom>
              <a:avLst/>
              <a:gdLst/>
              <a:ahLst/>
              <a:cxnLst/>
              <a:rect l="l" t="t" r="r" b="b"/>
              <a:pathLst>
                <a:path w="140139" h="47619" extrusionOk="0">
                  <a:moveTo>
                    <a:pt x="0" y="1"/>
                  </a:moveTo>
                  <a:lnTo>
                    <a:pt x="133635" y="47618"/>
                  </a:lnTo>
                  <a:lnTo>
                    <a:pt x="140139" y="20173"/>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76"/>
            <p:cNvSpPr/>
            <p:nvPr/>
          </p:nvSpPr>
          <p:spPr>
            <a:xfrm>
              <a:off x="2006250" y="349575"/>
              <a:ext cx="2222575" cy="1532500"/>
            </a:xfrm>
            <a:custGeom>
              <a:avLst/>
              <a:gdLst/>
              <a:ahLst/>
              <a:cxnLst/>
              <a:rect l="l" t="t" r="r" b="b"/>
              <a:pathLst>
                <a:path w="88903" h="61300" extrusionOk="0">
                  <a:moveTo>
                    <a:pt x="76566" y="1"/>
                  </a:moveTo>
                  <a:cubicBezTo>
                    <a:pt x="76303" y="1"/>
                    <a:pt x="76036" y="28"/>
                    <a:pt x="75769" y="85"/>
                  </a:cubicBezTo>
                  <a:lnTo>
                    <a:pt x="3184" y="15575"/>
                  </a:lnTo>
                  <a:cubicBezTo>
                    <a:pt x="2199" y="15786"/>
                    <a:pt x="1384" y="16363"/>
                    <a:pt x="843" y="17129"/>
                  </a:cubicBezTo>
                  <a:cubicBezTo>
                    <a:pt x="255" y="17974"/>
                    <a:pt x="0" y="19051"/>
                    <a:pt x="231" y="20131"/>
                  </a:cubicBezTo>
                  <a:lnTo>
                    <a:pt x="8367" y="58262"/>
                  </a:lnTo>
                  <a:cubicBezTo>
                    <a:pt x="8752" y="60059"/>
                    <a:pt x="10355" y="61299"/>
                    <a:pt x="12126" y="61299"/>
                  </a:cubicBezTo>
                  <a:cubicBezTo>
                    <a:pt x="12389" y="61299"/>
                    <a:pt x="12656" y="61272"/>
                    <a:pt x="12923" y="61215"/>
                  </a:cubicBezTo>
                  <a:lnTo>
                    <a:pt x="85509" y="45724"/>
                  </a:lnTo>
                  <a:cubicBezTo>
                    <a:pt x="87575" y="45283"/>
                    <a:pt x="88903" y="43233"/>
                    <a:pt x="88463" y="41169"/>
                  </a:cubicBezTo>
                  <a:lnTo>
                    <a:pt x="80325" y="3039"/>
                  </a:lnTo>
                  <a:cubicBezTo>
                    <a:pt x="80094" y="1959"/>
                    <a:pt x="79423" y="1079"/>
                    <a:pt x="78541" y="548"/>
                  </a:cubicBezTo>
                  <a:cubicBezTo>
                    <a:pt x="77954" y="199"/>
                    <a:pt x="77273" y="1"/>
                    <a:pt x="765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76"/>
            <p:cNvSpPr/>
            <p:nvPr/>
          </p:nvSpPr>
          <p:spPr>
            <a:xfrm>
              <a:off x="2027325" y="349575"/>
              <a:ext cx="1942450" cy="901950"/>
            </a:xfrm>
            <a:custGeom>
              <a:avLst/>
              <a:gdLst/>
              <a:ahLst/>
              <a:cxnLst/>
              <a:rect l="l" t="t" r="r" b="b"/>
              <a:pathLst>
                <a:path w="77698" h="36078" extrusionOk="0">
                  <a:moveTo>
                    <a:pt x="75723" y="1"/>
                  </a:moveTo>
                  <a:cubicBezTo>
                    <a:pt x="75460" y="1"/>
                    <a:pt x="75193" y="28"/>
                    <a:pt x="74926" y="85"/>
                  </a:cubicBezTo>
                  <a:lnTo>
                    <a:pt x="2340" y="15575"/>
                  </a:lnTo>
                  <a:cubicBezTo>
                    <a:pt x="1354" y="15786"/>
                    <a:pt x="539" y="16363"/>
                    <a:pt x="0" y="17129"/>
                  </a:cubicBezTo>
                  <a:lnTo>
                    <a:pt x="34295" y="34406"/>
                  </a:lnTo>
                  <a:cubicBezTo>
                    <a:pt x="36535" y="35534"/>
                    <a:pt x="38939" y="36078"/>
                    <a:pt x="41319" y="36078"/>
                  </a:cubicBezTo>
                  <a:cubicBezTo>
                    <a:pt x="45902" y="36078"/>
                    <a:pt x="50394" y="34062"/>
                    <a:pt x="53443" y="30320"/>
                  </a:cubicBezTo>
                  <a:lnTo>
                    <a:pt x="77698" y="548"/>
                  </a:lnTo>
                  <a:cubicBezTo>
                    <a:pt x="77111" y="199"/>
                    <a:pt x="76430" y="1"/>
                    <a:pt x="75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76"/>
            <p:cNvSpPr/>
            <p:nvPr/>
          </p:nvSpPr>
          <p:spPr>
            <a:xfrm>
              <a:off x="745450" y="1219825"/>
              <a:ext cx="3340900" cy="1190475"/>
            </a:xfrm>
            <a:custGeom>
              <a:avLst/>
              <a:gdLst/>
              <a:ahLst/>
              <a:cxnLst/>
              <a:rect l="l" t="t" r="r" b="b"/>
              <a:pathLst>
                <a:path w="133636" h="47619" extrusionOk="0">
                  <a:moveTo>
                    <a:pt x="0" y="1"/>
                  </a:moveTo>
                  <a:lnTo>
                    <a:pt x="133635" y="47618"/>
                  </a:lnTo>
                  <a:lnTo>
                    <a:pt x="133635" y="47618"/>
                  </a:lnTo>
                  <a:lnTo>
                    <a:pt x="115587" y="27471"/>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76"/>
            <p:cNvSpPr/>
            <p:nvPr/>
          </p:nvSpPr>
          <p:spPr>
            <a:xfrm>
              <a:off x="745450" y="1219825"/>
              <a:ext cx="2889675" cy="1363825"/>
            </a:xfrm>
            <a:custGeom>
              <a:avLst/>
              <a:gdLst/>
              <a:ahLst/>
              <a:cxnLst/>
              <a:rect l="l" t="t" r="r" b="b"/>
              <a:pathLst>
                <a:path w="115587" h="54553" extrusionOk="0">
                  <a:moveTo>
                    <a:pt x="0" y="1"/>
                  </a:moveTo>
                  <a:lnTo>
                    <a:pt x="93120" y="54553"/>
                  </a:lnTo>
                  <a:lnTo>
                    <a:pt x="115587" y="2747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76"/>
            <p:cNvSpPr/>
            <p:nvPr/>
          </p:nvSpPr>
          <p:spPr>
            <a:xfrm>
              <a:off x="4105125" y="2581050"/>
              <a:ext cx="538375" cy="247875"/>
            </a:xfrm>
            <a:custGeom>
              <a:avLst/>
              <a:gdLst/>
              <a:ahLst/>
              <a:cxnLst/>
              <a:rect l="l" t="t" r="r" b="b"/>
              <a:pathLst>
                <a:path w="21535" h="9915" extrusionOk="0">
                  <a:moveTo>
                    <a:pt x="1393" y="1"/>
                  </a:moveTo>
                  <a:cubicBezTo>
                    <a:pt x="903" y="1"/>
                    <a:pt x="441" y="295"/>
                    <a:pt x="250" y="777"/>
                  </a:cubicBezTo>
                  <a:cubicBezTo>
                    <a:pt x="1" y="1407"/>
                    <a:pt x="306" y="2119"/>
                    <a:pt x="934" y="2371"/>
                  </a:cubicBezTo>
                  <a:lnTo>
                    <a:pt x="19765" y="9827"/>
                  </a:lnTo>
                  <a:cubicBezTo>
                    <a:pt x="19908" y="9884"/>
                    <a:pt x="20063" y="9913"/>
                    <a:pt x="20217" y="9914"/>
                  </a:cubicBezTo>
                  <a:cubicBezTo>
                    <a:pt x="20807" y="9913"/>
                    <a:pt x="21314" y="9494"/>
                    <a:pt x="21424" y="8915"/>
                  </a:cubicBezTo>
                  <a:cubicBezTo>
                    <a:pt x="21535" y="8335"/>
                    <a:pt x="21219" y="7759"/>
                    <a:pt x="20671" y="7540"/>
                  </a:cubicBezTo>
                  <a:lnTo>
                    <a:pt x="1839" y="85"/>
                  </a:lnTo>
                  <a:cubicBezTo>
                    <a:pt x="1692" y="28"/>
                    <a:pt x="1541" y="1"/>
                    <a:pt x="1393"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76"/>
            <p:cNvSpPr/>
            <p:nvPr/>
          </p:nvSpPr>
          <p:spPr>
            <a:xfrm>
              <a:off x="4105125" y="2581050"/>
              <a:ext cx="538375" cy="247875"/>
            </a:xfrm>
            <a:custGeom>
              <a:avLst/>
              <a:gdLst/>
              <a:ahLst/>
              <a:cxnLst/>
              <a:rect l="l" t="t" r="r" b="b"/>
              <a:pathLst>
                <a:path w="21535" h="9915" extrusionOk="0">
                  <a:moveTo>
                    <a:pt x="1393" y="1"/>
                  </a:moveTo>
                  <a:cubicBezTo>
                    <a:pt x="903" y="1"/>
                    <a:pt x="441" y="295"/>
                    <a:pt x="250" y="777"/>
                  </a:cubicBezTo>
                  <a:cubicBezTo>
                    <a:pt x="1" y="1407"/>
                    <a:pt x="306" y="2119"/>
                    <a:pt x="934" y="2371"/>
                  </a:cubicBezTo>
                  <a:lnTo>
                    <a:pt x="19765" y="9827"/>
                  </a:lnTo>
                  <a:cubicBezTo>
                    <a:pt x="19908" y="9884"/>
                    <a:pt x="20063" y="9913"/>
                    <a:pt x="20217" y="9914"/>
                  </a:cubicBezTo>
                  <a:cubicBezTo>
                    <a:pt x="20807" y="9913"/>
                    <a:pt x="21314" y="9494"/>
                    <a:pt x="21424" y="8915"/>
                  </a:cubicBezTo>
                  <a:cubicBezTo>
                    <a:pt x="21535" y="8335"/>
                    <a:pt x="21219" y="7759"/>
                    <a:pt x="20671" y="7540"/>
                  </a:cubicBezTo>
                  <a:lnTo>
                    <a:pt x="1839" y="85"/>
                  </a:lnTo>
                  <a:cubicBezTo>
                    <a:pt x="1692" y="28"/>
                    <a:pt x="1541" y="1"/>
                    <a:pt x="13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76"/>
            <p:cNvSpPr/>
            <p:nvPr/>
          </p:nvSpPr>
          <p:spPr>
            <a:xfrm>
              <a:off x="4295325" y="2397400"/>
              <a:ext cx="320500" cy="161550"/>
            </a:xfrm>
            <a:custGeom>
              <a:avLst/>
              <a:gdLst/>
              <a:ahLst/>
              <a:cxnLst/>
              <a:rect l="l" t="t" r="r" b="b"/>
              <a:pathLst>
                <a:path w="12820" h="6462" extrusionOk="0">
                  <a:moveTo>
                    <a:pt x="1393" y="1"/>
                  </a:moveTo>
                  <a:cubicBezTo>
                    <a:pt x="903" y="1"/>
                    <a:pt x="440" y="295"/>
                    <a:pt x="249" y="777"/>
                  </a:cubicBezTo>
                  <a:cubicBezTo>
                    <a:pt x="1" y="1407"/>
                    <a:pt x="307" y="2118"/>
                    <a:pt x="934" y="2371"/>
                  </a:cubicBezTo>
                  <a:lnTo>
                    <a:pt x="11048" y="6375"/>
                  </a:lnTo>
                  <a:cubicBezTo>
                    <a:pt x="11192" y="6432"/>
                    <a:pt x="11345" y="6462"/>
                    <a:pt x="11500" y="6462"/>
                  </a:cubicBezTo>
                  <a:cubicBezTo>
                    <a:pt x="12091" y="6462"/>
                    <a:pt x="12598" y="6043"/>
                    <a:pt x="12709" y="5462"/>
                  </a:cubicBezTo>
                  <a:cubicBezTo>
                    <a:pt x="12819" y="4883"/>
                    <a:pt x="12502" y="4306"/>
                    <a:pt x="11954" y="4089"/>
                  </a:cubicBezTo>
                  <a:lnTo>
                    <a:pt x="1839" y="85"/>
                  </a:lnTo>
                  <a:cubicBezTo>
                    <a:pt x="1692" y="28"/>
                    <a:pt x="1541" y="1"/>
                    <a:pt x="1393"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76"/>
            <p:cNvSpPr/>
            <p:nvPr/>
          </p:nvSpPr>
          <p:spPr>
            <a:xfrm>
              <a:off x="4295325" y="2397400"/>
              <a:ext cx="320500" cy="161550"/>
            </a:xfrm>
            <a:custGeom>
              <a:avLst/>
              <a:gdLst/>
              <a:ahLst/>
              <a:cxnLst/>
              <a:rect l="l" t="t" r="r" b="b"/>
              <a:pathLst>
                <a:path w="12820" h="6462" extrusionOk="0">
                  <a:moveTo>
                    <a:pt x="1393" y="1"/>
                  </a:moveTo>
                  <a:cubicBezTo>
                    <a:pt x="903" y="1"/>
                    <a:pt x="440" y="295"/>
                    <a:pt x="249" y="777"/>
                  </a:cubicBezTo>
                  <a:cubicBezTo>
                    <a:pt x="1" y="1407"/>
                    <a:pt x="307" y="2118"/>
                    <a:pt x="934" y="2371"/>
                  </a:cubicBezTo>
                  <a:lnTo>
                    <a:pt x="11048" y="6375"/>
                  </a:lnTo>
                  <a:cubicBezTo>
                    <a:pt x="11192" y="6432"/>
                    <a:pt x="11345" y="6462"/>
                    <a:pt x="11500" y="6462"/>
                  </a:cubicBezTo>
                  <a:cubicBezTo>
                    <a:pt x="12091" y="6462"/>
                    <a:pt x="12598" y="6043"/>
                    <a:pt x="12709" y="5462"/>
                  </a:cubicBezTo>
                  <a:cubicBezTo>
                    <a:pt x="12819" y="4883"/>
                    <a:pt x="12502" y="4306"/>
                    <a:pt x="11954" y="4089"/>
                  </a:cubicBezTo>
                  <a:lnTo>
                    <a:pt x="1839" y="85"/>
                  </a:lnTo>
                  <a:cubicBezTo>
                    <a:pt x="1692" y="28"/>
                    <a:pt x="1541" y="1"/>
                    <a:pt x="13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76"/>
            <p:cNvSpPr/>
            <p:nvPr/>
          </p:nvSpPr>
          <p:spPr>
            <a:xfrm>
              <a:off x="3560600" y="2581050"/>
              <a:ext cx="526625" cy="243200"/>
            </a:xfrm>
            <a:custGeom>
              <a:avLst/>
              <a:gdLst/>
              <a:ahLst/>
              <a:cxnLst/>
              <a:rect l="l" t="t" r="r" b="b"/>
              <a:pathLst>
                <a:path w="21065" h="9728" extrusionOk="0">
                  <a:moveTo>
                    <a:pt x="1392" y="1"/>
                  </a:moveTo>
                  <a:cubicBezTo>
                    <a:pt x="902" y="1"/>
                    <a:pt x="440" y="295"/>
                    <a:pt x="248" y="777"/>
                  </a:cubicBezTo>
                  <a:cubicBezTo>
                    <a:pt x="0" y="1407"/>
                    <a:pt x="306" y="2119"/>
                    <a:pt x="933" y="2371"/>
                  </a:cubicBezTo>
                  <a:lnTo>
                    <a:pt x="19295" y="9641"/>
                  </a:lnTo>
                  <a:cubicBezTo>
                    <a:pt x="19438" y="9697"/>
                    <a:pt x="19592" y="9727"/>
                    <a:pt x="19746" y="9727"/>
                  </a:cubicBezTo>
                  <a:cubicBezTo>
                    <a:pt x="20337" y="9727"/>
                    <a:pt x="20843" y="9309"/>
                    <a:pt x="20954" y="8729"/>
                  </a:cubicBezTo>
                  <a:cubicBezTo>
                    <a:pt x="21064" y="8149"/>
                    <a:pt x="20748" y="7572"/>
                    <a:pt x="20200" y="7355"/>
                  </a:cubicBezTo>
                  <a:lnTo>
                    <a:pt x="1839" y="85"/>
                  </a:lnTo>
                  <a:cubicBezTo>
                    <a:pt x="1692" y="28"/>
                    <a:pt x="1541" y="1"/>
                    <a:pt x="1392"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76"/>
            <p:cNvSpPr/>
            <p:nvPr/>
          </p:nvSpPr>
          <p:spPr>
            <a:xfrm>
              <a:off x="3560600" y="2581050"/>
              <a:ext cx="526625" cy="243200"/>
            </a:xfrm>
            <a:custGeom>
              <a:avLst/>
              <a:gdLst/>
              <a:ahLst/>
              <a:cxnLst/>
              <a:rect l="l" t="t" r="r" b="b"/>
              <a:pathLst>
                <a:path w="21065" h="9728" extrusionOk="0">
                  <a:moveTo>
                    <a:pt x="1392" y="1"/>
                  </a:moveTo>
                  <a:cubicBezTo>
                    <a:pt x="902" y="1"/>
                    <a:pt x="440" y="295"/>
                    <a:pt x="248" y="777"/>
                  </a:cubicBezTo>
                  <a:cubicBezTo>
                    <a:pt x="0" y="1407"/>
                    <a:pt x="306" y="2119"/>
                    <a:pt x="933" y="2371"/>
                  </a:cubicBezTo>
                  <a:lnTo>
                    <a:pt x="19295" y="9641"/>
                  </a:lnTo>
                  <a:cubicBezTo>
                    <a:pt x="19438" y="9697"/>
                    <a:pt x="19592" y="9727"/>
                    <a:pt x="19746" y="9727"/>
                  </a:cubicBezTo>
                  <a:cubicBezTo>
                    <a:pt x="20337" y="9727"/>
                    <a:pt x="20843" y="9309"/>
                    <a:pt x="20954" y="8729"/>
                  </a:cubicBezTo>
                  <a:cubicBezTo>
                    <a:pt x="21064" y="8149"/>
                    <a:pt x="20748" y="7572"/>
                    <a:pt x="20200" y="7355"/>
                  </a:cubicBezTo>
                  <a:lnTo>
                    <a:pt x="1839" y="85"/>
                  </a:lnTo>
                  <a:cubicBezTo>
                    <a:pt x="1692" y="28"/>
                    <a:pt x="1541" y="1"/>
                    <a:pt x="13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76"/>
            <p:cNvSpPr/>
            <p:nvPr/>
          </p:nvSpPr>
          <p:spPr>
            <a:xfrm>
              <a:off x="5563100" y="1438975"/>
              <a:ext cx="390250" cy="1043850"/>
            </a:xfrm>
            <a:custGeom>
              <a:avLst/>
              <a:gdLst/>
              <a:ahLst/>
              <a:cxnLst/>
              <a:rect l="l" t="t" r="r" b="b"/>
              <a:pathLst>
                <a:path w="15610" h="41754" extrusionOk="0">
                  <a:moveTo>
                    <a:pt x="6123" y="1"/>
                  </a:moveTo>
                  <a:lnTo>
                    <a:pt x="0" y="3064"/>
                  </a:lnTo>
                  <a:lnTo>
                    <a:pt x="4464" y="12430"/>
                  </a:lnTo>
                  <a:cubicBezTo>
                    <a:pt x="5937" y="15551"/>
                    <a:pt x="7383" y="18690"/>
                    <a:pt x="8667" y="21800"/>
                  </a:cubicBezTo>
                  <a:lnTo>
                    <a:pt x="9131" y="22962"/>
                  </a:lnTo>
                  <a:cubicBezTo>
                    <a:pt x="9198" y="23145"/>
                    <a:pt x="9219" y="23180"/>
                    <a:pt x="9267" y="23333"/>
                  </a:cubicBezTo>
                  <a:cubicBezTo>
                    <a:pt x="9307" y="23475"/>
                    <a:pt x="9352" y="23608"/>
                    <a:pt x="9387" y="23780"/>
                  </a:cubicBezTo>
                  <a:cubicBezTo>
                    <a:pt x="9536" y="24433"/>
                    <a:pt x="9665" y="25213"/>
                    <a:pt x="9753" y="26008"/>
                  </a:cubicBezTo>
                  <a:cubicBezTo>
                    <a:pt x="9925" y="27610"/>
                    <a:pt x="10023" y="29308"/>
                    <a:pt x="10083" y="31011"/>
                  </a:cubicBezTo>
                  <a:cubicBezTo>
                    <a:pt x="10203" y="34420"/>
                    <a:pt x="10236" y="37918"/>
                    <a:pt x="10280" y="41380"/>
                  </a:cubicBezTo>
                  <a:lnTo>
                    <a:pt x="13649" y="41754"/>
                  </a:lnTo>
                  <a:cubicBezTo>
                    <a:pt x="14419" y="38250"/>
                    <a:pt x="14980" y="34758"/>
                    <a:pt x="15323" y="31167"/>
                  </a:cubicBezTo>
                  <a:cubicBezTo>
                    <a:pt x="15482" y="29368"/>
                    <a:pt x="15609" y="27561"/>
                    <a:pt x="15579" y="25665"/>
                  </a:cubicBezTo>
                  <a:cubicBezTo>
                    <a:pt x="15562" y="24713"/>
                    <a:pt x="15533" y="23746"/>
                    <a:pt x="15370" y="22675"/>
                  </a:cubicBezTo>
                  <a:cubicBezTo>
                    <a:pt x="15337" y="22414"/>
                    <a:pt x="15275" y="22122"/>
                    <a:pt x="15217" y="21837"/>
                  </a:cubicBezTo>
                  <a:cubicBezTo>
                    <a:pt x="15160" y="21565"/>
                    <a:pt x="15051" y="21183"/>
                    <a:pt x="14980" y="20949"/>
                  </a:cubicBezTo>
                  <a:lnTo>
                    <a:pt x="14560" y="19638"/>
                  </a:lnTo>
                  <a:cubicBezTo>
                    <a:pt x="13409" y="16180"/>
                    <a:pt x="12072" y="12883"/>
                    <a:pt x="10664" y="9623"/>
                  </a:cubicBezTo>
                  <a:cubicBezTo>
                    <a:pt x="9245" y="6362"/>
                    <a:pt x="7750" y="3181"/>
                    <a:pt x="6123" y="1"/>
                  </a:cubicBezTo>
                  <a:close/>
                </a:path>
              </a:pathLst>
            </a:custGeom>
            <a:solidFill>
              <a:srgbClr val="FFA68F"/>
            </a:solidFill>
            <a:ln w="9525" cap="flat" cmpd="sng">
              <a:solidFill>
                <a:srgbClr val="FFA68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76"/>
            <p:cNvSpPr/>
            <p:nvPr/>
          </p:nvSpPr>
          <p:spPr>
            <a:xfrm>
              <a:off x="5781950" y="2447125"/>
              <a:ext cx="149600" cy="108675"/>
            </a:xfrm>
            <a:custGeom>
              <a:avLst/>
              <a:gdLst/>
              <a:ahLst/>
              <a:cxnLst/>
              <a:rect l="l" t="t" r="r" b="b"/>
              <a:pathLst>
                <a:path w="5984" h="4347" extrusionOk="0">
                  <a:moveTo>
                    <a:pt x="1573" y="1"/>
                  </a:moveTo>
                  <a:lnTo>
                    <a:pt x="1" y="2944"/>
                  </a:lnTo>
                  <a:lnTo>
                    <a:pt x="5027" y="4346"/>
                  </a:lnTo>
                  <a:cubicBezTo>
                    <a:pt x="5027" y="4346"/>
                    <a:pt x="5984" y="1979"/>
                    <a:pt x="4844" y="111"/>
                  </a:cubicBezTo>
                  <a:lnTo>
                    <a:pt x="1573" y="1"/>
                  </a:lnTo>
                  <a:close/>
                </a:path>
              </a:pathLst>
            </a:custGeom>
            <a:solidFill>
              <a:srgbClr val="FFA68F"/>
            </a:solidFill>
            <a:ln w="9525" cap="flat" cmpd="sng">
              <a:solidFill>
                <a:srgbClr val="FFA68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76"/>
            <p:cNvSpPr/>
            <p:nvPr/>
          </p:nvSpPr>
          <p:spPr>
            <a:xfrm>
              <a:off x="5733775" y="2520725"/>
              <a:ext cx="173875" cy="115200"/>
            </a:xfrm>
            <a:custGeom>
              <a:avLst/>
              <a:gdLst/>
              <a:ahLst/>
              <a:cxnLst/>
              <a:rect l="l" t="t" r="r" b="b"/>
              <a:pathLst>
                <a:path w="6955" h="4608" extrusionOk="0">
                  <a:moveTo>
                    <a:pt x="1928" y="0"/>
                  </a:moveTo>
                  <a:lnTo>
                    <a:pt x="0" y="4243"/>
                  </a:lnTo>
                  <a:lnTo>
                    <a:pt x="4622" y="4607"/>
                  </a:lnTo>
                  <a:lnTo>
                    <a:pt x="6954" y="1402"/>
                  </a:lnTo>
                  <a:lnTo>
                    <a:pt x="1928" y="0"/>
                  </a:lnTo>
                  <a:close/>
                </a:path>
              </a:pathLst>
            </a:custGeom>
            <a:solidFill>
              <a:srgbClr val="FFA68F"/>
            </a:solidFill>
            <a:ln w="9525" cap="flat" cmpd="sng">
              <a:solidFill>
                <a:srgbClr val="FFA68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76"/>
            <p:cNvSpPr/>
            <p:nvPr/>
          </p:nvSpPr>
          <p:spPr>
            <a:xfrm>
              <a:off x="5164125" y="889475"/>
              <a:ext cx="24750" cy="32625"/>
            </a:xfrm>
            <a:custGeom>
              <a:avLst/>
              <a:gdLst/>
              <a:ahLst/>
              <a:cxnLst/>
              <a:rect l="l" t="t" r="r" b="b"/>
              <a:pathLst>
                <a:path w="990" h="1305" extrusionOk="0">
                  <a:moveTo>
                    <a:pt x="570" y="0"/>
                  </a:moveTo>
                  <a:cubicBezTo>
                    <a:pt x="355" y="0"/>
                    <a:pt x="140" y="239"/>
                    <a:pt x="73" y="567"/>
                  </a:cubicBezTo>
                  <a:cubicBezTo>
                    <a:pt x="1" y="924"/>
                    <a:pt x="131" y="1251"/>
                    <a:pt x="364" y="1299"/>
                  </a:cubicBezTo>
                  <a:cubicBezTo>
                    <a:pt x="383" y="1303"/>
                    <a:pt x="402" y="1305"/>
                    <a:pt x="422" y="1305"/>
                  </a:cubicBezTo>
                  <a:cubicBezTo>
                    <a:pt x="637" y="1305"/>
                    <a:pt x="852" y="1066"/>
                    <a:pt x="919" y="739"/>
                  </a:cubicBezTo>
                  <a:cubicBezTo>
                    <a:pt x="990" y="381"/>
                    <a:pt x="861" y="54"/>
                    <a:pt x="628" y="6"/>
                  </a:cubicBezTo>
                  <a:cubicBezTo>
                    <a:pt x="608" y="2"/>
                    <a:pt x="589" y="0"/>
                    <a:pt x="57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76"/>
            <p:cNvSpPr/>
            <p:nvPr/>
          </p:nvSpPr>
          <p:spPr>
            <a:xfrm>
              <a:off x="5121700" y="923300"/>
              <a:ext cx="58200" cy="84375"/>
            </a:xfrm>
            <a:custGeom>
              <a:avLst/>
              <a:gdLst/>
              <a:ahLst/>
              <a:cxnLst/>
              <a:rect l="l" t="t" r="r" b="b"/>
              <a:pathLst>
                <a:path w="2328" h="3375" extrusionOk="0">
                  <a:moveTo>
                    <a:pt x="2327" y="0"/>
                  </a:moveTo>
                  <a:lnTo>
                    <a:pt x="2327" y="0"/>
                  </a:lnTo>
                  <a:cubicBezTo>
                    <a:pt x="2327" y="0"/>
                    <a:pt x="1097" y="1894"/>
                    <a:pt x="1" y="2706"/>
                  </a:cubicBezTo>
                  <a:cubicBezTo>
                    <a:pt x="450" y="3336"/>
                    <a:pt x="1373" y="3374"/>
                    <a:pt x="1593" y="3374"/>
                  </a:cubicBezTo>
                  <a:cubicBezTo>
                    <a:pt x="1624" y="3374"/>
                    <a:pt x="1641" y="3373"/>
                    <a:pt x="1641" y="3373"/>
                  </a:cubicBezTo>
                  <a:lnTo>
                    <a:pt x="2327" y="0"/>
                  </a:ln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76"/>
            <p:cNvSpPr/>
            <p:nvPr/>
          </p:nvSpPr>
          <p:spPr>
            <a:xfrm>
              <a:off x="5183450" y="837950"/>
              <a:ext cx="53475" cy="27075"/>
            </a:xfrm>
            <a:custGeom>
              <a:avLst/>
              <a:gdLst/>
              <a:ahLst/>
              <a:cxnLst/>
              <a:rect l="l" t="t" r="r" b="b"/>
              <a:pathLst>
                <a:path w="2139" h="1083" extrusionOk="0">
                  <a:moveTo>
                    <a:pt x="413" y="0"/>
                  </a:moveTo>
                  <a:cubicBezTo>
                    <a:pt x="285" y="0"/>
                    <a:pt x="203" y="14"/>
                    <a:pt x="192" y="16"/>
                  </a:cubicBezTo>
                  <a:cubicBezTo>
                    <a:pt x="78" y="37"/>
                    <a:pt x="0" y="146"/>
                    <a:pt x="20" y="261"/>
                  </a:cubicBezTo>
                  <a:cubicBezTo>
                    <a:pt x="37" y="366"/>
                    <a:pt x="128" y="441"/>
                    <a:pt x="231" y="441"/>
                  </a:cubicBezTo>
                  <a:cubicBezTo>
                    <a:pt x="242" y="441"/>
                    <a:pt x="253" y="440"/>
                    <a:pt x="263" y="438"/>
                  </a:cubicBezTo>
                  <a:cubicBezTo>
                    <a:pt x="272" y="437"/>
                    <a:pt x="329" y="429"/>
                    <a:pt x="418" y="429"/>
                  </a:cubicBezTo>
                  <a:cubicBezTo>
                    <a:pt x="679" y="429"/>
                    <a:pt x="1222" y="498"/>
                    <a:pt x="1698" y="1014"/>
                  </a:cubicBezTo>
                  <a:cubicBezTo>
                    <a:pt x="1738" y="1058"/>
                    <a:pt x="1795" y="1083"/>
                    <a:pt x="1855" y="1083"/>
                  </a:cubicBezTo>
                  <a:cubicBezTo>
                    <a:pt x="2042" y="1082"/>
                    <a:pt x="2138" y="861"/>
                    <a:pt x="2012" y="724"/>
                  </a:cubicBezTo>
                  <a:cubicBezTo>
                    <a:pt x="1428" y="92"/>
                    <a:pt x="754" y="0"/>
                    <a:pt x="41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76"/>
            <p:cNvSpPr/>
            <p:nvPr/>
          </p:nvSpPr>
          <p:spPr>
            <a:xfrm>
              <a:off x="5121900" y="1033425"/>
              <a:ext cx="344825" cy="372850"/>
            </a:xfrm>
            <a:custGeom>
              <a:avLst/>
              <a:gdLst/>
              <a:ahLst/>
              <a:cxnLst/>
              <a:rect l="l" t="t" r="r" b="b"/>
              <a:pathLst>
                <a:path w="13793" h="14914" extrusionOk="0">
                  <a:moveTo>
                    <a:pt x="12775" y="0"/>
                  </a:moveTo>
                  <a:lnTo>
                    <a:pt x="6471" y="5383"/>
                  </a:lnTo>
                  <a:cubicBezTo>
                    <a:pt x="7115" y="7950"/>
                    <a:pt x="7209" y="10684"/>
                    <a:pt x="3524" y="11563"/>
                  </a:cubicBezTo>
                  <a:cubicBezTo>
                    <a:pt x="3524" y="11563"/>
                    <a:pt x="0" y="14914"/>
                    <a:pt x="6751" y="14914"/>
                  </a:cubicBezTo>
                  <a:cubicBezTo>
                    <a:pt x="12889" y="14914"/>
                    <a:pt x="13792" y="11563"/>
                    <a:pt x="13792" y="11563"/>
                  </a:cubicBezTo>
                  <a:cubicBezTo>
                    <a:pt x="11481" y="9358"/>
                    <a:pt x="12127" y="3305"/>
                    <a:pt x="12775" y="0"/>
                  </a:cubicBez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76"/>
            <p:cNvSpPr/>
            <p:nvPr/>
          </p:nvSpPr>
          <p:spPr>
            <a:xfrm>
              <a:off x="5174775" y="1254300"/>
              <a:ext cx="340725" cy="128850"/>
            </a:xfrm>
            <a:custGeom>
              <a:avLst/>
              <a:gdLst/>
              <a:ahLst/>
              <a:cxnLst/>
              <a:rect l="l" t="t" r="r" b="b"/>
              <a:pathLst>
                <a:path w="13629" h="5154" extrusionOk="0">
                  <a:moveTo>
                    <a:pt x="6643" y="1"/>
                  </a:moveTo>
                  <a:cubicBezTo>
                    <a:pt x="4914" y="1"/>
                    <a:pt x="3246" y="182"/>
                    <a:pt x="2306" y="671"/>
                  </a:cubicBezTo>
                  <a:cubicBezTo>
                    <a:pt x="1" y="1870"/>
                    <a:pt x="654" y="5153"/>
                    <a:pt x="654" y="5153"/>
                  </a:cubicBezTo>
                  <a:lnTo>
                    <a:pt x="12604" y="4814"/>
                  </a:lnTo>
                  <a:cubicBezTo>
                    <a:pt x="13092" y="3195"/>
                    <a:pt x="13629" y="1342"/>
                    <a:pt x="12517" y="761"/>
                  </a:cubicBezTo>
                  <a:cubicBezTo>
                    <a:pt x="11794" y="383"/>
                    <a:pt x="9154" y="1"/>
                    <a:pt x="66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76"/>
            <p:cNvSpPr/>
            <p:nvPr/>
          </p:nvSpPr>
          <p:spPr>
            <a:xfrm>
              <a:off x="5813925" y="5180425"/>
              <a:ext cx="62700" cy="26850"/>
            </a:xfrm>
            <a:custGeom>
              <a:avLst/>
              <a:gdLst/>
              <a:ahLst/>
              <a:cxnLst/>
              <a:rect l="l" t="t" r="r" b="b"/>
              <a:pathLst>
                <a:path w="2508" h="1074" extrusionOk="0">
                  <a:moveTo>
                    <a:pt x="653" y="212"/>
                  </a:moveTo>
                  <a:cubicBezTo>
                    <a:pt x="1063" y="212"/>
                    <a:pt x="1704" y="549"/>
                    <a:pt x="2093" y="789"/>
                  </a:cubicBezTo>
                  <a:cubicBezTo>
                    <a:pt x="1826" y="834"/>
                    <a:pt x="1520" y="861"/>
                    <a:pt x="1235" y="861"/>
                  </a:cubicBezTo>
                  <a:cubicBezTo>
                    <a:pt x="802" y="861"/>
                    <a:pt x="420" y="799"/>
                    <a:pt x="303" y="646"/>
                  </a:cubicBezTo>
                  <a:cubicBezTo>
                    <a:pt x="284" y="622"/>
                    <a:pt x="227" y="547"/>
                    <a:pt x="323" y="371"/>
                  </a:cubicBezTo>
                  <a:cubicBezTo>
                    <a:pt x="365" y="296"/>
                    <a:pt x="430" y="248"/>
                    <a:pt x="521" y="227"/>
                  </a:cubicBezTo>
                  <a:cubicBezTo>
                    <a:pt x="560" y="218"/>
                    <a:pt x="599" y="213"/>
                    <a:pt x="639" y="213"/>
                  </a:cubicBezTo>
                  <a:cubicBezTo>
                    <a:pt x="644" y="213"/>
                    <a:pt x="649" y="213"/>
                    <a:pt x="653" y="213"/>
                  </a:cubicBezTo>
                  <a:lnTo>
                    <a:pt x="653" y="212"/>
                  </a:lnTo>
                  <a:close/>
                  <a:moveTo>
                    <a:pt x="647" y="0"/>
                  </a:moveTo>
                  <a:cubicBezTo>
                    <a:pt x="585" y="0"/>
                    <a:pt x="527" y="6"/>
                    <a:pt x="472" y="19"/>
                  </a:cubicBezTo>
                  <a:cubicBezTo>
                    <a:pt x="321" y="55"/>
                    <a:pt x="207" y="139"/>
                    <a:pt x="136" y="268"/>
                  </a:cubicBezTo>
                  <a:cubicBezTo>
                    <a:pt x="1" y="514"/>
                    <a:pt x="60" y="679"/>
                    <a:pt x="133" y="776"/>
                  </a:cubicBezTo>
                  <a:cubicBezTo>
                    <a:pt x="307" y="1003"/>
                    <a:pt x="755" y="1073"/>
                    <a:pt x="1217" y="1073"/>
                  </a:cubicBezTo>
                  <a:cubicBezTo>
                    <a:pt x="1684" y="1073"/>
                    <a:pt x="2164" y="1001"/>
                    <a:pt x="2396" y="945"/>
                  </a:cubicBezTo>
                  <a:cubicBezTo>
                    <a:pt x="2485" y="924"/>
                    <a:pt x="2508" y="806"/>
                    <a:pt x="2431" y="753"/>
                  </a:cubicBezTo>
                  <a:cubicBezTo>
                    <a:pt x="2383" y="721"/>
                    <a:pt x="1332" y="0"/>
                    <a:pt x="647"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76"/>
            <p:cNvSpPr/>
            <p:nvPr/>
          </p:nvSpPr>
          <p:spPr>
            <a:xfrm>
              <a:off x="5837650" y="5153000"/>
              <a:ext cx="38300" cy="51125"/>
            </a:xfrm>
            <a:custGeom>
              <a:avLst/>
              <a:gdLst/>
              <a:ahLst/>
              <a:cxnLst/>
              <a:rect l="l" t="t" r="r" b="b"/>
              <a:pathLst>
                <a:path w="1532" h="2045" extrusionOk="0">
                  <a:moveTo>
                    <a:pt x="510" y="214"/>
                  </a:moveTo>
                  <a:cubicBezTo>
                    <a:pt x="598" y="214"/>
                    <a:pt x="678" y="245"/>
                    <a:pt x="756" y="308"/>
                  </a:cubicBezTo>
                  <a:cubicBezTo>
                    <a:pt x="1092" y="583"/>
                    <a:pt x="1237" y="1343"/>
                    <a:pt x="1289" y="1723"/>
                  </a:cubicBezTo>
                  <a:cubicBezTo>
                    <a:pt x="824" y="1371"/>
                    <a:pt x="250" y="623"/>
                    <a:pt x="305" y="326"/>
                  </a:cubicBezTo>
                  <a:cubicBezTo>
                    <a:pt x="311" y="298"/>
                    <a:pt x="322" y="234"/>
                    <a:pt x="462" y="218"/>
                  </a:cubicBezTo>
                  <a:cubicBezTo>
                    <a:pt x="478" y="215"/>
                    <a:pt x="494" y="214"/>
                    <a:pt x="510" y="214"/>
                  </a:cubicBezTo>
                  <a:close/>
                  <a:moveTo>
                    <a:pt x="503" y="1"/>
                  </a:moveTo>
                  <a:cubicBezTo>
                    <a:pt x="481" y="1"/>
                    <a:pt x="458" y="2"/>
                    <a:pt x="435" y="5"/>
                  </a:cubicBezTo>
                  <a:cubicBezTo>
                    <a:pt x="179" y="37"/>
                    <a:pt x="113" y="195"/>
                    <a:pt x="95" y="285"/>
                  </a:cubicBezTo>
                  <a:cubicBezTo>
                    <a:pt x="0" y="791"/>
                    <a:pt x="904" y="1779"/>
                    <a:pt x="1371" y="2032"/>
                  </a:cubicBezTo>
                  <a:cubicBezTo>
                    <a:pt x="1386" y="2040"/>
                    <a:pt x="1403" y="2045"/>
                    <a:pt x="1422" y="2045"/>
                  </a:cubicBezTo>
                  <a:cubicBezTo>
                    <a:pt x="1442" y="2045"/>
                    <a:pt x="1462" y="2039"/>
                    <a:pt x="1480" y="2027"/>
                  </a:cubicBezTo>
                  <a:cubicBezTo>
                    <a:pt x="1512" y="2006"/>
                    <a:pt x="1531" y="1968"/>
                    <a:pt x="1529" y="1929"/>
                  </a:cubicBezTo>
                  <a:cubicBezTo>
                    <a:pt x="1524" y="1874"/>
                    <a:pt x="1416" y="571"/>
                    <a:pt x="892" y="142"/>
                  </a:cubicBezTo>
                  <a:cubicBezTo>
                    <a:pt x="782" y="51"/>
                    <a:pt x="644" y="1"/>
                    <a:pt x="503"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76"/>
            <p:cNvSpPr/>
            <p:nvPr/>
          </p:nvSpPr>
          <p:spPr>
            <a:xfrm>
              <a:off x="5130300" y="5180050"/>
              <a:ext cx="73075" cy="27225"/>
            </a:xfrm>
            <a:custGeom>
              <a:avLst/>
              <a:gdLst/>
              <a:ahLst/>
              <a:cxnLst/>
              <a:rect l="l" t="t" r="r" b="b"/>
              <a:pathLst>
                <a:path w="2923" h="1089" extrusionOk="0">
                  <a:moveTo>
                    <a:pt x="715" y="212"/>
                  </a:moveTo>
                  <a:cubicBezTo>
                    <a:pt x="719" y="212"/>
                    <a:pt x="723" y="212"/>
                    <a:pt x="728" y="212"/>
                  </a:cubicBezTo>
                  <a:cubicBezTo>
                    <a:pt x="1256" y="212"/>
                    <a:pt x="2063" y="588"/>
                    <a:pt x="2482" y="802"/>
                  </a:cubicBezTo>
                  <a:cubicBezTo>
                    <a:pt x="2166" y="846"/>
                    <a:pt x="1809" y="872"/>
                    <a:pt x="1476" y="872"/>
                  </a:cubicBezTo>
                  <a:cubicBezTo>
                    <a:pt x="915" y="872"/>
                    <a:pt x="419" y="800"/>
                    <a:pt x="291" y="623"/>
                  </a:cubicBezTo>
                  <a:cubicBezTo>
                    <a:pt x="264" y="584"/>
                    <a:pt x="236" y="519"/>
                    <a:pt x="313" y="386"/>
                  </a:cubicBezTo>
                  <a:cubicBezTo>
                    <a:pt x="354" y="312"/>
                    <a:pt x="423" y="263"/>
                    <a:pt x="522" y="237"/>
                  </a:cubicBezTo>
                  <a:cubicBezTo>
                    <a:pt x="586" y="220"/>
                    <a:pt x="650" y="212"/>
                    <a:pt x="715" y="212"/>
                  </a:cubicBezTo>
                  <a:close/>
                  <a:moveTo>
                    <a:pt x="714" y="1"/>
                  </a:moveTo>
                  <a:cubicBezTo>
                    <a:pt x="624" y="1"/>
                    <a:pt x="541" y="10"/>
                    <a:pt x="466" y="30"/>
                  </a:cubicBezTo>
                  <a:cubicBezTo>
                    <a:pt x="311" y="72"/>
                    <a:pt x="197" y="157"/>
                    <a:pt x="126" y="281"/>
                  </a:cubicBezTo>
                  <a:cubicBezTo>
                    <a:pt x="0" y="501"/>
                    <a:pt x="52" y="657"/>
                    <a:pt x="118" y="748"/>
                  </a:cubicBezTo>
                  <a:cubicBezTo>
                    <a:pt x="305" y="1008"/>
                    <a:pt x="865" y="1088"/>
                    <a:pt x="1444" y="1088"/>
                  </a:cubicBezTo>
                  <a:cubicBezTo>
                    <a:pt x="1984" y="1088"/>
                    <a:pt x="2542" y="1019"/>
                    <a:pt x="2830" y="960"/>
                  </a:cubicBezTo>
                  <a:cubicBezTo>
                    <a:pt x="2873" y="952"/>
                    <a:pt x="2907" y="916"/>
                    <a:pt x="2915" y="873"/>
                  </a:cubicBezTo>
                  <a:cubicBezTo>
                    <a:pt x="2922" y="829"/>
                    <a:pt x="2901" y="785"/>
                    <a:pt x="2862" y="763"/>
                  </a:cubicBezTo>
                  <a:cubicBezTo>
                    <a:pt x="2802" y="729"/>
                    <a:pt x="1516" y="1"/>
                    <a:pt x="714"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76"/>
            <p:cNvSpPr/>
            <p:nvPr/>
          </p:nvSpPr>
          <p:spPr>
            <a:xfrm>
              <a:off x="5158800" y="5153000"/>
              <a:ext cx="44550" cy="51125"/>
            </a:xfrm>
            <a:custGeom>
              <a:avLst/>
              <a:gdLst/>
              <a:ahLst/>
              <a:cxnLst/>
              <a:rect l="l" t="t" r="r" b="b"/>
              <a:pathLst>
                <a:path w="1782" h="2045" extrusionOk="0">
                  <a:moveTo>
                    <a:pt x="567" y="214"/>
                  </a:moveTo>
                  <a:cubicBezTo>
                    <a:pt x="703" y="214"/>
                    <a:pt x="826" y="260"/>
                    <a:pt x="938" y="353"/>
                  </a:cubicBezTo>
                  <a:cubicBezTo>
                    <a:pt x="1315" y="663"/>
                    <a:pt x="1476" y="1392"/>
                    <a:pt x="1534" y="1746"/>
                  </a:cubicBezTo>
                  <a:cubicBezTo>
                    <a:pt x="979" y="1412"/>
                    <a:pt x="245" y="645"/>
                    <a:pt x="294" y="338"/>
                  </a:cubicBezTo>
                  <a:cubicBezTo>
                    <a:pt x="299" y="313"/>
                    <a:pt x="310" y="238"/>
                    <a:pt x="503" y="218"/>
                  </a:cubicBezTo>
                  <a:cubicBezTo>
                    <a:pt x="525" y="215"/>
                    <a:pt x="546" y="214"/>
                    <a:pt x="567" y="214"/>
                  </a:cubicBezTo>
                  <a:close/>
                  <a:moveTo>
                    <a:pt x="564" y="0"/>
                  </a:moveTo>
                  <a:cubicBezTo>
                    <a:pt x="537" y="0"/>
                    <a:pt x="509" y="2"/>
                    <a:pt x="482" y="5"/>
                  </a:cubicBezTo>
                  <a:cubicBezTo>
                    <a:pt x="187" y="35"/>
                    <a:pt x="103" y="184"/>
                    <a:pt x="83" y="304"/>
                  </a:cubicBezTo>
                  <a:cubicBezTo>
                    <a:pt x="0" y="816"/>
                    <a:pt x="1081" y="1792"/>
                    <a:pt x="1626" y="2036"/>
                  </a:cubicBezTo>
                  <a:cubicBezTo>
                    <a:pt x="1639" y="2042"/>
                    <a:pt x="1654" y="2045"/>
                    <a:pt x="1670" y="2045"/>
                  </a:cubicBezTo>
                  <a:cubicBezTo>
                    <a:pt x="1732" y="2045"/>
                    <a:pt x="1781" y="1991"/>
                    <a:pt x="1775" y="1928"/>
                  </a:cubicBezTo>
                  <a:cubicBezTo>
                    <a:pt x="1771" y="1876"/>
                    <a:pt x="1649" y="660"/>
                    <a:pt x="1075" y="188"/>
                  </a:cubicBezTo>
                  <a:cubicBezTo>
                    <a:pt x="932" y="66"/>
                    <a:pt x="751" y="0"/>
                    <a:pt x="564"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76"/>
            <p:cNvSpPr/>
            <p:nvPr/>
          </p:nvSpPr>
          <p:spPr>
            <a:xfrm>
              <a:off x="5200525" y="4940000"/>
              <a:ext cx="124150" cy="261475"/>
            </a:xfrm>
            <a:custGeom>
              <a:avLst/>
              <a:gdLst/>
              <a:ahLst/>
              <a:cxnLst/>
              <a:rect l="l" t="t" r="r" b="b"/>
              <a:pathLst>
                <a:path w="4966" h="10459" extrusionOk="0">
                  <a:moveTo>
                    <a:pt x="1" y="1"/>
                  </a:moveTo>
                  <a:lnTo>
                    <a:pt x="449" y="10458"/>
                  </a:lnTo>
                  <a:lnTo>
                    <a:pt x="4965" y="10458"/>
                  </a:lnTo>
                  <a:lnTo>
                    <a:pt x="4516" y="1"/>
                  </a:ln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76"/>
            <p:cNvSpPr/>
            <p:nvPr/>
          </p:nvSpPr>
          <p:spPr>
            <a:xfrm>
              <a:off x="5832875" y="4940000"/>
              <a:ext cx="169650" cy="261475"/>
            </a:xfrm>
            <a:custGeom>
              <a:avLst/>
              <a:gdLst/>
              <a:ahLst/>
              <a:cxnLst/>
              <a:rect l="l" t="t" r="r" b="b"/>
              <a:pathLst>
                <a:path w="6786" h="10459" extrusionOk="0">
                  <a:moveTo>
                    <a:pt x="0" y="1"/>
                  </a:moveTo>
                  <a:lnTo>
                    <a:pt x="2270" y="10458"/>
                  </a:lnTo>
                  <a:lnTo>
                    <a:pt x="6786" y="10458"/>
                  </a:lnTo>
                  <a:lnTo>
                    <a:pt x="4516" y="1"/>
                  </a:ln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76"/>
            <p:cNvSpPr/>
            <p:nvPr/>
          </p:nvSpPr>
          <p:spPr>
            <a:xfrm>
              <a:off x="5696275" y="5188375"/>
              <a:ext cx="346400" cy="128375"/>
            </a:xfrm>
            <a:custGeom>
              <a:avLst/>
              <a:gdLst/>
              <a:ahLst/>
              <a:cxnLst/>
              <a:rect l="l" t="t" r="r" b="b"/>
              <a:pathLst>
                <a:path w="13856" h="5135" extrusionOk="0">
                  <a:moveTo>
                    <a:pt x="7408" y="0"/>
                  </a:moveTo>
                  <a:cubicBezTo>
                    <a:pt x="7140" y="0"/>
                    <a:pt x="6880" y="99"/>
                    <a:pt x="6681" y="277"/>
                  </a:cubicBezTo>
                  <a:cubicBezTo>
                    <a:pt x="5566" y="1279"/>
                    <a:pt x="4256" y="2329"/>
                    <a:pt x="776" y="3090"/>
                  </a:cubicBezTo>
                  <a:cubicBezTo>
                    <a:pt x="1" y="3260"/>
                    <a:pt x="289" y="5134"/>
                    <a:pt x="2144" y="5134"/>
                  </a:cubicBezTo>
                  <a:cubicBezTo>
                    <a:pt x="4039" y="5134"/>
                    <a:pt x="6866" y="4991"/>
                    <a:pt x="8240" y="4991"/>
                  </a:cubicBezTo>
                  <a:cubicBezTo>
                    <a:pt x="10471" y="4991"/>
                    <a:pt x="11331" y="5095"/>
                    <a:pt x="13103" y="5126"/>
                  </a:cubicBezTo>
                  <a:cubicBezTo>
                    <a:pt x="13107" y="5126"/>
                    <a:pt x="13111" y="5126"/>
                    <a:pt x="13115" y="5126"/>
                  </a:cubicBezTo>
                  <a:cubicBezTo>
                    <a:pt x="13534" y="5126"/>
                    <a:pt x="13856" y="4735"/>
                    <a:pt x="13764" y="4323"/>
                  </a:cubicBezTo>
                  <a:lnTo>
                    <a:pt x="12872" y="309"/>
                  </a:lnTo>
                  <a:cubicBezTo>
                    <a:pt x="12832" y="128"/>
                    <a:pt x="12671" y="0"/>
                    <a:pt x="12487" y="0"/>
                  </a:cubicBezTo>
                  <a:lnTo>
                    <a:pt x="7413" y="0"/>
                  </a:lnTo>
                  <a:cubicBezTo>
                    <a:pt x="7411" y="0"/>
                    <a:pt x="7410" y="0"/>
                    <a:pt x="740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76"/>
            <p:cNvSpPr/>
            <p:nvPr/>
          </p:nvSpPr>
          <p:spPr>
            <a:xfrm>
              <a:off x="4929150" y="5188375"/>
              <a:ext cx="440850" cy="128375"/>
            </a:xfrm>
            <a:custGeom>
              <a:avLst/>
              <a:gdLst/>
              <a:ahLst/>
              <a:cxnLst/>
              <a:rect l="l" t="t" r="r" b="b"/>
              <a:pathLst>
                <a:path w="17634" h="5135" extrusionOk="0">
                  <a:moveTo>
                    <a:pt x="11335" y="0"/>
                  </a:moveTo>
                  <a:cubicBezTo>
                    <a:pt x="10945" y="0"/>
                    <a:pt x="10578" y="147"/>
                    <a:pt x="10247" y="353"/>
                  </a:cubicBezTo>
                  <a:cubicBezTo>
                    <a:pt x="7194" y="2235"/>
                    <a:pt x="4309" y="2318"/>
                    <a:pt x="777" y="3090"/>
                  </a:cubicBezTo>
                  <a:cubicBezTo>
                    <a:pt x="1" y="3260"/>
                    <a:pt x="515" y="5134"/>
                    <a:pt x="2369" y="5134"/>
                  </a:cubicBezTo>
                  <a:cubicBezTo>
                    <a:pt x="5436" y="5134"/>
                    <a:pt x="7693" y="4991"/>
                    <a:pt x="10307" y="4991"/>
                  </a:cubicBezTo>
                  <a:cubicBezTo>
                    <a:pt x="12543" y="4991"/>
                    <a:pt x="15114" y="5095"/>
                    <a:pt x="16894" y="5126"/>
                  </a:cubicBezTo>
                  <a:cubicBezTo>
                    <a:pt x="16898" y="5126"/>
                    <a:pt x="16902" y="5126"/>
                    <a:pt x="16906" y="5126"/>
                  </a:cubicBezTo>
                  <a:cubicBezTo>
                    <a:pt x="17326" y="5126"/>
                    <a:pt x="17634" y="4735"/>
                    <a:pt x="17543" y="4323"/>
                  </a:cubicBezTo>
                  <a:lnTo>
                    <a:pt x="16650" y="309"/>
                  </a:lnTo>
                  <a:cubicBezTo>
                    <a:pt x="16610" y="128"/>
                    <a:pt x="16451" y="0"/>
                    <a:pt x="1626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76"/>
            <p:cNvSpPr/>
            <p:nvPr/>
          </p:nvSpPr>
          <p:spPr>
            <a:xfrm>
              <a:off x="4157950" y="967450"/>
              <a:ext cx="1014050" cy="553350"/>
            </a:xfrm>
            <a:custGeom>
              <a:avLst/>
              <a:gdLst/>
              <a:ahLst/>
              <a:cxnLst/>
              <a:rect l="l" t="t" r="r" b="b"/>
              <a:pathLst>
                <a:path w="40562" h="22134" extrusionOk="0">
                  <a:moveTo>
                    <a:pt x="2263" y="1"/>
                  </a:moveTo>
                  <a:lnTo>
                    <a:pt x="1" y="2528"/>
                  </a:lnTo>
                  <a:cubicBezTo>
                    <a:pt x="2512" y="5297"/>
                    <a:pt x="5121" y="7929"/>
                    <a:pt x="7870" y="10471"/>
                  </a:cubicBezTo>
                  <a:cubicBezTo>
                    <a:pt x="9250" y="11736"/>
                    <a:pt x="10650" y="12988"/>
                    <a:pt x="12153" y="14192"/>
                  </a:cubicBezTo>
                  <a:cubicBezTo>
                    <a:pt x="12911" y="14795"/>
                    <a:pt x="13670" y="15399"/>
                    <a:pt x="14559" y="15986"/>
                  </a:cubicBezTo>
                  <a:cubicBezTo>
                    <a:pt x="14996" y="16277"/>
                    <a:pt x="15493" y="16584"/>
                    <a:pt x="16091" y="16879"/>
                  </a:cubicBezTo>
                  <a:cubicBezTo>
                    <a:pt x="16569" y="17106"/>
                    <a:pt x="17047" y="17324"/>
                    <a:pt x="17519" y="17519"/>
                  </a:cubicBezTo>
                  <a:cubicBezTo>
                    <a:pt x="19411" y="18309"/>
                    <a:pt x="21285" y="18876"/>
                    <a:pt x="23151" y="19377"/>
                  </a:cubicBezTo>
                  <a:cubicBezTo>
                    <a:pt x="25017" y="19880"/>
                    <a:pt x="26885" y="20280"/>
                    <a:pt x="28748" y="20637"/>
                  </a:cubicBezTo>
                  <a:cubicBezTo>
                    <a:pt x="32493" y="21340"/>
                    <a:pt x="36173" y="21835"/>
                    <a:pt x="40002" y="22134"/>
                  </a:cubicBezTo>
                  <a:lnTo>
                    <a:pt x="40561" y="15312"/>
                  </a:lnTo>
                  <a:cubicBezTo>
                    <a:pt x="37059" y="14948"/>
                    <a:pt x="33431" y="14491"/>
                    <a:pt x="29921" y="13936"/>
                  </a:cubicBezTo>
                  <a:cubicBezTo>
                    <a:pt x="26414" y="13370"/>
                    <a:pt x="22883" y="12702"/>
                    <a:pt x="19762" y="11660"/>
                  </a:cubicBezTo>
                  <a:cubicBezTo>
                    <a:pt x="19373" y="11531"/>
                    <a:pt x="19003" y="11389"/>
                    <a:pt x="18638" y="11246"/>
                  </a:cubicBezTo>
                  <a:cubicBezTo>
                    <a:pt x="18401" y="11152"/>
                    <a:pt x="18096" y="11006"/>
                    <a:pt x="17753" y="10812"/>
                  </a:cubicBezTo>
                  <a:cubicBezTo>
                    <a:pt x="17076" y="10430"/>
                    <a:pt x="16331" y="9971"/>
                    <a:pt x="15602" y="9487"/>
                  </a:cubicBezTo>
                  <a:cubicBezTo>
                    <a:pt x="14140" y="8508"/>
                    <a:pt x="12654" y="7473"/>
                    <a:pt x="11182" y="6410"/>
                  </a:cubicBezTo>
                  <a:lnTo>
                    <a:pt x="2263" y="1"/>
                  </a:lnTo>
                  <a:close/>
                </a:path>
              </a:pathLst>
            </a:custGeom>
            <a:solidFill>
              <a:srgbClr val="FFA68F"/>
            </a:solidFill>
            <a:ln w="9525" cap="flat" cmpd="sng">
              <a:solidFill>
                <a:srgbClr val="FFA68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76"/>
            <p:cNvSpPr/>
            <p:nvPr/>
          </p:nvSpPr>
          <p:spPr>
            <a:xfrm>
              <a:off x="5486300" y="1344550"/>
              <a:ext cx="395350" cy="493375"/>
            </a:xfrm>
            <a:custGeom>
              <a:avLst/>
              <a:gdLst/>
              <a:ahLst/>
              <a:cxnLst/>
              <a:rect l="l" t="t" r="r" b="b"/>
              <a:pathLst>
                <a:path w="15814" h="19735" extrusionOk="0">
                  <a:moveTo>
                    <a:pt x="6114" y="0"/>
                  </a:moveTo>
                  <a:cubicBezTo>
                    <a:pt x="2421" y="0"/>
                    <a:pt x="0" y="4144"/>
                    <a:pt x="2274" y="8929"/>
                  </a:cubicBezTo>
                  <a:cubicBezTo>
                    <a:pt x="4668" y="13971"/>
                    <a:pt x="7102" y="19734"/>
                    <a:pt x="7102" y="19734"/>
                  </a:cubicBezTo>
                  <a:lnTo>
                    <a:pt x="15813" y="13484"/>
                  </a:lnTo>
                  <a:cubicBezTo>
                    <a:pt x="15813" y="13484"/>
                    <a:pt x="11535" y="1109"/>
                    <a:pt x="7302" y="139"/>
                  </a:cubicBezTo>
                  <a:cubicBezTo>
                    <a:pt x="6895" y="45"/>
                    <a:pt x="6498" y="0"/>
                    <a:pt x="6114"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76"/>
            <p:cNvSpPr/>
            <p:nvPr/>
          </p:nvSpPr>
          <p:spPr>
            <a:xfrm>
              <a:off x="5486300" y="1344550"/>
              <a:ext cx="395350" cy="493375"/>
            </a:xfrm>
            <a:custGeom>
              <a:avLst/>
              <a:gdLst/>
              <a:ahLst/>
              <a:cxnLst/>
              <a:rect l="l" t="t" r="r" b="b"/>
              <a:pathLst>
                <a:path w="15814" h="19735" extrusionOk="0">
                  <a:moveTo>
                    <a:pt x="6114" y="0"/>
                  </a:moveTo>
                  <a:cubicBezTo>
                    <a:pt x="2421" y="0"/>
                    <a:pt x="0" y="4144"/>
                    <a:pt x="2274" y="8929"/>
                  </a:cubicBezTo>
                  <a:cubicBezTo>
                    <a:pt x="4668" y="13971"/>
                    <a:pt x="7102" y="19734"/>
                    <a:pt x="7102" y="19734"/>
                  </a:cubicBezTo>
                  <a:lnTo>
                    <a:pt x="15813" y="13484"/>
                  </a:lnTo>
                  <a:cubicBezTo>
                    <a:pt x="15813" y="13484"/>
                    <a:pt x="11535" y="1109"/>
                    <a:pt x="7302" y="139"/>
                  </a:cubicBezTo>
                  <a:cubicBezTo>
                    <a:pt x="6895" y="45"/>
                    <a:pt x="6498" y="0"/>
                    <a:pt x="6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76"/>
            <p:cNvSpPr/>
            <p:nvPr/>
          </p:nvSpPr>
          <p:spPr>
            <a:xfrm>
              <a:off x="5564600" y="1517050"/>
              <a:ext cx="96525" cy="314275"/>
            </a:xfrm>
            <a:custGeom>
              <a:avLst/>
              <a:gdLst/>
              <a:ahLst/>
              <a:cxnLst/>
              <a:rect l="l" t="t" r="r" b="b"/>
              <a:pathLst>
                <a:path w="3861" h="12571" extrusionOk="0">
                  <a:moveTo>
                    <a:pt x="1727" y="0"/>
                  </a:moveTo>
                  <a:lnTo>
                    <a:pt x="1" y="3866"/>
                  </a:lnTo>
                  <a:cubicBezTo>
                    <a:pt x="1789" y="7728"/>
                    <a:pt x="3424" y="11551"/>
                    <a:pt x="3861" y="12571"/>
                  </a:cubicBezTo>
                  <a:cubicBezTo>
                    <a:pt x="3799" y="8004"/>
                    <a:pt x="2933" y="2337"/>
                    <a:pt x="1727"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76"/>
            <p:cNvSpPr/>
            <p:nvPr/>
          </p:nvSpPr>
          <p:spPr>
            <a:xfrm>
              <a:off x="5564600" y="1517050"/>
              <a:ext cx="96525" cy="314275"/>
            </a:xfrm>
            <a:custGeom>
              <a:avLst/>
              <a:gdLst/>
              <a:ahLst/>
              <a:cxnLst/>
              <a:rect l="l" t="t" r="r" b="b"/>
              <a:pathLst>
                <a:path w="3861" h="12571" extrusionOk="0">
                  <a:moveTo>
                    <a:pt x="1727" y="0"/>
                  </a:moveTo>
                  <a:lnTo>
                    <a:pt x="1" y="3866"/>
                  </a:lnTo>
                  <a:cubicBezTo>
                    <a:pt x="1789" y="7728"/>
                    <a:pt x="3424" y="11551"/>
                    <a:pt x="3861" y="12571"/>
                  </a:cubicBezTo>
                  <a:cubicBezTo>
                    <a:pt x="3799" y="8004"/>
                    <a:pt x="2933" y="2337"/>
                    <a:pt x="17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76"/>
            <p:cNvSpPr/>
            <p:nvPr/>
          </p:nvSpPr>
          <p:spPr>
            <a:xfrm>
              <a:off x="4916175" y="1318700"/>
              <a:ext cx="752700" cy="1010975"/>
            </a:xfrm>
            <a:custGeom>
              <a:avLst/>
              <a:gdLst/>
              <a:ahLst/>
              <a:cxnLst/>
              <a:rect l="l" t="t" r="r" b="b"/>
              <a:pathLst>
                <a:path w="30108" h="40439" extrusionOk="0">
                  <a:moveTo>
                    <a:pt x="16097" y="1"/>
                  </a:moveTo>
                  <a:cubicBezTo>
                    <a:pt x="14487" y="1"/>
                    <a:pt x="12950" y="43"/>
                    <a:pt x="11754" y="152"/>
                  </a:cubicBezTo>
                  <a:cubicBezTo>
                    <a:pt x="8177" y="479"/>
                    <a:pt x="4807" y="1406"/>
                    <a:pt x="4807" y="1406"/>
                  </a:cubicBezTo>
                  <a:cubicBezTo>
                    <a:pt x="4807" y="1406"/>
                    <a:pt x="0" y="6834"/>
                    <a:pt x="4540" y="40439"/>
                  </a:cubicBezTo>
                  <a:lnTo>
                    <a:pt x="28694" y="40439"/>
                  </a:lnTo>
                  <a:cubicBezTo>
                    <a:pt x="28861" y="36731"/>
                    <a:pt x="26531" y="18643"/>
                    <a:pt x="30107" y="1173"/>
                  </a:cubicBezTo>
                  <a:cubicBezTo>
                    <a:pt x="30107" y="1173"/>
                    <a:pt x="25966" y="341"/>
                    <a:pt x="22021" y="152"/>
                  </a:cubicBezTo>
                  <a:cubicBezTo>
                    <a:pt x="20296" y="68"/>
                    <a:pt x="18138" y="1"/>
                    <a:pt x="16097"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76"/>
            <p:cNvSpPr/>
            <p:nvPr/>
          </p:nvSpPr>
          <p:spPr>
            <a:xfrm>
              <a:off x="4916175" y="1318700"/>
              <a:ext cx="752700" cy="1010975"/>
            </a:xfrm>
            <a:custGeom>
              <a:avLst/>
              <a:gdLst/>
              <a:ahLst/>
              <a:cxnLst/>
              <a:rect l="l" t="t" r="r" b="b"/>
              <a:pathLst>
                <a:path w="30108" h="40439" extrusionOk="0">
                  <a:moveTo>
                    <a:pt x="16097" y="1"/>
                  </a:moveTo>
                  <a:cubicBezTo>
                    <a:pt x="14487" y="1"/>
                    <a:pt x="12950" y="43"/>
                    <a:pt x="11754" y="152"/>
                  </a:cubicBezTo>
                  <a:cubicBezTo>
                    <a:pt x="8177" y="479"/>
                    <a:pt x="4807" y="1406"/>
                    <a:pt x="4807" y="1406"/>
                  </a:cubicBezTo>
                  <a:cubicBezTo>
                    <a:pt x="4807" y="1406"/>
                    <a:pt x="0" y="6834"/>
                    <a:pt x="4540" y="40439"/>
                  </a:cubicBezTo>
                  <a:lnTo>
                    <a:pt x="28694" y="40439"/>
                  </a:lnTo>
                  <a:cubicBezTo>
                    <a:pt x="28861" y="36731"/>
                    <a:pt x="26531" y="18643"/>
                    <a:pt x="30107" y="1173"/>
                  </a:cubicBezTo>
                  <a:cubicBezTo>
                    <a:pt x="30107" y="1173"/>
                    <a:pt x="25966" y="341"/>
                    <a:pt x="22021" y="152"/>
                  </a:cubicBezTo>
                  <a:cubicBezTo>
                    <a:pt x="20296" y="68"/>
                    <a:pt x="18138" y="1"/>
                    <a:pt x="160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76"/>
            <p:cNvSpPr/>
            <p:nvPr/>
          </p:nvSpPr>
          <p:spPr>
            <a:xfrm>
              <a:off x="4982600" y="1517050"/>
              <a:ext cx="168175" cy="113875"/>
            </a:xfrm>
            <a:custGeom>
              <a:avLst/>
              <a:gdLst/>
              <a:ahLst/>
              <a:cxnLst/>
              <a:rect l="l" t="t" r="r" b="b"/>
              <a:pathLst>
                <a:path w="6727" h="4555" extrusionOk="0">
                  <a:moveTo>
                    <a:pt x="363" y="0"/>
                  </a:moveTo>
                  <a:cubicBezTo>
                    <a:pt x="204" y="1273"/>
                    <a:pt x="81" y="2779"/>
                    <a:pt x="1" y="4555"/>
                  </a:cubicBezTo>
                  <a:cubicBezTo>
                    <a:pt x="1998" y="3934"/>
                    <a:pt x="4483" y="2939"/>
                    <a:pt x="6726" y="1396"/>
                  </a:cubicBezTo>
                  <a:lnTo>
                    <a:pt x="363" y="0"/>
                  </a:ln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76"/>
            <p:cNvSpPr/>
            <p:nvPr/>
          </p:nvSpPr>
          <p:spPr>
            <a:xfrm>
              <a:off x="4982600" y="1517050"/>
              <a:ext cx="168175" cy="113875"/>
            </a:xfrm>
            <a:custGeom>
              <a:avLst/>
              <a:gdLst/>
              <a:ahLst/>
              <a:cxnLst/>
              <a:rect l="l" t="t" r="r" b="b"/>
              <a:pathLst>
                <a:path w="6727" h="4555" extrusionOk="0">
                  <a:moveTo>
                    <a:pt x="363" y="0"/>
                  </a:moveTo>
                  <a:cubicBezTo>
                    <a:pt x="204" y="1273"/>
                    <a:pt x="81" y="2779"/>
                    <a:pt x="1" y="4555"/>
                  </a:cubicBezTo>
                  <a:cubicBezTo>
                    <a:pt x="1998" y="3934"/>
                    <a:pt x="4483" y="2939"/>
                    <a:pt x="6726" y="1396"/>
                  </a:cubicBezTo>
                  <a:lnTo>
                    <a:pt x="36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76"/>
            <p:cNvSpPr/>
            <p:nvPr/>
          </p:nvSpPr>
          <p:spPr>
            <a:xfrm>
              <a:off x="4850400" y="1299600"/>
              <a:ext cx="487175" cy="298550"/>
            </a:xfrm>
            <a:custGeom>
              <a:avLst/>
              <a:gdLst/>
              <a:ahLst/>
              <a:cxnLst/>
              <a:rect l="l" t="t" r="r" b="b"/>
              <a:pathLst>
                <a:path w="19487" h="11942" extrusionOk="0">
                  <a:moveTo>
                    <a:pt x="0" y="0"/>
                  </a:moveTo>
                  <a:lnTo>
                    <a:pt x="408" y="11934"/>
                  </a:lnTo>
                  <a:cubicBezTo>
                    <a:pt x="408" y="11934"/>
                    <a:pt x="752" y="11942"/>
                    <a:pt x="1341" y="11942"/>
                  </a:cubicBezTo>
                  <a:cubicBezTo>
                    <a:pt x="4278" y="11942"/>
                    <a:pt x="13293" y="11742"/>
                    <a:pt x="15984" y="9357"/>
                  </a:cubicBezTo>
                  <a:cubicBezTo>
                    <a:pt x="19486" y="6254"/>
                    <a:pt x="19483" y="909"/>
                    <a:pt x="12841" y="909"/>
                  </a:cubicBezTo>
                  <a:cubicBezTo>
                    <a:pt x="12756" y="909"/>
                    <a:pt x="12670" y="910"/>
                    <a:pt x="12583" y="912"/>
                  </a:cubicBezTo>
                  <a:cubicBezTo>
                    <a:pt x="12289" y="918"/>
                    <a:pt x="11991" y="921"/>
                    <a:pt x="11690" y="921"/>
                  </a:cubicBezTo>
                  <a:cubicBezTo>
                    <a:pt x="6280" y="921"/>
                    <a:pt x="1" y="0"/>
                    <a:pt x="0"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76"/>
            <p:cNvSpPr/>
            <p:nvPr/>
          </p:nvSpPr>
          <p:spPr>
            <a:xfrm>
              <a:off x="4850400" y="1299600"/>
              <a:ext cx="487175" cy="298550"/>
            </a:xfrm>
            <a:custGeom>
              <a:avLst/>
              <a:gdLst/>
              <a:ahLst/>
              <a:cxnLst/>
              <a:rect l="l" t="t" r="r" b="b"/>
              <a:pathLst>
                <a:path w="19487" h="11942" extrusionOk="0">
                  <a:moveTo>
                    <a:pt x="0" y="0"/>
                  </a:moveTo>
                  <a:lnTo>
                    <a:pt x="408" y="11934"/>
                  </a:lnTo>
                  <a:cubicBezTo>
                    <a:pt x="408" y="11934"/>
                    <a:pt x="752" y="11942"/>
                    <a:pt x="1341" y="11942"/>
                  </a:cubicBezTo>
                  <a:cubicBezTo>
                    <a:pt x="4278" y="11942"/>
                    <a:pt x="13293" y="11742"/>
                    <a:pt x="15984" y="9357"/>
                  </a:cubicBezTo>
                  <a:cubicBezTo>
                    <a:pt x="19486" y="6254"/>
                    <a:pt x="19483" y="909"/>
                    <a:pt x="12841" y="909"/>
                  </a:cubicBezTo>
                  <a:cubicBezTo>
                    <a:pt x="12756" y="909"/>
                    <a:pt x="12670" y="910"/>
                    <a:pt x="12583" y="912"/>
                  </a:cubicBezTo>
                  <a:cubicBezTo>
                    <a:pt x="12289" y="918"/>
                    <a:pt x="11991" y="921"/>
                    <a:pt x="11690" y="921"/>
                  </a:cubicBezTo>
                  <a:cubicBezTo>
                    <a:pt x="6280" y="921"/>
                    <a:pt x="1"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76"/>
            <p:cNvSpPr/>
            <p:nvPr/>
          </p:nvSpPr>
          <p:spPr>
            <a:xfrm>
              <a:off x="4057025" y="878525"/>
              <a:ext cx="160275" cy="165275"/>
            </a:xfrm>
            <a:custGeom>
              <a:avLst/>
              <a:gdLst/>
              <a:ahLst/>
              <a:cxnLst/>
              <a:rect l="l" t="t" r="r" b="b"/>
              <a:pathLst>
                <a:path w="6411" h="6611" extrusionOk="0">
                  <a:moveTo>
                    <a:pt x="3310" y="0"/>
                  </a:moveTo>
                  <a:lnTo>
                    <a:pt x="1" y="3666"/>
                  </a:lnTo>
                  <a:cubicBezTo>
                    <a:pt x="1" y="3666"/>
                    <a:pt x="1752" y="6610"/>
                    <a:pt x="4591" y="6610"/>
                  </a:cubicBezTo>
                  <a:cubicBezTo>
                    <a:pt x="4815" y="6610"/>
                    <a:pt x="5046" y="6592"/>
                    <a:pt x="5283" y="6553"/>
                  </a:cubicBezTo>
                  <a:lnTo>
                    <a:pt x="6410" y="3619"/>
                  </a:lnTo>
                  <a:lnTo>
                    <a:pt x="3310" y="0"/>
                  </a:lnTo>
                  <a:close/>
                </a:path>
              </a:pathLst>
            </a:custGeom>
            <a:solidFill>
              <a:srgbClr val="FFA68F"/>
            </a:solidFill>
            <a:ln w="9525" cap="flat" cmpd="sng">
              <a:solidFill>
                <a:srgbClr val="FFA68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76"/>
            <p:cNvSpPr/>
            <p:nvPr/>
          </p:nvSpPr>
          <p:spPr>
            <a:xfrm>
              <a:off x="4000550" y="773000"/>
              <a:ext cx="139250" cy="197175"/>
            </a:xfrm>
            <a:custGeom>
              <a:avLst/>
              <a:gdLst/>
              <a:ahLst/>
              <a:cxnLst/>
              <a:rect l="l" t="t" r="r" b="b"/>
              <a:pathLst>
                <a:path w="5570" h="7887" extrusionOk="0">
                  <a:moveTo>
                    <a:pt x="1193" y="0"/>
                  </a:moveTo>
                  <a:lnTo>
                    <a:pt x="0" y="4723"/>
                  </a:lnTo>
                  <a:lnTo>
                    <a:pt x="2260" y="7887"/>
                  </a:lnTo>
                  <a:lnTo>
                    <a:pt x="5569" y="4221"/>
                  </a:lnTo>
                  <a:lnTo>
                    <a:pt x="1193" y="0"/>
                  </a:lnTo>
                  <a:close/>
                </a:path>
              </a:pathLst>
            </a:custGeom>
            <a:solidFill>
              <a:srgbClr val="FFA68F"/>
            </a:solidFill>
            <a:ln w="9525" cap="flat" cmpd="sng">
              <a:solidFill>
                <a:srgbClr val="FFA68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76"/>
            <p:cNvSpPr/>
            <p:nvPr/>
          </p:nvSpPr>
          <p:spPr>
            <a:xfrm>
              <a:off x="5143000" y="587225"/>
              <a:ext cx="399750" cy="237525"/>
            </a:xfrm>
            <a:custGeom>
              <a:avLst/>
              <a:gdLst/>
              <a:ahLst/>
              <a:cxnLst/>
              <a:rect l="l" t="t" r="r" b="b"/>
              <a:pathLst>
                <a:path w="15990" h="9501" extrusionOk="0">
                  <a:moveTo>
                    <a:pt x="7986" y="0"/>
                  </a:moveTo>
                  <a:cubicBezTo>
                    <a:pt x="1" y="0"/>
                    <a:pt x="1410" y="6671"/>
                    <a:pt x="5020" y="8339"/>
                  </a:cubicBezTo>
                  <a:cubicBezTo>
                    <a:pt x="6809" y="9166"/>
                    <a:pt x="8356" y="9501"/>
                    <a:pt x="9655" y="9501"/>
                  </a:cubicBezTo>
                  <a:cubicBezTo>
                    <a:pt x="14685" y="9501"/>
                    <a:pt x="15990" y="4473"/>
                    <a:pt x="13154" y="3496"/>
                  </a:cubicBezTo>
                  <a:cubicBezTo>
                    <a:pt x="9587" y="2267"/>
                    <a:pt x="11343" y="320"/>
                    <a:pt x="11343" y="320"/>
                  </a:cubicBezTo>
                  <a:cubicBezTo>
                    <a:pt x="10075" y="99"/>
                    <a:pt x="8960" y="0"/>
                    <a:pt x="798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76"/>
            <p:cNvSpPr/>
            <p:nvPr/>
          </p:nvSpPr>
          <p:spPr>
            <a:xfrm>
              <a:off x="5148300" y="755300"/>
              <a:ext cx="366700" cy="437500"/>
            </a:xfrm>
            <a:custGeom>
              <a:avLst/>
              <a:gdLst/>
              <a:ahLst/>
              <a:cxnLst/>
              <a:rect l="l" t="t" r="r" b="b"/>
              <a:pathLst>
                <a:path w="14668" h="17500" extrusionOk="0">
                  <a:moveTo>
                    <a:pt x="7765" y="1"/>
                  </a:moveTo>
                  <a:cubicBezTo>
                    <a:pt x="7375" y="1"/>
                    <a:pt x="6975" y="37"/>
                    <a:pt x="6568" y="114"/>
                  </a:cubicBezTo>
                  <a:cubicBezTo>
                    <a:pt x="1921" y="987"/>
                    <a:pt x="0" y="7372"/>
                    <a:pt x="141" y="11502"/>
                  </a:cubicBezTo>
                  <a:cubicBezTo>
                    <a:pt x="257" y="14909"/>
                    <a:pt x="3046" y="17499"/>
                    <a:pt x="6119" y="17499"/>
                  </a:cubicBezTo>
                  <a:cubicBezTo>
                    <a:pt x="7184" y="17499"/>
                    <a:pt x="8284" y="17187"/>
                    <a:pt x="9319" y="16490"/>
                  </a:cubicBezTo>
                  <a:cubicBezTo>
                    <a:pt x="11991" y="14691"/>
                    <a:pt x="12450" y="12097"/>
                    <a:pt x="13610" y="7768"/>
                  </a:cubicBezTo>
                  <a:cubicBezTo>
                    <a:pt x="14667" y="3825"/>
                    <a:pt x="11752" y="1"/>
                    <a:pt x="7765" y="1"/>
                  </a:cubicBez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76"/>
            <p:cNvSpPr/>
            <p:nvPr/>
          </p:nvSpPr>
          <p:spPr>
            <a:xfrm>
              <a:off x="5274775" y="633275"/>
              <a:ext cx="357375" cy="510475"/>
            </a:xfrm>
            <a:custGeom>
              <a:avLst/>
              <a:gdLst/>
              <a:ahLst/>
              <a:cxnLst/>
              <a:rect l="l" t="t" r="r" b="b"/>
              <a:pathLst>
                <a:path w="14295" h="20419" extrusionOk="0">
                  <a:moveTo>
                    <a:pt x="3761" y="1"/>
                  </a:moveTo>
                  <a:cubicBezTo>
                    <a:pt x="537" y="1"/>
                    <a:pt x="618" y="5974"/>
                    <a:pt x="626" y="7999"/>
                  </a:cubicBezTo>
                  <a:cubicBezTo>
                    <a:pt x="643" y="12074"/>
                    <a:pt x="0" y="19826"/>
                    <a:pt x="5075" y="20404"/>
                  </a:cubicBezTo>
                  <a:cubicBezTo>
                    <a:pt x="5155" y="20414"/>
                    <a:pt x="5236" y="20418"/>
                    <a:pt x="5318" y="20418"/>
                  </a:cubicBezTo>
                  <a:cubicBezTo>
                    <a:pt x="8676" y="20418"/>
                    <a:pt x="13258" y="12848"/>
                    <a:pt x="13662" y="10309"/>
                  </a:cubicBezTo>
                  <a:cubicBezTo>
                    <a:pt x="14295" y="6328"/>
                    <a:pt x="11575" y="7999"/>
                    <a:pt x="12034" y="5327"/>
                  </a:cubicBezTo>
                  <a:cubicBezTo>
                    <a:pt x="12410" y="3140"/>
                    <a:pt x="8672" y="2221"/>
                    <a:pt x="5914" y="678"/>
                  </a:cubicBezTo>
                  <a:cubicBezTo>
                    <a:pt x="5069" y="205"/>
                    <a:pt x="4358" y="1"/>
                    <a:pt x="376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76"/>
            <p:cNvSpPr/>
            <p:nvPr/>
          </p:nvSpPr>
          <p:spPr>
            <a:xfrm>
              <a:off x="5203750" y="736500"/>
              <a:ext cx="241325" cy="201800"/>
            </a:xfrm>
            <a:custGeom>
              <a:avLst/>
              <a:gdLst/>
              <a:ahLst/>
              <a:cxnLst/>
              <a:rect l="l" t="t" r="r" b="b"/>
              <a:pathLst>
                <a:path w="9653" h="8072" extrusionOk="0">
                  <a:moveTo>
                    <a:pt x="2860" y="0"/>
                  </a:moveTo>
                  <a:cubicBezTo>
                    <a:pt x="1630" y="291"/>
                    <a:pt x="1" y="7378"/>
                    <a:pt x="4762" y="8026"/>
                  </a:cubicBezTo>
                  <a:cubicBezTo>
                    <a:pt x="4986" y="8057"/>
                    <a:pt x="5189" y="8072"/>
                    <a:pt x="5371" y="8072"/>
                  </a:cubicBezTo>
                  <a:cubicBezTo>
                    <a:pt x="9653" y="8072"/>
                    <a:pt x="2860" y="1"/>
                    <a:pt x="286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76"/>
            <p:cNvSpPr/>
            <p:nvPr/>
          </p:nvSpPr>
          <p:spPr>
            <a:xfrm>
              <a:off x="5156050" y="689200"/>
              <a:ext cx="122325" cy="110375"/>
            </a:xfrm>
            <a:custGeom>
              <a:avLst/>
              <a:gdLst/>
              <a:ahLst/>
              <a:cxnLst/>
              <a:rect l="l" t="t" r="r" b="b"/>
              <a:pathLst>
                <a:path w="4893" h="4415" extrusionOk="0">
                  <a:moveTo>
                    <a:pt x="393" y="0"/>
                  </a:moveTo>
                  <a:lnTo>
                    <a:pt x="393" y="0"/>
                  </a:lnTo>
                  <a:cubicBezTo>
                    <a:pt x="0" y="2634"/>
                    <a:pt x="3155" y="4415"/>
                    <a:pt x="4730" y="4415"/>
                  </a:cubicBezTo>
                  <a:cubicBezTo>
                    <a:pt x="4786" y="4415"/>
                    <a:pt x="4840" y="4413"/>
                    <a:pt x="4892" y="4408"/>
                  </a:cubicBezTo>
                  <a:cubicBezTo>
                    <a:pt x="2558" y="3192"/>
                    <a:pt x="393" y="0"/>
                    <a:pt x="39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76"/>
            <p:cNvSpPr/>
            <p:nvPr/>
          </p:nvSpPr>
          <p:spPr>
            <a:xfrm>
              <a:off x="5229375" y="893100"/>
              <a:ext cx="117600" cy="122975"/>
            </a:xfrm>
            <a:custGeom>
              <a:avLst/>
              <a:gdLst/>
              <a:ahLst/>
              <a:cxnLst/>
              <a:rect l="l" t="t" r="r" b="b"/>
              <a:pathLst>
                <a:path w="4704" h="4919" extrusionOk="0">
                  <a:moveTo>
                    <a:pt x="3029" y="0"/>
                  </a:moveTo>
                  <a:cubicBezTo>
                    <a:pt x="2963" y="0"/>
                    <a:pt x="2895" y="4"/>
                    <a:pt x="2826" y="12"/>
                  </a:cubicBezTo>
                  <a:cubicBezTo>
                    <a:pt x="1489" y="156"/>
                    <a:pt x="494" y="1917"/>
                    <a:pt x="230" y="3087"/>
                  </a:cubicBezTo>
                  <a:cubicBezTo>
                    <a:pt x="1" y="4096"/>
                    <a:pt x="390" y="4919"/>
                    <a:pt x="1184" y="4919"/>
                  </a:cubicBezTo>
                  <a:cubicBezTo>
                    <a:pt x="1412" y="4919"/>
                    <a:pt x="1674" y="4851"/>
                    <a:pt x="1964" y="4699"/>
                  </a:cubicBezTo>
                  <a:cubicBezTo>
                    <a:pt x="2828" y="4250"/>
                    <a:pt x="3721" y="3404"/>
                    <a:pt x="4192" y="2329"/>
                  </a:cubicBezTo>
                  <a:cubicBezTo>
                    <a:pt x="4703" y="1164"/>
                    <a:pt x="4202" y="0"/>
                    <a:pt x="3029" y="0"/>
                  </a:cubicBez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76"/>
            <p:cNvSpPr/>
            <p:nvPr/>
          </p:nvSpPr>
          <p:spPr>
            <a:xfrm>
              <a:off x="5503225" y="713675"/>
              <a:ext cx="130650" cy="116500"/>
            </a:xfrm>
            <a:custGeom>
              <a:avLst/>
              <a:gdLst/>
              <a:ahLst/>
              <a:cxnLst/>
              <a:rect l="l" t="t" r="r" b="b"/>
              <a:pathLst>
                <a:path w="5226" h="4660" extrusionOk="0">
                  <a:moveTo>
                    <a:pt x="3557" y="1"/>
                  </a:moveTo>
                  <a:lnTo>
                    <a:pt x="3557" y="1"/>
                  </a:lnTo>
                  <a:cubicBezTo>
                    <a:pt x="2990" y="2986"/>
                    <a:pt x="913" y="4039"/>
                    <a:pt x="0" y="4503"/>
                  </a:cubicBezTo>
                  <a:cubicBezTo>
                    <a:pt x="520" y="4611"/>
                    <a:pt x="974" y="4660"/>
                    <a:pt x="1370" y="4660"/>
                  </a:cubicBezTo>
                  <a:cubicBezTo>
                    <a:pt x="5225" y="4660"/>
                    <a:pt x="3557" y="1"/>
                    <a:pt x="355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76"/>
            <p:cNvSpPr/>
            <p:nvPr/>
          </p:nvSpPr>
          <p:spPr>
            <a:xfrm>
              <a:off x="5557950" y="792225"/>
              <a:ext cx="73575" cy="32550"/>
            </a:xfrm>
            <a:custGeom>
              <a:avLst/>
              <a:gdLst/>
              <a:ahLst/>
              <a:cxnLst/>
              <a:rect l="l" t="t" r="r" b="b"/>
              <a:pathLst>
                <a:path w="2943" h="1302" extrusionOk="0">
                  <a:moveTo>
                    <a:pt x="1614" y="1"/>
                  </a:moveTo>
                  <a:cubicBezTo>
                    <a:pt x="779" y="1"/>
                    <a:pt x="1" y="1011"/>
                    <a:pt x="1" y="1011"/>
                  </a:cubicBezTo>
                  <a:cubicBezTo>
                    <a:pt x="443" y="833"/>
                    <a:pt x="847" y="765"/>
                    <a:pt x="1207" y="765"/>
                  </a:cubicBezTo>
                  <a:cubicBezTo>
                    <a:pt x="2030" y="765"/>
                    <a:pt x="2626" y="1116"/>
                    <a:pt x="2943" y="1302"/>
                  </a:cubicBezTo>
                  <a:cubicBezTo>
                    <a:pt x="2566" y="317"/>
                    <a:pt x="2081" y="1"/>
                    <a:pt x="161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76"/>
            <p:cNvSpPr/>
            <p:nvPr/>
          </p:nvSpPr>
          <p:spPr>
            <a:xfrm>
              <a:off x="5243875" y="2329650"/>
              <a:ext cx="772500" cy="2719150"/>
            </a:xfrm>
            <a:custGeom>
              <a:avLst/>
              <a:gdLst/>
              <a:ahLst/>
              <a:cxnLst/>
              <a:rect l="l" t="t" r="r" b="b"/>
              <a:pathLst>
                <a:path w="30900" h="108766" extrusionOk="0">
                  <a:moveTo>
                    <a:pt x="1" y="1"/>
                  </a:moveTo>
                  <a:cubicBezTo>
                    <a:pt x="1" y="1"/>
                    <a:pt x="5126" y="34512"/>
                    <a:pt x="7939" y="47443"/>
                  </a:cubicBezTo>
                  <a:cubicBezTo>
                    <a:pt x="11020" y="61601"/>
                    <a:pt x="22627" y="108765"/>
                    <a:pt x="22627" y="108765"/>
                  </a:cubicBezTo>
                  <a:lnTo>
                    <a:pt x="30899" y="108765"/>
                  </a:lnTo>
                  <a:cubicBezTo>
                    <a:pt x="30899" y="108765"/>
                    <a:pt x="23244" y="62744"/>
                    <a:pt x="21486" y="48727"/>
                  </a:cubicBezTo>
                  <a:cubicBezTo>
                    <a:pt x="19579" y="33511"/>
                    <a:pt x="15586" y="1"/>
                    <a:pt x="155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76"/>
            <p:cNvSpPr/>
            <p:nvPr/>
          </p:nvSpPr>
          <p:spPr>
            <a:xfrm>
              <a:off x="5775650" y="4972550"/>
              <a:ext cx="254925" cy="79425"/>
            </a:xfrm>
            <a:custGeom>
              <a:avLst/>
              <a:gdLst/>
              <a:ahLst/>
              <a:cxnLst/>
              <a:rect l="l" t="t" r="r" b="b"/>
              <a:pathLst>
                <a:path w="10197" h="3177" extrusionOk="0">
                  <a:moveTo>
                    <a:pt x="36" y="1"/>
                  </a:moveTo>
                  <a:cubicBezTo>
                    <a:pt x="1" y="1"/>
                    <a:pt x="890" y="3177"/>
                    <a:pt x="890" y="3177"/>
                  </a:cubicBezTo>
                  <a:lnTo>
                    <a:pt x="10196" y="3177"/>
                  </a:lnTo>
                  <a:lnTo>
                    <a:pt x="10024" y="342"/>
                  </a:lnTo>
                  <a:lnTo>
                    <a:pt x="36" y="1"/>
                  </a:ln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76"/>
            <p:cNvSpPr/>
            <p:nvPr/>
          </p:nvSpPr>
          <p:spPr>
            <a:xfrm>
              <a:off x="5775650" y="4972550"/>
              <a:ext cx="254925" cy="79425"/>
            </a:xfrm>
            <a:custGeom>
              <a:avLst/>
              <a:gdLst/>
              <a:ahLst/>
              <a:cxnLst/>
              <a:rect l="l" t="t" r="r" b="b"/>
              <a:pathLst>
                <a:path w="10197" h="3177" extrusionOk="0">
                  <a:moveTo>
                    <a:pt x="36" y="1"/>
                  </a:moveTo>
                  <a:cubicBezTo>
                    <a:pt x="1" y="1"/>
                    <a:pt x="890" y="3177"/>
                    <a:pt x="890" y="3177"/>
                  </a:cubicBezTo>
                  <a:lnTo>
                    <a:pt x="10196" y="3177"/>
                  </a:lnTo>
                  <a:lnTo>
                    <a:pt x="10024" y="342"/>
                  </a:lnTo>
                  <a:lnTo>
                    <a:pt x="3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76"/>
            <p:cNvSpPr/>
            <p:nvPr/>
          </p:nvSpPr>
          <p:spPr>
            <a:xfrm>
              <a:off x="5291500" y="2635925"/>
              <a:ext cx="181500" cy="866850"/>
            </a:xfrm>
            <a:custGeom>
              <a:avLst/>
              <a:gdLst/>
              <a:ahLst/>
              <a:cxnLst/>
              <a:rect l="l" t="t" r="r" b="b"/>
              <a:pathLst>
                <a:path w="7260" h="34674" extrusionOk="0">
                  <a:moveTo>
                    <a:pt x="880" y="0"/>
                  </a:moveTo>
                  <a:cubicBezTo>
                    <a:pt x="562" y="0"/>
                    <a:pt x="270" y="71"/>
                    <a:pt x="1" y="206"/>
                  </a:cubicBezTo>
                  <a:cubicBezTo>
                    <a:pt x="1709" y="11179"/>
                    <a:pt x="4212" y="26639"/>
                    <a:pt x="5920" y="34674"/>
                  </a:cubicBezTo>
                  <a:cubicBezTo>
                    <a:pt x="6632" y="23307"/>
                    <a:pt x="7259" y="1208"/>
                    <a:pt x="1334" y="46"/>
                  </a:cubicBezTo>
                  <a:cubicBezTo>
                    <a:pt x="1177" y="15"/>
                    <a:pt x="1026" y="0"/>
                    <a:pt x="880"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76"/>
            <p:cNvSpPr/>
            <p:nvPr/>
          </p:nvSpPr>
          <p:spPr>
            <a:xfrm>
              <a:off x="5291500" y="2635925"/>
              <a:ext cx="181500" cy="866850"/>
            </a:xfrm>
            <a:custGeom>
              <a:avLst/>
              <a:gdLst/>
              <a:ahLst/>
              <a:cxnLst/>
              <a:rect l="l" t="t" r="r" b="b"/>
              <a:pathLst>
                <a:path w="7260" h="34674" extrusionOk="0">
                  <a:moveTo>
                    <a:pt x="880" y="0"/>
                  </a:moveTo>
                  <a:cubicBezTo>
                    <a:pt x="562" y="0"/>
                    <a:pt x="270" y="71"/>
                    <a:pt x="1" y="206"/>
                  </a:cubicBezTo>
                  <a:cubicBezTo>
                    <a:pt x="1709" y="11179"/>
                    <a:pt x="4212" y="26639"/>
                    <a:pt x="5920" y="34674"/>
                  </a:cubicBezTo>
                  <a:cubicBezTo>
                    <a:pt x="6632" y="23307"/>
                    <a:pt x="7259" y="1208"/>
                    <a:pt x="1334" y="46"/>
                  </a:cubicBezTo>
                  <a:cubicBezTo>
                    <a:pt x="1177" y="15"/>
                    <a:pt x="1026" y="0"/>
                    <a:pt x="8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76"/>
            <p:cNvSpPr/>
            <p:nvPr/>
          </p:nvSpPr>
          <p:spPr>
            <a:xfrm>
              <a:off x="5014125" y="2329650"/>
              <a:ext cx="412500" cy="2719100"/>
            </a:xfrm>
            <a:custGeom>
              <a:avLst/>
              <a:gdLst/>
              <a:ahLst/>
              <a:cxnLst/>
              <a:rect l="l" t="t" r="r" b="b"/>
              <a:pathLst>
                <a:path w="16500" h="108764" extrusionOk="0">
                  <a:moveTo>
                    <a:pt x="622" y="1"/>
                  </a:moveTo>
                  <a:cubicBezTo>
                    <a:pt x="622" y="1"/>
                    <a:pt x="0" y="33766"/>
                    <a:pt x="492" y="47537"/>
                  </a:cubicBezTo>
                  <a:cubicBezTo>
                    <a:pt x="1002" y="61862"/>
                    <a:pt x="6006" y="108764"/>
                    <a:pt x="6006" y="108764"/>
                  </a:cubicBezTo>
                  <a:lnTo>
                    <a:pt x="13655" y="108764"/>
                  </a:lnTo>
                  <a:cubicBezTo>
                    <a:pt x="13655" y="108764"/>
                    <a:pt x="13936" y="62698"/>
                    <a:pt x="14276" y="48630"/>
                  </a:cubicBezTo>
                  <a:cubicBezTo>
                    <a:pt x="14647" y="33293"/>
                    <a:pt x="16499" y="1"/>
                    <a:pt x="164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76"/>
            <p:cNvSpPr/>
            <p:nvPr/>
          </p:nvSpPr>
          <p:spPr>
            <a:xfrm>
              <a:off x="5068675" y="2392700"/>
              <a:ext cx="137450" cy="2518700"/>
            </a:xfrm>
            <a:custGeom>
              <a:avLst/>
              <a:gdLst/>
              <a:ahLst/>
              <a:cxnLst/>
              <a:rect l="l" t="t" r="r" b="b"/>
              <a:pathLst>
                <a:path w="5498" h="100748" extrusionOk="0">
                  <a:moveTo>
                    <a:pt x="571" y="1"/>
                  </a:moveTo>
                  <a:cubicBezTo>
                    <a:pt x="531" y="1"/>
                    <a:pt x="498" y="34"/>
                    <a:pt x="497" y="76"/>
                  </a:cubicBezTo>
                  <a:cubicBezTo>
                    <a:pt x="372" y="7711"/>
                    <a:pt x="0" y="33516"/>
                    <a:pt x="410" y="45018"/>
                  </a:cubicBezTo>
                  <a:cubicBezTo>
                    <a:pt x="813" y="56287"/>
                    <a:pt x="3993" y="87697"/>
                    <a:pt x="5341" y="100678"/>
                  </a:cubicBezTo>
                  <a:cubicBezTo>
                    <a:pt x="5345" y="100718"/>
                    <a:pt x="5377" y="100747"/>
                    <a:pt x="5417" y="100748"/>
                  </a:cubicBezTo>
                  <a:cubicBezTo>
                    <a:pt x="5420" y="100748"/>
                    <a:pt x="5422" y="100748"/>
                    <a:pt x="5425" y="100747"/>
                  </a:cubicBezTo>
                  <a:cubicBezTo>
                    <a:pt x="5466" y="100743"/>
                    <a:pt x="5498" y="100705"/>
                    <a:pt x="5493" y="100663"/>
                  </a:cubicBezTo>
                  <a:cubicBezTo>
                    <a:pt x="4145" y="87683"/>
                    <a:pt x="966" y="56277"/>
                    <a:pt x="564" y="45013"/>
                  </a:cubicBezTo>
                  <a:cubicBezTo>
                    <a:pt x="154" y="33515"/>
                    <a:pt x="525" y="7713"/>
                    <a:pt x="651" y="79"/>
                  </a:cubicBezTo>
                  <a:cubicBezTo>
                    <a:pt x="651" y="36"/>
                    <a:pt x="617" y="1"/>
                    <a:pt x="574" y="1"/>
                  </a:cubicBezTo>
                  <a:lnTo>
                    <a:pt x="573" y="1"/>
                  </a:lnTo>
                  <a:cubicBezTo>
                    <a:pt x="572" y="1"/>
                    <a:pt x="572" y="1"/>
                    <a:pt x="571"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76"/>
            <p:cNvSpPr/>
            <p:nvPr/>
          </p:nvSpPr>
          <p:spPr>
            <a:xfrm>
              <a:off x="5068675" y="2392700"/>
              <a:ext cx="137450" cy="2518700"/>
            </a:xfrm>
            <a:custGeom>
              <a:avLst/>
              <a:gdLst/>
              <a:ahLst/>
              <a:cxnLst/>
              <a:rect l="l" t="t" r="r" b="b"/>
              <a:pathLst>
                <a:path w="5498" h="100748" extrusionOk="0">
                  <a:moveTo>
                    <a:pt x="571" y="1"/>
                  </a:moveTo>
                  <a:cubicBezTo>
                    <a:pt x="531" y="1"/>
                    <a:pt x="498" y="34"/>
                    <a:pt x="497" y="76"/>
                  </a:cubicBezTo>
                  <a:cubicBezTo>
                    <a:pt x="372" y="7711"/>
                    <a:pt x="0" y="33516"/>
                    <a:pt x="410" y="45018"/>
                  </a:cubicBezTo>
                  <a:cubicBezTo>
                    <a:pt x="813" y="56287"/>
                    <a:pt x="3993" y="87697"/>
                    <a:pt x="5341" y="100678"/>
                  </a:cubicBezTo>
                  <a:cubicBezTo>
                    <a:pt x="5345" y="100718"/>
                    <a:pt x="5377" y="100747"/>
                    <a:pt x="5417" y="100748"/>
                  </a:cubicBezTo>
                  <a:cubicBezTo>
                    <a:pt x="5420" y="100748"/>
                    <a:pt x="5422" y="100748"/>
                    <a:pt x="5425" y="100747"/>
                  </a:cubicBezTo>
                  <a:cubicBezTo>
                    <a:pt x="5466" y="100743"/>
                    <a:pt x="5498" y="100705"/>
                    <a:pt x="5493" y="100663"/>
                  </a:cubicBezTo>
                  <a:cubicBezTo>
                    <a:pt x="4145" y="87683"/>
                    <a:pt x="966" y="56277"/>
                    <a:pt x="564" y="45013"/>
                  </a:cubicBezTo>
                  <a:cubicBezTo>
                    <a:pt x="154" y="33515"/>
                    <a:pt x="525" y="7713"/>
                    <a:pt x="651" y="79"/>
                  </a:cubicBezTo>
                  <a:cubicBezTo>
                    <a:pt x="651" y="36"/>
                    <a:pt x="617" y="1"/>
                    <a:pt x="574" y="1"/>
                  </a:cubicBezTo>
                  <a:lnTo>
                    <a:pt x="573" y="1"/>
                  </a:lnTo>
                  <a:cubicBezTo>
                    <a:pt x="572" y="1"/>
                    <a:pt x="572" y="1"/>
                    <a:pt x="5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76"/>
            <p:cNvSpPr/>
            <p:nvPr/>
          </p:nvSpPr>
          <p:spPr>
            <a:xfrm>
              <a:off x="5126575" y="4972550"/>
              <a:ext cx="250600" cy="79425"/>
            </a:xfrm>
            <a:custGeom>
              <a:avLst/>
              <a:gdLst/>
              <a:ahLst/>
              <a:cxnLst/>
              <a:rect l="l" t="t" r="r" b="b"/>
              <a:pathLst>
                <a:path w="10024" h="3177" extrusionOk="0">
                  <a:moveTo>
                    <a:pt x="35" y="1"/>
                  </a:moveTo>
                  <a:lnTo>
                    <a:pt x="35" y="1"/>
                  </a:lnTo>
                  <a:cubicBezTo>
                    <a:pt x="0" y="1"/>
                    <a:pt x="467" y="3177"/>
                    <a:pt x="467" y="3177"/>
                  </a:cubicBezTo>
                  <a:lnTo>
                    <a:pt x="9773" y="3177"/>
                  </a:lnTo>
                  <a:lnTo>
                    <a:pt x="10024" y="342"/>
                  </a:lnTo>
                  <a:lnTo>
                    <a:pt x="35" y="1"/>
                  </a:ln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76"/>
            <p:cNvSpPr/>
            <p:nvPr/>
          </p:nvSpPr>
          <p:spPr>
            <a:xfrm>
              <a:off x="5126575" y="4972550"/>
              <a:ext cx="250600" cy="79425"/>
            </a:xfrm>
            <a:custGeom>
              <a:avLst/>
              <a:gdLst/>
              <a:ahLst/>
              <a:cxnLst/>
              <a:rect l="l" t="t" r="r" b="b"/>
              <a:pathLst>
                <a:path w="10024" h="3177" extrusionOk="0">
                  <a:moveTo>
                    <a:pt x="35" y="1"/>
                  </a:moveTo>
                  <a:lnTo>
                    <a:pt x="35" y="1"/>
                  </a:lnTo>
                  <a:cubicBezTo>
                    <a:pt x="0" y="1"/>
                    <a:pt x="467" y="3177"/>
                    <a:pt x="467" y="3177"/>
                  </a:cubicBezTo>
                  <a:lnTo>
                    <a:pt x="9773" y="3177"/>
                  </a:lnTo>
                  <a:lnTo>
                    <a:pt x="10024" y="342"/>
                  </a:lnTo>
                  <a:lnTo>
                    <a:pt x="3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2572"/>
        <p:cNvGrpSpPr/>
        <p:nvPr/>
      </p:nvGrpSpPr>
      <p:grpSpPr>
        <a:xfrm>
          <a:off x="0" y="0"/>
          <a:ext cx="0" cy="0"/>
          <a:chOff x="0" y="0"/>
          <a:chExt cx="0" cy="0"/>
        </a:xfrm>
      </p:grpSpPr>
      <p:sp>
        <p:nvSpPr>
          <p:cNvPr id="2573" name="Google Shape;2573;p77"/>
          <p:cNvSpPr txBox="1">
            <a:spLocks noGrp="1"/>
          </p:cNvSpPr>
          <p:nvPr>
            <p:ph type="title"/>
          </p:nvPr>
        </p:nvSpPr>
        <p:spPr>
          <a:xfrm>
            <a:off x="775800" y="521225"/>
            <a:ext cx="4204800" cy="105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Special Icons</a:t>
            </a:r>
            <a:endParaRPr/>
          </a:p>
        </p:txBody>
      </p:sp>
      <p:grpSp>
        <p:nvGrpSpPr>
          <p:cNvPr id="2574" name="Google Shape;2574;p77"/>
          <p:cNvGrpSpPr/>
          <p:nvPr/>
        </p:nvGrpSpPr>
        <p:grpSpPr>
          <a:xfrm>
            <a:off x="6116041" y="1495194"/>
            <a:ext cx="504237" cy="552246"/>
            <a:chOff x="6337725" y="238125"/>
            <a:chExt cx="582125" cy="637550"/>
          </a:xfrm>
        </p:grpSpPr>
        <p:sp>
          <p:nvSpPr>
            <p:cNvPr id="2575" name="Google Shape;2575;p77"/>
            <p:cNvSpPr/>
            <p:nvPr/>
          </p:nvSpPr>
          <p:spPr>
            <a:xfrm>
              <a:off x="6576800" y="653900"/>
              <a:ext cx="103975" cy="62375"/>
            </a:xfrm>
            <a:custGeom>
              <a:avLst/>
              <a:gdLst/>
              <a:ahLst/>
              <a:cxnLst/>
              <a:rect l="l" t="t" r="r" b="b"/>
              <a:pathLst>
                <a:path w="4159" h="2495" extrusionOk="0">
                  <a:moveTo>
                    <a:pt x="349" y="1"/>
                  </a:moveTo>
                  <a:lnTo>
                    <a:pt x="1" y="1663"/>
                  </a:lnTo>
                  <a:cubicBezTo>
                    <a:pt x="1" y="2123"/>
                    <a:pt x="373" y="2495"/>
                    <a:pt x="833" y="2495"/>
                  </a:cubicBezTo>
                  <a:lnTo>
                    <a:pt x="3327" y="2495"/>
                  </a:lnTo>
                  <a:cubicBezTo>
                    <a:pt x="3787" y="2495"/>
                    <a:pt x="4159" y="2123"/>
                    <a:pt x="4159" y="1663"/>
                  </a:cubicBezTo>
                  <a:lnTo>
                    <a:pt x="392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77"/>
            <p:cNvSpPr/>
            <p:nvPr/>
          </p:nvSpPr>
          <p:spPr>
            <a:xfrm>
              <a:off x="6576800" y="653900"/>
              <a:ext cx="103975" cy="41625"/>
            </a:xfrm>
            <a:custGeom>
              <a:avLst/>
              <a:gdLst/>
              <a:ahLst/>
              <a:cxnLst/>
              <a:rect l="l" t="t" r="r" b="b"/>
              <a:pathLst>
                <a:path w="4159" h="1665" extrusionOk="0">
                  <a:moveTo>
                    <a:pt x="1" y="1"/>
                  </a:moveTo>
                  <a:lnTo>
                    <a:pt x="1" y="1664"/>
                  </a:lnTo>
                  <a:lnTo>
                    <a:pt x="4159" y="1664"/>
                  </a:lnTo>
                  <a:lnTo>
                    <a:pt x="41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77"/>
            <p:cNvSpPr/>
            <p:nvPr/>
          </p:nvSpPr>
          <p:spPr>
            <a:xfrm>
              <a:off x="6400100" y="538200"/>
              <a:ext cx="457425" cy="136525"/>
            </a:xfrm>
            <a:custGeom>
              <a:avLst/>
              <a:gdLst/>
              <a:ahLst/>
              <a:cxnLst/>
              <a:rect l="l" t="t" r="r" b="b"/>
              <a:pathLst>
                <a:path w="18297" h="5461" extrusionOk="0">
                  <a:moveTo>
                    <a:pt x="0" y="1"/>
                  </a:moveTo>
                  <a:lnTo>
                    <a:pt x="0" y="1302"/>
                  </a:lnTo>
                  <a:lnTo>
                    <a:pt x="1909" y="1302"/>
                  </a:lnTo>
                  <a:cubicBezTo>
                    <a:pt x="2325" y="1302"/>
                    <a:pt x="2715" y="1510"/>
                    <a:pt x="2946" y="1858"/>
                  </a:cubicBezTo>
                  <a:lnTo>
                    <a:pt x="4359" y="3979"/>
                  </a:lnTo>
                  <a:cubicBezTo>
                    <a:pt x="4976" y="4904"/>
                    <a:pt x="6016" y="5460"/>
                    <a:pt x="7128" y="5460"/>
                  </a:cubicBezTo>
                  <a:lnTo>
                    <a:pt x="11169" y="5460"/>
                  </a:lnTo>
                  <a:cubicBezTo>
                    <a:pt x="12281" y="5460"/>
                    <a:pt x="13320" y="4904"/>
                    <a:pt x="13936" y="3979"/>
                  </a:cubicBezTo>
                  <a:lnTo>
                    <a:pt x="15351" y="1858"/>
                  </a:lnTo>
                  <a:cubicBezTo>
                    <a:pt x="15582" y="1512"/>
                    <a:pt x="15972" y="1302"/>
                    <a:pt x="16390" y="1302"/>
                  </a:cubicBezTo>
                  <a:lnTo>
                    <a:pt x="18297" y="1302"/>
                  </a:lnTo>
                  <a:lnTo>
                    <a:pt x="1829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77"/>
            <p:cNvSpPr/>
            <p:nvPr/>
          </p:nvSpPr>
          <p:spPr>
            <a:xfrm>
              <a:off x="6410500" y="529175"/>
              <a:ext cx="436650" cy="145550"/>
            </a:xfrm>
            <a:custGeom>
              <a:avLst/>
              <a:gdLst/>
              <a:ahLst/>
              <a:cxnLst/>
              <a:rect l="l" t="t" r="r" b="b"/>
              <a:pathLst>
                <a:path w="17466" h="5822" extrusionOk="0">
                  <a:moveTo>
                    <a:pt x="0" y="1"/>
                  </a:moveTo>
                  <a:lnTo>
                    <a:pt x="0" y="831"/>
                  </a:lnTo>
                  <a:lnTo>
                    <a:pt x="1491" y="831"/>
                  </a:lnTo>
                  <a:cubicBezTo>
                    <a:pt x="2188" y="831"/>
                    <a:pt x="2836" y="1179"/>
                    <a:pt x="3222" y="1757"/>
                  </a:cubicBezTo>
                  <a:lnTo>
                    <a:pt x="4637" y="3879"/>
                  </a:lnTo>
                  <a:cubicBezTo>
                    <a:pt x="5099" y="4574"/>
                    <a:pt x="5879" y="4991"/>
                    <a:pt x="6712" y="4991"/>
                  </a:cubicBezTo>
                  <a:lnTo>
                    <a:pt x="8317" y="4991"/>
                  </a:lnTo>
                  <a:lnTo>
                    <a:pt x="8317" y="5821"/>
                  </a:lnTo>
                  <a:lnTo>
                    <a:pt x="9149" y="5821"/>
                  </a:lnTo>
                  <a:lnTo>
                    <a:pt x="9149" y="4991"/>
                  </a:lnTo>
                  <a:lnTo>
                    <a:pt x="10753" y="4991"/>
                  </a:lnTo>
                  <a:cubicBezTo>
                    <a:pt x="11588" y="4991"/>
                    <a:pt x="12366" y="4574"/>
                    <a:pt x="12829" y="3879"/>
                  </a:cubicBezTo>
                  <a:lnTo>
                    <a:pt x="14243" y="1757"/>
                  </a:lnTo>
                  <a:cubicBezTo>
                    <a:pt x="14630" y="1179"/>
                    <a:pt x="15278" y="831"/>
                    <a:pt x="15974" y="831"/>
                  </a:cubicBezTo>
                  <a:lnTo>
                    <a:pt x="17465" y="831"/>
                  </a:lnTo>
                  <a:lnTo>
                    <a:pt x="17465" y="1"/>
                  </a:lnTo>
                  <a:close/>
                </a:path>
              </a:pathLst>
            </a:custGeom>
            <a:solidFill>
              <a:srgbClr val="CAC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77"/>
            <p:cNvSpPr/>
            <p:nvPr/>
          </p:nvSpPr>
          <p:spPr>
            <a:xfrm>
              <a:off x="6337725" y="757850"/>
              <a:ext cx="83200" cy="117825"/>
            </a:xfrm>
            <a:custGeom>
              <a:avLst/>
              <a:gdLst/>
              <a:ahLst/>
              <a:cxnLst/>
              <a:rect l="l" t="t" r="r" b="b"/>
              <a:pathLst>
                <a:path w="3328" h="4713" extrusionOk="0">
                  <a:moveTo>
                    <a:pt x="1665" y="1"/>
                  </a:moveTo>
                  <a:cubicBezTo>
                    <a:pt x="745" y="1"/>
                    <a:pt x="1" y="745"/>
                    <a:pt x="1" y="1665"/>
                  </a:cubicBezTo>
                  <a:cubicBezTo>
                    <a:pt x="1" y="2550"/>
                    <a:pt x="841" y="3858"/>
                    <a:pt x="1328" y="4540"/>
                  </a:cubicBezTo>
                  <a:cubicBezTo>
                    <a:pt x="1410" y="4655"/>
                    <a:pt x="1537" y="4713"/>
                    <a:pt x="1664" y="4713"/>
                  </a:cubicBezTo>
                  <a:cubicBezTo>
                    <a:pt x="1791" y="4713"/>
                    <a:pt x="1919" y="4655"/>
                    <a:pt x="2001" y="4540"/>
                  </a:cubicBezTo>
                  <a:cubicBezTo>
                    <a:pt x="2487" y="3858"/>
                    <a:pt x="3327" y="2550"/>
                    <a:pt x="3327" y="1665"/>
                  </a:cubicBezTo>
                  <a:cubicBezTo>
                    <a:pt x="3327" y="745"/>
                    <a:pt x="2583" y="1"/>
                    <a:pt x="16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77"/>
            <p:cNvSpPr/>
            <p:nvPr/>
          </p:nvSpPr>
          <p:spPr>
            <a:xfrm>
              <a:off x="6351275" y="768250"/>
              <a:ext cx="54050" cy="52000"/>
            </a:xfrm>
            <a:custGeom>
              <a:avLst/>
              <a:gdLst/>
              <a:ahLst/>
              <a:cxnLst/>
              <a:rect l="l" t="t" r="r" b="b"/>
              <a:pathLst>
                <a:path w="2162" h="2080" extrusionOk="0">
                  <a:moveTo>
                    <a:pt x="1123" y="1"/>
                  </a:moveTo>
                  <a:cubicBezTo>
                    <a:pt x="701" y="1"/>
                    <a:pt x="323" y="254"/>
                    <a:pt x="162" y="642"/>
                  </a:cubicBezTo>
                  <a:cubicBezTo>
                    <a:pt x="1" y="1031"/>
                    <a:pt x="90" y="1478"/>
                    <a:pt x="387" y="1775"/>
                  </a:cubicBezTo>
                  <a:cubicBezTo>
                    <a:pt x="586" y="1974"/>
                    <a:pt x="851" y="2079"/>
                    <a:pt x="1122" y="2079"/>
                  </a:cubicBezTo>
                  <a:cubicBezTo>
                    <a:pt x="1256" y="2079"/>
                    <a:pt x="1391" y="2053"/>
                    <a:pt x="1520" y="2000"/>
                  </a:cubicBezTo>
                  <a:cubicBezTo>
                    <a:pt x="1908" y="1840"/>
                    <a:pt x="2161" y="1461"/>
                    <a:pt x="2161" y="1041"/>
                  </a:cubicBezTo>
                  <a:cubicBezTo>
                    <a:pt x="2161" y="466"/>
                    <a:pt x="1696" y="1"/>
                    <a:pt x="11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77"/>
            <p:cNvSpPr/>
            <p:nvPr/>
          </p:nvSpPr>
          <p:spPr>
            <a:xfrm>
              <a:off x="6358525" y="737050"/>
              <a:ext cx="41600" cy="41625"/>
            </a:xfrm>
            <a:custGeom>
              <a:avLst/>
              <a:gdLst/>
              <a:ahLst/>
              <a:cxnLst/>
              <a:rect l="l" t="t" r="r" b="b"/>
              <a:pathLst>
                <a:path w="1664" h="1665" extrusionOk="0">
                  <a:moveTo>
                    <a:pt x="833" y="1"/>
                  </a:moveTo>
                  <a:lnTo>
                    <a:pt x="1" y="833"/>
                  </a:lnTo>
                  <a:lnTo>
                    <a:pt x="1" y="1249"/>
                  </a:lnTo>
                  <a:cubicBezTo>
                    <a:pt x="1" y="1478"/>
                    <a:pt x="186" y="1665"/>
                    <a:pt x="417" y="1665"/>
                  </a:cubicBezTo>
                  <a:lnTo>
                    <a:pt x="1247" y="1665"/>
                  </a:lnTo>
                  <a:cubicBezTo>
                    <a:pt x="1478" y="1665"/>
                    <a:pt x="1663" y="1478"/>
                    <a:pt x="1663" y="1249"/>
                  </a:cubicBezTo>
                  <a:lnTo>
                    <a:pt x="1663" y="833"/>
                  </a:lnTo>
                  <a:lnTo>
                    <a:pt x="83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77"/>
            <p:cNvSpPr/>
            <p:nvPr/>
          </p:nvSpPr>
          <p:spPr>
            <a:xfrm>
              <a:off x="6358525" y="716250"/>
              <a:ext cx="41600" cy="41625"/>
            </a:xfrm>
            <a:custGeom>
              <a:avLst/>
              <a:gdLst/>
              <a:ahLst/>
              <a:cxnLst/>
              <a:rect l="l" t="t" r="r" b="b"/>
              <a:pathLst>
                <a:path w="1664" h="1665" extrusionOk="0">
                  <a:moveTo>
                    <a:pt x="1" y="1"/>
                  </a:moveTo>
                  <a:lnTo>
                    <a:pt x="1" y="1665"/>
                  </a:lnTo>
                  <a:lnTo>
                    <a:pt x="1663" y="1665"/>
                  </a:lnTo>
                  <a:lnTo>
                    <a:pt x="166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77"/>
            <p:cNvSpPr/>
            <p:nvPr/>
          </p:nvSpPr>
          <p:spPr>
            <a:xfrm>
              <a:off x="6484450" y="277550"/>
              <a:ext cx="271525" cy="337075"/>
            </a:xfrm>
            <a:custGeom>
              <a:avLst/>
              <a:gdLst/>
              <a:ahLst/>
              <a:cxnLst/>
              <a:rect l="l" t="t" r="r" b="b"/>
              <a:pathLst>
                <a:path w="10861" h="13483" extrusionOk="0">
                  <a:moveTo>
                    <a:pt x="4828" y="1"/>
                  </a:moveTo>
                  <a:lnTo>
                    <a:pt x="202" y="8586"/>
                  </a:lnTo>
                  <a:cubicBezTo>
                    <a:pt x="1" y="8986"/>
                    <a:pt x="30" y="9463"/>
                    <a:pt x="279" y="9837"/>
                  </a:cubicBezTo>
                  <a:lnTo>
                    <a:pt x="2714" y="13483"/>
                  </a:lnTo>
                  <a:lnTo>
                    <a:pt x="8797" y="13483"/>
                  </a:lnTo>
                  <a:lnTo>
                    <a:pt x="9240" y="13392"/>
                  </a:lnTo>
                  <a:lnTo>
                    <a:pt x="10510" y="11488"/>
                  </a:lnTo>
                  <a:lnTo>
                    <a:pt x="10861" y="6932"/>
                  </a:lnTo>
                  <a:lnTo>
                    <a:pt x="7853" y="917"/>
                  </a:lnTo>
                  <a:lnTo>
                    <a:pt x="482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77"/>
            <p:cNvSpPr/>
            <p:nvPr/>
          </p:nvSpPr>
          <p:spPr>
            <a:xfrm>
              <a:off x="6587200" y="519200"/>
              <a:ext cx="20825" cy="41175"/>
            </a:xfrm>
            <a:custGeom>
              <a:avLst/>
              <a:gdLst/>
              <a:ahLst/>
              <a:cxnLst/>
              <a:rect l="l" t="t" r="r" b="b"/>
              <a:pathLst>
                <a:path w="833" h="1647" extrusionOk="0">
                  <a:moveTo>
                    <a:pt x="417" y="1"/>
                  </a:moveTo>
                  <a:cubicBezTo>
                    <a:pt x="193" y="1"/>
                    <a:pt x="11" y="176"/>
                    <a:pt x="1" y="400"/>
                  </a:cubicBezTo>
                  <a:lnTo>
                    <a:pt x="1" y="1230"/>
                  </a:lnTo>
                  <a:cubicBezTo>
                    <a:pt x="1" y="1461"/>
                    <a:pt x="188" y="1646"/>
                    <a:pt x="417" y="1646"/>
                  </a:cubicBezTo>
                  <a:cubicBezTo>
                    <a:pt x="646" y="1646"/>
                    <a:pt x="833" y="1461"/>
                    <a:pt x="833" y="1230"/>
                  </a:cubicBezTo>
                  <a:lnTo>
                    <a:pt x="833" y="400"/>
                  </a:lnTo>
                  <a:cubicBezTo>
                    <a:pt x="823" y="176"/>
                    <a:pt x="640" y="1"/>
                    <a:pt x="4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77"/>
            <p:cNvSpPr/>
            <p:nvPr/>
          </p:nvSpPr>
          <p:spPr>
            <a:xfrm>
              <a:off x="6649575" y="519100"/>
              <a:ext cx="20825" cy="41275"/>
            </a:xfrm>
            <a:custGeom>
              <a:avLst/>
              <a:gdLst/>
              <a:ahLst/>
              <a:cxnLst/>
              <a:rect l="l" t="t" r="r" b="b"/>
              <a:pathLst>
                <a:path w="833" h="1651" extrusionOk="0">
                  <a:moveTo>
                    <a:pt x="416" y="1"/>
                  </a:moveTo>
                  <a:cubicBezTo>
                    <a:pt x="191" y="1"/>
                    <a:pt x="7" y="179"/>
                    <a:pt x="2" y="404"/>
                  </a:cubicBezTo>
                  <a:lnTo>
                    <a:pt x="2" y="1234"/>
                  </a:lnTo>
                  <a:cubicBezTo>
                    <a:pt x="0" y="1465"/>
                    <a:pt x="187" y="1650"/>
                    <a:pt x="416" y="1650"/>
                  </a:cubicBezTo>
                  <a:cubicBezTo>
                    <a:pt x="645" y="1650"/>
                    <a:pt x="832" y="1465"/>
                    <a:pt x="832" y="1234"/>
                  </a:cubicBezTo>
                  <a:lnTo>
                    <a:pt x="832" y="404"/>
                  </a:lnTo>
                  <a:cubicBezTo>
                    <a:pt x="825" y="179"/>
                    <a:pt x="641" y="1"/>
                    <a:pt x="4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77"/>
            <p:cNvSpPr/>
            <p:nvPr/>
          </p:nvSpPr>
          <p:spPr>
            <a:xfrm>
              <a:off x="6507150" y="522325"/>
              <a:ext cx="208300" cy="110825"/>
            </a:xfrm>
            <a:custGeom>
              <a:avLst/>
              <a:gdLst/>
              <a:ahLst/>
              <a:cxnLst/>
              <a:rect l="l" t="t" r="r" b="b"/>
              <a:pathLst>
                <a:path w="8332" h="4433" extrusionOk="0">
                  <a:moveTo>
                    <a:pt x="1" y="0"/>
                  </a:moveTo>
                  <a:lnTo>
                    <a:pt x="131" y="1697"/>
                  </a:lnTo>
                  <a:lnTo>
                    <a:pt x="1462" y="3692"/>
                  </a:lnTo>
                  <a:cubicBezTo>
                    <a:pt x="1771" y="4154"/>
                    <a:pt x="2290" y="4433"/>
                    <a:pt x="2846" y="4433"/>
                  </a:cubicBezTo>
                  <a:lnTo>
                    <a:pt x="6887" y="4433"/>
                  </a:lnTo>
                  <a:cubicBezTo>
                    <a:pt x="7443" y="4432"/>
                    <a:pt x="7962" y="4154"/>
                    <a:pt x="8271" y="3692"/>
                  </a:cubicBezTo>
                  <a:lnTo>
                    <a:pt x="8332" y="3601"/>
                  </a:lnTo>
                  <a:lnTo>
                    <a:pt x="2846" y="3601"/>
                  </a:lnTo>
                  <a:cubicBezTo>
                    <a:pt x="2567" y="3601"/>
                    <a:pt x="2307" y="3462"/>
                    <a:pt x="2154" y="3230"/>
                  </a:cubicBez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77"/>
            <p:cNvSpPr/>
            <p:nvPr/>
          </p:nvSpPr>
          <p:spPr>
            <a:xfrm>
              <a:off x="6501650" y="291975"/>
              <a:ext cx="99050" cy="199200"/>
            </a:xfrm>
            <a:custGeom>
              <a:avLst/>
              <a:gdLst/>
              <a:ahLst/>
              <a:cxnLst/>
              <a:rect l="l" t="t" r="r" b="b"/>
              <a:pathLst>
                <a:path w="3962" h="7968" extrusionOk="0">
                  <a:moveTo>
                    <a:pt x="3717" y="1"/>
                  </a:moveTo>
                  <a:lnTo>
                    <a:pt x="3007" y="340"/>
                  </a:lnTo>
                  <a:lnTo>
                    <a:pt x="0" y="6355"/>
                  </a:lnTo>
                  <a:lnTo>
                    <a:pt x="125" y="7968"/>
                  </a:lnTo>
                  <a:lnTo>
                    <a:pt x="3962" y="340"/>
                  </a:lnTo>
                  <a:lnTo>
                    <a:pt x="37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77"/>
            <p:cNvSpPr/>
            <p:nvPr/>
          </p:nvSpPr>
          <p:spPr>
            <a:xfrm>
              <a:off x="6354000" y="414825"/>
              <a:ext cx="56525" cy="311050"/>
            </a:xfrm>
            <a:custGeom>
              <a:avLst/>
              <a:gdLst/>
              <a:ahLst/>
              <a:cxnLst/>
              <a:rect l="l" t="t" r="r" b="b"/>
              <a:pathLst>
                <a:path w="2261" h="12442" extrusionOk="0">
                  <a:moveTo>
                    <a:pt x="1015" y="0"/>
                  </a:moveTo>
                  <a:cubicBezTo>
                    <a:pt x="878" y="0"/>
                    <a:pt x="737" y="23"/>
                    <a:pt x="598" y="73"/>
                  </a:cubicBezTo>
                  <a:lnTo>
                    <a:pt x="1" y="1248"/>
                  </a:lnTo>
                  <a:lnTo>
                    <a:pt x="1" y="12025"/>
                  </a:lnTo>
                  <a:cubicBezTo>
                    <a:pt x="1" y="12255"/>
                    <a:pt x="187" y="12441"/>
                    <a:pt x="417" y="12441"/>
                  </a:cubicBezTo>
                  <a:lnTo>
                    <a:pt x="1844" y="12441"/>
                  </a:lnTo>
                  <a:lnTo>
                    <a:pt x="2260" y="12059"/>
                  </a:lnTo>
                  <a:lnTo>
                    <a:pt x="2260" y="4575"/>
                  </a:lnTo>
                  <a:lnTo>
                    <a:pt x="1819" y="3757"/>
                  </a:lnTo>
                  <a:lnTo>
                    <a:pt x="2260" y="2911"/>
                  </a:lnTo>
                  <a:lnTo>
                    <a:pt x="2260" y="1248"/>
                  </a:lnTo>
                  <a:cubicBezTo>
                    <a:pt x="2260" y="536"/>
                    <a:pt x="1677" y="0"/>
                    <a:pt x="1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77"/>
            <p:cNvSpPr/>
            <p:nvPr/>
          </p:nvSpPr>
          <p:spPr>
            <a:xfrm>
              <a:off x="6589575" y="373225"/>
              <a:ext cx="101900" cy="52300"/>
            </a:xfrm>
            <a:custGeom>
              <a:avLst/>
              <a:gdLst/>
              <a:ahLst/>
              <a:cxnLst/>
              <a:rect l="l" t="t" r="r" b="b"/>
              <a:pathLst>
                <a:path w="4076" h="2092" extrusionOk="0">
                  <a:moveTo>
                    <a:pt x="898" y="1"/>
                  </a:moveTo>
                  <a:lnTo>
                    <a:pt x="325" y="323"/>
                  </a:lnTo>
                  <a:lnTo>
                    <a:pt x="1" y="2092"/>
                  </a:lnTo>
                  <a:lnTo>
                    <a:pt x="3637" y="2042"/>
                  </a:lnTo>
                  <a:lnTo>
                    <a:pt x="4075" y="1663"/>
                  </a:lnTo>
                  <a:lnTo>
                    <a:pt x="3359" y="231"/>
                  </a:lnTo>
                  <a:cubicBezTo>
                    <a:pt x="3289" y="90"/>
                    <a:pt x="3144" y="1"/>
                    <a:pt x="29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77"/>
            <p:cNvSpPr/>
            <p:nvPr/>
          </p:nvSpPr>
          <p:spPr>
            <a:xfrm>
              <a:off x="6576850" y="549975"/>
              <a:ext cx="103925" cy="41600"/>
            </a:xfrm>
            <a:custGeom>
              <a:avLst/>
              <a:gdLst/>
              <a:ahLst/>
              <a:cxnLst/>
              <a:rect l="l" t="t" r="r" b="b"/>
              <a:pathLst>
                <a:path w="4157" h="1664" extrusionOk="0">
                  <a:moveTo>
                    <a:pt x="831" y="1"/>
                  </a:moveTo>
                  <a:cubicBezTo>
                    <a:pt x="372" y="1"/>
                    <a:pt x="0" y="373"/>
                    <a:pt x="0" y="831"/>
                  </a:cubicBezTo>
                  <a:cubicBezTo>
                    <a:pt x="0" y="1291"/>
                    <a:pt x="372" y="1663"/>
                    <a:pt x="831" y="1663"/>
                  </a:cubicBezTo>
                  <a:lnTo>
                    <a:pt x="3325" y="1663"/>
                  </a:lnTo>
                  <a:cubicBezTo>
                    <a:pt x="3785" y="1663"/>
                    <a:pt x="4157" y="1291"/>
                    <a:pt x="4157" y="831"/>
                  </a:cubicBezTo>
                  <a:cubicBezTo>
                    <a:pt x="4157" y="373"/>
                    <a:pt x="3785" y="1"/>
                    <a:pt x="33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77"/>
            <p:cNvSpPr/>
            <p:nvPr/>
          </p:nvSpPr>
          <p:spPr>
            <a:xfrm>
              <a:off x="6485375" y="467625"/>
              <a:ext cx="55725" cy="80575"/>
            </a:xfrm>
            <a:custGeom>
              <a:avLst/>
              <a:gdLst/>
              <a:ahLst/>
              <a:cxnLst/>
              <a:rect l="l" t="t" r="r" b="b"/>
              <a:pathLst>
                <a:path w="2229" h="3223" extrusionOk="0">
                  <a:moveTo>
                    <a:pt x="640" y="1"/>
                  </a:moveTo>
                  <a:lnTo>
                    <a:pt x="0" y="1570"/>
                  </a:lnTo>
                  <a:lnTo>
                    <a:pt x="848" y="3223"/>
                  </a:lnTo>
                  <a:lnTo>
                    <a:pt x="1486" y="3111"/>
                  </a:lnTo>
                  <a:lnTo>
                    <a:pt x="1953" y="2364"/>
                  </a:lnTo>
                  <a:cubicBezTo>
                    <a:pt x="2229" y="1922"/>
                    <a:pt x="2202" y="1358"/>
                    <a:pt x="1886" y="945"/>
                  </a:cubicBezTo>
                  <a:lnTo>
                    <a:pt x="1216" y="67"/>
                  </a:lnTo>
                  <a:lnTo>
                    <a:pt x="64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77"/>
            <p:cNvSpPr/>
            <p:nvPr/>
          </p:nvSpPr>
          <p:spPr>
            <a:xfrm>
              <a:off x="6475975" y="450825"/>
              <a:ext cx="46550" cy="113925"/>
            </a:xfrm>
            <a:custGeom>
              <a:avLst/>
              <a:gdLst/>
              <a:ahLst/>
              <a:cxnLst/>
              <a:rect l="l" t="t" r="r" b="b"/>
              <a:pathLst>
                <a:path w="1862" h="4557" extrusionOk="0">
                  <a:moveTo>
                    <a:pt x="1027" y="1"/>
                  </a:moveTo>
                  <a:lnTo>
                    <a:pt x="200" y="1655"/>
                  </a:lnTo>
                  <a:cubicBezTo>
                    <a:pt x="0" y="2055"/>
                    <a:pt x="30" y="2532"/>
                    <a:pt x="277" y="2904"/>
                  </a:cubicBezTo>
                  <a:lnTo>
                    <a:pt x="1378" y="4557"/>
                  </a:lnTo>
                  <a:lnTo>
                    <a:pt x="1862" y="3783"/>
                  </a:lnTo>
                  <a:lnTo>
                    <a:pt x="969" y="2444"/>
                  </a:lnTo>
                  <a:cubicBezTo>
                    <a:pt x="887" y="2320"/>
                    <a:pt x="877" y="2160"/>
                    <a:pt x="944" y="2027"/>
                  </a:cubicBezTo>
                  <a:lnTo>
                    <a:pt x="1592" y="739"/>
                  </a:lnTo>
                  <a:lnTo>
                    <a:pt x="102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77"/>
            <p:cNvSpPr/>
            <p:nvPr/>
          </p:nvSpPr>
          <p:spPr>
            <a:xfrm>
              <a:off x="6716525" y="450825"/>
              <a:ext cx="65150" cy="113925"/>
            </a:xfrm>
            <a:custGeom>
              <a:avLst/>
              <a:gdLst/>
              <a:ahLst/>
              <a:cxnLst/>
              <a:rect l="l" t="t" r="r" b="b"/>
              <a:pathLst>
                <a:path w="2606" h="4557" extrusionOk="0">
                  <a:moveTo>
                    <a:pt x="1578" y="1"/>
                  </a:moveTo>
                  <a:lnTo>
                    <a:pt x="343" y="1617"/>
                  </a:lnTo>
                  <a:cubicBezTo>
                    <a:pt x="27" y="2030"/>
                    <a:pt x="0" y="2594"/>
                    <a:pt x="276" y="3036"/>
                  </a:cubicBezTo>
                  <a:lnTo>
                    <a:pt x="1227" y="4557"/>
                  </a:lnTo>
                  <a:lnTo>
                    <a:pt x="2328" y="2906"/>
                  </a:lnTo>
                  <a:lnTo>
                    <a:pt x="2328" y="2904"/>
                  </a:lnTo>
                  <a:cubicBezTo>
                    <a:pt x="2575" y="2532"/>
                    <a:pt x="2605" y="2055"/>
                    <a:pt x="2406" y="1655"/>
                  </a:cubicBezTo>
                  <a:lnTo>
                    <a:pt x="15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77"/>
            <p:cNvSpPr/>
            <p:nvPr/>
          </p:nvSpPr>
          <p:spPr>
            <a:xfrm>
              <a:off x="6348125" y="416600"/>
              <a:ext cx="62400" cy="320475"/>
            </a:xfrm>
            <a:custGeom>
              <a:avLst/>
              <a:gdLst/>
              <a:ahLst/>
              <a:cxnLst/>
              <a:rect l="l" t="t" r="r" b="b"/>
              <a:pathLst>
                <a:path w="2496" h="12819" extrusionOk="0">
                  <a:moveTo>
                    <a:pt x="833" y="0"/>
                  </a:moveTo>
                  <a:cubicBezTo>
                    <a:pt x="335" y="177"/>
                    <a:pt x="2" y="648"/>
                    <a:pt x="1" y="1177"/>
                  </a:cubicBezTo>
                  <a:lnTo>
                    <a:pt x="1" y="2840"/>
                  </a:lnTo>
                  <a:lnTo>
                    <a:pt x="417" y="3670"/>
                  </a:lnTo>
                  <a:lnTo>
                    <a:pt x="1" y="4502"/>
                  </a:lnTo>
                  <a:lnTo>
                    <a:pt x="1" y="12404"/>
                  </a:lnTo>
                  <a:cubicBezTo>
                    <a:pt x="1" y="12633"/>
                    <a:pt x="188" y="12819"/>
                    <a:pt x="417" y="12819"/>
                  </a:cubicBezTo>
                  <a:lnTo>
                    <a:pt x="2079" y="12819"/>
                  </a:lnTo>
                  <a:cubicBezTo>
                    <a:pt x="2308" y="12819"/>
                    <a:pt x="2495" y="12633"/>
                    <a:pt x="2495" y="12404"/>
                  </a:cubicBezTo>
                  <a:lnTo>
                    <a:pt x="2495" y="11988"/>
                  </a:lnTo>
                  <a:lnTo>
                    <a:pt x="1249" y="11988"/>
                  </a:lnTo>
                  <a:cubicBezTo>
                    <a:pt x="1018" y="11988"/>
                    <a:pt x="833" y="11802"/>
                    <a:pt x="833" y="11572"/>
                  </a:cubicBezTo>
                  <a:lnTo>
                    <a:pt x="83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77"/>
            <p:cNvSpPr/>
            <p:nvPr/>
          </p:nvSpPr>
          <p:spPr>
            <a:xfrm>
              <a:off x="6358525" y="487625"/>
              <a:ext cx="52000" cy="41575"/>
            </a:xfrm>
            <a:custGeom>
              <a:avLst/>
              <a:gdLst/>
              <a:ahLst/>
              <a:cxnLst/>
              <a:rect l="l" t="t" r="r" b="b"/>
              <a:pathLst>
                <a:path w="2080" h="1663" extrusionOk="0">
                  <a:moveTo>
                    <a:pt x="417" y="0"/>
                  </a:moveTo>
                  <a:lnTo>
                    <a:pt x="1" y="831"/>
                  </a:lnTo>
                  <a:lnTo>
                    <a:pt x="417" y="1663"/>
                  </a:lnTo>
                  <a:lnTo>
                    <a:pt x="2079" y="1663"/>
                  </a:lnTo>
                  <a:lnTo>
                    <a:pt x="207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77"/>
            <p:cNvSpPr/>
            <p:nvPr/>
          </p:nvSpPr>
          <p:spPr>
            <a:xfrm>
              <a:off x="6348125" y="487575"/>
              <a:ext cx="20825" cy="41625"/>
            </a:xfrm>
            <a:custGeom>
              <a:avLst/>
              <a:gdLst/>
              <a:ahLst/>
              <a:cxnLst/>
              <a:rect l="l" t="t" r="r" b="b"/>
              <a:pathLst>
                <a:path w="833" h="1665" extrusionOk="0">
                  <a:moveTo>
                    <a:pt x="1" y="1"/>
                  </a:moveTo>
                  <a:lnTo>
                    <a:pt x="1" y="1665"/>
                  </a:lnTo>
                  <a:lnTo>
                    <a:pt x="833" y="1665"/>
                  </a:lnTo>
                  <a:lnTo>
                    <a:pt x="83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77"/>
            <p:cNvSpPr/>
            <p:nvPr/>
          </p:nvSpPr>
          <p:spPr>
            <a:xfrm>
              <a:off x="6576850" y="549950"/>
              <a:ext cx="103925" cy="41575"/>
            </a:xfrm>
            <a:custGeom>
              <a:avLst/>
              <a:gdLst/>
              <a:ahLst/>
              <a:cxnLst/>
              <a:rect l="l" t="t" r="r" b="b"/>
              <a:pathLst>
                <a:path w="4157" h="1663" extrusionOk="0">
                  <a:moveTo>
                    <a:pt x="831" y="0"/>
                  </a:moveTo>
                  <a:cubicBezTo>
                    <a:pt x="372" y="0"/>
                    <a:pt x="0" y="372"/>
                    <a:pt x="0" y="832"/>
                  </a:cubicBezTo>
                  <a:cubicBezTo>
                    <a:pt x="0" y="1291"/>
                    <a:pt x="372" y="1663"/>
                    <a:pt x="831" y="1663"/>
                  </a:cubicBezTo>
                  <a:lnTo>
                    <a:pt x="3325" y="1663"/>
                  </a:lnTo>
                  <a:cubicBezTo>
                    <a:pt x="3785" y="1663"/>
                    <a:pt x="4157" y="1291"/>
                    <a:pt x="4157" y="832"/>
                  </a:cubicBezTo>
                  <a:lnTo>
                    <a:pt x="1663" y="832"/>
                  </a:lnTo>
                  <a:cubicBezTo>
                    <a:pt x="1203" y="832"/>
                    <a:pt x="831" y="460"/>
                    <a:pt x="8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77"/>
            <p:cNvSpPr/>
            <p:nvPr/>
          </p:nvSpPr>
          <p:spPr>
            <a:xfrm>
              <a:off x="6559825" y="373275"/>
              <a:ext cx="137975" cy="62375"/>
            </a:xfrm>
            <a:custGeom>
              <a:avLst/>
              <a:gdLst/>
              <a:ahLst/>
              <a:cxnLst/>
              <a:rect l="l" t="t" r="r" b="b"/>
              <a:pathLst>
                <a:path w="5519" h="2495" extrusionOk="0">
                  <a:moveTo>
                    <a:pt x="1342" y="0"/>
                  </a:moveTo>
                  <a:cubicBezTo>
                    <a:pt x="1183" y="0"/>
                    <a:pt x="1041" y="89"/>
                    <a:pt x="970" y="229"/>
                  </a:cubicBezTo>
                  <a:lnTo>
                    <a:pt x="139" y="1893"/>
                  </a:lnTo>
                  <a:cubicBezTo>
                    <a:pt x="1" y="2169"/>
                    <a:pt x="202" y="2495"/>
                    <a:pt x="510" y="2495"/>
                  </a:cubicBezTo>
                  <a:lnTo>
                    <a:pt x="5009" y="2495"/>
                  </a:lnTo>
                  <a:cubicBezTo>
                    <a:pt x="5318" y="2495"/>
                    <a:pt x="5519" y="2169"/>
                    <a:pt x="5380" y="1893"/>
                  </a:cubicBezTo>
                  <a:lnTo>
                    <a:pt x="5265" y="1663"/>
                  </a:lnTo>
                  <a:lnTo>
                    <a:pt x="1928" y="1663"/>
                  </a:lnTo>
                  <a:cubicBezTo>
                    <a:pt x="1619" y="1663"/>
                    <a:pt x="1418" y="1337"/>
                    <a:pt x="1557" y="1061"/>
                  </a:cubicBezTo>
                  <a:lnTo>
                    <a:pt x="208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77"/>
            <p:cNvSpPr/>
            <p:nvPr/>
          </p:nvSpPr>
          <p:spPr>
            <a:xfrm>
              <a:off x="6618400" y="373275"/>
              <a:ext cx="20825" cy="49400"/>
            </a:xfrm>
            <a:custGeom>
              <a:avLst/>
              <a:gdLst/>
              <a:ahLst/>
              <a:cxnLst/>
              <a:rect l="l" t="t" r="r" b="b"/>
              <a:pathLst>
                <a:path w="833" h="1976" extrusionOk="0">
                  <a:moveTo>
                    <a:pt x="1" y="0"/>
                  </a:moveTo>
                  <a:lnTo>
                    <a:pt x="1" y="1663"/>
                  </a:lnTo>
                  <a:lnTo>
                    <a:pt x="313" y="1975"/>
                  </a:lnTo>
                  <a:lnTo>
                    <a:pt x="833" y="1663"/>
                  </a:lnTo>
                  <a:lnTo>
                    <a:pt x="83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77"/>
            <p:cNvSpPr/>
            <p:nvPr/>
          </p:nvSpPr>
          <p:spPr>
            <a:xfrm>
              <a:off x="6618400" y="414825"/>
              <a:ext cx="20825" cy="20825"/>
            </a:xfrm>
            <a:custGeom>
              <a:avLst/>
              <a:gdLst/>
              <a:ahLst/>
              <a:cxnLst/>
              <a:rect l="l" t="t" r="r" b="b"/>
              <a:pathLst>
                <a:path w="833" h="833" extrusionOk="0">
                  <a:moveTo>
                    <a:pt x="1" y="1"/>
                  </a:moveTo>
                  <a:lnTo>
                    <a:pt x="1" y="833"/>
                  </a:lnTo>
                  <a:lnTo>
                    <a:pt x="833" y="833"/>
                  </a:lnTo>
                  <a:lnTo>
                    <a:pt x="83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77"/>
            <p:cNvSpPr/>
            <p:nvPr/>
          </p:nvSpPr>
          <p:spPr>
            <a:xfrm>
              <a:off x="6600725" y="238250"/>
              <a:ext cx="80050" cy="62250"/>
            </a:xfrm>
            <a:custGeom>
              <a:avLst/>
              <a:gdLst/>
              <a:ahLst/>
              <a:cxnLst/>
              <a:rect l="l" t="t" r="r" b="b"/>
              <a:pathLst>
                <a:path w="3202" h="2490" extrusionOk="0">
                  <a:moveTo>
                    <a:pt x="1252" y="1"/>
                  </a:moveTo>
                  <a:lnTo>
                    <a:pt x="143" y="768"/>
                  </a:lnTo>
                  <a:lnTo>
                    <a:pt x="0" y="2489"/>
                  </a:lnTo>
                  <a:lnTo>
                    <a:pt x="3202" y="2489"/>
                  </a:lnTo>
                  <a:lnTo>
                    <a:pt x="2326" y="739"/>
                  </a:lnTo>
                  <a:cubicBezTo>
                    <a:pt x="2120" y="325"/>
                    <a:pt x="1714" y="46"/>
                    <a:pt x="12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77"/>
            <p:cNvSpPr/>
            <p:nvPr/>
          </p:nvSpPr>
          <p:spPr>
            <a:xfrm>
              <a:off x="6576850" y="238125"/>
              <a:ext cx="55200" cy="62375"/>
            </a:xfrm>
            <a:custGeom>
              <a:avLst/>
              <a:gdLst/>
              <a:ahLst/>
              <a:cxnLst/>
              <a:rect l="l" t="t" r="r" b="b"/>
              <a:pathLst>
                <a:path w="2208" h="2495" extrusionOk="0">
                  <a:moveTo>
                    <a:pt x="2079" y="0"/>
                  </a:moveTo>
                  <a:cubicBezTo>
                    <a:pt x="1569" y="0"/>
                    <a:pt x="1104" y="289"/>
                    <a:pt x="876" y="744"/>
                  </a:cubicBezTo>
                  <a:lnTo>
                    <a:pt x="0" y="2494"/>
                  </a:lnTo>
                  <a:lnTo>
                    <a:pt x="955" y="2494"/>
                  </a:lnTo>
                  <a:lnTo>
                    <a:pt x="2207" y="7"/>
                  </a:lnTo>
                  <a:cubicBezTo>
                    <a:pt x="2165" y="3"/>
                    <a:pt x="2121" y="0"/>
                    <a:pt x="20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77"/>
            <p:cNvSpPr/>
            <p:nvPr/>
          </p:nvSpPr>
          <p:spPr>
            <a:xfrm>
              <a:off x="6836675" y="757850"/>
              <a:ext cx="83175" cy="117825"/>
            </a:xfrm>
            <a:custGeom>
              <a:avLst/>
              <a:gdLst/>
              <a:ahLst/>
              <a:cxnLst/>
              <a:rect l="l" t="t" r="r" b="b"/>
              <a:pathLst>
                <a:path w="3327" h="4713" extrusionOk="0">
                  <a:moveTo>
                    <a:pt x="1665" y="1"/>
                  </a:moveTo>
                  <a:cubicBezTo>
                    <a:pt x="745" y="1"/>
                    <a:pt x="1" y="745"/>
                    <a:pt x="1" y="1665"/>
                  </a:cubicBezTo>
                  <a:cubicBezTo>
                    <a:pt x="1" y="2550"/>
                    <a:pt x="841" y="3858"/>
                    <a:pt x="1328" y="4540"/>
                  </a:cubicBezTo>
                  <a:cubicBezTo>
                    <a:pt x="1410" y="4655"/>
                    <a:pt x="1537" y="4713"/>
                    <a:pt x="1664" y="4713"/>
                  </a:cubicBezTo>
                  <a:cubicBezTo>
                    <a:pt x="1791" y="4713"/>
                    <a:pt x="1918" y="4655"/>
                    <a:pt x="2001" y="4540"/>
                  </a:cubicBezTo>
                  <a:cubicBezTo>
                    <a:pt x="2488" y="3858"/>
                    <a:pt x="3327" y="2550"/>
                    <a:pt x="3327" y="1665"/>
                  </a:cubicBezTo>
                  <a:cubicBezTo>
                    <a:pt x="3327" y="745"/>
                    <a:pt x="2583" y="1"/>
                    <a:pt x="16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77"/>
            <p:cNvSpPr/>
            <p:nvPr/>
          </p:nvSpPr>
          <p:spPr>
            <a:xfrm>
              <a:off x="6850225" y="768250"/>
              <a:ext cx="54025" cy="52000"/>
            </a:xfrm>
            <a:custGeom>
              <a:avLst/>
              <a:gdLst/>
              <a:ahLst/>
              <a:cxnLst/>
              <a:rect l="l" t="t" r="r" b="b"/>
              <a:pathLst>
                <a:path w="2161" h="2080" extrusionOk="0">
                  <a:moveTo>
                    <a:pt x="1121" y="1"/>
                  </a:moveTo>
                  <a:cubicBezTo>
                    <a:pt x="701" y="1"/>
                    <a:pt x="322" y="254"/>
                    <a:pt x="160" y="642"/>
                  </a:cubicBezTo>
                  <a:cubicBezTo>
                    <a:pt x="1" y="1031"/>
                    <a:pt x="90" y="1478"/>
                    <a:pt x="387" y="1775"/>
                  </a:cubicBezTo>
                  <a:cubicBezTo>
                    <a:pt x="585" y="1974"/>
                    <a:pt x="851" y="2079"/>
                    <a:pt x="1121" y="2079"/>
                  </a:cubicBezTo>
                  <a:cubicBezTo>
                    <a:pt x="1255" y="2079"/>
                    <a:pt x="1390" y="2053"/>
                    <a:pt x="1519" y="2000"/>
                  </a:cubicBezTo>
                  <a:cubicBezTo>
                    <a:pt x="1908" y="1840"/>
                    <a:pt x="2161" y="1461"/>
                    <a:pt x="2161" y="1041"/>
                  </a:cubicBezTo>
                  <a:cubicBezTo>
                    <a:pt x="2161" y="466"/>
                    <a:pt x="1696" y="1"/>
                    <a:pt x="11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77"/>
            <p:cNvSpPr/>
            <p:nvPr/>
          </p:nvSpPr>
          <p:spPr>
            <a:xfrm>
              <a:off x="6857475" y="737050"/>
              <a:ext cx="41600" cy="41625"/>
            </a:xfrm>
            <a:custGeom>
              <a:avLst/>
              <a:gdLst/>
              <a:ahLst/>
              <a:cxnLst/>
              <a:rect l="l" t="t" r="r" b="b"/>
              <a:pathLst>
                <a:path w="1664" h="1665" extrusionOk="0">
                  <a:moveTo>
                    <a:pt x="833" y="1"/>
                  </a:moveTo>
                  <a:lnTo>
                    <a:pt x="1" y="833"/>
                  </a:lnTo>
                  <a:lnTo>
                    <a:pt x="1" y="1249"/>
                  </a:lnTo>
                  <a:cubicBezTo>
                    <a:pt x="1" y="1478"/>
                    <a:pt x="187" y="1665"/>
                    <a:pt x="417" y="1665"/>
                  </a:cubicBezTo>
                  <a:lnTo>
                    <a:pt x="1247" y="1665"/>
                  </a:lnTo>
                  <a:cubicBezTo>
                    <a:pt x="1478" y="1665"/>
                    <a:pt x="1663" y="1478"/>
                    <a:pt x="1663" y="1249"/>
                  </a:cubicBezTo>
                  <a:lnTo>
                    <a:pt x="1663" y="833"/>
                  </a:lnTo>
                  <a:lnTo>
                    <a:pt x="83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77"/>
            <p:cNvSpPr/>
            <p:nvPr/>
          </p:nvSpPr>
          <p:spPr>
            <a:xfrm>
              <a:off x="6857475" y="716250"/>
              <a:ext cx="41625" cy="41625"/>
            </a:xfrm>
            <a:custGeom>
              <a:avLst/>
              <a:gdLst/>
              <a:ahLst/>
              <a:cxnLst/>
              <a:rect l="l" t="t" r="r" b="b"/>
              <a:pathLst>
                <a:path w="1665" h="1665" extrusionOk="0">
                  <a:moveTo>
                    <a:pt x="1" y="1"/>
                  </a:moveTo>
                  <a:lnTo>
                    <a:pt x="1" y="1665"/>
                  </a:lnTo>
                  <a:lnTo>
                    <a:pt x="1664" y="1665"/>
                  </a:lnTo>
                  <a:lnTo>
                    <a:pt x="166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77"/>
            <p:cNvSpPr/>
            <p:nvPr/>
          </p:nvSpPr>
          <p:spPr>
            <a:xfrm>
              <a:off x="6852950" y="414825"/>
              <a:ext cx="56500" cy="311050"/>
            </a:xfrm>
            <a:custGeom>
              <a:avLst/>
              <a:gdLst/>
              <a:ahLst/>
              <a:cxnLst/>
              <a:rect l="l" t="t" r="r" b="b"/>
              <a:pathLst>
                <a:path w="2260" h="12442" extrusionOk="0">
                  <a:moveTo>
                    <a:pt x="1014" y="1"/>
                  </a:moveTo>
                  <a:cubicBezTo>
                    <a:pt x="877" y="1"/>
                    <a:pt x="737" y="24"/>
                    <a:pt x="598" y="73"/>
                  </a:cubicBezTo>
                  <a:lnTo>
                    <a:pt x="0" y="1248"/>
                  </a:lnTo>
                  <a:lnTo>
                    <a:pt x="0" y="12025"/>
                  </a:lnTo>
                  <a:cubicBezTo>
                    <a:pt x="0" y="12255"/>
                    <a:pt x="187" y="12441"/>
                    <a:pt x="416" y="12441"/>
                  </a:cubicBezTo>
                  <a:lnTo>
                    <a:pt x="1845" y="12441"/>
                  </a:lnTo>
                  <a:lnTo>
                    <a:pt x="2260" y="12059"/>
                  </a:lnTo>
                  <a:lnTo>
                    <a:pt x="2260" y="4575"/>
                  </a:lnTo>
                  <a:lnTo>
                    <a:pt x="1819" y="3757"/>
                  </a:lnTo>
                  <a:lnTo>
                    <a:pt x="2260" y="2911"/>
                  </a:lnTo>
                  <a:lnTo>
                    <a:pt x="2260" y="1248"/>
                  </a:lnTo>
                  <a:cubicBezTo>
                    <a:pt x="2260" y="536"/>
                    <a:pt x="1676" y="1"/>
                    <a:pt x="10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77"/>
            <p:cNvSpPr/>
            <p:nvPr/>
          </p:nvSpPr>
          <p:spPr>
            <a:xfrm>
              <a:off x="6847075" y="416600"/>
              <a:ext cx="62425" cy="320475"/>
            </a:xfrm>
            <a:custGeom>
              <a:avLst/>
              <a:gdLst/>
              <a:ahLst/>
              <a:cxnLst/>
              <a:rect l="l" t="t" r="r" b="b"/>
              <a:pathLst>
                <a:path w="2497" h="12819" extrusionOk="0">
                  <a:moveTo>
                    <a:pt x="833" y="0"/>
                  </a:moveTo>
                  <a:cubicBezTo>
                    <a:pt x="335" y="177"/>
                    <a:pt x="2" y="648"/>
                    <a:pt x="1" y="1177"/>
                  </a:cubicBezTo>
                  <a:lnTo>
                    <a:pt x="1" y="2840"/>
                  </a:lnTo>
                  <a:lnTo>
                    <a:pt x="417" y="3670"/>
                  </a:lnTo>
                  <a:lnTo>
                    <a:pt x="1" y="4502"/>
                  </a:lnTo>
                  <a:lnTo>
                    <a:pt x="1" y="12404"/>
                  </a:lnTo>
                  <a:cubicBezTo>
                    <a:pt x="1" y="12633"/>
                    <a:pt x="187" y="12819"/>
                    <a:pt x="417" y="12819"/>
                  </a:cubicBezTo>
                  <a:lnTo>
                    <a:pt x="2080" y="12819"/>
                  </a:lnTo>
                  <a:cubicBezTo>
                    <a:pt x="2310" y="12819"/>
                    <a:pt x="2496" y="12633"/>
                    <a:pt x="2496" y="12404"/>
                  </a:cubicBezTo>
                  <a:lnTo>
                    <a:pt x="2496" y="11988"/>
                  </a:lnTo>
                  <a:lnTo>
                    <a:pt x="1249" y="11988"/>
                  </a:lnTo>
                  <a:cubicBezTo>
                    <a:pt x="1018" y="11987"/>
                    <a:pt x="833" y="11802"/>
                    <a:pt x="833" y="11572"/>
                  </a:cubicBezTo>
                  <a:lnTo>
                    <a:pt x="83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77"/>
            <p:cNvSpPr/>
            <p:nvPr/>
          </p:nvSpPr>
          <p:spPr>
            <a:xfrm>
              <a:off x="6857525" y="487625"/>
              <a:ext cx="51975" cy="41575"/>
            </a:xfrm>
            <a:custGeom>
              <a:avLst/>
              <a:gdLst/>
              <a:ahLst/>
              <a:cxnLst/>
              <a:rect l="l" t="t" r="r" b="b"/>
              <a:pathLst>
                <a:path w="2079" h="1663" extrusionOk="0">
                  <a:moveTo>
                    <a:pt x="416" y="0"/>
                  </a:moveTo>
                  <a:lnTo>
                    <a:pt x="0" y="831"/>
                  </a:lnTo>
                  <a:lnTo>
                    <a:pt x="416" y="1663"/>
                  </a:lnTo>
                  <a:lnTo>
                    <a:pt x="2078" y="1663"/>
                  </a:lnTo>
                  <a:lnTo>
                    <a:pt x="207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77"/>
            <p:cNvSpPr/>
            <p:nvPr/>
          </p:nvSpPr>
          <p:spPr>
            <a:xfrm>
              <a:off x="6847075" y="487575"/>
              <a:ext cx="20825" cy="41625"/>
            </a:xfrm>
            <a:custGeom>
              <a:avLst/>
              <a:gdLst/>
              <a:ahLst/>
              <a:cxnLst/>
              <a:rect l="l" t="t" r="r" b="b"/>
              <a:pathLst>
                <a:path w="833" h="1665" extrusionOk="0">
                  <a:moveTo>
                    <a:pt x="1" y="1"/>
                  </a:moveTo>
                  <a:lnTo>
                    <a:pt x="1" y="1665"/>
                  </a:lnTo>
                  <a:lnTo>
                    <a:pt x="833" y="1665"/>
                  </a:lnTo>
                  <a:lnTo>
                    <a:pt x="83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1" name="Google Shape;2611;p77"/>
          <p:cNvGrpSpPr/>
          <p:nvPr/>
        </p:nvGrpSpPr>
        <p:grpSpPr>
          <a:xfrm>
            <a:off x="5505883" y="1495172"/>
            <a:ext cx="368200" cy="552289"/>
            <a:chOff x="5719525" y="291525"/>
            <a:chExt cx="425075" cy="637600"/>
          </a:xfrm>
        </p:grpSpPr>
        <p:sp>
          <p:nvSpPr>
            <p:cNvPr id="2612" name="Google Shape;2612;p77"/>
            <p:cNvSpPr/>
            <p:nvPr/>
          </p:nvSpPr>
          <p:spPr>
            <a:xfrm>
              <a:off x="5722725" y="483800"/>
              <a:ext cx="418625" cy="322000"/>
            </a:xfrm>
            <a:custGeom>
              <a:avLst/>
              <a:gdLst/>
              <a:ahLst/>
              <a:cxnLst/>
              <a:rect l="l" t="t" r="r" b="b"/>
              <a:pathLst>
                <a:path w="16745" h="12880" extrusionOk="0">
                  <a:moveTo>
                    <a:pt x="10397" y="1"/>
                  </a:moveTo>
                  <a:lnTo>
                    <a:pt x="5541" y="820"/>
                  </a:lnTo>
                  <a:cubicBezTo>
                    <a:pt x="5019" y="1411"/>
                    <a:pt x="4731" y="2172"/>
                    <a:pt x="4731" y="2962"/>
                  </a:cubicBezTo>
                  <a:lnTo>
                    <a:pt x="4731" y="4937"/>
                  </a:lnTo>
                  <a:cubicBezTo>
                    <a:pt x="4731" y="5673"/>
                    <a:pt x="4480" y="6386"/>
                    <a:pt x="4020" y="6960"/>
                  </a:cubicBezTo>
                  <a:lnTo>
                    <a:pt x="759" y="11036"/>
                  </a:lnTo>
                  <a:cubicBezTo>
                    <a:pt x="403" y="11482"/>
                    <a:pt x="144" y="11997"/>
                    <a:pt x="1" y="12549"/>
                  </a:cubicBezTo>
                  <a:lnTo>
                    <a:pt x="277" y="12880"/>
                  </a:lnTo>
                  <a:lnTo>
                    <a:pt x="16468" y="12880"/>
                  </a:lnTo>
                  <a:lnTo>
                    <a:pt x="16744" y="12550"/>
                  </a:lnTo>
                  <a:cubicBezTo>
                    <a:pt x="16601" y="11997"/>
                    <a:pt x="16342" y="11482"/>
                    <a:pt x="15986" y="11036"/>
                  </a:cubicBezTo>
                  <a:lnTo>
                    <a:pt x="15987" y="11036"/>
                  </a:lnTo>
                  <a:lnTo>
                    <a:pt x="12726" y="6960"/>
                  </a:lnTo>
                  <a:cubicBezTo>
                    <a:pt x="12266" y="6386"/>
                    <a:pt x="12016" y="5673"/>
                    <a:pt x="12016" y="4937"/>
                  </a:cubicBezTo>
                  <a:lnTo>
                    <a:pt x="12016" y="2962"/>
                  </a:lnTo>
                  <a:cubicBezTo>
                    <a:pt x="12016" y="2103"/>
                    <a:pt x="11675" y="1280"/>
                    <a:pt x="11068" y="671"/>
                  </a:cubicBezTo>
                  <a:lnTo>
                    <a:pt x="1039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77"/>
            <p:cNvSpPr/>
            <p:nvPr/>
          </p:nvSpPr>
          <p:spPr>
            <a:xfrm>
              <a:off x="5719525" y="797500"/>
              <a:ext cx="425075" cy="40525"/>
            </a:xfrm>
            <a:custGeom>
              <a:avLst/>
              <a:gdLst/>
              <a:ahLst/>
              <a:cxnLst/>
              <a:rect l="l" t="t" r="r" b="b"/>
              <a:pathLst>
                <a:path w="17003" h="1621" extrusionOk="0">
                  <a:moveTo>
                    <a:pt x="130" y="1"/>
                  </a:moveTo>
                  <a:cubicBezTo>
                    <a:pt x="44" y="333"/>
                    <a:pt x="0" y="674"/>
                    <a:pt x="0" y="1017"/>
                  </a:cubicBezTo>
                  <a:lnTo>
                    <a:pt x="0" y="1216"/>
                  </a:lnTo>
                  <a:cubicBezTo>
                    <a:pt x="0" y="1440"/>
                    <a:pt x="181" y="1621"/>
                    <a:pt x="406" y="1621"/>
                  </a:cubicBezTo>
                  <a:lnTo>
                    <a:pt x="16598" y="1621"/>
                  </a:lnTo>
                  <a:cubicBezTo>
                    <a:pt x="16821" y="1621"/>
                    <a:pt x="17002" y="1440"/>
                    <a:pt x="17002" y="1216"/>
                  </a:cubicBezTo>
                  <a:lnTo>
                    <a:pt x="17002" y="1017"/>
                  </a:lnTo>
                  <a:cubicBezTo>
                    <a:pt x="17002" y="674"/>
                    <a:pt x="16959" y="333"/>
                    <a:pt x="168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77"/>
            <p:cNvSpPr/>
            <p:nvPr/>
          </p:nvSpPr>
          <p:spPr>
            <a:xfrm>
              <a:off x="5861225" y="483800"/>
              <a:ext cx="20250" cy="354225"/>
            </a:xfrm>
            <a:custGeom>
              <a:avLst/>
              <a:gdLst/>
              <a:ahLst/>
              <a:cxnLst/>
              <a:rect l="l" t="t" r="r" b="b"/>
              <a:pathLst>
                <a:path w="810" h="14169" extrusionOk="0">
                  <a:moveTo>
                    <a:pt x="809" y="1"/>
                  </a:moveTo>
                  <a:lnTo>
                    <a:pt x="139" y="671"/>
                  </a:lnTo>
                  <a:cubicBezTo>
                    <a:pt x="89" y="721"/>
                    <a:pt x="45" y="767"/>
                    <a:pt x="0" y="820"/>
                  </a:cubicBezTo>
                  <a:lnTo>
                    <a:pt x="0" y="14169"/>
                  </a:lnTo>
                  <a:lnTo>
                    <a:pt x="809" y="14169"/>
                  </a:lnTo>
                  <a:lnTo>
                    <a:pt x="80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77"/>
            <p:cNvSpPr/>
            <p:nvPr/>
          </p:nvSpPr>
          <p:spPr>
            <a:xfrm>
              <a:off x="5890950" y="337600"/>
              <a:ext cx="91725" cy="430050"/>
            </a:xfrm>
            <a:custGeom>
              <a:avLst/>
              <a:gdLst/>
              <a:ahLst/>
              <a:cxnLst/>
              <a:rect l="l" t="t" r="r" b="b"/>
              <a:pathLst>
                <a:path w="3669" h="17202" extrusionOk="0">
                  <a:moveTo>
                    <a:pt x="1495" y="1"/>
                  </a:moveTo>
                  <a:lnTo>
                    <a:pt x="430" y="590"/>
                  </a:lnTo>
                  <a:lnTo>
                    <a:pt x="1" y="17201"/>
                  </a:lnTo>
                  <a:lnTo>
                    <a:pt x="1" y="17201"/>
                  </a:lnTo>
                  <a:lnTo>
                    <a:pt x="3668" y="16778"/>
                  </a:lnTo>
                  <a:lnTo>
                    <a:pt x="3668" y="4434"/>
                  </a:lnTo>
                  <a:cubicBezTo>
                    <a:pt x="3668" y="3759"/>
                    <a:pt x="3592" y="3088"/>
                    <a:pt x="3440" y="2430"/>
                  </a:cubicBezTo>
                  <a:lnTo>
                    <a:pt x="3440" y="2432"/>
                  </a:lnTo>
                  <a:lnTo>
                    <a:pt x="3015" y="587"/>
                  </a:lnTo>
                  <a:lnTo>
                    <a:pt x="149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77"/>
            <p:cNvSpPr/>
            <p:nvPr/>
          </p:nvSpPr>
          <p:spPr>
            <a:xfrm>
              <a:off x="5881450" y="352250"/>
              <a:ext cx="101225" cy="425050"/>
            </a:xfrm>
            <a:custGeom>
              <a:avLst/>
              <a:gdLst/>
              <a:ahLst/>
              <a:cxnLst/>
              <a:rect l="l" t="t" r="r" b="b"/>
              <a:pathLst>
                <a:path w="4049" h="17002" extrusionOk="0">
                  <a:moveTo>
                    <a:pt x="654" y="1"/>
                  </a:moveTo>
                  <a:lnTo>
                    <a:pt x="228" y="1846"/>
                  </a:lnTo>
                  <a:cubicBezTo>
                    <a:pt x="77" y="2502"/>
                    <a:pt x="0" y="3174"/>
                    <a:pt x="0" y="3849"/>
                  </a:cubicBezTo>
                  <a:lnTo>
                    <a:pt x="0" y="17001"/>
                  </a:lnTo>
                  <a:lnTo>
                    <a:pt x="4048" y="17001"/>
                  </a:lnTo>
                  <a:lnTo>
                    <a:pt x="4048" y="16192"/>
                  </a:lnTo>
                  <a:lnTo>
                    <a:pt x="2025" y="16192"/>
                  </a:lnTo>
                  <a:cubicBezTo>
                    <a:pt x="1353" y="16192"/>
                    <a:pt x="810" y="15649"/>
                    <a:pt x="810" y="14978"/>
                  </a:cubicBezTo>
                  <a:lnTo>
                    <a:pt x="810" y="4"/>
                  </a:lnTo>
                  <a:lnTo>
                    <a:pt x="65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77"/>
            <p:cNvSpPr/>
            <p:nvPr/>
          </p:nvSpPr>
          <p:spPr>
            <a:xfrm>
              <a:off x="5873525" y="777275"/>
              <a:ext cx="129375" cy="92050"/>
            </a:xfrm>
            <a:custGeom>
              <a:avLst/>
              <a:gdLst/>
              <a:ahLst/>
              <a:cxnLst/>
              <a:rect l="l" t="t" r="r" b="b"/>
              <a:pathLst>
                <a:path w="5175" h="3682" extrusionOk="0">
                  <a:moveTo>
                    <a:pt x="317" y="0"/>
                  </a:moveTo>
                  <a:lnTo>
                    <a:pt x="0" y="810"/>
                  </a:lnTo>
                  <a:lnTo>
                    <a:pt x="0" y="3682"/>
                  </a:lnTo>
                  <a:lnTo>
                    <a:pt x="5174" y="3240"/>
                  </a:lnTo>
                  <a:lnTo>
                    <a:pt x="5174" y="810"/>
                  </a:lnTo>
                  <a:cubicBezTo>
                    <a:pt x="5174" y="363"/>
                    <a:pt x="4812" y="0"/>
                    <a:pt x="43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77"/>
            <p:cNvSpPr/>
            <p:nvPr/>
          </p:nvSpPr>
          <p:spPr>
            <a:xfrm>
              <a:off x="5897575" y="410700"/>
              <a:ext cx="68475" cy="30575"/>
            </a:xfrm>
            <a:custGeom>
              <a:avLst/>
              <a:gdLst/>
              <a:ahLst/>
              <a:cxnLst/>
              <a:rect l="l" t="t" r="r" b="b"/>
              <a:pathLst>
                <a:path w="2739" h="1223" extrusionOk="0">
                  <a:moveTo>
                    <a:pt x="1380" y="0"/>
                  </a:moveTo>
                  <a:cubicBezTo>
                    <a:pt x="993" y="0"/>
                    <a:pt x="606" y="96"/>
                    <a:pt x="300" y="289"/>
                  </a:cubicBezTo>
                  <a:cubicBezTo>
                    <a:pt x="68" y="440"/>
                    <a:pt x="1" y="748"/>
                    <a:pt x="149" y="982"/>
                  </a:cubicBezTo>
                  <a:cubicBezTo>
                    <a:pt x="245" y="1135"/>
                    <a:pt x="409" y="1219"/>
                    <a:pt x="577" y="1219"/>
                  </a:cubicBezTo>
                  <a:cubicBezTo>
                    <a:pt x="666" y="1219"/>
                    <a:pt x="757" y="1195"/>
                    <a:pt x="840" y="1145"/>
                  </a:cubicBezTo>
                  <a:cubicBezTo>
                    <a:pt x="985" y="1053"/>
                    <a:pt x="1182" y="1007"/>
                    <a:pt x="1379" y="1007"/>
                  </a:cubicBezTo>
                  <a:cubicBezTo>
                    <a:pt x="1576" y="1007"/>
                    <a:pt x="1773" y="1053"/>
                    <a:pt x="1919" y="1145"/>
                  </a:cubicBezTo>
                  <a:cubicBezTo>
                    <a:pt x="2000" y="1196"/>
                    <a:pt x="2093" y="1222"/>
                    <a:pt x="2188" y="1222"/>
                  </a:cubicBezTo>
                  <a:lnTo>
                    <a:pt x="2189" y="1222"/>
                  </a:lnTo>
                  <a:cubicBezTo>
                    <a:pt x="2414" y="1222"/>
                    <a:pt x="2612" y="1074"/>
                    <a:pt x="2676" y="857"/>
                  </a:cubicBezTo>
                  <a:cubicBezTo>
                    <a:pt x="2738" y="641"/>
                    <a:pt x="2651" y="409"/>
                    <a:pt x="2460" y="289"/>
                  </a:cubicBezTo>
                  <a:cubicBezTo>
                    <a:pt x="2154" y="96"/>
                    <a:pt x="1767" y="0"/>
                    <a:pt x="13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77"/>
            <p:cNvSpPr/>
            <p:nvPr/>
          </p:nvSpPr>
          <p:spPr>
            <a:xfrm>
              <a:off x="5897775" y="291525"/>
              <a:ext cx="68550" cy="60750"/>
            </a:xfrm>
            <a:custGeom>
              <a:avLst/>
              <a:gdLst/>
              <a:ahLst/>
              <a:cxnLst/>
              <a:rect l="l" t="t" r="r" b="b"/>
              <a:pathLst>
                <a:path w="2742" h="2430" extrusionOk="0">
                  <a:moveTo>
                    <a:pt x="1372" y="0"/>
                  </a:moveTo>
                  <a:cubicBezTo>
                    <a:pt x="898" y="0"/>
                    <a:pt x="486" y="329"/>
                    <a:pt x="380" y="790"/>
                  </a:cubicBezTo>
                  <a:lnTo>
                    <a:pt x="1" y="2430"/>
                  </a:lnTo>
                  <a:lnTo>
                    <a:pt x="2742" y="2430"/>
                  </a:lnTo>
                  <a:lnTo>
                    <a:pt x="2362" y="790"/>
                  </a:lnTo>
                  <a:cubicBezTo>
                    <a:pt x="2256" y="329"/>
                    <a:pt x="1845" y="0"/>
                    <a:pt x="13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77"/>
            <p:cNvSpPr/>
            <p:nvPr/>
          </p:nvSpPr>
          <p:spPr>
            <a:xfrm>
              <a:off x="5810600" y="797500"/>
              <a:ext cx="20250" cy="40525"/>
            </a:xfrm>
            <a:custGeom>
              <a:avLst/>
              <a:gdLst/>
              <a:ahLst/>
              <a:cxnLst/>
              <a:rect l="l" t="t" r="r" b="b"/>
              <a:pathLst>
                <a:path w="810" h="1621" extrusionOk="0">
                  <a:moveTo>
                    <a:pt x="0" y="1"/>
                  </a:moveTo>
                  <a:lnTo>
                    <a:pt x="0" y="1621"/>
                  </a:lnTo>
                  <a:lnTo>
                    <a:pt x="810" y="1621"/>
                  </a:lnTo>
                  <a:lnTo>
                    <a:pt x="8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77"/>
            <p:cNvSpPr/>
            <p:nvPr/>
          </p:nvSpPr>
          <p:spPr>
            <a:xfrm>
              <a:off x="5760025" y="797500"/>
              <a:ext cx="20250" cy="40525"/>
            </a:xfrm>
            <a:custGeom>
              <a:avLst/>
              <a:gdLst/>
              <a:ahLst/>
              <a:cxnLst/>
              <a:rect l="l" t="t" r="r" b="b"/>
              <a:pathLst>
                <a:path w="810" h="1621" extrusionOk="0">
                  <a:moveTo>
                    <a:pt x="0" y="1"/>
                  </a:moveTo>
                  <a:lnTo>
                    <a:pt x="0" y="1621"/>
                  </a:lnTo>
                  <a:lnTo>
                    <a:pt x="809" y="1621"/>
                  </a:lnTo>
                  <a:lnTo>
                    <a:pt x="80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77"/>
            <p:cNvSpPr/>
            <p:nvPr/>
          </p:nvSpPr>
          <p:spPr>
            <a:xfrm>
              <a:off x="6083850" y="797500"/>
              <a:ext cx="20250" cy="40525"/>
            </a:xfrm>
            <a:custGeom>
              <a:avLst/>
              <a:gdLst/>
              <a:ahLst/>
              <a:cxnLst/>
              <a:rect l="l" t="t" r="r" b="b"/>
              <a:pathLst>
                <a:path w="810" h="1621" extrusionOk="0">
                  <a:moveTo>
                    <a:pt x="0" y="1"/>
                  </a:moveTo>
                  <a:lnTo>
                    <a:pt x="0" y="1621"/>
                  </a:lnTo>
                  <a:lnTo>
                    <a:pt x="809" y="1621"/>
                  </a:lnTo>
                  <a:lnTo>
                    <a:pt x="80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77"/>
            <p:cNvSpPr/>
            <p:nvPr/>
          </p:nvSpPr>
          <p:spPr>
            <a:xfrm>
              <a:off x="6033250" y="797500"/>
              <a:ext cx="20275" cy="40525"/>
            </a:xfrm>
            <a:custGeom>
              <a:avLst/>
              <a:gdLst/>
              <a:ahLst/>
              <a:cxnLst/>
              <a:rect l="l" t="t" r="r" b="b"/>
              <a:pathLst>
                <a:path w="811" h="1621" extrusionOk="0">
                  <a:moveTo>
                    <a:pt x="1" y="1"/>
                  </a:moveTo>
                  <a:lnTo>
                    <a:pt x="1" y="1621"/>
                  </a:lnTo>
                  <a:lnTo>
                    <a:pt x="810" y="1621"/>
                  </a:lnTo>
                  <a:lnTo>
                    <a:pt x="8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77"/>
            <p:cNvSpPr/>
            <p:nvPr/>
          </p:nvSpPr>
          <p:spPr>
            <a:xfrm>
              <a:off x="5872500" y="858250"/>
              <a:ext cx="130400" cy="29750"/>
            </a:xfrm>
            <a:custGeom>
              <a:avLst/>
              <a:gdLst/>
              <a:ahLst/>
              <a:cxnLst/>
              <a:rect l="l" t="t" r="r" b="b"/>
              <a:pathLst>
                <a:path w="5216" h="1190" extrusionOk="0">
                  <a:moveTo>
                    <a:pt x="358" y="0"/>
                  </a:moveTo>
                  <a:lnTo>
                    <a:pt x="24" y="351"/>
                  </a:lnTo>
                  <a:lnTo>
                    <a:pt x="0" y="1190"/>
                  </a:lnTo>
                  <a:lnTo>
                    <a:pt x="4549" y="1190"/>
                  </a:lnTo>
                  <a:lnTo>
                    <a:pt x="5215" y="809"/>
                  </a:lnTo>
                  <a:lnTo>
                    <a:pt x="52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77"/>
            <p:cNvSpPr/>
            <p:nvPr/>
          </p:nvSpPr>
          <p:spPr>
            <a:xfrm>
              <a:off x="5921800" y="746725"/>
              <a:ext cx="20500" cy="182400"/>
            </a:xfrm>
            <a:custGeom>
              <a:avLst/>
              <a:gdLst/>
              <a:ahLst/>
              <a:cxnLst/>
              <a:rect l="l" t="t" r="r" b="b"/>
              <a:pathLst>
                <a:path w="820" h="7296" extrusionOk="0">
                  <a:moveTo>
                    <a:pt x="410" y="0"/>
                  </a:moveTo>
                  <a:cubicBezTo>
                    <a:pt x="183" y="0"/>
                    <a:pt x="1" y="187"/>
                    <a:pt x="5" y="413"/>
                  </a:cubicBezTo>
                  <a:lnTo>
                    <a:pt x="5" y="6890"/>
                  </a:lnTo>
                  <a:cubicBezTo>
                    <a:pt x="5" y="7114"/>
                    <a:pt x="186" y="7295"/>
                    <a:pt x="411" y="7295"/>
                  </a:cubicBezTo>
                  <a:cubicBezTo>
                    <a:pt x="635" y="7295"/>
                    <a:pt x="816" y="7114"/>
                    <a:pt x="816" y="6890"/>
                  </a:cubicBezTo>
                  <a:lnTo>
                    <a:pt x="816" y="413"/>
                  </a:lnTo>
                  <a:cubicBezTo>
                    <a:pt x="820" y="187"/>
                    <a:pt x="637" y="0"/>
                    <a:pt x="4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77"/>
            <p:cNvSpPr/>
            <p:nvPr/>
          </p:nvSpPr>
          <p:spPr>
            <a:xfrm>
              <a:off x="5861225" y="858250"/>
              <a:ext cx="60700" cy="40475"/>
            </a:xfrm>
            <a:custGeom>
              <a:avLst/>
              <a:gdLst/>
              <a:ahLst/>
              <a:cxnLst/>
              <a:rect l="l" t="t" r="r" b="b"/>
              <a:pathLst>
                <a:path w="2428" h="1619" extrusionOk="0">
                  <a:moveTo>
                    <a:pt x="0" y="0"/>
                  </a:moveTo>
                  <a:lnTo>
                    <a:pt x="0" y="1214"/>
                  </a:lnTo>
                  <a:cubicBezTo>
                    <a:pt x="0" y="1438"/>
                    <a:pt x="181" y="1619"/>
                    <a:pt x="405" y="1619"/>
                  </a:cubicBezTo>
                  <a:lnTo>
                    <a:pt x="2428" y="1619"/>
                  </a:lnTo>
                  <a:lnTo>
                    <a:pt x="2428" y="809"/>
                  </a:lnTo>
                  <a:lnTo>
                    <a:pt x="1619" y="809"/>
                  </a:lnTo>
                  <a:cubicBezTo>
                    <a:pt x="1172" y="809"/>
                    <a:pt x="809" y="447"/>
                    <a:pt x="8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77"/>
            <p:cNvSpPr/>
            <p:nvPr/>
          </p:nvSpPr>
          <p:spPr>
            <a:xfrm>
              <a:off x="5861225" y="777275"/>
              <a:ext cx="20250" cy="81000"/>
            </a:xfrm>
            <a:custGeom>
              <a:avLst/>
              <a:gdLst/>
              <a:ahLst/>
              <a:cxnLst/>
              <a:rect l="l" t="t" r="r" b="b"/>
              <a:pathLst>
                <a:path w="810" h="3240" extrusionOk="0">
                  <a:moveTo>
                    <a:pt x="809" y="0"/>
                  </a:moveTo>
                  <a:cubicBezTo>
                    <a:pt x="362" y="0"/>
                    <a:pt x="0" y="363"/>
                    <a:pt x="0" y="810"/>
                  </a:cubicBezTo>
                  <a:lnTo>
                    <a:pt x="0" y="3239"/>
                  </a:lnTo>
                  <a:lnTo>
                    <a:pt x="809" y="3239"/>
                  </a:lnTo>
                  <a:lnTo>
                    <a:pt x="80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77"/>
            <p:cNvSpPr/>
            <p:nvPr/>
          </p:nvSpPr>
          <p:spPr>
            <a:xfrm>
              <a:off x="5942150" y="878475"/>
              <a:ext cx="60750" cy="20250"/>
            </a:xfrm>
            <a:custGeom>
              <a:avLst/>
              <a:gdLst/>
              <a:ahLst/>
              <a:cxnLst/>
              <a:rect l="l" t="t" r="r" b="b"/>
              <a:pathLst>
                <a:path w="2430" h="810" extrusionOk="0">
                  <a:moveTo>
                    <a:pt x="0" y="0"/>
                  </a:moveTo>
                  <a:lnTo>
                    <a:pt x="0" y="810"/>
                  </a:lnTo>
                  <a:lnTo>
                    <a:pt x="2025" y="810"/>
                  </a:lnTo>
                  <a:cubicBezTo>
                    <a:pt x="2248" y="810"/>
                    <a:pt x="2429" y="629"/>
                    <a:pt x="2429" y="405"/>
                  </a:cubicBezTo>
                  <a:lnTo>
                    <a:pt x="24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9" name="Google Shape;2629;p77"/>
          <p:cNvGrpSpPr/>
          <p:nvPr/>
        </p:nvGrpSpPr>
        <p:grpSpPr>
          <a:xfrm>
            <a:off x="4711441" y="1495183"/>
            <a:ext cx="552484" cy="552267"/>
            <a:chOff x="4798600" y="273250"/>
            <a:chExt cx="637825" cy="637575"/>
          </a:xfrm>
        </p:grpSpPr>
        <p:sp>
          <p:nvSpPr>
            <p:cNvPr id="2630" name="Google Shape;2630;p77"/>
            <p:cNvSpPr/>
            <p:nvPr/>
          </p:nvSpPr>
          <p:spPr>
            <a:xfrm>
              <a:off x="4833075" y="409375"/>
              <a:ext cx="478150" cy="479450"/>
            </a:xfrm>
            <a:custGeom>
              <a:avLst/>
              <a:gdLst/>
              <a:ahLst/>
              <a:cxnLst/>
              <a:rect l="l" t="t" r="r" b="b"/>
              <a:pathLst>
                <a:path w="19126" h="19178" extrusionOk="0">
                  <a:moveTo>
                    <a:pt x="8910" y="1"/>
                  </a:moveTo>
                  <a:cubicBezTo>
                    <a:pt x="3228" y="1"/>
                    <a:pt x="1" y="4090"/>
                    <a:pt x="1" y="9770"/>
                  </a:cubicBezTo>
                  <a:cubicBezTo>
                    <a:pt x="1" y="15452"/>
                    <a:pt x="3228" y="19178"/>
                    <a:pt x="8910" y="19178"/>
                  </a:cubicBezTo>
                  <a:cubicBezTo>
                    <a:pt x="12379" y="19178"/>
                    <a:pt x="15449" y="18339"/>
                    <a:pt x="17313" y="15705"/>
                  </a:cubicBezTo>
                  <a:cubicBezTo>
                    <a:pt x="18135" y="14544"/>
                    <a:pt x="18706" y="13222"/>
                    <a:pt x="18989" y="11827"/>
                  </a:cubicBezTo>
                  <a:cubicBezTo>
                    <a:pt x="19125" y="11164"/>
                    <a:pt x="18646" y="10475"/>
                    <a:pt x="18646" y="9770"/>
                  </a:cubicBezTo>
                  <a:cubicBezTo>
                    <a:pt x="18646" y="4090"/>
                    <a:pt x="14591" y="1"/>
                    <a:pt x="89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77"/>
            <p:cNvSpPr/>
            <p:nvPr/>
          </p:nvSpPr>
          <p:spPr>
            <a:xfrm>
              <a:off x="4798600" y="544275"/>
              <a:ext cx="467300" cy="366550"/>
            </a:xfrm>
            <a:custGeom>
              <a:avLst/>
              <a:gdLst/>
              <a:ahLst/>
              <a:cxnLst/>
              <a:rect l="l" t="t" r="r" b="b"/>
              <a:pathLst>
                <a:path w="18692" h="14662" extrusionOk="0">
                  <a:moveTo>
                    <a:pt x="976" y="1"/>
                  </a:moveTo>
                  <a:cubicBezTo>
                    <a:pt x="333" y="1369"/>
                    <a:pt x="0" y="2863"/>
                    <a:pt x="2" y="4374"/>
                  </a:cubicBezTo>
                  <a:cubicBezTo>
                    <a:pt x="2" y="10056"/>
                    <a:pt x="4607" y="14662"/>
                    <a:pt x="10289" y="14662"/>
                  </a:cubicBezTo>
                  <a:cubicBezTo>
                    <a:pt x="10292" y="14662"/>
                    <a:pt x="10295" y="14662"/>
                    <a:pt x="10299" y="14662"/>
                  </a:cubicBezTo>
                  <a:cubicBezTo>
                    <a:pt x="11806" y="14662"/>
                    <a:pt x="13297" y="14329"/>
                    <a:pt x="14664" y="13687"/>
                  </a:cubicBezTo>
                  <a:lnTo>
                    <a:pt x="15934" y="12338"/>
                  </a:lnTo>
                  <a:lnTo>
                    <a:pt x="18188" y="10963"/>
                  </a:lnTo>
                  <a:cubicBezTo>
                    <a:pt x="18364" y="10752"/>
                    <a:pt x="18532" y="10534"/>
                    <a:pt x="18692" y="10308"/>
                  </a:cubicBezTo>
                  <a:lnTo>
                    <a:pt x="18692" y="10308"/>
                  </a:lnTo>
                  <a:cubicBezTo>
                    <a:pt x="16959" y="11535"/>
                    <a:pt x="14892" y="12193"/>
                    <a:pt x="12770" y="12193"/>
                  </a:cubicBezTo>
                  <a:cubicBezTo>
                    <a:pt x="12766" y="12193"/>
                    <a:pt x="12761" y="12193"/>
                    <a:pt x="12756" y="12193"/>
                  </a:cubicBezTo>
                  <a:cubicBezTo>
                    <a:pt x="7076" y="12193"/>
                    <a:pt x="2471" y="7587"/>
                    <a:pt x="2471" y="1907"/>
                  </a:cubicBezTo>
                  <a:cubicBezTo>
                    <a:pt x="2471" y="1771"/>
                    <a:pt x="2473" y="1636"/>
                    <a:pt x="2478" y="1503"/>
                  </a:cubicBezTo>
                  <a:lnTo>
                    <a:pt x="1978" y="250"/>
                  </a:lnTo>
                  <a:lnTo>
                    <a:pt x="97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77"/>
            <p:cNvSpPr/>
            <p:nvPr/>
          </p:nvSpPr>
          <p:spPr>
            <a:xfrm>
              <a:off x="4843050" y="396475"/>
              <a:ext cx="220525" cy="228200"/>
            </a:xfrm>
            <a:custGeom>
              <a:avLst/>
              <a:gdLst/>
              <a:ahLst/>
              <a:cxnLst/>
              <a:rect l="l" t="t" r="r" b="b"/>
              <a:pathLst>
                <a:path w="8821" h="9128" extrusionOk="0">
                  <a:moveTo>
                    <a:pt x="8497" y="0"/>
                  </a:moveTo>
                  <a:cubicBezTo>
                    <a:pt x="6373" y="0"/>
                    <a:pt x="4300" y="661"/>
                    <a:pt x="2569" y="1891"/>
                  </a:cubicBezTo>
                  <a:cubicBezTo>
                    <a:pt x="1126" y="2913"/>
                    <a:pt x="1" y="5829"/>
                    <a:pt x="1" y="5829"/>
                  </a:cubicBezTo>
                  <a:lnTo>
                    <a:pt x="701" y="7415"/>
                  </a:lnTo>
                  <a:lnTo>
                    <a:pt x="2031" y="8744"/>
                  </a:lnTo>
                  <a:cubicBezTo>
                    <a:pt x="2286" y="8999"/>
                    <a:pt x="2621" y="9127"/>
                    <a:pt x="2956" y="9127"/>
                  </a:cubicBezTo>
                  <a:cubicBezTo>
                    <a:pt x="3290" y="9127"/>
                    <a:pt x="3625" y="8999"/>
                    <a:pt x="3880" y="8744"/>
                  </a:cubicBezTo>
                  <a:lnTo>
                    <a:pt x="3882" y="8743"/>
                  </a:lnTo>
                  <a:cubicBezTo>
                    <a:pt x="4392" y="8232"/>
                    <a:pt x="4392" y="7404"/>
                    <a:pt x="3882" y="6893"/>
                  </a:cubicBezTo>
                  <a:lnTo>
                    <a:pt x="3418" y="6428"/>
                  </a:lnTo>
                  <a:cubicBezTo>
                    <a:pt x="2935" y="5945"/>
                    <a:pt x="2935" y="5164"/>
                    <a:pt x="3418" y="4682"/>
                  </a:cubicBezTo>
                  <a:lnTo>
                    <a:pt x="4757" y="3342"/>
                  </a:lnTo>
                  <a:cubicBezTo>
                    <a:pt x="4999" y="3101"/>
                    <a:pt x="5315" y="2980"/>
                    <a:pt x="5630" y="2980"/>
                  </a:cubicBezTo>
                  <a:cubicBezTo>
                    <a:pt x="5946" y="2980"/>
                    <a:pt x="6262" y="3101"/>
                    <a:pt x="6503" y="3342"/>
                  </a:cubicBezTo>
                  <a:lnTo>
                    <a:pt x="8511" y="5350"/>
                  </a:lnTo>
                  <a:lnTo>
                    <a:pt x="8821" y="4460"/>
                  </a:lnTo>
                  <a:lnTo>
                    <a:pt x="8511" y="0"/>
                  </a:lnTo>
                  <a:cubicBezTo>
                    <a:pt x="8506" y="0"/>
                    <a:pt x="8502" y="0"/>
                    <a:pt x="84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77"/>
            <p:cNvSpPr/>
            <p:nvPr/>
          </p:nvSpPr>
          <p:spPr>
            <a:xfrm>
              <a:off x="4823000" y="443725"/>
              <a:ext cx="84275" cy="138150"/>
            </a:xfrm>
            <a:custGeom>
              <a:avLst/>
              <a:gdLst/>
              <a:ahLst/>
              <a:cxnLst/>
              <a:rect l="l" t="t" r="r" b="b"/>
              <a:pathLst>
                <a:path w="3371" h="5526" extrusionOk="0">
                  <a:moveTo>
                    <a:pt x="3371" y="1"/>
                  </a:moveTo>
                  <a:lnTo>
                    <a:pt x="3371" y="1"/>
                  </a:lnTo>
                  <a:cubicBezTo>
                    <a:pt x="1919" y="1029"/>
                    <a:pt x="759" y="2414"/>
                    <a:pt x="0" y="4023"/>
                  </a:cubicBezTo>
                  <a:lnTo>
                    <a:pt x="1503" y="5525"/>
                  </a:lnTo>
                  <a:cubicBezTo>
                    <a:pt x="1575" y="3542"/>
                    <a:pt x="2225" y="1622"/>
                    <a:pt x="33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77"/>
            <p:cNvSpPr/>
            <p:nvPr/>
          </p:nvSpPr>
          <p:spPr>
            <a:xfrm>
              <a:off x="4895925" y="710600"/>
              <a:ext cx="101350" cy="82925"/>
            </a:xfrm>
            <a:custGeom>
              <a:avLst/>
              <a:gdLst/>
              <a:ahLst/>
              <a:cxnLst/>
              <a:rect l="l" t="t" r="r" b="b"/>
              <a:pathLst>
                <a:path w="4054" h="3317" extrusionOk="0">
                  <a:moveTo>
                    <a:pt x="1374" y="0"/>
                  </a:moveTo>
                  <a:cubicBezTo>
                    <a:pt x="1211" y="0"/>
                    <a:pt x="1047" y="33"/>
                    <a:pt x="891" y="100"/>
                  </a:cubicBezTo>
                  <a:lnTo>
                    <a:pt x="1" y="477"/>
                  </a:lnTo>
                  <a:lnTo>
                    <a:pt x="248" y="2086"/>
                  </a:lnTo>
                  <a:lnTo>
                    <a:pt x="1349" y="2277"/>
                  </a:lnTo>
                  <a:cubicBezTo>
                    <a:pt x="1381" y="2272"/>
                    <a:pt x="1413" y="2269"/>
                    <a:pt x="1445" y="2269"/>
                  </a:cubicBezTo>
                  <a:cubicBezTo>
                    <a:pt x="1598" y="2269"/>
                    <a:pt x="1746" y="2330"/>
                    <a:pt x="1856" y="2440"/>
                  </a:cubicBezTo>
                  <a:lnTo>
                    <a:pt x="2473" y="3057"/>
                  </a:lnTo>
                  <a:cubicBezTo>
                    <a:pt x="2643" y="3230"/>
                    <a:pt x="2868" y="3317"/>
                    <a:pt x="3093" y="3317"/>
                  </a:cubicBezTo>
                  <a:cubicBezTo>
                    <a:pt x="3317" y="3317"/>
                    <a:pt x="3540" y="3231"/>
                    <a:pt x="3711" y="3061"/>
                  </a:cubicBezTo>
                  <a:cubicBezTo>
                    <a:pt x="4053" y="2718"/>
                    <a:pt x="4052" y="2162"/>
                    <a:pt x="3706" y="1823"/>
                  </a:cubicBezTo>
                  <a:lnTo>
                    <a:pt x="3708" y="1823"/>
                  </a:lnTo>
                  <a:lnTo>
                    <a:pt x="2246" y="361"/>
                  </a:lnTo>
                  <a:cubicBezTo>
                    <a:pt x="2011" y="126"/>
                    <a:pt x="1695" y="0"/>
                    <a:pt x="13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77"/>
            <p:cNvSpPr/>
            <p:nvPr/>
          </p:nvSpPr>
          <p:spPr>
            <a:xfrm>
              <a:off x="5076375" y="644950"/>
              <a:ext cx="236600" cy="211675"/>
            </a:xfrm>
            <a:custGeom>
              <a:avLst/>
              <a:gdLst/>
              <a:ahLst/>
              <a:cxnLst/>
              <a:rect l="l" t="t" r="r" b="b"/>
              <a:pathLst>
                <a:path w="9464" h="8467" extrusionOk="0">
                  <a:moveTo>
                    <a:pt x="1645" y="1"/>
                  </a:moveTo>
                  <a:lnTo>
                    <a:pt x="1645" y="1993"/>
                  </a:lnTo>
                  <a:cubicBezTo>
                    <a:pt x="1645" y="2448"/>
                    <a:pt x="1278" y="2816"/>
                    <a:pt x="823" y="2816"/>
                  </a:cubicBezTo>
                  <a:cubicBezTo>
                    <a:pt x="369" y="2816"/>
                    <a:pt x="0" y="3185"/>
                    <a:pt x="0" y="3640"/>
                  </a:cubicBezTo>
                  <a:lnTo>
                    <a:pt x="0" y="5255"/>
                  </a:lnTo>
                  <a:cubicBezTo>
                    <a:pt x="0" y="5801"/>
                    <a:pt x="216" y="6325"/>
                    <a:pt x="603" y="6711"/>
                  </a:cubicBezTo>
                  <a:lnTo>
                    <a:pt x="2050" y="8157"/>
                  </a:lnTo>
                  <a:lnTo>
                    <a:pt x="4530" y="8467"/>
                  </a:lnTo>
                  <a:lnTo>
                    <a:pt x="6880" y="6986"/>
                  </a:lnTo>
                  <a:lnTo>
                    <a:pt x="6878" y="6737"/>
                  </a:lnTo>
                  <a:lnTo>
                    <a:pt x="5856" y="5715"/>
                  </a:lnTo>
                  <a:cubicBezTo>
                    <a:pt x="5548" y="5407"/>
                    <a:pt x="5375" y="4988"/>
                    <a:pt x="5375" y="4552"/>
                  </a:cubicBezTo>
                  <a:lnTo>
                    <a:pt x="5375" y="3228"/>
                  </a:lnTo>
                  <a:cubicBezTo>
                    <a:pt x="5375" y="2774"/>
                    <a:pt x="5743" y="2404"/>
                    <a:pt x="6197" y="2404"/>
                  </a:cubicBezTo>
                  <a:lnTo>
                    <a:pt x="9257" y="2404"/>
                  </a:lnTo>
                  <a:cubicBezTo>
                    <a:pt x="9395" y="1728"/>
                    <a:pt x="9464" y="1039"/>
                    <a:pt x="9463" y="347"/>
                  </a:cubicBezTo>
                  <a:lnTo>
                    <a:pt x="164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77"/>
            <p:cNvSpPr/>
            <p:nvPr/>
          </p:nvSpPr>
          <p:spPr>
            <a:xfrm>
              <a:off x="5127625" y="813350"/>
              <a:ext cx="125700" cy="73100"/>
            </a:xfrm>
            <a:custGeom>
              <a:avLst/>
              <a:gdLst/>
              <a:ahLst/>
              <a:cxnLst/>
              <a:rect l="l" t="t" r="r" b="b"/>
              <a:pathLst>
                <a:path w="5028" h="2924" extrusionOk="0">
                  <a:moveTo>
                    <a:pt x="4828" y="1"/>
                  </a:moveTo>
                  <a:cubicBezTo>
                    <a:pt x="3362" y="871"/>
                    <a:pt x="1702" y="1359"/>
                    <a:pt x="0" y="1421"/>
                  </a:cubicBezTo>
                  <a:lnTo>
                    <a:pt x="1501" y="2924"/>
                  </a:lnTo>
                  <a:cubicBezTo>
                    <a:pt x="2861" y="2283"/>
                    <a:pt x="4064" y="1353"/>
                    <a:pt x="5027" y="200"/>
                  </a:cubicBezTo>
                  <a:lnTo>
                    <a:pt x="482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77"/>
            <p:cNvSpPr/>
            <p:nvPr/>
          </p:nvSpPr>
          <p:spPr>
            <a:xfrm>
              <a:off x="4876400" y="722525"/>
              <a:ext cx="53275" cy="53350"/>
            </a:xfrm>
            <a:custGeom>
              <a:avLst/>
              <a:gdLst/>
              <a:ahLst/>
              <a:cxnLst/>
              <a:rect l="l" t="t" r="r" b="b"/>
              <a:pathLst>
                <a:path w="2131" h="2134" extrusionOk="0">
                  <a:moveTo>
                    <a:pt x="782" y="0"/>
                  </a:moveTo>
                  <a:lnTo>
                    <a:pt x="673" y="46"/>
                  </a:lnTo>
                  <a:cubicBezTo>
                    <a:pt x="137" y="275"/>
                    <a:pt x="1" y="972"/>
                    <a:pt x="414" y="1385"/>
                  </a:cubicBezTo>
                  <a:lnTo>
                    <a:pt x="991" y="1963"/>
                  </a:lnTo>
                  <a:cubicBezTo>
                    <a:pt x="1105" y="2077"/>
                    <a:pt x="1254" y="2134"/>
                    <a:pt x="1403" y="2134"/>
                  </a:cubicBezTo>
                  <a:cubicBezTo>
                    <a:pt x="1552" y="2134"/>
                    <a:pt x="1701" y="2077"/>
                    <a:pt x="1815" y="1963"/>
                  </a:cubicBezTo>
                  <a:cubicBezTo>
                    <a:pt x="1898" y="1875"/>
                    <a:pt x="2010" y="1818"/>
                    <a:pt x="2130" y="1800"/>
                  </a:cubicBezTo>
                  <a:cubicBezTo>
                    <a:pt x="1617" y="1252"/>
                    <a:pt x="1164" y="648"/>
                    <a:pt x="7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77"/>
            <p:cNvSpPr/>
            <p:nvPr/>
          </p:nvSpPr>
          <p:spPr>
            <a:xfrm>
              <a:off x="5076375" y="653625"/>
              <a:ext cx="102875" cy="102900"/>
            </a:xfrm>
            <a:custGeom>
              <a:avLst/>
              <a:gdLst/>
              <a:ahLst/>
              <a:cxnLst/>
              <a:rect l="l" t="t" r="r" b="b"/>
              <a:pathLst>
                <a:path w="4115" h="4116" extrusionOk="0">
                  <a:moveTo>
                    <a:pt x="1645" y="0"/>
                  </a:moveTo>
                  <a:lnTo>
                    <a:pt x="1645" y="1646"/>
                  </a:lnTo>
                  <a:cubicBezTo>
                    <a:pt x="1645" y="2094"/>
                    <a:pt x="1288" y="2461"/>
                    <a:pt x="840" y="2469"/>
                  </a:cubicBezTo>
                  <a:cubicBezTo>
                    <a:pt x="383" y="2479"/>
                    <a:pt x="0" y="2803"/>
                    <a:pt x="0" y="3260"/>
                  </a:cubicBezTo>
                  <a:lnTo>
                    <a:pt x="0" y="4116"/>
                  </a:lnTo>
                  <a:lnTo>
                    <a:pt x="2469" y="4116"/>
                  </a:lnTo>
                  <a:cubicBezTo>
                    <a:pt x="3377" y="4116"/>
                    <a:pt x="4114" y="3379"/>
                    <a:pt x="4114" y="2469"/>
                  </a:cubicBezTo>
                  <a:lnTo>
                    <a:pt x="411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77"/>
            <p:cNvSpPr/>
            <p:nvPr/>
          </p:nvSpPr>
          <p:spPr>
            <a:xfrm>
              <a:off x="5055825" y="396475"/>
              <a:ext cx="257150" cy="257175"/>
            </a:xfrm>
            <a:custGeom>
              <a:avLst/>
              <a:gdLst/>
              <a:ahLst/>
              <a:cxnLst/>
              <a:rect l="l" t="t" r="r" b="b"/>
              <a:pathLst>
                <a:path w="10286" h="10287" extrusionOk="0">
                  <a:moveTo>
                    <a:pt x="0" y="0"/>
                  </a:moveTo>
                  <a:lnTo>
                    <a:pt x="0" y="824"/>
                  </a:lnTo>
                  <a:lnTo>
                    <a:pt x="9462" y="10286"/>
                  </a:lnTo>
                  <a:lnTo>
                    <a:pt x="10286" y="10286"/>
                  </a:lnTo>
                  <a:cubicBezTo>
                    <a:pt x="10286" y="4606"/>
                    <a:pt x="5681" y="0"/>
                    <a:pt x="0" y="0"/>
                  </a:cubicBezTo>
                  <a:close/>
                </a:path>
              </a:pathLst>
            </a:custGeom>
            <a:solidFill>
              <a:srgbClr val="686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77"/>
            <p:cNvSpPr/>
            <p:nvPr/>
          </p:nvSpPr>
          <p:spPr>
            <a:xfrm>
              <a:off x="5055825" y="417050"/>
              <a:ext cx="236575" cy="236600"/>
            </a:xfrm>
            <a:custGeom>
              <a:avLst/>
              <a:gdLst/>
              <a:ahLst/>
              <a:cxnLst/>
              <a:rect l="l" t="t" r="r" b="b"/>
              <a:pathLst>
                <a:path w="9463" h="9464" extrusionOk="0">
                  <a:moveTo>
                    <a:pt x="0" y="1"/>
                  </a:moveTo>
                  <a:lnTo>
                    <a:pt x="0" y="1234"/>
                  </a:lnTo>
                  <a:lnTo>
                    <a:pt x="8229" y="9463"/>
                  </a:lnTo>
                  <a:lnTo>
                    <a:pt x="9462" y="9463"/>
                  </a:lnTo>
                  <a:cubicBezTo>
                    <a:pt x="9462" y="4237"/>
                    <a:pt x="5225"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77"/>
            <p:cNvSpPr/>
            <p:nvPr/>
          </p:nvSpPr>
          <p:spPr>
            <a:xfrm>
              <a:off x="5055825" y="447900"/>
              <a:ext cx="205725" cy="205775"/>
            </a:xfrm>
            <a:custGeom>
              <a:avLst/>
              <a:gdLst/>
              <a:ahLst/>
              <a:cxnLst/>
              <a:rect l="l" t="t" r="r" b="b"/>
              <a:pathLst>
                <a:path w="8229" h="8231" extrusionOk="0">
                  <a:moveTo>
                    <a:pt x="0" y="0"/>
                  </a:moveTo>
                  <a:lnTo>
                    <a:pt x="0" y="4527"/>
                  </a:lnTo>
                  <a:lnTo>
                    <a:pt x="3703" y="8231"/>
                  </a:lnTo>
                  <a:lnTo>
                    <a:pt x="8229" y="8231"/>
                  </a:lnTo>
                  <a:cubicBezTo>
                    <a:pt x="8229" y="3685"/>
                    <a:pt x="4544" y="0"/>
                    <a:pt x="0" y="0"/>
                  </a:cubicBezTo>
                  <a:close/>
                </a:path>
              </a:pathLst>
            </a:custGeom>
            <a:solidFill>
              <a:srgbClr val="CAC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77"/>
            <p:cNvSpPr/>
            <p:nvPr/>
          </p:nvSpPr>
          <p:spPr>
            <a:xfrm>
              <a:off x="5055775" y="561050"/>
              <a:ext cx="92625" cy="92625"/>
            </a:xfrm>
            <a:custGeom>
              <a:avLst/>
              <a:gdLst/>
              <a:ahLst/>
              <a:cxnLst/>
              <a:rect l="l" t="t" r="r" b="b"/>
              <a:pathLst>
                <a:path w="3705" h="3705" extrusionOk="0">
                  <a:moveTo>
                    <a:pt x="2" y="1"/>
                  </a:moveTo>
                  <a:lnTo>
                    <a:pt x="2" y="3293"/>
                  </a:lnTo>
                  <a:cubicBezTo>
                    <a:pt x="1" y="3519"/>
                    <a:pt x="186" y="3703"/>
                    <a:pt x="412" y="3705"/>
                  </a:cubicBezTo>
                  <a:lnTo>
                    <a:pt x="3705" y="3705"/>
                  </a:lnTo>
                  <a:cubicBezTo>
                    <a:pt x="3705" y="1659"/>
                    <a:pt x="2046" y="1"/>
                    <a:pt x="2" y="1"/>
                  </a:cubicBezTo>
                  <a:close/>
                </a:path>
              </a:pathLst>
            </a:custGeom>
            <a:solidFill>
              <a:srgbClr val="DFDE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77"/>
            <p:cNvSpPr/>
            <p:nvPr/>
          </p:nvSpPr>
          <p:spPr>
            <a:xfrm>
              <a:off x="5179225" y="348475"/>
              <a:ext cx="229450" cy="181750"/>
            </a:xfrm>
            <a:custGeom>
              <a:avLst/>
              <a:gdLst/>
              <a:ahLst/>
              <a:cxnLst/>
              <a:rect l="l" t="t" r="r" b="b"/>
              <a:pathLst>
                <a:path w="9178" h="7270" extrusionOk="0">
                  <a:moveTo>
                    <a:pt x="5326" y="1"/>
                  </a:moveTo>
                  <a:cubicBezTo>
                    <a:pt x="2888" y="1"/>
                    <a:pt x="0" y="1097"/>
                    <a:pt x="0" y="1097"/>
                  </a:cubicBezTo>
                  <a:lnTo>
                    <a:pt x="0" y="1098"/>
                  </a:lnTo>
                  <a:lnTo>
                    <a:pt x="0" y="6858"/>
                  </a:lnTo>
                  <a:cubicBezTo>
                    <a:pt x="0" y="7086"/>
                    <a:pt x="184" y="7270"/>
                    <a:pt x="412" y="7270"/>
                  </a:cubicBezTo>
                  <a:lnTo>
                    <a:pt x="2469" y="7270"/>
                  </a:lnTo>
                  <a:lnTo>
                    <a:pt x="8959" y="6056"/>
                  </a:lnTo>
                  <a:lnTo>
                    <a:pt x="9177" y="2618"/>
                  </a:lnTo>
                  <a:cubicBezTo>
                    <a:pt x="8894" y="2060"/>
                    <a:pt x="8560" y="1528"/>
                    <a:pt x="8181" y="1032"/>
                  </a:cubicBezTo>
                  <a:cubicBezTo>
                    <a:pt x="7592" y="260"/>
                    <a:pt x="6512" y="1"/>
                    <a:pt x="53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77"/>
            <p:cNvSpPr/>
            <p:nvPr/>
          </p:nvSpPr>
          <p:spPr>
            <a:xfrm>
              <a:off x="5179225" y="273250"/>
              <a:ext cx="204550" cy="141350"/>
            </a:xfrm>
            <a:custGeom>
              <a:avLst/>
              <a:gdLst/>
              <a:ahLst/>
              <a:cxnLst/>
              <a:rect l="l" t="t" r="r" b="b"/>
              <a:pathLst>
                <a:path w="8182" h="5654" extrusionOk="0">
                  <a:moveTo>
                    <a:pt x="406" y="1"/>
                  </a:moveTo>
                  <a:cubicBezTo>
                    <a:pt x="182" y="1"/>
                    <a:pt x="0" y="188"/>
                    <a:pt x="0" y="414"/>
                  </a:cubicBezTo>
                  <a:lnTo>
                    <a:pt x="0" y="4107"/>
                  </a:lnTo>
                  <a:lnTo>
                    <a:pt x="1186" y="5291"/>
                  </a:lnTo>
                  <a:cubicBezTo>
                    <a:pt x="1427" y="5533"/>
                    <a:pt x="1742" y="5653"/>
                    <a:pt x="2058" y="5653"/>
                  </a:cubicBezTo>
                  <a:cubicBezTo>
                    <a:pt x="2374" y="5653"/>
                    <a:pt x="2690" y="5533"/>
                    <a:pt x="2931" y="5291"/>
                  </a:cubicBezTo>
                  <a:lnTo>
                    <a:pt x="4065" y="4157"/>
                  </a:lnTo>
                  <a:cubicBezTo>
                    <a:pt x="4306" y="3916"/>
                    <a:pt x="4622" y="3795"/>
                    <a:pt x="4938" y="3795"/>
                  </a:cubicBezTo>
                  <a:cubicBezTo>
                    <a:pt x="5254" y="3795"/>
                    <a:pt x="5570" y="3916"/>
                    <a:pt x="5811" y="4157"/>
                  </a:cubicBezTo>
                  <a:lnTo>
                    <a:pt x="6070" y="4416"/>
                  </a:lnTo>
                  <a:cubicBezTo>
                    <a:pt x="6312" y="4658"/>
                    <a:pt x="6628" y="4777"/>
                    <a:pt x="6943" y="4777"/>
                  </a:cubicBezTo>
                  <a:cubicBezTo>
                    <a:pt x="7282" y="4777"/>
                    <a:pt x="7621" y="4638"/>
                    <a:pt x="7866" y="4363"/>
                  </a:cubicBezTo>
                  <a:lnTo>
                    <a:pt x="8181" y="4041"/>
                  </a:lnTo>
                  <a:cubicBezTo>
                    <a:pt x="6381" y="1685"/>
                    <a:pt x="3587" y="129"/>
                    <a:pt x="423" y="1"/>
                  </a:cubicBezTo>
                  <a:cubicBezTo>
                    <a:pt x="418" y="1"/>
                    <a:pt x="412" y="1"/>
                    <a:pt x="4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77"/>
            <p:cNvSpPr/>
            <p:nvPr/>
          </p:nvSpPr>
          <p:spPr>
            <a:xfrm>
              <a:off x="5259150" y="413950"/>
              <a:ext cx="177275" cy="116275"/>
            </a:xfrm>
            <a:custGeom>
              <a:avLst/>
              <a:gdLst/>
              <a:ahLst/>
              <a:cxnLst/>
              <a:rect l="l" t="t" r="r" b="b"/>
              <a:pathLst>
                <a:path w="7091" h="4651" extrusionOk="0">
                  <a:moveTo>
                    <a:pt x="5980" y="0"/>
                  </a:moveTo>
                  <a:lnTo>
                    <a:pt x="4210" y="1770"/>
                  </a:lnTo>
                  <a:lnTo>
                    <a:pt x="2749" y="3462"/>
                  </a:lnTo>
                  <a:lnTo>
                    <a:pt x="1" y="3735"/>
                  </a:lnTo>
                  <a:lnTo>
                    <a:pt x="1741" y="4651"/>
                  </a:lnTo>
                  <a:lnTo>
                    <a:pt x="6668" y="4651"/>
                  </a:lnTo>
                  <a:cubicBezTo>
                    <a:pt x="6900" y="4651"/>
                    <a:pt x="7091" y="4458"/>
                    <a:pt x="7081" y="4228"/>
                  </a:cubicBezTo>
                  <a:cubicBezTo>
                    <a:pt x="7023" y="2756"/>
                    <a:pt x="6648" y="1313"/>
                    <a:pt x="59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77"/>
            <p:cNvSpPr/>
            <p:nvPr/>
          </p:nvSpPr>
          <p:spPr>
            <a:xfrm>
              <a:off x="5240950" y="458200"/>
              <a:ext cx="123475" cy="72025"/>
            </a:xfrm>
            <a:custGeom>
              <a:avLst/>
              <a:gdLst/>
              <a:ahLst/>
              <a:cxnLst/>
              <a:rect l="l" t="t" r="r" b="b"/>
              <a:pathLst>
                <a:path w="4939" h="2881" extrusionOk="0">
                  <a:moveTo>
                    <a:pt x="4938" y="0"/>
                  </a:moveTo>
                  <a:lnTo>
                    <a:pt x="4065" y="873"/>
                  </a:lnTo>
                  <a:cubicBezTo>
                    <a:pt x="3833" y="1104"/>
                    <a:pt x="3519" y="1234"/>
                    <a:pt x="3192" y="1235"/>
                  </a:cubicBezTo>
                  <a:lnTo>
                    <a:pt x="824" y="1235"/>
                  </a:lnTo>
                  <a:cubicBezTo>
                    <a:pt x="823" y="1235"/>
                    <a:pt x="822" y="1235"/>
                    <a:pt x="821" y="1235"/>
                  </a:cubicBezTo>
                  <a:cubicBezTo>
                    <a:pt x="367" y="1235"/>
                    <a:pt x="0" y="1604"/>
                    <a:pt x="0" y="2057"/>
                  </a:cubicBezTo>
                  <a:lnTo>
                    <a:pt x="0" y="2881"/>
                  </a:lnTo>
                  <a:lnTo>
                    <a:pt x="2469" y="2881"/>
                  </a:lnTo>
                  <a:cubicBezTo>
                    <a:pt x="2469" y="2425"/>
                    <a:pt x="2837" y="2057"/>
                    <a:pt x="3293" y="2057"/>
                  </a:cubicBezTo>
                  <a:lnTo>
                    <a:pt x="4115" y="2057"/>
                  </a:lnTo>
                  <a:cubicBezTo>
                    <a:pt x="4569" y="2057"/>
                    <a:pt x="4938" y="1689"/>
                    <a:pt x="4938" y="1235"/>
                  </a:cubicBezTo>
                  <a:lnTo>
                    <a:pt x="49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7" name="Google Shape;2647;p77"/>
          <p:cNvGrpSpPr/>
          <p:nvPr/>
        </p:nvGrpSpPr>
        <p:grpSpPr>
          <a:xfrm>
            <a:off x="3908403" y="1526344"/>
            <a:ext cx="561081" cy="489944"/>
            <a:chOff x="3855625" y="332825"/>
            <a:chExt cx="647750" cy="565625"/>
          </a:xfrm>
        </p:grpSpPr>
        <p:sp>
          <p:nvSpPr>
            <p:cNvPr id="2648" name="Google Shape;2648;p77"/>
            <p:cNvSpPr/>
            <p:nvPr/>
          </p:nvSpPr>
          <p:spPr>
            <a:xfrm>
              <a:off x="4338800" y="373975"/>
              <a:ext cx="72000" cy="267400"/>
            </a:xfrm>
            <a:custGeom>
              <a:avLst/>
              <a:gdLst/>
              <a:ahLst/>
              <a:cxnLst/>
              <a:rect l="l" t="t" r="r" b="b"/>
              <a:pathLst>
                <a:path w="2880" h="10696" extrusionOk="0">
                  <a:moveTo>
                    <a:pt x="2056" y="0"/>
                  </a:moveTo>
                  <a:lnTo>
                    <a:pt x="2056" y="2779"/>
                  </a:lnTo>
                  <a:cubicBezTo>
                    <a:pt x="2056" y="2998"/>
                    <a:pt x="1970" y="3208"/>
                    <a:pt x="1816" y="3362"/>
                  </a:cubicBezTo>
                  <a:lnTo>
                    <a:pt x="1" y="5177"/>
                  </a:lnTo>
                  <a:lnTo>
                    <a:pt x="1" y="10695"/>
                  </a:lnTo>
                  <a:lnTo>
                    <a:pt x="823" y="10695"/>
                  </a:lnTo>
                  <a:lnTo>
                    <a:pt x="823" y="5517"/>
                  </a:lnTo>
                  <a:lnTo>
                    <a:pt x="2397" y="3944"/>
                  </a:lnTo>
                  <a:cubicBezTo>
                    <a:pt x="2707" y="3635"/>
                    <a:pt x="2880" y="3216"/>
                    <a:pt x="2880" y="2779"/>
                  </a:cubicBezTo>
                  <a:lnTo>
                    <a:pt x="288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77"/>
            <p:cNvSpPr/>
            <p:nvPr/>
          </p:nvSpPr>
          <p:spPr>
            <a:xfrm>
              <a:off x="4061150" y="601625"/>
              <a:ext cx="20600" cy="50000"/>
            </a:xfrm>
            <a:custGeom>
              <a:avLst/>
              <a:gdLst/>
              <a:ahLst/>
              <a:cxnLst/>
              <a:rect l="l" t="t" r="r" b="b"/>
              <a:pathLst>
                <a:path w="824" h="2000" extrusionOk="0">
                  <a:moveTo>
                    <a:pt x="379" y="0"/>
                  </a:moveTo>
                  <a:lnTo>
                    <a:pt x="0" y="355"/>
                  </a:lnTo>
                  <a:lnTo>
                    <a:pt x="0" y="2000"/>
                  </a:lnTo>
                  <a:lnTo>
                    <a:pt x="824" y="2000"/>
                  </a:lnTo>
                  <a:lnTo>
                    <a:pt x="824" y="355"/>
                  </a:lnTo>
                  <a:lnTo>
                    <a:pt x="37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77"/>
            <p:cNvSpPr/>
            <p:nvPr/>
          </p:nvSpPr>
          <p:spPr>
            <a:xfrm>
              <a:off x="4061150" y="569375"/>
              <a:ext cx="20575" cy="41125"/>
            </a:xfrm>
            <a:custGeom>
              <a:avLst/>
              <a:gdLst/>
              <a:ahLst/>
              <a:cxnLst/>
              <a:rect l="l" t="t" r="r" b="b"/>
              <a:pathLst>
                <a:path w="823" h="1645" extrusionOk="0">
                  <a:moveTo>
                    <a:pt x="0" y="0"/>
                  </a:moveTo>
                  <a:lnTo>
                    <a:pt x="0" y="1644"/>
                  </a:lnTo>
                  <a:lnTo>
                    <a:pt x="822" y="1644"/>
                  </a:lnTo>
                  <a:lnTo>
                    <a:pt x="82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77"/>
            <p:cNvSpPr/>
            <p:nvPr/>
          </p:nvSpPr>
          <p:spPr>
            <a:xfrm>
              <a:off x="3960500" y="657975"/>
              <a:ext cx="448075" cy="158200"/>
            </a:xfrm>
            <a:custGeom>
              <a:avLst/>
              <a:gdLst/>
              <a:ahLst/>
              <a:cxnLst/>
              <a:rect l="l" t="t" r="r" b="b"/>
              <a:pathLst>
                <a:path w="17923" h="6328" extrusionOk="0">
                  <a:moveTo>
                    <a:pt x="325" y="0"/>
                  </a:moveTo>
                  <a:lnTo>
                    <a:pt x="1" y="569"/>
                  </a:lnTo>
                  <a:cubicBezTo>
                    <a:pt x="50" y="695"/>
                    <a:pt x="121" y="812"/>
                    <a:pt x="210" y="916"/>
                  </a:cubicBezTo>
                  <a:lnTo>
                    <a:pt x="3791" y="5094"/>
                  </a:lnTo>
                  <a:lnTo>
                    <a:pt x="5243" y="6327"/>
                  </a:lnTo>
                  <a:lnTo>
                    <a:pt x="12831" y="6327"/>
                  </a:lnTo>
                  <a:lnTo>
                    <a:pt x="14132" y="5094"/>
                  </a:lnTo>
                  <a:lnTo>
                    <a:pt x="17713" y="916"/>
                  </a:lnTo>
                  <a:cubicBezTo>
                    <a:pt x="17802" y="812"/>
                    <a:pt x="17873" y="695"/>
                    <a:pt x="17923" y="569"/>
                  </a:cubicBezTo>
                  <a:lnTo>
                    <a:pt x="176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77"/>
            <p:cNvSpPr/>
            <p:nvPr/>
          </p:nvSpPr>
          <p:spPr>
            <a:xfrm>
              <a:off x="4055275" y="733875"/>
              <a:ext cx="258550" cy="82300"/>
            </a:xfrm>
            <a:custGeom>
              <a:avLst/>
              <a:gdLst/>
              <a:ahLst/>
              <a:cxnLst/>
              <a:rect l="l" t="t" r="r" b="b"/>
              <a:pathLst>
                <a:path w="10342" h="3292" extrusionOk="0">
                  <a:moveTo>
                    <a:pt x="5172" y="0"/>
                  </a:moveTo>
                  <a:cubicBezTo>
                    <a:pt x="3873" y="0"/>
                    <a:pt x="2732" y="671"/>
                    <a:pt x="2073" y="1683"/>
                  </a:cubicBezTo>
                  <a:cubicBezTo>
                    <a:pt x="1922" y="1916"/>
                    <a:pt x="1664" y="2056"/>
                    <a:pt x="1387" y="2058"/>
                  </a:cubicBezTo>
                  <a:lnTo>
                    <a:pt x="0" y="2058"/>
                  </a:lnTo>
                  <a:lnTo>
                    <a:pt x="1057" y="3291"/>
                  </a:lnTo>
                  <a:lnTo>
                    <a:pt x="9284" y="3291"/>
                  </a:lnTo>
                  <a:lnTo>
                    <a:pt x="10341" y="2058"/>
                  </a:lnTo>
                  <a:lnTo>
                    <a:pt x="8956" y="2058"/>
                  </a:lnTo>
                  <a:cubicBezTo>
                    <a:pt x="8679" y="2056"/>
                    <a:pt x="8420" y="1916"/>
                    <a:pt x="8270" y="1683"/>
                  </a:cubicBezTo>
                  <a:cubicBezTo>
                    <a:pt x="7609" y="671"/>
                    <a:pt x="6470" y="0"/>
                    <a:pt x="51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77"/>
            <p:cNvSpPr/>
            <p:nvPr/>
          </p:nvSpPr>
          <p:spPr>
            <a:xfrm>
              <a:off x="3958325" y="631050"/>
              <a:ext cx="452475" cy="41200"/>
            </a:xfrm>
            <a:custGeom>
              <a:avLst/>
              <a:gdLst/>
              <a:ahLst/>
              <a:cxnLst/>
              <a:rect l="l" t="t" r="r" b="b"/>
              <a:pathLst>
                <a:path w="18099" h="1648" extrusionOk="0">
                  <a:moveTo>
                    <a:pt x="412" y="1"/>
                  </a:moveTo>
                  <a:cubicBezTo>
                    <a:pt x="184" y="1"/>
                    <a:pt x="0" y="184"/>
                    <a:pt x="0" y="412"/>
                  </a:cubicBezTo>
                  <a:lnTo>
                    <a:pt x="0" y="1190"/>
                  </a:lnTo>
                  <a:cubicBezTo>
                    <a:pt x="0" y="1346"/>
                    <a:pt x="30" y="1502"/>
                    <a:pt x="88" y="1647"/>
                  </a:cubicBezTo>
                  <a:lnTo>
                    <a:pt x="18011" y="1647"/>
                  </a:lnTo>
                  <a:cubicBezTo>
                    <a:pt x="18069" y="1502"/>
                    <a:pt x="18099" y="1347"/>
                    <a:pt x="18099" y="1190"/>
                  </a:cubicBezTo>
                  <a:lnTo>
                    <a:pt x="18099" y="412"/>
                  </a:lnTo>
                  <a:cubicBezTo>
                    <a:pt x="18099" y="186"/>
                    <a:pt x="17915" y="1"/>
                    <a:pt x="17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77"/>
            <p:cNvSpPr/>
            <p:nvPr/>
          </p:nvSpPr>
          <p:spPr>
            <a:xfrm>
              <a:off x="3948025" y="805850"/>
              <a:ext cx="473050" cy="20575"/>
            </a:xfrm>
            <a:custGeom>
              <a:avLst/>
              <a:gdLst/>
              <a:ahLst/>
              <a:cxnLst/>
              <a:rect l="l" t="t" r="r" b="b"/>
              <a:pathLst>
                <a:path w="18922" h="823" extrusionOk="0">
                  <a:moveTo>
                    <a:pt x="0" y="1"/>
                  </a:moveTo>
                  <a:lnTo>
                    <a:pt x="0" y="823"/>
                  </a:lnTo>
                  <a:lnTo>
                    <a:pt x="18921" y="823"/>
                  </a:lnTo>
                  <a:lnTo>
                    <a:pt x="1892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55" name="Google Shape;2655;p77"/>
            <p:cNvGrpSpPr/>
            <p:nvPr/>
          </p:nvGrpSpPr>
          <p:grpSpPr>
            <a:xfrm>
              <a:off x="3855625" y="754425"/>
              <a:ext cx="647750" cy="144025"/>
              <a:chOff x="3855625" y="754425"/>
              <a:chExt cx="647750" cy="144025"/>
            </a:xfrm>
          </p:grpSpPr>
          <p:sp>
            <p:nvSpPr>
              <p:cNvPr id="2656" name="Google Shape;2656;p77"/>
              <p:cNvSpPr/>
              <p:nvPr/>
            </p:nvSpPr>
            <p:spPr>
              <a:xfrm>
                <a:off x="3871700" y="754425"/>
                <a:ext cx="138075" cy="140450"/>
              </a:xfrm>
              <a:custGeom>
                <a:avLst/>
                <a:gdLst/>
                <a:ahLst/>
                <a:cxnLst/>
                <a:rect l="l" t="t" r="r" b="b"/>
                <a:pathLst>
                  <a:path w="5523" h="5618" extrusionOk="0">
                    <a:moveTo>
                      <a:pt x="2643" y="1"/>
                    </a:moveTo>
                    <a:cubicBezTo>
                      <a:pt x="2041" y="1"/>
                      <a:pt x="1442" y="190"/>
                      <a:pt x="938" y="559"/>
                    </a:cubicBezTo>
                    <a:cubicBezTo>
                      <a:pt x="225" y="1083"/>
                      <a:pt x="0" y="1928"/>
                      <a:pt x="0" y="2881"/>
                    </a:cubicBezTo>
                    <a:cubicBezTo>
                      <a:pt x="0" y="4470"/>
                      <a:pt x="1051" y="5617"/>
                      <a:pt x="2643" y="5617"/>
                    </a:cubicBezTo>
                    <a:cubicBezTo>
                      <a:pt x="3595" y="5617"/>
                      <a:pt x="4439" y="5296"/>
                      <a:pt x="4963" y="4585"/>
                    </a:cubicBezTo>
                    <a:cubicBezTo>
                      <a:pt x="5327" y="4091"/>
                      <a:pt x="5522" y="3494"/>
                      <a:pt x="5522" y="2881"/>
                    </a:cubicBezTo>
                    <a:cubicBezTo>
                      <a:pt x="5522" y="1795"/>
                      <a:pt x="4911" y="801"/>
                      <a:pt x="3943" y="312"/>
                    </a:cubicBezTo>
                    <a:cubicBezTo>
                      <a:pt x="3533" y="103"/>
                      <a:pt x="3087" y="1"/>
                      <a:pt x="26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77"/>
              <p:cNvSpPr/>
              <p:nvPr/>
            </p:nvSpPr>
            <p:spPr>
              <a:xfrm>
                <a:off x="3855625" y="768400"/>
                <a:ext cx="140175" cy="130050"/>
              </a:xfrm>
              <a:custGeom>
                <a:avLst/>
                <a:gdLst/>
                <a:ahLst/>
                <a:cxnLst/>
                <a:rect l="l" t="t" r="r" b="b"/>
                <a:pathLst>
                  <a:path w="5607" h="5202" extrusionOk="0">
                    <a:moveTo>
                      <a:pt x="1581" y="0"/>
                    </a:moveTo>
                    <a:lnTo>
                      <a:pt x="1581" y="0"/>
                    </a:lnTo>
                    <a:cubicBezTo>
                      <a:pt x="159" y="1045"/>
                      <a:pt x="1" y="3110"/>
                      <a:pt x="1249" y="4358"/>
                    </a:cubicBezTo>
                    <a:cubicBezTo>
                      <a:pt x="1791" y="4899"/>
                      <a:pt x="2525" y="5201"/>
                      <a:pt x="3286" y="5201"/>
                    </a:cubicBezTo>
                    <a:cubicBezTo>
                      <a:pt x="3358" y="5201"/>
                      <a:pt x="3431" y="5198"/>
                      <a:pt x="3504" y="5193"/>
                    </a:cubicBezTo>
                    <a:cubicBezTo>
                      <a:pt x="4342" y="5129"/>
                      <a:pt x="5110" y="4702"/>
                      <a:pt x="5606" y="4026"/>
                    </a:cubicBezTo>
                    <a:lnTo>
                      <a:pt x="5606" y="4026"/>
                    </a:lnTo>
                    <a:cubicBezTo>
                      <a:pt x="5113" y="4389"/>
                      <a:pt x="4516" y="4584"/>
                      <a:pt x="3903" y="4584"/>
                    </a:cubicBezTo>
                    <a:cubicBezTo>
                      <a:pt x="2818" y="4583"/>
                      <a:pt x="1825" y="3973"/>
                      <a:pt x="1334" y="3006"/>
                    </a:cubicBezTo>
                    <a:cubicBezTo>
                      <a:pt x="843" y="2036"/>
                      <a:pt x="939" y="875"/>
                      <a:pt x="15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77"/>
              <p:cNvSpPr/>
              <p:nvPr/>
            </p:nvSpPr>
            <p:spPr>
              <a:xfrm>
                <a:off x="4118475" y="754425"/>
                <a:ext cx="138075" cy="140450"/>
              </a:xfrm>
              <a:custGeom>
                <a:avLst/>
                <a:gdLst/>
                <a:ahLst/>
                <a:cxnLst/>
                <a:rect l="l" t="t" r="r" b="b"/>
                <a:pathLst>
                  <a:path w="5523" h="5618" extrusionOk="0">
                    <a:moveTo>
                      <a:pt x="2644" y="1"/>
                    </a:moveTo>
                    <a:cubicBezTo>
                      <a:pt x="2042" y="1"/>
                      <a:pt x="1443" y="190"/>
                      <a:pt x="939" y="559"/>
                    </a:cubicBezTo>
                    <a:cubicBezTo>
                      <a:pt x="227" y="1083"/>
                      <a:pt x="1" y="1928"/>
                      <a:pt x="1" y="2881"/>
                    </a:cubicBezTo>
                    <a:cubicBezTo>
                      <a:pt x="1" y="4470"/>
                      <a:pt x="1053" y="5617"/>
                      <a:pt x="2644" y="5617"/>
                    </a:cubicBezTo>
                    <a:cubicBezTo>
                      <a:pt x="3596" y="5617"/>
                      <a:pt x="4440" y="5296"/>
                      <a:pt x="4964" y="4585"/>
                    </a:cubicBezTo>
                    <a:cubicBezTo>
                      <a:pt x="5327" y="4091"/>
                      <a:pt x="5523" y="3494"/>
                      <a:pt x="5523" y="2881"/>
                    </a:cubicBezTo>
                    <a:cubicBezTo>
                      <a:pt x="5523" y="1795"/>
                      <a:pt x="4912" y="801"/>
                      <a:pt x="3944" y="312"/>
                    </a:cubicBezTo>
                    <a:cubicBezTo>
                      <a:pt x="3533" y="103"/>
                      <a:pt x="3087" y="1"/>
                      <a:pt x="26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77"/>
              <p:cNvSpPr/>
              <p:nvPr/>
            </p:nvSpPr>
            <p:spPr>
              <a:xfrm>
                <a:off x="4102450" y="768400"/>
                <a:ext cx="140125" cy="130050"/>
              </a:xfrm>
              <a:custGeom>
                <a:avLst/>
                <a:gdLst/>
                <a:ahLst/>
                <a:cxnLst/>
                <a:rect l="l" t="t" r="r" b="b"/>
                <a:pathLst>
                  <a:path w="5605" h="5202" extrusionOk="0">
                    <a:moveTo>
                      <a:pt x="1580" y="0"/>
                    </a:moveTo>
                    <a:cubicBezTo>
                      <a:pt x="158" y="1045"/>
                      <a:pt x="1" y="3110"/>
                      <a:pt x="1247" y="4358"/>
                    </a:cubicBezTo>
                    <a:cubicBezTo>
                      <a:pt x="1790" y="4899"/>
                      <a:pt x="2523" y="5201"/>
                      <a:pt x="3284" y="5201"/>
                    </a:cubicBezTo>
                    <a:cubicBezTo>
                      <a:pt x="3357" y="5201"/>
                      <a:pt x="3429" y="5198"/>
                      <a:pt x="3502" y="5193"/>
                    </a:cubicBezTo>
                    <a:cubicBezTo>
                      <a:pt x="4340" y="5129"/>
                      <a:pt x="5108" y="4702"/>
                      <a:pt x="5605" y="4026"/>
                    </a:cubicBezTo>
                    <a:lnTo>
                      <a:pt x="5605" y="4026"/>
                    </a:lnTo>
                    <a:cubicBezTo>
                      <a:pt x="5111" y="4389"/>
                      <a:pt x="4514" y="4584"/>
                      <a:pt x="3901" y="4584"/>
                    </a:cubicBezTo>
                    <a:cubicBezTo>
                      <a:pt x="2816" y="4583"/>
                      <a:pt x="1823" y="3973"/>
                      <a:pt x="1332" y="3006"/>
                    </a:cubicBezTo>
                    <a:cubicBezTo>
                      <a:pt x="842" y="2036"/>
                      <a:pt x="937" y="875"/>
                      <a:pt x="1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77"/>
              <p:cNvSpPr/>
              <p:nvPr/>
            </p:nvSpPr>
            <p:spPr>
              <a:xfrm>
                <a:off x="4365250" y="754425"/>
                <a:ext cx="138125" cy="140450"/>
              </a:xfrm>
              <a:custGeom>
                <a:avLst/>
                <a:gdLst/>
                <a:ahLst/>
                <a:cxnLst/>
                <a:rect l="l" t="t" r="r" b="b"/>
                <a:pathLst>
                  <a:path w="5525" h="5618" extrusionOk="0">
                    <a:moveTo>
                      <a:pt x="2644" y="1"/>
                    </a:moveTo>
                    <a:cubicBezTo>
                      <a:pt x="2042" y="1"/>
                      <a:pt x="1444" y="190"/>
                      <a:pt x="940" y="559"/>
                    </a:cubicBezTo>
                    <a:cubicBezTo>
                      <a:pt x="227" y="1083"/>
                      <a:pt x="1" y="1928"/>
                      <a:pt x="1" y="2881"/>
                    </a:cubicBezTo>
                    <a:cubicBezTo>
                      <a:pt x="1" y="4470"/>
                      <a:pt x="1054" y="5617"/>
                      <a:pt x="2644" y="5617"/>
                    </a:cubicBezTo>
                    <a:cubicBezTo>
                      <a:pt x="3596" y="5617"/>
                      <a:pt x="4441" y="5296"/>
                      <a:pt x="4964" y="4585"/>
                    </a:cubicBezTo>
                    <a:cubicBezTo>
                      <a:pt x="5328" y="4091"/>
                      <a:pt x="5525" y="3494"/>
                      <a:pt x="5523" y="2881"/>
                    </a:cubicBezTo>
                    <a:cubicBezTo>
                      <a:pt x="5523" y="1795"/>
                      <a:pt x="4913" y="801"/>
                      <a:pt x="3944" y="312"/>
                    </a:cubicBezTo>
                    <a:cubicBezTo>
                      <a:pt x="3533" y="103"/>
                      <a:pt x="3088" y="1"/>
                      <a:pt x="26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77"/>
              <p:cNvSpPr/>
              <p:nvPr/>
            </p:nvSpPr>
            <p:spPr>
              <a:xfrm>
                <a:off x="4349250" y="768400"/>
                <a:ext cx="140125" cy="130050"/>
              </a:xfrm>
              <a:custGeom>
                <a:avLst/>
                <a:gdLst/>
                <a:ahLst/>
                <a:cxnLst/>
                <a:rect l="l" t="t" r="r" b="b"/>
                <a:pathLst>
                  <a:path w="5605" h="5202" extrusionOk="0">
                    <a:moveTo>
                      <a:pt x="1580" y="0"/>
                    </a:moveTo>
                    <a:lnTo>
                      <a:pt x="1580" y="0"/>
                    </a:lnTo>
                    <a:cubicBezTo>
                      <a:pt x="157" y="1045"/>
                      <a:pt x="0" y="3110"/>
                      <a:pt x="1248" y="4357"/>
                    </a:cubicBezTo>
                    <a:cubicBezTo>
                      <a:pt x="1790" y="4899"/>
                      <a:pt x="2524" y="5201"/>
                      <a:pt x="3285" y="5201"/>
                    </a:cubicBezTo>
                    <a:cubicBezTo>
                      <a:pt x="3358" y="5201"/>
                      <a:pt x="3430" y="5198"/>
                      <a:pt x="3503" y="5193"/>
                    </a:cubicBezTo>
                    <a:cubicBezTo>
                      <a:pt x="4339" y="5128"/>
                      <a:pt x="5108" y="4702"/>
                      <a:pt x="5604" y="4026"/>
                    </a:cubicBezTo>
                    <a:lnTo>
                      <a:pt x="5604" y="4026"/>
                    </a:lnTo>
                    <a:cubicBezTo>
                      <a:pt x="5110" y="4389"/>
                      <a:pt x="4513" y="4584"/>
                      <a:pt x="3901" y="4584"/>
                    </a:cubicBezTo>
                    <a:cubicBezTo>
                      <a:pt x="2816" y="4583"/>
                      <a:pt x="1822" y="3973"/>
                      <a:pt x="1331" y="3006"/>
                    </a:cubicBezTo>
                    <a:cubicBezTo>
                      <a:pt x="842" y="2036"/>
                      <a:pt x="938" y="875"/>
                      <a:pt x="1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62" name="Google Shape;2662;p77"/>
            <p:cNvSpPr/>
            <p:nvPr/>
          </p:nvSpPr>
          <p:spPr>
            <a:xfrm>
              <a:off x="4370175" y="332825"/>
              <a:ext cx="59525" cy="50300"/>
            </a:xfrm>
            <a:custGeom>
              <a:avLst/>
              <a:gdLst/>
              <a:ahLst/>
              <a:cxnLst/>
              <a:rect l="l" t="t" r="r" b="b"/>
              <a:pathLst>
                <a:path w="2381" h="2012" extrusionOk="0">
                  <a:moveTo>
                    <a:pt x="390" y="1"/>
                  </a:moveTo>
                  <a:lnTo>
                    <a:pt x="1" y="413"/>
                  </a:lnTo>
                  <a:lnTo>
                    <a:pt x="1" y="1600"/>
                  </a:lnTo>
                  <a:cubicBezTo>
                    <a:pt x="1" y="1828"/>
                    <a:pt x="185" y="2011"/>
                    <a:pt x="412" y="2011"/>
                  </a:cubicBezTo>
                  <a:lnTo>
                    <a:pt x="2037" y="2011"/>
                  </a:lnTo>
                  <a:lnTo>
                    <a:pt x="2380" y="1160"/>
                  </a:lnTo>
                  <a:lnTo>
                    <a:pt x="203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77"/>
            <p:cNvSpPr/>
            <p:nvPr/>
          </p:nvSpPr>
          <p:spPr>
            <a:xfrm>
              <a:off x="3875725" y="507650"/>
              <a:ext cx="401375" cy="72500"/>
            </a:xfrm>
            <a:custGeom>
              <a:avLst/>
              <a:gdLst/>
              <a:ahLst/>
              <a:cxnLst/>
              <a:rect l="l" t="t" r="r" b="b"/>
              <a:pathLst>
                <a:path w="16055" h="2900" extrusionOk="0">
                  <a:moveTo>
                    <a:pt x="425" y="0"/>
                  </a:moveTo>
                  <a:lnTo>
                    <a:pt x="0" y="485"/>
                  </a:lnTo>
                  <a:lnTo>
                    <a:pt x="0" y="2077"/>
                  </a:lnTo>
                  <a:cubicBezTo>
                    <a:pt x="0" y="2531"/>
                    <a:pt x="368" y="2899"/>
                    <a:pt x="824" y="2899"/>
                  </a:cubicBezTo>
                  <a:lnTo>
                    <a:pt x="15233" y="2899"/>
                  </a:lnTo>
                  <a:lnTo>
                    <a:pt x="16055" y="2468"/>
                  </a:lnTo>
                  <a:lnTo>
                    <a:pt x="16055" y="824"/>
                  </a:lnTo>
                  <a:cubicBezTo>
                    <a:pt x="16055" y="369"/>
                    <a:pt x="15687" y="0"/>
                    <a:pt x="15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77"/>
            <p:cNvSpPr/>
            <p:nvPr/>
          </p:nvSpPr>
          <p:spPr>
            <a:xfrm>
              <a:off x="3904375" y="798050"/>
              <a:ext cx="61150" cy="59250"/>
            </a:xfrm>
            <a:custGeom>
              <a:avLst/>
              <a:gdLst/>
              <a:ahLst/>
              <a:cxnLst/>
              <a:rect l="l" t="t" r="r" b="b"/>
              <a:pathLst>
                <a:path w="2446" h="2370" extrusionOk="0">
                  <a:moveTo>
                    <a:pt x="1336" y="0"/>
                  </a:moveTo>
                  <a:cubicBezTo>
                    <a:pt x="835" y="0"/>
                    <a:pt x="404" y="200"/>
                    <a:pt x="211" y="627"/>
                  </a:cubicBezTo>
                  <a:cubicBezTo>
                    <a:pt x="1" y="1095"/>
                    <a:pt x="101" y="1645"/>
                    <a:pt x="463" y="2008"/>
                  </a:cubicBezTo>
                  <a:cubicBezTo>
                    <a:pt x="700" y="2244"/>
                    <a:pt x="1015" y="2370"/>
                    <a:pt x="1336" y="2370"/>
                  </a:cubicBezTo>
                  <a:cubicBezTo>
                    <a:pt x="1507" y="2370"/>
                    <a:pt x="1681" y="2334"/>
                    <a:pt x="1844" y="2260"/>
                  </a:cubicBezTo>
                  <a:cubicBezTo>
                    <a:pt x="2271" y="2067"/>
                    <a:pt x="2445" y="1636"/>
                    <a:pt x="2445" y="1136"/>
                  </a:cubicBezTo>
                  <a:cubicBezTo>
                    <a:pt x="2445" y="454"/>
                    <a:pt x="2017" y="0"/>
                    <a:pt x="13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77"/>
            <p:cNvSpPr/>
            <p:nvPr/>
          </p:nvSpPr>
          <p:spPr>
            <a:xfrm>
              <a:off x="3909650" y="795550"/>
              <a:ext cx="61325" cy="59000"/>
            </a:xfrm>
            <a:custGeom>
              <a:avLst/>
              <a:gdLst/>
              <a:ahLst/>
              <a:cxnLst/>
              <a:rect l="l" t="t" r="r" b="b"/>
              <a:pathLst>
                <a:path w="2453" h="2360" extrusionOk="0">
                  <a:moveTo>
                    <a:pt x="1125" y="1"/>
                  </a:moveTo>
                  <a:cubicBezTo>
                    <a:pt x="640" y="1"/>
                    <a:pt x="200" y="284"/>
                    <a:pt x="0" y="727"/>
                  </a:cubicBezTo>
                  <a:cubicBezTo>
                    <a:pt x="163" y="653"/>
                    <a:pt x="336" y="618"/>
                    <a:pt x="507" y="618"/>
                  </a:cubicBezTo>
                  <a:cubicBezTo>
                    <a:pt x="828" y="618"/>
                    <a:pt x="1144" y="743"/>
                    <a:pt x="1380" y="979"/>
                  </a:cubicBezTo>
                  <a:cubicBezTo>
                    <a:pt x="1742" y="1342"/>
                    <a:pt x="1844" y="1891"/>
                    <a:pt x="1633" y="2360"/>
                  </a:cubicBezTo>
                  <a:cubicBezTo>
                    <a:pt x="2162" y="2120"/>
                    <a:pt x="2452" y="1543"/>
                    <a:pt x="2331" y="974"/>
                  </a:cubicBezTo>
                  <a:cubicBezTo>
                    <a:pt x="2207" y="407"/>
                    <a:pt x="1705" y="1"/>
                    <a:pt x="11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77"/>
            <p:cNvSpPr/>
            <p:nvPr/>
          </p:nvSpPr>
          <p:spPr>
            <a:xfrm>
              <a:off x="3865775" y="507675"/>
              <a:ext cx="411325" cy="82275"/>
            </a:xfrm>
            <a:custGeom>
              <a:avLst/>
              <a:gdLst/>
              <a:ahLst/>
              <a:cxnLst/>
              <a:rect l="l" t="t" r="r" b="b"/>
              <a:pathLst>
                <a:path w="16453" h="3291" extrusionOk="0">
                  <a:moveTo>
                    <a:pt x="823" y="1"/>
                  </a:moveTo>
                  <a:cubicBezTo>
                    <a:pt x="369" y="1"/>
                    <a:pt x="1" y="368"/>
                    <a:pt x="1" y="823"/>
                  </a:cubicBezTo>
                  <a:lnTo>
                    <a:pt x="1" y="2468"/>
                  </a:lnTo>
                  <a:cubicBezTo>
                    <a:pt x="1" y="2922"/>
                    <a:pt x="369" y="3290"/>
                    <a:pt x="823" y="3290"/>
                  </a:cubicBezTo>
                  <a:lnTo>
                    <a:pt x="15631" y="3290"/>
                  </a:lnTo>
                  <a:cubicBezTo>
                    <a:pt x="16085" y="3290"/>
                    <a:pt x="16453" y="2922"/>
                    <a:pt x="16453" y="2468"/>
                  </a:cubicBezTo>
                  <a:lnTo>
                    <a:pt x="1645" y="2468"/>
                  </a:lnTo>
                  <a:cubicBezTo>
                    <a:pt x="1191" y="2468"/>
                    <a:pt x="823" y="2099"/>
                    <a:pt x="823" y="1645"/>
                  </a:cubicBezTo>
                  <a:lnTo>
                    <a:pt x="8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77"/>
            <p:cNvSpPr/>
            <p:nvPr/>
          </p:nvSpPr>
          <p:spPr>
            <a:xfrm>
              <a:off x="3989150" y="507650"/>
              <a:ext cx="20625" cy="68925"/>
            </a:xfrm>
            <a:custGeom>
              <a:avLst/>
              <a:gdLst/>
              <a:ahLst/>
              <a:cxnLst/>
              <a:rect l="l" t="t" r="r" b="b"/>
              <a:pathLst>
                <a:path w="825" h="2757" extrusionOk="0">
                  <a:moveTo>
                    <a:pt x="1" y="0"/>
                  </a:moveTo>
                  <a:lnTo>
                    <a:pt x="1" y="2469"/>
                  </a:lnTo>
                  <a:lnTo>
                    <a:pt x="290" y="2756"/>
                  </a:lnTo>
                  <a:lnTo>
                    <a:pt x="824" y="2469"/>
                  </a:lnTo>
                  <a:lnTo>
                    <a:pt x="82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77"/>
            <p:cNvSpPr/>
            <p:nvPr/>
          </p:nvSpPr>
          <p:spPr>
            <a:xfrm>
              <a:off x="3989150" y="569375"/>
              <a:ext cx="20625" cy="20575"/>
            </a:xfrm>
            <a:custGeom>
              <a:avLst/>
              <a:gdLst/>
              <a:ahLst/>
              <a:cxnLst/>
              <a:rect l="l" t="t" r="r" b="b"/>
              <a:pathLst>
                <a:path w="825" h="823" extrusionOk="0">
                  <a:moveTo>
                    <a:pt x="1" y="0"/>
                  </a:moveTo>
                  <a:lnTo>
                    <a:pt x="1" y="822"/>
                  </a:lnTo>
                  <a:lnTo>
                    <a:pt x="824" y="822"/>
                  </a:lnTo>
                  <a:lnTo>
                    <a:pt x="82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77"/>
            <p:cNvSpPr/>
            <p:nvPr/>
          </p:nvSpPr>
          <p:spPr>
            <a:xfrm>
              <a:off x="4133150" y="507650"/>
              <a:ext cx="20575" cy="69025"/>
            </a:xfrm>
            <a:custGeom>
              <a:avLst/>
              <a:gdLst/>
              <a:ahLst/>
              <a:cxnLst/>
              <a:rect l="l" t="t" r="r" b="b"/>
              <a:pathLst>
                <a:path w="823" h="2761" extrusionOk="0">
                  <a:moveTo>
                    <a:pt x="1" y="0"/>
                  </a:moveTo>
                  <a:lnTo>
                    <a:pt x="1" y="2469"/>
                  </a:lnTo>
                  <a:lnTo>
                    <a:pt x="292" y="2760"/>
                  </a:lnTo>
                  <a:lnTo>
                    <a:pt x="823" y="2469"/>
                  </a:lnTo>
                  <a:lnTo>
                    <a:pt x="82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77"/>
            <p:cNvSpPr/>
            <p:nvPr/>
          </p:nvSpPr>
          <p:spPr>
            <a:xfrm>
              <a:off x="4133125" y="569375"/>
              <a:ext cx="20600" cy="20575"/>
            </a:xfrm>
            <a:custGeom>
              <a:avLst/>
              <a:gdLst/>
              <a:ahLst/>
              <a:cxnLst/>
              <a:rect l="l" t="t" r="r" b="b"/>
              <a:pathLst>
                <a:path w="824" h="823" extrusionOk="0">
                  <a:moveTo>
                    <a:pt x="0" y="0"/>
                  </a:moveTo>
                  <a:lnTo>
                    <a:pt x="0" y="822"/>
                  </a:lnTo>
                  <a:lnTo>
                    <a:pt x="824" y="822"/>
                  </a:lnTo>
                  <a:lnTo>
                    <a:pt x="82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77"/>
            <p:cNvSpPr/>
            <p:nvPr/>
          </p:nvSpPr>
          <p:spPr>
            <a:xfrm>
              <a:off x="4326875" y="487100"/>
              <a:ext cx="42800" cy="41125"/>
            </a:xfrm>
            <a:custGeom>
              <a:avLst/>
              <a:gdLst/>
              <a:ahLst/>
              <a:cxnLst/>
              <a:rect l="l" t="t" r="r" b="b"/>
              <a:pathLst>
                <a:path w="1712" h="1645" extrusionOk="0">
                  <a:moveTo>
                    <a:pt x="888" y="0"/>
                  </a:moveTo>
                  <a:cubicBezTo>
                    <a:pt x="555" y="0"/>
                    <a:pt x="256" y="200"/>
                    <a:pt x="128" y="508"/>
                  </a:cubicBezTo>
                  <a:cubicBezTo>
                    <a:pt x="1" y="815"/>
                    <a:pt x="72" y="1169"/>
                    <a:pt x="306" y="1404"/>
                  </a:cubicBezTo>
                  <a:cubicBezTo>
                    <a:pt x="463" y="1561"/>
                    <a:pt x="673" y="1645"/>
                    <a:pt x="887" y="1645"/>
                  </a:cubicBezTo>
                  <a:cubicBezTo>
                    <a:pt x="994" y="1645"/>
                    <a:pt x="1101" y="1624"/>
                    <a:pt x="1203" y="1582"/>
                  </a:cubicBezTo>
                  <a:cubicBezTo>
                    <a:pt x="1510" y="1455"/>
                    <a:pt x="1711" y="1155"/>
                    <a:pt x="1711" y="822"/>
                  </a:cubicBezTo>
                  <a:cubicBezTo>
                    <a:pt x="1711" y="368"/>
                    <a:pt x="1342" y="0"/>
                    <a:pt x="8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77"/>
            <p:cNvSpPr/>
            <p:nvPr/>
          </p:nvSpPr>
          <p:spPr>
            <a:xfrm>
              <a:off x="4359350" y="332825"/>
              <a:ext cx="100975" cy="61725"/>
            </a:xfrm>
            <a:custGeom>
              <a:avLst/>
              <a:gdLst/>
              <a:ahLst/>
              <a:cxnLst/>
              <a:rect l="l" t="t" r="r" b="b"/>
              <a:pathLst>
                <a:path w="4039" h="2469" extrusionOk="0">
                  <a:moveTo>
                    <a:pt x="412" y="1"/>
                  </a:moveTo>
                  <a:cubicBezTo>
                    <a:pt x="185" y="1"/>
                    <a:pt x="1" y="185"/>
                    <a:pt x="1" y="413"/>
                  </a:cubicBezTo>
                  <a:lnTo>
                    <a:pt x="1" y="2057"/>
                  </a:lnTo>
                  <a:cubicBezTo>
                    <a:pt x="1" y="2285"/>
                    <a:pt x="185" y="2468"/>
                    <a:pt x="412" y="2468"/>
                  </a:cubicBezTo>
                  <a:lnTo>
                    <a:pt x="2880" y="2468"/>
                  </a:lnTo>
                  <a:cubicBezTo>
                    <a:pt x="3401" y="2467"/>
                    <a:pt x="3865" y="2137"/>
                    <a:pt x="4039" y="1646"/>
                  </a:cubicBezTo>
                  <a:lnTo>
                    <a:pt x="1234" y="1646"/>
                  </a:lnTo>
                  <a:cubicBezTo>
                    <a:pt x="1007" y="1646"/>
                    <a:pt x="823" y="1462"/>
                    <a:pt x="823" y="1235"/>
                  </a:cubicBezTo>
                  <a:lnTo>
                    <a:pt x="8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77"/>
            <p:cNvSpPr/>
            <p:nvPr/>
          </p:nvSpPr>
          <p:spPr>
            <a:xfrm>
              <a:off x="4421050" y="332825"/>
              <a:ext cx="41200" cy="61725"/>
            </a:xfrm>
            <a:custGeom>
              <a:avLst/>
              <a:gdLst/>
              <a:ahLst/>
              <a:cxnLst/>
              <a:rect l="l" t="t" r="r" b="b"/>
              <a:pathLst>
                <a:path w="1648" h="2469" extrusionOk="0">
                  <a:moveTo>
                    <a:pt x="0" y="1"/>
                  </a:moveTo>
                  <a:lnTo>
                    <a:pt x="0" y="2468"/>
                  </a:lnTo>
                  <a:lnTo>
                    <a:pt x="413" y="2468"/>
                  </a:lnTo>
                  <a:cubicBezTo>
                    <a:pt x="1094" y="2468"/>
                    <a:pt x="1647" y="1917"/>
                    <a:pt x="1647" y="1235"/>
                  </a:cubicBezTo>
                  <a:cubicBezTo>
                    <a:pt x="1647" y="553"/>
                    <a:pt x="1094" y="1"/>
                    <a:pt x="4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77"/>
            <p:cNvSpPr/>
            <p:nvPr/>
          </p:nvSpPr>
          <p:spPr>
            <a:xfrm>
              <a:off x="4151150" y="798050"/>
              <a:ext cx="61150" cy="59250"/>
            </a:xfrm>
            <a:custGeom>
              <a:avLst/>
              <a:gdLst/>
              <a:ahLst/>
              <a:cxnLst/>
              <a:rect l="l" t="t" r="r" b="b"/>
              <a:pathLst>
                <a:path w="2446" h="2370" extrusionOk="0">
                  <a:moveTo>
                    <a:pt x="1337" y="0"/>
                  </a:moveTo>
                  <a:cubicBezTo>
                    <a:pt x="836" y="0"/>
                    <a:pt x="406" y="200"/>
                    <a:pt x="212" y="627"/>
                  </a:cubicBezTo>
                  <a:cubicBezTo>
                    <a:pt x="1" y="1095"/>
                    <a:pt x="101" y="1645"/>
                    <a:pt x="464" y="2008"/>
                  </a:cubicBezTo>
                  <a:cubicBezTo>
                    <a:pt x="701" y="2244"/>
                    <a:pt x="1016" y="2369"/>
                    <a:pt x="1337" y="2369"/>
                  </a:cubicBezTo>
                  <a:cubicBezTo>
                    <a:pt x="1509" y="2369"/>
                    <a:pt x="1681" y="2333"/>
                    <a:pt x="1844" y="2260"/>
                  </a:cubicBezTo>
                  <a:cubicBezTo>
                    <a:pt x="2272" y="2067"/>
                    <a:pt x="2446" y="1636"/>
                    <a:pt x="2446" y="1136"/>
                  </a:cubicBezTo>
                  <a:cubicBezTo>
                    <a:pt x="2446" y="454"/>
                    <a:pt x="2018" y="0"/>
                    <a:pt x="13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77"/>
            <p:cNvSpPr/>
            <p:nvPr/>
          </p:nvSpPr>
          <p:spPr>
            <a:xfrm>
              <a:off x="4156425" y="795550"/>
              <a:ext cx="61325" cy="59000"/>
            </a:xfrm>
            <a:custGeom>
              <a:avLst/>
              <a:gdLst/>
              <a:ahLst/>
              <a:cxnLst/>
              <a:rect l="l" t="t" r="r" b="b"/>
              <a:pathLst>
                <a:path w="2453" h="2360" extrusionOk="0">
                  <a:moveTo>
                    <a:pt x="1126" y="1"/>
                  </a:moveTo>
                  <a:cubicBezTo>
                    <a:pt x="640" y="1"/>
                    <a:pt x="200" y="284"/>
                    <a:pt x="1" y="727"/>
                  </a:cubicBezTo>
                  <a:cubicBezTo>
                    <a:pt x="163" y="653"/>
                    <a:pt x="336" y="618"/>
                    <a:pt x="507" y="618"/>
                  </a:cubicBezTo>
                  <a:cubicBezTo>
                    <a:pt x="828" y="618"/>
                    <a:pt x="1144" y="743"/>
                    <a:pt x="1380" y="979"/>
                  </a:cubicBezTo>
                  <a:cubicBezTo>
                    <a:pt x="1744" y="1342"/>
                    <a:pt x="1844" y="1891"/>
                    <a:pt x="1633" y="2360"/>
                  </a:cubicBezTo>
                  <a:cubicBezTo>
                    <a:pt x="2163" y="2120"/>
                    <a:pt x="2453" y="1543"/>
                    <a:pt x="2331" y="974"/>
                  </a:cubicBezTo>
                  <a:cubicBezTo>
                    <a:pt x="2209" y="407"/>
                    <a:pt x="1707" y="1"/>
                    <a:pt x="11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77"/>
            <p:cNvSpPr/>
            <p:nvPr/>
          </p:nvSpPr>
          <p:spPr>
            <a:xfrm>
              <a:off x="4397950" y="798050"/>
              <a:ext cx="61150" cy="59225"/>
            </a:xfrm>
            <a:custGeom>
              <a:avLst/>
              <a:gdLst/>
              <a:ahLst/>
              <a:cxnLst/>
              <a:rect l="l" t="t" r="r" b="b"/>
              <a:pathLst>
                <a:path w="2446" h="2369" extrusionOk="0">
                  <a:moveTo>
                    <a:pt x="1336" y="0"/>
                  </a:moveTo>
                  <a:cubicBezTo>
                    <a:pt x="835" y="0"/>
                    <a:pt x="405" y="200"/>
                    <a:pt x="211" y="627"/>
                  </a:cubicBezTo>
                  <a:cubicBezTo>
                    <a:pt x="0" y="1095"/>
                    <a:pt x="101" y="1645"/>
                    <a:pt x="464" y="2008"/>
                  </a:cubicBezTo>
                  <a:cubicBezTo>
                    <a:pt x="700" y="2244"/>
                    <a:pt x="1016" y="2369"/>
                    <a:pt x="1336" y="2369"/>
                  </a:cubicBezTo>
                  <a:cubicBezTo>
                    <a:pt x="1508" y="2369"/>
                    <a:pt x="1681" y="2333"/>
                    <a:pt x="1844" y="2260"/>
                  </a:cubicBezTo>
                  <a:cubicBezTo>
                    <a:pt x="2271" y="2067"/>
                    <a:pt x="2445" y="1636"/>
                    <a:pt x="2445" y="1136"/>
                  </a:cubicBezTo>
                  <a:cubicBezTo>
                    <a:pt x="2445" y="454"/>
                    <a:pt x="2018" y="0"/>
                    <a:pt x="13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77"/>
            <p:cNvSpPr/>
            <p:nvPr/>
          </p:nvSpPr>
          <p:spPr>
            <a:xfrm>
              <a:off x="4403225" y="795550"/>
              <a:ext cx="61325" cy="59000"/>
            </a:xfrm>
            <a:custGeom>
              <a:avLst/>
              <a:gdLst/>
              <a:ahLst/>
              <a:cxnLst/>
              <a:rect l="l" t="t" r="r" b="b"/>
              <a:pathLst>
                <a:path w="2453" h="2360" extrusionOk="0">
                  <a:moveTo>
                    <a:pt x="1126" y="1"/>
                  </a:moveTo>
                  <a:cubicBezTo>
                    <a:pt x="641" y="1"/>
                    <a:pt x="201" y="284"/>
                    <a:pt x="0" y="727"/>
                  </a:cubicBezTo>
                  <a:cubicBezTo>
                    <a:pt x="163" y="653"/>
                    <a:pt x="336" y="618"/>
                    <a:pt x="508" y="618"/>
                  </a:cubicBezTo>
                  <a:cubicBezTo>
                    <a:pt x="829" y="618"/>
                    <a:pt x="1145" y="743"/>
                    <a:pt x="1381" y="979"/>
                  </a:cubicBezTo>
                  <a:cubicBezTo>
                    <a:pt x="1745" y="1342"/>
                    <a:pt x="1845" y="1891"/>
                    <a:pt x="1633" y="2360"/>
                  </a:cubicBezTo>
                  <a:cubicBezTo>
                    <a:pt x="2162" y="2119"/>
                    <a:pt x="2452" y="1543"/>
                    <a:pt x="2330" y="976"/>
                  </a:cubicBezTo>
                  <a:cubicBezTo>
                    <a:pt x="2207" y="408"/>
                    <a:pt x="1706" y="2"/>
                    <a:pt x="11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8" name="Google Shape;2678;p77"/>
          <p:cNvGrpSpPr/>
          <p:nvPr/>
        </p:nvGrpSpPr>
        <p:grpSpPr>
          <a:xfrm>
            <a:off x="3342594" y="1495182"/>
            <a:ext cx="323851" cy="552267"/>
            <a:chOff x="3307675" y="304975"/>
            <a:chExt cx="373875" cy="637575"/>
          </a:xfrm>
        </p:grpSpPr>
        <p:sp>
          <p:nvSpPr>
            <p:cNvPr id="2679" name="Google Shape;2679;p77"/>
            <p:cNvSpPr/>
            <p:nvPr/>
          </p:nvSpPr>
          <p:spPr>
            <a:xfrm>
              <a:off x="3445425" y="502325"/>
              <a:ext cx="137725" cy="39200"/>
            </a:xfrm>
            <a:custGeom>
              <a:avLst/>
              <a:gdLst/>
              <a:ahLst/>
              <a:cxnLst/>
              <a:rect l="l" t="t" r="r" b="b"/>
              <a:pathLst>
                <a:path w="5509" h="1568" extrusionOk="0">
                  <a:moveTo>
                    <a:pt x="3947" y="1"/>
                  </a:moveTo>
                  <a:lnTo>
                    <a:pt x="1" y="649"/>
                  </a:lnTo>
                  <a:lnTo>
                    <a:pt x="734" y="1567"/>
                  </a:lnTo>
                  <a:lnTo>
                    <a:pt x="5004" y="1567"/>
                  </a:lnTo>
                  <a:cubicBezTo>
                    <a:pt x="5309" y="1567"/>
                    <a:pt x="5509" y="1245"/>
                    <a:pt x="5372" y="971"/>
                  </a:cubicBezTo>
                  <a:lnTo>
                    <a:pt x="5258" y="744"/>
                  </a:lnTo>
                  <a:lnTo>
                    <a:pt x="394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77"/>
            <p:cNvSpPr/>
            <p:nvPr/>
          </p:nvSpPr>
          <p:spPr>
            <a:xfrm>
              <a:off x="3406075" y="479800"/>
              <a:ext cx="170825" cy="61725"/>
            </a:xfrm>
            <a:custGeom>
              <a:avLst/>
              <a:gdLst/>
              <a:ahLst/>
              <a:cxnLst/>
              <a:rect l="l" t="t" r="r" b="b"/>
              <a:pathLst>
                <a:path w="6833" h="2469" extrusionOk="0">
                  <a:moveTo>
                    <a:pt x="1074" y="1"/>
                  </a:moveTo>
                  <a:lnTo>
                    <a:pt x="137" y="1872"/>
                  </a:lnTo>
                  <a:cubicBezTo>
                    <a:pt x="0" y="2147"/>
                    <a:pt x="200" y="2468"/>
                    <a:pt x="505" y="2468"/>
                  </a:cubicBezTo>
                  <a:lnTo>
                    <a:pt x="2308" y="2468"/>
                  </a:lnTo>
                  <a:cubicBezTo>
                    <a:pt x="2308" y="2014"/>
                    <a:pt x="2676" y="1646"/>
                    <a:pt x="3130" y="1646"/>
                  </a:cubicBezTo>
                  <a:lnTo>
                    <a:pt x="3130" y="1645"/>
                  </a:lnTo>
                  <a:lnTo>
                    <a:pt x="6832" y="1645"/>
                  </a:lnTo>
                  <a:lnTo>
                    <a:pt x="600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77"/>
            <p:cNvSpPr/>
            <p:nvPr/>
          </p:nvSpPr>
          <p:spPr>
            <a:xfrm>
              <a:off x="3448900" y="304975"/>
              <a:ext cx="108050" cy="61725"/>
            </a:xfrm>
            <a:custGeom>
              <a:avLst/>
              <a:gdLst/>
              <a:ahLst/>
              <a:cxnLst/>
              <a:rect l="l" t="t" r="r" b="b"/>
              <a:pathLst>
                <a:path w="4322" h="2469" extrusionOk="0">
                  <a:moveTo>
                    <a:pt x="1829" y="0"/>
                  </a:moveTo>
                  <a:cubicBezTo>
                    <a:pt x="1677" y="0"/>
                    <a:pt x="1524" y="10"/>
                    <a:pt x="1374" y="31"/>
                  </a:cubicBezTo>
                  <a:cubicBezTo>
                    <a:pt x="1" y="218"/>
                    <a:pt x="278" y="1238"/>
                    <a:pt x="278" y="2469"/>
                  </a:cubicBezTo>
                  <a:lnTo>
                    <a:pt x="3826" y="2469"/>
                  </a:lnTo>
                  <a:lnTo>
                    <a:pt x="4321" y="1234"/>
                  </a:lnTo>
                  <a:cubicBezTo>
                    <a:pt x="3823" y="497"/>
                    <a:pt x="2894" y="0"/>
                    <a:pt x="18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77"/>
            <p:cNvSpPr/>
            <p:nvPr/>
          </p:nvSpPr>
          <p:spPr>
            <a:xfrm>
              <a:off x="3422625" y="305750"/>
              <a:ext cx="143975" cy="60950"/>
            </a:xfrm>
            <a:custGeom>
              <a:avLst/>
              <a:gdLst/>
              <a:ahLst/>
              <a:cxnLst/>
              <a:rect l="l" t="t" r="r" b="b"/>
              <a:pathLst>
                <a:path w="5759" h="2438" extrusionOk="0">
                  <a:moveTo>
                    <a:pt x="2425" y="0"/>
                  </a:moveTo>
                  <a:lnTo>
                    <a:pt x="2425" y="0"/>
                  </a:lnTo>
                  <a:cubicBezTo>
                    <a:pt x="1054" y="188"/>
                    <a:pt x="0" y="1208"/>
                    <a:pt x="0" y="2438"/>
                  </a:cubicBezTo>
                  <a:lnTo>
                    <a:pt x="5759" y="2438"/>
                  </a:lnTo>
                  <a:cubicBezTo>
                    <a:pt x="5759" y="1987"/>
                    <a:pt x="5619" y="1566"/>
                    <a:pt x="5374" y="1203"/>
                  </a:cubicBezTo>
                  <a:lnTo>
                    <a:pt x="2773" y="1203"/>
                  </a:lnTo>
                  <a:cubicBezTo>
                    <a:pt x="2360" y="1203"/>
                    <a:pt x="2059" y="788"/>
                    <a:pt x="2212" y="405"/>
                  </a:cubicBezTo>
                  <a:cubicBezTo>
                    <a:pt x="2270" y="263"/>
                    <a:pt x="2342" y="128"/>
                    <a:pt x="24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77"/>
            <p:cNvSpPr/>
            <p:nvPr/>
          </p:nvSpPr>
          <p:spPr>
            <a:xfrm>
              <a:off x="3350650" y="419950"/>
              <a:ext cx="51450" cy="39300"/>
            </a:xfrm>
            <a:custGeom>
              <a:avLst/>
              <a:gdLst/>
              <a:ahLst/>
              <a:cxnLst/>
              <a:rect l="l" t="t" r="r" b="b"/>
              <a:pathLst>
                <a:path w="2058" h="1572" extrusionOk="0">
                  <a:moveTo>
                    <a:pt x="1077" y="1"/>
                  </a:moveTo>
                  <a:lnTo>
                    <a:pt x="0" y="337"/>
                  </a:lnTo>
                  <a:lnTo>
                    <a:pt x="0" y="1571"/>
                  </a:lnTo>
                  <a:lnTo>
                    <a:pt x="2057" y="1571"/>
                  </a:lnTo>
                  <a:lnTo>
                    <a:pt x="2057" y="337"/>
                  </a:lnTo>
                  <a:lnTo>
                    <a:pt x="107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77"/>
            <p:cNvSpPr/>
            <p:nvPr/>
          </p:nvSpPr>
          <p:spPr>
            <a:xfrm>
              <a:off x="3350650" y="397525"/>
              <a:ext cx="51400" cy="30875"/>
            </a:xfrm>
            <a:custGeom>
              <a:avLst/>
              <a:gdLst/>
              <a:ahLst/>
              <a:cxnLst/>
              <a:rect l="l" t="t" r="r" b="b"/>
              <a:pathLst>
                <a:path w="2056" h="1235" extrusionOk="0">
                  <a:moveTo>
                    <a:pt x="0" y="1"/>
                  </a:moveTo>
                  <a:lnTo>
                    <a:pt x="0" y="1234"/>
                  </a:lnTo>
                  <a:lnTo>
                    <a:pt x="2056" y="1234"/>
                  </a:lnTo>
                  <a:lnTo>
                    <a:pt x="205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77"/>
            <p:cNvSpPr/>
            <p:nvPr/>
          </p:nvSpPr>
          <p:spPr>
            <a:xfrm>
              <a:off x="3587125" y="418725"/>
              <a:ext cx="51450" cy="40525"/>
            </a:xfrm>
            <a:custGeom>
              <a:avLst/>
              <a:gdLst/>
              <a:ahLst/>
              <a:cxnLst/>
              <a:rect l="l" t="t" r="r" b="b"/>
              <a:pathLst>
                <a:path w="2058" h="1621" extrusionOk="0">
                  <a:moveTo>
                    <a:pt x="949" y="0"/>
                  </a:moveTo>
                  <a:lnTo>
                    <a:pt x="1" y="386"/>
                  </a:lnTo>
                  <a:lnTo>
                    <a:pt x="1" y="1620"/>
                  </a:lnTo>
                  <a:lnTo>
                    <a:pt x="2058" y="1620"/>
                  </a:lnTo>
                  <a:lnTo>
                    <a:pt x="2058" y="386"/>
                  </a:lnTo>
                  <a:lnTo>
                    <a:pt x="94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77"/>
            <p:cNvSpPr/>
            <p:nvPr/>
          </p:nvSpPr>
          <p:spPr>
            <a:xfrm>
              <a:off x="3587125" y="397525"/>
              <a:ext cx="51450" cy="30875"/>
            </a:xfrm>
            <a:custGeom>
              <a:avLst/>
              <a:gdLst/>
              <a:ahLst/>
              <a:cxnLst/>
              <a:rect l="l" t="t" r="r" b="b"/>
              <a:pathLst>
                <a:path w="2058" h="1235" extrusionOk="0">
                  <a:moveTo>
                    <a:pt x="1" y="1"/>
                  </a:moveTo>
                  <a:lnTo>
                    <a:pt x="1" y="1234"/>
                  </a:lnTo>
                  <a:lnTo>
                    <a:pt x="2058" y="1234"/>
                  </a:lnTo>
                  <a:lnTo>
                    <a:pt x="205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77"/>
            <p:cNvSpPr/>
            <p:nvPr/>
          </p:nvSpPr>
          <p:spPr>
            <a:xfrm>
              <a:off x="3463750" y="419100"/>
              <a:ext cx="61725" cy="40150"/>
            </a:xfrm>
            <a:custGeom>
              <a:avLst/>
              <a:gdLst/>
              <a:ahLst/>
              <a:cxnLst/>
              <a:rect l="l" t="t" r="r" b="b"/>
              <a:pathLst>
                <a:path w="2469" h="1606" extrusionOk="0">
                  <a:moveTo>
                    <a:pt x="1218" y="1"/>
                  </a:moveTo>
                  <a:lnTo>
                    <a:pt x="1" y="371"/>
                  </a:lnTo>
                  <a:lnTo>
                    <a:pt x="1" y="1605"/>
                  </a:lnTo>
                  <a:lnTo>
                    <a:pt x="2468" y="1605"/>
                  </a:lnTo>
                  <a:lnTo>
                    <a:pt x="2468" y="371"/>
                  </a:lnTo>
                  <a:lnTo>
                    <a:pt x="121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77"/>
            <p:cNvSpPr/>
            <p:nvPr/>
          </p:nvSpPr>
          <p:spPr>
            <a:xfrm>
              <a:off x="3463750" y="397525"/>
              <a:ext cx="61725" cy="30875"/>
            </a:xfrm>
            <a:custGeom>
              <a:avLst/>
              <a:gdLst/>
              <a:ahLst/>
              <a:cxnLst/>
              <a:rect l="l" t="t" r="r" b="b"/>
              <a:pathLst>
                <a:path w="2469" h="1235" extrusionOk="0">
                  <a:moveTo>
                    <a:pt x="1" y="1"/>
                  </a:moveTo>
                  <a:lnTo>
                    <a:pt x="1" y="1234"/>
                  </a:lnTo>
                  <a:lnTo>
                    <a:pt x="2468" y="1234"/>
                  </a:lnTo>
                  <a:lnTo>
                    <a:pt x="24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77"/>
            <p:cNvSpPr/>
            <p:nvPr/>
          </p:nvSpPr>
          <p:spPr>
            <a:xfrm>
              <a:off x="3402075" y="421625"/>
              <a:ext cx="61700" cy="37625"/>
            </a:xfrm>
            <a:custGeom>
              <a:avLst/>
              <a:gdLst/>
              <a:ahLst/>
              <a:cxnLst/>
              <a:rect l="l" t="t" r="r" b="b"/>
              <a:pathLst>
                <a:path w="2468" h="1505" extrusionOk="0">
                  <a:moveTo>
                    <a:pt x="1244" y="0"/>
                  </a:moveTo>
                  <a:lnTo>
                    <a:pt x="0" y="270"/>
                  </a:lnTo>
                  <a:lnTo>
                    <a:pt x="0" y="1504"/>
                  </a:lnTo>
                  <a:lnTo>
                    <a:pt x="2468" y="1504"/>
                  </a:lnTo>
                  <a:lnTo>
                    <a:pt x="2468" y="270"/>
                  </a:lnTo>
                  <a:lnTo>
                    <a:pt x="124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77"/>
            <p:cNvSpPr/>
            <p:nvPr/>
          </p:nvSpPr>
          <p:spPr>
            <a:xfrm>
              <a:off x="3525450" y="418300"/>
              <a:ext cx="61700" cy="40950"/>
            </a:xfrm>
            <a:custGeom>
              <a:avLst/>
              <a:gdLst/>
              <a:ahLst/>
              <a:cxnLst/>
              <a:rect l="l" t="t" r="r" b="b"/>
              <a:pathLst>
                <a:path w="2468" h="1638" extrusionOk="0">
                  <a:moveTo>
                    <a:pt x="1224" y="0"/>
                  </a:moveTo>
                  <a:lnTo>
                    <a:pt x="0" y="403"/>
                  </a:lnTo>
                  <a:lnTo>
                    <a:pt x="0" y="1637"/>
                  </a:lnTo>
                  <a:lnTo>
                    <a:pt x="2468" y="1637"/>
                  </a:lnTo>
                  <a:lnTo>
                    <a:pt x="2468" y="403"/>
                  </a:lnTo>
                  <a:lnTo>
                    <a:pt x="122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77"/>
            <p:cNvSpPr/>
            <p:nvPr/>
          </p:nvSpPr>
          <p:spPr>
            <a:xfrm>
              <a:off x="3525450" y="397525"/>
              <a:ext cx="61700" cy="30875"/>
            </a:xfrm>
            <a:custGeom>
              <a:avLst/>
              <a:gdLst/>
              <a:ahLst/>
              <a:cxnLst/>
              <a:rect l="l" t="t" r="r" b="b"/>
              <a:pathLst>
                <a:path w="2468" h="1235" extrusionOk="0">
                  <a:moveTo>
                    <a:pt x="0" y="1"/>
                  </a:moveTo>
                  <a:lnTo>
                    <a:pt x="0" y="1234"/>
                  </a:lnTo>
                  <a:lnTo>
                    <a:pt x="2468" y="1234"/>
                  </a:lnTo>
                  <a:lnTo>
                    <a:pt x="246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77"/>
            <p:cNvSpPr/>
            <p:nvPr/>
          </p:nvSpPr>
          <p:spPr>
            <a:xfrm>
              <a:off x="3402025" y="397525"/>
              <a:ext cx="61750" cy="30875"/>
            </a:xfrm>
            <a:custGeom>
              <a:avLst/>
              <a:gdLst/>
              <a:ahLst/>
              <a:cxnLst/>
              <a:rect l="l" t="t" r="r" b="b"/>
              <a:pathLst>
                <a:path w="2470" h="1235" extrusionOk="0">
                  <a:moveTo>
                    <a:pt x="1" y="1"/>
                  </a:moveTo>
                  <a:lnTo>
                    <a:pt x="1" y="1234"/>
                  </a:lnTo>
                  <a:lnTo>
                    <a:pt x="2470" y="1234"/>
                  </a:lnTo>
                  <a:lnTo>
                    <a:pt x="247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77"/>
            <p:cNvSpPr/>
            <p:nvPr/>
          </p:nvSpPr>
          <p:spPr>
            <a:xfrm>
              <a:off x="3432350" y="356400"/>
              <a:ext cx="214450" cy="40600"/>
            </a:xfrm>
            <a:custGeom>
              <a:avLst/>
              <a:gdLst/>
              <a:ahLst/>
              <a:cxnLst/>
              <a:rect l="l" t="t" r="r" b="b"/>
              <a:pathLst>
                <a:path w="8578" h="1624" extrusionOk="0">
                  <a:moveTo>
                    <a:pt x="640" y="0"/>
                  </a:moveTo>
                  <a:lnTo>
                    <a:pt x="0" y="272"/>
                  </a:lnTo>
                  <a:lnTo>
                    <a:pt x="0" y="1623"/>
                  </a:lnTo>
                  <a:lnTo>
                    <a:pt x="8577" y="1234"/>
                  </a:lnTo>
                  <a:lnTo>
                    <a:pt x="5726" y="137"/>
                  </a:lnTo>
                  <a:cubicBezTo>
                    <a:pt x="5490" y="46"/>
                    <a:pt x="5240" y="0"/>
                    <a:pt x="49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77"/>
            <p:cNvSpPr/>
            <p:nvPr/>
          </p:nvSpPr>
          <p:spPr>
            <a:xfrm>
              <a:off x="3307675" y="356400"/>
              <a:ext cx="373875" cy="51425"/>
            </a:xfrm>
            <a:custGeom>
              <a:avLst/>
              <a:gdLst/>
              <a:ahLst/>
              <a:cxnLst/>
              <a:rect l="l" t="t" r="r" b="b"/>
              <a:pathLst>
                <a:path w="14955" h="2057" extrusionOk="0">
                  <a:moveTo>
                    <a:pt x="4980" y="0"/>
                  </a:moveTo>
                  <a:cubicBezTo>
                    <a:pt x="4727" y="0"/>
                    <a:pt x="4477" y="47"/>
                    <a:pt x="4242" y="137"/>
                  </a:cubicBezTo>
                  <a:lnTo>
                    <a:pt x="195" y="1694"/>
                  </a:lnTo>
                  <a:cubicBezTo>
                    <a:pt x="0" y="1769"/>
                    <a:pt x="54" y="2056"/>
                    <a:pt x="262" y="2056"/>
                  </a:cubicBezTo>
                  <a:lnTo>
                    <a:pt x="14693" y="2056"/>
                  </a:lnTo>
                  <a:cubicBezTo>
                    <a:pt x="14901" y="2056"/>
                    <a:pt x="14955" y="1767"/>
                    <a:pt x="14761" y="1694"/>
                  </a:cubicBezTo>
                  <a:lnTo>
                    <a:pt x="13566" y="1234"/>
                  </a:lnTo>
                  <a:lnTo>
                    <a:pt x="6204" y="1234"/>
                  </a:lnTo>
                  <a:cubicBezTo>
                    <a:pt x="5566" y="1234"/>
                    <a:pt x="5218" y="490"/>
                    <a:pt x="5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77"/>
            <p:cNvSpPr/>
            <p:nvPr/>
          </p:nvSpPr>
          <p:spPr>
            <a:xfrm>
              <a:off x="3427350" y="463950"/>
              <a:ext cx="219475" cy="36425"/>
            </a:xfrm>
            <a:custGeom>
              <a:avLst/>
              <a:gdLst/>
              <a:ahLst/>
              <a:cxnLst/>
              <a:rect l="l" t="t" r="r" b="b"/>
              <a:pathLst>
                <a:path w="8779" h="1457" extrusionOk="0">
                  <a:moveTo>
                    <a:pt x="1" y="1"/>
                  </a:moveTo>
                  <a:lnTo>
                    <a:pt x="1" y="988"/>
                  </a:lnTo>
                  <a:lnTo>
                    <a:pt x="840" y="1457"/>
                  </a:lnTo>
                  <a:lnTo>
                    <a:pt x="5188" y="1457"/>
                  </a:lnTo>
                  <a:cubicBezTo>
                    <a:pt x="5441" y="1457"/>
                    <a:pt x="5690" y="1410"/>
                    <a:pt x="5926" y="1319"/>
                  </a:cubicBezTo>
                  <a:lnTo>
                    <a:pt x="8779" y="223"/>
                  </a:lnTo>
                  <a:lnTo>
                    <a:pt x="822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77"/>
            <p:cNvSpPr/>
            <p:nvPr/>
          </p:nvSpPr>
          <p:spPr>
            <a:xfrm>
              <a:off x="3307675" y="448925"/>
              <a:ext cx="373875" cy="51450"/>
            </a:xfrm>
            <a:custGeom>
              <a:avLst/>
              <a:gdLst/>
              <a:ahLst/>
              <a:cxnLst/>
              <a:rect l="l" t="t" r="r" b="b"/>
              <a:pathLst>
                <a:path w="14955" h="2058" extrusionOk="0">
                  <a:moveTo>
                    <a:pt x="262" y="0"/>
                  </a:moveTo>
                  <a:cubicBezTo>
                    <a:pt x="54" y="0"/>
                    <a:pt x="0" y="289"/>
                    <a:pt x="195" y="364"/>
                  </a:cubicBezTo>
                  <a:lnTo>
                    <a:pt x="4242" y="1920"/>
                  </a:lnTo>
                  <a:cubicBezTo>
                    <a:pt x="4478" y="2011"/>
                    <a:pt x="4727" y="2058"/>
                    <a:pt x="4980" y="2058"/>
                  </a:cubicBezTo>
                  <a:lnTo>
                    <a:pt x="5627" y="2058"/>
                  </a:lnTo>
                  <a:cubicBezTo>
                    <a:pt x="5218" y="1567"/>
                    <a:pt x="5566" y="824"/>
                    <a:pt x="6204" y="824"/>
                  </a:cubicBezTo>
                  <a:lnTo>
                    <a:pt x="13566" y="824"/>
                  </a:lnTo>
                  <a:lnTo>
                    <a:pt x="14761" y="364"/>
                  </a:lnTo>
                  <a:cubicBezTo>
                    <a:pt x="14955" y="289"/>
                    <a:pt x="14901" y="0"/>
                    <a:pt x="146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77"/>
            <p:cNvSpPr/>
            <p:nvPr/>
          </p:nvSpPr>
          <p:spPr>
            <a:xfrm>
              <a:off x="3343175" y="541500"/>
              <a:ext cx="102700" cy="401050"/>
            </a:xfrm>
            <a:custGeom>
              <a:avLst/>
              <a:gdLst/>
              <a:ahLst/>
              <a:cxnLst/>
              <a:rect l="l" t="t" r="r" b="b"/>
              <a:pathLst>
                <a:path w="4108" h="16042" extrusionOk="0">
                  <a:moveTo>
                    <a:pt x="3590" y="0"/>
                  </a:moveTo>
                  <a:lnTo>
                    <a:pt x="121" y="15034"/>
                  </a:lnTo>
                  <a:cubicBezTo>
                    <a:pt x="1" y="15549"/>
                    <a:pt x="392" y="16042"/>
                    <a:pt x="922" y="16042"/>
                  </a:cubicBezTo>
                  <a:lnTo>
                    <a:pt x="1496" y="16042"/>
                  </a:lnTo>
                  <a:cubicBezTo>
                    <a:pt x="1782" y="16042"/>
                    <a:pt x="2022" y="15829"/>
                    <a:pt x="2059" y="15546"/>
                  </a:cubicBezTo>
                  <a:lnTo>
                    <a:pt x="410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77"/>
            <p:cNvSpPr/>
            <p:nvPr/>
          </p:nvSpPr>
          <p:spPr>
            <a:xfrm>
              <a:off x="3414900" y="623775"/>
              <a:ext cx="52600" cy="318675"/>
            </a:xfrm>
            <a:custGeom>
              <a:avLst/>
              <a:gdLst/>
              <a:ahLst/>
              <a:cxnLst/>
              <a:rect l="l" t="t" r="r" b="b"/>
              <a:pathLst>
                <a:path w="2104" h="12747" extrusionOk="0">
                  <a:moveTo>
                    <a:pt x="1851" y="0"/>
                  </a:moveTo>
                  <a:cubicBezTo>
                    <a:pt x="1850" y="0"/>
                    <a:pt x="1849" y="0"/>
                    <a:pt x="1849" y="0"/>
                  </a:cubicBezTo>
                  <a:cubicBezTo>
                    <a:pt x="1727" y="0"/>
                    <a:pt x="1624" y="91"/>
                    <a:pt x="1607" y="212"/>
                  </a:cubicBezTo>
                  <a:lnTo>
                    <a:pt x="41" y="12107"/>
                  </a:lnTo>
                  <a:cubicBezTo>
                    <a:pt x="1" y="12424"/>
                    <a:pt x="229" y="12710"/>
                    <a:pt x="546" y="12744"/>
                  </a:cubicBezTo>
                  <a:cubicBezTo>
                    <a:pt x="565" y="12746"/>
                    <a:pt x="585" y="12747"/>
                    <a:pt x="605" y="12747"/>
                  </a:cubicBezTo>
                  <a:cubicBezTo>
                    <a:pt x="898" y="12747"/>
                    <a:pt x="1147" y="12523"/>
                    <a:pt x="1172" y="12224"/>
                  </a:cubicBezTo>
                  <a:lnTo>
                    <a:pt x="2092" y="262"/>
                  </a:lnTo>
                  <a:cubicBezTo>
                    <a:pt x="2103" y="121"/>
                    <a:pt x="1991" y="0"/>
                    <a:pt x="18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77"/>
            <p:cNvSpPr/>
            <p:nvPr/>
          </p:nvSpPr>
          <p:spPr>
            <a:xfrm>
              <a:off x="3543350" y="541500"/>
              <a:ext cx="102700" cy="401050"/>
            </a:xfrm>
            <a:custGeom>
              <a:avLst/>
              <a:gdLst/>
              <a:ahLst/>
              <a:cxnLst/>
              <a:rect l="l" t="t" r="r" b="b"/>
              <a:pathLst>
                <a:path w="4108" h="16042" extrusionOk="0">
                  <a:moveTo>
                    <a:pt x="0" y="0"/>
                  </a:moveTo>
                  <a:lnTo>
                    <a:pt x="2047" y="15546"/>
                  </a:lnTo>
                  <a:cubicBezTo>
                    <a:pt x="2086" y="15829"/>
                    <a:pt x="2326" y="16042"/>
                    <a:pt x="2612" y="16042"/>
                  </a:cubicBezTo>
                  <a:lnTo>
                    <a:pt x="3186" y="16042"/>
                  </a:lnTo>
                  <a:cubicBezTo>
                    <a:pt x="3716" y="16042"/>
                    <a:pt x="4107" y="15549"/>
                    <a:pt x="3987" y="15033"/>
                  </a:cubicBezTo>
                  <a:lnTo>
                    <a:pt x="3987" y="15033"/>
                  </a:lnTo>
                  <a:lnTo>
                    <a:pt x="3987" y="15034"/>
                  </a:lnTo>
                  <a:lnTo>
                    <a:pt x="51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77"/>
            <p:cNvSpPr/>
            <p:nvPr/>
          </p:nvSpPr>
          <p:spPr>
            <a:xfrm>
              <a:off x="3521725" y="623750"/>
              <a:ext cx="52600" cy="318700"/>
            </a:xfrm>
            <a:custGeom>
              <a:avLst/>
              <a:gdLst/>
              <a:ahLst/>
              <a:cxnLst/>
              <a:rect l="l" t="t" r="r" b="b"/>
              <a:pathLst>
                <a:path w="2104" h="12748" extrusionOk="0">
                  <a:moveTo>
                    <a:pt x="255" y="0"/>
                  </a:moveTo>
                  <a:cubicBezTo>
                    <a:pt x="116" y="0"/>
                    <a:pt x="0" y="119"/>
                    <a:pt x="12" y="263"/>
                  </a:cubicBezTo>
                  <a:lnTo>
                    <a:pt x="932" y="12225"/>
                  </a:lnTo>
                  <a:cubicBezTo>
                    <a:pt x="956" y="12524"/>
                    <a:pt x="1206" y="12748"/>
                    <a:pt x="1498" y="12748"/>
                  </a:cubicBezTo>
                  <a:cubicBezTo>
                    <a:pt x="1518" y="12748"/>
                    <a:pt x="1537" y="12747"/>
                    <a:pt x="1557" y="12745"/>
                  </a:cubicBezTo>
                  <a:cubicBezTo>
                    <a:pt x="1874" y="12711"/>
                    <a:pt x="2103" y="12425"/>
                    <a:pt x="2064" y="12108"/>
                  </a:cubicBezTo>
                  <a:lnTo>
                    <a:pt x="497" y="219"/>
                  </a:lnTo>
                  <a:cubicBezTo>
                    <a:pt x="485" y="109"/>
                    <a:pt x="400" y="21"/>
                    <a:pt x="289" y="2"/>
                  </a:cubicBezTo>
                  <a:cubicBezTo>
                    <a:pt x="278" y="1"/>
                    <a:pt x="267"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1" name="Google Shape;2701;p77"/>
          <p:cNvGrpSpPr/>
          <p:nvPr/>
        </p:nvGrpSpPr>
        <p:grpSpPr>
          <a:xfrm>
            <a:off x="2548369" y="1508771"/>
            <a:ext cx="552267" cy="525090"/>
            <a:chOff x="2447200" y="336400"/>
            <a:chExt cx="637575" cy="606200"/>
          </a:xfrm>
        </p:grpSpPr>
        <p:sp>
          <p:nvSpPr>
            <p:cNvPr id="2702" name="Google Shape;2702;p77"/>
            <p:cNvSpPr/>
            <p:nvPr/>
          </p:nvSpPr>
          <p:spPr>
            <a:xfrm>
              <a:off x="2460275" y="336400"/>
              <a:ext cx="624500" cy="601950"/>
            </a:xfrm>
            <a:custGeom>
              <a:avLst/>
              <a:gdLst/>
              <a:ahLst/>
              <a:cxnLst/>
              <a:rect l="l" t="t" r="r" b="b"/>
              <a:pathLst>
                <a:path w="24980" h="24078" extrusionOk="0">
                  <a:moveTo>
                    <a:pt x="8817" y="1"/>
                  </a:moveTo>
                  <a:cubicBezTo>
                    <a:pt x="8579" y="1"/>
                    <a:pt x="8344" y="42"/>
                    <a:pt x="8120" y="123"/>
                  </a:cubicBezTo>
                  <a:lnTo>
                    <a:pt x="7147" y="1370"/>
                  </a:lnTo>
                  <a:lnTo>
                    <a:pt x="5172" y="7679"/>
                  </a:lnTo>
                  <a:cubicBezTo>
                    <a:pt x="4856" y="8719"/>
                    <a:pt x="3671" y="9937"/>
                    <a:pt x="2586" y="9937"/>
                  </a:cubicBezTo>
                  <a:lnTo>
                    <a:pt x="1534" y="9937"/>
                  </a:lnTo>
                  <a:cubicBezTo>
                    <a:pt x="398" y="9937"/>
                    <a:pt x="1" y="10382"/>
                    <a:pt x="1" y="11518"/>
                  </a:cubicBezTo>
                  <a:lnTo>
                    <a:pt x="1" y="13657"/>
                  </a:lnTo>
                  <a:cubicBezTo>
                    <a:pt x="1" y="15185"/>
                    <a:pt x="739" y="16649"/>
                    <a:pt x="1819" y="17729"/>
                  </a:cubicBezTo>
                  <a:lnTo>
                    <a:pt x="4483" y="20448"/>
                  </a:lnTo>
                  <a:cubicBezTo>
                    <a:pt x="4811" y="20775"/>
                    <a:pt x="5149" y="20942"/>
                    <a:pt x="5486" y="20942"/>
                  </a:cubicBezTo>
                  <a:cubicBezTo>
                    <a:pt x="5811" y="20942"/>
                    <a:pt x="6136" y="20787"/>
                    <a:pt x="6451" y="20472"/>
                  </a:cubicBezTo>
                  <a:lnTo>
                    <a:pt x="7689" y="19775"/>
                  </a:lnTo>
                  <a:cubicBezTo>
                    <a:pt x="8091" y="19374"/>
                    <a:pt x="8617" y="19173"/>
                    <a:pt x="9143" y="19173"/>
                  </a:cubicBezTo>
                  <a:cubicBezTo>
                    <a:pt x="9670" y="19173"/>
                    <a:pt x="10196" y="19374"/>
                    <a:pt x="10598" y="19775"/>
                  </a:cubicBezTo>
                  <a:lnTo>
                    <a:pt x="13805" y="22962"/>
                  </a:lnTo>
                  <a:cubicBezTo>
                    <a:pt x="14492" y="23650"/>
                    <a:pt x="15300" y="24078"/>
                    <a:pt x="16086" y="24078"/>
                  </a:cubicBezTo>
                  <a:cubicBezTo>
                    <a:pt x="16642" y="24078"/>
                    <a:pt x="17188" y="23864"/>
                    <a:pt x="17673" y="23378"/>
                  </a:cubicBezTo>
                  <a:lnTo>
                    <a:pt x="18770" y="22282"/>
                  </a:lnTo>
                  <a:cubicBezTo>
                    <a:pt x="19277" y="21776"/>
                    <a:pt x="20114" y="21440"/>
                    <a:pt x="20880" y="21440"/>
                  </a:cubicBezTo>
                  <a:cubicBezTo>
                    <a:pt x="21376" y="21440"/>
                    <a:pt x="21842" y="21581"/>
                    <a:pt x="22170" y="21908"/>
                  </a:cubicBezTo>
                  <a:cubicBezTo>
                    <a:pt x="22579" y="22316"/>
                    <a:pt x="23022" y="22616"/>
                    <a:pt x="23456" y="22616"/>
                  </a:cubicBezTo>
                  <a:cubicBezTo>
                    <a:pt x="23705" y="22616"/>
                    <a:pt x="23951" y="22517"/>
                    <a:pt x="24186" y="22282"/>
                  </a:cubicBezTo>
                  <a:cubicBezTo>
                    <a:pt x="24292" y="22176"/>
                    <a:pt x="24765" y="21931"/>
                    <a:pt x="24765" y="21931"/>
                  </a:cubicBezTo>
                  <a:cubicBezTo>
                    <a:pt x="24905" y="21683"/>
                    <a:pt x="24980" y="21403"/>
                    <a:pt x="24980" y="21119"/>
                  </a:cubicBezTo>
                  <a:lnTo>
                    <a:pt x="24980" y="14725"/>
                  </a:lnTo>
                  <a:cubicBezTo>
                    <a:pt x="24980" y="13199"/>
                    <a:pt x="24373" y="11733"/>
                    <a:pt x="23293" y="10653"/>
                  </a:cubicBezTo>
                  <a:lnTo>
                    <a:pt x="21468" y="8829"/>
                  </a:lnTo>
                  <a:cubicBezTo>
                    <a:pt x="21083" y="8443"/>
                    <a:pt x="20867" y="7921"/>
                    <a:pt x="20867" y="7375"/>
                  </a:cubicBezTo>
                  <a:lnTo>
                    <a:pt x="20867" y="6192"/>
                  </a:lnTo>
                  <a:cubicBezTo>
                    <a:pt x="20867" y="4922"/>
                    <a:pt x="20137" y="3766"/>
                    <a:pt x="18991" y="3221"/>
                  </a:cubicBezTo>
                  <a:lnTo>
                    <a:pt x="13991" y="840"/>
                  </a:lnTo>
                  <a:cubicBezTo>
                    <a:pt x="12830" y="287"/>
                    <a:pt x="11561" y="1"/>
                    <a:pt x="102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77"/>
            <p:cNvSpPr/>
            <p:nvPr/>
          </p:nvSpPr>
          <p:spPr>
            <a:xfrm>
              <a:off x="2447200" y="339425"/>
              <a:ext cx="632200" cy="603175"/>
            </a:xfrm>
            <a:custGeom>
              <a:avLst/>
              <a:gdLst/>
              <a:ahLst/>
              <a:cxnLst/>
              <a:rect l="l" t="t" r="r" b="b"/>
              <a:pathLst>
                <a:path w="25288" h="24127" extrusionOk="0">
                  <a:moveTo>
                    <a:pt x="8643" y="0"/>
                  </a:moveTo>
                  <a:lnTo>
                    <a:pt x="8643" y="0"/>
                  </a:lnTo>
                  <a:cubicBezTo>
                    <a:pt x="8045" y="215"/>
                    <a:pt x="7565" y="692"/>
                    <a:pt x="7373" y="1327"/>
                  </a:cubicBezTo>
                  <a:lnTo>
                    <a:pt x="5468" y="7579"/>
                  </a:lnTo>
                  <a:cubicBezTo>
                    <a:pt x="5153" y="8619"/>
                    <a:pt x="4194" y="9330"/>
                    <a:pt x="3109" y="9330"/>
                  </a:cubicBezTo>
                  <a:lnTo>
                    <a:pt x="2057" y="9330"/>
                  </a:lnTo>
                  <a:cubicBezTo>
                    <a:pt x="921" y="9330"/>
                    <a:pt x="0" y="10249"/>
                    <a:pt x="0" y="11385"/>
                  </a:cubicBezTo>
                  <a:lnTo>
                    <a:pt x="0" y="13526"/>
                  </a:lnTo>
                  <a:cubicBezTo>
                    <a:pt x="0" y="15053"/>
                    <a:pt x="607" y="16517"/>
                    <a:pt x="1688" y="17597"/>
                  </a:cubicBezTo>
                  <a:lnTo>
                    <a:pt x="5007" y="20917"/>
                  </a:lnTo>
                  <a:cubicBezTo>
                    <a:pt x="5328" y="21238"/>
                    <a:pt x="5749" y="21399"/>
                    <a:pt x="6170" y="21399"/>
                  </a:cubicBezTo>
                  <a:cubicBezTo>
                    <a:pt x="6591" y="21399"/>
                    <a:pt x="7012" y="21238"/>
                    <a:pt x="7333" y="20917"/>
                  </a:cubicBezTo>
                  <a:lnTo>
                    <a:pt x="8212" y="20039"/>
                  </a:lnTo>
                  <a:cubicBezTo>
                    <a:pt x="8614" y="19637"/>
                    <a:pt x="9140" y="19436"/>
                    <a:pt x="9666" y="19436"/>
                  </a:cubicBezTo>
                  <a:cubicBezTo>
                    <a:pt x="10193" y="19436"/>
                    <a:pt x="10719" y="19637"/>
                    <a:pt x="11121" y="20039"/>
                  </a:cubicBezTo>
                  <a:lnTo>
                    <a:pt x="14328" y="23246"/>
                  </a:lnTo>
                  <a:cubicBezTo>
                    <a:pt x="14915" y="23833"/>
                    <a:pt x="15684" y="24127"/>
                    <a:pt x="16453" y="24127"/>
                  </a:cubicBezTo>
                  <a:cubicBezTo>
                    <a:pt x="17222" y="24127"/>
                    <a:pt x="17991" y="23833"/>
                    <a:pt x="18578" y="23246"/>
                  </a:cubicBezTo>
                  <a:lnTo>
                    <a:pt x="19675" y="22150"/>
                  </a:lnTo>
                  <a:cubicBezTo>
                    <a:pt x="20092" y="21733"/>
                    <a:pt x="20638" y="21525"/>
                    <a:pt x="21184" y="21525"/>
                  </a:cubicBezTo>
                  <a:cubicBezTo>
                    <a:pt x="21730" y="21525"/>
                    <a:pt x="22277" y="21733"/>
                    <a:pt x="22694" y="22150"/>
                  </a:cubicBezTo>
                  <a:cubicBezTo>
                    <a:pt x="23015" y="22471"/>
                    <a:pt x="23436" y="22632"/>
                    <a:pt x="23857" y="22632"/>
                  </a:cubicBezTo>
                  <a:cubicBezTo>
                    <a:pt x="24278" y="22632"/>
                    <a:pt x="24699" y="22471"/>
                    <a:pt x="25020" y="22150"/>
                  </a:cubicBezTo>
                  <a:cubicBezTo>
                    <a:pt x="25124" y="22049"/>
                    <a:pt x="25214" y="21934"/>
                    <a:pt x="25288" y="21810"/>
                  </a:cubicBezTo>
                  <a:lnTo>
                    <a:pt x="23857" y="21810"/>
                  </a:lnTo>
                  <a:cubicBezTo>
                    <a:pt x="23646" y="21810"/>
                    <a:pt x="23438" y="21734"/>
                    <a:pt x="23290" y="21584"/>
                  </a:cubicBezTo>
                  <a:cubicBezTo>
                    <a:pt x="22729" y="21015"/>
                    <a:pt x="21980" y="20703"/>
                    <a:pt x="21184" y="20703"/>
                  </a:cubicBezTo>
                  <a:cubicBezTo>
                    <a:pt x="21066" y="20703"/>
                    <a:pt x="20947" y="20710"/>
                    <a:pt x="20828" y="20723"/>
                  </a:cubicBezTo>
                  <a:cubicBezTo>
                    <a:pt x="20142" y="20803"/>
                    <a:pt x="19514" y="21148"/>
                    <a:pt x="19026" y="21635"/>
                  </a:cubicBezTo>
                  <a:lnTo>
                    <a:pt x="18058" y="22604"/>
                  </a:lnTo>
                  <a:cubicBezTo>
                    <a:pt x="17698" y="22962"/>
                    <a:pt x="17240" y="23222"/>
                    <a:pt x="16738" y="23286"/>
                  </a:cubicBezTo>
                  <a:cubicBezTo>
                    <a:pt x="16642" y="23298"/>
                    <a:pt x="16547" y="23304"/>
                    <a:pt x="16453" y="23304"/>
                  </a:cubicBezTo>
                  <a:cubicBezTo>
                    <a:pt x="15870" y="23304"/>
                    <a:pt x="15323" y="23076"/>
                    <a:pt x="14910" y="22665"/>
                  </a:cubicBezTo>
                  <a:lnTo>
                    <a:pt x="11780" y="19533"/>
                  </a:lnTo>
                  <a:cubicBezTo>
                    <a:pt x="11282" y="19035"/>
                    <a:pt x="10634" y="18687"/>
                    <a:pt x="9932" y="18625"/>
                  </a:cubicBezTo>
                  <a:cubicBezTo>
                    <a:pt x="9842" y="18618"/>
                    <a:pt x="9752" y="18614"/>
                    <a:pt x="9661" y="18614"/>
                  </a:cubicBezTo>
                  <a:cubicBezTo>
                    <a:pt x="9648" y="18614"/>
                    <a:pt x="9634" y="18614"/>
                    <a:pt x="9621" y="18614"/>
                  </a:cubicBezTo>
                  <a:cubicBezTo>
                    <a:pt x="9600" y="18614"/>
                    <a:pt x="9580" y="18614"/>
                    <a:pt x="9559" y="18614"/>
                  </a:cubicBezTo>
                  <a:cubicBezTo>
                    <a:pt x="8172" y="18614"/>
                    <a:pt x="6881" y="17913"/>
                    <a:pt x="6272" y="16663"/>
                  </a:cubicBezTo>
                  <a:lnTo>
                    <a:pt x="4438" y="12888"/>
                  </a:lnTo>
                  <a:cubicBezTo>
                    <a:pt x="3851" y="11681"/>
                    <a:pt x="4197" y="10251"/>
                    <a:pt x="5225" y="9386"/>
                  </a:cubicBezTo>
                  <a:cubicBezTo>
                    <a:pt x="5713" y="8976"/>
                    <a:pt x="6073" y="8431"/>
                    <a:pt x="6257" y="7819"/>
                  </a:cubicBezTo>
                  <a:lnTo>
                    <a:pt x="864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77"/>
            <p:cNvSpPr/>
            <p:nvPr/>
          </p:nvSpPr>
          <p:spPr>
            <a:xfrm>
              <a:off x="2894525" y="701200"/>
              <a:ext cx="113100" cy="113125"/>
            </a:xfrm>
            <a:custGeom>
              <a:avLst/>
              <a:gdLst/>
              <a:ahLst/>
              <a:cxnLst/>
              <a:rect l="l" t="t" r="r" b="b"/>
              <a:pathLst>
                <a:path w="4524" h="4525" extrusionOk="0">
                  <a:moveTo>
                    <a:pt x="2263" y="0"/>
                  </a:moveTo>
                  <a:cubicBezTo>
                    <a:pt x="2148" y="0"/>
                    <a:pt x="2056" y="92"/>
                    <a:pt x="2056" y="207"/>
                  </a:cubicBezTo>
                  <a:cubicBezTo>
                    <a:pt x="2055" y="1228"/>
                    <a:pt x="1227" y="2056"/>
                    <a:pt x="206" y="2057"/>
                  </a:cubicBezTo>
                  <a:cubicBezTo>
                    <a:pt x="93" y="2057"/>
                    <a:pt x="1" y="2149"/>
                    <a:pt x="1" y="2263"/>
                  </a:cubicBezTo>
                  <a:cubicBezTo>
                    <a:pt x="1" y="2376"/>
                    <a:pt x="93" y="2468"/>
                    <a:pt x="206" y="2468"/>
                  </a:cubicBezTo>
                  <a:cubicBezTo>
                    <a:pt x="1227" y="2469"/>
                    <a:pt x="2055" y="3297"/>
                    <a:pt x="2056" y="4320"/>
                  </a:cubicBezTo>
                  <a:cubicBezTo>
                    <a:pt x="2056" y="4433"/>
                    <a:pt x="2148" y="4525"/>
                    <a:pt x="2263" y="4525"/>
                  </a:cubicBezTo>
                  <a:cubicBezTo>
                    <a:pt x="2376" y="4525"/>
                    <a:pt x="2468" y="4433"/>
                    <a:pt x="2468" y="4320"/>
                  </a:cubicBezTo>
                  <a:cubicBezTo>
                    <a:pt x="2470" y="3297"/>
                    <a:pt x="3297" y="2469"/>
                    <a:pt x="4319" y="2468"/>
                  </a:cubicBezTo>
                  <a:cubicBezTo>
                    <a:pt x="4432" y="2468"/>
                    <a:pt x="4524" y="2376"/>
                    <a:pt x="4524" y="2263"/>
                  </a:cubicBezTo>
                  <a:cubicBezTo>
                    <a:pt x="4524" y="2149"/>
                    <a:pt x="4432" y="2057"/>
                    <a:pt x="4319" y="2057"/>
                  </a:cubicBezTo>
                  <a:lnTo>
                    <a:pt x="4319" y="2056"/>
                  </a:lnTo>
                  <a:cubicBezTo>
                    <a:pt x="3297" y="2056"/>
                    <a:pt x="2470" y="1228"/>
                    <a:pt x="2468" y="207"/>
                  </a:cubicBezTo>
                  <a:cubicBezTo>
                    <a:pt x="2468" y="92"/>
                    <a:pt x="2376" y="0"/>
                    <a:pt x="22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77"/>
            <p:cNvSpPr/>
            <p:nvPr/>
          </p:nvSpPr>
          <p:spPr>
            <a:xfrm>
              <a:off x="2750700" y="423525"/>
              <a:ext cx="92575" cy="92600"/>
            </a:xfrm>
            <a:custGeom>
              <a:avLst/>
              <a:gdLst/>
              <a:ahLst/>
              <a:cxnLst/>
              <a:rect l="l" t="t" r="r" b="b"/>
              <a:pathLst>
                <a:path w="3703" h="3704" extrusionOk="0">
                  <a:moveTo>
                    <a:pt x="1846" y="1"/>
                  </a:moveTo>
                  <a:cubicBezTo>
                    <a:pt x="1731" y="1"/>
                    <a:pt x="1639" y="93"/>
                    <a:pt x="1639" y="207"/>
                  </a:cubicBezTo>
                  <a:cubicBezTo>
                    <a:pt x="1639" y="1001"/>
                    <a:pt x="996" y="1646"/>
                    <a:pt x="200" y="1646"/>
                  </a:cubicBezTo>
                  <a:cubicBezTo>
                    <a:pt x="89" y="1650"/>
                    <a:pt x="1" y="1741"/>
                    <a:pt x="1" y="1853"/>
                  </a:cubicBezTo>
                  <a:cubicBezTo>
                    <a:pt x="1" y="1963"/>
                    <a:pt x="89" y="2055"/>
                    <a:pt x="200" y="2058"/>
                  </a:cubicBezTo>
                  <a:cubicBezTo>
                    <a:pt x="996" y="2059"/>
                    <a:pt x="1639" y="2703"/>
                    <a:pt x="1639" y="3497"/>
                  </a:cubicBezTo>
                  <a:cubicBezTo>
                    <a:pt x="1639" y="3611"/>
                    <a:pt x="1731" y="3703"/>
                    <a:pt x="1846" y="3703"/>
                  </a:cubicBezTo>
                  <a:cubicBezTo>
                    <a:pt x="1959" y="3703"/>
                    <a:pt x="2051" y="3611"/>
                    <a:pt x="2051" y="3497"/>
                  </a:cubicBezTo>
                  <a:cubicBezTo>
                    <a:pt x="2052" y="2703"/>
                    <a:pt x="2696" y="2059"/>
                    <a:pt x="3491" y="2058"/>
                  </a:cubicBezTo>
                  <a:cubicBezTo>
                    <a:pt x="3493" y="2058"/>
                    <a:pt x="3495" y="2058"/>
                    <a:pt x="3497" y="2058"/>
                  </a:cubicBezTo>
                  <a:cubicBezTo>
                    <a:pt x="3610" y="2058"/>
                    <a:pt x="3702" y="1967"/>
                    <a:pt x="3702" y="1853"/>
                  </a:cubicBezTo>
                  <a:cubicBezTo>
                    <a:pt x="3702" y="1738"/>
                    <a:pt x="3610" y="1646"/>
                    <a:pt x="3496" y="1646"/>
                  </a:cubicBezTo>
                  <a:cubicBezTo>
                    <a:pt x="3495" y="1646"/>
                    <a:pt x="3493" y="1646"/>
                    <a:pt x="3491" y="1646"/>
                  </a:cubicBezTo>
                  <a:cubicBezTo>
                    <a:pt x="2696" y="1646"/>
                    <a:pt x="2052" y="1001"/>
                    <a:pt x="2051" y="207"/>
                  </a:cubicBezTo>
                  <a:cubicBezTo>
                    <a:pt x="2051" y="93"/>
                    <a:pt x="1959" y="1"/>
                    <a:pt x="18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77"/>
            <p:cNvSpPr/>
            <p:nvPr/>
          </p:nvSpPr>
          <p:spPr>
            <a:xfrm>
              <a:off x="2765775" y="758200"/>
              <a:ext cx="62150" cy="61750"/>
            </a:xfrm>
            <a:custGeom>
              <a:avLst/>
              <a:gdLst/>
              <a:ahLst/>
              <a:cxnLst/>
              <a:rect l="l" t="t" r="r" b="b"/>
              <a:pathLst>
                <a:path w="2486" h="2470" extrusionOk="0">
                  <a:moveTo>
                    <a:pt x="1243" y="1"/>
                  </a:moveTo>
                  <a:cubicBezTo>
                    <a:pt x="1019" y="1"/>
                    <a:pt x="835" y="181"/>
                    <a:pt x="831" y="404"/>
                  </a:cubicBezTo>
                  <a:lnTo>
                    <a:pt x="831" y="816"/>
                  </a:lnTo>
                  <a:lnTo>
                    <a:pt x="419" y="816"/>
                  </a:lnTo>
                  <a:cubicBezTo>
                    <a:pt x="416" y="816"/>
                    <a:pt x="413" y="816"/>
                    <a:pt x="409" y="816"/>
                  </a:cubicBezTo>
                  <a:cubicBezTo>
                    <a:pt x="183" y="816"/>
                    <a:pt x="1" y="1000"/>
                    <a:pt x="1" y="1226"/>
                  </a:cubicBezTo>
                  <a:cubicBezTo>
                    <a:pt x="1" y="1453"/>
                    <a:pt x="183" y="1638"/>
                    <a:pt x="409" y="1638"/>
                  </a:cubicBezTo>
                  <a:cubicBezTo>
                    <a:pt x="413" y="1638"/>
                    <a:pt x="416" y="1638"/>
                    <a:pt x="419" y="1638"/>
                  </a:cubicBezTo>
                  <a:lnTo>
                    <a:pt x="831" y="1638"/>
                  </a:lnTo>
                  <a:lnTo>
                    <a:pt x="831" y="2050"/>
                  </a:lnTo>
                  <a:cubicBezTo>
                    <a:pt x="827" y="2280"/>
                    <a:pt x="1012" y="2470"/>
                    <a:pt x="1243" y="2470"/>
                  </a:cubicBezTo>
                  <a:cubicBezTo>
                    <a:pt x="1473" y="2470"/>
                    <a:pt x="1659" y="2280"/>
                    <a:pt x="1655" y="2050"/>
                  </a:cubicBezTo>
                  <a:lnTo>
                    <a:pt x="1655" y="1638"/>
                  </a:lnTo>
                  <a:lnTo>
                    <a:pt x="2065" y="1638"/>
                  </a:lnTo>
                  <a:cubicBezTo>
                    <a:pt x="2068" y="1638"/>
                    <a:pt x="2072" y="1638"/>
                    <a:pt x="2075" y="1638"/>
                  </a:cubicBezTo>
                  <a:cubicBezTo>
                    <a:pt x="2301" y="1638"/>
                    <a:pt x="2485" y="1453"/>
                    <a:pt x="2485" y="1226"/>
                  </a:cubicBezTo>
                  <a:cubicBezTo>
                    <a:pt x="2485" y="1000"/>
                    <a:pt x="2301" y="816"/>
                    <a:pt x="2075" y="816"/>
                  </a:cubicBezTo>
                  <a:cubicBezTo>
                    <a:pt x="2072" y="816"/>
                    <a:pt x="2068" y="816"/>
                    <a:pt x="2065" y="816"/>
                  </a:cubicBezTo>
                  <a:lnTo>
                    <a:pt x="1655" y="816"/>
                  </a:lnTo>
                  <a:lnTo>
                    <a:pt x="1655" y="404"/>
                  </a:lnTo>
                  <a:cubicBezTo>
                    <a:pt x="1649" y="181"/>
                    <a:pt x="1466" y="1"/>
                    <a:pt x="1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77"/>
            <p:cNvSpPr/>
            <p:nvPr/>
          </p:nvSpPr>
          <p:spPr>
            <a:xfrm>
              <a:off x="2826675" y="655175"/>
              <a:ext cx="43150" cy="41175"/>
            </a:xfrm>
            <a:custGeom>
              <a:avLst/>
              <a:gdLst/>
              <a:ahLst/>
              <a:cxnLst/>
              <a:rect l="l" t="t" r="r" b="b"/>
              <a:pathLst>
                <a:path w="1726" h="1647" extrusionOk="0">
                  <a:moveTo>
                    <a:pt x="452" y="1"/>
                  </a:moveTo>
                  <a:cubicBezTo>
                    <a:pt x="347" y="1"/>
                    <a:pt x="242" y="41"/>
                    <a:pt x="161" y="121"/>
                  </a:cubicBezTo>
                  <a:cubicBezTo>
                    <a:pt x="1" y="282"/>
                    <a:pt x="1" y="542"/>
                    <a:pt x="161" y="704"/>
                  </a:cubicBezTo>
                  <a:lnTo>
                    <a:pt x="984" y="1526"/>
                  </a:lnTo>
                  <a:cubicBezTo>
                    <a:pt x="1064" y="1606"/>
                    <a:pt x="1169" y="1647"/>
                    <a:pt x="1275" y="1647"/>
                  </a:cubicBezTo>
                  <a:cubicBezTo>
                    <a:pt x="1380" y="1647"/>
                    <a:pt x="1485" y="1606"/>
                    <a:pt x="1566" y="1526"/>
                  </a:cubicBezTo>
                  <a:cubicBezTo>
                    <a:pt x="1726" y="1364"/>
                    <a:pt x="1726" y="1104"/>
                    <a:pt x="1566" y="944"/>
                  </a:cubicBezTo>
                  <a:lnTo>
                    <a:pt x="742" y="121"/>
                  </a:lnTo>
                  <a:cubicBezTo>
                    <a:pt x="662" y="41"/>
                    <a:pt x="557" y="1"/>
                    <a:pt x="4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77"/>
            <p:cNvSpPr/>
            <p:nvPr/>
          </p:nvSpPr>
          <p:spPr>
            <a:xfrm>
              <a:off x="2651850" y="470125"/>
              <a:ext cx="32850" cy="30800"/>
            </a:xfrm>
            <a:custGeom>
              <a:avLst/>
              <a:gdLst/>
              <a:ahLst/>
              <a:cxnLst/>
              <a:rect l="l" t="t" r="r" b="b"/>
              <a:pathLst>
                <a:path w="1314" h="1232" extrusionOk="0">
                  <a:moveTo>
                    <a:pt x="863" y="0"/>
                  </a:moveTo>
                  <a:cubicBezTo>
                    <a:pt x="758" y="0"/>
                    <a:pt x="653" y="40"/>
                    <a:pt x="573" y="119"/>
                  </a:cubicBezTo>
                  <a:lnTo>
                    <a:pt x="162" y="531"/>
                  </a:lnTo>
                  <a:cubicBezTo>
                    <a:pt x="0" y="690"/>
                    <a:pt x="0" y="951"/>
                    <a:pt x="162" y="1112"/>
                  </a:cubicBezTo>
                  <a:cubicBezTo>
                    <a:pt x="242" y="1192"/>
                    <a:pt x="347" y="1232"/>
                    <a:pt x="452" y="1232"/>
                  </a:cubicBezTo>
                  <a:cubicBezTo>
                    <a:pt x="557" y="1232"/>
                    <a:pt x="663" y="1192"/>
                    <a:pt x="743" y="1112"/>
                  </a:cubicBezTo>
                  <a:lnTo>
                    <a:pt x="1155" y="700"/>
                  </a:lnTo>
                  <a:cubicBezTo>
                    <a:pt x="1313" y="540"/>
                    <a:pt x="1313" y="280"/>
                    <a:pt x="1154" y="120"/>
                  </a:cubicBezTo>
                  <a:cubicBezTo>
                    <a:pt x="1073" y="40"/>
                    <a:pt x="968" y="0"/>
                    <a:pt x="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77"/>
            <p:cNvSpPr/>
            <p:nvPr/>
          </p:nvSpPr>
          <p:spPr>
            <a:xfrm>
              <a:off x="2509125" y="634625"/>
              <a:ext cx="30450" cy="20575"/>
            </a:xfrm>
            <a:custGeom>
              <a:avLst/>
              <a:gdLst/>
              <a:ahLst/>
              <a:cxnLst/>
              <a:rect l="l" t="t" r="r" b="b"/>
              <a:pathLst>
                <a:path w="1218" h="823" extrusionOk="0">
                  <a:moveTo>
                    <a:pt x="404" y="0"/>
                  </a:moveTo>
                  <a:cubicBezTo>
                    <a:pt x="179" y="5"/>
                    <a:pt x="1" y="187"/>
                    <a:pt x="1" y="411"/>
                  </a:cubicBezTo>
                  <a:cubicBezTo>
                    <a:pt x="1" y="636"/>
                    <a:pt x="179" y="818"/>
                    <a:pt x="404" y="822"/>
                  </a:cubicBezTo>
                  <a:lnTo>
                    <a:pt x="814" y="822"/>
                  </a:lnTo>
                  <a:cubicBezTo>
                    <a:pt x="1038" y="818"/>
                    <a:pt x="1217" y="636"/>
                    <a:pt x="1217" y="411"/>
                  </a:cubicBezTo>
                  <a:cubicBezTo>
                    <a:pt x="1217" y="187"/>
                    <a:pt x="1038" y="5"/>
                    <a:pt x="8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77"/>
            <p:cNvSpPr/>
            <p:nvPr/>
          </p:nvSpPr>
          <p:spPr>
            <a:xfrm>
              <a:off x="2868825" y="840000"/>
              <a:ext cx="20575" cy="30650"/>
            </a:xfrm>
            <a:custGeom>
              <a:avLst/>
              <a:gdLst/>
              <a:ahLst/>
              <a:cxnLst/>
              <a:rect l="l" t="t" r="r" b="b"/>
              <a:pathLst>
                <a:path w="823" h="1226" extrusionOk="0">
                  <a:moveTo>
                    <a:pt x="412" y="0"/>
                  </a:moveTo>
                  <a:cubicBezTo>
                    <a:pt x="184" y="0"/>
                    <a:pt x="0" y="184"/>
                    <a:pt x="0" y="412"/>
                  </a:cubicBezTo>
                  <a:lnTo>
                    <a:pt x="0" y="823"/>
                  </a:lnTo>
                  <a:cubicBezTo>
                    <a:pt x="4" y="1047"/>
                    <a:pt x="187" y="1225"/>
                    <a:pt x="412" y="1225"/>
                  </a:cubicBezTo>
                  <a:cubicBezTo>
                    <a:pt x="635" y="1225"/>
                    <a:pt x="818" y="1047"/>
                    <a:pt x="822" y="823"/>
                  </a:cubicBezTo>
                  <a:lnTo>
                    <a:pt x="822" y="412"/>
                  </a:lnTo>
                  <a:cubicBezTo>
                    <a:pt x="822" y="184"/>
                    <a:pt x="638" y="0"/>
                    <a:pt x="4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77"/>
            <p:cNvSpPr/>
            <p:nvPr/>
          </p:nvSpPr>
          <p:spPr>
            <a:xfrm>
              <a:off x="2658500" y="565125"/>
              <a:ext cx="103975" cy="100075"/>
            </a:xfrm>
            <a:custGeom>
              <a:avLst/>
              <a:gdLst/>
              <a:ahLst/>
              <a:cxnLst/>
              <a:rect l="l" t="t" r="r" b="b"/>
              <a:pathLst>
                <a:path w="4159" h="4003" extrusionOk="0">
                  <a:moveTo>
                    <a:pt x="2243" y="0"/>
                  </a:moveTo>
                  <a:cubicBezTo>
                    <a:pt x="1462" y="0"/>
                    <a:pt x="783" y="326"/>
                    <a:pt x="435" y="967"/>
                  </a:cubicBezTo>
                  <a:cubicBezTo>
                    <a:pt x="0" y="1767"/>
                    <a:pt x="146" y="2758"/>
                    <a:pt x="791" y="3402"/>
                  </a:cubicBezTo>
                  <a:cubicBezTo>
                    <a:pt x="1186" y="3796"/>
                    <a:pt x="1712" y="4003"/>
                    <a:pt x="2244" y="4003"/>
                  </a:cubicBezTo>
                  <a:cubicBezTo>
                    <a:pt x="2579" y="4003"/>
                    <a:pt x="2917" y="3921"/>
                    <a:pt x="3226" y="3752"/>
                  </a:cubicBezTo>
                  <a:cubicBezTo>
                    <a:pt x="3866" y="3404"/>
                    <a:pt x="4159" y="2727"/>
                    <a:pt x="4159" y="1947"/>
                  </a:cubicBezTo>
                  <a:cubicBezTo>
                    <a:pt x="4159" y="811"/>
                    <a:pt x="3379" y="0"/>
                    <a:pt x="2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77"/>
            <p:cNvSpPr/>
            <p:nvPr/>
          </p:nvSpPr>
          <p:spPr>
            <a:xfrm>
              <a:off x="2669425" y="562350"/>
              <a:ext cx="100800" cy="96600"/>
            </a:xfrm>
            <a:custGeom>
              <a:avLst/>
              <a:gdLst/>
              <a:ahLst/>
              <a:cxnLst/>
              <a:rect l="l" t="t" r="r" b="b"/>
              <a:pathLst>
                <a:path w="4032" h="3864" extrusionOk="0">
                  <a:moveTo>
                    <a:pt x="1802" y="1"/>
                  </a:moveTo>
                  <a:cubicBezTo>
                    <a:pt x="1051" y="1"/>
                    <a:pt x="359" y="412"/>
                    <a:pt x="1" y="1073"/>
                  </a:cubicBezTo>
                  <a:cubicBezTo>
                    <a:pt x="310" y="905"/>
                    <a:pt x="648" y="823"/>
                    <a:pt x="983" y="823"/>
                  </a:cubicBezTo>
                  <a:cubicBezTo>
                    <a:pt x="1516" y="823"/>
                    <a:pt x="2042" y="1030"/>
                    <a:pt x="2438" y="1426"/>
                  </a:cubicBezTo>
                  <a:cubicBezTo>
                    <a:pt x="3084" y="2071"/>
                    <a:pt x="3226" y="3063"/>
                    <a:pt x="2791" y="3863"/>
                  </a:cubicBezTo>
                  <a:cubicBezTo>
                    <a:pt x="3617" y="3414"/>
                    <a:pt x="4031" y="2461"/>
                    <a:pt x="3799" y="1550"/>
                  </a:cubicBezTo>
                  <a:cubicBezTo>
                    <a:pt x="3567" y="639"/>
                    <a:pt x="2747" y="1"/>
                    <a:pt x="1807" y="1"/>
                  </a:cubicBezTo>
                  <a:lnTo>
                    <a:pt x="1806" y="1"/>
                  </a:lnTo>
                  <a:cubicBezTo>
                    <a:pt x="1805" y="1"/>
                    <a:pt x="1803" y="1"/>
                    <a:pt x="18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77"/>
            <p:cNvSpPr/>
            <p:nvPr/>
          </p:nvSpPr>
          <p:spPr>
            <a:xfrm>
              <a:off x="2575175" y="696025"/>
              <a:ext cx="47725" cy="51250"/>
            </a:xfrm>
            <a:custGeom>
              <a:avLst/>
              <a:gdLst/>
              <a:ahLst/>
              <a:cxnLst/>
              <a:rect l="l" t="t" r="r" b="b"/>
              <a:pathLst>
                <a:path w="1909" h="2050" extrusionOk="0">
                  <a:moveTo>
                    <a:pt x="846" y="1"/>
                  </a:moveTo>
                  <a:cubicBezTo>
                    <a:pt x="579" y="1"/>
                    <a:pt x="321" y="105"/>
                    <a:pt x="130" y="292"/>
                  </a:cubicBezTo>
                  <a:cubicBezTo>
                    <a:pt x="130" y="292"/>
                    <a:pt x="0" y="813"/>
                    <a:pt x="0" y="1103"/>
                  </a:cubicBezTo>
                  <a:lnTo>
                    <a:pt x="983" y="2049"/>
                  </a:lnTo>
                  <a:cubicBezTo>
                    <a:pt x="1520" y="1976"/>
                    <a:pt x="1909" y="1500"/>
                    <a:pt x="1872" y="961"/>
                  </a:cubicBezTo>
                  <a:cubicBezTo>
                    <a:pt x="1835" y="421"/>
                    <a:pt x="1387" y="1"/>
                    <a:pt x="8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77"/>
            <p:cNvSpPr/>
            <p:nvPr/>
          </p:nvSpPr>
          <p:spPr>
            <a:xfrm>
              <a:off x="2887750" y="582950"/>
              <a:ext cx="42800" cy="41125"/>
            </a:xfrm>
            <a:custGeom>
              <a:avLst/>
              <a:gdLst/>
              <a:ahLst/>
              <a:cxnLst/>
              <a:rect l="l" t="t" r="r" b="b"/>
              <a:pathLst>
                <a:path w="1712" h="1645" extrusionOk="0">
                  <a:moveTo>
                    <a:pt x="885" y="0"/>
                  </a:moveTo>
                  <a:cubicBezTo>
                    <a:pt x="554" y="0"/>
                    <a:pt x="256" y="201"/>
                    <a:pt x="127" y="507"/>
                  </a:cubicBezTo>
                  <a:cubicBezTo>
                    <a:pt x="0" y="815"/>
                    <a:pt x="71" y="1169"/>
                    <a:pt x="306" y="1404"/>
                  </a:cubicBezTo>
                  <a:cubicBezTo>
                    <a:pt x="464" y="1561"/>
                    <a:pt x="674" y="1645"/>
                    <a:pt x="889" y="1645"/>
                  </a:cubicBezTo>
                  <a:cubicBezTo>
                    <a:pt x="994" y="1645"/>
                    <a:pt x="1101" y="1624"/>
                    <a:pt x="1203" y="1582"/>
                  </a:cubicBezTo>
                  <a:cubicBezTo>
                    <a:pt x="1510" y="1455"/>
                    <a:pt x="1711" y="1155"/>
                    <a:pt x="1711" y="822"/>
                  </a:cubicBezTo>
                  <a:lnTo>
                    <a:pt x="1712" y="822"/>
                  </a:lnTo>
                  <a:cubicBezTo>
                    <a:pt x="1712" y="369"/>
                    <a:pt x="1344" y="0"/>
                    <a:pt x="891" y="0"/>
                  </a:cubicBezTo>
                  <a:cubicBezTo>
                    <a:pt x="890" y="0"/>
                    <a:pt x="889" y="0"/>
                    <a:pt x="889" y="0"/>
                  </a:cubicBezTo>
                  <a:cubicBezTo>
                    <a:pt x="887" y="0"/>
                    <a:pt x="886" y="0"/>
                    <a:pt x="8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77"/>
            <p:cNvSpPr/>
            <p:nvPr/>
          </p:nvSpPr>
          <p:spPr>
            <a:xfrm>
              <a:off x="2568550" y="703325"/>
              <a:ext cx="31225" cy="44150"/>
            </a:xfrm>
            <a:custGeom>
              <a:avLst/>
              <a:gdLst/>
              <a:ahLst/>
              <a:cxnLst/>
              <a:rect l="l" t="t" r="r" b="b"/>
              <a:pathLst>
                <a:path w="1249" h="1766" extrusionOk="0">
                  <a:moveTo>
                    <a:pt x="394" y="0"/>
                  </a:moveTo>
                  <a:cubicBezTo>
                    <a:pt x="94" y="292"/>
                    <a:pt x="0" y="736"/>
                    <a:pt x="159" y="1123"/>
                  </a:cubicBezTo>
                  <a:cubicBezTo>
                    <a:pt x="316" y="1511"/>
                    <a:pt x="692" y="1766"/>
                    <a:pt x="1111" y="1766"/>
                  </a:cubicBezTo>
                  <a:cubicBezTo>
                    <a:pt x="1156" y="1766"/>
                    <a:pt x="1203" y="1763"/>
                    <a:pt x="1248" y="1757"/>
                  </a:cubicBezTo>
                  <a:lnTo>
                    <a:pt x="39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6" name="Google Shape;2716;p77"/>
          <p:cNvGrpSpPr/>
          <p:nvPr/>
        </p:nvGrpSpPr>
        <p:grpSpPr>
          <a:xfrm>
            <a:off x="1746261" y="1495767"/>
            <a:ext cx="560150" cy="551098"/>
            <a:chOff x="1624075" y="339400"/>
            <a:chExt cx="646675" cy="636225"/>
          </a:xfrm>
        </p:grpSpPr>
        <p:sp>
          <p:nvSpPr>
            <p:cNvPr id="2717" name="Google Shape;2717;p77"/>
            <p:cNvSpPr/>
            <p:nvPr/>
          </p:nvSpPr>
          <p:spPr>
            <a:xfrm>
              <a:off x="1781175" y="458650"/>
              <a:ext cx="470225" cy="507100"/>
            </a:xfrm>
            <a:custGeom>
              <a:avLst/>
              <a:gdLst/>
              <a:ahLst/>
              <a:cxnLst/>
              <a:rect l="l" t="t" r="r" b="b"/>
              <a:pathLst>
                <a:path w="18809" h="20284" extrusionOk="0">
                  <a:moveTo>
                    <a:pt x="1310" y="1"/>
                  </a:moveTo>
                  <a:cubicBezTo>
                    <a:pt x="1004" y="1"/>
                    <a:pt x="699" y="117"/>
                    <a:pt x="466" y="350"/>
                  </a:cubicBezTo>
                  <a:cubicBezTo>
                    <a:pt x="1" y="817"/>
                    <a:pt x="1" y="1572"/>
                    <a:pt x="466" y="2038"/>
                  </a:cubicBezTo>
                  <a:lnTo>
                    <a:pt x="2071" y="3642"/>
                  </a:lnTo>
                  <a:cubicBezTo>
                    <a:pt x="1950" y="3603"/>
                    <a:pt x="1826" y="3584"/>
                    <a:pt x="1703" y="3584"/>
                  </a:cubicBezTo>
                  <a:cubicBezTo>
                    <a:pt x="1297" y="3584"/>
                    <a:pt x="908" y="3792"/>
                    <a:pt x="687" y="4153"/>
                  </a:cubicBezTo>
                  <a:cubicBezTo>
                    <a:pt x="400" y="4623"/>
                    <a:pt x="474" y="5228"/>
                    <a:pt x="864" y="5618"/>
                  </a:cubicBezTo>
                  <a:lnTo>
                    <a:pt x="3661" y="8415"/>
                  </a:lnTo>
                  <a:cubicBezTo>
                    <a:pt x="3540" y="8375"/>
                    <a:pt x="3416" y="8356"/>
                    <a:pt x="3293" y="8356"/>
                  </a:cubicBezTo>
                  <a:cubicBezTo>
                    <a:pt x="2887" y="8356"/>
                    <a:pt x="2498" y="8565"/>
                    <a:pt x="2277" y="8925"/>
                  </a:cubicBezTo>
                  <a:cubicBezTo>
                    <a:pt x="1990" y="9395"/>
                    <a:pt x="2064" y="10001"/>
                    <a:pt x="2454" y="10388"/>
                  </a:cubicBezTo>
                  <a:lnTo>
                    <a:pt x="10409" y="18343"/>
                  </a:lnTo>
                  <a:cubicBezTo>
                    <a:pt x="10581" y="18515"/>
                    <a:pt x="10803" y="18630"/>
                    <a:pt x="11044" y="18672"/>
                  </a:cubicBezTo>
                  <a:cubicBezTo>
                    <a:pt x="11873" y="19692"/>
                    <a:pt x="13118" y="20284"/>
                    <a:pt x="14434" y="20284"/>
                  </a:cubicBezTo>
                  <a:cubicBezTo>
                    <a:pt x="16849" y="20284"/>
                    <a:pt x="18809" y="18324"/>
                    <a:pt x="18809" y="15909"/>
                  </a:cubicBezTo>
                  <a:cubicBezTo>
                    <a:pt x="18809" y="14593"/>
                    <a:pt x="18217" y="13348"/>
                    <a:pt x="17197" y="12519"/>
                  </a:cubicBezTo>
                  <a:cubicBezTo>
                    <a:pt x="17156" y="12279"/>
                    <a:pt x="17040" y="12056"/>
                    <a:pt x="16867" y="11884"/>
                  </a:cubicBezTo>
                  <a:lnTo>
                    <a:pt x="7324" y="2339"/>
                  </a:lnTo>
                  <a:cubicBezTo>
                    <a:pt x="7094" y="2108"/>
                    <a:pt x="6789" y="1988"/>
                    <a:pt x="6480" y="1988"/>
                  </a:cubicBezTo>
                  <a:cubicBezTo>
                    <a:pt x="6267" y="1988"/>
                    <a:pt x="6052" y="2045"/>
                    <a:pt x="5860" y="2162"/>
                  </a:cubicBezTo>
                  <a:cubicBezTo>
                    <a:pt x="5389" y="2450"/>
                    <a:pt x="5178" y="3021"/>
                    <a:pt x="5349" y="3546"/>
                  </a:cubicBezTo>
                  <a:lnTo>
                    <a:pt x="2153" y="350"/>
                  </a:lnTo>
                  <a:cubicBezTo>
                    <a:pt x="1920" y="117"/>
                    <a:pt x="1615" y="1"/>
                    <a:pt x="13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77"/>
            <p:cNvSpPr/>
            <p:nvPr/>
          </p:nvSpPr>
          <p:spPr>
            <a:xfrm>
              <a:off x="1940500" y="657675"/>
              <a:ext cx="289050" cy="278250"/>
            </a:xfrm>
            <a:custGeom>
              <a:avLst/>
              <a:gdLst/>
              <a:ahLst/>
              <a:cxnLst/>
              <a:rect l="l" t="t" r="r" b="b"/>
              <a:pathLst>
                <a:path w="11562" h="11130" extrusionOk="0">
                  <a:moveTo>
                    <a:pt x="820" y="0"/>
                  </a:moveTo>
                  <a:cubicBezTo>
                    <a:pt x="678" y="0"/>
                    <a:pt x="536" y="41"/>
                    <a:pt x="415" y="128"/>
                  </a:cubicBezTo>
                  <a:cubicBezTo>
                    <a:pt x="46" y="390"/>
                    <a:pt x="0" y="921"/>
                    <a:pt x="322" y="1240"/>
                  </a:cubicBezTo>
                  <a:lnTo>
                    <a:pt x="4276" y="5196"/>
                  </a:lnTo>
                  <a:cubicBezTo>
                    <a:pt x="4824" y="5745"/>
                    <a:pt x="5109" y="6532"/>
                    <a:pt x="4948" y="7292"/>
                  </a:cubicBezTo>
                  <a:cubicBezTo>
                    <a:pt x="4852" y="7747"/>
                    <a:pt x="4856" y="8218"/>
                    <a:pt x="4961" y="8672"/>
                  </a:cubicBezTo>
                  <a:cubicBezTo>
                    <a:pt x="5233" y="9885"/>
                    <a:pt x="6230" y="10846"/>
                    <a:pt x="7451" y="11073"/>
                  </a:cubicBezTo>
                  <a:cubicBezTo>
                    <a:pt x="7657" y="11112"/>
                    <a:pt x="7860" y="11130"/>
                    <a:pt x="8059" y="11130"/>
                  </a:cubicBezTo>
                  <a:cubicBezTo>
                    <a:pt x="10016" y="11130"/>
                    <a:pt x="11561" y="9363"/>
                    <a:pt x="11186" y="7338"/>
                  </a:cubicBezTo>
                  <a:cubicBezTo>
                    <a:pt x="10958" y="6117"/>
                    <a:pt x="9998" y="5120"/>
                    <a:pt x="8787" y="4848"/>
                  </a:cubicBezTo>
                  <a:cubicBezTo>
                    <a:pt x="8548" y="4793"/>
                    <a:pt x="8306" y="4766"/>
                    <a:pt x="8063" y="4766"/>
                  </a:cubicBezTo>
                  <a:cubicBezTo>
                    <a:pt x="7842" y="4766"/>
                    <a:pt x="7622" y="4789"/>
                    <a:pt x="7404" y="4834"/>
                  </a:cubicBezTo>
                  <a:cubicBezTo>
                    <a:pt x="7261" y="4865"/>
                    <a:pt x="7117" y="4879"/>
                    <a:pt x="6973" y="4879"/>
                  </a:cubicBezTo>
                  <a:cubicBezTo>
                    <a:pt x="6356" y="4879"/>
                    <a:pt x="5754" y="4607"/>
                    <a:pt x="5308" y="4162"/>
                  </a:cubicBezTo>
                  <a:lnTo>
                    <a:pt x="1381" y="234"/>
                  </a:lnTo>
                  <a:cubicBezTo>
                    <a:pt x="1230" y="84"/>
                    <a:pt x="1024" y="0"/>
                    <a:pt x="8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77"/>
            <p:cNvSpPr/>
            <p:nvPr/>
          </p:nvSpPr>
          <p:spPr>
            <a:xfrm>
              <a:off x="1800275" y="445925"/>
              <a:ext cx="470475" cy="529700"/>
            </a:xfrm>
            <a:custGeom>
              <a:avLst/>
              <a:gdLst/>
              <a:ahLst/>
              <a:cxnLst/>
              <a:rect l="l" t="t" r="r" b="b"/>
              <a:pathLst>
                <a:path w="18819" h="21188" extrusionOk="0">
                  <a:moveTo>
                    <a:pt x="3838" y="1"/>
                  </a:moveTo>
                  <a:cubicBezTo>
                    <a:pt x="3736" y="1"/>
                    <a:pt x="3634" y="40"/>
                    <a:pt x="3557" y="118"/>
                  </a:cubicBezTo>
                  <a:cubicBezTo>
                    <a:pt x="3401" y="273"/>
                    <a:pt x="3401" y="525"/>
                    <a:pt x="3557" y="681"/>
                  </a:cubicBezTo>
                  <a:lnTo>
                    <a:pt x="16481" y="13605"/>
                  </a:lnTo>
                  <a:cubicBezTo>
                    <a:pt x="18032" y="15156"/>
                    <a:pt x="18032" y="17680"/>
                    <a:pt x="16481" y="19229"/>
                  </a:cubicBezTo>
                  <a:cubicBezTo>
                    <a:pt x="15706" y="20005"/>
                    <a:pt x="14688" y="20392"/>
                    <a:pt x="13670" y="20392"/>
                  </a:cubicBezTo>
                  <a:cubicBezTo>
                    <a:pt x="12651" y="20392"/>
                    <a:pt x="11632" y="20005"/>
                    <a:pt x="10857" y="19229"/>
                  </a:cubicBezTo>
                  <a:lnTo>
                    <a:pt x="717" y="9089"/>
                  </a:lnTo>
                  <a:cubicBezTo>
                    <a:pt x="639" y="9012"/>
                    <a:pt x="539" y="8974"/>
                    <a:pt x="437" y="8974"/>
                  </a:cubicBezTo>
                  <a:cubicBezTo>
                    <a:pt x="335" y="8974"/>
                    <a:pt x="233" y="9013"/>
                    <a:pt x="155" y="9091"/>
                  </a:cubicBezTo>
                  <a:cubicBezTo>
                    <a:pt x="1" y="9245"/>
                    <a:pt x="1" y="9495"/>
                    <a:pt x="154" y="9651"/>
                  </a:cubicBezTo>
                  <a:lnTo>
                    <a:pt x="10295" y="19793"/>
                  </a:lnTo>
                  <a:cubicBezTo>
                    <a:pt x="11187" y="20686"/>
                    <a:pt x="12397" y="21188"/>
                    <a:pt x="13659" y="21188"/>
                  </a:cubicBezTo>
                  <a:cubicBezTo>
                    <a:pt x="13663" y="21188"/>
                    <a:pt x="13666" y="21188"/>
                    <a:pt x="13670" y="21188"/>
                  </a:cubicBezTo>
                  <a:cubicBezTo>
                    <a:pt x="13671" y="21188"/>
                    <a:pt x="13672" y="21188"/>
                    <a:pt x="13673" y="21188"/>
                  </a:cubicBezTo>
                  <a:cubicBezTo>
                    <a:pt x="15602" y="21188"/>
                    <a:pt x="17342" y="20026"/>
                    <a:pt x="18080" y="18243"/>
                  </a:cubicBezTo>
                  <a:cubicBezTo>
                    <a:pt x="18818" y="16461"/>
                    <a:pt x="18410" y="14408"/>
                    <a:pt x="17044" y="13042"/>
                  </a:cubicBezTo>
                  <a:lnTo>
                    <a:pt x="4120" y="118"/>
                  </a:lnTo>
                  <a:cubicBezTo>
                    <a:pt x="4042" y="40"/>
                    <a:pt x="3940" y="1"/>
                    <a:pt x="38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77"/>
            <p:cNvSpPr/>
            <p:nvPr/>
          </p:nvSpPr>
          <p:spPr>
            <a:xfrm>
              <a:off x="2086700" y="796700"/>
              <a:ext cx="117825" cy="112675"/>
            </a:xfrm>
            <a:custGeom>
              <a:avLst/>
              <a:gdLst/>
              <a:ahLst/>
              <a:cxnLst/>
              <a:rect l="l" t="t" r="r" b="b"/>
              <a:pathLst>
                <a:path w="4713" h="4507" extrusionOk="0">
                  <a:moveTo>
                    <a:pt x="2213" y="0"/>
                  </a:moveTo>
                  <a:lnTo>
                    <a:pt x="1367" y="154"/>
                  </a:lnTo>
                  <a:cubicBezTo>
                    <a:pt x="1235" y="204"/>
                    <a:pt x="1108" y="266"/>
                    <a:pt x="988" y="338"/>
                  </a:cubicBezTo>
                  <a:cubicBezTo>
                    <a:pt x="291" y="756"/>
                    <a:pt x="0" y="1517"/>
                    <a:pt x="0" y="2387"/>
                  </a:cubicBezTo>
                  <a:cubicBezTo>
                    <a:pt x="0" y="3704"/>
                    <a:pt x="894" y="4507"/>
                    <a:pt x="2213" y="4507"/>
                  </a:cubicBezTo>
                  <a:cubicBezTo>
                    <a:pt x="3082" y="4507"/>
                    <a:pt x="3843" y="4307"/>
                    <a:pt x="4260" y="3612"/>
                  </a:cubicBezTo>
                  <a:cubicBezTo>
                    <a:pt x="4702" y="2875"/>
                    <a:pt x="4713" y="1957"/>
                    <a:pt x="4288" y="1210"/>
                  </a:cubicBezTo>
                  <a:cubicBezTo>
                    <a:pt x="3865" y="463"/>
                    <a:pt x="3072" y="0"/>
                    <a:pt x="22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77"/>
            <p:cNvSpPr/>
            <p:nvPr/>
          </p:nvSpPr>
          <p:spPr>
            <a:xfrm>
              <a:off x="1624075" y="339400"/>
              <a:ext cx="307575" cy="303200"/>
            </a:xfrm>
            <a:custGeom>
              <a:avLst/>
              <a:gdLst/>
              <a:ahLst/>
              <a:cxnLst/>
              <a:rect l="l" t="t" r="r" b="b"/>
              <a:pathLst>
                <a:path w="12303" h="12128" extrusionOk="0">
                  <a:moveTo>
                    <a:pt x="437" y="1"/>
                  </a:moveTo>
                  <a:cubicBezTo>
                    <a:pt x="335" y="1"/>
                    <a:pt x="233" y="40"/>
                    <a:pt x="156" y="117"/>
                  </a:cubicBezTo>
                  <a:cubicBezTo>
                    <a:pt x="2" y="271"/>
                    <a:pt x="0" y="522"/>
                    <a:pt x="154" y="677"/>
                  </a:cubicBezTo>
                  <a:lnTo>
                    <a:pt x="11489" y="12012"/>
                  </a:lnTo>
                  <a:cubicBezTo>
                    <a:pt x="11563" y="12086"/>
                    <a:pt x="11661" y="12128"/>
                    <a:pt x="11765" y="12128"/>
                  </a:cubicBezTo>
                  <a:cubicBezTo>
                    <a:pt x="11767" y="12128"/>
                    <a:pt x="11769" y="12128"/>
                    <a:pt x="11770" y="12128"/>
                  </a:cubicBezTo>
                  <a:cubicBezTo>
                    <a:pt x="12124" y="12128"/>
                    <a:pt x="12302" y="11700"/>
                    <a:pt x="12052" y="11450"/>
                  </a:cubicBezTo>
                  <a:lnTo>
                    <a:pt x="718" y="116"/>
                  </a:lnTo>
                  <a:cubicBezTo>
                    <a:pt x="639" y="39"/>
                    <a:pt x="538" y="1"/>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77"/>
            <p:cNvSpPr/>
            <p:nvPr/>
          </p:nvSpPr>
          <p:spPr>
            <a:xfrm>
              <a:off x="1743550" y="538400"/>
              <a:ext cx="212900" cy="208625"/>
            </a:xfrm>
            <a:custGeom>
              <a:avLst/>
              <a:gdLst/>
              <a:ahLst/>
              <a:cxnLst/>
              <a:rect l="l" t="t" r="r" b="b"/>
              <a:pathLst>
                <a:path w="8516" h="8345" extrusionOk="0">
                  <a:moveTo>
                    <a:pt x="438" y="1"/>
                  </a:moveTo>
                  <a:cubicBezTo>
                    <a:pt x="336" y="1"/>
                    <a:pt x="234" y="40"/>
                    <a:pt x="156" y="118"/>
                  </a:cubicBezTo>
                  <a:cubicBezTo>
                    <a:pt x="3" y="270"/>
                    <a:pt x="1" y="515"/>
                    <a:pt x="148" y="672"/>
                  </a:cubicBezTo>
                  <a:lnTo>
                    <a:pt x="7704" y="8227"/>
                  </a:lnTo>
                  <a:cubicBezTo>
                    <a:pt x="7778" y="8302"/>
                    <a:pt x="7880" y="8344"/>
                    <a:pt x="7985" y="8344"/>
                  </a:cubicBezTo>
                  <a:cubicBezTo>
                    <a:pt x="8338" y="8343"/>
                    <a:pt x="8515" y="7916"/>
                    <a:pt x="8266" y="7665"/>
                  </a:cubicBezTo>
                  <a:lnTo>
                    <a:pt x="709" y="109"/>
                  </a:lnTo>
                  <a:cubicBezTo>
                    <a:pt x="633" y="37"/>
                    <a:pt x="535" y="1"/>
                    <a:pt x="4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77"/>
            <p:cNvSpPr/>
            <p:nvPr/>
          </p:nvSpPr>
          <p:spPr>
            <a:xfrm>
              <a:off x="1763175" y="398950"/>
              <a:ext cx="297675" cy="293400"/>
            </a:xfrm>
            <a:custGeom>
              <a:avLst/>
              <a:gdLst/>
              <a:ahLst/>
              <a:cxnLst/>
              <a:rect l="l" t="t" r="r" b="b"/>
              <a:pathLst>
                <a:path w="11907" h="11736" extrusionOk="0">
                  <a:moveTo>
                    <a:pt x="437" y="1"/>
                  </a:moveTo>
                  <a:cubicBezTo>
                    <a:pt x="336" y="1"/>
                    <a:pt x="234" y="40"/>
                    <a:pt x="156" y="118"/>
                  </a:cubicBezTo>
                  <a:cubicBezTo>
                    <a:pt x="1" y="273"/>
                    <a:pt x="1" y="527"/>
                    <a:pt x="158" y="682"/>
                  </a:cubicBezTo>
                  <a:lnTo>
                    <a:pt x="11095" y="11618"/>
                  </a:lnTo>
                  <a:cubicBezTo>
                    <a:pt x="11170" y="11693"/>
                    <a:pt x="11270" y="11735"/>
                    <a:pt x="11376" y="11735"/>
                  </a:cubicBezTo>
                  <a:cubicBezTo>
                    <a:pt x="11730" y="11735"/>
                    <a:pt x="11907" y="11306"/>
                    <a:pt x="11656" y="11056"/>
                  </a:cubicBezTo>
                  <a:lnTo>
                    <a:pt x="721" y="119"/>
                  </a:lnTo>
                  <a:cubicBezTo>
                    <a:pt x="643" y="40"/>
                    <a:pt x="540" y="1"/>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77"/>
            <p:cNvSpPr/>
            <p:nvPr/>
          </p:nvSpPr>
          <p:spPr>
            <a:xfrm>
              <a:off x="2150350" y="826500"/>
              <a:ext cx="41375" cy="39825"/>
            </a:xfrm>
            <a:custGeom>
              <a:avLst/>
              <a:gdLst/>
              <a:ahLst/>
              <a:cxnLst/>
              <a:rect l="l" t="t" r="r" b="b"/>
              <a:pathLst>
                <a:path w="1655" h="1593" extrusionOk="0">
                  <a:moveTo>
                    <a:pt x="860" y="1"/>
                  </a:moveTo>
                  <a:cubicBezTo>
                    <a:pt x="537" y="1"/>
                    <a:pt x="247" y="195"/>
                    <a:pt x="124" y="492"/>
                  </a:cubicBezTo>
                  <a:cubicBezTo>
                    <a:pt x="1" y="789"/>
                    <a:pt x="69" y="1131"/>
                    <a:pt x="296" y="1359"/>
                  </a:cubicBezTo>
                  <a:cubicBezTo>
                    <a:pt x="449" y="1512"/>
                    <a:pt x="652" y="1592"/>
                    <a:pt x="859" y="1592"/>
                  </a:cubicBezTo>
                  <a:cubicBezTo>
                    <a:pt x="962" y="1592"/>
                    <a:pt x="1065" y="1573"/>
                    <a:pt x="1164" y="1532"/>
                  </a:cubicBezTo>
                  <a:cubicBezTo>
                    <a:pt x="1461" y="1409"/>
                    <a:pt x="1655" y="1119"/>
                    <a:pt x="1655" y="798"/>
                  </a:cubicBezTo>
                  <a:cubicBezTo>
                    <a:pt x="1655" y="358"/>
                    <a:pt x="1300" y="1"/>
                    <a:pt x="8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77"/>
            <p:cNvSpPr/>
            <p:nvPr/>
          </p:nvSpPr>
          <p:spPr>
            <a:xfrm>
              <a:off x="2120850" y="796700"/>
              <a:ext cx="29700" cy="23775"/>
            </a:xfrm>
            <a:custGeom>
              <a:avLst/>
              <a:gdLst/>
              <a:ahLst/>
              <a:cxnLst/>
              <a:rect l="l" t="t" r="r" b="b"/>
              <a:pathLst>
                <a:path w="1188" h="951" extrusionOk="0">
                  <a:moveTo>
                    <a:pt x="836" y="0"/>
                  </a:moveTo>
                  <a:cubicBezTo>
                    <a:pt x="549" y="0"/>
                    <a:pt x="268" y="54"/>
                    <a:pt x="1" y="154"/>
                  </a:cubicBezTo>
                  <a:lnTo>
                    <a:pt x="398" y="766"/>
                  </a:lnTo>
                  <a:cubicBezTo>
                    <a:pt x="474" y="885"/>
                    <a:pt x="603" y="951"/>
                    <a:pt x="734" y="951"/>
                  </a:cubicBezTo>
                  <a:cubicBezTo>
                    <a:pt x="809" y="951"/>
                    <a:pt x="885" y="929"/>
                    <a:pt x="953" y="885"/>
                  </a:cubicBezTo>
                  <a:cubicBezTo>
                    <a:pt x="1140" y="763"/>
                    <a:pt x="1188" y="511"/>
                    <a:pt x="1063" y="328"/>
                  </a:cubicBezTo>
                  <a:lnTo>
                    <a:pt x="847" y="0"/>
                  </a:lnTo>
                  <a:cubicBezTo>
                    <a:pt x="843" y="0"/>
                    <a:pt x="839" y="0"/>
                    <a:pt x="8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77"/>
            <p:cNvSpPr/>
            <p:nvPr/>
          </p:nvSpPr>
          <p:spPr>
            <a:xfrm>
              <a:off x="2080525" y="805150"/>
              <a:ext cx="112700" cy="110900"/>
            </a:xfrm>
            <a:custGeom>
              <a:avLst/>
              <a:gdLst/>
              <a:ahLst/>
              <a:cxnLst/>
              <a:rect l="l" t="t" r="r" b="b"/>
              <a:pathLst>
                <a:path w="4508" h="4436" extrusionOk="0">
                  <a:moveTo>
                    <a:pt x="1235" y="0"/>
                  </a:moveTo>
                  <a:lnTo>
                    <a:pt x="1235" y="0"/>
                  </a:lnTo>
                  <a:cubicBezTo>
                    <a:pt x="604" y="378"/>
                    <a:pt x="182" y="1025"/>
                    <a:pt x="91" y="1755"/>
                  </a:cubicBezTo>
                  <a:cubicBezTo>
                    <a:pt x="1" y="2485"/>
                    <a:pt x="251" y="3215"/>
                    <a:pt x="770" y="3736"/>
                  </a:cubicBezTo>
                  <a:cubicBezTo>
                    <a:pt x="1221" y="4186"/>
                    <a:pt x="1829" y="4436"/>
                    <a:pt x="2458" y="4436"/>
                  </a:cubicBezTo>
                  <a:cubicBezTo>
                    <a:pt x="2555" y="4436"/>
                    <a:pt x="2653" y="4430"/>
                    <a:pt x="2751" y="4418"/>
                  </a:cubicBezTo>
                  <a:cubicBezTo>
                    <a:pt x="3481" y="4327"/>
                    <a:pt x="4129" y="3905"/>
                    <a:pt x="4507" y="3274"/>
                  </a:cubicBezTo>
                  <a:lnTo>
                    <a:pt x="4507" y="3274"/>
                  </a:lnTo>
                  <a:cubicBezTo>
                    <a:pt x="4139" y="3497"/>
                    <a:pt x="3717" y="3614"/>
                    <a:pt x="3288" y="3614"/>
                  </a:cubicBezTo>
                  <a:cubicBezTo>
                    <a:pt x="3286" y="3614"/>
                    <a:pt x="3283" y="3614"/>
                    <a:pt x="3280" y="3614"/>
                  </a:cubicBezTo>
                  <a:cubicBezTo>
                    <a:pt x="3092" y="3614"/>
                    <a:pt x="2906" y="3591"/>
                    <a:pt x="2722" y="3547"/>
                  </a:cubicBezTo>
                  <a:lnTo>
                    <a:pt x="2791" y="3446"/>
                  </a:lnTo>
                  <a:cubicBezTo>
                    <a:pt x="2913" y="3263"/>
                    <a:pt x="2863" y="3015"/>
                    <a:pt x="2681" y="2894"/>
                  </a:cubicBezTo>
                  <a:cubicBezTo>
                    <a:pt x="2613" y="2849"/>
                    <a:pt x="2536" y="2827"/>
                    <a:pt x="2460" y="2827"/>
                  </a:cubicBezTo>
                  <a:cubicBezTo>
                    <a:pt x="2332" y="2827"/>
                    <a:pt x="2205" y="2889"/>
                    <a:pt x="2129" y="3004"/>
                  </a:cubicBezTo>
                  <a:lnTo>
                    <a:pt x="1980" y="3229"/>
                  </a:lnTo>
                  <a:cubicBezTo>
                    <a:pt x="1571" y="2962"/>
                    <a:pt x="1254" y="2577"/>
                    <a:pt x="1070" y="2125"/>
                  </a:cubicBezTo>
                  <a:lnTo>
                    <a:pt x="1070" y="2125"/>
                  </a:lnTo>
                  <a:lnTo>
                    <a:pt x="1443" y="2377"/>
                  </a:lnTo>
                  <a:cubicBezTo>
                    <a:pt x="1511" y="2424"/>
                    <a:pt x="1588" y="2446"/>
                    <a:pt x="1665" y="2446"/>
                  </a:cubicBezTo>
                  <a:cubicBezTo>
                    <a:pt x="1793" y="2446"/>
                    <a:pt x="1918" y="2385"/>
                    <a:pt x="1994" y="2271"/>
                  </a:cubicBezTo>
                  <a:cubicBezTo>
                    <a:pt x="2117" y="2089"/>
                    <a:pt x="2069" y="1843"/>
                    <a:pt x="1888" y="1719"/>
                  </a:cubicBezTo>
                  <a:lnTo>
                    <a:pt x="1325" y="1337"/>
                  </a:lnTo>
                  <a:cubicBezTo>
                    <a:pt x="1258" y="1292"/>
                    <a:pt x="1180" y="1270"/>
                    <a:pt x="1102" y="1270"/>
                  </a:cubicBezTo>
                  <a:cubicBezTo>
                    <a:pt x="1031" y="1270"/>
                    <a:pt x="961" y="1288"/>
                    <a:pt x="898" y="1326"/>
                  </a:cubicBezTo>
                  <a:cubicBezTo>
                    <a:pt x="896" y="1294"/>
                    <a:pt x="895" y="1261"/>
                    <a:pt x="895" y="1228"/>
                  </a:cubicBezTo>
                  <a:cubicBezTo>
                    <a:pt x="895" y="796"/>
                    <a:pt x="1012" y="371"/>
                    <a:pt x="12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7" name="Google Shape;2727;p77"/>
          <p:cNvGrpSpPr/>
          <p:nvPr/>
        </p:nvGrpSpPr>
        <p:grpSpPr>
          <a:xfrm>
            <a:off x="950695" y="1511131"/>
            <a:ext cx="553610" cy="520370"/>
            <a:chOff x="526300" y="400225"/>
            <a:chExt cx="639125" cy="600750"/>
          </a:xfrm>
        </p:grpSpPr>
        <p:sp>
          <p:nvSpPr>
            <p:cNvPr id="2728" name="Google Shape;2728;p77"/>
            <p:cNvSpPr/>
            <p:nvPr/>
          </p:nvSpPr>
          <p:spPr>
            <a:xfrm>
              <a:off x="935175" y="428700"/>
              <a:ext cx="215400" cy="354250"/>
            </a:xfrm>
            <a:custGeom>
              <a:avLst/>
              <a:gdLst/>
              <a:ahLst/>
              <a:cxnLst/>
              <a:rect l="l" t="t" r="r" b="b"/>
              <a:pathLst>
                <a:path w="8616" h="14170" extrusionOk="0">
                  <a:moveTo>
                    <a:pt x="421" y="0"/>
                  </a:moveTo>
                  <a:lnTo>
                    <a:pt x="1" y="689"/>
                  </a:lnTo>
                  <a:lnTo>
                    <a:pt x="7654" y="5348"/>
                  </a:lnTo>
                  <a:lnTo>
                    <a:pt x="4924" y="13925"/>
                  </a:lnTo>
                  <a:lnTo>
                    <a:pt x="5694" y="14170"/>
                  </a:lnTo>
                  <a:lnTo>
                    <a:pt x="8616" y="4990"/>
                  </a:lnTo>
                  <a:lnTo>
                    <a:pt x="42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77"/>
            <p:cNvSpPr/>
            <p:nvPr/>
          </p:nvSpPr>
          <p:spPr>
            <a:xfrm>
              <a:off x="822175" y="400225"/>
              <a:ext cx="273200" cy="411425"/>
            </a:xfrm>
            <a:custGeom>
              <a:avLst/>
              <a:gdLst/>
              <a:ahLst/>
              <a:cxnLst/>
              <a:rect l="l" t="t" r="r" b="b"/>
              <a:pathLst>
                <a:path w="10928" h="16457" extrusionOk="0">
                  <a:moveTo>
                    <a:pt x="4593" y="1"/>
                  </a:moveTo>
                  <a:cubicBezTo>
                    <a:pt x="4449" y="1"/>
                    <a:pt x="4305" y="75"/>
                    <a:pt x="4231" y="228"/>
                  </a:cubicBezTo>
                  <a:lnTo>
                    <a:pt x="4231" y="227"/>
                  </a:lnTo>
                  <a:lnTo>
                    <a:pt x="0" y="8883"/>
                  </a:lnTo>
                  <a:lnTo>
                    <a:pt x="215" y="9458"/>
                  </a:lnTo>
                  <a:lnTo>
                    <a:pt x="1397" y="10548"/>
                  </a:lnTo>
                  <a:lnTo>
                    <a:pt x="1200" y="12092"/>
                  </a:lnTo>
                  <a:lnTo>
                    <a:pt x="1415" y="12667"/>
                  </a:lnTo>
                  <a:lnTo>
                    <a:pt x="10288" y="16424"/>
                  </a:lnTo>
                  <a:cubicBezTo>
                    <a:pt x="10341" y="16446"/>
                    <a:pt x="10395" y="16456"/>
                    <a:pt x="10447" y="16456"/>
                  </a:cubicBezTo>
                  <a:cubicBezTo>
                    <a:pt x="10711" y="16456"/>
                    <a:pt x="10928" y="16188"/>
                    <a:pt x="10824" y="15910"/>
                  </a:cubicBezTo>
                  <a:lnTo>
                    <a:pt x="10162" y="14142"/>
                  </a:lnTo>
                  <a:lnTo>
                    <a:pt x="6393" y="8733"/>
                  </a:lnTo>
                  <a:lnTo>
                    <a:pt x="5633" y="2032"/>
                  </a:lnTo>
                  <a:lnTo>
                    <a:pt x="4972" y="263"/>
                  </a:lnTo>
                  <a:cubicBezTo>
                    <a:pt x="4907" y="90"/>
                    <a:pt x="4750" y="1"/>
                    <a:pt x="45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77"/>
            <p:cNvSpPr/>
            <p:nvPr/>
          </p:nvSpPr>
          <p:spPr>
            <a:xfrm>
              <a:off x="844500" y="659125"/>
              <a:ext cx="231725" cy="94625"/>
            </a:xfrm>
            <a:custGeom>
              <a:avLst/>
              <a:gdLst/>
              <a:ahLst/>
              <a:cxnLst/>
              <a:rect l="l" t="t" r="r" b="b"/>
              <a:pathLst>
                <a:path w="9269" h="3785" extrusionOk="0">
                  <a:moveTo>
                    <a:pt x="7854" y="1"/>
                  </a:moveTo>
                  <a:lnTo>
                    <a:pt x="678" y="390"/>
                  </a:lnTo>
                  <a:lnTo>
                    <a:pt x="0" y="912"/>
                  </a:lnTo>
                  <a:lnTo>
                    <a:pt x="307" y="1736"/>
                  </a:lnTo>
                  <a:lnTo>
                    <a:pt x="9269" y="3784"/>
                  </a:lnTo>
                  <a:lnTo>
                    <a:pt x="9269" y="3784"/>
                  </a:lnTo>
                  <a:lnTo>
                    <a:pt x="785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77"/>
            <p:cNvSpPr/>
            <p:nvPr/>
          </p:nvSpPr>
          <p:spPr>
            <a:xfrm>
              <a:off x="827550" y="451000"/>
              <a:ext cx="170875" cy="208575"/>
            </a:xfrm>
            <a:custGeom>
              <a:avLst/>
              <a:gdLst/>
              <a:ahLst/>
              <a:cxnLst/>
              <a:rect l="l" t="t" r="r" b="b"/>
              <a:pathLst>
                <a:path w="6835" h="8343" extrusionOk="0">
                  <a:moveTo>
                    <a:pt x="5418" y="1"/>
                  </a:moveTo>
                  <a:lnTo>
                    <a:pt x="0" y="7429"/>
                  </a:lnTo>
                  <a:lnTo>
                    <a:pt x="309" y="8251"/>
                  </a:lnTo>
                  <a:lnTo>
                    <a:pt x="1480" y="8343"/>
                  </a:lnTo>
                  <a:lnTo>
                    <a:pt x="6834" y="3786"/>
                  </a:lnTo>
                  <a:lnTo>
                    <a:pt x="541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77"/>
            <p:cNvSpPr/>
            <p:nvPr/>
          </p:nvSpPr>
          <p:spPr>
            <a:xfrm>
              <a:off x="835250" y="545600"/>
              <a:ext cx="205600" cy="136375"/>
            </a:xfrm>
            <a:custGeom>
              <a:avLst/>
              <a:gdLst/>
              <a:ahLst/>
              <a:cxnLst/>
              <a:rect l="l" t="t" r="r" b="b"/>
              <a:pathLst>
                <a:path w="8224" h="5455" extrusionOk="0">
                  <a:moveTo>
                    <a:pt x="6526" y="0"/>
                  </a:moveTo>
                  <a:lnTo>
                    <a:pt x="1" y="4467"/>
                  </a:lnTo>
                  <a:lnTo>
                    <a:pt x="370" y="5454"/>
                  </a:lnTo>
                  <a:lnTo>
                    <a:pt x="8224" y="4542"/>
                  </a:lnTo>
                  <a:lnTo>
                    <a:pt x="65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77"/>
            <p:cNvSpPr/>
            <p:nvPr/>
          </p:nvSpPr>
          <p:spPr>
            <a:xfrm>
              <a:off x="748700" y="768575"/>
              <a:ext cx="253675" cy="232325"/>
            </a:xfrm>
            <a:custGeom>
              <a:avLst/>
              <a:gdLst/>
              <a:ahLst/>
              <a:cxnLst/>
              <a:rect l="l" t="t" r="r" b="b"/>
              <a:pathLst>
                <a:path w="10147" h="9293" extrusionOk="0">
                  <a:moveTo>
                    <a:pt x="639" y="0"/>
                  </a:moveTo>
                  <a:lnTo>
                    <a:pt x="1" y="6465"/>
                  </a:lnTo>
                  <a:lnTo>
                    <a:pt x="3480" y="6465"/>
                  </a:lnTo>
                  <a:lnTo>
                    <a:pt x="4472" y="9034"/>
                  </a:lnTo>
                  <a:cubicBezTo>
                    <a:pt x="4534" y="9194"/>
                    <a:pt x="4686" y="9292"/>
                    <a:pt x="4848" y="9292"/>
                  </a:cubicBezTo>
                  <a:cubicBezTo>
                    <a:pt x="4896" y="9292"/>
                    <a:pt x="4946" y="9283"/>
                    <a:pt x="4994" y="9265"/>
                  </a:cubicBezTo>
                  <a:cubicBezTo>
                    <a:pt x="5202" y="9186"/>
                    <a:pt x="5305" y="8951"/>
                    <a:pt x="5226" y="8743"/>
                  </a:cubicBezTo>
                  <a:lnTo>
                    <a:pt x="4346" y="6465"/>
                  </a:lnTo>
                  <a:lnTo>
                    <a:pt x="6611" y="6465"/>
                  </a:lnTo>
                  <a:cubicBezTo>
                    <a:pt x="6840" y="6465"/>
                    <a:pt x="7058" y="6563"/>
                    <a:pt x="7212" y="6732"/>
                  </a:cubicBezTo>
                  <a:lnTo>
                    <a:pt x="9397" y="9159"/>
                  </a:lnTo>
                  <a:cubicBezTo>
                    <a:pt x="9476" y="9247"/>
                    <a:pt x="9587" y="9293"/>
                    <a:pt x="9698" y="9293"/>
                  </a:cubicBezTo>
                  <a:cubicBezTo>
                    <a:pt x="9794" y="9293"/>
                    <a:pt x="9890" y="9259"/>
                    <a:pt x="9967" y="9190"/>
                  </a:cubicBezTo>
                  <a:cubicBezTo>
                    <a:pt x="10132" y="9040"/>
                    <a:pt x="10146" y="8785"/>
                    <a:pt x="9998" y="8618"/>
                  </a:cubicBezTo>
                  <a:lnTo>
                    <a:pt x="9997" y="8618"/>
                  </a:lnTo>
                  <a:lnTo>
                    <a:pt x="2361" y="135"/>
                  </a:lnTo>
                  <a:cubicBezTo>
                    <a:pt x="2284" y="49"/>
                    <a:pt x="2175" y="0"/>
                    <a:pt x="20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77"/>
            <p:cNvSpPr/>
            <p:nvPr/>
          </p:nvSpPr>
          <p:spPr>
            <a:xfrm>
              <a:off x="555600" y="768575"/>
              <a:ext cx="223400" cy="232400"/>
            </a:xfrm>
            <a:custGeom>
              <a:avLst/>
              <a:gdLst/>
              <a:ahLst/>
              <a:cxnLst/>
              <a:rect l="l" t="t" r="r" b="b"/>
              <a:pathLst>
                <a:path w="8936" h="9296" extrusionOk="0">
                  <a:moveTo>
                    <a:pt x="8088" y="0"/>
                  </a:moveTo>
                  <a:cubicBezTo>
                    <a:pt x="7974" y="0"/>
                    <a:pt x="7865" y="50"/>
                    <a:pt x="7787" y="135"/>
                  </a:cubicBezTo>
                  <a:lnTo>
                    <a:pt x="152" y="8618"/>
                  </a:lnTo>
                  <a:cubicBezTo>
                    <a:pt x="1" y="8784"/>
                    <a:pt x="12" y="9041"/>
                    <a:pt x="179" y="9191"/>
                  </a:cubicBezTo>
                  <a:cubicBezTo>
                    <a:pt x="257" y="9261"/>
                    <a:pt x="353" y="9295"/>
                    <a:pt x="450" y="9295"/>
                  </a:cubicBezTo>
                  <a:cubicBezTo>
                    <a:pt x="561" y="9295"/>
                    <a:pt x="673" y="9249"/>
                    <a:pt x="752" y="9159"/>
                  </a:cubicBezTo>
                  <a:lnTo>
                    <a:pt x="2937" y="6732"/>
                  </a:lnTo>
                  <a:cubicBezTo>
                    <a:pt x="3090" y="6563"/>
                    <a:pt x="3309" y="6465"/>
                    <a:pt x="3538" y="6465"/>
                  </a:cubicBezTo>
                  <a:lnTo>
                    <a:pt x="5802" y="6465"/>
                  </a:lnTo>
                  <a:lnTo>
                    <a:pt x="4923" y="8743"/>
                  </a:lnTo>
                  <a:cubicBezTo>
                    <a:pt x="4843" y="8951"/>
                    <a:pt x="4946" y="9186"/>
                    <a:pt x="5154" y="9265"/>
                  </a:cubicBezTo>
                  <a:cubicBezTo>
                    <a:pt x="5202" y="9283"/>
                    <a:pt x="5251" y="9292"/>
                    <a:pt x="5300" y="9292"/>
                  </a:cubicBezTo>
                  <a:cubicBezTo>
                    <a:pt x="5462" y="9292"/>
                    <a:pt x="5615" y="9194"/>
                    <a:pt x="5677" y="9034"/>
                  </a:cubicBezTo>
                  <a:lnTo>
                    <a:pt x="6668" y="6465"/>
                  </a:lnTo>
                  <a:lnTo>
                    <a:pt x="7725" y="6465"/>
                  </a:lnTo>
                  <a:lnTo>
                    <a:pt x="893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77"/>
            <p:cNvSpPr/>
            <p:nvPr/>
          </p:nvSpPr>
          <p:spPr>
            <a:xfrm>
              <a:off x="1118200" y="536175"/>
              <a:ext cx="47225" cy="43325"/>
            </a:xfrm>
            <a:custGeom>
              <a:avLst/>
              <a:gdLst/>
              <a:ahLst/>
              <a:cxnLst/>
              <a:rect l="l" t="t" r="r" b="b"/>
              <a:pathLst>
                <a:path w="1889" h="1733" extrusionOk="0">
                  <a:moveTo>
                    <a:pt x="977" y="0"/>
                  </a:moveTo>
                  <a:cubicBezTo>
                    <a:pt x="882" y="0"/>
                    <a:pt x="787" y="17"/>
                    <a:pt x="693" y="52"/>
                  </a:cubicBezTo>
                  <a:lnTo>
                    <a:pt x="314" y="193"/>
                  </a:lnTo>
                  <a:cubicBezTo>
                    <a:pt x="105" y="271"/>
                    <a:pt x="0" y="503"/>
                    <a:pt x="78" y="713"/>
                  </a:cubicBezTo>
                  <a:lnTo>
                    <a:pt x="361" y="1470"/>
                  </a:lnTo>
                  <a:cubicBezTo>
                    <a:pt x="421" y="1632"/>
                    <a:pt x="576" y="1733"/>
                    <a:pt x="740" y="1733"/>
                  </a:cubicBezTo>
                  <a:cubicBezTo>
                    <a:pt x="786" y="1733"/>
                    <a:pt x="834" y="1725"/>
                    <a:pt x="880" y="1707"/>
                  </a:cubicBezTo>
                  <a:lnTo>
                    <a:pt x="1259" y="1566"/>
                  </a:lnTo>
                  <a:lnTo>
                    <a:pt x="1259" y="1564"/>
                  </a:lnTo>
                  <a:cubicBezTo>
                    <a:pt x="1677" y="1409"/>
                    <a:pt x="1889" y="943"/>
                    <a:pt x="1732" y="526"/>
                  </a:cubicBezTo>
                  <a:cubicBezTo>
                    <a:pt x="1611" y="201"/>
                    <a:pt x="1303" y="0"/>
                    <a:pt x="9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77"/>
            <p:cNvSpPr/>
            <p:nvPr/>
          </p:nvSpPr>
          <p:spPr>
            <a:xfrm>
              <a:off x="526300" y="980700"/>
              <a:ext cx="505000" cy="20225"/>
            </a:xfrm>
            <a:custGeom>
              <a:avLst/>
              <a:gdLst/>
              <a:ahLst/>
              <a:cxnLst/>
              <a:rect l="l" t="t" r="r" b="b"/>
              <a:pathLst>
                <a:path w="20200" h="809" extrusionOk="0">
                  <a:moveTo>
                    <a:pt x="402" y="0"/>
                  </a:moveTo>
                  <a:cubicBezTo>
                    <a:pt x="180" y="0"/>
                    <a:pt x="0" y="181"/>
                    <a:pt x="0" y="404"/>
                  </a:cubicBezTo>
                  <a:cubicBezTo>
                    <a:pt x="0" y="627"/>
                    <a:pt x="181" y="808"/>
                    <a:pt x="404" y="808"/>
                  </a:cubicBezTo>
                  <a:cubicBezTo>
                    <a:pt x="407" y="808"/>
                    <a:pt x="409" y="808"/>
                    <a:pt x="412" y="808"/>
                  </a:cubicBezTo>
                  <a:lnTo>
                    <a:pt x="19804" y="808"/>
                  </a:lnTo>
                  <a:cubicBezTo>
                    <a:pt x="20024" y="802"/>
                    <a:pt x="20200" y="624"/>
                    <a:pt x="20200" y="404"/>
                  </a:cubicBezTo>
                  <a:cubicBezTo>
                    <a:pt x="20200" y="184"/>
                    <a:pt x="20024" y="5"/>
                    <a:pt x="19804" y="0"/>
                  </a:cubicBezTo>
                  <a:lnTo>
                    <a:pt x="412" y="0"/>
                  </a:lnTo>
                  <a:cubicBezTo>
                    <a:pt x="408" y="0"/>
                    <a:pt x="405" y="0"/>
                    <a:pt x="4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77"/>
            <p:cNvSpPr/>
            <p:nvPr/>
          </p:nvSpPr>
          <p:spPr>
            <a:xfrm>
              <a:off x="748700" y="718100"/>
              <a:ext cx="60575" cy="70700"/>
            </a:xfrm>
            <a:custGeom>
              <a:avLst/>
              <a:gdLst/>
              <a:ahLst/>
              <a:cxnLst/>
              <a:rect l="l" t="t" r="r" b="b"/>
              <a:pathLst>
                <a:path w="2423" h="2828" extrusionOk="0">
                  <a:moveTo>
                    <a:pt x="1" y="0"/>
                  </a:moveTo>
                  <a:lnTo>
                    <a:pt x="1" y="2424"/>
                  </a:lnTo>
                  <a:cubicBezTo>
                    <a:pt x="1" y="2646"/>
                    <a:pt x="182" y="2827"/>
                    <a:pt x="404" y="2827"/>
                  </a:cubicBezTo>
                  <a:lnTo>
                    <a:pt x="2020" y="2827"/>
                  </a:lnTo>
                  <a:cubicBezTo>
                    <a:pt x="2243" y="2827"/>
                    <a:pt x="2423" y="2646"/>
                    <a:pt x="2423" y="2424"/>
                  </a:cubicBezTo>
                  <a:lnTo>
                    <a:pt x="24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77"/>
            <p:cNvSpPr/>
            <p:nvPr/>
          </p:nvSpPr>
          <p:spPr>
            <a:xfrm>
              <a:off x="693875" y="622275"/>
              <a:ext cx="155800" cy="128900"/>
            </a:xfrm>
            <a:custGeom>
              <a:avLst/>
              <a:gdLst/>
              <a:ahLst/>
              <a:cxnLst/>
              <a:rect l="l" t="t" r="r" b="b"/>
              <a:pathLst>
                <a:path w="6232" h="5156" extrusionOk="0">
                  <a:moveTo>
                    <a:pt x="5134" y="1"/>
                  </a:moveTo>
                  <a:lnTo>
                    <a:pt x="1349" y="1415"/>
                  </a:lnTo>
                  <a:cubicBezTo>
                    <a:pt x="824" y="1612"/>
                    <a:pt x="405" y="2015"/>
                    <a:pt x="192" y="2532"/>
                  </a:cubicBezTo>
                  <a:cubicBezTo>
                    <a:pt x="1" y="2989"/>
                    <a:pt x="90" y="3517"/>
                    <a:pt x="278" y="4016"/>
                  </a:cubicBezTo>
                  <a:cubicBezTo>
                    <a:pt x="562" y="4776"/>
                    <a:pt x="1148" y="5156"/>
                    <a:pt x="1848" y="5156"/>
                  </a:cubicBezTo>
                  <a:cubicBezTo>
                    <a:pt x="2111" y="5156"/>
                    <a:pt x="2391" y="5102"/>
                    <a:pt x="2676" y="4995"/>
                  </a:cubicBezTo>
                  <a:lnTo>
                    <a:pt x="6193" y="3665"/>
                  </a:lnTo>
                  <a:lnTo>
                    <a:pt x="6232" y="2939"/>
                  </a:lnTo>
                  <a:lnTo>
                    <a:pt x="513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77"/>
            <p:cNvSpPr/>
            <p:nvPr/>
          </p:nvSpPr>
          <p:spPr>
            <a:xfrm>
              <a:off x="690900" y="685550"/>
              <a:ext cx="166700" cy="69925"/>
            </a:xfrm>
            <a:custGeom>
              <a:avLst/>
              <a:gdLst/>
              <a:ahLst/>
              <a:cxnLst/>
              <a:rect l="l" t="t" r="r" b="b"/>
              <a:pathLst>
                <a:path w="6668" h="2797" extrusionOk="0">
                  <a:moveTo>
                    <a:pt x="311" y="1"/>
                  </a:moveTo>
                  <a:lnTo>
                    <a:pt x="311" y="1"/>
                  </a:lnTo>
                  <a:cubicBezTo>
                    <a:pt x="1" y="744"/>
                    <a:pt x="162" y="1600"/>
                    <a:pt x="721" y="2178"/>
                  </a:cubicBezTo>
                  <a:cubicBezTo>
                    <a:pt x="1109" y="2581"/>
                    <a:pt x="1636" y="2797"/>
                    <a:pt x="2174" y="2797"/>
                  </a:cubicBezTo>
                  <a:cubicBezTo>
                    <a:pt x="2412" y="2797"/>
                    <a:pt x="2652" y="2754"/>
                    <a:pt x="2883" y="2668"/>
                  </a:cubicBezTo>
                  <a:lnTo>
                    <a:pt x="6668" y="1253"/>
                  </a:lnTo>
                  <a:lnTo>
                    <a:pt x="6351" y="408"/>
                  </a:lnTo>
                  <a:lnTo>
                    <a:pt x="3020" y="1653"/>
                  </a:lnTo>
                  <a:cubicBezTo>
                    <a:pt x="2787" y="1740"/>
                    <a:pt x="2549" y="1782"/>
                    <a:pt x="2314" y="1782"/>
                  </a:cubicBezTo>
                  <a:cubicBezTo>
                    <a:pt x="1495" y="1782"/>
                    <a:pt x="724" y="1280"/>
                    <a:pt x="421" y="468"/>
                  </a:cubicBezTo>
                  <a:cubicBezTo>
                    <a:pt x="366" y="318"/>
                    <a:pt x="329" y="161"/>
                    <a:pt x="3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0" name="Google Shape;2740;p77"/>
          <p:cNvGrpSpPr/>
          <p:nvPr/>
        </p:nvGrpSpPr>
        <p:grpSpPr>
          <a:xfrm>
            <a:off x="950695" y="2374036"/>
            <a:ext cx="318199" cy="552267"/>
            <a:chOff x="504925" y="1214825"/>
            <a:chExt cx="367350" cy="637575"/>
          </a:xfrm>
        </p:grpSpPr>
        <p:sp>
          <p:nvSpPr>
            <p:cNvPr id="2741" name="Google Shape;2741;p77"/>
            <p:cNvSpPr/>
            <p:nvPr/>
          </p:nvSpPr>
          <p:spPr>
            <a:xfrm>
              <a:off x="614325" y="1214825"/>
              <a:ext cx="156575" cy="164525"/>
            </a:xfrm>
            <a:custGeom>
              <a:avLst/>
              <a:gdLst/>
              <a:ahLst/>
              <a:cxnLst/>
              <a:rect l="l" t="t" r="r" b="b"/>
              <a:pathLst>
                <a:path w="6263" h="6581" extrusionOk="0">
                  <a:moveTo>
                    <a:pt x="2964" y="0"/>
                  </a:moveTo>
                  <a:cubicBezTo>
                    <a:pt x="2346" y="0"/>
                    <a:pt x="1739" y="175"/>
                    <a:pt x="1216" y="507"/>
                  </a:cubicBezTo>
                  <a:cubicBezTo>
                    <a:pt x="294" y="1090"/>
                    <a:pt x="1" y="2118"/>
                    <a:pt x="1" y="3290"/>
                  </a:cubicBezTo>
                  <a:cubicBezTo>
                    <a:pt x="1" y="5108"/>
                    <a:pt x="1155" y="6581"/>
                    <a:pt x="2972" y="6581"/>
                  </a:cubicBezTo>
                  <a:lnTo>
                    <a:pt x="6022" y="4523"/>
                  </a:lnTo>
                  <a:cubicBezTo>
                    <a:pt x="6181" y="4131"/>
                    <a:pt x="6263" y="3713"/>
                    <a:pt x="6263" y="3291"/>
                  </a:cubicBezTo>
                  <a:cubicBezTo>
                    <a:pt x="6263" y="1473"/>
                    <a:pt x="4788" y="0"/>
                    <a:pt x="2972" y="0"/>
                  </a:cubicBezTo>
                  <a:cubicBezTo>
                    <a:pt x="2969" y="0"/>
                    <a:pt x="2967" y="0"/>
                    <a:pt x="29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77"/>
            <p:cNvSpPr/>
            <p:nvPr/>
          </p:nvSpPr>
          <p:spPr>
            <a:xfrm>
              <a:off x="601675" y="1227475"/>
              <a:ext cx="163250" cy="150750"/>
            </a:xfrm>
            <a:custGeom>
              <a:avLst/>
              <a:gdLst/>
              <a:ahLst/>
              <a:cxnLst/>
              <a:rect l="l" t="t" r="r" b="b"/>
              <a:pathLst>
                <a:path w="6530" h="6030" extrusionOk="0">
                  <a:moveTo>
                    <a:pt x="1722" y="1"/>
                  </a:moveTo>
                  <a:lnTo>
                    <a:pt x="1722" y="1"/>
                  </a:lnTo>
                  <a:cubicBezTo>
                    <a:pt x="654" y="676"/>
                    <a:pt x="0" y="1947"/>
                    <a:pt x="235" y="3350"/>
                  </a:cubicBezTo>
                  <a:cubicBezTo>
                    <a:pt x="461" y="4709"/>
                    <a:pt x="1562" y="5803"/>
                    <a:pt x="2922" y="6029"/>
                  </a:cubicBezTo>
                  <a:lnTo>
                    <a:pt x="5650" y="5253"/>
                  </a:lnTo>
                  <a:cubicBezTo>
                    <a:pt x="6034" y="4914"/>
                    <a:pt x="6336" y="4493"/>
                    <a:pt x="6530" y="4019"/>
                  </a:cubicBezTo>
                  <a:lnTo>
                    <a:pt x="2980" y="4019"/>
                  </a:lnTo>
                  <a:cubicBezTo>
                    <a:pt x="2361" y="4019"/>
                    <a:pt x="1773" y="3684"/>
                    <a:pt x="1515" y="3123"/>
                  </a:cubicBezTo>
                  <a:cubicBezTo>
                    <a:pt x="1051" y="2114"/>
                    <a:pt x="1129" y="940"/>
                    <a:pt x="17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77"/>
            <p:cNvSpPr/>
            <p:nvPr/>
          </p:nvSpPr>
          <p:spPr>
            <a:xfrm>
              <a:off x="709200" y="1605550"/>
              <a:ext cx="61700" cy="133200"/>
            </a:xfrm>
            <a:custGeom>
              <a:avLst/>
              <a:gdLst/>
              <a:ahLst/>
              <a:cxnLst/>
              <a:rect l="l" t="t" r="r" b="b"/>
              <a:pathLst>
                <a:path w="2468" h="5328" extrusionOk="0">
                  <a:moveTo>
                    <a:pt x="0" y="1"/>
                  </a:moveTo>
                  <a:lnTo>
                    <a:pt x="285" y="5328"/>
                  </a:lnTo>
                  <a:lnTo>
                    <a:pt x="2468" y="4936"/>
                  </a:lnTo>
                  <a:lnTo>
                    <a:pt x="2468" y="413"/>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77"/>
            <p:cNvSpPr/>
            <p:nvPr/>
          </p:nvSpPr>
          <p:spPr>
            <a:xfrm>
              <a:off x="709150" y="1605550"/>
              <a:ext cx="61750" cy="155325"/>
            </a:xfrm>
            <a:custGeom>
              <a:avLst/>
              <a:gdLst/>
              <a:ahLst/>
              <a:cxnLst/>
              <a:rect l="l" t="t" r="r" b="b"/>
              <a:pathLst>
                <a:path w="2470" h="6213" extrusionOk="0">
                  <a:moveTo>
                    <a:pt x="1" y="1"/>
                  </a:moveTo>
                  <a:lnTo>
                    <a:pt x="1" y="5759"/>
                  </a:lnTo>
                  <a:lnTo>
                    <a:pt x="1383" y="6212"/>
                  </a:lnTo>
                  <a:lnTo>
                    <a:pt x="2470" y="5759"/>
                  </a:lnTo>
                  <a:lnTo>
                    <a:pt x="2470" y="4936"/>
                  </a:lnTo>
                  <a:lnTo>
                    <a:pt x="1646" y="4936"/>
                  </a:lnTo>
                  <a:cubicBezTo>
                    <a:pt x="1192" y="4936"/>
                    <a:pt x="824" y="4568"/>
                    <a:pt x="824" y="4114"/>
                  </a:cubicBezTo>
                  <a:lnTo>
                    <a:pt x="82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77"/>
            <p:cNvSpPr/>
            <p:nvPr/>
          </p:nvSpPr>
          <p:spPr>
            <a:xfrm>
              <a:off x="616050" y="1605550"/>
              <a:ext cx="52025" cy="130425"/>
            </a:xfrm>
            <a:custGeom>
              <a:avLst/>
              <a:gdLst/>
              <a:ahLst/>
              <a:cxnLst/>
              <a:rect l="l" t="t" r="r" b="b"/>
              <a:pathLst>
                <a:path w="2081" h="5217" extrusionOk="0">
                  <a:moveTo>
                    <a:pt x="2081" y="1"/>
                  </a:moveTo>
                  <a:lnTo>
                    <a:pt x="1" y="413"/>
                  </a:lnTo>
                  <a:lnTo>
                    <a:pt x="101" y="5216"/>
                  </a:lnTo>
                  <a:lnTo>
                    <a:pt x="2081" y="4937"/>
                  </a:lnTo>
                  <a:lnTo>
                    <a:pt x="208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77"/>
            <p:cNvSpPr/>
            <p:nvPr/>
          </p:nvSpPr>
          <p:spPr>
            <a:xfrm>
              <a:off x="606325" y="1605550"/>
              <a:ext cx="61750" cy="154250"/>
            </a:xfrm>
            <a:custGeom>
              <a:avLst/>
              <a:gdLst/>
              <a:ahLst/>
              <a:cxnLst/>
              <a:rect l="l" t="t" r="r" b="b"/>
              <a:pathLst>
                <a:path w="2470" h="6170" extrusionOk="0">
                  <a:moveTo>
                    <a:pt x="824" y="1"/>
                  </a:moveTo>
                  <a:lnTo>
                    <a:pt x="1" y="413"/>
                  </a:lnTo>
                  <a:lnTo>
                    <a:pt x="1" y="5759"/>
                  </a:lnTo>
                  <a:lnTo>
                    <a:pt x="1184" y="6170"/>
                  </a:lnTo>
                  <a:lnTo>
                    <a:pt x="2470" y="5759"/>
                  </a:lnTo>
                  <a:lnTo>
                    <a:pt x="2470" y="4937"/>
                  </a:lnTo>
                  <a:lnTo>
                    <a:pt x="1646" y="4937"/>
                  </a:lnTo>
                  <a:cubicBezTo>
                    <a:pt x="1192" y="4937"/>
                    <a:pt x="824" y="4568"/>
                    <a:pt x="824" y="4114"/>
                  </a:cubicBezTo>
                  <a:lnTo>
                    <a:pt x="82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77"/>
            <p:cNvSpPr/>
            <p:nvPr/>
          </p:nvSpPr>
          <p:spPr>
            <a:xfrm>
              <a:off x="606325" y="1389625"/>
              <a:ext cx="164575" cy="182575"/>
            </a:xfrm>
            <a:custGeom>
              <a:avLst/>
              <a:gdLst/>
              <a:ahLst/>
              <a:cxnLst/>
              <a:rect l="l" t="t" r="r" b="b"/>
              <a:pathLst>
                <a:path w="6583" h="7303" extrusionOk="0">
                  <a:moveTo>
                    <a:pt x="824" y="0"/>
                  </a:moveTo>
                  <a:lnTo>
                    <a:pt x="1" y="754"/>
                  </a:lnTo>
                  <a:lnTo>
                    <a:pt x="1" y="2205"/>
                  </a:lnTo>
                  <a:lnTo>
                    <a:pt x="428" y="7302"/>
                  </a:lnTo>
                  <a:lnTo>
                    <a:pt x="6583" y="6992"/>
                  </a:lnTo>
                  <a:lnTo>
                    <a:pt x="658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77"/>
            <p:cNvSpPr/>
            <p:nvPr/>
          </p:nvSpPr>
          <p:spPr>
            <a:xfrm>
              <a:off x="606325" y="1441050"/>
              <a:ext cx="164575" cy="150175"/>
            </a:xfrm>
            <a:custGeom>
              <a:avLst/>
              <a:gdLst/>
              <a:ahLst/>
              <a:cxnLst/>
              <a:rect l="l" t="t" r="r" b="b"/>
              <a:pathLst>
                <a:path w="6583" h="6007" extrusionOk="0">
                  <a:moveTo>
                    <a:pt x="1" y="0"/>
                  </a:moveTo>
                  <a:lnTo>
                    <a:pt x="1" y="5759"/>
                  </a:lnTo>
                  <a:lnTo>
                    <a:pt x="3167" y="6007"/>
                  </a:lnTo>
                  <a:lnTo>
                    <a:pt x="6583" y="5759"/>
                  </a:lnTo>
                  <a:lnTo>
                    <a:pt x="6583" y="4935"/>
                  </a:lnTo>
                  <a:lnTo>
                    <a:pt x="2058" y="4935"/>
                  </a:lnTo>
                  <a:cubicBezTo>
                    <a:pt x="1376" y="4935"/>
                    <a:pt x="824" y="4384"/>
                    <a:pt x="824" y="3702"/>
                  </a:cubicBezTo>
                  <a:lnTo>
                    <a:pt x="824" y="823"/>
                  </a:lnTo>
                  <a:cubicBezTo>
                    <a:pt x="824" y="368"/>
                    <a:pt x="455"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77"/>
            <p:cNvSpPr/>
            <p:nvPr/>
          </p:nvSpPr>
          <p:spPr>
            <a:xfrm>
              <a:off x="620900" y="1502725"/>
              <a:ext cx="150000" cy="20600"/>
            </a:xfrm>
            <a:custGeom>
              <a:avLst/>
              <a:gdLst/>
              <a:ahLst/>
              <a:cxnLst/>
              <a:rect l="l" t="t" r="r" b="b"/>
              <a:pathLst>
                <a:path w="6000" h="824" extrusionOk="0">
                  <a:moveTo>
                    <a:pt x="241" y="1"/>
                  </a:moveTo>
                  <a:lnTo>
                    <a:pt x="1" y="376"/>
                  </a:lnTo>
                  <a:lnTo>
                    <a:pt x="241" y="823"/>
                  </a:lnTo>
                  <a:lnTo>
                    <a:pt x="6000" y="823"/>
                  </a:lnTo>
                  <a:lnTo>
                    <a:pt x="600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77"/>
            <p:cNvSpPr/>
            <p:nvPr/>
          </p:nvSpPr>
          <p:spPr>
            <a:xfrm>
              <a:off x="660275" y="1482150"/>
              <a:ext cx="69500" cy="53925"/>
            </a:xfrm>
            <a:custGeom>
              <a:avLst/>
              <a:gdLst/>
              <a:ahLst/>
              <a:cxnLst/>
              <a:rect l="l" t="t" r="r" b="b"/>
              <a:pathLst>
                <a:path w="2780" h="2157" extrusionOk="0">
                  <a:moveTo>
                    <a:pt x="187" y="1"/>
                  </a:moveTo>
                  <a:lnTo>
                    <a:pt x="1" y="1697"/>
                  </a:lnTo>
                  <a:lnTo>
                    <a:pt x="1748" y="2157"/>
                  </a:lnTo>
                  <a:lnTo>
                    <a:pt x="2779" y="1646"/>
                  </a:lnTo>
                  <a:lnTo>
                    <a:pt x="2779" y="2"/>
                  </a:lnTo>
                  <a:lnTo>
                    <a:pt x="18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77"/>
            <p:cNvSpPr/>
            <p:nvPr/>
          </p:nvSpPr>
          <p:spPr>
            <a:xfrm>
              <a:off x="647475" y="1474900"/>
              <a:ext cx="82325" cy="68975"/>
            </a:xfrm>
            <a:custGeom>
              <a:avLst/>
              <a:gdLst/>
              <a:ahLst/>
              <a:cxnLst/>
              <a:rect l="l" t="t" r="r" b="b"/>
              <a:pathLst>
                <a:path w="3293" h="2759" extrusionOk="0">
                  <a:moveTo>
                    <a:pt x="406" y="1"/>
                  </a:moveTo>
                  <a:lnTo>
                    <a:pt x="0" y="291"/>
                  </a:lnTo>
                  <a:lnTo>
                    <a:pt x="0" y="1936"/>
                  </a:lnTo>
                  <a:cubicBezTo>
                    <a:pt x="0" y="2390"/>
                    <a:pt x="368" y="2758"/>
                    <a:pt x="822" y="2758"/>
                  </a:cubicBezTo>
                  <a:lnTo>
                    <a:pt x="2468" y="2758"/>
                  </a:lnTo>
                  <a:cubicBezTo>
                    <a:pt x="2469" y="2758"/>
                    <a:pt x="2470" y="2758"/>
                    <a:pt x="2470" y="2758"/>
                  </a:cubicBezTo>
                  <a:cubicBezTo>
                    <a:pt x="2923" y="2758"/>
                    <a:pt x="3291" y="2391"/>
                    <a:pt x="3293" y="1936"/>
                  </a:cubicBezTo>
                  <a:lnTo>
                    <a:pt x="1646" y="1936"/>
                  </a:lnTo>
                  <a:cubicBezTo>
                    <a:pt x="1192" y="1936"/>
                    <a:pt x="824" y="1568"/>
                    <a:pt x="824" y="1114"/>
                  </a:cubicBezTo>
                  <a:lnTo>
                    <a:pt x="824" y="291"/>
                  </a:lnTo>
                  <a:lnTo>
                    <a:pt x="40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77"/>
            <p:cNvSpPr/>
            <p:nvPr/>
          </p:nvSpPr>
          <p:spPr>
            <a:xfrm>
              <a:off x="539600" y="1389575"/>
              <a:ext cx="87350" cy="208150"/>
            </a:xfrm>
            <a:custGeom>
              <a:avLst/>
              <a:gdLst/>
              <a:ahLst/>
              <a:cxnLst/>
              <a:rect l="l" t="t" r="r" b="b"/>
              <a:pathLst>
                <a:path w="3494" h="8326" extrusionOk="0">
                  <a:moveTo>
                    <a:pt x="3493" y="1"/>
                  </a:moveTo>
                  <a:lnTo>
                    <a:pt x="2296" y="2"/>
                  </a:lnTo>
                  <a:cubicBezTo>
                    <a:pt x="2203" y="2"/>
                    <a:pt x="2111" y="11"/>
                    <a:pt x="2020" y="26"/>
                  </a:cubicBezTo>
                  <a:lnTo>
                    <a:pt x="1428" y="689"/>
                  </a:lnTo>
                  <a:lnTo>
                    <a:pt x="0" y="7770"/>
                  </a:lnTo>
                  <a:lnTo>
                    <a:pt x="221" y="8326"/>
                  </a:lnTo>
                  <a:lnTo>
                    <a:pt x="897" y="8099"/>
                  </a:lnTo>
                  <a:lnTo>
                    <a:pt x="349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77"/>
            <p:cNvSpPr/>
            <p:nvPr/>
          </p:nvSpPr>
          <p:spPr>
            <a:xfrm>
              <a:off x="650625" y="1351350"/>
              <a:ext cx="99700" cy="24750"/>
            </a:xfrm>
            <a:custGeom>
              <a:avLst/>
              <a:gdLst/>
              <a:ahLst/>
              <a:cxnLst/>
              <a:rect l="l" t="t" r="r" b="b"/>
              <a:pathLst>
                <a:path w="3988" h="990" extrusionOk="0">
                  <a:moveTo>
                    <a:pt x="286" y="0"/>
                  </a:moveTo>
                  <a:lnTo>
                    <a:pt x="0" y="989"/>
                  </a:lnTo>
                  <a:lnTo>
                    <a:pt x="0" y="989"/>
                  </a:lnTo>
                  <a:lnTo>
                    <a:pt x="3987" y="709"/>
                  </a:lnTo>
                  <a:lnTo>
                    <a:pt x="398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77"/>
            <p:cNvSpPr/>
            <p:nvPr/>
          </p:nvSpPr>
          <p:spPr>
            <a:xfrm>
              <a:off x="522250" y="1583800"/>
              <a:ext cx="39800" cy="53250"/>
            </a:xfrm>
            <a:custGeom>
              <a:avLst/>
              <a:gdLst/>
              <a:ahLst/>
              <a:cxnLst/>
              <a:rect l="l" t="t" r="r" b="b"/>
              <a:pathLst>
                <a:path w="1592" h="2130" extrusionOk="0">
                  <a:moveTo>
                    <a:pt x="694" y="1"/>
                  </a:moveTo>
                  <a:lnTo>
                    <a:pt x="1" y="786"/>
                  </a:lnTo>
                  <a:lnTo>
                    <a:pt x="144" y="2109"/>
                  </a:lnTo>
                  <a:cubicBezTo>
                    <a:pt x="209" y="2123"/>
                    <a:pt x="273" y="2129"/>
                    <a:pt x="337" y="2129"/>
                  </a:cubicBezTo>
                  <a:cubicBezTo>
                    <a:pt x="735" y="2129"/>
                    <a:pt x="1099" y="1873"/>
                    <a:pt x="1223" y="1481"/>
                  </a:cubicBezTo>
                  <a:lnTo>
                    <a:pt x="1591" y="333"/>
                  </a:lnTo>
                  <a:lnTo>
                    <a:pt x="69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77"/>
            <p:cNvSpPr/>
            <p:nvPr/>
          </p:nvSpPr>
          <p:spPr>
            <a:xfrm>
              <a:off x="658125" y="1441050"/>
              <a:ext cx="71675" cy="41125"/>
            </a:xfrm>
            <a:custGeom>
              <a:avLst/>
              <a:gdLst/>
              <a:ahLst/>
              <a:cxnLst/>
              <a:rect l="l" t="t" r="r" b="b"/>
              <a:pathLst>
                <a:path w="2867" h="1645" extrusionOk="0">
                  <a:moveTo>
                    <a:pt x="2046" y="0"/>
                  </a:moveTo>
                  <a:cubicBezTo>
                    <a:pt x="2045" y="0"/>
                    <a:pt x="2044" y="0"/>
                    <a:pt x="2043" y="0"/>
                  </a:cubicBezTo>
                  <a:lnTo>
                    <a:pt x="398" y="0"/>
                  </a:lnTo>
                  <a:lnTo>
                    <a:pt x="0" y="390"/>
                  </a:lnTo>
                  <a:lnTo>
                    <a:pt x="0" y="1304"/>
                  </a:lnTo>
                  <a:lnTo>
                    <a:pt x="398" y="1645"/>
                  </a:lnTo>
                  <a:lnTo>
                    <a:pt x="2867" y="1645"/>
                  </a:lnTo>
                  <a:lnTo>
                    <a:pt x="2867" y="823"/>
                  </a:lnTo>
                  <a:cubicBezTo>
                    <a:pt x="2867" y="369"/>
                    <a:pt x="2499" y="0"/>
                    <a:pt x="20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77"/>
            <p:cNvSpPr/>
            <p:nvPr/>
          </p:nvSpPr>
          <p:spPr>
            <a:xfrm>
              <a:off x="647475" y="1441050"/>
              <a:ext cx="20600" cy="41125"/>
            </a:xfrm>
            <a:custGeom>
              <a:avLst/>
              <a:gdLst/>
              <a:ahLst/>
              <a:cxnLst/>
              <a:rect l="l" t="t" r="r" b="b"/>
              <a:pathLst>
                <a:path w="824" h="1645" extrusionOk="0">
                  <a:moveTo>
                    <a:pt x="824" y="0"/>
                  </a:moveTo>
                  <a:cubicBezTo>
                    <a:pt x="368" y="0"/>
                    <a:pt x="0" y="368"/>
                    <a:pt x="0" y="823"/>
                  </a:cubicBezTo>
                  <a:lnTo>
                    <a:pt x="0" y="1645"/>
                  </a:lnTo>
                  <a:lnTo>
                    <a:pt x="824" y="1645"/>
                  </a:lnTo>
                  <a:lnTo>
                    <a:pt x="8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77"/>
            <p:cNvSpPr/>
            <p:nvPr/>
          </p:nvSpPr>
          <p:spPr>
            <a:xfrm>
              <a:off x="606325" y="1502725"/>
              <a:ext cx="20625" cy="20600"/>
            </a:xfrm>
            <a:custGeom>
              <a:avLst/>
              <a:gdLst/>
              <a:ahLst/>
              <a:cxnLst/>
              <a:rect l="l" t="t" r="r" b="b"/>
              <a:pathLst>
                <a:path w="825" h="824" extrusionOk="0">
                  <a:moveTo>
                    <a:pt x="1" y="1"/>
                  </a:moveTo>
                  <a:lnTo>
                    <a:pt x="1" y="823"/>
                  </a:lnTo>
                  <a:lnTo>
                    <a:pt x="824" y="823"/>
                  </a:lnTo>
                  <a:lnTo>
                    <a:pt x="82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77"/>
            <p:cNvSpPr/>
            <p:nvPr/>
          </p:nvSpPr>
          <p:spPr>
            <a:xfrm>
              <a:off x="750300" y="1389625"/>
              <a:ext cx="92725" cy="202475"/>
            </a:xfrm>
            <a:custGeom>
              <a:avLst/>
              <a:gdLst/>
              <a:ahLst/>
              <a:cxnLst/>
              <a:rect l="l" t="t" r="r" b="b"/>
              <a:pathLst>
                <a:path w="3709" h="8099" extrusionOk="0">
                  <a:moveTo>
                    <a:pt x="0" y="0"/>
                  </a:moveTo>
                  <a:lnTo>
                    <a:pt x="2597" y="8099"/>
                  </a:lnTo>
                  <a:lnTo>
                    <a:pt x="3709" y="7925"/>
                  </a:lnTo>
                  <a:lnTo>
                    <a:pt x="2240" y="911"/>
                  </a:lnTo>
                  <a:lnTo>
                    <a:pt x="1473" y="24"/>
                  </a:lnTo>
                  <a:cubicBezTo>
                    <a:pt x="1383" y="9"/>
                    <a:pt x="1291" y="0"/>
                    <a:pt x="11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77"/>
            <p:cNvSpPr/>
            <p:nvPr/>
          </p:nvSpPr>
          <p:spPr>
            <a:xfrm>
              <a:off x="815200" y="1583800"/>
              <a:ext cx="38925" cy="53225"/>
            </a:xfrm>
            <a:custGeom>
              <a:avLst/>
              <a:gdLst/>
              <a:ahLst/>
              <a:cxnLst/>
              <a:rect l="l" t="t" r="r" b="b"/>
              <a:pathLst>
                <a:path w="1557" h="2129" extrusionOk="0">
                  <a:moveTo>
                    <a:pt x="898" y="1"/>
                  </a:moveTo>
                  <a:lnTo>
                    <a:pt x="1" y="332"/>
                  </a:lnTo>
                  <a:lnTo>
                    <a:pt x="368" y="1479"/>
                  </a:lnTo>
                  <a:cubicBezTo>
                    <a:pt x="493" y="1872"/>
                    <a:pt x="855" y="2128"/>
                    <a:pt x="1252" y="2128"/>
                  </a:cubicBezTo>
                  <a:cubicBezTo>
                    <a:pt x="1317" y="2128"/>
                    <a:pt x="1382" y="2122"/>
                    <a:pt x="1448" y="2108"/>
                  </a:cubicBezTo>
                  <a:lnTo>
                    <a:pt x="1557" y="881"/>
                  </a:lnTo>
                  <a:lnTo>
                    <a:pt x="89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77"/>
            <p:cNvSpPr/>
            <p:nvPr/>
          </p:nvSpPr>
          <p:spPr>
            <a:xfrm>
              <a:off x="787125" y="1390225"/>
              <a:ext cx="73375" cy="196300"/>
            </a:xfrm>
            <a:custGeom>
              <a:avLst/>
              <a:gdLst/>
              <a:ahLst/>
              <a:cxnLst/>
              <a:rect l="l" t="t" r="r" b="b"/>
              <a:pathLst>
                <a:path w="2935" h="7852" extrusionOk="0">
                  <a:moveTo>
                    <a:pt x="0" y="0"/>
                  </a:moveTo>
                  <a:lnTo>
                    <a:pt x="2021" y="7744"/>
                  </a:lnTo>
                  <a:lnTo>
                    <a:pt x="2609" y="7851"/>
                  </a:lnTo>
                  <a:lnTo>
                    <a:pt x="2935" y="7407"/>
                  </a:lnTo>
                  <a:lnTo>
                    <a:pt x="1868" y="3318"/>
                  </a:lnTo>
                  <a:lnTo>
                    <a:pt x="944" y="542"/>
                  </a:lnTo>
                  <a:cubicBezTo>
                    <a:pt x="759" y="254"/>
                    <a:pt x="377" y="64"/>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77"/>
            <p:cNvSpPr/>
            <p:nvPr/>
          </p:nvSpPr>
          <p:spPr>
            <a:xfrm>
              <a:off x="837650" y="1575400"/>
              <a:ext cx="34625" cy="61100"/>
            </a:xfrm>
            <a:custGeom>
              <a:avLst/>
              <a:gdLst/>
              <a:ahLst/>
              <a:cxnLst/>
              <a:rect l="l" t="t" r="r" b="b"/>
              <a:pathLst>
                <a:path w="1385" h="2444" extrusionOk="0">
                  <a:moveTo>
                    <a:pt x="914" y="0"/>
                  </a:moveTo>
                  <a:lnTo>
                    <a:pt x="1" y="337"/>
                  </a:lnTo>
                  <a:lnTo>
                    <a:pt x="550" y="2444"/>
                  </a:lnTo>
                  <a:cubicBezTo>
                    <a:pt x="1065" y="2332"/>
                    <a:pt x="1385" y="1812"/>
                    <a:pt x="1253" y="1302"/>
                  </a:cubicBezTo>
                  <a:lnTo>
                    <a:pt x="91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77"/>
            <p:cNvSpPr/>
            <p:nvPr/>
          </p:nvSpPr>
          <p:spPr>
            <a:xfrm>
              <a:off x="793825" y="1399900"/>
              <a:ext cx="54025" cy="72025"/>
            </a:xfrm>
            <a:custGeom>
              <a:avLst/>
              <a:gdLst/>
              <a:ahLst/>
              <a:cxnLst/>
              <a:rect l="l" t="t" r="r" b="b"/>
              <a:pathLst>
                <a:path w="2161" h="2881" extrusionOk="0">
                  <a:moveTo>
                    <a:pt x="909" y="1"/>
                  </a:moveTo>
                  <a:cubicBezTo>
                    <a:pt x="842" y="1"/>
                    <a:pt x="774" y="9"/>
                    <a:pt x="706" y="26"/>
                  </a:cubicBezTo>
                  <a:cubicBezTo>
                    <a:pt x="268" y="137"/>
                    <a:pt x="1" y="580"/>
                    <a:pt x="109" y="1018"/>
                  </a:cubicBezTo>
                  <a:lnTo>
                    <a:pt x="434" y="2265"/>
                  </a:lnTo>
                  <a:cubicBezTo>
                    <a:pt x="527" y="2627"/>
                    <a:pt x="854" y="2879"/>
                    <a:pt x="1229" y="2880"/>
                  </a:cubicBezTo>
                  <a:cubicBezTo>
                    <a:pt x="1768" y="2879"/>
                    <a:pt x="2160" y="2371"/>
                    <a:pt x="2026" y="1849"/>
                  </a:cubicBezTo>
                  <a:lnTo>
                    <a:pt x="1703" y="615"/>
                  </a:lnTo>
                  <a:cubicBezTo>
                    <a:pt x="1607" y="246"/>
                    <a:pt x="1275" y="1"/>
                    <a:pt x="9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77"/>
            <p:cNvSpPr/>
            <p:nvPr/>
          </p:nvSpPr>
          <p:spPr>
            <a:xfrm>
              <a:off x="626925" y="1351350"/>
              <a:ext cx="123400" cy="38300"/>
            </a:xfrm>
            <a:custGeom>
              <a:avLst/>
              <a:gdLst/>
              <a:ahLst/>
              <a:cxnLst/>
              <a:rect l="l" t="t" r="r" b="b"/>
              <a:pathLst>
                <a:path w="4936" h="1532" extrusionOk="0">
                  <a:moveTo>
                    <a:pt x="0" y="0"/>
                  </a:moveTo>
                  <a:lnTo>
                    <a:pt x="0" y="1531"/>
                  </a:lnTo>
                  <a:lnTo>
                    <a:pt x="4935" y="1531"/>
                  </a:lnTo>
                  <a:lnTo>
                    <a:pt x="4935" y="708"/>
                  </a:lnTo>
                  <a:lnTo>
                    <a:pt x="1941" y="708"/>
                  </a:lnTo>
                  <a:cubicBezTo>
                    <a:pt x="1551" y="708"/>
                    <a:pt x="1234" y="392"/>
                    <a:pt x="12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77"/>
            <p:cNvSpPr/>
            <p:nvPr/>
          </p:nvSpPr>
          <p:spPr>
            <a:xfrm>
              <a:off x="516750" y="1390250"/>
              <a:ext cx="73375" cy="197225"/>
            </a:xfrm>
            <a:custGeom>
              <a:avLst/>
              <a:gdLst/>
              <a:ahLst/>
              <a:cxnLst/>
              <a:rect l="l" t="t" r="r" b="b"/>
              <a:pathLst>
                <a:path w="2935" h="7889" extrusionOk="0">
                  <a:moveTo>
                    <a:pt x="2934" y="1"/>
                  </a:moveTo>
                  <a:cubicBezTo>
                    <a:pt x="2558" y="64"/>
                    <a:pt x="2176" y="254"/>
                    <a:pt x="1991" y="541"/>
                  </a:cubicBezTo>
                  <a:lnTo>
                    <a:pt x="1109" y="3140"/>
                  </a:lnTo>
                  <a:lnTo>
                    <a:pt x="0" y="7406"/>
                  </a:lnTo>
                  <a:lnTo>
                    <a:pt x="325" y="7889"/>
                  </a:lnTo>
                  <a:lnTo>
                    <a:pt x="914" y="7744"/>
                  </a:lnTo>
                  <a:lnTo>
                    <a:pt x="293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77"/>
            <p:cNvSpPr/>
            <p:nvPr/>
          </p:nvSpPr>
          <p:spPr>
            <a:xfrm>
              <a:off x="504925" y="1575400"/>
              <a:ext cx="34700" cy="61100"/>
            </a:xfrm>
            <a:custGeom>
              <a:avLst/>
              <a:gdLst/>
              <a:ahLst/>
              <a:cxnLst/>
              <a:rect l="l" t="t" r="r" b="b"/>
              <a:pathLst>
                <a:path w="1388" h="2444" extrusionOk="0">
                  <a:moveTo>
                    <a:pt x="473" y="0"/>
                  </a:moveTo>
                  <a:lnTo>
                    <a:pt x="134" y="1302"/>
                  </a:lnTo>
                  <a:cubicBezTo>
                    <a:pt x="1" y="1814"/>
                    <a:pt x="320" y="2332"/>
                    <a:pt x="837" y="2444"/>
                  </a:cubicBezTo>
                  <a:lnTo>
                    <a:pt x="1387" y="337"/>
                  </a:lnTo>
                  <a:lnTo>
                    <a:pt x="47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77"/>
            <p:cNvSpPr/>
            <p:nvPr/>
          </p:nvSpPr>
          <p:spPr>
            <a:xfrm>
              <a:off x="529900" y="1399750"/>
              <a:ext cx="54100" cy="72175"/>
            </a:xfrm>
            <a:custGeom>
              <a:avLst/>
              <a:gdLst/>
              <a:ahLst/>
              <a:cxnLst/>
              <a:rect l="l" t="t" r="r" b="b"/>
              <a:pathLst>
                <a:path w="2164" h="2887" extrusionOk="0">
                  <a:moveTo>
                    <a:pt x="1255" y="0"/>
                  </a:moveTo>
                  <a:cubicBezTo>
                    <a:pt x="887" y="0"/>
                    <a:pt x="552" y="249"/>
                    <a:pt x="457" y="621"/>
                  </a:cubicBezTo>
                  <a:lnTo>
                    <a:pt x="136" y="1855"/>
                  </a:lnTo>
                  <a:cubicBezTo>
                    <a:pt x="0" y="2377"/>
                    <a:pt x="394" y="2885"/>
                    <a:pt x="933" y="2886"/>
                  </a:cubicBezTo>
                  <a:cubicBezTo>
                    <a:pt x="1306" y="2886"/>
                    <a:pt x="1633" y="2633"/>
                    <a:pt x="1728" y="2271"/>
                  </a:cubicBezTo>
                  <a:lnTo>
                    <a:pt x="2053" y="1024"/>
                  </a:lnTo>
                  <a:cubicBezTo>
                    <a:pt x="2164" y="584"/>
                    <a:pt x="1898" y="137"/>
                    <a:pt x="1458" y="25"/>
                  </a:cubicBezTo>
                  <a:cubicBezTo>
                    <a:pt x="1390" y="8"/>
                    <a:pt x="1322" y="0"/>
                    <a:pt x="12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77"/>
            <p:cNvSpPr/>
            <p:nvPr/>
          </p:nvSpPr>
          <p:spPr>
            <a:xfrm>
              <a:off x="616375" y="1585000"/>
              <a:ext cx="154525" cy="71175"/>
            </a:xfrm>
            <a:custGeom>
              <a:avLst/>
              <a:gdLst/>
              <a:ahLst/>
              <a:cxnLst/>
              <a:rect l="l" t="t" r="r" b="b"/>
              <a:pathLst>
                <a:path w="6181" h="2847" extrusionOk="0">
                  <a:moveTo>
                    <a:pt x="422" y="1"/>
                  </a:moveTo>
                  <a:lnTo>
                    <a:pt x="1" y="674"/>
                  </a:lnTo>
                  <a:lnTo>
                    <a:pt x="2417" y="2675"/>
                  </a:lnTo>
                  <a:lnTo>
                    <a:pt x="3601" y="2846"/>
                  </a:lnTo>
                  <a:lnTo>
                    <a:pt x="6181" y="1235"/>
                  </a:lnTo>
                  <a:lnTo>
                    <a:pt x="618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77"/>
            <p:cNvSpPr/>
            <p:nvPr/>
          </p:nvSpPr>
          <p:spPr>
            <a:xfrm>
              <a:off x="606325" y="1584975"/>
              <a:ext cx="100100" cy="76775"/>
            </a:xfrm>
            <a:custGeom>
              <a:avLst/>
              <a:gdLst/>
              <a:ahLst/>
              <a:cxnLst/>
              <a:rect l="l" t="t" r="r" b="b"/>
              <a:pathLst>
                <a:path w="4004" h="3071" extrusionOk="0">
                  <a:moveTo>
                    <a:pt x="1" y="1"/>
                  </a:moveTo>
                  <a:lnTo>
                    <a:pt x="1" y="1234"/>
                  </a:lnTo>
                  <a:lnTo>
                    <a:pt x="2638" y="2883"/>
                  </a:lnTo>
                  <a:cubicBezTo>
                    <a:pt x="2838" y="3008"/>
                    <a:pt x="3064" y="3070"/>
                    <a:pt x="3291" y="3070"/>
                  </a:cubicBezTo>
                  <a:cubicBezTo>
                    <a:pt x="3518" y="3070"/>
                    <a:pt x="3745" y="3008"/>
                    <a:pt x="3945" y="2883"/>
                  </a:cubicBezTo>
                  <a:lnTo>
                    <a:pt x="4003" y="2847"/>
                  </a:lnTo>
                  <a:lnTo>
                    <a:pt x="1205" y="1067"/>
                  </a:lnTo>
                  <a:cubicBezTo>
                    <a:pt x="967" y="916"/>
                    <a:pt x="824" y="654"/>
                    <a:pt x="824" y="373"/>
                  </a:cubicBezTo>
                  <a:lnTo>
                    <a:pt x="8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77"/>
            <p:cNvSpPr/>
            <p:nvPr/>
          </p:nvSpPr>
          <p:spPr>
            <a:xfrm>
              <a:off x="725950" y="1749525"/>
              <a:ext cx="44950" cy="72000"/>
            </a:xfrm>
            <a:custGeom>
              <a:avLst/>
              <a:gdLst/>
              <a:ahLst/>
              <a:cxnLst/>
              <a:rect l="l" t="t" r="r" b="b"/>
              <a:pathLst>
                <a:path w="1798" h="2880" extrusionOk="0">
                  <a:moveTo>
                    <a:pt x="154" y="0"/>
                  </a:moveTo>
                  <a:lnTo>
                    <a:pt x="1" y="2880"/>
                  </a:lnTo>
                  <a:lnTo>
                    <a:pt x="1798" y="2880"/>
                  </a:lnTo>
                  <a:lnTo>
                    <a:pt x="179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77"/>
            <p:cNvSpPr/>
            <p:nvPr/>
          </p:nvSpPr>
          <p:spPr>
            <a:xfrm>
              <a:off x="709200" y="1749525"/>
              <a:ext cx="80525" cy="91500"/>
            </a:xfrm>
            <a:custGeom>
              <a:avLst/>
              <a:gdLst/>
              <a:ahLst/>
              <a:cxnLst/>
              <a:rect l="l" t="t" r="r" b="b"/>
              <a:pathLst>
                <a:path w="3221" h="3660" extrusionOk="0">
                  <a:moveTo>
                    <a:pt x="0" y="0"/>
                  </a:moveTo>
                  <a:lnTo>
                    <a:pt x="0" y="3291"/>
                  </a:lnTo>
                  <a:lnTo>
                    <a:pt x="1716" y="3659"/>
                  </a:lnTo>
                  <a:lnTo>
                    <a:pt x="3220" y="3291"/>
                  </a:lnTo>
                  <a:cubicBezTo>
                    <a:pt x="3045" y="2798"/>
                    <a:pt x="2580" y="2469"/>
                    <a:pt x="2056" y="2469"/>
                  </a:cubicBezTo>
                  <a:lnTo>
                    <a:pt x="1644" y="2469"/>
                  </a:lnTo>
                  <a:cubicBezTo>
                    <a:pt x="1190" y="2469"/>
                    <a:pt x="822" y="2100"/>
                    <a:pt x="824" y="1646"/>
                  </a:cubicBezTo>
                  <a:lnTo>
                    <a:pt x="8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77"/>
            <p:cNvSpPr/>
            <p:nvPr/>
          </p:nvSpPr>
          <p:spPr>
            <a:xfrm>
              <a:off x="709200" y="1831800"/>
              <a:ext cx="82300" cy="20600"/>
            </a:xfrm>
            <a:custGeom>
              <a:avLst/>
              <a:gdLst/>
              <a:ahLst/>
              <a:cxnLst/>
              <a:rect l="l" t="t" r="r" b="b"/>
              <a:pathLst>
                <a:path w="3292" h="824" extrusionOk="0">
                  <a:moveTo>
                    <a:pt x="0" y="0"/>
                  </a:moveTo>
                  <a:cubicBezTo>
                    <a:pt x="0" y="454"/>
                    <a:pt x="368" y="824"/>
                    <a:pt x="824" y="824"/>
                  </a:cubicBezTo>
                  <a:lnTo>
                    <a:pt x="3290" y="824"/>
                  </a:lnTo>
                  <a:lnTo>
                    <a:pt x="3290" y="412"/>
                  </a:lnTo>
                  <a:lnTo>
                    <a:pt x="3291" y="412"/>
                  </a:lnTo>
                  <a:cubicBezTo>
                    <a:pt x="3291" y="272"/>
                    <a:pt x="3267" y="132"/>
                    <a:pt x="32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77"/>
            <p:cNvSpPr/>
            <p:nvPr/>
          </p:nvSpPr>
          <p:spPr>
            <a:xfrm>
              <a:off x="606325" y="1749550"/>
              <a:ext cx="61750" cy="72000"/>
            </a:xfrm>
            <a:custGeom>
              <a:avLst/>
              <a:gdLst/>
              <a:ahLst/>
              <a:cxnLst/>
              <a:rect l="l" t="t" r="r" b="b"/>
              <a:pathLst>
                <a:path w="2470" h="2880" extrusionOk="0">
                  <a:moveTo>
                    <a:pt x="824" y="1"/>
                  </a:moveTo>
                  <a:lnTo>
                    <a:pt x="1" y="2880"/>
                  </a:lnTo>
                  <a:lnTo>
                    <a:pt x="1" y="2880"/>
                  </a:lnTo>
                  <a:lnTo>
                    <a:pt x="2470" y="2468"/>
                  </a:lnTo>
                  <a:lnTo>
                    <a:pt x="24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77"/>
            <p:cNvSpPr/>
            <p:nvPr/>
          </p:nvSpPr>
          <p:spPr>
            <a:xfrm>
              <a:off x="587550" y="1749550"/>
              <a:ext cx="80525" cy="91750"/>
            </a:xfrm>
            <a:custGeom>
              <a:avLst/>
              <a:gdLst/>
              <a:ahLst/>
              <a:cxnLst/>
              <a:rect l="l" t="t" r="r" b="b"/>
              <a:pathLst>
                <a:path w="3221" h="3670" extrusionOk="0">
                  <a:moveTo>
                    <a:pt x="752" y="1"/>
                  </a:moveTo>
                  <a:lnTo>
                    <a:pt x="752" y="2545"/>
                  </a:lnTo>
                  <a:cubicBezTo>
                    <a:pt x="402" y="2668"/>
                    <a:pt x="127" y="2942"/>
                    <a:pt x="1" y="3292"/>
                  </a:cubicBezTo>
                  <a:lnTo>
                    <a:pt x="1141" y="3669"/>
                  </a:lnTo>
                  <a:lnTo>
                    <a:pt x="3221" y="3292"/>
                  </a:lnTo>
                  <a:lnTo>
                    <a:pt x="3221" y="2468"/>
                  </a:lnTo>
                  <a:lnTo>
                    <a:pt x="2397" y="2468"/>
                  </a:lnTo>
                  <a:cubicBezTo>
                    <a:pt x="1943" y="2468"/>
                    <a:pt x="1575" y="2100"/>
                    <a:pt x="1575" y="1646"/>
                  </a:cubicBezTo>
                  <a:lnTo>
                    <a:pt x="157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77"/>
            <p:cNvSpPr/>
            <p:nvPr/>
          </p:nvSpPr>
          <p:spPr>
            <a:xfrm>
              <a:off x="585775" y="1831800"/>
              <a:ext cx="82300" cy="20600"/>
            </a:xfrm>
            <a:custGeom>
              <a:avLst/>
              <a:gdLst/>
              <a:ahLst/>
              <a:cxnLst/>
              <a:rect l="l" t="t" r="r" b="b"/>
              <a:pathLst>
                <a:path w="3292" h="824" extrusionOk="0">
                  <a:moveTo>
                    <a:pt x="73" y="0"/>
                  </a:moveTo>
                  <a:cubicBezTo>
                    <a:pt x="25" y="132"/>
                    <a:pt x="1" y="272"/>
                    <a:pt x="2" y="412"/>
                  </a:cubicBezTo>
                  <a:lnTo>
                    <a:pt x="1" y="412"/>
                  </a:lnTo>
                  <a:lnTo>
                    <a:pt x="1" y="824"/>
                  </a:lnTo>
                  <a:lnTo>
                    <a:pt x="2468" y="824"/>
                  </a:lnTo>
                  <a:cubicBezTo>
                    <a:pt x="2923" y="824"/>
                    <a:pt x="3292" y="454"/>
                    <a:pt x="32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5" name="Google Shape;2775;p77"/>
          <p:cNvGrpSpPr/>
          <p:nvPr/>
        </p:nvGrpSpPr>
        <p:grpSpPr>
          <a:xfrm>
            <a:off x="1441353" y="2404233"/>
            <a:ext cx="552289" cy="491872"/>
            <a:chOff x="1074825" y="1246850"/>
            <a:chExt cx="637600" cy="567850"/>
          </a:xfrm>
        </p:grpSpPr>
        <p:sp>
          <p:nvSpPr>
            <p:cNvPr id="2776" name="Google Shape;2776;p77"/>
            <p:cNvSpPr/>
            <p:nvPr/>
          </p:nvSpPr>
          <p:spPr>
            <a:xfrm>
              <a:off x="1486625" y="1597650"/>
              <a:ext cx="195900" cy="177175"/>
            </a:xfrm>
            <a:custGeom>
              <a:avLst/>
              <a:gdLst/>
              <a:ahLst/>
              <a:cxnLst/>
              <a:rect l="l" t="t" r="r" b="b"/>
              <a:pathLst>
                <a:path w="7836" h="7087" extrusionOk="0">
                  <a:moveTo>
                    <a:pt x="1259" y="0"/>
                  </a:moveTo>
                  <a:cubicBezTo>
                    <a:pt x="1078" y="693"/>
                    <a:pt x="655" y="1317"/>
                    <a:pt x="437" y="1999"/>
                  </a:cubicBezTo>
                  <a:cubicBezTo>
                    <a:pt x="296" y="2443"/>
                    <a:pt x="176" y="2895"/>
                    <a:pt x="75" y="3353"/>
                  </a:cubicBezTo>
                  <a:cubicBezTo>
                    <a:pt x="43" y="3502"/>
                    <a:pt x="20" y="3652"/>
                    <a:pt x="0" y="3803"/>
                  </a:cubicBezTo>
                  <a:lnTo>
                    <a:pt x="566" y="3899"/>
                  </a:lnTo>
                  <a:lnTo>
                    <a:pt x="778" y="3899"/>
                  </a:lnTo>
                  <a:cubicBezTo>
                    <a:pt x="966" y="3899"/>
                    <a:pt x="1153" y="3922"/>
                    <a:pt x="1336" y="3969"/>
                  </a:cubicBezTo>
                  <a:lnTo>
                    <a:pt x="6435" y="5248"/>
                  </a:lnTo>
                  <a:cubicBezTo>
                    <a:pt x="6790" y="5337"/>
                    <a:pt x="7038" y="5655"/>
                    <a:pt x="7038" y="6022"/>
                  </a:cubicBezTo>
                  <a:lnTo>
                    <a:pt x="7038" y="7087"/>
                  </a:lnTo>
                  <a:lnTo>
                    <a:pt x="7836" y="7087"/>
                  </a:lnTo>
                  <a:lnTo>
                    <a:pt x="7836" y="4540"/>
                  </a:lnTo>
                  <a:cubicBezTo>
                    <a:pt x="7836" y="4140"/>
                    <a:pt x="7635" y="3766"/>
                    <a:pt x="7302" y="3546"/>
                  </a:cubicBezTo>
                  <a:lnTo>
                    <a:pt x="7304" y="3546"/>
                  </a:lnTo>
                  <a:lnTo>
                    <a:pt x="2362" y="250"/>
                  </a:lnTo>
                  <a:cubicBezTo>
                    <a:pt x="2197" y="142"/>
                    <a:pt x="2019" y="57"/>
                    <a:pt x="18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77"/>
            <p:cNvSpPr/>
            <p:nvPr/>
          </p:nvSpPr>
          <p:spPr>
            <a:xfrm>
              <a:off x="1104750" y="1597650"/>
              <a:ext cx="181750" cy="177225"/>
            </a:xfrm>
            <a:custGeom>
              <a:avLst/>
              <a:gdLst/>
              <a:ahLst/>
              <a:cxnLst/>
              <a:rect l="l" t="t" r="r" b="b"/>
              <a:pathLst>
                <a:path w="7270" h="7089" extrusionOk="0">
                  <a:moveTo>
                    <a:pt x="6005" y="0"/>
                  </a:moveTo>
                  <a:cubicBezTo>
                    <a:pt x="5817" y="57"/>
                    <a:pt x="5639" y="142"/>
                    <a:pt x="5475" y="250"/>
                  </a:cubicBezTo>
                  <a:lnTo>
                    <a:pt x="532" y="3546"/>
                  </a:lnTo>
                  <a:cubicBezTo>
                    <a:pt x="200" y="3766"/>
                    <a:pt x="0" y="4140"/>
                    <a:pt x="0" y="4540"/>
                  </a:cubicBezTo>
                  <a:lnTo>
                    <a:pt x="0" y="7088"/>
                  </a:lnTo>
                  <a:lnTo>
                    <a:pt x="797" y="7088"/>
                  </a:lnTo>
                  <a:lnTo>
                    <a:pt x="797" y="6022"/>
                  </a:lnTo>
                  <a:cubicBezTo>
                    <a:pt x="797" y="5657"/>
                    <a:pt x="1046" y="5338"/>
                    <a:pt x="1400" y="5249"/>
                  </a:cubicBezTo>
                  <a:lnTo>
                    <a:pt x="6500" y="3969"/>
                  </a:lnTo>
                  <a:cubicBezTo>
                    <a:pt x="6681" y="3923"/>
                    <a:pt x="6870" y="3899"/>
                    <a:pt x="7058" y="3899"/>
                  </a:cubicBezTo>
                  <a:lnTo>
                    <a:pt x="7270" y="3899"/>
                  </a:lnTo>
                  <a:lnTo>
                    <a:pt x="7131" y="879"/>
                  </a:lnTo>
                  <a:lnTo>
                    <a:pt x="600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77"/>
            <p:cNvSpPr/>
            <p:nvPr/>
          </p:nvSpPr>
          <p:spPr>
            <a:xfrm>
              <a:off x="1323900" y="1545725"/>
              <a:ext cx="139500" cy="79700"/>
            </a:xfrm>
            <a:custGeom>
              <a:avLst/>
              <a:gdLst/>
              <a:ahLst/>
              <a:cxnLst/>
              <a:rect l="l" t="t" r="r" b="b"/>
              <a:pathLst>
                <a:path w="5580" h="3188" extrusionOk="0">
                  <a:moveTo>
                    <a:pt x="1" y="0"/>
                  </a:moveTo>
                  <a:lnTo>
                    <a:pt x="1" y="3188"/>
                  </a:lnTo>
                  <a:lnTo>
                    <a:pt x="5580" y="3188"/>
                  </a:lnTo>
                  <a:lnTo>
                    <a:pt x="558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77"/>
            <p:cNvSpPr/>
            <p:nvPr/>
          </p:nvSpPr>
          <p:spPr>
            <a:xfrm>
              <a:off x="1254875" y="1595525"/>
              <a:ext cx="277525" cy="99625"/>
            </a:xfrm>
            <a:custGeom>
              <a:avLst/>
              <a:gdLst/>
              <a:ahLst/>
              <a:cxnLst/>
              <a:rect l="l" t="t" r="r" b="b"/>
              <a:pathLst>
                <a:path w="11101" h="3985" extrusionOk="0">
                  <a:moveTo>
                    <a:pt x="576" y="0"/>
                  </a:moveTo>
                  <a:cubicBezTo>
                    <a:pt x="381" y="0"/>
                    <a:pt x="187" y="28"/>
                    <a:pt x="0" y="85"/>
                  </a:cubicBezTo>
                  <a:lnTo>
                    <a:pt x="1264" y="3984"/>
                  </a:lnTo>
                  <a:lnTo>
                    <a:pt x="9837" y="3984"/>
                  </a:lnTo>
                  <a:lnTo>
                    <a:pt x="11101" y="85"/>
                  </a:lnTo>
                  <a:cubicBezTo>
                    <a:pt x="10914" y="28"/>
                    <a:pt x="10720" y="0"/>
                    <a:pt x="105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7"/>
            <p:cNvSpPr/>
            <p:nvPr/>
          </p:nvSpPr>
          <p:spPr>
            <a:xfrm>
              <a:off x="1164525" y="1256825"/>
              <a:ext cx="19950" cy="49850"/>
            </a:xfrm>
            <a:custGeom>
              <a:avLst/>
              <a:gdLst/>
              <a:ahLst/>
              <a:cxnLst/>
              <a:rect l="l" t="t" r="r" b="b"/>
              <a:pathLst>
                <a:path w="798" h="1994" extrusionOk="0">
                  <a:moveTo>
                    <a:pt x="1" y="1"/>
                  </a:moveTo>
                  <a:lnTo>
                    <a:pt x="1" y="1594"/>
                  </a:lnTo>
                  <a:cubicBezTo>
                    <a:pt x="1" y="1815"/>
                    <a:pt x="179" y="1993"/>
                    <a:pt x="398" y="1993"/>
                  </a:cubicBezTo>
                  <a:cubicBezTo>
                    <a:pt x="619" y="1993"/>
                    <a:pt x="797" y="1815"/>
                    <a:pt x="797" y="1594"/>
                  </a:cubicBezTo>
                  <a:lnTo>
                    <a:pt x="79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77"/>
            <p:cNvSpPr/>
            <p:nvPr/>
          </p:nvSpPr>
          <p:spPr>
            <a:xfrm>
              <a:off x="1252075" y="1266775"/>
              <a:ext cx="291025" cy="256550"/>
            </a:xfrm>
            <a:custGeom>
              <a:avLst/>
              <a:gdLst/>
              <a:ahLst/>
              <a:cxnLst/>
              <a:rect l="l" t="t" r="r" b="b"/>
              <a:pathLst>
                <a:path w="11641" h="10262" extrusionOk="0">
                  <a:moveTo>
                    <a:pt x="5663" y="1"/>
                  </a:moveTo>
                  <a:cubicBezTo>
                    <a:pt x="5599" y="1"/>
                    <a:pt x="5537" y="1"/>
                    <a:pt x="5473" y="3"/>
                  </a:cubicBezTo>
                  <a:cubicBezTo>
                    <a:pt x="2260" y="102"/>
                    <a:pt x="0" y="2740"/>
                    <a:pt x="0" y="5977"/>
                  </a:cubicBezTo>
                  <a:lnTo>
                    <a:pt x="9248" y="10261"/>
                  </a:lnTo>
                  <a:lnTo>
                    <a:pt x="11639" y="9563"/>
                  </a:lnTo>
                  <a:lnTo>
                    <a:pt x="11640" y="5978"/>
                  </a:lnTo>
                  <a:cubicBezTo>
                    <a:pt x="11640" y="2677"/>
                    <a:pt x="8963" y="1"/>
                    <a:pt x="56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77"/>
            <p:cNvSpPr/>
            <p:nvPr/>
          </p:nvSpPr>
          <p:spPr>
            <a:xfrm>
              <a:off x="1244225" y="1266875"/>
              <a:ext cx="144725" cy="258950"/>
            </a:xfrm>
            <a:custGeom>
              <a:avLst/>
              <a:gdLst/>
              <a:ahLst/>
              <a:cxnLst/>
              <a:rect l="l" t="t" r="r" b="b"/>
              <a:pathLst>
                <a:path w="5789" h="10358" extrusionOk="0">
                  <a:moveTo>
                    <a:pt x="5788" y="1"/>
                  </a:moveTo>
                  <a:lnTo>
                    <a:pt x="5788" y="1"/>
                  </a:lnTo>
                  <a:cubicBezTo>
                    <a:pt x="2581" y="107"/>
                    <a:pt x="0" y="2741"/>
                    <a:pt x="0" y="5974"/>
                  </a:cubicBezTo>
                  <a:lnTo>
                    <a:pt x="0" y="9559"/>
                  </a:lnTo>
                  <a:lnTo>
                    <a:pt x="2789" y="10357"/>
                  </a:lnTo>
                  <a:lnTo>
                    <a:pt x="2789" y="5178"/>
                  </a:lnTo>
                  <a:cubicBezTo>
                    <a:pt x="2789" y="2966"/>
                    <a:pt x="4004" y="1034"/>
                    <a:pt x="5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77"/>
            <p:cNvSpPr/>
            <p:nvPr/>
          </p:nvSpPr>
          <p:spPr>
            <a:xfrm>
              <a:off x="1303575" y="1336500"/>
              <a:ext cx="239525" cy="220025"/>
            </a:xfrm>
            <a:custGeom>
              <a:avLst/>
              <a:gdLst/>
              <a:ahLst/>
              <a:cxnLst/>
              <a:rect l="l" t="t" r="r" b="b"/>
              <a:pathLst>
                <a:path w="9581" h="8801" extrusionOk="0">
                  <a:moveTo>
                    <a:pt x="3602" y="1"/>
                  </a:moveTo>
                  <a:cubicBezTo>
                    <a:pt x="3520" y="1"/>
                    <a:pt x="3436" y="4"/>
                    <a:pt x="3352" y="10"/>
                  </a:cubicBezTo>
                  <a:cubicBezTo>
                    <a:pt x="1685" y="137"/>
                    <a:pt x="415" y="1561"/>
                    <a:pt x="415" y="3232"/>
                  </a:cubicBezTo>
                  <a:lnTo>
                    <a:pt x="415" y="6774"/>
                  </a:lnTo>
                  <a:lnTo>
                    <a:pt x="0" y="8386"/>
                  </a:lnTo>
                  <a:lnTo>
                    <a:pt x="232" y="8801"/>
                  </a:lnTo>
                  <a:lnTo>
                    <a:pt x="8898" y="8784"/>
                  </a:lnTo>
                  <a:lnTo>
                    <a:pt x="9579" y="8369"/>
                  </a:lnTo>
                  <a:lnTo>
                    <a:pt x="9580" y="6774"/>
                  </a:lnTo>
                  <a:lnTo>
                    <a:pt x="7587" y="6774"/>
                  </a:lnTo>
                  <a:cubicBezTo>
                    <a:pt x="7147" y="6774"/>
                    <a:pt x="6790" y="6418"/>
                    <a:pt x="6790" y="5978"/>
                  </a:cubicBezTo>
                  <a:lnTo>
                    <a:pt x="6790" y="3189"/>
                  </a:lnTo>
                  <a:cubicBezTo>
                    <a:pt x="6790" y="1428"/>
                    <a:pt x="5364" y="1"/>
                    <a:pt x="36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77"/>
            <p:cNvSpPr/>
            <p:nvPr/>
          </p:nvSpPr>
          <p:spPr>
            <a:xfrm>
              <a:off x="1383675" y="1595525"/>
              <a:ext cx="19950" cy="179350"/>
            </a:xfrm>
            <a:custGeom>
              <a:avLst/>
              <a:gdLst/>
              <a:ahLst/>
              <a:cxnLst/>
              <a:rect l="l" t="t" r="r" b="b"/>
              <a:pathLst>
                <a:path w="798" h="7174" extrusionOk="0">
                  <a:moveTo>
                    <a:pt x="400" y="0"/>
                  </a:moveTo>
                  <a:cubicBezTo>
                    <a:pt x="179" y="0"/>
                    <a:pt x="1" y="178"/>
                    <a:pt x="1" y="399"/>
                  </a:cubicBezTo>
                  <a:lnTo>
                    <a:pt x="1" y="7173"/>
                  </a:lnTo>
                  <a:lnTo>
                    <a:pt x="798" y="7173"/>
                  </a:lnTo>
                  <a:lnTo>
                    <a:pt x="798" y="399"/>
                  </a:lnTo>
                  <a:cubicBezTo>
                    <a:pt x="798" y="178"/>
                    <a:pt x="619" y="0"/>
                    <a:pt x="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77"/>
            <p:cNvSpPr/>
            <p:nvPr/>
          </p:nvSpPr>
          <p:spPr>
            <a:xfrm>
              <a:off x="1353750" y="1378450"/>
              <a:ext cx="77300" cy="77625"/>
            </a:xfrm>
            <a:custGeom>
              <a:avLst/>
              <a:gdLst/>
              <a:ahLst/>
              <a:cxnLst/>
              <a:rect l="l" t="t" r="r" b="b"/>
              <a:pathLst>
                <a:path w="3092" h="3105" extrusionOk="0">
                  <a:moveTo>
                    <a:pt x="1597" y="0"/>
                  </a:moveTo>
                  <a:cubicBezTo>
                    <a:pt x="950" y="0"/>
                    <a:pt x="393" y="302"/>
                    <a:pt x="144" y="855"/>
                  </a:cubicBezTo>
                  <a:cubicBezTo>
                    <a:pt x="51" y="1061"/>
                    <a:pt x="1" y="1285"/>
                    <a:pt x="2" y="1511"/>
                  </a:cubicBezTo>
                  <a:cubicBezTo>
                    <a:pt x="2" y="2052"/>
                    <a:pt x="277" y="2555"/>
                    <a:pt x="732" y="2850"/>
                  </a:cubicBezTo>
                  <a:cubicBezTo>
                    <a:pt x="994" y="3019"/>
                    <a:pt x="1295" y="3105"/>
                    <a:pt x="1598" y="3105"/>
                  </a:cubicBezTo>
                  <a:cubicBezTo>
                    <a:pt x="1820" y="3105"/>
                    <a:pt x="2043" y="3058"/>
                    <a:pt x="2252" y="2964"/>
                  </a:cubicBezTo>
                  <a:cubicBezTo>
                    <a:pt x="2805" y="2714"/>
                    <a:pt x="3091" y="2158"/>
                    <a:pt x="3091" y="1511"/>
                  </a:cubicBezTo>
                  <a:cubicBezTo>
                    <a:pt x="3091" y="631"/>
                    <a:pt x="2477" y="0"/>
                    <a:pt x="15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77"/>
            <p:cNvSpPr/>
            <p:nvPr/>
          </p:nvSpPr>
          <p:spPr>
            <a:xfrm>
              <a:off x="1363725" y="1485925"/>
              <a:ext cx="59825" cy="19950"/>
            </a:xfrm>
            <a:custGeom>
              <a:avLst/>
              <a:gdLst/>
              <a:ahLst/>
              <a:cxnLst/>
              <a:rect l="l" t="t" r="r" b="b"/>
              <a:pathLst>
                <a:path w="2393" h="798" extrusionOk="0">
                  <a:moveTo>
                    <a:pt x="400" y="1"/>
                  </a:moveTo>
                  <a:cubicBezTo>
                    <a:pt x="179" y="1"/>
                    <a:pt x="1" y="179"/>
                    <a:pt x="1" y="400"/>
                  </a:cubicBezTo>
                  <a:cubicBezTo>
                    <a:pt x="1" y="619"/>
                    <a:pt x="179" y="797"/>
                    <a:pt x="400" y="797"/>
                  </a:cubicBezTo>
                  <a:lnTo>
                    <a:pt x="1993" y="797"/>
                  </a:lnTo>
                  <a:cubicBezTo>
                    <a:pt x="2214" y="797"/>
                    <a:pt x="2392" y="619"/>
                    <a:pt x="2392" y="400"/>
                  </a:cubicBezTo>
                  <a:cubicBezTo>
                    <a:pt x="2392" y="179"/>
                    <a:pt x="2214" y="1"/>
                    <a:pt x="19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77"/>
            <p:cNvSpPr/>
            <p:nvPr/>
          </p:nvSpPr>
          <p:spPr>
            <a:xfrm>
              <a:off x="1164525" y="1316575"/>
              <a:ext cx="89650" cy="139500"/>
            </a:xfrm>
            <a:custGeom>
              <a:avLst/>
              <a:gdLst/>
              <a:ahLst/>
              <a:cxnLst/>
              <a:rect l="l" t="t" r="r" b="b"/>
              <a:pathLst>
                <a:path w="3586" h="5580" extrusionOk="0">
                  <a:moveTo>
                    <a:pt x="1" y="1"/>
                  </a:moveTo>
                  <a:lnTo>
                    <a:pt x="1" y="4384"/>
                  </a:lnTo>
                  <a:cubicBezTo>
                    <a:pt x="1" y="5045"/>
                    <a:pt x="535" y="5579"/>
                    <a:pt x="1196" y="5579"/>
                  </a:cubicBezTo>
                  <a:lnTo>
                    <a:pt x="3586" y="5579"/>
                  </a:lnTo>
                  <a:lnTo>
                    <a:pt x="3586" y="4783"/>
                  </a:lnTo>
                  <a:lnTo>
                    <a:pt x="1196" y="4783"/>
                  </a:lnTo>
                  <a:cubicBezTo>
                    <a:pt x="975" y="4783"/>
                    <a:pt x="797" y="4605"/>
                    <a:pt x="797" y="4384"/>
                  </a:cubicBezTo>
                  <a:lnTo>
                    <a:pt x="79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77"/>
            <p:cNvSpPr/>
            <p:nvPr/>
          </p:nvSpPr>
          <p:spPr>
            <a:xfrm>
              <a:off x="1138950" y="1286700"/>
              <a:ext cx="75450" cy="38400"/>
            </a:xfrm>
            <a:custGeom>
              <a:avLst/>
              <a:gdLst/>
              <a:ahLst/>
              <a:cxnLst/>
              <a:rect l="l" t="t" r="r" b="b"/>
              <a:pathLst>
                <a:path w="3018" h="1536" extrusionOk="0">
                  <a:moveTo>
                    <a:pt x="1022" y="0"/>
                  </a:moveTo>
                  <a:lnTo>
                    <a:pt x="295" y="72"/>
                  </a:lnTo>
                  <a:cubicBezTo>
                    <a:pt x="29" y="72"/>
                    <a:pt x="1" y="284"/>
                    <a:pt x="86" y="536"/>
                  </a:cubicBezTo>
                  <a:cubicBezTo>
                    <a:pt x="299" y="1166"/>
                    <a:pt x="721" y="1532"/>
                    <a:pt x="1421" y="1532"/>
                  </a:cubicBezTo>
                  <a:cubicBezTo>
                    <a:pt x="1499" y="1532"/>
                    <a:pt x="1575" y="1535"/>
                    <a:pt x="1650" y="1535"/>
                  </a:cubicBezTo>
                  <a:cubicBezTo>
                    <a:pt x="1779" y="1535"/>
                    <a:pt x="1903" y="1527"/>
                    <a:pt x="2020" y="1480"/>
                  </a:cubicBezTo>
                  <a:cubicBezTo>
                    <a:pt x="2450" y="1305"/>
                    <a:pt x="2782" y="952"/>
                    <a:pt x="2931" y="514"/>
                  </a:cubicBezTo>
                  <a:cubicBezTo>
                    <a:pt x="3017" y="262"/>
                    <a:pt x="2815" y="0"/>
                    <a:pt x="25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77"/>
            <p:cNvSpPr/>
            <p:nvPr/>
          </p:nvSpPr>
          <p:spPr>
            <a:xfrm>
              <a:off x="1244225" y="1485925"/>
              <a:ext cx="298875" cy="79725"/>
            </a:xfrm>
            <a:custGeom>
              <a:avLst/>
              <a:gdLst/>
              <a:ahLst/>
              <a:cxnLst/>
              <a:rect l="l" t="t" r="r" b="b"/>
              <a:pathLst>
                <a:path w="11955" h="3189" extrusionOk="0">
                  <a:moveTo>
                    <a:pt x="2789" y="1"/>
                  </a:moveTo>
                  <a:cubicBezTo>
                    <a:pt x="2789" y="441"/>
                    <a:pt x="2432" y="797"/>
                    <a:pt x="1992" y="797"/>
                  </a:cubicBezTo>
                  <a:lnTo>
                    <a:pt x="0" y="797"/>
                  </a:lnTo>
                  <a:lnTo>
                    <a:pt x="0" y="2392"/>
                  </a:lnTo>
                  <a:cubicBezTo>
                    <a:pt x="0" y="2832"/>
                    <a:pt x="357" y="3189"/>
                    <a:pt x="797" y="3189"/>
                  </a:cubicBezTo>
                  <a:lnTo>
                    <a:pt x="11156" y="3189"/>
                  </a:lnTo>
                  <a:cubicBezTo>
                    <a:pt x="11157" y="3189"/>
                    <a:pt x="11159" y="3189"/>
                    <a:pt x="11160" y="3189"/>
                  </a:cubicBezTo>
                  <a:cubicBezTo>
                    <a:pt x="11480" y="3189"/>
                    <a:pt x="11767" y="2997"/>
                    <a:pt x="11891" y="2703"/>
                  </a:cubicBezTo>
                  <a:cubicBezTo>
                    <a:pt x="11933" y="2604"/>
                    <a:pt x="11954" y="2500"/>
                    <a:pt x="11954" y="2392"/>
                  </a:cubicBezTo>
                  <a:lnTo>
                    <a:pt x="3585" y="2392"/>
                  </a:lnTo>
                  <a:cubicBezTo>
                    <a:pt x="3145" y="2392"/>
                    <a:pt x="2789" y="2035"/>
                    <a:pt x="2789" y="1595"/>
                  </a:cubicBezTo>
                  <a:lnTo>
                    <a:pt x="278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77"/>
            <p:cNvSpPr/>
            <p:nvPr/>
          </p:nvSpPr>
          <p:spPr>
            <a:xfrm>
              <a:off x="1357300" y="1376350"/>
              <a:ext cx="77875" cy="76225"/>
            </a:xfrm>
            <a:custGeom>
              <a:avLst/>
              <a:gdLst/>
              <a:ahLst/>
              <a:cxnLst/>
              <a:rect l="l" t="t" r="r" b="b"/>
              <a:pathLst>
                <a:path w="3115" h="3049" extrusionOk="0">
                  <a:moveTo>
                    <a:pt x="1456" y="0"/>
                  </a:moveTo>
                  <a:cubicBezTo>
                    <a:pt x="861" y="0"/>
                    <a:pt x="274" y="332"/>
                    <a:pt x="0" y="939"/>
                  </a:cubicBezTo>
                  <a:cubicBezTo>
                    <a:pt x="204" y="847"/>
                    <a:pt x="424" y="799"/>
                    <a:pt x="647" y="799"/>
                  </a:cubicBezTo>
                  <a:cubicBezTo>
                    <a:pt x="650" y="799"/>
                    <a:pt x="654" y="799"/>
                    <a:pt x="657" y="799"/>
                  </a:cubicBezTo>
                  <a:cubicBezTo>
                    <a:pt x="658" y="799"/>
                    <a:pt x="660" y="799"/>
                    <a:pt x="661" y="799"/>
                  </a:cubicBezTo>
                  <a:cubicBezTo>
                    <a:pt x="1200" y="799"/>
                    <a:pt x="1703" y="1074"/>
                    <a:pt x="1995" y="1527"/>
                  </a:cubicBezTo>
                  <a:cubicBezTo>
                    <a:pt x="2290" y="1982"/>
                    <a:pt x="2332" y="2555"/>
                    <a:pt x="2110" y="3048"/>
                  </a:cubicBezTo>
                  <a:cubicBezTo>
                    <a:pt x="2587" y="2832"/>
                    <a:pt x="2928" y="2396"/>
                    <a:pt x="3021" y="1881"/>
                  </a:cubicBezTo>
                  <a:cubicBezTo>
                    <a:pt x="3115" y="1366"/>
                    <a:pt x="2950" y="838"/>
                    <a:pt x="2580" y="468"/>
                  </a:cubicBezTo>
                  <a:cubicBezTo>
                    <a:pt x="2263" y="151"/>
                    <a:pt x="1857" y="0"/>
                    <a:pt x="14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77"/>
            <p:cNvSpPr/>
            <p:nvPr/>
          </p:nvSpPr>
          <p:spPr>
            <a:xfrm>
              <a:off x="1473325" y="1436125"/>
              <a:ext cx="69725" cy="19950"/>
            </a:xfrm>
            <a:custGeom>
              <a:avLst/>
              <a:gdLst/>
              <a:ahLst/>
              <a:cxnLst/>
              <a:rect l="l" t="t" r="r" b="b"/>
              <a:pathLst>
                <a:path w="2789" h="798" extrusionOk="0">
                  <a:moveTo>
                    <a:pt x="0" y="1"/>
                  </a:moveTo>
                  <a:lnTo>
                    <a:pt x="0" y="797"/>
                  </a:lnTo>
                  <a:lnTo>
                    <a:pt x="2789" y="797"/>
                  </a:lnTo>
                  <a:lnTo>
                    <a:pt x="27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77"/>
            <p:cNvSpPr/>
            <p:nvPr/>
          </p:nvSpPr>
          <p:spPr>
            <a:xfrm>
              <a:off x="1244225" y="1436125"/>
              <a:ext cx="69725" cy="19950"/>
            </a:xfrm>
            <a:custGeom>
              <a:avLst/>
              <a:gdLst/>
              <a:ahLst/>
              <a:cxnLst/>
              <a:rect l="l" t="t" r="r" b="b"/>
              <a:pathLst>
                <a:path w="2789" h="798" extrusionOk="0">
                  <a:moveTo>
                    <a:pt x="0" y="1"/>
                  </a:moveTo>
                  <a:lnTo>
                    <a:pt x="0" y="797"/>
                  </a:lnTo>
                  <a:lnTo>
                    <a:pt x="2789" y="797"/>
                  </a:lnTo>
                  <a:lnTo>
                    <a:pt x="27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77"/>
            <p:cNvSpPr/>
            <p:nvPr/>
          </p:nvSpPr>
          <p:spPr>
            <a:xfrm>
              <a:off x="1134600" y="1286725"/>
              <a:ext cx="54850" cy="39875"/>
            </a:xfrm>
            <a:custGeom>
              <a:avLst/>
              <a:gdLst/>
              <a:ahLst/>
              <a:cxnLst/>
              <a:rect l="l" t="t" r="r" b="b"/>
              <a:pathLst>
                <a:path w="2194" h="1595" extrusionOk="0">
                  <a:moveTo>
                    <a:pt x="469" y="1"/>
                  </a:moveTo>
                  <a:cubicBezTo>
                    <a:pt x="204" y="1"/>
                    <a:pt x="1" y="259"/>
                    <a:pt x="85" y="513"/>
                  </a:cubicBezTo>
                  <a:cubicBezTo>
                    <a:pt x="313" y="1180"/>
                    <a:pt x="935" y="1595"/>
                    <a:pt x="1596" y="1595"/>
                  </a:cubicBezTo>
                  <a:cubicBezTo>
                    <a:pt x="1795" y="1595"/>
                    <a:pt x="1997" y="1557"/>
                    <a:pt x="2194" y="1478"/>
                  </a:cubicBezTo>
                  <a:cubicBezTo>
                    <a:pt x="1612" y="1240"/>
                    <a:pt x="1196" y="668"/>
                    <a:pt x="1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7"/>
            <p:cNvSpPr/>
            <p:nvPr/>
          </p:nvSpPr>
          <p:spPr>
            <a:xfrm>
              <a:off x="1161175" y="1246850"/>
              <a:ext cx="23300" cy="19975"/>
            </a:xfrm>
            <a:custGeom>
              <a:avLst/>
              <a:gdLst/>
              <a:ahLst/>
              <a:cxnLst/>
              <a:rect l="l" t="t" r="r" b="b"/>
              <a:pathLst>
                <a:path w="932" h="799" extrusionOk="0">
                  <a:moveTo>
                    <a:pt x="532" y="1"/>
                  </a:moveTo>
                  <a:cubicBezTo>
                    <a:pt x="177" y="1"/>
                    <a:pt x="0" y="430"/>
                    <a:pt x="251" y="682"/>
                  </a:cubicBezTo>
                  <a:cubicBezTo>
                    <a:pt x="332" y="763"/>
                    <a:pt x="431" y="799"/>
                    <a:pt x="529" y="799"/>
                  </a:cubicBezTo>
                  <a:cubicBezTo>
                    <a:pt x="734" y="799"/>
                    <a:pt x="931" y="640"/>
                    <a:pt x="931" y="400"/>
                  </a:cubicBezTo>
                  <a:cubicBezTo>
                    <a:pt x="931" y="179"/>
                    <a:pt x="753" y="1"/>
                    <a:pt x="5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7"/>
            <p:cNvSpPr/>
            <p:nvPr/>
          </p:nvSpPr>
          <p:spPr>
            <a:xfrm>
              <a:off x="1373700" y="1764875"/>
              <a:ext cx="39875" cy="39850"/>
            </a:xfrm>
            <a:custGeom>
              <a:avLst/>
              <a:gdLst/>
              <a:ahLst/>
              <a:cxnLst/>
              <a:rect l="l" t="t" r="r" b="b"/>
              <a:pathLst>
                <a:path w="1595" h="1594" extrusionOk="0">
                  <a:moveTo>
                    <a:pt x="798" y="0"/>
                  </a:moveTo>
                  <a:cubicBezTo>
                    <a:pt x="357" y="0"/>
                    <a:pt x="1" y="357"/>
                    <a:pt x="1" y="797"/>
                  </a:cubicBezTo>
                  <a:lnTo>
                    <a:pt x="1" y="1594"/>
                  </a:lnTo>
                  <a:lnTo>
                    <a:pt x="1594" y="1594"/>
                  </a:lnTo>
                  <a:lnTo>
                    <a:pt x="1594" y="797"/>
                  </a:lnTo>
                  <a:cubicBezTo>
                    <a:pt x="1594" y="357"/>
                    <a:pt x="1238"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77"/>
            <p:cNvSpPr/>
            <p:nvPr/>
          </p:nvSpPr>
          <p:spPr>
            <a:xfrm>
              <a:off x="1353800" y="1794750"/>
              <a:ext cx="79725" cy="19950"/>
            </a:xfrm>
            <a:custGeom>
              <a:avLst/>
              <a:gdLst/>
              <a:ahLst/>
              <a:cxnLst/>
              <a:rect l="l" t="t" r="r" b="b"/>
              <a:pathLst>
                <a:path w="3189" h="798" extrusionOk="0">
                  <a:moveTo>
                    <a:pt x="398" y="1"/>
                  </a:moveTo>
                  <a:cubicBezTo>
                    <a:pt x="179" y="1"/>
                    <a:pt x="0" y="179"/>
                    <a:pt x="0" y="399"/>
                  </a:cubicBezTo>
                  <a:cubicBezTo>
                    <a:pt x="0" y="619"/>
                    <a:pt x="179" y="798"/>
                    <a:pt x="398" y="798"/>
                  </a:cubicBezTo>
                  <a:lnTo>
                    <a:pt x="2789" y="798"/>
                  </a:lnTo>
                  <a:cubicBezTo>
                    <a:pt x="3010" y="798"/>
                    <a:pt x="3188" y="619"/>
                    <a:pt x="3188" y="399"/>
                  </a:cubicBezTo>
                  <a:cubicBezTo>
                    <a:pt x="3188" y="179"/>
                    <a:pt x="3010" y="1"/>
                    <a:pt x="27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77"/>
            <p:cNvSpPr/>
            <p:nvPr/>
          </p:nvSpPr>
          <p:spPr>
            <a:xfrm>
              <a:off x="1652650" y="1764875"/>
              <a:ext cx="39850" cy="39850"/>
            </a:xfrm>
            <a:custGeom>
              <a:avLst/>
              <a:gdLst/>
              <a:ahLst/>
              <a:cxnLst/>
              <a:rect l="l" t="t" r="r" b="b"/>
              <a:pathLst>
                <a:path w="1594" h="1594" extrusionOk="0">
                  <a:moveTo>
                    <a:pt x="797" y="0"/>
                  </a:moveTo>
                  <a:cubicBezTo>
                    <a:pt x="357" y="0"/>
                    <a:pt x="0" y="357"/>
                    <a:pt x="0" y="797"/>
                  </a:cubicBezTo>
                  <a:lnTo>
                    <a:pt x="0" y="1594"/>
                  </a:lnTo>
                  <a:lnTo>
                    <a:pt x="1594" y="1594"/>
                  </a:lnTo>
                  <a:lnTo>
                    <a:pt x="1594" y="797"/>
                  </a:lnTo>
                  <a:cubicBezTo>
                    <a:pt x="1594" y="357"/>
                    <a:pt x="1237" y="0"/>
                    <a:pt x="7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77"/>
            <p:cNvSpPr/>
            <p:nvPr/>
          </p:nvSpPr>
          <p:spPr>
            <a:xfrm>
              <a:off x="1632700" y="1794750"/>
              <a:ext cx="79725" cy="19950"/>
            </a:xfrm>
            <a:custGeom>
              <a:avLst/>
              <a:gdLst/>
              <a:ahLst/>
              <a:cxnLst/>
              <a:rect l="l" t="t" r="r" b="b"/>
              <a:pathLst>
                <a:path w="3189" h="798" extrusionOk="0">
                  <a:moveTo>
                    <a:pt x="399" y="1"/>
                  </a:moveTo>
                  <a:cubicBezTo>
                    <a:pt x="179" y="1"/>
                    <a:pt x="0" y="179"/>
                    <a:pt x="0" y="399"/>
                  </a:cubicBezTo>
                  <a:cubicBezTo>
                    <a:pt x="0" y="619"/>
                    <a:pt x="179" y="798"/>
                    <a:pt x="399" y="798"/>
                  </a:cubicBezTo>
                  <a:lnTo>
                    <a:pt x="2791" y="798"/>
                  </a:lnTo>
                  <a:cubicBezTo>
                    <a:pt x="3010" y="798"/>
                    <a:pt x="3188" y="619"/>
                    <a:pt x="3188" y="399"/>
                  </a:cubicBezTo>
                  <a:cubicBezTo>
                    <a:pt x="3188" y="179"/>
                    <a:pt x="3010" y="1"/>
                    <a:pt x="27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77"/>
            <p:cNvSpPr/>
            <p:nvPr/>
          </p:nvSpPr>
          <p:spPr>
            <a:xfrm>
              <a:off x="1094775" y="1764875"/>
              <a:ext cx="39900" cy="39850"/>
            </a:xfrm>
            <a:custGeom>
              <a:avLst/>
              <a:gdLst/>
              <a:ahLst/>
              <a:cxnLst/>
              <a:rect l="l" t="t" r="r" b="b"/>
              <a:pathLst>
                <a:path w="1596" h="1594" extrusionOk="0">
                  <a:moveTo>
                    <a:pt x="797" y="0"/>
                  </a:moveTo>
                  <a:cubicBezTo>
                    <a:pt x="357" y="0"/>
                    <a:pt x="0" y="357"/>
                    <a:pt x="0" y="797"/>
                  </a:cubicBezTo>
                  <a:lnTo>
                    <a:pt x="0" y="1594"/>
                  </a:lnTo>
                  <a:lnTo>
                    <a:pt x="1595" y="1594"/>
                  </a:lnTo>
                  <a:lnTo>
                    <a:pt x="1595" y="797"/>
                  </a:lnTo>
                  <a:cubicBezTo>
                    <a:pt x="1595" y="357"/>
                    <a:pt x="1237" y="0"/>
                    <a:pt x="7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7"/>
            <p:cNvSpPr/>
            <p:nvPr/>
          </p:nvSpPr>
          <p:spPr>
            <a:xfrm>
              <a:off x="1074825" y="1794750"/>
              <a:ext cx="79725" cy="19950"/>
            </a:xfrm>
            <a:custGeom>
              <a:avLst/>
              <a:gdLst/>
              <a:ahLst/>
              <a:cxnLst/>
              <a:rect l="l" t="t" r="r" b="b"/>
              <a:pathLst>
                <a:path w="3189" h="798" extrusionOk="0">
                  <a:moveTo>
                    <a:pt x="399" y="1"/>
                  </a:moveTo>
                  <a:cubicBezTo>
                    <a:pt x="179" y="1"/>
                    <a:pt x="1" y="179"/>
                    <a:pt x="1" y="399"/>
                  </a:cubicBezTo>
                  <a:cubicBezTo>
                    <a:pt x="1" y="619"/>
                    <a:pt x="179" y="798"/>
                    <a:pt x="399" y="798"/>
                  </a:cubicBezTo>
                  <a:lnTo>
                    <a:pt x="2791" y="798"/>
                  </a:lnTo>
                  <a:cubicBezTo>
                    <a:pt x="3010" y="798"/>
                    <a:pt x="3188" y="619"/>
                    <a:pt x="3188" y="399"/>
                  </a:cubicBezTo>
                  <a:cubicBezTo>
                    <a:pt x="3188" y="179"/>
                    <a:pt x="3010" y="1"/>
                    <a:pt x="27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1" name="Google Shape;2801;p77"/>
          <p:cNvGrpSpPr/>
          <p:nvPr/>
        </p:nvGrpSpPr>
        <p:grpSpPr>
          <a:xfrm>
            <a:off x="2166101" y="2381571"/>
            <a:ext cx="552289" cy="537196"/>
            <a:chOff x="1918950" y="1234525"/>
            <a:chExt cx="637600" cy="620175"/>
          </a:xfrm>
        </p:grpSpPr>
        <p:sp>
          <p:nvSpPr>
            <p:cNvPr id="2802" name="Google Shape;2802;p77"/>
            <p:cNvSpPr/>
            <p:nvPr/>
          </p:nvSpPr>
          <p:spPr>
            <a:xfrm>
              <a:off x="2422825" y="1450450"/>
              <a:ext cx="61750" cy="194100"/>
            </a:xfrm>
            <a:custGeom>
              <a:avLst/>
              <a:gdLst/>
              <a:ahLst/>
              <a:cxnLst/>
              <a:rect l="l" t="t" r="r" b="b"/>
              <a:pathLst>
                <a:path w="2470" h="7764" extrusionOk="0">
                  <a:moveTo>
                    <a:pt x="1235" y="1"/>
                  </a:moveTo>
                  <a:cubicBezTo>
                    <a:pt x="553" y="1"/>
                    <a:pt x="0" y="554"/>
                    <a:pt x="0" y="1235"/>
                  </a:cubicBezTo>
                  <a:cubicBezTo>
                    <a:pt x="0" y="2150"/>
                    <a:pt x="679" y="5779"/>
                    <a:pt x="1030" y="7594"/>
                  </a:cubicBezTo>
                  <a:cubicBezTo>
                    <a:pt x="1052" y="7707"/>
                    <a:pt x="1143" y="7763"/>
                    <a:pt x="1235" y="7763"/>
                  </a:cubicBezTo>
                  <a:cubicBezTo>
                    <a:pt x="1326" y="7763"/>
                    <a:pt x="1417" y="7707"/>
                    <a:pt x="1439" y="7594"/>
                  </a:cubicBezTo>
                  <a:cubicBezTo>
                    <a:pt x="1790" y="5779"/>
                    <a:pt x="2469" y="2150"/>
                    <a:pt x="2469" y="1235"/>
                  </a:cubicBezTo>
                  <a:cubicBezTo>
                    <a:pt x="2469" y="554"/>
                    <a:pt x="1916" y="1"/>
                    <a:pt x="12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77"/>
            <p:cNvSpPr/>
            <p:nvPr/>
          </p:nvSpPr>
          <p:spPr>
            <a:xfrm>
              <a:off x="2431475" y="1460750"/>
              <a:ext cx="42800" cy="41175"/>
            </a:xfrm>
            <a:custGeom>
              <a:avLst/>
              <a:gdLst/>
              <a:ahLst/>
              <a:cxnLst/>
              <a:rect l="l" t="t" r="r" b="b"/>
              <a:pathLst>
                <a:path w="1712" h="1647" extrusionOk="0">
                  <a:moveTo>
                    <a:pt x="889" y="1"/>
                  </a:moveTo>
                  <a:cubicBezTo>
                    <a:pt x="556" y="1"/>
                    <a:pt x="256" y="201"/>
                    <a:pt x="128" y="508"/>
                  </a:cubicBezTo>
                  <a:cubicBezTo>
                    <a:pt x="1" y="816"/>
                    <a:pt x="72" y="1169"/>
                    <a:pt x="307" y="1406"/>
                  </a:cubicBezTo>
                  <a:cubicBezTo>
                    <a:pt x="465" y="1563"/>
                    <a:pt x="675" y="1646"/>
                    <a:pt x="889" y="1646"/>
                  </a:cubicBezTo>
                  <a:cubicBezTo>
                    <a:pt x="995" y="1646"/>
                    <a:pt x="1102" y="1626"/>
                    <a:pt x="1204" y="1584"/>
                  </a:cubicBezTo>
                  <a:cubicBezTo>
                    <a:pt x="1511" y="1456"/>
                    <a:pt x="1711" y="1156"/>
                    <a:pt x="1711" y="823"/>
                  </a:cubicBezTo>
                  <a:cubicBezTo>
                    <a:pt x="1711" y="368"/>
                    <a:pt x="1344" y="1"/>
                    <a:pt x="8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77"/>
            <p:cNvSpPr/>
            <p:nvPr/>
          </p:nvSpPr>
          <p:spPr>
            <a:xfrm>
              <a:off x="2268600" y="1302325"/>
              <a:ext cx="287950" cy="107800"/>
            </a:xfrm>
            <a:custGeom>
              <a:avLst/>
              <a:gdLst/>
              <a:ahLst/>
              <a:cxnLst/>
              <a:rect l="l" t="t" r="r" b="b"/>
              <a:pathLst>
                <a:path w="11518" h="4312" extrusionOk="0">
                  <a:moveTo>
                    <a:pt x="2038" y="0"/>
                  </a:moveTo>
                  <a:lnTo>
                    <a:pt x="1" y="78"/>
                  </a:lnTo>
                  <a:lnTo>
                    <a:pt x="1" y="4312"/>
                  </a:lnTo>
                  <a:lnTo>
                    <a:pt x="11268" y="4312"/>
                  </a:lnTo>
                  <a:lnTo>
                    <a:pt x="11517" y="3870"/>
                  </a:lnTo>
                  <a:lnTo>
                    <a:pt x="11517" y="3647"/>
                  </a:lnTo>
                  <a:cubicBezTo>
                    <a:pt x="11517" y="3290"/>
                    <a:pt x="11287" y="2973"/>
                    <a:pt x="10946" y="2864"/>
                  </a:cubicBezTo>
                  <a:lnTo>
                    <a:pt x="203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77"/>
            <p:cNvSpPr/>
            <p:nvPr/>
          </p:nvSpPr>
          <p:spPr>
            <a:xfrm>
              <a:off x="2268600" y="1285950"/>
              <a:ext cx="287950" cy="133700"/>
            </a:xfrm>
            <a:custGeom>
              <a:avLst/>
              <a:gdLst/>
              <a:ahLst/>
              <a:cxnLst/>
              <a:rect l="l" t="t" r="r" b="b"/>
              <a:pathLst>
                <a:path w="11518" h="5348" extrusionOk="0">
                  <a:moveTo>
                    <a:pt x="1" y="0"/>
                  </a:moveTo>
                  <a:lnTo>
                    <a:pt x="1" y="5347"/>
                  </a:lnTo>
                  <a:lnTo>
                    <a:pt x="11106" y="5347"/>
                  </a:lnTo>
                  <a:cubicBezTo>
                    <a:pt x="11333" y="5347"/>
                    <a:pt x="11517" y="5163"/>
                    <a:pt x="11517" y="4937"/>
                  </a:cubicBezTo>
                  <a:lnTo>
                    <a:pt x="11517" y="4524"/>
                  </a:lnTo>
                  <a:lnTo>
                    <a:pt x="4563" y="4524"/>
                  </a:lnTo>
                  <a:cubicBezTo>
                    <a:pt x="4016" y="4524"/>
                    <a:pt x="3535" y="4163"/>
                    <a:pt x="3379" y="3638"/>
                  </a:cubicBezTo>
                  <a:lnTo>
                    <a:pt x="3106" y="2710"/>
                  </a:lnTo>
                  <a:cubicBezTo>
                    <a:pt x="2990" y="2315"/>
                    <a:pt x="2758" y="1966"/>
                    <a:pt x="2441" y="1705"/>
                  </a:cubicBezTo>
                  <a:cubicBezTo>
                    <a:pt x="2137" y="1455"/>
                    <a:pt x="2008" y="1056"/>
                    <a:pt x="2038" y="663"/>
                  </a:cubicBezTo>
                  <a:lnTo>
                    <a:pt x="2038" y="654"/>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77"/>
            <p:cNvSpPr/>
            <p:nvPr/>
          </p:nvSpPr>
          <p:spPr>
            <a:xfrm>
              <a:off x="2443275" y="1429700"/>
              <a:ext cx="20800" cy="51625"/>
            </a:xfrm>
            <a:custGeom>
              <a:avLst/>
              <a:gdLst/>
              <a:ahLst/>
              <a:cxnLst/>
              <a:rect l="l" t="t" r="r" b="b"/>
              <a:pathLst>
                <a:path w="832" h="2065" extrusionOk="0">
                  <a:moveTo>
                    <a:pt x="416" y="0"/>
                  </a:moveTo>
                  <a:cubicBezTo>
                    <a:pt x="185" y="0"/>
                    <a:pt x="0" y="190"/>
                    <a:pt x="4" y="421"/>
                  </a:cubicBezTo>
                  <a:lnTo>
                    <a:pt x="4" y="1654"/>
                  </a:lnTo>
                  <a:cubicBezTo>
                    <a:pt x="4" y="1881"/>
                    <a:pt x="188" y="2065"/>
                    <a:pt x="416" y="2065"/>
                  </a:cubicBezTo>
                  <a:cubicBezTo>
                    <a:pt x="644" y="2065"/>
                    <a:pt x="828" y="1881"/>
                    <a:pt x="828" y="1654"/>
                  </a:cubicBezTo>
                  <a:lnTo>
                    <a:pt x="828" y="421"/>
                  </a:lnTo>
                  <a:cubicBezTo>
                    <a:pt x="832" y="190"/>
                    <a:pt x="647" y="0"/>
                    <a:pt x="4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77"/>
            <p:cNvSpPr/>
            <p:nvPr/>
          </p:nvSpPr>
          <p:spPr>
            <a:xfrm>
              <a:off x="2433125" y="1413425"/>
              <a:ext cx="41150" cy="47350"/>
            </a:xfrm>
            <a:custGeom>
              <a:avLst/>
              <a:gdLst/>
              <a:ahLst/>
              <a:cxnLst/>
              <a:rect l="l" t="t" r="r" b="b"/>
              <a:pathLst>
                <a:path w="1646" h="1894" extrusionOk="0">
                  <a:moveTo>
                    <a:pt x="802" y="1"/>
                  </a:moveTo>
                  <a:lnTo>
                    <a:pt x="0" y="248"/>
                  </a:lnTo>
                  <a:lnTo>
                    <a:pt x="0" y="1482"/>
                  </a:lnTo>
                  <a:cubicBezTo>
                    <a:pt x="0" y="1710"/>
                    <a:pt x="184" y="1894"/>
                    <a:pt x="412" y="1894"/>
                  </a:cubicBezTo>
                  <a:lnTo>
                    <a:pt x="1234" y="1894"/>
                  </a:lnTo>
                  <a:cubicBezTo>
                    <a:pt x="1462" y="1894"/>
                    <a:pt x="1645" y="1710"/>
                    <a:pt x="1645" y="1482"/>
                  </a:cubicBezTo>
                  <a:lnTo>
                    <a:pt x="1645" y="248"/>
                  </a:lnTo>
                  <a:lnTo>
                    <a:pt x="80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77"/>
            <p:cNvSpPr/>
            <p:nvPr/>
          </p:nvSpPr>
          <p:spPr>
            <a:xfrm>
              <a:off x="2433125" y="1388775"/>
              <a:ext cx="41125" cy="30875"/>
            </a:xfrm>
            <a:custGeom>
              <a:avLst/>
              <a:gdLst/>
              <a:ahLst/>
              <a:cxnLst/>
              <a:rect l="l" t="t" r="r" b="b"/>
              <a:pathLst>
                <a:path w="1645" h="1235" extrusionOk="0">
                  <a:moveTo>
                    <a:pt x="822" y="0"/>
                  </a:moveTo>
                  <a:cubicBezTo>
                    <a:pt x="368" y="0"/>
                    <a:pt x="0" y="368"/>
                    <a:pt x="0" y="824"/>
                  </a:cubicBezTo>
                  <a:lnTo>
                    <a:pt x="0" y="1234"/>
                  </a:lnTo>
                  <a:lnTo>
                    <a:pt x="1644" y="1234"/>
                  </a:lnTo>
                  <a:lnTo>
                    <a:pt x="1644" y="822"/>
                  </a:lnTo>
                  <a:cubicBezTo>
                    <a:pt x="1644" y="368"/>
                    <a:pt x="1276" y="0"/>
                    <a:pt x="8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77"/>
            <p:cNvSpPr/>
            <p:nvPr/>
          </p:nvSpPr>
          <p:spPr>
            <a:xfrm>
              <a:off x="1990950" y="1450450"/>
              <a:ext cx="61725" cy="194100"/>
            </a:xfrm>
            <a:custGeom>
              <a:avLst/>
              <a:gdLst/>
              <a:ahLst/>
              <a:cxnLst/>
              <a:rect l="l" t="t" r="r" b="b"/>
              <a:pathLst>
                <a:path w="2469" h="7764" extrusionOk="0">
                  <a:moveTo>
                    <a:pt x="1234" y="1"/>
                  </a:moveTo>
                  <a:cubicBezTo>
                    <a:pt x="553" y="1"/>
                    <a:pt x="0" y="554"/>
                    <a:pt x="0" y="1235"/>
                  </a:cubicBezTo>
                  <a:cubicBezTo>
                    <a:pt x="0" y="2150"/>
                    <a:pt x="679" y="5779"/>
                    <a:pt x="1030" y="7594"/>
                  </a:cubicBezTo>
                  <a:cubicBezTo>
                    <a:pt x="1052" y="7707"/>
                    <a:pt x="1143" y="7763"/>
                    <a:pt x="1234" y="7763"/>
                  </a:cubicBezTo>
                  <a:cubicBezTo>
                    <a:pt x="1326" y="7763"/>
                    <a:pt x="1417" y="7707"/>
                    <a:pt x="1439" y="7594"/>
                  </a:cubicBezTo>
                  <a:cubicBezTo>
                    <a:pt x="1790" y="5779"/>
                    <a:pt x="2469" y="2150"/>
                    <a:pt x="2469" y="1235"/>
                  </a:cubicBezTo>
                  <a:cubicBezTo>
                    <a:pt x="2468" y="554"/>
                    <a:pt x="1916" y="1"/>
                    <a:pt x="12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77"/>
            <p:cNvSpPr/>
            <p:nvPr/>
          </p:nvSpPr>
          <p:spPr>
            <a:xfrm>
              <a:off x="1999600" y="1460750"/>
              <a:ext cx="42800" cy="41175"/>
            </a:xfrm>
            <a:custGeom>
              <a:avLst/>
              <a:gdLst/>
              <a:ahLst/>
              <a:cxnLst/>
              <a:rect l="l" t="t" r="r" b="b"/>
              <a:pathLst>
                <a:path w="1712" h="1647" extrusionOk="0">
                  <a:moveTo>
                    <a:pt x="889" y="1"/>
                  </a:moveTo>
                  <a:cubicBezTo>
                    <a:pt x="555" y="1"/>
                    <a:pt x="255" y="201"/>
                    <a:pt x="128" y="508"/>
                  </a:cubicBezTo>
                  <a:cubicBezTo>
                    <a:pt x="1" y="816"/>
                    <a:pt x="71" y="1169"/>
                    <a:pt x="306" y="1406"/>
                  </a:cubicBezTo>
                  <a:cubicBezTo>
                    <a:pt x="464" y="1563"/>
                    <a:pt x="675" y="1646"/>
                    <a:pt x="889" y="1646"/>
                  </a:cubicBezTo>
                  <a:cubicBezTo>
                    <a:pt x="995" y="1646"/>
                    <a:pt x="1102" y="1626"/>
                    <a:pt x="1203" y="1584"/>
                  </a:cubicBezTo>
                  <a:cubicBezTo>
                    <a:pt x="1510" y="1456"/>
                    <a:pt x="1711" y="1156"/>
                    <a:pt x="1711" y="823"/>
                  </a:cubicBezTo>
                  <a:cubicBezTo>
                    <a:pt x="1711" y="368"/>
                    <a:pt x="1343" y="1"/>
                    <a:pt x="8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77"/>
            <p:cNvSpPr/>
            <p:nvPr/>
          </p:nvSpPr>
          <p:spPr>
            <a:xfrm>
              <a:off x="1918950" y="1302325"/>
              <a:ext cx="287950" cy="107050"/>
            </a:xfrm>
            <a:custGeom>
              <a:avLst/>
              <a:gdLst/>
              <a:ahLst/>
              <a:cxnLst/>
              <a:rect l="l" t="t" r="r" b="b"/>
              <a:pathLst>
                <a:path w="11518" h="4282" extrusionOk="0">
                  <a:moveTo>
                    <a:pt x="9480" y="0"/>
                  </a:moveTo>
                  <a:lnTo>
                    <a:pt x="572" y="2864"/>
                  </a:lnTo>
                  <a:cubicBezTo>
                    <a:pt x="231" y="2973"/>
                    <a:pt x="1" y="3290"/>
                    <a:pt x="1" y="3647"/>
                  </a:cubicBezTo>
                  <a:lnTo>
                    <a:pt x="1" y="3870"/>
                  </a:lnTo>
                  <a:lnTo>
                    <a:pt x="550" y="4282"/>
                  </a:lnTo>
                  <a:lnTo>
                    <a:pt x="11518" y="4282"/>
                  </a:lnTo>
                  <a:lnTo>
                    <a:pt x="11518" y="159"/>
                  </a:lnTo>
                  <a:lnTo>
                    <a:pt x="948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77"/>
            <p:cNvSpPr/>
            <p:nvPr/>
          </p:nvSpPr>
          <p:spPr>
            <a:xfrm>
              <a:off x="1918950" y="1285950"/>
              <a:ext cx="287950" cy="133700"/>
            </a:xfrm>
            <a:custGeom>
              <a:avLst/>
              <a:gdLst/>
              <a:ahLst/>
              <a:cxnLst/>
              <a:rect l="l" t="t" r="r" b="b"/>
              <a:pathLst>
                <a:path w="11518" h="5348" extrusionOk="0">
                  <a:moveTo>
                    <a:pt x="11518" y="0"/>
                  </a:moveTo>
                  <a:lnTo>
                    <a:pt x="9480" y="654"/>
                  </a:lnTo>
                  <a:lnTo>
                    <a:pt x="9480" y="663"/>
                  </a:lnTo>
                  <a:cubicBezTo>
                    <a:pt x="9510" y="1056"/>
                    <a:pt x="9383" y="1455"/>
                    <a:pt x="9077" y="1705"/>
                  </a:cubicBezTo>
                  <a:cubicBezTo>
                    <a:pt x="8760" y="1966"/>
                    <a:pt x="8528" y="2315"/>
                    <a:pt x="8411" y="2710"/>
                  </a:cubicBezTo>
                  <a:lnTo>
                    <a:pt x="8139" y="3638"/>
                  </a:lnTo>
                  <a:cubicBezTo>
                    <a:pt x="7983" y="4163"/>
                    <a:pt x="7502" y="4524"/>
                    <a:pt x="6955" y="4524"/>
                  </a:cubicBezTo>
                  <a:lnTo>
                    <a:pt x="1" y="4524"/>
                  </a:lnTo>
                  <a:lnTo>
                    <a:pt x="1" y="4937"/>
                  </a:lnTo>
                  <a:cubicBezTo>
                    <a:pt x="1" y="5163"/>
                    <a:pt x="185" y="5347"/>
                    <a:pt x="413" y="5347"/>
                  </a:cubicBezTo>
                  <a:lnTo>
                    <a:pt x="11518" y="5347"/>
                  </a:lnTo>
                  <a:lnTo>
                    <a:pt x="1151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77"/>
            <p:cNvSpPr/>
            <p:nvPr/>
          </p:nvSpPr>
          <p:spPr>
            <a:xfrm>
              <a:off x="2011525" y="1429900"/>
              <a:ext cx="20575" cy="51425"/>
            </a:xfrm>
            <a:custGeom>
              <a:avLst/>
              <a:gdLst/>
              <a:ahLst/>
              <a:cxnLst/>
              <a:rect l="l" t="t" r="r" b="b"/>
              <a:pathLst>
                <a:path w="823" h="2057" extrusionOk="0">
                  <a:moveTo>
                    <a:pt x="412" y="1"/>
                  </a:moveTo>
                  <a:cubicBezTo>
                    <a:pt x="184" y="1"/>
                    <a:pt x="0" y="185"/>
                    <a:pt x="0" y="413"/>
                  </a:cubicBezTo>
                  <a:lnTo>
                    <a:pt x="0" y="1646"/>
                  </a:lnTo>
                  <a:cubicBezTo>
                    <a:pt x="0" y="1873"/>
                    <a:pt x="184" y="2057"/>
                    <a:pt x="412" y="2057"/>
                  </a:cubicBezTo>
                  <a:cubicBezTo>
                    <a:pt x="639" y="2057"/>
                    <a:pt x="822" y="1873"/>
                    <a:pt x="822" y="1646"/>
                  </a:cubicBezTo>
                  <a:lnTo>
                    <a:pt x="822" y="413"/>
                  </a:lnTo>
                  <a:cubicBezTo>
                    <a:pt x="822" y="185"/>
                    <a:pt x="639" y="1"/>
                    <a:pt x="4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77"/>
            <p:cNvSpPr/>
            <p:nvPr/>
          </p:nvSpPr>
          <p:spPr>
            <a:xfrm>
              <a:off x="2325575" y="1467325"/>
              <a:ext cx="43750" cy="50875"/>
            </a:xfrm>
            <a:custGeom>
              <a:avLst/>
              <a:gdLst/>
              <a:ahLst/>
              <a:cxnLst/>
              <a:rect l="l" t="t" r="r" b="b"/>
              <a:pathLst>
                <a:path w="1750" h="2035" extrusionOk="0">
                  <a:moveTo>
                    <a:pt x="1304" y="1"/>
                  </a:moveTo>
                  <a:lnTo>
                    <a:pt x="1" y="653"/>
                  </a:lnTo>
                  <a:lnTo>
                    <a:pt x="364" y="1601"/>
                  </a:lnTo>
                  <a:cubicBezTo>
                    <a:pt x="468" y="1869"/>
                    <a:pt x="723" y="2035"/>
                    <a:pt x="996" y="2035"/>
                  </a:cubicBezTo>
                  <a:cubicBezTo>
                    <a:pt x="1068" y="2035"/>
                    <a:pt x="1142" y="2023"/>
                    <a:pt x="1215" y="1998"/>
                  </a:cubicBezTo>
                  <a:cubicBezTo>
                    <a:pt x="1559" y="1882"/>
                    <a:pt x="1750" y="1516"/>
                    <a:pt x="1646" y="1167"/>
                  </a:cubicBezTo>
                  <a:lnTo>
                    <a:pt x="1304" y="1"/>
                  </a:lnTo>
                  <a:close/>
                </a:path>
              </a:pathLst>
            </a:custGeom>
            <a:solidFill>
              <a:srgbClr val="D7D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7"/>
            <p:cNvSpPr/>
            <p:nvPr/>
          </p:nvSpPr>
          <p:spPr>
            <a:xfrm>
              <a:off x="2182975" y="1234525"/>
              <a:ext cx="116500" cy="118550"/>
            </a:xfrm>
            <a:custGeom>
              <a:avLst/>
              <a:gdLst/>
              <a:ahLst/>
              <a:cxnLst/>
              <a:rect l="l" t="t" r="r" b="b"/>
              <a:pathLst>
                <a:path w="4660" h="4742" extrusionOk="0">
                  <a:moveTo>
                    <a:pt x="2191" y="1"/>
                  </a:moveTo>
                  <a:cubicBezTo>
                    <a:pt x="1745" y="1"/>
                    <a:pt x="1300" y="121"/>
                    <a:pt x="906" y="361"/>
                  </a:cubicBezTo>
                  <a:cubicBezTo>
                    <a:pt x="197" y="795"/>
                    <a:pt x="0" y="1576"/>
                    <a:pt x="0" y="2469"/>
                  </a:cubicBezTo>
                  <a:cubicBezTo>
                    <a:pt x="0" y="3832"/>
                    <a:pt x="633" y="4741"/>
                    <a:pt x="1997" y="4741"/>
                  </a:cubicBezTo>
                  <a:cubicBezTo>
                    <a:pt x="3070" y="4741"/>
                    <a:pt x="4519" y="3291"/>
                    <a:pt x="4519" y="3291"/>
                  </a:cubicBezTo>
                  <a:cubicBezTo>
                    <a:pt x="4611" y="3027"/>
                    <a:pt x="4659" y="2749"/>
                    <a:pt x="4659" y="2469"/>
                  </a:cubicBezTo>
                  <a:cubicBezTo>
                    <a:pt x="4659" y="1576"/>
                    <a:pt x="4177" y="753"/>
                    <a:pt x="3399" y="317"/>
                  </a:cubicBezTo>
                  <a:cubicBezTo>
                    <a:pt x="3023" y="106"/>
                    <a:pt x="2607" y="1"/>
                    <a:pt x="21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7"/>
            <p:cNvSpPr/>
            <p:nvPr/>
          </p:nvSpPr>
          <p:spPr>
            <a:xfrm>
              <a:off x="2174825" y="1243500"/>
              <a:ext cx="121150" cy="114425"/>
            </a:xfrm>
            <a:custGeom>
              <a:avLst/>
              <a:gdLst/>
              <a:ahLst/>
              <a:cxnLst/>
              <a:rect l="l" t="t" r="r" b="b"/>
              <a:pathLst>
                <a:path w="4846" h="4577" extrusionOk="0">
                  <a:moveTo>
                    <a:pt x="1232" y="1"/>
                  </a:moveTo>
                  <a:lnTo>
                    <a:pt x="1232" y="1"/>
                  </a:lnTo>
                  <a:cubicBezTo>
                    <a:pt x="547" y="418"/>
                    <a:pt x="108" y="1142"/>
                    <a:pt x="55" y="1943"/>
                  </a:cubicBezTo>
                  <a:cubicBezTo>
                    <a:pt x="1" y="2743"/>
                    <a:pt x="340" y="3519"/>
                    <a:pt x="963" y="4024"/>
                  </a:cubicBezTo>
                  <a:cubicBezTo>
                    <a:pt x="1408" y="4386"/>
                    <a:pt x="1959" y="4576"/>
                    <a:pt x="2519" y="4576"/>
                  </a:cubicBezTo>
                  <a:cubicBezTo>
                    <a:pt x="2742" y="4576"/>
                    <a:pt x="2967" y="4546"/>
                    <a:pt x="3187" y="4484"/>
                  </a:cubicBezTo>
                  <a:cubicBezTo>
                    <a:pt x="3960" y="4266"/>
                    <a:pt x="4576" y="3688"/>
                    <a:pt x="4845" y="2931"/>
                  </a:cubicBezTo>
                  <a:lnTo>
                    <a:pt x="4845" y="2931"/>
                  </a:lnTo>
                  <a:lnTo>
                    <a:pt x="1919" y="2932"/>
                  </a:lnTo>
                  <a:cubicBezTo>
                    <a:pt x="1622" y="2931"/>
                    <a:pt x="1348" y="2771"/>
                    <a:pt x="1199" y="2512"/>
                  </a:cubicBezTo>
                  <a:cubicBezTo>
                    <a:pt x="751" y="1732"/>
                    <a:pt x="763" y="769"/>
                    <a:pt x="12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77"/>
            <p:cNvSpPr/>
            <p:nvPr/>
          </p:nvSpPr>
          <p:spPr>
            <a:xfrm>
              <a:off x="2106075" y="1337350"/>
              <a:ext cx="263350" cy="180925"/>
            </a:xfrm>
            <a:custGeom>
              <a:avLst/>
              <a:gdLst/>
              <a:ahLst/>
              <a:cxnLst/>
              <a:rect l="l" t="t" r="r" b="b"/>
              <a:pathLst>
                <a:path w="10534" h="7237" extrusionOk="0">
                  <a:moveTo>
                    <a:pt x="2899" y="0"/>
                  </a:moveTo>
                  <a:cubicBezTo>
                    <a:pt x="2352" y="0"/>
                    <a:pt x="1871" y="361"/>
                    <a:pt x="1717" y="886"/>
                  </a:cubicBezTo>
                  <a:lnTo>
                    <a:pt x="105" y="6366"/>
                  </a:lnTo>
                  <a:cubicBezTo>
                    <a:pt x="0" y="6715"/>
                    <a:pt x="191" y="7083"/>
                    <a:pt x="537" y="7200"/>
                  </a:cubicBezTo>
                  <a:cubicBezTo>
                    <a:pt x="608" y="7224"/>
                    <a:pt x="681" y="7236"/>
                    <a:pt x="753" y="7236"/>
                  </a:cubicBezTo>
                  <a:cubicBezTo>
                    <a:pt x="1027" y="7236"/>
                    <a:pt x="1284" y="7070"/>
                    <a:pt x="1387" y="6800"/>
                  </a:cubicBezTo>
                  <a:lnTo>
                    <a:pt x="3211" y="2057"/>
                  </a:lnTo>
                  <a:lnTo>
                    <a:pt x="7324" y="2057"/>
                  </a:lnTo>
                  <a:lnTo>
                    <a:pt x="9147" y="6800"/>
                  </a:lnTo>
                  <a:cubicBezTo>
                    <a:pt x="9250" y="7070"/>
                    <a:pt x="9507" y="7236"/>
                    <a:pt x="9780" y="7236"/>
                  </a:cubicBezTo>
                  <a:cubicBezTo>
                    <a:pt x="9852" y="7236"/>
                    <a:pt x="9926" y="7224"/>
                    <a:pt x="9998" y="7200"/>
                  </a:cubicBezTo>
                  <a:cubicBezTo>
                    <a:pt x="10343" y="7083"/>
                    <a:pt x="10534" y="6715"/>
                    <a:pt x="10429" y="6366"/>
                  </a:cubicBezTo>
                  <a:lnTo>
                    <a:pt x="8818" y="886"/>
                  </a:lnTo>
                  <a:cubicBezTo>
                    <a:pt x="8663" y="361"/>
                    <a:pt x="8182" y="0"/>
                    <a:pt x="7635" y="0"/>
                  </a:cubicBezTo>
                  <a:lnTo>
                    <a:pt x="7324" y="0"/>
                  </a:lnTo>
                  <a:lnTo>
                    <a:pt x="5283" y="354"/>
                  </a:lnTo>
                  <a:lnTo>
                    <a:pt x="32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77"/>
            <p:cNvSpPr/>
            <p:nvPr/>
          </p:nvSpPr>
          <p:spPr>
            <a:xfrm>
              <a:off x="2186325" y="1337350"/>
              <a:ext cx="102850" cy="151650"/>
            </a:xfrm>
            <a:custGeom>
              <a:avLst/>
              <a:gdLst/>
              <a:ahLst/>
              <a:cxnLst/>
              <a:rect l="l" t="t" r="r" b="b"/>
              <a:pathLst>
                <a:path w="4114" h="6066" extrusionOk="0">
                  <a:moveTo>
                    <a:pt x="1" y="0"/>
                  </a:moveTo>
                  <a:lnTo>
                    <a:pt x="1" y="2057"/>
                  </a:lnTo>
                  <a:lnTo>
                    <a:pt x="823" y="6066"/>
                  </a:lnTo>
                  <a:lnTo>
                    <a:pt x="4114" y="5759"/>
                  </a:lnTo>
                  <a:lnTo>
                    <a:pt x="411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7"/>
            <p:cNvSpPr/>
            <p:nvPr/>
          </p:nvSpPr>
          <p:spPr>
            <a:xfrm>
              <a:off x="2201325" y="1514700"/>
              <a:ext cx="87850" cy="94200"/>
            </a:xfrm>
            <a:custGeom>
              <a:avLst/>
              <a:gdLst/>
              <a:ahLst/>
              <a:cxnLst/>
              <a:rect l="l" t="t" r="r" b="b"/>
              <a:pathLst>
                <a:path w="3514" h="3768" extrusionOk="0">
                  <a:moveTo>
                    <a:pt x="1" y="0"/>
                  </a:moveTo>
                  <a:lnTo>
                    <a:pt x="223" y="3768"/>
                  </a:lnTo>
                  <a:lnTo>
                    <a:pt x="1046" y="3601"/>
                  </a:lnTo>
                  <a:lnTo>
                    <a:pt x="1046" y="1544"/>
                  </a:lnTo>
                  <a:cubicBezTo>
                    <a:pt x="1046" y="1317"/>
                    <a:pt x="1230" y="1133"/>
                    <a:pt x="1458" y="1133"/>
                  </a:cubicBezTo>
                  <a:cubicBezTo>
                    <a:pt x="1684" y="1133"/>
                    <a:pt x="1956" y="1317"/>
                    <a:pt x="1956" y="1544"/>
                  </a:cubicBezTo>
                  <a:lnTo>
                    <a:pt x="2692" y="3755"/>
                  </a:lnTo>
                  <a:lnTo>
                    <a:pt x="3514" y="3601"/>
                  </a:lnTo>
                  <a:lnTo>
                    <a:pt x="3514" y="310"/>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7"/>
            <p:cNvSpPr/>
            <p:nvPr/>
          </p:nvSpPr>
          <p:spPr>
            <a:xfrm>
              <a:off x="2106075" y="1467325"/>
              <a:ext cx="43775" cy="50950"/>
            </a:xfrm>
            <a:custGeom>
              <a:avLst/>
              <a:gdLst/>
              <a:ahLst/>
              <a:cxnLst/>
              <a:rect l="l" t="t" r="r" b="b"/>
              <a:pathLst>
                <a:path w="1751" h="2038" extrusionOk="0">
                  <a:moveTo>
                    <a:pt x="447" y="1"/>
                  </a:moveTo>
                  <a:lnTo>
                    <a:pt x="105" y="1167"/>
                  </a:lnTo>
                  <a:cubicBezTo>
                    <a:pt x="0" y="1516"/>
                    <a:pt x="191" y="1884"/>
                    <a:pt x="537" y="2001"/>
                  </a:cubicBezTo>
                  <a:cubicBezTo>
                    <a:pt x="608" y="2025"/>
                    <a:pt x="681" y="2037"/>
                    <a:pt x="753" y="2037"/>
                  </a:cubicBezTo>
                  <a:cubicBezTo>
                    <a:pt x="1027" y="2037"/>
                    <a:pt x="1284" y="1871"/>
                    <a:pt x="1387" y="1601"/>
                  </a:cubicBezTo>
                  <a:lnTo>
                    <a:pt x="1751" y="653"/>
                  </a:lnTo>
                  <a:lnTo>
                    <a:pt x="4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77"/>
            <p:cNvSpPr/>
            <p:nvPr/>
          </p:nvSpPr>
          <p:spPr>
            <a:xfrm>
              <a:off x="2186325" y="1514525"/>
              <a:ext cx="20575" cy="94375"/>
            </a:xfrm>
            <a:custGeom>
              <a:avLst/>
              <a:gdLst/>
              <a:ahLst/>
              <a:cxnLst/>
              <a:rect l="l" t="t" r="r" b="b"/>
              <a:pathLst>
                <a:path w="823" h="3775" extrusionOk="0">
                  <a:moveTo>
                    <a:pt x="414" y="0"/>
                  </a:moveTo>
                  <a:lnTo>
                    <a:pt x="1" y="318"/>
                  </a:lnTo>
                  <a:lnTo>
                    <a:pt x="1" y="3608"/>
                  </a:lnTo>
                  <a:lnTo>
                    <a:pt x="823" y="3775"/>
                  </a:lnTo>
                  <a:lnTo>
                    <a:pt x="823" y="318"/>
                  </a:lnTo>
                  <a:lnTo>
                    <a:pt x="41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77"/>
            <p:cNvSpPr/>
            <p:nvPr/>
          </p:nvSpPr>
          <p:spPr>
            <a:xfrm>
              <a:off x="2237750" y="1543025"/>
              <a:ext cx="30875" cy="65575"/>
            </a:xfrm>
            <a:custGeom>
              <a:avLst/>
              <a:gdLst/>
              <a:ahLst/>
              <a:cxnLst/>
              <a:rect l="l" t="t" r="r" b="b"/>
              <a:pathLst>
                <a:path w="1235" h="2623" extrusionOk="0">
                  <a:moveTo>
                    <a:pt x="1" y="0"/>
                  </a:moveTo>
                  <a:cubicBezTo>
                    <a:pt x="227" y="0"/>
                    <a:pt x="411" y="184"/>
                    <a:pt x="411" y="411"/>
                  </a:cubicBezTo>
                  <a:lnTo>
                    <a:pt x="411" y="2468"/>
                  </a:lnTo>
                  <a:lnTo>
                    <a:pt x="1235" y="2622"/>
                  </a:lnTo>
                  <a:lnTo>
                    <a:pt x="1235" y="823"/>
                  </a:lnTo>
                  <a:cubicBezTo>
                    <a:pt x="1235" y="368"/>
                    <a:pt x="865" y="0"/>
                    <a:pt x="4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7"/>
            <p:cNvSpPr/>
            <p:nvPr/>
          </p:nvSpPr>
          <p:spPr>
            <a:xfrm>
              <a:off x="2222300" y="1368475"/>
              <a:ext cx="30900" cy="82000"/>
            </a:xfrm>
            <a:custGeom>
              <a:avLst/>
              <a:gdLst/>
              <a:ahLst/>
              <a:cxnLst/>
              <a:rect l="l" t="t" r="r" b="b"/>
              <a:pathLst>
                <a:path w="1236" h="3280" extrusionOk="0">
                  <a:moveTo>
                    <a:pt x="617" y="0"/>
                  </a:moveTo>
                  <a:cubicBezTo>
                    <a:pt x="281" y="0"/>
                    <a:pt x="6" y="270"/>
                    <a:pt x="1" y="607"/>
                  </a:cubicBezTo>
                  <a:lnTo>
                    <a:pt x="1" y="2663"/>
                  </a:lnTo>
                  <a:cubicBezTo>
                    <a:pt x="1" y="3004"/>
                    <a:pt x="278" y="3280"/>
                    <a:pt x="619" y="3280"/>
                  </a:cubicBezTo>
                  <a:cubicBezTo>
                    <a:pt x="958" y="3280"/>
                    <a:pt x="1236" y="3004"/>
                    <a:pt x="1236" y="2663"/>
                  </a:cubicBezTo>
                  <a:lnTo>
                    <a:pt x="1236" y="607"/>
                  </a:lnTo>
                  <a:cubicBezTo>
                    <a:pt x="1229" y="270"/>
                    <a:pt x="954" y="0"/>
                    <a:pt x="6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7"/>
            <p:cNvSpPr/>
            <p:nvPr/>
          </p:nvSpPr>
          <p:spPr>
            <a:xfrm>
              <a:off x="2186375" y="1388775"/>
              <a:ext cx="20575" cy="101900"/>
            </a:xfrm>
            <a:custGeom>
              <a:avLst/>
              <a:gdLst/>
              <a:ahLst/>
              <a:cxnLst/>
              <a:rect l="l" t="t" r="r" b="b"/>
              <a:pathLst>
                <a:path w="823" h="4076" extrusionOk="0">
                  <a:moveTo>
                    <a:pt x="0" y="0"/>
                  </a:moveTo>
                  <a:lnTo>
                    <a:pt x="0" y="3702"/>
                  </a:lnTo>
                  <a:lnTo>
                    <a:pt x="379" y="4075"/>
                  </a:lnTo>
                  <a:lnTo>
                    <a:pt x="821" y="3702"/>
                  </a:lnTo>
                  <a:lnTo>
                    <a:pt x="822" y="822"/>
                  </a:lnTo>
                  <a:cubicBezTo>
                    <a:pt x="822" y="368"/>
                    <a:pt x="454"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77"/>
            <p:cNvSpPr/>
            <p:nvPr/>
          </p:nvSpPr>
          <p:spPr>
            <a:xfrm>
              <a:off x="2001225" y="1417175"/>
              <a:ext cx="41175" cy="43600"/>
            </a:xfrm>
            <a:custGeom>
              <a:avLst/>
              <a:gdLst/>
              <a:ahLst/>
              <a:cxnLst/>
              <a:rect l="l" t="t" r="r" b="b"/>
              <a:pathLst>
                <a:path w="1647" h="1744" extrusionOk="0">
                  <a:moveTo>
                    <a:pt x="833" y="0"/>
                  </a:moveTo>
                  <a:lnTo>
                    <a:pt x="1" y="98"/>
                  </a:lnTo>
                  <a:lnTo>
                    <a:pt x="1" y="1332"/>
                  </a:lnTo>
                  <a:cubicBezTo>
                    <a:pt x="1" y="1560"/>
                    <a:pt x="185" y="1744"/>
                    <a:pt x="412" y="1744"/>
                  </a:cubicBezTo>
                  <a:lnTo>
                    <a:pt x="1234" y="1744"/>
                  </a:lnTo>
                  <a:cubicBezTo>
                    <a:pt x="1462" y="1744"/>
                    <a:pt x="1646" y="1560"/>
                    <a:pt x="1646" y="1332"/>
                  </a:cubicBezTo>
                  <a:lnTo>
                    <a:pt x="1646" y="98"/>
                  </a:lnTo>
                  <a:lnTo>
                    <a:pt x="83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7"/>
            <p:cNvSpPr/>
            <p:nvPr/>
          </p:nvSpPr>
          <p:spPr>
            <a:xfrm>
              <a:off x="2001225" y="1388775"/>
              <a:ext cx="41175" cy="30875"/>
            </a:xfrm>
            <a:custGeom>
              <a:avLst/>
              <a:gdLst/>
              <a:ahLst/>
              <a:cxnLst/>
              <a:rect l="l" t="t" r="r" b="b"/>
              <a:pathLst>
                <a:path w="1647" h="1235" extrusionOk="0">
                  <a:moveTo>
                    <a:pt x="823" y="0"/>
                  </a:moveTo>
                  <a:cubicBezTo>
                    <a:pt x="823" y="0"/>
                    <a:pt x="823" y="0"/>
                    <a:pt x="823" y="0"/>
                  </a:cubicBezTo>
                  <a:lnTo>
                    <a:pt x="823" y="0"/>
                  </a:lnTo>
                  <a:cubicBezTo>
                    <a:pt x="824" y="0"/>
                    <a:pt x="824" y="0"/>
                    <a:pt x="824" y="0"/>
                  </a:cubicBezTo>
                  <a:close/>
                  <a:moveTo>
                    <a:pt x="823" y="0"/>
                  </a:moveTo>
                  <a:lnTo>
                    <a:pt x="823" y="0"/>
                  </a:lnTo>
                  <a:cubicBezTo>
                    <a:pt x="368" y="1"/>
                    <a:pt x="1" y="368"/>
                    <a:pt x="1" y="822"/>
                  </a:cubicBezTo>
                  <a:lnTo>
                    <a:pt x="1" y="1234"/>
                  </a:lnTo>
                  <a:lnTo>
                    <a:pt x="1646" y="1234"/>
                  </a:lnTo>
                  <a:lnTo>
                    <a:pt x="1646" y="824"/>
                  </a:lnTo>
                  <a:cubicBezTo>
                    <a:pt x="1646" y="368"/>
                    <a:pt x="1277" y="1"/>
                    <a:pt x="8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7"/>
            <p:cNvSpPr/>
            <p:nvPr/>
          </p:nvSpPr>
          <p:spPr>
            <a:xfrm>
              <a:off x="2196625" y="1481300"/>
              <a:ext cx="92550" cy="41175"/>
            </a:xfrm>
            <a:custGeom>
              <a:avLst/>
              <a:gdLst/>
              <a:ahLst/>
              <a:cxnLst/>
              <a:rect l="l" t="t" r="r" b="b"/>
              <a:pathLst>
                <a:path w="3702" h="1647" extrusionOk="0">
                  <a:moveTo>
                    <a:pt x="411" y="1"/>
                  </a:moveTo>
                  <a:lnTo>
                    <a:pt x="0" y="824"/>
                  </a:lnTo>
                  <a:lnTo>
                    <a:pt x="411" y="1646"/>
                  </a:lnTo>
                  <a:lnTo>
                    <a:pt x="3702" y="1646"/>
                  </a:lnTo>
                  <a:lnTo>
                    <a:pt x="370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7"/>
            <p:cNvSpPr/>
            <p:nvPr/>
          </p:nvSpPr>
          <p:spPr>
            <a:xfrm>
              <a:off x="2186325" y="1481300"/>
              <a:ext cx="20575" cy="41175"/>
            </a:xfrm>
            <a:custGeom>
              <a:avLst/>
              <a:gdLst/>
              <a:ahLst/>
              <a:cxnLst/>
              <a:rect l="l" t="t" r="r" b="b"/>
              <a:pathLst>
                <a:path w="823" h="1647" extrusionOk="0">
                  <a:moveTo>
                    <a:pt x="1" y="1"/>
                  </a:moveTo>
                  <a:lnTo>
                    <a:pt x="1" y="1646"/>
                  </a:lnTo>
                  <a:lnTo>
                    <a:pt x="823" y="1646"/>
                  </a:lnTo>
                  <a:lnTo>
                    <a:pt x="8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7"/>
            <p:cNvSpPr/>
            <p:nvPr/>
          </p:nvSpPr>
          <p:spPr>
            <a:xfrm>
              <a:off x="2186325" y="1660500"/>
              <a:ext cx="102850" cy="194200"/>
            </a:xfrm>
            <a:custGeom>
              <a:avLst/>
              <a:gdLst/>
              <a:ahLst/>
              <a:cxnLst/>
              <a:rect l="l" t="t" r="r" b="b"/>
              <a:pathLst>
                <a:path w="4114" h="7768" extrusionOk="0">
                  <a:moveTo>
                    <a:pt x="1234" y="0"/>
                  </a:moveTo>
                  <a:cubicBezTo>
                    <a:pt x="486" y="326"/>
                    <a:pt x="2" y="1066"/>
                    <a:pt x="1" y="1882"/>
                  </a:cubicBezTo>
                  <a:cubicBezTo>
                    <a:pt x="1" y="3072"/>
                    <a:pt x="1077" y="5984"/>
                    <a:pt x="1672" y="7503"/>
                  </a:cubicBezTo>
                  <a:cubicBezTo>
                    <a:pt x="1741" y="7679"/>
                    <a:pt x="1899" y="7767"/>
                    <a:pt x="2058" y="7767"/>
                  </a:cubicBezTo>
                  <a:cubicBezTo>
                    <a:pt x="2216" y="7767"/>
                    <a:pt x="2374" y="7679"/>
                    <a:pt x="2443" y="7503"/>
                  </a:cubicBezTo>
                  <a:cubicBezTo>
                    <a:pt x="3038" y="5982"/>
                    <a:pt x="4114" y="3072"/>
                    <a:pt x="4114" y="1882"/>
                  </a:cubicBezTo>
                  <a:cubicBezTo>
                    <a:pt x="4114" y="1066"/>
                    <a:pt x="3628" y="326"/>
                    <a:pt x="2880" y="0"/>
                  </a:cubicBezTo>
                  <a:lnTo>
                    <a:pt x="2880" y="969"/>
                  </a:lnTo>
                  <a:cubicBezTo>
                    <a:pt x="3260" y="1310"/>
                    <a:pt x="3392" y="1851"/>
                    <a:pt x="3209" y="2329"/>
                  </a:cubicBezTo>
                  <a:cubicBezTo>
                    <a:pt x="3027" y="2807"/>
                    <a:pt x="2569" y="3123"/>
                    <a:pt x="2058" y="3123"/>
                  </a:cubicBezTo>
                  <a:cubicBezTo>
                    <a:pt x="1546" y="3123"/>
                    <a:pt x="1087" y="2807"/>
                    <a:pt x="905" y="2329"/>
                  </a:cubicBezTo>
                  <a:cubicBezTo>
                    <a:pt x="722" y="1851"/>
                    <a:pt x="854" y="1310"/>
                    <a:pt x="1234" y="969"/>
                  </a:cubicBezTo>
                  <a:lnTo>
                    <a:pt x="123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7"/>
            <p:cNvSpPr/>
            <p:nvPr/>
          </p:nvSpPr>
          <p:spPr>
            <a:xfrm>
              <a:off x="2186325" y="1604700"/>
              <a:ext cx="41175" cy="61725"/>
            </a:xfrm>
            <a:custGeom>
              <a:avLst/>
              <a:gdLst/>
              <a:ahLst/>
              <a:cxnLst/>
              <a:rect l="l" t="t" r="r" b="b"/>
              <a:pathLst>
                <a:path w="1647" h="2469" extrusionOk="0">
                  <a:moveTo>
                    <a:pt x="824" y="1"/>
                  </a:moveTo>
                  <a:lnTo>
                    <a:pt x="1" y="2468"/>
                  </a:lnTo>
                  <a:lnTo>
                    <a:pt x="1646" y="2468"/>
                  </a:lnTo>
                  <a:lnTo>
                    <a:pt x="164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7"/>
            <p:cNvSpPr/>
            <p:nvPr/>
          </p:nvSpPr>
          <p:spPr>
            <a:xfrm>
              <a:off x="2186325" y="1604700"/>
              <a:ext cx="20575" cy="61725"/>
            </a:xfrm>
            <a:custGeom>
              <a:avLst/>
              <a:gdLst/>
              <a:ahLst/>
              <a:cxnLst/>
              <a:rect l="l" t="t" r="r" b="b"/>
              <a:pathLst>
                <a:path w="823" h="2469" extrusionOk="0">
                  <a:moveTo>
                    <a:pt x="1" y="1"/>
                  </a:moveTo>
                  <a:lnTo>
                    <a:pt x="1" y="2468"/>
                  </a:lnTo>
                  <a:lnTo>
                    <a:pt x="823" y="2468"/>
                  </a:lnTo>
                  <a:lnTo>
                    <a:pt x="8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7"/>
            <p:cNvSpPr/>
            <p:nvPr/>
          </p:nvSpPr>
          <p:spPr>
            <a:xfrm>
              <a:off x="2176025" y="1645850"/>
              <a:ext cx="51475" cy="28750"/>
            </a:xfrm>
            <a:custGeom>
              <a:avLst/>
              <a:gdLst/>
              <a:ahLst/>
              <a:cxnLst/>
              <a:rect l="l" t="t" r="r" b="b"/>
              <a:pathLst>
                <a:path w="2059" h="1150" extrusionOk="0">
                  <a:moveTo>
                    <a:pt x="824" y="0"/>
                  </a:moveTo>
                  <a:cubicBezTo>
                    <a:pt x="370" y="0"/>
                    <a:pt x="1" y="368"/>
                    <a:pt x="1" y="822"/>
                  </a:cubicBezTo>
                  <a:lnTo>
                    <a:pt x="963" y="1149"/>
                  </a:lnTo>
                  <a:lnTo>
                    <a:pt x="2058" y="822"/>
                  </a:lnTo>
                  <a:lnTo>
                    <a:pt x="205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7"/>
            <p:cNvSpPr/>
            <p:nvPr/>
          </p:nvSpPr>
          <p:spPr>
            <a:xfrm>
              <a:off x="2248025" y="1604700"/>
              <a:ext cx="41150" cy="61725"/>
            </a:xfrm>
            <a:custGeom>
              <a:avLst/>
              <a:gdLst/>
              <a:ahLst/>
              <a:cxnLst/>
              <a:rect l="l" t="t" r="r" b="b"/>
              <a:pathLst>
                <a:path w="1646" h="2469" extrusionOk="0">
                  <a:moveTo>
                    <a:pt x="822" y="1"/>
                  </a:moveTo>
                  <a:lnTo>
                    <a:pt x="0" y="2468"/>
                  </a:lnTo>
                  <a:lnTo>
                    <a:pt x="1646" y="2468"/>
                  </a:lnTo>
                  <a:lnTo>
                    <a:pt x="164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7"/>
            <p:cNvSpPr/>
            <p:nvPr/>
          </p:nvSpPr>
          <p:spPr>
            <a:xfrm>
              <a:off x="2248025" y="1604700"/>
              <a:ext cx="20600" cy="61725"/>
            </a:xfrm>
            <a:custGeom>
              <a:avLst/>
              <a:gdLst/>
              <a:ahLst/>
              <a:cxnLst/>
              <a:rect l="l" t="t" r="r" b="b"/>
              <a:pathLst>
                <a:path w="824" h="2469" extrusionOk="0">
                  <a:moveTo>
                    <a:pt x="0" y="1"/>
                  </a:moveTo>
                  <a:lnTo>
                    <a:pt x="0" y="2468"/>
                  </a:lnTo>
                  <a:lnTo>
                    <a:pt x="824" y="2468"/>
                  </a:lnTo>
                  <a:lnTo>
                    <a:pt x="8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7"/>
            <p:cNvSpPr/>
            <p:nvPr/>
          </p:nvSpPr>
          <p:spPr>
            <a:xfrm>
              <a:off x="2248025" y="1645850"/>
              <a:ext cx="51450" cy="30875"/>
            </a:xfrm>
            <a:custGeom>
              <a:avLst/>
              <a:gdLst/>
              <a:ahLst/>
              <a:cxnLst/>
              <a:rect l="l" t="t" r="r" b="b"/>
              <a:pathLst>
                <a:path w="2058" h="1235" extrusionOk="0">
                  <a:moveTo>
                    <a:pt x="0" y="0"/>
                  </a:moveTo>
                  <a:lnTo>
                    <a:pt x="0" y="822"/>
                  </a:lnTo>
                  <a:lnTo>
                    <a:pt x="1029" y="1234"/>
                  </a:lnTo>
                  <a:lnTo>
                    <a:pt x="2057" y="822"/>
                  </a:lnTo>
                  <a:cubicBezTo>
                    <a:pt x="2057" y="368"/>
                    <a:pt x="1688" y="0"/>
                    <a:pt x="12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7"/>
            <p:cNvSpPr/>
            <p:nvPr/>
          </p:nvSpPr>
          <p:spPr>
            <a:xfrm>
              <a:off x="2176025" y="1666400"/>
              <a:ext cx="51475" cy="20600"/>
            </a:xfrm>
            <a:custGeom>
              <a:avLst/>
              <a:gdLst/>
              <a:ahLst/>
              <a:cxnLst/>
              <a:rect l="l" t="t" r="r" b="b"/>
              <a:pathLst>
                <a:path w="2059" h="824" extrusionOk="0">
                  <a:moveTo>
                    <a:pt x="1" y="0"/>
                  </a:moveTo>
                  <a:lnTo>
                    <a:pt x="1" y="412"/>
                  </a:lnTo>
                  <a:cubicBezTo>
                    <a:pt x="1" y="640"/>
                    <a:pt x="185" y="824"/>
                    <a:pt x="413" y="824"/>
                  </a:cubicBezTo>
                  <a:lnTo>
                    <a:pt x="1646" y="824"/>
                  </a:lnTo>
                  <a:cubicBezTo>
                    <a:pt x="1874" y="824"/>
                    <a:pt x="2058" y="640"/>
                    <a:pt x="2058" y="412"/>
                  </a:cubicBezTo>
                  <a:lnTo>
                    <a:pt x="205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7"/>
            <p:cNvSpPr/>
            <p:nvPr/>
          </p:nvSpPr>
          <p:spPr>
            <a:xfrm>
              <a:off x="2248025" y="1666400"/>
              <a:ext cx="51450" cy="20600"/>
            </a:xfrm>
            <a:custGeom>
              <a:avLst/>
              <a:gdLst/>
              <a:ahLst/>
              <a:cxnLst/>
              <a:rect l="l" t="t" r="r" b="b"/>
              <a:pathLst>
                <a:path w="2058" h="824" extrusionOk="0">
                  <a:moveTo>
                    <a:pt x="0" y="0"/>
                  </a:moveTo>
                  <a:lnTo>
                    <a:pt x="0" y="412"/>
                  </a:lnTo>
                  <a:cubicBezTo>
                    <a:pt x="0" y="640"/>
                    <a:pt x="184" y="824"/>
                    <a:pt x="412" y="824"/>
                  </a:cubicBezTo>
                  <a:lnTo>
                    <a:pt x="1646" y="824"/>
                  </a:lnTo>
                  <a:cubicBezTo>
                    <a:pt x="1873" y="824"/>
                    <a:pt x="2057" y="640"/>
                    <a:pt x="2057" y="412"/>
                  </a:cubicBezTo>
                  <a:lnTo>
                    <a:pt x="205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8" name="Google Shape;2838;p77"/>
          <p:cNvGrpSpPr/>
          <p:nvPr/>
        </p:nvGrpSpPr>
        <p:grpSpPr>
          <a:xfrm>
            <a:off x="2890850" y="2409550"/>
            <a:ext cx="552224" cy="481239"/>
            <a:chOff x="2720350" y="1269925"/>
            <a:chExt cx="637525" cy="555575"/>
          </a:xfrm>
        </p:grpSpPr>
        <p:sp>
          <p:nvSpPr>
            <p:cNvPr id="2839" name="Google Shape;2839;p77"/>
            <p:cNvSpPr/>
            <p:nvPr/>
          </p:nvSpPr>
          <p:spPr>
            <a:xfrm>
              <a:off x="2893550" y="1695400"/>
              <a:ext cx="362350" cy="119975"/>
            </a:xfrm>
            <a:custGeom>
              <a:avLst/>
              <a:gdLst/>
              <a:ahLst/>
              <a:cxnLst/>
              <a:rect l="l" t="t" r="r" b="b"/>
              <a:pathLst>
                <a:path w="14494" h="4799" extrusionOk="0">
                  <a:moveTo>
                    <a:pt x="0" y="1"/>
                  </a:moveTo>
                  <a:lnTo>
                    <a:pt x="758" y="4798"/>
                  </a:lnTo>
                  <a:lnTo>
                    <a:pt x="14494" y="4798"/>
                  </a:lnTo>
                  <a:lnTo>
                    <a:pt x="14494" y="759"/>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7"/>
            <p:cNvSpPr/>
            <p:nvPr/>
          </p:nvSpPr>
          <p:spPr>
            <a:xfrm>
              <a:off x="2750875" y="1673975"/>
              <a:ext cx="505025" cy="141400"/>
            </a:xfrm>
            <a:custGeom>
              <a:avLst/>
              <a:gdLst/>
              <a:ahLst/>
              <a:cxnLst/>
              <a:rect l="l" t="t" r="r" b="b"/>
              <a:pathLst>
                <a:path w="20201" h="5656" extrusionOk="0">
                  <a:moveTo>
                    <a:pt x="926" y="0"/>
                  </a:moveTo>
                  <a:lnTo>
                    <a:pt x="1" y="1616"/>
                  </a:lnTo>
                  <a:lnTo>
                    <a:pt x="1" y="5655"/>
                  </a:lnTo>
                  <a:lnTo>
                    <a:pt x="6465" y="5655"/>
                  </a:lnTo>
                  <a:lnTo>
                    <a:pt x="6465" y="1616"/>
                  </a:lnTo>
                  <a:lnTo>
                    <a:pt x="20201" y="1616"/>
                  </a:lnTo>
                  <a:lnTo>
                    <a:pt x="2020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7"/>
            <p:cNvSpPr/>
            <p:nvPr/>
          </p:nvSpPr>
          <p:spPr>
            <a:xfrm>
              <a:off x="2750875" y="1673925"/>
              <a:ext cx="161650" cy="40475"/>
            </a:xfrm>
            <a:custGeom>
              <a:avLst/>
              <a:gdLst/>
              <a:ahLst/>
              <a:cxnLst/>
              <a:rect l="l" t="t" r="r" b="b"/>
              <a:pathLst>
                <a:path w="6466" h="1619" extrusionOk="0">
                  <a:moveTo>
                    <a:pt x="1" y="1"/>
                  </a:moveTo>
                  <a:lnTo>
                    <a:pt x="1" y="1618"/>
                  </a:lnTo>
                  <a:lnTo>
                    <a:pt x="6465" y="1618"/>
                  </a:lnTo>
                  <a:lnTo>
                    <a:pt x="646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7"/>
            <p:cNvSpPr/>
            <p:nvPr/>
          </p:nvSpPr>
          <p:spPr>
            <a:xfrm>
              <a:off x="3189175" y="1334725"/>
              <a:ext cx="102975" cy="103000"/>
            </a:xfrm>
            <a:custGeom>
              <a:avLst/>
              <a:gdLst/>
              <a:ahLst/>
              <a:cxnLst/>
              <a:rect l="l" t="t" r="r" b="b"/>
              <a:pathLst>
                <a:path w="4119" h="4120" extrusionOk="0">
                  <a:moveTo>
                    <a:pt x="2503" y="0"/>
                  </a:moveTo>
                  <a:lnTo>
                    <a:pt x="0" y="2503"/>
                  </a:lnTo>
                  <a:lnTo>
                    <a:pt x="1616" y="4119"/>
                  </a:lnTo>
                  <a:lnTo>
                    <a:pt x="4119" y="1616"/>
                  </a:lnTo>
                  <a:lnTo>
                    <a:pt x="3695" y="317"/>
                  </a:lnTo>
                  <a:lnTo>
                    <a:pt x="250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7"/>
            <p:cNvSpPr/>
            <p:nvPr/>
          </p:nvSpPr>
          <p:spPr>
            <a:xfrm>
              <a:off x="3251750" y="1305300"/>
              <a:ext cx="69850" cy="69875"/>
            </a:xfrm>
            <a:custGeom>
              <a:avLst/>
              <a:gdLst/>
              <a:ahLst/>
              <a:cxnLst/>
              <a:rect l="l" t="t" r="r" b="b"/>
              <a:pathLst>
                <a:path w="2794" h="2795" extrusionOk="0">
                  <a:moveTo>
                    <a:pt x="1177" y="0"/>
                  </a:moveTo>
                  <a:lnTo>
                    <a:pt x="0" y="1177"/>
                  </a:lnTo>
                  <a:lnTo>
                    <a:pt x="1615" y="2795"/>
                  </a:lnTo>
                  <a:lnTo>
                    <a:pt x="2793" y="1616"/>
                  </a:lnTo>
                  <a:lnTo>
                    <a:pt x="117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7"/>
            <p:cNvSpPr/>
            <p:nvPr/>
          </p:nvSpPr>
          <p:spPr>
            <a:xfrm>
              <a:off x="3003375" y="1310525"/>
              <a:ext cx="313075" cy="312950"/>
            </a:xfrm>
            <a:custGeom>
              <a:avLst/>
              <a:gdLst/>
              <a:ahLst/>
              <a:cxnLst/>
              <a:rect l="l" t="t" r="r" b="b"/>
              <a:pathLst>
                <a:path w="12523" h="12518" extrusionOk="0">
                  <a:moveTo>
                    <a:pt x="404" y="1"/>
                  </a:moveTo>
                  <a:cubicBezTo>
                    <a:pt x="181" y="1"/>
                    <a:pt x="0" y="182"/>
                    <a:pt x="2" y="407"/>
                  </a:cubicBezTo>
                  <a:lnTo>
                    <a:pt x="2" y="802"/>
                  </a:lnTo>
                  <a:lnTo>
                    <a:pt x="11716" y="12518"/>
                  </a:lnTo>
                  <a:lnTo>
                    <a:pt x="12111" y="12518"/>
                  </a:lnTo>
                  <a:cubicBezTo>
                    <a:pt x="12339" y="12518"/>
                    <a:pt x="12523" y="12331"/>
                    <a:pt x="12519" y="12103"/>
                  </a:cubicBezTo>
                  <a:cubicBezTo>
                    <a:pt x="12305" y="5516"/>
                    <a:pt x="7004" y="214"/>
                    <a:pt x="415" y="1"/>
                  </a:cubicBezTo>
                  <a:cubicBezTo>
                    <a:pt x="411" y="1"/>
                    <a:pt x="408"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7"/>
            <p:cNvSpPr/>
            <p:nvPr/>
          </p:nvSpPr>
          <p:spPr>
            <a:xfrm>
              <a:off x="3003400" y="1330550"/>
              <a:ext cx="292900" cy="292925"/>
            </a:xfrm>
            <a:custGeom>
              <a:avLst/>
              <a:gdLst/>
              <a:ahLst/>
              <a:cxnLst/>
              <a:rect l="l" t="t" r="r" b="b"/>
              <a:pathLst>
                <a:path w="11716" h="11717" extrusionOk="0">
                  <a:moveTo>
                    <a:pt x="1" y="1"/>
                  </a:moveTo>
                  <a:lnTo>
                    <a:pt x="1" y="11717"/>
                  </a:lnTo>
                  <a:lnTo>
                    <a:pt x="11715" y="11717"/>
                  </a:lnTo>
                  <a:cubicBezTo>
                    <a:pt x="11715" y="5245"/>
                    <a:pt x="647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7"/>
            <p:cNvSpPr/>
            <p:nvPr/>
          </p:nvSpPr>
          <p:spPr>
            <a:xfrm>
              <a:off x="2902375" y="1805225"/>
              <a:ext cx="383625" cy="20275"/>
            </a:xfrm>
            <a:custGeom>
              <a:avLst/>
              <a:gdLst/>
              <a:ahLst/>
              <a:cxnLst/>
              <a:rect l="l" t="t" r="r" b="b"/>
              <a:pathLst>
                <a:path w="15345" h="811" extrusionOk="0">
                  <a:moveTo>
                    <a:pt x="405" y="1"/>
                  </a:moveTo>
                  <a:lnTo>
                    <a:pt x="1" y="405"/>
                  </a:lnTo>
                  <a:lnTo>
                    <a:pt x="405" y="810"/>
                  </a:lnTo>
                  <a:lnTo>
                    <a:pt x="14949" y="810"/>
                  </a:lnTo>
                  <a:cubicBezTo>
                    <a:pt x="15169" y="804"/>
                    <a:pt x="15345" y="625"/>
                    <a:pt x="15345" y="405"/>
                  </a:cubicBezTo>
                  <a:cubicBezTo>
                    <a:pt x="15345" y="186"/>
                    <a:pt x="15169" y="6"/>
                    <a:pt x="149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7"/>
            <p:cNvSpPr/>
            <p:nvPr/>
          </p:nvSpPr>
          <p:spPr>
            <a:xfrm>
              <a:off x="3003400" y="1350750"/>
              <a:ext cx="272700" cy="343450"/>
            </a:xfrm>
            <a:custGeom>
              <a:avLst/>
              <a:gdLst/>
              <a:ahLst/>
              <a:cxnLst/>
              <a:rect l="l" t="t" r="r" b="b"/>
              <a:pathLst>
                <a:path w="10908" h="13738" extrusionOk="0">
                  <a:moveTo>
                    <a:pt x="1" y="0"/>
                  </a:moveTo>
                  <a:lnTo>
                    <a:pt x="7271" y="13737"/>
                  </a:lnTo>
                  <a:lnTo>
                    <a:pt x="10504" y="13737"/>
                  </a:lnTo>
                  <a:cubicBezTo>
                    <a:pt x="10727" y="13737"/>
                    <a:pt x="10908" y="13556"/>
                    <a:pt x="10908" y="13332"/>
                  </a:cubicBezTo>
                  <a:lnTo>
                    <a:pt x="10908" y="10909"/>
                  </a:lnTo>
                  <a:cubicBezTo>
                    <a:pt x="10908" y="4884"/>
                    <a:pt x="6025"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7"/>
            <p:cNvSpPr/>
            <p:nvPr/>
          </p:nvSpPr>
          <p:spPr>
            <a:xfrm>
              <a:off x="2730700" y="1350750"/>
              <a:ext cx="272725" cy="343450"/>
            </a:xfrm>
            <a:custGeom>
              <a:avLst/>
              <a:gdLst/>
              <a:ahLst/>
              <a:cxnLst/>
              <a:rect l="l" t="t" r="r" b="b"/>
              <a:pathLst>
                <a:path w="10909" h="13738" extrusionOk="0">
                  <a:moveTo>
                    <a:pt x="10909" y="0"/>
                  </a:moveTo>
                  <a:cubicBezTo>
                    <a:pt x="4884" y="0"/>
                    <a:pt x="0" y="4884"/>
                    <a:pt x="0" y="10909"/>
                  </a:cubicBezTo>
                  <a:lnTo>
                    <a:pt x="0" y="13332"/>
                  </a:lnTo>
                  <a:cubicBezTo>
                    <a:pt x="0" y="13556"/>
                    <a:pt x="181" y="13737"/>
                    <a:pt x="405" y="13737"/>
                  </a:cubicBezTo>
                  <a:lnTo>
                    <a:pt x="3636" y="13737"/>
                  </a:lnTo>
                  <a:lnTo>
                    <a:pt x="1090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77"/>
            <p:cNvSpPr/>
            <p:nvPr/>
          </p:nvSpPr>
          <p:spPr>
            <a:xfrm>
              <a:off x="2821600" y="1350750"/>
              <a:ext cx="181825" cy="343450"/>
            </a:xfrm>
            <a:custGeom>
              <a:avLst/>
              <a:gdLst/>
              <a:ahLst/>
              <a:cxnLst/>
              <a:rect l="l" t="t" r="r" b="b"/>
              <a:pathLst>
                <a:path w="7273" h="13738" extrusionOk="0">
                  <a:moveTo>
                    <a:pt x="7273" y="0"/>
                  </a:moveTo>
                  <a:cubicBezTo>
                    <a:pt x="3256" y="0"/>
                    <a:pt x="0" y="4884"/>
                    <a:pt x="0" y="10909"/>
                  </a:cubicBezTo>
                  <a:lnTo>
                    <a:pt x="0" y="13737"/>
                  </a:lnTo>
                  <a:lnTo>
                    <a:pt x="4444" y="13737"/>
                  </a:lnTo>
                  <a:lnTo>
                    <a:pt x="727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7"/>
            <p:cNvSpPr/>
            <p:nvPr/>
          </p:nvSpPr>
          <p:spPr>
            <a:xfrm>
              <a:off x="3003400" y="1350750"/>
              <a:ext cx="181825" cy="343450"/>
            </a:xfrm>
            <a:custGeom>
              <a:avLst/>
              <a:gdLst/>
              <a:ahLst/>
              <a:cxnLst/>
              <a:rect l="l" t="t" r="r" b="b"/>
              <a:pathLst>
                <a:path w="7273" h="13738" extrusionOk="0">
                  <a:moveTo>
                    <a:pt x="1" y="0"/>
                  </a:moveTo>
                  <a:lnTo>
                    <a:pt x="2829" y="13737"/>
                  </a:lnTo>
                  <a:lnTo>
                    <a:pt x="7273" y="13737"/>
                  </a:lnTo>
                  <a:lnTo>
                    <a:pt x="7273" y="10909"/>
                  </a:lnTo>
                  <a:cubicBezTo>
                    <a:pt x="7273" y="4884"/>
                    <a:pt x="4016"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7"/>
            <p:cNvSpPr/>
            <p:nvPr/>
          </p:nvSpPr>
          <p:spPr>
            <a:xfrm>
              <a:off x="2932700" y="1350750"/>
              <a:ext cx="141425" cy="343450"/>
            </a:xfrm>
            <a:custGeom>
              <a:avLst/>
              <a:gdLst/>
              <a:ahLst/>
              <a:cxnLst/>
              <a:rect l="l" t="t" r="r" b="b"/>
              <a:pathLst>
                <a:path w="5657" h="13738" extrusionOk="0">
                  <a:moveTo>
                    <a:pt x="2829" y="0"/>
                  </a:moveTo>
                  <a:cubicBezTo>
                    <a:pt x="1267" y="0"/>
                    <a:pt x="0" y="4884"/>
                    <a:pt x="0" y="10909"/>
                  </a:cubicBezTo>
                  <a:lnTo>
                    <a:pt x="0" y="13737"/>
                  </a:lnTo>
                  <a:lnTo>
                    <a:pt x="5657" y="13737"/>
                  </a:lnTo>
                  <a:lnTo>
                    <a:pt x="5657" y="10909"/>
                  </a:lnTo>
                  <a:cubicBezTo>
                    <a:pt x="5657" y="4884"/>
                    <a:pt x="4391" y="0"/>
                    <a:pt x="282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7"/>
            <p:cNvSpPr/>
            <p:nvPr/>
          </p:nvSpPr>
          <p:spPr>
            <a:xfrm>
              <a:off x="2942775" y="1734550"/>
              <a:ext cx="121250" cy="70700"/>
            </a:xfrm>
            <a:custGeom>
              <a:avLst/>
              <a:gdLst/>
              <a:ahLst/>
              <a:cxnLst/>
              <a:rect l="l" t="t" r="r" b="b"/>
              <a:pathLst>
                <a:path w="4850" h="2828" extrusionOk="0">
                  <a:moveTo>
                    <a:pt x="405" y="1"/>
                  </a:moveTo>
                  <a:cubicBezTo>
                    <a:pt x="182" y="1"/>
                    <a:pt x="1" y="182"/>
                    <a:pt x="1" y="404"/>
                  </a:cubicBezTo>
                  <a:lnTo>
                    <a:pt x="1" y="2828"/>
                  </a:lnTo>
                  <a:lnTo>
                    <a:pt x="4849" y="2828"/>
                  </a:lnTo>
                  <a:lnTo>
                    <a:pt x="4849" y="404"/>
                  </a:lnTo>
                  <a:cubicBezTo>
                    <a:pt x="4849" y="182"/>
                    <a:pt x="4668" y="1"/>
                    <a:pt x="4445" y="1"/>
                  </a:cubicBezTo>
                  <a:lnTo>
                    <a:pt x="2829" y="1"/>
                  </a:lnTo>
                  <a:lnTo>
                    <a:pt x="2385" y="455"/>
                  </a:lnTo>
                  <a:lnTo>
                    <a:pt x="202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7"/>
            <p:cNvSpPr/>
            <p:nvPr/>
          </p:nvSpPr>
          <p:spPr>
            <a:xfrm>
              <a:off x="2872075" y="1734775"/>
              <a:ext cx="20250" cy="40200"/>
            </a:xfrm>
            <a:custGeom>
              <a:avLst/>
              <a:gdLst/>
              <a:ahLst/>
              <a:cxnLst/>
              <a:rect l="l" t="t" r="r" b="b"/>
              <a:pathLst>
                <a:path w="810" h="1608" extrusionOk="0">
                  <a:moveTo>
                    <a:pt x="405" y="0"/>
                  </a:moveTo>
                  <a:cubicBezTo>
                    <a:pt x="186" y="0"/>
                    <a:pt x="6" y="176"/>
                    <a:pt x="2" y="395"/>
                  </a:cubicBezTo>
                  <a:lnTo>
                    <a:pt x="2" y="1203"/>
                  </a:lnTo>
                  <a:cubicBezTo>
                    <a:pt x="0" y="1427"/>
                    <a:pt x="181" y="1608"/>
                    <a:pt x="405" y="1608"/>
                  </a:cubicBezTo>
                  <a:cubicBezTo>
                    <a:pt x="628" y="1608"/>
                    <a:pt x="810" y="1427"/>
                    <a:pt x="810" y="1203"/>
                  </a:cubicBezTo>
                  <a:lnTo>
                    <a:pt x="810" y="395"/>
                  </a:lnTo>
                  <a:cubicBezTo>
                    <a:pt x="804" y="176"/>
                    <a:pt x="626" y="0"/>
                    <a:pt x="4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7"/>
            <p:cNvSpPr/>
            <p:nvPr/>
          </p:nvSpPr>
          <p:spPr>
            <a:xfrm>
              <a:off x="3175100" y="1734775"/>
              <a:ext cx="20225" cy="40200"/>
            </a:xfrm>
            <a:custGeom>
              <a:avLst/>
              <a:gdLst/>
              <a:ahLst/>
              <a:cxnLst/>
              <a:rect l="l" t="t" r="r" b="b"/>
              <a:pathLst>
                <a:path w="809" h="1608" extrusionOk="0">
                  <a:moveTo>
                    <a:pt x="403" y="0"/>
                  </a:moveTo>
                  <a:cubicBezTo>
                    <a:pt x="184" y="0"/>
                    <a:pt x="4" y="176"/>
                    <a:pt x="0" y="395"/>
                  </a:cubicBezTo>
                  <a:lnTo>
                    <a:pt x="0" y="1203"/>
                  </a:lnTo>
                  <a:cubicBezTo>
                    <a:pt x="0" y="1427"/>
                    <a:pt x="181" y="1608"/>
                    <a:pt x="403" y="1608"/>
                  </a:cubicBezTo>
                  <a:cubicBezTo>
                    <a:pt x="627" y="1608"/>
                    <a:pt x="808" y="1427"/>
                    <a:pt x="808" y="1203"/>
                  </a:cubicBezTo>
                  <a:lnTo>
                    <a:pt x="808" y="395"/>
                  </a:lnTo>
                  <a:cubicBezTo>
                    <a:pt x="804" y="176"/>
                    <a:pt x="624" y="0"/>
                    <a:pt x="4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7"/>
            <p:cNvSpPr/>
            <p:nvPr/>
          </p:nvSpPr>
          <p:spPr>
            <a:xfrm>
              <a:off x="3114350" y="1734350"/>
              <a:ext cx="20475" cy="40625"/>
            </a:xfrm>
            <a:custGeom>
              <a:avLst/>
              <a:gdLst/>
              <a:ahLst/>
              <a:cxnLst/>
              <a:rect l="l" t="t" r="r" b="b"/>
              <a:pathLst>
                <a:path w="819" h="1625" extrusionOk="0">
                  <a:moveTo>
                    <a:pt x="410" y="0"/>
                  </a:moveTo>
                  <a:cubicBezTo>
                    <a:pt x="183" y="0"/>
                    <a:pt x="1" y="186"/>
                    <a:pt x="7" y="412"/>
                  </a:cubicBezTo>
                  <a:lnTo>
                    <a:pt x="7" y="1220"/>
                  </a:lnTo>
                  <a:cubicBezTo>
                    <a:pt x="7" y="1444"/>
                    <a:pt x="186" y="1625"/>
                    <a:pt x="410" y="1625"/>
                  </a:cubicBezTo>
                  <a:cubicBezTo>
                    <a:pt x="633" y="1625"/>
                    <a:pt x="814" y="1444"/>
                    <a:pt x="814" y="1220"/>
                  </a:cubicBezTo>
                  <a:lnTo>
                    <a:pt x="814" y="412"/>
                  </a:lnTo>
                  <a:cubicBezTo>
                    <a:pt x="819" y="186"/>
                    <a:pt x="636" y="0"/>
                    <a:pt x="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7"/>
            <p:cNvSpPr/>
            <p:nvPr/>
          </p:nvSpPr>
          <p:spPr>
            <a:xfrm>
              <a:off x="2811475" y="1734775"/>
              <a:ext cx="20225" cy="40200"/>
            </a:xfrm>
            <a:custGeom>
              <a:avLst/>
              <a:gdLst/>
              <a:ahLst/>
              <a:cxnLst/>
              <a:rect l="l" t="t" r="r" b="b"/>
              <a:pathLst>
                <a:path w="809" h="1608" extrusionOk="0">
                  <a:moveTo>
                    <a:pt x="405" y="0"/>
                  </a:moveTo>
                  <a:cubicBezTo>
                    <a:pt x="185" y="0"/>
                    <a:pt x="6" y="176"/>
                    <a:pt x="1" y="395"/>
                  </a:cubicBezTo>
                  <a:lnTo>
                    <a:pt x="1" y="1203"/>
                  </a:lnTo>
                  <a:cubicBezTo>
                    <a:pt x="1" y="1427"/>
                    <a:pt x="182" y="1608"/>
                    <a:pt x="405" y="1608"/>
                  </a:cubicBezTo>
                  <a:cubicBezTo>
                    <a:pt x="629" y="1608"/>
                    <a:pt x="808" y="1427"/>
                    <a:pt x="808" y="1203"/>
                  </a:cubicBezTo>
                  <a:lnTo>
                    <a:pt x="808" y="395"/>
                  </a:lnTo>
                  <a:cubicBezTo>
                    <a:pt x="804" y="176"/>
                    <a:pt x="625" y="0"/>
                    <a:pt x="4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7"/>
            <p:cNvSpPr/>
            <p:nvPr/>
          </p:nvSpPr>
          <p:spPr>
            <a:xfrm>
              <a:off x="3268850" y="1280300"/>
              <a:ext cx="89025" cy="82250"/>
            </a:xfrm>
            <a:custGeom>
              <a:avLst/>
              <a:gdLst/>
              <a:ahLst/>
              <a:cxnLst/>
              <a:rect l="l" t="t" r="r" b="b"/>
              <a:pathLst>
                <a:path w="3561" h="3290" extrusionOk="0">
                  <a:moveTo>
                    <a:pt x="1095" y="0"/>
                  </a:moveTo>
                  <a:lnTo>
                    <a:pt x="1" y="1095"/>
                  </a:lnTo>
                  <a:lnTo>
                    <a:pt x="2197" y="3290"/>
                  </a:lnTo>
                  <a:lnTo>
                    <a:pt x="2732" y="3206"/>
                  </a:lnTo>
                  <a:lnTo>
                    <a:pt x="3404" y="2534"/>
                  </a:lnTo>
                  <a:cubicBezTo>
                    <a:pt x="3561" y="2376"/>
                    <a:pt x="3561" y="2119"/>
                    <a:pt x="3404" y="1962"/>
                  </a:cubicBezTo>
                  <a:lnTo>
                    <a:pt x="3404" y="1961"/>
                  </a:lnTo>
                  <a:lnTo>
                    <a:pt x="1450" y="7"/>
                  </a:lnTo>
                  <a:lnTo>
                    <a:pt x="10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7"/>
            <p:cNvSpPr/>
            <p:nvPr/>
          </p:nvSpPr>
          <p:spPr>
            <a:xfrm>
              <a:off x="3254050" y="1269925"/>
              <a:ext cx="83100" cy="101900"/>
            </a:xfrm>
            <a:custGeom>
              <a:avLst/>
              <a:gdLst/>
              <a:ahLst/>
              <a:cxnLst/>
              <a:rect l="l" t="t" r="r" b="b"/>
              <a:pathLst>
                <a:path w="3324" h="4076" extrusionOk="0">
                  <a:moveTo>
                    <a:pt x="1454" y="0"/>
                  </a:moveTo>
                  <a:cubicBezTo>
                    <a:pt x="1350" y="0"/>
                    <a:pt x="1247" y="40"/>
                    <a:pt x="1167" y="119"/>
                  </a:cubicBezTo>
                  <a:lnTo>
                    <a:pt x="157" y="1130"/>
                  </a:lnTo>
                  <a:cubicBezTo>
                    <a:pt x="0" y="1287"/>
                    <a:pt x="0" y="1543"/>
                    <a:pt x="157" y="1700"/>
                  </a:cubicBezTo>
                  <a:lnTo>
                    <a:pt x="2414" y="3958"/>
                  </a:lnTo>
                  <a:cubicBezTo>
                    <a:pt x="2493" y="4036"/>
                    <a:pt x="2597" y="4076"/>
                    <a:pt x="2700" y="4076"/>
                  </a:cubicBezTo>
                  <a:cubicBezTo>
                    <a:pt x="2804" y="4076"/>
                    <a:pt x="2907" y="4036"/>
                    <a:pt x="2985" y="3958"/>
                  </a:cubicBezTo>
                  <a:lnTo>
                    <a:pt x="3324" y="3620"/>
                  </a:lnTo>
                  <a:lnTo>
                    <a:pt x="1656" y="1952"/>
                  </a:lnTo>
                  <a:cubicBezTo>
                    <a:pt x="1340" y="1636"/>
                    <a:pt x="1340" y="1124"/>
                    <a:pt x="1656" y="808"/>
                  </a:cubicBezTo>
                  <a:lnTo>
                    <a:pt x="2042" y="422"/>
                  </a:lnTo>
                  <a:lnTo>
                    <a:pt x="1739" y="119"/>
                  </a:lnTo>
                  <a:cubicBezTo>
                    <a:pt x="1660" y="40"/>
                    <a:pt x="1557" y="0"/>
                    <a:pt x="14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7"/>
            <p:cNvSpPr/>
            <p:nvPr/>
          </p:nvSpPr>
          <p:spPr>
            <a:xfrm>
              <a:off x="2720350" y="1805225"/>
              <a:ext cx="192175" cy="20275"/>
            </a:xfrm>
            <a:custGeom>
              <a:avLst/>
              <a:gdLst/>
              <a:ahLst/>
              <a:cxnLst/>
              <a:rect l="l" t="t" r="r" b="b"/>
              <a:pathLst>
                <a:path w="7687" h="811" extrusionOk="0">
                  <a:moveTo>
                    <a:pt x="406" y="1"/>
                  </a:moveTo>
                  <a:cubicBezTo>
                    <a:pt x="183" y="1"/>
                    <a:pt x="1" y="182"/>
                    <a:pt x="1" y="405"/>
                  </a:cubicBezTo>
                  <a:cubicBezTo>
                    <a:pt x="1" y="629"/>
                    <a:pt x="183" y="810"/>
                    <a:pt x="406" y="810"/>
                  </a:cubicBezTo>
                  <a:cubicBezTo>
                    <a:pt x="409" y="810"/>
                    <a:pt x="412" y="810"/>
                    <a:pt x="414" y="810"/>
                  </a:cubicBezTo>
                  <a:lnTo>
                    <a:pt x="7686" y="810"/>
                  </a:lnTo>
                  <a:lnTo>
                    <a:pt x="7686" y="1"/>
                  </a:lnTo>
                  <a:lnTo>
                    <a:pt x="414" y="1"/>
                  </a:lnTo>
                  <a:cubicBezTo>
                    <a:pt x="412" y="1"/>
                    <a:pt x="409" y="1"/>
                    <a:pt x="4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7"/>
            <p:cNvSpPr/>
            <p:nvPr/>
          </p:nvSpPr>
          <p:spPr>
            <a:xfrm>
              <a:off x="2993275" y="1734550"/>
              <a:ext cx="20225" cy="70700"/>
            </a:xfrm>
            <a:custGeom>
              <a:avLst/>
              <a:gdLst/>
              <a:ahLst/>
              <a:cxnLst/>
              <a:rect l="l" t="t" r="r" b="b"/>
              <a:pathLst>
                <a:path w="809" h="2828" extrusionOk="0">
                  <a:moveTo>
                    <a:pt x="1" y="1"/>
                  </a:moveTo>
                  <a:lnTo>
                    <a:pt x="1" y="2828"/>
                  </a:lnTo>
                  <a:lnTo>
                    <a:pt x="809" y="2828"/>
                  </a:lnTo>
                  <a:lnTo>
                    <a:pt x="80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1" name="Google Shape;2861;p77"/>
          <p:cNvGrpSpPr/>
          <p:nvPr/>
        </p:nvGrpSpPr>
        <p:grpSpPr>
          <a:xfrm>
            <a:off x="3615534" y="2374036"/>
            <a:ext cx="454300" cy="552267"/>
            <a:chOff x="3561975" y="1204475"/>
            <a:chExt cx="524475" cy="637575"/>
          </a:xfrm>
        </p:grpSpPr>
        <p:sp>
          <p:nvSpPr>
            <p:cNvPr id="2862" name="Google Shape;2862;p77"/>
            <p:cNvSpPr/>
            <p:nvPr/>
          </p:nvSpPr>
          <p:spPr>
            <a:xfrm>
              <a:off x="3911625" y="1728900"/>
              <a:ext cx="41175" cy="72000"/>
            </a:xfrm>
            <a:custGeom>
              <a:avLst/>
              <a:gdLst/>
              <a:ahLst/>
              <a:cxnLst/>
              <a:rect l="l" t="t" r="r" b="b"/>
              <a:pathLst>
                <a:path w="1647" h="2880" extrusionOk="0">
                  <a:moveTo>
                    <a:pt x="1" y="1"/>
                  </a:moveTo>
                  <a:lnTo>
                    <a:pt x="823" y="2880"/>
                  </a:lnTo>
                  <a:lnTo>
                    <a:pt x="1646" y="2880"/>
                  </a:lnTo>
                  <a:lnTo>
                    <a:pt x="164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7"/>
            <p:cNvSpPr/>
            <p:nvPr/>
          </p:nvSpPr>
          <p:spPr>
            <a:xfrm>
              <a:off x="3911600" y="1728900"/>
              <a:ext cx="20600" cy="72000"/>
            </a:xfrm>
            <a:custGeom>
              <a:avLst/>
              <a:gdLst/>
              <a:ahLst/>
              <a:cxnLst/>
              <a:rect l="l" t="t" r="r" b="b"/>
              <a:pathLst>
                <a:path w="824" h="2880" extrusionOk="0">
                  <a:moveTo>
                    <a:pt x="0" y="1"/>
                  </a:moveTo>
                  <a:lnTo>
                    <a:pt x="0" y="2880"/>
                  </a:lnTo>
                  <a:lnTo>
                    <a:pt x="824" y="2880"/>
                  </a:lnTo>
                  <a:lnTo>
                    <a:pt x="8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7"/>
            <p:cNvSpPr/>
            <p:nvPr/>
          </p:nvSpPr>
          <p:spPr>
            <a:xfrm>
              <a:off x="3911625" y="1800875"/>
              <a:ext cx="70250" cy="28575"/>
            </a:xfrm>
            <a:custGeom>
              <a:avLst/>
              <a:gdLst/>
              <a:ahLst/>
              <a:cxnLst/>
              <a:rect l="l" t="t" r="r" b="b"/>
              <a:pathLst>
                <a:path w="2810" h="1143" extrusionOk="0">
                  <a:moveTo>
                    <a:pt x="1" y="1"/>
                  </a:moveTo>
                  <a:lnTo>
                    <a:pt x="1" y="824"/>
                  </a:lnTo>
                  <a:lnTo>
                    <a:pt x="412" y="1143"/>
                  </a:lnTo>
                  <a:lnTo>
                    <a:pt x="2468" y="1143"/>
                  </a:lnTo>
                  <a:lnTo>
                    <a:pt x="2809" y="824"/>
                  </a:lnTo>
                  <a:cubicBezTo>
                    <a:pt x="2634" y="330"/>
                    <a:pt x="2168" y="1"/>
                    <a:pt x="1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7"/>
            <p:cNvSpPr/>
            <p:nvPr/>
          </p:nvSpPr>
          <p:spPr>
            <a:xfrm>
              <a:off x="3911625" y="1821475"/>
              <a:ext cx="72000" cy="20575"/>
            </a:xfrm>
            <a:custGeom>
              <a:avLst/>
              <a:gdLst/>
              <a:ahLst/>
              <a:cxnLst/>
              <a:rect l="l" t="t" r="r" b="b"/>
              <a:pathLst>
                <a:path w="2880" h="823" extrusionOk="0">
                  <a:moveTo>
                    <a:pt x="1" y="0"/>
                  </a:moveTo>
                  <a:lnTo>
                    <a:pt x="1" y="410"/>
                  </a:lnTo>
                  <a:cubicBezTo>
                    <a:pt x="1" y="638"/>
                    <a:pt x="184" y="822"/>
                    <a:pt x="411" y="822"/>
                  </a:cubicBezTo>
                  <a:lnTo>
                    <a:pt x="2468" y="822"/>
                  </a:lnTo>
                  <a:cubicBezTo>
                    <a:pt x="2694" y="822"/>
                    <a:pt x="2880" y="638"/>
                    <a:pt x="2880" y="410"/>
                  </a:cubicBezTo>
                  <a:cubicBezTo>
                    <a:pt x="2880" y="270"/>
                    <a:pt x="2856" y="132"/>
                    <a:pt x="28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7"/>
            <p:cNvSpPr/>
            <p:nvPr/>
          </p:nvSpPr>
          <p:spPr>
            <a:xfrm>
              <a:off x="3767675" y="1728900"/>
              <a:ext cx="41150" cy="72000"/>
            </a:xfrm>
            <a:custGeom>
              <a:avLst/>
              <a:gdLst/>
              <a:ahLst/>
              <a:cxnLst/>
              <a:rect l="l" t="t" r="r" b="b"/>
              <a:pathLst>
                <a:path w="1646" h="2880" extrusionOk="0">
                  <a:moveTo>
                    <a:pt x="0" y="1"/>
                  </a:moveTo>
                  <a:lnTo>
                    <a:pt x="822" y="2880"/>
                  </a:lnTo>
                  <a:lnTo>
                    <a:pt x="1646" y="2880"/>
                  </a:lnTo>
                  <a:lnTo>
                    <a:pt x="1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7"/>
            <p:cNvSpPr/>
            <p:nvPr/>
          </p:nvSpPr>
          <p:spPr>
            <a:xfrm>
              <a:off x="3767625" y="1728900"/>
              <a:ext cx="20625" cy="72000"/>
            </a:xfrm>
            <a:custGeom>
              <a:avLst/>
              <a:gdLst/>
              <a:ahLst/>
              <a:cxnLst/>
              <a:rect l="l" t="t" r="r" b="b"/>
              <a:pathLst>
                <a:path w="825" h="2880" extrusionOk="0">
                  <a:moveTo>
                    <a:pt x="1" y="1"/>
                  </a:moveTo>
                  <a:lnTo>
                    <a:pt x="1" y="2880"/>
                  </a:lnTo>
                  <a:lnTo>
                    <a:pt x="824" y="2880"/>
                  </a:lnTo>
                  <a:lnTo>
                    <a:pt x="8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7"/>
            <p:cNvSpPr/>
            <p:nvPr/>
          </p:nvSpPr>
          <p:spPr>
            <a:xfrm>
              <a:off x="4015550" y="1682625"/>
              <a:ext cx="70900" cy="138875"/>
            </a:xfrm>
            <a:custGeom>
              <a:avLst/>
              <a:gdLst/>
              <a:ahLst/>
              <a:cxnLst/>
              <a:rect l="l" t="t" r="r" b="b"/>
              <a:pathLst>
                <a:path w="2836" h="5555" extrusionOk="0">
                  <a:moveTo>
                    <a:pt x="0" y="1"/>
                  </a:moveTo>
                  <a:lnTo>
                    <a:pt x="1247" y="2292"/>
                  </a:lnTo>
                  <a:cubicBezTo>
                    <a:pt x="1388" y="2577"/>
                    <a:pt x="1562" y="3251"/>
                    <a:pt x="1562" y="3571"/>
                  </a:cubicBezTo>
                  <a:lnTo>
                    <a:pt x="2014" y="5554"/>
                  </a:lnTo>
                  <a:cubicBezTo>
                    <a:pt x="2468" y="5554"/>
                    <a:pt x="2836" y="5185"/>
                    <a:pt x="2836" y="4731"/>
                  </a:cubicBezTo>
                  <a:lnTo>
                    <a:pt x="2836" y="3544"/>
                  </a:lnTo>
                  <a:cubicBezTo>
                    <a:pt x="2836" y="3241"/>
                    <a:pt x="2781" y="2941"/>
                    <a:pt x="2672" y="2658"/>
                  </a:cubicBezTo>
                  <a:lnTo>
                    <a:pt x="1872" y="58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7"/>
            <p:cNvSpPr/>
            <p:nvPr/>
          </p:nvSpPr>
          <p:spPr>
            <a:xfrm>
              <a:off x="4019800" y="1700450"/>
              <a:ext cx="46075" cy="121050"/>
            </a:xfrm>
            <a:custGeom>
              <a:avLst/>
              <a:gdLst/>
              <a:ahLst/>
              <a:cxnLst/>
              <a:rect l="l" t="t" r="r" b="b"/>
              <a:pathLst>
                <a:path w="1843" h="4842" extrusionOk="0">
                  <a:moveTo>
                    <a:pt x="231" y="1"/>
                  </a:moveTo>
                  <a:lnTo>
                    <a:pt x="0" y="332"/>
                  </a:lnTo>
                  <a:lnTo>
                    <a:pt x="804" y="1938"/>
                  </a:lnTo>
                  <a:cubicBezTo>
                    <a:pt x="945" y="2224"/>
                    <a:pt x="1020" y="2539"/>
                    <a:pt x="1020" y="2858"/>
                  </a:cubicBezTo>
                  <a:lnTo>
                    <a:pt x="1020" y="4018"/>
                  </a:lnTo>
                  <a:cubicBezTo>
                    <a:pt x="1020" y="4472"/>
                    <a:pt x="1388" y="4841"/>
                    <a:pt x="1842" y="4841"/>
                  </a:cubicBezTo>
                  <a:lnTo>
                    <a:pt x="1842" y="2859"/>
                  </a:lnTo>
                  <a:cubicBezTo>
                    <a:pt x="1842" y="2412"/>
                    <a:pt x="1738" y="1970"/>
                    <a:pt x="1540" y="1570"/>
                  </a:cubicBezTo>
                  <a:lnTo>
                    <a:pt x="809" y="111"/>
                  </a:lnTo>
                  <a:lnTo>
                    <a:pt x="23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7"/>
            <p:cNvSpPr/>
            <p:nvPr/>
          </p:nvSpPr>
          <p:spPr>
            <a:xfrm>
              <a:off x="3963025" y="1626075"/>
              <a:ext cx="99350" cy="77175"/>
            </a:xfrm>
            <a:custGeom>
              <a:avLst/>
              <a:gdLst/>
              <a:ahLst/>
              <a:cxnLst/>
              <a:rect l="l" t="t" r="r" b="b"/>
              <a:pathLst>
                <a:path w="3974" h="3087" extrusionOk="0">
                  <a:moveTo>
                    <a:pt x="177" y="1"/>
                  </a:moveTo>
                  <a:lnTo>
                    <a:pt x="0" y="617"/>
                  </a:lnTo>
                  <a:lnTo>
                    <a:pt x="0" y="1677"/>
                  </a:lnTo>
                  <a:lnTo>
                    <a:pt x="1136" y="1677"/>
                  </a:lnTo>
                  <a:cubicBezTo>
                    <a:pt x="1449" y="1677"/>
                    <a:pt x="2079" y="2021"/>
                    <a:pt x="2217" y="2300"/>
                  </a:cubicBezTo>
                  <a:lnTo>
                    <a:pt x="3080" y="3086"/>
                  </a:lnTo>
                  <a:lnTo>
                    <a:pt x="3973" y="2843"/>
                  </a:lnTo>
                  <a:lnTo>
                    <a:pt x="3286" y="1055"/>
                  </a:lnTo>
                  <a:cubicBezTo>
                    <a:pt x="3041" y="419"/>
                    <a:pt x="2431" y="1"/>
                    <a:pt x="17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7"/>
            <p:cNvSpPr/>
            <p:nvPr/>
          </p:nvSpPr>
          <p:spPr>
            <a:xfrm>
              <a:off x="3963025" y="1656925"/>
              <a:ext cx="77025" cy="51850"/>
            </a:xfrm>
            <a:custGeom>
              <a:avLst/>
              <a:gdLst/>
              <a:ahLst/>
              <a:cxnLst/>
              <a:rect l="l" t="t" r="r" b="b"/>
              <a:pathLst>
                <a:path w="3081" h="2074" extrusionOk="0">
                  <a:moveTo>
                    <a:pt x="1142" y="0"/>
                  </a:moveTo>
                  <a:cubicBezTo>
                    <a:pt x="1140" y="0"/>
                    <a:pt x="1139" y="0"/>
                    <a:pt x="1138" y="0"/>
                  </a:cubicBezTo>
                  <a:lnTo>
                    <a:pt x="0" y="0"/>
                  </a:lnTo>
                  <a:lnTo>
                    <a:pt x="0" y="824"/>
                  </a:lnTo>
                  <a:lnTo>
                    <a:pt x="1138" y="824"/>
                  </a:lnTo>
                  <a:cubicBezTo>
                    <a:pt x="1449" y="824"/>
                    <a:pt x="1734" y="999"/>
                    <a:pt x="1874" y="1278"/>
                  </a:cubicBezTo>
                  <a:lnTo>
                    <a:pt x="2271" y="2073"/>
                  </a:lnTo>
                  <a:lnTo>
                    <a:pt x="3080" y="1854"/>
                  </a:lnTo>
                  <a:lnTo>
                    <a:pt x="2609" y="910"/>
                  </a:lnTo>
                  <a:cubicBezTo>
                    <a:pt x="2333" y="352"/>
                    <a:pt x="1764" y="0"/>
                    <a:pt x="11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7"/>
            <p:cNvSpPr/>
            <p:nvPr/>
          </p:nvSpPr>
          <p:spPr>
            <a:xfrm>
              <a:off x="3644250" y="1369000"/>
              <a:ext cx="20575" cy="102850"/>
            </a:xfrm>
            <a:custGeom>
              <a:avLst/>
              <a:gdLst/>
              <a:ahLst/>
              <a:cxnLst/>
              <a:rect l="l" t="t" r="r" b="b"/>
              <a:pathLst>
                <a:path w="823" h="4114" extrusionOk="0">
                  <a:moveTo>
                    <a:pt x="1" y="0"/>
                  </a:moveTo>
                  <a:lnTo>
                    <a:pt x="1" y="4113"/>
                  </a:lnTo>
                  <a:lnTo>
                    <a:pt x="823" y="4113"/>
                  </a:lnTo>
                  <a:lnTo>
                    <a:pt x="82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7"/>
            <p:cNvSpPr/>
            <p:nvPr/>
          </p:nvSpPr>
          <p:spPr>
            <a:xfrm>
              <a:off x="3561975" y="1461575"/>
              <a:ext cx="113150" cy="113100"/>
            </a:xfrm>
            <a:custGeom>
              <a:avLst/>
              <a:gdLst/>
              <a:ahLst/>
              <a:cxnLst/>
              <a:rect l="l" t="t" r="r" b="b"/>
              <a:pathLst>
                <a:path w="4526" h="4524" extrusionOk="0">
                  <a:moveTo>
                    <a:pt x="3703" y="0"/>
                  </a:moveTo>
                  <a:lnTo>
                    <a:pt x="3218" y="410"/>
                  </a:lnTo>
                  <a:lnTo>
                    <a:pt x="3218" y="3184"/>
                  </a:lnTo>
                  <a:lnTo>
                    <a:pt x="413" y="3184"/>
                  </a:lnTo>
                  <a:lnTo>
                    <a:pt x="1" y="3701"/>
                  </a:lnTo>
                  <a:lnTo>
                    <a:pt x="1" y="4113"/>
                  </a:lnTo>
                  <a:cubicBezTo>
                    <a:pt x="1" y="4339"/>
                    <a:pt x="185" y="4523"/>
                    <a:pt x="413" y="4523"/>
                  </a:cubicBezTo>
                  <a:lnTo>
                    <a:pt x="3703" y="4523"/>
                  </a:lnTo>
                  <a:cubicBezTo>
                    <a:pt x="4158" y="4523"/>
                    <a:pt x="4525" y="4156"/>
                    <a:pt x="4525" y="3701"/>
                  </a:cubicBezTo>
                  <a:lnTo>
                    <a:pt x="4525" y="412"/>
                  </a:lnTo>
                  <a:cubicBezTo>
                    <a:pt x="4525" y="184"/>
                    <a:pt x="4342" y="0"/>
                    <a:pt x="41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7"/>
            <p:cNvSpPr/>
            <p:nvPr/>
          </p:nvSpPr>
          <p:spPr>
            <a:xfrm>
              <a:off x="3561975" y="1461575"/>
              <a:ext cx="92600" cy="92550"/>
            </a:xfrm>
            <a:custGeom>
              <a:avLst/>
              <a:gdLst/>
              <a:ahLst/>
              <a:cxnLst/>
              <a:rect l="l" t="t" r="r" b="b"/>
              <a:pathLst>
                <a:path w="3704" h="3702" extrusionOk="0">
                  <a:moveTo>
                    <a:pt x="3289" y="0"/>
                  </a:moveTo>
                  <a:cubicBezTo>
                    <a:pt x="3063" y="0"/>
                    <a:pt x="2880" y="185"/>
                    <a:pt x="2880" y="410"/>
                  </a:cubicBezTo>
                  <a:lnTo>
                    <a:pt x="2880" y="2879"/>
                  </a:lnTo>
                  <a:lnTo>
                    <a:pt x="413" y="2879"/>
                  </a:lnTo>
                  <a:cubicBezTo>
                    <a:pt x="412" y="2879"/>
                    <a:pt x="411" y="2879"/>
                    <a:pt x="410" y="2879"/>
                  </a:cubicBezTo>
                  <a:cubicBezTo>
                    <a:pt x="183" y="2879"/>
                    <a:pt x="1" y="3064"/>
                    <a:pt x="1" y="3290"/>
                  </a:cubicBezTo>
                  <a:lnTo>
                    <a:pt x="1" y="3701"/>
                  </a:lnTo>
                  <a:lnTo>
                    <a:pt x="2880" y="3701"/>
                  </a:lnTo>
                  <a:cubicBezTo>
                    <a:pt x="3334" y="3701"/>
                    <a:pt x="3703" y="3333"/>
                    <a:pt x="3703" y="2879"/>
                  </a:cubicBezTo>
                  <a:lnTo>
                    <a:pt x="3703" y="0"/>
                  </a:lnTo>
                  <a:lnTo>
                    <a:pt x="3292" y="0"/>
                  </a:lnTo>
                  <a:cubicBezTo>
                    <a:pt x="3291" y="0"/>
                    <a:pt x="3290" y="0"/>
                    <a:pt x="32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7"/>
            <p:cNvSpPr/>
            <p:nvPr/>
          </p:nvSpPr>
          <p:spPr>
            <a:xfrm>
              <a:off x="3602100" y="1512950"/>
              <a:ext cx="82850" cy="156825"/>
            </a:xfrm>
            <a:custGeom>
              <a:avLst/>
              <a:gdLst/>
              <a:ahLst/>
              <a:cxnLst/>
              <a:rect l="l" t="t" r="r" b="b"/>
              <a:pathLst>
                <a:path w="3314" h="6273" extrusionOk="0">
                  <a:moveTo>
                    <a:pt x="453" y="1"/>
                  </a:moveTo>
                  <a:lnTo>
                    <a:pt x="0" y="823"/>
                  </a:lnTo>
                  <a:lnTo>
                    <a:pt x="0" y="1693"/>
                  </a:lnTo>
                  <a:cubicBezTo>
                    <a:pt x="0" y="2204"/>
                    <a:pt x="119" y="2707"/>
                    <a:pt x="348" y="3164"/>
                  </a:cubicBezTo>
                  <a:lnTo>
                    <a:pt x="1602" y="5363"/>
                  </a:lnTo>
                  <a:cubicBezTo>
                    <a:pt x="1881" y="5921"/>
                    <a:pt x="2451" y="6273"/>
                    <a:pt x="3073" y="6273"/>
                  </a:cubicBezTo>
                  <a:lnTo>
                    <a:pt x="3314" y="6273"/>
                  </a:lnTo>
                  <a:lnTo>
                    <a:pt x="2920" y="4526"/>
                  </a:lnTo>
                  <a:lnTo>
                    <a:pt x="2686" y="4526"/>
                  </a:lnTo>
                  <a:lnTo>
                    <a:pt x="1438" y="2342"/>
                  </a:lnTo>
                  <a:cubicBezTo>
                    <a:pt x="1332" y="2156"/>
                    <a:pt x="1275" y="1945"/>
                    <a:pt x="1275" y="1730"/>
                  </a:cubicBezTo>
                  <a:lnTo>
                    <a:pt x="127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7"/>
            <p:cNvSpPr/>
            <p:nvPr/>
          </p:nvSpPr>
          <p:spPr>
            <a:xfrm>
              <a:off x="3592825" y="1512950"/>
              <a:ext cx="104200" cy="164575"/>
            </a:xfrm>
            <a:custGeom>
              <a:avLst/>
              <a:gdLst/>
              <a:ahLst/>
              <a:cxnLst/>
              <a:rect l="l" t="t" r="r" b="b"/>
              <a:pathLst>
                <a:path w="4168" h="6583" extrusionOk="0">
                  <a:moveTo>
                    <a:pt x="824" y="1"/>
                  </a:moveTo>
                  <a:cubicBezTo>
                    <a:pt x="368" y="1"/>
                    <a:pt x="1" y="370"/>
                    <a:pt x="1" y="824"/>
                  </a:cubicBezTo>
                  <a:lnTo>
                    <a:pt x="1" y="1693"/>
                  </a:lnTo>
                  <a:cubicBezTo>
                    <a:pt x="1" y="2204"/>
                    <a:pt x="119" y="2707"/>
                    <a:pt x="349" y="3164"/>
                  </a:cubicBezTo>
                  <a:lnTo>
                    <a:pt x="1602" y="5673"/>
                  </a:lnTo>
                  <a:cubicBezTo>
                    <a:pt x="1881" y="6230"/>
                    <a:pt x="2451" y="6583"/>
                    <a:pt x="3075" y="6583"/>
                  </a:cubicBezTo>
                  <a:lnTo>
                    <a:pt x="3291" y="6583"/>
                  </a:lnTo>
                  <a:lnTo>
                    <a:pt x="4167" y="6223"/>
                  </a:lnTo>
                  <a:lnTo>
                    <a:pt x="3291" y="5761"/>
                  </a:lnTo>
                  <a:lnTo>
                    <a:pt x="3075" y="5761"/>
                  </a:lnTo>
                  <a:cubicBezTo>
                    <a:pt x="2762" y="5761"/>
                    <a:pt x="2478" y="5585"/>
                    <a:pt x="2339" y="5305"/>
                  </a:cubicBezTo>
                  <a:lnTo>
                    <a:pt x="1084" y="2797"/>
                  </a:lnTo>
                  <a:cubicBezTo>
                    <a:pt x="913" y="2453"/>
                    <a:pt x="824" y="2075"/>
                    <a:pt x="824" y="1693"/>
                  </a:cubicBezTo>
                  <a:lnTo>
                    <a:pt x="8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7"/>
            <p:cNvSpPr/>
            <p:nvPr/>
          </p:nvSpPr>
          <p:spPr>
            <a:xfrm>
              <a:off x="3739550" y="1574300"/>
              <a:ext cx="252775" cy="188050"/>
            </a:xfrm>
            <a:custGeom>
              <a:avLst/>
              <a:gdLst/>
              <a:ahLst/>
              <a:cxnLst/>
              <a:rect l="l" t="t" r="r" b="b"/>
              <a:pathLst>
                <a:path w="10111" h="7522" extrusionOk="0">
                  <a:moveTo>
                    <a:pt x="3866" y="0"/>
                  </a:moveTo>
                  <a:cubicBezTo>
                    <a:pt x="1152" y="0"/>
                    <a:pt x="0" y="55"/>
                    <a:pt x="0" y="2894"/>
                  </a:cubicBezTo>
                  <a:cubicBezTo>
                    <a:pt x="0" y="5848"/>
                    <a:pt x="1946" y="7522"/>
                    <a:pt x="4899" y="7522"/>
                  </a:cubicBezTo>
                  <a:lnTo>
                    <a:pt x="10111" y="2072"/>
                  </a:lnTo>
                  <a:cubicBezTo>
                    <a:pt x="10008" y="1405"/>
                    <a:pt x="9778" y="763"/>
                    <a:pt x="9436" y="183"/>
                  </a:cubicBezTo>
                  <a:cubicBezTo>
                    <a:pt x="9436" y="183"/>
                    <a:pt x="6163" y="0"/>
                    <a:pt x="4201" y="0"/>
                  </a:cubicBezTo>
                  <a:cubicBezTo>
                    <a:pt x="4087" y="0"/>
                    <a:pt x="3975" y="0"/>
                    <a:pt x="38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7"/>
            <p:cNvSpPr/>
            <p:nvPr/>
          </p:nvSpPr>
          <p:spPr>
            <a:xfrm>
              <a:off x="3723350" y="1512950"/>
              <a:ext cx="252100" cy="267400"/>
            </a:xfrm>
            <a:custGeom>
              <a:avLst/>
              <a:gdLst/>
              <a:ahLst/>
              <a:cxnLst/>
              <a:rect l="l" t="t" r="r" b="b"/>
              <a:pathLst>
                <a:path w="10084" h="10696" extrusionOk="0">
                  <a:moveTo>
                    <a:pt x="5478" y="1"/>
                  </a:moveTo>
                  <a:cubicBezTo>
                    <a:pt x="5477" y="1"/>
                    <a:pt x="5476" y="1"/>
                    <a:pt x="5474" y="1"/>
                  </a:cubicBezTo>
                  <a:cubicBezTo>
                    <a:pt x="3511" y="1"/>
                    <a:pt x="1799" y="1063"/>
                    <a:pt x="869" y="2641"/>
                  </a:cubicBezTo>
                  <a:cubicBezTo>
                    <a:pt x="870" y="2644"/>
                    <a:pt x="873" y="2645"/>
                    <a:pt x="875" y="2647"/>
                  </a:cubicBezTo>
                  <a:cubicBezTo>
                    <a:pt x="288" y="3638"/>
                    <a:pt x="0" y="4826"/>
                    <a:pt x="180" y="6100"/>
                  </a:cubicBezTo>
                  <a:cubicBezTo>
                    <a:pt x="514" y="8459"/>
                    <a:pt x="2427" y="10359"/>
                    <a:pt x="4791" y="10653"/>
                  </a:cubicBezTo>
                  <a:cubicBezTo>
                    <a:pt x="5022" y="10682"/>
                    <a:pt x="5250" y="10696"/>
                    <a:pt x="5475" y="10696"/>
                  </a:cubicBezTo>
                  <a:cubicBezTo>
                    <a:pt x="7244" y="10696"/>
                    <a:pt x="8807" y="9833"/>
                    <a:pt x="9781" y="8508"/>
                  </a:cubicBezTo>
                  <a:lnTo>
                    <a:pt x="9781" y="8508"/>
                  </a:lnTo>
                  <a:cubicBezTo>
                    <a:pt x="8862" y="9188"/>
                    <a:pt x="7752" y="9550"/>
                    <a:pt x="6618" y="9550"/>
                  </a:cubicBezTo>
                  <a:cubicBezTo>
                    <a:pt x="6449" y="9550"/>
                    <a:pt x="6278" y="9542"/>
                    <a:pt x="6108" y="9526"/>
                  </a:cubicBezTo>
                  <a:cubicBezTo>
                    <a:pt x="4096" y="9336"/>
                    <a:pt x="2377" y="7959"/>
                    <a:pt x="1637" y="6079"/>
                  </a:cubicBezTo>
                  <a:cubicBezTo>
                    <a:pt x="1371" y="5404"/>
                    <a:pt x="1265" y="4753"/>
                    <a:pt x="1274" y="4131"/>
                  </a:cubicBezTo>
                  <a:cubicBezTo>
                    <a:pt x="1278" y="3790"/>
                    <a:pt x="1559" y="3542"/>
                    <a:pt x="1864" y="3542"/>
                  </a:cubicBezTo>
                  <a:cubicBezTo>
                    <a:pt x="1960" y="3542"/>
                    <a:pt x="2059" y="3567"/>
                    <a:pt x="2152" y="3621"/>
                  </a:cubicBezTo>
                  <a:cubicBezTo>
                    <a:pt x="3156" y="4213"/>
                    <a:pt x="4301" y="4526"/>
                    <a:pt x="5466" y="4526"/>
                  </a:cubicBezTo>
                  <a:cubicBezTo>
                    <a:pt x="5469" y="4526"/>
                    <a:pt x="5472" y="4526"/>
                    <a:pt x="5474" y="4526"/>
                  </a:cubicBezTo>
                  <a:cubicBezTo>
                    <a:pt x="7268" y="4526"/>
                    <a:pt x="8897" y="3800"/>
                    <a:pt x="10084" y="2637"/>
                  </a:cubicBezTo>
                  <a:cubicBezTo>
                    <a:pt x="9124" y="1004"/>
                    <a:pt x="7371" y="1"/>
                    <a:pt x="5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7"/>
            <p:cNvSpPr/>
            <p:nvPr/>
          </p:nvSpPr>
          <p:spPr>
            <a:xfrm>
              <a:off x="3735275" y="1626075"/>
              <a:ext cx="262475" cy="148125"/>
            </a:xfrm>
            <a:custGeom>
              <a:avLst/>
              <a:gdLst/>
              <a:ahLst/>
              <a:cxnLst/>
              <a:rect l="l" t="t" r="r" b="b"/>
              <a:pathLst>
                <a:path w="10499" h="5925" extrusionOk="0">
                  <a:moveTo>
                    <a:pt x="805" y="1"/>
                  </a:moveTo>
                  <a:lnTo>
                    <a:pt x="0" y="824"/>
                  </a:lnTo>
                  <a:cubicBezTo>
                    <a:pt x="0" y="3777"/>
                    <a:pt x="2043" y="5925"/>
                    <a:pt x="4996" y="5925"/>
                  </a:cubicBezTo>
                  <a:cubicBezTo>
                    <a:pt x="6765" y="5925"/>
                    <a:pt x="8334" y="5312"/>
                    <a:pt x="9307" y="3988"/>
                  </a:cubicBezTo>
                  <a:cubicBezTo>
                    <a:pt x="10147" y="2840"/>
                    <a:pt x="10498" y="1407"/>
                    <a:pt x="10282" y="1"/>
                  </a:cubicBezTo>
                  <a:lnTo>
                    <a:pt x="7735" y="1"/>
                  </a:lnTo>
                  <a:cubicBezTo>
                    <a:pt x="7299" y="1"/>
                    <a:pt x="6881" y="173"/>
                    <a:pt x="6572" y="483"/>
                  </a:cubicBezTo>
                  <a:lnTo>
                    <a:pt x="5422" y="1632"/>
                  </a:lnTo>
                  <a:cubicBezTo>
                    <a:pt x="5418" y="1638"/>
                    <a:pt x="5413" y="1642"/>
                    <a:pt x="5408" y="1646"/>
                  </a:cubicBezTo>
                  <a:cubicBezTo>
                    <a:pt x="5293" y="1754"/>
                    <a:pt x="5147" y="1943"/>
                    <a:pt x="5002" y="1943"/>
                  </a:cubicBezTo>
                  <a:cubicBezTo>
                    <a:pt x="5001" y="1943"/>
                    <a:pt x="5001" y="1943"/>
                    <a:pt x="5000" y="1943"/>
                  </a:cubicBezTo>
                  <a:cubicBezTo>
                    <a:pt x="4851" y="1943"/>
                    <a:pt x="4701" y="1755"/>
                    <a:pt x="4586" y="1646"/>
                  </a:cubicBezTo>
                  <a:cubicBezTo>
                    <a:pt x="4580" y="1642"/>
                    <a:pt x="4576" y="1638"/>
                    <a:pt x="4572" y="1632"/>
                  </a:cubicBezTo>
                  <a:lnTo>
                    <a:pt x="3421" y="483"/>
                  </a:lnTo>
                  <a:cubicBezTo>
                    <a:pt x="3113" y="175"/>
                    <a:pt x="2694" y="1"/>
                    <a:pt x="22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7"/>
            <p:cNvSpPr/>
            <p:nvPr/>
          </p:nvSpPr>
          <p:spPr>
            <a:xfrm>
              <a:off x="3818275" y="1255875"/>
              <a:ext cx="32475" cy="82300"/>
            </a:xfrm>
            <a:custGeom>
              <a:avLst/>
              <a:gdLst/>
              <a:ahLst/>
              <a:cxnLst/>
              <a:rect l="l" t="t" r="r" b="b"/>
              <a:pathLst>
                <a:path w="1299" h="3292" extrusionOk="0">
                  <a:moveTo>
                    <a:pt x="443" y="1"/>
                  </a:moveTo>
                  <a:cubicBezTo>
                    <a:pt x="421" y="1"/>
                    <a:pt x="398" y="3"/>
                    <a:pt x="376" y="6"/>
                  </a:cubicBezTo>
                  <a:cubicBezTo>
                    <a:pt x="152" y="43"/>
                    <a:pt x="1" y="255"/>
                    <a:pt x="38" y="480"/>
                  </a:cubicBezTo>
                  <a:lnTo>
                    <a:pt x="449" y="2948"/>
                  </a:lnTo>
                  <a:cubicBezTo>
                    <a:pt x="482" y="3146"/>
                    <a:pt x="653" y="3292"/>
                    <a:pt x="854" y="3292"/>
                  </a:cubicBezTo>
                  <a:cubicBezTo>
                    <a:pt x="877" y="3292"/>
                    <a:pt x="901" y="3289"/>
                    <a:pt x="922" y="3286"/>
                  </a:cubicBezTo>
                  <a:cubicBezTo>
                    <a:pt x="1147" y="3248"/>
                    <a:pt x="1298" y="3037"/>
                    <a:pt x="1260" y="2812"/>
                  </a:cubicBezTo>
                  <a:lnTo>
                    <a:pt x="850" y="345"/>
                  </a:lnTo>
                  <a:cubicBezTo>
                    <a:pt x="815" y="144"/>
                    <a:pt x="640" y="1"/>
                    <a:pt x="4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7"/>
            <p:cNvSpPr/>
            <p:nvPr/>
          </p:nvSpPr>
          <p:spPr>
            <a:xfrm>
              <a:off x="3869675" y="1255875"/>
              <a:ext cx="32450" cy="82300"/>
            </a:xfrm>
            <a:custGeom>
              <a:avLst/>
              <a:gdLst/>
              <a:ahLst/>
              <a:cxnLst/>
              <a:rect l="l" t="t" r="r" b="b"/>
              <a:pathLst>
                <a:path w="1298" h="3292" extrusionOk="0">
                  <a:moveTo>
                    <a:pt x="854" y="1"/>
                  </a:moveTo>
                  <a:cubicBezTo>
                    <a:pt x="657" y="1"/>
                    <a:pt x="482" y="144"/>
                    <a:pt x="449" y="345"/>
                  </a:cubicBezTo>
                  <a:lnTo>
                    <a:pt x="39" y="2812"/>
                  </a:lnTo>
                  <a:cubicBezTo>
                    <a:pt x="1" y="3037"/>
                    <a:pt x="152" y="3249"/>
                    <a:pt x="377" y="3286"/>
                  </a:cubicBezTo>
                  <a:cubicBezTo>
                    <a:pt x="399" y="3290"/>
                    <a:pt x="422" y="3292"/>
                    <a:pt x="444" y="3292"/>
                  </a:cubicBezTo>
                  <a:lnTo>
                    <a:pt x="444" y="3292"/>
                  </a:lnTo>
                  <a:cubicBezTo>
                    <a:pt x="645" y="3291"/>
                    <a:pt x="816" y="3146"/>
                    <a:pt x="849" y="2948"/>
                  </a:cubicBezTo>
                  <a:lnTo>
                    <a:pt x="1260" y="480"/>
                  </a:lnTo>
                  <a:cubicBezTo>
                    <a:pt x="1298" y="255"/>
                    <a:pt x="1147" y="45"/>
                    <a:pt x="922" y="6"/>
                  </a:cubicBezTo>
                  <a:cubicBezTo>
                    <a:pt x="899" y="3"/>
                    <a:pt x="877" y="1"/>
                    <a:pt x="854" y="1"/>
                  </a:cubicBezTo>
                  <a:close/>
                  <a:moveTo>
                    <a:pt x="444" y="3292"/>
                  </a:moveTo>
                  <a:cubicBezTo>
                    <a:pt x="444" y="3292"/>
                    <a:pt x="444" y="3292"/>
                    <a:pt x="443" y="3292"/>
                  </a:cubicBezTo>
                  <a:lnTo>
                    <a:pt x="445" y="3292"/>
                  </a:lnTo>
                  <a:cubicBezTo>
                    <a:pt x="445" y="3292"/>
                    <a:pt x="444" y="3292"/>
                    <a:pt x="444" y="329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7"/>
            <p:cNvSpPr/>
            <p:nvPr/>
          </p:nvSpPr>
          <p:spPr>
            <a:xfrm>
              <a:off x="3687625" y="1249475"/>
              <a:ext cx="123725" cy="147350"/>
            </a:xfrm>
            <a:custGeom>
              <a:avLst/>
              <a:gdLst/>
              <a:ahLst/>
              <a:cxnLst/>
              <a:rect l="l" t="t" r="r" b="b"/>
              <a:pathLst>
                <a:path w="4949" h="5894" extrusionOk="0">
                  <a:moveTo>
                    <a:pt x="644" y="1"/>
                  </a:moveTo>
                  <a:lnTo>
                    <a:pt x="0" y="514"/>
                  </a:lnTo>
                  <a:lnTo>
                    <a:pt x="4306" y="5894"/>
                  </a:lnTo>
                  <a:lnTo>
                    <a:pt x="4948" y="5380"/>
                  </a:lnTo>
                  <a:lnTo>
                    <a:pt x="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7"/>
            <p:cNvSpPr/>
            <p:nvPr/>
          </p:nvSpPr>
          <p:spPr>
            <a:xfrm>
              <a:off x="3912575" y="1249475"/>
              <a:ext cx="120225" cy="143000"/>
            </a:xfrm>
            <a:custGeom>
              <a:avLst/>
              <a:gdLst/>
              <a:ahLst/>
              <a:cxnLst/>
              <a:rect l="l" t="t" r="r" b="b"/>
              <a:pathLst>
                <a:path w="4809" h="5720" extrusionOk="0">
                  <a:moveTo>
                    <a:pt x="4166" y="1"/>
                  </a:moveTo>
                  <a:lnTo>
                    <a:pt x="1" y="5206"/>
                  </a:lnTo>
                  <a:lnTo>
                    <a:pt x="643" y="5719"/>
                  </a:lnTo>
                  <a:lnTo>
                    <a:pt x="4808" y="514"/>
                  </a:lnTo>
                  <a:lnTo>
                    <a:pt x="41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7"/>
            <p:cNvSpPr/>
            <p:nvPr/>
          </p:nvSpPr>
          <p:spPr>
            <a:xfrm>
              <a:off x="3718775" y="1317600"/>
              <a:ext cx="285450" cy="279150"/>
            </a:xfrm>
            <a:custGeom>
              <a:avLst/>
              <a:gdLst/>
              <a:ahLst/>
              <a:cxnLst/>
              <a:rect l="l" t="t" r="r" b="b"/>
              <a:pathLst>
                <a:path w="11418" h="11166" extrusionOk="0">
                  <a:moveTo>
                    <a:pt x="5644" y="1"/>
                  </a:moveTo>
                  <a:cubicBezTo>
                    <a:pt x="4421" y="1"/>
                    <a:pt x="3229" y="394"/>
                    <a:pt x="2245" y="1120"/>
                  </a:cubicBezTo>
                  <a:cubicBezTo>
                    <a:pt x="821" y="2168"/>
                    <a:pt x="1" y="3856"/>
                    <a:pt x="1" y="5759"/>
                  </a:cubicBezTo>
                  <a:cubicBezTo>
                    <a:pt x="1" y="8940"/>
                    <a:pt x="2477" y="11165"/>
                    <a:pt x="5657" y="11165"/>
                  </a:cubicBezTo>
                  <a:cubicBezTo>
                    <a:pt x="7563" y="11165"/>
                    <a:pt x="9251" y="10592"/>
                    <a:pt x="10299" y="9166"/>
                  </a:cubicBezTo>
                  <a:cubicBezTo>
                    <a:pt x="11027" y="8178"/>
                    <a:pt x="11417" y="6984"/>
                    <a:pt x="11416" y="5759"/>
                  </a:cubicBezTo>
                  <a:cubicBezTo>
                    <a:pt x="11416" y="2579"/>
                    <a:pt x="8838" y="1"/>
                    <a:pt x="5657" y="1"/>
                  </a:cubicBezTo>
                  <a:cubicBezTo>
                    <a:pt x="5653" y="1"/>
                    <a:pt x="5649" y="1"/>
                    <a:pt x="56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7"/>
            <p:cNvSpPr/>
            <p:nvPr/>
          </p:nvSpPr>
          <p:spPr>
            <a:xfrm>
              <a:off x="3648950" y="1204475"/>
              <a:ext cx="98200" cy="100100"/>
            </a:xfrm>
            <a:custGeom>
              <a:avLst/>
              <a:gdLst/>
              <a:ahLst/>
              <a:cxnLst/>
              <a:rect l="l" t="t" r="r" b="b"/>
              <a:pathLst>
                <a:path w="3928" h="4004" extrusionOk="0">
                  <a:moveTo>
                    <a:pt x="1869" y="0"/>
                  </a:moveTo>
                  <a:cubicBezTo>
                    <a:pt x="1481" y="0"/>
                    <a:pt x="1094" y="110"/>
                    <a:pt x="756" y="326"/>
                  </a:cubicBezTo>
                  <a:cubicBezTo>
                    <a:pt x="189" y="693"/>
                    <a:pt x="1" y="1332"/>
                    <a:pt x="1" y="2057"/>
                  </a:cubicBezTo>
                  <a:cubicBezTo>
                    <a:pt x="1" y="3193"/>
                    <a:pt x="734" y="4004"/>
                    <a:pt x="1870" y="4004"/>
                  </a:cubicBezTo>
                  <a:cubicBezTo>
                    <a:pt x="2596" y="4004"/>
                    <a:pt x="3232" y="3738"/>
                    <a:pt x="3599" y="3170"/>
                  </a:cubicBezTo>
                  <a:cubicBezTo>
                    <a:pt x="3813" y="2838"/>
                    <a:pt x="3927" y="2452"/>
                    <a:pt x="3926" y="2057"/>
                  </a:cubicBezTo>
                  <a:cubicBezTo>
                    <a:pt x="3926" y="1304"/>
                    <a:pt x="3515" y="612"/>
                    <a:pt x="2855" y="251"/>
                  </a:cubicBezTo>
                  <a:cubicBezTo>
                    <a:pt x="2547" y="83"/>
                    <a:pt x="2208" y="0"/>
                    <a:pt x="18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7"/>
            <p:cNvSpPr/>
            <p:nvPr/>
          </p:nvSpPr>
          <p:spPr>
            <a:xfrm>
              <a:off x="3685250" y="1235125"/>
              <a:ext cx="20850" cy="41375"/>
            </a:xfrm>
            <a:custGeom>
              <a:avLst/>
              <a:gdLst/>
              <a:ahLst/>
              <a:cxnLst/>
              <a:rect l="l" t="t" r="r" b="b"/>
              <a:pathLst>
                <a:path w="834" h="1655" extrusionOk="0">
                  <a:moveTo>
                    <a:pt x="418" y="0"/>
                  </a:moveTo>
                  <a:cubicBezTo>
                    <a:pt x="187" y="0"/>
                    <a:pt x="1" y="188"/>
                    <a:pt x="6" y="419"/>
                  </a:cubicBezTo>
                  <a:lnTo>
                    <a:pt x="6" y="1242"/>
                  </a:lnTo>
                  <a:cubicBezTo>
                    <a:pt x="6" y="1469"/>
                    <a:pt x="190" y="1654"/>
                    <a:pt x="418" y="1654"/>
                  </a:cubicBezTo>
                  <a:cubicBezTo>
                    <a:pt x="644" y="1654"/>
                    <a:pt x="828" y="1469"/>
                    <a:pt x="828" y="1242"/>
                  </a:cubicBezTo>
                  <a:lnTo>
                    <a:pt x="828" y="419"/>
                  </a:lnTo>
                  <a:cubicBezTo>
                    <a:pt x="834" y="188"/>
                    <a:pt x="647" y="0"/>
                    <a:pt x="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7"/>
            <p:cNvSpPr/>
            <p:nvPr/>
          </p:nvSpPr>
          <p:spPr>
            <a:xfrm>
              <a:off x="3789375" y="1451275"/>
              <a:ext cx="141650" cy="61700"/>
            </a:xfrm>
            <a:custGeom>
              <a:avLst/>
              <a:gdLst/>
              <a:ahLst/>
              <a:cxnLst/>
              <a:rect l="l" t="t" r="r" b="b"/>
              <a:pathLst>
                <a:path w="5666" h="2468" extrusionOk="0">
                  <a:moveTo>
                    <a:pt x="421" y="0"/>
                  </a:moveTo>
                  <a:cubicBezTo>
                    <a:pt x="179" y="0"/>
                    <a:pt x="1" y="238"/>
                    <a:pt x="82" y="466"/>
                  </a:cubicBezTo>
                  <a:cubicBezTo>
                    <a:pt x="499" y="1636"/>
                    <a:pt x="1574" y="2468"/>
                    <a:pt x="2833" y="2468"/>
                  </a:cubicBezTo>
                  <a:cubicBezTo>
                    <a:pt x="4093" y="2468"/>
                    <a:pt x="5168" y="1636"/>
                    <a:pt x="5585" y="466"/>
                  </a:cubicBezTo>
                  <a:cubicBezTo>
                    <a:pt x="5666" y="238"/>
                    <a:pt x="5488" y="0"/>
                    <a:pt x="52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7"/>
            <p:cNvSpPr/>
            <p:nvPr/>
          </p:nvSpPr>
          <p:spPr>
            <a:xfrm>
              <a:off x="3738550" y="1800875"/>
              <a:ext cx="70275" cy="28075"/>
            </a:xfrm>
            <a:custGeom>
              <a:avLst/>
              <a:gdLst/>
              <a:ahLst/>
              <a:cxnLst/>
              <a:rect l="l" t="t" r="r" b="b"/>
              <a:pathLst>
                <a:path w="2811" h="1123" extrusionOk="0">
                  <a:moveTo>
                    <a:pt x="1165" y="1"/>
                  </a:moveTo>
                  <a:cubicBezTo>
                    <a:pt x="642" y="1"/>
                    <a:pt x="175" y="330"/>
                    <a:pt x="1" y="823"/>
                  </a:cubicBezTo>
                  <a:lnTo>
                    <a:pt x="342" y="1123"/>
                  </a:lnTo>
                  <a:lnTo>
                    <a:pt x="2399" y="1123"/>
                  </a:lnTo>
                  <a:lnTo>
                    <a:pt x="2811" y="824"/>
                  </a:lnTo>
                  <a:lnTo>
                    <a:pt x="281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7"/>
            <p:cNvSpPr/>
            <p:nvPr/>
          </p:nvSpPr>
          <p:spPr>
            <a:xfrm>
              <a:off x="3891300" y="1677500"/>
              <a:ext cx="20675" cy="20575"/>
            </a:xfrm>
            <a:custGeom>
              <a:avLst/>
              <a:gdLst/>
              <a:ahLst/>
              <a:cxnLst/>
              <a:rect l="l" t="t" r="r" b="b"/>
              <a:pathLst>
                <a:path w="827" h="823" extrusionOk="0">
                  <a:moveTo>
                    <a:pt x="416" y="1"/>
                  </a:moveTo>
                  <a:cubicBezTo>
                    <a:pt x="413" y="1"/>
                    <a:pt x="410" y="1"/>
                    <a:pt x="406" y="1"/>
                  </a:cubicBezTo>
                  <a:lnTo>
                    <a:pt x="402" y="1"/>
                  </a:lnTo>
                  <a:cubicBezTo>
                    <a:pt x="178" y="6"/>
                    <a:pt x="0" y="189"/>
                    <a:pt x="0" y="414"/>
                  </a:cubicBezTo>
                  <a:cubicBezTo>
                    <a:pt x="1" y="637"/>
                    <a:pt x="181" y="820"/>
                    <a:pt x="406" y="823"/>
                  </a:cubicBezTo>
                  <a:cubicBezTo>
                    <a:pt x="409" y="823"/>
                    <a:pt x="411" y="823"/>
                    <a:pt x="414" y="823"/>
                  </a:cubicBezTo>
                  <a:cubicBezTo>
                    <a:pt x="641" y="823"/>
                    <a:pt x="826" y="639"/>
                    <a:pt x="826" y="411"/>
                  </a:cubicBezTo>
                  <a:cubicBezTo>
                    <a:pt x="826" y="184"/>
                    <a:pt x="642" y="1"/>
                    <a:pt x="4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7"/>
            <p:cNvSpPr/>
            <p:nvPr/>
          </p:nvSpPr>
          <p:spPr>
            <a:xfrm>
              <a:off x="3891075" y="1718600"/>
              <a:ext cx="20650" cy="20625"/>
            </a:xfrm>
            <a:custGeom>
              <a:avLst/>
              <a:gdLst/>
              <a:ahLst/>
              <a:cxnLst/>
              <a:rect l="l" t="t" r="r" b="b"/>
              <a:pathLst>
                <a:path w="826" h="825" extrusionOk="0">
                  <a:moveTo>
                    <a:pt x="411" y="1"/>
                  </a:moveTo>
                  <a:cubicBezTo>
                    <a:pt x="183" y="2"/>
                    <a:pt x="1" y="188"/>
                    <a:pt x="2" y="414"/>
                  </a:cubicBezTo>
                  <a:cubicBezTo>
                    <a:pt x="2" y="642"/>
                    <a:pt x="187" y="824"/>
                    <a:pt x="415" y="824"/>
                  </a:cubicBezTo>
                  <a:cubicBezTo>
                    <a:pt x="641" y="824"/>
                    <a:pt x="825" y="639"/>
                    <a:pt x="825" y="413"/>
                  </a:cubicBezTo>
                  <a:cubicBezTo>
                    <a:pt x="825" y="185"/>
                    <a:pt x="641" y="1"/>
                    <a:pt x="4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7"/>
            <p:cNvSpPr/>
            <p:nvPr/>
          </p:nvSpPr>
          <p:spPr>
            <a:xfrm>
              <a:off x="3613375" y="1389550"/>
              <a:ext cx="82375" cy="41150"/>
            </a:xfrm>
            <a:custGeom>
              <a:avLst/>
              <a:gdLst/>
              <a:ahLst/>
              <a:cxnLst/>
              <a:rect l="l" t="t" r="r" b="b"/>
              <a:pathLst>
                <a:path w="3295" h="1646" extrusionOk="0">
                  <a:moveTo>
                    <a:pt x="484" y="0"/>
                  </a:moveTo>
                  <a:cubicBezTo>
                    <a:pt x="210" y="0"/>
                    <a:pt x="1" y="269"/>
                    <a:pt x="88" y="530"/>
                  </a:cubicBezTo>
                  <a:cubicBezTo>
                    <a:pt x="315" y="1197"/>
                    <a:pt x="941" y="1646"/>
                    <a:pt x="1647" y="1646"/>
                  </a:cubicBezTo>
                  <a:cubicBezTo>
                    <a:pt x="2352" y="1646"/>
                    <a:pt x="2979" y="1197"/>
                    <a:pt x="3205" y="530"/>
                  </a:cubicBezTo>
                  <a:cubicBezTo>
                    <a:pt x="3294" y="269"/>
                    <a:pt x="3085" y="0"/>
                    <a:pt x="28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7"/>
            <p:cNvSpPr/>
            <p:nvPr/>
          </p:nvSpPr>
          <p:spPr>
            <a:xfrm>
              <a:off x="3675100" y="1626075"/>
              <a:ext cx="61700" cy="41450"/>
            </a:xfrm>
            <a:custGeom>
              <a:avLst/>
              <a:gdLst/>
              <a:ahLst/>
              <a:cxnLst/>
              <a:rect l="l" t="t" r="r" b="b"/>
              <a:pathLst>
                <a:path w="2468" h="1658" extrusionOk="0">
                  <a:moveTo>
                    <a:pt x="0" y="1"/>
                  </a:moveTo>
                  <a:lnTo>
                    <a:pt x="0" y="1236"/>
                  </a:lnTo>
                  <a:lnTo>
                    <a:pt x="2468" y="1657"/>
                  </a:lnTo>
                  <a:lnTo>
                    <a:pt x="246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7"/>
            <p:cNvSpPr/>
            <p:nvPr/>
          </p:nvSpPr>
          <p:spPr>
            <a:xfrm>
              <a:off x="3675100" y="1656925"/>
              <a:ext cx="61700" cy="20575"/>
            </a:xfrm>
            <a:custGeom>
              <a:avLst/>
              <a:gdLst/>
              <a:ahLst/>
              <a:cxnLst/>
              <a:rect l="l" t="t" r="r" b="b"/>
              <a:pathLst>
                <a:path w="2468" h="823" extrusionOk="0">
                  <a:moveTo>
                    <a:pt x="0" y="0"/>
                  </a:moveTo>
                  <a:lnTo>
                    <a:pt x="0" y="822"/>
                  </a:lnTo>
                  <a:lnTo>
                    <a:pt x="2468" y="822"/>
                  </a:lnTo>
                  <a:lnTo>
                    <a:pt x="246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7"/>
            <p:cNvSpPr/>
            <p:nvPr/>
          </p:nvSpPr>
          <p:spPr>
            <a:xfrm>
              <a:off x="3716200" y="1345475"/>
              <a:ext cx="260075" cy="260050"/>
            </a:xfrm>
            <a:custGeom>
              <a:avLst/>
              <a:gdLst/>
              <a:ahLst/>
              <a:cxnLst/>
              <a:rect l="l" t="t" r="r" b="b"/>
              <a:pathLst>
                <a:path w="10403" h="10402" extrusionOk="0">
                  <a:moveTo>
                    <a:pt x="2352" y="1"/>
                  </a:moveTo>
                  <a:cubicBezTo>
                    <a:pt x="874" y="1084"/>
                    <a:pt x="1" y="2809"/>
                    <a:pt x="2" y="4643"/>
                  </a:cubicBezTo>
                  <a:cubicBezTo>
                    <a:pt x="2" y="7823"/>
                    <a:pt x="2581" y="10401"/>
                    <a:pt x="5760" y="10401"/>
                  </a:cubicBezTo>
                  <a:cubicBezTo>
                    <a:pt x="7666" y="10401"/>
                    <a:pt x="9356" y="9477"/>
                    <a:pt x="10402" y="8051"/>
                  </a:cubicBezTo>
                  <a:lnTo>
                    <a:pt x="10402" y="8051"/>
                  </a:lnTo>
                  <a:cubicBezTo>
                    <a:pt x="9418" y="8776"/>
                    <a:pt x="8229" y="9167"/>
                    <a:pt x="7009" y="9167"/>
                  </a:cubicBezTo>
                  <a:cubicBezTo>
                    <a:pt x="7004" y="9167"/>
                    <a:pt x="7000" y="9167"/>
                    <a:pt x="6996" y="9167"/>
                  </a:cubicBezTo>
                  <a:cubicBezTo>
                    <a:pt x="3815" y="9167"/>
                    <a:pt x="1237" y="6590"/>
                    <a:pt x="1237" y="3409"/>
                  </a:cubicBezTo>
                  <a:cubicBezTo>
                    <a:pt x="1234" y="2182"/>
                    <a:pt x="1625" y="988"/>
                    <a:pt x="23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7"/>
            <p:cNvSpPr/>
            <p:nvPr/>
          </p:nvSpPr>
          <p:spPr>
            <a:xfrm>
              <a:off x="3636150" y="1212650"/>
              <a:ext cx="102825" cy="94675"/>
            </a:xfrm>
            <a:custGeom>
              <a:avLst/>
              <a:gdLst/>
              <a:ahLst/>
              <a:cxnLst/>
              <a:rect l="l" t="t" r="r" b="b"/>
              <a:pathLst>
                <a:path w="4113" h="3787" extrusionOk="0">
                  <a:moveTo>
                    <a:pt x="1270" y="1"/>
                  </a:moveTo>
                  <a:lnTo>
                    <a:pt x="1270" y="1"/>
                  </a:lnTo>
                  <a:cubicBezTo>
                    <a:pt x="166" y="710"/>
                    <a:pt x="1" y="2256"/>
                    <a:pt x="927" y="3184"/>
                  </a:cubicBezTo>
                  <a:cubicBezTo>
                    <a:pt x="1334" y="3590"/>
                    <a:pt x="1859" y="3786"/>
                    <a:pt x="2380" y="3786"/>
                  </a:cubicBezTo>
                  <a:cubicBezTo>
                    <a:pt x="3050" y="3786"/>
                    <a:pt x="3713" y="3463"/>
                    <a:pt x="4112" y="2843"/>
                  </a:cubicBezTo>
                  <a:lnTo>
                    <a:pt x="4112" y="2843"/>
                  </a:lnTo>
                  <a:cubicBezTo>
                    <a:pt x="3780" y="3057"/>
                    <a:pt x="3394" y="3170"/>
                    <a:pt x="2999" y="3170"/>
                  </a:cubicBezTo>
                  <a:cubicBezTo>
                    <a:pt x="2246" y="3170"/>
                    <a:pt x="1554" y="2758"/>
                    <a:pt x="1193" y="2098"/>
                  </a:cubicBezTo>
                  <a:cubicBezTo>
                    <a:pt x="833" y="1438"/>
                    <a:pt x="862" y="633"/>
                    <a:pt x="12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7"/>
            <p:cNvSpPr/>
            <p:nvPr/>
          </p:nvSpPr>
          <p:spPr>
            <a:xfrm>
              <a:off x="3977375" y="1204475"/>
              <a:ext cx="98825" cy="98700"/>
            </a:xfrm>
            <a:custGeom>
              <a:avLst/>
              <a:gdLst/>
              <a:ahLst/>
              <a:cxnLst/>
              <a:rect l="l" t="t" r="r" b="b"/>
              <a:pathLst>
                <a:path w="3953" h="3948" extrusionOk="0">
                  <a:moveTo>
                    <a:pt x="1895" y="0"/>
                  </a:moveTo>
                  <a:cubicBezTo>
                    <a:pt x="1507" y="0"/>
                    <a:pt x="1120" y="110"/>
                    <a:pt x="782" y="326"/>
                  </a:cubicBezTo>
                  <a:cubicBezTo>
                    <a:pt x="214" y="693"/>
                    <a:pt x="1" y="1331"/>
                    <a:pt x="1" y="2057"/>
                  </a:cubicBezTo>
                  <a:cubicBezTo>
                    <a:pt x="1" y="3193"/>
                    <a:pt x="759" y="3947"/>
                    <a:pt x="1895" y="3947"/>
                  </a:cubicBezTo>
                  <a:cubicBezTo>
                    <a:pt x="2621" y="3947"/>
                    <a:pt x="3259" y="3738"/>
                    <a:pt x="3626" y="3169"/>
                  </a:cubicBezTo>
                  <a:cubicBezTo>
                    <a:pt x="3838" y="2838"/>
                    <a:pt x="3952" y="2452"/>
                    <a:pt x="3951" y="2057"/>
                  </a:cubicBezTo>
                  <a:cubicBezTo>
                    <a:pt x="3951" y="1304"/>
                    <a:pt x="3539" y="612"/>
                    <a:pt x="2880" y="251"/>
                  </a:cubicBezTo>
                  <a:cubicBezTo>
                    <a:pt x="2572" y="83"/>
                    <a:pt x="2233" y="0"/>
                    <a:pt x="18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7"/>
            <p:cNvSpPr/>
            <p:nvPr/>
          </p:nvSpPr>
          <p:spPr>
            <a:xfrm>
              <a:off x="4014450" y="1235325"/>
              <a:ext cx="20575" cy="41175"/>
            </a:xfrm>
            <a:custGeom>
              <a:avLst/>
              <a:gdLst/>
              <a:ahLst/>
              <a:cxnLst/>
              <a:rect l="l" t="t" r="r" b="b"/>
              <a:pathLst>
                <a:path w="823" h="1647" extrusionOk="0">
                  <a:moveTo>
                    <a:pt x="412" y="1"/>
                  </a:moveTo>
                  <a:cubicBezTo>
                    <a:pt x="184" y="1"/>
                    <a:pt x="1" y="185"/>
                    <a:pt x="1" y="411"/>
                  </a:cubicBezTo>
                  <a:lnTo>
                    <a:pt x="1" y="1234"/>
                  </a:lnTo>
                  <a:cubicBezTo>
                    <a:pt x="1" y="1461"/>
                    <a:pt x="184" y="1646"/>
                    <a:pt x="412" y="1646"/>
                  </a:cubicBezTo>
                  <a:cubicBezTo>
                    <a:pt x="639" y="1646"/>
                    <a:pt x="823" y="1461"/>
                    <a:pt x="823" y="1234"/>
                  </a:cubicBezTo>
                  <a:lnTo>
                    <a:pt x="823" y="411"/>
                  </a:lnTo>
                  <a:cubicBezTo>
                    <a:pt x="823" y="185"/>
                    <a:pt x="639" y="1"/>
                    <a:pt x="4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7"/>
            <p:cNvSpPr/>
            <p:nvPr/>
          </p:nvSpPr>
          <p:spPr>
            <a:xfrm>
              <a:off x="3965175" y="1212625"/>
              <a:ext cx="102825" cy="94700"/>
            </a:xfrm>
            <a:custGeom>
              <a:avLst/>
              <a:gdLst/>
              <a:ahLst/>
              <a:cxnLst/>
              <a:rect l="l" t="t" r="r" b="b"/>
              <a:pathLst>
                <a:path w="4113" h="3788" extrusionOk="0">
                  <a:moveTo>
                    <a:pt x="1270" y="0"/>
                  </a:moveTo>
                  <a:cubicBezTo>
                    <a:pt x="166" y="711"/>
                    <a:pt x="1" y="2259"/>
                    <a:pt x="929" y="3185"/>
                  </a:cubicBezTo>
                  <a:cubicBezTo>
                    <a:pt x="1335" y="3591"/>
                    <a:pt x="1860" y="3787"/>
                    <a:pt x="2381" y="3787"/>
                  </a:cubicBezTo>
                  <a:cubicBezTo>
                    <a:pt x="3050" y="3787"/>
                    <a:pt x="3714" y="3463"/>
                    <a:pt x="4112" y="2843"/>
                  </a:cubicBezTo>
                  <a:lnTo>
                    <a:pt x="4112" y="2843"/>
                  </a:lnTo>
                  <a:cubicBezTo>
                    <a:pt x="3781" y="3056"/>
                    <a:pt x="3394" y="3171"/>
                    <a:pt x="2999" y="3171"/>
                  </a:cubicBezTo>
                  <a:lnTo>
                    <a:pt x="2999" y="3171"/>
                  </a:lnTo>
                  <a:cubicBezTo>
                    <a:pt x="2247" y="3171"/>
                    <a:pt x="1554" y="2759"/>
                    <a:pt x="1195" y="2099"/>
                  </a:cubicBezTo>
                  <a:cubicBezTo>
                    <a:pt x="834" y="1438"/>
                    <a:pt x="862" y="634"/>
                    <a:pt x="12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7"/>
            <p:cNvSpPr/>
            <p:nvPr/>
          </p:nvSpPr>
          <p:spPr>
            <a:xfrm>
              <a:off x="3726525" y="1626075"/>
              <a:ext cx="241475" cy="153900"/>
            </a:xfrm>
            <a:custGeom>
              <a:avLst/>
              <a:gdLst/>
              <a:ahLst/>
              <a:cxnLst/>
              <a:rect l="l" t="t" r="r" b="b"/>
              <a:pathLst>
                <a:path w="9659" h="6156" extrusionOk="0">
                  <a:moveTo>
                    <a:pt x="64" y="1"/>
                  </a:moveTo>
                  <a:cubicBezTo>
                    <a:pt x="22" y="272"/>
                    <a:pt x="1" y="548"/>
                    <a:pt x="1" y="823"/>
                  </a:cubicBezTo>
                  <a:cubicBezTo>
                    <a:pt x="1" y="3638"/>
                    <a:pt x="2175" y="5944"/>
                    <a:pt x="4936" y="6155"/>
                  </a:cubicBezTo>
                  <a:lnTo>
                    <a:pt x="5759" y="6155"/>
                  </a:lnTo>
                  <a:cubicBezTo>
                    <a:pt x="7206" y="6043"/>
                    <a:pt x="8545" y="5349"/>
                    <a:pt x="9469" y="4230"/>
                  </a:cubicBezTo>
                  <a:cubicBezTo>
                    <a:pt x="9532" y="4147"/>
                    <a:pt x="9599" y="4068"/>
                    <a:pt x="9658" y="3988"/>
                  </a:cubicBezTo>
                  <a:lnTo>
                    <a:pt x="9658" y="3988"/>
                  </a:lnTo>
                  <a:cubicBezTo>
                    <a:pt x="8743" y="4661"/>
                    <a:pt x="7637" y="5025"/>
                    <a:pt x="6500" y="5025"/>
                  </a:cubicBezTo>
                  <a:cubicBezTo>
                    <a:pt x="6498" y="5025"/>
                    <a:pt x="6496" y="5025"/>
                    <a:pt x="6493" y="5025"/>
                  </a:cubicBezTo>
                  <a:cubicBezTo>
                    <a:pt x="3650" y="5025"/>
                    <a:pt x="1325" y="2802"/>
                    <a:pt x="11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7"/>
            <p:cNvSpPr/>
            <p:nvPr/>
          </p:nvSpPr>
          <p:spPr>
            <a:xfrm>
              <a:off x="3849950" y="1667175"/>
              <a:ext cx="20575" cy="113175"/>
            </a:xfrm>
            <a:custGeom>
              <a:avLst/>
              <a:gdLst/>
              <a:ahLst/>
              <a:cxnLst/>
              <a:rect l="l" t="t" r="r" b="b"/>
              <a:pathLst>
                <a:path w="823" h="4527" extrusionOk="0">
                  <a:moveTo>
                    <a:pt x="0" y="1"/>
                  </a:moveTo>
                  <a:lnTo>
                    <a:pt x="0" y="4505"/>
                  </a:lnTo>
                  <a:cubicBezTo>
                    <a:pt x="136" y="4515"/>
                    <a:pt x="273" y="4527"/>
                    <a:pt x="412" y="4527"/>
                  </a:cubicBezTo>
                  <a:cubicBezTo>
                    <a:pt x="550" y="4527"/>
                    <a:pt x="686" y="4515"/>
                    <a:pt x="822" y="4505"/>
                  </a:cubicBezTo>
                  <a:lnTo>
                    <a:pt x="822" y="1"/>
                  </a:lnTo>
                  <a:cubicBezTo>
                    <a:pt x="707" y="110"/>
                    <a:pt x="559" y="164"/>
                    <a:pt x="411" y="164"/>
                  </a:cubicBezTo>
                  <a:cubicBezTo>
                    <a:pt x="263" y="164"/>
                    <a:pt x="115" y="11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7"/>
            <p:cNvSpPr/>
            <p:nvPr/>
          </p:nvSpPr>
          <p:spPr>
            <a:xfrm>
              <a:off x="3849950" y="1745925"/>
              <a:ext cx="20575" cy="34425"/>
            </a:xfrm>
            <a:custGeom>
              <a:avLst/>
              <a:gdLst/>
              <a:ahLst/>
              <a:cxnLst/>
              <a:rect l="l" t="t" r="r" b="b"/>
              <a:pathLst>
                <a:path w="823" h="1377" extrusionOk="0">
                  <a:moveTo>
                    <a:pt x="0" y="0"/>
                  </a:moveTo>
                  <a:lnTo>
                    <a:pt x="0" y="1361"/>
                  </a:lnTo>
                  <a:cubicBezTo>
                    <a:pt x="136" y="1371"/>
                    <a:pt x="273" y="1377"/>
                    <a:pt x="412" y="1377"/>
                  </a:cubicBezTo>
                  <a:cubicBezTo>
                    <a:pt x="550" y="1377"/>
                    <a:pt x="686" y="1368"/>
                    <a:pt x="822" y="1358"/>
                  </a:cubicBezTo>
                  <a:lnTo>
                    <a:pt x="822" y="181"/>
                  </a:lnTo>
                  <a:cubicBezTo>
                    <a:pt x="545" y="143"/>
                    <a:pt x="269" y="8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7"/>
            <p:cNvSpPr/>
            <p:nvPr/>
          </p:nvSpPr>
          <p:spPr>
            <a:xfrm>
              <a:off x="3637925" y="1343275"/>
              <a:ext cx="32100" cy="30900"/>
            </a:xfrm>
            <a:custGeom>
              <a:avLst/>
              <a:gdLst/>
              <a:ahLst/>
              <a:cxnLst/>
              <a:rect l="l" t="t" r="r" b="b"/>
              <a:pathLst>
                <a:path w="1284" h="1236" extrusionOk="0">
                  <a:moveTo>
                    <a:pt x="665" y="1"/>
                  </a:moveTo>
                  <a:cubicBezTo>
                    <a:pt x="416" y="1"/>
                    <a:pt x="191" y="152"/>
                    <a:pt x="95" y="383"/>
                  </a:cubicBezTo>
                  <a:cubicBezTo>
                    <a:pt x="0" y="612"/>
                    <a:pt x="53" y="878"/>
                    <a:pt x="230" y="1055"/>
                  </a:cubicBezTo>
                  <a:cubicBezTo>
                    <a:pt x="348" y="1173"/>
                    <a:pt x="505" y="1235"/>
                    <a:pt x="665" y="1235"/>
                  </a:cubicBezTo>
                  <a:cubicBezTo>
                    <a:pt x="744" y="1235"/>
                    <a:pt x="825" y="1220"/>
                    <a:pt x="902" y="1188"/>
                  </a:cubicBezTo>
                  <a:cubicBezTo>
                    <a:pt x="1132" y="1093"/>
                    <a:pt x="1284" y="868"/>
                    <a:pt x="1284" y="618"/>
                  </a:cubicBezTo>
                  <a:cubicBezTo>
                    <a:pt x="1282" y="277"/>
                    <a:pt x="1006" y="1"/>
                    <a:pt x="6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7"/>
            <p:cNvSpPr/>
            <p:nvPr/>
          </p:nvSpPr>
          <p:spPr>
            <a:xfrm>
              <a:off x="3736775" y="1821475"/>
              <a:ext cx="72050" cy="20575"/>
            </a:xfrm>
            <a:custGeom>
              <a:avLst/>
              <a:gdLst/>
              <a:ahLst/>
              <a:cxnLst/>
              <a:rect l="l" t="t" r="r" b="b"/>
              <a:pathLst>
                <a:path w="2882" h="823" extrusionOk="0">
                  <a:moveTo>
                    <a:pt x="72" y="0"/>
                  </a:moveTo>
                  <a:cubicBezTo>
                    <a:pt x="25" y="132"/>
                    <a:pt x="1" y="270"/>
                    <a:pt x="1" y="410"/>
                  </a:cubicBezTo>
                  <a:cubicBezTo>
                    <a:pt x="1" y="638"/>
                    <a:pt x="186" y="822"/>
                    <a:pt x="413" y="822"/>
                  </a:cubicBezTo>
                  <a:lnTo>
                    <a:pt x="2470" y="822"/>
                  </a:lnTo>
                  <a:cubicBezTo>
                    <a:pt x="2696" y="822"/>
                    <a:pt x="2880" y="638"/>
                    <a:pt x="2882" y="410"/>
                  </a:cubicBezTo>
                  <a:lnTo>
                    <a:pt x="28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4" name="Google Shape;2904;p77"/>
          <p:cNvGrpSpPr/>
          <p:nvPr/>
        </p:nvGrpSpPr>
        <p:grpSpPr>
          <a:xfrm>
            <a:off x="4242293" y="2443072"/>
            <a:ext cx="552289" cy="414195"/>
            <a:chOff x="4262675" y="1284175"/>
            <a:chExt cx="637600" cy="478175"/>
          </a:xfrm>
        </p:grpSpPr>
        <p:sp>
          <p:nvSpPr>
            <p:cNvPr id="2905" name="Google Shape;2905;p77"/>
            <p:cNvSpPr/>
            <p:nvPr/>
          </p:nvSpPr>
          <p:spPr>
            <a:xfrm>
              <a:off x="4347800" y="1284175"/>
              <a:ext cx="134100" cy="136550"/>
            </a:xfrm>
            <a:custGeom>
              <a:avLst/>
              <a:gdLst/>
              <a:ahLst/>
              <a:cxnLst/>
              <a:rect l="l" t="t" r="r" b="b"/>
              <a:pathLst>
                <a:path w="5364" h="5462" extrusionOk="0">
                  <a:moveTo>
                    <a:pt x="2573" y="0"/>
                  </a:moveTo>
                  <a:cubicBezTo>
                    <a:pt x="2086" y="0"/>
                    <a:pt x="1599" y="128"/>
                    <a:pt x="1163" y="383"/>
                  </a:cubicBezTo>
                  <a:cubicBezTo>
                    <a:pt x="338" y="867"/>
                    <a:pt x="0" y="1764"/>
                    <a:pt x="0" y="2789"/>
                  </a:cubicBezTo>
                  <a:cubicBezTo>
                    <a:pt x="0" y="4330"/>
                    <a:pt x="1033" y="5462"/>
                    <a:pt x="2574" y="5462"/>
                  </a:cubicBezTo>
                  <a:cubicBezTo>
                    <a:pt x="3599" y="5462"/>
                    <a:pt x="4496" y="5025"/>
                    <a:pt x="4980" y="4200"/>
                  </a:cubicBezTo>
                  <a:cubicBezTo>
                    <a:pt x="5232" y="3773"/>
                    <a:pt x="5364" y="3286"/>
                    <a:pt x="5362" y="2789"/>
                  </a:cubicBezTo>
                  <a:cubicBezTo>
                    <a:pt x="5362" y="1789"/>
                    <a:pt x="4827" y="867"/>
                    <a:pt x="3960" y="370"/>
                  </a:cubicBezTo>
                  <a:cubicBezTo>
                    <a:pt x="3531" y="123"/>
                    <a:pt x="3052" y="0"/>
                    <a:pt x="25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7"/>
            <p:cNvSpPr/>
            <p:nvPr/>
          </p:nvSpPr>
          <p:spPr>
            <a:xfrm>
              <a:off x="4340225" y="1293725"/>
              <a:ext cx="132100" cy="129925"/>
            </a:xfrm>
            <a:custGeom>
              <a:avLst/>
              <a:gdLst/>
              <a:ahLst/>
              <a:cxnLst/>
              <a:rect l="l" t="t" r="r" b="b"/>
              <a:pathLst>
                <a:path w="5284" h="5197" extrusionOk="0">
                  <a:moveTo>
                    <a:pt x="1466" y="1"/>
                  </a:moveTo>
                  <a:lnTo>
                    <a:pt x="1466" y="1"/>
                  </a:lnTo>
                  <a:cubicBezTo>
                    <a:pt x="720" y="438"/>
                    <a:pt x="220" y="1195"/>
                    <a:pt x="111" y="2052"/>
                  </a:cubicBezTo>
                  <a:cubicBezTo>
                    <a:pt x="0" y="2910"/>
                    <a:pt x="293" y="3768"/>
                    <a:pt x="904" y="4380"/>
                  </a:cubicBezTo>
                  <a:cubicBezTo>
                    <a:pt x="1431" y="4906"/>
                    <a:pt x="2141" y="5196"/>
                    <a:pt x="2875" y="5196"/>
                  </a:cubicBezTo>
                  <a:cubicBezTo>
                    <a:pt x="2994" y="5196"/>
                    <a:pt x="3113" y="5189"/>
                    <a:pt x="3232" y="5173"/>
                  </a:cubicBezTo>
                  <a:cubicBezTo>
                    <a:pt x="4089" y="5064"/>
                    <a:pt x="4846" y="4564"/>
                    <a:pt x="5283" y="3818"/>
                  </a:cubicBezTo>
                  <a:lnTo>
                    <a:pt x="5283" y="3818"/>
                  </a:lnTo>
                  <a:cubicBezTo>
                    <a:pt x="4856" y="4070"/>
                    <a:pt x="4369" y="4201"/>
                    <a:pt x="3873" y="4201"/>
                  </a:cubicBezTo>
                  <a:cubicBezTo>
                    <a:pt x="2872" y="4200"/>
                    <a:pt x="1950" y="3665"/>
                    <a:pt x="1452" y="2798"/>
                  </a:cubicBezTo>
                  <a:cubicBezTo>
                    <a:pt x="955" y="1931"/>
                    <a:pt x="961" y="864"/>
                    <a:pt x="14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7"/>
            <p:cNvSpPr/>
            <p:nvPr/>
          </p:nvSpPr>
          <p:spPr>
            <a:xfrm>
              <a:off x="4461925" y="1547625"/>
              <a:ext cx="418425" cy="204775"/>
            </a:xfrm>
            <a:custGeom>
              <a:avLst/>
              <a:gdLst/>
              <a:ahLst/>
              <a:cxnLst/>
              <a:rect l="l" t="t" r="r" b="b"/>
              <a:pathLst>
                <a:path w="16737" h="8191" extrusionOk="0">
                  <a:moveTo>
                    <a:pt x="11558" y="0"/>
                  </a:moveTo>
                  <a:cubicBezTo>
                    <a:pt x="11314" y="0"/>
                    <a:pt x="11067" y="75"/>
                    <a:pt x="10853" y="232"/>
                  </a:cubicBezTo>
                  <a:lnTo>
                    <a:pt x="1" y="8191"/>
                  </a:lnTo>
                  <a:lnTo>
                    <a:pt x="16737" y="8191"/>
                  </a:lnTo>
                  <a:lnTo>
                    <a:pt x="12610" y="624"/>
                  </a:lnTo>
                  <a:cubicBezTo>
                    <a:pt x="12390" y="222"/>
                    <a:pt x="11978" y="0"/>
                    <a:pt x="115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7"/>
            <p:cNvSpPr/>
            <p:nvPr/>
          </p:nvSpPr>
          <p:spPr>
            <a:xfrm>
              <a:off x="4297975" y="1496300"/>
              <a:ext cx="482750" cy="256100"/>
            </a:xfrm>
            <a:custGeom>
              <a:avLst/>
              <a:gdLst/>
              <a:ahLst/>
              <a:cxnLst/>
              <a:rect l="l" t="t" r="r" b="b"/>
              <a:pathLst>
                <a:path w="19310" h="10244" extrusionOk="0">
                  <a:moveTo>
                    <a:pt x="8336" y="0"/>
                  </a:moveTo>
                  <a:lnTo>
                    <a:pt x="7178" y="196"/>
                  </a:lnTo>
                  <a:lnTo>
                    <a:pt x="1" y="10244"/>
                  </a:lnTo>
                  <a:lnTo>
                    <a:pt x="19309" y="10244"/>
                  </a:lnTo>
                  <a:lnTo>
                    <a:pt x="8353" y="16"/>
                  </a:lnTo>
                  <a:lnTo>
                    <a:pt x="833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7"/>
            <p:cNvSpPr/>
            <p:nvPr/>
          </p:nvSpPr>
          <p:spPr>
            <a:xfrm>
              <a:off x="4282625" y="1488650"/>
              <a:ext cx="498100" cy="263750"/>
            </a:xfrm>
            <a:custGeom>
              <a:avLst/>
              <a:gdLst/>
              <a:ahLst/>
              <a:cxnLst/>
              <a:rect l="l" t="t" r="r" b="b"/>
              <a:pathLst>
                <a:path w="19924" h="10550" extrusionOk="0">
                  <a:moveTo>
                    <a:pt x="8152" y="1"/>
                  </a:moveTo>
                  <a:cubicBezTo>
                    <a:pt x="7781" y="1"/>
                    <a:pt x="7414" y="173"/>
                    <a:pt x="7178" y="502"/>
                  </a:cubicBezTo>
                  <a:lnTo>
                    <a:pt x="1" y="10550"/>
                  </a:lnTo>
                  <a:lnTo>
                    <a:pt x="19923" y="10550"/>
                  </a:lnTo>
                  <a:lnTo>
                    <a:pt x="17565" y="8347"/>
                  </a:lnTo>
                  <a:lnTo>
                    <a:pt x="4783" y="8347"/>
                  </a:lnTo>
                  <a:lnTo>
                    <a:pt x="8950" y="308"/>
                  </a:lnTo>
                  <a:cubicBezTo>
                    <a:pt x="8720" y="101"/>
                    <a:pt x="8435" y="1"/>
                    <a:pt x="8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7"/>
            <p:cNvSpPr/>
            <p:nvPr/>
          </p:nvSpPr>
          <p:spPr>
            <a:xfrm>
              <a:off x="4581475" y="1553150"/>
              <a:ext cx="199325" cy="199225"/>
            </a:xfrm>
            <a:custGeom>
              <a:avLst/>
              <a:gdLst/>
              <a:ahLst/>
              <a:cxnLst/>
              <a:rect l="l" t="t" r="r" b="b"/>
              <a:pathLst>
                <a:path w="7973" h="7969" extrusionOk="0">
                  <a:moveTo>
                    <a:pt x="1" y="0"/>
                  </a:moveTo>
                  <a:lnTo>
                    <a:pt x="1" y="5790"/>
                  </a:lnTo>
                  <a:cubicBezTo>
                    <a:pt x="1982" y="5790"/>
                    <a:pt x="3687" y="6869"/>
                    <a:pt x="3687" y="7969"/>
                  </a:cubicBezTo>
                  <a:lnTo>
                    <a:pt x="4384" y="7969"/>
                  </a:lnTo>
                  <a:cubicBezTo>
                    <a:pt x="4384" y="7089"/>
                    <a:pt x="5008" y="6375"/>
                    <a:pt x="5778" y="6375"/>
                  </a:cubicBezTo>
                  <a:cubicBezTo>
                    <a:pt x="6549" y="6375"/>
                    <a:pt x="7173" y="7089"/>
                    <a:pt x="7173" y="7969"/>
                  </a:cubicBezTo>
                  <a:lnTo>
                    <a:pt x="7969" y="7969"/>
                  </a:lnTo>
                  <a:cubicBezTo>
                    <a:pt x="7972" y="6723"/>
                    <a:pt x="7681" y="5495"/>
                    <a:pt x="7119" y="4383"/>
                  </a:cubicBez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7"/>
            <p:cNvSpPr/>
            <p:nvPr/>
          </p:nvSpPr>
          <p:spPr>
            <a:xfrm>
              <a:off x="4382175" y="1553150"/>
              <a:ext cx="199325" cy="199225"/>
            </a:xfrm>
            <a:custGeom>
              <a:avLst/>
              <a:gdLst/>
              <a:ahLst/>
              <a:cxnLst/>
              <a:rect l="l" t="t" r="r" b="b"/>
              <a:pathLst>
                <a:path w="7973" h="7969" extrusionOk="0">
                  <a:moveTo>
                    <a:pt x="7973" y="0"/>
                  </a:moveTo>
                  <a:lnTo>
                    <a:pt x="853" y="4383"/>
                  </a:lnTo>
                  <a:cubicBezTo>
                    <a:pt x="292" y="5495"/>
                    <a:pt x="0" y="6723"/>
                    <a:pt x="3" y="7969"/>
                  </a:cubicBezTo>
                  <a:lnTo>
                    <a:pt x="801" y="7969"/>
                  </a:lnTo>
                  <a:cubicBezTo>
                    <a:pt x="801" y="7089"/>
                    <a:pt x="1425" y="6375"/>
                    <a:pt x="2195" y="6375"/>
                  </a:cubicBezTo>
                  <a:cubicBezTo>
                    <a:pt x="2966" y="6375"/>
                    <a:pt x="3590" y="7089"/>
                    <a:pt x="3590" y="7969"/>
                  </a:cubicBezTo>
                  <a:lnTo>
                    <a:pt x="4225" y="7969"/>
                  </a:lnTo>
                  <a:cubicBezTo>
                    <a:pt x="4225" y="6869"/>
                    <a:pt x="5992" y="5790"/>
                    <a:pt x="7973" y="5790"/>
                  </a:cubicBezTo>
                  <a:lnTo>
                    <a:pt x="797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7"/>
            <p:cNvSpPr/>
            <p:nvPr/>
          </p:nvSpPr>
          <p:spPr>
            <a:xfrm>
              <a:off x="4605425" y="1393725"/>
              <a:ext cx="39725" cy="39875"/>
            </a:xfrm>
            <a:custGeom>
              <a:avLst/>
              <a:gdLst/>
              <a:ahLst/>
              <a:cxnLst/>
              <a:rect l="l" t="t" r="r" b="b"/>
              <a:pathLst>
                <a:path w="1589" h="1595" extrusionOk="0">
                  <a:moveTo>
                    <a:pt x="237" y="0"/>
                  </a:moveTo>
                  <a:lnTo>
                    <a:pt x="1" y="811"/>
                  </a:lnTo>
                  <a:lnTo>
                    <a:pt x="237" y="1595"/>
                  </a:lnTo>
                  <a:lnTo>
                    <a:pt x="1285" y="1595"/>
                  </a:lnTo>
                  <a:cubicBezTo>
                    <a:pt x="1486" y="1595"/>
                    <a:pt x="1588" y="1350"/>
                    <a:pt x="1445" y="1209"/>
                  </a:cubicBezTo>
                  <a:lnTo>
                    <a:pt x="1035" y="798"/>
                  </a:lnTo>
                  <a:lnTo>
                    <a:pt x="1445" y="388"/>
                  </a:lnTo>
                  <a:cubicBezTo>
                    <a:pt x="1588" y="245"/>
                    <a:pt x="1486" y="2"/>
                    <a:pt x="1285"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7"/>
            <p:cNvSpPr/>
            <p:nvPr/>
          </p:nvSpPr>
          <p:spPr>
            <a:xfrm>
              <a:off x="4581475" y="1553150"/>
              <a:ext cx="177975" cy="109600"/>
            </a:xfrm>
            <a:custGeom>
              <a:avLst/>
              <a:gdLst/>
              <a:ahLst/>
              <a:cxnLst/>
              <a:rect l="l" t="t" r="r" b="b"/>
              <a:pathLst>
                <a:path w="7119" h="4384" extrusionOk="0">
                  <a:moveTo>
                    <a:pt x="1" y="0"/>
                  </a:moveTo>
                  <a:cubicBezTo>
                    <a:pt x="1744" y="0"/>
                    <a:pt x="2975" y="1764"/>
                    <a:pt x="3687" y="4383"/>
                  </a:cubicBezTo>
                  <a:lnTo>
                    <a:pt x="7119" y="4383"/>
                  </a:lnTo>
                  <a:cubicBezTo>
                    <a:pt x="5806" y="1786"/>
                    <a:pt x="311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7"/>
            <p:cNvSpPr/>
            <p:nvPr/>
          </p:nvSpPr>
          <p:spPr>
            <a:xfrm>
              <a:off x="4403500" y="1553150"/>
              <a:ext cx="178000" cy="109600"/>
            </a:xfrm>
            <a:custGeom>
              <a:avLst/>
              <a:gdLst/>
              <a:ahLst/>
              <a:cxnLst/>
              <a:rect l="l" t="t" r="r" b="b"/>
              <a:pathLst>
                <a:path w="7120" h="4384" extrusionOk="0">
                  <a:moveTo>
                    <a:pt x="7120" y="0"/>
                  </a:moveTo>
                  <a:cubicBezTo>
                    <a:pt x="4010" y="0"/>
                    <a:pt x="1313" y="1786"/>
                    <a:pt x="0" y="4383"/>
                  </a:cubicBezTo>
                  <a:lnTo>
                    <a:pt x="3383" y="4383"/>
                  </a:lnTo>
                  <a:cubicBezTo>
                    <a:pt x="4095" y="1766"/>
                    <a:pt x="5377" y="0"/>
                    <a:pt x="71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7"/>
            <p:cNvSpPr/>
            <p:nvPr/>
          </p:nvSpPr>
          <p:spPr>
            <a:xfrm>
              <a:off x="4471900" y="1373800"/>
              <a:ext cx="219200" cy="378575"/>
            </a:xfrm>
            <a:custGeom>
              <a:avLst/>
              <a:gdLst/>
              <a:ahLst/>
              <a:cxnLst/>
              <a:rect l="l" t="t" r="r" b="b"/>
              <a:pathLst>
                <a:path w="8768" h="15143" extrusionOk="0">
                  <a:moveTo>
                    <a:pt x="4384" y="1"/>
                  </a:moveTo>
                  <a:cubicBezTo>
                    <a:pt x="4163" y="1"/>
                    <a:pt x="3985" y="179"/>
                    <a:pt x="3985" y="400"/>
                  </a:cubicBezTo>
                  <a:lnTo>
                    <a:pt x="3985" y="799"/>
                  </a:lnTo>
                  <a:lnTo>
                    <a:pt x="4159" y="1561"/>
                  </a:lnTo>
                  <a:lnTo>
                    <a:pt x="3985" y="2392"/>
                  </a:lnTo>
                  <a:lnTo>
                    <a:pt x="3985" y="6607"/>
                  </a:lnTo>
                  <a:cubicBezTo>
                    <a:pt x="3985" y="6929"/>
                    <a:pt x="3795" y="7229"/>
                    <a:pt x="3495" y="7341"/>
                  </a:cubicBezTo>
                  <a:cubicBezTo>
                    <a:pt x="1500" y="8088"/>
                    <a:pt x="1" y="11296"/>
                    <a:pt x="1" y="15143"/>
                  </a:cubicBezTo>
                  <a:lnTo>
                    <a:pt x="797" y="15143"/>
                  </a:lnTo>
                  <a:cubicBezTo>
                    <a:pt x="797" y="14043"/>
                    <a:pt x="2403" y="13150"/>
                    <a:pt x="4384" y="13150"/>
                  </a:cubicBezTo>
                  <a:cubicBezTo>
                    <a:pt x="6365" y="13150"/>
                    <a:pt x="7969" y="14043"/>
                    <a:pt x="7969" y="15143"/>
                  </a:cubicBezTo>
                  <a:lnTo>
                    <a:pt x="8767" y="15143"/>
                  </a:lnTo>
                  <a:cubicBezTo>
                    <a:pt x="8767" y="11296"/>
                    <a:pt x="7267" y="8088"/>
                    <a:pt x="5272" y="7341"/>
                  </a:cubicBezTo>
                  <a:cubicBezTo>
                    <a:pt x="4971" y="7229"/>
                    <a:pt x="4781" y="6929"/>
                    <a:pt x="4781" y="6607"/>
                  </a:cubicBezTo>
                  <a:lnTo>
                    <a:pt x="4781" y="2392"/>
                  </a:lnTo>
                  <a:lnTo>
                    <a:pt x="4612" y="1537"/>
                  </a:lnTo>
                  <a:lnTo>
                    <a:pt x="4781" y="799"/>
                  </a:lnTo>
                  <a:lnTo>
                    <a:pt x="4781" y="400"/>
                  </a:lnTo>
                  <a:cubicBezTo>
                    <a:pt x="4781" y="179"/>
                    <a:pt x="4603" y="1"/>
                    <a:pt x="43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7"/>
            <p:cNvSpPr/>
            <p:nvPr/>
          </p:nvSpPr>
          <p:spPr>
            <a:xfrm>
              <a:off x="4505325" y="1573050"/>
              <a:ext cx="152300" cy="89650"/>
            </a:xfrm>
            <a:custGeom>
              <a:avLst/>
              <a:gdLst/>
              <a:ahLst/>
              <a:cxnLst/>
              <a:rect l="l" t="t" r="r" b="b"/>
              <a:pathLst>
                <a:path w="6092" h="3586" extrusionOk="0">
                  <a:moveTo>
                    <a:pt x="3047" y="1"/>
                  </a:moveTo>
                  <a:cubicBezTo>
                    <a:pt x="1805" y="1"/>
                    <a:pt x="690" y="1345"/>
                    <a:pt x="43" y="3326"/>
                  </a:cubicBezTo>
                  <a:cubicBezTo>
                    <a:pt x="1" y="3454"/>
                    <a:pt x="97" y="3586"/>
                    <a:pt x="233" y="3586"/>
                  </a:cubicBezTo>
                  <a:lnTo>
                    <a:pt x="5860" y="3586"/>
                  </a:lnTo>
                  <a:cubicBezTo>
                    <a:pt x="5995" y="3586"/>
                    <a:pt x="6092" y="3454"/>
                    <a:pt x="6051" y="3326"/>
                  </a:cubicBezTo>
                  <a:cubicBezTo>
                    <a:pt x="5404" y="1343"/>
                    <a:pt x="4288" y="1"/>
                    <a:pt x="30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7"/>
            <p:cNvSpPr/>
            <p:nvPr/>
          </p:nvSpPr>
          <p:spPr>
            <a:xfrm>
              <a:off x="4262675" y="1742400"/>
              <a:ext cx="637600" cy="19950"/>
            </a:xfrm>
            <a:custGeom>
              <a:avLst/>
              <a:gdLst/>
              <a:ahLst/>
              <a:cxnLst/>
              <a:rect l="l" t="t" r="r" b="b"/>
              <a:pathLst>
                <a:path w="25504" h="798" extrusionOk="0">
                  <a:moveTo>
                    <a:pt x="400" y="1"/>
                  </a:moveTo>
                  <a:cubicBezTo>
                    <a:pt x="179" y="1"/>
                    <a:pt x="1" y="179"/>
                    <a:pt x="1" y="399"/>
                  </a:cubicBezTo>
                  <a:cubicBezTo>
                    <a:pt x="1" y="619"/>
                    <a:pt x="179" y="798"/>
                    <a:pt x="400" y="798"/>
                  </a:cubicBezTo>
                  <a:lnTo>
                    <a:pt x="25106" y="798"/>
                  </a:lnTo>
                  <a:cubicBezTo>
                    <a:pt x="25325" y="798"/>
                    <a:pt x="25504" y="619"/>
                    <a:pt x="25504" y="399"/>
                  </a:cubicBezTo>
                  <a:cubicBezTo>
                    <a:pt x="25504" y="179"/>
                    <a:pt x="25325" y="1"/>
                    <a:pt x="25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7"/>
            <p:cNvSpPr/>
            <p:nvPr/>
          </p:nvSpPr>
          <p:spPr>
            <a:xfrm>
              <a:off x="4591425" y="1393725"/>
              <a:ext cx="19950" cy="39875"/>
            </a:xfrm>
            <a:custGeom>
              <a:avLst/>
              <a:gdLst/>
              <a:ahLst/>
              <a:cxnLst/>
              <a:rect l="l" t="t" r="r" b="b"/>
              <a:pathLst>
                <a:path w="798" h="1595" extrusionOk="0">
                  <a:moveTo>
                    <a:pt x="0" y="0"/>
                  </a:moveTo>
                  <a:lnTo>
                    <a:pt x="0" y="1595"/>
                  </a:lnTo>
                  <a:lnTo>
                    <a:pt x="797" y="1595"/>
                  </a:lnTo>
                  <a:lnTo>
                    <a:pt x="7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7"/>
            <p:cNvSpPr/>
            <p:nvPr/>
          </p:nvSpPr>
          <p:spPr>
            <a:xfrm>
              <a:off x="4571500" y="1393725"/>
              <a:ext cx="19950" cy="39875"/>
            </a:xfrm>
            <a:custGeom>
              <a:avLst/>
              <a:gdLst/>
              <a:ahLst/>
              <a:cxnLst/>
              <a:rect l="l" t="t" r="r" b="b"/>
              <a:pathLst>
                <a:path w="798" h="1595" extrusionOk="0">
                  <a:moveTo>
                    <a:pt x="1" y="0"/>
                  </a:moveTo>
                  <a:lnTo>
                    <a:pt x="1" y="1595"/>
                  </a:lnTo>
                  <a:lnTo>
                    <a:pt x="797" y="1595"/>
                  </a:lnTo>
                  <a:lnTo>
                    <a:pt x="797"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7"/>
            <p:cNvSpPr/>
            <p:nvPr/>
          </p:nvSpPr>
          <p:spPr>
            <a:xfrm>
              <a:off x="4293075" y="1294200"/>
              <a:ext cx="238075" cy="119400"/>
            </a:xfrm>
            <a:custGeom>
              <a:avLst/>
              <a:gdLst/>
              <a:ahLst/>
              <a:cxnLst/>
              <a:rect l="l" t="t" r="r" b="b"/>
              <a:pathLst>
                <a:path w="9523" h="4776" extrusionOk="0">
                  <a:moveTo>
                    <a:pt x="7990" y="1"/>
                  </a:moveTo>
                  <a:cubicBezTo>
                    <a:pt x="7540" y="1"/>
                    <a:pt x="7018" y="76"/>
                    <a:pt x="6485" y="194"/>
                  </a:cubicBezTo>
                  <a:cubicBezTo>
                    <a:pt x="6731" y="386"/>
                    <a:pt x="6943" y="620"/>
                    <a:pt x="7111" y="883"/>
                  </a:cubicBezTo>
                  <a:cubicBezTo>
                    <a:pt x="7487" y="821"/>
                    <a:pt x="7801" y="793"/>
                    <a:pt x="8043" y="793"/>
                  </a:cubicBezTo>
                  <a:cubicBezTo>
                    <a:pt x="8318" y="793"/>
                    <a:pt x="8502" y="828"/>
                    <a:pt x="8580" y="887"/>
                  </a:cubicBezTo>
                  <a:cubicBezTo>
                    <a:pt x="8516" y="1222"/>
                    <a:pt x="7302" y="2245"/>
                    <a:pt x="5053" y="3130"/>
                  </a:cubicBezTo>
                  <a:cubicBezTo>
                    <a:pt x="3447" y="3761"/>
                    <a:pt x="2179" y="3981"/>
                    <a:pt x="1485" y="3981"/>
                  </a:cubicBezTo>
                  <a:cubicBezTo>
                    <a:pt x="1208" y="3981"/>
                    <a:pt x="1022" y="3946"/>
                    <a:pt x="944" y="3888"/>
                  </a:cubicBezTo>
                  <a:cubicBezTo>
                    <a:pt x="978" y="3708"/>
                    <a:pt x="1342" y="3333"/>
                    <a:pt x="2016" y="2886"/>
                  </a:cubicBezTo>
                  <a:cubicBezTo>
                    <a:pt x="1987" y="2722"/>
                    <a:pt x="1973" y="2555"/>
                    <a:pt x="1973" y="2388"/>
                  </a:cubicBezTo>
                  <a:cubicBezTo>
                    <a:pt x="1973" y="2241"/>
                    <a:pt x="1984" y="2095"/>
                    <a:pt x="2007" y="1953"/>
                  </a:cubicBezTo>
                  <a:lnTo>
                    <a:pt x="2007" y="1953"/>
                  </a:lnTo>
                  <a:cubicBezTo>
                    <a:pt x="1729" y="2117"/>
                    <a:pt x="1476" y="2281"/>
                    <a:pt x="1250" y="2446"/>
                  </a:cubicBezTo>
                  <a:cubicBezTo>
                    <a:pt x="355" y="3103"/>
                    <a:pt x="0" y="3687"/>
                    <a:pt x="196" y="4182"/>
                  </a:cubicBezTo>
                  <a:cubicBezTo>
                    <a:pt x="364" y="4612"/>
                    <a:pt x="875" y="4775"/>
                    <a:pt x="1537" y="4775"/>
                  </a:cubicBezTo>
                  <a:cubicBezTo>
                    <a:pt x="2679" y="4775"/>
                    <a:pt x="4272" y="4293"/>
                    <a:pt x="5346" y="3871"/>
                  </a:cubicBezTo>
                  <a:cubicBezTo>
                    <a:pt x="6497" y="3418"/>
                    <a:pt x="7537" y="2871"/>
                    <a:pt x="8273" y="2329"/>
                  </a:cubicBezTo>
                  <a:cubicBezTo>
                    <a:pt x="9168" y="1672"/>
                    <a:pt x="9522" y="1088"/>
                    <a:pt x="9328" y="593"/>
                  </a:cubicBezTo>
                  <a:cubicBezTo>
                    <a:pt x="9159" y="163"/>
                    <a:pt x="8651" y="1"/>
                    <a:pt x="79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1" name="Google Shape;2921;p77"/>
          <p:cNvGrpSpPr/>
          <p:nvPr/>
        </p:nvGrpSpPr>
        <p:grpSpPr>
          <a:xfrm>
            <a:off x="7632301" y="1535256"/>
            <a:ext cx="560994" cy="472101"/>
            <a:chOff x="4990775" y="1231900"/>
            <a:chExt cx="647650" cy="545025"/>
          </a:xfrm>
        </p:grpSpPr>
        <p:sp>
          <p:nvSpPr>
            <p:cNvPr id="2922" name="Google Shape;2922;p77"/>
            <p:cNvSpPr/>
            <p:nvPr/>
          </p:nvSpPr>
          <p:spPr>
            <a:xfrm>
              <a:off x="5083125" y="1324475"/>
              <a:ext cx="41150" cy="82250"/>
            </a:xfrm>
            <a:custGeom>
              <a:avLst/>
              <a:gdLst/>
              <a:ahLst/>
              <a:cxnLst/>
              <a:rect l="l" t="t" r="r" b="b"/>
              <a:pathLst>
                <a:path w="1646" h="3290" extrusionOk="0">
                  <a:moveTo>
                    <a:pt x="1646" y="0"/>
                  </a:moveTo>
                  <a:lnTo>
                    <a:pt x="242" y="1404"/>
                  </a:lnTo>
                  <a:cubicBezTo>
                    <a:pt x="88" y="1558"/>
                    <a:pt x="0" y="1767"/>
                    <a:pt x="0" y="1985"/>
                  </a:cubicBezTo>
                  <a:lnTo>
                    <a:pt x="0" y="3290"/>
                  </a:lnTo>
                  <a:lnTo>
                    <a:pt x="1646" y="3290"/>
                  </a:lnTo>
                  <a:lnTo>
                    <a:pt x="164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7"/>
            <p:cNvSpPr/>
            <p:nvPr/>
          </p:nvSpPr>
          <p:spPr>
            <a:xfrm>
              <a:off x="5114000" y="1242200"/>
              <a:ext cx="20575" cy="174575"/>
            </a:xfrm>
            <a:custGeom>
              <a:avLst/>
              <a:gdLst/>
              <a:ahLst/>
              <a:cxnLst/>
              <a:rect l="l" t="t" r="r" b="b"/>
              <a:pathLst>
                <a:path w="823" h="6983" extrusionOk="0">
                  <a:moveTo>
                    <a:pt x="0" y="0"/>
                  </a:moveTo>
                  <a:lnTo>
                    <a:pt x="0" y="6581"/>
                  </a:lnTo>
                  <a:cubicBezTo>
                    <a:pt x="5" y="6804"/>
                    <a:pt x="187" y="6982"/>
                    <a:pt x="411" y="6982"/>
                  </a:cubicBezTo>
                  <a:cubicBezTo>
                    <a:pt x="634" y="6982"/>
                    <a:pt x="818" y="6804"/>
                    <a:pt x="822" y="6581"/>
                  </a:cubicBezTo>
                  <a:lnTo>
                    <a:pt x="82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7"/>
            <p:cNvSpPr/>
            <p:nvPr/>
          </p:nvSpPr>
          <p:spPr>
            <a:xfrm>
              <a:off x="5268225" y="1242200"/>
              <a:ext cx="20600" cy="92550"/>
            </a:xfrm>
            <a:custGeom>
              <a:avLst/>
              <a:gdLst/>
              <a:ahLst/>
              <a:cxnLst/>
              <a:rect l="l" t="t" r="r" b="b"/>
              <a:pathLst>
                <a:path w="824" h="3702" extrusionOk="0">
                  <a:moveTo>
                    <a:pt x="0" y="0"/>
                  </a:moveTo>
                  <a:lnTo>
                    <a:pt x="0" y="3291"/>
                  </a:lnTo>
                  <a:cubicBezTo>
                    <a:pt x="0" y="3518"/>
                    <a:pt x="184" y="3701"/>
                    <a:pt x="412" y="3701"/>
                  </a:cubicBezTo>
                  <a:cubicBezTo>
                    <a:pt x="640" y="3701"/>
                    <a:pt x="824" y="3518"/>
                    <a:pt x="824" y="3291"/>
                  </a:cubicBezTo>
                  <a:lnTo>
                    <a:pt x="8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7"/>
            <p:cNvSpPr/>
            <p:nvPr/>
          </p:nvSpPr>
          <p:spPr>
            <a:xfrm>
              <a:off x="5257925" y="1345025"/>
              <a:ext cx="41150" cy="72000"/>
            </a:xfrm>
            <a:custGeom>
              <a:avLst/>
              <a:gdLst/>
              <a:ahLst/>
              <a:cxnLst/>
              <a:rect l="l" t="t" r="r" b="b"/>
              <a:pathLst>
                <a:path w="1646" h="2880" extrusionOk="0">
                  <a:moveTo>
                    <a:pt x="0" y="0"/>
                  </a:moveTo>
                  <a:lnTo>
                    <a:pt x="0" y="2879"/>
                  </a:lnTo>
                  <a:lnTo>
                    <a:pt x="1646" y="2879"/>
                  </a:lnTo>
                  <a:lnTo>
                    <a:pt x="164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7"/>
            <p:cNvSpPr/>
            <p:nvPr/>
          </p:nvSpPr>
          <p:spPr>
            <a:xfrm>
              <a:off x="5000850" y="1406700"/>
              <a:ext cx="637575" cy="198575"/>
            </a:xfrm>
            <a:custGeom>
              <a:avLst/>
              <a:gdLst/>
              <a:ahLst/>
              <a:cxnLst/>
              <a:rect l="l" t="t" r="r" b="b"/>
              <a:pathLst>
                <a:path w="25503" h="7943" extrusionOk="0">
                  <a:moveTo>
                    <a:pt x="824" y="1"/>
                  </a:moveTo>
                  <a:cubicBezTo>
                    <a:pt x="370" y="1"/>
                    <a:pt x="0" y="369"/>
                    <a:pt x="0" y="823"/>
                  </a:cubicBezTo>
                  <a:lnTo>
                    <a:pt x="0" y="4114"/>
                  </a:lnTo>
                  <a:lnTo>
                    <a:pt x="1646" y="7405"/>
                  </a:lnTo>
                  <a:lnTo>
                    <a:pt x="2241" y="7942"/>
                  </a:lnTo>
                  <a:lnTo>
                    <a:pt x="24432" y="7942"/>
                  </a:lnTo>
                  <a:lnTo>
                    <a:pt x="25428" y="7405"/>
                  </a:lnTo>
                  <a:cubicBezTo>
                    <a:pt x="25477" y="7297"/>
                    <a:pt x="25502" y="7181"/>
                    <a:pt x="25503" y="7064"/>
                  </a:cubicBezTo>
                  <a:lnTo>
                    <a:pt x="25503" y="5435"/>
                  </a:lnTo>
                  <a:cubicBezTo>
                    <a:pt x="25503" y="5255"/>
                    <a:pt x="25444" y="5080"/>
                    <a:pt x="25335" y="4937"/>
                  </a:cubicBezTo>
                  <a:lnTo>
                    <a:pt x="20609" y="4630"/>
                  </a:lnTo>
                  <a:lnTo>
                    <a:pt x="19197" y="1646"/>
                  </a:lnTo>
                  <a:lnTo>
                    <a:pt x="16579" y="281"/>
                  </a:lnTo>
                  <a:cubicBezTo>
                    <a:pt x="16226" y="97"/>
                    <a:pt x="15835" y="1"/>
                    <a:pt x="154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7"/>
            <p:cNvSpPr/>
            <p:nvPr/>
          </p:nvSpPr>
          <p:spPr>
            <a:xfrm>
              <a:off x="5183925" y="1314175"/>
              <a:ext cx="206975" cy="49475"/>
            </a:xfrm>
            <a:custGeom>
              <a:avLst/>
              <a:gdLst/>
              <a:ahLst/>
              <a:cxnLst/>
              <a:rect l="l" t="t" r="r" b="b"/>
              <a:pathLst>
                <a:path w="8279" h="1979" extrusionOk="0">
                  <a:moveTo>
                    <a:pt x="1727" y="0"/>
                  </a:moveTo>
                  <a:lnTo>
                    <a:pt x="1" y="520"/>
                  </a:lnTo>
                  <a:cubicBezTo>
                    <a:pt x="588" y="1346"/>
                    <a:pt x="1855" y="1915"/>
                    <a:pt x="3869" y="1915"/>
                  </a:cubicBezTo>
                  <a:lnTo>
                    <a:pt x="5026" y="1978"/>
                  </a:lnTo>
                  <a:cubicBezTo>
                    <a:pt x="6476" y="1790"/>
                    <a:pt x="7629" y="1282"/>
                    <a:pt x="8091" y="633"/>
                  </a:cubicBezTo>
                  <a:cubicBezTo>
                    <a:pt x="8279" y="367"/>
                    <a:pt x="8067" y="0"/>
                    <a:pt x="7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7"/>
            <p:cNvSpPr/>
            <p:nvPr/>
          </p:nvSpPr>
          <p:spPr>
            <a:xfrm>
              <a:off x="5000850" y="1509525"/>
              <a:ext cx="41150" cy="88275"/>
            </a:xfrm>
            <a:custGeom>
              <a:avLst/>
              <a:gdLst/>
              <a:ahLst/>
              <a:cxnLst/>
              <a:rect l="l" t="t" r="r" b="b"/>
              <a:pathLst>
                <a:path w="1646" h="3531" extrusionOk="0">
                  <a:moveTo>
                    <a:pt x="2" y="1"/>
                  </a:moveTo>
                  <a:lnTo>
                    <a:pt x="2" y="2983"/>
                  </a:lnTo>
                  <a:cubicBezTo>
                    <a:pt x="0" y="3088"/>
                    <a:pt x="22" y="3194"/>
                    <a:pt x="61" y="3292"/>
                  </a:cubicBezTo>
                  <a:lnTo>
                    <a:pt x="1646" y="3531"/>
                  </a:lnTo>
                  <a:lnTo>
                    <a:pt x="1646" y="824"/>
                  </a:lnTo>
                  <a:cubicBezTo>
                    <a:pt x="1646" y="368"/>
                    <a:pt x="1278" y="1"/>
                    <a:pt x="8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7"/>
            <p:cNvSpPr/>
            <p:nvPr/>
          </p:nvSpPr>
          <p:spPr>
            <a:xfrm>
              <a:off x="5166125" y="1314175"/>
              <a:ext cx="143475" cy="51425"/>
            </a:xfrm>
            <a:custGeom>
              <a:avLst/>
              <a:gdLst/>
              <a:ahLst/>
              <a:cxnLst/>
              <a:rect l="l" t="t" r="r" b="b"/>
              <a:pathLst>
                <a:path w="5739" h="2057" extrusionOk="0">
                  <a:moveTo>
                    <a:pt x="537" y="0"/>
                  </a:moveTo>
                  <a:cubicBezTo>
                    <a:pt x="213" y="0"/>
                    <a:pt x="1" y="368"/>
                    <a:pt x="189" y="633"/>
                  </a:cubicBezTo>
                  <a:cubicBezTo>
                    <a:pt x="776" y="1459"/>
                    <a:pt x="2483" y="2056"/>
                    <a:pt x="4496" y="2056"/>
                  </a:cubicBezTo>
                  <a:cubicBezTo>
                    <a:pt x="4912" y="2056"/>
                    <a:pt x="5326" y="2031"/>
                    <a:pt x="5738" y="1977"/>
                  </a:cubicBezTo>
                  <a:cubicBezTo>
                    <a:pt x="3839" y="1734"/>
                    <a:pt x="2439" y="941"/>
                    <a:pt x="24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7"/>
            <p:cNvSpPr/>
            <p:nvPr/>
          </p:nvSpPr>
          <p:spPr>
            <a:xfrm>
              <a:off x="5264750" y="1231900"/>
              <a:ext cx="24075" cy="20600"/>
            </a:xfrm>
            <a:custGeom>
              <a:avLst/>
              <a:gdLst/>
              <a:ahLst/>
              <a:cxnLst/>
              <a:rect l="l" t="t" r="r" b="b"/>
              <a:pathLst>
                <a:path w="963" h="824" extrusionOk="0">
                  <a:moveTo>
                    <a:pt x="551" y="1"/>
                  </a:moveTo>
                  <a:cubicBezTo>
                    <a:pt x="184" y="1"/>
                    <a:pt x="0" y="443"/>
                    <a:pt x="259" y="702"/>
                  </a:cubicBezTo>
                  <a:cubicBezTo>
                    <a:pt x="344" y="786"/>
                    <a:pt x="447" y="824"/>
                    <a:pt x="549" y="824"/>
                  </a:cubicBezTo>
                  <a:cubicBezTo>
                    <a:pt x="760" y="824"/>
                    <a:pt x="963" y="660"/>
                    <a:pt x="963" y="412"/>
                  </a:cubicBezTo>
                  <a:cubicBezTo>
                    <a:pt x="963" y="184"/>
                    <a:pt x="779" y="1"/>
                    <a:pt x="5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7"/>
            <p:cNvSpPr/>
            <p:nvPr/>
          </p:nvSpPr>
          <p:spPr>
            <a:xfrm>
              <a:off x="5110500" y="1231900"/>
              <a:ext cx="24075" cy="20600"/>
            </a:xfrm>
            <a:custGeom>
              <a:avLst/>
              <a:gdLst/>
              <a:ahLst/>
              <a:cxnLst/>
              <a:rect l="l" t="t" r="r" b="b"/>
              <a:pathLst>
                <a:path w="963" h="824" extrusionOk="0">
                  <a:moveTo>
                    <a:pt x="551" y="1"/>
                  </a:moveTo>
                  <a:cubicBezTo>
                    <a:pt x="184" y="1"/>
                    <a:pt x="0" y="443"/>
                    <a:pt x="259" y="702"/>
                  </a:cubicBezTo>
                  <a:cubicBezTo>
                    <a:pt x="344" y="786"/>
                    <a:pt x="447" y="824"/>
                    <a:pt x="548" y="824"/>
                  </a:cubicBezTo>
                  <a:cubicBezTo>
                    <a:pt x="760" y="824"/>
                    <a:pt x="962" y="660"/>
                    <a:pt x="962" y="412"/>
                  </a:cubicBezTo>
                  <a:cubicBezTo>
                    <a:pt x="962" y="184"/>
                    <a:pt x="779" y="1"/>
                    <a:pt x="5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7"/>
            <p:cNvSpPr/>
            <p:nvPr/>
          </p:nvSpPr>
          <p:spPr>
            <a:xfrm>
              <a:off x="5565825" y="1643225"/>
              <a:ext cx="40625" cy="41175"/>
            </a:xfrm>
            <a:custGeom>
              <a:avLst/>
              <a:gdLst/>
              <a:ahLst/>
              <a:cxnLst/>
              <a:rect l="l" t="t" r="r" b="b"/>
              <a:pathLst>
                <a:path w="1625" h="1647" extrusionOk="0">
                  <a:moveTo>
                    <a:pt x="821" y="0"/>
                  </a:moveTo>
                  <a:cubicBezTo>
                    <a:pt x="370" y="0"/>
                    <a:pt x="1" y="367"/>
                    <a:pt x="1" y="823"/>
                  </a:cubicBezTo>
                  <a:cubicBezTo>
                    <a:pt x="1" y="1279"/>
                    <a:pt x="371" y="1647"/>
                    <a:pt x="824" y="1647"/>
                  </a:cubicBezTo>
                  <a:cubicBezTo>
                    <a:pt x="831" y="1647"/>
                    <a:pt x="839" y="1646"/>
                    <a:pt x="847" y="1646"/>
                  </a:cubicBezTo>
                  <a:lnTo>
                    <a:pt x="1258" y="1646"/>
                  </a:lnTo>
                  <a:lnTo>
                    <a:pt x="1625" y="1235"/>
                  </a:lnTo>
                  <a:lnTo>
                    <a:pt x="1625" y="412"/>
                  </a:lnTo>
                  <a:lnTo>
                    <a:pt x="1258" y="1"/>
                  </a:lnTo>
                  <a:lnTo>
                    <a:pt x="847" y="1"/>
                  </a:lnTo>
                  <a:cubicBezTo>
                    <a:pt x="838" y="0"/>
                    <a:pt x="830" y="0"/>
                    <a:pt x="8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7"/>
            <p:cNvSpPr/>
            <p:nvPr/>
          </p:nvSpPr>
          <p:spPr>
            <a:xfrm>
              <a:off x="5403700" y="1447850"/>
              <a:ext cx="195325" cy="76250"/>
            </a:xfrm>
            <a:custGeom>
              <a:avLst/>
              <a:gdLst/>
              <a:ahLst/>
              <a:cxnLst/>
              <a:rect l="l" t="t" r="r" b="b"/>
              <a:pathLst>
                <a:path w="7813" h="3050" extrusionOk="0">
                  <a:moveTo>
                    <a:pt x="341" y="0"/>
                  </a:moveTo>
                  <a:lnTo>
                    <a:pt x="0" y="822"/>
                  </a:lnTo>
                  <a:lnTo>
                    <a:pt x="0" y="2227"/>
                  </a:lnTo>
                  <a:cubicBezTo>
                    <a:pt x="0" y="2681"/>
                    <a:pt x="368" y="3049"/>
                    <a:pt x="823" y="3049"/>
                  </a:cubicBezTo>
                  <a:lnTo>
                    <a:pt x="6892" y="3049"/>
                  </a:lnTo>
                  <a:lnTo>
                    <a:pt x="7813" y="2468"/>
                  </a:lnTo>
                  <a:lnTo>
                    <a:pt x="30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7"/>
            <p:cNvSpPr/>
            <p:nvPr/>
          </p:nvSpPr>
          <p:spPr>
            <a:xfrm>
              <a:off x="5391600" y="1447850"/>
              <a:ext cx="242600" cy="82300"/>
            </a:xfrm>
            <a:custGeom>
              <a:avLst/>
              <a:gdLst/>
              <a:ahLst/>
              <a:cxnLst/>
              <a:rect l="l" t="t" r="r" b="b"/>
              <a:pathLst>
                <a:path w="9704" h="3292" extrusionOk="0">
                  <a:moveTo>
                    <a:pt x="824" y="0"/>
                  </a:moveTo>
                  <a:cubicBezTo>
                    <a:pt x="369" y="0"/>
                    <a:pt x="0" y="369"/>
                    <a:pt x="0" y="824"/>
                  </a:cubicBezTo>
                  <a:lnTo>
                    <a:pt x="0" y="2468"/>
                  </a:lnTo>
                  <a:cubicBezTo>
                    <a:pt x="0" y="2922"/>
                    <a:pt x="369" y="3291"/>
                    <a:pt x="824" y="3291"/>
                  </a:cubicBezTo>
                  <a:lnTo>
                    <a:pt x="9703" y="3291"/>
                  </a:lnTo>
                  <a:cubicBezTo>
                    <a:pt x="9630" y="3195"/>
                    <a:pt x="9536" y="3117"/>
                    <a:pt x="9430" y="3060"/>
                  </a:cubicBezTo>
                  <a:lnTo>
                    <a:pt x="8295" y="2468"/>
                  </a:lnTo>
                  <a:lnTo>
                    <a:pt x="1646" y="2468"/>
                  </a:lnTo>
                  <a:cubicBezTo>
                    <a:pt x="1191" y="2468"/>
                    <a:pt x="824" y="2100"/>
                    <a:pt x="824" y="1646"/>
                  </a:cubicBezTo>
                  <a:lnTo>
                    <a:pt x="8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7"/>
            <p:cNvSpPr/>
            <p:nvPr/>
          </p:nvSpPr>
          <p:spPr>
            <a:xfrm>
              <a:off x="5002375" y="1591800"/>
              <a:ext cx="634225" cy="66600"/>
            </a:xfrm>
            <a:custGeom>
              <a:avLst/>
              <a:gdLst/>
              <a:ahLst/>
              <a:cxnLst/>
              <a:rect l="l" t="t" r="r" b="b"/>
              <a:pathLst>
                <a:path w="25369" h="2664" extrusionOk="0">
                  <a:moveTo>
                    <a:pt x="0" y="1"/>
                  </a:moveTo>
                  <a:cubicBezTo>
                    <a:pt x="34" y="85"/>
                    <a:pt x="84" y="165"/>
                    <a:pt x="143" y="233"/>
                  </a:cubicBezTo>
                  <a:lnTo>
                    <a:pt x="1053" y="1271"/>
                  </a:lnTo>
                  <a:lnTo>
                    <a:pt x="3444" y="2663"/>
                  </a:lnTo>
                  <a:lnTo>
                    <a:pt x="22152" y="2663"/>
                  </a:lnTo>
                  <a:lnTo>
                    <a:pt x="22974" y="2468"/>
                  </a:lnTo>
                  <a:lnTo>
                    <a:pt x="25201" y="241"/>
                  </a:lnTo>
                  <a:cubicBezTo>
                    <a:pt x="25271" y="172"/>
                    <a:pt x="25327" y="90"/>
                    <a:pt x="25368" y="1"/>
                  </a:cubicBezTo>
                  <a:close/>
                </a:path>
              </a:pathLst>
            </a:custGeom>
            <a:solidFill>
              <a:srgbClr val="CAC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7"/>
            <p:cNvSpPr/>
            <p:nvPr/>
          </p:nvSpPr>
          <p:spPr>
            <a:xfrm>
              <a:off x="5028650" y="1612350"/>
              <a:ext cx="548075" cy="61750"/>
            </a:xfrm>
            <a:custGeom>
              <a:avLst/>
              <a:gdLst/>
              <a:ahLst/>
              <a:cxnLst/>
              <a:rect l="l" t="t" r="r" b="b"/>
              <a:pathLst>
                <a:path w="21923" h="2470" extrusionOk="0">
                  <a:moveTo>
                    <a:pt x="18221" y="1"/>
                  </a:moveTo>
                  <a:cubicBezTo>
                    <a:pt x="17112" y="1"/>
                    <a:pt x="16059" y="500"/>
                    <a:pt x="15357" y="1359"/>
                  </a:cubicBezTo>
                  <a:cubicBezTo>
                    <a:pt x="15205" y="1540"/>
                    <a:pt x="14981" y="1646"/>
                    <a:pt x="14744" y="1646"/>
                  </a:cubicBezTo>
                  <a:cubicBezTo>
                    <a:pt x="14741" y="1646"/>
                    <a:pt x="14738" y="1646"/>
                    <a:pt x="14735" y="1646"/>
                  </a:cubicBezTo>
                  <a:lnTo>
                    <a:pt x="13481" y="1646"/>
                  </a:lnTo>
                  <a:cubicBezTo>
                    <a:pt x="13478" y="1646"/>
                    <a:pt x="13475" y="1646"/>
                    <a:pt x="13472" y="1646"/>
                  </a:cubicBezTo>
                  <a:cubicBezTo>
                    <a:pt x="13236" y="1646"/>
                    <a:pt x="13011" y="1540"/>
                    <a:pt x="12860" y="1360"/>
                  </a:cubicBezTo>
                  <a:cubicBezTo>
                    <a:pt x="12157" y="500"/>
                    <a:pt x="11106" y="2"/>
                    <a:pt x="9995" y="2"/>
                  </a:cubicBezTo>
                  <a:cubicBezTo>
                    <a:pt x="8884" y="2"/>
                    <a:pt x="7833" y="500"/>
                    <a:pt x="7131" y="1360"/>
                  </a:cubicBezTo>
                  <a:cubicBezTo>
                    <a:pt x="6978" y="1543"/>
                    <a:pt x="6751" y="1647"/>
                    <a:pt x="6513" y="1647"/>
                  </a:cubicBezTo>
                  <a:cubicBezTo>
                    <a:pt x="6512" y="1647"/>
                    <a:pt x="6510" y="1647"/>
                    <a:pt x="6509" y="1647"/>
                  </a:cubicBezTo>
                  <a:lnTo>
                    <a:pt x="5255" y="1647"/>
                  </a:lnTo>
                  <a:cubicBezTo>
                    <a:pt x="5254" y="1647"/>
                    <a:pt x="5252" y="1647"/>
                    <a:pt x="5250" y="1647"/>
                  </a:cubicBezTo>
                  <a:cubicBezTo>
                    <a:pt x="5012" y="1647"/>
                    <a:pt x="4784" y="1543"/>
                    <a:pt x="4633" y="1360"/>
                  </a:cubicBezTo>
                  <a:cubicBezTo>
                    <a:pt x="3909" y="475"/>
                    <a:pt x="2846" y="2"/>
                    <a:pt x="1765" y="2"/>
                  </a:cubicBezTo>
                  <a:cubicBezTo>
                    <a:pt x="1165" y="2"/>
                    <a:pt x="558" y="148"/>
                    <a:pt x="0" y="451"/>
                  </a:cubicBezTo>
                  <a:lnTo>
                    <a:pt x="1768" y="2470"/>
                  </a:lnTo>
                  <a:lnTo>
                    <a:pt x="20759" y="2470"/>
                  </a:lnTo>
                  <a:cubicBezTo>
                    <a:pt x="20977" y="2470"/>
                    <a:pt x="21186" y="2383"/>
                    <a:pt x="21341" y="2229"/>
                  </a:cubicBezTo>
                  <a:lnTo>
                    <a:pt x="21922" y="1647"/>
                  </a:lnTo>
                  <a:lnTo>
                    <a:pt x="21707" y="1647"/>
                  </a:lnTo>
                  <a:lnTo>
                    <a:pt x="21708" y="1646"/>
                  </a:lnTo>
                  <a:lnTo>
                    <a:pt x="21708" y="1646"/>
                  </a:lnTo>
                  <a:cubicBezTo>
                    <a:pt x="21705" y="1646"/>
                    <a:pt x="21702" y="1646"/>
                    <a:pt x="21699" y="1646"/>
                  </a:cubicBezTo>
                  <a:cubicBezTo>
                    <a:pt x="21462" y="1646"/>
                    <a:pt x="21238" y="1540"/>
                    <a:pt x="21086" y="1359"/>
                  </a:cubicBezTo>
                  <a:cubicBezTo>
                    <a:pt x="20383" y="500"/>
                    <a:pt x="19331" y="1"/>
                    <a:pt x="18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7"/>
            <p:cNvSpPr/>
            <p:nvPr/>
          </p:nvSpPr>
          <p:spPr>
            <a:xfrm>
              <a:off x="5005225" y="1632925"/>
              <a:ext cx="139650" cy="140150"/>
            </a:xfrm>
            <a:custGeom>
              <a:avLst/>
              <a:gdLst/>
              <a:ahLst/>
              <a:cxnLst/>
              <a:rect l="l" t="t" r="r" b="b"/>
              <a:pathLst>
                <a:path w="5586" h="5606" extrusionOk="0">
                  <a:moveTo>
                    <a:pt x="2705" y="1"/>
                  </a:moveTo>
                  <a:cubicBezTo>
                    <a:pt x="2104" y="1"/>
                    <a:pt x="1505" y="189"/>
                    <a:pt x="1001" y="558"/>
                  </a:cubicBezTo>
                  <a:cubicBezTo>
                    <a:pt x="289" y="1083"/>
                    <a:pt x="1" y="1928"/>
                    <a:pt x="1" y="2880"/>
                  </a:cubicBezTo>
                  <a:cubicBezTo>
                    <a:pt x="1" y="4471"/>
                    <a:pt x="1116" y="5605"/>
                    <a:pt x="2706" y="5605"/>
                  </a:cubicBezTo>
                  <a:cubicBezTo>
                    <a:pt x="3658" y="5605"/>
                    <a:pt x="4503" y="5297"/>
                    <a:pt x="5026" y="4584"/>
                  </a:cubicBezTo>
                  <a:cubicBezTo>
                    <a:pt x="5390" y="4090"/>
                    <a:pt x="5585" y="3493"/>
                    <a:pt x="5585" y="2880"/>
                  </a:cubicBezTo>
                  <a:cubicBezTo>
                    <a:pt x="5585" y="1795"/>
                    <a:pt x="4974" y="802"/>
                    <a:pt x="4006" y="311"/>
                  </a:cubicBezTo>
                  <a:cubicBezTo>
                    <a:pt x="3595" y="103"/>
                    <a:pt x="3150" y="1"/>
                    <a:pt x="27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7"/>
            <p:cNvSpPr/>
            <p:nvPr/>
          </p:nvSpPr>
          <p:spPr>
            <a:xfrm>
              <a:off x="4990775" y="1646875"/>
              <a:ext cx="140125" cy="130050"/>
            </a:xfrm>
            <a:custGeom>
              <a:avLst/>
              <a:gdLst/>
              <a:ahLst/>
              <a:cxnLst/>
              <a:rect l="l" t="t" r="r" b="b"/>
              <a:pathLst>
                <a:path w="5605" h="5202" extrusionOk="0">
                  <a:moveTo>
                    <a:pt x="1579" y="0"/>
                  </a:moveTo>
                  <a:cubicBezTo>
                    <a:pt x="157" y="1045"/>
                    <a:pt x="0" y="3110"/>
                    <a:pt x="1247" y="4358"/>
                  </a:cubicBezTo>
                  <a:cubicBezTo>
                    <a:pt x="1789" y="4901"/>
                    <a:pt x="2522" y="5201"/>
                    <a:pt x="3283" y="5201"/>
                  </a:cubicBezTo>
                  <a:cubicBezTo>
                    <a:pt x="3356" y="5201"/>
                    <a:pt x="3429" y="5199"/>
                    <a:pt x="3502" y="5193"/>
                  </a:cubicBezTo>
                  <a:cubicBezTo>
                    <a:pt x="4339" y="5129"/>
                    <a:pt x="5108" y="4703"/>
                    <a:pt x="5604" y="4026"/>
                  </a:cubicBezTo>
                  <a:lnTo>
                    <a:pt x="5604" y="4026"/>
                  </a:lnTo>
                  <a:cubicBezTo>
                    <a:pt x="5111" y="4389"/>
                    <a:pt x="4513" y="4585"/>
                    <a:pt x="3901" y="4585"/>
                  </a:cubicBezTo>
                  <a:cubicBezTo>
                    <a:pt x="2816" y="4585"/>
                    <a:pt x="1822" y="3973"/>
                    <a:pt x="1331" y="3006"/>
                  </a:cubicBezTo>
                  <a:cubicBezTo>
                    <a:pt x="842" y="2038"/>
                    <a:pt x="937" y="876"/>
                    <a:pt x="15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7"/>
            <p:cNvSpPr/>
            <p:nvPr/>
          </p:nvSpPr>
          <p:spPr>
            <a:xfrm>
              <a:off x="5039425" y="1675925"/>
              <a:ext cx="61625" cy="59875"/>
            </a:xfrm>
            <a:custGeom>
              <a:avLst/>
              <a:gdLst/>
              <a:ahLst/>
              <a:cxnLst/>
              <a:rect l="l" t="t" r="r" b="b"/>
              <a:pathLst>
                <a:path w="2465" h="2395" extrusionOk="0">
                  <a:moveTo>
                    <a:pt x="1337" y="0"/>
                  </a:moveTo>
                  <a:cubicBezTo>
                    <a:pt x="836" y="0"/>
                    <a:pt x="406" y="224"/>
                    <a:pt x="212" y="652"/>
                  </a:cubicBezTo>
                  <a:cubicBezTo>
                    <a:pt x="1" y="1121"/>
                    <a:pt x="101" y="1670"/>
                    <a:pt x="464" y="2032"/>
                  </a:cubicBezTo>
                  <a:cubicBezTo>
                    <a:pt x="701" y="2269"/>
                    <a:pt x="1017" y="2394"/>
                    <a:pt x="1337" y="2394"/>
                  </a:cubicBezTo>
                  <a:cubicBezTo>
                    <a:pt x="1509" y="2394"/>
                    <a:pt x="1682" y="2358"/>
                    <a:pt x="1844" y="2285"/>
                  </a:cubicBezTo>
                  <a:cubicBezTo>
                    <a:pt x="2273" y="2091"/>
                    <a:pt x="2464" y="1660"/>
                    <a:pt x="2464" y="1160"/>
                  </a:cubicBezTo>
                  <a:lnTo>
                    <a:pt x="2463" y="1160"/>
                  </a:lnTo>
                  <a:cubicBezTo>
                    <a:pt x="2463" y="478"/>
                    <a:pt x="2018" y="0"/>
                    <a:pt x="13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7"/>
            <p:cNvSpPr/>
            <p:nvPr/>
          </p:nvSpPr>
          <p:spPr>
            <a:xfrm>
              <a:off x="5044700" y="1674075"/>
              <a:ext cx="61400" cy="59000"/>
            </a:xfrm>
            <a:custGeom>
              <a:avLst/>
              <a:gdLst/>
              <a:ahLst/>
              <a:cxnLst/>
              <a:rect l="l" t="t" r="r" b="b"/>
              <a:pathLst>
                <a:path w="2456" h="2360" extrusionOk="0">
                  <a:moveTo>
                    <a:pt x="1123" y="0"/>
                  </a:moveTo>
                  <a:cubicBezTo>
                    <a:pt x="639" y="0"/>
                    <a:pt x="200" y="285"/>
                    <a:pt x="1" y="726"/>
                  </a:cubicBezTo>
                  <a:cubicBezTo>
                    <a:pt x="164" y="653"/>
                    <a:pt x="337" y="617"/>
                    <a:pt x="508" y="617"/>
                  </a:cubicBezTo>
                  <a:cubicBezTo>
                    <a:pt x="829" y="617"/>
                    <a:pt x="1145" y="742"/>
                    <a:pt x="1382" y="978"/>
                  </a:cubicBezTo>
                  <a:cubicBezTo>
                    <a:pt x="1745" y="1342"/>
                    <a:pt x="1846" y="1891"/>
                    <a:pt x="1635" y="2359"/>
                  </a:cubicBezTo>
                  <a:cubicBezTo>
                    <a:pt x="2164" y="2120"/>
                    <a:pt x="2455" y="1543"/>
                    <a:pt x="2332" y="974"/>
                  </a:cubicBezTo>
                  <a:cubicBezTo>
                    <a:pt x="2211" y="405"/>
                    <a:pt x="1707" y="1"/>
                    <a:pt x="1127" y="1"/>
                  </a:cubicBezTo>
                  <a:cubicBezTo>
                    <a:pt x="1126" y="1"/>
                    <a:pt x="1125" y="0"/>
                    <a:pt x="11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7"/>
            <p:cNvSpPr/>
            <p:nvPr/>
          </p:nvSpPr>
          <p:spPr>
            <a:xfrm>
              <a:off x="5597275" y="1643225"/>
              <a:ext cx="20575" cy="41175"/>
            </a:xfrm>
            <a:custGeom>
              <a:avLst/>
              <a:gdLst/>
              <a:ahLst/>
              <a:cxnLst/>
              <a:rect l="l" t="t" r="r" b="b"/>
              <a:pathLst>
                <a:path w="823" h="1647" extrusionOk="0">
                  <a:moveTo>
                    <a:pt x="0" y="1"/>
                  </a:moveTo>
                  <a:lnTo>
                    <a:pt x="0" y="1646"/>
                  </a:lnTo>
                  <a:lnTo>
                    <a:pt x="412" y="1646"/>
                  </a:lnTo>
                  <a:cubicBezTo>
                    <a:pt x="639" y="1645"/>
                    <a:pt x="822" y="1461"/>
                    <a:pt x="822" y="1235"/>
                  </a:cubicBezTo>
                  <a:lnTo>
                    <a:pt x="822" y="411"/>
                  </a:lnTo>
                  <a:cubicBezTo>
                    <a:pt x="822" y="185"/>
                    <a:pt x="639" y="1"/>
                    <a:pt x="4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7"/>
            <p:cNvSpPr/>
            <p:nvPr/>
          </p:nvSpPr>
          <p:spPr>
            <a:xfrm>
              <a:off x="5247675" y="1447850"/>
              <a:ext cx="41050" cy="41150"/>
            </a:xfrm>
            <a:custGeom>
              <a:avLst/>
              <a:gdLst/>
              <a:ahLst/>
              <a:cxnLst/>
              <a:rect l="l" t="t" r="r" b="b"/>
              <a:pathLst>
                <a:path w="1642" h="1646" extrusionOk="0">
                  <a:moveTo>
                    <a:pt x="412" y="0"/>
                  </a:moveTo>
                  <a:cubicBezTo>
                    <a:pt x="184" y="0"/>
                    <a:pt x="0" y="184"/>
                    <a:pt x="0" y="412"/>
                  </a:cubicBezTo>
                  <a:lnTo>
                    <a:pt x="0" y="1234"/>
                  </a:lnTo>
                  <a:cubicBezTo>
                    <a:pt x="0" y="1462"/>
                    <a:pt x="184" y="1646"/>
                    <a:pt x="412" y="1646"/>
                  </a:cubicBezTo>
                  <a:lnTo>
                    <a:pt x="1234" y="1646"/>
                  </a:lnTo>
                  <a:lnTo>
                    <a:pt x="1641" y="835"/>
                  </a:lnTo>
                  <a:lnTo>
                    <a:pt x="123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7"/>
            <p:cNvSpPr/>
            <p:nvPr/>
          </p:nvSpPr>
          <p:spPr>
            <a:xfrm>
              <a:off x="5210875" y="1632925"/>
              <a:ext cx="139675" cy="140150"/>
            </a:xfrm>
            <a:custGeom>
              <a:avLst/>
              <a:gdLst/>
              <a:ahLst/>
              <a:cxnLst/>
              <a:rect l="l" t="t" r="r" b="b"/>
              <a:pathLst>
                <a:path w="5587" h="5606" extrusionOk="0">
                  <a:moveTo>
                    <a:pt x="2704" y="1"/>
                  </a:moveTo>
                  <a:cubicBezTo>
                    <a:pt x="2102" y="1"/>
                    <a:pt x="1504" y="189"/>
                    <a:pt x="1001" y="558"/>
                  </a:cubicBezTo>
                  <a:cubicBezTo>
                    <a:pt x="288" y="1083"/>
                    <a:pt x="1" y="1928"/>
                    <a:pt x="1" y="2880"/>
                  </a:cubicBezTo>
                  <a:cubicBezTo>
                    <a:pt x="1" y="4471"/>
                    <a:pt x="1116" y="5605"/>
                    <a:pt x="2706" y="5605"/>
                  </a:cubicBezTo>
                  <a:cubicBezTo>
                    <a:pt x="3658" y="5605"/>
                    <a:pt x="4503" y="5297"/>
                    <a:pt x="5026" y="4584"/>
                  </a:cubicBezTo>
                  <a:cubicBezTo>
                    <a:pt x="5390" y="4090"/>
                    <a:pt x="5586" y="3493"/>
                    <a:pt x="5585" y="2880"/>
                  </a:cubicBezTo>
                  <a:lnTo>
                    <a:pt x="5584" y="2880"/>
                  </a:lnTo>
                  <a:cubicBezTo>
                    <a:pt x="5584" y="1795"/>
                    <a:pt x="4974" y="802"/>
                    <a:pt x="4006" y="311"/>
                  </a:cubicBezTo>
                  <a:cubicBezTo>
                    <a:pt x="3595" y="103"/>
                    <a:pt x="3148" y="1"/>
                    <a:pt x="27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7"/>
            <p:cNvSpPr/>
            <p:nvPr/>
          </p:nvSpPr>
          <p:spPr>
            <a:xfrm>
              <a:off x="5196425" y="1646875"/>
              <a:ext cx="140125" cy="130050"/>
            </a:xfrm>
            <a:custGeom>
              <a:avLst/>
              <a:gdLst/>
              <a:ahLst/>
              <a:cxnLst/>
              <a:rect l="l" t="t" r="r" b="b"/>
              <a:pathLst>
                <a:path w="5605" h="5202" extrusionOk="0">
                  <a:moveTo>
                    <a:pt x="1580" y="0"/>
                  </a:moveTo>
                  <a:lnTo>
                    <a:pt x="1580" y="0"/>
                  </a:lnTo>
                  <a:cubicBezTo>
                    <a:pt x="158" y="1045"/>
                    <a:pt x="0" y="3110"/>
                    <a:pt x="1248" y="4358"/>
                  </a:cubicBezTo>
                  <a:cubicBezTo>
                    <a:pt x="1790" y="4901"/>
                    <a:pt x="2523" y="5201"/>
                    <a:pt x="3283" y="5201"/>
                  </a:cubicBezTo>
                  <a:cubicBezTo>
                    <a:pt x="3356" y="5201"/>
                    <a:pt x="3429" y="5199"/>
                    <a:pt x="3502" y="5193"/>
                  </a:cubicBezTo>
                  <a:cubicBezTo>
                    <a:pt x="4339" y="5129"/>
                    <a:pt x="5108" y="4703"/>
                    <a:pt x="5604" y="4026"/>
                  </a:cubicBezTo>
                  <a:lnTo>
                    <a:pt x="5604" y="4026"/>
                  </a:lnTo>
                  <a:cubicBezTo>
                    <a:pt x="5110" y="4389"/>
                    <a:pt x="4513" y="4585"/>
                    <a:pt x="3901" y="4585"/>
                  </a:cubicBezTo>
                  <a:cubicBezTo>
                    <a:pt x="2816" y="4585"/>
                    <a:pt x="1822" y="3973"/>
                    <a:pt x="1333" y="3006"/>
                  </a:cubicBezTo>
                  <a:cubicBezTo>
                    <a:pt x="842" y="2038"/>
                    <a:pt x="938" y="876"/>
                    <a:pt x="1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7"/>
            <p:cNvSpPr/>
            <p:nvPr/>
          </p:nvSpPr>
          <p:spPr>
            <a:xfrm>
              <a:off x="5245075" y="1675925"/>
              <a:ext cx="61625" cy="59875"/>
            </a:xfrm>
            <a:custGeom>
              <a:avLst/>
              <a:gdLst/>
              <a:ahLst/>
              <a:cxnLst/>
              <a:rect l="l" t="t" r="r" b="b"/>
              <a:pathLst>
                <a:path w="2465" h="2395" extrusionOk="0">
                  <a:moveTo>
                    <a:pt x="1338" y="0"/>
                  </a:moveTo>
                  <a:cubicBezTo>
                    <a:pt x="837" y="0"/>
                    <a:pt x="405" y="224"/>
                    <a:pt x="212" y="652"/>
                  </a:cubicBezTo>
                  <a:cubicBezTo>
                    <a:pt x="1" y="1121"/>
                    <a:pt x="101" y="1670"/>
                    <a:pt x="465" y="2032"/>
                  </a:cubicBezTo>
                  <a:cubicBezTo>
                    <a:pt x="701" y="2269"/>
                    <a:pt x="1017" y="2394"/>
                    <a:pt x="1338" y="2394"/>
                  </a:cubicBezTo>
                  <a:cubicBezTo>
                    <a:pt x="1509" y="2394"/>
                    <a:pt x="1682" y="2358"/>
                    <a:pt x="1844" y="2285"/>
                  </a:cubicBezTo>
                  <a:cubicBezTo>
                    <a:pt x="2274" y="2091"/>
                    <a:pt x="2464" y="1660"/>
                    <a:pt x="2464" y="1160"/>
                  </a:cubicBezTo>
                  <a:lnTo>
                    <a:pt x="2463" y="1160"/>
                  </a:lnTo>
                  <a:cubicBezTo>
                    <a:pt x="2463" y="478"/>
                    <a:pt x="2018" y="0"/>
                    <a:pt x="13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7"/>
            <p:cNvSpPr/>
            <p:nvPr/>
          </p:nvSpPr>
          <p:spPr>
            <a:xfrm>
              <a:off x="5250350" y="1674075"/>
              <a:ext cx="61350" cy="59000"/>
            </a:xfrm>
            <a:custGeom>
              <a:avLst/>
              <a:gdLst/>
              <a:ahLst/>
              <a:cxnLst/>
              <a:rect l="l" t="t" r="r" b="b"/>
              <a:pathLst>
                <a:path w="2454" h="2360" extrusionOk="0">
                  <a:moveTo>
                    <a:pt x="1123" y="0"/>
                  </a:moveTo>
                  <a:cubicBezTo>
                    <a:pt x="639" y="0"/>
                    <a:pt x="200" y="285"/>
                    <a:pt x="1" y="726"/>
                  </a:cubicBezTo>
                  <a:cubicBezTo>
                    <a:pt x="164" y="653"/>
                    <a:pt x="337" y="617"/>
                    <a:pt x="508" y="617"/>
                  </a:cubicBezTo>
                  <a:cubicBezTo>
                    <a:pt x="829" y="617"/>
                    <a:pt x="1145" y="742"/>
                    <a:pt x="1382" y="978"/>
                  </a:cubicBezTo>
                  <a:cubicBezTo>
                    <a:pt x="1744" y="1342"/>
                    <a:pt x="1844" y="1891"/>
                    <a:pt x="1633" y="2359"/>
                  </a:cubicBezTo>
                  <a:cubicBezTo>
                    <a:pt x="2164" y="2120"/>
                    <a:pt x="2454" y="1543"/>
                    <a:pt x="2332" y="974"/>
                  </a:cubicBezTo>
                  <a:cubicBezTo>
                    <a:pt x="2209" y="407"/>
                    <a:pt x="1707" y="1"/>
                    <a:pt x="1127" y="1"/>
                  </a:cubicBezTo>
                  <a:cubicBezTo>
                    <a:pt x="1126" y="1"/>
                    <a:pt x="1124" y="0"/>
                    <a:pt x="11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7"/>
            <p:cNvSpPr/>
            <p:nvPr/>
          </p:nvSpPr>
          <p:spPr>
            <a:xfrm>
              <a:off x="5416525" y="1632900"/>
              <a:ext cx="139675" cy="140175"/>
            </a:xfrm>
            <a:custGeom>
              <a:avLst/>
              <a:gdLst/>
              <a:ahLst/>
              <a:cxnLst/>
              <a:rect l="l" t="t" r="r" b="b"/>
              <a:pathLst>
                <a:path w="5587" h="5607" extrusionOk="0">
                  <a:moveTo>
                    <a:pt x="2706" y="1"/>
                  </a:moveTo>
                  <a:cubicBezTo>
                    <a:pt x="2104" y="1"/>
                    <a:pt x="1505" y="190"/>
                    <a:pt x="1001" y="559"/>
                  </a:cubicBezTo>
                  <a:cubicBezTo>
                    <a:pt x="289" y="1084"/>
                    <a:pt x="1" y="1929"/>
                    <a:pt x="1" y="2881"/>
                  </a:cubicBezTo>
                  <a:cubicBezTo>
                    <a:pt x="1" y="4472"/>
                    <a:pt x="1117" y="5606"/>
                    <a:pt x="2707" y="5606"/>
                  </a:cubicBezTo>
                  <a:cubicBezTo>
                    <a:pt x="3659" y="5606"/>
                    <a:pt x="4504" y="5298"/>
                    <a:pt x="5028" y="4585"/>
                  </a:cubicBezTo>
                  <a:cubicBezTo>
                    <a:pt x="5391" y="4091"/>
                    <a:pt x="5586" y="3494"/>
                    <a:pt x="5586" y="2881"/>
                  </a:cubicBezTo>
                  <a:cubicBezTo>
                    <a:pt x="5586" y="1795"/>
                    <a:pt x="4975" y="801"/>
                    <a:pt x="4007" y="312"/>
                  </a:cubicBezTo>
                  <a:cubicBezTo>
                    <a:pt x="3596" y="104"/>
                    <a:pt x="3150" y="1"/>
                    <a:pt x="27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7"/>
            <p:cNvSpPr/>
            <p:nvPr/>
          </p:nvSpPr>
          <p:spPr>
            <a:xfrm>
              <a:off x="5402100" y="1646875"/>
              <a:ext cx="140125" cy="130050"/>
            </a:xfrm>
            <a:custGeom>
              <a:avLst/>
              <a:gdLst/>
              <a:ahLst/>
              <a:cxnLst/>
              <a:rect l="l" t="t" r="r" b="b"/>
              <a:pathLst>
                <a:path w="5605" h="5202" extrusionOk="0">
                  <a:moveTo>
                    <a:pt x="1579" y="0"/>
                  </a:moveTo>
                  <a:lnTo>
                    <a:pt x="1579" y="0"/>
                  </a:lnTo>
                  <a:cubicBezTo>
                    <a:pt x="157" y="1045"/>
                    <a:pt x="0" y="3110"/>
                    <a:pt x="1247" y="4358"/>
                  </a:cubicBezTo>
                  <a:cubicBezTo>
                    <a:pt x="1789" y="4899"/>
                    <a:pt x="2523" y="5201"/>
                    <a:pt x="3284" y="5201"/>
                  </a:cubicBezTo>
                  <a:cubicBezTo>
                    <a:pt x="3356" y="5201"/>
                    <a:pt x="3429" y="5199"/>
                    <a:pt x="3502" y="5193"/>
                  </a:cubicBezTo>
                  <a:cubicBezTo>
                    <a:pt x="4340" y="5129"/>
                    <a:pt x="5107" y="4703"/>
                    <a:pt x="5605" y="4026"/>
                  </a:cubicBezTo>
                  <a:lnTo>
                    <a:pt x="5605" y="4026"/>
                  </a:lnTo>
                  <a:cubicBezTo>
                    <a:pt x="5111" y="4389"/>
                    <a:pt x="4514" y="4585"/>
                    <a:pt x="3900" y="4585"/>
                  </a:cubicBezTo>
                  <a:cubicBezTo>
                    <a:pt x="2814" y="4585"/>
                    <a:pt x="1821" y="3973"/>
                    <a:pt x="1332" y="3006"/>
                  </a:cubicBezTo>
                  <a:cubicBezTo>
                    <a:pt x="841" y="2038"/>
                    <a:pt x="937" y="876"/>
                    <a:pt x="15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7"/>
            <p:cNvSpPr/>
            <p:nvPr/>
          </p:nvSpPr>
          <p:spPr>
            <a:xfrm>
              <a:off x="5450775" y="1675925"/>
              <a:ext cx="61550" cy="59875"/>
            </a:xfrm>
            <a:custGeom>
              <a:avLst/>
              <a:gdLst/>
              <a:ahLst/>
              <a:cxnLst/>
              <a:rect l="l" t="t" r="r" b="b"/>
              <a:pathLst>
                <a:path w="2462" h="2395" extrusionOk="0">
                  <a:moveTo>
                    <a:pt x="1336" y="0"/>
                  </a:moveTo>
                  <a:cubicBezTo>
                    <a:pt x="835" y="0"/>
                    <a:pt x="405" y="224"/>
                    <a:pt x="211" y="652"/>
                  </a:cubicBezTo>
                  <a:cubicBezTo>
                    <a:pt x="0" y="1121"/>
                    <a:pt x="101" y="1670"/>
                    <a:pt x="463" y="2032"/>
                  </a:cubicBezTo>
                  <a:cubicBezTo>
                    <a:pt x="700" y="2269"/>
                    <a:pt x="1016" y="2394"/>
                    <a:pt x="1337" y="2394"/>
                  </a:cubicBezTo>
                  <a:cubicBezTo>
                    <a:pt x="1508" y="2394"/>
                    <a:pt x="1681" y="2358"/>
                    <a:pt x="1844" y="2285"/>
                  </a:cubicBezTo>
                  <a:cubicBezTo>
                    <a:pt x="2272" y="2091"/>
                    <a:pt x="2462" y="1660"/>
                    <a:pt x="2462" y="1160"/>
                  </a:cubicBezTo>
                  <a:cubicBezTo>
                    <a:pt x="2462" y="478"/>
                    <a:pt x="2018" y="0"/>
                    <a:pt x="13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7"/>
            <p:cNvSpPr/>
            <p:nvPr/>
          </p:nvSpPr>
          <p:spPr>
            <a:xfrm>
              <a:off x="5456025" y="1674075"/>
              <a:ext cx="61375" cy="59000"/>
            </a:xfrm>
            <a:custGeom>
              <a:avLst/>
              <a:gdLst/>
              <a:ahLst/>
              <a:cxnLst/>
              <a:rect l="l" t="t" r="r" b="b"/>
              <a:pathLst>
                <a:path w="2455" h="2360" extrusionOk="0">
                  <a:moveTo>
                    <a:pt x="1122" y="0"/>
                  </a:moveTo>
                  <a:cubicBezTo>
                    <a:pt x="638" y="0"/>
                    <a:pt x="200" y="285"/>
                    <a:pt x="1" y="726"/>
                  </a:cubicBezTo>
                  <a:cubicBezTo>
                    <a:pt x="164" y="653"/>
                    <a:pt x="337" y="617"/>
                    <a:pt x="508" y="617"/>
                  </a:cubicBezTo>
                  <a:cubicBezTo>
                    <a:pt x="829" y="617"/>
                    <a:pt x="1145" y="742"/>
                    <a:pt x="1382" y="978"/>
                  </a:cubicBezTo>
                  <a:cubicBezTo>
                    <a:pt x="1744" y="1342"/>
                    <a:pt x="1845" y="1891"/>
                    <a:pt x="1634" y="2359"/>
                  </a:cubicBezTo>
                  <a:cubicBezTo>
                    <a:pt x="2164" y="2120"/>
                    <a:pt x="2454" y="1543"/>
                    <a:pt x="2333" y="974"/>
                  </a:cubicBezTo>
                  <a:cubicBezTo>
                    <a:pt x="2210" y="407"/>
                    <a:pt x="1707" y="1"/>
                    <a:pt x="1126" y="1"/>
                  </a:cubicBezTo>
                  <a:cubicBezTo>
                    <a:pt x="1125" y="1"/>
                    <a:pt x="1123" y="0"/>
                    <a:pt x="1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7"/>
            <p:cNvSpPr/>
            <p:nvPr/>
          </p:nvSpPr>
          <p:spPr>
            <a:xfrm>
              <a:off x="5278500" y="1447850"/>
              <a:ext cx="71975" cy="41150"/>
            </a:xfrm>
            <a:custGeom>
              <a:avLst/>
              <a:gdLst/>
              <a:ahLst/>
              <a:cxnLst/>
              <a:rect l="l" t="t" r="r" b="b"/>
              <a:pathLst>
                <a:path w="2879" h="1646" extrusionOk="0">
                  <a:moveTo>
                    <a:pt x="1" y="0"/>
                  </a:moveTo>
                  <a:lnTo>
                    <a:pt x="1" y="1646"/>
                  </a:lnTo>
                  <a:lnTo>
                    <a:pt x="2468" y="1646"/>
                  </a:lnTo>
                  <a:cubicBezTo>
                    <a:pt x="2695" y="1646"/>
                    <a:pt x="2879" y="1462"/>
                    <a:pt x="2879" y="1234"/>
                  </a:cubicBezTo>
                  <a:lnTo>
                    <a:pt x="2879" y="412"/>
                  </a:lnTo>
                  <a:cubicBezTo>
                    <a:pt x="2879" y="184"/>
                    <a:pt x="2695" y="0"/>
                    <a:pt x="24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2" name="Google Shape;2952;p77"/>
          <p:cNvGrpSpPr/>
          <p:nvPr/>
        </p:nvGrpSpPr>
        <p:grpSpPr>
          <a:xfrm>
            <a:off x="6862248" y="1495173"/>
            <a:ext cx="528079" cy="552267"/>
            <a:chOff x="5840800" y="1190700"/>
            <a:chExt cx="609650" cy="637575"/>
          </a:xfrm>
        </p:grpSpPr>
        <p:sp>
          <p:nvSpPr>
            <p:cNvPr id="2953" name="Google Shape;2953;p77"/>
            <p:cNvSpPr/>
            <p:nvPr/>
          </p:nvSpPr>
          <p:spPr>
            <a:xfrm>
              <a:off x="5962800" y="1241350"/>
              <a:ext cx="463850" cy="322575"/>
            </a:xfrm>
            <a:custGeom>
              <a:avLst/>
              <a:gdLst/>
              <a:ahLst/>
              <a:cxnLst/>
              <a:rect l="l" t="t" r="r" b="b"/>
              <a:pathLst>
                <a:path w="18554" h="12903" extrusionOk="0">
                  <a:moveTo>
                    <a:pt x="9640" y="0"/>
                  </a:moveTo>
                  <a:cubicBezTo>
                    <a:pt x="7780" y="0"/>
                    <a:pt x="5944" y="489"/>
                    <a:pt x="4290" y="1443"/>
                  </a:cubicBezTo>
                  <a:cubicBezTo>
                    <a:pt x="1098" y="3286"/>
                    <a:pt x="0" y="7382"/>
                    <a:pt x="1843" y="10573"/>
                  </a:cubicBezTo>
                  <a:cubicBezTo>
                    <a:pt x="2706" y="12067"/>
                    <a:pt x="4275" y="12902"/>
                    <a:pt x="5886" y="12902"/>
                  </a:cubicBezTo>
                  <a:cubicBezTo>
                    <a:pt x="6701" y="12902"/>
                    <a:pt x="7502" y="12687"/>
                    <a:pt x="8207" y="12280"/>
                  </a:cubicBezTo>
                  <a:cubicBezTo>
                    <a:pt x="8294" y="12229"/>
                    <a:pt x="8331" y="12123"/>
                    <a:pt x="8294" y="12029"/>
                  </a:cubicBezTo>
                  <a:cubicBezTo>
                    <a:pt x="8265" y="11951"/>
                    <a:pt x="8189" y="11900"/>
                    <a:pt x="8108" y="11900"/>
                  </a:cubicBezTo>
                  <a:cubicBezTo>
                    <a:pt x="8092" y="11900"/>
                    <a:pt x="8077" y="11902"/>
                    <a:pt x="8061" y="11906"/>
                  </a:cubicBezTo>
                  <a:cubicBezTo>
                    <a:pt x="7768" y="11973"/>
                    <a:pt x="7473" y="12008"/>
                    <a:pt x="7185" y="12008"/>
                  </a:cubicBezTo>
                  <a:cubicBezTo>
                    <a:pt x="6359" y="12008"/>
                    <a:pt x="5591" y="11716"/>
                    <a:pt x="5093" y="11025"/>
                  </a:cubicBezTo>
                  <a:cubicBezTo>
                    <a:pt x="4147" y="9716"/>
                    <a:pt x="3952" y="7273"/>
                    <a:pt x="4766" y="5924"/>
                  </a:cubicBezTo>
                  <a:cubicBezTo>
                    <a:pt x="6441" y="3148"/>
                    <a:pt x="9169" y="2853"/>
                    <a:pt x="10180" y="2840"/>
                  </a:cubicBezTo>
                  <a:cubicBezTo>
                    <a:pt x="10244" y="2840"/>
                    <a:pt x="10418" y="2739"/>
                    <a:pt x="10480" y="2739"/>
                  </a:cubicBezTo>
                  <a:cubicBezTo>
                    <a:pt x="15541" y="2739"/>
                    <a:pt x="18522" y="5307"/>
                    <a:pt x="18553" y="5334"/>
                  </a:cubicBezTo>
                  <a:lnTo>
                    <a:pt x="18343" y="4427"/>
                  </a:lnTo>
                  <a:cubicBezTo>
                    <a:pt x="16902" y="2438"/>
                    <a:pt x="14841" y="1015"/>
                    <a:pt x="12436" y="371"/>
                  </a:cubicBezTo>
                  <a:cubicBezTo>
                    <a:pt x="11511" y="123"/>
                    <a:pt x="10572" y="0"/>
                    <a:pt x="9640" y="0"/>
                  </a:cubicBezTo>
                  <a:close/>
                </a:path>
              </a:pathLst>
            </a:custGeom>
            <a:solidFill>
              <a:srgbClr val="CAC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7"/>
            <p:cNvSpPr/>
            <p:nvPr/>
          </p:nvSpPr>
          <p:spPr>
            <a:xfrm>
              <a:off x="6100275" y="1393325"/>
              <a:ext cx="283725" cy="433575"/>
            </a:xfrm>
            <a:custGeom>
              <a:avLst/>
              <a:gdLst/>
              <a:ahLst/>
              <a:cxnLst/>
              <a:rect l="l" t="t" r="r" b="b"/>
              <a:pathLst>
                <a:path w="11349" h="17343" extrusionOk="0">
                  <a:moveTo>
                    <a:pt x="4660" y="1"/>
                  </a:moveTo>
                  <a:cubicBezTo>
                    <a:pt x="2103" y="1"/>
                    <a:pt x="15" y="2074"/>
                    <a:pt x="1" y="4633"/>
                  </a:cubicBezTo>
                  <a:cubicBezTo>
                    <a:pt x="1" y="4734"/>
                    <a:pt x="73" y="4818"/>
                    <a:pt x="172" y="4834"/>
                  </a:cubicBezTo>
                  <a:cubicBezTo>
                    <a:pt x="184" y="4836"/>
                    <a:pt x="195" y="4837"/>
                    <a:pt x="206" y="4837"/>
                  </a:cubicBezTo>
                  <a:cubicBezTo>
                    <a:pt x="292" y="4837"/>
                    <a:pt x="371" y="4781"/>
                    <a:pt x="397" y="4695"/>
                  </a:cubicBezTo>
                  <a:cubicBezTo>
                    <a:pt x="748" y="3588"/>
                    <a:pt x="1488" y="2565"/>
                    <a:pt x="2633" y="2456"/>
                  </a:cubicBezTo>
                  <a:cubicBezTo>
                    <a:pt x="2751" y="2444"/>
                    <a:pt x="2870" y="2439"/>
                    <a:pt x="2992" y="2439"/>
                  </a:cubicBezTo>
                  <a:cubicBezTo>
                    <a:pt x="4530" y="2439"/>
                    <a:pt x="6293" y="3341"/>
                    <a:pt x="6990" y="4622"/>
                  </a:cubicBezTo>
                  <a:cubicBezTo>
                    <a:pt x="8540" y="7470"/>
                    <a:pt x="7764" y="10266"/>
                    <a:pt x="7265" y="11147"/>
                  </a:cubicBezTo>
                  <a:cubicBezTo>
                    <a:pt x="4710" y="15645"/>
                    <a:pt x="969" y="17051"/>
                    <a:pt x="931" y="17065"/>
                  </a:cubicBezTo>
                  <a:lnTo>
                    <a:pt x="1682" y="17343"/>
                  </a:lnTo>
                  <a:cubicBezTo>
                    <a:pt x="7068" y="16801"/>
                    <a:pt x="11301" y="12255"/>
                    <a:pt x="11332" y="6723"/>
                  </a:cubicBezTo>
                  <a:cubicBezTo>
                    <a:pt x="11348" y="4949"/>
                    <a:pt x="10652" y="3244"/>
                    <a:pt x="9403" y="1986"/>
                  </a:cubicBezTo>
                  <a:cubicBezTo>
                    <a:pt x="8158" y="721"/>
                    <a:pt x="6460" y="7"/>
                    <a:pt x="4687" y="1"/>
                  </a:cubicBezTo>
                  <a:close/>
                </a:path>
              </a:pathLst>
            </a:custGeom>
            <a:solidFill>
              <a:srgbClr val="CAC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7"/>
            <p:cNvSpPr/>
            <p:nvPr/>
          </p:nvSpPr>
          <p:spPr>
            <a:xfrm>
              <a:off x="5840800" y="1335075"/>
              <a:ext cx="402225" cy="378500"/>
            </a:xfrm>
            <a:custGeom>
              <a:avLst/>
              <a:gdLst/>
              <a:ahLst/>
              <a:cxnLst/>
              <a:rect l="l" t="t" r="r" b="b"/>
              <a:pathLst>
                <a:path w="16089" h="15140" extrusionOk="0">
                  <a:moveTo>
                    <a:pt x="1764" y="1"/>
                  </a:moveTo>
                  <a:lnTo>
                    <a:pt x="1162" y="653"/>
                  </a:lnTo>
                  <a:cubicBezTo>
                    <a:pt x="183" y="2895"/>
                    <a:pt x="1" y="5387"/>
                    <a:pt x="660" y="7779"/>
                  </a:cubicBezTo>
                  <a:cubicBezTo>
                    <a:pt x="1420" y="10544"/>
                    <a:pt x="3214" y="12847"/>
                    <a:pt x="5707" y="14264"/>
                  </a:cubicBezTo>
                  <a:cubicBezTo>
                    <a:pt x="6708" y="14837"/>
                    <a:pt x="7843" y="15138"/>
                    <a:pt x="8998" y="15139"/>
                  </a:cubicBezTo>
                  <a:cubicBezTo>
                    <a:pt x="9602" y="15138"/>
                    <a:pt x="10202" y="15057"/>
                    <a:pt x="10783" y="14898"/>
                  </a:cubicBezTo>
                  <a:cubicBezTo>
                    <a:pt x="12495" y="14431"/>
                    <a:pt x="13948" y="13299"/>
                    <a:pt x="14820" y="11755"/>
                  </a:cubicBezTo>
                  <a:cubicBezTo>
                    <a:pt x="16089" y="9521"/>
                    <a:pt x="15305" y="6672"/>
                    <a:pt x="13071" y="5403"/>
                  </a:cubicBezTo>
                  <a:lnTo>
                    <a:pt x="13071" y="5401"/>
                  </a:lnTo>
                  <a:cubicBezTo>
                    <a:pt x="13040" y="5383"/>
                    <a:pt x="13006" y="5375"/>
                    <a:pt x="12972" y="5375"/>
                  </a:cubicBezTo>
                  <a:cubicBezTo>
                    <a:pt x="12912" y="5375"/>
                    <a:pt x="12852" y="5402"/>
                    <a:pt x="12812" y="5452"/>
                  </a:cubicBezTo>
                  <a:cubicBezTo>
                    <a:pt x="12751" y="5531"/>
                    <a:pt x="12756" y="5643"/>
                    <a:pt x="12823" y="5717"/>
                  </a:cubicBezTo>
                  <a:cubicBezTo>
                    <a:pt x="13619" y="6564"/>
                    <a:pt x="13935" y="7593"/>
                    <a:pt x="13471" y="8645"/>
                  </a:cubicBezTo>
                  <a:cubicBezTo>
                    <a:pt x="12828" y="10108"/>
                    <a:pt x="10964" y="11509"/>
                    <a:pt x="9401" y="11509"/>
                  </a:cubicBezTo>
                  <a:cubicBezTo>
                    <a:pt x="6159" y="11469"/>
                    <a:pt x="4272" y="9438"/>
                    <a:pt x="3747" y="8570"/>
                  </a:cubicBezTo>
                  <a:cubicBezTo>
                    <a:pt x="1073" y="4142"/>
                    <a:pt x="1756" y="42"/>
                    <a:pt x="1764" y="1"/>
                  </a:cubicBezTo>
                  <a:close/>
                </a:path>
              </a:pathLst>
            </a:custGeom>
            <a:solidFill>
              <a:srgbClr val="CAC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7"/>
            <p:cNvSpPr/>
            <p:nvPr/>
          </p:nvSpPr>
          <p:spPr>
            <a:xfrm>
              <a:off x="6060175" y="1306800"/>
              <a:ext cx="390275" cy="384950"/>
            </a:xfrm>
            <a:custGeom>
              <a:avLst/>
              <a:gdLst/>
              <a:ahLst/>
              <a:cxnLst/>
              <a:rect l="l" t="t" r="r" b="b"/>
              <a:pathLst>
                <a:path w="15611" h="15398" extrusionOk="0">
                  <a:moveTo>
                    <a:pt x="6652" y="0"/>
                  </a:moveTo>
                  <a:cubicBezTo>
                    <a:pt x="4353" y="0"/>
                    <a:pt x="2113" y="1184"/>
                    <a:pt x="871" y="3308"/>
                  </a:cubicBezTo>
                  <a:cubicBezTo>
                    <a:pt x="1" y="4795"/>
                    <a:pt x="51" y="6572"/>
                    <a:pt x="848" y="7972"/>
                  </a:cubicBezTo>
                  <a:cubicBezTo>
                    <a:pt x="1251" y="8680"/>
                    <a:pt x="1834" y="9270"/>
                    <a:pt x="2539" y="9682"/>
                  </a:cubicBezTo>
                  <a:cubicBezTo>
                    <a:pt x="2571" y="9700"/>
                    <a:pt x="2606" y="9709"/>
                    <a:pt x="2640" y="9709"/>
                  </a:cubicBezTo>
                  <a:cubicBezTo>
                    <a:pt x="2700" y="9709"/>
                    <a:pt x="2759" y="9683"/>
                    <a:pt x="2799" y="9633"/>
                  </a:cubicBezTo>
                  <a:cubicBezTo>
                    <a:pt x="2863" y="9556"/>
                    <a:pt x="2859" y="9442"/>
                    <a:pt x="2791" y="9369"/>
                  </a:cubicBezTo>
                  <a:cubicBezTo>
                    <a:pt x="2005" y="8511"/>
                    <a:pt x="1667" y="7463"/>
                    <a:pt x="2144" y="6417"/>
                  </a:cubicBezTo>
                  <a:cubicBezTo>
                    <a:pt x="2804" y="4970"/>
                    <a:pt x="4687" y="3625"/>
                    <a:pt x="6249" y="3625"/>
                  </a:cubicBezTo>
                  <a:cubicBezTo>
                    <a:pt x="6272" y="3625"/>
                    <a:pt x="6294" y="3625"/>
                    <a:pt x="6316" y="3626"/>
                  </a:cubicBezTo>
                  <a:cubicBezTo>
                    <a:pt x="9558" y="3708"/>
                    <a:pt x="11250" y="5852"/>
                    <a:pt x="11764" y="6726"/>
                  </a:cubicBezTo>
                  <a:cubicBezTo>
                    <a:pt x="11795" y="6780"/>
                    <a:pt x="11827" y="6835"/>
                    <a:pt x="11858" y="6889"/>
                  </a:cubicBezTo>
                  <a:cubicBezTo>
                    <a:pt x="14363" y="11286"/>
                    <a:pt x="13617" y="15358"/>
                    <a:pt x="13609" y="15398"/>
                  </a:cubicBezTo>
                  <a:lnTo>
                    <a:pt x="14377" y="14604"/>
                  </a:lnTo>
                  <a:cubicBezTo>
                    <a:pt x="15393" y="12368"/>
                    <a:pt x="15611" y="9871"/>
                    <a:pt x="14980" y="7463"/>
                  </a:cubicBezTo>
                  <a:cubicBezTo>
                    <a:pt x="14255" y="4687"/>
                    <a:pt x="12491" y="2363"/>
                    <a:pt x="10016" y="914"/>
                  </a:cubicBezTo>
                  <a:cubicBezTo>
                    <a:pt x="8958" y="295"/>
                    <a:pt x="7798" y="0"/>
                    <a:pt x="66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7"/>
            <p:cNvSpPr/>
            <p:nvPr/>
          </p:nvSpPr>
          <p:spPr>
            <a:xfrm>
              <a:off x="6088475" y="1383250"/>
              <a:ext cx="332900" cy="316100"/>
            </a:xfrm>
            <a:custGeom>
              <a:avLst/>
              <a:gdLst/>
              <a:ahLst/>
              <a:cxnLst/>
              <a:rect l="l" t="t" r="r" b="b"/>
              <a:pathLst>
                <a:path w="13316" h="12644" extrusionOk="0">
                  <a:moveTo>
                    <a:pt x="5101" y="1"/>
                  </a:moveTo>
                  <a:cubicBezTo>
                    <a:pt x="3225" y="1"/>
                    <a:pt x="1239" y="1285"/>
                    <a:pt x="446" y="3023"/>
                  </a:cubicBezTo>
                  <a:cubicBezTo>
                    <a:pt x="20" y="3955"/>
                    <a:pt x="0" y="4914"/>
                    <a:pt x="364" y="5782"/>
                  </a:cubicBezTo>
                  <a:cubicBezTo>
                    <a:pt x="670" y="6110"/>
                    <a:pt x="1021" y="6393"/>
                    <a:pt x="1407" y="6621"/>
                  </a:cubicBezTo>
                  <a:cubicBezTo>
                    <a:pt x="1439" y="6640"/>
                    <a:pt x="1474" y="6649"/>
                    <a:pt x="1510" y="6649"/>
                  </a:cubicBezTo>
                  <a:cubicBezTo>
                    <a:pt x="1569" y="6649"/>
                    <a:pt x="1627" y="6623"/>
                    <a:pt x="1667" y="6574"/>
                  </a:cubicBezTo>
                  <a:cubicBezTo>
                    <a:pt x="1731" y="6496"/>
                    <a:pt x="1728" y="6383"/>
                    <a:pt x="1659" y="6309"/>
                  </a:cubicBezTo>
                  <a:cubicBezTo>
                    <a:pt x="875" y="5452"/>
                    <a:pt x="706" y="4404"/>
                    <a:pt x="1183" y="3358"/>
                  </a:cubicBezTo>
                  <a:cubicBezTo>
                    <a:pt x="1841" y="1915"/>
                    <a:pt x="3551" y="810"/>
                    <a:pt x="5103" y="810"/>
                  </a:cubicBezTo>
                  <a:cubicBezTo>
                    <a:pt x="5130" y="810"/>
                    <a:pt x="5157" y="811"/>
                    <a:pt x="5184" y="811"/>
                  </a:cubicBezTo>
                  <a:cubicBezTo>
                    <a:pt x="8426" y="893"/>
                    <a:pt x="9968" y="2934"/>
                    <a:pt x="10480" y="3808"/>
                  </a:cubicBezTo>
                  <a:cubicBezTo>
                    <a:pt x="10511" y="3862"/>
                    <a:pt x="10542" y="3917"/>
                    <a:pt x="10574" y="3971"/>
                  </a:cubicBezTo>
                  <a:cubicBezTo>
                    <a:pt x="13078" y="8369"/>
                    <a:pt x="12361" y="12362"/>
                    <a:pt x="12353" y="12402"/>
                  </a:cubicBezTo>
                  <a:lnTo>
                    <a:pt x="12353" y="12403"/>
                  </a:lnTo>
                  <a:cubicBezTo>
                    <a:pt x="12335" y="12499"/>
                    <a:pt x="12389" y="12596"/>
                    <a:pt x="12481" y="12631"/>
                  </a:cubicBezTo>
                  <a:cubicBezTo>
                    <a:pt x="12504" y="12639"/>
                    <a:pt x="12528" y="12644"/>
                    <a:pt x="12552" y="12644"/>
                  </a:cubicBezTo>
                  <a:cubicBezTo>
                    <a:pt x="12622" y="12644"/>
                    <a:pt x="12690" y="12607"/>
                    <a:pt x="12727" y="12543"/>
                  </a:cubicBezTo>
                  <a:cubicBezTo>
                    <a:pt x="12917" y="12219"/>
                    <a:pt x="13089" y="11887"/>
                    <a:pt x="13245" y="11544"/>
                  </a:cubicBezTo>
                  <a:cubicBezTo>
                    <a:pt x="13316" y="10001"/>
                    <a:pt x="13161" y="6878"/>
                    <a:pt x="11278" y="3572"/>
                  </a:cubicBezTo>
                  <a:lnTo>
                    <a:pt x="11178" y="3399"/>
                  </a:lnTo>
                  <a:cubicBezTo>
                    <a:pt x="10598" y="2409"/>
                    <a:pt x="8853" y="94"/>
                    <a:pt x="5204" y="2"/>
                  </a:cubicBezTo>
                  <a:cubicBezTo>
                    <a:pt x="5170" y="1"/>
                    <a:pt x="5136" y="1"/>
                    <a:pt x="5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7"/>
            <p:cNvSpPr/>
            <p:nvPr/>
          </p:nvSpPr>
          <p:spPr>
            <a:xfrm>
              <a:off x="5864075" y="1455675"/>
              <a:ext cx="445925" cy="321300"/>
            </a:xfrm>
            <a:custGeom>
              <a:avLst/>
              <a:gdLst/>
              <a:ahLst/>
              <a:cxnLst/>
              <a:rect l="l" t="t" r="r" b="b"/>
              <a:pathLst>
                <a:path w="17837" h="12852" extrusionOk="0">
                  <a:moveTo>
                    <a:pt x="12679" y="1"/>
                  </a:moveTo>
                  <a:cubicBezTo>
                    <a:pt x="11907" y="1"/>
                    <a:pt x="11124" y="193"/>
                    <a:pt x="10404" y="597"/>
                  </a:cubicBezTo>
                  <a:cubicBezTo>
                    <a:pt x="10316" y="646"/>
                    <a:pt x="10278" y="751"/>
                    <a:pt x="10313" y="844"/>
                  </a:cubicBezTo>
                  <a:cubicBezTo>
                    <a:pt x="10342" y="925"/>
                    <a:pt x="10419" y="976"/>
                    <a:pt x="10501" y="976"/>
                  </a:cubicBezTo>
                  <a:cubicBezTo>
                    <a:pt x="10515" y="976"/>
                    <a:pt x="10530" y="974"/>
                    <a:pt x="10545" y="970"/>
                  </a:cubicBezTo>
                  <a:cubicBezTo>
                    <a:pt x="10809" y="914"/>
                    <a:pt x="11070" y="885"/>
                    <a:pt x="11323" y="885"/>
                  </a:cubicBezTo>
                  <a:cubicBezTo>
                    <a:pt x="12161" y="885"/>
                    <a:pt x="12916" y="1206"/>
                    <a:pt x="13425" y="1928"/>
                  </a:cubicBezTo>
                  <a:cubicBezTo>
                    <a:pt x="14358" y="3253"/>
                    <a:pt x="14718" y="5590"/>
                    <a:pt x="13889" y="6928"/>
                  </a:cubicBezTo>
                  <a:cubicBezTo>
                    <a:pt x="12182" y="9684"/>
                    <a:pt x="9307" y="10219"/>
                    <a:pt x="8294" y="10221"/>
                  </a:cubicBezTo>
                  <a:cubicBezTo>
                    <a:pt x="8289" y="10221"/>
                    <a:pt x="8283" y="10221"/>
                    <a:pt x="8278" y="10221"/>
                  </a:cubicBezTo>
                  <a:cubicBezTo>
                    <a:pt x="3115" y="10221"/>
                    <a:pt x="33" y="7583"/>
                    <a:pt x="1" y="7557"/>
                  </a:cubicBezTo>
                  <a:lnTo>
                    <a:pt x="1" y="7557"/>
                  </a:lnTo>
                  <a:lnTo>
                    <a:pt x="190" y="8346"/>
                  </a:lnTo>
                  <a:cubicBezTo>
                    <a:pt x="2249" y="11241"/>
                    <a:pt x="5559" y="12852"/>
                    <a:pt x="8955" y="12852"/>
                  </a:cubicBezTo>
                  <a:cubicBezTo>
                    <a:pt x="10734" y="12852"/>
                    <a:pt x="12537" y="12409"/>
                    <a:pt x="14196" y="11477"/>
                  </a:cubicBezTo>
                  <a:cubicBezTo>
                    <a:pt x="15741" y="10608"/>
                    <a:pt x="16878" y="9161"/>
                    <a:pt x="17357" y="7455"/>
                  </a:cubicBezTo>
                  <a:cubicBezTo>
                    <a:pt x="17836" y="5747"/>
                    <a:pt x="17617" y="3920"/>
                    <a:pt x="16747" y="2374"/>
                  </a:cubicBezTo>
                  <a:lnTo>
                    <a:pt x="16747" y="2374"/>
                  </a:lnTo>
                  <a:lnTo>
                    <a:pt x="16748" y="2375"/>
                  </a:lnTo>
                  <a:lnTo>
                    <a:pt x="16748" y="2375"/>
                  </a:lnTo>
                  <a:lnTo>
                    <a:pt x="16735" y="2353"/>
                  </a:lnTo>
                  <a:cubicBezTo>
                    <a:pt x="15878" y="848"/>
                    <a:pt x="14301" y="1"/>
                    <a:pt x="126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7"/>
            <p:cNvSpPr/>
            <p:nvPr/>
          </p:nvSpPr>
          <p:spPr>
            <a:xfrm>
              <a:off x="5852400" y="1458800"/>
              <a:ext cx="391800" cy="263375"/>
            </a:xfrm>
            <a:custGeom>
              <a:avLst/>
              <a:gdLst/>
              <a:ahLst/>
              <a:cxnLst/>
              <a:rect l="l" t="t" r="r" b="b"/>
              <a:pathLst>
                <a:path w="15672" h="10535" extrusionOk="0">
                  <a:moveTo>
                    <a:pt x="12092" y="1"/>
                  </a:moveTo>
                  <a:cubicBezTo>
                    <a:pt x="11665" y="100"/>
                    <a:pt x="11254" y="258"/>
                    <a:pt x="10872" y="472"/>
                  </a:cubicBezTo>
                  <a:cubicBezTo>
                    <a:pt x="10785" y="521"/>
                    <a:pt x="10746" y="626"/>
                    <a:pt x="10782" y="719"/>
                  </a:cubicBezTo>
                  <a:cubicBezTo>
                    <a:pt x="10811" y="800"/>
                    <a:pt x="10886" y="851"/>
                    <a:pt x="10968" y="851"/>
                  </a:cubicBezTo>
                  <a:cubicBezTo>
                    <a:pt x="10983" y="851"/>
                    <a:pt x="10999" y="849"/>
                    <a:pt x="11014" y="845"/>
                  </a:cubicBezTo>
                  <a:cubicBezTo>
                    <a:pt x="11236" y="798"/>
                    <a:pt x="11453" y="774"/>
                    <a:pt x="11663" y="774"/>
                  </a:cubicBezTo>
                  <a:cubicBezTo>
                    <a:pt x="12524" y="774"/>
                    <a:pt x="13269" y="1171"/>
                    <a:pt x="13801" y="1926"/>
                  </a:cubicBezTo>
                  <a:cubicBezTo>
                    <a:pt x="14735" y="3251"/>
                    <a:pt x="14809" y="5328"/>
                    <a:pt x="13979" y="6666"/>
                  </a:cubicBezTo>
                  <a:cubicBezTo>
                    <a:pt x="12273" y="9422"/>
                    <a:pt x="9732" y="9722"/>
                    <a:pt x="8719" y="9724"/>
                  </a:cubicBezTo>
                  <a:cubicBezTo>
                    <a:pt x="8714" y="9724"/>
                    <a:pt x="8708" y="9724"/>
                    <a:pt x="8703" y="9724"/>
                  </a:cubicBezTo>
                  <a:cubicBezTo>
                    <a:pt x="3540" y="9724"/>
                    <a:pt x="386" y="7030"/>
                    <a:pt x="354" y="7003"/>
                  </a:cubicBezTo>
                  <a:cubicBezTo>
                    <a:pt x="317" y="6970"/>
                    <a:pt x="270" y="6953"/>
                    <a:pt x="222" y="6953"/>
                  </a:cubicBezTo>
                  <a:cubicBezTo>
                    <a:pt x="177" y="6953"/>
                    <a:pt x="131" y="6968"/>
                    <a:pt x="94" y="6999"/>
                  </a:cubicBezTo>
                  <a:cubicBezTo>
                    <a:pt x="1" y="7074"/>
                    <a:pt x="15" y="7204"/>
                    <a:pt x="74" y="7307"/>
                  </a:cubicBezTo>
                  <a:cubicBezTo>
                    <a:pt x="254" y="7623"/>
                    <a:pt x="449" y="7927"/>
                    <a:pt x="659" y="8222"/>
                  </a:cubicBezTo>
                  <a:cubicBezTo>
                    <a:pt x="1970" y="9079"/>
                    <a:pt x="4773" y="10534"/>
                    <a:pt x="8703" y="10534"/>
                  </a:cubicBezTo>
                  <a:cubicBezTo>
                    <a:pt x="8709" y="10534"/>
                    <a:pt x="8715" y="10534"/>
                    <a:pt x="8720" y="10534"/>
                  </a:cubicBezTo>
                  <a:cubicBezTo>
                    <a:pt x="9869" y="10533"/>
                    <a:pt x="12747" y="10195"/>
                    <a:pt x="14668" y="7093"/>
                  </a:cubicBezTo>
                  <a:cubicBezTo>
                    <a:pt x="15672" y="5472"/>
                    <a:pt x="15582" y="3053"/>
                    <a:pt x="14463" y="1461"/>
                  </a:cubicBezTo>
                  <a:cubicBezTo>
                    <a:pt x="13868" y="615"/>
                    <a:pt x="13036" y="118"/>
                    <a:pt x="120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7"/>
            <p:cNvSpPr/>
            <p:nvPr/>
          </p:nvSpPr>
          <p:spPr>
            <a:xfrm>
              <a:off x="5907725" y="1192250"/>
              <a:ext cx="283775" cy="434100"/>
            </a:xfrm>
            <a:custGeom>
              <a:avLst/>
              <a:gdLst/>
              <a:ahLst/>
              <a:cxnLst/>
              <a:rect l="l" t="t" r="r" b="b"/>
              <a:pathLst>
                <a:path w="11351" h="17364" extrusionOk="0">
                  <a:moveTo>
                    <a:pt x="9578" y="0"/>
                  </a:moveTo>
                  <a:cubicBezTo>
                    <a:pt x="7146" y="261"/>
                    <a:pt x="4892" y="1335"/>
                    <a:pt x="3140" y="3090"/>
                  </a:cubicBezTo>
                  <a:cubicBezTo>
                    <a:pt x="1114" y="5121"/>
                    <a:pt x="1" y="7817"/>
                    <a:pt x="3" y="10685"/>
                  </a:cubicBezTo>
                  <a:cubicBezTo>
                    <a:pt x="1" y="11840"/>
                    <a:pt x="301" y="12975"/>
                    <a:pt x="871" y="13979"/>
                  </a:cubicBezTo>
                  <a:cubicBezTo>
                    <a:pt x="1169" y="14503"/>
                    <a:pt x="1539" y="14984"/>
                    <a:pt x="1966" y="15410"/>
                  </a:cubicBezTo>
                  <a:cubicBezTo>
                    <a:pt x="3228" y="16670"/>
                    <a:pt x="4905" y="17363"/>
                    <a:pt x="6689" y="17363"/>
                  </a:cubicBezTo>
                  <a:cubicBezTo>
                    <a:pt x="6691" y="17363"/>
                    <a:pt x="6692" y="17363"/>
                    <a:pt x="6694" y="17363"/>
                  </a:cubicBezTo>
                  <a:cubicBezTo>
                    <a:pt x="9262" y="17361"/>
                    <a:pt x="11350" y="15268"/>
                    <a:pt x="11348" y="12700"/>
                  </a:cubicBezTo>
                  <a:cubicBezTo>
                    <a:pt x="11348" y="12600"/>
                    <a:pt x="11274" y="12515"/>
                    <a:pt x="11176" y="12499"/>
                  </a:cubicBezTo>
                  <a:lnTo>
                    <a:pt x="11175" y="12499"/>
                  </a:lnTo>
                  <a:cubicBezTo>
                    <a:pt x="11165" y="12498"/>
                    <a:pt x="11156" y="12497"/>
                    <a:pt x="11146" y="12497"/>
                  </a:cubicBezTo>
                  <a:cubicBezTo>
                    <a:pt x="11058" y="12497"/>
                    <a:pt x="10978" y="12554"/>
                    <a:pt x="10951" y="12641"/>
                  </a:cubicBezTo>
                  <a:cubicBezTo>
                    <a:pt x="10608" y="13750"/>
                    <a:pt x="9790" y="14713"/>
                    <a:pt x="8645" y="14832"/>
                  </a:cubicBezTo>
                  <a:cubicBezTo>
                    <a:pt x="8549" y="14842"/>
                    <a:pt x="8450" y="14847"/>
                    <a:pt x="8350" y="14847"/>
                  </a:cubicBezTo>
                  <a:cubicBezTo>
                    <a:pt x="6789" y="14847"/>
                    <a:pt x="4774" y="13693"/>
                    <a:pt x="4047" y="12416"/>
                  </a:cubicBezTo>
                  <a:cubicBezTo>
                    <a:pt x="4040" y="12404"/>
                    <a:pt x="4054" y="12392"/>
                    <a:pt x="4047" y="12380"/>
                  </a:cubicBezTo>
                  <a:cubicBezTo>
                    <a:pt x="2478" y="9544"/>
                    <a:pt x="3439" y="7182"/>
                    <a:pt x="3934" y="6298"/>
                  </a:cubicBezTo>
                  <a:cubicBezTo>
                    <a:pt x="6458" y="1782"/>
                    <a:pt x="10359" y="347"/>
                    <a:pt x="10398" y="333"/>
                  </a:cubicBezTo>
                  <a:lnTo>
                    <a:pt x="95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7"/>
            <p:cNvSpPr/>
            <p:nvPr/>
          </p:nvSpPr>
          <p:spPr>
            <a:xfrm>
              <a:off x="5956475" y="1190700"/>
              <a:ext cx="234950" cy="385850"/>
            </a:xfrm>
            <a:custGeom>
              <a:avLst/>
              <a:gdLst/>
              <a:ahLst/>
              <a:cxnLst/>
              <a:rect l="l" t="t" r="r" b="b"/>
              <a:pathLst>
                <a:path w="9398" h="15434" extrusionOk="0">
                  <a:moveTo>
                    <a:pt x="8778" y="0"/>
                  </a:moveTo>
                  <a:cubicBezTo>
                    <a:pt x="8393" y="0"/>
                    <a:pt x="8010" y="21"/>
                    <a:pt x="7628" y="62"/>
                  </a:cubicBezTo>
                  <a:cubicBezTo>
                    <a:pt x="6233" y="793"/>
                    <a:pt x="3590" y="2536"/>
                    <a:pt x="1674" y="5964"/>
                  </a:cubicBezTo>
                  <a:cubicBezTo>
                    <a:pt x="1114" y="6966"/>
                    <a:pt x="0" y="9642"/>
                    <a:pt x="1770" y="12843"/>
                  </a:cubicBezTo>
                  <a:lnTo>
                    <a:pt x="1790" y="12878"/>
                  </a:lnTo>
                  <a:cubicBezTo>
                    <a:pt x="2650" y="14390"/>
                    <a:pt x="4539" y="15434"/>
                    <a:pt x="6324" y="15434"/>
                  </a:cubicBezTo>
                  <a:cubicBezTo>
                    <a:pt x="6477" y="15434"/>
                    <a:pt x="6628" y="15426"/>
                    <a:pt x="6779" y="15411"/>
                  </a:cubicBezTo>
                  <a:cubicBezTo>
                    <a:pt x="7809" y="15305"/>
                    <a:pt x="8648" y="14822"/>
                    <a:pt x="9212" y="14057"/>
                  </a:cubicBezTo>
                  <a:cubicBezTo>
                    <a:pt x="9335" y="13637"/>
                    <a:pt x="9398" y="13199"/>
                    <a:pt x="9398" y="12761"/>
                  </a:cubicBezTo>
                  <a:cubicBezTo>
                    <a:pt x="9398" y="12660"/>
                    <a:pt x="9324" y="12575"/>
                    <a:pt x="9225" y="12560"/>
                  </a:cubicBezTo>
                  <a:cubicBezTo>
                    <a:pt x="9215" y="12558"/>
                    <a:pt x="9206" y="12558"/>
                    <a:pt x="9196" y="12558"/>
                  </a:cubicBezTo>
                  <a:cubicBezTo>
                    <a:pt x="9108" y="12558"/>
                    <a:pt x="9028" y="12615"/>
                    <a:pt x="9001" y="12701"/>
                  </a:cubicBezTo>
                  <a:cubicBezTo>
                    <a:pt x="8659" y="13811"/>
                    <a:pt x="7840" y="14488"/>
                    <a:pt x="6695" y="14606"/>
                  </a:cubicBezTo>
                  <a:cubicBezTo>
                    <a:pt x="6574" y="14618"/>
                    <a:pt x="6452" y="14624"/>
                    <a:pt x="6329" y="14624"/>
                  </a:cubicBezTo>
                  <a:cubicBezTo>
                    <a:pt x="4832" y="14624"/>
                    <a:pt x="3210" y="13733"/>
                    <a:pt x="2495" y="12476"/>
                  </a:cubicBezTo>
                  <a:cubicBezTo>
                    <a:pt x="2488" y="12465"/>
                    <a:pt x="2482" y="12454"/>
                    <a:pt x="2475" y="12441"/>
                  </a:cubicBezTo>
                  <a:cubicBezTo>
                    <a:pt x="906" y="9606"/>
                    <a:pt x="1886" y="7243"/>
                    <a:pt x="2381" y="6359"/>
                  </a:cubicBezTo>
                  <a:cubicBezTo>
                    <a:pt x="4905" y="1844"/>
                    <a:pt x="8806" y="408"/>
                    <a:pt x="8846" y="394"/>
                  </a:cubicBezTo>
                  <a:cubicBezTo>
                    <a:pt x="8939" y="361"/>
                    <a:pt x="8994" y="265"/>
                    <a:pt x="8977" y="169"/>
                  </a:cubicBezTo>
                  <a:cubicBezTo>
                    <a:pt x="8960" y="71"/>
                    <a:pt x="8876" y="0"/>
                    <a:pt x="87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7"/>
            <p:cNvSpPr/>
            <p:nvPr/>
          </p:nvSpPr>
          <p:spPr>
            <a:xfrm>
              <a:off x="6046525" y="1296125"/>
              <a:ext cx="392325" cy="264500"/>
            </a:xfrm>
            <a:custGeom>
              <a:avLst/>
              <a:gdLst/>
              <a:ahLst/>
              <a:cxnLst/>
              <a:rect l="l" t="t" r="r" b="b"/>
              <a:pathLst>
                <a:path w="15693" h="10580" extrusionOk="0">
                  <a:moveTo>
                    <a:pt x="7093" y="1"/>
                  </a:moveTo>
                  <a:lnTo>
                    <a:pt x="6894" y="2"/>
                  </a:lnTo>
                  <a:cubicBezTo>
                    <a:pt x="5745" y="16"/>
                    <a:pt x="2871" y="387"/>
                    <a:pt x="985" y="3513"/>
                  </a:cubicBezTo>
                  <a:cubicBezTo>
                    <a:pt x="0" y="5144"/>
                    <a:pt x="116" y="7565"/>
                    <a:pt x="1255" y="9142"/>
                  </a:cubicBezTo>
                  <a:cubicBezTo>
                    <a:pt x="1855" y="9973"/>
                    <a:pt x="2680" y="10466"/>
                    <a:pt x="3613" y="10580"/>
                  </a:cubicBezTo>
                  <a:cubicBezTo>
                    <a:pt x="4050" y="10476"/>
                    <a:pt x="4469" y="10311"/>
                    <a:pt x="4859" y="10089"/>
                  </a:cubicBezTo>
                  <a:cubicBezTo>
                    <a:pt x="4945" y="10038"/>
                    <a:pt x="4982" y="9932"/>
                    <a:pt x="4945" y="9838"/>
                  </a:cubicBezTo>
                  <a:cubicBezTo>
                    <a:pt x="4914" y="9761"/>
                    <a:pt x="4839" y="9710"/>
                    <a:pt x="4758" y="9710"/>
                  </a:cubicBezTo>
                  <a:cubicBezTo>
                    <a:pt x="4743" y="9710"/>
                    <a:pt x="4728" y="9712"/>
                    <a:pt x="4713" y="9715"/>
                  </a:cubicBezTo>
                  <a:cubicBezTo>
                    <a:pt x="4479" y="9768"/>
                    <a:pt x="4251" y="9795"/>
                    <a:pt x="4031" y="9795"/>
                  </a:cubicBezTo>
                  <a:cubicBezTo>
                    <a:pt x="3183" y="9795"/>
                    <a:pt x="2446" y="9407"/>
                    <a:pt x="1912" y="8667"/>
                  </a:cubicBezTo>
                  <a:cubicBezTo>
                    <a:pt x="968" y="7359"/>
                    <a:pt x="866" y="5278"/>
                    <a:pt x="1678" y="3930"/>
                  </a:cubicBezTo>
                  <a:cubicBezTo>
                    <a:pt x="3355" y="1155"/>
                    <a:pt x="5890" y="826"/>
                    <a:pt x="6903" y="813"/>
                  </a:cubicBezTo>
                  <a:cubicBezTo>
                    <a:pt x="6967" y="813"/>
                    <a:pt x="7029" y="812"/>
                    <a:pt x="7092" y="812"/>
                  </a:cubicBezTo>
                  <a:cubicBezTo>
                    <a:pt x="12153" y="812"/>
                    <a:pt x="15268" y="3411"/>
                    <a:pt x="15298" y="3438"/>
                  </a:cubicBezTo>
                  <a:lnTo>
                    <a:pt x="15299" y="3436"/>
                  </a:lnTo>
                  <a:cubicBezTo>
                    <a:pt x="15340" y="3472"/>
                    <a:pt x="15386" y="3487"/>
                    <a:pt x="15429" y="3487"/>
                  </a:cubicBezTo>
                  <a:cubicBezTo>
                    <a:pt x="15569" y="3487"/>
                    <a:pt x="15692" y="3331"/>
                    <a:pt x="15606" y="3181"/>
                  </a:cubicBezTo>
                  <a:cubicBezTo>
                    <a:pt x="15418" y="2856"/>
                    <a:pt x="15214" y="2541"/>
                    <a:pt x="14994" y="2236"/>
                  </a:cubicBezTo>
                  <a:cubicBezTo>
                    <a:pt x="13686" y="1411"/>
                    <a:pt x="10899" y="1"/>
                    <a:pt x="7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7"/>
            <p:cNvSpPr/>
            <p:nvPr/>
          </p:nvSpPr>
          <p:spPr>
            <a:xfrm>
              <a:off x="6100275" y="1442850"/>
              <a:ext cx="234475" cy="385425"/>
            </a:xfrm>
            <a:custGeom>
              <a:avLst/>
              <a:gdLst/>
              <a:ahLst/>
              <a:cxnLst/>
              <a:rect l="l" t="t" r="r" b="b"/>
              <a:pathLst>
                <a:path w="9379" h="15417" extrusionOk="0">
                  <a:moveTo>
                    <a:pt x="3060" y="1"/>
                  </a:moveTo>
                  <a:cubicBezTo>
                    <a:pt x="2919" y="1"/>
                    <a:pt x="2778" y="7"/>
                    <a:pt x="2638" y="20"/>
                  </a:cubicBezTo>
                  <a:cubicBezTo>
                    <a:pt x="1608" y="120"/>
                    <a:pt x="765" y="596"/>
                    <a:pt x="196" y="1359"/>
                  </a:cubicBezTo>
                  <a:cubicBezTo>
                    <a:pt x="70" y="1778"/>
                    <a:pt x="4" y="2213"/>
                    <a:pt x="1" y="2652"/>
                  </a:cubicBezTo>
                  <a:cubicBezTo>
                    <a:pt x="1" y="2753"/>
                    <a:pt x="73" y="2837"/>
                    <a:pt x="172" y="2854"/>
                  </a:cubicBezTo>
                  <a:cubicBezTo>
                    <a:pt x="183" y="2856"/>
                    <a:pt x="193" y="2857"/>
                    <a:pt x="204" y="2857"/>
                  </a:cubicBezTo>
                  <a:cubicBezTo>
                    <a:pt x="291" y="2857"/>
                    <a:pt x="371" y="2800"/>
                    <a:pt x="397" y="2714"/>
                  </a:cubicBezTo>
                  <a:cubicBezTo>
                    <a:pt x="747" y="1608"/>
                    <a:pt x="1570" y="937"/>
                    <a:pt x="2715" y="827"/>
                  </a:cubicBezTo>
                  <a:cubicBezTo>
                    <a:pt x="2830" y="816"/>
                    <a:pt x="2947" y="810"/>
                    <a:pt x="3064" y="810"/>
                  </a:cubicBezTo>
                  <a:cubicBezTo>
                    <a:pt x="4586" y="810"/>
                    <a:pt x="6222" y="1734"/>
                    <a:pt x="6921" y="3017"/>
                  </a:cubicBezTo>
                  <a:cubicBezTo>
                    <a:pt x="8472" y="5865"/>
                    <a:pt x="7476" y="8221"/>
                    <a:pt x="6976" y="9101"/>
                  </a:cubicBezTo>
                  <a:cubicBezTo>
                    <a:pt x="4421" y="13599"/>
                    <a:pt x="510" y="15009"/>
                    <a:pt x="471" y="15023"/>
                  </a:cubicBezTo>
                  <a:cubicBezTo>
                    <a:pt x="379" y="15056"/>
                    <a:pt x="322" y="15151"/>
                    <a:pt x="338" y="15247"/>
                  </a:cubicBezTo>
                  <a:cubicBezTo>
                    <a:pt x="358" y="15366"/>
                    <a:pt x="478" y="15417"/>
                    <a:pt x="598" y="15417"/>
                  </a:cubicBezTo>
                  <a:cubicBezTo>
                    <a:pt x="960" y="15417"/>
                    <a:pt x="1321" y="15398"/>
                    <a:pt x="1682" y="15363"/>
                  </a:cubicBezTo>
                  <a:cubicBezTo>
                    <a:pt x="3077" y="14646"/>
                    <a:pt x="5735" y="12925"/>
                    <a:pt x="7681" y="9501"/>
                  </a:cubicBezTo>
                  <a:cubicBezTo>
                    <a:pt x="8247" y="8502"/>
                    <a:pt x="9379" y="5834"/>
                    <a:pt x="7633" y="2629"/>
                  </a:cubicBezTo>
                  <a:lnTo>
                    <a:pt x="7634" y="2629"/>
                  </a:lnTo>
                  <a:cubicBezTo>
                    <a:pt x="6787" y="1075"/>
                    <a:pt x="4877" y="1"/>
                    <a:pt x="306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7"/>
            <p:cNvSpPr/>
            <p:nvPr/>
          </p:nvSpPr>
          <p:spPr>
            <a:xfrm>
              <a:off x="5868475" y="1323150"/>
              <a:ext cx="334700" cy="313700"/>
            </a:xfrm>
            <a:custGeom>
              <a:avLst/>
              <a:gdLst/>
              <a:ahLst/>
              <a:cxnLst/>
              <a:rect l="l" t="t" r="r" b="b"/>
              <a:pathLst>
                <a:path w="13388" h="12548" extrusionOk="0">
                  <a:moveTo>
                    <a:pt x="746" y="0"/>
                  </a:moveTo>
                  <a:cubicBezTo>
                    <a:pt x="675" y="0"/>
                    <a:pt x="606" y="38"/>
                    <a:pt x="569" y="103"/>
                  </a:cubicBezTo>
                  <a:cubicBezTo>
                    <a:pt x="379" y="437"/>
                    <a:pt x="208" y="779"/>
                    <a:pt x="55" y="1130"/>
                  </a:cubicBezTo>
                  <a:cubicBezTo>
                    <a:pt x="0" y="2703"/>
                    <a:pt x="205" y="5865"/>
                    <a:pt x="2236" y="9227"/>
                  </a:cubicBezTo>
                  <a:cubicBezTo>
                    <a:pt x="2830" y="10210"/>
                    <a:pt x="4604" y="12501"/>
                    <a:pt x="8261" y="12548"/>
                  </a:cubicBezTo>
                  <a:lnTo>
                    <a:pt x="8301" y="12548"/>
                  </a:lnTo>
                  <a:cubicBezTo>
                    <a:pt x="10190" y="12548"/>
                    <a:pt x="12197" y="11222"/>
                    <a:pt x="12970" y="9466"/>
                  </a:cubicBezTo>
                  <a:cubicBezTo>
                    <a:pt x="13387" y="8518"/>
                    <a:pt x="13385" y="7550"/>
                    <a:pt x="12998" y="6682"/>
                  </a:cubicBezTo>
                  <a:cubicBezTo>
                    <a:pt x="12693" y="6366"/>
                    <a:pt x="12345" y="6096"/>
                    <a:pt x="11964" y="5878"/>
                  </a:cubicBezTo>
                  <a:cubicBezTo>
                    <a:pt x="11933" y="5860"/>
                    <a:pt x="11899" y="5852"/>
                    <a:pt x="11865" y="5852"/>
                  </a:cubicBezTo>
                  <a:cubicBezTo>
                    <a:pt x="11805" y="5852"/>
                    <a:pt x="11745" y="5879"/>
                    <a:pt x="11705" y="5929"/>
                  </a:cubicBezTo>
                  <a:cubicBezTo>
                    <a:pt x="11644" y="6008"/>
                    <a:pt x="11649" y="6120"/>
                    <a:pt x="11716" y="6194"/>
                  </a:cubicBezTo>
                  <a:cubicBezTo>
                    <a:pt x="12512" y="7041"/>
                    <a:pt x="12694" y="8087"/>
                    <a:pt x="12230" y="9139"/>
                  </a:cubicBezTo>
                  <a:cubicBezTo>
                    <a:pt x="11585" y="10602"/>
                    <a:pt x="9866" y="11737"/>
                    <a:pt x="8302" y="11737"/>
                  </a:cubicBezTo>
                  <a:lnTo>
                    <a:pt x="8261" y="11737"/>
                  </a:lnTo>
                  <a:cubicBezTo>
                    <a:pt x="5020" y="11696"/>
                    <a:pt x="3452" y="9676"/>
                    <a:pt x="2929" y="8808"/>
                  </a:cubicBezTo>
                  <a:cubicBezTo>
                    <a:pt x="255" y="4380"/>
                    <a:pt x="938" y="280"/>
                    <a:pt x="945" y="239"/>
                  </a:cubicBezTo>
                  <a:cubicBezTo>
                    <a:pt x="962" y="141"/>
                    <a:pt x="907" y="46"/>
                    <a:pt x="814" y="12"/>
                  </a:cubicBezTo>
                  <a:cubicBezTo>
                    <a:pt x="791" y="4"/>
                    <a:pt x="768" y="0"/>
                    <a:pt x="7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7"/>
            <p:cNvSpPr/>
            <p:nvPr/>
          </p:nvSpPr>
          <p:spPr>
            <a:xfrm>
              <a:off x="6090550" y="1458200"/>
              <a:ext cx="105300" cy="101325"/>
            </a:xfrm>
            <a:custGeom>
              <a:avLst/>
              <a:gdLst/>
              <a:ahLst/>
              <a:cxnLst/>
              <a:rect l="l" t="t" r="r" b="b"/>
              <a:pathLst>
                <a:path w="4212" h="4053" extrusionOk="0">
                  <a:moveTo>
                    <a:pt x="2187" y="1"/>
                  </a:moveTo>
                  <a:cubicBezTo>
                    <a:pt x="1366" y="1"/>
                    <a:pt x="628" y="494"/>
                    <a:pt x="315" y="1251"/>
                  </a:cubicBezTo>
                  <a:cubicBezTo>
                    <a:pt x="1" y="2008"/>
                    <a:pt x="175" y="2880"/>
                    <a:pt x="754" y="3459"/>
                  </a:cubicBezTo>
                  <a:cubicBezTo>
                    <a:pt x="1142" y="3847"/>
                    <a:pt x="1660" y="4052"/>
                    <a:pt x="2188" y="4052"/>
                  </a:cubicBezTo>
                  <a:cubicBezTo>
                    <a:pt x="2449" y="4052"/>
                    <a:pt x="2712" y="4002"/>
                    <a:pt x="2962" y="3899"/>
                  </a:cubicBezTo>
                  <a:cubicBezTo>
                    <a:pt x="3718" y="3585"/>
                    <a:pt x="4211" y="2846"/>
                    <a:pt x="4211" y="2027"/>
                  </a:cubicBezTo>
                  <a:cubicBezTo>
                    <a:pt x="4211" y="908"/>
                    <a:pt x="3305" y="1"/>
                    <a:pt x="21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7"/>
            <p:cNvSpPr/>
            <p:nvPr/>
          </p:nvSpPr>
          <p:spPr>
            <a:xfrm>
              <a:off x="6116450" y="1478475"/>
              <a:ext cx="59175" cy="59050"/>
            </a:xfrm>
            <a:custGeom>
              <a:avLst/>
              <a:gdLst/>
              <a:ahLst/>
              <a:cxnLst/>
              <a:rect l="l" t="t" r="r" b="b"/>
              <a:pathLst>
                <a:path w="2367" h="2362" extrusionOk="0">
                  <a:moveTo>
                    <a:pt x="1152" y="1"/>
                  </a:moveTo>
                  <a:cubicBezTo>
                    <a:pt x="932" y="1"/>
                    <a:pt x="712" y="60"/>
                    <a:pt x="518" y="179"/>
                  </a:cubicBezTo>
                  <a:cubicBezTo>
                    <a:pt x="169" y="391"/>
                    <a:pt x="1" y="776"/>
                    <a:pt x="1" y="1216"/>
                  </a:cubicBezTo>
                  <a:cubicBezTo>
                    <a:pt x="1" y="1888"/>
                    <a:pt x="480" y="2362"/>
                    <a:pt x="1151" y="2362"/>
                  </a:cubicBezTo>
                  <a:cubicBezTo>
                    <a:pt x="1589" y="2362"/>
                    <a:pt x="1974" y="2198"/>
                    <a:pt x="2188" y="1850"/>
                  </a:cubicBezTo>
                  <a:cubicBezTo>
                    <a:pt x="2305" y="1659"/>
                    <a:pt x="2366" y="1439"/>
                    <a:pt x="2366" y="1216"/>
                  </a:cubicBezTo>
                  <a:cubicBezTo>
                    <a:pt x="2366" y="776"/>
                    <a:pt x="2128" y="371"/>
                    <a:pt x="1746" y="156"/>
                  </a:cubicBezTo>
                  <a:cubicBezTo>
                    <a:pt x="1561" y="52"/>
                    <a:pt x="1356" y="1"/>
                    <a:pt x="11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7"/>
            <p:cNvSpPr/>
            <p:nvPr/>
          </p:nvSpPr>
          <p:spPr>
            <a:xfrm>
              <a:off x="6109800" y="1482900"/>
              <a:ext cx="61350" cy="56375"/>
            </a:xfrm>
            <a:custGeom>
              <a:avLst/>
              <a:gdLst/>
              <a:ahLst/>
              <a:cxnLst/>
              <a:rect l="l" t="t" r="r" b="b"/>
              <a:pathLst>
                <a:path w="2454" h="2255" extrusionOk="0">
                  <a:moveTo>
                    <a:pt x="783" y="0"/>
                  </a:moveTo>
                  <a:cubicBezTo>
                    <a:pt x="111" y="411"/>
                    <a:pt x="1" y="1342"/>
                    <a:pt x="557" y="1898"/>
                  </a:cubicBezTo>
                  <a:cubicBezTo>
                    <a:pt x="797" y="2138"/>
                    <a:pt x="1107" y="2254"/>
                    <a:pt x="1415" y="2254"/>
                  </a:cubicBezTo>
                  <a:cubicBezTo>
                    <a:pt x="1820" y="2254"/>
                    <a:pt x="2221" y="2054"/>
                    <a:pt x="2454" y="1673"/>
                  </a:cubicBezTo>
                  <a:lnTo>
                    <a:pt x="2454" y="1673"/>
                  </a:lnTo>
                  <a:cubicBezTo>
                    <a:pt x="2263" y="1789"/>
                    <a:pt x="2044" y="1849"/>
                    <a:pt x="1821" y="1849"/>
                  </a:cubicBezTo>
                  <a:lnTo>
                    <a:pt x="1821" y="1848"/>
                  </a:lnTo>
                  <a:cubicBezTo>
                    <a:pt x="1381" y="1848"/>
                    <a:pt x="977" y="1612"/>
                    <a:pt x="762" y="1228"/>
                  </a:cubicBezTo>
                  <a:cubicBezTo>
                    <a:pt x="547" y="845"/>
                    <a:pt x="555" y="375"/>
                    <a:pt x="7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7"/>
            <p:cNvSpPr/>
            <p:nvPr/>
          </p:nvSpPr>
          <p:spPr>
            <a:xfrm>
              <a:off x="6269900" y="1630350"/>
              <a:ext cx="37375" cy="37625"/>
            </a:xfrm>
            <a:custGeom>
              <a:avLst/>
              <a:gdLst/>
              <a:ahLst/>
              <a:cxnLst/>
              <a:rect l="l" t="t" r="r" b="b"/>
              <a:pathLst>
                <a:path w="1495" h="1505" extrusionOk="0">
                  <a:moveTo>
                    <a:pt x="684" y="0"/>
                  </a:moveTo>
                  <a:cubicBezTo>
                    <a:pt x="574" y="0"/>
                    <a:pt x="461" y="23"/>
                    <a:pt x="351" y="73"/>
                  </a:cubicBezTo>
                  <a:cubicBezTo>
                    <a:pt x="69" y="200"/>
                    <a:pt x="0" y="483"/>
                    <a:pt x="0" y="811"/>
                  </a:cubicBezTo>
                  <a:cubicBezTo>
                    <a:pt x="0" y="1260"/>
                    <a:pt x="236" y="1505"/>
                    <a:pt x="685" y="1505"/>
                  </a:cubicBezTo>
                  <a:cubicBezTo>
                    <a:pt x="1013" y="1505"/>
                    <a:pt x="1296" y="1427"/>
                    <a:pt x="1424" y="1145"/>
                  </a:cubicBezTo>
                  <a:cubicBezTo>
                    <a:pt x="1470" y="1041"/>
                    <a:pt x="1494" y="927"/>
                    <a:pt x="1494" y="811"/>
                  </a:cubicBezTo>
                  <a:cubicBezTo>
                    <a:pt x="1494" y="345"/>
                    <a:pt x="1111" y="0"/>
                    <a:pt x="6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7"/>
            <p:cNvSpPr/>
            <p:nvPr/>
          </p:nvSpPr>
          <p:spPr>
            <a:xfrm>
              <a:off x="6262650" y="1632150"/>
              <a:ext cx="42825" cy="38775"/>
            </a:xfrm>
            <a:custGeom>
              <a:avLst/>
              <a:gdLst/>
              <a:ahLst/>
              <a:cxnLst/>
              <a:rect l="l" t="t" r="r" b="b"/>
              <a:pathLst>
                <a:path w="1713" h="1551" extrusionOk="0">
                  <a:moveTo>
                    <a:pt x="640" y="1"/>
                  </a:moveTo>
                  <a:lnTo>
                    <a:pt x="640" y="1"/>
                  </a:lnTo>
                  <a:cubicBezTo>
                    <a:pt x="123" y="234"/>
                    <a:pt x="0" y="912"/>
                    <a:pt x="401" y="1312"/>
                  </a:cubicBezTo>
                  <a:cubicBezTo>
                    <a:pt x="562" y="1474"/>
                    <a:pt x="769" y="1550"/>
                    <a:pt x="972" y="1550"/>
                  </a:cubicBezTo>
                  <a:cubicBezTo>
                    <a:pt x="1275" y="1550"/>
                    <a:pt x="1573" y="1382"/>
                    <a:pt x="1712" y="1073"/>
                  </a:cubicBezTo>
                  <a:lnTo>
                    <a:pt x="1712" y="1073"/>
                  </a:lnTo>
                  <a:cubicBezTo>
                    <a:pt x="1607" y="1120"/>
                    <a:pt x="1494" y="1146"/>
                    <a:pt x="1378" y="1146"/>
                  </a:cubicBezTo>
                  <a:cubicBezTo>
                    <a:pt x="791" y="1144"/>
                    <a:pt x="399" y="537"/>
                    <a:pt x="6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7"/>
            <p:cNvSpPr/>
            <p:nvPr/>
          </p:nvSpPr>
          <p:spPr>
            <a:xfrm>
              <a:off x="6167325" y="1296150"/>
              <a:ext cx="38675" cy="36750"/>
            </a:xfrm>
            <a:custGeom>
              <a:avLst/>
              <a:gdLst/>
              <a:ahLst/>
              <a:cxnLst/>
              <a:rect l="l" t="t" r="r" b="b"/>
              <a:pathLst>
                <a:path w="1547" h="1470" extrusionOk="0">
                  <a:moveTo>
                    <a:pt x="734" y="0"/>
                  </a:moveTo>
                  <a:cubicBezTo>
                    <a:pt x="624" y="0"/>
                    <a:pt x="512" y="23"/>
                    <a:pt x="402" y="72"/>
                  </a:cubicBezTo>
                  <a:cubicBezTo>
                    <a:pt x="120" y="199"/>
                    <a:pt x="0" y="482"/>
                    <a:pt x="0" y="812"/>
                  </a:cubicBezTo>
                  <a:cubicBezTo>
                    <a:pt x="0" y="1259"/>
                    <a:pt x="289" y="1470"/>
                    <a:pt x="736" y="1470"/>
                  </a:cubicBezTo>
                  <a:cubicBezTo>
                    <a:pt x="1064" y="1470"/>
                    <a:pt x="1347" y="1426"/>
                    <a:pt x="1474" y="1144"/>
                  </a:cubicBezTo>
                  <a:cubicBezTo>
                    <a:pt x="1521" y="1040"/>
                    <a:pt x="1547" y="927"/>
                    <a:pt x="1547" y="812"/>
                  </a:cubicBezTo>
                  <a:cubicBezTo>
                    <a:pt x="1545" y="344"/>
                    <a:pt x="1161" y="0"/>
                    <a:pt x="7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7"/>
            <p:cNvSpPr/>
            <p:nvPr/>
          </p:nvSpPr>
          <p:spPr>
            <a:xfrm>
              <a:off x="6161375" y="1297975"/>
              <a:ext cx="42825" cy="38750"/>
            </a:xfrm>
            <a:custGeom>
              <a:avLst/>
              <a:gdLst/>
              <a:ahLst/>
              <a:cxnLst/>
              <a:rect l="l" t="t" r="r" b="b"/>
              <a:pathLst>
                <a:path w="1713" h="1550" extrusionOk="0">
                  <a:moveTo>
                    <a:pt x="640" y="0"/>
                  </a:moveTo>
                  <a:cubicBezTo>
                    <a:pt x="124" y="232"/>
                    <a:pt x="0" y="910"/>
                    <a:pt x="401" y="1312"/>
                  </a:cubicBezTo>
                  <a:cubicBezTo>
                    <a:pt x="562" y="1473"/>
                    <a:pt x="767" y="1549"/>
                    <a:pt x="971" y="1549"/>
                  </a:cubicBezTo>
                  <a:cubicBezTo>
                    <a:pt x="1274" y="1549"/>
                    <a:pt x="1573" y="1380"/>
                    <a:pt x="1712" y="1071"/>
                  </a:cubicBezTo>
                  <a:lnTo>
                    <a:pt x="1712" y="1071"/>
                  </a:lnTo>
                  <a:cubicBezTo>
                    <a:pt x="1608" y="1120"/>
                    <a:pt x="1495" y="1144"/>
                    <a:pt x="1378" y="1144"/>
                  </a:cubicBezTo>
                  <a:cubicBezTo>
                    <a:pt x="790" y="1144"/>
                    <a:pt x="398" y="537"/>
                    <a:pt x="6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7"/>
            <p:cNvSpPr/>
            <p:nvPr/>
          </p:nvSpPr>
          <p:spPr>
            <a:xfrm>
              <a:off x="5944975" y="1549350"/>
              <a:ext cx="38225" cy="39400"/>
            </a:xfrm>
            <a:custGeom>
              <a:avLst/>
              <a:gdLst/>
              <a:ahLst/>
              <a:cxnLst/>
              <a:rect l="l" t="t" r="r" b="b"/>
              <a:pathLst>
                <a:path w="1529" h="1576" extrusionOk="0">
                  <a:moveTo>
                    <a:pt x="719" y="0"/>
                  </a:moveTo>
                  <a:cubicBezTo>
                    <a:pt x="608" y="0"/>
                    <a:pt x="495" y="23"/>
                    <a:pt x="385" y="73"/>
                  </a:cubicBezTo>
                  <a:cubicBezTo>
                    <a:pt x="104" y="200"/>
                    <a:pt x="0" y="482"/>
                    <a:pt x="0" y="811"/>
                  </a:cubicBezTo>
                  <a:cubicBezTo>
                    <a:pt x="0" y="1259"/>
                    <a:pt x="271" y="1575"/>
                    <a:pt x="718" y="1575"/>
                  </a:cubicBezTo>
                  <a:cubicBezTo>
                    <a:pt x="1047" y="1575"/>
                    <a:pt x="1330" y="1426"/>
                    <a:pt x="1456" y="1144"/>
                  </a:cubicBezTo>
                  <a:cubicBezTo>
                    <a:pt x="1504" y="1039"/>
                    <a:pt x="1528" y="926"/>
                    <a:pt x="1527" y="811"/>
                  </a:cubicBezTo>
                  <a:lnTo>
                    <a:pt x="1528" y="811"/>
                  </a:lnTo>
                  <a:cubicBezTo>
                    <a:pt x="1528" y="344"/>
                    <a:pt x="1145" y="0"/>
                    <a:pt x="7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7"/>
            <p:cNvSpPr/>
            <p:nvPr/>
          </p:nvSpPr>
          <p:spPr>
            <a:xfrm>
              <a:off x="5938575" y="1551150"/>
              <a:ext cx="42825" cy="38750"/>
            </a:xfrm>
            <a:custGeom>
              <a:avLst/>
              <a:gdLst/>
              <a:ahLst/>
              <a:cxnLst/>
              <a:rect l="l" t="t" r="r" b="b"/>
              <a:pathLst>
                <a:path w="1713" h="1550" extrusionOk="0">
                  <a:moveTo>
                    <a:pt x="640" y="1"/>
                  </a:moveTo>
                  <a:cubicBezTo>
                    <a:pt x="123" y="233"/>
                    <a:pt x="0" y="911"/>
                    <a:pt x="401" y="1311"/>
                  </a:cubicBezTo>
                  <a:cubicBezTo>
                    <a:pt x="562" y="1473"/>
                    <a:pt x="768" y="1549"/>
                    <a:pt x="972" y="1549"/>
                  </a:cubicBezTo>
                  <a:cubicBezTo>
                    <a:pt x="1275" y="1549"/>
                    <a:pt x="1573" y="1381"/>
                    <a:pt x="1712" y="1072"/>
                  </a:cubicBezTo>
                  <a:lnTo>
                    <a:pt x="1712" y="1072"/>
                  </a:lnTo>
                  <a:cubicBezTo>
                    <a:pt x="1608" y="1120"/>
                    <a:pt x="1493" y="1144"/>
                    <a:pt x="1378" y="1144"/>
                  </a:cubicBezTo>
                  <a:cubicBezTo>
                    <a:pt x="790" y="1144"/>
                    <a:pt x="398" y="537"/>
                    <a:pt x="6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4" name="Google Shape;2974;p77"/>
          <p:cNvGrpSpPr/>
          <p:nvPr/>
        </p:nvGrpSpPr>
        <p:grpSpPr>
          <a:xfrm>
            <a:off x="4967027" y="2441718"/>
            <a:ext cx="552289" cy="416902"/>
            <a:chOff x="6586500" y="1278550"/>
            <a:chExt cx="637600" cy="481300"/>
          </a:xfrm>
        </p:grpSpPr>
        <p:sp>
          <p:nvSpPr>
            <p:cNvPr id="2975" name="Google Shape;2975;p77"/>
            <p:cNvSpPr/>
            <p:nvPr/>
          </p:nvSpPr>
          <p:spPr>
            <a:xfrm>
              <a:off x="6678700" y="1558975"/>
              <a:ext cx="453125" cy="200875"/>
            </a:xfrm>
            <a:custGeom>
              <a:avLst/>
              <a:gdLst/>
              <a:ahLst/>
              <a:cxnLst/>
              <a:rect l="l" t="t" r="r" b="b"/>
              <a:pathLst>
                <a:path w="18125" h="8035" extrusionOk="0">
                  <a:moveTo>
                    <a:pt x="1597" y="1"/>
                  </a:moveTo>
                  <a:cubicBezTo>
                    <a:pt x="1615" y="237"/>
                    <a:pt x="1525" y="469"/>
                    <a:pt x="1352" y="632"/>
                  </a:cubicBezTo>
                  <a:lnTo>
                    <a:pt x="266" y="1647"/>
                  </a:lnTo>
                  <a:cubicBezTo>
                    <a:pt x="0" y="1895"/>
                    <a:pt x="179" y="2337"/>
                    <a:pt x="538" y="2337"/>
                  </a:cubicBezTo>
                  <a:cubicBezTo>
                    <a:pt x="542" y="2337"/>
                    <a:pt x="547" y="2337"/>
                    <a:pt x="551" y="2337"/>
                  </a:cubicBezTo>
                  <a:lnTo>
                    <a:pt x="2037" y="2287"/>
                  </a:lnTo>
                  <a:cubicBezTo>
                    <a:pt x="2046" y="2287"/>
                    <a:pt x="2056" y="2287"/>
                    <a:pt x="2065" y="2287"/>
                  </a:cubicBezTo>
                  <a:cubicBezTo>
                    <a:pt x="2640" y="2287"/>
                    <a:pt x="3029" y="2883"/>
                    <a:pt x="2790" y="3413"/>
                  </a:cubicBezTo>
                  <a:lnTo>
                    <a:pt x="2174" y="4767"/>
                  </a:lnTo>
                  <a:cubicBezTo>
                    <a:pt x="2048" y="5047"/>
                    <a:pt x="2266" y="5332"/>
                    <a:pt x="2536" y="5332"/>
                  </a:cubicBezTo>
                  <a:cubicBezTo>
                    <a:pt x="2590" y="5332"/>
                    <a:pt x="2646" y="5320"/>
                    <a:pt x="2702" y="5295"/>
                  </a:cubicBezTo>
                  <a:lnTo>
                    <a:pt x="4056" y="4681"/>
                  </a:lnTo>
                  <a:cubicBezTo>
                    <a:pt x="4165" y="4631"/>
                    <a:pt x="4277" y="4608"/>
                    <a:pt x="4386" y="4608"/>
                  </a:cubicBezTo>
                  <a:cubicBezTo>
                    <a:pt x="4815" y="4608"/>
                    <a:pt x="5198" y="4962"/>
                    <a:pt x="5182" y="5432"/>
                  </a:cubicBezTo>
                  <a:lnTo>
                    <a:pt x="5133" y="6919"/>
                  </a:lnTo>
                  <a:cubicBezTo>
                    <a:pt x="5124" y="7167"/>
                    <a:pt x="5325" y="7332"/>
                    <a:pt x="5534" y="7332"/>
                  </a:cubicBezTo>
                  <a:cubicBezTo>
                    <a:pt x="5636" y="7332"/>
                    <a:pt x="5739" y="7293"/>
                    <a:pt x="5822" y="7205"/>
                  </a:cubicBezTo>
                  <a:lnTo>
                    <a:pt x="6839" y="6118"/>
                  </a:lnTo>
                  <a:cubicBezTo>
                    <a:pt x="7000" y="5947"/>
                    <a:pt x="7210" y="5866"/>
                    <a:pt x="7418" y="5866"/>
                  </a:cubicBezTo>
                  <a:cubicBezTo>
                    <a:pt x="7732" y="5866"/>
                    <a:pt x="8041" y="6050"/>
                    <a:pt x="8166" y="6383"/>
                  </a:cubicBezTo>
                  <a:lnTo>
                    <a:pt x="8690" y="7775"/>
                  </a:lnTo>
                  <a:cubicBezTo>
                    <a:pt x="8754" y="7948"/>
                    <a:pt x="8908" y="8034"/>
                    <a:pt x="9062" y="8034"/>
                  </a:cubicBezTo>
                  <a:cubicBezTo>
                    <a:pt x="9217" y="8034"/>
                    <a:pt x="9371" y="7948"/>
                    <a:pt x="9435" y="7775"/>
                  </a:cubicBezTo>
                  <a:lnTo>
                    <a:pt x="9959" y="6383"/>
                  </a:lnTo>
                  <a:cubicBezTo>
                    <a:pt x="10084" y="6050"/>
                    <a:pt x="10393" y="5866"/>
                    <a:pt x="10707" y="5866"/>
                  </a:cubicBezTo>
                  <a:cubicBezTo>
                    <a:pt x="10915" y="5866"/>
                    <a:pt x="11126" y="5947"/>
                    <a:pt x="11287" y="6118"/>
                  </a:cubicBezTo>
                  <a:lnTo>
                    <a:pt x="12303" y="7205"/>
                  </a:lnTo>
                  <a:cubicBezTo>
                    <a:pt x="12385" y="7293"/>
                    <a:pt x="12488" y="7332"/>
                    <a:pt x="12590" y="7332"/>
                  </a:cubicBezTo>
                  <a:cubicBezTo>
                    <a:pt x="12799" y="7332"/>
                    <a:pt x="13000" y="7167"/>
                    <a:pt x="12992" y="6919"/>
                  </a:cubicBezTo>
                  <a:lnTo>
                    <a:pt x="12943" y="5432"/>
                  </a:lnTo>
                  <a:cubicBezTo>
                    <a:pt x="12927" y="4961"/>
                    <a:pt x="13311" y="4608"/>
                    <a:pt x="13740" y="4608"/>
                  </a:cubicBezTo>
                  <a:cubicBezTo>
                    <a:pt x="13849" y="4608"/>
                    <a:pt x="13960" y="4630"/>
                    <a:pt x="14069" y="4679"/>
                  </a:cubicBezTo>
                  <a:lnTo>
                    <a:pt x="15423" y="5295"/>
                  </a:lnTo>
                  <a:cubicBezTo>
                    <a:pt x="15479" y="5320"/>
                    <a:pt x="15535" y="5332"/>
                    <a:pt x="15589" y="5332"/>
                  </a:cubicBezTo>
                  <a:cubicBezTo>
                    <a:pt x="15860" y="5332"/>
                    <a:pt x="16078" y="5047"/>
                    <a:pt x="15951" y="4767"/>
                  </a:cubicBezTo>
                  <a:lnTo>
                    <a:pt x="15336" y="3413"/>
                  </a:lnTo>
                  <a:cubicBezTo>
                    <a:pt x="15096" y="2883"/>
                    <a:pt x="15485" y="2287"/>
                    <a:pt x="16060" y="2287"/>
                  </a:cubicBezTo>
                  <a:cubicBezTo>
                    <a:pt x="16069" y="2287"/>
                    <a:pt x="16078" y="2287"/>
                    <a:pt x="16088" y="2287"/>
                  </a:cubicBezTo>
                  <a:lnTo>
                    <a:pt x="16089" y="2287"/>
                  </a:lnTo>
                  <a:lnTo>
                    <a:pt x="17575" y="2337"/>
                  </a:lnTo>
                  <a:cubicBezTo>
                    <a:pt x="17580" y="2337"/>
                    <a:pt x="17585" y="2337"/>
                    <a:pt x="17590" y="2337"/>
                  </a:cubicBezTo>
                  <a:cubicBezTo>
                    <a:pt x="17948" y="2337"/>
                    <a:pt x="18124" y="1896"/>
                    <a:pt x="17861" y="1647"/>
                  </a:cubicBezTo>
                  <a:lnTo>
                    <a:pt x="16774" y="632"/>
                  </a:lnTo>
                  <a:cubicBezTo>
                    <a:pt x="16601" y="469"/>
                    <a:pt x="16511" y="237"/>
                    <a:pt x="165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7"/>
            <p:cNvSpPr/>
            <p:nvPr/>
          </p:nvSpPr>
          <p:spPr>
            <a:xfrm>
              <a:off x="6678725" y="1278550"/>
              <a:ext cx="453150" cy="200800"/>
            </a:xfrm>
            <a:custGeom>
              <a:avLst/>
              <a:gdLst/>
              <a:ahLst/>
              <a:cxnLst/>
              <a:rect l="l" t="t" r="r" b="b"/>
              <a:pathLst>
                <a:path w="18126" h="8032" extrusionOk="0">
                  <a:moveTo>
                    <a:pt x="9062" y="0"/>
                  </a:moveTo>
                  <a:cubicBezTo>
                    <a:pt x="8908" y="0"/>
                    <a:pt x="8754" y="86"/>
                    <a:pt x="8690" y="258"/>
                  </a:cubicBezTo>
                  <a:lnTo>
                    <a:pt x="8166" y="1650"/>
                  </a:lnTo>
                  <a:cubicBezTo>
                    <a:pt x="8041" y="1983"/>
                    <a:pt x="7732" y="2168"/>
                    <a:pt x="7418" y="2168"/>
                  </a:cubicBezTo>
                  <a:cubicBezTo>
                    <a:pt x="7210" y="2168"/>
                    <a:pt x="6999" y="2087"/>
                    <a:pt x="6838" y="1915"/>
                  </a:cubicBezTo>
                  <a:lnTo>
                    <a:pt x="5822" y="828"/>
                  </a:lnTo>
                  <a:cubicBezTo>
                    <a:pt x="5740" y="740"/>
                    <a:pt x="5637" y="701"/>
                    <a:pt x="5535" y="701"/>
                  </a:cubicBezTo>
                  <a:cubicBezTo>
                    <a:pt x="5327" y="701"/>
                    <a:pt x="5125" y="867"/>
                    <a:pt x="5133" y="1114"/>
                  </a:cubicBezTo>
                  <a:lnTo>
                    <a:pt x="5183" y="2600"/>
                  </a:lnTo>
                  <a:cubicBezTo>
                    <a:pt x="5198" y="3070"/>
                    <a:pt x="4815" y="3424"/>
                    <a:pt x="4386" y="3424"/>
                  </a:cubicBezTo>
                  <a:cubicBezTo>
                    <a:pt x="4277" y="3424"/>
                    <a:pt x="4165" y="3401"/>
                    <a:pt x="4056" y="3351"/>
                  </a:cubicBezTo>
                  <a:lnTo>
                    <a:pt x="2702" y="2737"/>
                  </a:lnTo>
                  <a:cubicBezTo>
                    <a:pt x="2646" y="2712"/>
                    <a:pt x="2590" y="2700"/>
                    <a:pt x="2536" y="2700"/>
                  </a:cubicBezTo>
                  <a:cubicBezTo>
                    <a:pt x="2266" y="2700"/>
                    <a:pt x="2048" y="2985"/>
                    <a:pt x="2175" y="3265"/>
                  </a:cubicBezTo>
                  <a:lnTo>
                    <a:pt x="2790" y="4619"/>
                  </a:lnTo>
                  <a:cubicBezTo>
                    <a:pt x="3030" y="5149"/>
                    <a:pt x="2640" y="5745"/>
                    <a:pt x="2065" y="5745"/>
                  </a:cubicBezTo>
                  <a:cubicBezTo>
                    <a:pt x="2056" y="5745"/>
                    <a:pt x="2047" y="5745"/>
                    <a:pt x="2037" y="5745"/>
                  </a:cubicBezTo>
                  <a:lnTo>
                    <a:pt x="552" y="5695"/>
                  </a:lnTo>
                  <a:cubicBezTo>
                    <a:pt x="547" y="5695"/>
                    <a:pt x="542" y="5695"/>
                    <a:pt x="537" y="5695"/>
                  </a:cubicBezTo>
                  <a:cubicBezTo>
                    <a:pt x="179" y="5695"/>
                    <a:pt x="1" y="6138"/>
                    <a:pt x="266" y="6386"/>
                  </a:cubicBezTo>
                  <a:lnTo>
                    <a:pt x="1353" y="7402"/>
                  </a:lnTo>
                  <a:cubicBezTo>
                    <a:pt x="1525" y="7563"/>
                    <a:pt x="1616" y="7795"/>
                    <a:pt x="1597" y="8031"/>
                  </a:cubicBezTo>
                  <a:lnTo>
                    <a:pt x="16530" y="8031"/>
                  </a:lnTo>
                  <a:cubicBezTo>
                    <a:pt x="16511" y="7795"/>
                    <a:pt x="16602" y="7563"/>
                    <a:pt x="16774" y="7402"/>
                  </a:cubicBezTo>
                  <a:lnTo>
                    <a:pt x="17861" y="6386"/>
                  </a:lnTo>
                  <a:cubicBezTo>
                    <a:pt x="18125" y="6137"/>
                    <a:pt x="17948" y="5695"/>
                    <a:pt x="17589" y="5695"/>
                  </a:cubicBezTo>
                  <a:cubicBezTo>
                    <a:pt x="17584" y="5695"/>
                    <a:pt x="17580" y="5695"/>
                    <a:pt x="17575" y="5695"/>
                  </a:cubicBezTo>
                  <a:lnTo>
                    <a:pt x="16088" y="5745"/>
                  </a:lnTo>
                  <a:cubicBezTo>
                    <a:pt x="16079" y="5745"/>
                    <a:pt x="16069" y="5745"/>
                    <a:pt x="16060" y="5745"/>
                  </a:cubicBezTo>
                  <a:cubicBezTo>
                    <a:pt x="15485" y="5745"/>
                    <a:pt x="15096" y="5149"/>
                    <a:pt x="15337" y="4619"/>
                  </a:cubicBezTo>
                  <a:lnTo>
                    <a:pt x="15951" y="3265"/>
                  </a:lnTo>
                  <a:cubicBezTo>
                    <a:pt x="16077" y="2985"/>
                    <a:pt x="15860" y="2700"/>
                    <a:pt x="15590" y="2700"/>
                  </a:cubicBezTo>
                  <a:cubicBezTo>
                    <a:pt x="15535" y="2700"/>
                    <a:pt x="15479" y="2712"/>
                    <a:pt x="15423" y="2737"/>
                  </a:cubicBezTo>
                  <a:lnTo>
                    <a:pt x="14069" y="3351"/>
                  </a:lnTo>
                  <a:cubicBezTo>
                    <a:pt x="13960" y="3401"/>
                    <a:pt x="13848" y="3424"/>
                    <a:pt x="13739" y="3424"/>
                  </a:cubicBezTo>
                  <a:cubicBezTo>
                    <a:pt x="13310" y="3424"/>
                    <a:pt x="12927" y="3070"/>
                    <a:pt x="12943" y="2600"/>
                  </a:cubicBezTo>
                  <a:lnTo>
                    <a:pt x="12992" y="1114"/>
                  </a:lnTo>
                  <a:cubicBezTo>
                    <a:pt x="13001" y="867"/>
                    <a:pt x="12800" y="701"/>
                    <a:pt x="12591" y="701"/>
                  </a:cubicBezTo>
                  <a:cubicBezTo>
                    <a:pt x="12490" y="701"/>
                    <a:pt x="12386" y="740"/>
                    <a:pt x="12303" y="828"/>
                  </a:cubicBezTo>
                  <a:lnTo>
                    <a:pt x="11286" y="1915"/>
                  </a:lnTo>
                  <a:cubicBezTo>
                    <a:pt x="11126" y="2087"/>
                    <a:pt x="10915" y="2168"/>
                    <a:pt x="10707" y="2168"/>
                  </a:cubicBezTo>
                  <a:cubicBezTo>
                    <a:pt x="10393" y="2168"/>
                    <a:pt x="10084" y="1983"/>
                    <a:pt x="9959" y="1650"/>
                  </a:cubicBezTo>
                  <a:lnTo>
                    <a:pt x="9436" y="258"/>
                  </a:lnTo>
                  <a:cubicBezTo>
                    <a:pt x="9370" y="86"/>
                    <a:pt x="9216" y="0"/>
                    <a:pt x="90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7"/>
            <p:cNvSpPr/>
            <p:nvPr/>
          </p:nvSpPr>
          <p:spPr>
            <a:xfrm>
              <a:off x="6761400" y="1369700"/>
              <a:ext cx="287775" cy="109600"/>
            </a:xfrm>
            <a:custGeom>
              <a:avLst/>
              <a:gdLst/>
              <a:ahLst/>
              <a:cxnLst/>
              <a:rect l="l" t="t" r="r" b="b"/>
              <a:pathLst>
                <a:path w="11511" h="4384" extrusionOk="0">
                  <a:moveTo>
                    <a:pt x="5755" y="1"/>
                  </a:moveTo>
                  <a:cubicBezTo>
                    <a:pt x="3007" y="1"/>
                    <a:pt x="698" y="1858"/>
                    <a:pt x="1" y="4384"/>
                  </a:cubicBezTo>
                  <a:lnTo>
                    <a:pt x="11511" y="4384"/>
                  </a:lnTo>
                  <a:cubicBezTo>
                    <a:pt x="10813" y="1858"/>
                    <a:pt x="8504" y="1"/>
                    <a:pt x="57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7"/>
            <p:cNvSpPr/>
            <p:nvPr/>
          </p:nvSpPr>
          <p:spPr>
            <a:xfrm>
              <a:off x="6761400" y="1558975"/>
              <a:ext cx="287775" cy="109600"/>
            </a:xfrm>
            <a:custGeom>
              <a:avLst/>
              <a:gdLst/>
              <a:ahLst/>
              <a:cxnLst/>
              <a:rect l="l" t="t" r="r" b="b"/>
              <a:pathLst>
                <a:path w="11511" h="4384" extrusionOk="0">
                  <a:moveTo>
                    <a:pt x="1" y="1"/>
                  </a:moveTo>
                  <a:cubicBezTo>
                    <a:pt x="698" y="2528"/>
                    <a:pt x="3007" y="4384"/>
                    <a:pt x="5755" y="4384"/>
                  </a:cubicBezTo>
                  <a:cubicBezTo>
                    <a:pt x="8504" y="4384"/>
                    <a:pt x="10813" y="2528"/>
                    <a:pt x="115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7"/>
            <p:cNvSpPr/>
            <p:nvPr/>
          </p:nvSpPr>
          <p:spPr>
            <a:xfrm>
              <a:off x="6803575" y="1558975"/>
              <a:ext cx="214325" cy="75575"/>
            </a:xfrm>
            <a:custGeom>
              <a:avLst/>
              <a:gdLst/>
              <a:ahLst/>
              <a:cxnLst/>
              <a:rect l="l" t="t" r="r" b="b"/>
              <a:pathLst>
                <a:path w="8573" h="3023" extrusionOk="0">
                  <a:moveTo>
                    <a:pt x="0" y="1"/>
                  </a:moveTo>
                  <a:lnTo>
                    <a:pt x="0" y="2"/>
                  </a:lnTo>
                  <a:lnTo>
                    <a:pt x="1" y="2"/>
                  </a:lnTo>
                  <a:cubicBezTo>
                    <a:pt x="1" y="2"/>
                    <a:pt x="1" y="1"/>
                    <a:pt x="0" y="1"/>
                  </a:cubicBezTo>
                  <a:close/>
                  <a:moveTo>
                    <a:pt x="1" y="2"/>
                  </a:moveTo>
                  <a:cubicBezTo>
                    <a:pt x="659" y="1857"/>
                    <a:pt x="1989" y="3023"/>
                    <a:pt x="4068" y="3023"/>
                  </a:cubicBezTo>
                  <a:cubicBezTo>
                    <a:pt x="5630" y="3023"/>
                    <a:pt x="7012" y="2440"/>
                    <a:pt x="7884" y="1282"/>
                  </a:cubicBezTo>
                  <a:cubicBezTo>
                    <a:pt x="8177" y="893"/>
                    <a:pt x="8409" y="460"/>
                    <a:pt x="8573" y="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7"/>
            <p:cNvSpPr/>
            <p:nvPr/>
          </p:nvSpPr>
          <p:spPr>
            <a:xfrm>
              <a:off x="6792675" y="1558975"/>
              <a:ext cx="208000" cy="79725"/>
            </a:xfrm>
            <a:custGeom>
              <a:avLst/>
              <a:gdLst/>
              <a:ahLst/>
              <a:cxnLst/>
              <a:rect l="l" t="t" r="r" b="b"/>
              <a:pathLst>
                <a:path w="8320" h="3189" extrusionOk="0">
                  <a:moveTo>
                    <a:pt x="1" y="1"/>
                  </a:moveTo>
                  <a:cubicBezTo>
                    <a:pt x="659" y="1857"/>
                    <a:pt x="2424" y="3188"/>
                    <a:pt x="4505" y="3188"/>
                  </a:cubicBezTo>
                  <a:cubicBezTo>
                    <a:pt x="6066" y="3188"/>
                    <a:pt x="7450" y="2440"/>
                    <a:pt x="8320" y="1282"/>
                  </a:cubicBezTo>
                  <a:lnTo>
                    <a:pt x="8320" y="1282"/>
                  </a:lnTo>
                  <a:cubicBezTo>
                    <a:pt x="7495" y="1911"/>
                    <a:pt x="6485" y="2253"/>
                    <a:pt x="5447" y="2253"/>
                  </a:cubicBezTo>
                  <a:cubicBezTo>
                    <a:pt x="5445" y="2253"/>
                    <a:pt x="5443" y="2253"/>
                    <a:pt x="5441" y="2253"/>
                  </a:cubicBezTo>
                  <a:cubicBezTo>
                    <a:pt x="3730" y="2253"/>
                    <a:pt x="2235" y="1352"/>
                    <a:pt x="13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7"/>
            <p:cNvSpPr/>
            <p:nvPr/>
          </p:nvSpPr>
          <p:spPr>
            <a:xfrm>
              <a:off x="6799425" y="1399600"/>
              <a:ext cx="218475" cy="79750"/>
            </a:xfrm>
            <a:custGeom>
              <a:avLst/>
              <a:gdLst/>
              <a:ahLst/>
              <a:cxnLst/>
              <a:rect l="l" t="t" r="r" b="b"/>
              <a:pathLst>
                <a:path w="8739" h="3190" extrusionOk="0">
                  <a:moveTo>
                    <a:pt x="4234" y="0"/>
                  </a:moveTo>
                  <a:cubicBezTo>
                    <a:pt x="3838" y="0"/>
                    <a:pt x="3442" y="50"/>
                    <a:pt x="3057" y="147"/>
                  </a:cubicBezTo>
                  <a:cubicBezTo>
                    <a:pt x="1506" y="541"/>
                    <a:pt x="530" y="1695"/>
                    <a:pt x="1" y="3189"/>
                  </a:cubicBezTo>
                  <a:lnTo>
                    <a:pt x="8739" y="3188"/>
                  </a:lnTo>
                  <a:cubicBezTo>
                    <a:pt x="8081" y="1333"/>
                    <a:pt x="6315" y="0"/>
                    <a:pt x="42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7"/>
            <p:cNvSpPr/>
            <p:nvPr/>
          </p:nvSpPr>
          <p:spPr>
            <a:xfrm>
              <a:off x="6792675" y="1403275"/>
              <a:ext cx="83225" cy="76075"/>
            </a:xfrm>
            <a:custGeom>
              <a:avLst/>
              <a:gdLst/>
              <a:ahLst/>
              <a:cxnLst/>
              <a:rect l="l" t="t" r="r" b="b"/>
              <a:pathLst>
                <a:path w="3329" h="3043" extrusionOk="0">
                  <a:moveTo>
                    <a:pt x="3328" y="0"/>
                  </a:moveTo>
                  <a:lnTo>
                    <a:pt x="3328" y="0"/>
                  </a:lnTo>
                  <a:cubicBezTo>
                    <a:pt x="1776" y="394"/>
                    <a:pt x="530" y="1548"/>
                    <a:pt x="1" y="3042"/>
                  </a:cubicBezTo>
                  <a:lnTo>
                    <a:pt x="1039" y="2643"/>
                  </a:lnTo>
                  <a:cubicBezTo>
                    <a:pt x="1442" y="1506"/>
                    <a:pt x="2260" y="562"/>
                    <a:pt x="3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7"/>
            <p:cNvSpPr/>
            <p:nvPr/>
          </p:nvSpPr>
          <p:spPr>
            <a:xfrm>
              <a:off x="6586500" y="1509175"/>
              <a:ext cx="637600" cy="19950"/>
            </a:xfrm>
            <a:custGeom>
              <a:avLst/>
              <a:gdLst/>
              <a:ahLst/>
              <a:cxnLst/>
              <a:rect l="l" t="t" r="r" b="b"/>
              <a:pathLst>
                <a:path w="25504" h="798" extrusionOk="0">
                  <a:moveTo>
                    <a:pt x="399" y="0"/>
                  </a:moveTo>
                  <a:cubicBezTo>
                    <a:pt x="179" y="0"/>
                    <a:pt x="0" y="179"/>
                    <a:pt x="0" y="399"/>
                  </a:cubicBezTo>
                  <a:cubicBezTo>
                    <a:pt x="0" y="619"/>
                    <a:pt x="179" y="797"/>
                    <a:pt x="399" y="797"/>
                  </a:cubicBezTo>
                  <a:lnTo>
                    <a:pt x="25104" y="797"/>
                  </a:lnTo>
                  <a:cubicBezTo>
                    <a:pt x="25325" y="797"/>
                    <a:pt x="25503" y="619"/>
                    <a:pt x="25503" y="399"/>
                  </a:cubicBezTo>
                  <a:cubicBezTo>
                    <a:pt x="25503" y="179"/>
                    <a:pt x="25325" y="0"/>
                    <a:pt x="25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7"/>
            <p:cNvSpPr/>
            <p:nvPr/>
          </p:nvSpPr>
          <p:spPr>
            <a:xfrm>
              <a:off x="6636300" y="1469350"/>
              <a:ext cx="537950" cy="19925"/>
            </a:xfrm>
            <a:custGeom>
              <a:avLst/>
              <a:gdLst/>
              <a:ahLst/>
              <a:cxnLst/>
              <a:rect l="l" t="t" r="r" b="b"/>
              <a:pathLst>
                <a:path w="21518" h="797" extrusionOk="0">
                  <a:moveTo>
                    <a:pt x="400" y="0"/>
                  </a:moveTo>
                  <a:cubicBezTo>
                    <a:pt x="179" y="0"/>
                    <a:pt x="1" y="179"/>
                    <a:pt x="1" y="398"/>
                  </a:cubicBezTo>
                  <a:cubicBezTo>
                    <a:pt x="1" y="619"/>
                    <a:pt x="179" y="797"/>
                    <a:pt x="400" y="797"/>
                  </a:cubicBezTo>
                  <a:lnTo>
                    <a:pt x="21120" y="797"/>
                  </a:lnTo>
                  <a:cubicBezTo>
                    <a:pt x="21339" y="797"/>
                    <a:pt x="21518" y="619"/>
                    <a:pt x="21518" y="398"/>
                  </a:cubicBezTo>
                  <a:cubicBezTo>
                    <a:pt x="21518" y="179"/>
                    <a:pt x="21339" y="0"/>
                    <a:pt x="21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7"/>
            <p:cNvSpPr/>
            <p:nvPr/>
          </p:nvSpPr>
          <p:spPr>
            <a:xfrm>
              <a:off x="6636300" y="1549050"/>
              <a:ext cx="537950" cy="19925"/>
            </a:xfrm>
            <a:custGeom>
              <a:avLst/>
              <a:gdLst/>
              <a:ahLst/>
              <a:cxnLst/>
              <a:rect l="l" t="t" r="r" b="b"/>
              <a:pathLst>
                <a:path w="21518" h="797" extrusionOk="0">
                  <a:moveTo>
                    <a:pt x="400" y="0"/>
                  </a:moveTo>
                  <a:cubicBezTo>
                    <a:pt x="179" y="0"/>
                    <a:pt x="1" y="178"/>
                    <a:pt x="1" y="398"/>
                  </a:cubicBezTo>
                  <a:cubicBezTo>
                    <a:pt x="1" y="618"/>
                    <a:pt x="179" y="797"/>
                    <a:pt x="400" y="797"/>
                  </a:cubicBezTo>
                  <a:lnTo>
                    <a:pt x="21120" y="797"/>
                  </a:lnTo>
                  <a:cubicBezTo>
                    <a:pt x="21339" y="797"/>
                    <a:pt x="21518" y="618"/>
                    <a:pt x="21518" y="398"/>
                  </a:cubicBezTo>
                  <a:cubicBezTo>
                    <a:pt x="21518" y="178"/>
                    <a:pt x="21339" y="0"/>
                    <a:pt x="21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7"/>
            <p:cNvSpPr/>
            <p:nvPr/>
          </p:nvSpPr>
          <p:spPr>
            <a:xfrm>
              <a:off x="6895325" y="1349800"/>
              <a:ext cx="19950" cy="99625"/>
            </a:xfrm>
            <a:custGeom>
              <a:avLst/>
              <a:gdLst/>
              <a:ahLst/>
              <a:cxnLst/>
              <a:rect l="l" t="t" r="r" b="b"/>
              <a:pathLst>
                <a:path w="798" h="3985" extrusionOk="0">
                  <a:moveTo>
                    <a:pt x="398" y="0"/>
                  </a:moveTo>
                  <a:cubicBezTo>
                    <a:pt x="179" y="0"/>
                    <a:pt x="0" y="178"/>
                    <a:pt x="0" y="399"/>
                  </a:cubicBezTo>
                  <a:lnTo>
                    <a:pt x="0" y="3587"/>
                  </a:lnTo>
                  <a:cubicBezTo>
                    <a:pt x="0" y="3806"/>
                    <a:pt x="179" y="3984"/>
                    <a:pt x="398" y="3984"/>
                  </a:cubicBezTo>
                  <a:cubicBezTo>
                    <a:pt x="619" y="3984"/>
                    <a:pt x="797" y="3806"/>
                    <a:pt x="797" y="3587"/>
                  </a:cubicBezTo>
                  <a:lnTo>
                    <a:pt x="797" y="399"/>
                  </a:lnTo>
                  <a:cubicBezTo>
                    <a:pt x="797" y="178"/>
                    <a:pt x="619" y="0"/>
                    <a:pt x="398" y="0"/>
                  </a:cubicBezTo>
                  <a:close/>
                </a:path>
              </a:pathLst>
            </a:custGeom>
            <a:solidFill>
              <a:srgbClr val="CAC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7"/>
            <p:cNvSpPr/>
            <p:nvPr/>
          </p:nvSpPr>
          <p:spPr>
            <a:xfrm>
              <a:off x="6834125" y="1379675"/>
              <a:ext cx="48525" cy="69750"/>
            </a:xfrm>
            <a:custGeom>
              <a:avLst/>
              <a:gdLst/>
              <a:ahLst/>
              <a:cxnLst/>
              <a:rect l="l" t="t" r="r" b="b"/>
              <a:pathLst>
                <a:path w="1941" h="2790" extrusionOk="0">
                  <a:moveTo>
                    <a:pt x="457" y="1"/>
                  </a:moveTo>
                  <a:cubicBezTo>
                    <a:pt x="397" y="1"/>
                    <a:pt x="336" y="14"/>
                    <a:pt x="278" y="43"/>
                  </a:cubicBezTo>
                  <a:cubicBezTo>
                    <a:pt x="80" y="141"/>
                    <a:pt x="1" y="380"/>
                    <a:pt x="100" y="578"/>
                  </a:cubicBezTo>
                  <a:lnTo>
                    <a:pt x="1096" y="2570"/>
                  </a:lnTo>
                  <a:cubicBezTo>
                    <a:pt x="1163" y="2703"/>
                    <a:pt x="1299" y="2789"/>
                    <a:pt x="1449" y="2789"/>
                  </a:cubicBezTo>
                  <a:cubicBezTo>
                    <a:pt x="1450" y="2789"/>
                    <a:pt x="1451" y="2789"/>
                    <a:pt x="1452" y="2789"/>
                  </a:cubicBezTo>
                  <a:cubicBezTo>
                    <a:pt x="1748" y="2789"/>
                    <a:pt x="1941" y="2478"/>
                    <a:pt x="1809" y="2214"/>
                  </a:cubicBezTo>
                  <a:lnTo>
                    <a:pt x="812" y="221"/>
                  </a:lnTo>
                  <a:cubicBezTo>
                    <a:pt x="742" y="81"/>
                    <a:pt x="602" y="1"/>
                    <a:pt x="457" y="1"/>
                  </a:cubicBezTo>
                  <a:close/>
                </a:path>
              </a:pathLst>
            </a:custGeom>
            <a:solidFill>
              <a:srgbClr val="CAC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7"/>
            <p:cNvSpPr/>
            <p:nvPr/>
          </p:nvSpPr>
          <p:spPr>
            <a:xfrm>
              <a:off x="6927925" y="1379675"/>
              <a:ext cx="48525" cy="69750"/>
            </a:xfrm>
            <a:custGeom>
              <a:avLst/>
              <a:gdLst/>
              <a:ahLst/>
              <a:cxnLst/>
              <a:rect l="l" t="t" r="r" b="b"/>
              <a:pathLst>
                <a:path w="1941" h="2790" extrusionOk="0">
                  <a:moveTo>
                    <a:pt x="1485" y="1"/>
                  </a:moveTo>
                  <a:cubicBezTo>
                    <a:pt x="1339" y="1"/>
                    <a:pt x="1199" y="81"/>
                    <a:pt x="1129" y="221"/>
                  </a:cubicBezTo>
                  <a:lnTo>
                    <a:pt x="133" y="2214"/>
                  </a:lnTo>
                  <a:cubicBezTo>
                    <a:pt x="1" y="2478"/>
                    <a:pt x="193" y="2789"/>
                    <a:pt x="489" y="2789"/>
                  </a:cubicBezTo>
                  <a:cubicBezTo>
                    <a:pt x="490" y="2789"/>
                    <a:pt x="492" y="2789"/>
                    <a:pt x="493" y="2789"/>
                  </a:cubicBezTo>
                  <a:cubicBezTo>
                    <a:pt x="643" y="2789"/>
                    <a:pt x="778" y="2703"/>
                    <a:pt x="846" y="2570"/>
                  </a:cubicBezTo>
                  <a:lnTo>
                    <a:pt x="1842" y="578"/>
                  </a:lnTo>
                  <a:cubicBezTo>
                    <a:pt x="1941" y="380"/>
                    <a:pt x="1860" y="141"/>
                    <a:pt x="1663" y="43"/>
                  </a:cubicBezTo>
                  <a:cubicBezTo>
                    <a:pt x="1606" y="14"/>
                    <a:pt x="1545" y="1"/>
                    <a:pt x="1485" y="1"/>
                  </a:cubicBezTo>
                  <a:close/>
                </a:path>
              </a:pathLst>
            </a:custGeom>
            <a:solidFill>
              <a:srgbClr val="CAC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7"/>
            <p:cNvSpPr/>
            <p:nvPr/>
          </p:nvSpPr>
          <p:spPr>
            <a:xfrm>
              <a:off x="6895325" y="1588875"/>
              <a:ext cx="19950" cy="99650"/>
            </a:xfrm>
            <a:custGeom>
              <a:avLst/>
              <a:gdLst/>
              <a:ahLst/>
              <a:cxnLst/>
              <a:rect l="l" t="t" r="r" b="b"/>
              <a:pathLst>
                <a:path w="798" h="3986" extrusionOk="0">
                  <a:moveTo>
                    <a:pt x="398" y="0"/>
                  </a:moveTo>
                  <a:cubicBezTo>
                    <a:pt x="179" y="0"/>
                    <a:pt x="0" y="178"/>
                    <a:pt x="0" y="399"/>
                  </a:cubicBezTo>
                  <a:lnTo>
                    <a:pt x="0" y="3587"/>
                  </a:lnTo>
                  <a:cubicBezTo>
                    <a:pt x="0" y="3806"/>
                    <a:pt x="179" y="3986"/>
                    <a:pt x="398" y="3986"/>
                  </a:cubicBezTo>
                  <a:cubicBezTo>
                    <a:pt x="619" y="3986"/>
                    <a:pt x="797" y="3806"/>
                    <a:pt x="797" y="3587"/>
                  </a:cubicBezTo>
                  <a:lnTo>
                    <a:pt x="797" y="399"/>
                  </a:lnTo>
                  <a:cubicBezTo>
                    <a:pt x="797" y="178"/>
                    <a:pt x="619" y="0"/>
                    <a:pt x="398" y="0"/>
                  </a:cubicBezTo>
                  <a:close/>
                </a:path>
              </a:pathLst>
            </a:custGeom>
            <a:solidFill>
              <a:srgbClr val="CAC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7"/>
            <p:cNvSpPr/>
            <p:nvPr/>
          </p:nvSpPr>
          <p:spPr>
            <a:xfrm>
              <a:off x="6928650" y="1588675"/>
              <a:ext cx="48650" cy="69975"/>
            </a:xfrm>
            <a:custGeom>
              <a:avLst/>
              <a:gdLst/>
              <a:ahLst/>
              <a:cxnLst/>
              <a:rect l="l" t="t" r="r" b="b"/>
              <a:pathLst>
                <a:path w="1946" h="2799" extrusionOk="0">
                  <a:moveTo>
                    <a:pt x="457" y="1"/>
                  </a:moveTo>
                  <a:cubicBezTo>
                    <a:pt x="397" y="1"/>
                    <a:pt x="335" y="15"/>
                    <a:pt x="278" y="44"/>
                  </a:cubicBezTo>
                  <a:cubicBezTo>
                    <a:pt x="78" y="143"/>
                    <a:pt x="0" y="387"/>
                    <a:pt x="104" y="585"/>
                  </a:cubicBezTo>
                  <a:lnTo>
                    <a:pt x="1100" y="2578"/>
                  </a:lnTo>
                  <a:cubicBezTo>
                    <a:pt x="1168" y="2713"/>
                    <a:pt x="1306" y="2798"/>
                    <a:pt x="1458" y="2798"/>
                  </a:cubicBezTo>
                  <a:cubicBezTo>
                    <a:pt x="1753" y="2797"/>
                    <a:pt x="1946" y="2486"/>
                    <a:pt x="1813" y="2221"/>
                  </a:cubicBezTo>
                  <a:lnTo>
                    <a:pt x="817" y="229"/>
                  </a:lnTo>
                  <a:cubicBezTo>
                    <a:pt x="748" y="85"/>
                    <a:pt x="606" y="1"/>
                    <a:pt x="457" y="1"/>
                  </a:cubicBezTo>
                  <a:close/>
                </a:path>
              </a:pathLst>
            </a:custGeom>
            <a:solidFill>
              <a:srgbClr val="CAC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7"/>
            <p:cNvSpPr/>
            <p:nvPr/>
          </p:nvSpPr>
          <p:spPr>
            <a:xfrm>
              <a:off x="6833275" y="1588675"/>
              <a:ext cx="48675" cy="69975"/>
            </a:xfrm>
            <a:custGeom>
              <a:avLst/>
              <a:gdLst/>
              <a:ahLst/>
              <a:cxnLst/>
              <a:rect l="l" t="t" r="r" b="b"/>
              <a:pathLst>
                <a:path w="1947" h="2799" extrusionOk="0">
                  <a:moveTo>
                    <a:pt x="1489" y="1"/>
                  </a:moveTo>
                  <a:cubicBezTo>
                    <a:pt x="1340" y="1"/>
                    <a:pt x="1197" y="85"/>
                    <a:pt x="1130" y="229"/>
                  </a:cubicBezTo>
                  <a:lnTo>
                    <a:pt x="134" y="2221"/>
                  </a:lnTo>
                  <a:cubicBezTo>
                    <a:pt x="1" y="2486"/>
                    <a:pt x="193" y="2797"/>
                    <a:pt x="489" y="2798"/>
                  </a:cubicBezTo>
                  <a:cubicBezTo>
                    <a:pt x="640" y="2798"/>
                    <a:pt x="779" y="2712"/>
                    <a:pt x="847" y="2578"/>
                  </a:cubicBezTo>
                  <a:lnTo>
                    <a:pt x="1843" y="585"/>
                  </a:lnTo>
                  <a:cubicBezTo>
                    <a:pt x="1946" y="387"/>
                    <a:pt x="1868" y="143"/>
                    <a:pt x="1668" y="44"/>
                  </a:cubicBezTo>
                  <a:cubicBezTo>
                    <a:pt x="1610" y="15"/>
                    <a:pt x="1549" y="1"/>
                    <a:pt x="1489" y="1"/>
                  </a:cubicBezTo>
                  <a:close/>
                </a:path>
              </a:pathLst>
            </a:custGeom>
            <a:solidFill>
              <a:srgbClr val="CAC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7"/>
            <p:cNvSpPr/>
            <p:nvPr/>
          </p:nvSpPr>
          <p:spPr>
            <a:xfrm>
              <a:off x="6805650" y="1509175"/>
              <a:ext cx="199275" cy="19950"/>
            </a:xfrm>
            <a:custGeom>
              <a:avLst/>
              <a:gdLst/>
              <a:ahLst/>
              <a:cxnLst/>
              <a:rect l="l" t="t" r="r" b="b"/>
              <a:pathLst>
                <a:path w="7971" h="798" extrusionOk="0">
                  <a:moveTo>
                    <a:pt x="400" y="0"/>
                  </a:moveTo>
                  <a:cubicBezTo>
                    <a:pt x="179" y="0"/>
                    <a:pt x="1" y="179"/>
                    <a:pt x="1" y="399"/>
                  </a:cubicBezTo>
                  <a:cubicBezTo>
                    <a:pt x="1" y="619"/>
                    <a:pt x="179" y="797"/>
                    <a:pt x="400" y="797"/>
                  </a:cubicBezTo>
                  <a:lnTo>
                    <a:pt x="7572" y="797"/>
                  </a:lnTo>
                  <a:cubicBezTo>
                    <a:pt x="7792" y="797"/>
                    <a:pt x="7971" y="619"/>
                    <a:pt x="7971" y="399"/>
                  </a:cubicBezTo>
                  <a:cubicBezTo>
                    <a:pt x="7971" y="179"/>
                    <a:pt x="7792" y="0"/>
                    <a:pt x="7572" y="0"/>
                  </a:cubicBezTo>
                  <a:close/>
                </a:path>
              </a:pathLst>
            </a:custGeom>
            <a:solidFill>
              <a:srgbClr val="CAC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3" name="Google Shape;2993;p77"/>
          <p:cNvGrpSpPr/>
          <p:nvPr/>
        </p:nvGrpSpPr>
        <p:grpSpPr>
          <a:xfrm>
            <a:off x="4254131" y="4164055"/>
            <a:ext cx="552289" cy="409713"/>
            <a:chOff x="3938650" y="4843900"/>
            <a:chExt cx="637600" cy="473000"/>
          </a:xfrm>
        </p:grpSpPr>
        <p:sp>
          <p:nvSpPr>
            <p:cNvPr id="2994" name="Google Shape;2994;p77"/>
            <p:cNvSpPr/>
            <p:nvPr/>
          </p:nvSpPr>
          <p:spPr>
            <a:xfrm>
              <a:off x="4159050" y="4843900"/>
              <a:ext cx="211500" cy="260175"/>
            </a:xfrm>
            <a:custGeom>
              <a:avLst/>
              <a:gdLst/>
              <a:ahLst/>
              <a:cxnLst/>
              <a:rect l="l" t="t" r="r" b="b"/>
              <a:pathLst>
                <a:path w="8460" h="10407" extrusionOk="0">
                  <a:moveTo>
                    <a:pt x="3919" y="0"/>
                  </a:moveTo>
                  <a:cubicBezTo>
                    <a:pt x="3533" y="0"/>
                    <a:pt x="3146" y="51"/>
                    <a:pt x="2772" y="150"/>
                  </a:cubicBezTo>
                  <a:cubicBezTo>
                    <a:pt x="837" y="664"/>
                    <a:pt x="0" y="2428"/>
                    <a:pt x="0" y="4524"/>
                  </a:cubicBezTo>
                  <a:lnTo>
                    <a:pt x="0" y="10407"/>
                  </a:lnTo>
                  <a:lnTo>
                    <a:pt x="8460" y="9872"/>
                  </a:lnTo>
                  <a:lnTo>
                    <a:pt x="8460" y="4524"/>
                  </a:lnTo>
                  <a:cubicBezTo>
                    <a:pt x="8460" y="2025"/>
                    <a:pt x="6434" y="0"/>
                    <a:pt x="3935" y="0"/>
                  </a:cubicBezTo>
                  <a:cubicBezTo>
                    <a:pt x="3930" y="0"/>
                    <a:pt x="3925" y="0"/>
                    <a:pt x="39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7"/>
            <p:cNvSpPr/>
            <p:nvPr/>
          </p:nvSpPr>
          <p:spPr>
            <a:xfrm>
              <a:off x="4144325" y="4847650"/>
              <a:ext cx="226275" cy="263600"/>
            </a:xfrm>
            <a:custGeom>
              <a:avLst/>
              <a:gdLst/>
              <a:ahLst/>
              <a:cxnLst/>
              <a:rect l="l" t="t" r="r" b="b"/>
              <a:pathLst>
                <a:path w="9051" h="10544" extrusionOk="0">
                  <a:moveTo>
                    <a:pt x="3361" y="0"/>
                  </a:moveTo>
                  <a:lnTo>
                    <a:pt x="3361" y="0"/>
                  </a:lnTo>
                  <a:cubicBezTo>
                    <a:pt x="1424" y="512"/>
                    <a:pt x="1" y="2277"/>
                    <a:pt x="1" y="4374"/>
                  </a:cubicBezTo>
                  <a:lnTo>
                    <a:pt x="1" y="10544"/>
                  </a:lnTo>
                  <a:lnTo>
                    <a:pt x="9050" y="10544"/>
                  </a:lnTo>
                  <a:lnTo>
                    <a:pt x="9050" y="9720"/>
                  </a:lnTo>
                  <a:lnTo>
                    <a:pt x="2880" y="9720"/>
                  </a:lnTo>
                  <a:cubicBezTo>
                    <a:pt x="2198" y="9720"/>
                    <a:pt x="1645" y="9169"/>
                    <a:pt x="1645" y="8487"/>
                  </a:cubicBezTo>
                  <a:lnTo>
                    <a:pt x="1645" y="3552"/>
                  </a:lnTo>
                  <a:cubicBezTo>
                    <a:pt x="1643" y="2166"/>
                    <a:pt x="2276" y="859"/>
                    <a:pt x="33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7"/>
            <p:cNvSpPr/>
            <p:nvPr/>
          </p:nvSpPr>
          <p:spPr>
            <a:xfrm>
              <a:off x="4178050" y="4905100"/>
              <a:ext cx="171950" cy="191800"/>
            </a:xfrm>
            <a:custGeom>
              <a:avLst/>
              <a:gdLst/>
              <a:ahLst/>
              <a:cxnLst/>
              <a:rect l="l" t="t" r="r" b="b"/>
              <a:pathLst>
                <a:path w="6878" h="7672" extrusionOk="0">
                  <a:moveTo>
                    <a:pt x="3175" y="0"/>
                  </a:moveTo>
                  <a:cubicBezTo>
                    <a:pt x="2032" y="0"/>
                    <a:pt x="1108" y="932"/>
                    <a:pt x="1119" y="2076"/>
                  </a:cubicBezTo>
                  <a:lnTo>
                    <a:pt x="1119" y="5367"/>
                  </a:lnTo>
                  <a:cubicBezTo>
                    <a:pt x="1119" y="5873"/>
                    <a:pt x="809" y="6327"/>
                    <a:pt x="340" y="6514"/>
                  </a:cubicBezTo>
                  <a:lnTo>
                    <a:pt x="0" y="7671"/>
                  </a:lnTo>
                  <a:lnTo>
                    <a:pt x="6513" y="7671"/>
                  </a:lnTo>
                  <a:lnTo>
                    <a:pt x="6878" y="7422"/>
                  </a:lnTo>
                  <a:lnTo>
                    <a:pt x="6878" y="7012"/>
                  </a:lnTo>
                  <a:cubicBezTo>
                    <a:pt x="6878" y="6784"/>
                    <a:pt x="6694" y="6600"/>
                    <a:pt x="6466" y="6600"/>
                  </a:cubicBezTo>
                  <a:cubicBezTo>
                    <a:pt x="5784" y="6600"/>
                    <a:pt x="5232" y="6047"/>
                    <a:pt x="5232" y="5367"/>
                  </a:cubicBezTo>
                  <a:lnTo>
                    <a:pt x="5232" y="2076"/>
                  </a:lnTo>
                  <a:cubicBezTo>
                    <a:pt x="5242" y="932"/>
                    <a:pt x="4318" y="0"/>
                    <a:pt x="3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7"/>
            <p:cNvSpPr/>
            <p:nvPr/>
          </p:nvSpPr>
          <p:spPr>
            <a:xfrm>
              <a:off x="4084475" y="5172925"/>
              <a:ext cx="344950" cy="41150"/>
            </a:xfrm>
            <a:custGeom>
              <a:avLst/>
              <a:gdLst/>
              <a:ahLst/>
              <a:cxnLst/>
              <a:rect l="l" t="t" r="r" b="b"/>
              <a:pathLst>
                <a:path w="13798" h="1646" extrusionOk="0">
                  <a:moveTo>
                    <a:pt x="749" y="0"/>
                  </a:moveTo>
                  <a:lnTo>
                    <a:pt x="1" y="749"/>
                  </a:lnTo>
                  <a:lnTo>
                    <a:pt x="749" y="1646"/>
                  </a:lnTo>
                  <a:lnTo>
                    <a:pt x="13088" y="1646"/>
                  </a:lnTo>
                  <a:lnTo>
                    <a:pt x="13797" y="709"/>
                  </a:lnTo>
                  <a:lnTo>
                    <a:pt x="1308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7"/>
            <p:cNvSpPr/>
            <p:nvPr/>
          </p:nvSpPr>
          <p:spPr>
            <a:xfrm>
              <a:off x="4062050" y="5172925"/>
              <a:ext cx="41175" cy="41150"/>
            </a:xfrm>
            <a:custGeom>
              <a:avLst/>
              <a:gdLst/>
              <a:ahLst/>
              <a:cxnLst/>
              <a:rect l="l" t="t" r="r" b="b"/>
              <a:pathLst>
                <a:path w="1647" h="1646" extrusionOk="0">
                  <a:moveTo>
                    <a:pt x="1" y="0"/>
                  </a:moveTo>
                  <a:lnTo>
                    <a:pt x="1" y="1646"/>
                  </a:lnTo>
                  <a:lnTo>
                    <a:pt x="1646" y="1646"/>
                  </a:lnTo>
                  <a:lnTo>
                    <a:pt x="164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7"/>
            <p:cNvSpPr/>
            <p:nvPr/>
          </p:nvSpPr>
          <p:spPr>
            <a:xfrm>
              <a:off x="4411675" y="5172925"/>
              <a:ext cx="41150" cy="41150"/>
            </a:xfrm>
            <a:custGeom>
              <a:avLst/>
              <a:gdLst/>
              <a:ahLst/>
              <a:cxnLst/>
              <a:rect l="l" t="t" r="r" b="b"/>
              <a:pathLst>
                <a:path w="1646" h="1646" extrusionOk="0">
                  <a:moveTo>
                    <a:pt x="0" y="0"/>
                  </a:moveTo>
                  <a:lnTo>
                    <a:pt x="0" y="1646"/>
                  </a:lnTo>
                  <a:lnTo>
                    <a:pt x="1646" y="1646"/>
                  </a:lnTo>
                  <a:lnTo>
                    <a:pt x="164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7"/>
            <p:cNvSpPr/>
            <p:nvPr/>
          </p:nvSpPr>
          <p:spPr>
            <a:xfrm>
              <a:off x="3938650" y="5142075"/>
              <a:ext cx="30225" cy="102850"/>
            </a:xfrm>
            <a:custGeom>
              <a:avLst/>
              <a:gdLst/>
              <a:ahLst/>
              <a:cxnLst/>
              <a:rect l="l" t="t" r="r" b="b"/>
              <a:pathLst>
                <a:path w="1209" h="4114" extrusionOk="0">
                  <a:moveTo>
                    <a:pt x="824" y="0"/>
                  </a:moveTo>
                  <a:cubicBezTo>
                    <a:pt x="368" y="0"/>
                    <a:pt x="1" y="368"/>
                    <a:pt x="1" y="823"/>
                  </a:cubicBezTo>
                  <a:lnTo>
                    <a:pt x="1" y="3291"/>
                  </a:lnTo>
                  <a:cubicBezTo>
                    <a:pt x="1" y="3746"/>
                    <a:pt x="368" y="4113"/>
                    <a:pt x="824" y="4113"/>
                  </a:cubicBezTo>
                  <a:lnTo>
                    <a:pt x="1209" y="3672"/>
                  </a:lnTo>
                  <a:lnTo>
                    <a:pt x="1209" y="1032"/>
                  </a:lnTo>
                  <a:lnTo>
                    <a:pt x="8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7"/>
            <p:cNvSpPr/>
            <p:nvPr/>
          </p:nvSpPr>
          <p:spPr>
            <a:xfrm>
              <a:off x="3959225" y="5142075"/>
              <a:ext cx="41125" cy="102850"/>
            </a:xfrm>
            <a:custGeom>
              <a:avLst/>
              <a:gdLst/>
              <a:ahLst/>
              <a:cxnLst/>
              <a:rect l="l" t="t" r="r" b="b"/>
              <a:pathLst>
                <a:path w="1645" h="4114" extrusionOk="0">
                  <a:moveTo>
                    <a:pt x="1" y="0"/>
                  </a:moveTo>
                  <a:lnTo>
                    <a:pt x="1" y="4113"/>
                  </a:lnTo>
                  <a:lnTo>
                    <a:pt x="1645" y="4113"/>
                  </a:lnTo>
                  <a:lnTo>
                    <a:pt x="164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7"/>
            <p:cNvSpPr/>
            <p:nvPr/>
          </p:nvSpPr>
          <p:spPr>
            <a:xfrm>
              <a:off x="4543425" y="5142100"/>
              <a:ext cx="32825" cy="102825"/>
            </a:xfrm>
            <a:custGeom>
              <a:avLst/>
              <a:gdLst/>
              <a:ahLst/>
              <a:cxnLst/>
              <a:rect l="l" t="t" r="r" b="b"/>
              <a:pathLst>
                <a:path w="1313" h="4113" extrusionOk="0">
                  <a:moveTo>
                    <a:pt x="489" y="1"/>
                  </a:moveTo>
                  <a:lnTo>
                    <a:pt x="1" y="571"/>
                  </a:lnTo>
                  <a:lnTo>
                    <a:pt x="1" y="3227"/>
                  </a:lnTo>
                  <a:lnTo>
                    <a:pt x="489" y="4112"/>
                  </a:lnTo>
                  <a:cubicBezTo>
                    <a:pt x="943" y="4112"/>
                    <a:pt x="1312" y="3745"/>
                    <a:pt x="1312" y="3290"/>
                  </a:cubicBezTo>
                  <a:lnTo>
                    <a:pt x="1312" y="823"/>
                  </a:lnTo>
                  <a:cubicBezTo>
                    <a:pt x="1311" y="369"/>
                    <a:pt x="943" y="1"/>
                    <a:pt x="4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7"/>
            <p:cNvSpPr/>
            <p:nvPr/>
          </p:nvSpPr>
          <p:spPr>
            <a:xfrm>
              <a:off x="4514500" y="5142075"/>
              <a:ext cx="41150" cy="102850"/>
            </a:xfrm>
            <a:custGeom>
              <a:avLst/>
              <a:gdLst/>
              <a:ahLst/>
              <a:cxnLst/>
              <a:rect l="l" t="t" r="r" b="b"/>
              <a:pathLst>
                <a:path w="1646" h="4114" extrusionOk="0">
                  <a:moveTo>
                    <a:pt x="0" y="0"/>
                  </a:moveTo>
                  <a:lnTo>
                    <a:pt x="0" y="4113"/>
                  </a:lnTo>
                  <a:lnTo>
                    <a:pt x="1646" y="4113"/>
                  </a:lnTo>
                  <a:lnTo>
                    <a:pt x="164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7"/>
            <p:cNvSpPr/>
            <p:nvPr/>
          </p:nvSpPr>
          <p:spPr>
            <a:xfrm>
              <a:off x="3989725" y="5070100"/>
              <a:ext cx="92900" cy="233550"/>
            </a:xfrm>
            <a:custGeom>
              <a:avLst/>
              <a:gdLst/>
              <a:ahLst/>
              <a:cxnLst/>
              <a:rect l="l" t="t" r="r" b="b"/>
              <a:pathLst>
                <a:path w="3716" h="9342" extrusionOk="0">
                  <a:moveTo>
                    <a:pt x="425" y="0"/>
                  </a:moveTo>
                  <a:lnTo>
                    <a:pt x="1" y="822"/>
                  </a:lnTo>
                  <a:lnTo>
                    <a:pt x="1" y="8518"/>
                  </a:lnTo>
                  <a:cubicBezTo>
                    <a:pt x="1" y="8972"/>
                    <a:pt x="368" y="9341"/>
                    <a:pt x="823" y="9341"/>
                  </a:cubicBezTo>
                  <a:lnTo>
                    <a:pt x="2894" y="9341"/>
                  </a:lnTo>
                  <a:lnTo>
                    <a:pt x="3716" y="9050"/>
                  </a:lnTo>
                  <a:lnTo>
                    <a:pt x="3716" y="822"/>
                  </a:lnTo>
                  <a:cubicBezTo>
                    <a:pt x="3716" y="368"/>
                    <a:pt x="3348" y="0"/>
                    <a:pt x="28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7"/>
            <p:cNvSpPr/>
            <p:nvPr/>
          </p:nvSpPr>
          <p:spPr>
            <a:xfrm>
              <a:off x="3979775" y="5070100"/>
              <a:ext cx="102850" cy="246800"/>
            </a:xfrm>
            <a:custGeom>
              <a:avLst/>
              <a:gdLst/>
              <a:ahLst/>
              <a:cxnLst/>
              <a:rect l="l" t="t" r="r" b="b"/>
              <a:pathLst>
                <a:path w="4114" h="9872" extrusionOk="0">
                  <a:moveTo>
                    <a:pt x="823" y="0"/>
                  </a:moveTo>
                  <a:cubicBezTo>
                    <a:pt x="369" y="0"/>
                    <a:pt x="1" y="368"/>
                    <a:pt x="1" y="822"/>
                  </a:cubicBezTo>
                  <a:lnTo>
                    <a:pt x="1" y="9050"/>
                  </a:lnTo>
                  <a:cubicBezTo>
                    <a:pt x="1" y="9504"/>
                    <a:pt x="369" y="9872"/>
                    <a:pt x="823" y="9872"/>
                  </a:cubicBezTo>
                  <a:lnTo>
                    <a:pt x="3292" y="9872"/>
                  </a:lnTo>
                  <a:cubicBezTo>
                    <a:pt x="3746" y="9872"/>
                    <a:pt x="4114" y="9504"/>
                    <a:pt x="4114" y="9050"/>
                  </a:cubicBezTo>
                  <a:lnTo>
                    <a:pt x="1646" y="9050"/>
                  </a:lnTo>
                  <a:cubicBezTo>
                    <a:pt x="1192" y="9050"/>
                    <a:pt x="823" y="8682"/>
                    <a:pt x="823" y="8226"/>
                  </a:cubicBezTo>
                  <a:lnTo>
                    <a:pt x="82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7"/>
            <p:cNvSpPr/>
            <p:nvPr/>
          </p:nvSpPr>
          <p:spPr>
            <a:xfrm>
              <a:off x="4135350" y="5111225"/>
              <a:ext cx="255800" cy="112900"/>
            </a:xfrm>
            <a:custGeom>
              <a:avLst/>
              <a:gdLst/>
              <a:ahLst/>
              <a:cxnLst/>
              <a:rect l="l" t="t" r="r" b="b"/>
              <a:pathLst>
                <a:path w="10232" h="4516" extrusionOk="0">
                  <a:moveTo>
                    <a:pt x="360" y="1"/>
                  </a:moveTo>
                  <a:lnTo>
                    <a:pt x="0" y="1182"/>
                  </a:lnTo>
                  <a:cubicBezTo>
                    <a:pt x="0" y="1481"/>
                    <a:pt x="109" y="1769"/>
                    <a:pt x="306" y="1994"/>
                  </a:cubicBezTo>
                  <a:lnTo>
                    <a:pt x="2512" y="4516"/>
                  </a:lnTo>
                  <a:lnTo>
                    <a:pt x="6553" y="4503"/>
                  </a:lnTo>
                  <a:lnTo>
                    <a:pt x="8072" y="4114"/>
                  </a:lnTo>
                  <a:lnTo>
                    <a:pt x="9926" y="1994"/>
                  </a:lnTo>
                  <a:cubicBezTo>
                    <a:pt x="10122" y="1769"/>
                    <a:pt x="10231" y="1481"/>
                    <a:pt x="10231" y="1182"/>
                  </a:cubicBezTo>
                  <a:lnTo>
                    <a:pt x="10231" y="412"/>
                  </a:lnTo>
                  <a:cubicBezTo>
                    <a:pt x="10231" y="185"/>
                    <a:pt x="10047" y="1"/>
                    <a:pt x="9819" y="1"/>
                  </a:cubicBezTo>
                  <a:lnTo>
                    <a:pt x="7762" y="1"/>
                  </a:lnTo>
                  <a:lnTo>
                    <a:pt x="4967" y="734"/>
                  </a:lnTo>
                  <a:lnTo>
                    <a:pt x="200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7"/>
            <p:cNvSpPr/>
            <p:nvPr/>
          </p:nvSpPr>
          <p:spPr>
            <a:xfrm>
              <a:off x="4185425" y="5111225"/>
              <a:ext cx="144000" cy="61725"/>
            </a:xfrm>
            <a:custGeom>
              <a:avLst/>
              <a:gdLst/>
              <a:ahLst/>
              <a:cxnLst/>
              <a:rect l="l" t="t" r="r" b="b"/>
              <a:pathLst>
                <a:path w="5760" h="2469" extrusionOk="0">
                  <a:moveTo>
                    <a:pt x="1" y="1"/>
                  </a:moveTo>
                  <a:lnTo>
                    <a:pt x="1" y="823"/>
                  </a:lnTo>
                  <a:cubicBezTo>
                    <a:pt x="1" y="1731"/>
                    <a:pt x="738" y="2468"/>
                    <a:pt x="1646" y="2468"/>
                  </a:cubicBezTo>
                  <a:lnTo>
                    <a:pt x="4114" y="2468"/>
                  </a:lnTo>
                  <a:cubicBezTo>
                    <a:pt x="5022" y="2468"/>
                    <a:pt x="5759" y="1731"/>
                    <a:pt x="5759" y="823"/>
                  </a:cubicBezTo>
                  <a:lnTo>
                    <a:pt x="57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7"/>
            <p:cNvSpPr/>
            <p:nvPr/>
          </p:nvSpPr>
          <p:spPr>
            <a:xfrm>
              <a:off x="4194100" y="4936425"/>
              <a:ext cx="42800" cy="41125"/>
            </a:xfrm>
            <a:custGeom>
              <a:avLst/>
              <a:gdLst/>
              <a:ahLst/>
              <a:cxnLst/>
              <a:rect l="l" t="t" r="r" b="b"/>
              <a:pathLst>
                <a:path w="1712" h="1645" extrusionOk="0">
                  <a:moveTo>
                    <a:pt x="886" y="1"/>
                  </a:moveTo>
                  <a:cubicBezTo>
                    <a:pt x="553" y="1"/>
                    <a:pt x="255" y="201"/>
                    <a:pt x="128" y="507"/>
                  </a:cubicBezTo>
                  <a:cubicBezTo>
                    <a:pt x="1" y="816"/>
                    <a:pt x="71" y="1169"/>
                    <a:pt x="306" y="1404"/>
                  </a:cubicBezTo>
                  <a:cubicBezTo>
                    <a:pt x="463" y="1561"/>
                    <a:pt x="674" y="1645"/>
                    <a:pt x="888" y="1645"/>
                  </a:cubicBezTo>
                  <a:cubicBezTo>
                    <a:pt x="994" y="1645"/>
                    <a:pt x="1101" y="1624"/>
                    <a:pt x="1203" y="1582"/>
                  </a:cubicBezTo>
                  <a:cubicBezTo>
                    <a:pt x="1510" y="1455"/>
                    <a:pt x="1711" y="1155"/>
                    <a:pt x="1711" y="823"/>
                  </a:cubicBezTo>
                  <a:cubicBezTo>
                    <a:pt x="1711" y="369"/>
                    <a:pt x="1345" y="1"/>
                    <a:pt x="892" y="1"/>
                  </a:cubicBezTo>
                  <a:cubicBezTo>
                    <a:pt x="891" y="1"/>
                    <a:pt x="890" y="1"/>
                    <a:pt x="889" y="1"/>
                  </a:cubicBezTo>
                  <a:cubicBezTo>
                    <a:pt x="888" y="1"/>
                    <a:pt x="887" y="1"/>
                    <a:pt x="8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7"/>
            <p:cNvSpPr/>
            <p:nvPr/>
          </p:nvSpPr>
          <p:spPr>
            <a:xfrm>
              <a:off x="4276375" y="4936425"/>
              <a:ext cx="42775" cy="41125"/>
            </a:xfrm>
            <a:custGeom>
              <a:avLst/>
              <a:gdLst/>
              <a:ahLst/>
              <a:cxnLst/>
              <a:rect l="l" t="t" r="r" b="b"/>
              <a:pathLst>
                <a:path w="1711" h="1645" extrusionOk="0">
                  <a:moveTo>
                    <a:pt x="890" y="1"/>
                  </a:moveTo>
                  <a:cubicBezTo>
                    <a:pt x="889" y="1"/>
                    <a:pt x="888" y="1"/>
                    <a:pt x="888" y="1"/>
                  </a:cubicBezTo>
                  <a:cubicBezTo>
                    <a:pt x="555" y="1"/>
                    <a:pt x="255" y="200"/>
                    <a:pt x="128" y="507"/>
                  </a:cubicBezTo>
                  <a:cubicBezTo>
                    <a:pt x="0" y="816"/>
                    <a:pt x="71" y="1169"/>
                    <a:pt x="306" y="1404"/>
                  </a:cubicBezTo>
                  <a:cubicBezTo>
                    <a:pt x="463" y="1561"/>
                    <a:pt x="674" y="1645"/>
                    <a:pt x="888" y="1645"/>
                  </a:cubicBezTo>
                  <a:cubicBezTo>
                    <a:pt x="993" y="1645"/>
                    <a:pt x="1100" y="1624"/>
                    <a:pt x="1202" y="1582"/>
                  </a:cubicBezTo>
                  <a:cubicBezTo>
                    <a:pt x="1510" y="1455"/>
                    <a:pt x="1710" y="1155"/>
                    <a:pt x="1711" y="823"/>
                  </a:cubicBezTo>
                  <a:cubicBezTo>
                    <a:pt x="1711" y="369"/>
                    <a:pt x="1343" y="1"/>
                    <a:pt x="8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7"/>
            <p:cNvSpPr/>
            <p:nvPr/>
          </p:nvSpPr>
          <p:spPr>
            <a:xfrm>
              <a:off x="4225150" y="4997975"/>
              <a:ext cx="64700" cy="31000"/>
            </a:xfrm>
            <a:custGeom>
              <a:avLst/>
              <a:gdLst/>
              <a:ahLst/>
              <a:cxnLst/>
              <a:rect l="l" t="t" r="r" b="b"/>
              <a:pathLst>
                <a:path w="2588" h="1240" extrusionOk="0">
                  <a:moveTo>
                    <a:pt x="2119" y="1"/>
                  </a:moveTo>
                  <a:cubicBezTo>
                    <a:pt x="1985" y="1"/>
                    <a:pt x="1853" y="66"/>
                    <a:pt x="1774" y="187"/>
                  </a:cubicBezTo>
                  <a:cubicBezTo>
                    <a:pt x="1677" y="329"/>
                    <a:pt x="1484" y="400"/>
                    <a:pt x="1291" y="400"/>
                  </a:cubicBezTo>
                  <a:cubicBezTo>
                    <a:pt x="1098" y="400"/>
                    <a:pt x="906" y="329"/>
                    <a:pt x="810" y="187"/>
                  </a:cubicBezTo>
                  <a:cubicBezTo>
                    <a:pt x="730" y="70"/>
                    <a:pt x="601" y="6"/>
                    <a:pt x="469" y="6"/>
                  </a:cubicBezTo>
                  <a:cubicBezTo>
                    <a:pt x="389" y="6"/>
                    <a:pt x="309" y="29"/>
                    <a:pt x="238" y="77"/>
                  </a:cubicBezTo>
                  <a:cubicBezTo>
                    <a:pt x="50" y="204"/>
                    <a:pt x="1" y="460"/>
                    <a:pt x="128" y="648"/>
                  </a:cubicBezTo>
                  <a:cubicBezTo>
                    <a:pt x="379" y="1019"/>
                    <a:pt x="814" y="1240"/>
                    <a:pt x="1291" y="1240"/>
                  </a:cubicBezTo>
                  <a:cubicBezTo>
                    <a:pt x="1769" y="1240"/>
                    <a:pt x="2204" y="1019"/>
                    <a:pt x="2456" y="648"/>
                  </a:cubicBezTo>
                  <a:cubicBezTo>
                    <a:pt x="2587" y="460"/>
                    <a:pt x="2539" y="200"/>
                    <a:pt x="2348" y="71"/>
                  </a:cubicBezTo>
                  <a:cubicBezTo>
                    <a:pt x="2278" y="23"/>
                    <a:pt x="2198" y="1"/>
                    <a:pt x="21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7"/>
            <p:cNvSpPr/>
            <p:nvPr/>
          </p:nvSpPr>
          <p:spPr>
            <a:xfrm>
              <a:off x="3992275" y="5239425"/>
              <a:ext cx="90350" cy="51125"/>
            </a:xfrm>
            <a:custGeom>
              <a:avLst/>
              <a:gdLst/>
              <a:ahLst/>
              <a:cxnLst/>
              <a:rect l="l" t="t" r="r" b="b"/>
              <a:pathLst>
                <a:path w="3614" h="2045" extrusionOk="0">
                  <a:moveTo>
                    <a:pt x="3614" y="0"/>
                  </a:moveTo>
                  <a:lnTo>
                    <a:pt x="1946" y="1112"/>
                  </a:lnTo>
                  <a:cubicBezTo>
                    <a:pt x="1835" y="1186"/>
                    <a:pt x="1696" y="1223"/>
                    <a:pt x="1557" y="1223"/>
                  </a:cubicBezTo>
                  <a:cubicBezTo>
                    <a:pt x="1419" y="1223"/>
                    <a:pt x="1280" y="1186"/>
                    <a:pt x="1169" y="1112"/>
                  </a:cubicBezTo>
                  <a:lnTo>
                    <a:pt x="323" y="548"/>
                  </a:lnTo>
                  <a:lnTo>
                    <a:pt x="0" y="751"/>
                  </a:lnTo>
                  <a:lnTo>
                    <a:pt x="329" y="1539"/>
                  </a:lnTo>
                  <a:lnTo>
                    <a:pt x="713" y="1796"/>
                  </a:lnTo>
                  <a:cubicBezTo>
                    <a:pt x="970" y="1962"/>
                    <a:pt x="1264" y="2045"/>
                    <a:pt x="1557" y="2045"/>
                  </a:cubicBezTo>
                  <a:cubicBezTo>
                    <a:pt x="1851" y="2045"/>
                    <a:pt x="2145" y="1962"/>
                    <a:pt x="2401" y="1796"/>
                  </a:cubicBezTo>
                  <a:lnTo>
                    <a:pt x="3614" y="988"/>
                  </a:lnTo>
                  <a:lnTo>
                    <a:pt x="36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7"/>
            <p:cNvSpPr/>
            <p:nvPr/>
          </p:nvSpPr>
          <p:spPr>
            <a:xfrm>
              <a:off x="3994075" y="5187975"/>
              <a:ext cx="88550" cy="51150"/>
            </a:xfrm>
            <a:custGeom>
              <a:avLst/>
              <a:gdLst/>
              <a:ahLst/>
              <a:cxnLst/>
              <a:rect l="l" t="t" r="r" b="b"/>
              <a:pathLst>
                <a:path w="3542" h="2046" extrusionOk="0">
                  <a:moveTo>
                    <a:pt x="3542" y="1"/>
                  </a:moveTo>
                  <a:lnTo>
                    <a:pt x="1874" y="1113"/>
                  </a:lnTo>
                  <a:cubicBezTo>
                    <a:pt x="1763" y="1187"/>
                    <a:pt x="1624" y="1223"/>
                    <a:pt x="1485" y="1223"/>
                  </a:cubicBezTo>
                  <a:cubicBezTo>
                    <a:pt x="1347" y="1223"/>
                    <a:pt x="1208" y="1187"/>
                    <a:pt x="1097" y="1113"/>
                  </a:cubicBezTo>
                  <a:lnTo>
                    <a:pt x="251" y="550"/>
                  </a:lnTo>
                  <a:lnTo>
                    <a:pt x="1" y="846"/>
                  </a:lnTo>
                  <a:lnTo>
                    <a:pt x="252" y="1537"/>
                  </a:lnTo>
                  <a:lnTo>
                    <a:pt x="641" y="1796"/>
                  </a:lnTo>
                  <a:cubicBezTo>
                    <a:pt x="898" y="1963"/>
                    <a:pt x="1192" y="2046"/>
                    <a:pt x="1486" y="2046"/>
                  </a:cubicBezTo>
                  <a:cubicBezTo>
                    <a:pt x="1779" y="2046"/>
                    <a:pt x="2073" y="1963"/>
                    <a:pt x="2331" y="1796"/>
                  </a:cubicBezTo>
                  <a:lnTo>
                    <a:pt x="3542" y="989"/>
                  </a:lnTo>
                  <a:lnTo>
                    <a:pt x="354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7"/>
            <p:cNvSpPr/>
            <p:nvPr/>
          </p:nvSpPr>
          <p:spPr>
            <a:xfrm>
              <a:off x="3989950" y="5085625"/>
              <a:ext cx="92675" cy="50700"/>
            </a:xfrm>
            <a:custGeom>
              <a:avLst/>
              <a:gdLst/>
              <a:ahLst/>
              <a:cxnLst/>
              <a:rect l="l" t="t" r="r" b="b"/>
              <a:pathLst>
                <a:path w="3707" h="2028" extrusionOk="0">
                  <a:moveTo>
                    <a:pt x="3679" y="0"/>
                  </a:moveTo>
                  <a:cubicBezTo>
                    <a:pt x="3679" y="1"/>
                    <a:pt x="3679" y="1"/>
                    <a:pt x="3679" y="1"/>
                  </a:cubicBezTo>
                  <a:lnTo>
                    <a:pt x="3679" y="1"/>
                  </a:lnTo>
                  <a:lnTo>
                    <a:pt x="3680" y="0"/>
                  </a:lnTo>
                  <a:close/>
                  <a:moveTo>
                    <a:pt x="3679" y="1"/>
                  </a:moveTo>
                  <a:lnTo>
                    <a:pt x="2039" y="1094"/>
                  </a:lnTo>
                  <a:cubicBezTo>
                    <a:pt x="1928" y="1168"/>
                    <a:pt x="1789" y="1204"/>
                    <a:pt x="1650" y="1204"/>
                  </a:cubicBezTo>
                  <a:cubicBezTo>
                    <a:pt x="1512" y="1204"/>
                    <a:pt x="1373" y="1168"/>
                    <a:pt x="1262" y="1094"/>
                  </a:cubicBezTo>
                  <a:lnTo>
                    <a:pt x="417" y="531"/>
                  </a:lnTo>
                  <a:lnTo>
                    <a:pt x="0" y="774"/>
                  </a:lnTo>
                  <a:lnTo>
                    <a:pt x="416" y="1519"/>
                  </a:lnTo>
                  <a:lnTo>
                    <a:pt x="805" y="1779"/>
                  </a:lnTo>
                  <a:cubicBezTo>
                    <a:pt x="1063" y="1944"/>
                    <a:pt x="1357" y="2027"/>
                    <a:pt x="1650" y="2027"/>
                  </a:cubicBezTo>
                  <a:cubicBezTo>
                    <a:pt x="1944" y="2027"/>
                    <a:pt x="2238" y="1944"/>
                    <a:pt x="2494" y="1779"/>
                  </a:cubicBezTo>
                  <a:lnTo>
                    <a:pt x="3707" y="971"/>
                  </a:lnTo>
                  <a:lnTo>
                    <a:pt x="3707" y="203"/>
                  </a:lnTo>
                  <a:cubicBezTo>
                    <a:pt x="3706" y="134"/>
                    <a:pt x="3697" y="66"/>
                    <a:pt x="36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7"/>
            <p:cNvSpPr/>
            <p:nvPr/>
          </p:nvSpPr>
          <p:spPr>
            <a:xfrm>
              <a:off x="3992125" y="5136600"/>
              <a:ext cx="90500" cy="51125"/>
            </a:xfrm>
            <a:custGeom>
              <a:avLst/>
              <a:gdLst/>
              <a:ahLst/>
              <a:cxnLst/>
              <a:rect l="l" t="t" r="r" b="b"/>
              <a:pathLst>
                <a:path w="3620" h="2045" extrusionOk="0">
                  <a:moveTo>
                    <a:pt x="3620" y="0"/>
                  </a:moveTo>
                  <a:lnTo>
                    <a:pt x="1952" y="1111"/>
                  </a:lnTo>
                  <a:cubicBezTo>
                    <a:pt x="1841" y="1185"/>
                    <a:pt x="1702" y="1222"/>
                    <a:pt x="1563" y="1222"/>
                  </a:cubicBezTo>
                  <a:cubicBezTo>
                    <a:pt x="1425" y="1222"/>
                    <a:pt x="1286" y="1185"/>
                    <a:pt x="1175" y="1111"/>
                  </a:cubicBezTo>
                  <a:lnTo>
                    <a:pt x="329" y="548"/>
                  </a:lnTo>
                  <a:lnTo>
                    <a:pt x="1" y="771"/>
                  </a:lnTo>
                  <a:lnTo>
                    <a:pt x="329" y="1537"/>
                  </a:lnTo>
                  <a:lnTo>
                    <a:pt x="718" y="1796"/>
                  </a:lnTo>
                  <a:cubicBezTo>
                    <a:pt x="976" y="1962"/>
                    <a:pt x="1270" y="2045"/>
                    <a:pt x="1563" y="2045"/>
                  </a:cubicBezTo>
                  <a:cubicBezTo>
                    <a:pt x="1857" y="2045"/>
                    <a:pt x="2151" y="1962"/>
                    <a:pt x="2407" y="1796"/>
                  </a:cubicBezTo>
                  <a:lnTo>
                    <a:pt x="3620" y="988"/>
                  </a:lnTo>
                  <a:lnTo>
                    <a:pt x="36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7"/>
            <p:cNvSpPr/>
            <p:nvPr/>
          </p:nvSpPr>
          <p:spPr>
            <a:xfrm>
              <a:off x="3979775" y="5085625"/>
              <a:ext cx="20575" cy="37975"/>
            </a:xfrm>
            <a:custGeom>
              <a:avLst/>
              <a:gdLst/>
              <a:ahLst/>
              <a:cxnLst/>
              <a:rect l="l" t="t" r="r" b="b"/>
              <a:pathLst>
                <a:path w="823" h="1519" extrusionOk="0">
                  <a:moveTo>
                    <a:pt x="25" y="0"/>
                  </a:moveTo>
                  <a:cubicBezTo>
                    <a:pt x="9" y="65"/>
                    <a:pt x="1" y="133"/>
                    <a:pt x="1" y="201"/>
                  </a:cubicBezTo>
                  <a:lnTo>
                    <a:pt x="1" y="970"/>
                  </a:lnTo>
                  <a:lnTo>
                    <a:pt x="823" y="1519"/>
                  </a:lnTo>
                  <a:lnTo>
                    <a:pt x="823" y="531"/>
                  </a:lnTo>
                  <a:lnTo>
                    <a:pt x="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7"/>
            <p:cNvSpPr/>
            <p:nvPr/>
          </p:nvSpPr>
          <p:spPr>
            <a:xfrm>
              <a:off x="3979775" y="5136600"/>
              <a:ext cx="20575" cy="38425"/>
            </a:xfrm>
            <a:custGeom>
              <a:avLst/>
              <a:gdLst/>
              <a:ahLst/>
              <a:cxnLst/>
              <a:rect l="l" t="t" r="r" b="b"/>
              <a:pathLst>
                <a:path w="823" h="1537" extrusionOk="0">
                  <a:moveTo>
                    <a:pt x="1" y="0"/>
                  </a:moveTo>
                  <a:lnTo>
                    <a:pt x="1" y="988"/>
                  </a:lnTo>
                  <a:lnTo>
                    <a:pt x="823" y="1537"/>
                  </a:lnTo>
                  <a:lnTo>
                    <a:pt x="823" y="548"/>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7"/>
            <p:cNvSpPr/>
            <p:nvPr/>
          </p:nvSpPr>
          <p:spPr>
            <a:xfrm>
              <a:off x="3979775" y="5187975"/>
              <a:ext cx="20575" cy="38450"/>
            </a:xfrm>
            <a:custGeom>
              <a:avLst/>
              <a:gdLst/>
              <a:ahLst/>
              <a:cxnLst/>
              <a:rect l="l" t="t" r="r" b="b"/>
              <a:pathLst>
                <a:path w="823" h="1538" extrusionOk="0">
                  <a:moveTo>
                    <a:pt x="1" y="1"/>
                  </a:moveTo>
                  <a:lnTo>
                    <a:pt x="1" y="990"/>
                  </a:lnTo>
                  <a:lnTo>
                    <a:pt x="823" y="1537"/>
                  </a:lnTo>
                  <a:lnTo>
                    <a:pt x="823" y="550"/>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7"/>
            <p:cNvSpPr/>
            <p:nvPr/>
          </p:nvSpPr>
          <p:spPr>
            <a:xfrm>
              <a:off x="3979775" y="5239425"/>
              <a:ext cx="20725" cy="38500"/>
            </a:xfrm>
            <a:custGeom>
              <a:avLst/>
              <a:gdLst/>
              <a:ahLst/>
              <a:cxnLst/>
              <a:rect l="l" t="t" r="r" b="b"/>
              <a:pathLst>
                <a:path w="829" h="1540" extrusionOk="0">
                  <a:moveTo>
                    <a:pt x="1" y="0"/>
                  </a:moveTo>
                  <a:lnTo>
                    <a:pt x="1" y="988"/>
                  </a:lnTo>
                  <a:lnTo>
                    <a:pt x="829" y="1539"/>
                  </a:lnTo>
                  <a:cubicBezTo>
                    <a:pt x="824" y="1511"/>
                    <a:pt x="823" y="1483"/>
                    <a:pt x="823" y="1455"/>
                  </a:cubicBezTo>
                  <a:lnTo>
                    <a:pt x="823" y="1453"/>
                  </a:lnTo>
                  <a:lnTo>
                    <a:pt x="823" y="548"/>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7"/>
            <p:cNvSpPr/>
            <p:nvPr/>
          </p:nvSpPr>
          <p:spPr>
            <a:xfrm>
              <a:off x="4123750" y="5111225"/>
              <a:ext cx="213375" cy="123400"/>
            </a:xfrm>
            <a:custGeom>
              <a:avLst/>
              <a:gdLst/>
              <a:ahLst/>
              <a:cxnLst/>
              <a:rect l="l" t="t" r="r" b="b"/>
              <a:pathLst>
                <a:path w="8535" h="4936" extrusionOk="0">
                  <a:moveTo>
                    <a:pt x="412" y="1"/>
                  </a:moveTo>
                  <a:cubicBezTo>
                    <a:pt x="184" y="1"/>
                    <a:pt x="0" y="185"/>
                    <a:pt x="0" y="412"/>
                  </a:cubicBezTo>
                  <a:lnTo>
                    <a:pt x="0" y="1182"/>
                  </a:lnTo>
                  <a:cubicBezTo>
                    <a:pt x="0" y="1481"/>
                    <a:pt x="109" y="1769"/>
                    <a:pt x="306" y="1994"/>
                  </a:cubicBezTo>
                  <a:lnTo>
                    <a:pt x="2512" y="4516"/>
                  </a:lnTo>
                  <a:cubicBezTo>
                    <a:pt x="2745" y="4783"/>
                    <a:pt x="3083" y="4936"/>
                    <a:pt x="3440" y="4936"/>
                  </a:cubicBezTo>
                  <a:lnTo>
                    <a:pt x="7256" y="4936"/>
                  </a:lnTo>
                  <a:cubicBezTo>
                    <a:pt x="7611" y="4936"/>
                    <a:pt x="7950" y="4783"/>
                    <a:pt x="8184" y="4516"/>
                  </a:cubicBezTo>
                  <a:lnTo>
                    <a:pt x="8535" y="4114"/>
                  </a:lnTo>
                  <a:lnTo>
                    <a:pt x="3440" y="4114"/>
                  </a:lnTo>
                  <a:cubicBezTo>
                    <a:pt x="3321" y="4114"/>
                    <a:pt x="3208" y="4063"/>
                    <a:pt x="3130" y="3974"/>
                  </a:cubicBezTo>
                  <a:lnTo>
                    <a:pt x="924" y="1452"/>
                  </a:lnTo>
                  <a:cubicBezTo>
                    <a:pt x="859" y="1377"/>
                    <a:pt x="822" y="1281"/>
                    <a:pt x="822" y="1182"/>
                  </a:cubicBezTo>
                  <a:lnTo>
                    <a:pt x="82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7"/>
            <p:cNvSpPr/>
            <p:nvPr/>
          </p:nvSpPr>
          <p:spPr>
            <a:xfrm>
              <a:off x="4164875" y="5067925"/>
              <a:ext cx="185125" cy="43325"/>
            </a:xfrm>
            <a:custGeom>
              <a:avLst/>
              <a:gdLst/>
              <a:ahLst/>
              <a:cxnLst/>
              <a:rect l="l" t="t" r="r" b="b"/>
              <a:pathLst>
                <a:path w="7405" h="1733" extrusionOk="0">
                  <a:moveTo>
                    <a:pt x="867" y="1"/>
                  </a:moveTo>
                  <a:cubicBezTo>
                    <a:pt x="726" y="58"/>
                    <a:pt x="575" y="87"/>
                    <a:pt x="423" y="87"/>
                  </a:cubicBezTo>
                  <a:cubicBezTo>
                    <a:pt x="420" y="87"/>
                    <a:pt x="416" y="87"/>
                    <a:pt x="413" y="87"/>
                  </a:cubicBezTo>
                  <a:cubicBezTo>
                    <a:pt x="185" y="87"/>
                    <a:pt x="1" y="271"/>
                    <a:pt x="1" y="499"/>
                  </a:cubicBezTo>
                  <a:lnTo>
                    <a:pt x="1" y="1733"/>
                  </a:lnTo>
                  <a:lnTo>
                    <a:pt x="7405" y="1733"/>
                  </a:lnTo>
                  <a:lnTo>
                    <a:pt x="7405" y="909"/>
                  </a:lnTo>
                  <a:lnTo>
                    <a:pt x="2058" y="909"/>
                  </a:lnTo>
                  <a:cubicBezTo>
                    <a:pt x="2057" y="909"/>
                    <a:pt x="2056" y="909"/>
                    <a:pt x="2055" y="909"/>
                  </a:cubicBezTo>
                  <a:cubicBezTo>
                    <a:pt x="1499" y="909"/>
                    <a:pt x="1012" y="538"/>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7"/>
            <p:cNvSpPr/>
            <p:nvPr/>
          </p:nvSpPr>
          <p:spPr>
            <a:xfrm>
              <a:off x="4442200" y="5070100"/>
              <a:ext cx="92900" cy="233550"/>
            </a:xfrm>
            <a:custGeom>
              <a:avLst/>
              <a:gdLst/>
              <a:ahLst/>
              <a:cxnLst/>
              <a:rect l="l" t="t" r="r" b="b"/>
              <a:pathLst>
                <a:path w="3716" h="9342" extrusionOk="0">
                  <a:moveTo>
                    <a:pt x="426" y="0"/>
                  </a:moveTo>
                  <a:lnTo>
                    <a:pt x="0" y="822"/>
                  </a:lnTo>
                  <a:lnTo>
                    <a:pt x="0" y="8518"/>
                  </a:lnTo>
                  <a:cubicBezTo>
                    <a:pt x="0" y="8972"/>
                    <a:pt x="368" y="9341"/>
                    <a:pt x="822" y="9341"/>
                  </a:cubicBezTo>
                  <a:lnTo>
                    <a:pt x="2892" y="9341"/>
                  </a:lnTo>
                  <a:lnTo>
                    <a:pt x="3716" y="9050"/>
                  </a:lnTo>
                  <a:lnTo>
                    <a:pt x="3716" y="822"/>
                  </a:lnTo>
                  <a:cubicBezTo>
                    <a:pt x="3716" y="368"/>
                    <a:pt x="3348" y="0"/>
                    <a:pt x="28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7"/>
            <p:cNvSpPr/>
            <p:nvPr/>
          </p:nvSpPr>
          <p:spPr>
            <a:xfrm>
              <a:off x="4432250" y="5070100"/>
              <a:ext cx="102850" cy="246800"/>
            </a:xfrm>
            <a:custGeom>
              <a:avLst/>
              <a:gdLst/>
              <a:ahLst/>
              <a:cxnLst/>
              <a:rect l="l" t="t" r="r" b="b"/>
              <a:pathLst>
                <a:path w="4114" h="9872" extrusionOk="0">
                  <a:moveTo>
                    <a:pt x="823" y="0"/>
                  </a:moveTo>
                  <a:cubicBezTo>
                    <a:pt x="369" y="0"/>
                    <a:pt x="1" y="368"/>
                    <a:pt x="1" y="822"/>
                  </a:cubicBezTo>
                  <a:lnTo>
                    <a:pt x="1" y="9050"/>
                  </a:lnTo>
                  <a:cubicBezTo>
                    <a:pt x="1" y="9504"/>
                    <a:pt x="369" y="9872"/>
                    <a:pt x="823" y="9872"/>
                  </a:cubicBezTo>
                  <a:lnTo>
                    <a:pt x="3290" y="9872"/>
                  </a:lnTo>
                  <a:cubicBezTo>
                    <a:pt x="3744" y="9872"/>
                    <a:pt x="4114" y="9504"/>
                    <a:pt x="4114" y="9050"/>
                  </a:cubicBezTo>
                  <a:lnTo>
                    <a:pt x="1645" y="9050"/>
                  </a:lnTo>
                  <a:cubicBezTo>
                    <a:pt x="1191" y="9050"/>
                    <a:pt x="823" y="8680"/>
                    <a:pt x="823" y="8226"/>
                  </a:cubicBezTo>
                  <a:lnTo>
                    <a:pt x="82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7"/>
            <p:cNvSpPr/>
            <p:nvPr/>
          </p:nvSpPr>
          <p:spPr>
            <a:xfrm>
              <a:off x="4444750" y="5239425"/>
              <a:ext cx="90350" cy="51125"/>
            </a:xfrm>
            <a:custGeom>
              <a:avLst/>
              <a:gdLst/>
              <a:ahLst/>
              <a:cxnLst/>
              <a:rect l="l" t="t" r="r" b="b"/>
              <a:pathLst>
                <a:path w="3614" h="2045" extrusionOk="0">
                  <a:moveTo>
                    <a:pt x="3614" y="0"/>
                  </a:moveTo>
                  <a:lnTo>
                    <a:pt x="1946" y="1112"/>
                  </a:lnTo>
                  <a:cubicBezTo>
                    <a:pt x="1834" y="1186"/>
                    <a:pt x="1695" y="1223"/>
                    <a:pt x="1557" y="1223"/>
                  </a:cubicBezTo>
                  <a:cubicBezTo>
                    <a:pt x="1418" y="1223"/>
                    <a:pt x="1279" y="1186"/>
                    <a:pt x="1169" y="1112"/>
                  </a:cubicBezTo>
                  <a:lnTo>
                    <a:pt x="323" y="548"/>
                  </a:lnTo>
                  <a:lnTo>
                    <a:pt x="0" y="751"/>
                  </a:lnTo>
                  <a:lnTo>
                    <a:pt x="327" y="1539"/>
                  </a:lnTo>
                  <a:lnTo>
                    <a:pt x="712" y="1796"/>
                  </a:lnTo>
                  <a:cubicBezTo>
                    <a:pt x="969" y="1962"/>
                    <a:pt x="1263" y="2045"/>
                    <a:pt x="1557" y="2045"/>
                  </a:cubicBezTo>
                  <a:cubicBezTo>
                    <a:pt x="1851" y="2045"/>
                    <a:pt x="2144" y="1962"/>
                    <a:pt x="2401" y="1796"/>
                  </a:cubicBezTo>
                  <a:lnTo>
                    <a:pt x="3614" y="988"/>
                  </a:lnTo>
                  <a:lnTo>
                    <a:pt x="36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7"/>
            <p:cNvSpPr/>
            <p:nvPr/>
          </p:nvSpPr>
          <p:spPr>
            <a:xfrm>
              <a:off x="4446500" y="5187975"/>
              <a:ext cx="88600" cy="51175"/>
            </a:xfrm>
            <a:custGeom>
              <a:avLst/>
              <a:gdLst/>
              <a:ahLst/>
              <a:cxnLst/>
              <a:rect l="l" t="t" r="r" b="b"/>
              <a:pathLst>
                <a:path w="3544" h="2047" extrusionOk="0">
                  <a:moveTo>
                    <a:pt x="3544" y="1"/>
                  </a:moveTo>
                  <a:lnTo>
                    <a:pt x="1876" y="1113"/>
                  </a:lnTo>
                  <a:cubicBezTo>
                    <a:pt x="1764" y="1187"/>
                    <a:pt x="1625" y="1223"/>
                    <a:pt x="1487" y="1223"/>
                  </a:cubicBezTo>
                  <a:cubicBezTo>
                    <a:pt x="1348" y="1223"/>
                    <a:pt x="1209" y="1187"/>
                    <a:pt x="1099" y="1113"/>
                  </a:cubicBezTo>
                  <a:lnTo>
                    <a:pt x="253" y="550"/>
                  </a:lnTo>
                  <a:lnTo>
                    <a:pt x="1" y="846"/>
                  </a:lnTo>
                  <a:lnTo>
                    <a:pt x="253" y="1537"/>
                  </a:lnTo>
                  <a:lnTo>
                    <a:pt x="642" y="1798"/>
                  </a:lnTo>
                  <a:cubicBezTo>
                    <a:pt x="899" y="1963"/>
                    <a:pt x="1193" y="2046"/>
                    <a:pt x="1486" y="2046"/>
                  </a:cubicBezTo>
                  <a:cubicBezTo>
                    <a:pt x="1780" y="2046"/>
                    <a:pt x="2074" y="1963"/>
                    <a:pt x="2331" y="1798"/>
                  </a:cubicBezTo>
                  <a:lnTo>
                    <a:pt x="3544" y="990"/>
                  </a:lnTo>
                  <a:lnTo>
                    <a:pt x="35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7"/>
            <p:cNvSpPr/>
            <p:nvPr/>
          </p:nvSpPr>
          <p:spPr>
            <a:xfrm>
              <a:off x="4442400" y="5085625"/>
              <a:ext cx="92700" cy="50700"/>
            </a:xfrm>
            <a:custGeom>
              <a:avLst/>
              <a:gdLst/>
              <a:ahLst/>
              <a:cxnLst/>
              <a:rect l="l" t="t" r="r" b="b"/>
              <a:pathLst>
                <a:path w="3708" h="2028" extrusionOk="0">
                  <a:moveTo>
                    <a:pt x="3679" y="0"/>
                  </a:moveTo>
                  <a:lnTo>
                    <a:pt x="2040" y="1094"/>
                  </a:lnTo>
                  <a:cubicBezTo>
                    <a:pt x="1928" y="1168"/>
                    <a:pt x="1789" y="1204"/>
                    <a:pt x="1651" y="1204"/>
                  </a:cubicBezTo>
                  <a:cubicBezTo>
                    <a:pt x="1512" y="1204"/>
                    <a:pt x="1373" y="1168"/>
                    <a:pt x="1263" y="1094"/>
                  </a:cubicBezTo>
                  <a:lnTo>
                    <a:pt x="417" y="531"/>
                  </a:lnTo>
                  <a:lnTo>
                    <a:pt x="1" y="774"/>
                  </a:lnTo>
                  <a:lnTo>
                    <a:pt x="417" y="1519"/>
                  </a:lnTo>
                  <a:lnTo>
                    <a:pt x="806" y="1779"/>
                  </a:lnTo>
                  <a:cubicBezTo>
                    <a:pt x="1063" y="1944"/>
                    <a:pt x="1357" y="2027"/>
                    <a:pt x="1651" y="2027"/>
                  </a:cubicBezTo>
                  <a:cubicBezTo>
                    <a:pt x="1945" y="2027"/>
                    <a:pt x="2238" y="1944"/>
                    <a:pt x="2495" y="1779"/>
                  </a:cubicBezTo>
                  <a:lnTo>
                    <a:pt x="3708" y="971"/>
                  </a:lnTo>
                  <a:lnTo>
                    <a:pt x="3708" y="203"/>
                  </a:lnTo>
                  <a:cubicBezTo>
                    <a:pt x="3706" y="133"/>
                    <a:pt x="3696" y="65"/>
                    <a:pt x="36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7"/>
            <p:cNvSpPr/>
            <p:nvPr/>
          </p:nvSpPr>
          <p:spPr>
            <a:xfrm>
              <a:off x="4444575" y="5136600"/>
              <a:ext cx="90525" cy="51125"/>
            </a:xfrm>
            <a:custGeom>
              <a:avLst/>
              <a:gdLst/>
              <a:ahLst/>
              <a:cxnLst/>
              <a:rect l="l" t="t" r="r" b="b"/>
              <a:pathLst>
                <a:path w="3621" h="2045" extrusionOk="0">
                  <a:moveTo>
                    <a:pt x="3621" y="0"/>
                  </a:moveTo>
                  <a:lnTo>
                    <a:pt x="1953" y="1111"/>
                  </a:lnTo>
                  <a:cubicBezTo>
                    <a:pt x="1841" y="1185"/>
                    <a:pt x="1702" y="1222"/>
                    <a:pt x="1564" y="1222"/>
                  </a:cubicBezTo>
                  <a:cubicBezTo>
                    <a:pt x="1425" y="1222"/>
                    <a:pt x="1286" y="1185"/>
                    <a:pt x="1176" y="1111"/>
                  </a:cubicBezTo>
                  <a:lnTo>
                    <a:pt x="330" y="548"/>
                  </a:lnTo>
                  <a:lnTo>
                    <a:pt x="0" y="771"/>
                  </a:lnTo>
                  <a:lnTo>
                    <a:pt x="330" y="1537"/>
                  </a:lnTo>
                  <a:lnTo>
                    <a:pt x="719" y="1796"/>
                  </a:lnTo>
                  <a:cubicBezTo>
                    <a:pt x="976" y="1962"/>
                    <a:pt x="1269" y="2045"/>
                    <a:pt x="1563" y="2045"/>
                  </a:cubicBezTo>
                  <a:cubicBezTo>
                    <a:pt x="1857" y="2045"/>
                    <a:pt x="2151" y="1962"/>
                    <a:pt x="2408" y="1796"/>
                  </a:cubicBezTo>
                  <a:lnTo>
                    <a:pt x="3621" y="988"/>
                  </a:lnTo>
                  <a:lnTo>
                    <a:pt x="362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7"/>
            <p:cNvSpPr/>
            <p:nvPr/>
          </p:nvSpPr>
          <p:spPr>
            <a:xfrm>
              <a:off x="4432225" y="5085625"/>
              <a:ext cx="20600" cy="37975"/>
            </a:xfrm>
            <a:custGeom>
              <a:avLst/>
              <a:gdLst/>
              <a:ahLst/>
              <a:cxnLst/>
              <a:rect l="l" t="t" r="r" b="b"/>
              <a:pathLst>
                <a:path w="824" h="1519" extrusionOk="0">
                  <a:moveTo>
                    <a:pt x="26" y="0"/>
                  </a:moveTo>
                  <a:cubicBezTo>
                    <a:pt x="9" y="65"/>
                    <a:pt x="0" y="133"/>
                    <a:pt x="2" y="201"/>
                  </a:cubicBezTo>
                  <a:lnTo>
                    <a:pt x="2" y="970"/>
                  </a:lnTo>
                  <a:lnTo>
                    <a:pt x="824" y="1519"/>
                  </a:lnTo>
                  <a:lnTo>
                    <a:pt x="824" y="531"/>
                  </a:lnTo>
                  <a:lnTo>
                    <a:pt x="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7"/>
            <p:cNvSpPr/>
            <p:nvPr/>
          </p:nvSpPr>
          <p:spPr>
            <a:xfrm>
              <a:off x="4432250" y="5136600"/>
              <a:ext cx="20575" cy="38425"/>
            </a:xfrm>
            <a:custGeom>
              <a:avLst/>
              <a:gdLst/>
              <a:ahLst/>
              <a:cxnLst/>
              <a:rect l="l" t="t" r="r" b="b"/>
              <a:pathLst>
                <a:path w="823" h="1537" extrusionOk="0">
                  <a:moveTo>
                    <a:pt x="1" y="0"/>
                  </a:moveTo>
                  <a:lnTo>
                    <a:pt x="1" y="988"/>
                  </a:lnTo>
                  <a:lnTo>
                    <a:pt x="823" y="1537"/>
                  </a:lnTo>
                  <a:lnTo>
                    <a:pt x="823" y="548"/>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7"/>
            <p:cNvSpPr/>
            <p:nvPr/>
          </p:nvSpPr>
          <p:spPr>
            <a:xfrm>
              <a:off x="4432250" y="5187975"/>
              <a:ext cx="20575" cy="38450"/>
            </a:xfrm>
            <a:custGeom>
              <a:avLst/>
              <a:gdLst/>
              <a:ahLst/>
              <a:cxnLst/>
              <a:rect l="l" t="t" r="r" b="b"/>
              <a:pathLst>
                <a:path w="823" h="1538" extrusionOk="0">
                  <a:moveTo>
                    <a:pt x="1" y="1"/>
                  </a:moveTo>
                  <a:lnTo>
                    <a:pt x="1" y="990"/>
                  </a:lnTo>
                  <a:lnTo>
                    <a:pt x="823" y="1537"/>
                  </a:lnTo>
                  <a:lnTo>
                    <a:pt x="823" y="550"/>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7"/>
            <p:cNvSpPr/>
            <p:nvPr/>
          </p:nvSpPr>
          <p:spPr>
            <a:xfrm>
              <a:off x="4432250" y="5239425"/>
              <a:ext cx="20675" cy="38500"/>
            </a:xfrm>
            <a:custGeom>
              <a:avLst/>
              <a:gdLst/>
              <a:ahLst/>
              <a:cxnLst/>
              <a:rect l="l" t="t" r="r" b="b"/>
              <a:pathLst>
                <a:path w="827" h="1540" extrusionOk="0">
                  <a:moveTo>
                    <a:pt x="1" y="0"/>
                  </a:moveTo>
                  <a:lnTo>
                    <a:pt x="1" y="988"/>
                  </a:lnTo>
                  <a:lnTo>
                    <a:pt x="827" y="1539"/>
                  </a:lnTo>
                  <a:cubicBezTo>
                    <a:pt x="824" y="1511"/>
                    <a:pt x="823" y="1483"/>
                    <a:pt x="823" y="1455"/>
                  </a:cubicBezTo>
                  <a:lnTo>
                    <a:pt x="823" y="1453"/>
                  </a:lnTo>
                  <a:lnTo>
                    <a:pt x="823" y="548"/>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1" name="Google Shape;3031;p77"/>
          <p:cNvGrpSpPr/>
          <p:nvPr/>
        </p:nvGrpSpPr>
        <p:grpSpPr>
          <a:xfrm>
            <a:off x="7198335" y="2436370"/>
            <a:ext cx="552246" cy="427578"/>
            <a:chOff x="4603125" y="2265900"/>
            <a:chExt cx="637550" cy="493625"/>
          </a:xfrm>
        </p:grpSpPr>
        <p:sp>
          <p:nvSpPr>
            <p:cNvPr id="3032" name="Google Shape;3032;p77"/>
            <p:cNvSpPr/>
            <p:nvPr/>
          </p:nvSpPr>
          <p:spPr>
            <a:xfrm>
              <a:off x="4757375" y="2533275"/>
              <a:ext cx="60375" cy="82300"/>
            </a:xfrm>
            <a:custGeom>
              <a:avLst/>
              <a:gdLst/>
              <a:ahLst/>
              <a:cxnLst/>
              <a:rect l="l" t="t" r="r" b="b"/>
              <a:pathLst>
                <a:path w="2415" h="3292" extrusionOk="0">
                  <a:moveTo>
                    <a:pt x="1" y="1"/>
                  </a:moveTo>
                  <a:lnTo>
                    <a:pt x="1" y="2672"/>
                  </a:lnTo>
                  <a:lnTo>
                    <a:pt x="984" y="3291"/>
                  </a:lnTo>
                  <a:lnTo>
                    <a:pt x="1536" y="3291"/>
                  </a:lnTo>
                  <a:cubicBezTo>
                    <a:pt x="2031" y="3291"/>
                    <a:pt x="2415" y="2857"/>
                    <a:pt x="2352" y="2366"/>
                  </a:cubicBezTo>
                  <a:lnTo>
                    <a:pt x="2243" y="1490"/>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7"/>
            <p:cNvSpPr/>
            <p:nvPr/>
          </p:nvSpPr>
          <p:spPr>
            <a:xfrm>
              <a:off x="4757375" y="2533275"/>
              <a:ext cx="56100" cy="82275"/>
            </a:xfrm>
            <a:custGeom>
              <a:avLst/>
              <a:gdLst/>
              <a:ahLst/>
              <a:cxnLst/>
              <a:rect l="l" t="t" r="r" b="b"/>
              <a:pathLst>
                <a:path w="2244" h="3291" extrusionOk="0">
                  <a:moveTo>
                    <a:pt x="1" y="1"/>
                  </a:moveTo>
                  <a:lnTo>
                    <a:pt x="1" y="3290"/>
                  </a:lnTo>
                  <a:lnTo>
                    <a:pt x="984" y="3290"/>
                  </a:lnTo>
                  <a:lnTo>
                    <a:pt x="1260" y="1905"/>
                  </a:lnTo>
                  <a:cubicBezTo>
                    <a:pt x="1318" y="1617"/>
                    <a:pt x="1571" y="1419"/>
                    <a:pt x="1853" y="1419"/>
                  </a:cubicBezTo>
                  <a:cubicBezTo>
                    <a:pt x="1895" y="1419"/>
                    <a:pt x="1937" y="1423"/>
                    <a:pt x="1980" y="1432"/>
                  </a:cubicBezTo>
                  <a:lnTo>
                    <a:pt x="2243" y="1490"/>
                  </a:lnTo>
                  <a:lnTo>
                    <a:pt x="2243" y="1490"/>
                  </a:lnTo>
                  <a:lnTo>
                    <a:pt x="205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7"/>
            <p:cNvSpPr/>
            <p:nvPr/>
          </p:nvSpPr>
          <p:spPr>
            <a:xfrm>
              <a:off x="4649250" y="2512700"/>
              <a:ext cx="128700" cy="240675"/>
            </a:xfrm>
            <a:custGeom>
              <a:avLst/>
              <a:gdLst/>
              <a:ahLst/>
              <a:cxnLst/>
              <a:rect l="l" t="t" r="r" b="b"/>
              <a:pathLst>
                <a:path w="5148" h="9627" extrusionOk="0">
                  <a:moveTo>
                    <a:pt x="1874" y="0"/>
                  </a:moveTo>
                  <a:lnTo>
                    <a:pt x="103" y="8888"/>
                  </a:lnTo>
                  <a:cubicBezTo>
                    <a:pt x="1" y="9397"/>
                    <a:pt x="390" y="9627"/>
                    <a:pt x="909" y="9627"/>
                  </a:cubicBezTo>
                  <a:lnTo>
                    <a:pt x="4101" y="9627"/>
                  </a:lnTo>
                  <a:lnTo>
                    <a:pt x="4967" y="9049"/>
                  </a:lnTo>
                  <a:cubicBezTo>
                    <a:pt x="4967" y="8595"/>
                    <a:pt x="4599" y="8227"/>
                    <a:pt x="4145" y="8227"/>
                  </a:cubicBezTo>
                  <a:lnTo>
                    <a:pt x="3651" y="8227"/>
                  </a:lnTo>
                  <a:lnTo>
                    <a:pt x="3252" y="7899"/>
                  </a:lnTo>
                  <a:lnTo>
                    <a:pt x="3815" y="7404"/>
                  </a:lnTo>
                  <a:lnTo>
                    <a:pt x="5148" y="712"/>
                  </a:lnTo>
                  <a:lnTo>
                    <a:pt x="18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7"/>
            <p:cNvSpPr/>
            <p:nvPr/>
          </p:nvSpPr>
          <p:spPr>
            <a:xfrm>
              <a:off x="4642100" y="2512700"/>
              <a:ext cx="131550" cy="246825"/>
            </a:xfrm>
            <a:custGeom>
              <a:avLst/>
              <a:gdLst/>
              <a:ahLst/>
              <a:cxnLst/>
              <a:rect l="l" t="t" r="r" b="b"/>
              <a:pathLst>
                <a:path w="5262" h="9873" extrusionOk="0">
                  <a:moveTo>
                    <a:pt x="1874" y="0"/>
                  </a:moveTo>
                  <a:lnTo>
                    <a:pt x="103" y="8888"/>
                  </a:lnTo>
                  <a:cubicBezTo>
                    <a:pt x="1" y="9397"/>
                    <a:pt x="390" y="9873"/>
                    <a:pt x="909" y="9873"/>
                  </a:cubicBezTo>
                  <a:lnTo>
                    <a:pt x="4387" y="9873"/>
                  </a:lnTo>
                  <a:cubicBezTo>
                    <a:pt x="4841" y="9873"/>
                    <a:pt x="5261" y="9528"/>
                    <a:pt x="5253" y="9049"/>
                  </a:cubicBezTo>
                  <a:lnTo>
                    <a:pt x="2413" y="9049"/>
                  </a:lnTo>
                  <a:cubicBezTo>
                    <a:pt x="1635" y="9049"/>
                    <a:pt x="1051" y="8338"/>
                    <a:pt x="1204" y="7575"/>
                  </a:cubicBezTo>
                  <a:lnTo>
                    <a:pt x="2675" y="191"/>
                  </a:lnTo>
                  <a:lnTo>
                    <a:pt x="2684" y="163"/>
                  </a:lnTo>
                  <a:lnTo>
                    <a:pt x="18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7"/>
            <p:cNvSpPr/>
            <p:nvPr/>
          </p:nvSpPr>
          <p:spPr>
            <a:xfrm>
              <a:off x="4695675" y="2697775"/>
              <a:ext cx="48975" cy="20625"/>
            </a:xfrm>
            <a:custGeom>
              <a:avLst/>
              <a:gdLst/>
              <a:ahLst/>
              <a:cxnLst/>
              <a:rect l="l" t="t" r="r" b="b"/>
              <a:pathLst>
                <a:path w="1959" h="825" extrusionOk="0">
                  <a:moveTo>
                    <a:pt x="412" y="1"/>
                  </a:moveTo>
                  <a:cubicBezTo>
                    <a:pt x="184" y="1"/>
                    <a:pt x="0" y="186"/>
                    <a:pt x="0" y="413"/>
                  </a:cubicBezTo>
                  <a:cubicBezTo>
                    <a:pt x="0" y="640"/>
                    <a:pt x="184" y="824"/>
                    <a:pt x="412" y="824"/>
                  </a:cubicBezTo>
                  <a:lnTo>
                    <a:pt x="1794" y="824"/>
                  </a:lnTo>
                  <a:lnTo>
                    <a:pt x="195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77"/>
            <p:cNvSpPr/>
            <p:nvPr/>
          </p:nvSpPr>
          <p:spPr>
            <a:xfrm>
              <a:off x="4603125" y="2348175"/>
              <a:ext cx="31475" cy="144000"/>
            </a:xfrm>
            <a:custGeom>
              <a:avLst/>
              <a:gdLst/>
              <a:ahLst/>
              <a:cxnLst/>
              <a:rect l="l" t="t" r="r" b="b"/>
              <a:pathLst>
                <a:path w="1259" h="5760" extrusionOk="0">
                  <a:moveTo>
                    <a:pt x="823" y="1"/>
                  </a:moveTo>
                  <a:cubicBezTo>
                    <a:pt x="369" y="1"/>
                    <a:pt x="1" y="368"/>
                    <a:pt x="1" y="824"/>
                  </a:cubicBezTo>
                  <a:lnTo>
                    <a:pt x="1" y="4937"/>
                  </a:lnTo>
                  <a:cubicBezTo>
                    <a:pt x="1" y="5391"/>
                    <a:pt x="369" y="5759"/>
                    <a:pt x="823" y="5759"/>
                  </a:cubicBezTo>
                  <a:lnTo>
                    <a:pt x="1259" y="5250"/>
                  </a:lnTo>
                  <a:lnTo>
                    <a:pt x="1259" y="592"/>
                  </a:lnTo>
                  <a:lnTo>
                    <a:pt x="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7"/>
            <p:cNvSpPr/>
            <p:nvPr/>
          </p:nvSpPr>
          <p:spPr>
            <a:xfrm>
              <a:off x="4623675" y="2348175"/>
              <a:ext cx="30875" cy="144000"/>
            </a:xfrm>
            <a:custGeom>
              <a:avLst/>
              <a:gdLst/>
              <a:ahLst/>
              <a:cxnLst/>
              <a:rect l="l" t="t" r="r" b="b"/>
              <a:pathLst>
                <a:path w="1235" h="5760" extrusionOk="0">
                  <a:moveTo>
                    <a:pt x="1" y="1"/>
                  </a:moveTo>
                  <a:lnTo>
                    <a:pt x="1" y="5759"/>
                  </a:lnTo>
                  <a:lnTo>
                    <a:pt x="1235" y="5759"/>
                  </a:lnTo>
                  <a:lnTo>
                    <a:pt x="123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7"/>
            <p:cNvSpPr/>
            <p:nvPr/>
          </p:nvSpPr>
          <p:spPr>
            <a:xfrm>
              <a:off x="4860200" y="2409875"/>
              <a:ext cx="349650" cy="20600"/>
            </a:xfrm>
            <a:custGeom>
              <a:avLst/>
              <a:gdLst/>
              <a:ahLst/>
              <a:cxnLst/>
              <a:rect l="l" t="t" r="r" b="b"/>
              <a:pathLst>
                <a:path w="13986" h="824" extrusionOk="0">
                  <a:moveTo>
                    <a:pt x="1" y="0"/>
                  </a:moveTo>
                  <a:lnTo>
                    <a:pt x="1" y="824"/>
                  </a:lnTo>
                  <a:lnTo>
                    <a:pt x="13985" y="824"/>
                  </a:lnTo>
                  <a:lnTo>
                    <a:pt x="1398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7"/>
            <p:cNvSpPr/>
            <p:nvPr/>
          </p:nvSpPr>
          <p:spPr>
            <a:xfrm>
              <a:off x="4860200" y="2409875"/>
              <a:ext cx="41175" cy="20600"/>
            </a:xfrm>
            <a:custGeom>
              <a:avLst/>
              <a:gdLst/>
              <a:ahLst/>
              <a:cxnLst/>
              <a:rect l="l" t="t" r="r" b="b"/>
              <a:pathLst>
                <a:path w="1647" h="824" extrusionOk="0">
                  <a:moveTo>
                    <a:pt x="1" y="0"/>
                  </a:moveTo>
                  <a:lnTo>
                    <a:pt x="1" y="824"/>
                  </a:lnTo>
                  <a:lnTo>
                    <a:pt x="1646" y="824"/>
                  </a:lnTo>
                  <a:lnTo>
                    <a:pt x="16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7"/>
            <p:cNvSpPr/>
            <p:nvPr/>
          </p:nvSpPr>
          <p:spPr>
            <a:xfrm>
              <a:off x="4952750" y="2409875"/>
              <a:ext cx="41150" cy="20600"/>
            </a:xfrm>
            <a:custGeom>
              <a:avLst/>
              <a:gdLst/>
              <a:ahLst/>
              <a:cxnLst/>
              <a:rect l="l" t="t" r="r" b="b"/>
              <a:pathLst>
                <a:path w="1646" h="824" extrusionOk="0">
                  <a:moveTo>
                    <a:pt x="0" y="0"/>
                  </a:moveTo>
                  <a:lnTo>
                    <a:pt x="0" y="824"/>
                  </a:lnTo>
                  <a:lnTo>
                    <a:pt x="1646" y="824"/>
                  </a:lnTo>
                  <a:lnTo>
                    <a:pt x="16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77"/>
            <p:cNvSpPr/>
            <p:nvPr/>
          </p:nvSpPr>
          <p:spPr>
            <a:xfrm>
              <a:off x="5035025" y="2409875"/>
              <a:ext cx="41150" cy="20600"/>
            </a:xfrm>
            <a:custGeom>
              <a:avLst/>
              <a:gdLst/>
              <a:ahLst/>
              <a:cxnLst/>
              <a:rect l="l" t="t" r="r" b="b"/>
              <a:pathLst>
                <a:path w="1646" h="824" extrusionOk="0">
                  <a:moveTo>
                    <a:pt x="0" y="0"/>
                  </a:moveTo>
                  <a:lnTo>
                    <a:pt x="0" y="824"/>
                  </a:lnTo>
                  <a:lnTo>
                    <a:pt x="1646" y="824"/>
                  </a:lnTo>
                  <a:lnTo>
                    <a:pt x="16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7"/>
            <p:cNvSpPr/>
            <p:nvPr/>
          </p:nvSpPr>
          <p:spPr>
            <a:xfrm>
              <a:off x="5117300" y="2409875"/>
              <a:ext cx="41150" cy="20600"/>
            </a:xfrm>
            <a:custGeom>
              <a:avLst/>
              <a:gdLst/>
              <a:ahLst/>
              <a:cxnLst/>
              <a:rect l="l" t="t" r="r" b="b"/>
              <a:pathLst>
                <a:path w="1646" h="824" extrusionOk="0">
                  <a:moveTo>
                    <a:pt x="0" y="0"/>
                  </a:moveTo>
                  <a:lnTo>
                    <a:pt x="0" y="824"/>
                  </a:lnTo>
                  <a:lnTo>
                    <a:pt x="1645" y="824"/>
                  </a:lnTo>
                  <a:lnTo>
                    <a:pt x="16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7"/>
            <p:cNvSpPr/>
            <p:nvPr/>
          </p:nvSpPr>
          <p:spPr>
            <a:xfrm>
              <a:off x="4657275" y="2285150"/>
              <a:ext cx="191175" cy="248750"/>
            </a:xfrm>
            <a:custGeom>
              <a:avLst/>
              <a:gdLst/>
              <a:ahLst/>
              <a:cxnLst/>
              <a:rect l="l" t="t" r="r" b="b"/>
              <a:pathLst>
                <a:path w="7647" h="9950" extrusionOk="0">
                  <a:moveTo>
                    <a:pt x="7294" y="0"/>
                  </a:moveTo>
                  <a:lnTo>
                    <a:pt x="714" y="1431"/>
                  </a:lnTo>
                  <a:lnTo>
                    <a:pt x="1" y="8505"/>
                  </a:lnTo>
                  <a:lnTo>
                    <a:pt x="7647" y="9950"/>
                  </a:lnTo>
                  <a:lnTo>
                    <a:pt x="729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7"/>
            <p:cNvSpPr/>
            <p:nvPr/>
          </p:nvSpPr>
          <p:spPr>
            <a:xfrm>
              <a:off x="5182575" y="2389275"/>
              <a:ext cx="58100" cy="58500"/>
            </a:xfrm>
            <a:custGeom>
              <a:avLst/>
              <a:gdLst/>
              <a:ahLst/>
              <a:cxnLst/>
              <a:rect l="l" t="t" r="r" b="b"/>
              <a:pathLst>
                <a:path w="2324" h="2340" extrusionOk="0">
                  <a:moveTo>
                    <a:pt x="1090" y="1"/>
                  </a:moveTo>
                  <a:cubicBezTo>
                    <a:pt x="922" y="1"/>
                    <a:pt x="750" y="36"/>
                    <a:pt x="582" y="111"/>
                  </a:cubicBezTo>
                  <a:cubicBezTo>
                    <a:pt x="155" y="305"/>
                    <a:pt x="1" y="735"/>
                    <a:pt x="1" y="1236"/>
                  </a:cubicBezTo>
                  <a:cubicBezTo>
                    <a:pt x="1" y="1918"/>
                    <a:pt x="408" y="2339"/>
                    <a:pt x="1090" y="2339"/>
                  </a:cubicBezTo>
                  <a:cubicBezTo>
                    <a:pt x="1591" y="2339"/>
                    <a:pt x="2021" y="2172"/>
                    <a:pt x="2215" y="1744"/>
                  </a:cubicBezTo>
                  <a:cubicBezTo>
                    <a:pt x="2287" y="1584"/>
                    <a:pt x="2324" y="1411"/>
                    <a:pt x="2324" y="1236"/>
                  </a:cubicBezTo>
                  <a:cubicBezTo>
                    <a:pt x="2324" y="524"/>
                    <a:pt x="1740" y="1"/>
                    <a:pt x="10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7"/>
            <p:cNvSpPr/>
            <p:nvPr/>
          </p:nvSpPr>
          <p:spPr>
            <a:xfrm>
              <a:off x="4944325" y="2265900"/>
              <a:ext cx="29025" cy="308525"/>
            </a:xfrm>
            <a:custGeom>
              <a:avLst/>
              <a:gdLst/>
              <a:ahLst/>
              <a:cxnLst/>
              <a:rect l="l" t="t" r="r" b="b"/>
              <a:pathLst>
                <a:path w="1161" h="12341" extrusionOk="0">
                  <a:moveTo>
                    <a:pt x="337" y="1"/>
                  </a:moveTo>
                  <a:lnTo>
                    <a:pt x="0" y="824"/>
                  </a:lnTo>
                  <a:lnTo>
                    <a:pt x="0" y="11518"/>
                  </a:lnTo>
                  <a:lnTo>
                    <a:pt x="337" y="12341"/>
                  </a:lnTo>
                  <a:cubicBezTo>
                    <a:pt x="791" y="12341"/>
                    <a:pt x="1161" y="11973"/>
                    <a:pt x="1161" y="11518"/>
                  </a:cubicBezTo>
                  <a:lnTo>
                    <a:pt x="1161" y="824"/>
                  </a:lnTo>
                  <a:cubicBezTo>
                    <a:pt x="1161" y="370"/>
                    <a:pt x="791" y="1"/>
                    <a:pt x="3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7"/>
            <p:cNvSpPr/>
            <p:nvPr/>
          </p:nvSpPr>
          <p:spPr>
            <a:xfrm>
              <a:off x="5026075" y="2296750"/>
              <a:ext cx="29525" cy="246850"/>
            </a:xfrm>
            <a:custGeom>
              <a:avLst/>
              <a:gdLst/>
              <a:ahLst/>
              <a:cxnLst/>
              <a:rect l="l" t="t" r="r" b="b"/>
              <a:pathLst>
                <a:path w="1181" h="9874" extrusionOk="0">
                  <a:moveTo>
                    <a:pt x="358" y="0"/>
                  </a:moveTo>
                  <a:lnTo>
                    <a:pt x="0" y="824"/>
                  </a:lnTo>
                  <a:lnTo>
                    <a:pt x="0" y="9050"/>
                  </a:lnTo>
                  <a:lnTo>
                    <a:pt x="358" y="9873"/>
                  </a:lnTo>
                  <a:cubicBezTo>
                    <a:pt x="812" y="9873"/>
                    <a:pt x="1180" y="9504"/>
                    <a:pt x="1180" y="9050"/>
                  </a:cubicBezTo>
                  <a:lnTo>
                    <a:pt x="1180" y="824"/>
                  </a:lnTo>
                  <a:cubicBezTo>
                    <a:pt x="1180" y="370"/>
                    <a:pt x="812" y="0"/>
                    <a:pt x="3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7"/>
            <p:cNvSpPr/>
            <p:nvPr/>
          </p:nvSpPr>
          <p:spPr>
            <a:xfrm>
              <a:off x="4932200" y="2265900"/>
              <a:ext cx="20575" cy="308525"/>
            </a:xfrm>
            <a:custGeom>
              <a:avLst/>
              <a:gdLst/>
              <a:ahLst/>
              <a:cxnLst/>
              <a:rect l="l" t="t" r="r" b="b"/>
              <a:pathLst>
                <a:path w="823" h="12341" extrusionOk="0">
                  <a:moveTo>
                    <a:pt x="822" y="1"/>
                  </a:moveTo>
                  <a:cubicBezTo>
                    <a:pt x="368" y="1"/>
                    <a:pt x="0" y="370"/>
                    <a:pt x="0" y="824"/>
                  </a:cubicBezTo>
                  <a:lnTo>
                    <a:pt x="0" y="11518"/>
                  </a:lnTo>
                  <a:cubicBezTo>
                    <a:pt x="0" y="11972"/>
                    <a:pt x="368" y="12341"/>
                    <a:pt x="822" y="12341"/>
                  </a:cubicBezTo>
                  <a:lnTo>
                    <a:pt x="8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7"/>
            <p:cNvSpPr/>
            <p:nvPr/>
          </p:nvSpPr>
          <p:spPr>
            <a:xfrm>
              <a:off x="5014425" y="2296750"/>
              <a:ext cx="20625" cy="246850"/>
            </a:xfrm>
            <a:custGeom>
              <a:avLst/>
              <a:gdLst/>
              <a:ahLst/>
              <a:cxnLst/>
              <a:rect l="l" t="t" r="r" b="b"/>
              <a:pathLst>
                <a:path w="825" h="9874" extrusionOk="0">
                  <a:moveTo>
                    <a:pt x="824" y="0"/>
                  </a:moveTo>
                  <a:cubicBezTo>
                    <a:pt x="370" y="0"/>
                    <a:pt x="2" y="370"/>
                    <a:pt x="1" y="824"/>
                  </a:cubicBezTo>
                  <a:lnTo>
                    <a:pt x="1" y="9050"/>
                  </a:lnTo>
                  <a:cubicBezTo>
                    <a:pt x="1" y="9504"/>
                    <a:pt x="370" y="9873"/>
                    <a:pt x="824" y="9873"/>
                  </a:cubicBezTo>
                  <a:lnTo>
                    <a:pt x="8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7"/>
            <p:cNvSpPr/>
            <p:nvPr/>
          </p:nvSpPr>
          <p:spPr>
            <a:xfrm>
              <a:off x="5108050" y="2327625"/>
              <a:ext cx="29825" cy="185125"/>
            </a:xfrm>
            <a:custGeom>
              <a:avLst/>
              <a:gdLst/>
              <a:ahLst/>
              <a:cxnLst/>
              <a:rect l="l" t="t" r="r" b="b"/>
              <a:pathLst>
                <a:path w="1193" h="7405" extrusionOk="0">
                  <a:moveTo>
                    <a:pt x="370" y="1"/>
                  </a:moveTo>
                  <a:lnTo>
                    <a:pt x="1" y="823"/>
                  </a:lnTo>
                  <a:lnTo>
                    <a:pt x="1" y="6581"/>
                  </a:lnTo>
                  <a:lnTo>
                    <a:pt x="370" y="7405"/>
                  </a:lnTo>
                  <a:lnTo>
                    <a:pt x="370" y="7403"/>
                  </a:lnTo>
                  <a:cubicBezTo>
                    <a:pt x="824" y="7403"/>
                    <a:pt x="1192" y="7035"/>
                    <a:pt x="1192" y="6581"/>
                  </a:cubicBezTo>
                  <a:lnTo>
                    <a:pt x="1192" y="823"/>
                  </a:lnTo>
                  <a:cubicBezTo>
                    <a:pt x="1192" y="368"/>
                    <a:pt x="824" y="1"/>
                    <a:pt x="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7"/>
            <p:cNvSpPr/>
            <p:nvPr/>
          </p:nvSpPr>
          <p:spPr>
            <a:xfrm>
              <a:off x="5096700" y="2327625"/>
              <a:ext cx="20600" cy="185100"/>
            </a:xfrm>
            <a:custGeom>
              <a:avLst/>
              <a:gdLst/>
              <a:ahLst/>
              <a:cxnLst/>
              <a:rect l="l" t="t" r="r" b="b"/>
              <a:pathLst>
                <a:path w="824" h="7404" extrusionOk="0">
                  <a:moveTo>
                    <a:pt x="824" y="1"/>
                  </a:moveTo>
                  <a:cubicBezTo>
                    <a:pt x="370" y="1"/>
                    <a:pt x="1" y="368"/>
                    <a:pt x="1" y="823"/>
                  </a:cubicBezTo>
                  <a:lnTo>
                    <a:pt x="1" y="6581"/>
                  </a:lnTo>
                  <a:cubicBezTo>
                    <a:pt x="1" y="7035"/>
                    <a:pt x="370" y="7403"/>
                    <a:pt x="824" y="7403"/>
                  </a:cubicBezTo>
                  <a:lnTo>
                    <a:pt x="8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7"/>
            <p:cNvSpPr/>
            <p:nvPr/>
          </p:nvSpPr>
          <p:spPr>
            <a:xfrm>
              <a:off x="5172750" y="2392050"/>
              <a:ext cx="65225" cy="59000"/>
            </a:xfrm>
            <a:custGeom>
              <a:avLst/>
              <a:gdLst/>
              <a:ahLst/>
              <a:cxnLst/>
              <a:rect l="l" t="t" r="r" b="b"/>
              <a:pathLst>
                <a:path w="2609" h="2360" extrusionOk="0">
                  <a:moveTo>
                    <a:pt x="975" y="0"/>
                  </a:moveTo>
                  <a:cubicBezTo>
                    <a:pt x="190" y="355"/>
                    <a:pt x="0" y="1387"/>
                    <a:pt x="612" y="1998"/>
                  </a:cubicBezTo>
                  <a:cubicBezTo>
                    <a:pt x="857" y="2243"/>
                    <a:pt x="1171" y="2359"/>
                    <a:pt x="1481" y="2359"/>
                  </a:cubicBezTo>
                  <a:cubicBezTo>
                    <a:pt x="1942" y="2359"/>
                    <a:pt x="2396" y="2103"/>
                    <a:pt x="2608" y="1633"/>
                  </a:cubicBezTo>
                  <a:lnTo>
                    <a:pt x="2608" y="1633"/>
                  </a:lnTo>
                  <a:cubicBezTo>
                    <a:pt x="2448" y="1705"/>
                    <a:pt x="2276" y="1742"/>
                    <a:pt x="2100" y="1742"/>
                  </a:cubicBezTo>
                  <a:cubicBezTo>
                    <a:pt x="1205" y="1742"/>
                    <a:pt x="607" y="816"/>
                    <a:pt x="9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7"/>
            <p:cNvSpPr/>
            <p:nvPr/>
          </p:nvSpPr>
          <p:spPr>
            <a:xfrm>
              <a:off x="4644225" y="2320900"/>
              <a:ext cx="201975" cy="234325"/>
            </a:xfrm>
            <a:custGeom>
              <a:avLst/>
              <a:gdLst/>
              <a:ahLst/>
              <a:cxnLst/>
              <a:rect l="l" t="t" r="r" b="b"/>
              <a:pathLst>
                <a:path w="8079" h="9373" extrusionOk="0">
                  <a:moveTo>
                    <a:pt x="1236" y="1"/>
                  </a:moveTo>
                  <a:lnTo>
                    <a:pt x="974" y="59"/>
                  </a:lnTo>
                  <a:cubicBezTo>
                    <a:pt x="407" y="182"/>
                    <a:pt x="1" y="684"/>
                    <a:pt x="1" y="1264"/>
                  </a:cubicBezTo>
                  <a:lnTo>
                    <a:pt x="1" y="6679"/>
                  </a:lnTo>
                  <a:cubicBezTo>
                    <a:pt x="1" y="7259"/>
                    <a:pt x="406" y="7761"/>
                    <a:pt x="973" y="7884"/>
                  </a:cubicBezTo>
                  <a:lnTo>
                    <a:pt x="7818" y="9373"/>
                  </a:lnTo>
                  <a:lnTo>
                    <a:pt x="8078" y="8736"/>
                  </a:lnTo>
                  <a:lnTo>
                    <a:pt x="7816" y="8084"/>
                  </a:lnTo>
                  <a:lnTo>
                    <a:pt x="3828" y="7217"/>
                  </a:lnTo>
                  <a:cubicBezTo>
                    <a:pt x="2314" y="6887"/>
                    <a:pt x="1236" y="5548"/>
                    <a:pt x="1236" y="4001"/>
                  </a:cubicBezTo>
                  <a:lnTo>
                    <a:pt x="12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7"/>
            <p:cNvSpPr/>
            <p:nvPr/>
          </p:nvSpPr>
          <p:spPr>
            <a:xfrm>
              <a:off x="4839625" y="2281125"/>
              <a:ext cx="41150" cy="258850"/>
            </a:xfrm>
            <a:custGeom>
              <a:avLst/>
              <a:gdLst/>
              <a:ahLst/>
              <a:cxnLst/>
              <a:rect l="l" t="t" r="r" b="b"/>
              <a:pathLst>
                <a:path w="1646" h="10354" extrusionOk="0">
                  <a:moveTo>
                    <a:pt x="825" y="1"/>
                  </a:moveTo>
                  <a:cubicBezTo>
                    <a:pt x="767" y="1"/>
                    <a:pt x="708" y="7"/>
                    <a:pt x="648" y="20"/>
                  </a:cubicBezTo>
                  <a:lnTo>
                    <a:pt x="0" y="161"/>
                  </a:lnTo>
                  <a:lnTo>
                    <a:pt x="0" y="9675"/>
                  </a:lnTo>
                  <a:lnTo>
                    <a:pt x="779" y="10354"/>
                  </a:lnTo>
                  <a:lnTo>
                    <a:pt x="1646" y="10033"/>
                  </a:lnTo>
                  <a:lnTo>
                    <a:pt x="1646" y="824"/>
                  </a:lnTo>
                  <a:cubicBezTo>
                    <a:pt x="1646" y="360"/>
                    <a:pt x="1267" y="1"/>
                    <a:pt x="8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7"/>
            <p:cNvSpPr/>
            <p:nvPr/>
          </p:nvSpPr>
          <p:spPr>
            <a:xfrm>
              <a:off x="4839625" y="2522975"/>
              <a:ext cx="41150" cy="36225"/>
            </a:xfrm>
            <a:custGeom>
              <a:avLst/>
              <a:gdLst/>
              <a:ahLst/>
              <a:cxnLst/>
              <a:rect l="l" t="t" r="r" b="b"/>
              <a:pathLst>
                <a:path w="1646" h="1449" extrusionOk="0">
                  <a:moveTo>
                    <a:pt x="0" y="1288"/>
                  </a:moveTo>
                  <a:lnTo>
                    <a:pt x="2" y="1290"/>
                  </a:lnTo>
                  <a:lnTo>
                    <a:pt x="2" y="1289"/>
                  </a:lnTo>
                  <a:lnTo>
                    <a:pt x="2" y="1289"/>
                  </a:lnTo>
                  <a:lnTo>
                    <a:pt x="0" y="1288"/>
                  </a:lnTo>
                  <a:close/>
                  <a:moveTo>
                    <a:pt x="2" y="1"/>
                  </a:moveTo>
                  <a:lnTo>
                    <a:pt x="2" y="1289"/>
                  </a:lnTo>
                  <a:lnTo>
                    <a:pt x="2" y="1289"/>
                  </a:lnTo>
                  <a:lnTo>
                    <a:pt x="648" y="1430"/>
                  </a:lnTo>
                  <a:cubicBezTo>
                    <a:pt x="708" y="1443"/>
                    <a:pt x="767" y="1449"/>
                    <a:pt x="826" y="1449"/>
                  </a:cubicBezTo>
                  <a:cubicBezTo>
                    <a:pt x="1268" y="1449"/>
                    <a:pt x="1646" y="1090"/>
                    <a:pt x="1646" y="626"/>
                  </a:cubicBezTo>
                  <a:lnTo>
                    <a:pt x="1646" y="359"/>
                  </a:lnTo>
                  <a:lnTo>
                    <a:pt x="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6" name="Google Shape;3056;p77"/>
          <p:cNvGrpSpPr/>
          <p:nvPr/>
        </p:nvGrpSpPr>
        <p:grpSpPr>
          <a:xfrm>
            <a:off x="6473630" y="2374025"/>
            <a:ext cx="552246" cy="552267"/>
            <a:chOff x="3759600" y="2185800"/>
            <a:chExt cx="637550" cy="637575"/>
          </a:xfrm>
        </p:grpSpPr>
        <p:sp>
          <p:nvSpPr>
            <p:cNvPr id="3057" name="Google Shape;3057;p77"/>
            <p:cNvSpPr/>
            <p:nvPr/>
          </p:nvSpPr>
          <p:spPr>
            <a:xfrm>
              <a:off x="3771625" y="2185800"/>
              <a:ext cx="502225" cy="500200"/>
            </a:xfrm>
            <a:custGeom>
              <a:avLst/>
              <a:gdLst/>
              <a:ahLst/>
              <a:cxnLst/>
              <a:rect l="l" t="t" r="r" b="b"/>
              <a:pathLst>
                <a:path w="20089" h="20008" extrusionOk="0">
                  <a:moveTo>
                    <a:pt x="9788" y="0"/>
                  </a:moveTo>
                  <a:cubicBezTo>
                    <a:pt x="7667" y="0"/>
                    <a:pt x="5600" y="658"/>
                    <a:pt x="3869" y="1883"/>
                  </a:cubicBezTo>
                  <a:cubicBezTo>
                    <a:pt x="1237" y="3747"/>
                    <a:pt x="1" y="6814"/>
                    <a:pt x="1" y="10285"/>
                  </a:cubicBezTo>
                  <a:cubicBezTo>
                    <a:pt x="1" y="15964"/>
                    <a:pt x="4122" y="20007"/>
                    <a:pt x="9801" y="20007"/>
                  </a:cubicBezTo>
                  <a:cubicBezTo>
                    <a:pt x="12719" y="20007"/>
                    <a:pt x="15353" y="19352"/>
                    <a:pt x="17225" y="17401"/>
                  </a:cubicBezTo>
                  <a:cubicBezTo>
                    <a:pt x="19063" y="15488"/>
                    <a:pt x="20089" y="12936"/>
                    <a:pt x="20084" y="10283"/>
                  </a:cubicBezTo>
                  <a:cubicBezTo>
                    <a:pt x="20084" y="4604"/>
                    <a:pt x="15480" y="0"/>
                    <a:pt x="9801" y="0"/>
                  </a:cubicBezTo>
                  <a:cubicBezTo>
                    <a:pt x="9797" y="0"/>
                    <a:pt x="9792" y="0"/>
                    <a:pt x="97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7"/>
            <p:cNvSpPr/>
            <p:nvPr/>
          </p:nvSpPr>
          <p:spPr>
            <a:xfrm>
              <a:off x="3759600" y="2232875"/>
              <a:ext cx="442625" cy="467100"/>
            </a:xfrm>
            <a:custGeom>
              <a:avLst/>
              <a:gdLst/>
              <a:ahLst/>
              <a:cxnLst/>
              <a:rect l="l" t="t" r="r" b="b"/>
              <a:pathLst>
                <a:path w="17705" h="18684" extrusionOk="0">
                  <a:moveTo>
                    <a:pt x="4351" y="0"/>
                  </a:moveTo>
                  <a:cubicBezTo>
                    <a:pt x="1718" y="1862"/>
                    <a:pt x="1" y="4931"/>
                    <a:pt x="1" y="8400"/>
                  </a:cubicBezTo>
                  <a:cubicBezTo>
                    <a:pt x="1" y="13968"/>
                    <a:pt x="4423" y="18498"/>
                    <a:pt x="9947" y="18675"/>
                  </a:cubicBezTo>
                  <a:cubicBezTo>
                    <a:pt x="10059" y="18679"/>
                    <a:pt x="10170" y="18683"/>
                    <a:pt x="10284" y="18683"/>
                  </a:cubicBezTo>
                  <a:cubicBezTo>
                    <a:pt x="10568" y="18683"/>
                    <a:pt x="10850" y="18669"/>
                    <a:pt x="11128" y="18646"/>
                  </a:cubicBezTo>
                  <a:cubicBezTo>
                    <a:pt x="11167" y="18642"/>
                    <a:pt x="11205" y="18641"/>
                    <a:pt x="11243" y="18637"/>
                  </a:cubicBezTo>
                  <a:cubicBezTo>
                    <a:pt x="11520" y="18611"/>
                    <a:pt x="11793" y="18573"/>
                    <a:pt x="12064" y="18526"/>
                  </a:cubicBezTo>
                  <a:lnTo>
                    <a:pt x="12130" y="18515"/>
                  </a:lnTo>
                  <a:cubicBezTo>
                    <a:pt x="14257" y="18127"/>
                    <a:pt x="16209" y="17079"/>
                    <a:pt x="17705" y="15518"/>
                  </a:cubicBezTo>
                  <a:cubicBezTo>
                    <a:pt x="16839" y="14885"/>
                    <a:pt x="15821" y="14571"/>
                    <a:pt x="14806" y="14571"/>
                  </a:cubicBezTo>
                  <a:cubicBezTo>
                    <a:pt x="13685" y="14571"/>
                    <a:pt x="12567" y="14954"/>
                    <a:pt x="11659" y="15712"/>
                  </a:cubicBezTo>
                  <a:cubicBezTo>
                    <a:pt x="11428" y="15908"/>
                    <a:pt x="11137" y="16012"/>
                    <a:pt x="10840" y="16012"/>
                  </a:cubicBezTo>
                  <a:cubicBezTo>
                    <a:pt x="10753" y="16012"/>
                    <a:pt x="10665" y="16003"/>
                    <a:pt x="10578" y="15985"/>
                  </a:cubicBezTo>
                  <a:cubicBezTo>
                    <a:pt x="5943" y="14988"/>
                    <a:pt x="2468" y="10866"/>
                    <a:pt x="2468" y="5933"/>
                  </a:cubicBezTo>
                  <a:cubicBezTo>
                    <a:pt x="2464" y="3808"/>
                    <a:pt x="3123" y="1733"/>
                    <a:pt x="43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77"/>
            <p:cNvSpPr/>
            <p:nvPr/>
          </p:nvSpPr>
          <p:spPr>
            <a:xfrm>
              <a:off x="4036025" y="2617700"/>
              <a:ext cx="196625" cy="197575"/>
            </a:xfrm>
            <a:custGeom>
              <a:avLst/>
              <a:gdLst/>
              <a:ahLst/>
              <a:cxnLst/>
              <a:rect l="l" t="t" r="r" b="b"/>
              <a:pathLst>
                <a:path w="7865" h="7903" extrusionOk="0">
                  <a:moveTo>
                    <a:pt x="3741" y="1"/>
                  </a:moveTo>
                  <a:cubicBezTo>
                    <a:pt x="3058" y="1"/>
                    <a:pt x="2385" y="172"/>
                    <a:pt x="1783" y="500"/>
                  </a:cubicBezTo>
                  <a:cubicBezTo>
                    <a:pt x="506" y="1198"/>
                    <a:pt x="1" y="2553"/>
                    <a:pt x="1" y="4112"/>
                  </a:cubicBezTo>
                  <a:cubicBezTo>
                    <a:pt x="1" y="6385"/>
                    <a:pt x="1479" y="7903"/>
                    <a:pt x="3750" y="7903"/>
                  </a:cubicBezTo>
                  <a:cubicBezTo>
                    <a:pt x="5309" y="7903"/>
                    <a:pt x="6665" y="7359"/>
                    <a:pt x="7363" y="6080"/>
                  </a:cubicBezTo>
                  <a:cubicBezTo>
                    <a:pt x="7692" y="5478"/>
                    <a:pt x="7864" y="4800"/>
                    <a:pt x="7863" y="4112"/>
                  </a:cubicBezTo>
                  <a:lnTo>
                    <a:pt x="7863" y="4112"/>
                  </a:lnTo>
                  <a:lnTo>
                    <a:pt x="7863" y="4114"/>
                  </a:lnTo>
                  <a:cubicBezTo>
                    <a:pt x="7863" y="1843"/>
                    <a:pt x="6022" y="1"/>
                    <a:pt x="3750" y="1"/>
                  </a:cubicBezTo>
                  <a:cubicBezTo>
                    <a:pt x="3747" y="1"/>
                    <a:pt x="3744" y="1"/>
                    <a:pt x="37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7"/>
            <p:cNvSpPr/>
            <p:nvPr/>
          </p:nvSpPr>
          <p:spPr>
            <a:xfrm>
              <a:off x="4026900" y="2630200"/>
              <a:ext cx="193200" cy="193175"/>
            </a:xfrm>
            <a:custGeom>
              <a:avLst/>
              <a:gdLst/>
              <a:ahLst/>
              <a:cxnLst/>
              <a:rect l="l" t="t" r="r" b="b"/>
              <a:pathLst>
                <a:path w="7728" h="7727" extrusionOk="0">
                  <a:moveTo>
                    <a:pt x="2148" y="0"/>
                  </a:moveTo>
                  <a:lnTo>
                    <a:pt x="2148" y="0"/>
                  </a:lnTo>
                  <a:cubicBezTo>
                    <a:pt x="1923" y="122"/>
                    <a:pt x="1710" y="266"/>
                    <a:pt x="1512" y="429"/>
                  </a:cubicBezTo>
                  <a:cubicBezTo>
                    <a:pt x="1410" y="511"/>
                    <a:pt x="1488" y="839"/>
                    <a:pt x="1396" y="930"/>
                  </a:cubicBezTo>
                  <a:cubicBezTo>
                    <a:pt x="1362" y="963"/>
                    <a:pt x="1311" y="971"/>
                    <a:pt x="1254" y="971"/>
                  </a:cubicBezTo>
                  <a:cubicBezTo>
                    <a:pt x="1196" y="971"/>
                    <a:pt x="1132" y="962"/>
                    <a:pt x="1074" y="962"/>
                  </a:cubicBezTo>
                  <a:cubicBezTo>
                    <a:pt x="1014" y="962"/>
                    <a:pt x="961" y="972"/>
                    <a:pt x="930" y="1010"/>
                  </a:cubicBezTo>
                  <a:cubicBezTo>
                    <a:pt x="329" y="1743"/>
                    <a:pt x="1" y="2664"/>
                    <a:pt x="2" y="3612"/>
                  </a:cubicBezTo>
                  <a:cubicBezTo>
                    <a:pt x="2" y="5885"/>
                    <a:pt x="1843" y="7727"/>
                    <a:pt x="4115" y="7727"/>
                  </a:cubicBezTo>
                  <a:cubicBezTo>
                    <a:pt x="5620" y="7727"/>
                    <a:pt x="7007" y="6903"/>
                    <a:pt x="7727" y="5580"/>
                  </a:cubicBezTo>
                  <a:lnTo>
                    <a:pt x="7727" y="5580"/>
                  </a:lnTo>
                  <a:cubicBezTo>
                    <a:pt x="7127" y="5909"/>
                    <a:pt x="6452" y="6081"/>
                    <a:pt x="5769" y="6081"/>
                  </a:cubicBezTo>
                  <a:cubicBezTo>
                    <a:pt x="5766" y="6081"/>
                    <a:pt x="5763" y="6081"/>
                    <a:pt x="5760" y="6081"/>
                  </a:cubicBezTo>
                  <a:cubicBezTo>
                    <a:pt x="3490" y="6081"/>
                    <a:pt x="1647" y="4239"/>
                    <a:pt x="1647" y="1968"/>
                  </a:cubicBezTo>
                  <a:cubicBezTo>
                    <a:pt x="1646" y="1281"/>
                    <a:pt x="1819" y="603"/>
                    <a:pt x="21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7"/>
            <p:cNvSpPr/>
            <p:nvPr/>
          </p:nvSpPr>
          <p:spPr>
            <a:xfrm>
              <a:off x="4308425" y="2566250"/>
              <a:ext cx="88725" cy="89325"/>
            </a:xfrm>
            <a:custGeom>
              <a:avLst/>
              <a:gdLst/>
              <a:ahLst/>
              <a:cxnLst/>
              <a:rect l="l" t="t" r="r" b="b"/>
              <a:pathLst>
                <a:path w="3549" h="3573" extrusionOk="0">
                  <a:moveTo>
                    <a:pt x="1698" y="1"/>
                  </a:moveTo>
                  <a:cubicBezTo>
                    <a:pt x="1414" y="1"/>
                    <a:pt x="1129" y="66"/>
                    <a:pt x="866" y="198"/>
                  </a:cubicBezTo>
                  <a:cubicBezTo>
                    <a:pt x="262" y="502"/>
                    <a:pt x="0" y="1129"/>
                    <a:pt x="0" y="1852"/>
                  </a:cubicBezTo>
                  <a:cubicBezTo>
                    <a:pt x="0" y="2874"/>
                    <a:pt x="696" y="3573"/>
                    <a:pt x="1718" y="3573"/>
                  </a:cubicBezTo>
                  <a:cubicBezTo>
                    <a:pt x="2441" y="3573"/>
                    <a:pt x="3048" y="3288"/>
                    <a:pt x="3352" y="2684"/>
                  </a:cubicBezTo>
                  <a:cubicBezTo>
                    <a:pt x="3481" y="2425"/>
                    <a:pt x="3549" y="2141"/>
                    <a:pt x="3549" y="1852"/>
                  </a:cubicBezTo>
                  <a:cubicBezTo>
                    <a:pt x="3549" y="1210"/>
                    <a:pt x="3215" y="614"/>
                    <a:pt x="2669" y="276"/>
                  </a:cubicBezTo>
                  <a:cubicBezTo>
                    <a:pt x="2372" y="93"/>
                    <a:pt x="2036" y="1"/>
                    <a:pt x="16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77"/>
            <p:cNvSpPr/>
            <p:nvPr/>
          </p:nvSpPr>
          <p:spPr>
            <a:xfrm>
              <a:off x="3850500" y="2422325"/>
              <a:ext cx="42800" cy="41125"/>
            </a:xfrm>
            <a:custGeom>
              <a:avLst/>
              <a:gdLst/>
              <a:ahLst/>
              <a:cxnLst/>
              <a:rect l="l" t="t" r="r" b="b"/>
              <a:pathLst>
                <a:path w="1712" h="1645" extrusionOk="0">
                  <a:moveTo>
                    <a:pt x="889" y="0"/>
                  </a:moveTo>
                  <a:cubicBezTo>
                    <a:pt x="555" y="0"/>
                    <a:pt x="255" y="200"/>
                    <a:pt x="128" y="508"/>
                  </a:cubicBezTo>
                  <a:cubicBezTo>
                    <a:pt x="1" y="815"/>
                    <a:pt x="71" y="1169"/>
                    <a:pt x="306" y="1404"/>
                  </a:cubicBezTo>
                  <a:cubicBezTo>
                    <a:pt x="464" y="1561"/>
                    <a:pt x="674" y="1645"/>
                    <a:pt x="888" y="1645"/>
                  </a:cubicBezTo>
                  <a:cubicBezTo>
                    <a:pt x="994" y="1645"/>
                    <a:pt x="1101" y="1624"/>
                    <a:pt x="1203" y="1582"/>
                  </a:cubicBezTo>
                  <a:cubicBezTo>
                    <a:pt x="1510" y="1456"/>
                    <a:pt x="1711" y="1155"/>
                    <a:pt x="1711" y="822"/>
                  </a:cubicBezTo>
                  <a:cubicBezTo>
                    <a:pt x="1711" y="368"/>
                    <a:pt x="1343" y="0"/>
                    <a:pt x="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7"/>
            <p:cNvSpPr/>
            <p:nvPr/>
          </p:nvSpPr>
          <p:spPr>
            <a:xfrm>
              <a:off x="3973925" y="2566275"/>
              <a:ext cx="42750" cy="41175"/>
            </a:xfrm>
            <a:custGeom>
              <a:avLst/>
              <a:gdLst/>
              <a:ahLst/>
              <a:cxnLst/>
              <a:rect l="l" t="t" r="r" b="b"/>
              <a:pathLst>
                <a:path w="1710" h="1647" extrusionOk="0">
                  <a:moveTo>
                    <a:pt x="887" y="1"/>
                  </a:moveTo>
                  <a:cubicBezTo>
                    <a:pt x="555" y="1"/>
                    <a:pt x="255" y="200"/>
                    <a:pt x="127" y="509"/>
                  </a:cubicBezTo>
                  <a:cubicBezTo>
                    <a:pt x="0" y="816"/>
                    <a:pt x="69" y="1169"/>
                    <a:pt x="306" y="1406"/>
                  </a:cubicBezTo>
                  <a:cubicBezTo>
                    <a:pt x="463" y="1563"/>
                    <a:pt x="673" y="1646"/>
                    <a:pt x="887" y="1646"/>
                  </a:cubicBezTo>
                  <a:cubicBezTo>
                    <a:pt x="993" y="1646"/>
                    <a:pt x="1100" y="1626"/>
                    <a:pt x="1201" y="1584"/>
                  </a:cubicBezTo>
                  <a:cubicBezTo>
                    <a:pt x="1510" y="1456"/>
                    <a:pt x="1709" y="1155"/>
                    <a:pt x="1709" y="823"/>
                  </a:cubicBezTo>
                  <a:cubicBezTo>
                    <a:pt x="1709" y="368"/>
                    <a:pt x="1341" y="1"/>
                    <a:pt x="8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7"/>
            <p:cNvSpPr/>
            <p:nvPr/>
          </p:nvSpPr>
          <p:spPr>
            <a:xfrm>
              <a:off x="3921025" y="2317425"/>
              <a:ext cx="67875" cy="65850"/>
            </a:xfrm>
            <a:custGeom>
              <a:avLst/>
              <a:gdLst/>
              <a:ahLst/>
              <a:cxnLst/>
              <a:rect l="l" t="t" r="r" b="b"/>
              <a:pathLst>
                <a:path w="2715" h="2634" extrusionOk="0">
                  <a:moveTo>
                    <a:pt x="1358" y="0"/>
                  </a:moveTo>
                  <a:cubicBezTo>
                    <a:pt x="1282" y="0"/>
                    <a:pt x="1206" y="40"/>
                    <a:pt x="1170" y="120"/>
                  </a:cubicBezTo>
                  <a:cubicBezTo>
                    <a:pt x="964" y="566"/>
                    <a:pt x="606" y="922"/>
                    <a:pt x="161" y="1129"/>
                  </a:cubicBezTo>
                  <a:cubicBezTo>
                    <a:pt x="1" y="1202"/>
                    <a:pt x="1" y="1430"/>
                    <a:pt x="161" y="1505"/>
                  </a:cubicBezTo>
                  <a:cubicBezTo>
                    <a:pt x="606" y="1710"/>
                    <a:pt x="964" y="2068"/>
                    <a:pt x="1170" y="2512"/>
                  </a:cubicBezTo>
                  <a:cubicBezTo>
                    <a:pt x="1206" y="2593"/>
                    <a:pt x="1282" y="2633"/>
                    <a:pt x="1358" y="2633"/>
                  </a:cubicBezTo>
                  <a:cubicBezTo>
                    <a:pt x="1433" y="2633"/>
                    <a:pt x="1509" y="2593"/>
                    <a:pt x="1546" y="2512"/>
                  </a:cubicBezTo>
                  <a:cubicBezTo>
                    <a:pt x="1751" y="2068"/>
                    <a:pt x="2109" y="1710"/>
                    <a:pt x="2553" y="1505"/>
                  </a:cubicBezTo>
                  <a:cubicBezTo>
                    <a:pt x="2715" y="1430"/>
                    <a:pt x="2715" y="1202"/>
                    <a:pt x="2553" y="1129"/>
                  </a:cubicBezTo>
                  <a:cubicBezTo>
                    <a:pt x="2109" y="922"/>
                    <a:pt x="1751" y="566"/>
                    <a:pt x="1546" y="120"/>
                  </a:cubicBezTo>
                  <a:cubicBezTo>
                    <a:pt x="1509" y="40"/>
                    <a:pt x="1433" y="0"/>
                    <a:pt x="1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77"/>
            <p:cNvSpPr/>
            <p:nvPr/>
          </p:nvSpPr>
          <p:spPr>
            <a:xfrm>
              <a:off x="4114150" y="2500125"/>
              <a:ext cx="51850" cy="50050"/>
            </a:xfrm>
            <a:custGeom>
              <a:avLst/>
              <a:gdLst/>
              <a:ahLst/>
              <a:cxnLst/>
              <a:rect l="l" t="t" r="r" b="b"/>
              <a:pathLst>
                <a:path w="2074" h="2002" extrusionOk="0">
                  <a:moveTo>
                    <a:pt x="1037" y="1"/>
                  </a:moveTo>
                  <a:cubicBezTo>
                    <a:pt x="965" y="1"/>
                    <a:pt x="893" y="38"/>
                    <a:pt x="854" y="111"/>
                  </a:cubicBezTo>
                  <a:cubicBezTo>
                    <a:pt x="697" y="414"/>
                    <a:pt x="449" y="662"/>
                    <a:pt x="147" y="819"/>
                  </a:cubicBezTo>
                  <a:cubicBezTo>
                    <a:pt x="1" y="896"/>
                    <a:pt x="1" y="1106"/>
                    <a:pt x="147" y="1184"/>
                  </a:cubicBezTo>
                  <a:cubicBezTo>
                    <a:pt x="449" y="1341"/>
                    <a:pt x="697" y="1588"/>
                    <a:pt x="854" y="1891"/>
                  </a:cubicBezTo>
                  <a:cubicBezTo>
                    <a:pt x="893" y="1965"/>
                    <a:pt x="965" y="2001"/>
                    <a:pt x="1037" y="2001"/>
                  </a:cubicBezTo>
                  <a:cubicBezTo>
                    <a:pt x="1110" y="2001"/>
                    <a:pt x="1182" y="1965"/>
                    <a:pt x="1221" y="1891"/>
                  </a:cubicBezTo>
                  <a:cubicBezTo>
                    <a:pt x="1376" y="1588"/>
                    <a:pt x="1624" y="1341"/>
                    <a:pt x="1928" y="1184"/>
                  </a:cubicBezTo>
                  <a:cubicBezTo>
                    <a:pt x="2074" y="1106"/>
                    <a:pt x="2074" y="896"/>
                    <a:pt x="1928" y="819"/>
                  </a:cubicBezTo>
                  <a:cubicBezTo>
                    <a:pt x="1624" y="662"/>
                    <a:pt x="1376" y="414"/>
                    <a:pt x="1221" y="111"/>
                  </a:cubicBezTo>
                  <a:cubicBezTo>
                    <a:pt x="1182" y="38"/>
                    <a:pt x="1110" y="1"/>
                    <a:pt x="10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77"/>
            <p:cNvSpPr/>
            <p:nvPr/>
          </p:nvSpPr>
          <p:spPr>
            <a:xfrm>
              <a:off x="3955175" y="2453150"/>
              <a:ext cx="61700" cy="61725"/>
            </a:xfrm>
            <a:custGeom>
              <a:avLst/>
              <a:gdLst/>
              <a:ahLst/>
              <a:cxnLst/>
              <a:rect l="l" t="t" r="r" b="b"/>
              <a:pathLst>
                <a:path w="2468" h="2469" extrusionOk="0">
                  <a:moveTo>
                    <a:pt x="1225" y="1"/>
                  </a:moveTo>
                  <a:cubicBezTo>
                    <a:pt x="999" y="1"/>
                    <a:pt x="815" y="185"/>
                    <a:pt x="815" y="413"/>
                  </a:cubicBezTo>
                  <a:lnTo>
                    <a:pt x="815" y="823"/>
                  </a:lnTo>
                  <a:lnTo>
                    <a:pt x="403" y="823"/>
                  </a:lnTo>
                  <a:cubicBezTo>
                    <a:pt x="179" y="829"/>
                    <a:pt x="0" y="1011"/>
                    <a:pt x="0" y="1235"/>
                  </a:cubicBezTo>
                  <a:cubicBezTo>
                    <a:pt x="0" y="1458"/>
                    <a:pt x="179" y="1641"/>
                    <a:pt x="403" y="1646"/>
                  </a:cubicBezTo>
                  <a:lnTo>
                    <a:pt x="814" y="1646"/>
                  </a:lnTo>
                  <a:lnTo>
                    <a:pt x="814" y="2058"/>
                  </a:lnTo>
                  <a:cubicBezTo>
                    <a:pt x="814" y="2284"/>
                    <a:pt x="998" y="2468"/>
                    <a:pt x="1225" y="2468"/>
                  </a:cubicBezTo>
                  <a:cubicBezTo>
                    <a:pt x="1452" y="2468"/>
                    <a:pt x="1637" y="2284"/>
                    <a:pt x="1637" y="2058"/>
                  </a:cubicBezTo>
                  <a:lnTo>
                    <a:pt x="1637" y="1646"/>
                  </a:lnTo>
                  <a:lnTo>
                    <a:pt x="2048" y="1646"/>
                  </a:lnTo>
                  <a:cubicBezTo>
                    <a:pt x="2050" y="1646"/>
                    <a:pt x="2053" y="1646"/>
                    <a:pt x="2055" y="1646"/>
                  </a:cubicBezTo>
                  <a:cubicBezTo>
                    <a:pt x="2282" y="1646"/>
                    <a:pt x="2468" y="1463"/>
                    <a:pt x="2468" y="1235"/>
                  </a:cubicBezTo>
                  <a:cubicBezTo>
                    <a:pt x="2468" y="1007"/>
                    <a:pt x="2282" y="823"/>
                    <a:pt x="2055" y="823"/>
                  </a:cubicBezTo>
                  <a:cubicBezTo>
                    <a:pt x="2053" y="823"/>
                    <a:pt x="2050" y="823"/>
                    <a:pt x="2048" y="823"/>
                  </a:cubicBezTo>
                  <a:lnTo>
                    <a:pt x="1637" y="823"/>
                  </a:lnTo>
                  <a:lnTo>
                    <a:pt x="1637" y="413"/>
                  </a:lnTo>
                  <a:cubicBezTo>
                    <a:pt x="1637" y="185"/>
                    <a:pt x="1453" y="1"/>
                    <a:pt x="1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7"/>
            <p:cNvSpPr/>
            <p:nvPr/>
          </p:nvSpPr>
          <p:spPr>
            <a:xfrm>
              <a:off x="4087600" y="2309175"/>
              <a:ext cx="53475" cy="51475"/>
            </a:xfrm>
            <a:custGeom>
              <a:avLst/>
              <a:gdLst/>
              <a:ahLst/>
              <a:cxnLst/>
              <a:rect l="l" t="t" r="r" b="b"/>
              <a:pathLst>
                <a:path w="2139" h="2059" extrusionOk="0">
                  <a:moveTo>
                    <a:pt x="1687" y="1"/>
                  </a:moveTo>
                  <a:cubicBezTo>
                    <a:pt x="1582" y="1"/>
                    <a:pt x="1477" y="41"/>
                    <a:pt x="1397" y="122"/>
                  </a:cubicBezTo>
                  <a:lnTo>
                    <a:pt x="1070" y="447"/>
                  </a:lnTo>
                  <a:lnTo>
                    <a:pt x="745" y="122"/>
                  </a:lnTo>
                  <a:cubicBezTo>
                    <a:pt x="664" y="42"/>
                    <a:pt x="560" y="3"/>
                    <a:pt x="455" y="3"/>
                  </a:cubicBezTo>
                  <a:cubicBezTo>
                    <a:pt x="350" y="3"/>
                    <a:pt x="245" y="43"/>
                    <a:pt x="165" y="123"/>
                  </a:cubicBezTo>
                  <a:cubicBezTo>
                    <a:pt x="5" y="283"/>
                    <a:pt x="3" y="542"/>
                    <a:pt x="163" y="703"/>
                  </a:cubicBezTo>
                  <a:lnTo>
                    <a:pt x="489" y="1029"/>
                  </a:lnTo>
                  <a:lnTo>
                    <a:pt x="163" y="1355"/>
                  </a:lnTo>
                  <a:cubicBezTo>
                    <a:pt x="0" y="1515"/>
                    <a:pt x="0" y="1777"/>
                    <a:pt x="162" y="1938"/>
                  </a:cubicBezTo>
                  <a:cubicBezTo>
                    <a:pt x="241" y="2019"/>
                    <a:pt x="346" y="2059"/>
                    <a:pt x="451" y="2059"/>
                  </a:cubicBezTo>
                  <a:cubicBezTo>
                    <a:pt x="557" y="2059"/>
                    <a:pt x="664" y="2018"/>
                    <a:pt x="745" y="1937"/>
                  </a:cubicBezTo>
                  <a:lnTo>
                    <a:pt x="1070" y="1610"/>
                  </a:lnTo>
                  <a:lnTo>
                    <a:pt x="1397" y="1937"/>
                  </a:lnTo>
                  <a:cubicBezTo>
                    <a:pt x="1477" y="2017"/>
                    <a:pt x="1582" y="2057"/>
                    <a:pt x="1687" y="2057"/>
                  </a:cubicBezTo>
                  <a:cubicBezTo>
                    <a:pt x="1792" y="2057"/>
                    <a:pt x="1898" y="2017"/>
                    <a:pt x="1978" y="1937"/>
                  </a:cubicBezTo>
                  <a:cubicBezTo>
                    <a:pt x="2138" y="1776"/>
                    <a:pt x="2138" y="1515"/>
                    <a:pt x="1978" y="1355"/>
                  </a:cubicBezTo>
                  <a:lnTo>
                    <a:pt x="1652" y="1029"/>
                  </a:lnTo>
                  <a:lnTo>
                    <a:pt x="1978" y="703"/>
                  </a:lnTo>
                  <a:cubicBezTo>
                    <a:pt x="2138" y="542"/>
                    <a:pt x="2138" y="282"/>
                    <a:pt x="1978" y="122"/>
                  </a:cubicBezTo>
                  <a:cubicBezTo>
                    <a:pt x="1898" y="41"/>
                    <a:pt x="1792" y="1"/>
                    <a:pt x="16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7"/>
            <p:cNvSpPr/>
            <p:nvPr/>
          </p:nvSpPr>
          <p:spPr>
            <a:xfrm>
              <a:off x="4004725" y="2237125"/>
              <a:ext cx="44050" cy="30875"/>
            </a:xfrm>
            <a:custGeom>
              <a:avLst/>
              <a:gdLst/>
              <a:ahLst/>
              <a:cxnLst/>
              <a:rect l="l" t="t" r="r" b="b"/>
              <a:pathLst>
                <a:path w="1762" h="1235" extrusionOk="0">
                  <a:moveTo>
                    <a:pt x="473" y="0"/>
                  </a:moveTo>
                  <a:cubicBezTo>
                    <a:pt x="322" y="0"/>
                    <a:pt x="176" y="84"/>
                    <a:pt x="104" y="228"/>
                  </a:cubicBezTo>
                  <a:cubicBezTo>
                    <a:pt x="0" y="434"/>
                    <a:pt x="87" y="683"/>
                    <a:pt x="293" y="784"/>
                  </a:cubicBezTo>
                  <a:lnTo>
                    <a:pt x="1117" y="1194"/>
                  </a:lnTo>
                  <a:cubicBezTo>
                    <a:pt x="1174" y="1222"/>
                    <a:pt x="1235" y="1235"/>
                    <a:pt x="1295" y="1235"/>
                  </a:cubicBezTo>
                  <a:cubicBezTo>
                    <a:pt x="1446" y="1235"/>
                    <a:pt x="1591" y="1151"/>
                    <a:pt x="1661" y="1007"/>
                  </a:cubicBezTo>
                  <a:cubicBezTo>
                    <a:pt x="1762" y="806"/>
                    <a:pt x="1684" y="563"/>
                    <a:pt x="1485" y="458"/>
                  </a:cubicBezTo>
                  <a:lnTo>
                    <a:pt x="663" y="47"/>
                  </a:lnTo>
                  <a:cubicBezTo>
                    <a:pt x="602" y="15"/>
                    <a:pt x="537" y="0"/>
                    <a:pt x="4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77"/>
            <p:cNvSpPr/>
            <p:nvPr/>
          </p:nvSpPr>
          <p:spPr>
            <a:xfrm>
              <a:off x="4189850" y="2412025"/>
              <a:ext cx="33950" cy="41350"/>
            </a:xfrm>
            <a:custGeom>
              <a:avLst/>
              <a:gdLst/>
              <a:ahLst/>
              <a:cxnLst/>
              <a:rect l="l" t="t" r="r" b="b"/>
              <a:pathLst>
                <a:path w="1358" h="1654" extrusionOk="0">
                  <a:moveTo>
                    <a:pt x="888" y="1"/>
                  </a:moveTo>
                  <a:cubicBezTo>
                    <a:pt x="737" y="1"/>
                    <a:pt x="592" y="84"/>
                    <a:pt x="520" y="228"/>
                  </a:cubicBezTo>
                  <a:lnTo>
                    <a:pt x="108" y="1050"/>
                  </a:lnTo>
                  <a:cubicBezTo>
                    <a:pt x="1" y="1254"/>
                    <a:pt x="83" y="1507"/>
                    <a:pt x="289" y="1611"/>
                  </a:cubicBezTo>
                  <a:cubicBezTo>
                    <a:pt x="348" y="1640"/>
                    <a:pt x="410" y="1653"/>
                    <a:pt x="471" y="1653"/>
                  </a:cubicBezTo>
                  <a:cubicBezTo>
                    <a:pt x="625" y="1653"/>
                    <a:pt x="773" y="1567"/>
                    <a:pt x="844" y="1418"/>
                  </a:cubicBezTo>
                  <a:lnTo>
                    <a:pt x="1256" y="596"/>
                  </a:lnTo>
                  <a:cubicBezTo>
                    <a:pt x="1358" y="392"/>
                    <a:pt x="1276" y="145"/>
                    <a:pt x="1072" y="44"/>
                  </a:cubicBezTo>
                  <a:cubicBezTo>
                    <a:pt x="1012" y="15"/>
                    <a:pt x="949" y="1"/>
                    <a:pt x="8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7"/>
            <p:cNvSpPr/>
            <p:nvPr/>
          </p:nvSpPr>
          <p:spPr>
            <a:xfrm>
              <a:off x="3840400" y="2545700"/>
              <a:ext cx="33650" cy="41000"/>
            </a:xfrm>
            <a:custGeom>
              <a:avLst/>
              <a:gdLst/>
              <a:ahLst/>
              <a:cxnLst/>
              <a:rect l="l" t="t" r="r" b="b"/>
              <a:pathLst>
                <a:path w="1346" h="1640" extrusionOk="0">
                  <a:moveTo>
                    <a:pt x="470" y="0"/>
                  </a:moveTo>
                  <a:cubicBezTo>
                    <a:pt x="408" y="0"/>
                    <a:pt x="345" y="14"/>
                    <a:pt x="286" y="44"/>
                  </a:cubicBezTo>
                  <a:cubicBezTo>
                    <a:pt x="82" y="146"/>
                    <a:pt x="0" y="392"/>
                    <a:pt x="102" y="596"/>
                  </a:cubicBezTo>
                  <a:lnTo>
                    <a:pt x="512" y="1419"/>
                  </a:lnTo>
                  <a:cubicBezTo>
                    <a:pt x="586" y="1559"/>
                    <a:pt x="729" y="1640"/>
                    <a:pt x="877" y="1640"/>
                  </a:cubicBezTo>
                  <a:cubicBezTo>
                    <a:pt x="939" y="1640"/>
                    <a:pt x="1002" y="1626"/>
                    <a:pt x="1061" y="1596"/>
                  </a:cubicBezTo>
                  <a:cubicBezTo>
                    <a:pt x="1262" y="1496"/>
                    <a:pt x="1346" y="1252"/>
                    <a:pt x="1249" y="1050"/>
                  </a:cubicBezTo>
                  <a:lnTo>
                    <a:pt x="838" y="228"/>
                  </a:lnTo>
                  <a:cubicBezTo>
                    <a:pt x="765" y="84"/>
                    <a:pt x="621" y="0"/>
                    <a:pt x="4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7"/>
            <p:cNvSpPr/>
            <p:nvPr/>
          </p:nvSpPr>
          <p:spPr>
            <a:xfrm>
              <a:off x="3830525" y="2340150"/>
              <a:ext cx="32800" cy="30800"/>
            </a:xfrm>
            <a:custGeom>
              <a:avLst/>
              <a:gdLst/>
              <a:ahLst/>
              <a:cxnLst/>
              <a:rect l="l" t="t" r="r" b="b"/>
              <a:pathLst>
                <a:path w="1312" h="1232" extrusionOk="0">
                  <a:moveTo>
                    <a:pt x="860" y="1"/>
                  </a:moveTo>
                  <a:cubicBezTo>
                    <a:pt x="756" y="1"/>
                    <a:pt x="653" y="40"/>
                    <a:pt x="573" y="116"/>
                  </a:cubicBezTo>
                  <a:lnTo>
                    <a:pt x="163" y="528"/>
                  </a:lnTo>
                  <a:cubicBezTo>
                    <a:pt x="0" y="688"/>
                    <a:pt x="0" y="950"/>
                    <a:pt x="162" y="1111"/>
                  </a:cubicBezTo>
                  <a:cubicBezTo>
                    <a:pt x="241" y="1192"/>
                    <a:pt x="347" y="1232"/>
                    <a:pt x="452" y="1232"/>
                  </a:cubicBezTo>
                  <a:cubicBezTo>
                    <a:pt x="558" y="1232"/>
                    <a:pt x="664" y="1191"/>
                    <a:pt x="745" y="1110"/>
                  </a:cubicBezTo>
                  <a:lnTo>
                    <a:pt x="1155" y="698"/>
                  </a:lnTo>
                  <a:cubicBezTo>
                    <a:pt x="1312" y="537"/>
                    <a:pt x="1309" y="281"/>
                    <a:pt x="1151" y="122"/>
                  </a:cubicBezTo>
                  <a:cubicBezTo>
                    <a:pt x="1070" y="41"/>
                    <a:pt x="965" y="1"/>
                    <a:pt x="8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7"/>
            <p:cNvSpPr/>
            <p:nvPr/>
          </p:nvSpPr>
          <p:spPr>
            <a:xfrm>
              <a:off x="4149275" y="2741050"/>
              <a:ext cx="35375" cy="30900"/>
            </a:xfrm>
            <a:custGeom>
              <a:avLst/>
              <a:gdLst/>
              <a:ahLst/>
              <a:cxnLst/>
              <a:rect l="l" t="t" r="r" b="b"/>
              <a:pathLst>
                <a:path w="1415" h="1236" extrusionOk="0">
                  <a:moveTo>
                    <a:pt x="453" y="0"/>
                  </a:moveTo>
                  <a:cubicBezTo>
                    <a:pt x="348" y="0"/>
                    <a:pt x="243" y="40"/>
                    <a:pt x="162" y="121"/>
                  </a:cubicBezTo>
                  <a:cubicBezTo>
                    <a:pt x="1" y="282"/>
                    <a:pt x="1" y="544"/>
                    <a:pt x="164" y="704"/>
                  </a:cubicBezTo>
                  <a:lnTo>
                    <a:pt x="575" y="1115"/>
                  </a:lnTo>
                  <a:cubicBezTo>
                    <a:pt x="652" y="1192"/>
                    <a:pt x="756" y="1235"/>
                    <a:pt x="865" y="1235"/>
                  </a:cubicBezTo>
                  <a:cubicBezTo>
                    <a:pt x="1232" y="1235"/>
                    <a:pt x="1414" y="793"/>
                    <a:pt x="1157" y="534"/>
                  </a:cubicBezTo>
                  <a:lnTo>
                    <a:pt x="745" y="122"/>
                  </a:lnTo>
                  <a:cubicBezTo>
                    <a:pt x="665" y="41"/>
                    <a:pt x="559" y="0"/>
                    <a:pt x="4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7"/>
            <p:cNvSpPr/>
            <p:nvPr/>
          </p:nvSpPr>
          <p:spPr>
            <a:xfrm>
              <a:off x="4073975" y="2720500"/>
              <a:ext cx="64725" cy="66025"/>
            </a:xfrm>
            <a:custGeom>
              <a:avLst/>
              <a:gdLst/>
              <a:ahLst/>
              <a:cxnLst/>
              <a:rect l="l" t="t" r="r" b="b"/>
              <a:pathLst>
                <a:path w="2589" h="2641" extrusionOk="0">
                  <a:moveTo>
                    <a:pt x="175" y="1"/>
                  </a:moveTo>
                  <a:cubicBezTo>
                    <a:pt x="153" y="1"/>
                    <a:pt x="131" y="2"/>
                    <a:pt x="108" y="6"/>
                  </a:cubicBezTo>
                  <a:lnTo>
                    <a:pt x="1" y="510"/>
                  </a:lnTo>
                  <a:lnTo>
                    <a:pt x="2023" y="2640"/>
                  </a:lnTo>
                  <a:lnTo>
                    <a:pt x="2588" y="2263"/>
                  </a:lnTo>
                  <a:cubicBezTo>
                    <a:pt x="2570" y="2232"/>
                    <a:pt x="2547" y="2203"/>
                    <a:pt x="2523" y="2178"/>
                  </a:cubicBezTo>
                  <a:lnTo>
                    <a:pt x="466" y="122"/>
                  </a:lnTo>
                  <a:cubicBezTo>
                    <a:pt x="389" y="43"/>
                    <a:pt x="284" y="1"/>
                    <a:pt x="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7"/>
            <p:cNvSpPr/>
            <p:nvPr/>
          </p:nvSpPr>
          <p:spPr>
            <a:xfrm>
              <a:off x="4118475" y="2648525"/>
              <a:ext cx="55925" cy="51450"/>
            </a:xfrm>
            <a:custGeom>
              <a:avLst/>
              <a:gdLst/>
              <a:ahLst/>
              <a:cxnLst/>
              <a:rect l="l" t="t" r="r" b="b"/>
              <a:pathLst>
                <a:path w="2237" h="2058" extrusionOk="0">
                  <a:moveTo>
                    <a:pt x="452" y="1"/>
                  </a:moveTo>
                  <a:cubicBezTo>
                    <a:pt x="347" y="1"/>
                    <a:pt x="242" y="41"/>
                    <a:pt x="162" y="122"/>
                  </a:cubicBezTo>
                  <a:cubicBezTo>
                    <a:pt x="1" y="282"/>
                    <a:pt x="1" y="542"/>
                    <a:pt x="162" y="703"/>
                  </a:cubicBezTo>
                  <a:lnTo>
                    <a:pt x="1396" y="1937"/>
                  </a:lnTo>
                  <a:cubicBezTo>
                    <a:pt x="1472" y="2015"/>
                    <a:pt x="1577" y="2057"/>
                    <a:pt x="1686" y="2057"/>
                  </a:cubicBezTo>
                  <a:cubicBezTo>
                    <a:pt x="2052" y="2057"/>
                    <a:pt x="2236" y="1614"/>
                    <a:pt x="1977" y="1356"/>
                  </a:cubicBezTo>
                  <a:lnTo>
                    <a:pt x="743" y="122"/>
                  </a:lnTo>
                  <a:cubicBezTo>
                    <a:pt x="663" y="41"/>
                    <a:pt x="557" y="1"/>
                    <a:pt x="4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77"/>
            <p:cNvSpPr/>
            <p:nvPr/>
          </p:nvSpPr>
          <p:spPr>
            <a:xfrm>
              <a:off x="4062550" y="2648875"/>
              <a:ext cx="78525" cy="81975"/>
            </a:xfrm>
            <a:custGeom>
              <a:avLst/>
              <a:gdLst/>
              <a:ahLst/>
              <a:cxnLst/>
              <a:rect l="l" t="t" r="r" b="b"/>
              <a:pathLst>
                <a:path w="3141" h="3279" extrusionOk="0">
                  <a:moveTo>
                    <a:pt x="405" y="0"/>
                  </a:moveTo>
                  <a:cubicBezTo>
                    <a:pt x="1" y="248"/>
                    <a:pt x="229" y="986"/>
                    <a:pt x="229" y="986"/>
                  </a:cubicBezTo>
                  <a:lnTo>
                    <a:pt x="2399" y="3158"/>
                  </a:lnTo>
                  <a:cubicBezTo>
                    <a:pt x="2479" y="3238"/>
                    <a:pt x="2584" y="3278"/>
                    <a:pt x="2689" y="3278"/>
                  </a:cubicBezTo>
                  <a:cubicBezTo>
                    <a:pt x="2794" y="3278"/>
                    <a:pt x="2900" y="3238"/>
                    <a:pt x="2980" y="3158"/>
                  </a:cubicBezTo>
                  <a:cubicBezTo>
                    <a:pt x="3140" y="2997"/>
                    <a:pt x="3140" y="2737"/>
                    <a:pt x="2980" y="2575"/>
                  </a:cubicBezTo>
                  <a:lnTo>
                    <a:pt x="40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77"/>
            <p:cNvSpPr/>
            <p:nvPr/>
          </p:nvSpPr>
          <p:spPr>
            <a:xfrm>
              <a:off x="4050150" y="2640875"/>
              <a:ext cx="22550" cy="32675"/>
            </a:xfrm>
            <a:custGeom>
              <a:avLst/>
              <a:gdLst/>
              <a:ahLst/>
              <a:cxnLst/>
              <a:rect l="l" t="t" r="r" b="b"/>
              <a:pathLst>
                <a:path w="902" h="1307" extrusionOk="0">
                  <a:moveTo>
                    <a:pt x="582" y="0"/>
                  </a:moveTo>
                  <a:cubicBezTo>
                    <a:pt x="369" y="175"/>
                    <a:pt x="174" y="370"/>
                    <a:pt x="0" y="583"/>
                  </a:cubicBezTo>
                  <a:lnTo>
                    <a:pt x="723" y="1306"/>
                  </a:lnTo>
                  <a:cubicBezTo>
                    <a:pt x="743" y="971"/>
                    <a:pt x="802" y="640"/>
                    <a:pt x="901" y="320"/>
                  </a:cubicBezTo>
                  <a:lnTo>
                    <a:pt x="58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77"/>
            <p:cNvSpPr/>
            <p:nvPr/>
          </p:nvSpPr>
          <p:spPr>
            <a:xfrm>
              <a:off x="4295825" y="2571200"/>
              <a:ext cx="96425" cy="87625"/>
            </a:xfrm>
            <a:custGeom>
              <a:avLst/>
              <a:gdLst/>
              <a:ahLst/>
              <a:cxnLst/>
              <a:rect l="l" t="t" r="r" b="b"/>
              <a:pathLst>
                <a:path w="3857" h="3505" extrusionOk="0">
                  <a:moveTo>
                    <a:pt x="1370" y="0"/>
                  </a:moveTo>
                  <a:lnTo>
                    <a:pt x="1370" y="0"/>
                  </a:lnTo>
                  <a:cubicBezTo>
                    <a:pt x="243" y="568"/>
                    <a:pt x="1" y="2070"/>
                    <a:pt x="893" y="2963"/>
                  </a:cubicBezTo>
                  <a:cubicBezTo>
                    <a:pt x="1243" y="3313"/>
                    <a:pt x="1714" y="3505"/>
                    <a:pt x="2201" y="3505"/>
                  </a:cubicBezTo>
                  <a:cubicBezTo>
                    <a:pt x="2299" y="3505"/>
                    <a:pt x="2398" y="3497"/>
                    <a:pt x="2496" y="3481"/>
                  </a:cubicBezTo>
                  <a:cubicBezTo>
                    <a:pt x="3084" y="3387"/>
                    <a:pt x="3589" y="3017"/>
                    <a:pt x="3856" y="2486"/>
                  </a:cubicBezTo>
                  <a:lnTo>
                    <a:pt x="3856" y="2486"/>
                  </a:lnTo>
                  <a:cubicBezTo>
                    <a:pt x="3597" y="2615"/>
                    <a:pt x="3313" y="2683"/>
                    <a:pt x="3024" y="2683"/>
                  </a:cubicBezTo>
                  <a:cubicBezTo>
                    <a:pt x="2382" y="2683"/>
                    <a:pt x="1786" y="2349"/>
                    <a:pt x="1449" y="1803"/>
                  </a:cubicBezTo>
                  <a:cubicBezTo>
                    <a:pt x="1111" y="1257"/>
                    <a:pt x="1082" y="575"/>
                    <a:pt x="13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7"/>
            <p:cNvSpPr/>
            <p:nvPr/>
          </p:nvSpPr>
          <p:spPr>
            <a:xfrm>
              <a:off x="4067075" y="2720625"/>
              <a:ext cx="74100" cy="71900"/>
            </a:xfrm>
            <a:custGeom>
              <a:avLst/>
              <a:gdLst/>
              <a:ahLst/>
              <a:cxnLst/>
              <a:rect l="l" t="t" r="r" b="b"/>
              <a:pathLst>
                <a:path w="2964" h="2876" extrusionOk="0">
                  <a:moveTo>
                    <a:pt x="384" y="1"/>
                  </a:moveTo>
                  <a:cubicBezTo>
                    <a:pt x="299" y="14"/>
                    <a:pt x="220" y="55"/>
                    <a:pt x="161" y="117"/>
                  </a:cubicBezTo>
                  <a:cubicBezTo>
                    <a:pt x="1" y="277"/>
                    <a:pt x="1" y="537"/>
                    <a:pt x="161" y="698"/>
                  </a:cubicBezTo>
                  <a:lnTo>
                    <a:pt x="2218" y="2754"/>
                  </a:lnTo>
                  <a:cubicBezTo>
                    <a:pt x="2298" y="2835"/>
                    <a:pt x="2403" y="2875"/>
                    <a:pt x="2508" y="2875"/>
                  </a:cubicBezTo>
                  <a:cubicBezTo>
                    <a:pt x="2613" y="2875"/>
                    <a:pt x="2719" y="2835"/>
                    <a:pt x="2799" y="2754"/>
                  </a:cubicBezTo>
                  <a:cubicBezTo>
                    <a:pt x="2937" y="2617"/>
                    <a:pt x="2964" y="2416"/>
                    <a:pt x="2864" y="2258"/>
                  </a:cubicBezTo>
                  <a:cubicBezTo>
                    <a:pt x="1762" y="1888"/>
                    <a:pt x="850" y="1055"/>
                    <a:pt x="3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9" name="Google Shape;3079;p77"/>
          <p:cNvGrpSpPr/>
          <p:nvPr/>
        </p:nvGrpSpPr>
        <p:grpSpPr>
          <a:xfrm>
            <a:off x="5691820" y="2374718"/>
            <a:ext cx="609350" cy="550882"/>
            <a:chOff x="2875700" y="2177250"/>
            <a:chExt cx="703475" cy="635975"/>
          </a:xfrm>
        </p:grpSpPr>
        <p:sp>
          <p:nvSpPr>
            <p:cNvPr id="3080" name="Google Shape;3080;p77"/>
            <p:cNvSpPr/>
            <p:nvPr/>
          </p:nvSpPr>
          <p:spPr>
            <a:xfrm>
              <a:off x="2987525" y="2227100"/>
              <a:ext cx="512050" cy="523725"/>
            </a:xfrm>
            <a:custGeom>
              <a:avLst/>
              <a:gdLst/>
              <a:ahLst/>
              <a:cxnLst/>
              <a:rect l="l" t="t" r="r" b="b"/>
              <a:pathLst>
                <a:path w="20482" h="20949" extrusionOk="0">
                  <a:moveTo>
                    <a:pt x="10122" y="1"/>
                  </a:moveTo>
                  <a:cubicBezTo>
                    <a:pt x="7964" y="1"/>
                    <a:pt x="5798" y="650"/>
                    <a:pt x="3934" y="1966"/>
                  </a:cubicBezTo>
                  <a:cubicBezTo>
                    <a:pt x="1187" y="3908"/>
                    <a:pt x="0" y="7110"/>
                    <a:pt x="0" y="10732"/>
                  </a:cubicBezTo>
                  <a:cubicBezTo>
                    <a:pt x="0" y="16658"/>
                    <a:pt x="4198" y="20949"/>
                    <a:pt x="10125" y="20949"/>
                  </a:cubicBezTo>
                  <a:cubicBezTo>
                    <a:pt x="16052" y="20949"/>
                    <a:pt x="20482" y="16658"/>
                    <a:pt x="20482" y="10732"/>
                  </a:cubicBezTo>
                  <a:lnTo>
                    <a:pt x="20480" y="10732"/>
                  </a:lnTo>
                  <a:cubicBezTo>
                    <a:pt x="20480" y="7553"/>
                    <a:pt x="19474" y="4698"/>
                    <a:pt x="17278" y="2733"/>
                  </a:cubicBezTo>
                  <a:cubicBezTo>
                    <a:pt x="15253" y="921"/>
                    <a:pt x="12693" y="1"/>
                    <a:pt x="10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77"/>
            <p:cNvSpPr/>
            <p:nvPr/>
          </p:nvSpPr>
          <p:spPr>
            <a:xfrm>
              <a:off x="3352700" y="2177250"/>
              <a:ext cx="216275" cy="238225"/>
            </a:xfrm>
            <a:custGeom>
              <a:avLst/>
              <a:gdLst/>
              <a:ahLst/>
              <a:cxnLst/>
              <a:rect l="l" t="t" r="r" b="b"/>
              <a:pathLst>
                <a:path w="8651" h="9529" extrusionOk="0">
                  <a:moveTo>
                    <a:pt x="5299" y="0"/>
                  </a:moveTo>
                  <a:cubicBezTo>
                    <a:pt x="3847" y="0"/>
                    <a:pt x="1999" y="652"/>
                    <a:pt x="0" y="1747"/>
                  </a:cubicBezTo>
                  <a:cubicBezTo>
                    <a:pt x="136" y="1971"/>
                    <a:pt x="259" y="2201"/>
                    <a:pt x="371" y="2437"/>
                  </a:cubicBezTo>
                  <a:cubicBezTo>
                    <a:pt x="2363" y="1357"/>
                    <a:pt x="4071" y="810"/>
                    <a:pt x="5302" y="810"/>
                  </a:cubicBezTo>
                  <a:cubicBezTo>
                    <a:pt x="6001" y="810"/>
                    <a:pt x="6546" y="987"/>
                    <a:pt x="6902" y="1342"/>
                  </a:cubicBezTo>
                  <a:cubicBezTo>
                    <a:pt x="7264" y="1703"/>
                    <a:pt x="7442" y="2251"/>
                    <a:pt x="7442" y="2948"/>
                  </a:cubicBezTo>
                  <a:cubicBezTo>
                    <a:pt x="7442" y="4016"/>
                    <a:pt x="7025" y="5438"/>
                    <a:pt x="6207" y="7098"/>
                  </a:cubicBezTo>
                  <a:cubicBezTo>
                    <a:pt x="5969" y="7578"/>
                    <a:pt x="5702" y="8069"/>
                    <a:pt x="5411" y="8565"/>
                  </a:cubicBezTo>
                  <a:cubicBezTo>
                    <a:pt x="5542" y="8879"/>
                    <a:pt x="5655" y="9202"/>
                    <a:pt x="5759" y="9529"/>
                  </a:cubicBezTo>
                  <a:cubicBezTo>
                    <a:pt x="6196" y="8821"/>
                    <a:pt x="6586" y="8125"/>
                    <a:pt x="6919" y="7450"/>
                  </a:cubicBezTo>
                  <a:cubicBezTo>
                    <a:pt x="8458" y="4335"/>
                    <a:pt x="8651" y="1966"/>
                    <a:pt x="7465" y="781"/>
                  </a:cubicBezTo>
                  <a:lnTo>
                    <a:pt x="7463" y="781"/>
                  </a:lnTo>
                  <a:cubicBezTo>
                    <a:pt x="6928" y="244"/>
                    <a:pt x="6188" y="0"/>
                    <a:pt x="5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77"/>
            <p:cNvSpPr/>
            <p:nvPr/>
          </p:nvSpPr>
          <p:spPr>
            <a:xfrm>
              <a:off x="3200350" y="2219150"/>
              <a:ext cx="169000" cy="125550"/>
            </a:xfrm>
            <a:custGeom>
              <a:avLst/>
              <a:gdLst/>
              <a:ahLst/>
              <a:cxnLst/>
              <a:rect l="l" t="t" r="r" b="b"/>
              <a:pathLst>
                <a:path w="6760" h="5022" extrusionOk="0">
                  <a:moveTo>
                    <a:pt x="6325" y="0"/>
                  </a:moveTo>
                  <a:cubicBezTo>
                    <a:pt x="6263" y="0"/>
                    <a:pt x="6201" y="15"/>
                    <a:pt x="6142" y="47"/>
                  </a:cubicBezTo>
                  <a:cubicBezTo>
                    <a:pt x="4167" y="1124"/>
                    <a:pt x="2041" y="2636"/>
                    <a:pt x="0" y="4385"/>
                  </a:cubicBezTo>
                  <a:cubicBezTo>
                    <a:pt x="142" y="4607"/>
                    <a:pt x="305" y="4814"/>
                    <a:pt x="466" y="5022"/>
                  </a:cubicBezTo>
                  <a:cubicBezTo>
                    <a:pt x="2624" y="3151"/>
                    <a:pt x="4688" y="1719"/>
                    <a:pt x="6513" y="736"/>
                  </a:cubicBezTo>
                  <a:cubicBezTo>
                    <a:pt x="6684" y="645"/>
                    <a:pt x="6759" y="440"/>
                    <a:pt x="6690" y="259"/>
                  </a:cubicBezTo>
                  <a:cubicBezTo>
                    <a:pt x="6690" y="256"/>
                    <a:pt x="6687" y="254"/>
                    <a:pt x="6687" y="252"/>
                  </a:cubicBezTo>
                  <a:cubicBezTo>
                    <a:pt x="6628" y="95"/>
                    <a:pt x="6480" y="0"/>
                    <a:pt x="63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7"/>
            <p:cNvSpPr/>
            <p:nvPr/>
          </p:nvSpPr>
          <p:spPr>
            <a:xfrm>
              <a:off x="2972375" y="2276225"/>
              <a:ext cx="467750" cy="487450"/>
            </a:xfrm>
            <a:custGeom>
              <a:avLst/>
              <a:gdLst/>
              <a:ahLst/>
              <a:cxnLst/>
              <a:rect l="l" t="t" r="r" b="b"/>
              <a:pathLst>
                <a:path w="18710" h="19498" extrusionOk="0">
                  <a:moveTo>
                    <a:pt x="4540" y="1"/>
                  </a:moveTo>
                  <a:lnTo>
                    <a:pt x="4540" y="1"/>
                  </a:lnTo>
                  <a:cubicBezTo>
                    <a:pt x="1793" y="1945"/>
                    <a:pt x="1" y="5147"/>
                    <a:pt x="1" y="8767"/>
                  </a:cubicBezTo>
                  <a:cubicBezTo>
                    <a:pt x="1" y="9502"/>
                    <a:pt x="74" y="10234"/>
                    <a:pt x="223" y="10953"/>
                  </a:cubicBezTo>
                  <a:lnTo>
                    <a:pt x="2045" y="15069"/>
                  </a:lnTo>
                  <a:cubicBezTo>
                    <a:pt x="3996" y="17753"/>
                    <a:pt x="7160" y="19497"/>
                    <a:pt x="10731" y="19497"/>
                  </a:cubicBezTo>
                  <a:cubicBezTo>
                    <a:pt x="13897" y="19497"/>
                    <a:pt x="16741" y="18125"/>
                    <a:pt x="18704" y="15945"/>
                  </a:cubicBezTo>
                  <a:lnTo>
                    <a:pt x="18709" y="15733"/>
                  </a:lnTo>
                  <a:lnTo>
                    <a:pt x="18397" y="15638"/>
                  </a:lnTo>
                  <a:cubicBezTo>
                    <a:pt x="16836" y="16481"/>
                    <a:pt x="15090" y="16922"/>
                    <a:pt x="13316" y="16922"/>
                  </a:cubicBezTo>
                  <a:cubicBezTo>
                    <a:pt x="13313" y="16922"/>
                    <a:pt x="13310" y="16922"/>
                    <a:pt x="13307" y="16922"/>
                  </a:cubicBezTo>
                  <a:lnTo>
                    <a:pt x="13306" y="16922"/>
                  </a:lnTo>
                  <a:cubicBezTo>
                    <a:pt x="7381" y="16922"/>
                    <a:pt x="2576" y="12118"/>
                    <a:pt x="2576" y="6191"/>
                  </a:cubicBezTo>
                  <a:cubicBezTo>
                    <a:pt x="2573" y="3974"/>
                    <a:pt x="3259" y="1810"/>
                    <a:pt x="45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7"/>
            <p:cNvSpPr/>
            <p:nvPr/>
          </p:nvSpPr>
          <p:spPr>
            <a:xfrm>
              <a:off x="3212375" y="2485450"/>
              <a:ext cx="77950" cy="59625"/>
            </a:xfrm>
            <a:custGeom>
              <a:avLst/>
              <a:gdLst/>
              <a:ahLst/>
              <a:cxnLst/>
              <a:rect l="l" t="t" r="r" b="b"/>
              <a:pathLst>
                <a:path w="3118" h="2385" extrusionOk="0">
                  <a:moveTo>
                    <a:pt x="1063" y="1"/>
                  </a:moveTo>
                  <a:cubicBezTo>
                    <a:pt x="356" y="1"/>
                    <a:pt x="0" y="857"/>
                    <a:pt x="501" y="1357"/>
                  </a:cubicBezTo>
                  <a:lnTo>
                    <a:pt x="1179" y="2035"/>
                  </a:lnTo>
                  <a:cubicBezTo>
                    <a:pt x="1403" y="2259"/>
                    <a:pt x="1707" y="2385"/>
                    <a:pt x="2022" y="2385"/>
                  </a:cubicBezTo>
                  <a:lnTo>
                    <a:pt x="2324" y="2385"/>
                  </a:lnTo>
                  <a:cubicBezTo>
                    <a:pt x="2762" y="2385"/>
                    <a:pt x="3117" y="2028"/>
                    <a:pt x="3117" y="1590"/>
                  </a:cubicBezTo>
                  <a:lnTo>
                    <a:pt x="3117" y="1192"/>
                  </a:lnTo>
                  <a:lnTo>
                    <a:pt x="15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7"/>
            <p:cNvSpPr/>
            <p:nvPr/>
          </p:nvSpPr>
          <p:spPr>
            <a:xfrm>
              <a:off x="3359875" y="2488175"/>
              <a:ext cx="138525" cy="182225"/>
            </a:xfrm>
            <a:custGeom>
              <a:avLst/>
              <a:gdLst/>
              <a:ahLst/>
              <a:cxnLst/>
              <a:rect l="l" t="t" r="r" b="b"/>
              <a:pathLst>
                <a:path w="5541" h="7289" extrusionOk="0">
                  <a:moveTo>
                    <a:pt x="2356" y="1"/>
                  </a:moveTo>
                  <a:lnTo>
                    <a:pt x="0" y="1083"/>
                  </a:lnTo>
                  <a:lnTo>
                    <a:pt x="2022" y="3105"/>
                  </a:lnTo>
                  <a:cubicBezTo>
                    <a:pt x="2332" y="3415"/>
                    <a:pt x="2332" y="3918"/>
                    <a:pt x="2022" y="4228"/>
                  </a:cubicBezTo>
                  <a:lnTo>
                    <a:pt x="1555" y="4694"/>
                  </a:lnTo>
                  <a:cubicBezTo>
                    <a:pt x="1245" y="5005"/>
                    <a:pt x="1245" y="5507"/>
                    <a:pt x="1555" y="5818"/>
                  </a:cubicBezTo>
                  <a:lnTo>
                    <a:pt x="2897" y="7158"/>
                  </a:lnTo>
                  <a:lnTo>
                    <a:pt x="3215" y="7288"/>
                  </a:lnTo>
                  <a:cubicBezTo>
                    <a:pt x="3215" y="7288"/>
                    <a:pt x="3751" y="6824"/>
                    <a:pt x="3996" y="6479"/>
                  </a:cubicBezTo>
                  <a:cubicBezTo>
                    <a:pt x="4686" y="5503"/>
                    <a:pt x="5210" y="4418"/>
                    <a:pt x="5541" y="3269"/>
                  </a:cubicBezTo>
                  <a:lnTo>
                    <a:pt x="235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7"/>
            <p:cNvSpPr/>
            <p:nvPr/>
          </p:nvSpPr>
          <p:spPr>
            <a:xfrm>
              <a:off x="3432275" y="2650150"/>
              <a:ext cx="27500" cy="24700"/>
            </a:xfrm>
            <a:custGeom>
              <a:avLst/>
              <a:gdLst/>
              <a:ahLst/>
              <a:cxnLst/>
              <a:rect l="l" t="t" r="r" b="b"/>
              <a:pathLst>
                <a:path w="1100" h="988" extrusionOk="0">
                  <a:moveTo>
                    <a:pt x="1100" y="0"/>
                  </a:moveTo>
                  <a:cubicBezTo>
                    <a:pt x="748" y="249"/>
                    <a:pt x="380" y="476"/>
                    <a:pt x="1" y="679"/>
                  </a:cubicBezTo>
                  <a:lnTo>
                    <a:pt x="308" y="988"/>
                  </a:lnTo>
                  <a:cubicBezTo>
                    <a:pt x="591" y="674"/>
                    <a:pt x="855" y="344"/>
                    <a:pt x="1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77"/>
            <p:cNvSpPr/>
            <p:nvPr/>
          </p:nvSpPr>
          <p:spPr>
            <a:xfrm>
              <a:off x="2977975" y="2550050"/>
              <a:ext cx="97425" cy="102900"/>
            </a:xfrm>
            <a:custGeom>
              <a:avLst/>
              <a:gdLst/>
              <a:ahLst/>
              <a:cxnLst/>
              <a:rect l="l" t="t" r="r" b="b"/>
              <a:pathLst>
                <a:path w="3897" h="4116" extrusionOk="0">
                  <a:moveTo>
                    <a:pt x="0" y="0"/>
                  </a:moveTo>
                  <a:cubicBezTo>
                    <a:pt x="309" y="1486"/>
                    <a:pt x="928" y="2888"/>
                    <a:pt x="1821" y="4116"/>
                  </a:cubicBezTo>
                  <a:lnTo>
                    <a:pt x="1821" y="4115"/>
                  </a:lnTo>
                  <a:lnTo>
                    <a:pt x="3587" y="2350"/>
                  </a:lnTo>
                  <a:cubicBezTo>
                    <a:pt x="3897" y="2039"/>
                    <a:pt x="3897" y="1537"/>
                    <a:pt x="3587" y="1225"/>
                  </a:cubicBezTo>
                  <a:lnTo>
                    <a:pt x="2826" y="466"/>
                  </a:lnTo>
                  <a:cubicBezTo>
                    <a:pt x="2527" y="167"/>
                    <a:pt x="2124" y="0"/>
                    <a:pt x="17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7"/>
            <p:cNvSpPr/>
            <p:nvPr/>
          </p:nvSpPr>
          <p:spPr>
            <a:xfrm>
              <a:off x="3330050" y="2295400"/>
              <a:ext cx="178900" cy="274500"/>
            </a:xfrm>
            <a:custGeom>
              <a:avLst/>
              <a:gdLst/>
              <a:ahLst/>
              <a:cxnLst/>
              <a:rect l="l" t="t" r="r" b="b"/>
              <a:pathLst>
                <a:path w="7156" h="10980" extrusionOk="0">
                  <a:moveTo>
                    <a:pt x="3577" y="1"/>
                  </a:moveTo>
                  <a:lnTo>
                    <a:pt x="3577" y="3231"/>
                  </a:lnTo>
                  <a:cubicBezTo>
                    <a:pt x="3577" y="3669"/>
                    <a:pt x="3222" y="4025"/>
                    <a:pt x="2785" y="4025"/>
                  </a:cubicBezTo>
                  <a:cubicBezTo>
                    <a:pt x="2784" y="4025"/>
                    <a:pt x="2783" y="4025"/>
                    <a:pt x="2782" y="4025"/>
                  </a:cubicBezTo>
                  <a:lnTo>
                    <a:pt x="796" y="4025"/>
                  </a:lnTo>
                  <a:cubicBezTo>
                    <a:pt x="357" y="4026"/>
                    <a:pt x="2" y="4381"/>
                    <a:pt x="1" y="4820"/>
                  </a:cubicBezTo>
                  <a:lnTo>
                    <a:pt x="1" y="6943"/>
                  </a:lnTo>
                  <a:cubicBezTo>
                    <a:pt x="1" y="7365"/>
                    <a:pt x="169" y="7770"/>
                    <a:pt x="466" y="8068"/>
                  </a:cubicBezTo>
                  <a:lnTo>
                    <a:pt x="1193" y="8794"/>
                  </a:lnTo>
                  <a:lnTo>
                    <a:pt x="2288" y="8794"/>
                  </a:lnTo>
                  <a:cubicBezTo>
                    <a:pt x="2605" y="8794"/>
                    <a:pt x="2908" y="8920"/>
                    <a:pt x="3132" y="9143"/>
                  </a:cubicBezTo>
                  <a:lnTo>
                    <a:pt x="4620" y="10630"/>
                  </a:lnTo>
                  <a:cubicBezTo>
                    <a:pt x="4844" y="10854"/>
                    <a:pt x="5146" y="10980"/>
                    <a:pt x="5463" y="10980"/>
                  </a:cubicBezTo>
                  <a:lnTo>
                    <a:pt x="6735" y="10980"/>
                  </a:lnTo>
                  <a:cubicBezTo>
                    <a:pt x="7014" y="10011"/>
                    <a:pt x="7156" y="9008"/>
                    <a:pt x="7154" y="8000"/>
                  </a:cubicBezTo>
                  <a:cubicBezTo>
                    <a:pt x="7154" y="4822"/>
                    <a:pt x="5773" y="1966"/>
                    <a:pt x="35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7"/>
            <p:cNvSpPr/>
            <p:nvPr/>
          </p:nvSpPr>
          <p:spPr>
            <a:xfrm>
              <a:off x="3250550" y="2485450"/>
              <a:ext cx="39800" cy="29800"/>
            </a:xfrm>
            <a:custGeom>
              <a:avLst/>
              <a:gdLst/>
              <a:ahLst/>
              <a:cxnLst/>
              <a:rect l="l" t="t" r="r" b="b"/>
              <a:pathLst>
                <a:path w="1592" h="1192" extrusionOk="0">
                  <a:moveTo>
                    <a:pt x="0" y="1"/>
                  </a:moveTo>
                  <a:lnTo>
                    <a:pt x="0" y="398"/>
                  </a:lnTo>
                  <a:cubicBezTo>
                    <a:pt x="0" y="836"/>
                    <a:pt x="355" y="1192"/>
                    <a:pt x="794" y="1192"/>
                  </a:cubicBezTo>
                  <a:cubicBezTo>
                    <a:pt x="795" y="1192"/>
                    <a:pt x="796" y="1192"/>
                    <a:pt x="797" y="1192"/>
                  </a:cubicBezTo>
                  <a:lnTo>
                    <a:pt x="1592" y="1192"/>
                  </a:lnTo>
                  <a:lnTo>
                    <a:pt x="1592" y="796"/>
                  </a:lnTo>
                  <a:cubicBezTo>
                    <a:pt x="1592" y="356"/>
                    <a:pt x="1235"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7"/>
            <p:cNvSpPr/>
            <p:nvPr/>
          </p:nvSpPr>
          <p:spPr>
            <a:xfrm>
              <a:off x="2875700" y="2177525"/>
              <a:ext cx="703475" cy="635700"/>
            </a:xfrm>
            <a:custGeom>
              <a:avLst/>
              <a:gdLst/>
              <a:ahLst/>
              <a:cxnLst/>
              <a:rect l="l" t="t" r="r" b="b"/>
              <a:pathLst>
                <a:path w="28139" h="25428" extrusionOk="0">
                  <a:moveTo>
                    <a:pt x="4819" y="1"/>
                  </a:moveTo>
                  <a:cubicBezTo>
                    <a:pt x="3899" y="1"/>
                    <a:pt x="3165" y="256"/>
                    <a:pt x="2652" y="768"/>
                  </a:cubicBezTo>
                  <a:cubicBezTo>
                    <a:pt x="1" y="3420"/>
                    <a:pt x="4492" y="11077"/>
                    <a:pt x="10363" y="16950"/>
                  </a:cubicBezTo>
                  <a:cubicBezTo>
                    <a:pt x="13509" y="20095"/>
                    <a:pt x="16886" y="22640"/>
                    <a:pt x="19874" y="24115"/>
                  </a:cubicBezTo>
                  <a:cubicBezTo>
                    <a:pt x="21642" y="24988"/>
                    <a:pt x="23170" y="25428"/>
                    <a:pt x="24379" y="25428"/>
                  </a:cubicBezTo>
                  <a:cubicBezTo>
                    <a:pt x="25298" y="25428"/>
                    <a:pt x="26031" y="25173"/>
                    <a:pt x="26543" y="24661"/>
                  </a:cubicBezTo>
                  <a:cubicBezTo>
                    <a:pt x="28138" y="23066"/>
                    <a:pt x="27153" y="19671"/>
                    <a:pt x="24837" y="15934"/>
                  </a:cubicBezTo>
                  <a:cubicBezTo>
                    <a:pt x="24737" y="16252"/>
                    <a:pt x="24624" y="16564"/>
                    <a:pt x="24495" y="16869"/>
                  </a:cubicBezTo>
                  <a:cubicBezTo>
                    <a:pt x="26521" y="20330"/>
                    <a:pt x="27037" y="23044"/>
                    <a:pt x="25982" y="24099"/>
                  </a:cubicBezTo>
                  <a:cubicBezTo>
                    <a:pt x="25621" y="24460"/>
                    <a:pt x="25075" y="24638"/>
                    <a:pt x="24376" y="24638"/>
                  </a:cubicBezTo>
                  <a:cubicBezTo>
                    <a:pt x="23309" y="24638"/>
                    <a:pt x="21886" y="24222"/>
                    <a:pt x="20226" y="23403"/>
                  </a:cubicBezTo>
                  <a:cubicBezTo>
                    <a:pt x="17314" y="21965"/>
                    <a:pt x="14011" y="19474"/>
                    <a:pt x="10925" y="16388"/>
                  </a:cubicBezTo>
                  <a:cubicBezTo>
                    <a:pt x="4117" y="9579"/>
                    <a:pt x="1441" y="3104"/>
                    <a:pt x="3214" y="1330"/>
                  </a:cubicBezTo>
                  <a:cubicBezTo>
                    <a:pt x="3575" y="969"/>
                    <a:pt x="4122" y="791"/>
                    <a:pt x="4820" y="791"/>
                  </a:cubicBezTo>
                  <a:cubicBezTo>
                    <a:pt x="5888" y="791"/>
                    <a:pt x="7310" y="1207"/>
                    <a:pt x="8970" y="2026"/>
                  </a:cubicBezTo>
                  <a:cubicBezTo>
                    <a:pt x="9448" y="2264"/>
                    <a:pt x="9937" y="2528"/>
                    <a:pt x="10435" y="2821"/>
                  </a:cubicBezTo>
                  <a:cubicBezTo>
                    <a:pt x="10748" y="2688"/>
                    <a:pt x="11066" y="2574"/>
                    <a:pt x="11393" y="2470"/>
                  </a:cubicBezTo>
                  <a:cubicBezTo>
                    <a:pt x="10686" y="2033"/>
                    <a:pt x="9997" y="1647"/>
                    <a:pt x="9322" y="1313"/>
                  </a:cubicBezTo>
                  <a:cubicBezTo>
                    <a:pt x="7554" y="440"/>
                    <a:pt x="6026" y="1"/>
                    <a:pt x="48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7"/>
            <p:cNvSpPr/>
            <p:nvPr/>
          </p:nvSpPr>
          <p:spPr>
            <a:xfrm>
              <a:off x="3137500" y="2584800"/>
              <a:ext cx="113100" cy="114250"/>
            </a:xfrm>
            <a:custGeom>
              <a:avLst/>
              <a:gdLst/>
              <a:ahLst/>
              <a:cxnLst/>
              <a:rect l="l" t="t" r="r" b="b"/>
              <a:pathLst>
                <a:path w="4524" h="4570" extrusionOk="0">
                  <a:moveTo>
                    <a:pt x="2138" y="0"/>
                  </a:moveTo>
                  <a:cubicBezTo>
                    <a:pt x="1709" y="0"/>
                    <a:pt x="1281" y="116"/>
                    <a:pt x="902" y="346"/>
                  </a:cubicBezTo>
                  <a:cubicBezTo>
                    <a:pt x="214" y="765"/>
                    <a:pt x="0" y="1521"/>
                    <a:pt x="0" y="2385"/>
                  </a:cubicBezTo>
                  <a:cubicBezTo>
                    <a:pt x="0" y="3702"/>
                    <a:pt x="822" y="4569"/>
                    <a:pt x="2139" y="4569"/>
                  </a:cubicBezTo>
                  <a:cubicBezTo>
                    <a:pt x="3001" y="4569"/>
                    <a:pt x="3757" y="4312"/>
                    <a:pt x="4175" y="3626"/>
                  </a:cubicBezTo>
                  <a:cubicBezTo>
                    <a:pt x="4403" y="3252"/>
                    <a:pt x="4524" y="2822"/>
                    <a:pt x="4524" y="2385"/>
                  </a:cubicBezTo>
                  <a:cubicBezTo>
                    <a:pt x="4524" y="1523"/>
                    <a:pt x="4058" y="730"/>
                    <a:pt x="3308" y="307"/>
                  </a:cubicBezTo>
                  <a:cubicBezTo>
                    <a:pt x="2944" y="102"/>
                    <a:pt x="2541" y="0"/>
                    <a:pt x="21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7"/>
            <p:cNvSpPr/>
            <p:nvPr/>
          </p:nvSpPr>
          <p:spPr>
            <a:xfrm>
              <a:off x="3121500" y="2593450"/>
              <a:ext cx="120400" cy="110600"/>
            </a:xfrm>
            <a:custGeom>
              <a:avLst/>
              <a:gdLst/>
              <a:ahLst/>
              <a:cxnLst/>
              <a:rect l="l" t="t" r="r" b="b"/>
              <a:pathLst>
                <a:path w="4816" h="4424" extrusionOk="0">
                  <a:moveTo>
                    <a:pt x="1542" y="0"/>
                  </a:moveTo>
                  <a:lnTo>
                    <a:pt x="1542" y="0"/>
                  </a:lnTo>
                  <a:cubicBezTo>
                    <a:pt x="220" y="802"/>
                    <a:pt x="1" y="2630"/>
                    <a:pt x="1092" y="3724"/>
                  </a:cubicBezTo>
                  <a:cubicBezTo>
                    <a:pt x="1542" y="4174"/>
                    <a:pt x="2149" y="4423"/>
                    <a:pt x="2777" y="4423"/>
                  </a:cubicBezTo>
                  <a:cubicBezTo>
                    <a:pt x="2872" y="4423"/>
                    <a:pt x="2967" y="4418"/>
                    <a:pt x="3062" y="4406"/>
                  </a:cubicBezTo>
                  <a:cubicBezTo>
                    <a:pt x="3788" y="4320"/>
                    <a:pt x="4435" y="3905"/>
                    <a:pt x="4815" y="3280"/>
                  </a:cubicBezTo>
                  <a:lnTo>
                    <a:pt x="4815" y="3280"/>
                  </a:lnTo>
                  <a:cubicBezTo>
                    <a:pt x="4442" y="3509"/>
                    <a:pt x="4012" y="3629"/>
                    <a:pt x="3575" y="3629"/>
                  </a:cubicBezTo>
                  <a:cubicBezTo>
                    <a:pt x="2712" y="3629"/>
                    <a:pt x="1915" y="3164"/>
                    <a:pt x="1493" y="2411"/>
                  </a:cubicBezTo>
                  <a:cubicBezTo>
                    <a:pt x="1072" y="1658"/>
                    <a:pt x="1090" y="736"/>
                    <a:pt x="15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7"/>
            <p:cNvSpPr/>
            <p:nvPr/>
          </p:nvSpPr>
          <p:spPr>
            <a:xfrm>
              <a:off x="3148575" y="2325150"/>
              <a:ext cx="70500" cy="64300"/>
            </a:xfrm>
            <a:custGeom>
              <a:avLst/>
              <a:gdLst/>
              <a:ahLst/>
              <a:cxnLst/>
              <a:rect l="l" t="t" r="r" b="b"/>
              <a:pathLst>
                <a:path w="2820" h="2572" extrusionOk="0">
                  <a:moveTo>
                    <a:pt x="2391" y="0"/>
                  </a:moveTo>
                  <a:cubicBezTo>
                    <a:pt x="2301" y="0"/>
                    <a:pt x="2210" y="31"/>
                    <a:pt x="2137" y="94"/>
                  </a:cubicBezTo>
                  <a:cubicBezTo>
                    <a:pt x="1411" y="714"/>
                    <a:pt x="695" y="1360"/>
                    <a:pt x="0" y="2031"/>
                  </a:cubicBezTo>
                  <a:cubicBezTo>
                    <a:pt x="228" y="2172"/>
                    <a:pt x="426" y="2356"/>
                    <a:pt x="584" y="2571"/>
                  </a:cubicBezTo>
                  <a:cubicBezTo>
                    <a:pt x="1279" y="1899"/>
                    <a:pt x="1967" y="1274"/>
                    <a:pt x="2647" y="690"/>
                  </a:cubicBezTo>
                  <a:cubicBezTo>
                    <a:pt x="2806" y="554"/>
                    <a:pt x="2820" y="326"/>
                    <a:pt x="2697" y="158"/>
                  </a:cubicBezTo>
                  <a:lnTo>
                    <a:pt x="2693" y="152"/>
                  </a:lnTo>
                  <a:cubicBezTo>
                    <a:pt x="2620" y="51"/>
                    <a:pt x="2507" y="0"/>
                    <a:pt x="23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7"/>
            <p:cNvSpPr/>
            <p:nvPr/>
          </p:nvSpPr>
          <p:spPr>
            <a:xfrm>
              <a:off x="3118500" y="2303400"/>
              <a:ext cx="116325" cy="115450"/>
            </a:xfrm>
            <a:custGeom>
              <a:avLst/>
              <a:gdLst/>
              <a:ahLst/>
              <a:cxnLst/>
              <a:rect l="l" t="t" r="r" b="b"/>
              <a:pathLst>
                <a:path w="4653" h="4618" extrusionOk="0">
                  <a:moveTo>
                    <a:pt x="1410" y="0"/>
                  </a:moveTo>
                  <a:cubicBezTo>
                    <a:pt x="1307" y="0"/>
                    <a:pt x="1203" y="41"/>
                    <a:pt x="1125" y="121"/>
                  </a:cubicBezTo>
                  <a:lnTo>
                    <a:pt x="350" y="895"/>
                  </a:lnTo>
                  <a:cubicBezTo>
                    <a:pt x="126" y="1118"/>
                    <a:pt x="0" y="1421"/>
                    <a:pt x="0" y="1738"/>
                  </a:cubicBezTo>
                  <a:lnTo>
                    <a:pt x="0" y="3492"/>
                  </a:lnTo>
                  <a:lnTo>
                    <a:pt x="1125" y="4617"/>
                  </a:lnTo>
                  <a:lnTo>
                    <a:pt x="2878" y="4617"/>
                  </a:lnTo>
                  <a:cubicBezTo>
                    <a:pt x="3195" y="4617"/>
                    <a:pt x="3498" y="4491"/>
                    <a:pt x="3722" y="4268"/>
                  </a:cubicBezTo>
                  <a:lnTo>
                    <a:pt x="4497" y="3492"/>
                  </a:lnTo>
                  <a:cubicBezTo>
                    <a:pt x="4652" y="3337"/>
                    <a:pt x="4652" y="3085"/>
                    <a:pt x="4497" y="2931"/>
                  </a:cubicBezTo>
                  <a:cubicBezTo>
                    <a:pt x="4419" y="2853"/>
                    <a:pt x="4318" y="2814"/>
                    <a:pt x="4216" y="2814"/>
                  </a:cubicBezTo>
                  <a:cubicBezTo>
                    <a:pt x="4114" y="2814"/>
                    <a:pt x="4013" y="2853"/>
                    <a:pt x="3935" y="2931"/>
                  </a:cubicBezTo>
                  <a:cubicBezTo>
                    <a:pt x="3834" y="3032"/>
                    <a:pt x="3646" y="3112"/>
                    <a:pt x="3485" y="3112"/>
                  </a:cubicBezTo>
                  <a:cubicBezTo>
                    <a:pt x="3399" y="3112"/>
                    <a:pt x="3321" y="3089"/>
                    <a:pt x="3267" y="3035"/>
                  </a:cubicBezTo>
                  <a:lnTo>
                    <a:pt x="1582" y="1349"/>
                  </a:lnTo>
                  <a:cubicBezTo>
                    <a:pt x="1427" y="1195"/>
                    <a:pt x="1531" y="837"/>
                    <a:pt x="1687" y="682"/>
                  </a:cubicBezTo>
                  <a:cubicBezTo>
                    <a:pt x="1845" y="527"/>
                    <a:pt x="1847" y="274"/>
                    <a:pt x="1690" y="116"/>
                  </a:cubicBezTo>
                  <a:cubicBezTo>
                    <a:pt x="1613" y="39"/>
                    <a:pt x="1512"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7"/>
            <p:cNvSpPr/>
            <p:nvPr/>
          </p:nvSpPr>
          <p:spPr>
            <a:xfrm>
              <a:off x="3138850" y="2320450"/>
              <a:ext cx="78050" cy="76075"/>
            </a:xfrm>
            <a:custGeom>
              <a:avLst/>
              <a:gdLst/>
              <a:ahLst/>
              <a:cxnLst/>
              <a:rect l="l" t="t" r="r" b="b"/>
              <a:pathLst>
                <a:path w="3122" h="3043" extrusionOk="0">
                  <a:moveTo>
                    <a:pt x="873" y="0"/>
                  </a:moveTo>
                  <a:cubicBezTo>
                    <a:pt x="872" y="1"/>
                    <a:pt x="872" y="2"/>
                    <a:pt x="871" y="2"/>
                  </a:cubicBezTo>
                  <a:lnTo>
                    <a:pt x="871" y="2"/>
                  </a:lnTo>
                  <a:lnTo>
                    <a:pt x="873" y="0"/>
                  </a:lnTo>
                  <a:close/>
                  <a:moveTo>
                    <a:pt x="871" y="2"/>
                  </a:moveTo>
                  <a:lnTo>
                    <a:pt x="310" y="562"/>
                  </a:lnTo>
                  <a:cubicBezTo>
                    <a:pt x="0" y="872"/>
                    <a:pt x="0" y="1376"/>
                    <a:pt x="310" y="1687"/>
                  </a:cubicBezTo>
                  <a:lnTo>
                    <a:pt x="311" y="1687"/>
                  </a:lnTo>
                  <a:lnTo>
                    <a:pt x="1435" y="2810"/>
                  </a:lnTo>
                  <a:cubicBezTo>
                    <a:pt x="1590" y="2965"/>
                    <a:pt x="1793" y="3043"/>
                    <a:pt x="1997" y="3043"/>
                  </a:cubicBezTo>
                  <a:cubicBezTo>
                    <a:pt x="2200" y="3043"/>
                    <a:pt x="2404" y="2965"/>
                    <a:pt x="2559" y="2810"/>
                  </a:cubicBezTo>
                  <a:lnTo>
                    <a:pt x="3121" y="2249"/>
                  </a:lnTo>
                  <a:lnTo>
                    <a:pt x="3121" y="2249"/>
                  </a:lnTo>
                  <a:cubicBezTo>
                    <a:pt x="3043" y="2326"/>
                    <a:pt x="2941" y="2364"/>
                    <a:pt x="2840" y="2364"/>
                  </a:cubicBezTo>
                  <a:cubicBezTo>
                    <a:pt x="2738" y="2364"/>
                    <a:pt x="2637" y="2326"/>
                    <a:pt x="2559" y="2249"/>
                  </a:cubicBezTo>
                  <a:lnTo>
                    <a:pt x="2278" y="1967"/>
                  </a:lnTo>
                  <a:lnTo>
                    <a:pt x="1425" y="1678"/>
                  </a:lnTo>
                  <a:lnTo>
                    <a:pt x="1153" y="844"/>
                  </a:lnTo>
                  <a:lnTo>
                    <a:pt x="873" y="562"/>
                  </a:lnTo>
                  <a:cubicBezTo>
                    <a:pt x="718" y="407"/>
                    <a:pt x="717" y="157"/>
                    <a:pt x="871" y="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7"/>
            <p:cNvSpPr/>
            <p:nvPr/>
          </p:nvSpPr>
          <p:spPr>
            <a:xfrm>
              <a:off x="3111500" y="2341525"/>
              <a:ext cx="70275" cy="82475"/>
            </a:xfrm>
            <a:custGeom>
              <a:avLst/>
              <a:gdLst/>
              <a:ahLst/>
              <a:cxnLst/>
              <a:rect l="l" t="t" r="r" b="b"/>
              <a:pathLst>
                <a:path w="2811" h="3299" extrusionOk="0">
                  <a:moveTo>
                    <a:pt x="2247" y="1"/>
                  </a:moveTo>
                  <a:lnTo>
                    <a:pt x="0" y="2249"/>
                  </a:lnTo>
                  <a:lnTo>
                    <a:pt x="643" y="3299"/>
                  </a:lnTo>
                  <a:lnTo>
                    <a:pt x="2810" y="562"/>
                  </a:lnTo>
                  <a:lnTo>
                    <a:pt x="224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7"/>
            <p:cNvSpPr/>
            <p:nvPr/>
          </p:nvSpPr>
          <p:spPr>
            <a:xfrm>
              <a:off x="3125550" y="2355575"/>
              <a:ext cx="70250" cy="70275"/>
            </a:xfrm>
            <a:custGeom>
              <a:avLst/>
              <a:gdLst/>
              <a:ahLst/>
              <a:cxnLst/>
              <a:rect l="l" t="t" r="r" b="b"/>
              <a:pathLst>
                <a:path w="2810" h="2811" extrusionOk="0">
                  <a:moveTo>
                    <a:pt x="2248" y="0"/>
                  </a:moveTo>
                  <a:lnTo>
                    <a:pt x="0" y="2249"/>
                  </a:lnTo>
                  <a:lnTo>
                    <a:pt x="64" y="2653"/>
                  </a:lnTo>
                  <a:lnTo>
                    <a:pt x="562" y="2810"/>
                  </a:lnTo>
                  <a:lnTo>
                    <a:pt x="2810" y="562"/>
                  </a:lnTo>
                  <a:lnTo>
                    <a:pt x="22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7"/>
            <p:cNvSpPr/>
            <p:nvPr/>
          </p:nvSpPr>
          <p:spPr>
            <a:xfrm>
              <a:off x="3089675" y="2397725"/>
              <a:ext cx="35900" cy="42200"/>
            </a:xfrm>
            <a:custGeom>
              <a:avLst/>
              <a:gdLst/>
              <a:ahLst/>
              <a:cxnLst/>
              <a:rect l="l" t="t" r="r" b="b"/>
              <a:pathLst>
                <a:path w="1436" h="1688" extrusionOk="0">
                  <a:moveTo>
                    <a:pt x="872" y="1"/>
                  </a:moveTo>
                  <a:lnTo>
                    <a:pt x="310" y="563"/>
                  </a:lnTo>
                  <a:cubicBezTo>
                    <a:pt x="0" y="872"/>
                    <a:pt x="0" y="1376"/>
                    <a:pt x="310" y="1687"/>
                  </a:cubicBezTo>
                  <a:lnTo>
                    <a:pt x="1233" y="1457"/>
                  </a:lnTo>
                  <a:lnTo>
                    <a:pt x="1435" y="563"/>
                  </a:lnTo>
                  <a:lnTo>
                    <a:pt x="8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7"/>
            <p:cNvSpPr/>
            <p:nvPr/>
          </p:nvSpPr>
          <p:spPr>
            <a:xfrm>
              <a:off x="3097425" y="2411775"/>
              <a:ext cx="42175" cy="33950"/>
            </a:xfrm>
            <a:custGeom>
              <a:avLst/>
              <a:gdLst/>
              <a:ahLst/>
              <a:cxnLst/>
              <a:rect l="l" t="t" r="r" b="b"/>
              <a:pathLst>
                <a:path w="1687" h="1358" extrusionOk="0">
                  <a:moveTo>
                    <a:pt x="1125" y="1"/>
                  </a:moveTo>
                  <a:lnTo>
                    <a:pt x="0" y="1125"/>
                  </a:lnTo>
                  <a:cubicBezTo>
                    <a:pt x="156" y="1280"/>
                    <a:pt x="359" y="1358"/>
                    <a:pt x="563" y="1358"/>
                  </a:cubicBezTo>
                  <a:cubicBezTo>
                    <a:pt x="766" y="1358"/>
                    <a:pt x="969" y="1280"/>
                    <a:pt x="1125" y="1125"/>
                  </a:cubicBezTo>
                  <a:lnTo>
                    <a:pt x="1687" y="562"/>
                  </a:lnTo>
                  <a:lnTo>
                    <a:pt x="112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0" name="Google Shape;3100;p77"/>
          <p:cNvGrpSpPr/>
          <p:nvPr/>
        </p:nvGrpSpPr>
        <p:grpSpPr>
          <a:xfrm>
            <a:off x="2432023" y="3410360"/>
            <a:ext cx="554086" cy="181447"/>
            <a:chOff x="2094925" y="2334675"/>
            <a:chExt cx="639675" cy="209475"/>
          </a:xfrm>
        </p:grpSpPr>
        <p:sp>
          <p:nvSpPr>
            <p:cNvPr id="3101" name="Google Shape;3101;p77"/>
            <p:cNvSpPr/>
            <p:nvPr/>
          </p:nvSpPr>
          <p:spPr>
            <a:xfrm>
              <a:off x="2368025" y="2376550"/>
              <a:ext cx="62850" cy="41925"/>
            </a:xfrm>
            <a:custGeom>
              <a:avLst/>
              <a:gdLst/>
              <a:ahLst/>
              <a:cxnLst/>
              <a:rect l="l" t="t" r="r" b="b"/>
              <a:pathLst>
                <a:path w="2514" h="1677" extrusionOk="0">
                  <a:moveTo>
                    <a:pt x="838" y="0"/>
                  </a:moveTo>
                  <a:cubicBezTo>
                    <a:pt x="376" y="0"/>
                    <a:pt x="1" y="377"/>
                    <a:pt x="1" y="839"/>
                  </a:cubicBezTo>
                  <a:lnTo>
                    <a:pt x="1" y="1677"/>
                  </a:lnTo>
                  <a:lnTo>
                    <a:pt x="2513" y="1677"/>
                  </a:lnTo>
                  <a:lnTo>
                    <a:pt x="2513" y="839"/>
                  </a:lnTo>
                  <a:cubicBezTo>
                    <a:pt x="2513" y="377"/>
                    <a:pt x="2139" y="2"/>
                    <a:pt x="1676" y="2"/>
                  </a:cubicBezTo>
                  <a:lnTo>
                    <a:pt x="167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7"/>
            <p:cNvSpPr/>
            <p:nvPr/>
          </p:nvSpPr>
          <p:spPr>
            <a:xfrm>
              <a:off x="2115875" y="2334675"/>
              <a:ext cx="178850" cy="104150"/>
            </a:xfrm>
            <a:custGeom>
              <a:avLst/>
              <a:gdLst/>
              <a:ahLst/>
              <a:cxnLst/>
              <a:rect l="l" t="t" r="r" b="b"/>
              <a:pathLst>
                <a:path w="7154" h="4166" extrusionOk="0">
                  <a:moveTo>
                    <a:pt x="164" y="0"/>
                  </a:moveTo>
                  <a:lnTo>
                    <a:pt x="0" y="379"/>
                  </a:lnTo>
                  <a:lnTo>
                    <a:pt x="3273" y="4165"/>
                  </a:lnTo>
                  <a:lnTo>
                    <a:pt x="7154" y="2933"/>
                  </a:lnTo>
                  <a:lnTo>
                    <a:pt x="2616" y="286"/>
                  </a:lnTo>
                  <a:cubicBezTo>
                    <a:pt x="2297" y="99"/>
                    <a:pt x="1932" y="0"/>
                    <a:pt x="15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7"/>
            <p:cNvSpPr/>
            <p:nvPr/>
          </p:nvSpPr>
          <p:spPr>
            <a:xfrm>
              <a:off x="2094925" y="2334675"/>
              <a:ext cx="126575" cy="125725"/>
            </a:xfrm>
            <a:custGeom>
              <a:avLst/>
              <a:gdLst/>
              <a:ahLst/>
              <a:cxnLst/>
              <a:rect l="l" t="t" r="r" b="b"/>
              <a:pathLst>
                <a:path w="5063" h="5029" extrusionOk="0">
                  <a:moveTo>
                    <a:pt x="555" y="0"/>
                  </a:moveTo>
                  <a:cubicBezTo>
                    <a:pt x="193" y="0"/>
                    <a:pt x="1" y="430"/>
                    <a:pt x="244" y="699"/>
                  </a:cubicBezTo>
                  <a:lnTo>
                    <a:pt x="4139" y="5029"/>
                  </a:lnTo>
                  <a:lnTo>
                    <a:pt x="5063" y="4526"/>
                  </a:lnTo>
                  <a:lnTo>
                    <a:pt x="10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7"/>
            <p:cNvSpPr/>
            <p:nvPr/>
          </p:nvSpPr>
          <p:spPr>
            <a:xfrm>
              <a:off x="2185700" y="2408000"/>
              <a:ext cx="546950" cy="119675"/>
            </a:xfrm>
            <a:custGeom>
              <a:avLst/>
              <a:gdLst/>
              <a:ahLst/>
              <a:cxnLst/>
              <a:rect l="l" t="t" r="r" b="b"/>
              <a:pathLst>
                <a:path w="21878" h="4787" extrusionOk="0">
                  <a:moveTo>
                    <a:pt x="2" y="0"/>
                  </a:moveTo>
                  <a:lnTo>
                    <a:pt x="0" y="842"/>
                  </a:lnTo>
                  <a:lnTo>
                    <a:pt x="3510" y="4787"/>
                  </a:lnTo>
                  <a:lnTo>
                    <a:pt x="20452" y="4787"/>
                  </a:lnTo>
                  <a:lnTo>
                    <a:pt x="21878" y="3352"/>
                  </a:lnTo>
                  <a:cubicBezTo>
                    <a:pt x="21760" y="2974"/>
                    <a:pt x="21513" y="2650"/>
                    <a:pt x="21179" y="2438"/>
                  </a:cubicBezTo>
                  <a:lnTo>
                    <a:pt x="20639" y="2094"/>
                  </a:lnTo>
                  <a:lnTo>
                    <a:pt x="18750" y="1648"/>
                  </a:lnTo>
                  <a:lnTo>
                    <a:pt x="18665" y="838"/>
                  </a:lnTo>
                  <a:lnTo>
                    <a:pt x="18583" y="785"/>
                  </a:lnTo>
                  <a:cubicBezTo>
                    <a:pt x="17776" y="272"/>
                    <a:pt x="16840" y="0"/>
                    <a:pt x="158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7"/>
            <p:cNvSpPr/>
            <p:nvPr/>
          </p:nvSpPr>
          <p:spPr>
            <a:xfrm>
              <a:off x="2160925" y="2408000"/>
              <a:ext cx="573675" cy="136150"/>
            </a:xfrm>
            <a:custGeom>
              <a:avLst/>
              <a:gdLst/>
              <a:ahLst/>
              <a:cxnLst/>
              <a:rect l="l" t="t" r="r" b="b"/>
              <a:pathLst>
                <a:path w="22947" h="5446" extrusionOk="0">
                  <a:moveTo>
                    <a:pt x="554" y="0"/>
                  </a:moveTo>
                  <a:cubicBezTo>
                    <a:pt x="192" y="0"/>
                    <a:pt x="1" y="429"/>
                    <a:pt x="243" y="698"/>
                  </a:cubicBezTo>
                  <a:lnTo>
                    <a:pt x="4501" y="5446"/>
                  </a:lnTo>
                  <a:lnTo>
                    <a:pt x="21690" y="5446"/>
                  </a:lnTo>
                  <a:cubicBezTo>
                    <a:pt x="22384" y="5446"/>
                    <a:pt x="22947" y="4883"/>
                    <a:pt x="22947" y="4188"/>
                  </a:cubicBezTo>
                  <a:lnTo>
                    <a:pt x="22658" y="3771"/>
                  </a:lnTo>
                  <a:lnTo>
                    <a:pt x="4375" y="3771"/>
                  </a:lnTo>
                  <a:lnTo>
                    <a:pt x="99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7"/>
            <p:cNvSpPr/>
            <p:nvPr/>
          </p:nvSpPr>
          <p:spPr>
            <a:xfrm>
              <a:off x="2702950" y="2491750"/>
              <a:ext cx="31650" cy="20975"/>
            </a:xfrm>
            <a:custGeom>
              <a:avLst/>
              <a:gdLst/>
              <a:ahLst/>
              <a:cxnLst/>
              <a:rect l="l" t="t" r="r" b="b"/>
              <a:pathLst>
                <a:path w="1266" h="839" extrusionOk="0">
                  <a:moveTo>
                    <a:pt x="420" y="0"/>
                  </a:moveTo>
                  <a:cubicBezTo>
                    <a:pt x="189" y="0"/>
                    <a:pt x="1" y="188"/>
                    <a:pt x="1" y="419"/>
                  </a:cubicBezTo>
                  <a:cubicBezTo>
                    <a:pt x="1" y="651"/>
                    <a:pt x="188" y="838"/>
                    <a:pt x="418" y="838"/>
                  </a:cubicBezTo>
                  <a:cubicBezTo>
                    <a:pt x="421" y="838"/>
                    <a:pt x="425" y="838"/>
                    <a:pt x="428" y="838"/>
                  </a:cubicBezTo>
                  <a:lnTo>
                    <a:pt x="1266" y="838"/>
                  </a:lnTo>
                  <a:lnTo>
                    <a:pt x="1266" y="501"/>
                  </a:lnTo>
                  <a:cubicBezTo>
                    <a:pt x="1266" y="332"/>
                    <a:pt x="1240" y="163"/>
                    <a:pt x="1189" y="0"/>
                  </a:cubicBezTo>
                  <a:lnTo>
                    <a:pt x="428" y="0"/>
                  </a:lnTo>
                  <a:cubicBezTo>
                    <a:pt x="426" y="0"/>
                    <a:pt x="423" y="0"/>
                    <a:pt x="4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7"/>
            <p:cNvSpPr/>
            <p:nvPr/>
          </p:nvSpPr>
          <p:spPr>
            <a:xfrm>
              <a:off x="2441000" y="2428925"/>
              <a:ext cx="260675" cy="31450"/>
            </a:xfrm>
            <a:custGeom>
              <a:avLst/>
              <a:gdLst/>
              <a:ahLst/>
              <a:cxnLst/>
              <a:rect l="l" t="t" r="r" b="b"/>
              <a:pathLst>
                <a:path w="10427" h="1258" extrusionOk="0">
                  <a:moveTo>
                    <a:pt x="504" y="1"/>
                  </a:moveTo>
                  <a:cubicBezTo>
                    <a:pt x="169" y="1"/>
                    <a:pt x="1" y="405"/>
                    <a:pt x="238" y="643"/>
                  </a:cubicBezTo>
                  <a:lnTo>
                    <a:pt x="238" y="644"/>
                  </a:lnTo>
                  <a:cubicBezTo>
                    <a:pt x="632" y="1036"/>
                    <a:pt x="1164" y="1257"/>
                    <a:pt x="1720" y="1257"/>
                  </a:cubicBezTo>
                  <a:lnTo>
                    <a:pt x="3192" y="1257"/>
                  </a:lnTo>
                  <a:lnTo>
                    <a:pt x="3392" y="799"/>
                  </a:lnTo>
                  <a:lnTo>
                    <a:pt x="4377" y="1257"/>
                  </a:lnTo>
                  <a:lnTo>
                    <a:pt x="10427" y="1257"/>
                  </a:lnTo>
                  <a:lnTo>
                    <a:pt x="8453" y="1"/>
                  </a:lnTo>
                  <a:lnTo>
                    <a:pt x="3120" y="1"/>
                  </a:lnTo>
                  <a:lnTo>
                    <a:pt x="2976" y="238"/>
                  </a:lnTo>
                  <a:lnTo>
                    <a:pt x="193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7"/>
            <p:cNvSpPr/>
            <p:nvPr/>
          </p:nvSpPr>
          <p:spPr>
            <a:xfrm>
              <a:off x="2489350" y="2428925"/>
              <a:ext cx="61075" cy="31450"/>
            </a:xfrm>
            <a:custGeom>
              <a:avLst/>
              <a:gdLst/>
              <a:ahLst/>
              <a:cxnLst/>
              <a:rect l="l" t="t" r="r" b="b"/>
              <a:pathLst>
                <a:path w="2443" h="1258" extrusionOk="0">
                  <a:moveTo>
                    <a:pt x="1" y="1"/>
                  </a:moveTo>
                  <a:lnTo>
                    <a:pt x="1258" y="1257"/>
                  </a:lnTo>
                  <a:lnTo>
                    <a:pt x="2443" y="1257"/>
                  </a:lnTo>
                  <a:lnTo>
                    <a:pt x="118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7"/>
            <p:cNvSpPr/>
            <p:nvPr/>
          </p:nvSpPr>
          <p:spPr>
            <a:xfrm>
              <a:off x="2200475" y="2460350"/>
              <a:ext cx="136175" cy="30975"/>
            </a:xfrm>
            <a:custGeom>
              <a:avLst/>
              <a:gdLst/>
              <a:ahLst/>
              <a:cxnLst/>
              <a:rect l="l" t="t" r="r" b="b"/>
              <a:pathLst>
                <a:path w="5447" h="1239" extrusionOk="0">
                  <a:moveTo>
                    <a:pt x="1" y="0"/>
                  </a:moveTo>
                  <a:lnTo>
                    <a:pt x="1" y="838"/>
                  </a:lnTo>
                  <a:lnTo>
                    <a:pt x="1530" y="1238"/>
                  </a:lnTo>
                  <a:lnTo>
                    <a:pt x="5446" y="838"/>
                  </a:lnTo>
                  <a:cubicBezTo>
                    <a:pt x="5446" y="375"/>
                    <a:pt x="5071" y="0"/>
                    <a:pt x="46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7"/>
            <p:cNvSpPr/>
            <p:nvPr/>
          </p:nvSpPr>
          <p:spPr>
            <a:xfrm>
              <a:off x="2200475" y="2481275"/>
              <a:ext cx="136175" cy="21000"/>
            </a:xfrm>
            <a:custGeom>
              <a:avLst/>
              <a:gdLst/>
              <a:ahLst/>
              <a:cxnLst/>
              <a:rect l="l" t="t" r="r" b="b"/>
              <a:pathLst>
                <a:path w="5447" h="840" extrusionOk="0">
                  <a:moveTo>
                    <a:pt x="1" y="1"/>
                  </a:moveTo>
                  <a:lnTo>
                    <a:pt x="1" y="840"/>
                  </a:lnTo>
                  <a:lnTo>
                    <a:pt x="4609" y="840"/>
                  </a:lnTo>
                  <a:cubicBezTo>
                    <a:pt x="5071" y="840"/>
                    <a:pt x="5446" y="463"/>
                    <a:pt x="54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7"/>
            <p:cNvSpPr/>
            <p:nvPr/>
          </p:nvSpPr>
          <p:spPr>
            <a:xfrm>
              <a:off x="2158550" y="2460350"/>
              <a:ext cx="41950" cy="28500"/>
            </a:xfrm>
            <a:custGeom>
              <a:avLst/>
              <a:gdLst/>
              <a:ahLst/>
              <a:cxnLst/>
              <a:rect l="l" t="t" r="r" b="b"/>
              <a:pathLst>
                <a:path w="1678" h="1140" extrusionOk="0">
                  <a:moveTo>
                    <a:pt x="420" y="0"/>
                  </a:moveTo>
                  <a:cubicBezTo>
                    <a:pt x="189" y="0"/>
                    <a:pt x="1" y="188"/>
                    <a:pt x="1" y="419"/>
                  </a:cubicBezTo>
                  <a:lnTo>
                    <a:pt x="1" y="838"/>
                  </a:lnTo>
                  <a:lnTo>
                    <a:pt x="809" y="1139"/>
                  </a:lnTo>
                  <a:lnTo>
                    <a:pt x="1678" y="838"/>
                  </a:lnTo>
                  <a:lnTo>
                    <a:pt x="167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7"/>
            <p:cNvSpPr/>
            <p:nvPr/>
          </p:nvSpPr>
          <p:spPr>
            <a:xfrm>
              <a:off x="2158550" y="2481275"/>
              <a:ext cx="41950" cy="21000"/>
            </a:xfrm>
            <a:custGeom>
              <a:avLst/>
              <a:gdLst/>
              <a:ahLst/>
              <a:cxnLst/>
              <a:rect l="l" t="t" r="r" b="b"/>
              <a:pathLst>
                <a:path w="1678" h="840" extrusionOk="0">
                  <a:moveTo>
                    <a:pt x="1" y="1"/>
                  </a:moveTo>
                  <a:lnTo>
                    <a:pt x="1" y="419"/>
                  </a:lnTo>
                  <a:cubicBezTo>
                    <a:pt x="1" y="652"/>
                    <a:pt x="189" y="840"/>
                    <a:pt x="420" y="840"/>
                  </a:cubicBezTo>
                  <a:lnTo>
                    <a:pt x="1678" y="840"/>
                  </a:lnTo>
                  <a:lnTo>
                    <a:pt x="16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7"/>
            <p:cNvSpPr/>
            <p:nvPr/>
          </p:nvSpPr>
          <p:spPr>
            <a:xfrm>
              <a:off x="2263300" y="2502250"/>
              <a:ext cx="136175" cy="37850"/>
            </a:xfrm>
            <a:custGeom>
              <a:avLst/>
              <a:gdLst/>
              <a:ahLst/>
              <a:cxnLst/>
              <a:rect l="l" t="t" r="r" b="b"/>
              <a:pathLst>
                <a:path w="5447" h="1514" extrusionOk="0">
                  <a:moveTo>
                    <a:pt x="0" y="1"/>
                  </a:moveTo>
                  <a:lnTo>
                    <a:pt x="0" y="838"/>
                  </a:lnTo>
                  <a:lnTo>
                    <a:pt x="2360" y="1513"/>
                  </a:lnTo>
                  <a:lnTo>
                    <a:pt x="5446" y="838"/>
                  </a:lnTo>
                  <a:cubicBezTo>
                    <a:pt x="5446" y="376"/>
                    <a:pt x="5071" y="1"/>
                    <a:pt x="46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7"/>
            <p:cNvSpPr/>
            <p:nvPr/>
          </p:nvSpPr>
          <p:spPr>
            <a:xfrm>
              <a:off x="2263300" y="2523200"/>
              <a:ext cx="136175" cy="20950"/>
            </a:xfrm>
            <a:custGeom>
              <a:avLst/>
              <a:gdLst/>
              <a:ahLst/>
              <a:cxnLst/>
              <a:rect l="l" t="t" r="r" b="b"/>
              <a:pathLst>
                <a:path w="5447" h="838" extrusionOk="0">
                  <a:moveTo>
                    <a:pt x="0" y="0"/>
                  </a:moveTo>
                  <a:lnTo>
                    <a:pt x="0" y="838"/>
                  </a:lnTo>
                  <a:lnTo>
                    <a:pt x="4608" y="838"/>
                  </a:lnTo>
                  <a:cubicBezTo>
                    <a:pt x="5071" y="838"/>
                    <a:pt x="5446" y="463"/>
                    <a:pt x="54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7"/>
            <p:cNvSpPr/>
            <p:nvPr/>
          </p:nvSpPr>
          <p:spPr>
            <a:xfrm>
              <a:off x="2221425" y="2502250"/>
              <a:ext cx="41925" cy="34400"/>
            </a:xfrm>
            <a:custGeom>
              <a:avLst/>
              <a:gdLst/>
              <a:ahLst/>
              <a:cxnLst/>
              <a:rect l="l" t="t" r="r" b="b"/>
              <a:pathLst>
                <a:path w="1677" h="1376" extrusionOk="0">
                  <a:moveTo>
                    <a:pt x="419" y="1"/>
                  </a:moveTo>
                  <a:cubicBezTo>
                    <a:pt x="188" y="1"/>
                    <a:pt x="0" y="187"/>
                    <a:pt x="0" y="420"/>
                  </a:cubicBezTo>
                  <a:lnTo>
                    <a:pt x="0" y="838"/>
                  </a:lnTo>
                  <a:lnTo>
                    <a:pt x="655" y="1376"/>
                  </a:lnTo>
                  <a:lnTo>
                    <a:pt x="1675" y="838"/>
                  </a:lnTo>
                  <a:lnTo>
                    <a:pt x="167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7"/>
            <p:cNvSpPr/>
            <p:nvPr/>
          </p:nvSpPr>
          <p:spPr>
            <a:xfrm>
              <a:off x="2221425" y="2523200"/>
              <a:ext cx="41900" cy="20950"/>
            </a:xfrm>
            <a:custGeom>
              <a:avLst/>
              <a:gdLst/>
              <a:ahLst/>
              <a:cxnLst/>
              <a:rect l="l" t="t" r="r" b="b"/>
              <a:pathLst>
                <a:path w="1676" h="838" extrusionOk="0">
                  <a:moveTo>
                    <a:pt x="0" y="0"/>
                  </a:moveTo>
                  <a:lnTo>
                    <a:pt x="0" y="419"/>
                  </a:lnTo>
                  <a:cubicBezTo>
                    <a:pt x="0" y="650"/>
                    <a:pt x="187" y="838"/>
                    <a:pt x="419" y="838"/>
                  </a:cubicBezTo>
                  <a:lnTo>
                    <a:pt x="1675" y="838"/>
                  </a:lnTo>
                  <a:lnTo>
                    <a:pt x="167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7" name="Google Shape;3117;p77"/>
          <p:cNvGrpSpPr/>
          <p:nvPr/>
        </p:nvGrpSpPr>
        <p:grpSpPr>
          <a:xfrm>
            <a:off x="1691348" y="3268098"/>
            <a:ext cx="552267" cy="465972"/>
            <a:chOff x="1300625" y="2123350"/>
            <a:chExt cx="637575" cy="537950"/>
          </a:xfrm>
        </p:grpSpPr>
        <p:sp>
          <p:nvSpPr>
            <p:cNvPr id="3118" name="Google Shape;3118;p77"/>
            <p:cNvSpPr/>
            <p:nvPr/>
          </p:nvSpPr>
          <p:spPr>
            <a:xfrm>
              <a:off x="1540700" y="2142000"/>
              <a:ext cx="173875" cy="123225"/>
            </a:xfrm>
            <a:custGeom>
              <a:avLst/>
              <a:gdLst/>
              <a:ahLst/>
              <a:cxnLst/>
              <a:rect l="l" t="t" r="r" b="b"/>
              <a:pathLst>
                <a:path w="6955" h="4929" extrusionOk="0">
                  <a:moveTo>
                    <a:pt x="4596" y="1"/>
                  </a:moveTo>
                  <a:cubicBezTo>
                    <a:pt x="4540" y="1"/>
                    <a:pt x="4484" y="13"/>
                    <a:pt x="4430" y="37"/>
                  </a:cubicBezTo>
                  <a:lnTo>
                    <a:pt x="300" y="1915"/>
                  </a:lnTo>
                  <a:cubicBezTo>
                    <a:pt x="94" y="2003"/>
                    <a:pt x="0" y="2242"/>
                    <a:pt x="94" y="2445"/>
                  </a:cubicBezTo>
                  <a:cubicBezTo>
                    <a:pt x="160" y="2592"/>
                    <a:pt x="306" y="2679"/>
                    <a:pt x="457" y="2679"/>
                  </a:cubicBezTo>
                  <a:cubicBezTo>
                    <a:pt x="515" y="2679"/>
                    <a:pt x="574" y="2666"/>
                    <a:pt x="630" y="2639"/>
                  </a:cubicBezTo>
                  <a:lnTo>
                    <a:pt x="4398" y="927"/>
                  </a:lnTo>
                  <a:lnTo>
                    <a:pt x="6110" y="4694"/>
                  </a:lnTo>
                  <a:cubicBezTo>
                    <a:pt x="6174" y="4835"/>
                    <a:pt x="6314" y="4927"/>
                    <a:pt x="6470" y="4927"/>
                  </a:cubicBezTo>
                  <a:cubicBezTo>
                    <a:pt x="6471" y="4927"/>
                    <a:pt x="6472" y="4927"/>
                    <a:pt x="6473" y="4927"/>
                  </a:cubicBezTo>
                  <a:lnTo>
                    <a:pt x="6473" y="4928"/>
                  </a:lnTo>
                  <a:cubicBezTo>
                    <a:pt x="6762" y="4927"/>
                    <a:pt x="6954" y="4628"/>
                    <a:pt x="6836" y="4364"/>
                  </a:cubicBezTo>
                  <a:lnTo>
                    <a:pt x="4958" y="235"/>
                  </a:lnTo>
                  <a:cubicBezTo>
                    <a:pt x="4892" y="87"/>
                    <a:pt x="4747" y="1"/>
                    <a:pt x="4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7"/>
            <p:cNvSpPr/>
            <p:nvPr/>
          </p:nvSpPr>
          <p:spPr>
            <a:xfrm>
              <a:off x="1571200" y="2194800"/>
              <a:ext cx="174750" cy="81500"/>
            </a:xfrm>
            <a:custGeom>
              <a:avLst/>
              <a:gdLst/>
              <a:ahLst/>
              <a:cxnLst/>
              <a:rect l="l" t="t" r="r" b="b"/>
              <a:pathLst>
                <a:path w="6990" h="3260" extrusionOk="0">
                  <a:moveTo>
                    <a:pt x="0" y="1"/>
                  </a:moveTo>
                  <a:lnTo>
                    <a:pt x="98" y="1451"/>
                  </a:lnTo>
                  <a:lnTo>
                    <a:pt x="2557" y="2894"/>
                  </a:lnTo>
                  <a:cubicBezTo>
                    <a:pt x="3387" y="3123"/>
                    <a:pt x="4165" y="3260"/>
                    <a:pt x="4906" y="3260"/>
                  </a:cubicBezTo>
                  <a:cubicBezTo>
                    <a:pt x="5330" y="3260"/>
                    <a:pt x="5741" y="3215"/>
                    <a:pt x="6143" y="3116"/>
                  </a:cubicBezTo>
                  <a:cubicBezTo>
                    <a:pt x="6378" y="3060"/>
                    <a:pt x="6610" y="2986"/>
                    <a:pt x="6835" y="2898"/>
                  </a:cubicBezTo>
                  <a:cubicBezTo>
                    <a:pt x="6989" y="2839"/>
                    <a:pt x="6989" y="2621"/>
                    <a:pt x="6835" y="2563"/>
                  </a:cubicBezTo>
                  <a:lnTo>
                    <a:pt x="6834" y="2563"/>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7"/>
            <p:cNvSpPr/>
            <p:nvPr/>
          </p:nvSpPr>
          <p:spPr>
            <a:xfrm>
              <a:off x="1512925" y="2175375"/>
              <a:ext cx="211875" cy="101975"/>
            </a:xfrm>
            <a:custGeom>
              <a:avLst/>
              <a:gdLst/>
              <a:ahLst/>
              <a:cxnLst/>
              <a:rect l="l" t="t" r="r" b="b"/>
              <a:pathLst>
                <a:path w="8475" h="4079" extrusionOk="0">
                  <a:moveTo>
                    <a:pt x="224" y="0"/>
                  </a:moveTo>
                  <a:cubicBezTo>
                    <a:pt x="97" y="0"/>
                    <a:pt x="0" y="139"/>
                    <a:pt x="66" y="264"/>
                  </a:cubicBezTo>
                  <a:cubicBezTo>
                    <a:pt x="752" y="1577"/>
                    <a:pt x="2093" y="2770"/>
                    <a:pt x="3845" y="3472"/>
                  </a:cubicBezTo>
                  <a:lnTo>
                    <a:pt x="4774" y="3784"/>
                  </a:lnTo>
                  <a:cubicBezTo>
                    <a:pt x="5496" y="3983"/>
                    <a:pt x="6213" y="4078"/>
                    <a:pt x="6896" y="4078"/>
                  </a:cubicBezTo>
                  <a:cubicBezTo>
                    <a:pt x="7449" y="4078"/>
                    <a:pt x="7980" y="4016"/>
                    <a:pt x="8474" y="3895"/>
                  </a:cubicBezTo>
                  <a:cubicBezTo>
                    <a:pt x="7839" y="3871"/>
                    <a:pt x="7209" y="3773"/>
                    <a:pt x="6598" y="3603"/>
                  </a:cubicBezTo>
                  <a:lnTo>
                    <a:pt x="6598" y="3602"/>
                  </a:lnTo>
                  <a:lnTo>
                    <a:pt x="5669" y="3289"/>
                  </a:lnTo>
                  <a:cubicBezTo>
                    <a:pt x="4234" y="2715"/>
                    <a:pt x="3081" y="1808"/>
                    <a:pt x="2331" y="778"/>
                  </a:cubicBezTo>
                  <a:lnTo>
                    <a:pt x="288" y="12"/>
                  </a:lnTo>
                  <a:cubicBezTo>
                    <a:pt x="266" y="4"/>
                    <a:pt x="245" y="0"/>
                    <a:pt x="2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7"/>
            <p:cNvSpPr/>
            <p:nvPr/>
          </p:nvSpPr>
          <p:spPr>
            <a:xfrm>
              <a:off x="1579575" y="2257450"/>
              <a:ext cx="79725" cy="87575"/>
            </a:xfrm>
            <a:custGeom>
              <a:avLst/>
              <a:gdLst/>
              <a:ahLst/>
              <a:cxnLst/>
              <a:rect l="l" t="t" r="r" b="b"/>
              <a:pathLst>
                <a:path w="3189" h="3503" extrusionOk="0">
                  <a:moveTo>
                    <a:pt x="1593" y="0"/>
                  </a:moveTo>
                  <a:cubicBezTo>
                    <a:pt x="1447" y="0"/>
                    <a:pt x="1300" y="79"/>
                    <a:pt x="1230" y="237"/>
                  </a:cubicBezTo>
                  <a:lnTo>
                    <a:pt x="0" y="3004"/>
                  </a:lnTo>
                  <a:lnTo>
                    <a:pt x="1531" y="3502"/>
                  </a:lnTo>
                  <a:lnTo>
                    <a:pt x="3188" y="3004"/>
                  </a:lnTo>
                  <a:lnTo>
                    <a:pt x="1957" y="237"/>
                  </a:lnTo>
                  <a:cubicBezTo>
                    <a:pt x="1887" y="79"/>
                    <a:pt x="1740" y="0"/>
                    <a:pt x="15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7"/>
            <p:cNvSpPr/>
            <p:nvPr/>
          </p:nvSpPr>
          <p:spPr>
            <a:xfrm>
              <a:off x="1365375" y="2403525"/>
              <a:ext cx="542925" cy="247800"/>
            </a:xfrm>
            <a:custGeom>
              <a:avLst/>
              <a:gdLst/>
              <a:ahLst/>
              <a:cxnLst/>
              <a:rect l="l" t="t" r="r" b="b"/>
              <a:pathLst>
                <a:path w="21717" h="9912" extrusionOk="0">
                  <a:moveTo>
                    <a:pt x="7124" y="1"/>
                  </a:moveTo>
                  <a:lnTo>
                    <a:pt x="0" y="9912"/>
                  </a:lnTo>
                  <a:lnTo>
                    <a:pt x="21717" y="9912"/>
                  </a:lnTo>
                  <a:cubicBezTo>
                    <a:pt x="21717" y="6822"/>
                    <a:pt x="20504" y="4016"/>
                    <a:pt x="18529" y="1942"/>
                  </a:cubicBezTo>
                  <a:lnTo>
                    <a:pt x="712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7"/>
            <p:cNvSpPr/>
            <p:nvPr/>
          </p:nvSpPr>
          <p:spPr>
            <a:xfrm>
              <a:off x="1330525" y="2433800"/>
              <a:ext cx="199275" cy="217525"/>
            </a:xfrm>
            <a:custGeom>
              <a:avLst/>
              <a:gdLst/>
              <a:ahLst/>
              <a:cxnLst/>
              <a:rect l="l" t="t" r="r" b="b"/>
              <a:pathLst>
                <a:path w="7971" h="8701" extrusionOk="0">
                  <a:moveTo>
                    <a:pt x="5728" y="1"/>
                  </a:moveTo>
                  <a:lnTo>
                    <a:pt x="3188" y="732"/>
                  </a:lnTo>
                  <a:cubicBezTo>
                    <a:pt x="1213" y="2805"/>
                    <a:pt x="0" y="5612"/>
                    <a:pt x="0" y="8701"/>
                  </a:cubicBezTo>
                  <a:lnTo>
                    <a:pt x="4781" y="8701"/>
                  </a:lnTo>
                  <a:cubicBezTo>
                    <a:pt x="4781" y="5611"/>
                    <a:pt x="5994" y="2805"/>
                    <a:pt x="7970" y="732"/>
                  </a:cubicBezTo>
                  <a:lnTo>
                    <a:pt x="572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7"/>
            <p:cNvSpPr/>
            <p:nvPr/>
          </p:nvSpPr>
          <p:spPr>
            <a:xfrm>
              <a:off x="1440100" y="2501900"/>
              <a:ext cx="358625" cy="149425"/>
            </a:xfrm>
            <a:custGeom>
              <a:avLst/>
              <a:gdLst/>
              <a:ahLst/>
              <a:cxnLst/>
              <a:rect l="l" t="t" r="r" b="b"/>
              <a:pathLst>
                <a:path w="14345" h="5977" extrusionOk="0">
                  <a:moveTo>
                    <a:pt x="7172" y="1"/>
                  </a:moveTo>
                  <a:cubicBezTo>
                    <a:pt x="4423" y="1"/>
                    <a:pt x="2107" y="1857"/>
                    <a:pt x="1410" y="4384"/>
                  </a:cubicBezTo>
                  <a:lnTo>
                    <a:pt x="398" y="4384"/>
                  </a:lnTo>
                  <a:cubicBezTo>
                    <a:pt x="179" y="4384"/>
                    <a:pt x="1" y="4562"/>
                    <a:pt x="1" y="4781"/>
                  </a:cubicBezTo>
                  <a:lnTo>
                    <a:pt x="1" y="5977"/>
                  </a:lnTo>
                  <a:lnTo>
                    <a:pt x="14344" y="5977"/>
                  </a:lnTo>
                  <a:lnTo>
                    <a:pt x="14344" y="4781"/>
                  </a:lnTo>
                  <a:cubicBezTo>
                    <a:pt x="14344" y="4562"/>
                    <a:pt x="14166" y="4384"/>
                    <a:pt x="13947" y="4384"/>
                  </a:cubicBezTo>
                  <a:lnTo>
                    <a:pt x="12935" y="4384"/>
                  </a:lnTo>
                  <a:cubicBezTo>
                    <a:pt x="12238" y="1857"/>
                    <a:pt x="9922" y="1"/>
                    <a:pt x="71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77"/>
            <p:cNvSpPr/>
            <p:nvPr/>
          </p:nvSpPr>
          <p:spPr>
            <a:xfrm>
              <a:off x="1629375" y="2522200"/>
              <a:ext cx="113250" cy="89300"/>
            </a:xfrm>
            <a:custGeom>
              <a:avLst/>
              <a:gdLst/>
              <a:ahLst/>
              <a:cxnLst/>
              <a:rect l="l" t="t" r="r" b="b"/>
              <a:pathLst>
                <a:path w="4530" h="3572" extrusionOk="0">
                  <a:moveTo>
                    <a:pt x="0" y="1"/>
                  </a:moveTo>
                  <a:lnTo>
                    <a:pt x="0" y="3572"/>
                  </a:lnTo>
                  <a:lnTo>
                    <a:pt x="4529" y="3572"/>
                  </a:lnTo>
                  <a:cubicBezTo>
                    <a:pt x="3896" y="1612"/>
                    <a:pt x="2128" y="163"/>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7"/>
            <p:cNvSpPr/>
            <p:nvPr/>
          </p:nvSpPr>
          <p:spPr>
            <a:xfrm>
              <a:off x="1496200" y="2522200"/>
              <a:ext cx="113250" cy="89275"/>
            </a:xfrm>
            <a:custGeom>
              <a:avLst/>
              <a:gdLst/>
              <a:ahLst/>
              <a:cxnLst/>
              <a:rect l="l" t="t" r="r" b="b"/>
              <a:pathLst>
                <a:path w="4530" h="3571" extrusionOk="0">
                  <a:moveTo>
                    <a:pt x="4529" y="1"/>
                  </a:moveTo>
                  <a:cubicBezTo>
                    <a:pt x="2402" y="163"/>
                    <a:pt x="634" y="1611"/>
                    <a:pt x="1" y="3570"/>
                  </a:cubicBezTo>
                  <a:lnTo>
                    <a:pt x="4529" y="3570"/>
                  </a:lnTo>
                  <a:lnTo>
                    <a:pt x="45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7"/>
            <p:cNvSpPr/>
            <p:nvPr/>
          </p:nvSpPr>
          <p:spPr>
            <a:xfrm>
              <a:off x="1412475" y="2531750"/>
              <a:ext cx="37600" cy="36350"/>
            </a:xfrm>
            <a:custGeom>
              <a:avLst/>
              <a:gdLst/>
              <a:ahLst/>
              <a:cxnLst/>
              <a:rect l="l" t="t" r="r" b="b"/>
              <a:pathLst>
                <a:path w="1504" h="1454" extrusionOk="0">
                  <a:moveTo>
                    <a:pt x="707" y="1"/>
                  </a:moveTo>
                  <a:cubicBezTo>
                    <a:pt x="598" y="1"/>
                    <a:pt x="487" y="24"/>
                    <a:pt x="378" y="73"/>
                  </a:cubicBezTo>
                  <a:cubicBezTo>
                    <a:pt x="101" y="197"/>
                    <a:pt x="1" y="476"/>
                    <a:pt x="1" y="799"/>
                  </a:cubicBezTo>
                  <a:cubicBezTo>
                    <a:pt x="1" y="1239"/>
                    <a:pt x="267" y="1454"/>
                    <a:pt x="707" y="1454"/>
                  </a:cubicBezTo>
                  <a:cubicBezTo>
                    <a:pt x="1029" y="1454"/>
                    <a:pt x="1308" y="1403"/>
                    <a:pt x="1432" y="1127"/>
                  </a:cubicBezTo>
                  <a:cubicBezTo>
                    <a:pt x="1479" y="1024"/>
                    <a:pt x="1503" y="912"/>
                    <a:pt x="1503" y="799"/>
                  </a:cubicBezTo>
                  <a:cubicBezTo>
                    <a:pt x="1503" y="339"/>
                    <a:pt x="1126" y="1"/>
                    <a:pt x="7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77"/>
            <p:cNvSpPr/>
            <p:nvPr/>
          </p:nvSpPr>
          <p:spPr>
            <a:xfrm>
              <a:off x="1643800" y="2123350"/>
              <a:ext cx="30025" cy="38625"/>
            </a:xfrm>
            <a:custGeom>
              <a:avLst/>
              <a:gdLst/>
              <a:ahLst/>
              <a:cxnLst/>
              <a:rect l="l" t="t" r="r" b="b"/>
              <a:pathLst>
                <a:path w="1201" h="1545" extrusionOk="0">
                  <a:moveTo>
                    <a:pt x="750" y="1"/>
                  </a:moveTo>
                  <a:cubicBezTo>
                    <a:pt x="589" y="1"/>
                    <a:pt x="437" y="100"/>
                    <a:pt x="377" y="260"/>
                  </a:cubicBezTo>
                  <a:lnTo>
                    <a:pt x="98" y="1005"/>
                  </a:lnTo>
                  <a:cubicBezTo>
                    <a:pt x="1" y="1266"/>
                    <a:pt x="193" y="1544"/>
                    <a:pt x="470" y="1544"/>
                  </a:cubicBezTo>
                  <a:cubicBezTo>
                    <a:pt x="637" y="1544"/>
                    <a:pt x="786" y="1441"/>
                    <a:pt x="844" y="1286"/>
                  </a:cubicBezTo>
                  <a:lnTo>
                    <a:pt x="1124" y="539"/>
                  </a:lnTo>
                  <a:cubicBezTo>
                    <a:pt x="1201" y="332"/>
                    <a:pt x="1096" y="103"/>
                    <a:pt x="891" y="26"/>
                  </a:cubicBezTo>
                  <a:cubicBezTo>
                    <a:pt x="844" y="9"/>
                    <a:pt x="797" y="1"/>
                    <a:pt x="7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77"/>
            <p:cNvSpPr/>
            <p:nvPr/>
          </p:nvSpPr>
          <p:spPr>
            <a:xfrm>
              <a:off x="1406175" y="2533525"/>
              <a:ext cx="42150" cy="38125"/>
            </a:xfrm>
            <a:custGeom>
              <a:avLst/>
              <a:gdLst/>
              <a:ahLst/>
              <a:cxnLst/>
              <a:rect l="l" t="t" r="r" b="b"/>
              <a:pathLst>
                <a:path w="1686" h="1525" extrusionOk="0">
                  <a:moveTo>
                    <a:pt x="630" y="0"/>
                  </a:moveTo>
                  <a:lnTo>
                    <a:pt x="630" y="0"/>
                  </a:lnTo>
                  <a:cubicBezTo>
                    <a:pt x="122" y="231"/>
                    <a:pt x="1" y="897"/>
                    <a:pt x="396" y="1291"/>
                  </a:cubicBezTo>
                  <a:cubicBezTo>
                    <a:pt x="554" y="1450"/>
                    <a:pt x="757" y="1525"/>
                    <a:pt x="958" y="1525"/>
                  </a:cubicBezTo>
                  <a:cubicBezTo>
                    <a:pt x="1256" y="1525"/>
                    <a:pt x="1549" y="1359"/>
                    <a:pt x="1686" y="1056"/>
                  </a:cubicBezTo>
                  <a:lnTo>
                    <a:pt x="1686" y="1056"/>
                  </a:lnTo>
                  <a:cubicBezTo>
                    <a:pt x="1583" y="1103"/>
                    <a:pt x="1471" y="1127"/>
                    <a:pt x="1358" y="1127"/>
                  </a:cubicBezTo>
                  <a:cubicBezTo>
                    <a:pt x="779" y="1125"/>
                    <a:pt x="393" y="528"/>
                    <a:pt x="6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7"/>
            <p:cNvSpPr/>
            <p:nvPr/>
          </p:nvSpPr>
          <p:spPr>
            <a:xfrm>
              <a:off x="1790675" y="2531750"/>
              <a:ext cx="37925" cy="38900"/>
            </a:xfrm>
            <a:custGeom>
              <a:avLst/>
              <a:gdLst/>
              <a:ahLst/>
              <a:cxnLst/>
              <a:rect l="l" t="t" r="r" b="b"/>
              <a:pathLst>
                <a:path w="1517" h="1556" extrusionOk="0">
                  <a:moveTo>
                    <a:pt x="720" y="0"/>
                  </a:moveTo>
                  <a:cubicBezTo>
                    <a:pt x="611" y="0"/>
                    <a:pt x="500" y="23"/>
                    <a:pt x="392" y="71"/>
                  </a:cubicBezTo>
                  <a:cubicBezTo>
                    <a:pt x="115" y="197"/>
                    <a:pt x="0" y="476"/>
                    <a:pt x="0" y="799"/>
                  </a:cubicBezTo>
                  <a:cubicBezTo>
                    <a:pt x="0" y="1239"/>
                    <a:pt x="280" y="1556"/>
                    <a:pt x="720" y="1556"/>
                  </a:cubicBezTo>
                  <a:cubicBezTo>
                    <a:pt x="1043" y="1556"/>
                    <a:pt x="1322" y="1403"/>
                    <a:pt x="1446" y="1125"/>
                  </a:cubicBezTo>
                  <a:cubicBezTo>
                    <a:pt x="1493" y="1024"/>
                    <a:pt x="1517" y="912"/>
                    <a:pt x="1517" y="799"/>
                  </a:cubicBezTo>
                  <a:cubicBezTo>
                    <a:pt x="1517" y="339"/>
                    <a:pt x="1140" y="0"/>
                    <a:pt x="7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7"/>
            <p:cNvSpPr/>
            <p:nvPr/>
          </p:nvSpPr>
          <p:spPr>
            <a:xfrm>
              <a:off x="1784725" y="2533525"/>
              <a:ext cx="42150" cy="38125"/>
            </a:xfrm>
            <a:custGeom>
              <a:avLst/>
              <a:gdLst/>
              <a:ahLst/>
              <a:cxnLst/>
              <a:rect l="l" t="t" r="r" b="b"/>
              <a:pathLst>
                <a:path w="1686" h="1525" extrusionOk="0">
                  <a:moveTo>
                    <a:pt x="630" y="0"/>
                  </a:moveTo>
                  <a:lnTo>
                    <a:pt x="630" y="0"/>
                  </a:lnTo>
                  <a:cubicBezTo>
                    <a:pt x="122" y="231"/>
                    <a:pt x="0" y="897"/>
                    <a:pt x="395" y="1291"/>
                  </a:cubicBezTo>
                  <a:cubicBezTo>
                    <a:pt x="554" y="1450"/>
                    <a:pt x="757" y="1525"/>
                    <a:pt x="957" y="1525"/>
                  </a:cubicBezTo>
                  <a:cubicBezTo>
                    <a:pt x="1255" y="1525"/>
                    <a:pt x="1549" y="1359"/>
                    <a:pt x="1686" y="1054"/>
                  </a:cubicBezTo>
                  <a:lnTo>
                    <a:pt x="1686" y="1054"/>
                  </a:lnTo>
                  <a:cubicBezTo>
                    <a:pt x="1582" y="1101"/>
                    <a:pt x="1470" y="1125"/>
                    <a:pt x="1357" y="1125"/>
                  </a:cubicBezTo>
                  <a:lnTo>
                    <a:pt x="1357" y="1127"/>
                  </a:lnTo>
                  <a:cubicBezTo>
                    <a:pt x="779" y="1125"/>
                    <a:pt x="392" y="528"/>
                    <a:pt x="6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77"/>
            <p:cNvSpPr/>
            <p:nvPr/>
          </p:nvSpPr>
          <p:spPr>
            <a:xfrm>
              <a:off x="1521850" y="2362425"/>
              <a:ext cx="306750" cy="89700"/>
            </a:xfrm>
            <a:custGeom>
              <a:avLst/>
              <a:gdLst/>
              <a:ahLst/>
              <a:cxnLst/>
              <a:rect l="l" t="t" r="r" b="b"/>
              <a:pathLst>
                <a:path w="12270" h="3588" extrusionOk="0">
                  <a:moveTo>
                    <a:pt x="3902" y="1"/>
                  </a:moveTo>
                  <a:lnTo>
                    <a:pt x="0" y="2890"/>
                  </a:lnTo>
                  <a:lnTo>
                    <a:pt x="317" y="3587"/>
                  </a:lnTo>
                  <a:lnTo>
                    <a:pt x="12270" y="3587"/>
                  </a:lnTo>
                  <a:cubicBezTo>
                    <a:pt x="10166" y="1379"/>
                    <a:pt x="7195" y="1"/>
                    <a:pt x="39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77"/>
            <p:cNvSpPr/>
            <p:nvPr/>
          </p:nvSpPr>
          <p:spPr>
            <a:xfrm>
              <a:off x="1410225" y="2362425"/>
              <a:ext cx="268975" cy="89675"/>
            </a:xfrm>
            <a:custGeom>
              <a:avLst/>
              <a:gdLst/>
              <a:ahLst/>
              <a:cxnLst/>
              <a:rect l="l" t="t" r="r" b="b"/>
              <a:pathLst>
                <a:path w="10759" h="3587" extrusionOk="0">
                  <a:moveTo>
                    <a:pt x="8367" y="1"/>
                  </a:moveTo>
                  <a:cubicBezTo>
                    <a:pt x="5077" y="1"/>
                    <a:pt x="2105" y="1379"/>
                    <a:pt x="0" y="3586"/>
                  </a:cubicBezTo>
                  <a:lnTo>
                    <a:pt x="4782" y="3586"/>
                  </a:lnTo>
                  <a:cubicBezTo>
                    <a:pt x="6391" y="1895"/>
                    <a:pt x="8475" y="732"/>
                    <a:pt x="10759" y="250"/>
                  </a:cubicBezTo>
                  <a:cubicBezTo>
                    <a:pt x="9973" y="84"/>
                    <a:pt x="9171" y="1"/>
                    <a:pt x="83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77"/>
            <p:cNvSpPr/>
            <p:nvPr/>
          </p:nvSpPr>
          <p:spPr>
            <a:xfrm>
              <a:off x="1570825" y="2332550"/>
              <a:ext cx="128300" cy="28875"/>
            </a:xfrm>
            <a:custGeom>
              <a:avLst/>
              <a:gdLst/>
              <a:ahLst/>
              <a:cxnLst/>
              <a:rect l="l" t="t" r="r" b="b"/>
              <a:pathLst>
                <a:path w="5132" h="1155" extrusionOk="0">
                  <a:moveTo>
                    <a:pt x="748" y="0"/>
                  </a:moveTo>
                  <a:lnTo>
                    <a:pt x="1" y="1155"/>
                  </a:lnTo>
                  <a:lnTo>
                    <a:pt x="5131" y="841"/>
                  </a:lnTo>
                  <a:lnTo>
                    <a:pt x="5131" y="399"/>
                  </a:lnTo>
                  <a:cubicBezTo>
                    <a:pt x="5131" y="179"/>
                    <a:pt x="4953" y="0"/>
                    <a:pt x="47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7"/>
            <p:cNvSpPr/>
            <p:nvPr/>
          </p:nvSpPr>
          <p:spPr>
            <a:xfrm>
              <a:off x="1539700" y="2332550"/>
              <a:ext cx="159425" cy="40950"/>
            </a:xfrm>
            <a:custGeom>
              <a:avLst/>
              <a:gdLst/>
              <a:ahLst/>
              <a:cxnLst/>
              <a:rect l="l" t="t" r="r" b="b"/>
              <a:pathLst>
                <a:path w="6377" h="1638" extrusionOk="0">
                  <a:moveTo>
                    <a:pt x="397" y="0"/>
                  </a:moveTo>
                  <a:cubicBezTo>
                    <a:pt x="178" y="0"/>
                    <a:pt x="1" y="179"/>
                    <a:pt x="1" y="398"/>
                  </a:cubicBezTo>
                  <a:lnTo>
                    <a:pt x="1" y="1637"/>
                  </a:lnTo>
                  <a:lnTo>
                    <a:pt x="6376" y="1637"/>
                  </a:lnTo>
                  <a:lnTo>
                    <a:pt x="6376" y="841"/>
                  </a:lnTo>
                  <a:lnTo>
                    <a:pt x="2789" y="841"/>
                  </a:lnTo>
                  <a:cubicBezTo>
                    <a:pt x="2349" y="841"/>
                    <a:pt x="1993" y="484"/>
                    <a:pt x="1993" y="43"/>
                  </a:cubicBezTo>
                  <a:lnTo>
                    <a:pt x="1993" y="0"/>
                  </a:lnTo>
                  <a:lnTo>
                    <a:pt x="400" y="0"/>
                  </a:lnTo>
                  <a:cubicBezTo>
                    <a:pt x="399" y="0"/>
                    <a:pt x="398" y="0"/>
                    <a:pt x="3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7"/>
            <p:cNvSpPr/>
            <p:nvPr/>
          </p:nvSpPr>
          <p:spPr>
            <a:xfrm>
              <a:off x="1300625" y="2641375"/>
              <a:ext cx="637575" cy="19925"/>
            </a:xfrm>
            <a:custGeom>
              <a:avLst/>
              <a:gdLst/>
              <a:ahLst/>
              <a:cxnLst/>
              <a:rect l="l" t="t" r="r" b="b"/>
              <a:pathLst>
                <a:path w="25503" h="797" extrusionOk="0">
                  <a:moveTo>
                    <a:pt x="396" y="0"/>
                  </a:moveTo>
                  <a:cubicBezTo>
                    <a:pt x="178" y="0"/>
                    <a:pt x="1" y="179"/>
                    <a:pt x="1" y="398"/>
                  </a:cubicBezTo>
                  <a:cubicBezTo>
                    <a:pt x="1" y="619"/>
                    <a:pt x="179" y="797"/>
                    <a:pt x="398" y="797"/>
                  </a:cubicBezTo>
                  <a:lnTo>
                    <a:pt x="25104" y="797"/>
                  </a:lnTo>
                  <a:cubicBezTo>
                    <a:pt x="25324" y="797"/>
                    <a:pt x="25502" y="619"/>
                    <a:pt x="25502" y="398"/>
                  </a:cubicBezTo>
                  <a:cubicBezTo>
                    <a:pt x="25502" y="179"/>
                    <a:pt x="25324" y="0"/>
                    <a:pt x="25104" y="0"/>
                  </a:cubicBezTo>
                  <a:lnTo>
                    <a:pt x="398" y="0"/>
                  </a:lnTo>
                  <a:cubicBezTo>
                    <a:pt x="398" y="0"/>
                    <a:pt x="397" y="0"/>
                    <a:pt x="3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7" name="Google Shape;3137;p77"/>
          <p:cNvGrpSpPr/>
          <p:nvPr/>
        </p:nvGrpSpPr>
        <p:grpSpPr>
          <a:xfrm>
            <a:off x="950695" y="3278395"/>
            <a:ext cx="552246" cy="445378"/>
            <a:chOff x="491275" y="2130575"/>
            <a:chExt cx="637550" cy="514175"/>
          </a:xfrm>
        </p:grpSpPr>
        <p:sp>
          <p:nvSpPr>
            <p:cNvPr id="3138" name="Google Shape;3138;p77"/>
            <p:cNvSpPr/>
            <p:nvPr/>
          </p:nvSpPr>
          <p:spPr>
            <a:xfrm>
              <a:off x="766625" y="2228275"/>
              <a:ext cx="89700" cy="87600"/>
            </a:xfrm>
            <a:custGeom>
              <a:avLst/>
              <a:gdLst/>
              <a:ahLst/>
              <a:cxnLst/>
              <a:rect l="l" t="t" r="r" b="b"/>
              <a:pathLst>
                <a:path w="3588" h="3504" extrusionOk="0">
                  <a:moveTo>
                    <a:pt x="1736" y="0"/>
                  </a:moveTo>
                  <a:cubicBezTo>
                    <a:pt x="1421" y="0"/>
                    <a:pt x="1105" y="81"/>
                    <a:pt x="822" y="242"/>
                  </a:cubicBezTo>
                  <a:cubicBezTo>
                    <a:pt x="263" y="561"/>
                    <a:pt x="1" y="1162"/>
                    <a:pt x="1" y="1851"/>
                  </a:cubicBezTo>
                  <a:cubicBezTo>
                    <a:pt x="1" y="2874"/>
                    <a:pt x="714" y="3503"/>
                    <a:pt x="1737" y="3503"/>
                  </a:cubicBezTo>
                  <a:cubicBezTo>
                    <a:pt x="2426" y="3503"/>
                    <a:pt x="3027" y="3325"/>
                    <a:pt x="3346" y="2766"/>
                  </a:cubicBezTo>
                  <a:cubicBezTo>
                    <a:pt x="3504" y="2488"/>
                    <a:pt x="3588" y="2172"/>
                    <a:pt x="3588" y="1851"/>
                  </a:cubicBezTo>
                  <a:cubicBezTo>
                    <a:pt x="3588" y="1193"/>
                    <a:pt x="3237" y="583"/>
                    <a:pt x="2667" y="252"/>
                  </a:cubicBezTo>
                  <a:cubicBezTo>
                    <a:pt x="2379" y="84"/>
                    <a:pt x="2058" y="0"/>
                    <a:pt x="17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77"/>
            <p:cNvSpPr/>
            <p:nvPr/>
          </p:nvSpPr>
          <p:spPr>
            <a:xfrm>
              <a:off x="755700" y="2234325"/>
              <a:ext cx="94575" cy="86525"/>
            </a:xfrm>
            <a:custGeom>
              <a:avLst/>
              <a:gdLst/>
              <a:ahLst/>
              <a:cxnLst/>
              <a:rect l="l" t="t" r="r" b="b"/>
              <a:pathLst>
                <a:path w="3783" h="3461" extrusionOk="0">
                  <a:moveTo>
                    <a:pt x="1259" y="0"/>
                  </a:moveTo>
                  <a:lnTo>
                    <a:pt x="1259" y="0"/>
                  </a:lnTo>
                  <a:cubicBezTo>
                    <a:pt x="196" y="604"/>
                    <a:pt x="1" y="2055"/>
                    <a:pt x="865" y="2918"/>
                  </a:cubicBezTo>
                  <a:cubicBezTo>
                    <a:pt x="1214" y="3268"/>
                    <a:pt x="1687" y="3460"/>
                    <a:pt x="2175" y="3460"/>
                  </a:cubicBezTo>
                  <a:cubicBezTo>
                    <a:pt x="2257" y="3460"/>
                    <a:pt x="2339" y="3455"/>
                    <a:pt x="2422" y="3444"/>
                  </a:cubicBezTo>
                  <a:cubicBezTo>
                    <a:pt x="2993" y="3366"/>
                    <a:pt x="3497" y="3027"/>
                    <a:pt x="3783" y="2524"/>
                  </a:cubicBezTo>
                  <a:lnTo>
                    <a:pt x="3783" y="2524"/>
                  </a:lnTo>
                  <a:cubicBezTo>
                    <a:pt x="3504" y="2683"/>
                    <a:pt x="3188" y="2766"/>
                    <a:pt x="2867" y="2766"/>
                  </a:cubicBezTo>
                  <a:cubicBezTo>
                    <a:pt x="2208" y="2766"/>
                    <a:pt x="1600" y="2415"/>
                    <a:pt x="1267" y="1847"/>
                  </a:cubicBezTo>
                  <a:cubicBezTo>
                    <a:pt x="936" y="1276"/>
                    <a:pt x="933" y="573"/>
                    <a:pt x="1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77"/>
            <p:cNvSpPr/>
            <p:nvPr/>
          </p:nvSpPr>
          <p:spPr>
            <a:xfrm>
              <a:off x="777625" y="2130575"/>
              <a:ext cx="73550" cy="70725"/>
            </a:xfrm>
            <a:custGeom>
              <a:avLst/>
              <a:gdLst/>
              <a:ahLst/>
              <a:cxnLst/>
              <a:rect l="l" t="t" r="r" b="b"/>
              <a:pathLst>
                <a:path w="2942" h="2829" extrusionOk="0">
                  <a:moveTo>
                    <a:pt x="474" y="1"/>
                  </a:moveTo>
                  <a:lnTo>
                    <a:pt x="1" y="2829"/>
                  </a:lnTo>
                  <a:lnTo>
                    <a:pt x="2941" y="2058"/>
                  </a:lnTo>
                  <a:lnTo>
                    <a:pt x="2941" y="412"/>
                  </a:lnTo>
                  <a:cubicBezTo>
                    <a:pt x="2941" y="186"/>
                    <a:pt x="2757" y="2"/>
                    <a:pt x="2531" y="2"/>
                  </a:cubicBezTo>
                  <a:lnTo>
                    <a:pt x="253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77"/>
            <p:cNvSpPr/>
            <p:nvPr/>
          </p:nvSpPr>
          <p:spPr>
            <a:xfrm>
              <a:off x="768900" y="2130575"/>
              <a:ext cx="20575" cy="57425"/>
            </a:xfrm>
            <a:custGeom>
              <a:avLst/>
              <a:gdLst/>
              <a:ahLst/>
              <a:cxnLst/>
              <a:rect l="l" t="t" r="r" b="b"/>
              <a:pathLst>
                <a:path w="823" h="2297" extrusionOk="0">
                  <a:moveTo>
                    <a:pt x="412" y="1"/>
                  </a:moveTo>
                  <a:cubicBezTo>
                    <a:pt x="184" y="1"/>
                    <a:pt x="1" y="184"/>
                    <a:pt x="1" y="412"/>
                  </a:cubicBezTo>
                  <a:lnTo>
                    <a:pt x="1" y="2058"/>
                  </a:lnTo>
                  <a:lnTo>
                    <a:pt x="392" y="2297"/>
                  </a:lnTo>
                  <a:lnTo>
                    <a:pt x="823" y="2058"/>
                  </a:lnTo>
                  <a:lnTo>
                    <a:pt x="82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77"/>
            <p:cNvSpPr/>
            <p:nvPr/>
          </p:nvSpPr>
          <p:spPr>
            <a:xfrm>
              <a:off x="707225" y="2182000"/>
              <a:ext cx="226200" cy="20575"/>
            </a:xfrm>
            <a:custGeom>
              <a:avLst/>
              <a:gdLst/>
              <a:ahLst/>
              <a:cxnLst/>
              <a:rect l="l" t="t" r="r" b="b"/>
              <a:pathLst>
                <a:path w="9048" h="823" extrusionOk="0">
                  <a:moveTo>
                    <a:pt x="0" y="1"/>
                  </a:moveTo>
                  <a:lnTo>
                    <a:pt x="0" y="823"/>
                  </a:lnTo>
                  <a:lnTo>
                    <a:pt x="9048" y="823"/>
                  </a:lnTo>
                  <a:lnTo>
                    <a:pt x="904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77"/>
            <p:cNvSpPr/>
            <p:nvPr/>
          </p:nvSpPr>
          <p:spPr>
            <a:xfrm>
              <a:off x="781150" y="2181975"/>
              <a:ext cx="70050" cy="44875"/>
            </a:xfrm>
            <a:custGeom>
              <a:avLst/>
              <a:gdLst/>
              <a:ahLst/>
              <a:cxnLst/>
              <a:rect l="l" t="t" r="r" b="b"/>
              <a:pathLst>
                <a:path w="2802" h="1795" extrusionOk="0">
                  <a:moveTo>
                    <a:pt x="2801" y="0"/>
                  </a:moveTo>
                  <a:lnTo>
                    <a:pt x="333" y="2"/>
                  </a:lnTo>
                  <a:lnTo>
                    <a:pt x="0" y="391"/>
                  </a:lnTo>
                  <a:lnTo>
                    <a:pt x="881" y="1794"/>
                  </a:lnTo>
                  <a:lnTo>
                    <a:pt x="1978" y="1794"/>
                  </a:lnTo>
                  <a:lnTo>
                    <a:pt x="2801" y="1235"/>
                  </a:lnTo>
                  <a:lnTo>
                    <a:pt x="280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77"/>
            <p:cNvSpPr/>
            <p:nvPr/>
          </p:nvSpPr>
          <p:spPr>
            <a:xfrm>
              <a:off x="768900" y="2182000"/>
              <a:ext cx="82275" cy="51450"/>
            </a:xfrm>
            <a:custGeom>
              <a:avLst/>
              <a:gdLst/>
              <a:ahLst/>
              <a:cxnLst/>
              <a:rect l="l" t="t" r="r" b="b"/>
              <a:pathLst>
                <a:path w="3291" h="2058" extrusionOk="0">
                  <a:moveTo>
                    <a:pt x="1" y="1"/>
                  </a:moveTo>
                  <a:lnTo>
                    <a:pt x="1" y="1234"/>
                  </a:lnTo>
                  <a:cubicBezTo>
                    <a:pt x="1" y="1689"/>
                    <a:pt x="368" y="2056"/>
                    <a:pt x="823" y="2058"/>
                  </a:cubicBezTo>
                  <a:lnTo>
                    <a:pt x="2468" y="2058"/>
                  </a:lnTo>
                  <a:cubicBezTo>
                    <a:pt x="2922" y="2058"/>
                    <a:pt x="3290" y="1689"/>
                    <a:pt x="3290" y="1234"/>
                  </a:cubicBezTo>
                  <a:lnTo>
                    <a:pt x="1646" y="1234"/>
                  </a:lnTo>
                  <a:cubicBezTo>
                    <a:pt x="1192" y="1234"/>
                    <a:pt x="823" y="867"/>
                    <a:pt x="823" y="412"/>
                  </a:cubicBezTo>
                  <a:lnTo>
                    <a:pt x="8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77"/>
            <p:cNvSpPr/>
            <p:nvPr/>
          </p:nvSpPr>
          <p:spPr>
            <a:xfrm>
              <a:off x="499650" y="2325975"/>
              <a:ext cx="228150" cy="92025"/>
            </a:xfrm>
            <a:custGeom>
              <a:avLst/>
              <a:gdLst/>
              <a:ahLst/>
              <a:cxnLst/>
              <a:rect l="l" t="t" r="r" b="b"/>
              <a:pathLst>
                <a:path w="9126" h="3681" extrusionOk="0">
                  <a:moveTo>
                    <a:pt x="487" y="0"/>
                  </a:moveTo>
                  <a:lnTo>
                    <a:pt x="1" y="412"/>
                  </a:lnTo>
                  <a:lnTo>
                    <a:pt x="1" y="3270"/>
                  </a:lnTo>
                  <a:cubicBezTo>
                    <a:pt x="1" y="3496"/>
                    <a:pt x="185" y="3680"/>
                    <a:pt x="412" y="3680"/>
                  </a:cubicBezTo>
                  <a:lnTo>
                    <a:pt x="8713" y="3680"/>
                  </a:lnTo>
                  <a:lnTo>
                    <a:pt x="9125" y="3291"/>
                  </a:lnTo>
                  <a:lnTo>
                    <a:pt x="9125" y="412"/>
                  </a:lnTo>
                  <a:cubicBezTo>
                    <a:pt x="9125" y="184"/>
                    <a:pt x="8941" y="0"/>
                    <a:pt x="87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7"/>
            <p:cNvSpPr/>
            <p:nvPr/>
          </p:nvSpPr>
          <p:spPr>
            <a:xfrm>
              <a:off x="491275" y="2325975"/>
              <a:ext cx="236525" cy="102850"/>
            </a:xfrm>
            <a:custGeom>
              <a:avLst/>
              <a:gdLst/>
              <a:ahLst/>
              <a:cxnLst/>
              <a:rect l="l" t="t" r="r" b="b"/>
              <a:pathLst>
                <a:path w="9461" h="4114" extrusionOk="0">
                  <a:moveTo>
                    <a:pt x="411" y="0"/>
                  </a:moveTo>
                  <a:cubicBezTo>
                    <a:pt x="184" y="0"/>
                    <a:pt x="0" y="184"/>
                    <a:pt x="0" y="412"/>
                  </a:cubicBezTo>
                  <a:lnTo>
                    <a:pt x="0" y="3701"/>
                  </a:lnTo>
                  <a:cubicBezTo>
                    <a:pt x="0" y="3929"/>
                    <a:pt x="184" y="4113"/>
                    <a:pt x="411" y="4113"/>
                  </a:cubicBezTo>
                  <a:lnTo>
                    <a:pt x="9048" y="4113"/>
                  </a:lnTo>
                  <a:cubicBezTo>
                    <a:pt x="9276" y="4113"/>
                    <a:pt x="9460" y="3929"/>
                    <a:pt x="9460" y="3701"/>
                  </a:cubicBezTo>
                  <a:lnTo>
                    <a:pt x="9460" y="3291"/>
                  </a:lnTo>
                  <a:lnTo>
                    <a:pt x="1644" y="3291"/>
                  </a:lnTo>
                  <a:cubicBezTo>
                    <a:pt x="1190" y="3291"/>
                    <a:pt x="822" y="2922"/>
                    <a:pt x="822" y="2468"/>
                  </a:cubicBezTo>
                  <a:lnTo>
                    <a:pt x="82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77"/>
            <p:cNvSpPr/>
            <p:nvPr/>
          </p:nvSpPr>
          <p:spPr>
            <a:xfrm>
              <a:off x="903425" y="2325975"/>
              <a:ext cx="225400" cy="93475"/>
            </a:xfrm>
            <a:custGeom>
              <a:avLst/>
              <a:gdLst/>
              <a:ahLst/>
              <a:cxnLst/>
              <a:rect l="l" t="t" r="r" b="b"/>
              <a:pathLst>
                <a:path w="9016" h="3739" extrusionOk="0">
                  <a:moveTo>
                    <a:pt x="378" y="0"/>
                  </a:moveTo>
                  <a:lnTo>
                    <a:pt x="0" y="412"/>
                  </a:lnTo>
                  <a:lnTo>
                    <a:pt x="0" y="3326"/>
                  </a:lnTo>
                  <a:cubicBezTo>
                    <a:pt x="0" y="3554"/>
                    <a:pt x="184" y="3738"/>
                    <a:pt x="412" y="3738"/>
                  </a:cubicBezTo>
                  <a:lnTo>
                    <a:pt x="8604" y="3738"/>
                  </a:lnTo>
                  <a:lnTo>
                    <a:pt x="9016" y="3291"/>
                  </a:lnTo>
                  <a:lnTo>
                    <a:pt x="9016" y="412"/>
                  </a:lnTo>
                  <a:cubicBezTo>
                    <a:pt x="9016" y="184"/>
                    <a:pt x="8832" y="0"/>
                    <a:pt x="86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77"/>
            <p:cNvSpPr/>
            <p:nvPr/>
          </p:nvSpPr>
          <p:spPr>
            <a:xfrm>
              <a:off x="892300" y="2325975"/>
              <a:ext cx="236525" cy="102850"/>
            </a:xfrm>
            <a:custGeom>
              <a:avLst/>
              <a:gdLst/>
              <a:ahLst/>
              <a:cxnLst/>
              <a:rect l="l" t="t" r="r" b="b"/>
              <a:pathLst>
                <a:path w="9461" h="4114" extrusionOk="0">
                  <a:moveTo>
                    <a:pt x="411" y="0"/>
                  </a:moveTo>
                  <a:cubicBezTo>
                    <a:pt x="185" y="0"/>
                    <a:pt x="1" y="184"/>
                    <a:pt x="1" y="412"/>
                  </a:cubicBezTo>
                  <a:lnTo>
                    <a:pt x="1" y="3701"/>
                  </a:lnTo>
                  <a:cubicBezTo>
                    <a:pt x="1" y="3929"/>
                    <a:pt x="185" y="4113"/>
                    <a:pt x="411" y="4113"/>
                  </a:cubicBezTo>
                  <a:lnTo>
                    <a:pt x="9049" y="4113"/>
                  </a:lnTo>
                  <a:cubicBezTo>
                    <a:pt x="9277" y="4113"/>
                    <a:pt x="9461" y="3929"/>
                    <a:pt x="9461" y="3701"/>
                  </a:cubicBezTo>
                  <a:lnTo>
                    <a:pt x="9461" y="3291"/>
                  </a:lnTo>
                  <a:lnTo>
                    <a:pt x="1645" y="3291"/>
                  </a:lnTo>
                  <a:cubicBezTo>
                    <a:pt x="1191" y="3291"/>
                    <a:pt x="823" y="2922"/>
                    <a:pt x="823" y="2468"/>
                  </a:cubicBezTo>
                  <a:lnTo>
                    <a:pt x="82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77"/>
            <p:cNvSpPr/>
            <p:nvPr/>
          </p:nvSpPr>
          <p:spPr>
            <a:xfrm>
              <a:off x="532575" y="2367100"/>
              <a:ext cx="555325" cy="20575"/>
            </a:xfrm>
            <a:custGeom>
              <a:avLst/>
              <a:gdLst/>
              <a:ahLst/>
              <a:cxnLst/>
              <a:rect l="l" t="t" r="r" b="b"/>
              <a:pathLst>
                <a:path w="22213" h="823" extrusionOk="0">
                  <a:moveTo>
                    <a:pt x="21803" y="0"/>
                  </a:moveTo>
                  <a:cubicBezTo>
                    <a:pt x="21799" y="0"/>
                    <a:pt x="21796" y="0"/>
                    <a:pt x="21792" y="1"/>
                  </a:cubicBezTo>
                  <a:lnTo>
                    <a:pt x="404" y="1"/>
                  </a:lnTo>
                  <a:cubicBezTo>
                    <a:pt x="181" y="5"/>
                    <a:pt x="1" y="187"/>
                    <a:pt x="1" y="412"/>
                  </a:cubicBezTo>
                  <a:cubicBezTo>
                    <a:pt x="1" y="636"/>
                    <a:pt x="181" y="818"/>
                    <a:pt x="404" y="823"/>
                  </a:cubicBezTo>
                  <a:lnTo>
                    <a:pt x="21792" y="823"/>
                  </a:lnTo>
                  <a:cubicBezTo>
                    <a:pt x="21796" y="823"/>
                    <a:pt x="21799" y="823"/>
                    <a:pt x="21803" y="823"/>
                  </a:cubicBezTo>
                  <a:cubicBezTo>
                    <a:pt x="22029" y="823"/>
                    <a:pt x="22213" y="638"/>
                    <a:pt x="22213" y="412"/>
                  </a:cubicBezTo>
                  <a:cubicBezTo>
                    <a:pt x="22213" y="185"/>
                    <a:pt x="22029" y="0"/>
                    <a:pt x="218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77"/>
            <p:cNvSpPr/>
            <p:nvPr/>
          </p:nvSpPr>
          <p:spPr>
            <a:xfrm>
              <a:off x="782300" y="2345350"/>
              <a:ext cx="68900" cy="104300"/>
            </a:xfrm>
            <a:custGeom>
              <a:avLst/>
              <a:gdLst/>
              <a:ahLst/>
              <a:cxnLst/>
              <a:rect l="l" t="t" r="r" b="b"/>
              <a:pathLst>
                <a:path w="2756" h="4172" extrusionOk="0">
                  <a:moveTo>
                    <a:pt x="1" y="0"/>
                  </a:moveTo>
                  <a:lnTo>
                    <a:pt x="1" y="4171"/>
                  </a:lnTo>
                  <a:lnTo>
                    <a:pt x="2306" y="4171"/>
                  </a:lnTo>
                  <a:lnTo>
                    <a:pt x="2755" y="3750"/>
                  </a:lnTo>
                  <a:lnTo>
                    <a:pt x="2755" y="460"/>
                  </a:lnTo>
                  <a:lnTo>
                    <a:pt x="233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77"/>
            <p:cNvSpPr/>
            <p:nvPr/>
          </p:nvSpPr>
          <p:spPr>
            <a:xfrm>
              <a:off x="768900" y="2348450"/>
              <a:ext cx="82275" cy="117675"/>
            </a:xfrm>
            <a:custGeom>
              <a:avLst/>
              <a:gdLst/>
              <a:ahLst/>
              <a:cxnLst/>
              <a:rect l="l" t="t" r="r" b="b"/>
              <a:pathLst>
                <a:path w="3291" h="4707" extrusionOk="0">
                  <a:moveTo>
                    <a:pt x="459" y="1"/>
                  </a:moveTo>
                  <a:lnTo>
                    <a:pt x="1" y="335"/>
                  </a:lnTo>
                  <a:lnTo>
                    <a:pt x="1" y="4707"/>
                  </a:lnTo>
                  <a:lnTo>
                    <a:pt x="3290" y="4707"/>
                  </a:lnTo>
                  <a:lnTo>
                    <a:pt x="3290" y="3626"/>
                  </a:lnTo>
                  <a:lnTo>
                    <a:pt x="1646" y="3626"/>
                  </a:lnTo>
                  <a:cubicBezTo>
                    <a:pt x="1190" y="3626"/>
                    <a:pt x="823" y="3258"/>
                    <a:pt x="823" y="2802"/>
                  </a:cubicBezTo>
                  <a:lnTo>
                    <a:pt x="823" y="335"/>
                  </a:lnTo>
                  <a:lnTo>
                    <a:pt x="4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77"/>
            <p:cNvSpPr/>
            <p:nvPr/>
          </p:nvSpPr>
          <p:spPr>
            <a:xfrm>
              <a:off x="783475" y="2315675"/>
              <a:ext cx="67725" cy="41150"/>
            </a:xfrm>
            <a:custGeom>
              <a:avLst/>
              <a:gdLst/>
              <a:ahLst/>
              <a:cxnLst/>
              <a:rect l="l" t="t" r="r" b="b"/>
              <a:pathLst>
                <a:path w="2709" h="1646" extrusionOk="0">
                  <a:moveTo>
                    <a:pt x="240" y="0"/>
                  </a:moveTo>
                  <a:lnTo>
                    <a:pt x="0" y="824"/>
                  </a:lnTo>
                  <a:lnTo>
                    <a:pt x="240" y="1646"/>
                  </a:lnTo>
                  <a:lnTo>
                    <a:pt x="2708" y="1646"/>
                  </a:lnTo>
                  <a:lnTo>
                    <a:pt x="2707" y="824"/>
                  </a:lnTo>
                  <a:cubicBezTo>
                    <a:pt x="2707" y="370"/>
                    <a:pt x="2339" y="0"/>
                    <a:pt x="18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77"/>
            <p:cNvSpPr/>
            <p:nvPr/>
          </p:nvSpPr>
          <p:spPr>
            <a:xfrm>
              <a:off x="768900" y="2315675"/>
              <a:ext cx="20575" cy="41150"/>
            </a:xfrm>
            <a:custGeom>
              <a:avLst/>
              <a:gdLst/>
              <a:ahLst/>
              <a:cxnLst/>
              <a:rect l="l" t="t" r="r" b="b"/>
              <a:pathLst>
                <a:path w="823" h="1646" extrusionOk="0">
                  <a:moveTo>
                    <a:pt x="823" y="0"/>
                  </a:moveTo>
                  <a:cubicBezTo>
                    <a:pt x="368" y="0"/>
                    <a:pt x="1" y="370"/>
                    <a:pt x="1" y="824"/>
                  </a:cubicBezTo>
                  <a:lnTo>
                    <a:pt x="1" y="1646"/>
                  </a:lnTo>
                  <a:lnTo>
                    <a:pt x="823" y="1646"/>
                  </a:lnTo>
                  <a:lnTo>
                    <a:pt x="8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77"/>
            <p:cNvSpPr/>
            <p:nvPr/>
          </p:nvSpPr>
          <p:spPr>
            <a:xfrm>
              <a:off x="782625" y="2243650"/>
              <a:ext cx="58275" cy="59350"/>
            </a:xfrm>
            <a:custGeom>
              <a:avLst/>
              <a:gdLst/>
              <a:ahLst/>
              <a:cxnLst/>
              <a:rect l="l" t="t" r="r" b="b"/>
              <a:pathLst>
                <a:path w="2331" h="2374" extrusionOk="0">
                  <a:moveTo>
                    <a:pt x="1095" y="1"/>
                  </a:moveTo>
                  <a:cubicBezTo>
                    <a:pt x="927" y="1"/>
                    <a:pt x="755" y="36"/>
                    <a:pt x="588" y="111"/>
                  </a:cubicBezTo>
                  <a:cubicBezTo>
                    <a:pt x="159" y="305"/>
                    <a:pt x="0" y="736"/>
                    <a:pt x="0" y="1236"/>
                  </a:cubicBezTo>
                  <a:cubicBezTo>
                    <a:pt x="0" y="1918"/>
                    <a:pt x="415" y="2373"/>
                    <a:pt x="1097" y="2373"/>
                  </a:cubicBezTo>
                  <a:cubicBezTo>
                    <a:pt x="1596" y="2373"/>
                    <a:pt x="2028" y="2173"/>
                    <a:pt x="2222" y="1744"/>
                  </a:cubicBezTo>
                  <a:cubicBezTo>
                    <a:pt x="2294" y="1584"/>
                    <a:pt x="2331" y="1411"/>
                    <a:pt x="2331" y="1236"/>
                  </a:cubicBezTo>
                  <a:lnTo>
                    <a:pt x="2329" y="1236"/>
                  </a:lnTo>
                  <a:cubicBezTo>
                    <a:pt x="2329" y="524"/>
                    <a:pt x="1745" y="1"/>
                    <a:pt x="10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77"/>
            <p:cNvSpPr/>
            <p:nvPr/>
          </p:nvSpPr>
          <p:spPr>
            <a:xfrm>
              <a:off x="615350" y="2161425"/>
              <a:ext cx="112450" cy="53575"/>
            </a:xfrm>
            <a:custGeom>
              <a:avLst/>
              <a:gdLst/>
              <a:ahLst/>
              <a:cxnLst/>
              <a:rect l="l" t="t" r="r" b="b"/>
              <a:pathLst>
                <a:path w="4498" h="2143" extrusionOk="0">
                  <a:moveTo>
                    <a:pt x="384" y="0"/>
                  </a:moveTo>
                  <a:lnTo>
                    <a:pt x="1" y="412"/>
                  </a:lnTo>
                  <a:lnTo>
                    <a:pt x="1" y="1732"/>
                  </a:lnTo>
                  <a:cubicBezTo>
                    <a:pt x="1" y="1958"/>
                    <a:pt x="185" y="2142"/>
                    <a:pt x="412" y="2142"/>
                  </a:cubicBezTo>
                  <a:lnTo>
                    <a:pt x="4085" y="2142"/>
                  </a:lnTo>
                  <a:lnTo>
                    <a:pt x="4497" y="1646"/>
                  </a:lnTo>
                  <a:lnTo>
                    <a:pt x="4497" y="412"/>
                  </a:lnTo>
                  <a:cubicBezTo>
                    <a:pt x="4497" y="184"/>
                    <a:pt x="4313" y="0"/>
                    <a:pt x="40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77"/>
            <p:cNvSpPr/>
            <p:nvPr/>
          </p:nvSpPr>
          <p:spPr>
            <a:xfrm>
              <a:off x="604350" y="2161425"/>
              <a:ext cx="123450" cy="61700"/>
            </a:xfrm>
            <a:custGeom>
              <a:avLst/>
              <a:gdLst/>
              <a:ahLst/>
              <a:cxnLst/>
              <a:rect l="l" t="t" r="r" b="b"/>
              <a:pathLst>
                <a:path w="4938" h="2468" extrusionOk="0">
                  <a:moveTo>
                    <a:pt x="412" y="0"/>
                  </a:moveTo>
                  <a:cubicBezTo>
                    <a:pt x="186" y="0"/>
                    <a:pt x="1" y="184"/>
                    <a:pt x="1" y="412"/>
                  </a:cubicBezTo>
                  <a:lnTo>
                    <a:pt x="1" y="2056"/>
                  </a:lnTo>
                  <a:cubicBezTo>
                    <a:pt x="1" y="2284"/>
                    <a:pt x="186" y="2468"/>
                    <a:pt x="412" y="2468"/>
                  </a:cubicBezTo>
                  <a:lnTo>
                    <a:pt x="4525" y="2468"/>
                  </a:lnTo>
                  <a:cubicBezTo>
                    <a:pt x="4753" y="2468"/>
                    <a:pt x="4937" y="2284"/>
                    <a:pt x="4937" y="2056"/>
                  </a:cubicBezTo>
                  <a:lnTo>
                    <a:pt x="4937" y="1646"/>
                  </a:lnTo>
                  <a:lnTo>
                    <a:pt x="1236" y="1646"/>
                  </a:lnTo>
                  <a:cubicBezTo>
                    <a:pt x="1008" y="1646"/>
                    <a:pt x="824" y="1462"/>
                    <a:pt x="824" y="1235"/>
                  </a:cubicBezTo>
                  <a:lnTo>
                    <a:pt x="82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77"/>
            <p:cNvSpPr/>
            <p:nvPr/>
          </p:nvSpPr>
          <p:spPr>
            <a:xfrm>
              <a:off x="655775" y="2161425"/>
              <a:ext cx="20575" cy="41150"/>
            </a:xfrm>
            <a:custGeom>
              <a:avLst/>
              <a:gdLst/>
              <a:ahLst/>
              <a:cxnLst/>
              <a:rect l="l" t="t" r="r" b="b"/>
              <a:pathLst>
                <a:path w="823" h="1646" extrusionOk="0">
                  <a:moveTo>
                    <a:pt x="1" y="0"/>
                  </a:moveTo>
                  <a:lnTo>
                    <a:pt x="1" y="1646"/>
                  </a:lnTo>
                  <a:lnTo>
                    <a:pt x="823" y="1646"/>
                  </a:lnTo>
                  <a:lnTo>
                    <a:pt x="8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77"/>
            <p:cNvSpPr/>
            <p:nvPr/>
          </p:nvSpPr>
          <p:spPr>
            <a:xfrm>
              <a:off x="655775" y="2202550"/>
              <a:ext cx="20575" cy="20625"/>
            </a:xfrm>
            <a:custGeom>
              <a:avLst/>
              <a:gdLst/>
              <a:ahLst/>
              <a:cxnLst/>
              <a:rect l="l" t="t" r="r" b="b"/>
              <a:pathLst>
                <a:path w="823" h="825" extrusionOk="0">
                  <a:moveTo>
                    <a:pt x="1" y="1"/>
                  </a:moveTo>
                  <a:lnTo>
                    <a:pt x="1" y="824"/>
                  </a:lnTo>
                  <a:lnTo>
                    <a:pt x="823" y="824"/>
                  </a:lnTo>
                  <a:lnTo>
                    <a:pt x="8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77"/>
            <p:cNvSpPr/>
            <p:nvPr/>
          </p:nvSpPr>
          <p:spPr>
            <a:xfrm>
              <a:off x="772975" y="2246425"/>
              <a:ext cx="65200" cy="59000"/>
            </a:xfrm>
            <a:custGeom>
              <a:avLst/>
              <a:gdLst/>
              <a:ahLst/>
              <a:cxnLst/>
              <a:rect l="l" t="t" r="r" b="b"/>
              <a:pathLst>
                <a:path w="2608" h="2360" extrusionOk="0">
                  <a:moveTo>
                    <a:pt x="975" y="0"/>
                  </a:moveTo>
                  <a:cubicBezTo>
                    <a:pt x="188" y="355"/>
                    <a:pt x="0" y="1388"/>
                    <a:pt x="610" y="1998"/>
                  </a:cubicBezTo>
                  <a:cubicBezTo>
                    <a:pt x="855" y="2243"/>
                    <a:pt x="1169" y="2359"/>
                    <a:pt x="1480" y="2359"/>
                  </a:cubicBezTo>
                  <a:cubicBezTo>
                    <a:pt x="1941" y="2359"/>
                    <a:pt x="2396" y="2103"/>
                    <a:pt x="2608" y="1633"/>
                  </a:cubicBezTo>
                  <a:lnTo>
                    <a:pt x="2608" y="1633"/>
                  </a:lnTo>
                  <a:cubicBezTo>
                    <a:pt x="2451" y="1704"/>
                    <a:pt x="2281" y="1742"/>
                    <a:pt x="2109" y="1742"/>
                  </a:cubicBezTo>
                  <a:cubicBezTo>
                    <a:pt x="2106" y="1742"/>
                    <a:pt x="2103" y="1742"/>
                    <a:pt x="2100" y="1742"/>
                  </a:cubicBezTo>
                  <a:cubicBezTo>
                    <a:pt x="1204" y="1742"/>
                    <a:pt x="607" y="818"/>
                    <a:pt x="9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77"/>
            <p:cNvSpPr/>
            <p:nvPr/>
          </p:nvSpPr>
          <p:spPr>
            <a:xfrm>
              <a:off x="757325" y="2459625"/>
              <a:ext cx="124675" cy="130200"/>
            </a:xfrm>
            <a:custGeom>
              <a:avLst/>
              <a:gdLst/>
              <a:ahLst/>
              <a:cxnLst/>
              <a:rect l="l" t="t" r="r" b="b"/>
              <a:pathLst>
                <a:path w="4987" h="5208" extrusionOk="0">
                  <a:moveTo>
                    <a:pt x="464" y="1"/>
                  </a:moveTo>
                  <a:lnTo>
                    <a:pt x="1" y="1235"/>
                  </a:lnTo>
                  <a:lnTo>
                    <a:pt x="1" y="5207"/>
                  </a:lnTo>
                  <a:lnTo>
                    <a:pt x="3985" y="5207"/>
                  </a:lnTo>
                  <a:lnTo>
                    <a:pt x="4987" y="4525"/>
                  </a:lnTo>
                  <a:lnTo>
                    <a:pt x="4987" y="1235"/>
                  </a:lnTo>
                  <a:cubicBezTo>
                    <a:pt x="4987" y="554"/>
                    <a:pt x="4435" y="1"/>
                    <a:pt x="37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77"/>
            <p:cNvSpPr/>
            <p:nvPr/>
          </p:nvSpPr>
          <p:spPr>
            <a:xfrm>
              <a:off x="738050" y="2459625"/>
              <a:ext cx="34950" cy="121075"/>
            </a:xfrm>
            <a:custGeom>
              <a:avLst/>
              <a:gdLst/>
              <a:ahLst/>
              <a:cxnLst/>
              <a:rect l="l" t="t" r="r" b="b"/>
              <a:pathLst>
                <a:path w="1398" h="4843" extrusionOk="0">
                  <a:moveTo>
                    <a:pt x="1235" y="1"/>
                  </a:moveTo>
                  <a:cubicBezTo>
                    <a:pt x="553" y="1"/>
                    <a:pt x="1" y="554"/>
                    <a:pt x="1" y="1235"/>
                  </a:cubicBezTo>
                  <a:lnTo>
                    <a:pt x="1" y="4525"/>
                  </a:lnTo>
                  <a:lnTo>
                    <a:pt x="613" y="4842"/>
                  </a:lnTo>
                  <a:lnTo>
                    <a:pt x="1397" y="4525"/>
                  </a:lnTo>
                  <a:lnTo>
                    <a:pt x="1235" y="1271"/>
                  </a:lnTo>
                  <a:lnTo>
                    <a:pt x="123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77"/>
            <p:cNvSpPr/>
            <p:nvPr/>
          </p:nvSpPr>
          <p:spPr>
            <a:xfrm>
              <a:off x="751150" y="2480000"/>
              <a:ext cx="130900" cy="155500"/>
            </a:xfrm>
            <a:custGeom>
              <a:avLst/>
              <a:gdLst/>
              <a:ahLst/>
              <a:cxnLst/>
              <a:rect l="l" t="t" r="r" b="b"/>
              <a:pathLst>
                <a:path w="5236" h="6220" extrusionOk="0">
                  <a:moveTo>
                    <a:pt x="1121" y="1"/>
                  </a:moveTo>
                  <a:cubicBezTo>
                    <a:pt x="890" y="1"/>
                    <a:pt x="705" y="189"/>
                    <a:pt x="711" y="420"/>
                  </a:cubicBezTo>
                  <a:lnTo>
                    <a:pt x="711" y="3710"/>
                  </a:lnTo>
                  <a:lnTo>
                    <a:pt x="0" y="4090"/>
                  </a:lnTo>
                  <a:lnTo>
                    <a:pt x="0" y="4985"/>
                  </a:lnTo>
                  <a:cubicBezTo>
                    <a:pt x="0" y="5666"/>
                    <a:pt x="553" y="6219"/>
                    <a:pt x="1234" y="6219"/>
                  </a:cubicBezTo>
                  <a:lnTo>
                    <a:pt x="4000" y="6219"/>
                  </a:lnTo>
                  <a:lnTo>
                    <a:pt x="5164" y="5768"/>
                  </a:lnTo>
                  <a:cubicBezTo>
                    <a:pt x="5211" y="5635"/>
                    <a:pt x="5235" y="5496"/>
                    <a:pt x="5235" y="5356"/>
                  </a:cubicBezTo>
                  <a:lnTo>
                    <a:pt x="5235" y="3712"/>
                  </a:lnTo>
                  <a:lnTo>
                    <a:pt x="4001" y="3710"/>
                  </a:lnTo>
                  <a:lnTo>
                    <a:pt x="4001" y="420"/>
                  </a:lnTo>
                  <a:cubicBezTo>
                    <a:pt x="4006" y="189"/>
                    <a:pt x="3820" y="1"/>
                    <a:pt x="3590" y="1"/>
                  </a:cubicBezTo>
                  <a:cubicBezTo>
                    <a:pt x="3359" y="1"/>
                    <a:pt x="3174" y="189"/>
                    <a:pt x="3178" y="420"/>
                  </a:cubicBezTo>
                  <a:lnTo>
                    <a:pt x="3178" y="3710"/>
                  </a:lnTo>
                  <a:lnTo>
                    <a:pt x="1533" y="3710"/>
                  </a:lnTo>
                  <a:lnTo>
                    <a:pt x="1533" y="420"/>
                  </a:lnTo>
                  <a:cubicBezTo>
                    <a:pt x="1537" y="189"/>
                    <a:pt x="1351" y="1"/>
                    <a:pt x="1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77"/>
            <p:cNvSpPr/>
            <p:nvPr/>
          </p:nvSpPr>
          <p:spPr>
            <a:xfrm>
              <a:off x="738050" y="2572750"/>
              <a:ext cx="142225" cy="72000"/>
            </a:xfrm>
            <a:custGeom>
              <a:avLst/>
              <a:gdLst/>
              <a:ahLst/>
              <a:cxnLst/>
              <a:rect l="l" t="t" r="r" b="b"/>
              <a:pathLst>
                <a:path w="5689" h="2880" extrusionOk="0">
                  <a:moveTo>
                    <a:pt x="1" y="0"/>
                  </a:moveTo>
                  <a:lnTo>
                    <a:pt x="1" y="1646"/>
                  </a:lnTo>
                  <a:cubicBezTo>
                    <a:pt x="1" y="2327"/>
                    <a:pt x="553" y="2880"/>
                    <a:pt x="1235" y="2880"/>
                  </a:cubicBezTo>
                  <a:lnTo>
                    <a:pt x="4524" y="2880"/>
                  </a:lnTo>
                  <a:cubicBezTo>
                    <a:pt x="5046" y="2878"/>
                    <a:pt x="5513" y="2549"/>
                    <a:pt x="5688" y="2056"/>
                  </a:cubicBezTo>
                  <a:lnTo>
                    <a:pt x="2468" y="2056"/>
                  </a:lnTo>
                  <a:cubicBezTo>
                    <a:pt x="1786" y="2056"/>
                    <a:pt x="1235" y="1504"/>
                    <a:pt x="1235" y="823"/>
                  </a:cubicBezTo>
                  <a:lnTo>
                    <a:pt x="123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77"/>
            <p:cNvSpPr/>
            <p:nvPr/>
          </p:nvSpPr>
          <p:spPr>
            <a:xfrm>
              <a:off x="903275" y="2161425"/>
              <a:ext cx="112425" cy="53575"/>
            </a:xfrm>
            <a:custGeom>
              <a:avLst/>
              <a:gdLst/>
              <a:ahLst/>
              <a:cxnLst/>
              <a:rect l="l" t="t" r="r" b="b"/>
              <a:pathLst>
                <a:path w="4497" h="2143" extrusionOk="0">
                  <a:moveTo>
                    <a:pt x="384" y="0"/>
                  </a:moveTo>
                  <a:lnTo>
                    <a:pt x="1" y="412"/>
                  </a:lnTo>
                  <a:lnTo>
                    <a:pt x="1" y="1732"/>
                  </a:lnTo>
                  <a:cubicBezTo>
                    <a:pt x="1" y="1958"/>
                    <a:pt x="184" y="2142"/>
                    <a:pt x="412" y="2142"/>
                  </a:cubicBezTo>
                  <a:lnTo>
                    <a:pt x="4085" y="2142"/>
                  </a:lnTo>
                  <a:lnTo>
                    <a:pt x="4497" y="1646"/>
                  </a:lnTo>
                  <a:lnTo>
                    <a:pt x="4497" y="412"/>
                  </a:lnTo>
                  <a:cubicBezTo>
                    <a:pt x="4497" y="184"/>
                    <a:pt x="4313" y="0"/>
                    <a:pt x="40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77"/>
            <p:cNvSpPr/>
            <p:nvPr/>
          </p:nvSpPr>
          <p:spPr>
            <a:xfrm>
              <a:off x="892275" y="2161425"/>
              <a:ext cx="123425" cy="61700"/>
            </a:xfrm>
            <a:custGeom>
              <a:avLst/>
              <a:gdLst/>
              <a:ahLst/>
              <a:cxnLst/>
              <a:rect l="l" t="t" r="r" b="b"/>
              <a:pathLst>
                <a:path w="4937" h="2468" extrusionOk="0">
                  <a:moveTo>
                    <a:pt x="412" y="0"/>
                  </a:moveTo>
                  <a:cubicBezTo>
                    <a:pt x="186" y="0"/>
                    <a:pt x="0" y="184"/>
                    <a:pt x="0" y="412"/>
                  </a:cubicBezTo>
                  <a:lnTo>
                    <a:pt x="0" y="2056"/>
                  </a:lnTo>
                  <a:cubicBezTo>
                    <a:pt x="0" y="2284"/>
                    <a:pt x="186" y="2468"/>
                    <a:pt x="412" y="2468"/>
                  </a:cubicBezTo>
                  <a:lnTo>
                    <a:pt x="4525" y="2468"/>
                  </a:lnTo>
                  <a:cubicBezTo>
                    <a:pt x="4753" y="2468"/>
                    <a:pt x="4937" y="2284"/>
                    <a:pt x="4937" y="2056"/>
                  </a:cubicBezTo>
                  <a:lnTo>
                    <a:pt x="4937" y="1646"/>
                  </a:lnTo>
                  <a:lnTo>
                    <a:pt x="1236" y="1646"/>
                  </a:lnTo>
                  <a:cubicBezTo>
                    <a:pt x="1008" y="1646"/>
                    <a:pt x="824" y="1462"/>
                    <a:pt x="824" y="1235"/>
                  </a:cubicBezTo>
                  <a:lnTo>
                    <a:pt x="82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7"/>
            <p:cNvSpPr/>
            <p:nvPr/>
          </p:nvSpPr>
          <p:spPr>
            <a:xfrm>
              <a:off x="943700" y="2161425"/>
              <a:ext cx="20575" cy="41150"/>
            </a:xfrm>
            <a:custGeom>
              <a:avLst/>
              <a:gdLst/>
              <a:ahLst/>
              <a:cxnLst/>
              <a:rect l="l" t="t" r="r" b="b"/>
              <a:pathLst>
                <a:path w="823" h="1646" extrusionOk="0">
                  <a:moveTo>
                    <a:pt x="1" y="0"/>
                  </a:moveTo>
                  <a:lnTo>
                    <a:pt x="1" y="1646"/>
                  </a:lnTo>
                  <a:lnTo>
                    <a:pt x="823" y="1646"/>
                  </a:lnTo>
                  <a:lnTo>
                    <a:pt x="8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77"/>
            <p:cNvSpPr/>
            <p:nvPr/>
          </p:nvSpPr>
          <p:spPr>
            <a:xfrm>
              <a:off x="943700" y="2202550"/>
              <a:ext cx="20575" cy="20625"/>
            </a:xfrm>
            <a:custGeom>
              <a:avLst/>
              <a:gdLst/>
              <a:ahLst/>
              <a:cxnLst/>
              <a:rect l="l" t="t" r="r" b="b"/>
              <a:pathLst>
                <a:path w="823" h="825" extrusionOk="0">
                  <a:moveTo>
                    <a:pt x="1" y="1"/>
                  </a:moveTo>
                  <a:lnTo>
                    <a:pt x="1" y="824"/>
                  </a:lnTo>
                  <a:lnTo>
                    <a:pt x="823" y="824"/>
                  </a:lnTo>
                  <a:lnTo>
                    <a:pt x="8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8" name="Google Shape;3168;p77"/>
          <p:cNvGrpSpPr/>
          <p:nvPr/>
        </p:nvGrpSpPr>
        <p:grpSpPr>
          <a:xfrm>
            <a:off x="7594274" y="4093319"/>
            <a:ext cx="599021" cy="551185"/>
            <a:chOff x="4971725" y="4785000"/>
            <a:chExt cx="691550" cy="636325"/>
          </a:xfrm>
        </p:grpSpPr>
        <p:sp>
          <p:nvSpPr>
            <p:cNvPr id="3169" name="Google Shape;3169;p77"/>
            <p:cNvSpPr/>
            <p:nvPr/>
          </p:nvSpPr>
          <p:spPr>
            <a:xfrm>
              <a:off x="5108525" y="4877350"/>
              <a:ext cx="441625" cy="445775"/>
            </a:xfrm>
            <a:custGeom>
              <a:avLst/>
              <a:gdLst/>
              <a:ahLst/>
              <a:cxnLst/>
              <a:rect l="l" t="t" r="r" b="b"/>
              <a:pathLst>
                <a:path w="17665" h="17831" extrusionOk="0">
                  <a:moveTo>
                    <a:pt x="8632" y="1"/>
                  </a:moveTo>
                  <a:cubicBezTo>
                    <a:pt x="5641" y="1"/>
                    <a:pt x="2988" y="1457"/>
                    <a:pt x="1346" y="3698"/>
                  </a:cubicBezTo>
                  <a:cubicBezTo>
                    <a:pt x="249" y="5192"/>
                    <a:pt x="0" y="7037"/>
                    <a:pt x="0" y="9032"/>
                  </a:cubicBezTo>
                  <a:cubicBezTo>
                    <a:pt x="0" y="14019"/>
                    <a:pt x="3645" y="17831"/>
                    <a:pt x="8632" y="17831"/>
                  </a:cubicBezTo>
                  <a:cubicBezTo>
                    <a:pt x="10630" y="17831"/>
                    <a:pt x="12475" y="17416"/>
                    <a:pt x="13970" y="16318"/>
                  </a:cubicBezTo>
                  <a:cubicBezTo>
                    <a:pt x="15790" y="14983"/>
                    <a:pt x="17091" y="12982"/>
                    <a:pt x="17514" y="10674"/>
                  </a:cubicBezTo>
                  <a:lnTo>
                    <a:pt x="17664" y="9032"/>
                  </a:lnTo>
                  <a:cubicBezTo>
                    <a:pt x="17664" y="8620"/>
                    <a:pt x="17636" y="8208"/>
                    <a:pt x="17581" y="7801"/>
                  </a:cubicBezTo>
                  <a:cubicBezTo>
                    <a:pt x="17573" y="7736"/>
                    <a:pt x="17414" y="7669"/>
                    <a:pt x="17404" y="7604"/>
                  </a:cubicBezTo>
                  <a:cubicBezTo>
                    <a:pt x="17372" y="7393"/>
                    <a:pt x="17478" y="7185"/>
                    <a:pt x="17430" y="6980"/>
                  </a:cubicBezTo>
                  <a:cubicBezTo>
                    <a:pt x="16500" y="2980"/>
                    <a:pt x="12915" y="1"/>
                    <a:pt x="86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77"/>
            <p:cNvSpPr/>
            <p:nvPr/>
          </p:nvSpPr>
          <p:spPr>
            <a:xfrm>
              <a:off x="5098475" y="4969750"/>
              <a:ext cx="359325" cy="359175"/>
            </a:xfrm>
            <a:custGeom>
              <a:avLst/>
              <a:gdLst/>
              <a:ahLst/>
              <a:cxnLst/>
              <a:rect l="l" t="t" r="r" b="b"/>
              <a:pathLst>
                <a:path w="14373" h="14367" extrusionOk="0">
                  <a:moveTo>
                    <a:pt x="1748" y="0"/>
                  </a:moveTo>
                  <a:cubicBezTo>
                    <a:pt x="612" y="1547"/>
                    <a:pt x="0" y="3417"/>
                    <a:pt x="3" y="5336"/>
                  </a:cubicBezTo>
                  <a:cubicBezTo>
                    <a:pt x="3" y="10323"/>
                    <a:pt x="4047" y="14367"/>
                    <a:pt x="9036" y="14367"/>
                  </a:cubicBezTo>
                  <a:cubicBezTo>
                    <a:pt x="9040" y="14367"/>
                    <a:pt x="9044" y="14367"/>
                    <a:pt x="9049" y="14367"/>
                  </a:cubicBezTo>
                  <a:cubicBezTo>
                    <a:pt x="10963" y="14367"/>
                    <a:pt x="12828" y="13756"/>
                    <a:pt x="14372" y="12622"/>
                  </a:cubicBezTo>
                  <a:cubicBezTo>
                    <a:pt x="12502" y="11557"/>
                    <a:pt x="10006" y="9662"/>
                    <a:pt x="7358" y="7012"/>
                  </a:cubicBezTo>
                  <a:cubicBezTo>
                    <a:pt x="5047" y="4702"/>
                    <a:pt x="3110" y="2308"/>
                    <a:pt x="1903" y="273"/>
                  </a:cubicBezTo>
                  <a:cubicBezTo>
                    <a:pt x="1848" y="179"/>
                    <a:pt x="1797" y="89"/>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77"/>
            <p:cNvSpPr/>
            <p:nvPr/>
          </p:nvSpPr>
          <p:spPr>
            <a:xfrm>
              <a:off x="5233225" y="5051850"/>
              <a:ext cx="314825" cy="61600"/>
            </a:xfrm>
            <a:custGeom>
              <a:avLst/>
              <a:gdLst/>
              <a:ahLst/>
              <a:cxnLst/>
              <a:rect l="l" t="t" r="r" b="b"/>
              <a:pathLst>
                <a:path w="12593" h="2464" extrusionOk="0">
                  <a:moveTo>
                    <a:pt x="7364" y="0"/>
                  </a:moveTo>
                  <a:cubicBezTo>
                    <a:pt x="6712" y="0"/>
                    <a:pt x="6086" y="259"/>
                    <a:pt x="5626" y="722"/>
                  </a:cubicBezTo>
                  <a:lnTo>
                    <a:pt x="5188" y="1160"/>
                  </a:lnTo>
                  <a:cubicBezTo>
                    <a:pt x="4882" y="1469"/>
                    <a:pt x="4465" y="1641"/>
                    <a:pt x="4031" y="1641"/>
                  </a:cubicBezTo>
                  <a:cubicBezTo>
                    <a:pt x="4030" y="1641"/>
                    <a:pt x="4028" y="1641"/>
                    <a:pt x="4026" y="1641"/>
                  </a:cubicBezTo>
                  <a:lnTo>
                    <a:pt x="1" y="1641"/>
                  </a:lnTo>
                  <a:lnTo>
                    <a:pt x="8" y="2144"/>
                  </a:lnTo>
                  <a:lnTo>
                    <a:pt x="746" y="2463"/>
                  </a:lnTo>
                  <a:lnTo>
                    <a:pt x="4026" y="2463"/>
                  </a:lnTo>
                  <a:cubicBezTo>
                    <a:pt x="4028" y="2463"/>
                    <a:pt x="4030" y="2463"/>
                    <a:pt x="4031" y="2463"/>
                  </a:cubicBezTo>
                  <a:cubicBezTo>
                    <a:pt x="4683" y="2463"/>
                    <a:pt x="5308" y="2203"/>
                    <a:pt x="5768" y="1742"/>
                  </a:cubicBezTo>
                  <a:lnTo>
                    <a:pt x="6208" y="1302"/>
                  </a:lnTo>
                  <a:cubicBezTo>
                    <a:pt x="6514" y="995"/>
                    <a:pt x="6929" y="821"/>
                    <a:pt x="7363" y="821"/>
                  </a:cubicBezTo>
                  <a:cubicBezTo>
                    <a:pt x="7364" y="821"/>
                    <a:pt x="7366" y="821"/>
                    <a:pt x="7368" y="821"/>
                  </a:cubicBezTo>
                  <a:lnTo>
                    <a:pt x="12593" y="821"/>
                  </a:lnTo>
                  <a:cubicBezTo>
                    <a:pt x="12555" y="544"/>
                    <a:pt x="12504" y="269"/>
                    <a:pt x="12442" y="0"/>
                  </a:cubicBezTo>
                  <a:lnTo>
                    <a:pt x="7369" y="0"/>
                  </a:lnTo>
                  <a:cubicBezTo>
                    <a:pt x="7368" y="0"/>
                    <a:pt x="7366" y="0"/>
                    <a:pt x="73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77"/>
            <p:cNvSpPr/>
            <p:nvPr/>
          </p:nvSpPr>
          <p:spPr>
            <a:xfrm>
              <a:off x="5187075" y="5092875"/>
              <a:ext cx="64825" cy="20575"/>
            </a:xfrm>
            <a:custGeom>
              <a:avLst/>
              <a:gdLst/>
              <a:ahLst/>
              <a:cxnLst/>
              <a:rect l="l" t="t" r="r" b="b"/>
              <a:pathLst>
                <a:path w="2593" h="823" extrusionOk="0">
                  <a:moveTo>
                    <a:pt x="411" y="0"/>
                  </a:moveTo>
                  <a:cubicBezTo>
                    <a:pt x="184" y="0"/>
                    <a:pt x="0" y="184"/>
                    <a:pt x="0" y="411"/>
                  </a:cubicBezTo>
                  <a:cubicBezTo>
                    <a:pt x="0" y="639"/>
                    <a:pt x="184" y="822"/>
                    <a:pt x="411" y="822"/>
                  </a:cubicBezTo>
                  <a:lnTo>
                    <a:pt x="2592" y="822"/>
                  </a:lnTo>
                  <a:cubicBezTo>
                    <a:pt x="2338" y="548"/>
                    <a:pt x="2089" y="275"/>
                    <a:pt x="18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77"/>
            <p:cNvSpPr/>
            <p:nvPr/>
          </p:nvSpPr>
          <p:spPr>
            <a:xfrm>
              <a:off x="5221700" y="5000525"/>
              <a:ext cx="92375" cy="41075"/>
            </a:xfrm>
            <a:custGeom>
              <a:avLst/>
              <a:gdLst/>
              <a:ahLst/>
              <a:cxnLst/>
              <a:rect l="l" t="t" r="r" b="b"/>
              <a:pathLst>
                <a:path w="3695" h="1643" extrusionOk="0">
                  <a:moveTo>
                    <a:pt x="823" y="0"/>
                  </a:moveTo>
                  <a:cubicBezTo>
                    <a:pt x="368" y="0"/>
                    <a:pt x="1" y="368"/>
                    <a:pt x="1" y="821"/>
                  </a:cubicBezTo>
                  <a:cubicBezTo>
                    <a:pt x="1" y="1275"/>
                    <a:pt x="368" y="1643"/>
                    <a:pt x="823" y="1643"/>
                  </a:cubicBezTo>
                  <a:lnTo>
                    <a:pt x="2874" y="1643"/>
                  </a:lnTo>
                  <a:cubicBezTo>
                    <a:pt x="3327" y="1643"/>
                    <a:pt x="3695" y="1275"/>
                    <a:pt x="3695" y="821"/>
                  </a:cubicBezTo>
                  <a:cubicBezTo>
                    <a:pt x="3695" y="368"/>
                    <a:pt x="3327" y="0"/>
                    <a:pt x="28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77"/>
            <p:cNvSpPr/>
            <p:nvPr/>
          </p:nvSpPr>
          <p:spPr>
            <a:xfrm>
              <a:off x="5160325" y="5154450"/>
              <a:ext cx="92850" cy="20575"/>
            </a:xfrm>
            <a:custGeom>
              <a:avLst/>
              <a:gdLst/>
              <a:ahLst/>
              <a:cxnLst/>
              <a:rect l="l" t="t" r="r" b="b"/>
              <a:pathLst>
                <a:path w="3714" h="823" extrusionOk="0">
                  <a:moveTo>
                    <a:pt x="403" y="1"/>
                  </a:moveTo>
                  <a:cubicBezTo>
                    <a:pt x="179" y="5"/>
                    <a:pt x="1" y="187"/>
                    <a:pt x="1" y="411"/>
                  </a:cubicBezTo>
                  <a:cubicBezTo>
                    <a:pt x="1" y="635"/>
                    <a:pt x="179" y="817"/>
                    <a:pt x="403" y="823"/>
                  </a:cubicBezTo>
                  <a:lnTo>
                    <a:pt x="3312" y="823"/>
                  </a:lnTo>
                  <a:cubicBezTo>
                    <a:pt x="3534" y="817"/>
                    <a:pt x="3713" y="635"/>
                    <a:pt x="3713" y="411"/>
                  </a:cubicBezTo>
                  <a:cubicBezTo>
                    <a:pt x="3713" y="187"/>
                    <a:pt x="3534" y="5"/>
                    <a:pt x="33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77"/>
            <p:cNvSpPr/>
            <p:nvPr/>
          </p:nvSpPr>
          <p:spPr>
            <a:xfrm>
              <a:off x="5314275" y="4949200"/>
              <a:ext cx="71900" cy="20575"/>
            </a:xfrm>
            <a:custGeom>
              <a:avLst/>
              <a:gdLst/>
              <a:ahLst/>
              <a:cxnLst/>
              <a:rect l="l" t="t" r="r" b="b"/>
              <a:pathLst>
                <a:path w="2876" h="823" extrusionOk="0">
                  <a:moveTo>
                    <a:pt x="2463" y="0"/>
                  </a:moveTo>
                  <a:cubicBezTo>
                    <a:pt x="2460" y="0"/>
                    <a:pt x="2458" y="0"/>
                    <a:pt x="2455" y="0"/>
                  </a:cubicBezTo>
                  <a:lnTo>
                    <a:pt x="404" y="0"/>
                  </a:lnTo>
                  <a:cubicBezTo>
                    <a:pt x="180" y="5"/>
                    <a:pt x="0" y="187"/>
                    <a:pt x="0" y="411"/>
                  </a:cubicBezTo>
                  <a:cubicBezTo>
                    <a:pt x="0" y="634"/>
                    <a:pt x="180" y="817"/>
                    <a:pt x="404" y="822"/>
                  </a:cubicBezTo>
                  <a:lnTo>
                    <a:pt x="2455" y="822"/>
                  </a:lnTo>
                  <a:cubicBezTo>
                    <a:pt x="2458" y="822"/>
                    <a:pt x="2460" y="822"/>
                    <a:pt x="2463" y="822"/>
                  </a:cubicBezTo>
                  <a:cubicBezTo>
                    <a:pt x="2690" y="822"/>
                    <a:pt x="2875" y="639"/>
                    <a:pt x="2875" y="411"/>
                  </a:cubicBezTo>
                  <a:cubicBezTo>
                    <a:pt x="2875" y="184"/>
                    <a:pt x="2690" y="0"/>
                    <a:pt x="24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77"/>
            <p:cNvSpPr/>
            <p:nvPr/>
          </p:nvSpPr>
          <p:spPr>
            <a:xfrm>
              <a:off x="5365600" y="5154450"/>
              <a:ext cx="50925" cy="20575"/>
            </a:xfrm>
            <a:custGeom>
              <a:avLst/>
              <a:gdLst/>
              <a:ahLst/>
              <a:cxnLst/>
              <a:rect l="l" t="t" r="r" b="b"/>
              <a:pathLst>
                <a:path w="2037" h="823" extrusionOk="0">
                  <a:moveTo>
                    <a:pt x="402" y="1"/>
                  </a:moveTo>
                  <a:cubicBezTo>
                    <a:pt x="178" y="5"/>
                    <a:pt x="0" y="187"/>
                    <a:pt x="0" y="411"/>
                  </a:cubicBezTo>
                  <a:cubicBezTo>
                    <a:pt x="0" y="635"/>
                    <a:pt x="178" y="817"/>
                    <a:pt x="402" y="823"/>
                  </a:cubicBezTo>
                  <a:lnTo>
                    <a:pt x="1634" y="823"/>
                  </a:lnTo>
                  <a:cubicBezTo>
                    <a:pt x="1858" y="817"/>
                    <a:pt x="2036" y="635"/>
                    <a:pt x="2036" y="411"/>
                  </a:cubicBezTo>
                  <a:cubicBezTo>
                    <a:pt x="2036" y="187"/>
                    <a:pt x="1858" y="5"/>
                    <a:pt x="16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77"/>
            <p:cNvSpPr/>
            <p:nvPr/>
          </p:nvSpPr>
          <p:spPr>
            <a:xfrm>
              <a:off x="4971725" y="4785000"/>
              <a:ext cx="691550" cy="636325"/>
            </a:xfrm>
            <a:custGeom>
              <a:avLst/>
              <a:gdLst/>
              <a:ahLst/>
              <a:cxnLst/>
              <a:rect l="l" t="t" r="r" b="b"/>
              <a:pathLst>
                <a:path w="27662" h="25453" extrusionOk="0">
                  <a:moveTo>
                    <a:pt x="3073" y="1"/>
                  </a:moveTo>
                  <a:cubicBezTo>
                    <a:pt x="2533" y="1"/>
                    <a:pt x="2105" y="141"/>
                    <a:pt x="1812" y="434"/>
                  </a:cubicBezTo>
                  <a:cubicBezTo>
                    <a:pt x="1" y="2243"/>
                    <a:pt x="4037" y="9216"/>
                    <a:pt x="10826" y="16004"/>
                  </a:cubicBezTo>
                  <a:cubicBezTo>
                    <a:pt x="16517" y="21695"/>
                    <a:pt x="22336" y="25452"/>
                    <a:pt x="25136" y="25452"/>
                  </a:cubicBezTo>
                  <a:cubicBezTo>
                    <a:pt x="25677" y="25452"/>
                    <a:pt x="26105" y="25312"/>
                    <a:pt x="26398" y="25019"/>
                  </a:cubicBezTo>
                  <a:cubicBezTo>
                    <a:pt x="27661" y="23756"/>
                    <a:pt x="26078" y="19982"/>
                    <a:pt x="22699" y="15509"/>
                  </a:cubicBezTo>
                  <a:cubicBezTo>
                    <a:pt x="22593" y="15831"/>
                    <a:pt x="22471" y="16147"/>
                    <a:pt x="22331" y="16455"/>
                  </a:cubicBezTo>
                  <a:cubicBezTo>
                    <a:pt x="22201" y="16744"/>
                    <a:pt x="22201" y="17054"/>
                    <a:pt x="22041" y="17325"/>
                  </a:cubicBezTo>
                  <a:cubicBezTo>
                    <a:pt x="23265" y="19368"/>
                    <a:pt x="23826" y="21184"/>
                    <a:pt x="23193" y="21815"/>
                  </a:cubicBezTo>
                  <a:cubicBezTo>
                    <a:pt x="23001" y="22007"/>
                    <a:pt x="22711" y="22098"/>
                    <a:pt x="22339" y="22098"/>
                  </a:cubicBezTo>
                  <a:cubicBezTo>
                    <a:pt x="20289" y="22098"/>
                    <a:pt x="15761" y="19321"/>
                    <a:pt x="11635" y="15196"/>
                  </a:cubicBezTo>
                  <a:cubicBezTo>
                    <a:pt x="6761" y="10321"/>
                    <a:pt x="3837" y="4951"/>
                    <a:pt x="5082" y="3703"/>
                  </a:cubicBezTo>
                  <a:cubicBezTo>
                    <a:pt x="5261" y="3524"/>
                    <a:pt x="5536" y="3440"/>
                    <a:pt x="5883" y="3440"/>
                  </a:cubicBezTo>
                  <a:cubicBezTo>
                    <a:pt x="6758" y="3440"/>
                    <a:pt x="8097" y="3972"/>
                    <a:pt x="9560" y="4848"/>
                  </a:cubicBezTo>
                  <a:cubicBezTo>
                    <a:pt x="9833" y="4687"/>
                    <a:pt x="10092" y="4627"/>
                    <a:pt x="10383" y="4496"/>
                  </a:cubicBezTo>
                  <a:cubicBezTo>
                    <a:pt x="10689" y="4357"/>
                    <a:pt x="11003" y="4235"/>
                    <a:pt x="11323" y="4132"/>
                  </a:cubicBezTo>
                  <a:cubicBezTo>
                    <a:pt x="7885" y="1536"/>
                    <a:pt x="4863" y="1"/>
                    <a:pt x="30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7"/>
            <p:cNvSpPr/>
            <p:nvPr/>
          </p:nvSpPr>
          <p:spPr>
            <a:xfrm>
              <a:off x="5066175" y="4854800"/>
              <a:ext cx="521175" cy="496700"/>
            </a:xfrm>
            <a:custGeom>
              <a:avLst/>
              <a:gdLst/>
              <a:ahLst/>
              <a:cxnLst/>
              <a:rect l="l" t="t" r="r" b="b"/>
              <a:pathLst>
                <a:path w="20847" h="19868" extrusionOk="0">
                  <a:moveTo>
                    <a:pt x="2338" y="0"/>
                  </a:moveTo>
                  <a:cubicBezTo>
                    <a:pt x="1602" y="0"/>
                    <a:pt x="1161" y="287"/>
                    <a:pt x="920" y="528"/>
                  </a:cubicBezTo>
                  <a:cubicBezTo>
                    <a:pt x="1" y="1447"/>
                    <a:pt x="291" y="3191"/>
                    <a:pt x="1783" y="5709"/>
                  </a:cubicBezTo>
                  <a:cubicBezTo>
                    <a:pt x="3058" y="7860"/>
                    <a:pt x="5084" y="10368"/>
                    <a:pt x="7489" y="12773"/>
                  </a:cubicBezTo>
                  <a:cubicBezTo>
                    <a:pt x="11021" y="16305"/>
                    <a:pt x="15738" y="19867"/>
                    <a:pt x="18317" y="19867"/>
                  </a:cubicBezTo>
                  <a:cubicBezTo>
                    <a:pt x="19053" y="19867"/>
                    <a:pt x="19493" y="19582"/>
                    <a:pt x="19733" y="19341"/>
                  </a:cubicBezTo>
                  <a:cubicBezTo>
                    <a:pt x="20847" y="18229"/>
                    <a:pt x="20045" y="16013"/>
                    <a:pt x="18555" y="13663"/>
                  </a:cubicBezTo>
                  <a:cubicBezTo>
                    <a:pt x="18425" y="13950"/>
                    <a:pt x="18279" y="14231"/>
                    <a:pt x="18119" y="14504"/>
                  </a:cubicBezTo>
                  <a:cubicBezTo>
                    <a:pt x="19343" y="16547"/>
                    <a:pt x="19784" y="18129"/>
                    <a:pt x="19153" y="18761"/>
                  </a:cubicBezTo>
                  <a:cubicBezTo>
                    <a:pt x="18960" y="18955"/>
                    <a:pt x="18676" y="19047"/>
                    <a:pt x="18317" y="19047"/>
                  </a:cubicBezTo>
                  <a:cubicBezTo>
                    <a:pt x="16366" y="19047"/>
                    <a:pt x="12187" y="16309"/>
                    <a:pt x="8069" y="12192"/>
                  </a:cubicBezTo>
                  <a:cubicBezTo>
                    <a:pt x="3194" y="7318"/>
                    <a:pt x="254" y="2356"/>
                    <a:pt x="1500" y="1108"/>
                  </a:cubicBezTo>
                  <a:cubicBezTo>
                    <a:pt x="1694" y="914"/>
                    <a:pt x="1978" y="822"/>
                    <a:pt x="2337" y="822"/>
                  </a:cubicBezTo>
                  <a:cubicBezTo>
                    <a:pt x="3147" y="822"/>
                    <a:pt x="4342" y="1294"/>
                    <a:pt x="5758" y="2142"/>
                  </a:cubicBezTo>
                  <a:cubicBezTo>
                    <a:pt x="6032" y="1981"/>
                    <a:pt x="6315" y="1835"/>
                    <a:pt x="6605" y="1704"/>
                  </a:cubicBezTo>
                  <a:cubicBezTo>
                    <a:pt x="4961" y="664"/>
                    <a:pt x="3451" y="0"/>
                    <a:pt x="23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77"/>
            <p:cNvSpPr/>
            <p:nvPr/>
          </p:nvSpPr>
          <p:spPr>
            <a:xfrm>
              <a:off x="5488550" y="5103125"/>
              <a:ext cx="61600" cy="41100"/>
            </a:xfrm>
            <a:custGeom>
              <a:avLst/>
              <a:gdLst/>
              <a:ahLst/>
              <a:cxnLst/>
              <a:rect l="l" t="t" r="r" b="b"/>
              <a:pathLst>
                <a:path w="2464" h="1644" extrusionOk="0">
                  <a:moveTo>
                    <a:pt x="821" y="1"/>
                  </a:moveTo>
                  <a:cubicBezTo>
                    <a:pt x="368" y="1"/>
                    <a:pt x="0" y="369"/>
                    <a:pt x="0" y="823"/>
                  </a:cubicBezTo>
                  <a:cubicBezTo>
                    <a:pt x="0" y="1276"/>
                    <a:pt x="368" y="1643"/>
                    <a:pt x="821" y="1643"/>
                  </a:cubicBezTo>
                  <a:lnTo>
                    <a:pt x="2315" y="1643"/>
                  </a:lnTo>
                  <a:cubicBezTo>
                    <a:pt x="2414" y="1101"/>
                    <a:pt x="2463" y="553"/>
                    <a:pt x="24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0" name="Google Shape;3180;p77"/>
          <p:cNvGrpSpPr/>
          <p:nvPr/>
        </p:nvGrpSpPr>
        <p:grpSpPr>
          <a:xfrm>
            <a:off x="7641001" y="3224929"/>
            <a:ext cx="552289" cy="552289"/>
            <a:chOff x="5499150" y="3081275"/>
            <a:chExt cx="637600" cy="637600"/>
          </a:xfrm>
        </p:grpSpPr>
        <p:sp>
          <p:nvSpPr>
            <p:cNvPr id="3181" name="Google Shape;3181;p77"/>
            <p:cNvSpPr/>
            <p:nvPr/>
          </p:nvSpPr>
          <p:spPr>
            <a:xfrm>
              <a:off x="5757225" y="3330375"/>
              <a:ext cx="130475" cy="129225"/>
            </a:xfrm>
            <a:custGeom>
              <a:avLst/>
              <a:gdLst/>
              <a:ahLst/>
              <a:cxnLst/>
              <a:rect l="l" t="t" r="r" b="b"/>
              <a:pathLst>
                <a:path w="5219" h="5169" extrusionOk="0">
                  <a:moveTo>
                    <a:pt x="5218" y="2789"/>
                  </a:moveTo>
                  <a:cubicBezTo>
                    <a:pt x="5218" y="2789"/>
                    <a:pt x="5218" y="2789"/>
                    <a:pt x="5218" y="2790"/>
                  </a:cubicBezTo>
                  <a:lnTo>
                    <a:pt x="5218" y="2790"/>
                  </a:lnTo>
                  <a:cubicBezTo>
                    <a:pt x="5218" y="2790"/>
                    <a:pt x="5218" y="2790"/>
                    <a:pt x="5218" y="2790"/>
                  </a:cubicBezTo>
                  <a:lnTo>
                    <a:pt x="5218" y="2789"/>
                  </a:lnTo>
                  <a:close/>
                  <a:moveTo>
                    <a:pt x="2428" y="0"/>
                  </a:moveTo>
                  <a:cubicBezTo>
                    <a:pt x="1941" y="0"/>
                    <a:pt x="1454" y="128"/>
                    <a:pt x="1019" y="384"/>
                  </a:cubicBezTo>
                  <a:cubicBezTo>
                    <a:pt x="193" y="867"/>
                    <a:pt x="0" y="1764"/>
                    <a:pt x="0" y="2790"/>
                  </a:cubicBezTo>
                  <a:cubicBezTo>
                    <a:pt x="0" y="4331"/>
                    <a:pt x="889" y="5169"/>
                    <a:pt x="2428" y="5169"/>
                  </a:cubicBezTo>
                  <a:cubicBezTo>
                    <a:pt x="3726" y="5169"/>
                    <a:pt x="4815" y="4695"/>
                    <a:pt x="5128" y="3496"/>
                  </a:cubicBezTo>
                  <a:cubicBezTo>
                    <a:pt x="5189" y="3266"/>
                    <a:pt x="5218" y="3028"/>
                    <a:pt x="5218" y="2790"/>
                  </a:cubicBezTo>
                  <a:lnTo>
                    <a:pt x="5218" y="2790"/>
                  </a:lnTo>
                  <a:cubicBezTo>
                    <a:pt x="5218" y="1790"/>
                    <a:pt x="4683" y="867"/>
                    <a:pt x="3815" y="369"/>
                  </a:cubicBezTo>
                  <a:cubicBezTo>
                    <a:pt x="3385" y="123"/>
                    <a:pt x="2907" y="0"/>
                    <a:pt x="24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77"/>
            <p:cNvSpPr/>
            <p:nvPr/>
          </p:nvSpPr>
          <p:spPr>
            <a:xfrm>
              <a:off x="5763900" y="3339925"/>
              <a:ext cx="96025" cy="129925"/>
            </a:xfrm>
            <a:custGeom>
              <a:avLst/>
              <a:gdLst/>
              <a:ahLst/>
              <a:cxnLst/>
              <a:rect l="l" t="t" r="r" b="b"/>
              <a:pathLst>
                <a:path w="3841" h="5197" extrusionOk="0">
                  <a:moveTo>
                    <a:pt x="752" y="0"/>
                  </a:moveTo>
                  <a:cubicBezTo>
                    <a:pt x="465" y="168"/>
                    <a:pt x="210" y="386"/>
                    <a:pt x="1" y="644"/>
                  </a:cubicBezTo>
                  <a:lnTo>
                    <a:pt x="923" y="4907"/>
                  </a:lnTo>
                  <a:cubicBezTo>
                    <a:pt x="1316" y="5101"/>
                    <a:pt x="1739" y="5196"/>
                    <a:pt x="2161" y="5196"/>
                  </a:cubicBezTo>
                  <a:cubicBezTo>
                    <a:pt x="2756" y="5196"/>
                    <a:pt x="3348" y="5006"/>
                    <a:pt x="3841" y="4634"/>
                  </a:cubicBezTo>
                  <a:lnTo>
                    <a:pt x="3818" y="4304"/>
                  </a:lnTo>
                  <a:lnTo>
                    <a:pt x="3396" y="4189"/>
                  </a:lnTo>
                  <a:cubicBezTo>
                    <a:pt x="3319" y="4197"/>
                    <a:pt x="3238" y="4199"/>
                    <a:pt x="3159" y="4201"/>
                  </a:cubicBezTo>
                  <a:cubicBezTo>
                    <a:pt x="2158" y="4199"/>
                    <a:pt x="1235" y="3665"/>
                    <a:pt x="738" y="2797"/>
                  </a:cubicBezTo>
                  <a:cubicBezTo>
                    <a:pt x="241" y="1930"/>
                    <a:pt x="246" y="863"/>
                    <a:pt x="7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7"/>
            <p:cNvSpPr/>
            <p:nvPr/>
          </p:nvSpPr>
          <p:spPr>
            <a:xfrm>
              <a:off x="5755975" y="3365850"/>
              <a:ext cx="129450" cy="85300"/>
            </a:xfrm>
            <a:custGeom>
              <a:avLst/>
              <a:gdLst/>
              <a:ahLst/>
              <a:cxnLst/>
              <a:rect l="l" t="t" r="r" b="b"/>
              <a:pathLst>
                <a:path w="5178" h="3412" extrusionOk="0">
                  <a:moveTo>
                    <a:pt x="711" y="0"/>
                  </a:moveTo>
                  <a:cubicBezTo>
                    <a:pt x="711" y="0"/>
                    <a:pt x="1" y="1470"/>
                    <a:pt x="537" y="2864"/>
                  </a:cubicBezTo>
                  <a:lnTo>
                    <a:pt x="2236" y="2874"/>
                  </a:lnTo>
                  <a:lnTo>
                    <a:pt x="2555" y="2557"/>
                  </a:lnTo>
                  <a:cubicBezTo>
                    <a:pt x="2632" y="2479"/>
                    <a:pt x="2734" y="2440"/>
                    <a:pt x="2836" y="2440"/>
                  </a:cubicBezTo>
                  <a:cubicBezTo>
                    <a:pt x="2938" y="2440"/>
                    <a:pt x="3040" y="2479"/>
                    <a:pt x="3118" y="2557"/>
                  </a:cubicBezTo>
                  <a:lnTo>
                    <a:pt x="3713" y="3152"/>
                  </a:lnTo>
                  <a:lnTo>
                    <a:pt x="4156" y="3411"/>
                  </a:lnTo>
                  <a:cubicBezTo>
                    <a:pt x="4156" y="3411"/>
                    <a:pt x="4700" y="3096"/>
                    <a:pt x="4886" y="2778"/>
                  </a:cubicBezTo>
                  <a:cubicBezTo>
                    <a:pt x="5015" y="2558"/>
                    <a:pt x="5113" y="2322"/>
                    <a:pt x="5178" y="2077"/>
                  </a:cubicBezTo>
                  <a:lnTo>
                    <a:pt x="3873" y="773"/>
                  </a:lnTo>
                  <a:cubicBezTo>
                    <a:pt x="3708" y="607"/>
                    <a:pt x="3492" y="524"/>
                    <a:pt x="3276" y="524"/>
                  </a:cubicBezTo>
                  <a:cubicBezTo>
                    <a:pt x="3060" y="524"/>
                    <a:pt x="2843" y="607"/>
                    <a:pt x="2678" y="773"/>
                  </a:cubicBezTo>
                  <a:cubicBezTo>
                    <a:pt x="2513" y="938"/>
                    <a:pt x="2297" y="1020"/>
                    <a:pt x="2081" y="1020"/>
                  </a:cubicBezTo>
                  <a:cubicBezTo>
                    <a:pt x="1864" y="1020"/>
                    <a:pt x="1648" y="938"/>
                    <a:pt x="1482" y="773"/>
                  </a:cubicBezTo>
                  <a:lnTo>
                    <a:pt x="7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7"/>
            <p:cNvSpPr/>
            <p:nvPr/>
          </p:nvSpPr>
          <p:spPr>
            <a:xfrm>
              <a:off x="5745300" y="3356000"/>
              <a:ext cx="66600" cy="106600"/>
            </a:xfrm>
            <a:custGeom>
              <a:avLst/>
              <a:gdLst/>
              <a:ahLst/>
              <a:cxnLst/>
              <a:rect l="l" t="t" r="r" b="b"/>
              <a:pathLst>
                <a:path w="2664" h="4264" extrusionOk="0">
                  <a:moveTo>
                    <a:pt x="745" y="1"/>
                  </a:moveTo>
                  <a:cubicBezTo>
                    <a:pt x="209" y="659"/>
                    <a:pt x="1" y="1525"/>
                    <a:pt x="180" y="2355"/>
                  </a:cubicBezTo>
                  <a:cubicBezTo>
                    <a:pt x="360" y="3184"/>
                    <a:pt x="908" y="3887"/>
                    <a:pt x="1667" y="4264"/>
                  </a:cubicBezTo>
                  <a:lnTo>
                    <a:pt x="2663" y="3268"/>
                  </a:lnTo>
                  <a:cubicBezTo>
                    <a:pt x="1714" y="2797"/>
                    <a:pt x="1113" y="1829"/>
                    <a:pt x="1113" y="768"/>
                  </a:cubicBezTo>
                  <a:cubicBezTo>
                    <a:pt x="1113" y="643"/>
                    <a:pt x="1121" y="519"/>
                    <a:pt x="1138" y="394"/>
                  </a:cubicBezTo>
                  <a:lnTo>
                    <a:pt x="74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7"/>
            <p:cNvSpPr/>
            <p:nvPr/>
          </p:nvSpPr>
          <p:spPr>
            <a:xfrm>
              <a:off x="5848825" y="3435275"/>
              <a:ext cx="29350" cy="20475"/>
            </a:xfrm>
            <a:custGeom>
              <a:avLst/>
              <a:gdLst/>
              <a:ahLst/>
              <a:cxnLst/>
              <a:rect l="l" t="t" r="r" b="b"/>
              <a:pathLst>
                <a:path w="1174" h="819" extrusionOk="0">
                  <a:moveTo>
                    <a:pt x="1174" y="1"/>
                  </a:moveTo>
                  <a:cubicBezTo>
                    <a:pt x="814" y="210"/>
                    <a:pt x="414" y="337"/>
                    <a:pt x="1" y="375"/>
                  </a:cubicBezTo>
                  <a:lnTo>
                    <a:pt x="444" y="818"/>
                  </a:lnTo>
                  <a:cubicBezTo>
                    <a:pt x="737" y="595"/>
                    <a:pt x="984" y="317"/>
                    <a:pt x="11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7"/>
            <p:cNvSpPr/>
            <p:nvPr/>
          </p:nvSpPr>
          <p:spPr>
            <a:xfrm>
              <a:off x="5658525" y="3240700"/>
              <a:ext cx="318825" cy="285175"/>
            </a:xfrm>
            <a:custGeom>
              <a:avLst/>
              <a:gdLst/>
              <a:ahLst/>
              <a:cxnLst/>
              <a:rect l="l" t="t" r="r" b="b"/>
              <a:pathLst>
                <a:path w="12753" h="11407" extrusionOk="0">
                  <a:moveTo>
                    <a:pt x="6376" y="0"/>
                  </a:moveTo>
                  <a:cubicBezTo>
                    <a:pt x="2862" y="0"/>
                    <a:pt x="1" y="2860"/>
                    <a:pt x="1" y="6376"/>
                  </a:cubicBezTo>
                  <a:cubicBezTo>
                    <a:pt x="1" y="7100"/>
                    <a:pt x="124" y="7820"/>
                    <a:pt x="366" y="8504"/>
                  </a:cubicBezTo>
                  <a:cubicBezTo>
                    <a:pt x="421" y="8672"/>
                    <a:pt x="577" y="8777"/>
                    <a:pt x="743" y="8777"/>
                  </a:cubicBezTo>
                  <a:cubicBezTo>
                    <a:pt x="787" y="8777"/>
                    <a:pt x="832" y="8769"/>
                    <a:pt x="875" y="8754"/>
                  </a:cubicBezTo>
                  <a:cubicBezTo>
                    <a:pt x="1086" y="8679"/>
                    <a:pt x="1195" y="8447"/>
                    <a:pt x="1116" y="8238"/>
                  </a:cubicBezTo>
                  <a:cubicBezTo>
                    <a:pt x="905" y="7641"/>
                    <a:pt x="798" y="7011"/>
                    <a:pt x="798" y="6376"/>
                  </a:cubicBezTo>
                  <a:lnTo>
                    <a:pt x="799" y="6376"/>
                  </a:lnTo>
                  <a:cubicBezTo>
                    <a:pt x="799" y="3300"/>
                    <a:pt x="3300" y="797"/>
                    <a:pt x="6376" y="797"/>
                  </a:cubicBezTo>
                  <a:cubicBezTo>
                    <a:pt x="9454" y="797"/>
                    <a:pt x="11955" y="3300"/>
                    <a:pt x="11955" y="6376"/>
                  </a:cubicBezTo>
                  <a:cubicBezTo>
                    <a:pt x="11955" y="8171"/>
                    <a:pt x="11103" y="9770"/>
                    <a:pt x="9783" y="10791"/>
                  </a:cubicBezTo>
                  <a:cubicBezTo>
                    <a:pt x="9956" y="10992"/>
                    <a:pt x="10124" y="11198"/>
                    <a:pt x="10288" y="11407"/>
                  </a:cubicBezTo>
                  <a:cubicBezTo>
                    <a:pt x="11787" y="10240"/>
                    <a:pt x="12753" y="8417"/>
                    <a:pt x="12753" y="6376"/>
                  </a:cubicBezTo>
                  <a:cubicBezTo>
                    <a:pt x="12753" y="2860"/>
                    <a:pt x="9892" y="0"/>
                    <a:pt x="63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7"/>
            <p:cNvSpPr/>
            <p:nvPr/>
          </p:nvSpPr>
          <p:spPr>
            <a:xfrm>
              <a:off x="5695475" y="3489750"/>
              <a:ext cx="232025" cy="69750"/>
            </a:xfrm>
            <a:custGeom>
              <a:avLst/>
              <a:gdLst/>
              <a:ahLst/>
              <a:cxnLst/>
              <a:rect l="l" t="t" r="r" b="b"/>
              <a:pathLst>
                <a:path w="9281" h="2790" extrusionOk="0">
                  <a:moveTo>
                    <a:pt x="444" y="0"/>
                  </a:moveTo>
                  <a:cubicBezTo>
                    <a:pt x="349" y="0"/>
                    <a:pt x="254" y="34"/>
                    <a:pt x="178" y="102"/>
                  </a:cubicBezTo>
                  <a:cubicBezTo>
                    <a:pt x="14" y="249"/>
                    <a:pt x="0" y="501"/>
                    <a:pt x="147" y="665"/>
                  </a:cubicBezTo>
                  <a:cubicBezTo>
                    <a:pt x="1265" y="1915"/>
                    <a:pt x="2830" y="2673"/>
                    <a:pt x="4504" y="2778"/>
                  </a:cubicBezTo>
                  <a:cubicBezTo>
                    <a:pt x="4635" y="2786"/>
                    <a:pt x="4766" y="2790"/>
                    <a:pt x="4896" y="2790"/>
                  </a:cubicBezTo>
                  <a:cubicBezTo>
                    <a:pt x="6432" y="2790"/>
                    <a:pt x="7922" y="2234"/>
                    <a:pt x="9086" y="1217"/>
                  </a:cubicBezTo>
                  <a:cubicBezTo>
                    <a:pt x="9263" y="1063"/>
                    <a:pt x="9280" y="796"/>
                    <a:pt x="9113" y="629"/>
                  </a:cubicBezTo>
                  <a:cubicBezTo>
                    <a:pt x="9035" y="551"/>
                    <a:pt x="8931" y="510"/>
                    <a:pt x="8828" y="510"/>
                  </a:cubicBezTo>
                  <a:cubicBezTo>
                    <a:pt x="8738" y="510"/>
                    <a:pt x="8650" y="540"/>
                    <a:pt x="8578" y="603"/>
                  </a:cubicBezTo>
                  <a:cubicBezTo>
                    <a:pt x="7558" y="1501"/>
                    <a:pt x="6248" y="1993"/>
                    <a:pt x="4896" y="1993"/>
                  </a:cubicBezTo>
                  <a:cubicBezTo>
                    <a:pt x="4785" y="1993"/>
                    <a:pt x="4674" y="1989"/>
                    <a:pt x="4563" y="1983"/>
                  </a:cubicBezTo>
                  <a:cubicBezTo>
                    <a:pt x="3094" y="1895"/>
                    <a:pt x="1721" y="1230"/>
                    <a:pt x="741" y="133"/>
                  </a:cubicBezTo>
                  <a:cubicBezTo>
                    <a:pt x="663" y="45"/>
                    <a:pt x="554" y="0"/>
                    <a:pt x="4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7"/>
            <p:cNvSpPr/>
            <p:nvPr/>
          </p:nvSpPr>
          <p:spPr>
            <a:xfrm>
              <a:off x="5499150" y="3081275"/>
              <a:ext cx="637600" cy="637600"/>
            </a:xfrm>
            <a:custGeom>
              <a:avLst/>
              <a:gdLst/>
              <a:ahLst/>
              <a:cxnLst/>
              <a:rect l="l" t="t" r="r" b="b"/>
              <a:pathLst>
                <a:path w="25504" h="25504" extrusionOk="0">
                  <a:moveTo>
                    <a:pt x="12753" y="1"/>
                  </a:moveTo>
                  <a:lnTo>
                    <a:pt x="12751" y="2"/>
                  </a:lnTo>
                  <a:cubicBezTo>
                    <a:pt x="12744" y="2"/>
                    <a:pt x="12737" y="2"/>
                    <a:pt x="12730" y="2"/>
                  </a:cubicBezTo>
                  <a:cubicBezTo>
                    <a:pt x="10253" y="2"/>
                    <a:pt x="7830" y="728"/>
                    <a:pt x="5759" y="2089"/>
                  </a:cubicBezTo>
                  <a:cubicBezTo>
                    <a:pt x="5571" y="2208"/>
                    <a:pt x="5517" y="2458"/>
                    <a:pt x="5639" y="2645"/>
                  </a:cubicBezTo>
                  <a:cubicBezTo>
                    <a:pt x="5716" y="2761"/>
                    <a:pt x="5843" y="2824"/>
                    <a:pt x="5973" y="2824"/>
                  </a:cubicBezTo>
                  <a:cubicBezTo>
                    <a:pt x="6050" y="2824"/>
                    <a:pt x="6128" y="2802"/>
                    <a:pt x="6196" y="2755"/>
                  </a:cubicBezTo>
                  <a:cubicBezTo>
                    <a:pt x="8139" y="1479"/>
                    <a:pt x="10413" y="799"/>
                    <a:pt x="12737" y="799"/>
                  </a:cubicBezTo>
                  <a:cubicBezTo>
                    <a:pt x="12742" y="799"/>
                    <a:pt x="12746" y="799"/>
                    <a:pt x="12751" y="799"/>
                  </a:cubicBezTo>
                  <a:cubicBezTo>
                    <a:pt x="19343" y="799"/>
                    <a:pt x="24705" y="6162"/>
                    <a:pt x="24705" y="12753"/>
                  </a:cubicBezTo>
                  <a:cubicBezTo>
                    <a:pt x="24705" y="19345"/>
                    <a:pt x="19343" y="24707"/>
                    <a:pt x="12751" y="24707"/>
                  </a:cubicBezTo>
                  <a:cubicBezTo>
                    <a:pt x="6161" y="24707"/>
                    <a:pt x="799" y="19345"/>
                    <a:pt x="799" y="12753"/>
                  </a:cubicBezTo>
                  <a:cubicBezTo>
                    <a:pt x="799" y="12617"/>
                    <a:pt x="801" y="12481"/>
                    <a:pt x="806" y="12345"/>
                  </a:cubicBezTo>
                  <a:cubicBezTo>
                    <a:pt x="540" y="12277"/>
                    <a:pt x="275" y="12204"/>
                    <a:pt x="16" y="12116"/>
                  </a:cubicBezTo>
                  <a:cubicBezTo>
                    <a:pt x="6" y="12327"/>
                    <a:pt x="1" y="12539"/>
                    <a:pt x="1" y="12753"/>
                  </a:cubicBezTo>
                  <a:cubicBezTo>
                    <a:pt x="1" y="19783"/>
                    <a:pt x="5721" y="25503"/>
                    <a:pt x="12753" y="25503"/>
                  </a:cubicBezTo>
                  <a:cubicBezTo>
                    <a:pt x="19783" y="25503"/>
                    <a:pt x="25503" y="19783"/>
                    <a:pt x="25503" y="12753"/>
                  </a:cubicBezTo>
                  <a:cubicBezTo>
                    <a:pt x="25503" y="5721"/>
                    <a:pt x="19783" y="1"/>
                    <a:pt x="127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7"/>
            <p:cNvSpPr/>
            <p:nvPr/>
          </p:nvSpPr>
          <p:spPr>
            <a:xfrm>
              <a:off x="5499200" y="3170975"/>
              <a:ext cx="112150" cy="229100"/>
            </a:xfrm>
            <a:custGeom>
              <a:avLst/>
              <a:gdLst/>
              <a:ahLst/>
              <a:cxnLst/>
              <a:rect l="l" t="t" r="r" b="b"/>
              <a:pathLst>
                <a:path w="4486" h="9164" extrusionOk="0">
                  <a:moveTo>
                    <a:pt x="4048" y="0"/>
                  </a:moveTo>
                  <a:cubicBezTo>
                    <a:pt x="3946" y="0"/>
                    <a:pt x="3845" y="39"/>
                    <a:pt x="3766" y="115"/>
                  </a:cubicBezTo>
                  <a:cubicBezTo>
                    <a:pt x="1433" y="2431"/>
                    <a:pt x="108" y="5486"/>
                    <a:pt x="6" y="8757"/>
                  </a:cubicBezTo>
                  <a:cubicBezTo>
                    <a:pt x="0" y="8977"/>
                    <a:pt x="176" y="9159"/>
                    <a:pt x="395" y="9163"/>
                  </a:cubicBezTo>
                  <a:cubicBezTo>
                    <a:pt x="398" y="9163"/>
                    <a:pt x="402" y="9163"/>
                    <a:pt x="405" y="9163"/>
                  </a:cubicBezTo>
                  <a:cubicBezTo>
                    <a:pt x="621" y="9163"/>
                    <a:pt x="797" y="8991"/>
                    <a:pt x="802" y="8774"/>
                  </a:cubicBezTo>
                  <a:cubicBezTo>
                    <a:pt x="900" y="5711"/>
                    <a:pt x="2144" y="2850"/>
                    <a:pt x="4328" y="680"/>
                  </a:cubicBezTo>
                  <a:lnTo>
                    <a:pt x="4328" y="681"/>
                  </a:lnTo>
                  <a:cubicBezTo>
                    <a:pt x="4484" y="527"/>
                    <a:pt x="4485" y="274"/>
                    <a:pt x="4331" y="118"/>
                  </a:cubicBezTo>
                  <a:cubicBezTo>
                    <a:pt x="4253" y="39"/>
                    <a:pt x="4150" y="0"/>
                    <a:pt x="40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77"/>
            <p:cNvSpPr/>
            <p:nvPr/>
          </p:nvSpPr>
          <p:spPr>
            <a:xfrm>
              <a:off x="5578850" y="3161000"/>
              <a:ext cx="469400" cy="478225"/>
            </a:xfrm>
            <a:custGeom>
              <a:avLst/>
              <a:gdLst/>
              <a:ahLst/>
              <a:cxnLst/>
              <a:rect l="l" t="t" r="r" b="b"/>
              <a:pathLst>
                <a:path w="18776" h="19129" extrusionOk="0">
                  <a:moveTo>
                    <a:pt x="9571" y="1"/>
                  </a:moveTo>
                  <a:cubicBezTo>
                    <a:pt x="9568" y="1"/>
                    <a:pt x="9566" y="1"/>
                    <a:pt x="9563" y="1"/>
                  </a:cubicBezTo>
                  <a:cubicBezTo>
                    <a:pt x="4292" y="1"/>
                    <a:pt x="0" y="4292"/>
                    <a:pt x="0" y="9565"/>
                  </a:cubicBezTo>
                  <a:cubicBezTo>
                    <a:pt x="0" y="14837"/>
                    <a:pt x="4292" y="19128"/>
                    <a:pt x="9563" y="19128"/>
                  </a:cubicBezTo>
                  <a:cubicBezTo>
                    <a:pt x="13799" y="19128"/>
                    <a:pt x="17475" y="16409"/>
                    <a:pt x="18712" y="12361"/>
                  </a:cubicBezTo>
                  <a:cubicBezTo>
                    <a:pt x="18775" y="12151"/>
                    <a:pt x="18656" y="11928"/>
                    <a:pt x="18446" y="11864"/>
                  </a:cubicBezTo>
                  <a:lnTo>
                    <a:pt x="18447" y="11864"/>
                  </a:lnTo>
                  <a:cubicBezTo>
                    <a:pt x="18408" y="11852"/>
                    <a:pt x="18368" y="11846"/>
                    <a:pt x="18330" y="11846"/>
                  </a:cubicBezTo>
                  <a:cubicBezTo>
                    <a:pt x="18159" y="11846"/>
                    <a:pt x="18001" y="11957"/>
                    <a:pt x="17949" y="12129"/>
                  </a:cubicBezTo>
                  <a:cubicBezTo>
                    <a:pt x="16816" y="15839"/>
                    <a:pt x="13447" y="18332"/>
                    <a:pt x="9563" y="18332"/>
                  </a:cubicBezTo>
                  <a:cubicBezTo>
                    <a:pt x="4730" y="18332"/>
                    <a:pt x="798" y="14398"/>
                    <a:pt x="798" y="9565"/>
                  </a:cubicBezTo>
                  <a:cubicBezTo>
                    <a:pt x="798" y="4731"/>
                    <a:pt x="4730" y="799"/>
                    <a:pt x="9563" y="799"/>
                  </a:cubicBezTo>
                  <a:cubicBezTo>
                    <a:pt x="9568" y="799"/>
                    <a:pt x="9573" y="799"/>
                    <a:pt x="9578" y="799"/>
                  </a:cubicBezTo>
                  <a:cubicBezTo>
                    <a:pt x="11241" y="799"/>
                    <a:pt x="12870" y="1275"/>
                    <a:pt x="14270" y="2173"/>
                  </a:cubicBezTo>
                  <a:cubicBezTo>
                    <a:pt x="14422" y="1953"/>
                    <a:pt x="14570" y="1733"/>
                    <a:pt x="14739" y="1526"/>
                  </a:cubicBezTo>
                  <a:cubicBezTo>
                    <a:pt x="13199" y="530"/>
                    <a:pt x="11405" y="1"/>
                    <a:pt x="95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77"/>
            <p:cNvSpPr/>
            <p:nvPr/>
          </p:nvSpPr>
          <p:spPr>
            <a:xfrm>
              <a:off x="5572950" y="3151000"/>
              <a:ext cx="55750" cy="58075"/>
            </a:xfrm>
            <a:custGeom>
              <a:avLst/>
              <a:gdLst/>
              <a:ahLst/>
              <a:cxnLst/>
              <a:rect l="l" t="t" r="r" b="b"/>
              <a:pathLst>
                <a:path w="2230" h="2323" extrusionOk="0">
                  <a:moveTo>
                    <a:pt x="1033" y="1"/>
                  </a:moveTo>
                  <a:cubicBezTo>
                    <a:pt x="862" y="1"/>
                    <a:pt x="685" y="39"/>
                    <a:pt x="515" y="121"/>
                  </a:cubicBezTo>
                  <a:cubicBezTo>
                    <a:pt x="115" y="313"/>
                    <a:pt x="0" y="723"/>
                    <a:pt x="0" y="1197"/>
                  </a:cubicBezTo>
                  <a:cubicBezTo>
                    <a:pt x="0" y="1858"/>
                    <a:pt x="374" y="2322"/>
                    <a:pt x="1033" y="2322"/>
                  </a:cubicBezTo>
                  <a:cubicBezTo>
                    <a:pt x="1508" y="2322"/>
                    <a:pt x="1919" y="2116"/>
                    <a:pt x="2112" y="1715"/>
                  </a:cubicBezTo>
                  <a:cubicBezTo>
                    <a:pt x="2189" y="1554"/>
                    <a:pt x="2230" y="1377"/>
                    <a:pt x="2230" y="1197"/>
                  </a:cubicBezTo>
                  <a:lnTo>
                    <a:pt x="2228" y="1197"/>
                  </a:lnTo>
                  <a:cubicBezTo>
                    <a:pt x="2228" y="506"/>
                    <a:pt x="1661" y="1"/>
                    <a:pt x="10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77"/>
            <p:cNvSpPr/>
            <p:nvPr/>
          </p:nvSpPr>
          <p:spPr>
            <a:xfrm>
              <a:off x="5690625" y="3479750"/>
              <a:ext cx="37700" cy="38675"/>
            </a:xfrm>
            <a:custGeom>
              <a:avLst/>
              <a:gdLst/>
              <a:ahLst/>
              <a:cxnLst/>
              <a:rect l="l" t="t" r="r" b="b"/>
              <a:pathLst>
                <a:path w="1508" h="1547" extrusionOk="0">
                  <a:moveTo>
                    <a:pt x="710" y="1"/>
                  </a:moveTo>
                  <a:cubicBezTo>
                    <a:pt x="596" y="1"/>
                    <a:pt x="479" y="26"/>
                    <a:pt x="365" y="81"/>
                  </a:cubicBezTo>
                  <a:cubicBezTo>
                    <a:pt x="98" y="208"/>
                    <a:pt x="0" y="482"/>
                    <a:pt x="0" y="799"/>
                  </a:cubicBezTo>
                  <a:cubicBezTo>
                    <a:pt x="0" y="1239"/>
                    <a:pt x="269" y="1546"/>
                    <a:pt x="710" y="1546"/>
                  </a:cubicBezTo>
                  <a:cubicBezTo>
                    <a:pt x="1026" y="1546"/>
                    <a:pt x="1300" y="1411"/>
                    <a:pt x="1429" y="1143"/>
                  </a:cubicBezTo>
                  <a:cubicBezTo>
                    <a:pt x="1480" y="1036"/>
                    <a:pt x="1507" y="918"/>
                    <a:pt x="1507" y="799"/>
                  </a:cubicBezTo>
                  <a:cubicBezTo>
                    <a:pt x="1507" y="338"/>
                    <a:pt x="1129" y="1"/>
                    <a:pt x="7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7"/>
            <p:cNvSpPr/>
            <p:nvPr/>
          </p:nvSpPr>
          <p:spPr>
            <a:xfrm>
              <a:off x="5928550" y="3196125"/>
              <a:ext cx="128500" cy="213950"/>
            </a:xfrm>
            <a:custGeom>
              <a:avLst/>
              <a:gdLst/>
              <a:ahLst/>
              <a:cxnLst/>
              <a:rect l="l" t="t" r="r" b="b"/>
              <a:pathLst>
                <a:path w="5140" h="8558" extrusionOk="0">
                  <a:moveTo>
                    <a:pt x="440" y="1"/>
                  </a:moveTo>
                  <a:cubicBezTo>
                    <a:pt x="286" y="1"/>
                    <a:pt x="140" y="86"/>
                    <a:pt x="79" y="241"/>
                  </a:cubicBezTo>
                  <a:lnTo>
                    <a:pt x="74" y="248"/>
                  </a:lnTo>
                  <a:lnTo>
                    <a:pt x="74" y="250"/>
                  </a:lnTo>
                  <a:cubicBezTo>
                    <a:pt x="1" y="429"/>
                    <a:pt x="69" y="636"/>
                    <a:pt x="233" y="738"/>
                  </a:cubicBezTo>
                  <a:cubicBezTo>
                    <a:pt x="2699" y="2291"/>
                    <a:pt x="4342" y="5036"/>
                    <a:pt x="4342" y="8159"/>
                  </a:cubicBezTo>
                  <a:cubicBezTo>
                    <a:pt x="4342" y="8379"/>
                    <a:pt x="4520" y="8558"/>
                    <a:pt x="4741" y="8558"/>
                  </a:cubicBezTo>
                  <a:cubicBezTo>
                    <a:pt x="4961" y="8558"/>
                    <a:pt x="5140" y="8379"/>
                    <a:pt x="5140" y="8159"/>
                  </a:cubicBezTo>
                  <a:cubicBezTo>
                    <a:pt x="5140" y="4753"/>
                    <a:pt x="3348" y="1759"/>
                    <a:pt x="660" y="64"/>
                  </a:cubicBezTo>
                  <a:cubicBezTo>
                    <a:pt x="591" y="21"/>
                    <a:pt x="515" y="1"/>
                    <a:pt x="4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7"/>
            <p:cNvSpPr/>
            <p:nvPr/>
          </p:nvSpPr>
          <p:spPr>
            <a:xfrm>
              <a:off x="6009325" y="3360250"/>
              <a:ext cx="77625" cy="75050"/>
            </a:xfrm>
            <a:custGeom>
              <a:avLst/>
              <a:gdLst/>
              <a:ahLst/>
              <a:cxnLst/>
              <a:rect l="l" t="t" r="r" b="b"/>
              <a:pathLst>
                <a:path w="3105" h="3002" extrusionOk="0">
                  <a:moveTo>
                    <a:pt x="1509" y="0"/>
                  </a:moveTo>
                  <a:cubicBezTo>
                    <a:pt x="1274" y="0"/>
                    <a:pt x="1038" y="52"/>
                    <a:pt x="819" y="158"/>
                  </a:cubicBezTo>
                  <a:cubicBezTo>
                    <a:pt x="284" y="415"/>
                    <a:pt x="0" y="878"/>
                    <a:pt x="0" y="1510"/>
                  </a:cubicBezTo>
                  <a:cubicBezTo>
                    <a:pt x="0" y="2390"/>
                    <a:pt x="630" y="3002"/>
                    <a:pt x="1510" y="3002"/>
                  </a:cubicBezTo>
                  <a:cubicBezTo>
                    <a:pt x="2143" y="3002"/>
                    <a:pt x="2690" y="2819"/>
                    <a:pt x="2947" y="2284"/>
                  </a:cubicBezTo>
                  <a:cubicBezTo>
                    <a:pt x="3050" y="2069"/>
                    <a:pt x="3104" y="1833"/>
                    <a:pt x="3104" y="1594"/>
                  </a:cubicBezTo>
                  <a:cubicBezTo>
                    <a:pt x="3103" y="1046"/>
                    <a:pt x="2821" y="537"/>
                    <a:pt x="2357" y="245"/>
                  </a:cubicBezTo>
                  <a:cubicBezTo>
                    <a:pt x="2099" y="82"/>
                    <a:pt x="1805" y="0"/>
                    <a:pt x="15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5" name="Google Shape;3195;p77"/>
          <p:cNvGrpSpPr/>
          <p:nvPr/>
        </p:nvGrpSpPr>
        <p:grpSpPr>
          <a:xfrm>
            <a:off x="6900175" y="3224951"/>
            <a:ext cx="552419" cy="552246"/>
            <a:chOff x="4675050" y="3020825"/>
            <a:chExt cx="637750" cy="637550"/>
          </a:xfrm>
        </p:grpSpPr>
        <p:sp>
          <p:nvSpPr>
            <p:cNvPr id="3196" name="Google Shape;3196;p77"/>
            <p:cNvSpPr/>
            <p:nvPr/>
          </p:nvSpPr>
          <p:spPr>
            <a:xfrm>
              <a:off x="4687575" y="3020825"/>
              <a:ext cx="625200" cy="626375"/>
            </a:xfrm>
            <a:custGeom>
              <a:avLst/>
              <a:gdLst/>
              <a:ahLst/>
              <a:cxnLst/>
              <a:rect l="l" t="t" r="r" b="b"/>
              <a:pathLst>
                <a:path w="25008" h="25055" extrusionOk="0">
                  <a:moveTo>
                    <a:pt x="12236" y="1"/>
                  </a:moveTo>
                  <a:cubicBezTo>
                    <a:pt x="10070" y="1"/>
                    <a:pt x="7938" y="554"/>
                    <a:pt x="6047" y="1609"/>
                  </a:cubicBezTo>
                  <a:cubicBezTo>
                    <a:pt x="2142" y="3790"/>
                    <a:pt x="0" y="7962"/>
                    <a:pt x="0" y="12751"/>
                  </a:cubicBezTo>
                  <a:cubicBezTo>
                    <a:pt x="0" y="19794"/>
                    <a:pt x="5211" y="25055"/>
                    <a:pt x="12253" y="25055"/>
                  </a:cubicBezTo>
                  <a:cubicBezTo>
                    <a:pt x="17042" y="25055"/>
                    <a:pt x="21214" y="22862"/>
                    <a:pt x="23395" y="18958"/>
                  </a:cubicBezTo>
                  <a:cubicBezTo>
                    <a:pt x="24453" y="17061"/>
                    <a:pt x="25007" y="14925"/>
                    <a:pt x="25005" y="12751"/>
                  </a:cubicBezTo>
                  <a:lnTo>
                    <a:pt x="22271" y="4864"/>
                  </a:lnTo>
                  <a:cubicBezTo>
                    <a:pt x="19937" y="1902"/>
                    <a:pt x="16316" y="1"/>
                    <a:pt x="12253" y="1"/>
                  </a:cubicBezTo>
                  <a:cubicBezTo>
                    <a:pt x="12247" y="1"/>
                    <a:pt x="12242" y="1"/>
                    <a:pt x="12236"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7"/>
            <p:cNvSpPr/>
            <p:nvPr/>
          </p:nvSpPr>
          <p:spPr>
            <a:xfrm>
              <a:off x="4818325" y="3142400"/>
              <a:ext cx="494475" cy="367000"/>
            </a:xfrm>
            <a:custGeom>
              <a:avLst/>
              <a:gdLst/>
              <a:ahLst/>
              <a:cxnLst/>
              <a:rect l="l" t="t" r="r" b="b"/>
              <a:pathLst>
                <a:path w="19779" h="14680" extrusionOk="0">
                  <a:moveTo>
                    <a:pt x="17041" y="1"/>
                  </a:moveTo>
                  <a:lnTo>
                    <a:pt x="15301" y="1349"/>
                  </a:lnTo>
                  <a:cubicBezTo>
                    <a:pt x="15008" y="1582"/>
                    <a:pt x="14838" y="1938"/>
                    <a:pt x="14838" y="2312"/>
                  </a:cubicBezTo>
                  <a:lnTo>
                    <a:pt x="14838" y="5009"/>
                  </a:lnTo>
                  <a:cubicBezTo>
                    <a:pt x="14838" y="5463"/>
                    <a:pt x="14469" y="5833"/>
                    <a:pt x="14015" y="5833"/>
                  </a:cubicBezTo>
                  <a:lnTo>
                    <a:pt x="12881" y="5833"/>
                  </a:lnTo>
                  <a:cubicBezTo>
                    <a:pt x="12553" y="5833"/>
                    <a:pt x="12239" y="5702"/>
                    <a:pt x="12009" y="5470"/>
                  </a:cubicBezTo>
                  <a:cubicBezTo>
                    <a:pt x="11961" y="5424"/>
                    <a:pt x="11900" y="5400"/>
                    <a:pt x="11838" y="5400"/>
                  </a:cubicBezTo>
                  <a:cubicBezTo>
                    <a:pt x="11776" y="5400"/>
                    <a:pt x="11715" y="5424"/>
                    <a:pt x="11668" y="5470"/>
                  </a:cubicBezTo>
                  <a:lnTo>
                    <a:pt x="10810" y="6329"/>
                  </a:lnTo>
                  <a:lnTo>
                    <a:pt x="9998" y="7815"/>
                  </a:lnTo>
                  <a:cubicBezTo>
                    <a:pt x="9813" y="7999"/>
                    <a:pt x="9535" y="8078"/>
                    <a:pt x="9236" y="8078"/>
                  </a:cubicBezTo>
                  <a:cubicBezTo>
                    <a:pt x="8754" y="8078"/>
                    <a:pt x="8216" y="7874"/>
                    <a:pt x="7920" y="7577"/>
                  </a:cubicBezTo>
                  <a:lnTo>
                    <a:pt x="7446" y="7129"/>
                  </a:lnTo>
                  <a:cubicBezTo>
                    <a:pt x="7354" y="7037"/>
                    <a:pt x="7256" y="6981"/>
                    <a:pt x="7159" y="6981"/>
                  </a:cubicBezTo>
                  <a:cubicBezTo>
                    <a:pt x="7087" y="6981"/>
                    <a:pt x="7016" y="7011"/>
                    <a:pt x="6948" y="7079"/>
                  </a:cubicBezTo>
                  <a:lnTo>
                    <a:pt x="6488" y="7665"/>
                  </a:lnTo>
                  <a:cubicBezTo>
                    <a:pt x="6335" y="7818"/>
                    <a:pt x="6249" y="7934"/>
                    <a:pt x="6239" y="8150"/>
                  </a:cubicBezTo>
                  <a:cubicBezTo>
                    <a:pt x="6225" y="8484"/>
                    <a:pt x="5896" y="8860"/>
                    <a:pt x="5504" y="8860"/>
                  </a:cubicBezTo>
                  <a:lnTo>
                    <a:pt x="4145" y="8712"/>
                  </a:lnTo>
                  <a:lnTo>
                    <a:pt x="579" y="8712"/>
                  </a:lnTo>
                  <a:lnTo>
                    <a:pt x="1" y="10827"/>
                  </a:lnTo>
                  <a:lnTo>
                    <a:pt x="3470" y="14680"/>
                  </a:lnTo>
                  <a:lnTo>
                    <a:pt x="6293" y="14378"/>
                  </a:lnTo>
                  <a:lnTo>
                    <a:pt x="10144" y="10527"/>
                  </a:lnTo>
                  <a:cubicBezTo>
                    <a:pt x="10304" y="10366"/>
                    <a:pt x="10515" y="10286"/>
                    <a:pt x="10725" y="10286"/>
                  </a:cubicBezTo>
                  <a:cubicBezTo>
                    <a:pt x="10936" y="10286"/>
                    <a:pt x="11146" y="10366"/>
                    <a:pt x="11307" y="10527"/>
                  </a:cubicBezTo>
                  <a:lnTo>
                    <a:pt x="11718" y="10939"/>
                  </a:lnTo>
                  <a:cubicBezTo>
                    <a:pt x="11873" y="11093"/>
                    <a:pt x="12082" y="11179"/>
                    <a:pt x="12300" y="11179"/>
                  </a:cubicBezTo>
                  <a:lnTo>
                    <a:pt x="15121" y="11179"/>
                  </a:lnTo>
                  <a:cubicBezTo>
                    <a:pt x="15994" y="11179"/>
                    <a:pt x="16830" y="10833"/>
                    <a:pt x="17447" y="10216"/>
                  </a:cubicBezTo>
                  <a:lnTo>
                    <a:pt x="19775" y="7888"/>
                  </a:lnTo>
                  <a:cubicBezTo>
                    <a:pt x="19779" y="5028"/>
                    <a:pt x="18815" y="2247"/>
                    <a:pt x="17043" y="1"/>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7"/>
            <p:cNvSpPr/>
            <p:nvPr/>
          </p:nvSpPr>
          <p:spPr>
            <a:xfrm>
              <a:off x="4687575" y="3061050"/>
              <a:ext cx="584875" cy="590250"/>
            </a:xfrm>
            <a:custGeom>
              <a:avLst/>
              <a:gdLst/>
              <a:ahLst/>
              <a:cxnLst/>
              <a:rect l="l" t="t" r="r" b="b"/>
              <a:pathLst>
                <a:path w="23395" h="23610" extrusionOk="0">
                  <a:moveTo>
                    <a:pt x="6047" y="0"/>
                  </a:moveTo>
                  <a:lnTo>
                    <a:pt x="6047" y="0"/>
                  </a:lnTo>
                  <a:cubicBezTo>
                    <a:pt x="5610" y="245"/>
                    <a:pt x="5187" y="514"/>
                    <a:pt x="4781" y="808"/>
                  </a:cubicBezTo>
                  <a:cubicBezTo>
                    <a:pt x="1582" y="3124"/>
                    <a:pt x="0" y="6891"/>
                    <a:pt x="0" y="11142"/>
                  </a:cubicBezTo>
                  <a:cubicBezTo>
                    <a:pt x="0" y="18184"/>
                    <a:pt x="5210" y="23610"/>
                    <a:pt x="12253" y="23610"/>
                  </a:cubicBezTo>
                  <a:cubicBezTo>
                    <a:pt x="16504" y="23610"/>
                    <a:pt x="20271" y="21812"/>
                    <a:pt x="22587" y="18613"/>
                  </a:cubicBezTo>
                  <a:cubicBezTo>
                    <a:pt x="22881" y="18208"/>
                    <a:pt x="23150" y="17785"/>
                    <a:pt x="23395" y="17348"/>
                  </a:cubicBezTo>
                  <a:lnTo>
                    <a:pt x="23395" y="17348"/>
                  </a:lnTo>
                  <a:cubicBezTo>
                    <a:pt x="21502" y="18403"/>
                    <a:pt x="19372" y="18958"/>
                    <a:pt x="17204" y="18958"/>
                  </a:cubicBezTo>
                  <a:cubicBezTo>
                    <a:pt x="17199" y="18958"/>
                    <a:pt x="17193" y="18958"/>
                    <a:pt x="17188" y="18958"/>
                  </a:cubicBezTo>
                  <a:lnTo>
                    <a:pt x="17189" y="18958"/>
                  </a:lnTo>
                  <a:cubicBezTo>
                    <a:pt x="10146" y="18958"/>
                    <a:pt x="4437" y="13249"/>
                    <a:pt x="4437" y="6206"/>
                  </a:cubicBezTo>
                  <a:cubicBezTo>
                    <a:pt x="4434" y="4034"/>
                    <a:pt x="4987" y="1898"/>
                    <a:pt x="60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7"/>
            <p:cNvSpPr/>
            <p:nvPr/>
          </p:nvSpPr>
          <p:spPr>
            <a:xfrm>
              <a:off x="4675725" y="3081250"/>
              <a:ext cx="576525" cy="576500"/>
            </a:xfrm>
            <a:custGeom>
              <a:avLst/>
              <a:gdLst/>
              <a:ahLst/>
              <a:cxnLst/>
              <a:rect l="l" t="t" r="r" b="b"/>
              <a:pathLst>
                <a:path w="23061" h="23060" extrusionOk="0">
                  <a:moveTo>
                    <a:pt x="5256" y="0"/>
                  </a:moveTo>
                  <a:lnTo>
                    <a:pt x="5256" y="0"/>
                  </a:lnTo>
                  <a:cubicBezTo>
                    <a:pt x="2260" y="2169"/>
                    <a:pt x="245" y="5609"/>
                    <a:pt x="0" y="9528"/>
                  </a:cubicBezTo>
                  <a:lnTo>
                    <a:pt x="2308" y="17687"/>
                  </a:lnTo>
                  <a:cubicBezTo>
                    <a:pt x="4470" y="20743"/>
                    <a:pt x="7940" y="22806"/>
                    <a:pt x="11903" y="23059"/>
                  </a:cubicBezTo>
                  <a:lnTo>
                    <a:pt x="17173" y="22288"/>
                  </a:lnTo>
                  <a:cubicBezTo>
                    <a:pt x="19535" y="21407"/>
                    <a:pt x="21584" y="19848"/>
                    <a:pt x="23061" y="17805"/>
                  </a:cubicBezTo>
                  <a:lnTo>
                    <a:pt x="23061" y="17805"/>
                  </a:lnTo>
                  <a:cubicBezTo>
                    <a:pt x="20965" y="19317"/>
                    <a:pt x="18387" y="20206"/>
                    <a:pt x="15606" y="20206"/>
                  </a:cubicBezTo>
                  <a:lnTo>
                    <a:pt x="15606" y="20207"/>
                  </a:lnTo>
                  <a:cubicBezTo>
                    <a:pt x="8564" y="20207"/>
                    <a:pt x="2855" y="14498"/>
                    <a:pt x="2855" y="7455"/>
                  </a:cubicBezTo>
                  <a:cubicBezTo>
                    <a:pt x="2855" y="4674"/>
                    <a:pt x="3744" y="2097"/>
                    <a:pt x="52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7"/>
            <p:cNvSpPr/>
            <p:nvPr/>
          </p:nvSpPr>
          <p:spPr>
            <a:xfrm>
              <a:off x="4880750" y="3107475"/>
              <a:ext cx="257125" cy="201300"/>
            </a:xfrm>
            <a:custGeom>
              <a:avLst/>
              <a:gdLst/>
              <a:ahLst/>
              <a:cxnLst/>
              <a:rect l="l" t="t" r="r" b="b"/>
              <a:pathLst>
                <a:path w="10285" h="8052" extrusionOk="0">
                  <a:moveTo>
                    <a:pt x="4744" y="1"/>
                  </a:moveTo>
                  <a:cubicBezTo>
                    <a:pt x="4525" y="1"/>
                    <a:pt x="4306" y="36"/>
                    <a:pt x="4094" y="106"/>
                  </a:cubicBezTo>
                  <a:lnTo>
                    <a:pt x="1126" y="1096"/>
                  </a:lnTo>
                  <a:cubicBezTo>
                    <a:pt x="454" y="1320"/>
                    <a:pt x="1" y="1948"/>
                    <a:pt x="1" y="2657"/>
                  </a:cubicBezTo>
                  <a:lnTo>
                    <a:pt x="1" y="6818"/>
                  </a:lnTo>
                  <a:cubicBezTo>
                    <a:pt x="1" y="7498"/>
                    <a:pt x="554" y="8052"/>
                    <a:pt x="1235" y="8052"/>
                  </a:cubicBezTo>
                  <a:lnTo>
                    <a:pt x="2058" y="8052"/>
                  </a:lnTo>
                  <a:lnTo>
                    <a:pt x="3431" y="7360"/>
                  </a:lnTo>
                  <a:cubicBezTo>
                    <a:pt x="3646" y="7144"/>
                    <a:pt x="4033" y="7046"/>
                    <a:pt x="4437" y="7046"/>
                  </a:cubicBezTo>
                  <a:cubicBezTo>
                    <a:pt x="4934" y="7046"/>
                    <a:pt x="5457" y="7194"/>
                    <a:pt x="5721" y="7459"/>
                  </a:cubicBezTo>
                  <a:lnTo>
                    <a:pt x="7732" y="7143"/>
                  </a:lnTo>
                  <a:lnTo>
                    <a:pt x="8589" y="6286"/>
                  </a:lnTo>
                  <a:cubicBezTo>
                    <a:pt x="8684" y="6193"/>
                    <a:pt x="8684" y="6040"/>
                    <a:pt x="8589" y="5945"/>
                  </a:cubicBezTo>
                  <a:lnTo>
                    <a:pt x="8518" y="5874"/>
                  </a:lnTo>
                  <a:cubicBezTo>
                    <a:pt x="8259" y="5615"/>
                    <a:pt x="8443" y="5172"/>
                    <a:pt x="8808" y="5172"/>
                  </a:cubicBezTo>
                  <a:lnTo>
                    <a:pt x="9462" y="5172"/>
                  </a:lnTo>
                  <a:cubicBezTo>
                    <a:pt x="9916" y="5172"/>
                    <a:pt x="10284" y="4805"/>
                    <a:pt x="10284" y="4349"/>
                  </a:cubicBezTo>
                  <a:lnTo>
                    <a:pt x="10284" y="3442"/>
                  </a:lnTo>
                  <a:cubicBezTo>
                    <a:pt x="10284" y="2988"/>
                    <a:pt x="10035" y="2570"/>
                    <a:pt x="9635" y="2355"/>
                  </a:cubicBezTo>
                  <a:lnTo>
                    <a:pt x="9636" y="2355"/>
                  </a:lnTo>
                  <a:lnTo>
                    <a:pt x="5720" y="247"/>
                  </a:lnTo>
                  <a:cubicBezTo>
                    <a:pt x="5417" y="83"/>
                    <a:pt x="5081" y="1"/>
                    <a:pt x="4744" y="1"/>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7"/>
            <p:cNvSpPr/>
            <p:nvPr/>
          </p:nvSpPr>
          <p:spPr>
            <a:xfrm>
              <a:off x="4675050" y="3319425"/>
              <a:ext cx="88625" cy="204050"/>
            </a:xfrm>
            <a:custGeom>
              <a:avLst/>
              <a:gdLst/>
              <a:ahLst/>
              <a:cxnLst/>
              <a:rect l="l" t="t" r="r" b="b"/>
              <a:pathLst>
                <a:path w="3545" h="8162" extrusionOk="0">
                  <a:moveTo>
                    <a:pt x="28" y="1"/>
                  </a:moveTo>
                  <a:cubicBezTo>
                    <a:pt x="12" y="267"/>
                    <a:pt x="3" y="537"/>
                    <a:pt x="3" y="807"/>
                  </a:cubicBezTo>
                  <a:cubicBezTo>
                    <a:pt x="0" y="3441"/>
                    <a:pt x="815" y="6010"/>
                    <a:pt x="2335" y="8161"/>
                  </a:cubicBezTo>
                  <a:lnTo>
                    <a:pt x="2335" y="8161"/>
                  </a:lnTo>
                  <a:lnTo>
                    <a:pt x="3307" y="6539"/>
                  </a:lnTo>
                  <a:cubicBezTo>
                    <a:pt x="3544" y="6064"/>
                    <a:pt x="3451" y="5490"/>
                    <a:pt x="3076" y="5114"/>
                  </a:cubicBezTo>
                  <a:lnTo>
                    <a:pt x="3010" y="5049"/>
                  </a:lnTo>
                  <a:cubicBezTo>
                    <a:pt x="2680" y="4718"/>
                    <a:pt x="2564" y="4230"/>
                    <a:pt x="2712" y="3786"/>
                  </a:cubicBezTo>
                  <a:lnTo>
                    <a:pt x="2986" y="2964"/>
                  </a:lnTo>
                  <a:cubicBezTo>
                    <a:pt x="3167" y="2423"/>
                    <a:pt x="2953" y="1829"/>
                    <a:pt x="2469" y="1528"/>
                  </a:cubicBezTo>
                  <a:lnTo>
                    <a:pt x="28" y="1"/>
                  </a:lnTo>
                  <a:close/>
                  <a:moveTo>
                    <a:pt x="2335" y="8161"/>
                  </a:moveTo>
                  <a:lnTo>
                    <a:pt x="2335" y="8162"/>
                  </a:lnTo>
                  <a:lnTo>
                    <a:pt x="2336" y="8162"/>
                  </a:lnTo>
                  <a:cubicBezTo>
                    <a:pt x="2336" y="8161"/>
                    <a:pt x="2336" y="8161"/>
                    <a:pt x="2335" y="8161"/>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77"/>
            <p:cNvSpPr/>
            <p:nvPr/>
          </p:nvSpPr>
          <p:spPr>
            <a:xfrm>
              <a:off x="4973325" y="3596675"/>
              <a:ext cx="131750" cy="61700"/>
            </a:xfrm>
            <a:custGeom>
              <a:avLst/>
              <a:gdLst/>
              <a:ahLst/>
              <a:cxnLst/>
              <a:rect l="l" t="t" r="r" b="b"/>
              <a:pathLst>
                <a:path w="5270" h="2468" extrusionOk="0">
                  <a:moveTo>
                    <a:pt x="823" y="0"/>
                  </a:moveTo>
                  <a:cubicBezTo>
                    <a:pt x="368" y="0"/>
                    <a:pt x="1" y="368"/>
                    <a:pt x="1" y="824"/>
                  </a:cubicBezTo>
                  <a:lnTo>
                    <a:pt x="1" y="2442"/>
                  </a:lnTo>
                  <a:cubicBezTo>
                    <a:pt x="272" y="2459"/>
                    <a:pt x="547" y="2468"/>
                    <a:pt x="823" y="2468"/>
                  </a:cubicBezTo>
                  <a:cubicBezTo>
                    <a:pt x="830" y="2468"/>
                    <a:pt x="838" y="2468"/>
                    <a:pt x="846" y="2468"/>
                  </a:cubicBezTo>
                  <a:cubicBezTo>
                    <a:pt x="2356" y="2468"/>
                    <a:pt x="3854" y="2198"/>
                    <a:pt x="5269" y="1671"/>
                  </a:cubicBezTo>
                  <a:lnTo>
                    <a:pt x="3749" y="382"/>
                  </a:lnTo>
                  <a:cubicBezTo>
                    <a:pt x="3453" y="135"/>
                    <a:pt x="3081" y="0"/>
                    <a:pt x="2696"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7"/>
            <p:cNvSpPr/>
            <p:nvPr/>
          </p:nvSpPr>
          <p:spPr>
            <a:xfrm>
              <a:off x="4808775" y="3360175"/>
              <a:ext cx="166850" cy="177475"/>
            </a:xfrm>
            <a:custGeom>
              <a:avLst/>
              <a:gdLst/>
              <a:ahLst/>
              <a:cxnLst/>
              <a:rect l="l" t="t" r="r" b="b"/>
              <a:pathLst>
                <a:path w="6674" h="7099" extrusionOk="0">
                  <a:moveTo>
                    <a:pt x="824" y="1"/>
                  </a:moveTo>
                  <a:cubicBezTo>
                    <a:pt x="369" y="1"/>
                    <a:pt x="1" y="369"/>
                    <a:pt x="1" y="823"/>
                  </a:cubicBezTo>
                  <a:lnTo>
                    <a:pt x="1" y="2028"/>
                  </a:lnTo>
                  <a:cubicBezTo>
                    <a:pt x="1" y="2573"/>
                    <a:pt x="217" y="3096"/>
                    <a:pt x="603" y="3481"/>
                  </a:cubicBezTo>
                  <a:lnTo>
                    <a:pt x="3859" y="6737"/>
                  </a:lnTo>
                  <a:cubicBezTo>
                    <a:pt x="4100" y="6978"/>
                    <a:pt x="4415" y="7099"/>
                    <a:pt x="4731" y="7099"/>
                  </a:cubicBezTo>
                  <a:cubicBezTo>
                    <a:pt x="5046" y="7099"/>
                    <a:pt x="5362" y="6978"/>
                    <a:pt x="5604" y="6737"/>
                  </a:cubicBezTo>
                  <a:lnTo>
                    <a:pt x="6673" y="5667"/>
                  </a:lnTo>
                  <a:cubicBezTo>
                    <a:pt x="4210" y="4441"/>
                    <a:pt x="2206" y="2454"/>
                    <a:pt x="961" y="1"/>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7"/>
            <p:cNvSpPr/>
            <p:nvPr/>
          </p:nvSpPr>
          <p:spPr>
            <a:xfrm>
              <a:off x="4921900" y="3300575"/>
              <a:ext cx="195375" cy="107650"/>
            </a:xfrm>
            <a:custGeom>
              <a:avLst/>
              <a:gdLst/>
              <a:ahLst/>
              <a:cxnLst/>
              <a:rect l="l" t="t" r="r" b="b"/>
              <a:pathLst>
                <a:path w="7815" h="4306" extrusionOk="0">
                  <a:moveTo>
                    <a:pt x="6667" y="1"/>
                  </a:moveTo>
                  <a:lnTo>
                    <a:pt x="5603" y="1065"/>
                  </a:lnTo>
                  <a:cubicBezTo>
                    <a:pt x="5362" y="1305"/>
                    <a:pt x="5046" y="1426"/>
                    <a:pt x="4730" y="1426"/>
                  </a:cubicBezTo>
                  <a:cubicBezTo>
                    <a:pt x="4415" y="1426"/>
                    <a:pt x="4099" y="1305"/>
                    <a:pt x="3859" y="1065"/>
                  </a:cubicBezTo>
                  <a:lnTo>
                    <a:pt x="3376" y="582"/>
                  </a:lnTo>
                  <a:cubicBezTo>
                    <a:pt x="3296" y="502"/>
                    <a:pt x="3190" y="462"/>
                    <a:pt x="3085" y="462"/>
                  </a:cubicBezTo>
                  <a:cubicBezTo>
                    <a:pt x="2980" y="462"/>
                    <a:pt x="2875" y="502"/>
                    <a:pt x="2795" y="582"/>
                  </a:cubicBezTo>
                  <a:lnTo>
                    <a:pt x="2205" y="1172"/>
                  </a:lnTo>
                  <a:cubicBezTo>
                    <a:pt x="2052" y="1326"/>
                    <a:pt x="1933" y="1525"/>
                    <a:pt x="1923" y="1741"/>
                  </a:cubicBezTo>
                  <a:cubicBezTo>
                    <a:pt x="1909" y="2074"/>
                    <a:pt x="1650" y="2383"/>
                    <a:pt x="1258" y="2383"/>
                  </a:cubicBezTo>
                  <a:lnTo>
                    <a:pt x="0" y="2383"/>
                  </a:lnTo>
                  <a:lnTo>
                    <a:pt x="1681" y="4064"/>
                  </a:lnTo>
                  <a:cubicBezTo>
                    <a:pt x="1841" y="4225"/>
                    <a:pt x="2052" y="4305"/>
                    <a:pt x="2262" y="4305"/>
                  </a:cubicBezTo>
                  <a:cubicBezTo>
                    <a:pt x="2473" y="4305"/>
                    <a:pt x="2684" y="4225"/>
                    <a:pt x="2844" y="4064"/>
                  </a:cubicBezTo>
                  <a:lnTo>
                    <a:pt x="3631" y="3276"/>
                  </a:lnTo>
                  <a:cubicBezTo>
                    <a:pt x="3939" y="2968"/>
                    <a:pt x="4358" y="2795"/>
                    <a:pt x="4794" y="2795"/>
                  </a:cubicBezTo>
                  <a:lnTo>
                    <a:pt x="6993" y="2795"/>
                  </a:lnTo>
                  <a:cubicBezTo>
                    <a:pt x="7447" y="2795"/>
                    <a:pt x="7815" y="2426"/>
                    <a:pt x="7815" y="1972"/>
                  </a:cubicBezTo>
                  <a:lnTo>
                    <a:pt x="7815" y="1660"/>
                  </a:lnTo>
                  <a:cubicBezTo>
                    <a:pt x="7815" y="1334"/>
                    <a:pt x="7684" y="1019"/>
                    <a:pt x="7454" y="787"/>
                  </a:cubicBezTo>
                  <a:lnTo>
                    <a:pt x="7454" y="789"/>
                  </a:lnTo>
                  <a:lnTo>
                    <a:pt x="6667"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7"/>
            <p:cNvSpPr/>
            <p:nvPr/>
          </p:nvSpPr>
          <p:spPr>
            <a:xfrm>
              <a:off x="4932200" y="3226475"/>
              <a:ext cx="141850" cy="91350"/>
            </a:xfrm>
            <a:custGeom>
              <a:avLst/>
              <a:gdLst/>
              <a:ahLst/>
              <a:cxnLst/>
              <a:rect l="l" t="t" r="r" b="b"/>
              <a:pathLst>
                <a:path w="5674" h="3654" extrusionOk="0">
                  <a:moveTo>
                    <a:pt x="1234" y="1"/>
                  </a:moveTo>
                  <a:cubicBezTo>
                    <a:pt x="552" y="1"/>
                    <a:pt x="0" y="552"/>
                    <a:pt x="0" y="1234"/>
                  </a:cubicBezTo>
                  <a:lnTo>
                    <a:pt x="0" y="3293"/>
                  </a:lnTo>
                  <a:lnTo>
                    <a:pt x="71" y="3293"/>
                  </a:lnTo>
                  <a:cubicBezTo>
                    <a:pt x="73" y="3293"/>
                    <a:pt x="74" y="3293"/>
                    <a:pt x="76" y="3293"/>
                  </a:cubicBezTo>
                  <a:cubicBezTo>
                    <a:pt x="292" y="3293"/>
                    <a:pt x="499" y="3381"/>
                    <a:pt x="652" y="3534"/>
                  </a:cubicBezTo>
                  <a:cubicBezTo>
                    <a:pt x="732" y="3613"/>
                    <a:pt x="838" y="3653"/>
                    <a:pt x="943" y="3653"/>
                  </a:cubicBezTo>
                  <a:cubicBezTo>
                    <a:pt x="1049" y="3653"/>
                    <a:pt x="1154" y="3613"/>
                    <a:pt x="1234" y="3534"/>
                  </a:cubicBezTo>
                  <a:lnTo>
                    <a:pt x="1801" y="2966"/>
                  </a:lnTo>
                  <a:cubicBezTo>
                    <a:pt x="2042" y="2726"/>
                    <a:pt x="2358" y="2606"/>
                    <a:pt x="2673" y="2606"/>
                  </a:cubicBezTo>
                  <a:cubicBezTo>
                    <a:pt x="2989" y="2606"/>
                    <a:pt x="3304" y="2726"/>
                    <a:pt x="3546" y="2966"/>
                  </a:cubicBezTo>
                  <a:lnTo>
                    <a:pt x="4028" y="3449"/>
                  </a:lnTo>
                  <a:cubicBezTo>
                    <a:pt x="4108" y="3529"/>
                    <a:pt x="4213" y="3569"/>
                    <a:pt x="4318" y="3569"/>
                  </a:cubicBezTo>
                  <a:cubicBezTo>
                    <a:pt x="4424" y="3569"/>
                    <a:pt x="4529" y="3529"/>
                    <a:pt x="4610" y="3449"/>
                  </a:cubicBezTo>
                  <a:lnTo>
                    <a:pt x="5674" y="2385"/>
                  </a:lnTo>
                  <a:lnTo>
                    <a:pt x="5297" y="2008"/>
                  </a:lnTo>
                  <a:cubicBezTo>
                    <a:pt x="5065" y="1776"/>
                    <a:pt x="4935" y="1464"/>
                    <a:pt x="4935" y="1135"/>
                  </a:cubicBezTo>
                  <a:lnTo>
                    <a:pt x="4935" y="823"/>
                  </a:lnTo>
                  <a:cubicBezTo>
                    <a:pt x="4935" y="369"/>
                    <a:pt x="4567" y="1"/>
                    <a:pt x="4113" y="1"/>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6" name="Google Shape;3206;p77"/>
          <p:cNvGrpSpPr/>
          <p:nvPr/>
        </p:nvGrpSpPr>
        <p:grpSpPr>
          <a:xfrm>
            <a:off x="6158591" y="3224952"/>
            <a:ext cx="553177" cy="552246"/>
            <a:chOff x="3841550" y="2982875"/>
            <a:chExt cx="638625" cy="637550"/>
          </a:xfrm>
        </p:grpSpPr>
        <p:sp>
          <p:nvSpPr>
            <p:cNvPr id="3207" name="Google Shape;3207;p77"/>
            <p:cNvSpPr/>
            <p:nvPr/>
          </p:nvSpPr>
          <p:spPr>
            <a:xfrm>
              <a:off x="3980075" y="3114450"/>
              <a:ext cx="386975" cy="376525"/>
            </a:xfrm>
            <a:custGeom>
              <a:avLst/>
              <a:gdLst/>
              <a:ahLst/>
              <a:cxnLst/>
              <a:rect l="l" t="t" r="r" b="b"/>
              <a:pathLst>
                <a:path w="15479" h="15061" extrusionOk="0">
                  <a:moveTo>
                    <a:pt x="7464" y="1"/>
                  </a:moveTo>
                  <a:cubicBezTo>
                    <a:pt x="7461" y="1"/>
                    <a:pt x="7457" y="1"/>
                    <a:pt x="7454" y="1"/>
                  </a:cubicBezTo>
                  <a:cubicBezTo>
                    <a:pt x="5121" y="1"/>
                    <a:pt x="3031" y="1039"/>
                    <a:pt x="1620" y="2679"/>
                  </a:cubicBezTo>
                  <a:cubicBezTo>
                    <a:pt x="462" y="4026"/>
                    <a:pt x="0" y="5778"/>
                    <a:pt x="0" y="7693"/>
                  </a:cubicBezTo>
                  <a:cubicBezTo>
                    <a:pt x="0" y="11941"/>
                    <a:pt x="3206" y="15060"/>
                    <a:pt x="7454" y="15060"/>
                  </a:cubicBezTo>
                  <a:cubicBezTo>
                    <a:pt x="10050" y="15060"/>
                    <a:pt x="12345" y="14100"/>
                    <a:pt x="13738" y="12130"/>
                  </a:cubicBezTo>
                  <a:cubicBezTo>
                    <a:pt x="15060" y="10254"/>
                    <a:pt x="15479" y="7884"/>
                    <a:pt x="14877" y="5669"/>
                  </a:cubicBezTo>
                  <a:lnTo>
                    <a:pt x="10480" y="619"/>
                  </a:lnTo>
                  <a:cubicBezTo>
                    <a:pt x="9527" y="212"/>
                    <a:pt x="8500" y="1"/>
                    <a:pt x="74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77"/>
            <p:cNvSpPr/>
            <p:nvPr/>
          </p:nvSpPr>
          <p:spPr>
            <a:xfrm>
              <a:off x="3976950" y="3170675"/>
              <a:ext cx="346575" cy="328425"/>
            </a:xfrm>
            <a:custGeom>
              <a:avLst/>
              <a:gdLst/>
              <a:ahLst/>
              <a:cxnLst/>
              <a:rect l="l" t="t" r="r" b="b"/>
              <a:pathLst>
                <a:path w="13863" h="13137" extrusionOk="0">
                  <a:moveTo>
                    <a:pt x="2144" y="0"/>
                  </a:moveTo>
                  <a:cubicBezTo>
                    <a:pt x="1021" y="1119"/>
                    <a:pt x="272" y="2560"/>
                    <a:pt x="1" y="4121"/>
                  </a:cubicBezTo>
                  <a:lnTo>
                    <a:pt x="1911" y="10645"/>
                  </a:lnTo>
                  <a:cubicBezTo>
                    <a:pt x="3316" y="12176"/>
                    <a:pt x="5335" y="13137"/>
                    <a:pt x="7579" y="13137"/>
                  </a:cubicBezTo>
                  <a:cubicBezTo>
                    <a:pt x="10174" y="13137"/>
                    <a:pt x="12468" y="11851"/>
                    <a:pt x="13862" y="9883"/>
                  </a:cubicBezTo>
                  <a:lnTo>
                    <a:pt x="13862" y="9883"/>
                  </a:lnTo>
                  <a:cubicBezTo>
                    <a:pt x="12568" y="10798"/>
                    <a:pt x="11023" y="11291"/>
                    <a:pt x="9437" y="11291"/>
                  </a:cubicBezTo>
                  <a:cubicBezTo>
                    <a:pt x="9433" y="11291"/>
                    <a:pt x="9428" y="11291"/>
                    <a:pt x="9424" y="11291"/>
                  </a:cubicBezTo>
                  <a:lnTo>
                    <a:pt x="9425" y="11291"/>
                  </a:lnTo>
                  <a:cubicBezTo>
                    <a:pt x="5176" y="11291"/>
                    <a:pt x="1733" y="7845"/>
                    <a:pt x="1733" y="3598"/>
                  </a:cubicBezTo>
                  <a:cubicBezTo>
                    <a:pt x="1733" y="2473"/>
                    <a:pt x="1982" y="1361"/>
                    <a:pt x="2461" y="344"/>
                  </a:cubicBezTo>
                  <a:cubicBezTo>
                    <a:pt x="2341" y="243"/>
                    <a:pt x="2235" y="127"/>
                    <a:pt x="2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7"/>
            <p:cNvSpPr/>
            <p:nvPr/>
          </p:nvSpPr>
          <p:spPr>
            <a:xfrm>
              <a:off x="4044225" y="3007275"/>
              <a:ext cx="41300" cy="27050"/>
            </a:xfrm>
            <a:custGeom>
              <a:avLst/>
              <a:gdLst/>
              <a:ahLst/>
              <a:cxnLst/>
              <a:rect l="l" t="t" r="r" b="b"/>
              <a:pathLst>
                <a:path w="1652" h="1082" extrusionOk="0">
                  <a:moveTo>
                    <a:pt x="1198" y="0"/>
                  </a:moveTo>
                  <a:cubicBezTo>
                    <a:pt x="1157" y="0"/>
                    <a:pt x="1116" y="6"/>
                    <a:pt x="1075" y="19"/>
                  </a:cubicBezTo>
                  <a:cubicBezTo>
                    <a:pt x="809" y="104"/>
                    <a:pt x="544" y="199"/>
                    <a:pt x="287" y="301"/>
                  </a:cubicBezTo>
                  <a:cubicBezTo>
                    <a:pt x="106" y="372"/>
                    <a:pt x="1" y="561"/>
                    <a:pt x="38" y="752"/>
                  </a:cubicBezTo>
                  <a:cubicBezTo>
                    <a:pt x="73" y="943"/>
                    <a:pt x="241" y="1082"/>
                    <a:pt x="435" y="1082"/>
                  </a:cubicBezTo>
                  <a:cubicBezTo>
                    <a:pt x="486" y="1082"/>
                    <a:pt x="537" y="1072"/>
                    <a:pt x="584" y="1054"/>
                  </a:cubicBezTo>
                  <a:cubicBezTo>
                    <a:pt x="824" y="959"/>
                    <a:pt x="1073" y="870"/>
                    <a:pt x="1321" y="792"/>
                  </a:cubicBezTo>
                  <a:cubicBezTo>
                    <a:pt x="1535" y="722"/>
                    <a:pt x="1652" y="495"/>
                    <a:pt x="1584" y="282"/>
                  </a:cubicBezTo>
                  <a:cubicBezTo>
                    <a:pt x="1529" y="110"/>
                    <a:pt x="1370" y="0"/>
                    <a:pt x="11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77"/>
            <p:cNvSpPr/>
            <p:nvPr/>
          </p:nvSpPr>
          <p:spPr>
            <a:xfrm>
              <a:off x="3852625" y="2993300"/>
              <a:ext cx="627550" cy="627125"/>
            </a:xfrm>
            <a:custGeom>
              <a:avLst/>
              <a:gdLst/>
              <a:ahLst/>
              <a:cxnLst/>
              <a:rect l="l" t="t" r="r" b="b"/>
              <a:pathLst>
                <a:path w="25102" h="25085" extrusionOk="0">
                  <a:moveTo>
                    <a:pt x="12013" y="0"/>
                  </a:moveTo>
                  <a:cubicBezTo>
                    <a:pt x="12004" y="0"/>
                    <a:pt x="11995" y="0"/>
                    <a:pt x="11986" y="1"/>
                  </a:cubicBezTo>
                  <a:cubicBezTo>
                    <a:pt x="11435" y="25"/>
                    <a:pt x="10886" y="86"/>
                    <a:pt x="10343" y="182"/>
                  </a:cubicBezTo>
                  <a:cubicBezTo>
                    <a:pt x="10137" y="219"/>
                    <a:pt x="9994" y="407"/>
                    <a:pt x="10012" y="615"/>
                  </a:cubicBezTo>
                  <a:cubicBezTo>
                    <a:pt x="10030" y="824"/>
                    <a:pt x="10204" y="984"/>
                    <a:pt x="10414" y="984"/>
                  </a:cubicBezTo>
                  <a:cubicBezTo>
                    <a:pt x="10438" y="984"/>
                    <a:pt x="10461" y="983"/>
                    <a:pt x="10485" y="979"/>
                  </a:cubicBezTo>
                  <a:cubicBezTo>
                    <a:pt x="10993" y="888"/>
                    <a:pt x="11506" y="832"/>
                    <a:pt x="12021" y="809"/>
                  </a:cubicBezTo>
                  <a:cubicBezTo>
                    <a:pt x="12245" y="799"/>
                    <a:pt x="12419" y="611"/>
                    <a:pt x="12409" y="387"/>
                  </a:cubicBezTo>
                  <a:cubicBezTo>
                    <a:pt x="12399" y="173"/>
                    <a:pt x="12227" y="0"/>
                    <a:pt x="12013" y="0"/>
                  </a:cubicBezTo>
                  <a:close/>
                  <a:moveTo>
                    <a:pt x="13598" y="32"/>
                  </a:moveTo>
                  <a:cubicBezTo>
                    <a:pt x="13391" y="32"/>
                    <a:pt x="13214" y="191"/>
                    <a:pt x="13200" y="403"/>
                  </a:cubicBezTo>
                  <a:cubicBezTo>
                    <a:pt x="13180" y="625"/>
                    <a:pt x="13345" y="822"/>
                    <a:pt x="13568" y="841"/>
                  </a:cubicBezTo>
                  <a:cubicBezTo>
                    <a:pt x="14081" y="885"/>
                    <a:pt x="14592" y="963"/>
                    <a:pt x="15096" y="1073"/>
                  </a:cubicBezTo>
                  <a:cubicBezTo>
                    <a:pt x="15125" y="1080"/>
                    <a:pt x="15155" y="1083"/>
                    <a:pt x="15184" y="1083"/>
                  </a:cubicBezTo>
                  <a:lnTo>
                    <a:pt x="15184" y="1083"/>
                  </a:lnTo>
                  <a:cubicBezTo>
                    <a:pt x="15390" y="1083"/>
                    <a:pt x="15564" y="928"/>
                    <a:pt x="15587" y="723"/>
                  </a:cubicBezTo>
                  <a:cubicBezTo>
                    <a:pt x="15609" y="516"/>
                    <a:pt x="15472" y="328"/>
                    <a:pt x="15271" y="283"/>
                  </a:cubicBezTo>
                  <a:cubicBezTo>
                    <a:pt x="14732" y="164"/>
                    <a:pt x="14187" y="82"/>
                    <a:pt x="13637" y="34"/>
                  </a:cubicBezTo>
                  <a:cubicBezTo>
                    <a:pt x="13624" y="32"/>
                    <a:pt x="13611" y="32"/>
                    <a:pt x="13598" y="32"/>
                  </a:cubicBezTo>
                  <a:close/>
                  <a:moveTo>
                    <a:pt x="15184" y="1083"/>
                  </a:moveTo>
                  <a:lnTo>
                    <a:pt x="15184" y="1083"/>
                  </a:lnTo>
                  <a:cubicBezTo>
                    <a:pt x="15184" y="1083"/>
                    <a:pt x="15184" y="1083"/>
                    <a:pt x="15183" y="1083"/>
                  </a:cubicBezTo>
                  <a:lnTo>
                    <a:pt x="15185" y="1083"/>
                  </a:lnTo>
                  <a:cubicBezTo>
                    <a:pt x="15184" y="1083"/>
                    <a:pt x="15184" y="1083"/>
                    <a:pt x="15184" y="1083"/>
                  </a:cubicBezTo>
                  <a:close/>
                  <a:moveTo>
                    <a:pt x="16721" y="722"/>
                  </a:moveTo>
                  <a:cubicBezTo>
                    <a:pt x="16555" y="722"/>
                    <a:pt x="16400" y="824"/>
                    <a:pt x="16341" y="989"/>
                  </a:cubicBezTo>
                  <a:cubicBezTo>
                    <a:pt x="16263" y="1198"/>
                    <a:pt x="16372" y="1431"/>
                    <a:pt x="16581" y="1508"/>
                  </a:cubicBezTo>
                  <a:cubicBezTo>
                    <a:pt x="17066" y="1685"/>
                    <a:pt x="17539" y="1894"/>
                    <a:pt x="17996" y="2133"/>
                  </a:cubicBezTo>
                  <a:cubicBezTo>
                    <a:pt x="18054" y="2164"/>
                    <a:pt x="18117" y="2180"/>
                    <a:pt x="18183" y="2180"/>
                  </a:cubicBezTo>
                  <a:lnTo>
                    <a:pt x="18183" y="2180"/>
                  </a:lnTo>
                  <a:cubicBezTo>
                    <a:pt x="18370" y="2180"/>
                    <a:pt x="18532" y="2052"/>
                    <a:pt x="18576" y="1871"/>
                  </a:cubicBezTo>
                  <a:cubicBezTo>
                    <a:pt x="18621" y="1692"/>
                    <a:pt x="18536" y="1504"/>
                    <a:pt x="18371" y="1416"/>
                  </a:cubicBezTo>
                  <a:cubicBezTo>
                    <a:pt x="17883" y="1160"/>
                    <a:pt x="17378" y="936"/>
                    <a:pt x="16860" y="747"/>
                  </a:cubicBezTo>
                  <a:cubicBezTo>
                    <a:pt x="16814" y="730"/>
                    <a:pt x="16767" y="722"/>
                    <a:pt x="16721" y="722"/>
                  </a:cubicBezTo>
                  <a:close/>
                  <a:moveTo>
                    <a:pt x="18183" y="2180"/>
                  </a:moveTo>
                  <a:cubicBezTo>
                    <a:pt x="18183" y="2180"/>
                    <a:pt x="18183" y="2180"/>
                    <a:pt x="18183" y="2180"/>
                  </a:cubicBezTo>
                  <a:lnTo>
                    <a:pt x="18184" y="2180"/>
                  </a:lnTo>
                  <a:cubicBezTo>
                    <a:pt x="18184" y="2180"/>
                    <a:pt x="18184" y="2180"/>
                    <a:pt x="18183" y="2180"/>
                  </a:cubicBezTo>
                  <a:close/>
                  <a:moveTo>
                    <a:pt x="19553" y="2209"/>
                  </a:moveTo>
                  <a:cubicBezTo>
                    <a:pt x="19426" y="2209"/>
                    <a:pt x="19301" y="2269"/>
                    <a:pt x="19223" y="2381"/>
                  </a:cubicBezTo>
                  <a:cubicBezTo>
                    <a:pt x="19095" y="2560"/>
                    <a:pt x="19136" y="2811"/>
                    <a:pt x="19315" y="2941"/>
                  </a:cubicBezTo>
                  <a:cubicBezTo>
                    <a:pt x="19736" y="3238"/>
                    <a:pt x="20138" y="3564"/>
                    <a:pt x="20517" y="3913"/>
                  </a:cubicBezTo>
                  <a:cubicBezTo>
                    <a:pt x="20592" y="3982"/>
                    <a:pt x="20690" y="4021"/>
                    <a:pt x="20792" y="4021"/>
                  </a:cubicBezTo>
                  <a:cubicBezTo>
                    <a:pt x="21160" y="4021"/>
                    <a:pt x="21336" y="3569"/>
                    <a:pt x="21066" y="3319"/>
                  </a:cubicBezTo>
                  <a:cubicBezTo>
                    <a:pt x="20662" y="2945"/>
                    <a:pt x="20231" y="2597"/>
                    <a:pt x="19782" y="2280"/>
                  </a:cubicBezTo>
                  <a:cubicBezTo>
                    <a:pt x="19712" y="2232"/>
                    <a:pt x="19632" y="2209"/>
                    <a:pt x="19553" y="2209"/>
                  </a:cubicBezTo>
                  <a:close/>
                  <a:moveTo>
                    <a:pt x="21895" y="4374"/>
                  </a:moveTo>
                  <a:cubicBezTo>
                    <a:pt x="21804" y="4374"/>
                    <a:pt x="21712" y="4404"/>
                    <a:pt x="21636" y="4468"/>
                  </a:cubicBezTo>
                  <a:cubicBezTo>
                    <a:pt x="21465" y="4609"/>
                    <a:pt x="21441" y="4862"/>
                    <a:pt x="21583" y="5035"/>
                  </a:cubicBezTo>
                  <a:cubicBezTo>
                    <a:pt x="21912" y="5431"/>
                    <a:pt x="22215" y="5850"/>
                    <a:pt x="22491" y="6286"/>
                  </a:cubicBezTo>
                  <a:cubicBezTo>
                    <a:pt x="22564" y="6402"/>
                    <a:pt x="22692" y="6474"/>
                    <a:pt x="22829" y="6474"/>
                  </a:cubicBezTo>
                  <a:cubicBezTo>
                    <a:pt x="22831" y="6474"/>
                    <a:pt x="22832" y="6474"/>
                    <a:pt x="22833" y="6474"/>
                  </a:cubicBezTo>
                  <a:cubicBezTo>
                    <a:pt x="23152" y="6474"/>
                    <a:pt x="23346" y="6123"/>
                    <a:pt x="23176" y="5854"/>
                  </a:cubicBezTo>
                  <a:cubicBezTo>
                    <a:pt x="22881" y="5387"/>
                    <a:pt x="22557" y="4942"/>
                    <a:pt x="22205" y="4517"/>
                  </a:cubicBezTo>
                  <a:cubicBezTo>
                    <a:pt x="22125" y="4423"/>
                    <a:pt x="22010" y="4374"/>
                    <a:pt x="21895" y="4374"/>
                  </a:cubicBezTo>
                  <a:close/>
                  <a:moveTo>
                    <a:pt x="23593" y="7067"/>
                  </a:moveTo>
                  <a:cubicBezTo>
                    <a:pt x="23536" y="7067"/>
                    <a:pt x="23479" y="7079"/>
                    <a:pt x="23425" y="7104"/>
                  </a:cubicBezTo>
                  <a:cubicBezTo>
                    <a:pt x="23220" y="7197"/>
                    <a:pt x="23131" y="7440"/>
                    <a:pt x="23227" y="7644"/>
                  </a:cubicBezTo>
                  <a:cubicBezTo>
                    <a:pt x="23442" y="8112"/>
                    <a:pt x="23626" y="8595"/>
                    <a:pt x="23777" y="9089"/>
                  </a:cubicBezTo>
                  <a:cubicBezTo>
                    <a:pt x="23829" y="9258"/>
                    <a:pt x="23986" y="9374"/>
                    <a:pt x="24165" y="9374"/>
                  </a:cubicBezTo>
                  <a:cubicBezTo>
                    <a:pt x="24436" y="9374"/>
                    <a:pt x="24632" y="9111"/>
                    <a:pt x="24551" y="8851"/>
                  </a:cubicBezTo>
                  <a:cubicBezTo>
                    <a:pt x="24390" y="8323"/>
                    <a:pt x="24193" y="7808"/>
                    <a:pt x="23962" y="7306"/>
                  </a:cubicBezTo>
                  <a:cubicBezTo>
                    <a:pt x="23895" y="7156"/>
                    <a:pt x="23747" y="7067"/>
                    <a:pt x="23593" y="7067"/>
                  </a:cubicBezTo>
                  <a:close/>
                  <a:moveTo>
                    <a:pt x="782" y="9132"/>
                  </a:moveTo>
                  <a:cubicBezTo>
                    <a:pt x="601" y="9132"/>
                    <a:pt x="435" y="9253"/>
                    <a:pt x="388" y="9438"/>
                  </a:cubicBezTo>
                  <a:cubicBezTo>
                    <a:pt x="252" y="9971"/>
                    <a:pt x="152" y="10515"/>
                    <a:pt x="88" y="11064"/>
                  </a:cubicBezTo>
                  <a:cubicBezTo>
                    <a:pt x="61" y="11284"/>
                    <a:pt x="221" y="11487"/>
                    <a:pt x="442" y="11512"/>
                  </a:cubicBezTo>
                  <a:cubicBezTo>
                    <a:pt x="459" y="11514"/>
                    <a:pt x="475" y="11515"/>
                    <a:pt x="490" y="11515"/>
                  </a:cubicBezTo>
                  <a:cubicBezTo>
                    <a:pt x="695" y="11515"/>
                    <a:pt x="868" y="11361"/>
                    <a:pt x="892" y="11157"/>
                  </a:cubicBezTo>
                  <a:cubicBezTo>
                    <a:pt x="953" y="10645"/>
                    <a:pt x="1046" y="10137"/>
                    <a:pt x="1174" y="9636"/>
                  </a:cubicBezTo>
                  <a:cubicBezTo>
                    <a:pt x="1229" y="9420"/>
                    <a:pt x="1097" y="9199"/>
                    <a:pt x="881" y="9144"/>
                  </a:cubicBezTo>
                  <a:cubicBezTo>
                    <a:pt x="848" y="9136"/>
                    <a:pt x="815" y="9132"/>
                    <a:pt x="782" y="9132"/>
                  </a:cubicBezTo>
                  <a:close/>
                  <a:moveTo>
                    <a:pt x="24532" y="10129"/>
                  </a:moveTo>
                  <a:cubicBezTo>
                    <a:pt x="24510" y="10129"/>
                    <a:pt x="24488" y="10131"/>
                    <a:pt x="24466" y="10134"/>
                  </a:cubicBezTo>
                  <a:cubicBezTo>
                    <a:pt x="24248" y="10171"/>
                    <a:pt x="24100" y="10375"/>
                    <a:pt x="24132" y="10593"/>
                  </a:cubicBezTo>
                  <a:cubicBezTo>
                    <a:pt x="24216" y="11102"/>
                    <a:pt x="24268" y="11615"/>
                    <a:pt x="24285" y="12130"/>
                  </a:cubicBezTo>
                  <a:cubicBezTo>
                    <a:pt x="24292" y="12348"/>
                    <a:pt x="24472" y="12522"/>
                    <a:pt x="24690" y="12522"/>
                  </a:cubicBezTo>
                  <a:lnTo>
                    <a:pt x="24702" y="12522"/>
                  </a:lnTo>
                  <a:cubicBezTo>
                    <a:pt x="24926" y="12515"/>
                    <a:pt x="25101" y="12327"/>
                    <a:pt x="25094" y="12104"/>
                  </a:cubicBezTo>
                  <a:cubicBezTo>
                    <a:pt x="25076" y="11553"/>
                    <a:pt x="25021" y="11003"/>
                    <a:pt x="24930" y="10460"/>
                  </a:cubicBezTo>
                  <a:cubicBezTo>
                    <a:pt x="24893" y="10265"/>
                    <a:pt x="24724" y="10129"/>
                    <a:pt x="24532" y="10129"/>
                  </a:cubicBezTo>
                  <a:close/>
                  <a:moveTo>
                    <a:pt x="421" y="12303"/>
                  </a:moveTo>
                  <a:cubicBezTo>
                    <a:pt x="415" y="12303"/>
                    <a:pt x="409" y="12303"/>
                    <a:pt x="402" y="12303"/>
                  </a:cubicBezTo>
                  <a:cubicBezTo>
                    <a:pt x="179" y="12306"/>
                    <a:pt x="1" y="12490"/>
                    <a:pt x="3" y="12713"/>
                  </a:cubicBezTo>
                  <a:cubicBezTo>
                    <a:pt x="11" y="13264"/>
                    <a:pt x="54" y="13814"/>
                    <a:pt x="134" y="14360"/>
                  </a:cubicBezTo>
                  <a:cubicBezTo>
                    <a:pt x="162" y="14558"/>
                    <a:pt x="333" y="14706"/>
                    <a:pt x="534" y="14707"/>
                  </a:cubicBezTo>
                  <a:cubicBezTo>
                    <a:pt x="552" y="14707"/>
                    <a:pt x="572" y="14706"/>
                    <a:pt x="592" y="14703"/>
                  </a:cubicBezTo>
                  <a:cubicBezTo>
                    <a:pt x="813" y="14670"/>
                    <a:pt x="967" y="14464"/>
                    <a:pt x="934" y="14243"/>
                  </a:cubicBezTo>
                  <a:cubicBezTo>
                    <a:pt x="861" y="13734"/>
                    <a:pt x="820" y="13219"/>
                    <a:pt x="813" y="12704"/>
                  </a:cubicBezTo>
                  <a:cubicBezTo>
                    <a:pt x="810" y="12486"/>
                    <a:pt x="651" y="12303"/>
                    <a:pt x="421" y="12303"/>
                  </a:cubicBezTo>
                  <a:close/>
                  <a:moveTo>
                    <a:pt x="24641" y="13311"/>
                  </a:moveTo>
                  <a:cubicBezTo>
                    <a:pt x="24435" y="13311"/>
                    <a:pt x="24258" y="13468"/>
                    <a:pt x="24238" y="13677"/>
                  </a:cubicBezTo>
                  <a:cubicBezTo>
                    <a:pt x="24189" y="14191"/>
                    <a:pt x="24105" y="14700"/>
                    <a:pt x="23989" y="15204"/>
                  </a:cubicBezTo>
                  <a:cubicBezTo>
                    <a:pt x="23930" y="15456"/>
                    <a:pt x="24123" y="15699"/>
                    <a:pt x="24382" y="15699"/>
                  </a:cubicBezTo>
                  <a:cubicBezTo>
                    <a:pt x="24383" y="15699"/>
                    <a:pt x="24383" y="15699"/>
                    <a:pt x="24384" y="15699"/>
                  </a:cubicBezTo>
                  <a:cubicBezTo>
                    <a:pt x="24572" y="15699"/>
                    <a:pt x="24736" y="15569"/>
                    <a:pt x="24779" y="15386"/>
                  </a:cubicBezTo>
                  <a:cubicBezTo>
                    <a:pt x="24902" y="14848"/>
                    <a:pt x="24991" y="14304"/>
                    <a:pt x="25043" y="13755"/>
                  </a:cubicBezTo>
                  <a:cubicBezTo>
                    <a:pt x="25065" y="13533"/>
                    <a:pt x="24902" y="13335"/>
                    <a:pt x="24680" y="13313"/>
                  </a:cubicBezTo>
                  <a:cubicBezTo>
                    <a:pt x="24667" y="13312"/>
                    <a:pt x="24654" y="13311"/>
                    <a:pt x="24641" y="13311"/>
                  </a:cubicBezTo>
                  <a:close/>
                  <a:moveTo>
                    <a:pt x="864" y="15446"/>
                  </a:moveTo>
                  <a:cubicBezTo>
                    <a:pt x="827" y="15446"/>
                    <a:pt x="790" y="15451"/>
                    <a:pt x="753" y="15461"/>
                  </a:cubicBezTo>
                  <a:cubicBezTo>
                    <a:pt x="533" y="15525"/>
                    <a:pt x="408" y="15758"/>
                    <a:pt x="479" y="15976"/>
                  </a:cubicBezTo>
                  <a:cubicBezTo>
                    <a:pt x="630" y="16507"/>
                    <a:pt x="816" y="17027"/>
                    <a:pt x="1035" y="17532"/>
                  </a:cubicBezTo>
                  <a:cubicBezTo>
                    <a:pt x="1100" y="17681"/>
                    <a:pt x="1246" y="17776"/>
                    <a:pt x="1407" y="17776"/>
                  </a:cubicBezTo>
                  <a:lnTo>
                    <a:pt x="1406" y="17776"/>
                  </a:lnTo>
                  <a:cubicBezTo>
                    <a:pt x="1406" y="17776"/>
                    <a:pt x="1407" y="17776"/>
                    <a:pt x="1408" y="17776"/>
                  </a:cubicBezTo>
                  <a:cubicBezTo>
                    <a:pt x="1698" y="17776"/>
                    <a:pt x="1893" y="17477"/>
                    <a:pt x="1778" y="17210"/>
                  </a:cubicBezTo>
                  <a:cubicBezTo>
                    <a:pt x="1572" y="16737"/>
                    <a:pt x="1398" y="16251"/>
                    <a:pt x="1257" y="15755"/>
                  </a:cubicBezTo>
                  <a:cubicBezTo>
                    <a:pt x="1212" y="15569"/>
                    <a:pt x="1046" y="15446"/>
                    <a:pt x="864" y="15446"/>
                  </a:cubicBezTo>
                  <a:close/>
                  <a:moveTo>
                    <a:pt x="23916" y="16428"/>
                  </a:moveTo>
                  <a:cubicBezTo>
                    <a:pt x="23755" y="16428"/>
                    <a:pt x="23604" y="16525"/>
                    <a:pt x="23541" y="16683"/>
                  </a:cubicBezTo>
                  <a:cubicBezTo>
                    <a:pt x="23358" y="17166"/>
                    <a:pt x="23143" y="17636"/>
                    <a:pt x="22900" y="18091"/>
                  </a:cubicBezTo>
                  <a:cubicBezTo>
                    <a:pt x="22754" y="18360"/>
                    <a:pt x="22949" y="18687"/>
                    <a:pt x="23256" y="18687"/>
                  </a:cubicBezTo>
                  <a:cubicBezTo>
                    <a:pt x="23405" y="18687"/>
                    <a:pt x="23542" y="18605"/>
                    <a:pt x="23613" y="18475"/>
                  </a:cubicBezTo>
                  <a:cubicBezTo>
                    <a:pt x="23875" y="17988"/>
                    <a:pt x="24103" y="17484"/>
                    <a:pt x="24298" y="16968"/>
                  </a:cubicBezTo>
                  <a:cubicBezTo>
                    <a:pt x="24371" y="16761"/>
                    <a:pt x="24265" y="16532"/>
                    <a:pt x="24059" y="16454"/>
                  </a:cubicBezTo>
                  <a:cubicBezTo>
                    <a:pt x="24012" y="16437"/>
                    <a:pt x="23963" y="16428"/>
                    <a:pt x="23916" y="16428"/>
                  </a:cubicBezTo>
                  <a:close/>
                  <a:moveTo>
                    <a:pt x="2139" y="18389"/>
                  </a:moveTo>
                  <a:cubicBezTo>
                    <a:pt x="2068" y="18389"/>
                    <a:pt x="1996" y="18407"/>
                    <a:pt x="1930" y="18446"/>
                  </a:cubicBezTo>
                  <a:cubicBezTo>
                    <a:pt x="1738" y="18562"/>
                    <a:pt x="1677" y="18810"/>
                    <a:pt x="1792" y="19002"/>
                  </a:cubicBezTo>
                  <a:cubicBezTo>
                    <a:pt x="2076" y="19474"/>
                    <a:pt x="2392" y="19928"/>
                    <a:pt x="2734" y="20358"/>
                  </a:cubicBezTo>
                  <a:cubicBezTo>
                    <a:pt x="2812" y="20455"/>
                    <a:pt x="2928" y="20511"/>
                    <a:pt x="3052" y="20511"/>
                  </a:cubicBezTo>
                  <a:cubicBezTo>
                    <a:pt x="3391" y="20511"/>
                    <a:pt x="3579" y="20119"/>
                    <a:pt x="3368" y="19854"/>
                  </a:cubicBezTo>
                  <a:cubicBezTo>
                    <a:pt x="3047" y="19451"/>
                    <a:pt x="2752" y="19026"/>
                    <a:pt x="2485" y="18585"/>
                  </a:cubicBezTo>
                  <a:cubicBezTo>
                    <a:pt x="2410" y="18458"/>
                    <a:pt x="2276" y="18389"/>
                    <a:pt x="2139" y="18389"/>
                  </a:cubicBezTo>
                  <a:close/>
                  <a:moveTo>
                    <a:pt x="22411" y="19230"/>
                  </a:moveTo>
                  <a:cubicBezTo>
                    <a:pt x="22284" y="19230"/>
                    <a:pt x="22158" y="19290"/>
                    <a:pt x="22079" y="19403"/>
                  </a:cubicBezTo>
                  <a:cubicBezTo>
                    <a:pt x="21776" y="19820"/>
                    <a:pt x="21448" y="20219"/>
                    <a:pt x="21095" y="20594"/>
                  </a:cubicBezTo>
                  <a:cubicBezTo>
                    <a:pt x="20850" y="20851"/>
                    <a:pt x="21033" y="21276"/>
                    <a:pt x="21387" y="21276"/>
                  </a:cubicBezTo>
                  <a:cubicBezTo>
                    <a:pt x="21388" y="21276"/>
                    <a:pt x="21388" y="21276"/>
                    <a:pt x="21389" y="21276"/>
                  </a:cubicBezTo>
                  <a:cubicBezTo>
                    <a:pt x="21501" y="21276"/>
                    <a:pt x="21607" y="21231"/>
                    <a:pt x="21683" y="21149"/>
                  </a:cubicBezTo>
                  <a:cubicBezTo>
                    <a:pt x="22061" y="20748"/>
                    <a:pt x="22413" y="20322"/>
                    <a:pt x="22736" y="19875"/>
                  </a:cubicBezTo>
                  <a:cubicBezTo>
                    <a:pt x="22870" y="19694"/>
                    <a:pt x="22831" y="19438"/>
                    <a:pt x="22648" y="19307"/>
                  </a:cubicBezTo>
                  <a:cubicBezTo>
                    <a:pt x="22576" y="19255"/>
                    <a:pt x="22493" y="19230"/>
                    <a:pt x="22411" y="19230"/>
                  </a:cubicBezTo>
                  <a:close/>
                  <a:moveTo>
                    <a:pt x="4128" y="20884"/>
                  </a:moveTo>
                  <a:cubicBezTo>
                    <a:pt x="4022" y="20884"/>
                    <a:pt x="3915" y="20926"/>
                    <a:pt x="3836" y="21009"/>
                  </a:cubicBezTo>
                  <a:cubicBezTo>
                    <a:pt x="3681" y="21169"/>
                    <a:pt x="3686" y="21426"/>
                    <a:pt x="3848" y="21580"/>
                  </a:cubicBezTo>
                  <a:cubicBezTo>
                    <a:pt x="4244" y="21962"/>
                    <a:pt x="4667" y="22319"/>
                    <a:pt x="5110" y="22646"/>
                  </a:cubicBezTo>
                  <a:cubicBezTo>
                    <a:pt x="5179" y="22698"/>
                    <a:pt x="5264" y="22725"/>
                    <a:pt x="5350" y="22725"/>
                  </a:cubicBezTo>
                  <a:cubicBezTo>
                    <a:pt x="5524" y="22725"/>
                    <a:pt x="5680" y="22613"/>
                    <a:pt x="5735" y="22446"/>
                  </a:cubicBezTo>
                  <a:cubicBezTo>
                    <a:pt x="5789" y="22281"/>
                    <a:pt x="5731" y="22098"/>
                    <a:pt x="5591" y="21995"/>
                  </a:cubicBezTo>
                  <a:cubicBezTo>
                    <a:pt x="5175" y="21688"/>
                    <a:pt x="4780" y="21355"/>
                    <a:pt x="4409" y="20997"/>
                  </a:cubicBezTo>
                  <a:cubicBezTo>
                    <a:pt x="4331" y="20922"/>
                    <a:pt x="4230" y="20884"/>
                    <a:pt x="4128" y="20884"/>
                  </a:cubicBezTo>
                  <a:close/>
                  <a:moveTo>
                    <a:pt x="20218" y="21555"/>
                  </a:moveTo>
                  <a:cubicBezTo>
                    <a:pt x="20128" y="21555"/>
                    <a:pt x="20037" y="21585"/>
                    <a:pt x="19961" y="21647"/>
                  </a:cubicBezTo>
                  <a:cubicBezTo>
                    <a:pt x="19561" y="21972"/>
                    <a:pt x="19141" y="22271"/>
                    <a:pt x="18702" y="22541"/>
                  </a:cubicBezTo>
                  <a:cubicBezTo>
                    <a:pt x="18548" y="22637"/>
                    <a:pt x="18476" y="22822"/>
                    <a:pt x="18525" y="22997"/>
                  </a:cubicBezTo>
                  <a:cubicBezTo>
                    <a:pt x="18573" y="23171"/>
                    <a:pt x="18733" y="23291"/>
                    <a:pt x="18914" y="23291"/>
                  </a:cubicBezTo>
                  <a:cubicBezTo>
                    <a:pt x="18989" y="23291"/>
                    <a:pt x="19063" y="23271"/>
                    <a:pt x="19126" y="23231"/>
                  </a:cubicBezTo>
                  <a:cubicBezTo>
                    <a:pt x="19596" y="22941"/>
                    <a:pt x="20046" y="22622"/>
                    <a:pt x="20473" y="22274"/>
                  </a:cubicBezTo>
                  <a:cubicBezTo>
                    <a:pt x="20646" y="22133"/>
                    <a:pt x="20673" y="21877"/>
                    <a:pt x="20531" y="21705"/>
                  </a:cubicBezTo>
                  <a:cubicBezTo>
                    <a:pt x="20451" y="21606"/>
                    <a:pt x="20335" y="21555"/>
                    <a:pt x="20218" y="21555"/>
                  </a:cubicBezTo>
                  <a:close/>
                  <a:moveTo>
                    <a:pt x="6698" y="22778"/>
                  </a:moveTo>
                  <a:cubicBezTo>
                    <a:pt x="6555" y="22778"/>
                    <a:pt x="6416" y="22854"/>
                    <a:pt x="6342" y="22988"/>
                  </a:cubicBezTo>
                  <a:cubicBezTo>
                    <a:pt x="6234" y="23183"/>
                    <a:pt x="6307" y="23429"/>
                    <a:pt x="6502" y="23537"/>
                  </a:cubicBezTo>
                  <a:cubicBezTo>
                    <a:pt x="6986" y="23803"/>
                    <a:pt x="7485" y="24038"/>
                    <a:pt x="8000" y="24237"/>
                  </a:cubicBezTo>
                  <a:cubicBezTo>
                    <a:pt x="8047" y="24256"/>
                    <a:pt x="8096" y="24266"/>
                    <a:pt x="8147" y="24266"/>
                  </a:cubicBezTo>
                  <a:cubicBezTo>
                    <a:pt x="8341" y="24266"/>
                    <a:pt x="8508" y="24127"/>
                    <a:pt x="8545" y="23936"/>
                  </a:cubicBezTo>
                  <a:cubicBezTo>
                    <a:pt x="8580" y="23744"/>
                    <a:pt x="8474" y="23554"/>
                    <a:pt x="8293" y="23483"/>
                  </a:cubicBezTo>
                  <a:cubicBezTo>
                    <a:pt x="7812" y="23296"/>
                    <a:pt x="7344" y="23077"/>
                    <a:pt x="6892" y="22828"/>
                  </a:cubicBezTo>
                  <a:cubicBezTo>
                    <a:pt x="6831" y="22794"/>
                    <a:pt x="6764" y="22778"/>
                    <a:pt x="6698" y="22778"/>
                  </a:cubicBezTo>
                  <a:close/>
                  <a:moveTo>
                    <a:pt x="17506" y="23226"/>
                  </a:moveTo>
                  <a:cubicBezTo>
                    <a:pt x="17449" y="23226"/>
                    <a:pt x="17391" y="23238"/>
                    <a:pt x="17335" y="23264"/>
                  </a:cubicBezTo>
                  <a:cubicBezTo>
                    <a:pt x="16864" y="23473"/>
                    <a:pt x="16380" y="23653"/>
                    <a:pt x="15885" y="23800"/>
                  </a:cubicBezTo>
                  <a:cubicBezTo>
                    <a:pt x="15693" y="23857"/>
                    <a:pt x="15571" y="24046"/>
                    <a:pt x="15599" y="24246"/>
                  </a:cubicBezTo>
                  <a:cubicBezTo>
                    <a:pt x="15628" y="24445"/>
                    <a:pt x="15799" y="24592"/>
                    <a:pt x="16000" y="24592"/>
                  </a:cubicBezTo>
                  <a:cubicBezTo>
                    <a:pt x="16039" y="24592"/>
                    <a:pt x="16077" y="24587"/>
                    <a:pt x="16116" y="24575"/>
                  </a:cubicBezTo>
                  <a:cubicBezTo>
                    <a:pt x="16643" y="24418"/>
                    <a:pt x="17161" y="24227"/>
                    <a:pt x="17666" y="24002"/>
                  </a:cubicBezTo>
                  <a:cubicBezTo>
                    <a:pt x="17873" y="23913"/>
                    <a:pt x="17968" y="23671"/>
                    <a:pt x="17876" y="23466"/>
                  </a:cubicBezTo>
                  <a:cubicBezTo>
                    <a:pt x="17809" y="23315"/>
                    <a:pt x="17661" y="23226"/>
                    <a:pt x="17506" y="23226"/>
                  </a:cubicBezTo>
                  <a:close/>
                  <a:moveTo>
                    <a:pt x="9674" y="23936"/>
                  </a:moveTo>
                  <a:cubicBezTo>
                    <a:pt x="9491" y="23936"/>
                    <a:pt x="9325" y="24060"/>
                    <a:pt x="9281" y="24246"/>
                  </a:cubicBezTo>
                  <a:cubicBezTo>
                    <a:pt x="9228" y="24462"/>
                    <a:pt x="9361" y="24682"/>
                    <a:pt x="9579" y="24734"/>
                  </a:cubicBezTo>
                  <a:cubicBezTo>
                    <a:pt x="10115" y="24864"/>
                    <a:pt x="10659" y="24959"/>
                    <a:pt x="11206" y="25017"/>
                  </a:cubicBezTo>
                  <a:cubicBezTo>
                    <a:pt x="11220" y="25018"/>
                    <a:pt x="11234" y="25020"/>
                    <a:pt x="11250" y="25020"/>
                  </a:cubicBezTo>
                  <a:cubicBezTo>
                    <a:pt x="11251" y="25020"/>
                    <a:pt x="11252" y="25020"/>
                    <a:pt x="11253" y="25020"/>
                  </a:cubicBezTo>
                  <a:cubicBezTo>
                    <a:pt x="11468" y="25020"/>
                    <a:pt x="11645" y="24850"/>
                    <a:pt x="11656" y="24636"/>
                  </a:cubicBezTo>
                  <a:cubicBezTo>
                    <a:pt x="11667" y="24421"/>
                    <a:pt x="11508" y="24234"/>
                    <a:pt x="11292" y="24213"/>
                  </a:cubicBezTo>
                  <a:cubicBezTo>
                    <a:pt x="10780" y="24158"/>
                    <a:pt x="10271" y="24069"/>
                    <a:pt x="9770" y="23947"/>
                  </a:cubicBezTo>
                  <a:cubicBezTo>
                    <a:pt x="9738" y="23940"/>
                    <a:pt x="9706" y="23936"/>
                    <a:pt x="9674" y="23936"/>
                  </a:cubicBezTo>
                  <a:close/>
                  <a:moveTo>
                    <a:pt x="14444" y="24133"/>
                  </a:moveTo>
                  <a:cubicBezTo>
                    <a:pt x="14422" y="24133"/>
                    <a:pt x="14399" y="24135"/>
                    <a:pt x="14377" y="24138"/>
                  </a:cubicBezTo>
                  <a:cubicBezTo>
                    <a:pt x="13868" y="24218"/>
                    <a:pt x="13353" y="24264"/>
                    <a:pt x="12838" y="24276"/>
                  </a:cubicBezTo>
                  <a:cubicBezTo>
                    <a:pt x="12614" y="24278"/>
                    <a:pt x="12436" y="24462"/>
                    <a:pt x="12437" y="24686"/>
                  </a:cubicBezTo>
                  <a:cubicBezTo>
                    <a:pt x="12440" y="24908"/>
                    <a:pt x="12621" y="25085"/>
                    <a:pt x="12842" y="25085"/>
                  </a:cubicBezTo>
                  <a:cubicBezTo>
                    <a:pt x="12844" y="25085"/>
                    <a:pt x="12846" y="25085"/>
                    <a:pt x="12847" y="25085"/>
                  </a:cubicBezTo>
                  <a:lnTo>
                    <a:pt x="12856" y="25085"/>
                  </a:lnTo>
                  <a:cubicBezTo>
                    <a:pt x="13408" y="25072"/>
                    <a:pt x="13957" y="25023"/>
                    <a:pt x="14501" y="24939"/>
                  </a:cubicBezTo>
                  <a:cubicBezTo>
                    <a:pt x="14725" y="24907"/>
                    <a:pt x="14878" y="24697"/>
                    <a:pt x="14844" y="24475"/>
                  </a:cubicBezTo>
                  <a:cubicBezTo>
                    <a:pt x="14812" y="24275"/>
                    <a:pt x="14639" y="24133"/>
                    <a:pt x="14444" y="2413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77"/>
            <p:cNvSpPr/>
            <p:nvPr/>
          </p:nvSpPr>
          <p:spPr>
            <a:xfrm>
              <a:off x="3872825" y="3164375"/>
              <a:ext cx="31675" cy="38500"/>
            </a:xfrm>
            <a:custGeom>
              <a:avLst/>
              <a:gdLst/>
              <a:ahLst/>
              <a:cxnLst/>
              <a:rect l="l" t="t" r="r" b="b"/>
              <a:pathLst>
                <a:path w="1267" h="1540" extrusionOk="0">
                  <a:moveTo>
                    <a:pt x="809" y="1"/>
                  </a:moveTo>
                  <a:cubicBezTo>
                    <a:pt x="662" y="1"/>
                    <a:pt x="521" y="80"/>
                    <a:pt x="449" y="218"/>
                  </a:cubicBezTo>
                  <a:cubicBezTo>
                    <a:pt x="327" y="470"/>
                    <a:pt x="213" y="727"/>
                    <a:pt x="109" y="982"/>
                  </a:cubicBezTo>
                  <a:cubicBezTo>
                    <a:pt x="0" y="1248"/>
                    <a:pt x="196" y="1540"/>
                    <a:pt x="484" y="1540"/>
                  </a:cubicBezTo>
                  <a:cubicBezTo>
                    <a:pt x="648" y="1540"/>
                    <a:pt x="797" y="1439"/>
                    <a:pt x="859" y="1286"/>
                  </a:cubicBezTo>
                  <a:cubicBezTo>
                    <a:pt x="956" y="1047"/>
                    <a:pt x="1063" y="807"/>
                    <a:pt x="1178" y="572"/>
                  </a:cubicBezTo>
                  <a:cubicBezTo>
                    <a:pt x="1267" y="372"/>
                    <a:pt x="1182" y="137"/>
                    <a:pt x="985" y="41"/>
                  </a:cubicBezTo>
                  <a:cubicBezTo>
                    <a:pt x="928" y="14"/>
                    <a:pt x="868" y="1"/>
                    <a:pt x="8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7"/>
            <p:cNvSpPr/>
            <p:nvPr/>
          </p:nvSpPr>
          <p:spPr>
            <a:xfrm>
              <a:off x="4094525" y="3129925"/>
              <a:ext cx="257450" cy="318525"/>
            </a:xfrm>
            <a:custGeom>
              <a:avLst/>
              <a:gdLst/>
              <a:ahLst/>
              <a:cxnLst/>
              <a:rect l="l" t="t" r="r" b="b"/>
              <a:pathLst>
                <a:path w="10298" h="12741" extrusionOk="0">
                  <a:moveTo>
                    <a:pt x="5901" y="0"/>
                  </a:moveTo>
                  <a:cubicBezTo>
                    <a:pt x="5901" y="0"/>
                    <a:pt x="5901" y="0"/>
                    <a:pt x="5902" y="1"/>
                  </a:cubicBezTo>
                  <a:lnTo>
                    <a:pt x="5902" y="1"/>
                  </a:lnTo>
                  <a:lnTo>
                    <a:pt x="5902" y="0"/>
                  </a:lnTo>
                  <a:close/>
                  <a:moveTo>
                    <a:pt x="5902" y="1"/>
                  </a:moveTo>
                  <a:lnTo>
                    <a:pt x="4732" y="1169"/>
                  </a:lnTo>
                  <a:cubicBezTo>
                    <a:pt x="4581" y="1320"/>
                    <a:pt x="4374" y="1405"/>
                    <a:pt x="4160" y="1405"/>
                  </a:cubicBezTo>
                  <a:lnTo>
                    <a:pt x="3280" y="1405"/>
                  </a:lnTo>
                  <a:cubicBezTo>
                    <a:pt x="2833" y="1405"/>
                    <a:pt x="2471" y="1769"/>
                    <a:pt x="2471" y="2216"/>
                  </a:cubicBezTo>
                  <a:lnTo>
                    <a:pt x="1662" y="2216"/>
                  </a:lnTo>
                  <a:cubicBezTo>
                    <a:pt x="1215" y="2216"/>
                    <a:pt x="852" y="2578"/>
                    <a:pt x="852" y="3025"/>
                  </a:cubicBezTo>
                  <a:lnTo>
                    <a:pt x="852" y="4594"/>
                  </a:lnTo>
                  <a:cubicBezTo>
                    <a:pt x="852" y="5026"/>
                    <a:pt x="1167" y="5419"/>
                    <a:pt x="1597" y="5452"/>
                  </a:cubicBezTo>
                  <a:cubicBezTo>
                    <a:pt x="1614" y="5453"/>
                    <a:pt x="1631" y="5454"/>
                    <a:pt x="1647" y="5454"/>
                  </a:cubicBezTo>
                  <a:cubicBezTo>
                    <a:pt x="2092" y="5454"/>
                    <a:pt x="2280" y="4986"/>
                    <a:pt x="2272" y="4529"/>
                  </a:cubicBezTo>
                  <a:cubicBezTo>
                    <a:pt x="2263" y="4086"/>
                    <a:pt x="2876" y="3632"/>
                    <a:pt x="3317" y="3632"/>
                  </a:cubicBezTo>
                  <a:lnTo>
                    <a:pt x="4562" y="3632"/>
                  </a:lnTo>
                  <a:cubicBezTo>
                    <a:pt x="4965" y="3632"/>
                    <a:pt x="5444" y="4068"/>
                    <a:pt x="5509" y="4467"/>
                  </a:cubicBezTo>
                  <a:cubicBezTo>
                    <a:pt x="5591" y="4973"/>
                    <a:pt x="4954" y="5749"/>
                    <a:pt x="4463" y="5749"/>
                  </a:cubicBezTo>
                  <a:lnTo>
                    <a:pt x="1662" y="5454"/>
                  </a:lnTo>
                  <a:lnTo>
                    <a:pt x="1539" y="5454"/>
                  </a:lnTo>
                  <a:cubicBezTo>
                    <a:pt x="772" y="5454"/>
                    <a:pt x="84" y="6029"/>
                    <a:pt x="45" y="6794"/>
                  </a:cubicBezTo>
                  <a:cubicBezTo>
                    <a:pt x="1" y="7606"/>
                    <a:pt x="646" y="8288"/>
                    <a:pt x="1459" y="8288"/>
                  </a:cubicBezTo>
                  <a:lnTo>
                    <a:pt x="2471" y="8288"/>
                  </a:lnTo>
                  <a:cubicBezTo>
                    <a:pt x="3142" y="8288"/>
                    <a:pt x="3685" y="8832"/>
                    <a:pt x="3685" y="9502"/>
                  </a:cubicBezTo>
                  <a:lnTo>
                    <a:pt x="3685" y="11932"/>
                  </a:lnTo>
                  <a:cubicBezTo>
                    <a:pt x="3685" y="12369"/>
                    <a:pt x="4033" y="12735"/>
                    <a:pt x="4470" y="12741"/>
                  </a:cubicBezTo>
                  <a:cubicBezTo>
                    <a:pt x="4479" y="12741"/>
                    <a:pt x="4488" y="12741"/>
                    <a:pt x="4496" y="12741"/>
                  </a:cubicBezTo>
                  <a:cubicBezTo>
                    <a:pt x="5612" y="12741"/>
                    <a:pt x="6519" y="11837"/>
                    <a:pt x="6519" y="10718"/>
                  </a:cubicBezTo>
                  <a:lnTo>
                    <a:pt x="6519" y="9197"/>
                  </a:lnTo>
                  <a:cubicBezTo>
                    <a:pt x="6519" y="8874"/>
                    <a:pt x="6648" y="8566"/>
                    <a:pt x="6875" y="8338"/>
                  </a:cubicBezTo>
                  <a:lnTo>
                    <a:pt x="7161" y="8051"/>
                  </a:lnTo>
                  <a:cubicBezTo>
                    <a:pt x="7320" y="7894"/>
                    <a:pt x="7320" y="7636"/>
                    <a:pt x="7161" y="7479"/>
                  </a:cubicBezTo>
                  <a:lnTo>
                    <a:pt x="6435" y="6753"/>
                  </a:lnTo>
                  <a:lnTo>
                    <a:pt x="6032" y="6658"/>
                  </a:lnTo>
                  <a:cubicBezTo>
                    <a:pt x="5874" y="6500"/>
                    <a:pt x="5837" y="5834"/>
                    <a:pt x="5994" y="5675"/>
                  </a:cubicBezTo>
                  <a:cubicBezTo>
                    <a:pt x="6061" y="5608"/>
                    <a:pt x="6201" y="5579"/>
                    <a:pt x="6352" y="5579"/>
                  </a:cubicBezTo>
                  <a:cubicBezTo>
                    <a:pt x="6559" y="5579"/>
                    <a:pt x="6787" y="5634"/>
                    <a:pt x="6878" y="5725"/>
                  </a:cubicBezTo>
                  <a:lnTo>
                    <a:pt x="7008" y="6182"/>
                  </a:lnTo>
                  <a:lnTo>
                    <a:pt x="7734" y="6906"/>
                  </a:lnTo>
                  <a:cubicBezTo>
                    <a:pt x="7813" y="6985"/>
                    <a:pt x="7916" y="7025"/>
                    <a:pt x="8020" y="7025"/>
                  </a:cubicBezTo>
                  <a:cubicBezTo>
                    <a:pt x="8123" y="7025"/>
                    <a:pt x="8227" y="6985"/>
                    <a:pt x="8306" y="6906"/>
                  </a:cubicBezTo>
                  <a:lnTo>
                    <a:pt x="8593" y="6620"/>
                  </a:lnTo>
                  <a:cubicBezTo>
                    <a:pt x="8821" y="6392"/>
                    <a:pt x="8948" y="6083"/>
                    <a:pt x="8948" y="5761"/>
                  </a:cubicBezTo>
                  <a:lnTo>
                    <a:pt x="8948" y="5454"/>
                  </a:lnTo>
                  <a:cubicBezTo>
                    <a:pt x="8948" y="5231"/>
                    <a:pt x="9129" y="5050"/>
                    <a:pt x="9353" y="5050"/>
                  </a:cubicBezTo>
                  <a:lnTo>
                    <a:pt x="10298" y="5050"/>
                  </a:lnTo>
                  <a:cubicBezTo>
                    <a:pt x="9677" y="2785"/>
                    <a:pt x="8059" y="927"/>
                    <a:pt x="59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7"/>
            <p:cNvSpPr/>
            <p:nvPr/>
          </p:nvSpPr>
          <p:spPr>
            <a:xfrm>
              <a:off x="4136050" y="3205550"/>
              <a:ext cx="151850" cy="128275"/>
            </a:xfrm>
            <a:custGeom>
              <a:avLst/>
              <a:gdLst/>
              <a:ahLst/>
              <a:cxnLst/>
              <a:rect l="l" t="t" r="r" b="b"/>
              <a:pathLst>
                <a:path w="6074" h="5131" extrusionOk="0">
                  <a:moveTo>
                    <a:pt x="810" y="0"/>
                  </a:moveTo>
                  <a:cubicBezTo>
                    <a:pt x="363" y="0"/>
                    <a:pt x="1" y="362"/>
                    <a:pt x="1" y="809"/>
                  </a:cubicBezTo>
                  <a:lnTo>
                    <a:pt x="1" y="2429"/>
                  </a:lnTo>
                  <a:cubicBezTo>
                    <a:pt x="439" y="2428"/>
                    <a:pt x="799" y="2078"/>
                    <a:pt x="810" y="1638"/>
                  </a:cubicBezTo>
                  <a:cubicBezTo>
                    <a:pt x="821" y="1189"/>
                    <a:pt x="1143" y="809"/>
                    <a:pt x="1594" y="809"/>
                  </a:cubicBezTo>
                  <a:lnTo>
                    <a:pt x="2791" y="809"/>
                  </a:lnTo>
                  <a:cubicBezTo>
                    <a:pt x="3194" y="809"/>
                    <a:pt x="3568" y="1085"/>
                    <a:pt x="3633" y="1484"/>
                  </a:cubicBezTo>
                  <a:cubicBezTo>
                    <a:pt x="3716" y="1978"/>
                    <a:pt x="3336" y="2429"/>
                    <a:pt x="2835" y="2429"/>
                  </a:cubicBezTo>
                  <a:lnTo>
                    <a:pt x="1" y="2429"/>
                  </a:lnTo>
                  <a:lnTo>
                    <a:pt x="2464" y="4893"/>
                  </a:lnTo>
                  <a:cubicBezTo>
                    <a:pt x="2622" y="5051"/>
                    <a:pt x="2830" y="5130"/>
                    <a:pt x="3037" y="5130"/>
                  </a:cubicBezTo>
                  <a:cubicBezTo>
                    <a:pt x="3244" y="5130"/>
                    <a:pt x="3451" y="5051"/>
                    <a:pt x="3609" y="4893"/>
                  </a:cubicBezTo>
                  <a:lnTo>
                    <a:pt x="4774" y="3728"/>
                  </a:lnTo>
                  <a:lnTo>
                    <a:pt x="4572" y="3524"/>
                  </a:lnTo>
                  <a:cubicBezTo>
                    <a:pt x="4414" y="3367"/>
                    <a:pt x="4414" y="3111"/>
                    <a:pt x="4572" y="2953"/>
                  </a:cubicBezTo>
                  <a:cubicBezTo>
                    <a:pt x="4651" y="2874"/>
                    <a:pt x="4755" y="2834"/>
                    <a:pt x="4859" y="2834"/>
                  </a:cubicBezTo>
                  <a:cubicBezTo>
                    <a:pt x="4962" y="2834"/>
                    <a:pt x="5066" y="2874"/>
                    <a:pt x="5145" y="2953"/>
                  </a:cubicBezTo>
                  <a:lnTo>
                    <a:pt x="5347" y="3155"/>
                  </a:lnTo>
                  <a:lnTo>
                    <a:pt x="5717" y="2785"/>
                  </a:lnTo>
                  <a:cubicBezTo>
                    <a:pt x="5945" y="2557"/>
                    <a:pt x="6073" y="2248"/>
                    <a:pt x="6073" y="1926"/>
                  </a:cubicBezTo>
                  <a:lnTo>
                    <a:pt x="6073" y="809"/>
                  </a:lnTo>
                  <a:cubicBezTo>
                    <a:pt x="6073" y="362"/>
                    <a:pt x="5711" y="0"/>
                    <a:pt x="52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77"/>
            <p:cNvSpPr/>
            <p:nvPr/>
          </p:nvSpPr>
          <p:spPr>
            <a:xfrm>
              <a:off x="3966725" y="3273700"/>
              <a:ext cx="58000" cy="163075"/>
            </a:xfrm>
            <a:custGeom>
              <a:avLst/>
              <a:gdLst/>
              <a:ahLst/>
              <a:cxnLst/>
              <a:rect l="l" t="t" r="r" b="b"/>
              <a:pathLst>
                <a:path w="2320" h="6523" extrusionOk="0">
                  <a:moveTo>
                    <a:pt x="410" y="0"/>
                  </a:moveTo>
                  <a:lnTo>
                    <a:pt x="410" y="0"/>
                  </a:lnTo>
                  <a:cubicBezTo>
                    <a:pt x="1" y="2353"/>
                    <a:pt x="707" y="4761"/>
                    <a:pt x="2320" y="6523"/>
                  </a:cubicBezTo>
                  <a:lnTo>
                    <a:pt x="2320" y="2750"/>
                  </a:lnTo>
                  <a:cubicBezTo>
                    <a:pt x="2320" y="2212"/>
                    <a:pt x="2106" y="1698"/>
                    <a:pt x="1727" y="1318"/>
                  </a:cubicBezTo>
                  <a:lnTo>
                    <a:pt x="41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7"/>
            <p:cNvSpPr/>
            <p:nvPr/>
          </p:nvSpPr>
          <p:spPr>
            <a:xfrm>
              <a:off x="3973250" y="3031750"/>
              <a:ext cx="47000" cy="46000"/>
            </a:xfrm>
            <a:custGeom>
              <a:avLst/>
              <a:gdLst/>
              <a:ahLst/>
              <a:cxnLst/>
              <a:rect l="l" t="t" r="r" b="b"/>
              <a:pathLst>
                <a:path w="1880" h="1840" extrusionOk="0">
                  <a:moveTo>
                    <a:pt x="1308" y="1"/>
                  </a:moveTo>
                  <a:lnTo>
                    <a:pt x="162" y="1146"/>
                  </a:lnTo>
                  <a:cubicBezTo>
                    <a:pt x="2" y="1303"/>
                    <a:pt x="0" y="1562"/>
                    <a:pt x="159" y="1720"/>
                  </a:cubicBezTo>
                  <a:cubicBezTo>
                    <a:pt x="238" y="1800"/>
                    <a:pt x="342" y="1839"/>
                    <a:pt x="446" y="1839"/>
                  </a:cubicBezTo>
                  <a:cubicBezTo>
                    <a:pt x="550" y="1839"/>
                    <a:pt x="655" y="1799"/>
                    <a:pt x="735" y="1719"/>
                  </a:cubicBezTo>
                  <a:lnTo>
                    <a:pt x="1879" y="573"/>
                  </a:lnTo>
                  <a:lnTo>
                    <a:pt x="130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77"/>
            <p:cNvSpPr/>
            <p:nvPr/>
          </p:nvSpPr>
          <p:spPr>
            <a:xfrm>
              <a:off x="3905725" y="3046050"/>
              <a:ext cx="100225" cy="100225"/>
            </a:xfrm>
            <a:custGeom>
              <a:avLst/>
              <a:gdLst/>
              <a:ahLst/>
              <a:cxnLst/>
              <a:rect l="l" t="t" r="r" b="b"/>
              <a:pathLst>
                <a:path w="4009" h="4009" extrusionOk="0">
                  <a:moveTo>
                    <a:pt x="573" y="1"/>
                  </a:moveTo>
                  <a:lnTo>
                    <a:pt x="0" y="574"/>
                  </a:lnTo>
                  <a:lnTo>
                    <a:pt x="3436" y="4009"/>
                  </a:lnTo>
                  <a:lnTo>
                    <a:pt x="4009" y="3436"/>
                  </a:lnTo>
                  <a:lnTo>
                    <a:pt x="57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77"/>
            <p:cNvSpPr/>
            <p:nvPr/>
          </p:nvSpPr>
          <p:spPr>
            <a:xfrm>
              <a:off x="3908900" y="3081850"/>
              <a:ext cx="72350" cy="60225"/>
            </a:xfrm>
            <a:custGeom>
              <a:avLst/>
              <a:gdLst/>
              <a:ahLst/>
              <a:cxnLst/>
              <a:rect l="l" t="t" r="r" b="b"/>
              <a:pathLst>
                <a:path w="2894" h="2409" extrusionOk="0">
                  <a:moveTo>
                    <a:pt x="2450" y="0"/>
                  </a:moveTo>
                  <a:lnTo>
                    <a:pt x="445" y="859"/>
                  </a:lnTo>
                  <a:lnTo>
                    <a:pt x="159" y="1145"/>
                  </a:lnTo>
                  <a:cubicBezTo>
                    <a:pt x="1" y="1303"/>
                    <a:pt x="1" y="1560"/>
                    <a:pt x="159" y="1718"/>
                  </a:cubicBezTo>
                  <a:lnTo>
                    <a:pt x="732" y="2291"/>
                  </a:lnTo>
                  <a:cubicBezTo>
                    <a:pt x="811" y="2370"/>
                    <a:pt x="914" y="2409"/>
                    <a:pt x="1018" y="2409"/>
                  </a:cubicBezTo>
                  <a:cubicBezTo>
                    <a:pt x="1122" y="2409"/>
                    <a:pt x="1225" y="2370"/>
                    <a:pt x="1304" y="2291"/>
                  </a:cubicBezTo>
                  <a:lnTo>
                    <a:pt x="2736" y="859"/>
                  </a:lnTo>
                  <a:cubicBezTo>
                    <a:pt x="2894" y="701"/>
                    <a:pt x="2894" y="445"/>
                    <a:pt x="2736" y="286"/>
                  </a:cubicBezTo>
                  <a:lnTo>
                    <a:pt x="24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77"/>
            <p:cNvSpPr/>
            <p:nvPr/>
          </p:nvSpPr>
          <p:spPr>
            <a:xfrm>
              <a:off x="3853725" y="2993000"/>
              <a:ext cx="77450" cy="71850"/>
            </a:xfrm>
            <a:custGeom>
              <a:avLst/>
              <a:gdLst/>
              <a:ahLst/>
              <a:cxnLst/>
              <a:rect l="l" t="t" r="r" b="b"/>
              <a:pathLst>
                <a:path w="3098" h="2874" extrusionOk="0">
                  <a:moveTo>
                    <a:pt x="1103" y="0"/>
                  </a:moveTo>
                  <a:lnTo>
                    <a:pt x="158" y="558"/>
                  </a:lnTo>
                  <a:cubicBezTo>
                    <a:pt x="0" y="716"/>
                    <a:pt x="0" y="972"/>
                    <a:pt x="158" y="1131"/>
                  </a:cubicBezTo>
                  <a:lnTo>
                    <a:pt x="1902" y="2874"/>
                  </a:lnTo>
                  <a:lnTo>
                    <a:pt x="2653" y="2696"/>
                  </a:lnTo>
                  <a:lnTo>
                    <a:pt x="2939" y="2410"/>
                  </a:lnTo>
                  <a:cubicBezTo>
                    <a:pt x="3098" y="2251"/>
                    <a:pt x="3098" y="1995"/>
                    <a:pt x="2939" y="1837"/>
                  </a:cubicBezTo>
                  <a:lnTo>
                    <a:pt x="11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77"/>
            <p:cNvSpPr/>
            <p:nvPr/>
          </p:nvSpPr>
          <p:spPr>
            <a:xfrm>
              <a:off x="3961250" y="3051925"/>
              <a:ext cx="48100" cy="38850"/>
            </a:xfrm>
            <a:custGeom>
              <a:avLst/>
              <a:gdLst/>
              <a:ahLst/>
              <a:cxnLst/>
              <a:rect l="l" t="t" r="r" b="b"/>
              <a:pathLst>
                <a:path w="1924" h="1554" extrusionOk="0">
                  <a:moveTo>
                    <a:pt x="118" y="0"/>
                  </a:moveTo>
                  <a:lnTo>
                    <a:pt x="118" y="0"/>
                  </a:lnTo>
                  <a:cubicBezTo>
                    <a:pt x="1" y="411"/>
                    <a:pt x="32" y="873"/>
                    <a:pt x="356" y="1197"/>
                  </a:cubicBezTo>
                  <a:cubicBezTo>
                    <a:pt x="587" y="1428"/>
                    <a:pt x="897" y="1554"/>
                    <a:pt x="1215" y="1554"/>
                  </a:cubicBezTo>
                  <a:cubicBezTo>
                    <a:pt x="1327" y="1554"/>
                    <a:pt x="1440" y="1538"/>
                    <a:pt x="1551" y="1506"/>
                  </a:cubicBezTo>
                  <a:cubicBezTo>
                    <a:pt x="1841" y="1422"/>
                    <a:pt x="1923" y="1046"/>
                    <a:pt x="1711" y="834"/>
                  </a:cubicBezTo>
                  <a:lnTo>
                    <a:pt x="1710" y="834"/>
                  </a:lnTo>
                  <a:lnTo>
                    <a:pt x="929" y="53"/>
                  </a:lnTo>
                  <a:lnTo>
                    <a:pt x="11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77"/>
            <p:cNvSpPr/>
            <p:nvPr/>
          </p:nvSpPr>
          <p:spPr>
            <a:xfrm>
              <a:off x="3920050" y="3071725"/>
              <a:ext cx="50100" cy="41725"/>
            </a:xfrm>
            <a:custGeom>
              <a:avLst/>
              <a:gdLst/>
              <a:ahLst/>
              <a:cxnLst/>
              <a:rect l="l" t="t" r="r" b="b"/>
              <a:pathLst>
                <a:path w="2004" h="1669" extrusionOk="0">
                  <a:moveTo>
                    <a:pt x="1431" y="1"/>
                  </a:moveTo>
                  <a:cubicBezTo>
                    <a:pt x="1328" y="1"/>
                    <a:pt x="1224" y="40"/>
                    <a:pt x="1145" y="120"/>
                  </a:cubicBezTo>
                  <a:lnTo>
                    <a:pt x="0" y="1264"/>
                  </a:lnTo>
                  <a:lnTo>
                    <a:pt x="286" y="1550"/>
                  </a:lnTo>
                  <a:cubicBezTo>
                    <a:pt x="365" y="1629"/>
                    <a:pt x="469" y="1669"/>
                    <a:pt x="573" y="1669"/>
                  </a:cubicBezTo>
                  <a:cubicBezTo>
                    <a:pt x="676" y="1669"/>
                    <a:pt x="780" y="1629"/>
                    <a:pt x="859" y="1550"/>
                  </a:cubicBezTo>
                  <a:lnTo>
                    <a:pt x="2004" y="405"/>
                  </a:lnTo>
                  <a:lnTo>
                    <a:pt x="1718" y="120"/>
                  </a:lnTo>
                  <a:cubicBezTo>
                    <a:pt x="1639" y="40"/>
                    <a:pt x="1535" y="1"/>
                    <a:pt x="14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77"/>
            <p:cNvSpPr/>
            <p:nvPr/>
          </p:nvSpPr>
          <p:spPr>
            <a:xfrm>
              <a:off x="3841550" y="2982875"/>
              <a:ext cx="78525" cy="87650"/>
            </a:xfrm>
            <a:custGeom>
              <a:avLst/>
              <a:gdLst/>
              <a:ahLst/>
              <a:cxnLst/>
              <a:rect l="l" t="t" r="r" b="b"/>
              <a:pathLst>
                <a:path w="3141" h="3506" extrusionOk="0">
                  <a:moveTo>
                    <a:pt x="1017" y="1"/>
                  </a:moveTo>
                  <a:cubicBezTo>
                    <a:pt x="914" y="1"/>
                    <a:pt x="810" y="40"/>
                    <a:pt x="731" y="119"/>
                  </a:cubicBezTo>
                  <a:lnTo>
                    <a:pt x="159" y="692"/>
                  </a:lnTo>
                  <a:cubicBezTo>
                    <a:pt x="1" y="850"/>
                    <a:pt x="1" y="1106"/>
                    <a:pt x="159" y="1264"/>
                  </a:cubicBezTo>
                  <a:lnTo>
                    <a:pt x="2281" y="3386"/>
                  </a:lnTo>
                  <a:cubicBezTo>
                    <a:pt x="2361" y="3466"/>
                    <a:pt x="2464" y="3505"/>
                    <a:pt x="2568" y="3505"/>
                  </a:cubicBezTo>
                  <a:cubicBezTo>
                    <a:pt x="2672" y="3505"/>
                    <a:pt x="2775" y="3466"/>
                    <a:pt x="2855" y="3386"/>
                  </a:cubicBezTo>
                  <a:lnTo>
                    <a:pt x="3140" y="3101"/>
                  </a:lnTo>
                  <a:lnTo>
                    <a:pt x="1304" y="1264"/>
                  </a:lnTo>
                  <a:cubicBezTo>
                    <a:pt x="1145" y="1106"/>
                    <a:pt x="1145" y="850"/>
                    <a:pt x="1304" y="692"/>
                  </a:cubicBezTo>
                  <a:lnTo>
                    <a:pt x="1590" y="405"/>
                  </a:lnTo>
                  <a:lnTo>
                    <a:pt x="1304" y="119"/>
                  </a:lnTo>
                  <a:cubicBezTo>
                    <a:pt x="1225" y="40"/>
                    <a:pt x="1121" y="1"/>
                    <a:pt x="10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7"/>
            <p:cNvSpPr/>
            <p:nvPr/>
          </p:nvSpPr>
          <p:spPr>
            <a:xfrm>
              <a:off x="3993050" y="3131550"/>
              <a:ext cx="77075" cy="69175"/>
            </a:xfrm>
            <a:custGeom>
              <a:avLst/>
              <a:gdLst/>
              <a:ahLst/>
              <a:cxnLst/>
              <a:rect l="l" t="t" r="r" b="b"/>
              <a:pathLst>
                <a:path w="3083" h="2767" extrusionOk="0">
                  <a:moveTo>
                    <a:pt x="500" y="0"/>
                  </a:moveTo>
                  <a:lnTo>
                    <a:pt x="159" y="343"/>
                  </a:lnTo>
                  <a:cubicBezTo>
                    <a:pt x="1" y="500"/>
                    <a:pt x="1" y="757"/>
                    <a:pt x="159" y="914"/>
                  </a:cubicBezTo>
                  <a:lnTo>
                    <a:pt x="2010" y="2766"/>
                  </a:lnTo>
                  <a:lnTo>
                    <a:pt x="2638" y="2711"/>
                  </a:lnTo>
                  <a:lnTo>
                    <a:pt x="2925" y="2425"/>
                  </a:lnTo>
                  <a:cubicBezTo>
                    <a:pt x="3082" y="2267"/>
                    <a:pt x="3082" y="2011"/>
                    <a:pt x="2925" y="1852"/>
                  </a:cubicBezTo>
                  <a:lnTo>
                    <a:pt x="1089" y="16"/>
                  </a:lnTo>
                  <a:lnTo>
                    <a:pt x="50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7"/>
            <p:cNvSpPr/>
            <p:nvPr/>
          </p:nvSpPr>
          <p:spPr>
            <a:xfrm>
              <a:off x="3980525" y="3121825"/>
              <a:ext cx="78475" cy="87625"/>
            </a:xfrm>
            <a:custGeom>
              <a:avLst/>
              <a:gdLst/>
              <a:ahLst/>
              <a:cxnLst/>
              <a:rect l="l" t="t" r="r" b="b"/>
              <a:pathLst>
                <a:path w="3139" h="3505" extrusionOk="0">
                  <a:moveTo>
                    <a:pt x="1017" y="0"/>
                  </a:moveTo>
                  <a:cubicBezTo>
                    <a:pt x="914" y="0"/>
                    <a:pt x="810" y="40"/>
                    <a:pt x="731" y="119"/>
                  </a:cubicBezTo>
                  <a:lnTo>
                    <a:pt x="158" y="692"/>
                  </a:lnTo>
                  <a:cubicBezTo>
                    <a:pt x="1" y="849"/>
                    <a:pt x="1" y="1107"/>
                    <a:pt x="158" y="1264"/>
                  </a:cubicBezTo>
                  <a:lnTo>
                    <a:pt x="2280" y="3386"/>
                  </a:lnTo>
                  <a:cubicBezTo>
                    <a:pt x="2359" y="3465"/>
                    <a:pt x="2463" y="3505"/>
                    <a:pt x="2567" y="3505"/>
                  </a:cubicBezTo>
                  <a:cubicBezTo>
                    <a:pt x="2670" y="3505"/>
                    <a:pt x="2774" y="3465"/>
                    <a:pt x="2853" y="3386"/>
                  </a:cubicBezTo>
                  <a:lnTo>
                    <a:pt x="3139" y="3100"/>
                  </a:lnTo>
                  <a:lnTo>
                    <a:pt x="1304" y="1264"/>
                  </a:lnTo>
                  <a:cubicBezTo>
                    <a:pt x="1145" y="1105"/>
                    <a:pt x="1145" y="849"/>
                    <a:pt x="1304" y="692"/>
                  </a:cubicBezTo>
                  <a:lnTo>
                    <a:pt x="1590" y="405"/>
                  </a:lnTo>
                  <a:lnTo>
                    <a:pt x="1304" y="119"/>
                  </a:lnTo>
                  <a:cubicBezTo>
                    <a:pt x="1225" y="40"/>
                    <a:pt x="1121" y="0"/>
                    <a:pt x="10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7"/>
            <p:cNvSpPr/>
            <p:nvPr/>
          </p:nvSpPr>
          <p:spPr>
            <a:xfrm>
              <a:off x="3959350" y="3045000"/>
              <a:ext cx="25125" cy="42925"/>
            </a:xfrm>
            <a:custGeom>
              <a:avLst/>
              <a:gdLst/>
              <a:ahLst/>
              <a:cxnLst/>
              <a:rect l="l" t="t" r="r" b="b"/>
              <a:pathLst>
                <a:path w="1005" h="1717" extrusionOk="0">
                  <a:moveTo>
                    <a:pt x="505" y="1"/>
                  </a:moveTo>
                  <a:cubicBezTo>
                    <a:pt x="338" y="1"/>
                    <a:pt x="175" y="100"/>
                    <a:pt x="123" y="279"/>
                  </a:cubicBezTo>
                  <a:cubicBezTo>
                    <a:pt x="0" y="705"/>
                    <a:pt x="119" y="1162"/>
                    <a:pt x="432" y="1474"/>
                  </a:cubicBezTo>
                  <a:cubicBezTo>
                    <a:pt x="532" y="1573"/>
                    <a:pt x="648" y="1655"/>
                    <a:pt x="777" y="1716"/>
                  </a:cubicBezTo>
                  <a:cubicBezTo>
                    <a:pt x="562" y="1265"/>
                    <a:pt x="631" y="703"/>
                    <a:pt x="1005" y="330"/>
                  </a:cubicBezTo>
                  <a:lnTo>
                    <a:pt x="795" y="120"/>
                  </a:lnTo>
                  <a:cubicBezTo>
                    <a:pt x="714" y="39"/>
                    <a:pt x="609" y="1"/>
                    <a:pt x="5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7"/>
            <p:cNvSpPr/>
            <p:nvPr/>
          </p:nvSpPr>
          <p:spPr>
            <a:xfrm>
              <a:off x="3999525" y="3028800"/>
              <a:ext cx="23675" cy="20250"/>
            </a:xfrm>
            <a:custGeom>
              <a:avLst/>
              <a:gdLst/>
              <a:ahLst/>
              <a:cxnLst/>
              <a:rect l="l" t="t" r="r" b="b"/>
              <a:pathLst>
                <a:path w="947" h="810" extrusionOk="0">
                  <a:moveTo>
                    <a:pt x="542" y="0"/>
                  </a:moveTo>
                  <a:cubicBezTo>
                    <a:pt x="182" y="0"/>
                    <a:pt x="0" y="436"/>
                    <a:pt x="257" y="691"/>
                  </a:cubicBezTo>
                  <a:cubicBezTo>
                    <a:pt x="339" y="773"/>
                    <a:pt x="440" y="810"/>
                    <a:pt x="540" y="810"/>
                  </a:cubicBezTo>
                  <a:cubicBezTo>
                    <a:pt x="748" y="810"/>
                    <a:pt x="947" y="649"/>
                    <a:pt x="947" y="405"/>
                  </a:cubicBezTo>
                  <a:cubicBezTo>
                    <a:pt x="947" y="181"/>
                    <a:pt x="766" y="0"/>
                    <a:pt x="5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6" name="Google Shape;3226;p77"/>
          <p:cNvGrpSpPr/>
          <p:nvPr/>
        </p:nvGrpSpPr>
        <p:grpSpPr>
          <a:xfrm>
            <a:off x="5417867" y="3224950"/>
            <a:ext cx="552289" cy="552267"/>
            <a:chOff x="5826263" y="2131788"/>
            <a:chExt cx="637600" cy="637575"/>
          </a:xfrm>
        </p:grpSpPr>
        <p:sp>
          <p:nvSpPr>
            <p:cNvPr id="3227" name="Google Shape;3227;p77"/>
            <p:cNvSpPr/>
            <p:nvPr/>
          </p:nvSpPr>
          <p:spPr>
            <a:xfrm>
              <a:off x="5826263" y="2131788"/>
              <a:ext cx="637600" cy="637575"/>
            </a:xfrm>
            <a:custGeom>
              <a:avLst/>
              <a:gdLst/>
              <a:ahLst/>
              <a:cxnLst/>
              <a:rect l="l" t="t" r="r" b="b"/>
              <a:pathLst>
                <a:path w="25504" h="25503" extrusionOk="0">
                  <a:moveTo>
                    <a:pt x="12743" y="1"/>
                  </a:moveTo>
                  <a:cubicBezTo>
                    <a:pt x="12524" y="1"/>
                    <a:pt x="12345" y="179"/>
                    <a:pt x="12345" y="398"/>
                  </a:cubicBezTo>
                  <a:lnTo>
                    <a:pt x="12345" y="2037"/>
                  </a:lnTo>
                  <a:cubicBezTo>
                    <a:pt x="12345" y="2972"/>
                    <a:pt x="12177" y="3900"/>
                    <a:pt x="11847" y="4776"/>
                  </a:cubicBezTo>
                  <a:cubicBezTo>
                    <a:pt x="11722" y="5109"/>
                    <a:pt x="11414" y="5293"/>
                    <a:pt x="11099" y="5293"/>
                  </a:cubicBezTo>
                  <a:cubicBezTo>
                    <a:pt x="10891" y="5293"/>
                    <a:pt x="10680" y="5212"/>
                    <a:pt x="10519" y="5039"/>
                  </a:cubicBezTo>
                  <a:lnTo>
                    <a:pt x="9526" y="3978"/>
                  </a:lnTo>
                  <a:cubicBezTo>
                    <a:pt x="9441" y="3887"/>
                    <a:pt x="9334" y="3847"/>
                    <a:pt x="9229" y="3847"/>
                  </a:cubicBezTo>
                  <a:cubicBezTo>
                    <a:pt x="9014" y="3847"/>
                    <a:pt x="8807" y="4017"/>
                    <a:pt x="8815" y="4272"/>
                  </a:cubicBezTo>
                  <a:lnTo>
                    <a:pt x="8863" y="5725"/>
                  </a:lnTo>
                  <a:cubicBezTo>
                    <a:pt x="8879" y="6197"/>
                    <a:pt x="8497" y="6551"/>
                    <a:pt x="8068" y="6551"/>
                  </a:cubicBezTo>
                  <a:cubicBezTo>
                    <a:pt x="7960" y="6551"/>
                    <a:pt x="7848" y="6528"/>
                    <a:pt x="7739" y="6478"/>
                  </a:cubicBezTo>
                  <a:cubicBezTo>
                    <a:pt x="6886" y="6092"/>
                    <a:pt x="6110" y="5554"/>
                    <a:pt x="5449" y="4893"/>
                  </a:cubicBezTo>
                  <a:lnTo>
                    <a:pt x="4291" y="3735"/>
                  </a:lnTo>
                  <a:cubicBezTo>
                    <a:pt x="4213" y="3659"/>
                    <a:pt x="4113" y="3621"/>
                    <a:pt x="4012" y="3621"/>
                  </a:cubicBezTo>
                  <a:cubicBezTo>
                    <a:pt x="3910" y="3621"/>
                    <a:pt x="3808" y="3660"/>
                    <a:pt x="3730" y="3738"/>
                  </a:cubicBezTo>
                  <a:cubicBezTo>
                    <a:pt x="3576" y="3893"/>
                    <a:pt x="3575" y="4142"/>
                    <a:pt x="3728" y="4298"/>
                  </a:cubicBezTo>
                  <a:lnTo>
                    <a:pt x="4885" y="5457"/>
                  </a:lnTo>
                  <a:cubicBezTo>
                    <a:pt x="5547" y="6119"/>
                    <a:pt x="6085" y="6894"/>
                    <a:pt x="6471" y="7746"/>
                  </a:cubicBezTo>
                  <a:cubicBezTo>
                    <a:pt x="6710" y="8275"/>
                    <a:pt x="6321" y="8871"/>
                    <a:pt x="5746" y="8871"/>
                  </a:cubicBezTo>
                  <a:cubicBezTo>
                    <a:pt x="5737" y="8871"/>
                    <a:pt x="5728" y="8871"/>
                    <a:pt x="5718" y="8871"/>
                  </a:cubicBezTo>
                  <a:lnTo>
                    <a:pt x="4264" y="8822"/>
                  </a:lnTo>
                  <a:cubicBezTo>
                    <a:pt x="4259" y="8822"/>
                    <a:pt x="4254" y="8822"/>
                    <a:pt x="4249" y="8822"/>
                  </a:cubicBezTo>
                  <a:cubicBezTo>
                    <a:pt x="3880" y="8822"/>
                    <a:pt x="3697" y="9277"/>
                    <a:pt x="3970" y="9533"/>
                  </a:cubicBezTo>
                  <a:lnTo>
                    <a:pt x="5032" y="10527"/>
                  </a:lnTo>
                  <a:cubicBezTo>
                    <a:pt x="5464" y="10931"/>
                    <a:pt x="5322" y="11646"/>
                    <a:pt x="4769" y="11854"/>
                  </a:cubicBezTo>
                  <a:cubicBezTo>
                    <a:pt x="3893" y="12184"/>
                    <a:pt x="2965" y="12353"/>
                    <a:pt x="2030" y="12353"/>
                  </a:cubicBezTo>
                  <a:lnTo>
                    <a:pt x="391" y="12353"/>
                  </a:lnTo>
                  <a:cubicBezTo>
                    <a:pt x="174" y="12357"/>
                    <a:pt x="1" y="12534"/>
                    <a:pt x="1" y="12750"/>
                  </a:cubicBezTo>
                  <a:cubicBezTo>
                    <a:pt x="1" y="12968"/>
                    <a:pt x="174" y="13145"/>
                    <a:pt x="391" y="13149"/>
                  </a:cubicBezTo>
                  <a:lnTo>
                    <a:pt x="2030" y="13149"/>
                  </a:lnTo>
                  <a:cubicBezTo>
                    <a:pt x="2965" y="13149"/>
                    <a:pt x="3893" y="13319"/>
                    <a:pt x="4769" y="13649"/>
                  </a:cubicBezTo>
                  <a:cubicBezTo>
                    <a:pt x="5321" y="13855"/>
                    <a:pt x="5464" y="14572"/>
                    <a:pt x="5032" y="14976"/>
                  </a:cubicBezTo>
                  <a:lnTo>
                    <a:pt x="3970" y="15970"/>
                  </a:lnTo>
                  <a:cubicBezTo>
                    <a:pt x="3696" y="16226"/>
                    <a:pt x="3880" y="16681"/>
                    <a:pt x="4250" y="16681"/>
                  </a:cubicBezTo>
                  <a:cubicBezTo>
                    <a:pt x="4255" y="16681"/>
                    <a:pt x="4259" y="16681"/>
                    <a:pt x="4264" y="16681"/>
                  </a:cubicBezTo>
                  <a:lnTo>
                    <a:pt x="5718" y="16631"/>
                  </a:lnTo>
                  <a:cubicBezTo>
                    <a:pt x="5728" y="16631"/>
                    <a:pt x="5737" y="16631"/>
                    <a:pt x="5746" y="16631"/>
                  </a:cubicBezTo>
                  <a:cubicBezTo>
                    <a:pt x="6321" y="16631"/>
                    <a:pt x="6710" y="17228"/>
                    <a:pt x="6471" y="17757"/>
                  </a:cubicBezTo>
                  <a:cubicBezTo>
                    <a:pt x="6083" y="18609"/>
                    <a:pt x="5547" y="19384"/>
                    <a:pt x="4885" y="20046"/>
                  </a:cubicBezTo>
                  <a:lnTo>
                    <a:pt x="3728" y="21204"/>
                  </a:lnTo>
                  <a:cubicBezTo>
                    <a:pt x="3579" y="21361"/>
                    <a:pt x="3582" y="21607"/>
                    <a:pt x="3735" y="21760"/>
                  </a:cubicBezTo>
                  <a:cubicBezTo>
                    <a:pt x="3812" y="21837"/>
                    <a:pt x="3914" y="21876"/>
                    <a:pt x="4016" y="21876"/>
                  </a:cubicBezTo>
                  <a:cubicBezTo>
                    <a:pt x="4115" y="21876"/>
                    <a:pt x="4213" y="21840"/>
                    <a:pt x="4291" y="21767"/>
                  </a:cubicBezTo>
                  <a:lnTo>
                    <a:pt x="5449" y="20610"/>
                  </a:lnTo>
                  <a:cubicBezTo>
                    <a:pt x="6110" y="19947"/>
                    <a:pt x="6886" y="19411"/>
                    <a:pt x="7739" y="19025"/>
                  </a:cubicBezTo>
                  <a:cubicBezTo>
                    <a:pt x="7848" y="18975"/>
                    <a:pt x="7960" y="18952"/>
                    <a:pt x="8069" y="18952"/>
                  </a:cubicBezTo>
                  <a:cubicBezTo>
                    <a:pt x="8497" y="18952"/>
                    <a:pt x="8879" y="19306"/>
                    <a:pt x="8863" y="19776"/>
                  </a:cubicBezTo>
                  <a:lnTo>
                    <a:pt x="8815" y="21231"/>
                  </a:lnTo>
                  <a:cubicBezTo>
                    <a:pt x="8807" y="21486"/>
                    <a:pt x="9014" y="21656"/>
                    <a:pt x="9229" y="21656"/>
                  </a:cubicBezTo>
                  <a:cubicBezTo>
                    <a:pt x="9334" y="21656"/>
                    <a:pt x="9441" y="21616"/>
                    <a:pt x="9526" y="21525"/>
                  </a:cubicBezTo>
                  <a:lnTo>
                    <a:pt x="10520" y="20462"/>
                  </a:lnTo>
                  <a:cubicBezTo>
                    <a:pt x="10681" y="20291"/>
                    <a:pt x="10891" y="20210"/>
                    <a:pt x="11099" y="20210"/>
                  </a:cubicBezTo>
                  <a:cubicBezTo>
                    <a:pt x="11413" y="20210"/>
                    <a:pt x="11722" y="20394"/>
                    <a:pt x="11847" y="20727"/>
                  </a:cubicBezTo>
                  <a:cubicBezTo>
                    <a:pt x="12177" y="21603"/>
                    <a:pt x="12345" y="22531"/>
                    <a:pt x="12345" y="23466"/>
                  </a:cubicBezTo>
                  <a:lnTo>
                    <a:pt x="12345" y="25105"/>
                  </a:lnTo>
                  <a:cubicBezTo>
                    <a:pt x="12345" y="25324"/>
                    <a:pt x="12524" y="25502"/>
                    <a:pt x="12744" y="25502"/>
                  </a:cubicBezTo>
                  <a:cubicBezTo>
                    <a:pt x="12964" y="25502"/>
                    <a:pt x="13142" y="25324"/>
                    <a:pt x="13142" y="25105"/>
                  </a:cubicBezTo>
                  <a:lnTo>
                    <a:pt x="13142" y="23466"/>
                  </a:lnTo>
                  <a:cubicBezTo>
                    <a:pt x="13142" y="22531"/>
                    <a:pt x="13310" y="21603"/>
                    <a:pt x="13640" y="20727"/>
                  </a:cubicBezTo>
                  <a:cubicBezTo>
                    <a:pt x="13765" y="20394"/>
                    <a:pt x="14074" y="20210"/>
                    <a:pt x="14388" y="20210"/>
                  </a:cubicBezTo>
                  <a:cubicBezTo>
                    <a:pt x="14596" y="20210"/>
                    <a:pt x="14807" y="20291"/>
                    <a:pt x="14967" y="20462"/>
                  </a:cubicBezTo>
                  <a:lnTo>
                    <a:pt x="15962" y="21525"/>
                  </a:lnTo>
                  <a:cubicBezTo>
                    <a:pt x="16047" y="21616"/>
                    <a:pt x="16153" y="21656"/>
                    <a:pt x="16258" y="21656"/>
                  </a:cubicBezTo>
                  <a:cubicBezTo>
                    <a:pt x="16474" y="21656"/>
                    <a:pt x="16681" y="21486"/>
                    <a:pt x="16672" y="21231"/>
                  </a:cubicBezTo>
                  <a:lnTo>
                    <a:pt x="16624" y="19776"/>
                  </a:lnTo>
                  <a:cubicBezTo>
                    <a:pt x="16608" y="19306"/>
                    <a:pt x="16991" y="18952"/>
                    <a:pt x="17420" y="18952"/>
                  </a:cubicBezTo>
                  <a:cubicBezTo>
                    <a:pt x="17529" y="18952"/>
                    <a:pt x="17641" y="18975"/>
                    <a:pt x="17750" y="19025"/>
                  </a:cubicBezTo>
                  <a:cubicBezTo>
                    <a:pt x="18602" y="19411"/>
                    <a:pt x="19377" y="19947"/>
                    <a:pt x="20038" y="20610"/>
                  </a:cubicBezTo>
                  <a:lnTo>
                    <a:pt x="21197" y="21768"/>
                  </a:lnTo>
                  <a:cubicBezTo>
                    <a:pt x="21274" y="21843"/>
                    <a:pt x="21374" y="21881"/>
                    <a:pt x="21475" y="21881"/>
                  </a:cubicBezTo>
                  <a:cubicBezTo>
                    <a:pt x="21577" y="21881"/>
                    <a:pt x="21679" y="21842"/>
                    <a:pt x="21757" y="21764"/>
                  </a:cubicBezTo>
                  <a:cubicBezTo>
                    <a:pt x="21911" y="21610"/>
                    <a:pt x="21913" y="21361"/>
                    <a:pt x="21760" y="21204"/>
                  </a:cubicBezTo>
                  <a:lnTo>
                    <a:pt x="20602" y="20046"/>
                  </a:lnTo>
                  <a:cubicBezTo>
                    <a:pt x="19940" y="19384"/>
                    <a:pt x="19403" y="18609"/>
                    <a:pt x="19016" y="17757"/>
                  </a:cubicBezTo>
                  <a:cubicBezTo>
                    <a:pt x="18777" y="17228"/>
                    <a:pt x="19166" y="16631"/>
                    <a:pt x="19741" y="16631"/>
                  </a:cubicBezTo>
                  <a:cubicBezTo>
                    <a:pt x="19750" y="16631"/>
                    <a:pt x="19760" y="16631"/>
                    <a:pt x="19769" y="16631"/>
                  </a:cubicBezTo>
                  <a:lnTo>
                    <a:pt x="21224" y="16679"/>
                  </a:lnTo>
                  <a:cubicBezTo>
                    <a:pt x="21229" y="16679"/>
                    <a:pt x="21234" y="16679"/>
                    <a:pt x="21239" y="16679"/>
                  </a:cubicBezTo>
                  <a:cubicBezTo>
                    <a:pt x="21608" y="16679"/>
                    <a:pt x="21790" y="16226"/>
                    <a:pt x="21518" y="15969"/>
                  </a:cubicBezTo>
                  <a:lnTo>
                    <a:pt x="20455" y="14976"/>
                  </a:lnTo>
                  <a:cubicBezTo>
                    <a:pt x="20024" y="14572"/>
                    <a:pt x="20165" y="13855"/>
                    <a:pt x="20718" y="13647"/>
                  </a:cubicBezTo>
                  <a:cubicBezTo>
                    <a:pt x="21594" y="13319"/>
                    <a:pt x="22522" y="13150"/>
                    <a:pt x="23458" y="13150"/>
                  </a:cubicBezTo>
                  <a:lnTo>
                    <a:pt x="25096" y="13150"/>
                  </a:lnTo>
                  <a:cubicBezTo>
                    <a:pt x="25099" y="13151"/>
                    <a:pt x="25101" y="13151"/>
                    <a:pt x="25104" y="13151"/>
                  </a:cubicBezTo>
                  <a:cubicBezTo>
                    <a:pt x="25324" y="13151"/>
                    <a:pt x="25503" y="12972"/>
                    <a:pt x="25503" y="12751"/>
                  </a:cubicBezTo>
                  <a:cubicBezTo>
                    <a:pt x="25503" y="12531"/>
                    <a:pt x="25324" y="12352"/>
                    <a:pt x="25104" y="12352"/>
                  </a:cubicBezTo>
                  <a:cubicBezTo>
                    <a:pt x="25101" y="12352"/>
                    <a:pt x="25099" y="12352"/>
                    <a:pt x="25096" y="12353"/>
                  </a:cubicBezTo>
                  <a:lnTo>
                    <a:pt x="23458" y="12353"/>
                  </a:lnTo>
                  <a:cubicBezTo>
                    <a:pt x="22522" y="12353"/>
                    <a:pt x="21594" y="12184"/>
                    <a:pt x="20718" y="11854"/>
                  </a:cubicBezTo>
                  <a:cubicBezTo>
                    <a:pt x="20165" y="11646"/>
                    <a:pt x="20024" y="10931"/>
                    <a:pt x="20455" y="10527"/>
                  </a:cubicBezTo>
                  <a:lnTo>
                    <a:pt x="21518" y="9533"/>
                  </a:lnTo>
                  <a:cubicBezTo>
                    <a:pt x="21790" y="9277"/>
                    <a:pt x="21608" y="8822"/>
                    <a:pt x="21239" y="8822"/>
                  </a:cubicBezTo>
                  <a:cubicBezTo>
                    <a:pt x="21234" y="8822"/>
                    <a:pt x="21229" y="8822"/>
                    <a:pt x="21224" y="8822"/>
                  </a:cubicBezTo>
                  <a:lnTo>
                    <a:pt x="19769" y="8872"/>
                  </a:lnTo>
                  <a:cubicBezTo>
                    <a:pt x="19760" y="8872"/>
                    <a:pt x="19752" y="8872"/>
                    <a:pt x="19743" y="8872"/>
                  </a:cubicBezTo>
                  <a:cubicBezTo>
                    <a:pt x="19166" y="8872"/>
                    <a:pt x="18777" y="8275"/>
                    <a:pt x="19016" y="7746"/>
                  </a:cubicBezTo>
                  <a:cubicBezTo>
                    <a:pt x="19403" y="6894"/>
                    <a:pt x="19940" y="6119"/>
                    <a:pt x="20602" y="5457"/>
                  </a:cubicBezTo>
                  <a:lnTo>
                    <a:pt x="21760" y="4298"/>
                  </a:lnTo>
                  <a:cubicBezTo>
                    <a:pt x="21913" y="4142"/>
                    <a:pt x="21911" y="3893"/>
                    <a:pt x="21757" y="3738"/>
                  </a:cubicBezTo>
                  <a:cubicBezTo>
                    <a:pt x="21679" y="3660"/>
                    <a:pt x="21577" y="3621"/>
                    <a:pt x="21475" y="3621"/>
                  </a:cubicBezTo>
                  <a:cubicBezTo>
                    <a:pt x="21375" y="3621"/>
                    <a:pt x="21274" y="3659"/>
                    <a:pt x="21197" y="3735"/>
                  </a:cubicBezTo>
                  <a:lnTo>
                    <a:pt x="20038" y="4893"/>
                  </a:lnTo>
                  <a:cubicBezTo>
                    <a:pt x="19377" y="5554"/>
                    <a:pt x="18602" y="6092"/>
                    <a:pt x="17750" y="6478"/>
                  </a:cubicBezTo>
                  <a:cubicBezTo>
                    <a:pt x="17641" y="6528"/>
                    <a:pt x="17529" y="6551"/>
                    <a:pt x="17420" y="6551"/>
                  </a:cubicBezTo>
                  <a:cubicBezTo>
                    <a:pt x="16991" y="6551"/>
                    <a:pt x="16608" y="6197"/>
                    <a:pt x="16624" y="5725"/>
                  </a:cubicBezTo>
                  <a:lnTo>
                    <a:pt x="16672" y="4271"/>
                  </a:lnTo>
                  <a:cubicBezTo>
                    <a:pt x="16681" y="4017"/>
                    <a:pt x="16474" y="3847"/>
                    <a:pt x="16258" y="3847"/>
                  </a:cubicBezTo>
                  <a:cubicBezTo>
                    <a:pt x="16153" y="3847"/>
                    <a:pt x="16047" y="3887"/>
                    <a:pt x="15962" y="3978"/>
                  </a:cubicBezTo>
                  <a:lnTo>
                    <a:pt x="14967" y="5039"/>
                  </a:lnTo>
                  <a:cubicBezTo>
                    <a:pt x="14806" y="5212"/>
                    <a:pt x="14596" y="5293"/>
                    <a:pt x="14388" y="5293"/>
                  </a:cubicBezTo>
                  <a:cubicBezTo>
                    <a:pt x="14074" y="5293"/>
                    <a:pt x="13765" y="5109"/>
                    <a:pt x="13640" y="4776"/>
                  </a:cubicBezTo>
                  <a:cubicBezTo>
                    <a:pt x="13310" y="3900"/>
                    <a:pt x="13142" y="2972"/>
                    <a:pt x="13142" y="2037"/>
                  </a:cubicBezTo>
                  <a:lnTo>
                    <a:pt x="13142" y="398"/>
                  </a:lnTo>
                  <a:cubicBezTo>
                    <a:pt x="13142" y="179"/>
                    <a:pt x="12964" y="1"/>
                    <a:pt x="127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7"/>
            <p:cNvSpPr/>
            <p:nvPr/>
          </p:nvSpPr>
          <p:spPr>
            <a:xfrm>
              <a:off x="5985438" y="2291188"/>
              <a:ext cx="318825" cy="318775"/>
            </a:xfrm>
            <a:custGeom>
              <a:avLst/>
              <a:gdLst/>
              <a:ahLst/>
              <a:cxnLst/>
              <a:rect l="l" t="t" r="r" b="b"/>
              <a:pathLst>
                <a:path w="12753" h="12751" extrusionOk="0">
                  <a:moveTo>
                    <a:pt x="6377" y="0"/>
                  </a:moveTo>
                  <a:cubicBezTo>
                    <a:pt x="2856" y="0"/>
                    <a:pt x="1" y="2854"/>
                    <a:pt x="1" y="6375"/>
                  </a:cubicBezTo>
                  <a:cubicBezTo>
                    <a:pt x="1" y="9896"/>
                    <a:pt x="2856" y="12751"/>
                    <a:pt x="6377" y="12751"/>
                  </a:cubicBezTo>
                  <a:cubicBezTo>
                    <a:pt x="9898" y="12751"/>
                    <a:pt x="12753" y="9896"/>
                    <a:pt x="12753" y="6375"/>
                  </a:cubicBezTo>
                  <a:cubicBezTo>
                    <a:pt x="12753" y="2854"/>
                    <a:pt x="9898" y="0"/>
                    <a:pt x="63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7"/>
            <p:cNvSpPr/>
            <p:nvPr/>
          </p:nvSpPr>
          <p:spPr>
            <a:xfrm>
              <a:off x="6032388" y="2321063"/>
              <a:ext cx="242025" cy="245925"/>
            </a:xfrm>
            <a:custGeom>
              <a:avLst/>
              <a:gdLst/>
              <a:ahLst/>
              <a:cxnLst/>
              <a:rect l="l" t="t" r="r" b="b"/>
              <a:pathLst>
                <a:path w="9681" h="9837" extrusionOk="0">
                  <a:moveTo>
                    <a:pt x="4485" y="1"/>
                  </a:moveTo>
                  <a:cubicBezTo>
                    <a:pt x="3505" y="1"/>
                    <a:pt x="2547" y="281"/>
                    <a:pt x="1721" y="807"/>
                  </a:cubicBezTo>
                  <a:cubicBezTo>
                    <a:pt x="276" y="1727"/>
                    <a:pt x="0" y="3341"/>
                    <a:pt x="0" y="5180"/>
                  </a:cubicBezTo>
                  <a:cubicBezTo>
                    <a:pt x="0" y="8041"/>
                    <a:pt x="1637" y="9837"/>
                    <a:pt x="4499" y="9837"/>
                  </a:cubicBezTo>
                  <a:cubicBezTo>
                    <a:pt x="6337" y="9837"/>
                    <a:pt x="7952" y="9402"/>
                    <a:pt x="8871" y="7959"/>
                  </a:cubicBezTo>
                  <a:cubicBezTo>
                    <a:pt x="9400" y="7129"/>
                    <a:pt x="9681" y="6164"/>
                    <a:pt x="9679" y="5180"/>
                  </a:cubicBezTo>
                  <a:cubicBezTo>
                    <a:pt x="9679" y="2320"/>
                    <a:pt x="7360" y="1"/>
                    <a:pt x="4499" y="1"/>
                  </a:cubicBezTo>
                  <a:cubicBezTo>
                    <a:pt x="4494" y="1"/>
                    <a:pt x="4490" y="1"/>
                    <a:pt x="44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7"/>
            <p:cNvSpPr/>
            <p:nvPr/>
          </p:nvSpPr>
          <p:spPr>
            <a:xfrm>
              <a:off x="6015338" y="2341238"/>
              <a:ext cx="238850" cy="238850"/>
            </a:xfrm>
            <a:custGeom>
              <a:avLst/>
              <a:gdLst/>
              <a:ahLst/>
              <a:cxnLst/>
              <a:rect l="l" t="t" r="r" b="b"/>
              <a:pathLst>
                <a:path w="9554" h="9554" extrusionOk="0">
                  <a:moveTo>
                    <a:pt x="2403" y="0"/>
                  </a:moveTo>
                  <a:lnTo>
                    <a:pt x="2403" y="0"/>
                  </a:lnTo>
                  <a:cubicBezTo>
                    <a:pt x="958" y="920"/>
                    <a:pt x="0" y="2534"/>
                    <a:pt x="0" y="4373"/>
                  </a:cubicBezTo>
                  <a:cubicBezTo>
                    <a:pt x="0" y="7234"/>
                    <a:pt x="2319" y="9553"/>
                    <a:pt x="5181" y="9553"/>
                  </a:cubicBezTo>
                  <a:cubicBezTo>
                    <a:pt x="5183" y="9553"/>
                    <a:pt x="5184" y="9553"/>
                    <a:pt x="5186" y="9553"/>
                  </a:cubicBezTo>
                  <a:cubicBezTo>
                    <a:pt x="6955" y="9553"/>
                    <a:pt x="8605" y="8647"/>
                    <a:pt x="9553" y="7152"/>
                  </a:cubicBezTo>
                  <a:lnTo>
                    <a:pt x="9553" y="7152"/>
                  </a:lnTo>
                  <a:cubicBezTo>
                    <a:pt x="8725" y="7679"/>
                    <a:pt x="7764" y="7959"/>
                    <a:pt x="6782" y="7959"/>
                  </a:cubicBezTo>
                  <a:cubicBezTo>
                    <a:pt x="6779" y="7959"/>
                    <a:pt x="6777" y="7959"/>
                    <a:pt x="6775" y="7959"/>
                  </a:cubicBezTo>
                  <a:cubicBezTo>
                    <a:pt x="3914" y="7959"/>
                    <a:pt x="1595" y="5640"/>
                    <a:pt x="1595" y="2779"/>
                  </a:cubicBezTo>
                  <a:cubicBezTo>
                    <a:pt x="1593" y="1794"/>
                    <a:pt x="1874" y="831"/>
                    <a:pt x="24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1" name="Google Shape;3231;p77"/>
          <p:cNvGrpSpPr/>
          <p:nvPr/>
        </p:nvGrpSpPr>
        <p:grpSpPr>
          <a:xfrm>
            <a:off x="4673364" y="3225016"/>
            <a:ext cx="556122" cy="552116"/>
            <a:chOff x="2289925" y="3022150"/>
            <a:chExt cx="642025" cy="637400"/>
          </a:xfrm>
        </p:grpSpPr>
        <p:sp>
          <p:nvSpPr>
            <p:cNvPr id="3232" name="Google Shape;3232;p77"/>
            <p:cNvSpPr/>
            <p:nvPr/>
          </p:nvSpPr>
          <p:spPr>
            <a:xfrm>
              <a:off x="2525750" y="3297425"/>
              <a:ext cx="317525" cy="278325"/>
            </a:xfrm>
            <a:custGeom>
              <a:avLst/>
              <a:gdLst/>
              <a:ahLst/>
              <a:cxnLst/>
              <a:rect l="l" t="t" r="r" b="b"/>
              <a:pathLst>
                <a:path w="12701" h="11133" extrusionOk="0">
                  <a:moveTo>
                    <a:pt x="1619" y="1"/>
                  </a:moveTo>
                  <a:cubicBezTo>
                    <a:pt x="2062" y="449"/>
                    <a:pt x="2061" y="1171"/>
                    <a:pt x="1615" y="1617"/>
                  </a:cubicBezTo>
                  <a:cubicBezTo>
                    <a:pt x="1391" y="1840"/>
                    <a:pt x="1098" y="1952"/>
                    <a:pt x="805" y="1952"/>
                  </a:cubicBezTo>
                  <a:cubicBezTo>
                    <a:pt x="514" y="1952"/>
                    <a:pt x="223" y="1842"/>
                    <a:pt x="0" y="1621"/>
                  </a:cubicBezTo>
                  <a:lnTo>
                    <a:pt x="0" y="1621"/>
                  </a:lnTo>
                  <a:lnTo>
                    <a:pt x="9512" y="11133"/>
                  </a:lnTo>
                  <a:lnTo>
                    <a:pt x="12700" y="7843"/>
                  </a:lnTo>
                  <a:lnTo>
                    <a:pt x="7185" y="2330"/>
                  </a:lnTo>
                  <a:lnTo>
                    <a:pt x="7185" y="2330"/>
                  </a:lnTo>
                  <a:cubicBezTo>
                    <a:pt x="7624" y="2778"/>
                    <a:pt x="7619" y="3496"/>
                    <a:pt x="7175" y="3938"/>
                  </a:cubicBezTo>
                  <a:cubicBezTo>
                    <a:pt x="6952" y="4162"/>
                    <a:pt x="6659" y="4274"/>
                    <a:pt x="6366" y="4274"/>
                  </a:cubicBezTo>
                  <a:cubicBezTo>
                    <a:pt x="6078" y="4274"/>
                    <a:pt x="5789" y="4166"/>
                    <a:pt x="5566" y="3948"/>
                  </a:cubicBezTo>
                  <a:lnTo>
                    <a:pt x="161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7"/>
            <p:cNvSpPr/>
            <p:nvPr/>
          </p:nvSpPr>
          <p:spPr>
            <a:xfrm>
              <a:off x="2634800" y="3254750"/>
              <a:ext cx="172150" cy="60750"/>
            </a:xfrm>
            <a:custGeom>
              <a:avLst/>
              <a:gdLst/>
              <a:ahLst/>
              <a:cxnLst/>
              <a:rect l="l" t="t" r="r" b="b"/>
              <a:pathLst>
                <a:path w="6886" h="2430" extrusionOk="0">
                  <a:moveTo>
                    <a:pt x="4454" y="0"/>
                  </a:moveTo>
                  <a:cubicBezTo>
                    <a:pt x="3656" y="0"/>
                    <a:pt x="2911" y="392"/>
                    <a:pt x="2458" y="1049"/>
                  </a:cubicBezTo>
                  <a:cubicBezTo>
                    <a:pt x="2193" y="885"/>
                    <a:pt x="1903" y="809"/>
                    <a:pt x="1618" y="809"/>
                  </a:cubicBezTo>
                  <a:cubicBezTo>
                    <a:pt x="954" y="809"/>
                    <a:pt x="318" y="1222"/>
                    <a:pt x="88" y="1909"/>
                  </a:cubicBezTo>
                  <a:cubicBezTo>
                    <a:pt x="0" y="2166"/>
                    <a:pt x="207" y="2429"/>
                    <a:pt x="477" y="2429"/>
                  </a:cubicBezTo>
                  <a:lnTo>
                    <a:pt x="6437" y="2429"/>
                  </a:lnTo>
                  <a:cubicBezTo>
                    <a:pt x="6684" y="2429"/>
                    <a:pt x="6885" y="2206"/>
                    <a:pt x="6838" y="1964"/>
                  </a:cubicBezTo>
                  <a:cubicBezTo>
                    <a:pt x="6615" y="824"/>
                    <a:pt x="5616" y="0"/>
                    <a:pt x="44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77"/>
            <p:cNvSpPr/>
            <p:nvPr/>
          </p:nvSpPr>
          <p:spPr>
            <a:xfrm>
              <a:off x="2712625" y="3447025"/>
              <a:ext cx="84175" cy="80975"/>
            </a:xfrm>
            <a:custGeom>
              <a:avLst/>
              <a:gdLst/>
              <a:ahLst/>
              <a:cxnLst/>
              <a:rect l="l" t="t" r="r" b="b"/>
              <a:pathLst>
                <a:path w="3367" h="3239" extrusionOk="0">
                  <a:moveTo>
                    <a:pt x="1746" y="0"/>
                  </a:moveTo>
                  <a:cubicBezTo>
                    <a:pt x="1091" y="0"/>
                    <a:pt x="501" y="395"/>
                    <a:pt x="251" y="1001"/>
                  </a:cubicBezTo>
                  <a:cubicBezTo>
                    <a:pt x="0" y="1605"/>
                    <a:pt x="139" y="2302"/>
                    <a:pt x="601" y="2765"/>
                  </a:cubicBezTo>
                  <a:cubicBezTo>
                    <a:pt x="912" y="3074"/>
                    <a:pt x="1326" y="3239"/>
                    <a:pt x="1748" y="3239"/>
                  </a:cubicBezTo>
                  <a:cubicBezTo>
                    <a:pt x="1956" y="3239"/>
                    <a:pt x="2167" y="3199"/>
                    <a:pt x="2367" y="3116"/>
                  </a:cubicBezTo>
                  <a:cubicBezTo>
                    <a:pt x="2971" y="2865"/>
                    <a:pt x="3366" y="2275"/>
                    <a:pt x="3366" y="1620"/>
                  </a:cubicBezTo>
                  <a:cubicBezTo>
                    <a:pt x="3366" y="725"/>
                    <a:pt x="2642" y="0"/>
                    <a:pt x="17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7"/>
            <p:cNvSpPr/>
            <p:nvPr/>
          </p:nvSpPr>
          <p:spPr>
            <a:xfrm>
              <a:off x="2289925" y="3022150"/>
              <a:ext cx="432275" cy="427875"/>
            </a:xfrm>
            <a:custGeom>
              <a:avLst/>
              <a:gdLst/>
              <a:ahLst/>
              <a:cxnLst/>
              <a:rect l="l" t="t" r="r" b="b"/>
              <a:pathLst>
                <a:path w="17291" h="17115" extrusionOk="0">
                  <a:moveTo>
                    <a:pt x="445" y="0"/>
                  </a:moveTo>
                  <a:cubicBezTo>
                    <a:pt x="342" y="0"/>
                    <a:pt x="238" y="40"/>
                    <a:pt x="159" y="119"/>
                  </a:cubicBezTo>
                  <a:cubicBezTo>
                    <a:pt x="2" y="275"/>
                    <a:pt x="1" y="526"/>
                    <a:pt x="152" y="685"/>
                  </a:cubicBezTo>
                  <a:lnTo>
                    <a:pt x="16462" y="16995"/>
                  </a:lnTo>
                  <a:cubicBezTo>
                    <a:pt x="16539" y="17072"/>
                    <a:pt x="16642" y="17114"/>
                    <a:pt x="16750" y="17114"/>
                  </a:cubicBezTo>
                  <a:cubicBezTo>
                    <a:pt x="17109" y="17114"/>
                    <a:pt x="17290" y="16678"/>
                    <a:pt x="17035" y="16424"/>
                  </a:cubicBezTo>
                  <a:lnTo>
                    <a:pt x="725" y="113"/>
                  </a:lnTo>
                  <a:cubicBezTo>
                    <a:pt x="647" y="38"/>
                    <a:pt x="546" y="0"/>
                    <a:pt x="4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7"/>
            <p:cNvSpPr/>
            <p:nvPr/>
          </p:nvSpPr>
          <p:spPr>
            <a:xfrm>
              <a:off x="2578250" y="3229525"/>
              <a:ext cx="216875" cy="212450"/>
            </a:xfrm>
            <a:custGeom>
              <a:avLst/>
              <a:gdLst/>
              <a:ahLst/>
              <a:cxnLst/>
              <a:rect l="l" t="t" r="r" b="b"/>
              <a:pathLst>
                <a:path w="8675" h="8498" extrusionOk="0">
                  <a:moveTo>
                    <a:pt x="445" y="1"/>
                  </a:moveTo>
                  <a:cubicBezTo>
                    <a:pt x="341" y="1"/>
                    <a:pt x="238" y="40"/>
                    <a:pt x="159" y="119"/>
                  </a:cubicBezTo>
                  <a:cubicBezTo>
                    <a:pt x="2" y="276"/>
                    <a:pt x="0" y="530"/>
                    <a:pt x="156" y="689"/>
                  </a:cubicBezTo>
                  <a:lnTo>
                    <a:pt x="7847" y="8379"/>
                  </a:lnTo>
                  <a:cubicBezTo>
                    <a:pt x="7923" y="8455"/>
                    <a:pt x="8027" y="8498"/>
                    <a:pt x="8134" y="8498"/>
                  </a:cubicBezTo>
                  <a:cubicBezTo>
                    <a:pt x="8493" y="8498"/>
                    <a:pt x="8675" y="8062"/>
                    <a:pt x="8420" y="7807"/>
                  </a:cubicBezTo>
                  <a:lnTo>
                    <a:pt x="729" y="116"/>
                  </a:lnTo>
                  <a:cubicBezTo>
                    <a:pt x="650" y="39"/>
                    <a:pt x="548" y="1"/>
                    <a:pt x="4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7"/>
            <p:cNvSpPr/>
            <p:nvPr/>
          </p:nvSpPr>
          <p:spPr>
            <a:xfrm>
              <a:off x="2482600" y="3295800"/>
              <a:ext cx="236625" cy="232200"/>
            </a:xfrm>
            <a:custGeom>
              <a:avLst/>
              <a:gdLst/>
              <a:ahLst/>
              <a:cxnLst/>
              <a:rect l="l" t="t" r="r" b="b"/>
              <a:pathLst>
                <a:path w="9465" h="9288" extrusionOk="0">
                  <a:moveTo>
                    <a:pt x="447" y="0"/>
                  </a:moveTo>
                  <a:cubicBezTo>
                    <a:pt x="343" y="0"/>
                    <a:pt x="239" y="40"/>
                    <a:pt x="160" y="120"/>
                  </a:cubicBezTo>
                  <a:cubicBezTo>
                    <a:pt x="0" y="278"/>
                    <a:pt x="2" y="537"/>
                    <a:pt x="162" y="694"/>
                  </a:cubicBezTo>
                  <a:lnTo>
                    <a:pt x="8638" y="9169"/>
                  </a:lnTo>
                  <a:cubicBezTo>
                    <a:pt x="8713" y="9245"/>
                    <a:pt x="8816" y="9288"/>
                    <a:pt x="8924" y="9288"/>
                  </a:cubicBezTo>
                  <a:cubicBezTo>
                    <a:pt x="9285" y="9288"/>
                    <a:pt x="9464" y="8852"/>
                    <a:pt x="9210" y="8597"/>
                  </a:cubicBezTo>
                  <a:lnTo>
                    <a:pt x="735" y="121"/>
                  </a:lnTo>
                  <a:cubicBezTo>
                    <a:pt x="656" y="41"/>
                    <a:pt x="551" y="0"/>
                    <a:pt x="4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7"/>
            <p:cNvSpPr/>
            <p:nvPr/>
          </p:nvSpPr>
          <p:spPr>
            <a:xfrm>
              <a:off x="2751775" y="3470375"/>
              <a:ext cx="165550" cy="158050"/>
            </a:xfrm>
            <a:custGeom>
              <a:avLst/>
              <a:gdLst/>
              <a:ahLst/>
              <a:cxnLst/>
              <a:rect l="l" t="t" r="r" b="b"/>
              <a:pathLst>
                <a:path w="6622" h="6322" extrusionOk="0">
                  <a:moveTo>
                    <a:pt x="707" y="0"/>
                  </a:moveTo>
                  <a:cubicBezTo>
                    <a:pt x="667" y="0"/>
                    <a:pt x="628" y="2"/>
                    <a:pt x="589" y="6"/>
                  </a:cubicBezTo>
                  <a:cubicBezTo>
                    <a:pt x="589" y="6"/>
                    <a:pt x="0" y="717"/>
                    <a:pt x="139" y="1440"/>
                  </a:cubicBezTo>
                  <a:lnTo>
                    <a:pt x="1111" y="6223"/>
                  </a:lnTo>
                  <a:lnTo>
                    <a:pt x="2505" y="6322"/>
                  </a:lnTo>
                  <a:lnTo>
                    <a:pt x="6622" y="1396"/>
                  </a:lnTo>
                  <a:cubicBezTo>
                    <a:pt x="6428" y="1180"/>
                    <a:pt x="6169" y="1033"/>
                    <a:pt x="5885" y="978"/>
                  </a:cubicBezTo>
                  <a:lnTo>
                    <a:pt x="5886" y="978"/>
                  </a:lnTo>
                  <a:lnTo>
                    <a:pt x="941" y="23"/>
                  </a:lnTo>
                  <a:cubicBezTo>
                    <a:pt x="864" y="8"/>
                    <a:pt x="785" y="0"/>
                    <a:pt x="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7"/>
            <p:cNvSpPr/>
            <p:nvPr/>
          </p:nvSpPr>
          <p:spPr>
            <a:xfrm>
              <a:off x="2736200" y="3470500"/>
              <a:ext cx="74250" cy="178050"/>
            </a:xfrm>
            <a:custGeom>
              <a:avLst/>
              <a:gdLst/>
              <a:ahLst/>
              <a:cxnLst/>
              <a:rect l="l" t="t" r="r" b="b"/>
              <a:pathLst>
                <a:path w="2970" h="7122" extrusionOk="0">
                  <a:moveTo>
                    <a:pt x="1211" y="1"/>
                  </a:moveTo>
                  <a:cubicBezTo>
                    <a:pt x="526" y="67"/>
                    <a:pt x="1" y="717"/>
                    <a:pt x="139" y="1440"/>
                  </a:cubicBezTo>
                  <a:lnTo>
                    <a:pt x="1094" y="6384"/>
                  </a:lnTo>
                  <a:cubicBezTo>
                    <a:pt x="1150" y="6670"/>
                    <a:pt x="1297" y="6929"/>
                    <a:pt x="1515" y="7122"/>
                  </a:cubicBezTo>
                  <a:lnTo>
                    <a:pt x="2969" y="6860"/>
                  </a:lnTo>
                  <a:cubicBezTo>
                    <a:pt x="2890" y="6532"/>
                    <a:pt x="2828" y="5942"/>
                    <a:pt x="2747" y="5888"/>
                  </a:cubicBezTo>
                  <a:cubicBezTo>
                    <a:pt x="2456" y="5694"/>
                    <a:pt x="2253" y="5391"/>
                    <a:pt x="2187" y="5047"/>
                  </a:cubicBezTo>
                  <a:lnTo>
                    <a:pt x="121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7"/>
            <p:cNvSpPr/>
            <p:nvPr/>
          </p:nvSpPr>
          <p:spPr>
            <a:xfrm>
              <a:off x="2774150" y="3507750"/>
              <a:ext cx="54900" cy="51325"/>
            </a:xfrm>
            <a:custGeom>
              <a:avLst/>
              <a:gdLst/>
              <a:ahLst/>
              <a:cxnLst/>
              <a:rect l="l" t="t" r="r" b="b"/>
              <a:pathLst>
                <a:path w="2196" h="2053" extrusionOk="0">
                  <a:moveTo>
                    <a:pt x="1145" y="1"/>
                  </a:moveTo>
                  <a:cubicBezTo>
                    <a:pt x="920" y="1"/>
                    <a:pt x="693" y="73"/>
                    <a:pt x="503" y="220"/>
                  </a:cubicBezTo>
                  <a:cubicBezTo>
                    <a:pt x="468" y="247"/>
                    <a:pt x="442" y="305"/>
                    <a:pt x="411" y="336"/>
                  </a:cubicBezTo>
                  <a:cubicBezTo>
                    <a:pt x="1" y="746"/>
                    <a:pt x="80" y="1321"/>
                    <a:pt x="489" y="1731"/>
                  </a:cubicBezTo>
                  <a:cubicBezTo>
                    <a:pt x="701" y="1943"/>
                    <a:pt x="946" y="2053"/>
                    <a:pt x="1189" y="2053"/>
                  </a:cubicBezTo>
                  <a:cubicBezTo>
                    <a:pt x="1415" y="2053"/>
                    <a:pt x="1641" y="1957"/>
                    <a:pt x="1839" y="1759"/>
                  </a:cubicBezTo>
                  <a:cubicBezTo>
                    <a:pt x="2040" y="1557"/>
                    <a:pt x="2190" y="1323"/>
                    <a:pt x="2193" y="1059"/>
                  </a:cubicBezTo>
                  <a:cubicBezTo>
                    <a:pt x="2195" y="777"/>
                    <a:pt x="2085" y="506"/>
                    <a:pt x="1886" y="308"/>
                  </a:cubicBezTo>
                  <a:cubicBezTo>
                    <a:pt x="1683" y="104"/>
                    <a:pt x="1415" y="1"/>
                    <a:pt x="1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7"/>
            <p:cNvSpPr/>
            <p:nvPr/>
          </p:nvSpPr>
          <p:spPr>
            <a:xfrm>
              <a:off x="2311575" y="3224400"/>
              <a:ext cx="141700" cy="50625"/>
            </a:xfrm>
            <a:custGeom>
              <a:avLst/>
              <a:gdLst/>
              <a:ahLst/>
              <a:cxnLst/>
              <a:rect l="l" t="t" r="r" b="b"/>
              <a:pathLst>
                <a:path w="5668" h="2025" extrusionOk="0">
                  <a:moveTo>
                    <a:pt x="2003" y="0"/>
                  </a:moveTo>
                  <a:cubicBezTo>
                    <a:pt x="1076" y="0"/>
                    <a:pt x="295" y="638"/>
                    <a:pt x="69" y="1506"/>
                  </a:cubicBezTo>
                  <a:cubicBezTo>
                    <a:pt x="1" y="1766"/>
                    <a:pt x="190" y="2025"/>
                    <a:pt x="459" y="2025"/>
                  </a:cubicBezTo>
                  <a:lnTo>
                    <a:pt x="5173" y="2025"/>
                  </a:lnTo>
                  <a:cubicBezTo>
                    <a:pt x="5473" y="2025"/>
                    <a:pt x="5667" y="1709"/>
                    <a:pt x="5538" y="1438"/>
                  </a:cubicBezTo>
                  <a:cubicBezTo>
                    <a:pt x="5318" y="972"/>
                    <a:pt x="4849" y="675"/>
                    <a:pt x="4336" y="675"/>
                  </a:cubicBezTo>
                  <a:cubicBezTo>
                    <a:pt x="4091" y="676"/>
                    <a:pt x="3853" y="744"/>
                    <a:pt x="3647" y="875"/>
                  </a:cubicBezTo>
                  <a:cubicBezTo>
                    <a:pt x="3286" y="347"/>
                    <a:pt x="2685" y="0"/>
                    <a:pt x="20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7"/>
            <p:cNvSpPr/>
            <p:nvPr/>
          </p:nvSpPr>
          <p:spPr>
            <a:xfrm>
              <a:off x="2803600" y="3505275"/>
              <a:ext cx="128350" cy="135425"/>
            </a:xfrm>
            <a:custGeom>
              <a:avLst/>
              <a:gdLst/>
              <a:ahLst/>
              <a:cxnLst/>
              <a:rect l="l" t="t" r="r" b="b"/>
              <a:pathLst>
                <a:path w="5134" h="5417" extrusionOk="0">
                  <a:moveTo>
                    <a:pt x="4549" y="0"/>
                  </a:moveTo>
                  <a:lnTo>
                    <a:pt x="51" y="4497"/>
                  </a:lnTo>
                  <a:lnTo>
                    <a:pt x="0" y="5417"/>
                  </a:lnTo>
                  <a:cubicBezTo>
                    <a:pt x="24" y="5417"/>
                    <a:pt x="48" y="5417"/>
                    <a:pt x="72" y="5417"/>
                  </a:cubicBezTo>
                  <a:cubicBezTo>
                    <a:pt x="3321" y="5417"/>
                    <a:pt x="4480" y="3795"/>
                    <a:pt x="4480" y="3795"/>
                  </a:cubicBezTo>
                  <a:cubicBezTo>
                    <a:pt x="5013" y="2775"/>
                    <a:pt x="5133" y="1589"/>
                    <a:pt x="4813" y="483"/>
                  </a:cubicBezTo>
                  <a:cubicBezTo>
                    <a:pt x="4762" y="305"/>
                    <a:pt x="4672" y="141"/>
                    <a:pt x="45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77"/>
            <p:cNvSpPr/>
            <p:nvPr/>
          </p:nvSpPr>
          <p:spPr>
            <a:xfrm>
              <a:off x="2774025" y="3600150"/>
              <a:ext cx="141575" cy="59400"/>
            </a:xfrm>
            <a:custGeom>
              <a:avLst/>
              <a:gdLst/>
              <a:ahLst/>
              <a:cxnLst/>
              <a:rect l="l" t="t" r="r" b="b"/>
              <a:pathLst>
                <a:path w="5663" h="2376" extrusionOk="0">
                  <a:moveTo>
                    <a:pt x="5663" y="0"/>
                  </a:moveTo>
                  <a:cubicBezTo>
                    <a:pt x="4850" y="677"/>
                    <a:pt x="3836" y="1036"/>
                    <a:pt x="2804" y="1036"/>
                  </a:cubicBezTo>
                  <a:cubicBezTo>
                    <a:pt x="2402" y="1036"/>
                    <a:pt x="1997" y="981"/>
                    <a:pt x="1600" y="870"/>
                  </a:cubicBezTo>
                  <a:cubicBezTo>
                    <a:pt x="1470" y="833"/>
                    <a:pt x="1346" y="777"/>
                    <a:pt x="1234" y="702"/>
                  </a:cubicBezTo>
                  <a:lnTo>
                    <a:pt x="0" y="1936"/>
                  </a:lnTo>
                  <a:cubicBezTo>
                    <a:pt x="140" y="2059"/>
                    <a:pt x="304" y="2149"/>
                    <a:pt x="484" y="2200"/>
                  </a:cubicBezTo>
                  <a:cubicBezTo>
                    <a:pt x="889" y="2317"/>
                    <a:pt x="1307" y="2376"/>
                    <a:pt x="1725" y="2376"/>
                  </a:cubicBezTo>
                  <a:cubicBezTo>
                    <a:pt x="2863" y="2376"/>
                    <a:pt x="4001" y="1942"/>
                    <a:pt x="4870" y="1074"/>
                  </a:cubicBezTo>
                  <a:cubicBezTo>
                    <a:pt x="5186" y="757"/>
                    <a:pt x="5453" y="395"/>
                    <a:pt x="5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77"/>
            <p:cNvSpPr/>
            <p:nvPr/>
          </p:nvSpPr>
          <p:spPr>
            <a:xfrm>
              <a:off x="2771025" y="3513225"/>
              <a:ext cx="57950" cy="47025"/>
            </a:xfrm>
            <a:custGeom>
              <a:avLst/>
              <a:gdLst/>
              <a:ahLst/>
              <a:cxnLst/>
              <a:rect l="l" t="t" r="r" b="b"/>
              <a:pathLst>
                <a:path w="2318" h="1881" extrusionOk="0">
                  <a:moveTo>
                    <a:pt x="627" y="1"/>
                  </a:moveTo>
                  <a:cubicBezTo>
                    <a:pt x="591" y="28"/>
                    <a:pt x="559" y="57"/>
                    <a:pt x="528" y="89"/>
                  </a:cubicBezTo>
                  <a:cubicBezTo>
                    <a:pt x="0" y="616"/>
                    <a:pt x="175" y="1509"/>
                    <a:pt x="863" y="1798"/>
                  </a:cubicBezTo>
                  <a:cubicBezTo>
                    <a:pt x="998" y="1854"/>
                    <a:pt x="1135" y="1881"/>
                    <a:pt x="1270" y="1881"/>
                  </a:cubicBezTo>
                  <a:cubicBezTo>
                    <a:pt x="1820" y="1881"/>
                    <a:pt x="2312" y="1439"/>
                    <a:pt x="2318" y="840"/>
                  </a:cubicBezTo>
                  <a:lnTo>
                    <a:pt x="2318" y="840"/>
                  </a:lnTo>
                  <a:cubicBezTo>
                    <a:pt x="2126" y="989"/>
                    <a:pt x="1895" y="1065"/>
                    <a:pt x="1665" y="1065"/>
                  </a:cubicBezTo>
                  <a:cubicBezTo>
                    <a:pt x="1400" y="1065"/>
                    <a:pt x="1135" y="965"/>
                    <a:pt x="932" y="762"/>
                  </a:cubicBezTo>
                  <a:cubicBezTo>
                    <a:pt x="733" y="560"/>
                    <a:pt x="623" y="285"/>
                    <a:pt x="6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7"/>
            <p:cNvSpPr/>
            <p:nvPr/>
          </p:nvSpPr>
          <p:spPr>
            <a:xfrm>
              <a:off x="2544575" y="3052350"/>
              <a:ext cx="136750" cy="136725"/>
            </a:xfrm>
            <a:custGeom>
              <a:avLst/>
              <a:gdLst/>
              <a:ahLst/>
              <a:cxnLst/>
              <a:rect l="l" t="t" r="r" b="b"/>
              <a:pathLst>
                <a:path w="5470" h="5469" extrusionOk="0">
                  <a:moveTo>
                    <a:pt x="2635" y="0"/>
                  </a:moveTo>
                  <a:cubicBezTo>
                    <a:pt x="2140" y="0"/>
                    <a:pt x="1644" y="130"/>
                    <a:pt x="1201" y="389"/>
                  </a:cubicBezTo>
                  <a:cubicBezTo>
                    <a:pt x="364" y="880"/>
                    <a:pt x="0" y="1792"/>
                    <a:pt x="0" y="2834"/>
                  </a:cubicBezTo>
                  <a:cubicBezTo>
                    <a:pt x="0" y="4399"/>
                    <a:pt x="1070" y="5469"/>
                    <a:pt x="2636" y="5469"/>
                  </a:cubicBezTo>
                  <a:cubicBezTo>
                    <a:pt x="3677" y="5469"/>
                    <a:pt x="4587" y="5105"/>
                    <a:pt x="5079" y="4268"/>
                  </a:cubicBezTo>
                  <a:cubicBezTo>
                    <a:pt x="5336" y="3833"/>
                    <a:pt x="5470" y="3338"/>
                    <a:pt x="5469" y="2834"/>
                  </a:cubicBezTo>
                  <a:cubicBezTo>
                    <a:pt x="5469" y="1818"/>
                    <a:pt x="4925" y="880"/>
                    <a:pt x="4044" y="375"/>
                  </a:cubicBezTo>
                  <a:cubicBezTo>
                    <a:pt x="3607" y="125"/>
                    <a:pt x="3121" y="0"/>
                    <a:pt x="26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7"/>
            <p:cNvSpPr/>
            <p:nvPr/>
          </p:nvSpPr>
          <p:spPr>
            <a:xfrm>
              <a:off x="2537375" y="3062075"/>
              <a:ext cx="134225" cy="131975"/>
            </a:xfrm>
            <a:custGeom>
              <a:avLst/>
              <a:gdLst/>
              <a:ahLst/>
              <a:cxnLst/>
              <a:rect l="l" t="t" r="r" b="b"/>
              <a:pathLst>
                <a:path w="5369" h="5279" extrusionOk="0">
                  <a:moveTo>
                    <a:pt x="1491" y="0"/>
                  </a:moveTo>
                  <a:lnTo>
                    <a:pt x="1491" y="0"/>
                  </a:lnTo>
                  <a:cubicBezTo>
                    <a:pt x="734" y="443"/>
                    <a:pt x="225" y="1213"/>
                    <a:pt x="113" y="2085"/>
                  </a:cubicBezTo>
                  <a:cubicBezTo>
                    <a:pt x="1" y="2955"/>
                    <a:pt x="300" y="3828"/>
                    <a:pt x="921" y="4449"/>
                  </a:cubicBezTo>
                  <a:cubicBezTo>
                    <a:pt x="1455" y="4983"/>
                    <a:pt x="2177" y="5278"/>
                    <a:pt x="2924" y="5278"/>
                  </a:cubicBezTo>
                  <a:cubicBezTo>
                    <a:pt x="3044" y="5278"/>
                    <a:pt x="3164" y="5271"/>
                    <a:pt x="3285" y="5255"/>
                  </a:cubicBezTo>
                  <a:cubicBezTo>
                    <a:pt x="4155" y="5143"/>
                    <a:pt x="4925" y="4636"/>
                    <a:pt x="5369" y="3879"/>
                  </a:cubicBezTo>
                  <a:lnTo>
                    <a:pt x="5369" y="3879"/>
                  </a:lnTo>
                  <a:cubicBezTo>
                    <a:pt x="4935" y="4133"/>
                    <a:pt x="4439" y="4268"/>
                    <a:pt x="3936" y="4268"/>
                  </a:cubicBezTo>
                  <a:lnTo>
                    <a:pt x="3936" y="4266"/>
                  </a:lnTo>
                  <a:cubicBezTo>
                    <a:pt x="2920" y="4266"/>
                    <a:pt x="1982" y="3723"/>
                    <a:pt x="1477" y="2841"/>
                  </a:cubicBezTo>
                  <a:cubicBezTo>
                    <a:pt x="972" y="1960"/>
                    <a:pt x="977" y="876"/>
                    <a:pt x="14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7"/>
            <p:cNvSpPr/>
            <p:nvPr/>
          </p:nvSpPr>
          <p:spPr>
            <a:xfrm>
              <a:off x="2489575" y="3062550"/>
              <a:ext cx="241850" cy="121300"/>
            </a:xfrm>
            <a:custGeom>
              <a:avLst/>
              <a:gdLst/>
              <a:ahLst/>
              <a:cxnLst/>
              <a:rect l="l" t="t" r="r" b="b"/>
              <a:pathLst>
                <a:path w="9674" h="4852" extrusionOk="0">
                  <a:moveTo>
                    <a:pt x="8113" y="1"/>
                  </a:moveTo>
                  <a:cubicBezTo>
                    <a:pt x="7655" y="1"/>
                    <a:pt x="7126" y="77"/>
                    <a:pt x="6585" y="197"/>
                  </a:cubicBezTo>
                  <a:cubicBezTo>
                    <a:pt x="6835" y="393"/>
                    <a:pt x="7050" y="631"/>
                    <a:pt x="7223" y="898"/>
                  </a:cubicBezTo>
                  <a:cubicBezTo>
                    <a:pt x="7604" y="835"/>
                    <a:pt x="7923" y="807"/>
                    <a:pt x="8169" y="807"/>
                  </a:cubicBezTo>
                  <a:cubicBezTo>
                    <a:pt x="8448" y="807"/>
                    <a:pt x="8634" y="842"/>
                    <a:pt x="8714" y="901"/>
                  </a:cubicBezTo>
                  <a:cubicBezTo>
                    <a:pt x="8650" y="1242"/>
                    <a:pt x="7415" y="2281"/>
                    <a:pt x="5132" y="3179"/>
                  </a:cubicBezTo>
                  <a:cubicBezTo>
                    <a:pt x="3497" y="3822"/>
                    <a:pt x="2207" y="4045"/>
                    <a:pt x="1504" y="4045"/>
                  </a:cubicBezTo>
                  <a:cubicBezTo>
                    <a:pt x="1224" y="4045"/>
                    <a:pt x="1037" y="4010"/>
                    <a:pt x="958" y="3952"/>
                  </a:cubicBezTo>
                  <a:cubicBezTo>
                    <a:pt x="992" y="3769"/>
                    <a:pt x="1361" y="3387"/>
                    <a:pt x="2047" y="2933"/>
                  </a:cubicBezTo>
                  <a:cubicBezTo>
                    <a:pt x="1992" y="2620"/>
                    <a:pt x="1988" y="2299"/>
                    <a:pt x="2036" y="1983"/>
                  </a:cubicBezTo>
                  <a:lnTo>
                    <a:pt x="2036" y="1983"/>
                  </a:lnTo>
                  <a:cubicBezTo>
                    <a:pt x="1755" y="2150"/>
                    <a:pt x="1498" y="2317"/>
                    <a:pt x="1269" y="2486"/>
                  </a:cubicBezTo>
                  <a:cubicBezTo>
                    <a:pt x="359" y="3154"/>
                    <a:pt x="0" y="3746"/>
                    <a:pt x="197" y="4250"/>
                  </a:cubicBezTo>
                  <a:cubicBezTo>
                    <a:pt x="369" y="4687"/>
                    <a:pt x="887" y="4851"/>
                    <a:pt x="1561" y="4851"/>
                  </a:cubicBezTo>
                  <a:cubicBezTo>
                    <a:pt x="2721" y="4851"/>
                    <a:pt x="4338" y="4362"/>
                    <a:pt x="5429" y="3933"/>
                  </a:cubicBezTo>
                  <a:cubicBezTo>
                    <a:pt x="6599" y="3473"/>
                    <a:pt x="7656" y="2917"/>
                    <a:pt x="8403" y="2367"/>
                  </a:cubicBezTo>
                  <a:cubicBezTo>
                    <a:pt x="9313" y="1699"/>
                    <a:pt x="9673" y="1106"/>
                    <a:pt x="9475" y="603"/>
                  </a:cubicBezTo>
                  <a:lnTo>
                    <a:pt x="9474" y="603"/>
                  </a:lnTo>
                  <a:cubicBezTo>
                    <a:pt x="9302" y="166"/>
                    <a:pt x="8785" y="1"/>
                    <a:pt x="81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8" name="Google Shape;3248;p77"/>
          <p:cNvGrpSpPr/>
          <p:nvPr/>
        </p:nvGrpSpPr>
        <p:grpSpPr>
          <a:xfrm>
            <a:off x="3921083" y="3224951"/>
            <a:ext cx="563875" cy="552246"/>
            <a:chOff x="1388600" y="3012200"/>
            <a:chExt cx="650975" cy="637550"/>
          </a:xfrm>
        </p:grpSpPr>
        <p:sp>
          <p:nvSpPr>
            <p:cNvPr id="3249" name="Google Shape;3249;p77"/>
            <p:cNvSpPr/>
            <p:nvPr/>
          </p:nvSpPr>
          <p:spPr>
            <a:xfrm>
              <a:off x="1539400" y="3135600"/>
              <a:ext cx="500175" cy="492200"/>
            </a:xfrm>
            <a:custGeom>
              <a:avLst/>
              <a:gdLst/>
              <a:ahLst/>
              <a:cxnLst/>
              <a:rect l="l" t="t" r="r" b="b"/>
              <a:pathLst>
                <a:path w="20007" h="19688" extrusionOk="0">
                  <a:moveTo>
                    <a:pt x="9244" y="1"/>
                  </a:moveTo>
                  <a:cubicBezTo>
                    <a:pt x="7361" y="1"/>
                    <a:pt x="5516" y="520"/>
                    <a:pt x="3911" y="1499"/>
                  </a:cubicBezTo>
                  <a:cubicBezTo>
                    <a:pt x="951" y="3305"/>
                    <a:pt x="0" y="6564"/>
                    <a:pt x="0" y="10284"/>
                  </a:cubicBezTo>
                  <a:cubicBezTo>
                    <a:pt x="0" y="15963"/>
                    <a:pt x="3580" y="19687"/>
                    <a:pt x="9259" y="19687"/>
                  </a:cubicBezTo>
                  <a:cubicBezTo>
                    <a:pt x="12728" y="19687"/>
                    <a:pt x="15797" y="18850"/>
                    <a:pt x="17659" y="16216"/>
                  </a:cubicBezTo>
                  <a:cubicBezTo>
                    <a:pt x="19464" y="13656"/>
                    <a:pt x="20006" y="10413"/>
                    <a:pt x="19133" y="7405"/>
                  </a:cubicBezTo>
                  <a:lnTo>
                    <a:pt x="13059" y="727"/>
                  </a:lnTo>
                  <a:cubicBezTo>
                    <a:pt x="12547" y="523"/>
                    <a:pt x="12021" y="362"/>
                    <a:pt x="11484" y="243"/>
                  </a:cubicBezTo>
                  <a:lnTo>
                    <a:pt x="9259" y="1"/>
                  </a:lnTo>
                  <a:cubicBezTo>
                    <a:pt x="9254" y="1"/>
                    <a:pt x="9249" y="1"/>
                    <a:pt x="92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7"/>
            <p:cNvSpPr/>
            <p:nvPr/>
          </p:nvSpPr>
          <p:spPr>
            <a:xfrm>
              <a:off x="1518100" y="3234200"/>
              <a:ext cx="462825" cy="415550"/>
            </a:xfrm>
            <a:custGeom>
              <a:avLst/>
              <a:gdLst/>
              <a:ahLst/>
              <a:cxnLst/>
              <a:rect l="l" t="t" r="r" b="b"/>
              <a:pathLst>
                <a:path w="18513" h="16622" extrusionOk="0">
                  <a:moveTo>
                    <a:pt x="2594" y="0"/>
                  </a:moveTo>
                  <a:lnTo>
                    <a:pt x="1886" y="170"/>
                  </a:lnTo>
                  <a:cubicBezTo>
                    <a:pt x="934" y="1433"/>
                    <a:pt x="289" y="2901"/>
                    <a:pt x="0" y="4455"/>
                  </a:cubicBezTo>
                  <a:lnTo>
                    <a:pt x="2707" y="13475"/>
                  </a:lnTo>
                  <a:cubicBezTo>
                    <a:pt x="4577" y="15415"/>
                    <a:pt x="7203" y="16622"/>
                    <a:pt x="10111" y="16622"/>
                  </a:cubicBezTo>
                  <a:cubicBezTo>
                    <a:pt x="13581" y="16622"/>
                    <a:pt x="16649" y="14904"/>
                    <a:pt x="18512" y="12271"/>
                  </a:cubicBezTo>
                  <a:lnTo>
                    <a:pt x="18512" y="12271"/>
                  </a:lnTo>
                  <a:cubicBezTo>
                    <a:pt x="16783" y="13495"/>
                    <a:pt x="14718" y="14154"/>
                    <a:pt x="12600" y="14154"/>
                  </a:cubicBezTo>
                  <a:cubicBezTo>
                    <a:pt x="12593" y="14154"/>
                    <a:pt x="12587" y="14154"/>
                    <a:pt x="12580" y="14154"/>
                  </a:cubicBezTo>
                  <a:lnTo>
                    <a:pt x="12578" y="14156"/>
                  </a:lnTo>
                  <a:cubicBezTo>
                    <a:pt x="6899" y="14156"/>
                    <a:pt x="2295" y="9552"/>
                    <a:pt x="2295" y="3873"/>
                  </a:cubicBezTo>
                  <a:cubicBezTo>
                    <a:pt x="2295" y="2606"/>
                    <a:pt x="2529" y="1351"/>
                    <a:pt x="2986" y="170"/>
                  </a:cubicBezTo>
                  <a:lnTo>
                    <a:pt x="259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7"/>
            <p:cNvSpPr/>
            <p:nvPr/>
          </p:nvSpPr>
          <p:spPr>
            <a:xfrm>
              <a:off x="1591075" y="3173025"/>
              <a:ext cx="46150" cy="65425"/>
            </a:xfrm>
            <a:custGeom>
              <a:avLst/>
              <a:gdLst/>
              <a:ahLst/>
              <a:cxnLst/>
              <a:rect l="l" t="t" r="r" b="b"/>
              <a:pathLst>
                <a:path w="1846" h="2617" extrusionOk="0">
                  <a:moveTo>
                    <a:pt x="1845" y="1"/>
                  </a:moveTo>
                  <a:cubicBezTo>
                    <a:pt x="1640" y="125"/>
                    <a:pt x="1244" y="397"/>
                    <a:pt x="1244" y="397"/>
                  </a:cubicBezTo>
                  <a:cubicBezTo>
                    <a:pt x="423" y="1226"/>
                    <a:pt x="0" y="2209"/>
                    <a:pt x="0" y="2209"/>
                  </a:cubicBezTo>
                  <a:lnTo>
                    <a:pt x="67" y="2617"/>
                  </a:lnTo>
                  <a:lnTo>
                    <a:pt x="1022" y="2617"/>
                  </a:lnTo>
                  <a:cubicBezTo>
                    <a:pt x="1476" y="2617"/>
                    <a:pt x="1845" y="2249"/>
                    <a:pt x="1845" y="1795"/>
                  </a:cubicBezTo>
                  <a:lnTo>
                    <a:pt x="184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7"/>
            <p:cNvSpPr/>
            <p:nvPr/>
          </p:nvSpPr>
          <p:spPr>
            <a:xfrm>
              <a:off x="1513775" y="3345575"/>
              <a:ext cx="72000" cy="225550"/>
            </a:xfrm>
            <a:custGeom>
              <a:avLst/>
              <a:gdLst/>
              <a:ahLst/>
              <a:cxnLst/>
              <a:rect l="l" t="t" r="r" b="b"/>
              <a:pathLst>
                <a:path w="2880" h="9022" extrusionOk="0">
                  <a:moveTo>
                    <a:pt x="173" y="0"/>
                  </a:moveTo>
                  <a:cubicBezTo>
                    <a:pt x="59" y="622"/>
                    <a:pt x="1" y="1253"/>
                    <a:pt x="1" y="1885"/>
                  </a:cubicBezTo>
                  <a:cubicBezTo>
                    <a:pt x="1" y="4655"/>
                    <a:pt x="1099" y="7172"/>
                    <a:pt x="2880" y="9022"/>
                  </a:cubicBezTo>
                  <a:lnTo>
                    <a:pt x="2880" y="3730"/>
                  </a:lnTo>
                  <a:cubicBezTo>
                    <a:pt x="2880" y="3075"/>
                    <a:pt x="2621" y="2448"/>
                    <a:pt x="2157" y="1985"/>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7"/>
            <p:cNvSpPr/>
            <p:nvPr/>
          </p:nvSpPr>
          <p:spPr>
            <a:xfrm>
              <a:off x="1565250" y="3182950"/>
              <a:ext cx="56925" cy="55500"/>
            </a:xfrm>
            <a:custGeom>
              <a:avLst/>
              <a:gdLst/>
              <a:ahLst/>
              <a:cxnLst/>
              <a:rect l="l" t="t" r="r" b="b"/>
              <a:pathLst>
                <a:path w="2277" h="2220" extrusionOk="0">
                  <a:moveTo>
                    <a:pt x="2277" y="0"/>
                  </a:moveTo>
                  <a:cubicBezTo>
                    <a:pt x="1408" y="618"/>
                    <a:pt x="640" y="1367"/>
                    <a:pt x="0" y="2220"/>
                  </a:cubicBezTo>
                  <a:lnTo>
                    <a:pt x="1100" y="2220"/>
                  </a:lnTo>
                  <a:cubicBezTo>
                    <a:pt x="1405" y="1432"/>
                    <a:pt x="1797" y="682"/>
                    <a:pt x="22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7"/>
            <p:cNvSpPr/>
            <p:nvPr/>
          </p:nvSpPr>
          <p:spPr>
            <a:xfrm>
              <a:off x="1770850" y="3135600"/>
              <a:ext cx="55675" cy="41175"/>
            </a:xfrm>
            <a:custGeom>
              <a:avLst/>
              <a:gdLst/>
              <a:ahLst/>
              <a:cxnLst/>
              <a:rect l="l" t="t" r="r" b="b"/>
              <a:pathLst>
                <a:path w="2227" h="1647" extrusionOk="0">
                  <a:moveTo>
                    <a:pt x="1" y="1"/>
                  </a:moveTo>
                  <a:lnTo>
                    <a:pt x="1" y="1065"/>
                  </a:lnTo>
                  <a:cubicBezTo>
                    <a:pt x="1" y="1386"/>
                    <a:pt x="261" y="1646"/>
                    <a:pt x="582" y="1646"/>
                  </a:cubicBezTo>
                  <a:cubicBezTo>
                    <a:pt x="737" y="1646"/>
                    <a:pt x="885" y="1586"/>
                    <a:pt x="994" y="1477"/>
                  </a:cubicBezTo>
                  <a:lnTo>
                    <a:pt x="2226" y="243"/>
                  </a:lnTo>
                  <a:cubicBezTo>
                    <a:pt x="1495" y="82"/>
                    <a:pt x="749"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7"/>
            <p:cNvSpPr/>
            <p:nvPr/>
          </p:nvSpPr>
          <p:spPr>
            <a:xfrm>
              <a:off x="1675275" y="3153725"/>
              <a:ext cx="342475" cy="424075"/>
            </a:xfrm>
            <a:custGeom>
              <a:avLst/>
              <a:gdLst/>
              <a:ahLst/>
              <a:cxnLst/>
              <a:rect l="l" t="t" r="r" b="b"/>
              <a:pathLst>
                <a:path w="13699" h="16963" extrusionOk="0">
                  <a:moveTo>
                    <a:pt x="7623" y="0"/>
                  </a:moveTo>
                  <a:lnTo>
                    <a:pt x="5830" y="1794"/>
                  </a:lnTo>
                  <a:cubicBezTo>
                    <a:pt x="5599" y="2025"/>
                    <a:pt x="5285" y="2155"/>
                    <a:pt x="4957" y="2155"/>
                  </a:cubicBezTo>
                  <a:lnTo>
                    <a:pt x="3824" y="2155"/>
                  </a:lnTo>
                  <a:cubicBezTo>
                    <a:pt x="3370" y="2155"/>
                    <a:pt x="3000" y="2523"/>
                    <a:pt x="3000" y="2979"/>
                  </a:cubicBezTo>
                  <a:cubicBezTo>
                    <a:pt x="3000" y="3205"/>
                    <a:pt x="2816" y="3389"/>
                    <a:pt x="2590" y="3389"/>
                  </a:cubicBezTo>
                  <a:lnTo>
                    <a:pt x="2178" y="3389"/>
                  </a:lnTo>
                  <a:cubicBezTo>
                    <a:pt x="1496" y="3389"/>
                    <a:pt x="945" y="3942"/>
                    <a:pt x="945" y="4623"/>
                  </a:cubicBezTo>
                  <a:lnTo>
                    <a:pt x="945" y="4855"/>
                  </a:lnTo>
                  <a:cubicBezTo>
                    <a:pt x="945" y="5334"/>
                    <a:pt x="1293" y="5742"/>
                    <a:pt x="1767" y="5815"/>
                  </a:cubicBezTo>
                  <a:lnTo>
                    <a:pt x="2231" y="4797"/>
                  </a:lnTo>
                  <a:lnTo>
                    <a:pt x="3431" y="4900"/>
                  </a:lnTo>
                  <a:lnTo>
                    <a:pt x="6403" y="4858"/>
                  </a:lnTo>
                  <a:cubicBezTo>
                    <a:pt x="6812" y="4858"/>
                    <a:pt x="7159" y="5341"/>
                    <a:pt x="7225" y="5746"/>
                  </a:cubicBezTo>
                  <a:cubicBezTo>
                    <a:pt x="7309" y="6262"/>
                    <a:pt x="7077" y="7075"/>
                    <a:pt x="6577" y="7075"/>
                  </a:cubicBezTo>
                  <a:lnTo>
                    <a:pt x="3647" y="7278"/>
                  </a:lnTo>
                  <a:lnTo>
                    <a:pt x="2195" y="6698"/>
                  </a:lnTo>
                  <a:cubicBezTo>
                    <a:pt x="1134" y="6824"/>
                    <a:pt x="236" y="7641"/>
                    <a:pt x="133" y="8720"/>
                  </a:cubicBezTo>
                  <a:cubicBezTo>
                    <a:pt x="1" y="10051"/>
                    <a:pt x="1047" y="11205"/>
                    <a:pt x="2384" y="11205"/>
                  </a:cubicBezTo>
                  <a:lnTo>
                    <a:pt x="3824" y="11205"/>
                  </a:lnTo>
                  <a:cubicBezTo>
                    <a:pt x="4504" y="11205"/>
                    <a:pt x="5058" y="11758"/>
                    <a:pt x="5058" y="12440"/>
                  </a:cubicBezTo>
                  <a:lnTo>
                    <a:pt x="5058" y="15729"/>
                  </a:lnTo>
                  <a:cubicBezTo>
                    <a:pt x="5058" y="16386"/>
                    <a:pt x="5573" y="16947"/>
                    <a:pt x="6229" y="16962"/>
                  </a:cubicBezTo>
                  <a:cubicBezTo>
                    <a:pt x="6251" y="16962"/>
                    <a:pt x="6272" y="16962"/>
                    <a:pt x="6293" y="16962"/>
                  </a:cubicBezTo>
                  <a:cubicBezTo>
                    <a:pt x="7765" y="16962"/>
                    <a:pt x="8965" y="15769"/>
                    <a:pt x="8965" y="14289"/>
                  </a:cubicBezTo>
                  <a:lnTo>
                    <a:pt x="8965" y="11922"/>
                  </a:lnTo>
                  <a:cubicBezTo>
                    <a:pt x="8965" y="11594"/>
                    <a:pt x="9096" y="11279"/>
                    <a:pt x="9326" y="11049"/>
                  </a:cubicBezTo>
                  <a:lnTo>
                    <a:pt x="9503" y="10872"/>
                  </a:lnTo>
                  <a:cubicBezTo>
                    <a:pt x="9824" y="10551"/>
                    <a:pt x="9824" y="10029"/>
                    <a:pt x="9503" y="9708"/>
                  </a:cubicBezTo>
                  <a:lnTo>
                    <a:pt x="8646" y="8850"/>
                  </a:lnTo>
                  <a:lnTo>
                    <a:pt x="6721" y="8075"/>
                  </a:lnTo>
                  <a:cubicBezTo>
                    <a:pt x="6562" y="7915"/>
                    <a:pt x="6972" y="7041"/>
                    <a:pt x="7133" y="6879"/>
                  </a:cubicBezTo>
                  <a:cubicBezTo>
                    <a:pt x="7262" y="6751"/>
                    <a:pt x="7884" y="6534"/>
                    <a:pt x="8211" y="6534"/>
                  </a:cubicBezTo>
                  <a:cubicBezTo>
                    <a:pt x="8294" y="6534"/>
                    <a:pt x="8358" y="6548"/>
                    <a:pt x="8391" y="6581"/>
                  </a:cubicBezTo>
                  <a:lnTo>
                    <a:pt x="9227" y="8269"/>
                  </a:lnTo>
                  <a:lnTo>
                    <a:pt x="9674" y="8714"/>
                  </a:lnTo>
                  <a:cubicBezTo>
                    <a:pt x="9835" y="8876"/>
                    <a:pt x="10045" y="8956"/>
                    <a:pt x="10256" y="8956"/>
                  </a:cubicBezTo>
                  <a:cubicBezTo>
                    <a:pt x="10466" y="8956"/>
                    <a:pt x="10677" y="8876"/>
                    <a:pt x="10837" y="8714"/>
                  </a:cubicBezTo>
                  <a:lnTo>
                    <a:pt x="11518" y="8035"/>
                  </a:lnTo>
                  <a:cubicBezTo>
                    <a:pt x="11596" y="7957"/>
                    <a:pt x="11638" y="7853"/>
                    <a:pt x="11638" y="7744"/>
                  </a:cubicBezTo>
                  <a:lnTo>
                    <a:pt x="11638" y="7092"/>
                  </a:lnTo>
                  <a:cubicBezTo>
                    <a:pt x="11638" y="6864"/>
                    <a:pt x="11822" y="6680"/>
                    <a:pt x="12050" y="6680"/>
                  </a:cubicBezTo>
                  <a:lnTo>
                    <a:pt x="13698" y="6680"/>
                  </a:lnTo>
                  <a:cubicBezTo>
                    <a:pt x="12810" y="3629"/>
                    <a:pt x="10547" y="1163"/>
                    <a:pt x="7624" y="2"/>
                  </a:cubicBezTo>
                  <a:lnTo>
                    <a:pt x="76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7"/>
            <p:cNvSpPr/>
            <p:nvPr/>
          </p:nvSpPr>
          <p:spPr>
            <a:xfrm>
              <a:off x="1719425" y="3259025"/>
              <a:ext cx="210850" cy="156925"/>
            </a:xfrm>
            <a:custGeom>
              <a:avLst/>
              <a:gdLst/>
              <a:ahLst/>
              <a:cxnLst/>
              <a:rect l="l" t="t" r="r" b="b"/>
              <a:pathLst>
                <a:path w="8434" h="6277" extrusionOk="0">
                  <a:moveTo>
                    <a:pt x="824" y="0"/>
                  </a:moveTo>
                  <a:cubicBezTo>
                    <a:pt x="370" y="0"/>
                    <a:pt x="1" y="368"/>
                    <a:pt x="1" y="822"/>
                  </a:cubicBezTo>
                  <a:lnTo>
                    <a:pt x="1" y="1603"/>
                  </a:lnTo>
                  <a:lnTo>
                    <a:pt x="5" y="1603"/>
                  </a:lnTo>
                  <a:cubicBezTo>
                    <a:pt x="54" y="1611"/>
                    <a:pt x="103" y="1615"/>
                    <a:pt x="151" y="1615"/>
                  </a:cubicBezTo>
                  <a:cubicBezTo>
                    <a:pt x="483" y="1615"/>
                    <a:pt x="776" y="1434"/>
                    <a:pt x="971" y="1165"/>
                  </a:cubicBezTo>
                  <a:cubicBezTo>
                    <a:pt x="1128" y="950"/>
                    <a:pt x="1379" y="822"/>
                    <a:pt x="1646" y="822"/>
                  </a:cubicBezTo>
                  <a:lnTo>
                    <a:pt x="4481" y="822"/>
                  </a:lnTo>
                  <a:cubicBezTo>
                    <a:pt x="4892" y="822"/>
                    <a:pt x="5271" y="1103"/>
                    <a:pt x="5337" y="1507"/>
                  </a:cubicBezTo>
                  <a:cubicBezTo>
                    <a:pt x="5422" y="2009"/>
                    <a:pt x="5035" y="2468"/>
                    <a:pt x="4525" y="2468"/>
                  </a:cubicBezTo>
                  <a:lnTo>
                    <a:pt x="715" y="2468"/>
                  </a:lnTo>
                  <a:cubicBezTo>
                    <a:pt x="620" y="2468"/>
                    <a:pt x="524" y="2473"/>
                    <a:pt x="429" y="2485"/>
                  </a:cubicBezTo>
                  <a:lnTo>
                    <a:pt x="3859" y="5914"/>
                  </a:lnTo>
                  <a:cubicBezTo>
                    <a:pt x="4099" y="6156"/>
                    <a:pt x="4415" y="6276"/>
                    <a:pt x="4731" y="6276"/>
                  </a:cubicBezTo>
                  <a:cubicBezTo>
                    <a:pt x="5047" y="6276"/>
                    <a:pt x="5363" y="6156"/>
                    <a:pt x="5603" y="5914"/>
                  </a:cubicBezTo>
                  <a:lnTo>
                    <a:pt x="6880" y="4638"/>
                  </a:lnTo>
                  <a:lnTo>
                    <a:pt x="5732" y="3489"/>
                  </a:lnTo>
                  <a:cubicBezTo>
                    <a:pt x="5575" y="3328"/>
                    <a:pt x="5578" y="3072"/>
                    <a:pt x="5736" y="2914"/>
                  </a:cubicBezTo>
                  <a:cubicBezTo>
                    <a:pt x="5817" y="2833"/>
                    <a:pt x="5922" y="2792"/>
                    <a:pt x="6028" y="2792"/>
                  </a:cubicBezTo>
                  <a:cubicBezTo>
                    <a:pt x="6131" y="2792"/>
                    <a:pt x="6234" y="2831"/>
                    <a:pt x="6314" y="2908"/>
                  </a:cubicBezTo>
                  <a:lnTo>
                    <a:pt x="7461" y="4057"/>
                  </a:lnTo>
                  <a:lnTo>
                    <a:pt x="8071" y="3447"/>
                  </a:lnTo>
                  <a:cubicBezTo>
                    <a:pt x="8303" y="3215"/>
                    <a:pt x="8433" y="2901"/>
                    <a:pt x="8433" y="2574"/>
                  </a:cubicBezTo>
                  <a:lnTo>
                    <a:pt x="8433" y="1646"/>
                  </a:lnTo>
                  <a:cubicBezTo>
                    <a:pt x="8433" y="737"/>
                    <a:pt x="7696" y="0"/>
                    <a:pt x="67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77"/>
            <p:cNvSpPr/>
            <p:nvPr/>
          </p:nvSpPr>
          <p:spPr>
            <a:xfrm>
              <a:off x="1397875" y="3012200"/>
              <a:ext cx="136525" cy="138250"/>
            </a:xfrm>
            <a:custGeom>
              <a:avLst/>
              <a:gdLst/>
              <a:ahLst/>
              <a:cxnLst/>
              <a:rect l="l" t="t" r="r" b="b"/>
              <a:pathLst>
                <a:path w="5461" h="5530" extrusionOk="0">
                  <a:moveTo>
                    <a:pt x="2580" y="1"/>
                  </a:moveTo>
                  <a:cubicBezTo>
                    <a:pt x="2027" y="1"/>
                    <a:pt x="1476" y="160"/>
                    <a:pt x="998" y="475"/>
                  </a:cubicBezTo>
                  <a:cubicBezTo>
                    <a:pt x="217" y="990"/>
                    <a:pt x="0" y="1875"/>
                    <a:pt x="0" y="2880"/>
                  </a:cubicBezTo>
                  <a:cubicBezTo>
                    <a:pt x="0" y="4470"/>
                    <a:pt x="991" y="5530"/>
                    <a:pt x="2581" y="5530"/>
                  </a:cubicBezTo>
                  <a:cubicBezTo>
                    <a:pt x="3586" y="5530"/>
                    <a:pt x="4471" y="5244"/>
                    <a:pt x="4986" y="4463"/>
                  </a:cubicBezTo>
                  <a:cubicBezTo>
                    <a:pt x="5296" y="3993"/>
                    <a:pt x="5460" y="3443"/>
                    <a:pt x="5459" y="2880"/>
                  </a:cubicBezTo>
                  <a:lnTo>
                    <a:pt x="5460" y="2880"/>
                  </a:lnTo>
                  <a:cubicBezTo>
                    <a:pt x="5459" y="1821"/>
                    <a:pt x="4879" y="848"/>
                    <a:pt x="3946" y="346"/>
                  </a:cubicBezTo>
                  <a:cubicBezTo>
                    <a:pt x="3518" y="115"/>
                    <a:pt x="3049" y="1"/>
                    <a:pt x="25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7"/>
            <p:cNvSpPr/>
            <p:nvPr/>
          </p:nvSpPr>
          <p:spPr>
            <a:xfrm>
              <a:off x="1420050" y="3063500"/>
              <a:ext cx="35525" cy="31000"/>
            </a:xfrm>
            <a:custGeom>
              <a:avLst/>
              <a:gdLst/>
              <a:ahLst/>
              <a:cxnLst/>
              <a:rect l="l" t="t" r="r" b="b"/>
              <a:pathLst>
                <a:path w="1421" h="1240" extrusionOk="0">
                  <a:moveTo>
                    <a:pt x="455" y="1"/>
                  </a:moveTo>
                  <a:cubicBezTo>
                    <a:pt x="349" y="1"/>
                    <a:pt x="244" y="41"/>
                    <a:pt x="163" y="122"/>
                  </a:cubicBezTo>
                  <a:cubicBezTo>
                    <a:pt x="0" y="284"/>
                    <a:pt x="3" y="548"/>
                    <a:pt x="167" y="707"/>
                  </a:cubicBezTo>
                  <a:lnTo>
                    <a:pt x="579" y="1119"/>
                  </a:lnTo>
                  <a:cubicBezTo>
                    <a:pt x="657" y="1197"/>
                    <a:pt x="762" y="1239"/>
                    <a:pt x="871" y="1239"/>
                  </a:cubicBezTo>
                  <a:cubicBezTo>
                    <a:pt x="1237" y="1239"/>
                    <a:pt x="1421" y="797"/>
                    <a:pt x="1162" y="538"/>
                  </a:cubicBezTo>
                  <a:lnTo>
                    <a:pt x="750" y="126"/>
                  </a:lnTo>
                  <a:cubicBezTo>
                    <a:pt x="670" y="43"/>
                    <a:pt x="562" y="1"/>
                    <a:pt x="4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7"/>
            <p:cNvSpPr/>
            <p:nvPr/>
          </p:nvSpPr>
          <p:spPr>
            <a:xfrm>
              <a:off x="1458875" y="3094700"/>
              <a:ext cx="35150" cy="30650"/>
            </a:xfrm>
            <a:custGeom>
              <a:avLst/>
              <a:gdLst/>
              <a:ahLst/>
              <a:cxnLst/>
              <a:rect l="l" t="t" r="r" b="b"/>
              <a:pathLst>
                <a:path w="1406" h="1226" extrusionOk="0">
                  <a:moveTo>
                    <a:pt x="954" y="0"/>
                  </a:moveTo>
                  <a:cubicBezTo>
                    <a:pt x="853" y="0"/>
                    <a:pt x="751" y="37"/>
                    <a:pt x="672" y="112"/>
                  </a:cubicBezTo>
                  <a:lnTo>
                    <a:pt x="261" y="523"/>
                  </a:lnTo>
                  <a:cubicBezTo>
                    <a:pt x="1" y="782"/>
                    <a:pt x="185" y="1225"/>
                    <a:pt x="551" y="1225"/>
                  </a:cubicBezTo>
                  <a:cubicBezTo>
                    <a:pt x="660" y="1225"/>
                    <a:pt x="765" y="1181"/>
                    <a:pt x="843" y="1105"/>
                  </a:cubicBezTo>
                  <a:lnTo>
                    <a:pt x="1253" y="693"/>
                  </a:lnTo>
                  <a:cubicBezTo>
                    <a:pt x="1406" y="532"/>
                    <a:pt x="1402" y="277"/>
                    <a:pt x="1245" y="120"/>
                  </a:cubicBezTo>
                  <a:cubicBezTo>
                    <a:pt x="1165" y="40"/>
                    <a:pt x="1060" y="0"/>
                    <a:pt x="9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77"/>
            <p:cNvSpPr/>
            <p:nvPr/>
          </p:nvSpPr>
          <p:spPr>
            <a:xfrm>
              <a:off x="1388600" y="3024075"/>
              <a:ext cx="133950" cy="132100"/>
            </a:xfrm>
            <a:custGeom>
              <a:avLst/>
              <a:gdLst/>
              <a:ahLst/>
              <a:cxnLst/>
              <a:rect l="l" t="t" r="r" b="b"/>
              <a:pathLst>
                <a:path w="5358" h="5284" extrusionOk="0">
                  <a:moveTo>
                    <a:pt x="1369" y="1"/>
                  </a:moveTo>
                  <a:lnTo>
                    <a:pt x="1369" y="1"/>
                  </a:lnTo>
                  <a:cubicBezTo>
                    <a:pt x="646" y="476"/>
                    <a:pt x="176" y="1252"/>
                    <a:pt x="88" y="2113"/>
                  </a:cubicBezTo>
                  <a:cubicBezTo>
                    <a:pt x="1" y="2974"/>
                    <a:pt x="305" y="3828"/>
                    <a:pt x="917" y="4441"/>
                  </a:cubicBezTo>
                  <a:cubicBezTo>
                    <a:pt x="1459" y="4983"/>
                    <a:pt x="2193" y="5283"/>
                    <a:pt x="2953" y="5283"/>
                  </a:cubicBezTo>
                  <a:cubicBezTo>
                    <a:pt x="3050" y="5283"/>
                    <a:pt x="3147" y="5278"/>
                    <a:pt x="3245" y="5268"/>
                  </a:cubicBezTo>
                  <a:cubicBezTo>
                    <a:pt x="4105" y="5181"/>
                    <a:pt x="4882" y="4711"/>
                    <a:pt x="5357" y="3988"/>
                  </a:cubicBezTo>
                  <a:lnTo>
                    <a:pt x="5357" y="3988"/>
                  </a:lnTo>
                  <a:cubicBezTo>
                    <a:pt x="4889" y="4297"/>
                    <a:pt x="4342" y="4462"/>
                    <a:pt x="3783" y="4462"/>
                  </a:cubicBezTo>
                  <a:cubicBezTo>
                    <a:pt x="3780" y="4462"/>
                    <a:pt x="3778" y="4462"/>
                    <a:pt x="3775" y="4462"/>
                  </a:cubicBezTo>
                  <a:lnTo>
                    <a:pt x="3774" y="4462"/>
                  </a:lnTo>
                  <a:cubicBezTo>
                    <a:pt x="2716" y="4462"/>
                    <a:pt x="1742" y="3880"/>
                    <a:pt x="1240" y="2949"/>
                  </a:cubicBezTo>
                  <a:cubicBezTo>
                    <a:pt x="736" y="2017"/>
                    <a:pt x="787" y="885"/>
                    <a:pt x="13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7"/>
            <p:cNvSpPr/>
            <p:nvPr/>
          </p:nvSpPr>
          <p:spPr>
            <a:xfrm>
              <a:off x="1471025" y="3043075"/>
              <a:ext cx="42775" cy="41150"/>
            </a:xfrm>
            <a:custGeom>
              <a:avLst/>
              <a:gdLst/>
              <a:ahLst/>
              <a:cxnLst/>
              <a:rect l="l" t="t" r="r" b="b"/>
              <a:pathLst>
                <a:path w="1711" h="1646" extrusionOk="0">
                  <a:moveTo>
                    <a:pt x="890" y="1"/>
                  </a:moveTo>
                  <a:cubicBezTo>
                    <a:pt x="889" y="1"/>
                    <a:pt x="888" y="1"/>
                    <a:pt x="887" y="1"/>
                  </a:cubicBezTo>
                  <a:cubicBezTo>
                    <a:pt x="555" y="1"/>
                    <a:pt x="255" y="200"/>
                    <a:pt x="128" y="507"/>
                  </a:cubicBezTo>
                  <a:cubicBezTo>
                    <a:pt x="0" y="816"/>
                    <a:pt x="71" y="1169"/>
                    <a:pt x="306" y="1404"/>
                  </a:cubicBezTo>
                  <a:cubicBezTo>
                    <a:pt x="464" y="1561"/>
                    <a:pt x="675" y="1645"/>
                    <a:pt x="889" y="1645"/>
                  </a:cubicBezTo>
                  <a:cubicBezTo>
                    <a:pt x="995" y="1645"/>
                    <a:pt x="1101" y="1625"/>
                    <a:pt x="1203" y="1582"/>
                  </a:cubicBezTo>
                  <a:cubicBezTo>
                    <a:pt x="1510" y="1455"/>
                    <a:pt x="1711" y="1155"/>
                    <a:pt x="1711" y="823"/>
                  </a:cubicBezTo>
                  <a:cubicBezTo>
                    <a:pt x="1711" y="369"/>
                    <a:pt x="1344" y="1"/>
                    <a:pt x="8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2" name="Google Shape;3262;p77"/>
          <p:cNvGrpSpPr/>
          <p:nvPr/>
        </p:nvGrpSpPr>
        <p:grpSpPr>
          <a:xfrm>
            <a:off x="3174542" y="3224973"/>
            <a:ext cx="558136" cy="552203"/>
            <a:chOff x="394150" y="3033650"/>
            <a:chExt cx="644350" cy="637500"/>
          </a:xfrm>
        </p:grpSpPr>
        <p:sp>
          <p:nvSpPr>
            <p:cNvPr id="3263" name="Google Shape;3263;p77"/>
            <p:cNvSpPr/>
            <p:nvPr/>
          </p:nvSpPr>
          <p:spPr>
            <a:xfrm>
              <a:off x="588925" y="3186975"/>
              <a:ext cx="337025" cy="378550"/>
            </a:xfrm>
            <a:custGeom>
              <a:avLst/>
              <a:gdLst/>
              <a:ahLst/>
              <a:cxnLst/>
              <a:rect l="l" t="t" r="r" b="b"/>
              <a:pathLst>
                <a:path w="13481" h="15142" extrusionOk="0">
                  <a:moveTo>
                    <a:pt x="1619" y="0"/>
                  </a:moveTo>
                  <a:lnTo>
                    <a:pt x="1630" y="11"/>
                  </a:lnTo>
                  <a:lnTo>
                    <a:pt x="1630" y="11"/>
                  </a:lnTo>
                  <a:cubicBezTo>
                    <a:pt x="1626" y="7"/>
                    <a:pt x="1623" y="4"/>
                    <a:pt x="1619" y="0"/>
                  </a:cubicBezTo>
                  <a:close/>
                  <a:moveTo>
                    <a:pt x="1" y="1619"/>
                  </a:moveTo>
                  <a:cubicBezTo>
                    <a:pt x="4" y="1622"/>
                    <a:pt x="7" y="1626"/>
                    <a:pt x="11" y="1629"/>
                  </a:cubicBezTo>
                  <a:lnTo>
                    <a:pt x="11" y="1629"/>
                  </a:lnTo>
                  <a:lnTo>
                    <a:pt x="1" y="1619"/>
                  </a:lnTo>
                  <a:close/>
                  <a:moveTo>
                    <a:pt x="2366" y="7223"/>
                  </a:moveTo>
                  <a:cubicBezTo>
                    <a:pt x="2373" y="7230"/>
                    <a:pt x="2380" y="7237"/>
                    <a:pt x="2387" y="7244"/>
                  </a:cubicBezTo>
                  <a:lnTo>
                    <a:pt x="2387" y="7244"/>
                  </a:lnTo>
                  <a:lnTo>
                    <a:pt x="2366" y="7223"/>
                  </a:lnTo>
                  <a:close/>
                  <a:moveTo>
                    <a:pt x="1630" y="11"/>
                  </a:moveTo>
                  <a:lnTo>
                    <a:pt x="1630" y="11"/>
                  </a:lnTo>
                  <a:cubicBezTo>
                    <a:pt x="2071" y="457"/>
                    <a:pt x="2069" y="1178"/>
                    <a:pt x="1624" y="1623"/>
                  </a:cubicBezTo>
                  <a:cubicBezTo>
                    <a:pt x="1400" y="1847"/>
                    <a:pt x="1107" y="1958"/>
                    <a:pt x="814" y="1958"/>
                  </a:cubicBezTo>
                  <a:cubicBezTo>
                    <a:pt x="523" y="1958"/>
                    <a:pt x="233" y="1849"/>
                    <a:pt x="11" y="1629"/>
                  </a:cubicBezTo>
                  <a:lnTo>
                    <a:pt x="11" y="1629"/>
                  </a:lnTo>
                  <a:lnTo>
                    <a:pt x="3985" y="5605"/>
                  </a:lnTo>
                  <a:cubicBezTo>
                    <a:pt x="4441" y="6049"/>
                    <a:pt x="4445" y="6782"/>
                    <a:pt x="3995" y="7233"/>
                  </a:cubicBezTo>
                  <a:cubicBezTo>
                    <a:pt x="3771" y="7456"/>
                    <a:pt x="3478" y="7568"/>
                    <a:pt x="3185" y="7568"/>
                  </a:cubicBezTo>
                  <a:cubicBezTo>
                    <a:pt x="2896" y="7568"/>
                    <a:pt x="2608" y="7460"/>
                    <a:pt x="2387" y="7244"/>
                  </a:cubicBezTo>
                  <a:lnTo>
                    <a:pt x="2387" y="7244"/>
                  </a:lnTo>
                  <a:lnTo>
                    <a:pt x="10285" y="15142"/>
                  </a:lnTo>
                  <a:lnTo>
                    <a:pt x="13480" y="11861"/>
                  </a:lnTo>
                  <a:lnTo>
                    <a:pt x="1630" y="1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7"/>
            <p:cNvSpPr/>
            <p:nvPr/>
          </p:nvSpPr>
          <p:spPr>
            <a:xfrm>
              <a:off x="515750" y="3438600"/>
              <a:ext cx="222475" cy="194600"/>
            </a:xfrm>
            <a:custGeom>
              <a:avLst/>
              <a:gdLst/>
              <a:ahLst/>
              <a:cxnLst/>
              <a:rect l="l" t="t" r="r" b="b"/>
              <a:pathLst>
                <a:path w="8899" h="7784" extrusionOk="0">
                  <a:moveTo>
                    <a:pt x="3767" y="1"/>
                  </a:moveTo>
                  <a:lnTo>
                    <a:pt x="3776" y="10"/>
                  </a:lnTo>
                  <a:lnTo>
                    <a:pt x="3776" y="10"/>
                  </a:lnTo>
                  <a:cubicBezTo>
                    <a:pt x="3773" y="7"/>
                    <a:pt x="3770" y="4"/>
                    <a:pt x="3767" y="1"/>
                  </a:cubicBezTo>
                  <a:close/>
                  <a:moveTo>
                    <a:pt x="3776" y="10"/>
                  </a:moveTo>
                  <a:cubicBezTo>
                    <a:pt x="4156" y="394"/>
                    <a:pt x="4160" y="1012"/>
                    <a:pt x="3784" y="1403"/>
                  </a:cubicBezTo>
                  <a:cubicBezTo>
                    <a:pt x="3588" y="1606"/>
                    <a:pt x="3327" y="1708"/>
                    <a:pt x="3065" y="1708"/>
                  </a:cubicBezTo>
                  <a:cubicBezTo>
                    <a:pt x="2820" y="1708"/>
                    <a:pt x="2575" y="1619"/>
                    <a:pt x="2382" y="1438"/>
                  </a:cubicBezTo>
                  <a:lnTo>
                    <a:pt x="1393" y="452"/>
                  </a:lnTo>
                  <a:lnTo>
                    <a:pt x="1393" y="452"/>
                  </a:lnTo>
                  <a:cubicBezTo>
                    <a:pt x="1772" y="838"/>
                    <a:pt x="1773" y="1458"/>
                    <a:pt x="1395" y="1845"/>
                  </a:cubicBezTo>
                  <a:cubicBezTo>
                    <a:pt x="1200" y="2047"/>
                    <a:pt x="939" y="2149"/>
                    <a:pt x="678" y="2149"/>
                  </a:cubicBezTo>
                  <a:cubicBezTo>
                    <a:pt x="435" y="2149"/>
                    <a:pt x="192" y="2061"/>
                    <a:pt x="0" y="1884"/>
                  </a:cubicBezTo>
                  <a:lnTo>
                    <a:pt x="0" y="1884"/>
                  </a:lnTo>
                  <a:lnTo>
                    <a:pt x="5900" y="7784"/>
                  </a:lnTo>
                  <a:lnTo>
                    <a:pt x="8898" y="5122"/>
                  </a:lnTo>
                  <a:lnTo>
                    <a:pt x="3776" y="1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7"/>
            <p:cNvSpPr/>
            <p:nvPr/>
          </p:nvSpPr>
          <p:spPr>
            <a:xfrm>
              <a:off x="729100" y="3128250"/>
              <a:ext cx="222475" cy="194600"/>
            </a:xfrm>
            <a:custGeom>
              <a:avLst/>
              <a:gdLst/>
              <a:ahLst/>
              <a:cxnLst/>
              <a:rect l="l" t="t" r="r" b="b"/>
              <a:pathLst>
                <a:path w="8899" h="7784" extrusionOk="0">
                  <a:moveTo>
                    <a:pt x="3767" y="1"/>
                  </a:moveTo>
                  <a:lnTo>
                    <a:pt x="3767" y="1"/>
                  </a:lnTo>
                  <a:cubicBezTo>
                    <a:pt x="4151" y="385"/>
                    <a:pt x="4156" y="1007"/>
                    <a:pt x="3780" y="1399"/>
                  </a:cubicBezTo>
                  <a:cubicBezTo>
                    <a:pt x="3584" y="1602"/>
                    <a:pt x="3322" y="1705"/>
                    <a:pt x="3059" y="1705"/>
                  </a:cubicBezTo>
                  <a:cubicBezTo>
                    <a:pt x="2817" y="1705"/>
                    <a:pt x="2574" y="1617"/>
                    <a:pt x="2382" y="1440"/>
                  </a:cubicBezTo>
                  <a:lnTo>
                    <a:pt x="1393" y="452"/>
                  </a:lnTo>
                  <a:lnTo>
                    <a:pt x="1393" y="452"/>
                  </a:lnTo>
                  <a:cubicBezTo>
                    <a:pt x="1774" y="838"/>
                    <a:pt x="1775" y="1459"/>
                    <a:pt x="1397" y="1848"/>
                  </a:cubicBezTo>
                  <a:cubicBezTo>
                    <a:pt x="1202" y="2050"/>
                    <a:pt x="942" y="2151"/>
                    <a:pt x="681" y="2151"/>
                  </a:cubicBezTo>
                  <a:cubicBezTo>
                    <a:pt x="437" y="2151"/>
                    <a:pt x="193" y="2062"/>
                    <a:pt x="1" y="1884"/>
                  </a:cubicBezTo>
                  <a:lnTo>
                    <a:pt x="1" y="1884"/>
                  </a:lnTo>
                  <a:lnTo>
                    <a:pt x="5901" y="7784"/>
                  </a:lnTo>
                  <a:lnTo>
                    <a:pt x="8899" y="5122"/>
                  </a:lnTo>
                  <a:lnTo>
                    <a:pt x="376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77"/>
            <p:cNvSpPr/>
            <p:nvPr/>
          </p:nvSpPr>
          <p:spPr>
            <a:xfrm>
              <a:off x="806175" y="3445100"/>
              <a:ext cx="232325" cy="218250"/>
            </a:xfrm>
            <a:custGeom>
              <a:avLst/>
              <a:gdLst/>
              <a:ahLst/>
              <a:cxnLst/>
              <a:rect l="l" t="t" r="r" b="b"/>
              <a:pathLst>
                <a:path w="9293" h="8730" extrusionOk="0">
                  <a:moveTo>
                    <a:pt x="4098" y="1"/>
                  </a:moveTo>
                  <a:cubicBezTo>
                    <a:pt x="3790" y="1"/>
                    <a:pt x="3485" y="205"/>
                    <a:pt x="3430" y="572"/>
                  </a:cubicBezTo>
                  <a:lnTo>
                    <a:pt x="3102" y="2747"/>
                  </a:lnTo>
                  <a:cubicBezTo>
                    <a:pt x="3077" y="2922"/>
                    <a:pt x="2938" y="3060"/>
                    <a:pt x="2763" y="3087"/>
                  </a:cubicBezTo>
                  <a:lnTo>
                    <a:pt x="1723" y="3244"/>
                  </a:lnTo>
                  <a:lnTo>
                    <a:pt x="649" y="3438"/>
                  </a:lnTo>
                  <a:cubicBezTo>
                    <a:pt x="1" y="3535"/>
                    <a:pt x="287" y="4257"/>
                    <a:pt x="872" y="4550"/>
                  </a:cubicBezTo>
                  <a:lnTo>
                    <a:pt x="2508" y="5539"/>
                  </a:lnTo>
                  <a:cubicBezTo>
                    <a:pt x="2666" y="5618"/>
                    <a:pt x="2862" y="5928"/>
                    <a:pt x="2832" y="6103"/>
                  </a:cubicBezTo>
                  <a:lnTo>
                    <a:pt x="2321" y="8194"/>
                  </a:lnTo>
                  <a:cubicBezTo>
                    <a:pt x="2261" y="8557"/>
                    <a:pt x="2366" y="8730"/>
                    <a:pt x="2552" y="8730"/>
                  </a:cubicBezTo>
                  <a:cubicBezTo>
                    <a:pt x="2697" y="8730"/>
                    <a:pt x="2892" y="8624"/>
                    <a:pt x="3094" y="8419"/>
                  </a:cubicBezTo>
                  <a:lnTo>
                    <a:pt x="4762" y="7024"/>
                  </a:lnTo>
                  <a:cubicBezTo>
                    <a:pt x="4858" y="6926"/>
                    <a:pt x="5251" y="6835"/>
                    <a:pt x="5499" y="6835"/>
                  </a:cubicBezTo>
                  <a:cubicBezTo>
                    <a:pt x="5573" y="6835"/>
                    <a:pt x="5634" y="6843"/>
                    <a:pt x="5670" y="6861"/>
                  </a:cubicBezTo>
                  <a:lnTo>
                    <a:pt x="7314" y="8057"/>
                  </a:lnTo>
                  <a:cubicBezTo>
                    <a:pt x="7450" y="8128"/>
                    <a:pt x="7563" y="8160"/>
                    <a:pt x="7651" y="8160"/>
                  </a:cubicBezTo>
                  <a:cubicBezTo>
                    <a:pt x="7939" y="8160"/>
                    <a:pt x="7969" y="7817"/>
                    <a:pt x="7737" y="7372"/>
                  </a:cubicBezTo>
                  <a:lnTo>
                    <a:pt x="7797" y="6478"/>
                  </a:lnTo>
                  <a:lnTo>
                    <a:pt x="7214" y="5353"/>
                  </a:lnTo>
                  <a:cubicBezTo>
                    <a:pt x="7132" y="5196"/>
                    <a:pt x="7161" y="5004"/>
                    <a:pt x="7289" y="4879"/>
                  </a:cubicBezTo>
                  <a:lnTo>
                    <a:pt x="8855" y="3336"/>
                  </a:lnTo>
                  <a:cubicBezTo>
                    <a:pt x="9292" y="2905"/>
                    <a:pt x="8968" y="2187"/>
                    <a:pt x="8394" y="2187"/>
                  </a:cubicBezTo>
                  <a:cubicBezTo>
                    <a:pt x="8355" y="2187"/>
                    <a:pt x="8315" y="2190"/>
                    <a:pt x="8275" y="2197"/>
                  </a:cubicBezTo>
                  <a:lnTo>
                    <a:pt x="6106" y="2557"/>
                  </a:lnTo>
                  <a:cubicBezTo>
                    <a:pt x="6084" y="2561"/>
                    <a:pt x="6062" y="2563"/>
                    <a:pt x="6040" y="2563"/>
                  </a:cubicBezTo>
                  <a:cubicBezTo>
                    <a:pt x="5888" y="2563"/>
                    <a:pt x="5746" y="2478"/>
                    <a:pt x="5677" y="2338"/>
                  </a:cubicBezTo>
                  <a:lnTo>
                    <a:pt x="4694" y="373"/>
                  </a:lnTo>
                  <a:cubicBezTo>
                    <a:pt x="4567" y="119"/>
                    <a:pt x="4332" y="1"/>
                    <a:pt x="40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7"/>
            <p:cNvSpPr/>
            <p:nvPr/>
          </p:nvSpPr>
          <p:spPr>
            <a:xfrm>
              <a:off x="394150" y="3033650"/>
              <a:ext cx="464800" cy="460425"/>
            </a:xfrm>
            <a:custGeom>
              <a:avLst/>
              <a:gdLst/>
              <a:ahLst/>
              <a:cxnLst/>
              <a:rect l="l" t="t" r="r" b="b"/>
              <a:pathLst>
                <a:path w="18592" h="18417" extrusionOk="0">
                  <a:moveTo>
                    <a:pt x="445" y="0"/>
                  </a:moveTo>
                  <a:cubicBezTo>
                    <a:pt x="341" y="0"/>
                    <a:pt x="238" y="40"/>
                    <a:pt x="159" y="119"/>
                  </a:cubicBezTo>
                  <a:cubicBezTo>
                    <a:pt x="2" y="276"/>
                    <a:pt x="0" y="531"/>
                    <a:pt x="156" y="689"/>
                  </a:cubicBezTo>
                  <a:lnTo>
                    <a:pt x="17764" y="18297"/>
                  </a:lnTo>
                  <a:cubicBezTo>
                    <a:pt x="17840" y="18373"/>
                    <a:pt x="17943" y="18416"/>
                    <a:pt x="18051" y="18416"/>
                  </a:cubicBezTo>
                  <a:lnTo>
                    <a:pt x="18051" y="18417"/>
                  </a:lnTo>
                  <a:cubicBezTo>
                    <a:pt x="18410" y="18417"/>
                    <a:pt x="18591" y="17981"/>
                    <a:pt x="18337" y="17727"/>
                  </a:cubicBezTo>
                  <a:lnTo>
                    <a:pt x="729" y="116"/>
                  </a:lnTo>
                  <a:cubicBezTo>
                    <a:pt x="649" y="39"/>
                    <a:pt x="547" y="0"/>
                    <a:pt x="4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7"/>
            <p:cNvSpPr/>
            <p:nvPr/>
          </p:nvSpPr>
          <p:spPr>
            <a:xfrm>
              <a:off x="581425" y="3139975"/>
              <a:ext cx="292700" cy="288325"/>
            </a:xfrm>
            <a:custGeom>
              <a:avLst/>
              <a:gdLst/>
              <a:ahLst/>
              <a:cxnLst/>
              <a:rect l="l" t="t" r="r" b="b"/>
              <a:pathLst>
                <a:path w="11708" h="11533" extrusionOk="0">
                  <a:moveTo>
                    <a:pt x="445" y="0"/>
                  </a:moveTo>
                  <a:cubicBezTo>
                    <a:pt x="342" y="0"/>
                    <a:pt x="238" y="40"/>
                    <a:pt x="159" y="119"/>
                  </a:cubicBezTo>
                  <a:cubicBezTo>
                    <a:pt x="2" y="276"/>
                    <a:pt x="1" y="528"/>
                    <a:pt x="154" y="686"/>
                  </a:cubicBezTo>
                  <a:lnTo>
                    <a:pt x="10880" y="11414"/>
                  </a:lnTo>
                  <a:cubicBezTo>
                    <a:pt x="10956" y="11489"/>
                    <a:pt x="11059" y="11532"/>
                    <a:pt x="11167" y="11532"/>
                  </a:cubicBezTo>
                  <a:cubicBezTo>
                    <a:pt x="11526" y="11531"/>
                    <a:pt x="11707" y="11097"/>
                    <a:pt x="11453" y="10841"/>
                  </a:cubicBezTo>
                  <a:lnTo>
                    <a:pt x="725" y="113"/>
                  </a:lnTo>
                  <a:cubicBezTo>
                    <a:pt x="647" y="38"/>
                    <a:pt x="546" y="0"/>
                    <a:pt x="4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7"/>
            <p:cNvSpPr/>
            <p:nvPr/>
          </p:nvSpPr>
          <p:spPr>
            <a:xfrm>
              <a:off x="657275" y="3033650"/>
              <a:ext cx="206775" cy="202375"/>
            </a:xfrm>
            <a:custGeom>
              <a:avLst/>
              <a:gdLst/>
              <a:ahLst/>
              <a:cxnLst/>
              <a:rect l="l" t="t" r="r" b="b"/>
              <a:pathLst>
                <a:path w="8271" h="8095" extrusionOk="0">
                  <a:moveTo>
                    <a:pt x="445" y="0"/>
                  </a:moveTo>
                  <a:cubicBezTo>
                    <a:pt x="341" y="0"/>
                    <a:pt x="238" y="40"/>
                    <a:pt x="159" y="119"/>
                  </a:cubicBezTo>
                  <a:cubicBezTo>
                    <a:pt x="2" y="276"/>
                    <a:pt x="0" y="531"/>
                    <a:pt x="156" y="689"/>
                  </a:cubicBezTo>
                  <a:lnTo>
                    <a:pt x="7442" y="7975"/>
                  </a:lnTo>
                  <a:cubicBezTo>
                    <a:pt x="7517" y="8050"/>
                    <a:pt x="7621" y="8094"/>
                    <a:pt x="7728" y="8094"/>
                  </a:cubicBezTo>
                  <a:lnTo>
                    <a:pt x="7728" y="8093"/>
                  </a:lnTo>
                  <a:cubicBezTo>
                    <a:pt x="8089" y="8093"/>
                    <a:pt x="8270" y="7657"/>
                    <a:pt x="8014" y="7402"/>
                  </a:cubicBezTo>
                  <a:lnTo>
                    <a:pt x="727" y="116"/>
                  </a:lnTo>
                  <a:cubicBezTo>
                    <a:pt x="649" y="39"/>
                    <a:pt x="547" y="0"/>
                    <a:pt x="4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77"/>
            <p:cNvSpPr/>
            <p:nvPr/>
          </p:nvSpPr>
          <p:spPr>
            <a:xfrm>
              <a:off x="798800" y="3104375"/>
              <a:ext cx="80375" cy="75975"/>
            </a:xfrm>
            <a:custGeom>
              <a:avLst/>
              <a:gdLst/>
              <a:ahLst/>
              <a:cxnLst/>
              <a:rect l="l" t="t" r="r" b="b"/>
              <a:pathLst>
                <a:path w="3215" h="3039" extrusionOk="0">
                  <a:moveTo>
                    <a:pt x="444" y="0"/>
                  </a:moveTo>
                  <a:cubicBezTo>
                    <a:pt x="341" y="0"/>
                    <a:pt x="237" y="39"/>
                    <a:pt x="159" y="118"/>
                  </a:cubicBezTo>
                  <a:cubicBezTo>
                    <a:pt x="0" y="278"/>
                    <a:pt x="0" y="535"/>
                    <a:pt x="161" y="694"/>
                  </a:cubicBezTo>
                  <a:lnTo>
                    <a:pt x="2387" y="2919"/>
                  </a:lnTo>
                  <a:cubicBezTo>
                    <a:pt x="2463" y="2996"/>
                    <a:pt x="2567" y="3038"/>
                    <a:pt x="2674" y="3038"/>
                  </a:cubicBezTo>
                  <a:cubicBezTo>
                    <a:pt x="3035" y="3038"/>
                    <a:pt x="3215" y="2603"/>
                    <a:pt x="2960" y="2348"/>
                  </a:cubicBezTo>
                  <a:lnTo>
                    <a:pt x="734" y="121"/>
                  </a:lnTo>
                  <a:cubicBezTo>
                    <a:pt x="655" y="40"/>
                    <a:pt x="549" y="0"/>
                    <a:pt x="4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77"/>
            <p:cNvSpPr/>
            <p:nvPr/>
          </p:nvSpPr>
          <p:spPr>
            <a:xfrm>
              <a:off x="697600" y="3144825"/>
              <a:ext cx="115825" cy="111425"/>
            </a:xfrm>
            <a:custGeom>
              <a:avLst/>
              <a:gdLst/>
              <a:ahLst/>
              <a:cxnLst/>
              <a:rect l="l" t="t" r="r" b="b"/>
              <a:pathLst>
                <a:path w="4633" h="4457" extrusionOk="0">
                  <a:moveTo>
                    <a:pt x="445" y="1"/>
                  </a:moveTo>
                  <a:cubicBezTo>
                    <a:pt x="341" y="1"/>
                    <a:pt x="238" y="40"/>
                    <a:pt x="159" y="120"/>
                  </a:cubicBezTo>
                  <a:cubicBezTo>
                    <a:pt x="0" y="279"/>
                    <a:pt x="0" y="537"/>
                    <a:pt x="161" y="694"/>
                  </a:cubicBezTo>
                  <a:lnTo>
                    <a:pt x="3805" y="4338"/>
                  </a:lnTo>
                  <a:cubicBezTo>
                    <a:pt x="3880" y="4414"/>
                    <a:pt x="3983" y="4457"/>
                    <a:pt x="4090" y="4457"/>
                  </a:cubicBezTo>
                  <a:cubicBezTo>
                    <a:pt x="4451" y="4457"/>
                    <a:pt x="4632" y="4021"/>
                    <a:pt x="4378" y="3765"/>
                  </a:cubicBezTo>
                  <a:lnTo>
                    <a:pt x="734" y="121"/>
                  </a:lnTo>
                  <a:cubicBezTo>
                    <a:pt x="655" y="41"/>
                    <a:pt x="550" y="1"/>
                    <a:pt x="44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77"/>
            <p:cNvSpPr/>
            <p:nvPr/>
          </p:nvSpPr>
          <p:spPr>
            <a:xfrm>
              <a:off x="621975" y="3523050"/>
              <a:ext cx="141025" cy="133950"/>
            </a:xfrm>
            <a:custGeom>
              <a:avLst/>
              <a:gdLst/>
              <a:ahLst/>
              <a:cxnLst/>
              <a:rect l="l" t="t" r="r" b="b"/>
              <a:pathLst>
                <a:path w="5641" h="5358" extrusionOk="0">
                  <a:moveTo>
                    <a:pt x="2470" y="1"/>
                  </a:moveTo>
                  <a:cubicBezTo>
                    <a:pt x="2282" y="1"/>
                    <a:pt x="2095" y="126"/>
                    <a:pt x="2062" y="351"/>
                  </a:cubicBezTo>
                  <a:lnTo>
                    <a:pt x="1837" y="1857"/>
                  </a:lnTo>
                  <a:lnTo>
                    <a:pt x="1306" y="1937"/>
                  </a:lnTo>
                  <a:lnTo>
                    <a:pt x="395" y="2155"/>
                  </a:lnTo>
                  <a:cubicBezTo>
                    <a:pt x="0" y="2214"/>
                    <a:pt x="54" y="2599"/>
                    <a:pt x="412" y="2777"/>
                  </a:cubicBezTo>
                  <a:lnTo>
                    <a:pt x="1715" y="3533"/>
                  </a:lnTo>
                  <a:lnTo>
                    <a:pt x="1483" y="4986"/>
                  </a:lnTo>
                  <a:cubicBezTo>
                    <a:pt x="1443" y="5227"/>
                    <a:pt x="1524" y="5357"/>
                    <a:pt x="1657" y="5357"/>
                  </a:cubicBezTo>
                  <a:cubicBezTo>
                    <a:pt x="1741" y="5357"/>
                    <a:pt x="1847" y="5304"/>
                    <a:pt x="1956" y="5194"/>
                  </a:cubicBezTo>
                  <a:lnTo>
                    <a:pt x="3052" y="4230"/>
                  </a:lnTo>
                  <a:lnTo>
                    <a:pt x="4464" y="4871"/>
                  </a:lnTo>
                  <a:cubicBezTo>
                    <a:pt x="4557" y="4919"/>
                    <a:pt x="4641" y="4941"/>
                    <a:pt x="4709" y="4941"/>
                  </a:cubicBezTo>
                  <a:cubicBezTo>
                    <a:pt x="4903" y="4941"/>
                    <a:pt x="4982" y="4767"/>
                    <a:pt x="4846" y="4505"/>
                  </a:cubicBezTo>
                  <a:lnTo>
                    <a:pt x="4685" y="3874"/>
                  </a:lnTo>
                  <a:lnTo>
                    <a:pt x="4287" y="3108"/>
                  </a:lnTo>
                  <a:lnTo>
                    <a:pt x="5374" y="2037"/>
                  </a:lnTo>
                  <a:cubicBezTo>
                    <a:pt x="5641" y="1774"/>
                    <a:pt x="5442" y="1335"/>
                    <a:pt x="5092" y="1335"/>
                  </a:cubicBezTo>
                  <a:cubicBezTo>
                    <a:pt x="5068" y="1335"/>
                    <a:pt x="5045" y="1337"/>
                    <a:pt x="5020" y="1341"/>
                  </a:cubicBezTo>
                  <a:lnTo>
                    <a:pt x="5019" y="1341"/>
                  </a:lnTo>
                  <a:lnTo>
                    <a:pt x="3515" y="1591"/>
                  </a:lnTo>
                  <a:lnTo>
                    <a:pt x="2834" y="228"/>
                  </a:lnTo>
                  <a:cubicBezTo>
                    <a:pt x="2757" y="73"/>
                    <a:pt x="2613" y="1"/>
                    <a:pt x="24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77"/>
            <p:cNvSpPr/>
            <p:nvPr/>
          </p:nvSpPr>
          <p:spPr>
            <a:xfrm>
              <a:off x="596600" y="3317075"/>
              <a:ext cx="196550" cy="192150"/>
            </a:xfrm>
            <a:custGeom>
              <a:avLst/>
              <a:gdLst/>
              <a:ahLst/>
              <a:cxnLst/>
              <a:rect l="l" t="t" r="r" b="b"/>
              <a:pathLst>
                <a:path w="7862" h="7686" extrusionOk="0">
                  <a:moveTo>
                    <a:pt x="445" y="0"/>
                  </a:moveTo>
                  <a:cubicBezTo>
                    <a:pt x="342" y="0"/>
                    <a:pt x="238" y="40"/>
                    <a:pt x="159" y="119"/>
                  </a:cubicBezTo>
                  <a:cubicBezTo>
                    <a:pt x="4" y="275"/>
                    <a:pt x="1" y="526"/>
                    <a:pt x="154" y="686"/>
                  </a:cubicBezTo>
                  <a:lnTo>
                    <a:pt x="7035" y="7568"/>
                  </a:lnTo>
                  <a:cubicBezTo>
                    <a:pt x="7110" y="7643"/>
                    <a:pt x="7214" y="7686"/>
                    <a:pt x="7321" y="7686"/>
                  </a:cubicBezTo>
                  <a:cubicBezTo>
                    <a:pt x="7682" y="7686"/>
                    <a:pt x="7862" y="7250"/>
                    <a:pt x="7607" y="6995"/>
                  </a:cubicBezTo>
                  <a:lnTo>
                    <a:pt x="725" y="113"/>
                  </a:lnTo>
                  <a:cubicBezTo>
                    <a:pt x="647" y="38"/>
                    <a:pt x="546" y="0"/>
                    <a:pt x="4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77"/>
            <p:cNvSpPr/>
            <p:nvPr/>
          </p:nvSpPr>
          <p:spPr>
            <a:xfrm>
              <a:off x="801225" y="3526150"/>
              <a:ext cx="216850" cy="145000"/>
            </a:xfrm>
            <a:custGeom>
              <a:avLst/>
              <a:gdLst/>
              <a:ahLst/>
              <a:cxnLst/>
              <a:rect l="l" t="t" r="r" b="b"/>
              <a:pathLst>
                <a:path w="8674" h="5800" extrusionOk="0">
                  <a:moveTo>
                    <a:pt x="1922" y="0"/>
                  </a:moveTo>
                  <a:lnTo>
                    <a:pt x="787" y="171"/>
                  </a:lnTo>
                  <a:cubicBezTo>
                    <a:pt x="139" y="269"/>
                    <a:pt x="1" y="1142"/>
                    <a:pt x="586" y="1436"/>
                  </a:cubicBezTo>
                  <a:lnTo>
                    <a:pt x="2553" y="2418"/>
                  </a:lnTo>
                  <a:cubicBezTo>
                    <a:pt x="2712" y="2499"/>
                    <a:pt x="2801" y="2671"/>
                    <a:pt x="2771" y="2847"/>
                  </a:cubicBezTo>
                  <a:lnTo>
                    <a:pt x="2410" y="5016"/>
                  </a:lnTo>
                  <a:cubicBezTo>
                    <a:pt x="2336" y="5468"/>
                    <a:pt x="2698" y="5800"/>
                    <a:pt x="3079" y="5800"/>
                  </a:cubicBezTo>
                  <a:cubicBezTo>
                    <a:pt x="3244" y="5800"/>
                    <a:pt x="3412" y="5738"/>
                    <a:pt x="3551" y="5597"/>
                  </a:cubicBezTo>
                  <a:lnTo>
                    <a:pt x="5094" y="4031"/>
                  </a:lnTo>
                  <a:cubicBezTo>
                    <a:pt x="5172" y="3951"/>
                    <a:pt x="5277" y="3909"/>
                    <a:pt x="5383" y="3909"/>
                  </a:cubicBezTo>
                  <a:cubicBezTo>
                    <a:pt x="5446" y="3909"/>
                    <a:pt x="5510" y="3924"/>
                    <a:pt x="5568" y="3955"/>
                  </a:cubicBezTo>
                  <a:lnTo>
                    <a:pt x="7521" y="4969"/>
                  </a:lnTo>
                  <a:cubicBezTo>
                    <a:pt x="7625" y="5023"/>
                    <a:pt x="7731" y="5048"/>
                    <a:pt x="7832" y="5048"/>
                  </a:cubicBezTo>
                  <a:cubicBezTo>
                    <a:pt x="8297" y="5048"/>
                    <a:pt x="8673" y="4541"/>
                    <a:pt x="8425" y="4064"/>
                  </a:cubicBezTo>
                  <a:lnTo>
                    <a:pt x="7996" y="3236"/>
                  </a:lnTo>
                  <a:cubicBezTo>
                    <a:pt x="7613" y="3325"/>
                    <a:pt x="7221" y="3370"/>
                    <a:pt x="6827" y="3370"/>
                  </a:cubicBezTo>
                  <a:cubicBezTo>
                    <a:pt x="4589" y="3370"/>
                    <a:pt x="2682" y="1971"/>
                    <a:pt x="19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77"/>
            <p:cNvSpPr/>
            <p:nvPr/>
          </p:nvSpPr>
          <p:spPr>
            <a:xfrm>
              <a:off x="618150" y="3571450"/>
              <a:ext cx="132375" cy="89550"/>
            </a:xfrm>
            <a:custGeom>
              <a:avLst/>
              <a:gdLst/>
              <a:ahLst/>
              <a:cxnLst/>
              <a:rect l="l" t="t" r="r" b="b"/>
              <a:pathLst>
                <a:path w="5295" h="3582" extrusionOk="0">
                  <a:moveTo>
                    <a:pt x="1459" y="1"/>
                  </a:moveTo>
                  <a:lnTo>
                    <a:pt x="481" y="148"/>
                  </a:lnTo>
                  <a:cubicBezTo>
                    <a:pt x="85" y="207"/>
                    <a:pt x="0" y="741"/>
                    <a:pt x="358" y="919"/>
                  </a:cubicBezTo>
                  <a:lnTo>
                    <a:pt x="1722" y="1601"/>
                  </a:lnTo>
                  <a:lnTo>
                    <a:pt x="1472" y="3103"/>
                  </a:lnTo>
                  <a:cubicBezTo>
                    <a:pt x="1426" y="3379"/>
                    <a:pt x="1648" y="3582"/>
                    <a:pt x="1881" y="3582"/>
                  </a:cubicBezTo>
                  <a:cubicBezTo>
                    <a:pt x="1981" y="3582"/>
                    <a:pt x="2084" y="3544"/>
                    <a:pt x="2168" y="3459"/>
                  </a:cubicBezTo>
                  <a:lnTo>
                    <a:pt x="3238" y="2372"/>
                  </a:lnTo>
                  <a:lnTo>
                    <a:pt x="4590" y="3077"/>
                  </a:lnTo>
                  <a:cubicBezTo>
                    <a:pt x="4654" y="3110"/>
                    <a:pt x="4718" y="3124"/>
                    <a:pt x="4780" y="3124"/>
                  </a:cubicBezTo>
                  <a:cubicBezTo>
                    <a:pt x="5064" y="3124"/>
                    <a:pt x="5294" y="2815"/>
                    <a:pt x="5142" y="2523"/>
                  </a:cubicBezTo>
                  <a:lnTo>
                    <a:pt x="4838" y="1936"/>
                  </a:lnTo>
                  <a:cubicBezTo>
                    <a:pt x="4703" y="1953"/>
                    <a:pt x="4569" y="1963"/>
                    <a:pt x="4435" y="1964"/>
                  </a:cubicBezTo>
                  <a:cubicBezTo>
                    <a:pt x="3140" y="1963"/>
                    <a:pt x="1968" y="1192"/>
                    <a:pt x="14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77"/>
            <p:cNvSpPr/>
            <p:nvPr/>
          </p:nvSpPr>
          <p:spPr>
            <a:xfrm>
              <a:off x="836250" y="3212775"/>
              <a:ext cx="141375" cy="134850"/>
            </a:xfrm>
            <a:custGeom>
              <a:avLst/>
              <a:gdLst/>
              <a:ahLst/>
              <a:cxnLst/>
              <a:rect l="l" t="t" r="r" b="b"/>
              <a:pathLst>
                <a:path w="5655" h="5394" extrusionOk="0">
                  <a:moveTo>
                    <a:pt x="2484" y="1"/>
                  </a:moveTo>
                  <a:cubicBezTo>
                    <a:pt x="2296" y="1"/>
                    <a:pt x="2110" y="126"/>
                    <a:pt x="2076" y="351"/>
                  </a:cubicBezTo>
                  <a:lnTo>
                    <a:pt x="1850" y="1857"/>
                  </a:lnTo>
                  <a:lnTo>
                    <a:pt x="1320" y="1937"/>
                  </a:lnTo>
                  <a:lnTo>
                    <a:pt x="397" y="2135"/>
                  </a:lnTo>
                  <a:cubicBezTo>
                    <a:pt x="0" y="2194"/>
                    <a:pt x="26" y="2629"/>
                    <a:pt x="384" y="2807"/>
                  </a:cubicBezTo>
                  <a:lnTo>
                    <a:pt x="1704" y="3492"/>
                  </a:lnTo>
                  <a:lnTo>
                    <a:pt x="1442" y="5011"/>
                  </a:lnTo>
                  <a:cubicBezTo>
                    <a:pt x="1402" y="5256"/>
                    <a:pt x="1506" y="5394"/>
                    <a:pt x="1657" y="5394"/>
                  </a:cubicBezTo>
                  <a:cubicBezTo>
                    <a:pt x="1750" y="5394"/>
                    <a:pt x="1860" y="5343"/>
                    <a:pt x="1966" y="5235"/>
                  </a:cubicBezTo>
                  <a:lnTo>
                    <a:pt x="2998" y="4140"/>
                  </a:lnTo>
                  <a:lnTo>
                    <a:pt x="4406" y="4887"/>
                  </a:lnTo>
                  <a:cubicBezTo>
                    <a:pt x="4488" y="4929"/>
                    <a:pt x="4568" y="4948"/>
                    <a:pt x="4640" y="4948"/>
                  </a:cubicBezTo>
                  <a:cubicBezTo>
                    <a:pt x="4880" y="4948"/>
                    <a:pt x="5033" y="4735"/>
                    <a:pt x="4891" y="4462"/>
                  </a:cubicBezTo>
                  <a:lnTo>
                    <a:pt x="4699" y="3872"/>
                  </a:lnTo>
                  <a:lnTo>
                    <a:pt x="4302" y="3107"/>
                  </a:lnTo>
                  <a:lnTo>
                    <a:pt x="5387" y="2037"/>
                  </a:lnTo>
                  <a:cubicBezTo>
                    <a:pt x="5655" y="1774"/>
                    <a:pt x="5455" y="1335"/>
                    <a:pt x="5105" y="1335"/>
                  </a:cubicBezTo>
                  <a:cubicBezTo>
                    <a:pt x="5081" y="1335"/>
                    <a:pt x="5057" y="1337"/>
                    <a:pt x="5033" y="1341"/>
                  </a:cubicBezTo>
                  <a:lnTo>
                    <a:pt x="5032" y="1341"/>
                  </a:lnTo>
                  <a:lnTo>
                    <a:pt x="3529" y="1591"/>
                  </a:lnTo>
                  <a:lnTo>
                    <a:pt x="2847" y="228"/>
                  </a:lnTo>
                  <a:cubicBezTo>
                    <a:pt x="2770" y="73"/>
                    <a:pt x="2627" y="1"/>
                    <a:pt x="24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77"/>
            <p:cNvSpPr/>
            <p:nvPr/>
          </p:nvSpPr>
          <p:spPr>
            <a:xfrm>
              <a:off x="832775" y="3261175"/>
              <a:ext cx="132350" cy="89575"/>
            </a:xfrm>
            <a:custGeom>
              <a:avLst/>
              <a:gdLst/>
              <a:ahLst/>
              <a:cxnLst/>
              <a:rect l="l" t="t" r="r" b="b"/>
              <a:pathLst>
                <a:path w="5294" h="3583" extrusionOk="0">
                  <a:moveTo>
                    <a:pt x="1458" y="1"/>
                  </a:moveTo>
                  <a:lnTo>
                    <a:pt x="480" y="148"/>
                  </a:lnTo>
                  <a:cubicBezTo>
                    <a:pt x="86" y="207"/>
                    <a:pt x="1" y="741"/>
                    <a:pt x="359" y="919"/>
                  </a:cubicBezTo>
                  <a:lnTo>
                    <a:pt x="1723" y="1601"/>
                  </a:lnTo>
                  <a:lnTo>
                    <a:pt x="1472" y="3103"/>
                  </a:lnTo>
                  <a:cubicBezTo>
                    <a:pt x="1426" y="3379"/>
                    <a:pt x="1647" y="3582"/>
                    <a:pt x="1880" y="3582"/>
                  </a:cubicBezTo>
                  <a:cubicBezTo>
                    <a:pt x="1980" y="3582"/>
                    <a:pt x="2083" y="3545"/>
                    <a:pt x="2168" y="3459"/>
                  </a:cubicBezTo>
                  <a:lnTo>
                    <a:pt x="3238" y="2373"/>
                  </a:lnTo>
                  <a:lnTo>
                    <a:pt x="4590" y="3075"/>
                  </a:lnTo>
                  <a:cubicBezTo>
                    <a:pt x="4654" y="3108"/>
                    <a:pt x="4719" y="3123"/>
                    <a:pt x="4781" y="3123"/>
                  </a:cubicBezTo>
                  <a:cubicBezTo>
                    <a:pt x="5063" y="3123"/>
                    <a:pt x="5293" y="2815"/>
                    <a:pt x="5142" y="2523"/>
                  </a:cubicBezTo>
                  <a:lnTo>
                    <a:pt x="4837" y="1936"/>
                  </a:lnTo>
                  <a:cubicBezTo>
                    <a:pt x="4704" y="1953"/>
                    <a:pt x="4569" y="1963"/>
                    <a:pt x="4435" y="1964"/>
                  </a:cubicBezTo>
                  <a:cubicBezTo>
                    <a:pt x="3139" y="1963"/>
                    <a:pt x="1969" y="1192"/>
                    <a:pt x="14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77"/>
            <p:cNvSpPr/>
            <p:nvPr/>
          </p:nvSpPr>
          <p:spPr>
            <a:xfrm>
              <a:off x="442525" y="3343050"/>
              <a:ext cx="206800" cy="202425"/>
            </a:xfrm>
            <a:custGeom>
              <a:avLst/>
              <a:gdLst/>
              <a:ahLst/>
              <a:cxnLst/>
              <a:rect l="l" t="t" r="r" b="b"/>
              <a:pathLst>
                <a:path w="8272" h="8097" extrusionOk="0">
                  <a:moveTo>
                    <a:pt x="445" y="1"/>
                  </a:moveTo>
                  <a:cubicBezTo>
                    <a:pt x="341" y="1"/>
                    <a:pt x="238" y="40"/>
                    <a:pt x="159" y="120"/>
                  </a:cubicBezTo>
                  <a:cubicBezTo>
                    <a:pt x="1" y="277"/>
                    <a:pt x="1" y="533"/>
                    <a:pt x="159" y="691"/>
                  </a:cubicBezTo>
                  <a:lnTo>
                    <a:pt x="7446" y="7978"/>
                  </a:lnTo>
                  <a:cubicBezTo>
                    <a:pt x="7521" y="8054"/>
                    <a:pt x="7624" y="8097"/>
                    <a:pt x="7731" y="8097"/>
                  </a:cubicBezTo>
                  <a:cubicBezTo>
                    <a:pt x="8092" y="8097"/>
                    <a:pt x="8272" y="7661"/>
                    <a:pt x="8017" y="7405"/>
                  </a:cubicBezTo>
                  <a:lnTo>
                    <a:pt x="731" y="118"/>
                  </a:lnTo>
                  <a:cubicBezTo>
                    <a:pt x="652" y="40"/>
                    <a:pt x="548" y="1"/>
                    <a:pt x="44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7"/>
            <p:cNvSpPr/>
            <p:nvPr/>
          </p:nvSpPr>
          <p:spPr>
            <a:xfrm>
              <a:off x="584225" y="3413900"/>
              <a:ext cx="80325" cy="75900"/>
            </a:xfrm>
            <a:custGeom>
              <a:avLst/>
              <a:gdLst/>
              <a:ahLst/>
              <a:cxnLst/>
              <a:rect l="l" t="t" r="r" b="b"/>
              <a:pathLst>
                <a:path w="3213" h="3036" extrusionOk="0">
                  <a:moveTo>
                    <a:pt x="444" y="1"/>
                  </a:moveTo>
                  <a:cubicBezTo>
                    <a:pt x="341" y="1"/>
                    <a:pt x="237" y="40"/>
                    <a:pt x="158" y="118"/>
                  </a:cubicBezTo>
                  <a:cubicBezTo>
                    <a:pt x="1" y="277"/>
                    <a:pt x="1" y="533"/>
                    <a:pt x="158" y="691"/>
                  </a:cubicBezTo>
                  <a:lnTo>
                    <a:pt x="2385" y="2918"/>
                  </a:lnTo>
                  <a:cubicBezTo>
                    <a:pt x="2460" y="2993"/>
                    <a:pt x="2563" y="3036"/>
                    <a:pt x="2670" y="3036"/>
                  </a:cubicBezTo>
                  <a:cubicBezTo>
                    <a:pt x="3031" y="3036"/>
                    <a:pt x="3212" y="2600"/>
                    <a:pt x="2958" y="2345"/>
                  </a:cubicBezTo>
                  <a:lnTo>
                    <a:pt x="731" y="118"/>
                  </a:lnTo>
                  <a:cubicBezTo>
                    <a:pt x="651" y="40"/>
                    <a:pt x="548" y="1"/>
                    <a:pt x="4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7"/>
            <p:cNvSpPr/>
            <p:nvPr/>
          </p:nvSpPr>
          <p:spPr>
            <a:xfrm>
              <a:off x="483000" y="3454375"/>
              <a:ext cx="115750" cy="111350"/>
            </a:xfrm>
            <a:custGeom>
              <a:avLst/>
              <a:gdLst/>
              <a:ahLst/>
              <a:cxnLst/>
              <a:rect l="l" t="t" r="r" b="b"/>
              <a:pathLst>
                <a:path w="4630" h="4454" extrusionOk="0">
                  <a:moveTo>
                    <a:pt x="445" y="0"/>
                  </a:moveTo>
                  <a:cubicBezTo>
                    <a:pt x="341" y="0"/>
                    <a:pt x="238" y="40"/>
                    <a:pt x="159" y="118"/>
                  </a:cubicBezTo>
                  <a:cubicBezTo>
                    <a:pt x="0" y="276"/>
                    <a:pt x="0" y="533"/>
                    <a:pt x="159" y="691"/>
                  </a:cubicBezTo>
                  <a:lnTo>
                    <a:pt x="3802" y="4334"/>
                  </a:lnTo>
                  <a:cubicBezTo>
                    <a:pt x="3877" y="4411"/>
                    <a:pt x="3980" y="4453"/>
                    <a:pt x="4088" y="4453"/>
                  </a:cubicBezTo>
                  <a:cubicBezTo>
                    <a:pt x="4088" y="4453"/>
                    <a:pt x="4089" y="4453"/>
                    <a:pt x="4090" y="4453"/>
                  </a:cubicBezTo>
                  <a:cubicBezTo>
                    <a:pt x="4449" y="4453"/>
                    <a:pt x="4629" y="4017"/>
                    <a:pt x="4375" y="3763"/>
                  </a:cubicBezTo>
                  <a:lnTo>
                    <a:pt x="732" y="119"/>
                  </a:lnTo>
                  <a:cubicBezTo>
                    <a:pt x="652" y="40"/>
                    <a:pt x="548" y="0"/>
                    <a:pt x="4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1" name="Google Shape;3281;p77"/>
          <p:cNvGrpSpPr/>
          <p:nvPr/>
        </p:nvGrpSpPr>
        <p:grpSpPr>
          <a:xfrm>
            <a:off x="950696" y="4093242"/>
            <a:ext cx="512011" cy="551358"/>
            <a:chOff x="453425" y="3949150"/>
            <a:chExt cx="591100" cy="636525"/>
          </a:xfrm>
        </p:grpSpPr>
        <p:sp>
          <p:nvSpPr>
            <p:cNvPr id="3282" name="Google Shape;3282;p77"/>
            <p:cNvSpPr/>
            <p:nvPr/>
          </p:nvSpPr>
          <p:spPr>
            <a:xfrm>
              <a:off x="833250" y="3992275"/>
              <a:ext cx="72525" cy="113900"/>
            </a:xfrm>
            <a:custGeom>
              <a:avLst/>
              <a:gdLst/>
              <a:ahLst/>
              <a:cxnLst/>
              <a:rect l="l" t="t" r="r" b="b"/>
              <a:pathLst>
                <a:path w="2901" h="4556" extrusionOk="0">
                  <a:moveTo>
                    <a:pt x="1242" y="0"/>
                  </a:moveTo>
                  <a:lnTo>
                    <a:pt x="0" y="1312"/>
                  </a:lnTo>
                  <a:lnTo>
                    <a:pt x="200" y="3072"/>
                  </a:lnTo>
                  <a:lnTo>
                    <a:pt x="1105" y="4349"/>
                  </a:lnTo>
                  <a:lnTo>
                    <a:pt x="2901" y="4556"/>
                  </a:lnTo>
                  <a:lnTo>
                    <a:pt x="2336" y="2128"/>
                  </a:lnTo>
                  <a:lnTo>
                    <a:pt x="12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77"/>
            <p:cNvSpPr/>
            <p:nvPr/>
          </p:nvSpPr>
          <p:spPr>
            <a:xfrm>
              <a:off x="513650" y="4117450"/>
              <a:ext cx="112550" cy="82150"/>
            </a:xfrm>
            <a:custGeom>
              <a:avLst/>
              <a:gdLst/>
              <a:ahLst/>
              <a:cxnLst/>
              <a:rect l="l" t="t" r="r" b="b"/>
              <a:pathLst>
                <a:path w="4502" h="3286" extrusionOk="0">
                  <a:moveTo>
                    <a:pt x="3811" y="0"/>
                  </a:moveTo>
                  <a:lnTo>
                    <a:pt x="1" y="1387"/>
                  </a:lnTo>
                  <a:lnTo>
                    <a:pt x="693" y="3286"/>
                  </a:lnTo>
                  <a:lnTo>
                    <a:pt x="4502" y="1899"/>
                  </a:lnTo>
                  <a:lnTo>
                    <a:pt x="381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77"/>
            <p:cNvSpPr/>
            <p:nvPr/>
          </p:nvSpPr>
          <p:spPr>
            <a:xfrm>
              <a:off x="464825" y="4091575"/>
              <a:ext cx="164850" cy="119250"/>
            </a:xfrm>
            <a:custGeom>
              <a:avLst/>
              <a:gdLst/>
              <a:ahLst/>
              <a:cxnLst/>
              <a:rect l="l" t="t" r="r" b="b"/>
              <a:pathLst>
                <a:path w="6594" h="4770" extrusionOk="0">
                  <a:moveTo>
                    <a:pt x="1518" y="1"/>
                  </a:moveTo>
                  <a:lnTo>
                    <a:pt x="0" y="554"/>
                  </a:lnTo>
                  <a:lnTo>
                    <a:pt x="1244" y="3971"/>
                  </a:lnTo>
                  <a:cubicBezTo>
                    <a:pt x="1422" y="4464"/>
                    <a:pt x="1888" y="4770"/>
                    <a:pt x="2384" y="4770"/>
                  </a:cubicBezTo>
                  <a:cubicBezTo>
                    <a:pt x="2521" y="4770"/>
                    <a:pt x="2661" y="4746"/>
                    <a:pt x="2797" y="4697"/>
                  </a:cubicBezTo>
                  <a:lnTo>
                    <a:pt x="6593" y="3315"/>
                  </a:lnTo>
                  <a:lnTo>
                    <a:pt x="6316" y="2555"/>
                  </a:lnTo>
                  <a:lnTo>
                    <a:pt x="3659" y="3523"/>
                  </a:lnTo>
                  <a:cubicBezTo>
                    <a:pt x="3568" y="3556"/>
                    <a:pt x="3474" y="3572"/>
                    <a:pt x="3383" y="3572"/>
                  </a:cubicBezTo>
                  <a:cubicBezTo>
                    <a:pt x="3053" y="3572"/>
                    <a:pt x="2743" y="3368"/>
                    <a:pt x="2623" y="3040"/>
                  </a:cubicBezTo>
                  <a:lnTo>
                    <a:pt x="2623" y="3039"/>
                  </a:lnTo>
                  <a:lnTo>
                    <a:pt x="151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7"/>
            <p:cNvSpPr/>
            <p:nvPr/>
          </p:nvSpPr>
          <p:spPr>
            <a:xfrm>
              <a:off x="677950" y="4140225"/>
              <a:ext cx="117750" cy="62150"/>
            </a:xfrm>
            <a:custGeom>
              <a:avLst/>
              <a:gdLst/>
              <a:ahLst/>
              <a:cxnLst/>
              <a:rect l="l" t="t" r="r" b="b"/>
              <a:pathLst>
                <a:path w="4710" h="2486" extrusionOk="0">
                  <a:moveTo>
                    <a:pt x="3801" y="0"/>
                  </a:moveTo>
                  <a:lnTo>
                    <a:pt x="260" y="1343"/>
                  </a:lnTo>
                  <a:lnTo>
                    <a:pt x="1" y="1954"/>
                  </a:lnTo>
                  <a:cubicBezTo>
                    <a:pt x="120" y="2282"/>
                    <a:pt x="431" y="2486"/>
                    <a:pt x="760" y="2486"/>
                  </a:cubicBezTo>
                  <a:cubicBezTo>
                    <a:pt x="852" y="2486"/>
                    <a:pt x="945" y="2470"/>
                    <a:pt x="1037" y="2437"/>
                  </a:cubicBezTo>
                  <a:lnTo>
                    <a:pt x="4074" y="1332"/>
                  </a:lnTo>
                  <a:cubicBezTo>
                    <a:pt x="4493" y="1179"/>
                    <a:pt x="4710" y="715"/>
                    <a:pt x="4557" y="296"/>
                  </a:cubicBezTo>
                  <a:lnTo>
                    <a:pt x="380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77"/>
            <p:cNvSpPr/>
            <p:nvPr/>
          </p:nvSpPr>
          <p:spPr>
            <a:xfrm>
              <a:off x="664175" y="4109650"/>
              <a:ext cx="127700" cy="79450"/>
            </a:xfrm>
            <a:custGeom>
              <a:avLst/>
              <a:gdLst/>
              <a:ahLst/>
              <a:cxnLst/>
              <a:rect l="l" t="t" r="r" b="b"/>
              <a:pathLst>
                <a:path w="5108" h="3178" extrusionOk="0">
                  <a:moveTo>
                    <a:pt x="4555" y="1"/>
                  </a:moveTo>
                  <a:lnTo>
                    <a:pt x="0" y="1659"/>
                  </a:lnTo>
                  <a:lnTo>
                    <a:pt x="552" y="3177"/>
                  </a:lnTo>
                  <a:lnTo>
                    <a:pt x="5108" y="1519"/>
                  </a:lnTo>
                  <a:lnTo>
                    <a:pt x="455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77"/>
            <p:cNvSpPr/>
            <p:nvPr/>
          </p:nvSpPr>
          <p:spPr>
            <a:xfrm>
              <a:off x="610625" y="4056175"/>
              <a:ext cx="32850" cy="44950"/>
            </a:xfrm>
            <a:custGeom>
              <a:avLst/>
              <a:gdLst/>
              <a:ahLst/>
              <a:cxnLst/>
              <a:rect l="l" t="t" r="r" b="b"/>
              <a:pathLst>
                <a:path w="1314" h="1798" extrusionOk="0">
                  <a:moveTo>
                    <a:pt x="760" y="1"/>
                  </a:moveTo>
                  <a:lnTo>
                    <a:pt x="0" y="278"/>
                  </a:lnTo>
                  <a:lnTo>
                    <a:pt x="553" y="1798"/>
                  </a:lnTo>
                  <a:lnTo>
                    <a:pt x="1313" y="1520"/>
                  </a:lnTo>
                  <a:lnTo>
                    <a:pt x="76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77"/>
            <p:cNvSpPr/>
            <p:nvPr/>
          </p:nvSpPr>
          <p:spPr>
            <a:xfrm>
              <a:off x="599300" y="4025050"/>
              <a:ext cx="254700" cy="149050"/>
            </a:xfrm>
            <a:custGeom>
              <a:avLst/>
              <a:gdLst/>
              <a:ahLst/>
              <a:cxnLst/>
              <a:rect l="l" t="t" r="r" b="b"/>
              <a:pathLst>
                <a:path w="10188" h="5962" extrusionOk="0">
                  <a:moveTo>
                    <a:pt x="9358" y="1"/>
                  </a:moveTo>
                  <a:lnTo>
                    <a:pt x="247" y="3317"/>
                  </a:lnTo>
                  <a:lnTo>
                    <a:pt x="0" y="3875"/>
                  </a:lnTo>
                  <a:lnTo>
                    <a:pt x="1476" y="5961"/>
                  </a:lnTo>
                  <a:lnTo>
                    <a:pt x="10187" y="2279"/>
                  </a:lnTo>
                  <a:lnTo>
                    <a:pt x="935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77"/>
            <p:cNvSpPr/>
            <p:nvPr/>
          </p:nvSpPr>
          <p:spPr>
            <a:xfrm>
              <a:off x="574100" y="4177475"/>
              <a:ext cx="41875" cy="39150"/>
            </a:xfrm>
            <a:custGeom>
              <a:avLst/>
              <a:gdLst/>
              <a:ahLst/>
              <a:cxnLst/>
              <a:rect l="l" t="t" r="r" b="b"/>
              <a:pathLst>
                <a:path w="1675" h="1566" extrusionOk="0">
                  <a:moveTo>
                    <a:pt x="842" y="1"/>
                  </a:moveTo>
                  <a:cubicBezTo>
                    <a:pt x="750" y="1"/>
                    <a:pt x="657" y="16"/>
                    <a:pt x="565" y="50"/>
                  </a:cubicBezTo>
                  <a:cubicBezTo>
                    <a:pt x="539" y="58"/>
                    <a:pt x="512" y="70"/>
                    <a:pt x="486" y="82"/>
                  </a:cubicBezTo>
                  <a:cubicBezTo>
                    <a:pt x="120" y="262"/>
                    <a:pt x="1" y="692"/>
                    <a:pt x="142" y="1084"/>
                  </a:cubicBezTo>
                  <a:cubicBezTo>
                    <a:pt x="257" y="1399"/>
                    <a:pt x="512" y="1565"/>
                    <a:pt x="809" y="1565"/>
                  </a:cubicBezTo>
                  <a:cubicBezTo>
                    <a:pt x="909" y="1565"/>
                    <a:pt x="1013" y="1546"/>
                    <a:pt x="1119" y="1508"/>
                  </a:cubicBezTo>
                  <a:cubicBezTo>
                    <a:pt x="1327" y="1433"/>
                    <a:pt x="1485" y="1340"/>
                    <a:pt x="1573" y="1155"/>
                  </a:cubicBezTo>
                  <a:cubicBezTo>
                    <a:pt x="1665" y="959"/>
                    <a:pt x="1675" y="736"/>
                    <a:pt x="1601" y="534"/>
                  </a:cubicBezTo>
                  <a:lnTo>
                    <a:pt x="1601" y="532"/>
                  </a:lnTo>
                  <a:cubicBezTo>
                    <a:pt x="1482" y="204"/>
                    <a:pt x="1172" y="1"/>
                    <a:pt x="8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7"/>
            <p:cNvSpPr/>
            <p:nvPr/>
          </p:nvSpPr>
          <p:spPr>
            <a:xfrm>
              <a:off x="453425" y="4081450"/>
              <a:ext cx="60875" cy="34075"/>
            </a:xfrm>
            <a:custGeom>
              <a:avLst/>
              <a:gdLst/>
              <a:ahLst/>
              <a:cxnLst/>
              <a:rect l="l" t="t" r="r" b="b"/>
              <a:pathLst>
                <a:path w="2435" h="1363" extrusionOk="0">
                  <a:moveTo>
                    <a:pt x="1978" y="1"/>
                  </a:moveTo>
                  <a:cubicBezTo>
                    <a:pt x="1931" y="1"/>
                    <a:pt x="1883" y="9"/>
                    <a:pt x="1836" y="27"/>
                  </a:cubicBezTo>
                  <a:lnTo>
                    <a:pt x="317" y="580"/>
                  </a:lnTo>
                  <a:cubicBezTo>
                    <a:pt x="108" y="655"/>
                    <a:pt x="0" y="887"/>
                    <a:pt x="75" y="1096"/>
                  </a:cubicBezTo>
                  <a:cubicBezTo>
                    <a:pt x="135" y="1261"/>
                    <a:pt x="290" y="1363"/>
                    <a:pt x="455" y="1363"/>
                  </a:cubicBezTo>
                  <a:cubicBezTo>
                    <a:pt x="501" y="1363"/>
                    <a:pt x="548" y="1355"/>
                    <a:pt x="593" y="1338"/>
                  </a:cubicBezTo>
                  <a:lnTo>
                    <a:pt x="2113" y="787"/>
                  </a:lnTo>
                  <a:cubicBezTo>
                    <a:pt x="2324" y="712"/>
                    <a:pt x="2434" y="478"/>
                    <a:pt x="2358" y="267"/>
                  </a:cubicBezTo>
                  <a:cubicBezTo>
                    <a:pt x="2298" y="102"/>
                    <a:pt x="2143" y="1"/>
                    <a:pt x="19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77"/>
            <p:cNvSpPr/>
            <p:nvPr/>
          </p:nvSpPr>
          <p:spPr>
            <a:xfrm>
              <a:off x="994175" y="3951475"/>
              <a:ext cx="50350" cy="98675"/>
            </a:xfrm>
            <a:custGeom>
              <a:avLst/>
              <a:gdLst/>
              <a:ahLst/>
              <a:cxnLst/>
              <a:rect l="l" t="t" r="r" b="b"/>
              <a:pathLst>
                <a:path w="2014" h="3947" extrusionOk="0">
                  <a:moveTo>
                    <a:pt x="230" y="1"/>
                  </a:moveTo>
                  <a:lnTo>
                    <a:pt x="1" y="304"/>
                  </a:lnTo>
                  <a:lnTo>
                    <a:pt x="1082" y="3896"/>
                  </a:lnTo>
                  <a:lnTo>
                    <a:pt x="1666" y="3947"/>
                  </a:lnTo>
                  <a:cubicBezTo>
                    <a:pt x="1977" y="3388"/>
                    <a:pt x="2014" y="2540"/>
                    <a:pt x="1707" y="1699"/>
                  </a:cubicBezTo>
                  <a:lnTo>
                    <a:pt x="1708" y="1699"/>
                  </a:lnTo>
                  <a:cubicBezTo>
                    <a:pt x="1401" y="855"/>
                    <a:pt x="828" y="231"/>
                    <a:pt x="2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77"/>
            <p:cNvSpPr/>
            <p:nvPr/>
          </p:nvSpPr>
          <p:spPr>
            <a:xfrm>
              <a:off x="883300" y="3950800"/>
              <a:ext cx="129475" cy="145350"/>
            </a:xfrm>
            <a:custGeom>
              <a:avLst/>
              <a:gdLst/>
              <a:ahLst/>
              <a:cxnLst/>
              <a:rect l="l" t="t" r="r" b="b"/>
              <a:pathLst>
                <a:path w="5179" h="5814" extrusionOk="0">
                  <a:moveTo>
                    <a:pt x="3796" y="1"/>
                  </a:moveTo>
                  <a:lnTo>
                    <a:pt x="0" y="1383"/>
                  </a:lnTo>
                  <a:lnTo>
                    <a:pt x="1105" y="5813"/>
                  </a:lnTo>
                  <a:lnTo>
                    <a:pt x="5178" y="3797"/>
                  </a:lnTo>
                  <a:lnTo>
                    <a:pt x="379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77"/>
            <p:cNvSpPr/>
            <p:nvPr/>
          </p:nvSpPr>
          <p:spPr>
            <a:xfrm>
              <a:off x="864300" y="3985375"/>
              <a:ext cx="155325" cy="120800"/>
            </a:xfrm>
            <a:custGeom>
              <a:avLst/>
              <a:gdLst/>
              <a:ahLst/>
              <a:cxnLst/>
              <a:rect l="l" t="t" r="r" b="b"/>
              <a:pathLst>
                <a:path w="6213" h="4832" extrusionOk="0">
                  <a:moveTo>
                    <a:pt x="760" y="0"/>
                  </a:moveTo>
                  <a:lnTo>
                    <a:pt x="0" y="276"/>
                  </a:lnTo>
                  <a:lnTo>
                    <a:pt x="1659" y="4832"/>
                  </a:lnTo>
                  <a:lnTo>
                    <a:pt x="6213" y="3174"/>
                  </a:lnTo>
                  <a:lnTo>
                    <a:pt x="5938" y="2414"/>
                  </a:lnTo>
                  <a:lnTo>
                    <a:pt x="3280" y="3382"/>
                  </a:lnTo>
                  <a:cubicBezTo>
                    <a:pt x="3144" y="3431"/>
                    <a:pt x="3004" y="3455"/>
                    <a:pt x="2867" y="3455"/>
                  </a:cubicBezTo>
                  <a:cubicBezTo>
                    <a:pt x="2372" y="3455"/>
                    <a:pt x="1906" y="3149"/>
                    <a:pt x="1726" y="2657"/>
                  </a:cubicBezTo>
                  <a:lnTo>
                    <a:pt x="76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77"/>
            <p:cNvSpPr/>
            <p:nvPr/>
          </p:nvSpPr>
          <p:spPr>
            <a:xfrm>
              <a:off x="978150" y="3949150"/>
              <a:ext cx="57725" cy="115575"/>
            </a:xfrm>
            <a:custGeom>
              <a:avLst/>
              <a:gdLst/>
              <a:ahLst/>
              <a:cxnLst/>
              <a:rect l="l" t="t" r="r" b="b"/>
              <a:pathLst>
                <a:path w="2309" h="4623" extrusionOk="0">
                  <a:moveTo>
                    <a:pt x="385" y="0"/>
                  </a:moveTo>
                  <a:cubicBezTo>
                    <a:pt x="254" y="0"/>
                    <a:pt x="125" y="22"/>
                    <a:pt x="1" y="67"/>
                  </a:cubicBezTo>
                  <a:lnTo>
                    <a:pt x="1659" y="4623"/>
                  </a:lnTo>
                  <a:cubicBezTo>
                    <a:pt x="1936" y="4522"/>
                    <a:pt x="2154" y="4317"/>
                    <a:pt x="2308" y="4041"/>
                  </a:cubicBezTo>
                  <a:lnTo>
                    <a:pt x="871" y="95"/>
                  </a:lnTo>
                  <a:cubicBezTo>
                    <a:pt x="709" y="33"/>
                    <a:pt x="545" y="0"/>
                    <a:pt x="3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77"/>
            <p:cNvSpPr/>
            <p:nvPr/>
          </p:nvSpPr>
          <p:spPr>
            <a:xfrm>
              <a:off x="589575" y="4082025"/>
              <a:ext cx="271325" cy="103125"/>
            </a:xfrm>
            <a:custGeom>
              <a:avLst/>
              <a:gdLst/>
              <a:ahLst/>
              <a:cxnLst/>
              <a:rect l="l" t="t" r="r" b="b"/>
              <a:pathLst>
                <a:path w="10853" h="4125" extrusionOk="0">
                  <a:moveTo>
                    <a:pt x="10576" y="1"/>
                  </a:moveTo>
                  <a:lnTo>
                    <a:pt x="2604" y="2901"/>
                  </a:lnTo>
                  <a:cubicBezTo>
                    <a:pt x="2467" y="2951"/>
                    <a:pt x="2327" y="2975"/>
                    <a:pt x="2189" y="2975"/>
                  </a:cubicBezTo>
                  <a:cubicBezTo>
                    <a:pt x="1694" y="2975"/>
                    <a:pt x="1229" y="2669"/>
                    <a:pt x="1050" y="2177"/>
                  </a:cubicBezTo>
                  <a:lnTo>
                    <a:pt x="636" y="1038"/>
                  </a:lnTo>
                  <a:cubicBezTo>
                    <a:pt x="217" y="1189"/>
                    <a:pt x="0" y="1654"/>
                    <a:pt x="153" y="2074"/>
                  </a:cubicBezTo>
                  <a:lnTo>
                    <a:pt x="706" y="3593"/>
                  </a:lnTo>
                  <a:cubicBezTo>
                    <a:pt x="825" y="3921"/>
                    <a:pt x="1135" y="4125"/>
                    <a:pt x="1464" y="4125"/>
                  </a:cubicBezTo>
                  <a:cubicBezTo>
                    <a:pt x="1556" y="4125"/>
                    <a:pt x="1649" y="4109"/>
                    <a:pt x="1740" y="4076"/>
                  </a:cubicBezTo>
                  <a:lnTo>
                    <a:pt x="10852" y="759"/>
                  </a:lnTo>
                  <a:lnTo>
                    <a:pt x="1057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7"/>
            <p:cNvSpPr/>
            <p:nvPr/>
          </p:nvSpPr>
          <p:spPr>
            <a:xfrm>
              <a:off x="556750" y="4018225"/>
              <a:ext cx="70825" cy="39725"/>
            </a:xfrm>
            <a:custGeom>
              <a:avLst/>
              <a:gdLst/>
              <a:ahLst/>
              <a:cxnLst/>
              <a:rect l="l" t="t" r="r" b="b"/>
              <a:pathLst>
                <a:path w="2833" h="1589" extrusionOk="0">
                  <a:moveTo>
                    <a:pt x="2362" y="1"/>
                  </a:moveTo>
                  <a:lnTo>
                    <a:pt x="84" y="830"/>
                  </a:lnTo>
                  <a:lnTo>
                    <a:pt x="0" y="1326"/>
                  </a:lnTo>
                  <a:lnTo>
                    <a:pt x="361" y="1588"/>
                  </a:lnTo>
                  <a:lnTo>
                    <a:pt x="1678" y="1488"/>
                  </a:lnTo>
                  <a:lnTo>
                    <a:pt x="2639" y="760"/>
                  </a:lnTo>
                  <a:lnTo>
                    <a:pt x="2833" y="238"/>
                  </a:lnTo>
                  <a:lnTo>
                    <a:pt x="23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7"/>
            <p:cNvSpPr/>
            <p:nvPr/>
          </p:nvSpPr>
          <p:spPr>
            <a:xfrm>
              <a:off x="541425" y="4038950"/>
              <a:ext cx="24375" cy="28300"/>
            </a:xfrm>
            <a:custGeom>
              <a:avLst/>
              <a:gdLst/>
              <a:ahLst/>
              <a:cxnLst/>
              <a:rect l="l" t="t" r="r" b="b"/>
              <a:pathLst>
                <a:path w="975" h="1132" extrusionOk="0">
                  <a:moveTo>
                    <a:pt x="697" y="1"/>
                  </a:moveTo>
                  <a:lnTo>
                    <a:pt x="319" y="138"/>
                  </a:lnTo>
                  <a:cubicBezTo>
                    <a:pt x="108" y="214"/>
                    <a:pt x="1" y="446"/>
                    <a:pt x="77" y="657"/>
                  </a:cubicBezTo>
                  <a:lnTo>
                    <a:pt x="216" y="1036"/>
                  </a:lnTo>
                  <a:lnTo>
                    <a:pt x="671" y="1131"/>
                  </a:lnTo>
                  <a:lnTo>
                    <a:pt x="974" y="759"/>
                  </a:lnTo>
                  <a:lnTo>
                    <a:pt x="69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7"/>
            <p:cNvSpPr/>
            <p:nvPr/>
          </p:nvSpPr>
          <p:spPr>
            <a:xfrm>
              <a:off x="615775" y="4004400"/>
              <a:ext cx="44875" cy="34725"/>
            </a:xfrm>
            <a:custGeom>
              <a:avLst/>
              <a:gdLst/>
              <a:ahLst/>
              <a:cxnLst/>
              <a:rect l="l" t="t" r="r" b="b"/>
              <a:pathLst>
                <a:path w="1795" h="1389" extrusionOk="0">
                  <a:moveTo>
                    <a:pt x="1519" y="0"/>
                  </a:moveTo>
                  <a:lnTo>
                    <a:pt x="1" y="554"/>
                  </a:lnTo>
                  <a:lnTo>
                    <a:pt x="278" y="1313"/>
                  </a:lnTo>
                  <a:lnTo>
                    <a:pt x="1162" y="1388"/>
                  </a:lnTo>
                  <a:lnTo>
                    <a:pt x="1795" y="760"/>
                  </a:lnTo>
                  <a:lnTo>
                    <a:pt x="15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7"/>
            <p:cNvSpPr/>
            <p:nvPr/>
          </p:nvSpPr>
          <p:spPr>
            <a:xfrm>
              <a:off x="653725" y="3996275"/>
              <a:ext cx="44925" cy="30100"/>
            </a:xfrm>
            <a:custGeom>
              <a:avLst/>
              <a:gdLst/>
              <a:ahLst/>
              <a:cxnLst/>
              <a:rect l="l" t="t" r="r" b="b"/>
              <a:pathLst>
                <a:path w="1797" h="1204" extrusionOk="0">
                  <a:moveTo>
                    <a:pt x="1037" y="0"/>
                  </a:moveTo>
                  <a:cubicBezTo>
                    <a:pt x="945" y="0"/>
                    <a:pt x="852" y="16"/>
                    <a:pt x="761" y="49"/>
                  </a:cubicBezTo>
                  <a:lnTo>
                    <a:pt x="1" y="325"/>
                  </a:lnTo>
                  <a:lnTo>
                    <a:pt x="278" y="1085"/>
                  </a:lnTo>
                  <a:lnTo>
                    <a:pt x="855" y="1204"/>
                  </a:lnTo>
                  <a:lnTo>
                    <a:pt x="1796" y="532"/>
                  </a:lnTo>
                  <a:cubicBezTo>
                    <a:pt x="1677" y="204"/>
                    <a:pt x="1367" y="0"/>
                    <a:pt x="10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7"/>
            <p:cNvSpPr/>
            <p:nvPr/>
          </p:nvSpPr>
          <p:spPr>
            <a:xfrm>
              <a:off x="565775" y="4037225"/>
              <a:ext cx="63850" cy="39700"/>
            </a:xfrm>
            <a:custGeom>
              <a:avLst/>
              <a:gdLst/>
              <a:ahLst/>
              <a:cxnLst/>
              <a:rect l="l" t="t" r="r" b="b"/>
              <a:pathLst>
                <a:path w="2554" h="1588" extrusionOk="0">
                  <a:moveTo>
                    <a:pt x="2278" y="0"/>
                  </a:moveTo>
                  <a:lnTo>
                    <a:pt x="0" y="828"/>
                  </a:lnTo>
                  <a:lnTo>
                    <a:pt x="276" y="1588"/>
                  </a:lnTo>
                  <a:lnTo>
                    <a:pt x="2554" y="759"/>
                  </a:lnTo>
                  <a:lnTo>
                    <a:pt x="227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7"/>
            <p:cNvSpPr/>
            <p:nvPr/>
          </p:nvSpPr>
          <p:spPr>
            <a:xfrm>
              <a:off x="546775" y="4057925"/>
              <a:ext cx="25900" cy="23075"/>
            </a:xfrm>
            <a:custGeom>
              <a:avLst/>
              <a:gdLst/>
              <a:ahLst/>
              <a:cxnLst/>
              <a:rect l="l" t="t" r="r" b="b"/>
              <a:pathLst>
                <a:path w="1036" h="923" extrusionOk="0">
                  <a:moveTo>
                    <a:pt x="760" y="0"/>
                  </a:moveTo>
                  <a:lnTo>
                    <a:pt x="0" y="277"/>
                  </a:lnTo>
                  <a:lnTo>
                    <a:pt x="139" y="657"/>
                  </a:lnTo>
                  <a:cubicBezTo>
                    <a:pt x="199" y="821"/>
                    <a:pt x="353" y="923"/>
                    <a:pt x="519" y="923"/>
                  </a:cubicBezTo>
                  <a:cubicBezTo>
                    <a:pt x="564" y="923"/>
                    <a:pt x="611" y="915"/>
                    <a:pt x="657" y="898"/>
                  </a:cubicBezTo>
                  <a:lnTo>
                    <a:pt x="1036" y="760"/>
                  </a:lnTo>
                  <a:lnTo>
                    <a:pt x="76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7"/>
            <p:cNvSpPr/>
            <p:nvPr/>
          </p:nvSpPr>
          <p:spPr>
            <a:xfrm>
              <a:off x="622675" y="4023400"/>
              <a:ext cx="44900" cy="32800"/>
            </a:xfrm>
            <a:custGeom>
              <a:avLst/>
              <a:gdLst/>
              <a:ahLst/>
              <a:cxnLst/>
              <a:rect l="l" t="t" r="r" b="b"/>
              <a:pathLst>
                <a:path w="1796" h="1312" extrusionOk="0">
                  <a:moveTo>
                    <a:pt x="1520" y="0"/>
                  </a:moveTo>
                  <a:lnTo>
                    <a:pt x="1" y="553"/>
                  </a:lnTo>
                  <a:lnTo>
                    <a:pt x="278" y="1312"/>
                  </a:lnTo>
                  <a:lnTo>
                    <a:pt x="1796" y="760"/>
                  </a:lnTo>
                  <a:lnTo>
                    <a:pt x="15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77"/>
            <p:cNvSpPr/>
            <p:nvPr/>
          </p:nvSpPr>
          <p:spPr>
            <a:xfrm>
              <a:off x="660675" y="4009550"/>
              <a:ext cx="41800" cy="32825"/>
            </a:xfrm>
            <a:custGeom>
              <a:avLst/>
              <a:gdLst/>
              <a:ahLst/>
              <a:cxnLst/>
              <a:rect l="l" t="t" r="r" b="b"/>
              <a:pathLst>
                <a:path w="1672" h="1313" extrusionOk="0">
                  <a:moveTo>
                    <a:pt x="1518" y="1"/>
                  </a:moveTo>
                  <a:lnTo>
                    <a:pt x="0" y="554"/>
                  </a:lnTo>
                  <a:lnTo>
                    <a:pt x="276" y="1313"/>
                  </a:lnTo>
                  <a:lnTo>
                    <a:pt x="1036" y="1037"/>
                  </a:lnTo>
                  <a:cubicBezTo>
                    <a:pt x="1455" y="884"/>
                    <a:pt x="1671" y="420"/>
                    <a:pt x="1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77"/>
            <p:cNvSpPr/>
            <p:nvPr/>
          </p:nvSpPr>
          <p:spPr>
            <a:xfrm>
              <a:off x="585350" y="4182475"/>
              <a:ext cx="156275" cy="112800"/>
            </a:xfrm>
            <a:custGeom>
              <a:avLst/>
              <a:gdLst/>
              <a:ahLst/>
              <a:cxnLst/>
              <a:rect l="l" t="t" r="r" b="b"/>
              <a:pathLst>
                <a:path w="6251" h="4512" extrusionOk="0">
                  <a:moveTo>
                    <a:pt x="5789" y="1"/>
                  </a:moveTo>
                  <a:cubicBezTo>
                    <a:pt x="5707" y="1"/>
                    <a:pt x="5623" y="25"/>
                    <a:pt x="5551" y="78"/>
                  </a:cubicBezTo>
                  <a:lnTo>
                    <a:pt x="209" y="3776"/>
                  </a:lnTo>
                  <a:cubicBezTo>
                    <a:pt x="63" y="3876"/>
                    <a:pt x="1" y="4060"/>
                    <a:pt x="53" y="4229"/>
                  </a:cubicBezTo>
                  <a:cubicBezTo>
                    <a:pt x="106" y="4397"/>
                    <a:pt x="263" y="4512"/>
                    <a:pt x="439" y="4512"/>
                  </a:cubicBezTo>
                  <a:cubicBezTo>
                    <a:pt x="522" y="4512"/>
                    <a:pt x="601" y="4488"/>
                    <a:pt x="669" y="4441"/>
                  </a:cubicBezTo>
                  <a:lnTo>
                    <a:pt x="6011" y="741"/>
                  </a:lnTo>
                  <a:cubicBezTo>
                    <a:pt x="6201" y="617"/>
                    <a:pt x="6250" y="361"/>
                    <a:pt x="6121" y="174"/>
                  </a:cubicBezTo>
                  <a:cubicBezTo>
                    <a:pt x="6043" y="61"/>
                    <a:pt x="5917" y="1"/>
                    <a:pt x="57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77"/>
            <p:cNvSpPr/>
            <p:nvPr/>
          </p:nvSpPr>
          <p:spPr>
            <a:xfrm>
              <a:off x="729075" y="4252350"/>
              <a:ext cx="20225" cy="314150"/>
            </a:xfrm>
            <a:custGeom>
              <a:avLst/>
              <a:gdLst/>
              <a:ahLst/>
              <a:cxnLst/>
              <a:rect l="l" t="t" r="r" b="b"/>
              <a:pathLst>
                <a:path w="809" h="12566" extrusionOk="0">
                  <a:moveTo>
                    <a:pt x="404" y="0"/>
                  </a:moveTo>
                  <a:cubicBezTo>
                    <a:pt x="184" y="0"/>
                    <a:pt x="5" y="176"/>
                    <a:pt x="0" y="397"/>
                  </a:cubicBezTo>
                  <a:lnTo>
                    <a:pt x="0" y="12112"/>
                  </a:lnTo>
                  <a:lnTo>
                    <a:pt x="405" y="12566"/>
                  </a:lnTo>
                  <a:lnTo>
                    <a:pt x="808" y="12112"/>
                  </a:lnTo>
                  <a:lnTo>
                    <a:pt x="808" y="397"/>
                  </a:lnTo>
                  <a:cubicBezTo>
                    <a:pt x="804" y="176"/>
                    <a:pt x="624" y="0"/>
                    <a:pt x="4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7"/>
            <p:cNvSpPr/>
            <p:nvPr/>
          </p:nvSpPr>
          <p:spPr>
            <a:xfrm>
              <a:off x="628050" y="4454150"/>
              <a:ext cx="222225" cy="20225"/>
            </a:xfrm>
            <a:custGeom>
              <a:avLst/>
              <a:gdLst/>
              <a:ahLst/>
              <a:cxnLst/>
              <a:rect l="l" t="t" r="r" b="b"/>
              <a:pathLst>
                <a:path w="8889" h="809" extrusionOk="0">
                  <a:moveTo>
                    <a:pt x="1" y="0"/>
                  </a:moveTo>
                  <a:lnTo>
                    <a:pt x="1" y="808"/>
                  </a:lnTo>
                  <a:lnTo>
                    <a:pt x="8889" y="808"/>
                  </a:lnTo>
                  <a:lnTo>
                    <a:pt x="888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7"/>
            <p:cNvSpPr/>
            <p:nvPr/>
          </p:nvSpPr>
          <p:spPr>
            <a:xfrm>
              <a:off x="544500" y="4261925"/>
              <a:ext cx="72825" cy="54725"/>
            </a:xfrm>
            <a:custGeom>
              <a:avLst/>
              <a:gdLst/>
              <a:ahLst/>
              <a:cxnLst/>
              <a:rect l="l" t="t" r="r" b="b"/>
              <a:pathLst>
                <a:path w="2913" h="2189" extrusionOk="0">
                  <a:moveTo>
                    <a:pt x="2249" y="1"/>
                  </a:moveTo>
                  <a:cubicBezTo>
                    <a:pt x="2090" y="1"/>
                    <a:pt x="1929" y="48"/>
                    <a:pt x="1788" y="145"/>
                  </a:cubicBezTo>
                  <a:lnTo>
                    <a:pt x="459" y="1065"/>
                  </a:lnTo>
                  <a:cubicBezTo>
                    <a:pt x="93" y="1318"/>
                    <a:pt x="1" y="1822"/>
                    <a:pt x="255" y="2188"/>
                  </a:cubicBezTo>
                  <a:lnTo>
                    <a:pt x="1186" y="2017"/>
                  </a:lnTo>
                  <a:lnTo>
                    <a:pt x="2515" y="1097"/>
                  </a:lnTo>
                  <a:lnTo>
                    <a:pt x="2912" y="349"/>
                  </a:lnTo>
                  <a:cubicBezTo>
                    <a:pt x="2756" y="122"/>
                    <a:pt x="2505" y="1"/>
                    <a:pt x="22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77"/>
            <p:cNvSpPr/>
            <p:nvPr/>
          </p:nvSpPr>
          <p:spPr>
            <a:xfrm>
              <a:off x="575175" y="4231950"/>
              <a:ext cx="155300" cy="332400"/>
            </a:xfrm>
            <a:custGeom>
              <a:avLst/>
              <a:gdLst/>
              <a:ahLst/>
              <a:cxnLst/>
              <a:rect l="l" t="t" r="r" b="b"/>
              <a:pathLst>
                <a:path w="6212" h="13296" extrusionOk="0">
                  <a:moveTo>
                    <a:pt x="5752" y="0"/>
                  </a:moveTo>
                  <a:cubicBezTo>
                    <a:pt x="5594" y="0"/>
                    <a:pt x="5445" y="93"/>
                    <a:pt x="5380" y="246"/>
                  </a:cubicBezTo>
                  <a:lnTo>
                    <a:pt x="0" y="12928"/>
                  </a:lnTo>
                  <a:lnTo>
                    <a:pt x="245" y="13295"/>
                  </a:lnTo>
                  <a:lnTo>
                    <a:pt x="879" y="12928"/>
                  </a:lnTo>
                  <a:lnTo>
                    <a:pt x="6125" y="562"/>
                  </a:lnTo>
                  <a:cubicBezTo>
                    <a:pt x="6212" y="357"/>
                    <a:pt x="6117" y="119"/>
                    <a:pt x="5910" y="31"/>
                  </a:cubicBezTo>
                  <a:lnTo>
                    <a:pt x="5910" y="33"/>
                  </a:lnTo>
                  <a:cubicBezTo>
                    <a:pt x="5858" y="11"/>
                    <a:pt x="5804" y="0"/>
                    <a:pt x="5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7"/>
            <p:cNvSpPr/>
            <p:nvPr/>
          </p:nvSpPr>
          <p:spPr>
            <a:xfrm>
              <a:off x="747900" y="4231950"/>
              <a:ext cx="155300" cy="333625"/>
            </a:xfrm>
            <a:custGeom>
              <a:avLst/>
              <a:gdLst/>
              <a:ahLst/>
              <a:cxnLst/>
              <a:rect l="l" t="t" r="r" b="b"/>
              <a:pathLst>
                <a:path w="6212" h="13345" extrusionOk="0">
                  <a:moveTo>
                    <a:pt x="459" y="0"/>
                  </a:moveTo>
                  <a:cubicBezTo>
                    <a:pt x="407" y="0"/>
                    <a:pt x="353" y="11"/>
                    <a:pt x="301" y="33"/>
                  </a:cubicBezTo>
                  <a:cubicBezTo>
                    <a:pt x="96" y="119"/>
                    <a:pt x="0" y="357"/>
                    <a:pt x="88" y="562"/>
                  </a:cubicBezTo>
                  <a:lnTo>
                    <a:pt x="5333" y="12929"/>
                  </a:lnTo>
                  <a:lnTo>
                    <a:pt x="5950" y="13345"/>
                  </a:lnTo>
                  <a:lnTo>
                    <a:pt x="6211" y="12929"/>
                  </a:lnTo>
                  <a:lnTo>
                    <a:pt x="832" y="246"/>
                  </a:lnTo>
                  <a:cubicBezTo>
                    <a:pt x="766" y="93"/>
                    <a:pt x="617" y="0"/>
                    <a:pt x="4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7"/>
            <p:cNvSpPr/>
            <p:nvPr/>
          </p:nvSpPr>
          <p:spPr>
            <a:xfrm>
              <a:off x="728975" y="4555125"/>
              <a:ext cx="20425" cy="30550"/>
            </a:xfrm>
            <a:custGeom>
              <a:avLst/>
              <a:gdLst/>
              <a:ahLst/>
              <a:cxnLst/>
              <a:rect l="l" t="t" r="r" b="b"/>
              <a:pathLst>
                <a:path w="817" h="1222" extrusionOk="0">
                  <a:moveTo>
                    <a:pt x="4" y="1"/>
                  </a:moveTo>
                  <a:lnTo>
                    <a:pt x="4" y="808"/>
                  </a:lnTo>
                  <a:cubicBezTo>
                    <a:pt x="0" y="1035"/>
                    <a:pt x="181" y="1222"/>
                    <a:pt x="408" y="1222"/>
                  </a:cubicBezTo>
                  <a:cubicBezTo>
                    <a:pt x="634" y="1222"/>
                    <a:pt x="817" y="1035"/>
                    <a:pt x="812" y="808"/>
                  </a:cubicBezTo>
                  <a:lnTo>
                    <a:pt x="8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7"/>
            <p:cNvSpPr/>
            <p:nvPr/>
          </p:nvSpPr>
          <p:spPr>
            <a:xfrm>
              <a:off x="881200" y="4555125"/>
              <a:ext cx="30950" cy="30200"/>
            </a:xfrm>
            <a:custGeom>
              <a:avLst/>
              <a:gdLst/>
              <a:ahLst/>
              <a:cxnLst/>
              <a:rect l="l" t="t" r="r" b="b"/>
              <a:pathLst>
                <a:path w="1238" h="1208" extrusionOk="0">
                  <a:moveTo>
                    <a:pt x="1" y="1"/>
                  </a:moveTo>
                  <a:lnTo>
                    <a:pt x="411" y="967"/>
                  </a:lnTo>
                  <a:cubicBezTo>
                    <a:pt x="478" y="1117"/>
                    <a:pt x="625" y="1207"/>
                    <a:pt x="781" y="1207"/>
                  </a:cubicBezTo>
                  <a:cubicBezTo>
                    <a:pt x="834" y="1207"/>
                    <a:pt x="887" y="1197"/>
                    <a:pt x="939" y="1175"/>
                  </a:cubicBezTo>
                  <a:cubicBezTo>
                    <a:pt x="1141" y="1089"/>
                    <a:pt x="1237" y="855"/>
                    <a:pt x="1155" y="651"/>
                  </a:cubicBezTo>
                  <a:lnTo>
                    <a:pt x="8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77"/>
            <p:cNvSpPr/>
            <p:nvPr/>
          </p:nvSpPr>
          <p:spPr>
            <a:xfrm>
              <a:off x="566075" y="4555125"/>
              <a:ext cx="31100" cy="30325"/>
            </a:xfrm>
            <a:custGeom>
              <a:avLst/>
              <a:gdLst/>
              <a:ahLst/>
              <a:cxnLst/>
              <a:rect l="l" t="t" r="r" b="b"/>
              <a:pathLst>
                <a:path w="1244" h="1213" extrusionOk="0">
                  <a:moveTo>
                    <a:pt x="364" y="1"/>
                  </a:moveTo>
                  <a:lnTo>
                    <a:pt x="89" y="651"/>
                  </a:lnTo>
                  <a:cubicBezTo>
                    <a:pt x="1" y="857"/>
                    <a:pt x="97" y="1094"/>
                    <a:pt x="302" y="1181"/>
                  </a:cubicBezTo>
                  <a:cubicBezTo>
                    <a:pt x="354" y="1203"/>
                    <a:pt x="407" y="1213"/>
                    <a:pt x="460" y="1213"/>
                  </a:cubicBezTo>
                  <a:cubicBezTo>
                    <a:pt x="617" y="1213"/>
                    <a:pt x="767" y="1120"/>
                    <a:pt x="833" y="967"/>
                  </a:cubicBezTo>
                  <a:lnTo>
                    <a:pt x="124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7"/>
            <p:cNvSpPr/>
            <p:nvPr/>
          </p:nvSpPr>
          <p:spPr>
            <a:xfrm>
              <a:off x="716725" y="4221825"/>
              <a:ext cx="52775" cy="32575"/>
            </a:xfrm>
            <a:custGeom>
              <a:avLst/>
              <a:gdLst/>
              <a:ahLst/>
              <a:cxnLst/>
              <a:rect l="l" t="t" r="r" b="b"/>
              <a:pathLst>
                <a:path w="2111" h="1303" extrusionOk="0">
                  <a:moveTo>
                    <a:pt x="494" y="0"/>
                  </a:moveTo>
                  <a:lnTo>
                    <a:pt x="1" y="899"/>
                  </a:lnTo>
                  <a:cubicBezTo>
                    <a:pt x="1" y="1122"/>
                    <a:pt x="182" y="1302"/>
                    <a:pt x="405" y="1302"/>
                  </a:cubicBezTo>
                  <a:lnTo>
                    <a:pt x="2110" y="810"/>
                  </a:lnTo>
                  <a:lnTo>
                    <a:pt x="2110" y="407"/>
                  </a:lnTo>
                  <a:cubicBezTo>
                    <a:pt x="2110" y="183"/>
                    <a:pt x="1930" y="2"/>
                    <a:pt x="17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7"/>
            <p:cNvSpPr/>
            <p:nvPr/>
          </p:nvSpPr>
          <p:spPr>
            <a:xfrm>
              <a:off x="708875" y="4221850"/>
              <a:ext cx="60650" cy="40425"/>
            </a:xfrm>
            <a:custGeom>
              <a:avLst/>
              <a:gdLst/>
              <a:ahLst/>
              <a:cxnLst/>
              <a:rect l="l" t="t" r="r" b="b"/>
              <a:pathLst>
                <a:path w="2426" h="1617" extrusionOk="0">
                  <a:moveTo>
                    <a:pt x="405" y="1"/>
                  </a:moveTo>
                  <a:cubicBezTo>
                    <a:pt x="182" y="1"/>
                    <a:pt x="1" y="182"/>
                    <a:pt x="1" y="406"/>
                  </a:cubicBezTo>
                  <a:lnTo>
                    <a:pt x="1" y="1213"/>
                  </a:lnTo>
                  <a:cubicBezTo>
                    <a:pt x="1" y="1436"/>
                    <a:pt x="182" y="1617"/>
                    <a:pt x="405" y="1617"/>
                  </a:cubicBezTo>
                  <a:lnTo>
                    <a:pt x="2021" y="1617"/>
                  </a:lnTo>
                  <a:cubicBezTo>
                    <a:pt x="2244" y="1617"/>
                    <a:pt x="2426" y="1436"/>
                    <a:pt x="2426" y="1213"/>
                  </a:cubicBezTo>
                  <a:lnTo>
                    <a:pt x="2426" y="807"/>
                  </a:lnTo>
                  <a:lnTo>
                    <a:pt x="1213" y="807"/>
                  </a:lnTo>
                  <a:cubicBezTo>
                    <a:pt x="1212" y="807"/>
                    <a:pt x="1211" y="807"/>
                    <a:pt x="1210" y="807"/>
                  </a:cubicBezTo>
                  <a:cubicBezTo>
                    <a:pt x="988" y="807"/>
                    <a:pt x="808" y="627"/>
                    <a:pt x="808" y="406"/>
                  </a:cubicBezTo>
                  <a:lnTo>
                    <a:pt x="80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7"/>
            <p:cNvSpPr/>
            <p:nvPr/>
          </p:nvSpPr>
          <p:spPr>
            <a:xfrm>
              <a:off x="708200" y="4161225"/>
              <a:ext cx="62175" cy="59150"/>
            </a:xfrm>
            <a:custGeom>
              <a:avLst/>
              <a:gdLst/>
              <a:ahLst/>
              <a:cxnLst/>
              <a:rect l="l" t="t" r="r" b="b"/>
              <a:pathLst>
                <a:path w="2487" h="2366" extrusionOk="0">
                  <a:moveTo>
                    <a:pt x="1238" y="1"/>
                  </a:moveTo>
                  <a:cubicBezTo>
                    <a:pt x="1101" y="1"/>
                    <a:pt x="961" y="25"/>
                    <a:pt x="824" y="74"/>
                  </a:cubicBezTo>
                  <a:cubicBezTo>
                    <a:pt x="794" y="86"/>
                    <a:pt x="765" y="98"/>
                    <a:pt x="735" y="111"/>
                  </a:cubicBezTo>
                  <a:cubicBezTo>
                    <a:pt x="165" y="372"/>
                    <a:pt x="1" y="1029"/>
                    <a:pt x="219" y="1628"/>
                  </a:cubicBezTo>
                  <a:cubicBezTo>
                    <a:pt x="392" y="2104"/>
                    <a:pt x="764" y="2366"/>
                    <a:pt x="1208" y="2366"/>
                  </a:cubicBezTo>
                  <a:cubicBezTo>
                    <a:pt x="1350" y="2366"/>
                    <a:pt x="1500" y="2339"/>
                    <a:pt x="1653" y="2283"/>
                  </a:cubicBezTo>
                  <a:cubicBezTo>
                    <a:pt x="1974" y="2167"/>
                    <a:pt x="2218" y="1996"/>
                    <a:pt x="2346" y="1707"/>
                  </a:cubicBezTo>
                  <a:cubicBezTo>
                    <a:pt x="2475" y="1420"/>
                    <a:pt x="2487" y="1094"/>
                    <a:pt x="2379" y="799"/>
                  </a:cubicBezTo>
                  <a:lnTo>
                    <a:pt x="2379" y="799"/>
                  </a:lnTo>
                  <a:lnTo>
                    <a:pt x="2379" y="800"/>
                  </a:lnTo>
                  <a:cubicBezTo>
                    <a:pt x="2200" y="307"/>
                    <a:pt x="1734" y="1"/>
                    <a:pt x="12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7"/>
            <p:cNvSpPr/>
            <p:nvPr/>
          </p:nvSpPr>
          <p:spPr>
            <a:xfrm>
              <a:off x="702800" y="4164000"/>
              <a:ext cx="64075" cy="57900"/>
            </a:xfrm>
            <a:custGeom>
              <a:avLst/>
              <a:gdLst/>
              <a:ahLst/>
              <a:cxnLst/>
              <a:rect l="l" t="t" r="r" b="b"/>
              <a:pathLst>
                <a:path w="2563" h="2316" extrusionOk="0">
                  <a:moveTo>
                    <a:pt x="951" y="0"/>
                  </a:moveTo>
                  <a:lnTo>
                    <a:pt x="951" y="0"/>
                  </a:lnTo>
                  <a:cubicBezTo>
                    <a:pt x="180" y="352"/>
                    <a:pt x="0" y="1367"/>
                    <a:pt x="601" y="1964"/>
                  </a:cubicBezTo>
                  <a:cubicBezTo>
                    <a:pt x="842" y="2203"/>
                    <a:pt x="1149" y="2315"/>
                    <a:pt x="1452" y="2315"/>
                  </a:cubicBezTo>
                  <a:cubicBezTo>
                    <a:pt x="1907" y="2315"/>
                    <a:pt x="2355" y="2061"/>
                    <a:pt x="2562" y="1596"/>
                  </a:cubicBezTo>
                  <a:lnTo>
                    <a:pt x="2562" y="1596"/>
                  </a:lnTo>
                  <a:cubicBezTo>
                    <a:pt x="2534" y="1609"/>
                    <a:pt x="2506" y="1624"/>
                    <a:pt x="2476" y="1636"/>
                  </a:cubicBezTo>
                  <a:cubicBezTo>
                    <a:pt x="2341" y="1684"/>
                    <a:pt x="2202" y="1707"/>
                    <a:pt x="2064" y="1707"/>
                  </a:cubicBezTo>
                  <a:cubicBezTo>
                    <a:pt x="1733" y="1707"/>
                    <a:pt x="1409" y="1572"/>
                    <a:pt x="1174" y="1320"/>
                  </a:cubicBezTo>
                  <a:cubicBezTo>
                    <a:pt x="842" y="965"/>
                    <a:pt x="754" y="444"/>
                    <a:pt x="9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7"/>
            <p:cNvSpPr/>
            <p:nvPr/>
          </p:nvSpPr>
          <p:spPr>
            <a:xfrm>
              <a:off x="550875" y="4270600"/>
              <a:ext cx="72825" cy="54750"/>
            </a:xfrm>
            <a:custGeom>
              <a:avLst/>
              <a:gdLst/>
              <a:ahLst/>
              <a:cxnLst/>
              <a:rect l="l" t="t" r="r" b="b"/>
              <a:pathLst>
                <a:path w="2913" h="2190" extrusionOk="0">
                  <a:moveTo>
                    <a:pt x="2659" y="1"/>
                  </a:moveTo>
                  <a:lnTo>
                    <a:pt x="2657" y="2"/>
                  </a:lnTo>
                  <a:lnTo>
                    <a:pt x="0" y="1841"/>
                  </a:lnTo>
                  <a:cubicBezTo>
                    <a:pt x="157" y="2067"/>
                    <a:pt x="409" y="2189"/>
                    <a:pt x="666" y="2189"/>
                  </a:cubicBezTo>
                  <a:cubicBezTo>
                    <a:pt x="825" y="2189"/>
                    <a:pt x="985" y="2142"/>
                    <a:pt x="1125" y="2045"/>
                  </a:cubicBezTo>
                  <a:lnTo>
                    <a:pt x="2454" y="1125"/>
                  </a:lnTo>
                  <a:cubicBezTo>
                    <a:pt x="2820" y="871"/>
                    <a:pt x="2912" y="368"/>
                    <a:pt x="26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7"/>
            <p:cNvSpPr/>
            <p:nvPr/>
          </p:nvSpPr>
          <p:spPr>
            <a:xfrm>
              <a:off x="571025" y="4179600"/>
              <a:ext cx="42400" cy="38325"/>
            </a:xfrm>
            <a:custGeom>
              <a:avLst/>
              <a:gdLst/>
              <a:ahLst/>
              <a:cxnLst/>
              <a:rect l="l" t="t" r="r" b="b"/>
              <a:pathLst>
                <a:path w="1696" h="1533" extrusionOk="0">
                  <a:moveTo>
                    <a:pt x="609" y="0"/>
                  </a:moveTo>
                  <a:cubicBezTo>
                    <a:pt x="110" y="245"/>
                    <a:pt x="1" y="910"/>
                    <a:pt x="397" y="1300"/>
                  </a:cubicBezTo>
                  <a:cubicBezTo>
                    <a:pt x="558" y="1458"/>
                    <a:pt x="762" y="1533"/>
                    <a:pt x="963" y="1533"/>
                  </a:cubicBezTo>
                  <a:cubicBezTo>
                    <a:pt x="1261" y="1533"/>
                    <a:pt x="1554" y="1370"/>
                    <a:pt x="1696" y="1070"/>
                  </a:cubicBezTo>
                  <a:lnTo>
                    <a:pt x="1696" y="1070"/>
                  </a:lnTo>
                  <a:cubicBezTo>
                    <a:pt x="1670" y="1081"/>
                    <a:pt x="1646" y="1095"/>
                    <a:pt x="1619" y="1105"/>
                  </a:cubicBezTo>
                  <a:lnTo>
                    <a:pt x="1619" y="1107"/>
                  </a:lnTo>
                  <a:cubicBezTo>
                    <a:pt x="1530" y="1138"/>
                    <a:pt x="1438" y="1154"/>
                    <a:pt x="1346" y="1154"/>
                  </a:cubicBezTo>
                  <a:cubicBezTo>
                    <a:pt x="1122" y="1154"/>
                    <a:pt x="902" y="1061"/>
                    <a:pt x="745" y="889"/>
                  </a:cubicBezTo>
                  <a:cubicBezTo>
                    <a:pt x="524" y="647"/>
                    <a:pt x="471" y="296"/>
                    <a:pt x="6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9" name="Google Shape;3319;p77"/>
          <p:cNvGrpSpPr/>
          <p:nvPr/>
        </p:nvGrpSpPr>
        <p:grpSpPr>
          <a:xfrm>
            <a:off x="1744505" y="4094877"/>
            <a:ext cx="559695" cy="548088"/>
            <a:chOff x="1247050" y="3953175"/>
            <a:chExt cx="646150" cy="632750"/>
          </a:xfrm>
        </p:grpSpPr>
        <p:sp>
          <p:nvSpPr>
            <p:cNvPr id="3320" name="Google Shape;3320;p77"/>
            <p:cNvSpPr/>
            <p:nvPr/>
          </p:nvSpPr>
          <p:spPr>
            <a:xfrm>
              <a:off x="1280225" y="3953175"/>
              <a:ext cx="545525" cy="565800"/>
            </a:xfrm>
            <a:custGeom>
              <a:avLst/>
              <a:gdLst/>
              <a:ahLst/>
              <a:cxnLst/>
              <a:rect l="l" t="t" r="r" b="b"/>
              <a:pathLst>
                <a:path w="21821" h="22632" extrusionOk="0">
                  <a:moveTo>
                    <a:pt x="10305" y="1"/>
                  </a:moveTo>
                  <a:cubicBezTo>
                    <a:pt x="7978" y="1"/>
                    <a:pt x="5652" y="705"/>
                    <a:pt x="3661" y="2110"/>
                  </a:cubicBezTo>
                  <a:cubicBezTo>
                    <a:pt x="714" y="4196"/>
                    <a:pt x="1" y="7631"/>
                    <a:pt x="1" y="11518"/>
                  </a:cubicBezTo>
                  <a:cubicBezTo>
                    <a:pt x="1" y="17877"/>
                    <a:pt x="3944" y="22631"/>
                    <a:pt x="10303" y="22631"/>
                  </a:cubicBezTo>
                  <a:cubicBezTo>
                    <a:pt x="15630" y="22631"/>
                    <a:pt x="20113" y="19417"/>
                    <a:pt x="21428" y="14506"/>
                  </a:cubicBezTo>
                  <a:cubicBezTo>
                    <a:pt x="21689" y="13531"/>
                    <a:pt x="21820" y="12526"/>
                    <a:pt x="21820" y="11518"/>
                  </a:cubicBezTo>
                  <a:cubicBezTo>
                    <a:pt x="21820" y="8078"/>
                    <a:pt x="20312" y="4989"/>
                    <a:pt x="17921" y="2880"/>
                  </a:cubicBezTo>
                  <a:lnTo>
                    <a:pt x="17922" y="2880"/>
                  </a:lnTo>
                  <a:lnTo>
                    <a:pt x="16874" y="2058"/>
                  </a:lnTo>
                  <a:cubicBezTo>
                    <a:pt x="14898" y="686"/>
                    <a:pt x="12601" y="1"/>
                    <a:pt x="10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7"/>
            <p:cNvSpPr/>
            <p:nvPr/>
          </p:nvSpPr>
          <p:spPr>
            <a:xfrm>
              <a:off x="1247050" y="4005875"/>
              <a:ext cx="568975" cy="523150"/>
            </a:xfrm>
            <a:custGeom>
              <a:avLst/>
              <a:gdLst/>
              <a:ahLst/>
              <a:cxnLst/>
              <a:rect l="l" t="t" r="r" b="b"/>
              <a:pathLst>
                <a:path w="22759" h="20926" extrusionOk="0">
                  <a:moveTo>
                    <a:pt x="4989" y="1"/>
                  </a:moveTo>
                  <a:cubicBezTo>
                    <a:pt x="3628" y="964"/>
                    <a:pt x="2492" y="2209"/>
                    <a:pt x="1657" y="3651"/>
                  </a:cubicBezTo>
                  <a:lnTo>
                    <a:pt x="1224" y="4473"/>
                  </a:lnTo>
                  <a:cubicBezTo>
                    <a:pt x="404" y="6199"/>
                    <a:pt x="0" y="8163"/>
                    <a:pt x="145" y="10232"/>
                  </a:cubicBezTo>
                  <a:lnTo>
                    <a:pt x="232" y="11055"/>
                  </a:lnTo>
                  <a:cubicBezTo>
                    <a:pt x="978" y="16281"/>
                    <a:pt x="5307" y="20427"/>
                    <a:pt x="10622" y="20883"/>
                  </a:cubicBezTo>
                  <a:cubicBezTo>
                    <a:pt x="10961" y="20912"/>
                    <a:pt x="11298" y="20926"/>
                    <a:pt x="11632" y="20926"/>
                  </a:cubicBezTo>
                  <a:cubicBezTo>
                    <a:pt x="14330" y="20926"/>
                    <a:pt x="16807" y="19993"/>
                    <a:pt x="18768" y="18438"/>
                  </a:cubicBezTo>
                  <a:lnTo>
                    <a:pt x="18774" y="18438"/>
                  </a:lnTo>
                  <a:cubicBezTo>
                    <a:pt x="18805" y="18412"/>
                    <a:pt x="19210" y="18071"/>
                    <a:pt x="19377" y="17920"/>
                  </a:cubicBezTo>
                  <a:cubicBezTo>
                    <a:pt x="20980" y="16463"/>
                    <a:pt x="22175" y="14562"/>
                    <a:pt x="22755" y="12406"/>
                  </a:cubicBezTo>
                  <a:lnTo>
                    <a:pt x="22758" y="12398"/>
                  </a:lnTo>
                  <a:cubicBezTo>
                    <a:pt x="21949" y="12044"/>
                    <a:pt x="21107" y="11877"/>
                    <a:pt x="20280" y="11877"/>
                  </a:cubicBezTo>
                  <a:cubicBezTo>
                    <a:pt x="17837" y="11877"/>
                    <a:pt x="15521" y="13334"/>
                    <a:pt x="14551" y="15735"/>
                  </a:cubicBezTo>
                  <a:lnTo>
                    <a:pt x="14549" y="15735"/>
                  </a:lnTo>
                  <a:cubicBezTo>
                    <a:pt x="14340" y="16250"/>
                    <a:pt x="14203" y="16792"/>
                    <a:pt x="14142" y="17347"/>
                  </a:cubicBezTo>
                  <a:cubicBezTo>
                    <a:pt x="14095" y="17775"/>
                    <a:pt x="13746" y="18105"/>
                    <a:pt x="13325" y="18105"/>
                  </a:cubicBezTo>
                  <a:cubicBezTo>
                    <a:pt x="13299" y="18105"/>
                    <a:pt x="13272" y="18104"/>
                    <a:pt x="13245" y="18101"/>
                  </a:cubicBezTo>
                  <a:cubicBezTo>
                    <a:pt x="7424" y="17524"/>
                    <a:pt x="2878" y="12617"/>
                    <a:pt x="2878" y="6645"/>
                  </a:cubicBezTo>
                  <a:cubicBezTo>
                    <a:pt x="2875" y="4265"/>
                    <a:pt x="3612" y="1943"/>
                    <a:pt x="49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7"/>
            <p:cNvSpPr/>
            <p:nvPr/>
          </p:nvSpPr>
          <p:spPr>
            <a:xfrm>
              <a:off x="1312025" y="4097150"/>
              <a:ext cx="236350" cy="20575"/>
            </a:xfrm>
            <a:custGeom>
              <a:avLst/>
              <a:gdLst/>
              <a:ahLst/>
              <a:cxnLst/>
              <a:rect l="l" t="t" r="r" b="b"/>
              <a:pathLst>
                <a:path w="9454" h="823" extrusionOk="0">
                  <a:moveTo>
                    <a:pt x="9041" y="0"/>
                  </a:moveTo>
                  <a:cubicBezTo>
                    <a:pt x="9038" y="0"/>
                    <a:pt x="9035" y="0"/>
                    <a:pt x="9033" y="0"/>
                  </a:cubicBezTo>
                  <a:lnTo>
                    <a:pt x="435" y="0"/>
                  </a:lnTo>
                  <a:cubicBezTo>
                    <a:pt x="281" y="268"/>
                    <a:pt x="135" y="542"/>
                    <a:pt x="0" y="822"/>
                  </a:cubicBezTo>
                  <a:lnTo>
                    <a:pt x="9033" y="822"/>
                  </a:lnTo>
                  <a:cubicBezTo>
                    <a:pt x="9036" y="822"/>
                    <a:pt x="9040" y="822"/>
                    <a:pt x="9043" y="822"/>
                  </a:cubicBezTo>
                  <a:cubicBezTo>
                    <a:pt x="9269" y="822"/>
                    <a:pt x="9453" y="639"/>
                    <a:pt x="9453" y="412"/>
                  </a:cubicBezTo>
                  <a:cubicBezTo>
                    <a:pt x="9453" y="184"/>
                    <a:pt x="9268" y="0"/>
                    <a:pt x="90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7"/>
            <p:cNvSpPr/>
            <p:nvPr/>
          </p:nvSpPr>
          <p:spPr>
            <a:xfrm>
              <a:off x="1328075" y="4261650"/>
              <a:ext cx="364225" cy="20625"/>
            </a:xfrm>
            <a:custGeom>
              <a:avLst/>
              <a:gdLst/>
              <a:ahLst/>
              <a:cxnLst/>
              <a:rect l="l" t="t" r="r" b="b"/>
              <a:pathLst>
                <a:path w="14569" h="825" extrusionOk="0">
                  <a:moveTo>
                    <a:pt x="14157" y="0"/>
                  </a:moveTo>
                  <a:cubicBezTo>
                    <a:pt x="14154" y="0"/>
                    <a:pt x="14152" y="1"/>
                    <a:pt x="14149" y="1"/>
                  </a:cubicBezTo>
                  <a:lnTo>
                    <a:pt x="1" y="1"/>
                  </a:lnTo>
                  <a:cubicBezTo>
                    <a:pt x="21" y="278"/>
                    <a:pt x="47" y="552"/>
                    <a:pt x="87" y="824"/>
                  </a:cubicBezTo>
                  <a:lnTo>
                    <a:pt x="14149" y="824"/>
                  </a:lnTo>
                  <a:cubicBezTo>
                    <a:pt x="14152" y="824"/>
                    <a:pt x="14154" y="824"/>
                    <a:pt x="14157" y="824"/>
                  </a:cubicBezTo>
                  <a:cubicBezTo>
                    <a:pt x="14383" y="824"/>
                    <a:pt x="14568" y="640"/>
                    <a:pt x="14568" y="412"/>
                  </a:cubicBezTo>
                  <a:cubicBezTo>
                    <a:pt x="14568" y="184"/>
                    <a:pt x="14383" y="0"/>
                    <a:pt x="14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7"/>
            <p:cNvSpPr/>
            <p:nvPr/>
          </p:nvSpPr>
          <p:spPr>
            <a:xfrm>
              <a:off x="1608300" y="4323350"/>
              <a:ext cx="284900" cy="262575"/>
            </a:xfrm>
            <a:custGeom>
              <a:avLst/>
              <a:gdLst/>
              <a:ahLst/>
              <a:cxnLst/>
              <a:rect l="l" t="t" r="r" b="b"/>
              <a:pathLst>
                <a:path w="11396" h="10503" extrusionOk="0">
                  <a:moveTo>
                    <a:pt x="5816" y="0"/>
                  </a:moveTo>
                  <a:cubicBezTo>
                    <a:pt x="4835" y="0"/>
                    <a:pt x="3846" y="270"/>
                    <a:pt x="2966" y="825"/>
                  </a:cubicBezTo>
                  <a:cubicBezTo>
                    <a:pt x="2049" y="1402"/>
                    <a:pt x="1544" y="2294"/>
                    <a:pt x="1107" y="3374"/>
                  </a:cubicBezTo>
                  <a:cubicBezTo>
                    <a:pt x="0" y="6112"/>
                    <a:pt x="1207" y="8959"/>
                    <a:pt x="3945" y="10065"/>
                  </a:cubicBezTo>
                  <a:cubicBezTo>
                    <a:pt x="4673" y="10359"/>
                    <a:pt x="5415" y="10503"/>
                    <a:pt x="6135" y="10503"/>
                  </a:cubicBezTo>
                  <a:cubicBezTo>
                    <a:pt x="7829" y="10503"/>
                    <a:pt x="9396" y="9708"/>
                    <a:pt x="10344" y="8198"/>
                  </a:cubicBezTo>
                  <a:cubicBezTo>
                    <a:pt x="11194" y="6842"/>
                    <a:pt x="11395" y="5180"/>
                    <a:pt x="10893" y="3662"/>
                  </a:cubicBezTo>
                  <a:lnTo>
                    <a:pt x="9792" y="1769"/>
                  </a:lnTo>
                  <a:cubicBezTo>
                    <a:pt x="8746" y="608"/>
                    <a:pt x="7290" y="0"/>
                    <a:pt x="58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7"/>
            <p:cNvSpPr/>
            <p:nvPr/>
          </p:nvSpPr>
          <p:spPr>
            <a:xfrm>
              <a:off x="1664525" y="4086000"/>
              <a:ext cx="87175" cy="87200"/>
            </a:xfrm>
            <a:custGeom>
              <a:avLst/>
              <a:gdLst/>
              <a:ahLst/>
              <a:cxnLst/>
              <a:rect l="l" t="t" r="r" b="b"/>
              <a:pathLst>
                <a:path w="3487" h="3488" extrusionOk="0">
                  <a:moveTo>
                    <a:pt x="1020" y="1"/>
                  </a:moveTo>
                  <a:cubicBezTo>
                    <a:pt x="832" y="1"/>
                    <a:pt x="658" y="57"/>
                    <a:pt x="509" y="176"/>
                  </a:cubicBezTo>
                  <a:cubicBezTo>
                    <a:pt x="370" y="286"/>
                    <a:pt x="190" y="356"/>
                    <a:pt x="141" y="538"/>
                  </a:cubicBezTo>
                  <a:cubicBezTo>
                    <a:pt x="1" y="1057"/>
                    <a:pt x="213" y="1811"/>
                    <a:pt x="734" y="2469"/>
                  </a:cubicBezTo>
                  <a:cubicBezTo>
                    <a:pt x="1243" y="3112"/>
                    <a:pt x="1910" y="3488"/>
                    <a:pt x="2441" y="3488"/>
                  </a:cubicBezTo>
                  <a:cubicBezTo>
                    <a:pt x="2521" y="3488"/>
                    <a:pt x="2597" y="3480"/>
                    <a:pt x="2669" y="3463"/>
                  </a:cubicBezTo>
                  <a:cubicBezTo>
                    <a:pt x="2784" y="3436"/>
                    <a:pt x="2863" y="3342"/>
                    <a:pt x="2954" y="3270"/>
                  </a:cubicBezTo>
                  <a:cubicBezTo>
                    <a:pt x="3487" y="2847"/>
                    <a:pt x="3297" y="1903"/>
                    <a:pt x="2593" y="1013"/>
                  </a:cubicBezTo>
                  <a:cubicBezTo>
                    <a:pt x="2085" y="373"/>
                    <a:pt x="1505" y="1"/>
                    <a:pt x="10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7"/>
            <p:cNvSpPr/>
            <p:nvPr/>
          </p:nvSpPr>
          <p:spPr>
            <a:xfrm>
              <a:off x="1492875" y="4234000"/>
              <a:ext cx="82050" cy="79150"/>
            </a:xfrm>
            <a:custGeom>
              <a:avLst/>
              <a:gdLst/>
              <a:ahLst/>
              <a:cxnLst/>
              <a:rect l="l" t="t" r="r" b="b"/>
              <a:pathLst>
                <a:path w="3282" h="3166" extrusionOk="0">
                  <a:moveTo>
                    <a:pt x="1799" y="0"/>
                  </a:moveTo>
                  <a:cubicBezTo>
                    <a:pt x="1186" y="0"/>
                    <a:pt x="651" y="208"/>
                    <a:pt x="368" y="705"/>
                  </a:cubicBezTo>
                  <a:cubicBezTo>
                    <a:pt x="1" y="1348"/>
                    <a:pt x="110" y="2159"/>
                    <a:pt x="634" y="2683"/>
                  </a:cubicBezTo>
                  <a:cubicBezTo>
                    <a:pt x="951" y="3000"/>
                    <a:pt x="1372" y="3165"/>
                    <a:pt x="1798" y="3165"/>
                  </a:cubicBezTo>
                  <a:cubicBezTo>
                    <a:pt x="2077" y="3165"/>
                    <a:pt x="2358" y="3094"/>
                    <a:pt x="2612" y="2949"/>
                  </a:cubicBezTo>
                  <a:cubicBezTo>
                    <a:pt x="3109" y="2666"/>
                    <a:pt x="3282" y="2131"/>
                    <a:pt x="3282" y="1518"/>
                  </a:cubicBezTo>
                  <a:cubicBezTo>
                    <a:pt x="3282" y="610"/>
                    <a:pt x="2707" y="0"/>
                    <a:pt x="17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7"/>
            <p:cNvSpPr/>
            <p:nvPr/>
          </p:nvSpPr>
          <p:spPr>
            <a:xfrm>
              <a:off x="1466175" y="4415900"/>
              <a:ext cx="102750" cy="20575"/>
            </a:xfrm>
            <a:custGeom>
              <a:avLst/>
              <a:gdLst/>
              <a:ahLst/>
              <a:cxnLst/>
              <a:rect l="l" t="t" r="r" b="b"/>
              <a:pathLst>
                <a:path w="4110" h="823" extrusionOk="0">
                  <a:moveTo>
                    <a:pt x="410" y="1"/>
                  </a:moveTo>
                  <a:cubicBezTo>
                    <a:pt x="184" y="1"/>
                    <a:pt x="0" y="184"/>
                    <a:pt x="0" y="411"/>
                  </a:cubicBezTo>
                  <a:cubicBezTo>
                    <a:pt x="0" y="639"/>
                    <a:pt x="186" y="823"/>
                    <a:pt x="413" y="823"/>
                  </a:cubicBezTo>
                  <a:cubicBezTo>
                    <a:pt x="415" y="823"/>
                    <a:pt x="418" y="823"/>
                    <a:pt x="421" y="823"/>
                  </a:cubicBezTo>
                  <a:lnTo>
                    <a:pt x="3689" y="823"/>
                  </a:lnTo>
                  <a:cubicBezTo>
                    <a:pt x="3691" y="823"/>
                    <a:pt x="3694" y="823"/>
                    <a:pt x="3697" y="823"/>
                  </a:cubicBezTo>
                  <a:cubicBezTo>
                    <a:pt x="3924" y="823"/>
                    <a:pt x="4109" y="639"/>
                    <a:pt x="4109" y="411"/>
                  </a:cubicBezTo>
                  <a:cubicBezTo>
                    <a:pt x="4109" y="184"/>
                    <a:pt x="3925" y="1"/>
                    <a:pt x="3699" y="1"/>
                  </a:cubicBezTo>
                  <a:cubicBezTo>
                    <a:pt x="3696" y="1"/>
                    <a:pt x="3692" y="1"/>
                    <a:pt x="3689" y="1"/>
                  </a:cubicBezTo>
                  <a:lnTo>
                    <a:pt x="421" y="1"/>
                  </a:lnTo>
                  <a:cubicBezTo>
                    <a:pt x="417" y="1"/>
                    <a:pt x="414" y="1"/>
                    <a:pt x="4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7"/>
            <p:cNvSpPr/>
            <p:nvPr/>
          </p:nvSpPr>
          <p:spPr>
            <a:xfrm>
              <a:off x="1502075" y="4230800"/>
              <a:ext cx="80350" cy="76900"/>
            </a:xfrm>
            <a:custGeom>
              <a:avLst/>
              <a:gdLst/>
              <a:ahLst/>
              <a:cxnLst/>
              <a:rect l="l" t="t" r="r" b="b"/>
              <a:pathLst>
                <a:path w="3214" h="3076" extrusionOk="0">
                  <a:moveTo>
                    <a:pt x="1427" y="1"/>
                  </a:moveTo>
                  <a:cubicBezTo>
                    <a:pt x="837" y="1"/>
                    <a:pt x="291" y="319"/>
                    <a:pt x="0" y="833"/>
                  </a:cubicBezTo>
                  <a:cubicBezTo>
                    <a:pt x="255" y="687"/>
                    <a:pt x="536" y="616"/>
                    <a:pt x="816" y="616"/>
                  </a:cubicBezTo>
                  <a:cubicBezTo>
                    <a:pt x="1241" y="616"/>
                    <a:pt x="1662" y="781"/>
                    <a:pt x="1978" y="1097"/>
                  </a:cubicBezTo>
                  <a:cubicBezTo>
                    <a:pt x="2502" y="1622"/>
                    <a:pt x="2611" y="2432"/>
                    <a:pt x="2244" y="3075"/>
                  </a:cubicBezTo>
                  <a:cubicBezTo>
                    <a:pt x="2894" y="2707"/>
                    <a:pt x="3214" y="1946"/>
                    <a:pt x="3023" y="1225"/>
                  </a:cubicBezTo>
                  <a:cubicBezTo>
                    <a:pt x="2832" y="503"/>
                    <a:pt x="2180" y="1"/>
                    <a:pt x="1434" y="1"/>
                  </a:cubicBezTo>
                  <a:cubicBezTo>
                    <a:pt x="1433" y="1"/>
                    <a:pt x="1432" y="1"/>
                    <a:pt x="1431" y="1"/>
                  </a:cubicBezTo>
                  <a:cubicBezTo>
                    <a:pt x="1430" y="1"/>
                    <a:pt x="1428" y="1"/>
                    <a:pt x="14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7"/>
            <p:cNvSpPr/>
            <p:nvPr/>
          </p:nvSpPr>
          <p:spPr>
            <a:xfrm>
              <a:off x="1668025" y="4083925"/>
              <a:ext cx="84300" cy="88650"/>
            </a:xfrm>
            <a:custGeom>
              <a:avLst/>
              <a:gdLst/>
              <a:ahLst/>
              <a:cxnLst/>
              <a:rect l="l" t="t" r="r" b="b"/>
              <a:pathLst>
                <a:path w="3372" h="3546" extrusionOk="0">
                  <a:moveTo>
                    <a:pt x="822" y="1"/>
                  </a:moveTo>
                  <a:cubicBezTo>
                    <a:pt x="617" y="1"/>
                    <a:pt x="432" y="56"/>
                    <a:pt x="284" y="174"/>
                  </a:cubicBezTo>
                  <a:cubicBezTo>
                    <a:pt x="145" y="284"/>
                    <a:pt x="50" y="440"/>
                    <a:pt x="1" y="621"/>
                  </a:cubicBezTo>
                  <a:cubicBezTo>
                    <a:pt x="76" y="602"/>
                    <a:pt x="156" y="593"/>
                    <a:pt x="240" y="593"/>
                  </a:cubicBezTo>
                  <a:cubicBezTo>
                    <a:pt x="770" y="593"/>
                    <a:pt x="1433" y="964"/>
                    <a:pt x="1942" y="1604"/>
                  </a:cubicBezTo>
                  <a:cubicBezTo>
                    <a:pt x="2464" y="2264"/>
                    <a:pt x="2671" y="3026"/>
                    <a:pt x="2528" y="3546"/>
                  </a:cubicBezTo>
                  <a:cubicBezTo>
                    <a:pt x="2641" y="3519"/>
                    <a:pt x="2746" y="3468"/>
                    <a:pt x="2838" y="3397"/>
                  </a:cubicBezTo>
                  <a:cubicBezTo>
                    <a:pt x="3371" y="2974"/>
                    <a:pt x="3232" y="1910"/>
                    <a:pt x="2528" y="1019"/>
                  </a:cubicBezTo>
                  <a:cubicBezTo>
                    <a:pt x="2019" y="376"/>
                    <a:pt x="1353" y="1"/>
                    <a:pt x="8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7"/>
            <p:cNvSpPr/>
            <p:nvPr/>
          </p:nvSpPr>
          <p:spPr>
            <a:xfrm>
              <a:off x="1250650" y="4261650"/>
              <a:ext cx="90250" cy="20600"/>
            </a:xfrm>
            <a:custGeom>
              <a:avLst/>
              <a:gdLst/>
              <a:ahLst/>
              <a:cxnLst/>
              <a:rect l="l" t="t" r="r" b="b"/>
              <a:pathLst>
                <a:path w="3610" h="824" extrusionOk="0">
                  <a:moveTo>
                    <a:pt x="1" y="1"/>
                  </a:moveTo>
                  <a:cubicBezTo>
                    <a:pt x="19" y="278"/>
                    <a:pt x="49" y="552"/>
                    <a:pt x="87" y="824"/>
                  </a:cubicBezTo>
                  <a:lnTo>
                    <a:pt x="3610" y="824"/>
                  </a:lnTo>
                  <a:cubicBezTo>
                    <a:pt x="3498" y="554"/>
                    <a:pt x="3396" y="281"/>
                    <a:pt x="33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7"/>
            <p:cNvSpPr/>
            <p:nvPr/>
          </p:nvSpPr>
          <p:spPr>
            <a:xfrm>
              <a:off x="1348275" y="4061100"/>
              <a:ext cx="141325" cy="124525"/>
            </a:xfrm>
            <a:custGeom>
              <a:avLst/>
              <a:gdLst/>
              <a:ahLst/>
              <a:cxnLst/>
              <a:rect l="l" t="t" r="r" b="b"/>
              <a:pathLst>
                <a:path w="5653" h="4981" extrusionOk="0">
                  <a:moveTo>
                    <a:pt x="3513" y="1"/>
                  </a:moveTo>
                  <a:cubicBezTo>
                    <a:pt x="3288" y="1"/>
                    <a:pt x="3052" y="40"/>
                    <a:pt x="2811" y="126"/>
                  </a:cubicBezTo>
                  <a:cubicBezTo>
                    <a:pt x="2327" y="299"/>
                    <a:pt x="1840" y="605"/>
                    <a:pt x="1413" y="1030"/>
                  </a:cubicBezTo>
                  <a:cubicBezTo>
                    <a:pt x="278" y="2167"/>
                    <a:pt x="1" y="3731"/>
                    <a:pt x="796" y="4526"/>
                  </a:cubicBezTo>
                  <a:cubicBezTo>
                    <a:pt x="1083" y="4814"/>
                    <a:pt x="1472" y="4961"/>
                    <a:pt x="1904" y="4979"/>
                  </a:cubicBezTo>
                  <a:cubicBezTo>
                    <a:pt x="1922" y="4980"/>
                    <a:pt x="1941" y="4980"/>
                    <a:pt x="1960" y="4980"/>
                  </a:cubicBezTo>
                  <a:cubicBezTo>
                    <a:pt x="2707" y="4980"/>
                    <a:pt x="3512" y="4388"/>
                    <a:pt x="4010" y="3890"/>
                  </a:cubicBezTo>
                  <a:cubicBezTo>
                    <a:pt x="5146" y="2754"/>
                    <a:pt x="5653" y="1361"/>
                    <a:pt x="4856" y="565"/>
                  </a:cubicBezTo>
                  <a:cubicBezTo>
                    <a:pt x="4510" y="217"/>
                    <a:pt x="4040" y="1"/>
                    <a:pt x="35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7"/>
            <p:cNvSpPr/>
            <p:nvPr/>
          </p:nvSpPr>
          <p:spPr>
            <a:xfrm>
              <a:off x="1395850" y="4060075"/>
              <a:ext cx="95025" cy="125550"/>
            </a:xfrm>
            <a:custGeom>
              <a:avLst/>
              <a:gdLst/>
              <a:ahLst/>
              <a:cxnLst/>
              <a:rect l="l" t="t" r="r" b="b"/>
              <a:pathLst>
                <a:path w="3801" h="5022" extrusionOk="0">
                  <a:moveTo>
                    <a:pt x="1812" y="1"/>
                  </a:moveTo>
                  <a:cubicBezTo>
                    <a:pt x="1522" y="1"/>
                    <a:pt x="1216" y="57"/>
                    <a:pt x="908" y="167"/>
                  </a:cubicBezTo>
                  <a:cubicBezTo>
                    <a:pt x="1342" y="184"/>
                    <a:pt x="1732" y="330"/>
                    <a:pt x="2021" y="619"/>
                  </a:cubicBezTo>
                  <a:cubicBezTo>
                    <a:pt x="2816" y="1414"/>
                    <a:pt x="2539" y="2979"/>
                    <a:pt x="1404" y="4113"/>
                  </a:cubicBezTo>
                  <a:cubicBezTo>
                    <a:pt x="977" y="4541"/>
                    <a:pt x="485" y="4848"/>
                    <a:pt x="1" y="5020"/>
                  </a:cubicBezTo>
                  <a:cubicBezTo>
                    <a:pt x="28" y="5021"/>
                    <a:pt x="55" y="5022"/>
                    <a:pt x="82" y="5022"/>
                  </a:cubicBezTo>
                  <a:cubicBezTo>
                    <a:pt x="827" y="5022"/>
                    <a:pt x="1691" y="4649"/>
                    <a:pt x="2389" y="3951"/>
                  </a:cubicBezTo>
                  <a:cubicBezTo>
                    <a:pt x="3525" y="2814"/>
                    <a:pt x="3801" y="1250"/>
                    <a:pt x="3006" y="455"/>
                  </a:cubicBezTo>
                  <a:cubicBezTo>
                    <a:pt x="2699" y="148"/>
                    <a:pt x="2278" y="1"/>
                    <a:pt x="18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7"/>
            <p:cNvSpPr/>
            <p:nvPr/>
          </p:nvSpPr>
          <p:spPr>
            <a:xfrm>
              <a:off x="1277650" y="4097150"/>
              <a:ext cx="51225" cy="20575"/>
            </a:xfrm>
            <a:custGeom>
              <a:avLst/>
              <a:gdLst/>
              <a:ahLst/>
              <a:cxnLst/>
              <a:rect l="l" t="t" r="r" b="b"/>
              <a:pathLst>
                <a:path w="2049" h="823" extrusionOk="0">
                  <a:moveTo>
                    <a:pt x="432" y="0"/>
                  </a:moveTo>
                  <a:cubicBezTo>
                    <a:pt x="276" y="268"/>
                    <a:pt x="133" y="542"/>
                    <a:pt x="0" y="822"/>
                  </a:cubicBezTo>
                  <a:lnTo>
                    <a:pt x="1859" y="822"/>
                  </a:lnTo>
                  <a:cubicBezTo>
                    <a:pt x="1913" y="545"/>
                    <a:pt x="1975" y="270"/>
                    <a:pt x="2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7"/>
            <p:cNvSpPr/>
            <p:nvPr/>
          </p:nvSpPr>
          <p:spPr>
            <a:xfrm>
              <a:off x="1599725" y="4004600"/>
              <a:ext cx="128575" cy="20575"/>
            </a:xfrm>
            <a:custGeom>
              <a:avLst/>
              <a:gdLst/>
              <a:ahLst/>
              <a:cxnLst/>
              <a:rect l="l" t="t" r="r" b="b"/>
              <a:pathLst>
                <a:path w="5143" h="823" extrusionOk="0">
                  <a:moveTo>
                    <a:pt x="404" y="1"/>
                  </a:moveTo>
                  <a:cubicBezTo>
                    <a:pt x="179" y="5"/>
                    <a:pt x="1" y="188"/>
                    <a:pt x="1" y="411"/>
                  </a:cubicBezTo>
                  <a:cubicBezTo>
                    <a:pt x="1" y="636"/>
                    <a:pt x="179" y="819"/>
                    <a:pt x="404" y="823"/>
                  </a:cubicBezTo>
                  <a:lnTo>
                    <a:pt x="5142" y="823"/>
                  </a:lnTo>
                  <a:cubicBezTo>
                    <a:pt x="4808" y="529"/>
                    <a:pt x="4459" y="254"/>
                    <a:pt x="40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77"/>
            <p:cNvSpPr/>
            <p:nvPr/>
          </p:nvSpPr>
          <p:spPr>
            <a:xfrm>
              <a:off x="1436825" y="4400650"/>
              <a:ext cx="80975" cy="49100"/>
            </a:xfrm>
            <a:custGeom>
              <a:avLst/>
              <a:gdLst/>
              <a:ahLst/>
              <a:cxnLst/>
              <a:rect l="l" t="t" r="r" b="b"/>
              <a:pathLst>
                <a:path w="3239" h="1964" extrusionOk="0">
                  <a:moveTo>
                    <a:pt x="749" y="0"/>
                  </a:moveTo>
                  <a:cubicBezTo>
                    <a:pt x="469" y="0"/>
                    <a:pt x="213" y="50"/>
                    <a:pt x="0" y="144"/>
                  </a:cubicBezTo>
                  <a:lnTo>
                    <a:pt x="1153" y="1963"/>
                  </a:lnTo>
                  <a:lnTo>
                    <a:pt x="3239" y="1805"/>
                  </a:lnTo>
                  <a:cubicBezTo>
                    <a:pt x="3236" y="1211"/>
                    <a:pt x="2656" y="544"/>
                    <a:pt x="1787" y="206"/>
                  </a:cubicBezTo>
                  <a:cubicBezTo>
                    <a:pt x="1432" y="67"/>
                    <a:pt x="1075" y="0"/>
                    <a:pt x="74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77"/>
            <p:cNvSpPr/>
            <p:nvPr/>
          </p:nvSpPr>
          <p:spPr>
            <a:xfrm>
              <a:off x="1417000" y="4404225"/>
              <a:ext cx="100850" cy="66050"/>
            </a:xfrm>
            <a:custGeom>
              <a:avLst/>
              <a:gdLst/>
              <a:ahLst/>
              <a:cxnLst/>
              <a:rect l="l" t="t" r="r" b="b"/>
              <a:pathLst>
                <a:path w="4034" h="2642" extrusionOk="0">
                  <a:moveTo>
                    <a:pt x="793" y="1"/>
                  </a:moveTo>
                  <a:cubicBezTo>
                    <a:pt x="538" y="114"/>
                    <a:pt x="349" y="289"/>
                    <a:pt x="257" y="523"/>
                  </a:cubicBezTo>
                  <a:cubicBezTo>
                    <a:pt x="1" y="1179"/>
                    <a:pt x="625" y="2035"/>
                    <a:pt x="1652" y="2437"/>
                  </a:cubicBezTo>
                  <a:cubicBezTo>
                    <a:pt x="2007" y="2575"/>
                    <a:pt x="2363" y="2641"/>
                    <a:pt x="2688" y="2641"/>
                  </a:cubicBezTo>
                  <a:cubicBezTo>
                    <a:pt x="3304" y="2641"/>
                    <a:pt x="3807" y="2405"/>
                    <a:pt x="3975" y="1976"/>
                  </a:cubicBezTo>
                  <a:cubicBezTo>
                    <a:pt x="4015" y="1875"/>
                    <a:pt x="4033" y="1769"/>
                    <a:pt x="4032" y="1662"/>
                  </a:cubicBezTo>
                  <a:cubicBezTo>
                    <a:pt x="2871" y="1283"/>
                    <a:pt x="1778" y="722"/>
                    <a:pt x="7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7"/>
            <p:cNvSpPr/>
            <p:nvPr/>
          </p:nvSpPr>
          <p:spPr>
            <a:xfrm>
              <a:off x="1686925" y="4367525"/>
              <a:ext cx="193725" cy="165700"/>
            </a:xfrm>
            <a:custGeom>
              <a:avLst/>
              <a:gdLst/>
              <a:ahLst/>
              <a:cxnLst/>
              <a:rect l="l" t="t" r="r" b="b"/>
              <a:pathLst>
                <a:path w="7749" h="6628" extrusionOk="0">
                  <a:moveTo>
                    <a:pt x="6647" y="0"/>
                  </a:moveTo>
                  <a:lnTo>
                    <a:pt x="6647" y="2"/>
                  </a:lnTo>
                  <a:lnTo>
                    <a:pt x="1635" y="2125"/>
                  </a:lnTo>
                  <a:cubicBezTo>
                    <a:pt x="1118" y="2345"/>
                    <a:pt x="876" y="2943"/>
                    <a:pt x="1096" y="3459"/>
                  </a:cubicBezTo>
                  <a:cubicBezTo>
                    <a:pt x="1315" y="3977"/>
                    <a:pt x="1074" y="4576"/>
                    <a:pt x="556" y="4795"/>
                  </a:cubicBezTo>
                  <a:lnTo>
                    <a:pt x="0" y="5029"/>
                  </a:lnTo>
                  <a:lnTo>
                    <a:pt x="44" y="6380"/>
                  </a:lnTo>
                  <a:lnTo>
                    <a:pt x="1830" y="6627"/>
                  </a:lnTo>
                  <a:lnTo>
                    <a:pt x="4576" y="5457"/>
                  </a:lnTo>
                  <a:cubicBezTo>
                    <a:pt x="5094" y="5238"/>
                    <a:pt x="5336" y="4641"/>
                    <a:pt x="5117" y="4123"/>
                  </a:cubicBezTo>
                  <a:cubicBezTo>
                    <a:pt x="4896" y="3605"/>
                    <a:pt x="5138" y="3008"/>
                    <a:pt x="5656" y="2789"/>
                  </a:cubicBezTo>
                  <a:lnTo>
                    <a:pt x="7748" y="1893"/>
                  </a:lnTo>
                  <a:cubicBezTo>
                    <a:pt x="7515" y="1193"/>
                    <a:pt x="7141" y="549"/>
                    <a:pt x="66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7"/>
            <p:cNvSpPr/>
            <p:nvPr/>
          </p:nvSpPr>
          <p:spPr>
            <a:xfrm>
              <a:off x="1633575" y="4493200"/>
              <a:ext cx="99100" cy="67175"/>
            </a:xfrm>
            <a:custGeom>
              <a:avLst/>
              <a:gdLst/>
              <a:ahLst/>
              <a:cxnLst/>
              <a:rect l="l" t="t" r="r" b="b"/>
              <a:pathLst>
                <a:path w="3964" h="2687" extrusionOk="0">
                  <a:moveTo>
                    <a:pt x="2134" y="0"/>
                  </a:moveTo>
                  <a:lnTo>
                    <a:pt x="1" y="896"/>
                  </a:lnTo>
                  <a:cubicBezTo>
                    <a:pt x="338" y="1588"/>
                    <a:pt x="820" y="2199"/>
                    <a:pt x="1416" y="2687"/>
                  </a:cubicBezTo>
                  <a:lnTo>
                    <a:pt x="3964" y="1602"/>
                  </a:lnTo>
                  <a:cubicBezTo>
                    <a:pt x="3238" y="1217"/>
                    <a:pt x="2613" y="668"/>
                    <a:pt x="2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9" name="Google Shape;3339;p77"/>
          <p:cNvGrpSpPr/>
          <p:nvPr/>
        </p:nvGrpSpPr>
        <p:grpSpPr>
          <a:xfrm>
            <a:off x="2586000" y="4135935"/>
            <a:ext cx="552289" cy="465972"/>
            <a:chOff x="2039850" y="3984950"/>
            <a:chExt cx="637600" cy="537950"/>
          </a:xfrm>
        </p:grpSpPr>
        <p:sp>
          <p:nvSpPr>
            <p:cNvPr id="3340" name="Google Shape;3340;p77"/>
            <p:cNvSpPr/>
            <p:nvPr/>
          </p:nvSpPr>
          <p:spPr>
            <a:xfrm>
              <a:off x="2249075" y="4154300"/>
              <a:ext cx="219150" cy="219150"/>
            </a:xfrm>
            <a:custGeom>
              <a:avLst/>
              <a:gdLst/>
              <a:ahLst/>
              <a:cxnLst/>
              <a:rect l="l" t="t" r="r" b="b"/>
              <a:pathLst>
                <a:path w="8766" h="8766" extrusionOk="0">
                  <a:moveTo>
                    <a:pt x="4384" y="1"/>
                  </a:moveTo>
                  <a:cubicBezTo>
                    <a:pt x="4163" y="1"/>
                    <a:pt x="3985" y="179"/>
                    <a:pt x="3985" y="398"/>
                  </a:cubicBezTo>
                  <a:lnTo>
                    <a:pt x="3985" y="1865"/>
                  </a:lnTo>
                  <a:cubicBezTo>
                    <a:pt x="3985" y="2172"/>
                    <a:pt x="3808" y="2451"/>
                    <a:pt x="3532" y="2581"/>
                  </a:cubicBezTo>
                  <a:cubicBezTo>
                    <a:pt x="3115" y="2779"/>
                    <a:pt x="2779" y="3115"/>
                    <a:pt x="2581" y="3532"/>
                  </a:cubicBezTo>
                  <a:cubicBezTo>
                    <a:pt x="2451" y="3808"/>
                    <a:pt x="2171" y="3985"/>
                    <a:pt x="1865" y="3985"/>
                  </a:cubicBezTo>
                  <a:lnTo>
                    <a:pt x="398" y="3985"/>
                  </a:lnTo>
                  <a:cubicBezTo>
                    <a:pt x="179" y="3985"/>
                    <a:pt x="1" y="4163"/>
                    <a:pt x="1" y="4384"/>
                  </a:cubicBezTo>
                  <a:cubicBezTo>
                    <a:pt x="1" y="4603"/>
                    <a:pt x="179" y="4781"/>
                    <a:pt x="398" y="4781"/>
                  </a:cubicBezTo>
                  <a:lnTo>
                    <a:pt x="1865" y="4781"/>
                  </a:lnTo>
                  <a:cubicBezTo>
                    <a:pt x="2171" y="4781"/>
                    <a:pt x="2451" y="4958"/>
                    <a:pt x="2581" y="5234"/>
                  </a:cubicBezTo>
                  <a:cubicBezTo>
                    <a:pt x="2779" y="5651"/>
                    <a:pt x="3115" y="5987"/>
                    <a:pt x="3532" y="6185"/>
                  </a:cubicBezTo>
                  <a:cubicBezTo>
                    <a:pt x="3808" y="6315"/>
                    <a:pt x="3985" y="6595"/>
                    <a:pt x="3985" y="6901"/>
                  </a:cubicBezTo>
                  <a:lnTo>
                    <a:pt x="3985" y="8368"/>
                  </a:lnTo>
                  <a:cubicBezTo>
                    <a:pt x="3985" y="8587"/>
                    <a:pt x="4163" y="8765"/>
                    <a:pt x="4384" y="8765"/>
                  </a:cubicBezTo>
                  <a:cubicBezTo>
                    <a:pt x="4603" y="8765"/>
                    <a:pt x="4781" y="8587"/>
                    <a:pt x="4781" y="8368"/>
                  </a:cubicBezTo>
                  <a:lnTo>
                    <a:pt x="4781" y="6901"/>
                  </a:lnTo>
                  <a:cubicBezTo>
                    <a:pt x="4781" y="6595"/>
                    <a:pt x="4958" y="6315"/>
                    <a:pt x="5234" y="6185"/>
                  </a:cubicBezTo>
                  <a:cubicBezTo>
                    <a:pt x="5651" y="5987"/>
                    <a:pt x="5987" y="5651"/>
                    <a:pt x="6185" y="5234"/>
                  </a:cubicBezTo>
                  <a:cubicBezTo>
                    <a:pt x="6315" y="4958"/>
                    <a:pt x="6594" y="4781"/>
                    <a:pt x="6901" y="4781"/>
                  </a:cubicBezTo>
                  <a:lnTo>
                    <a:pt x="8368" y="4781"/>
                  </a:lnTo>
                  <a:cubicBezTo>
                    <a:pt x="8587" y="4781"/>
                    <a:pt x="8766" y="4603"/>
                    <a:pt x="8766" y="4384"/>
                  </a:cubicBezTo>
                  <a:cubicBezTo>
                    <a:pt x="8766" y="4163"/>
                    <a:pt x="8587" y="3985"/>
                    <a:pt x="8368" y="3985"/>
                  </a:cubicBezTo>
                  <a:lnTo>
                    <a:pt x="6901" y="3985"/>
                  </a:lnTo>
                  <a:cubicBezTo>
                    <a:pt x="6594" y="3985"/>
                    <a:pt x="6315" y="3808"/>
                    <a:pt x="6185" y="3532"/>
                  </a:cubicBezTo>
                  <a:cubicBezTo>
                    <a:pt x="5987" y="3115"/>
                    <a:pt x="5651" y="2779"/>
                    <a:pt x="5234" y="2581"/>
                  </a:cubicBezTo>
                  <a:cubicBezTo>
                    <a:pt x="4958" y="2451"/>
                    <a:pt x="4781" y="2172"/>
                    <a:pt x="4781" y="1865"/>
                  </a:cubicBezTo>
                  <a:lnTo>
                    <a:pt x="4781" y="398"/>
                  </a:lnTo>
                  <a:cubicBezTo>
                    <a:pt x="4781" y="179"/>
                    <a:pt x="4603" y="1"/>
                    <a:pt x="43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7"/>
            <p:cNvSpPr/>
            <p:nvPr/>
          </p:nvSpPr>
          <p:spPr>
            <a:xfrm>
              <a:off x="2070025" y="4011025"/>
              <a:ext cx="577250" cy="505700"/>
            </a:xfrm>
            <a:custGeom>
              <a:avLst/>
              <a:gdLst/>
              <a:ahLst/>
              <a:cxnLst/>
              <a:rect l="l" t="t" r="r" b="b"/>
              <a:pathLst>
                <a:path w="23090" h="20228" extrusionOk="0">
                  <a:moveTo>
                    <a:pt x="5494" y="815"/>
                  </a:moveTo>
                  <a:cubicBezTo>
                    <a:pt x="8204" y="815"/>
                    <a:pt x="12140" y="2819"/>
                    <a:pt x="15490" y="6169"/>
                  </a:cubicBezTo>
                  <a:cubicBezTo>
                    <a:pt x="20072" y="10751"/>
                    <a:pt x="22136" y="16428"/>
                    <a:pt x="19998" y="18567"/>
                  </a:cubicBezTo>
                  <a:cubicBezTo>
                    <a:pt x="19423" y="19142"/>
                    <a:pt x="18592" y="19413"/>
                    <a:pt x="17596" y="19413"/>
                  </a:cubicBezTo>
                  <a:cubicBezTo>
                    <a:pt x="14886" y="19413"/>
                    <a:pt x="10950" y="17408"/>
                    <a:pt x="7600" y="14058"/>
                  </a:cubicBezTo>
                  <a:cubicBezTo>
                    <a:pt x="3018" y="9477"/>
                    <a:pt x="954" y="3799"/>
                    <a:pt x="3092" y="1661"/>
                  </a:cubicBezTo>
                  <a:cubicBezTo>
                    <a:pt x="3667" y="1086"/>
                    <a:pt x="4498" y="815"/>
                    <a:pt x="5494" y="815"/>
                  </a:cubicBezTo>
                  <a:close/>
                  <a:moveTo>
                    <a:pt x="5536" y="1"/>
                  </a:moveTo>
                  <a:cubicBezTo>
                    <a:pt x="4311" y="1"/>
                    <a:pt x="3273" y="354"/>
                    <a:pt x="2529" y="1098"/>
                  </a:cubicBezTo>
                  <a:cubicBezTo>
                    <a:pt x="1" y="3626"/>
                    <a:pt x="1981" y="9566"/>
                    <a:pt x="7037" y="14622"/>
                  </a:cubicBezTo>
                  <a:cubicBezTo>
                    <a:pt x="10606" y="18192"/>
                    <a:pt x="14615" y="20228"/>
                    <a:pt x="17554" y="20228"/>
                  </a:cubicBezTo>
                  <a:cubicBezTo>
                    <a:pt x="18779" y="20228"/>
                    <a:pt x="19818" y="19874"/>
                    <a:pt x="20561" y="19130"/>
                  </a:cubicBezTo>
                  <a:cubicBezTo>
                    <a:pt x="23089" y="16603"/>
                    <a:pt x="21109" y="10662"/>
                    <a:pt x="16053" y="5606"/>
                  </a:cubicBezTo>
                  <a:cubicBezTo>
                    <a:pt x="12484" y="2037"/>
                    <a:pt x="8475" y="1"/>
                    <a:pt x="55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7"/>
            <p:cNvSpPr/>
            <p:nvPr/>
          </p:nvSpPr>
          <p:spPr>
            <a:xfrm>
              <a:off x="2070025" y="4011050"/>
              <a:ext cx="577250" cy="505700"/>
            </a:xfrm>
            <a:custGeom>
              <a:avLst/>
              <a:gdLst/>
              <a:ahLst/>
              <a:cxnLst/>
              <a:rect l="l" t="t" r="r" b="b"/>
              <a:pathLst>
                <a:path w="23090" h="20228" extrusionOk="0">
                  <a:moveTo>
                    <a:pt x="17596" y="814"/>
                  </a:moveTo>
                  <a:cubicBezTo>
                    <a:pt x="18592" y="814"/>
                    <a:pt x="19423" y="1085"/>
                    <a:pt x="19998" y="1660"/>
                  </a:cubicBezTo>
                  <a:cubicBezTo>
                    <a:pt x="22136" y="3798"/>
                    <a:pt x="20072" y="9476"/>
                    <a:pt x="15490" y="14057"/>
                  </a:cubicBezTo>
                  <a:cubicBezTo>
                    <a:pt x="12140" y="17407"/>
                    <a:pt x="8205" y="19412"/>
                    <a:pt x="5495" y="19412"/>
                  </a:cubicBezTo>
                  <a:cubicBezTo>
                    <a:pt x="4498" y="19412"/>
                    <a:pt x="3667" y="19141"/>
                    <a:pt x="3092" y="18566"/>
                  </a:cubicBezTo>
                  <a:cubicBezTo>
                    <a:pt x="954" y="16427"/>
                    <a:pt x="3018" y="10749"/>
                    <a:pt x="7601" y="6168"/>
                  </a:cubicBezTo>
                  <a:cubicBezTo>
                    <a:pt x="10951" y="2818"/>
                    <a:pt x="14886" y="814"/>
                    <a:pt x="17596" y="814"/>
                  </a:cubicBezTo>
                  <a:close/>
                  <a:moveTo>
                    <a:pt x="17555" y="0"/>
                  </a:moveTo>
                  <a:cubicBezTo>
                    <a:pt x="14616" y="0"/>
                    <a:pt x="10606" y="2036"/>
                    <a:pt x="7037" y="5606"/>
                  </a:cubicBezTo>
                  <a:cubicBezTo>
                    <a:pt x="1980" y="10661"/>
                    <a:pt x="1" y="16602"/>
                    <a:pt x="2529" y="19131"/>
                  </a:cubicBezTo>
                  <a:cubicBezTo>
                    <a:pt x="3273" y="19874"/>
                    <a:pt x="4311" y="20227"/>
                    <a:pt x="5535" y="20227"/>
                  </a:cubicBezTo>
                  <a:cubicBezTo>
                    <a:pt x="8474" y="20227"/>
                    <a:pt x="12484" y="18191"/>
                    <a:pt x="16053" y="14621"/>
                  </a:cubicBezTo>
                  <a:cubicBezTo>
                    <a:pt x="21110" y="9566"/>
                    <a:pt x="23089" y="3625"/>
                    <a:pt x="20561" y="1097"/>
                  </a:cubicBezTo>
                  <a:cubicBezTo>
                    <a:pt x="19818" y="354"/>
                    <a:pt x="18780" y="0"/>
                    <a:pt x="17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7"/>
            <p:cNvSpPr/>
            <p:nvPr/>
          </p:nvSpPr>
          <p:spPr>
            <a:xfrm>
              <a:off x="2121425" y="3984950"/>
              <a:ext cx="77875" cy="76800"/>
            </a:xfrm>
            <a:custGeom>
              <a:avLst/>
              <a:gdLst/>
              <a:ahLst/>
              <a:cxnLst/>
              <a:rect l="l" t="t" r="r" b="b"/>
              <a:pathLst>
                <a:path w="3115" h="3072" extrusionOk="0">
                  <a:moveTo>
                    <a:pt x="1520" y="0"/>
                  </a:moveTo>
                  <a:cubicBezTo>
                    <a:pt x="1248" y="0"/>
                    <a:pt x="976" y="70"/>
                    <a:pt x="732" y="208"/>
                  </a:cubicBezTo>
                  <a:cubicBezTo>
                    <a:pt x="251" y="483"/>
                    <a:pt x="0" y="1001"/>
                    <a:pt x="0" y="1595"/>
                  </a:cubicBezTo>
                  <a:cubicBezTo>
                    <a:pt x="0" y="2475"/>
                    <a:pt x="640" y="3072"/>
                    <a:pt x="1520" y="3072"/>
                  </a:cubicBezTo>
                  <a:cubicBezTo>
                    <a:pt x="2113" y="3072"/>
                    <a:pt x="2632" y="2864"/>
                    <a:pt x="2905" y="2381"/>
                  </a:cubicBezTo>
                  <a:cubicBezTo>
                    <a:pt x="3042" y="2142"/>
                    <a:pt x="3114" y="1871"/>
                    <a:pt x="3113" y="1595"/>
                  </a:cubicBezTo>
                  <a:cubicBezTo>
                    <a:pt x="3113" y="1026"/>
                    <a:pt x="2812" y="501"/>
                    <a:pt x="2321" y="217"/>
                  </a:cubicBezTo>
                  <a:cubicBezTo>
                    <a:pt x="2074" y="72"/>
                    <a:pt x="1797" y="0"/>
                    <a:pt x="15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7"/>
            <p:cNvSpPr/>
            <p:nvPr/>
          </p:nvSpPr>
          <p:spPr>
            <a:xfrm>
              <a:off x="2296375" y="4331175"/>
              <a:ext cx="29125" cy="28950"/>
            </a:xfrm>
            <a:custGeom>
              <a:avLst/>
              <a:gdLst/>
              <a:ahLst/>
              <a:cxnLst/>
              <a:rect l="l" t="t" r="r" b="b"/>
              <a:pathLst>
                <a:path w="1165" h="1158" extrusionOk="0">
                  <a:moveTo>
                    <a:pt x="707" y="0"/>
                  </a:moveTo>
                  <a:cubicBezTo>
                    <a:pt x="563" y="0"/>
                    <a:pt x="424" y="78"/>
                    <a:pt x="353" y="215"/>
                  </a:cubicBezTo>
                  <a:lnTo>
                    <a:pt x="153" y="560"/>
                  </a:lnTo>
                  <a:cubicBezTo>
                    <a:pt x="0" y="824"/>
                    <a:pt x="191" y="1157"/>
                    <a:pt x="498" y="1157"/>
                  </a:cubicBezTo>
                  <a:lnTo>
                    <a:pt x="498" y="1157"/>
                  </a:lnTo>
                  <a:cubicBezTo>
                    <a:pt x="640" y="1157"/>
                    <a:pt x="771" y="1082"/>
                    <a:pt x="843" y="958"/>
                  </a:cubicBezTo>
                  <a:lnTo>
                    <a:pt x="1043" y="614"/>
                  </a:lnTo>
                  <a:cubicBezTo>
                    <a:pt x="1165" y="421"/>
                    <a:pt x="1102" y="168"/>
                    <a:pt x="906" y="53"/>
                  </a:cubicBezTo>
                  <a:cubicBezTo>
                    <a:pt x="843" y="17"/>
                    <a:pt x="775" y="0"/>
                    <a:pt x="707" y="0"/>
                  </a:cubicBezTo>
                  <a:close/>
                  <a:moveTo>
                    <a:pt x="498" y="1157"/>
                  </a:moveTo>
                  <a:cubicBezTo>
                    <a:pt x="497" y="1157"/>
                    <a:pt x="497" y="1157"/>
                    <a:pt x="497" y="1157"/>
                  </a:cubicBezTo>
                  <a:lnTo>
                    <a:pt x="498" y="1157"/>
                  </a:lnTo>
                  <a:cubicBezTo>
                    <a:pt x="498" y="1157"/>
                    <a:pt x="498" y="1157"/>
                    <a:pt x="498" y="115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7"/>
            <p:cNvSpPr/>
            <p:nvPr/>
          </p:nvSpPr>
          <p:spPr>
            <a:xfrm>
              <a:off x="2391025" y="4167250"/>
              <a:ext cx="29100" cy="28950"/>
            </a:xfrm>
            <a:custGeom>
              <a:avLst/>
              <a:gdLst/>
              <a:ahLst/>
              <a:cxnLst/>
              <a:rect l="l" t="t" r="r" b="b"/>
              <a:pathLst>
                <a:path w="1164" h="1158" extrusionOk="0">
                  <a:moveTo>
                    <a:pt x="706" y="1"/>
                  </a:moveTo>
                  <a:cubicBezTo>
                    <a:pt x="563" y="1"/>
                    <a:pt x="424" y="79"/>
                    <a:pt x="353" y="215"/>
                  </a:cubicBezTo>
                  <a:lnTo>
                    <a:pt x="153" y="561"/>
                  </a:lnTo>
                  <a:cubicBezTo>
                    <a:pt x="0" y="825"/>
                    <a:pt x="191" y="1158"/>
                    <a:pt x="497" y="1158"/>
                  </a:cubicBezTo>
                  <a:lnTo>
                    <a:pt x="498" y="1158"/>
                  </a:lnTo>
                  <a:cubicBezTo>
                    <a:pt x="640" y="1158"/>
                    <a:pt x="773" y="1083"/>
                    <a:pt x="844" y="958"/>
                  </a:cubicBezTo>
                  <a:lnTo>
                    <a:pt x="1042" y="614"/>
                  </a:lnTo>
                  <a:cubicBezTo>
                    <a:pt x="1163" y="422"/>
                    <a:pt x="1101" y="169"/>
                    <a:pt x="904" y="54"/>
                  </a:cubicBezTo>
                  <a:cubicBezTo>
                    <a:pt x="842" y="18"/>
                    <a:pt x="773" y="1"/>
                    <a:pt x="7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7"/>
            <p:cNvSpPr/>
            <p:nvPr/>
          </p:nvSpPr>
          <p:spPr>
            <a:xfrm>
              <a:off x="2391900" y="4331275"/>
              <a:ext cx="29025" cy="28850"/>
            </a:xfrm>
            <a:custGeom>
              <a:avLst/>
              <a:gdLst/>
              <a:ahLst/>
              <a:cxnLst/>
              <a:rect l="l" t="t" r="r" b="b"/>
              <a:pathLst>
                <a:path w="1161" h="1154" extrusionOk="0">
                  <a:moveTo>
                    <a:pt x="457" y="1"/>
                  </a:moveTo>
                  <a:cubicBezTo>
                    <a:pt x="390" y="1"/>
                    <a:pt x="321" y="18"/>
                    <a:pt x="258" y="54"/>
                  </a:cubicBezTo>
                  <a:cubicBezTo>
                    <a:pt x="64" y="167"/>
                    <a:pt x="1" y="417"/>
                    <a:pt x="120" y="608"/>
                  </a:cubicBezTo>
                  <a:lnTo>
                    <a:pt x="318" y="954"/>
                  </a:lnTo>
                  <a:cubicBezTo>
                    <a:pt x="388" y="1078"/>
                    <a:pt x="520" y="1153"/>
                    <a:pt x="663" y="1153"/>
                  </a:cubicBezTo>
                  <a:cubicBezTo>
                    <a:pt x="970" y="1153"/>
                    <a:pt x="1161" y="821"/>
                    <a:pt x="1008" y="555"/>
                  </a:cubicBezTo>
                  <a:lnTo>
                    <a:pt x="809" y="209"/>
                  </a:lnTo>
                  <a:cubicBezTo>
                    <a:pt x="737" y="76"/>
                    <a:pt x="599" y="1"/>
                    <a:pt x="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7"/>
            <p:cNvSpPr/>
            <p:nvPr/>
          </p:nvSpPr>
          <p:spPr>
            <a:xfrm>
              <a:off x="2297250" y="4167375"/>
              <a:ext cx="29025" cy="28825"/>
            </a:xfrm>
            <a:custGeom>
              <a:avLst/>
              <a:gdLst/>
              <a:ahLst/>
              <a:cxnLst/>
              <a:rect l="l" t="t" r="r" b="b"/>
              <a:pathLst>
                <a:path w="1161" h="1153" extrusionOk="0">
                  <a:moveTo>
                    <a:pt x="458" y="1"/>
                  </a:moveTo>
                  <a:cubicBezTo>
                    <a:pt x="390" y="1"/>
                    <a:pt x="321" y="18"/>
                    <a:pt x="258" y="55"/>
                  </a:cubicBezTo>
                  <a:cubicBezTo>
                    <a:pt x="64" y="167"/>
                    <a:pt x="1" y="417"/>
                    <a:pt x="118" y="609"/>
                  </a:cubicBezTo>
                  <a:lnTo>
                    <a:pt x="318" y="953"/>
                  </a:lnTo>
                  <a:cubicBezTo>
                    <a:pt x="390" y="1078"/>
                    <a:pt x="521" y="1153"/>
                    <a:pt x="663" y="1153"/>
                  </a:cubicBezTo>
                  <a:cubicBezTo>
                    <a:pt x="970" y="1153"/>
                    <a:pt x="1161" y="820"/>
                    <a:pt x="1008" y="556"/>
                  </a:cubicBezTo>
                  <a:lnTo>
                    <a:pt x="808" y="210"/>
                  </a:lnTo>
                  <a:cubicBezTo>
                    <a:pt x="737" y="76"/>
                    <a:pt x="600" y="1"/>
                    <a:pt x="4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7"/>
            <p:cNvSpPr/>
            <p:nvPr/>
          </p:nvSpPr>
          <p:spPr>
            <a:xfrm>
              <a:off x="2260575" y="4203900"/>
              <a:ext cx="31225" cy="25125"/>
            </a:xfrm>
            <a:custGeom>
              <a:avLst/>
              <a:gdLst/>
              <a:ahLst/>
              <a:cxnLst/>
              <a:rect l="l" t="t" r="r" b="b"/>
              <a:pathLst>
                <a:path w="1249" h="1005" extrusionOk="0">
                  <a:moveTo>
                    <a:pt x="458" y="0"/>
                  </a:moveTo>
                  <a:cubicBezTo>
                    <a:pt x="321" y="0"/>
                    <a:pt x="187" y="71"/>
                    <a:pt x="114" y="200"/>
                  </a:cubicBezTo>
                  <a:cubicBezTo>
                    <a:pt x="0" y="395"/>
                    <a:pt x="73" y="645"/>
                    <a:pt x="273" y="751"/>
                  </a:cubicBezTo>
                  <a:lnTo>
                    <a:pt x="619" y="951"/>
                  </a:lnTo>
                  <a:cubicBezTo>
                    <a:pt x="678" y="986"/>
                    <a:pt x="747" y="1005"/>
                    <a:pt x="817" y="1005"/>
                  </a:cubicBezTo>
                  <a:lnTo>
                    <a:pt x="817" y="1003"/>
                  </a:lnTo>
                  <a:cubicBezTo>
                    <a:pt x="996" y="1003"/>
                    <a:pt x="1155" y="883"/>
                    <a:pt x="1202" y="709"/>
                  </a:cubicBezTo>
                  <a:cubicBezTo>
                    <a:pt x="1248" y="535"/>
                    <a:pt x="1172" y="351"/>
                    <a:pt x="1016" y="260"/>
                  </a:cubicBezTo>
                  <a:lnTo>
                    <a:pt x="671" y="62"/>
                  </a:lnTo>
                  <a:cubicBezTo>
                    <a:pt x="605" y="20"/>
                    <a:pt x="531" y="0"/>
                    <a:pt x="4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7"/>
            <p:cNvSpPr/>
            <p:nvPr/>
          </p:nvSpPr>
          <p:spPr>
            <a:xfrm>
              <a:off x="2424600" y="4298600"/>
              <a:ext cx="31150" cy="25075"/>
            </a:xfrm>
            <a:custGeom>
              <a:avLst/>
              <a:gdLst/>
              <a:ahLst/>
              <a:cxnLst/>
              <a:rect l="l" t="t" r="r" b="b"/>
              <a:pathLst>
                <a:path w="1246" h="1003" extrusionOk="0">
                  <a:moveTo>
                    <a:pt x="457" y="1"/>
                  </a:moveTo>
                  <a:cubicBezTo>
                    <a:pt x="320" y="1"/>
                    <a:pt x="186" y="72"/>
                    <a:pt x="112" y="199"/>
                  </a:cubicBezTo>
                  <a:cubicBezTo>
                    <a:pt x="0" y="394"/>
                    <a:pt x="71" y="643"/>
                    <a:pt x="269" y="750"/>
                  </a:cubicBezTo>
                  <a:lnTo>
                    <a:pt x="614" y="949"/>
                  </a:lnTo>
                  <a:cubicBezTo>
                    <a:pt x="673" y="984"/>
                    <a:pt x="743" y="1001"/>
                    <a:pt x="812" y="1001"/>
                  </a:cubicBezTo>
                  <a:lnTo>
                    <a:pt x="812" y="1003"/>
                  </a:lnTo>
                  <a:cubicBezTo>
                    <a:pt x="993" y="1003"/>
                    <a:pt x="1152" y="883"/>
                    <a:pt x="1198" y="707"/>
                  </a:cubicBezTo>
                  <a:cubicBezTo>
                    <a:pt x="1245" y="533"/>
                    <a:pt x="1169" y="349"/>
                    <a:pt x="1012" y="259"/>
                  </a:cubicBezTo>
                  <a:lnTo>
                    <a:pt x="666" y="60"/>
                  </a:lnTo>
                  <a:cubicBezTo>
                    <a:pt x="601" y="20"/>
                    <a:pt x="529" y="1"/>
                    <a:pt x="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7"/>
            <p:cNvSpPr/>
            <p:nvPr/>
          </p:nvSpPr>
          <p:spPr>
            <a:xfrm>
              <a:off x="2261575" y="4298575"/>
              <a:ext cx="31150" cy="25075"/>
            </a:xfrm>
            <a:custGeom>
              <a:avLst/>
              <a:gdLst/>
              <a:ahLst/>
              <a:cxnLst/>
              <a:rect l="l" t="t" r="r" b="b"/>
              <a:pathLst>
                <a:path w="1246" h="1003" extrusionOk="0">
                  <a:moveTo>
                    <a:pt x="788" y="0"/>
                  </a:moveTo>
                  <a:cubicBezTo>
                    <a:pt x="716" y="0"/>
                    <a:pt x="644" y="19"/>
                    <a:pt x="579" y="60"/>
                  </a:cubicBezTo>
                  <a:lnTo>
                    <a:pt x="233" y="260"/>
                  </a:lnTo>
                  <a:cubicBezTo>
                    <a:pt x="76" y="349"/>
                    <a:pt x="0" y="534"/>
                    <a:pt x="48" y="708"/>
                  </a:cubicBezTo>
                  <a:cubicBezTo>
                    <a:pt x="95" y="881"/>
                    <a:pt x="250" y="1002"/>
                    <a:pt x="430" y="1002"/>
                  </a:cubicBezTo>
                  <a:cubicBezTo>
                    <a:pt x="431" y="1002"/>
                    <a:pt x="432" y="1002"/>
                    <a:pt x="433" y="1002"/>
                  </a:cubicBezTo>
                  <a:cubicBezTo>
                    <a:pt x="502" y="1002"/>
                    <a:pt x="572" y="984"/>
                    <a:pt x="632" y="949"/>
                  </a:cubicBezTo>
                  <a:lnTo>
                    <a:pt x="978" y="751"/>
                  </a:lnTo>
                  <a:cubicBezTo>
                    <a:pt x="1174" y="643"/>
                    <a:pt x="1245" y="394"/>
                    <a:pt x="1133" y="200"/>
                  </a:cubicBezTo>
                  <a:cubicBezTo>
                    <a:pt x="1059" y="72"/>
                    <a:pt x="925" y="0"/>
                    <a:pt x="7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7"/>
            <p:cNvSpPr/>
            <p:nvPr/>
          </p:nvSpPr>
          <p:spPr>
            <a:xfrm>
              <a:off x="2425500" y="4203975"/>
              <a:ext cx="31125" cy="25050"/>
            </a:xfrm>
            <a:custGeom>
              <a:avLst/>
              <a:gdLst/>
              <a:ahLst/>
              <a:cxnLst/>
              <a:rect l="l" t="t" r="r" b="b"/>
              <a:pathLst>
                <a:path w="1245" h="1002" extrusionOk="0">
                  <a:moveTo>
                    <a:pt x="787" y="0"/>
                  </a:moveTo>
                  <a:cubicBezTo>
                    <a:pt x="716" y="0"/>
                    <a:pt x="643" y="19"/>
                    <a:pt x="578" y="59"/>
                  </a:cubicBezTo>
                  <a:lnTo>
                    <a:pt x="233" y="259"/>
                  </a:lnTo>
                  <a:cubicBezTo>
                    <a:pt x="77" y="349"/>
                    <a:pt x="1" y="533"/>
                    <a:pt x="48" y="706"/>
                  </a:cubicBezTo>
                  <a:cubicBezTo>
                    <a:pt x="94" y="880"/>
                    <a:pt x="253" y="1002"/>
                    <a:pt x="432" y="1002"/>
                  </a:cubicBezTo>
                  <a:cubicBezTo>
                    <a:pt x="503" y="1002"/>
                    <a:pt x="571" y="983"/>
                    <a:pt x="632" y="948"/>
                  </a:cubicBezTo>
                  <a:lnTo>
                    <a:pt x="976" y="750"/>
                  </a:lnTo>
                  <a:cubicBezTo>
                    <a:pt x="1174" y="642"/>
                    <a:pt x="1244" y="393"/>
                    <a:pt x="1133" y="199"/>
                  </a:cubicBezTo>
                  <a:cubicBezTo>
                    <a:pt x="1058" y="71"/>
                    <a:pt x="924" y="0"/>
                    <a:pt x="7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77"/>
            <p:cNvSpPr/>
            <p:nvPr/>
          </p:nvSpPr>
          <p:spPr>
            <a:xfrm>
              <a:off x="2331450" y="4233975"/>
              <a:ext cx="57125" cy="56875"/>
            </a:xfrm>
            <a:custGeom>
              <a:avLst/>
              <a:gdLst/>
              <a:ahLst/>
              <a:cxnLst/>
              <a:rect l="l" t="t" r="r" b="b"/>
              <a:pathLst>
                <a:path w="2285" h="2275" extrusionOk="0">
                  <a:moveTo>
                    <a:pt x="1087" y="1"/>
                  </a:moveTo>
                  <a:cubicBezTo>
                    <a:pt x="872" y="1"/>
                    <a:pt x="657" y="59"/>
                    <a:pt x="466" y="175"/>
                  </a:cubicBezTo>
                  <a:cubicBezTo>
                    <a:pt x="122" y="386"/>
                    <a:pt x="1" y="764"/>
                    <a:pt x="1" y="1197"/>
                  </a:cubicBezTo>
                  <a:cubicBezTo>
                    <a:pt x="1" y="1856"/>
                    <a:pt x="428" y="2275"/>
                    <a:pt x="1089" y="2275"/>
                  </a:cubicBezTo>
                  <a:cubicBezTo>
                    <a:pt x="1520" y="2275"/>
                    <a:pt x="1899" y="2162"/>
                    <a:pt x="2109" y="1818"/>
                  </a:cubicBezTo>
                  <a:cubicBezTo>
                    <a:pt x="2223" y="1631"/>
                    <a:pt x="2284" y="1416"/>
                    <a:pt x="2283" y="1197"/>
                  </a:cubicBezTo>
                  <a:cubicBezTo>
                    <a:pt x="2283" y="764"/>
                    <a:pt x="2049" y="366"/>
                    <a:pt x="1673" y="154"/>
                  </a:cubicBezTo>
                  <a:cubicBezTo>
                    <a:pt x="1491" y="52"/>
                    <a:pt x="1289" y="1"/>
                    <a:pt x="10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7"/>
            <p:cNvSpPr/>
            <p:nvPr/>
          </p:nvSpPr>
          <p:spPr>
            <a:xfrm>
              <a:off x="2112650" y="3990150"/>
              <a:ext cx="81425" cy="74525"/>
            </a:xfrm>
            <a:custGeom>
              <a:avLst/>
              <a:gdLst/>
              <a:ahLst/>
              <a:cxnLst/>
              <a:rect l="l" t="t" r="r" b="b"/>
              <a:pathLst>
                <a:path w="3257" h="2981" extrusionOk="0">
                  <a:moveTo>
                    <a:pt x="1083" y="0"/>
                  </a:moveTo>
                  <a:lnTo>
                    <a:pt x="1083" y="0"/>
                  </a:lnTo>
                  <a:cubicBezTo>
                    <a:pt x="167" y="521"/>
                    <a:pt x="1" y="1769"/>
                    <a:pt x="743" y="2513"/>
                  </a:cubicBezTo>
                  <a:cubicBezTo>
                    <a:pt x="1059" y="2829"/>
                    <a:pt x="1465" y="2980"/>
                    <a:pt x="1868" y="2980"/>
                  </a:cubicBezTo>
                  <a:cubicBezTo>
                    <a:pt x="2415" y="2980"/>
                    <a:pt x="2956" y="2701"/>
                    <a:pt x="3256" y="2175"/>
                  </a:cubicBezTo>
                  <a:lnTo>
                    <a:pt x="3256" y="2175"/>
                  </a:lnTo>
                  <a:cubicBezTo>
                    <a:pt x="3016" y="2311"/>
                    <a:pt x="2745" y="2383"/>
                    <a:pt x="2468" y="2383"/>
                  </a:cubicBezTo>
                  <a:cubicBezTo>
                    <a:pt x="1901" y="2381"/>
                    <a:pt x="1376" y="2080"/>
                    <a:pt x="1091" y="1589"/>
                  </a:cubicBezTo>
                  <a:cubicBezTo>
                    <a:pt x="806" y="1100"/>
                    <a:pt x="803" y="494"/>
                    <a:pt x="10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7"/>
            <p:cNvSpPr/>
            <p:nvPr/>
          </p:nvSpPr>
          <p:spPr>
            <a:xfrm>
              <a:off x="2160825" y="4483000"/>
              <a:ext cx="38475" cy="38825"/>
            </a:xfrm>
            <a:custGeom>
              <a:avLst/>
              <a:gdLst/>
              <a:ahLst/>
              <a:cxnLst/>
              <a:rect l="l" t="t" r="r" b="b"/>
              <a:pathLst>
                <a:path w="1539" h="1553" extrusionOk="0">
                  <a:moveTo>
                    <a:pt x="739" y="0"/>
                  </a:moveTo>
                  <a:cubicBezTo>
                    <a:pt x="608" y="0"/>
                    <a:pt x="474" y="33"/>
                    <a:pt x="347" y="105"/>
                  </a:cubicBezTo>
                  <a:cubicBezTo>
                    <a:pt x="107" y="243"/>
                    <a:pt x="1" y="502"/>
                    <a:pt x="1" y="799"/>
                  </a:cubicBezTo>
                  <a:cubicBezTo>
                    <a:pt x="1" y="1239"/>
                    <a:pt x="300" y="1553"/>
                    <a:pt x="740" y="1553"/>
                  </a:cubicBezTo>
                  <a:cubicBezTo>
                    <a:pt x="1038" y="1553"/>
                    <a:pt x="1297" y="1432"/>
                    <a:pt x="1434" y="1192"/>
                  </a:cubicBezTo>
                  <a:cubicBezTo>
                    <a:pt x="1502" y="1072"/>
                    <a:pt x="1538" y="936"/>
                    <a:pt x="1537" y="799"/>
                  </a:cubicBezTo>
                  <a:cubicBezTo>
                    <a:pt x="1537" y="334"/>
                    <a:pt x="1155" y="0"/>
                    <a:pt x="7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7"/>
            <p:cNvSpPr/>
            <p:nvPr/>
          </p:nvSpPr>
          <p:spPr>
            <a:xfrm>
              <a:off x="2155950" y="4485625"/>
              <a:ext cx="40725" cy="37275"/>
            </a:xfrm>
            <a:custGeom>
              <a:avLst/>
              <a:gdLst/>
              <a:ahLst/>
              <a:cxnLst/>
              <a:rect l="l" t="t" r="r" b="b"/>
              <a:pathLst>
                <a:path w="1629" h="1491" extrusionOk="0">
                  <a:moveTo>
                    <a:pt x="542" y="0"/>
                  </a:moveTo>
                  <a:lnTo>
                    <a:pt x="542" y="0"/>
                  </a:lnTo>
                  <a:cubicBezTo>
                    <a:pt x="84" y="261"/>
                    <a:pt x="0" y="885"/>
                    <a:pt x="372" y="1257"/>
                  </a:cubicBezTo>
                  <a:cubicBezTo>
                    <a:pt x="530" y="1414"/>
                    <a:pt x="733" y="1490"/>
                    <a:pt x="934" y="1490"/>
                  </a:cubicBezTo>
                  <a:cubicBezTo>
                    <a:pt x="1208" y="1490"/>
                    <a:pt x="1479" y="1350"/>
                    <a:pt x="1629" y="1087"/>
                  </a:cubicBezTo>
                  <a:lnTo>
                    <a:pt x="1629" y="1087"/>
                  </a:lnTo>
                  <a:cubicBezTo>
                    <a:pt x="1509" y="1155"/>
                    <a:pt x="1373" y="1192"/>
                    <a:pt x="1234" y="1192"/>
                  </a:cubicBezTo>
                  <a:cubicBezTo>
                    <a:pt x="623" y="1192"/>
                    <a:pt x="239" y="532"/>
                    <a:pt x="5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7"/>
            <p:cNvSpPr/>
            <p:nvPr/>
          </p:nvSpPr>
          <p:spPr>
            <a:xfrm>
              <a:off x="2039850" y="4104500"/>
              <a:ext cx="637600" cy="318775"/>
            </a:xfrm>
            <a:custGeom>
              <a:avLst/>
              <a:gdLst/>
              <a:ahLst/>
              <a:cxnLst/>
              <a:rect l="l" t="t" r="r" b="b"/>
              <a:pathLst>
                <a:path w="25504" h="12751" extrusionOk="0">
                  <a:moveTo>
                    <a:pt x="12753" y="797"/>
                  </a:moveTo>
                  <a:cubicBezTo>
                    <a:pt x="19231" y="797"/>
                    <a:pt x="24707" y="3351"/>
                    <a:pt x="24707" y="6376"/>
                  </a:cubicBezTo>
                  <a:cubicBezTo>
                    <a:pt x="24707" y="9399"/>
                    <a:pt x="19231" y="11954"/>
                    <a:pt x="12753" y="11954"/>
                  </a:cubicBezTo>
                  <a:cubicBezTo>
                    <a:pt x="6273" y="11954"/>
                    <a:pt x="799" y="9399"/>
                    <a:pt x="799" y="6376"/>
                  </a:cubicBezTo>
                  <a:cubicBezTo>
                    <a:pt x="799" y="3351"/>
                    <a:pt x="6273" y="797"/>
                    <a:pt x="12753" y="797"/>
                  </a:cubicBezTo>
                  <a:close/>
                  <a:moveTo>
                    <a:pt x="12753" y="0"/>
                  </a:moveTo>
                  <a:cubicBezTo>
                    <a:pt x="5602" y="0"/>
                    <a:pt x="1" y="2800"/>
                    <a:pt x="1" y="6376"/>
                  </a:cubicBezTo>
                  <a:cubicBezTo>
                    <a:pt x="1" y="9950"/>
                    <a:pt x="5602" y="12751"/>
                    <a:pt x="12753" y="12751"/>
                  </a:cubicBezTo>
                  <a:cubicBezTo>
                    <a:pt x="19902" y="12751"/>
                    <a:pt x="25503" y="9950"/>
                    <a:pt x="25503" y="6376"/>
                  </a:cubicBezTo>
                  <a:cubicBezTo>
                    <a:pt x="25503" y="2800"/>
                    <a:pt x="19902" y="0"/>
                    <a:pt x="12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7"/>
            <p:cNvSpPr/>
            <p:nvPr/>
          </p:nvSpPr>
          <p:spPr>
            <a:xfrm>
              <a:off x="2561925" y="4333600"/>
              <a:ext cx="55750" cy="56050"/>
            </a:xfrm>
            <a:custGeom>
              <a:avLst/>
              <a:gdLst/>
              <a:ahLst/>
              <a:cxnLst/>
              <a:rect l="l" t="t" r="r" b="b"/>
              <a:pathLst>
                <a:path w="2230" h="2242" extrusionOk="0">
                  <a:moveTo>
                    <a:pt x="1033" y="0"/>
                  </a:moveTo>
                  <a:cubicBezTo>
                    <a:pt x="829" y="0"/>
                    <a:pt x="626" y="52"/>
                    <a:pt x="442" y="156"/>
                  </a:cubicBezTo>
                  <a:cubicBezTo>
                    <a:pt x="82" y="363"/>
                    <a:pt x="1" y="750"/>
                    <a:pt x="1" y="1196"/>
                  </a:cubicBezTo>
                  <a:cubicBezTo>
                    <a:pt x="1" y="1855"/>
                    <a:pt x="373" y="2241"/>
                    <a:pt x="1034" y="2241"/>
                  </a:cubicBezTo>
                  <a:cubicBezTo>
                    <a:pt x="1479" y="2241"/>
                    <a:pt x="1867" y="2148"/>
                    <a:pt x="2074" y="1786"/>
                  </a:cubicBezTo>
                  <a:cubicBezTo>
                    <a:pt x="2175" y="1606"/>
                    <a:pt x="2229" y="1402"/>
                    <a:pt x="2229" y="1196"/>
                  </a:cubicBezTo>
                  <a:cubicBezTo>
                    <a:pt x="2228" y="770"/>
                    <a:pt x="2001" y="377"/>
                    <a:pt x="1634" y="163"/>
                  </a:cubicBezTo>
                  <a:cubicBezTo>
                    <a:pt x="1448" y="54"/>
                    <a:pt x="1240" y="0"/>
                    <a:pt x="10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7"/>
            <p:cNvSpPr/>
            <p:nvPr/>
          </p:nvSpPr>
          <p:spPr>
            <a:xfrm>
              <a:off x="2552675" y="4337475"/>
              <a:ext cx="61100" cy="55925"/>
            </a:xfrm>
            <a:custGeom>
              <a:avLst/>
              <a:gdLst/>
              <a:ahLst/>
              <a:cxnLst/>
              <a:rect l="l" t="t" r="r" b="b"/>
              <a:pathLst>
                <a:path w="2444" h="2237" extrusionOk="0">
                  <a:moveTo>
                    <a:pt x="812" y="1"/>
                  </a:moveTo>
                  <a:lnTo>
                    <a:pt x="812" y="1"/>
                  </a:lnTo>
                  <a:cubicBezTo>
                    <a:pt x="126" y="391"/>
                    <a:pt x="0" y="1328"/>
                    <a:pt x="559" y="1886"/>
                  </a:cubicBezTo>
                  <a:cubicBezTo>
                    <a:pt x="795" y="2122"/>
                    <a:pt x="1100" y="2236"/>
                    <a:pt x="1402" y="2236"/>
                  </a:cubicBezTo>
                  <a:cubicBezTo>
                    <a:pt x="1812" y="2236"/>
                    <a:pt x="2219" y="2026"/>
                    <a:pt x="2444" y="1631"/>
                  </a:cubicBezTo>
                  <a:lnTo>
                    <a:pt x="2444" y="1631"/>
                  </a:lnTo>
                  <a:cubicBezTo>
                    <a:pt x="2263" y="1734"/>
                    <a:pt x="2059" y="1788"/>
                    <a:pt x="1852" y="1788"/>
                  </a:cubicBezTo>
                  <a:cubicBezTo>
                    <a:pt x="1426" y="1788"/>
                    <a:pt x="1033" y="1562"/>
                    <a:pt x="818" y="1194"/>
                  </a:cubicBezTo>
                  <a:cubicBezTo>
                    <a:pt x="604" y="826"/>
                    <a:pt x="603" y="372"/>
                    <a:pt x="8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7"/>
            <p:cNvSpPr/>
            <p:nvPr/>
          </p:nvSpPr>
          <p:spPr>
            <a:xfrm>
              <a:off x="2323825" y="4238350"/>
              <a:ext cx="60350" cy="55425"/>
            </a:xfrm>
            <a:custGeom>
              <a:avLst/>
              <a:gdLst/>
              <a:ahLst/>
              <a:cxnLst/>
              <a:rect l="l" t="t" r="r" b="b"/>
              <a:pathLst>
                <a:path w="2414" h="2217" extrusionOk="0">
                  <a:moveTo>
                    <a:pt x="771" y="0"/>
                  </a:moveTo>
                  <a:lnTo>
                    <a:pt x="771" y="0"/>
                  </a:lnTo>
                  <a:cubicBezTo>
                    <a:pt x="109" y="403"/>
                    <a:pt x="0" y="1319"/>
                    <a:pt x="548" y="1866"/>
                  </a:cubicBezTo>
                  <a:cubicBezTo>
                    <a:pt x="784" y="2103"/>
                    <a:pt x="1089" y="2217"/>
                    <a:pt x="1392" y="2217"/>
                  </a:cubicBezTo>
                  <a:cubicBezTo>
                    <a:pt x="1790" y="2217"/>
                    <a:pt x="2185" y="2019"/>
                    <a:pt x="2414" y="1643"/>
                  </a:cubicBezTo>
                  <a:lnTo>
                    <a:pt x="2414" y="1643"/>
                  </a:lnTo>
                  <a:cubicBezTo>
                    <a:pt x="2226" y="1757"/>
                    <a:pt x="2011" y="1818"/>
                    <a:pt x="1791" y="1818"/>
                  </a:cubicBezTo>
                  <a:cubicBezTo>
                    <a:pt x="1360" y="1818"/>
                    <a:pt x="961" y="1585"/>
                    <a:pt x="749" y="1208"/>
                  </a:cubicBezTo>
                  <a:cubicBezTo>
                    <a:pt x="538" y="831"/>
                    <a:pt x="546" y="369"/>
                    <a:pt x="7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0" name="Google Shape;3360;p77"/>
          <p:cNvGrpSpPr/>
          <p:nvPr/>
        </p:nvGrpSpPr>
        <p:grpSpPr>
          <a:xfrm>
            <a:off x="3420089" y="4153205"/>
            <a:ext cx="552246" cy="431433"/>
            <a:chOff x="2808225" y="4004125"/>
            <a:chExt cx="637550" cy="498075"/>
          </a:xfrm>
        </p:grpSpPr>
        <p:sp>
          <p:nvSpPr>
            <p:cNvPr id="3361" name="Google Shape;3361;p77"/>
            <p:cNvSpPr/>
            <p:nvPr/>
          </p:nvSpPr>
          <p:spPr>
            <a:xfrm>
              <a:off x="3127000" y="4034000"/>
              <a:ext cx="112500" cy="69775"/>
            </a:xfrm>
            <a:custGeom>
              <a:avLst/>
              <a:gdLst/>
              <a:ahLst/>
              <a:cxnLst/>
              <a:rect l="l" t="t" r="r" b="b"/>
              <a:pathLst>
                <a:path w="4500" h="2791" extrusionOk="0">
                  <a:moveTo>
                    <a:pt x="1196" y="1"/>
                  </a:moveTo>
                  <a:lnTo>
                    <a:pt x="0" y="550"/>
                  </a:lnTo>
                  <a:lnTo>
                    <a:pt x="0" y="2791"/>
                  </a:lnTo>
                  <a:lnTo>
                    <a:pt x="3188" y="2791"/>
                  </a:lnTo>
                  <a:lnTo>
                    <a:pt x="4184" y="2392"/>
                  </a:lnTo>
                  <a:lnTo>
                    <a:pt x="3585" y="1595"/>
                  </a:lnTo>
                  <a:lnTo>
                    <a:pt x="4303" y="639"/>
                  </a:lnTo>
                  <a:cubicBezTo>
                    <a:pt x="4499" y="376"/>
                    <a:pt x="4312" y="2"/>
                    <a:pt x="3984" y="2"/>
                  </a:cubicBezTo>
                  <a:lnTo>
                    <a:pt x="398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7"/>
            <p:cNvSpPr/>
            <p:nvPr/>
          </p:nvSpPr>
          <p:spPr>
            <a:xfrm>
              <a:off x="3127000" y="4034000"/>
              <a:ext cx="112525" cy="79725"/>
            </a:xfrm>
            <a:custGeom>
              <a:avLst/>
              <a:gdLst/>
              <a:ahLst/>
              <a:cxnLst/>
              <a:rect l="l" t="t" r="r" b="b"/>
              <a:pathLst>
                <a:path w="4501" h="3189" extrusionOk="0">
                  <a:moveTo>
                    <a:pt x="0" y="1"/>
                  </a:moveTo>
                  <a:lnTo>
                    <a:pt x="0" y="3188"/>
                  </a:lnTo>
                  <a:lnTo>
                    <a:pt x="3984" y="3188"/>
                  </a:lnTo>
                  <a:cubicBezTo>
                    <a:pt x="4312" y="3188"/>
                    <a:pt x="4501" y="2813"/>
                    <a:pt x="4303" y="2550"/>
                  </a:cubicBezTo>
                  <a:lnTo>
                    <a:pt x="4184" y="2392"/>
                  </a:lnTo>
                  <a:lnTo>
                    <a:pt x="1992" y="2392"/>
                  </a:lnTo>
                  <a:cubicBezTo>
                    <a:pt x="1552" y="2392"/>
                    <a:pt x="1194" y="2035"/>
                    <a:pt x="1196" y="1595"/>
                  </a:cubicBezTo>
                  <a:lnTo>
                    <a:pt x="119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7"/>
            <p:cNvSpPr/>
            <p:nvPr/>
          </p:nvSpPr>
          <p:spPr>
            <a:xfrm>
              <a:off x="2947650" y="4307900"/>
              <a:ext cx="378575" cy="134550"/>
            </a:xfrm>
            <a:custGeom>
              <a:avLst/>
              <a:gdLst/>
              <a:ahLst/>
              <a:cxnLst/>
              <a:rect l="l" t="t" r="r" b="b"/>
              <a:pathLst>
                <a:path w="15143" h="5382" extrusionOk="0">
                  <a:moveTo>
                    <a:pt x="3221" y="1"/>
                  </a:moveTo>
                  <a:cubicBezTo>
                    <a:pt x="2859" y="1"/>
                    <a:pt x="2508" y="166"/>
                    <a:pt x="2277" y="462"/>
                  </a:cubicBezTo>
                  <a:lnTo>
                    <a:pt x="1" y="3390"/>
                  </a:lnTo>
                  <a:lnTo>
                    <a:pt x="7174" y="5382"/>
                  </a:lnTo>
                  <a:lnTo>
                    <a:pt x="15142" y="3787"/>
                  </a:lnTo>
                  <a:lnTo>
                    <a:pt x="11707" y="2661"/>
                  </a:lnTo>
                  <a:cubicBezTo>
                    <a:pt x="11379" y="2554"/>
                    <a:pt x="11158" y="2248"/>
                    <a:pt x="11158" y="1904"/>
                  </a:cubicBezTo>
                  <a:lnTo>
                    <a:pt x="11158" y="1468"/>
                  </a:lnTo>
                  <a:cubicBezTo>
                    <a:pt x="11158" y="1122"/>
                    <a:pt x="10935" y="815"/>
                    <a:pt x="10605" y="710"/>
                  </a:cubicBezTo>
                  <a:lnTo>
                    <a:pt x="9288" y="288"/>
                  </a:lnTo>
                  <a:cubicBezTo>
                    <a:pt x="9246" y="275"/>
                    <a:pt x="9205" y="269"/>
                    <a:pt x="9164" y="269"/>
                  </a:cubicBezTo>
                  <a:cubicBezTo>
                    <a:pt x="8953" y="269"/>
                    <a:pt x="8767" y="441"/>
                    <a:pt x="8767" y="668"/>
                  </a:cubicBezTo>
                  <a:lnTo>
                    <a:pt x="8767" y="1170"/>
                  </a:lnTo>
                  <a:cubicBezTo>
                    <a:pt x="8767" y="1397"/>
                    <a:pt x="8581" y="1568"/>
                    <a:pt x="8370" y="1568"/>
                  </a:cubicBezTo>
                  <a:cubicBezTo>
                    <a:pt x="8330" y="1568"/>
                    <a:pt x="8289" y="1562"/>
                    <a:pt x="8248" y="1549"/>
                  </a:cubicBezTo>
                  <a:lnTo>
                    <a:pt x="3586" y="58"/>
                  </a:lnTo>
                  <a:cubicBezTo>
                    <a:pt x="3466" y="19"/>
                    <a:pt x="3343" y="1"/>
                    <a:pt x="3221" y="1"/>
                  </a:cubicBezTo>
                  <a:close/>
                </a:path>
              </a:pathLst>
            </a:custGeom>
            <a:solidFill>
              <a:srgbClr val="DFDE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7"/>
            <p:cNvSpPr/>
            <p:nvPr/>
          </p:nvSpPr>
          <p:spPr>
            <a:xfrm>
              <a:off x="3117025" y="4004125"/>
              <a:ext cx="19925" cy="341625"/>
            </a:xfrm>
            <a:custGeom>
              <a:avLst/>
              <a:gdLst/>
              <a:ahLst/>
              <a:cxnLst/>
              <a:rect l="l" t="t" r="r" b="b"/>
              <a:pathLst>
                <a:path w="797" h="13665" extrusionOk="0">
                  <a:moveTo>
                    <a:pt x="399" y="0"/>
                  </a:moveTo>
                  <a:cubicBezTo>
                    <a:pt x="178" y="0"/>
                    <a:pt x="0" y="178"/>
                    <a:pt x="0" y="399"/>
                  </a:cubicBezTo>
                  <a:lnTo>
                    <a:pt x="0" y="13229"/>
                  </a:lnTo>
                  <a:lnTo>
                    <a:pt x="399" y="13665"/>
                  </a:lnTo>
                  <a:lnTo>
                    <a:pt x="797" y="13485"/>
                  </a:lnTo>
                  <a:lnTo>
                    <a:pt x="797" y="399"/>
                  </a:lnTo>
                  <a:cubicBezTo>
                    <a:pt x="797" y="178"/>
                    <a:pt x="618" y="0"/>
                    <a:pt x="3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7"/>
            <p:cNvSpPr/>
            <p:nvPr/>
          </p:nvSpPr>
          <p:spPr>
            <a:xfrm>
              <a:off x="3117025" y="4334825"/>
              <a:ext cx="19925" cy="107625"/>
            </a:xfrm>
            <a:custGeom>
              <a:avLst/>
              <a:gdLst/>
              <a:ahLst/>
              <a:cxnLst/>
              <a:rect l="l" t="t" r="r" b="b"/>
              <a:pathLst>
                <a:path w="797" h="4305" extrusionOk="0">
                  <a:moveTo>
                    <a:pt x="0" y="1"/>
                  </a:moveTo>
                  <a:lnTo>
                    <a:pt x="0" y="3906"/>
                  </a:lnTo>
                  <a:cubicBezTo>
                    <a:pt x="1" y="4053"/>
                    <a:pt x="84" y="4186"/>
                    <a:pt x="214" y="4254"/>
                  </a:cubicBezTo>
                  <a:lnTo>
                    <a:pt x="399" y="4305"/>
                  </a:lnTo>
                  <a:cubicBezTo>
                    <a:pt x="618" y="4305"/>
                    <a:pt x="797" y="4127"/>
                    <a:pt x="797" y="3906"/>
                  </a:cubicBezTo>
                  <a:lnTo>
                    <a:pt x="797" y="257"/>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7"/>
            <p:cNvSpPr/>
            <p:nvPr/>
          </p:nvSpPr>
          <p:spPr>
            <a:xfrm>
              <a:off x="3027350" y="4361125"/>
              <a:ext cx="398525" cy="131125"/>
            </a:xfrm>
            <a:custGeom>
              <a:avLst/>
              <a:gdLst/>
              <a:ahLst/>
              <a:cxnLst/>
              <a:rect l="l" t="t" r="r" b="b"/>
              <a:pathLst>
                <a:path w="15941" h="5245" extrusionOk="0">
                  <a:moveTo>
                    <a:pt x="12641" y="0"/>
                  </a:moveTo>
                  <a:cubicBezTo>
                    <a:pt x="12492" y="0"/>
                    <a:pt x="12340" y="21"/>
                    <a:pt x="12191" y="65"/>
                  </a:cubicBezTo>
                  <a:lnTo>
                    <a:pt x="0" y="3650"/>
                  </a:lnTo>
                  <a:lnTo>
                    <a:pt x="0" y="5245"/>
                  </a:lnTo>
                  <a:lnTo>
                    <a:pt x="15940" y="5245"/>
                  </a:lnTo>
                  <a:lnTo>
                    <a:pt x="14106" y="966"/>
                  </a:lnTo>
                  <a:cubicBezTo>
                    <a:pt x="13850" y="368"/>
                    <a:pt x="13265" y="0"/>
                    <a:pt x="126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7"/>
            <p:cNvSpPr/>
            <p:nvPr/>
          </p:nvSpPr>
          <p:spPr>
            <a:xfrm>
              <a:off x="2856750" y="4334350"/>
              <a:ext cx="429650" cy="157900"/>
            </a:xfrm>
            <a:custGeom>
              <a:avLst/>
              <a:gdLst/>
              <a:ahLst/>
              <a:cxnLst/>
              <a:rect l="l" t="t" r="r" b="b"/>
              <a:pathLst>
                <a:path w="17186" h="6316" extrusionOk="0">
                  <a:moveTo>
                    <a:pt x="3050" y="0"/>
                  </a:moveTo>
                  <a:lnTo>
                    <a:pt x="2321" y="682"/>
                  </a:lnTo>
                  <a:lnTo>
                    <a:pt x="1" y="6316"/>
                  </a:lnTo>
                  <a:lnTo>
                    <a:pt x="17185" y="6316"/>
                  </a:lnTo>
                  <a:lnTo>
                    <a:pt x="3168" y="45"/>
                  </a:lnTo>
                  <a:cubicBezTo>
                    <a:pt x="3129" y="28"/>
                    <a:pt x="3091" y="13"/>
                    <a:pt x="30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7"/>
            <p:cNvSpPr/>
            <p:nvPr/>
          </p:nvSpPr>
          <p:spPr>
            <a:xfrm>
              <a:off x="2956000" y="4382775"/>
              <a:ext cx="243275" cy="118925"/>
            </a:xfrm>
            <a:custGeom>
              <a:avLst/>
              <a:gdLst/>
              <a:ahLst/>
              <a:cxnLst/>
              <a:rect l="l" t="t" r="r" b="b"/>
              <a:pathLst>
                <a:path w="9731" h="4757" extrusionOk="0">
                  <a:moveTo>
                    <a:pt x="454" y="1"/>
                  </a:moveTo>
                  <a:cubicBezTo>
                    <a:pt x="302" y="1"/>
                    <a:pt x="157" y="88"/>
                    <a:pt x="90" y="236"/>
                  </a:cubicBezTo>
                  <a:cubicBezTo>
                    <a:pt x="1" y="437"/>
                    <a:pt x="90" y="673"/>
                    <a:pt x="291" y="763"/>
                  </a:cubicBezTo>
                  <a:lnTo>
                    <a:pt x="9138" y="4721"/>
                  </a:lnTo>
                  <a:cubicBezTo>
                    <a:pt x="9189" y="4744"/>
                    <a:pt x="9244" y="4755"/>
                    <a:pt x="9300" y="4757"/>
                  </a:cubicBezTo>
                  <a:cubicBezTo>
                    <a:pt x="9489" y="4757"/>
                    <a:pt x="9651" y="4625"/>
                    <a:pt x="9691" y="4441"/>
                  </a:cubicBezTo>
                  <a:cubicBezTo>
                    <a:pt x="9731" y="4257"/>
                    <a:pt x="9636" y="4071"/>
                    <a:pt x="9463" y="3993"/>
                  </a:cubicBezTo>
                  <a:lnTo>
                    <a:pt x="616" y="35"/>
                  </a:lnTo>
                  <a:cubicBezTo>
                    <a:pt x="563" y="12"/>
                    <a:pt x="508" y="1"/>
                    <a:pt x="4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7"/>
            <p:cNvSpPr/>
            <p:nvPr/>
          </p:nvSpPr>
          <p:spPr>
            <a:xfrm>
              <a:off x="2838075" y="4143575"/>
              <a:ext cx="29925" cy="19950"/>
            </a:xfrm>
            <a:custGeom>
              <a:avLst/>
              <a:gdLst/>
              <a:ahLst/>
              <a:cxnLst/>
              <a:rect l="l" t="t" r="r" b="b"/>
              <a:pathLst>
                <a:path w="1197" h="798" extrusionOk="0">
                  <a:moveTo>
                    <a:pt x="400" y="1"/>
                  </a:moveTo>
                  <a:cubicBezTo>
                    <a:pt x="179" y="1"/>
                    <a:pt x="1" y="179"/>
                    <a:pt x="1" y="400"/>
                  </a:cubicBezTo>
                  <a:cubicBezTo>
                    <a:pt x="1" y="619"/>
                    <a:pt x="179" y="797"/>
                    <a:pt x="400" y="797"/>
                  </a:cubicBezTo>
                  <a:lnTo>
                    <a:pt x="799" y="797"/>
                  </a:lnTo>
                  <a:cubicBezTo>
                    <a:pt x="1018" y="797"/>
                    <a:pt x="1196" y="619"/>
                    <a:pt x="1196" y="400"/>
                  </a:cubicBezTo>
                  <a:cubicBezTo>
                    <a:pt x="1196" y="179"/>
                    <a:pt x="1018" y="1"/>
                    <a:pt x="7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7"/>
            <p:cNvSpPr/>
            <p:nvPr/>
          </p:nvSpPr>
          <p:spPr>
            <a:xfrm>
              <a:off x="3047300" y="4143575"/>
              <a:ext cx="29875" cy="19950"/>
            </a:xfrm>
            <a:custGeom>
              <a:avLst/>
              <a:gdLst/>
              <a:ahLst/>
              <a:cxnLst/>
              <a:rect l="l" t="t" r="r" b="b"/>
              <a:pathLst>
                <a:path w="1195" h="798" extrusionOk="0">
                  <a:moveTo>
                    <a:pt x="398" y="1"/>
                  </a:moveTo>
                  <a:cubicBezTo>
                    <a:pt x="179" y="1"/>
                    <a:pt x="0" y="179"/>
                    <a:pt x="0" y="400"/>
                  </a:cubicBezTo>
                  <a:cubicBezTo>
                    <a:pt x="0" y="619"/>
                    <a:pt x="179" y="797"/>
                    <a:pt x="398" y="797"/>
                  </a:cubicBezTo>
                  <a:lnTo>
                    <a:pt x="797" y="797"/>
                  </a:lnTo>
                  <a:cubicBezTo>
                    <a:pt x="1016" y="797"/>
                    <a:pt x="1195" y="619"/>
                    <a:pt x="1195" y="400"/>
                  </a:cubicBezTo>
                  <a:cubicBezTo>
                    <a:pt x="1195" y="179"/>
                    <a:pt x="1016"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7"/>
            <p:cNvSpPr/>
            <p:nvPr/>
          </p:nvSpPr>
          <p:spPr>
            <a:xfrm>
              <a:off x="2947650" y="4034000"/>
              <a:ext cx="19975" cy="29925"/>
            </a:xfrm>
            <a:custGeom>
              <a:avLst/>
              <a:gdLst/>
              <a:ahLst/>
              <a:cxnLst/>
              <a:rect l="l" t="t" r="r" b="b"/>
              <a:pathLst>
                <a:path w="799" h="1197" extrusionOk="0">
                  <a:moveTo>
                    <a:pt x="400" y="1"/>
                  </a:moveTo>
                  <a:cubicBezTo>
                    <a:pt x="179" y="1"/>
                    <a:pt x="1" y="179"/>
                    <a:pt x="1" y="400"/>
                  </a:cubicBezTo>
                  <a:lnTo>
                    <a:pt x="1" y="797"/>
                  </a:lnTo>
                  <a:cubicBezTo>
                    <a:pt x="1" y="1018"/>
                    <a:pt x="179" y="1196"/>
                    <a:pt x="400" y="1196"/>
                  </a:cubicBezTo>
                  <a:cubicBezTo>
                    <a:pt x="619" y="1196"/>
                    <a:pt x="799" y="1018"/>
                    <a:pt x="799" y="797"/>
                  </a:cubicBezTo>
                  <a:lnTo>
                    <a:pt x="799" y="400"/>
                  </a:lnTo>
                  <a:cubicBezTo>
                    <a:pt x="797" y="179"/>
                    <a:pt x="619" y="1"/>
                    <a:pt x="4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7"/>
            <p:cNvSpPr/>
            <p:nvPr/>
          </p:nvSpPr>
          <p:spPr>
            <a:xfrm>
              <a:off x="2947650" y="4243225"/>
              <a:ext cx="19975" cy="29900"/>
            </a:xfrm>
            <a:custGeom>
              <a:avLst/>
              <a:gdLst/>
              <a:ahLst/>
              <a:cxnLst/>
              <a:rect l="l" t="t" r="r" b="b"/>
              <a:pathLst>
                <a:path w="799" h="1196" extrusionOk="0">
                  <a:moveTo>
                    <a:pt x="400" y="0"/>
                  </a:moveTo>
                  <a:cubicBezTo>
                    <a:pt x="179" y="0"/>
                    <a:pt x="1" y="179"/>
                    <a:pt x="1" y="399"/>
                  </a:cubicBezTo>
                  <a:lnTo>
                    <a:pt x="1" y="796"/>
                  </a:lnTo>
                  <a:cubicBezTo>
                    <a:pt x="1" y="1016"/>
                    <a:pt x="179" y="1195"/>
                    <a:pt x="400" y="1195"/>
                  </a:cubicBezTo>
                  <a:lnTo>
                    <a:pt x="400" y="1196"/>
                  </a:lnTo>
                  <a:cubicBezTo>
                    <a:pt x="619" y="1196"/>
                    <a:pt x="799" y="1018"/>
                    <a:pt x="799" y="797"/>
                  </a:cubicBezTo>
                  <a:lnTo>
                    <a:pt x="799" y="399"/>
                  </a:lnTo>
                  <a:cubicBezTo>
                    <a:pt x="797" y="179"/>
                    <a:pt x="619" y="0"/>
                    <a:pt x="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7"/>
            <p:cNvSpPr/>
            <p:nvPr/>
          </p:nvSpPr>
          <p:spPr>
            <a:xfrm>
              <a:off x="2875250" y="4073175"/>
              <a:ext cx="25275" cy="20000"/>
            </a:xfrm>
            <a:custGeom>
              <a:avLst/>
              <a:gdLst/>
              <a:ahLst/>
              <a:cxnLst/>
              <a:rect l="l" t="t" r="r" b="b"/>
              <a:pathLst>
                <a:path w="1011" h="800" extrusionOk="0">
                  <a:moveTo>
                    <a:pt x="481" y="0"/>
                  </a:moveTo>
                  <a:cubicBezTo>
                    <a:pt x="330" y="0"/>
                    <a:pt x="181" y="86"/>
                    <a:pt x="114" y="242"/>
                  </a:cubicBezTo>
                  <a:cubicBezTo>
                    <a:pt x="1" y="506"/>
                    <a:pt x="194" y="799"/>
                    <a:pt x="482" y="799"/>
                  </a:cubicBezTo>
                  <a:cubicBezTo>
                    <a:pt x="830" y="799"/>
                    <a:pt x="1011" y="383"/>
                    <a:pt x="773" y="129"/>
                  </a:cubicBezTo>
                  <a:lnTo>
                    <a:pt x="770" y="126"/>
                  </a:lnTo>
                  <a:cubicBezTo>
                    <a:pt x="690" y="41"/>
                    <a:pt x="585" y="0"/>
                    <a:pt x="4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7"/>
            <p:cNvSpPr/>
            <p:nvPr/>
          </p:nvSpPr>
          <p:spPr>
            <a:xfrm>
              <a:off x="3016275" y="4214025"/>
              <a:ext cx="25325" cy="20000"/>
            </a:xfrm>
            <a:custGeom>
              <a:avLst/>
              <a:gdLst/>
              <a:ahLst/>
              <a:cxnLst/>
              <a:rect l="l" t="t" r="r" b="b"/>
              <a:pathLst>
                <a:path w="1013" h="800" extrusionOk="0">
                  <a:moveTo>
                    <a:pt x="474" y="1"/>
                  </a:moveTo>
                  <a:cubicBezTo>
                    <a:pt x="318" y="1"/>
                    <a:pt x="166" y="92"/>
                    <a:pt x="102" y="254"/>
                  </a:cubicBezTo>
                  <a:cubicBezTo>
                    <a:pt x="1" y="518"/>
                    <a:pt x="194" y="799"/>
                    <a:pt x="476" y="799"/>
                  </a:cubicBezTo>
                  <a:cubicBezTo>
                    <a:pt x="838" y="799"/>
                    <a:pt x="1012" y="356"/>
                    <a:pt x="748" y="110"/>
                  </a:cubicBezTo>
                  <a:lnTo>
                    <a:pt x="745" y="107"/>
                  </a:lnTo>
                  <a:cubicBezTo>
                    <a:pt x="666" y="35"/>
                    <a:pt x="570" y="1"/>
                    <a:pt x="4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7"/>
            <p:cNvSpPr/>
            <p:nvPr/>
          </p:nvSpPr>
          <p:spPr>
            <a:xfrm>
              <a:off x="3017350" y="4073125"/>
              <a:ext cx="21725" cy="20050"/>
            </a:xfrm>
            <a:custGeom>
              <a:avLst/>
              <a:gdLst/>
              <a:ahLst/>
              <a:cxnLst/>
              <a:rect l="l" t="t" r="r" b="b"/>
              <a:pathLst>
                <a:path w="869" h="802" extrusionOk="0">
                  <a:moveTo>
                    <a:pt x="428" y="0"/>
                  </a:moveTo>
                  <a:cubicBezTo>
                    <a:pt x="379" y="0"/>
                    <a:pt x="328" y="10"/>
                    <a:pt x="280" y="29"/>
                  </a:cubicBezTo>
                  <a:cubicBezTo>
                    <a:pt x="102" y="101"/>
                    <a:pt x="0" y="289"/>
                    <a:pt x="37" y="477"/>
                  </a:cubicBezTo>
                  <a:cubicBezTo>
                    <a:pt x="72" y="665"/>
                    <a:pt x="238" y="801"/>
                    <a:pt x="430" y="801"/>
                  </a:cubicBezTo>
                  <a:cubicBezTo>
                    <a:pt x="531" y="801"/>
                    <a:pt x="628" y="762"/>
                    <a:pt x="702" y="692"/>
                  </a:cubicBezTo>
                  <a:lnTo>
                    <a:pt x="705" y="689"/>
                  </a:lnTo>
                  <a:cubicBezTo>
                    <a:pt x="843" y="558"/>
                    <a:pt x="869" y="346"/>
                    <a:pt x="765" y="184"/>
                  </a:cubicBezTo>
                  <a:cubicBezTo>
                    <a:pt x="689" y="67"/>
                    <a:pt x="561" y="0"/>
                    <a:pt x="4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7"/>
            <p:cNvSpPr/>
            <p:nvPr/>
          </p:nvSpPr>
          <p:spPr>
            <a:xfrm>
              <a:off x="2876425" y="4214000"/>
              <a:ext cx="21675" cy="20025"/>
            </a:xfrm>
            <a:custGeom>
              <a:avLst/>
              <a:gdLst/>
              <a:ahLst/>
              <a:cxnLst/>
              <a:rect l="l" t="t" r="r" b="b"/>
              <a:pathLst>
                <a:path w="867" h="801" extrusionOk="0">
                  <a:moveTo>
                    <a:pt x="432" y="1"/>
                  </a:moveTo>
                  <a:cubicBezTo>
                    <a:pt x="378" y="1"/>
                    <a:pt x="323" y="12"/>
                    <a:pt x="271" y="35"/>
                  </a:cubicBezTo>
                  <a:cubicBezTo>
                    <a:pt x="96" y="111"/>
                    <a:pt x="0" y="298"/>
                    <a:pt x="40" y="483"/>
                  </a:cubicBezTo>
                  <a:cubicBezTo>
                    <a:pt x="80" y="667"/>
                    <a:pt x="242" y="800"/>
                    <a:pt x="432" y="800"/>
                  </a:cubicBezTo>
                  <a:cubicBezTo>
                    <a:pt x="542" y="800"/>
                    <a:pt x="648" y="753"/>
                    <a:pt x="723" y="673"/>
                  </a:cubicBezTo>
                  <a:lnTo>
                    <a:pt x="726" y="670"/>
                  </a:lnTo>
                  <a:cubicBezTo>
                    <a:pt x="853" y="531"/>
                    <a:pt x="866" y="321"/>
                    <a:pt x="756" y="166"/>
                  </a:cubicBezTo>
                  <a:cubicBezTo>
                    <a:pt x="679" y="60"/>
                    <a:pt x="557" y="1"/>
                    <a:pt x="4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7"/>
            <p:cNvSpPr/>
            <p:nvPr/>
          </p:nvSpPr>
          <p:spPr>
            <a:xfrm>
              <a:off x="2808225" y="4332875"/>
              <a:ext cx="637550" cy="169325"/>
            </a:xfrm>
            <a:custGeom>
              <a:avLst/>
              <a:gdLst/>
              <a:ahLst/>
              <a:cxnLst/>
              <a:rect l="l" t="t" r="r" b="b"/>
              <a:pathLst>
                <a:path w="25502" h="6773" extrusionOk="0">
                  <a:moveTo>
                    <a:pt x="4621" y="0"/>
                  </a:moveTo>
                  <a:cubicBezTo>
                    <a:pt x="4166" y="0"/>
                    <a:pt x="3735" y="261"/>
                    <a:pt x="3535" y="694"/>
                  </a:cubicBezTo>
                  <a:lnTo>
                    <a:pt x="3563" y="1132"/>
                  </a:lnTo>
                  <a:lnTo>
                    <a:pt x="3231" y="1430"/>
                  </a:lnTo>
                  <a:lnTo>
                    <a:pt x="1359" y="5976"/>
                  </a:lnTo>
                  <a:lnTo>
                    <a:pt x="398" y="5976"/>
                  </a:lnTo>
                  <a:cubicBezTo>
                    <a:pt x="179" y="5976"/>
                    <a:pt x="0" y="6154"/>
                    <a:pt x="0" y="6375"/>
                  </a:cubicBezTo>
                  <a:cubicBezTo>
                    <a:pt x="0" y="6594"/>
                    <a:pt x="179" y="6773"/>
                    <a:pt x="398" y="6773"/>
                  </a:cubicBezTo>
                  <a:lnTo>
                    <a:pt x="25103" y="6773"/>
                  </a:lnTo>
                  <a:cubicBezTo>
                    <a:pt x="25323" y="6773"/>
                    <a:pt x="25502" y="6594"/>
                    <a:pt x="25502" y="6375"/>
                  </a:cubicBezTo>
                  <a:cubicBezTo>
                    <a:pt x="25502" y="6154"/>
                    <a:pt x="25323" y="5976"/>
                    <a:pt x="25103" y="5976"/>
                  </a:cubicBezTo>
                  <a:lnTo>
                    <a:pt x="25103" y="5977"/>
                  </a:lnTo>
                  <a:lnTo>
                    <a:pt x="4934" y="5977"/>
                  </a:lnTo>
                  <a:cubicBezTo>
                    <a:pt x="3801" y="5977"/>
                    <a:pt x="3028" y="4824"/>
                    <a:pt x="3461" y="3776"/>
                  </a:cubicBezTo>
                  <a:lnTo>
                    <a:pt x="4991" y="59"/>
                  </a:lnTo>
                  <a:cubicBezTo>
                    <a:pt x="4868" y="19"/>
                    <a:pt x="4744" y="0"/>
                    <a:pt x="46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7"/>
            <p:cNvSpPr/>
            <p:nvPr/>
          </p:nvSpPr>
          <p:spPr>
            <a:xfrm>
              <a:off x="2911075" y="4361500"/>
              <a:ext cx="29400" cy="24150"/>
            </a:xfrm>
            <a:custGeom>
              <a:avLst/>
              <a:gdLst/>
              <a:ahLst/>
              <a:cxnLst/>
              <a:rect l="l" t="t" r="r" b="b"/>
              <a:pathLst>
                <a:path w="1176" h="966" extrusionOk="0">
                  <a:moveTo>
                    <a:pt x="430" y="1"/>
                  </a:moveTo>
                  <a:lnTo>
                    <a:pt x="1" y="209"/>
                  </a:lnTo>
                  <a:lnTo>
                    <a:pt x="127" y="738"/>
                  </a:lnTo>
                  <a:lnTo>
                    <a:pt x="558" y="930"/>
                  </a:lnTo>
                  <a:cubicBezTo>
                    <a:pt x="611" y="954"/>
                    <a:pt x="667" y="965"/>
                    <a:pt x="721" y="965"/>
                  </a:cubicBezTo>
                  <a:cubicBezTo>
                    <a:pt x="874" y="965"/>
                    <a:pt x="1019" y="877"/>
                    <a:pt x="1085" y="729"/>
                  </a:cubicBezTo>
                  <a:cubicBezTo>
                    <a:pt x="1175" y="528"/>
                    <a:pt x="1085" y="294"/>
                    <a:pt x="884" y="203"/>
                  </a:cubicBezTo>
                  <a:lnTo>
                    <a:pt x="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7"/>
            <p:cNvSpPr/>
            <p:nvPr/>
          </p:nvSpPr>
          <p:spPr>
            <a:xfrm>
              <a:off x="2889000" y="4350225"/>
              <a:ext cx="32825" cy="29725"/>
            </a:xfrm>
            <a:custGeom>
              <a:avLst/>
              <a:gdLst/>
              <a:ahLst/>
              <a:cxnLst/>
              <a:rect l="l" t="t" r="r" b="b"/>
              <a:pathLst>
                <a:path w="1313" h="1189" extrusionOk="0">
                  <a:moveTo>
                    <a:pt x="305" y="0"/>
                  </a:moveTo>
                  <a:cubicBezTo>
                    <a:pt x="298" y="16"/>
                    <a:pt x="291" y="30"/>
                    <a:pt x="284" y="47"/>
                  </a:cubicBezTo>
                  <a:lnTo>
                    <a:pt x="1" y="736"/>
                  </a:lnTo>
                  <a:lnTo>
                    <a:pt x="1010" y="1189"/>
                  </a:lnTo>
                  <a:lnTo>
                    <a:pt x="1313" y="452"/>
                  </a:lnTo>
                  <a:lnTo>
                    <a:pt x="30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7"/>
            <p:cNvSpPr/>
            <p:nvPr/>
          </p:nvSpPr>
          <p:spPr>
            <a:xfrm>
              <a:off x="3117025" y="4034000"/>
              <a:ext cx="19925" cy="19950"/>
            </a:xfrm>
            <a:custGeom>
              <a:avLst/>
              <a:gdLst/>
              <a:ahLst/>
              <a:cxnLst/>
              <a:rect l="l" t="t" r="r" b="b"/>
              <a:pathLst>
                <a:path w="797" h="798" extrusionOk="0">
                  <a:moveTo>
                    <a:pt x="0" y="1"/>
                  </a:moveTo>
                  <a:lnTo>
                    <a:pt x="0" y="797"/>
                  </a:lnTo>
                  <a:lnTo>
                    <a:pt x="797" y="797"/>
                  </a:lnTo>
                  <a:lnTo>
                    <a:pt x="79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7"/>
            <p:cNvSpPr/>
            <p:nvPr/>
          </p:nvSpPr>
          <p:spPr>
            <a:xfrm>
              <a:off x="3117025" y="4093775"/>
              <a:ext cx="19925" cy="19950"/>
            </a:xfrm>
            <a:custGeom>
              <a:avLst/>
              <a:gdLst/>
              <a:ahLst/>
              <a:cxnLst/>
              <a:rect l="l" t="t" r="r" b="b"/>
              <a:pathLst>
                <a:path w="797" h="798" extrusionOk="0">
                  <a:moveTo>
                    <a:pt x="0" y="1"/>
                  </a:moveTo>
                  <a:lnTo>
                    <a:pt x="0" y="797"/>
                  </a:lnTo>
                  <a:lnTo>
                    <a:pt x="797" y="797"/>
                  </a:lnTo>
                  <a:lnTo>
                    <a:pt x="79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7"/>
            <p:cNvSpPr/>
            <p:nvPr/>
          </p:nvSpPr>
          <p:spPr>
            <a:xfrm>
              <a:off x="2904075" y="4093775"/>
              <a:ext cx="113350" cy="113950"/>
            </a:xfrm>
            <a:custGeom>
              <a:avLst/>
              <a:gdLst/>
              <a:ahLst/>
              <a:cxnLst/>
              <a:rect l="l" t="t" r="r" b="b"/>
              <a:pathLst>
                <a:path w="4534" h="4558" extrusionOk="0">
                  <a:moveTo>
                    <a:pt x="2143" y="0"/>
                  </a:moveTo>
                  <a:cubicBezTo>
                    <a:pt x="1711" y="0"/>
                    <a:pt x="1280" y="117"/>
                    <a:pt x="898" y="350"/>
                  </a:cubicBezTo>
                  <a:cubicBezTo>
                    <a:pt x="210" y="769"/>
                    <a:pt x="1" y="1527"/>
                    <a:pt x="1" y="2392"/>
                  </a:cubicBezTo>
                  <a:cubicBezTo>
                    <a:pt x="1" y="3712"/>
                    <a:pt x="821" y="4558"/>
                    <a:pt x="2143" y="4558"/>
                  </a:cubicBezTo>
                  <a:cubicBezTo>
                    <a:pt x="3007" y="4558"/>
                    <a:pt x="3764" y="4323"/>
                    <a:pt x="4184" y="3635"/>
                  </a:cubicBezTo>
                  <a:cubicBezTo>
                    <a:pt x="4414" y="3261"/>
                    <a:pt x="4534" y="2830"/>
                    <a:pt x="4534" y="2392"/>
                  </a:cubicBezTo>
                  <a:cubicBezTo>
                    <a:pt x="4532" y="1527"/>
                    <a:pt x="4067" y="729"/>
                    <a:pt x="3313" y="306"/>
                  </a:cubicBezTo>
                  <a:cubicBezTo>
                    <a:pt x="2949" y="102"/>
                    <a:pt x="2546" y="0"/>
                    <a:pt x="2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7"/>
            <p:cNvSpPr/>
            <p:nvPr/>
          </p:nvSpPr>
          <p:spPr>
            <a:xfrm>
              <a:off x="2887975" y="4102525"/>
              <a:ext cx="120725" cy="110825"/>
            </a:xfrm>
            <a:custGeom>
              <a:avLst/>
              <a:gdLst/>
              <a:ahLst/>
              <a:cxnLst/>
              <a:rect l="l" t="t" r="r" b="b"/>
              <a:pathLst>
                <a:path w="4829" h="4433" extrusionOk="0">
                  <a:moveTo>
                    <a:pt x="1542" y="0"/>
                  </a:moveTo>
                  <a:cubicBezTo>
                    <a:pt x="219" y="805"/>
                    <a:pt x="1" y="2637"/>
                    <a:pt x="1096" y="3733"/>
                  </a:cubicBezTo>
                  <a:cubicBezTo>
                    <a:pt x="1547" y="4183"/>
                    <a:pt x="2157" y="4433"/>
                    <a:pt x="2788" y="4433"/>
                  </a:cubicBezTo>
                  <a:cubicBezTo>
                    <a:pt x="2881" y="4433"/>
                    <a:pt x="2976" y="4427"/>
                    <a:pt x="3070" y="4416"/>
                  </a:cubicBezTo>
                  <a:cubicBezTo>
                    <a:pt x="3798" y="4328"/>
                    <a:pt x="4446" y="3912"/>
                    <a:pt x="4828" y="3285"/>
                  </a:cubicBezTo>
                  <a:lnTo>
                    <a:pt x="4828" y="3285"/>
                  </a:lnTo>
                  <a:cubicBezTo>
                    <a:pt x="4453" y="3515"/>
                    <a:pt x="4023" y="3635"/>
                    <a:pt x="3583" y="3635"/>
                  </a:cubicBezTo>
                  <a:cubicBezTo>
                    <a:pt x="2719" y="3635"/>
                    <a:pt x="1922" y="3168"/>
                    <a:pt x="1499" y="2414"/>
                  </a:cubicBezTo>
                  <a:cubicBezTo>
                    <a:pt x="1076" y="1661"/>
                    <a:pt x="1092" y="737"/>
                    <a:pt x="15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4" name="Google Shape;3384;p77"/>
          <p:cNvGrpSpPr/>
          <p:nvPr/>
        </p:nvGrpSpPr>
        <p:grpSpPr>
          <a:xfrm>
            <a:off x="5088223" y="4168439"/>
            <a:ext cx="557010" cy="400964"/>
            <a:chOff x="4355275" y="4018625"/>
            <a:chExt cx="643050" cy="462900"/>
          </a:xfrm>
        </p:grpSpPr>
        <p:sp>
          <p:nvSpPr>
            <p:cNvPr id="3385" name="Google Shape;3385;p77"/>
            <p:cNvSpPr/>
            <p:nvPr/>
          </p:nvSpPr>
          <p:spPr>
            <a:xfrm>
              <a:off x="4355275" y="4153600"/>
              <a:ext cx="490325" cy="325650"/>
            </a:xfrm>
            <a:custGeom>
              <a:avLst/>
              <a:gdLst/>
              <a:ahLst/>
              <a:cxnLst/>
              <a:rect l="l" t="t" r="r" b="b"/>
              <a:pathLst>
                <a:path w="19613" h="13026" extrusionOk="0">
                  <a:moveTo>
                    <a:pt x="6242" y="0"/>
                  </a:moveTo>
                  <a:cubicBezTo>
                    <a:pt x="5682" y="0"/>
                    <a:pt x="5161" y="305"/>
                    <a:pt x="4891" y="805"/>
                  </a:cubicBezTo>
                  <a:lnTo>
                    <a:pt x="288" y="9243"/>
                  </a:lnTo>
                  <a:cubicBezTo>
                    <a:pt x="53" y="9672"/>
                    <a:pt x="1" y="10193"/>
                    <a:pt x="198" y="10641"/>
                  </a:cubicBezTo>
                  <a:cubicBezTo>
                    <a:pt x="448" y="11219"/>
                    <a:pt x="1013" y="11573"/>
                    <a:pt x="1615" y="11573"/>
                  </a:cubicBezTo>
                  <a:cubicBezTo>
                    <a:pt x="1762" y="11573"/>
                    <a:pt x="1912" y="11551"/>
                    <a:pt x="2060" y="11507"/>
                  </a:cubicBezTo>
                  <a:lnTo>
                    <a:pt x="8441" y="9593"/>
                  </a:lnTo>
                  <a:cubicBezTo>
                    <a:pt x="8693" y="9517"/>
                    <a:pt x="8954" y="9479"/>
                    <a:pt x="9215" y="9479"/>
                  </a:cubicBezTo>
                  <a:cubicBezTo>
                    <a:pt x="9522" y="9479"/>
                    <a:pt x="9830" y="9532"/>
                    <a:pt x="10124" y="9637"/>
                  </a:cubicBezTo>
                  <a:lnTo>
                    <a:pt x="19612" y="13025"/>
                  </a:lnTo>
                  <a:lnTo>
                    <a:pt x="19612" y="13025"/>
                  </a:lnTo>
                  <a:lnTo>
                    <a:pt x="12658" y="703"/>
                  </a:lnTo>
                  <a:lnTo>
                    <a:pt x="6416" y="10"/>
                  </a:lnTo>
                  <a:cubicBezTo>
                    <a:pt x="6357" y="3"/>
                    <a:pt x="6299" y="0"/>
                    <a:pt x="62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7"/>
            <p:cNvSpPr/>
            <p:nvPr/>
          </p:nvSpPr>
          <p:spPr>
            <a:xfrm>
              <a:off x="4633525" y="4018625"/>
              <a:ext cx="364800" cy="462900"/>
            </a:xfrm>
            <a:custGeom>
              <a:avLst/>
              <a:gdLst/>
              <a:ahLst/>
              <a:cxnLst/>
              <a:rect l="l" t="t" r="r" b="b"/>
              <a:pathLst>
                <a:path w="14592" h="18516" extrusionOk="0">
                  <a:moveTo>
                    <a:pt x="9004" y="0"/>
                  </a:moveTo>
                  <a:cubicBezTo>
                    <a:pt x="8449" y="0"/>
                    <a:pt x="7915" y="299"/>
                    <a:pt x="7637" y="821"/>
                  </a:cubicBezTo>
                  <a:lnTo>
                    <a:pt x="6131" y="3669"/>
                  </a:lnTo>
                  <a:cubicBezTo>
                    <a:pt x="5322" y="5196"/>
                    <a:pt x="3740" y="6132"/>
                    <a:pt x="2040" y="6132"/>
                  </a:cubicBezTo>
                  <a:cubicBezTo>
                    <a:pt x="1871" y="6132"/>
                    <a:pt x="1700" y="6123"/>
                    <a:pt x="1528" y="6104"/>
                  </a:cubicBezTo>
                  <a:cubicBezTo>
                    <a:pt x="1485" y="6099"/>
                    <a:pt x="1442" y="6097"/>
                    <a:pt x="1400" y="6097"/>
                  </a:cubicBezTo>
                  <a:cubicBezTo>
                    <a:pt x="543" y="6097"/>
                    <a:pt x="1" y="7071"/>
                    <a:pt x="502" y="7807"/>
                  </a:cubicBezTo>
                  <a:lnTo>
                    <a:pt x="6878" y="17183"/>
                  </a:lnTo>
                  <a:cubicBezTo>
                    <a:pt x="7268" y="17758"/>
                    <a:pt x="7830" y="18192"/>
                    <a:pt x="8484" y="18426"/>
                  </a:cubicBezTo>
                  <a:cubicBezTo>
                    <a:pt x="8654" y="18487"/>
                    <a:pt x="8829" y="18516"/>
                    <a:pt x="9002" y="18516"/>
                  </a:cubicBezTo>
                  <a:cubicBezTo>
                    <a:pt x="9536" y="18516"/>
                    <a:pt x="10048" y="18237"/>
                    <a:pt x="10331" y="17756"/>
                  </a:cubicBezTo>
                  <a:cubicBezTo>
                    <a:pt x="10585" y="17333"/>
                    <a:pt x="10595" y="16806"/>
                    <a:pt x="10413" y="16347"/>
                  </a:cubicBezTo>
                  <a:lnTo>
                    <a:pt x="8127" y="10503"/>
                  </a:lnTo>
                  <a:cubicBezTo>
                    <a:pt x="7554" y="9040"/>
                    <a:pt x="7649" y="7398"/>
                    <a:pt x="8385" y="6009"/>
                  </a:cubicBezTo>
                  <a:lnTo>
                    <a:pt x="9307" y="4263"/>
                  </a:lnTo>
                  <a:cubicBezTo>
                    <a:pt x="9446" y="4002"/>
                    <a:pt x="9713" y="3852"/>
                    <a:pt x="9990" y="3852"/>
                  </a:cubicBezTo>
                  <a:cubicBezTo>
                    <a:pt x="10106" y="3852"/>
                    <a:pt x="10224" y="3878"/>
                    <a:pt x="10334" y="3933"/>
                  </a:cubicBezTo>
                  <a:lnTo>
                    <a:pt x="12169" y="4852"/>
                  </a:lnTo>
                  <a:cubicBezTo>
                    <a:pt x="12391" y="4963"/>
                    <a:pt x="12626" y="5015"/>
                    <a:pt x="12857" y="5015"/>
                  </a:cubicBezTo>
                  <a:cubicBezTo>
                    <a:pt x="13474" y="5015"/>
                    <a:pt x="14062" y="4643"/>
                    <a:pt x="14300" y="4024"/>
                  </a:cubicBezTo>
                  <a:cubicBezTo>
                    <a:pt x="14591" y="3273"/>
                    <a:pt x="14211" y="2424"/>
                    <a:pt x="13491" y="2063"/>
                  </a:cubicBezTo>
                  <a:lnTo>
                    <a:pt x="9692" y="163"/>
                  </a:lnTo>
                  <a:cubicBezTo>
                    <a:pt x="9471" y="53"/>
                    <a:pt x="9235" y="0"/>
                    <a:pt x="90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7"/>
            <p:cNvSpPr/>
            <p:nvPr/>
          </p:nvSpPr>
          <p:spPr>
            <a:xfrm>
              <a:off x="4385750" y="4047575"/>
              <a:ext cx="580600" cy="405025"/>
            </a:xfrm>
            <a:custGeom>
              <a:avLst/>
              <a:gdLst/>
              <a:ahLst/>
              <a:cxnLst/>
              <a:rect l="l" t="t" r="r" b="b"/>
              <a:pathLst>
                <a:path w="23224" h="16201" extrusionOk="0">
                  <a:moveTo>
                    <a:pt x="5241" y="6197"/>
                  </a:moveTo>
                  <a:lnTo>
                    <a:pt x="15166" y="7300"/>
                  </a:lnTo>
                  <a:lnTo>
                    <a:pt x="18245" y="15165"/>
                  </a:lnTo>
                  <a:lnTo>
                    <a:pt x="8242" y="11593"/>
                  </a:lnTo>
                  <a:lnTo>
                    <a:pt x="8123" y="11576"/>
                  </a:lnTo>
                  <a:lnTo>
                    <a:pt x="8001" y="11587"/>
                  </a:lnTo>
                  <a:lnTo>
                    <a:pt x="1186" y="13632"/>
                  </a:lnTo>
                  <a:lnTo>
                    <a:pt x="1186" y="13632"/>
                  </a:lnTo>
                  <a:lnTo>
                    <a:pt x="5241" y="6197"/>
                  </a:lnTo>
                  <a:close/>
                  <a:moveTo>
                    <a:pt x="18942" y="1"/>
                  </a:moveTo>
                  <a:cubicBezTo>
                    <a:pt x="18919" y="1"/>
                    <a:pt x="18897" y="4"/>
                    <a:pt x="18874" y="8"/>
                  </a:cubicBezTo>
                  <a:cubicBezTo>
                    <a:pt x="18847" y="8"/>
                    <a:pt x="18820" y="12"/>
                    <a:pt x="18795" y="18"/>
                  </a:cubicBezTo>
                  <a:cubicBezTo>
                    <a:pt x="18775" y="26"/>
                    <a:pt x="18757" y="36"/>
                    <a:pt x="18738" y="48"/>
                  </a:cubicBezTo>
                  <a:cubicBezTo>
                    <a:pt x="18713" y="59"/>
                    <a:pt x="18689" y="73"/>
                    <a:pt x="18666" y="89"/>
                  </a:cubicBezTo>
                  <a:cubicBezTo>
                    <a:pt x="18649" y="107"/>
                    <a:pt x="18634" y="125"/>
                    <a:pt x="18620" y="145"/>
                  </a:cubicBezTo>
                  <a:cubicBezTo>
                    <a:pt x="18603" y="164"/>
                    <a:pt x="18586" y="183"/>
                    <a:pt x="18573" y="203"/>
                  </a:cubicBezTo>
                  <a:lnTo>
                    <a:pt x="15222" y="6529"/>
                  </a:lnTo>
                  <a:lnTo>
                    <a:pt x="5070" y="5401"/>
                  </a:lnTo>
                  <a:lnTo>
                    <a:pt x="5067" y="5401"/>
                  </a:lnTo>
                  <a:cubicBezTo>
                    <a:pt x="5054" y="5400"/>
                    <a:pt x="5042" y="5400"/>
                    <a:pt x="5030" y="5400"/>
                  </a:cubicBezTo>
                  <a:cubicBezTo>
                    <a:pt x="4899" y="5400"/>
                    <a:pt x="4774" y="5467"/>
                    <a:pt x="4705" y="5581"/>
                  </a:cubicBezTo>
                  <a:cubicBezTo>
                    <a:pt x="4700" y="5587"/>
                    <a:pt x="4693" y="5591"/>
                    <a:pt x="4690" y="5597"/>
                  </a:cubicBezTo>
                  <a:cubicBezTo>
                    <a:pt x="4690" y="5598"/>
                    <a:pt x="4689" y="5599"/>
                    <a:pt x="4688" y="5599"/>
                  </a:cubicBezTo>
                  <a:lnTo>
                    <a:pt x="60" y="14086"/>
                  </a:lnTo>
                  <a:cubicBezTo>
                    <a:pt x="10" y="14176"/>
                    <a:pt x="0" y="14282"/>
                    <a:pt x="28" y="14380"/>
                  </a:cubicBezTo>
                  <a:cubicBezTo>
                    <a:pt x="43" y="14425"/>
                    <a:pt x="64" y="14466"/>
                    <a:pt x="92" y="14503"/>
                  </a:cubicBezTo>
                  <a:cubicBezTo>
                    <a:pt x="99" y="14512"/>
                    <a:pt x="111" y="14519"/>
                    <a:pt x="118" y="14529"/>
                  </a:cubicBezTo>
                  <a:cubicBezTo>
                    <a:pt x="140" y="14554"/>
                    <a:pt x="169" y="14577"/>
                    <a:pt x="198" y="14595"/>
                  </a:cubicBezTo>
                  <a:cubicBezTo>
                    <a:pt x="204" y="14599"/>
                    <a:pt x="207" y="14605"/>
                    <a:pt x="214" y="14608"/>
                  </a:cubicBezTo>
                  <a:cubicBezTo>
                    <a:pt x="228" y="14615"/>
                    <a:pt x="242" y="14621"/>
                    <a:pt x="256" y="14625"/>
                  </a:cubicBezTo>
                  <a:cubicBezTo>
                    <a:pt x="268" y="14629"/>
                    <a:pt x="277" y="14635"/>
                    <a:pt x="289" y="14637"/>
                  </a:cubicBezTo>
                  <a:cubicBezTo>
                    <a:pt x="324" y="14649"/>
                    <a:pt x="361" y="14654"/>
                    <a:pt x="398" y="14656"/>
                  </a:cubicBezTo>
                  <a:lnTo>
                    <a:pt x="402" y="14656"/>
                  </a:lnTo>
                  <a:cubicBezTo>
                    <a:pt x="436" y="14656"/>
                    <a:pt x="470" y="14650"/>
                    <a:pt x="502" y="14640"/>
                  </a:cubicBezTo>
                  <a:lnTo>
                    <a:pt x="508" y="14640"/>
                  </a:lnTo>
                  <a:lnTo>
                    <a:pt x="8102" y="12364"/>
                  </a:lnTo>
                  <a:lnTo>
                    <a:pt x="18782" y="16178"/>
                  </a:lnTo>
                  <a:cubicBezTo>
                    <a:pt x="18785" y="16178"/>
                    <a:pt x="18788" y="16178"/>
                    <a:pt x="18791" y="16180"/>
                  </a:cubicBezTo>
                  <a:cubicBezTo>
                    <a:pt x="18830" y="16192"/>
                    <a:pt x="18871" y="16199"/>
                    <a:pt x="18912" y="16201"/>
                  </a:cubicBezTo>
                  <a:cubicBezTo>
                    <a:pt x="18956" y="16199"/>
                    <a:pt x="19000" y="16191"/>
                    <a:pt x="19041" y="16177"/>
                  </a:cubicBezTo>
                  <a:cubicBezTo>
                    <a:pt x="19045" y="16175"/>
                    <a:pt x="19050" y="16177"/>
                    <a:pt x="19052" y="16174"/>
                  </a:cubicBezTo>
                  <a:cubicBezTo>
                    <a:pt x="19062" y="16170"/>
                    <a:pt x="19068" y="16163"/>
                    <a:pt x="19077" y="16158"/>
                  </a:cubicBezTo>
                  <a:cubicBezTo>
                    <a:pt x="19106" y="16144"/>
                    <a:pt x="19135" y="16126"/>
                    <a:pt x="19161" y="16105"/>
                  </a:cubicBezTo>
                  <a:cubicBezTo>
                    <a:pt x="19173" y="16095"/>
                    <a:pt x="19184" y="16083"/>
                    <a:pt x="19194" y="16072"/>
                  </a:cubicBezTo>
                  <a:cubicBezTo>
                    <a:pt x="19215" y="16050"/>
                    <a:pt x="19232" y="16024"/>
                    <a:pt x="19246" y="15997"/>
                  </a:cubicBezTo>
                  <a:cubicBezTo>
                    <a:pt x="19255" y="15984"/>
                    <a:pt x="19262" y="15970"/>
                    <a:pt x="19269" y="15956"/>
                  </a:cubicBezTo>
                  <a:cubicBezTo>
                    <a:pt x="19270" y="15952"/>
                    <a:pt x="19273" y="15949"/>
                    <a:pt x="19276" y="15945"/>
                  </a:cubicBezTo>
                  <a:cubicBezTo>
                    <a:pt x="19279" y="15928"/>
                    <a:pt x="19282" y="15911"/>
                    <a:pt x="19283" y="15892"/>
                  </a:cubicBezTo>
                  <a:cubicBezTo>
                    <a:pt x="19290" y="15866"/>
                    <a:pt x="19294" y="15837"/>
                    <a:pt x="19296" y="15809"/>
                  </a:cubicBezTo>
                  <a:cubicBezTo>
                    <a:pt x="19293" y="15782"/>
                    <a:pt x="19289" y="15755"/>
                    <a:pt x="19282" y="15730"/>
                  </a:cubicBezTo>
                  <a:cubicBezTo>
                    <a:pt x="19280" y="15711"/>
                    <a:pt x="19276" y="15693"/>
                    <a:pt x="19272" y="15675"/>
                  </a:cubicBezTo>
                  <a:lnTo>
                    <a:pt x="15865" y="6966"/>
                  </a:lnTo>
                  <a:lnTo>
                    <a:pt x="19077" y="899"/>
                  </a:lnTo>
                  <a:lnTo>
                    <a:pt x="22597" y="2659"/>
                  </a:lnTo>
                  <a:cubicBezTo>
                    <a:pt x="22655" y="2691"/>
                    <a:pt x="22718" y="2707"/>
                    <a:pt x="22781" y="2707"/>
                  </a:cubicBezTo>
                  <a:cubicBezTo>
                    <a:pt x="22922" y="2707"/>
                    <a:pt x="23058" y="2629"/>
                    <a:pt x="23126" y="2492"/>
                  </a:cubicBezTo>
                  <a:cubicBezTo>
                    <a:pt x="23223" y="2297"/>
                    <a:pt x="23140" y="2060"/>
                    <a:pt x="22942" y="1969"/>
                  </a:cubicBezTo>
                  <a:lnTo>
                    <a:pt x="22942" y="1968"/>
                  </a:lnTo>
                  <a:lnTo>
                    <a:pt x="19086" y="39"/>
                  </a:lnTo>
                  <a:cubicBezTo>
                    <a:pt x="19062" y="31"/>
                    <a:pt x="19038" y="24"/>
                    <a:pt x="19013" y="19"/>
                  </a:cubicBezTo>
                  <a:cubicBezTo>
                    <a:pt x="18990" y="11"/>
                    <a:pt x="18966" y="5"/>
                    <a:pt x="189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7"/>
            <p:cNvSpPr/>
            <p:nvPr/>
          </p:nvSpPr>
          <p:spPr>
            <a:xfrm>
              <a:off x="4654275" y="4081275"/>
              <a:ext cx="50125" cy="48225"/>
            </a:xfrm>
            <a:custGeom>
              <a:avLst/>
              <a:gdLst/>
              <a:ahLst/>
              <a:cxnLst/>
              <a:rect l="l" t="t" r="r" b="b"/>
              <a:pathLst>
                <a:path w="2005" h="1929" extrusionOk="0">
                  <a:moveTo>
                    <a:pt x="424" y="1"/>
                  </a:moveTo>
                  <a:cubicBezTo>
                    <a:pt x="326" y="1"/>
                    <a:pt x="227" y="39"/>
                    <a:pt x="152" y="114"/>
                  </a:cubicBezTo>
                  <a:cubicBezTo>
                    <a:pt x="1" y="264"/>
                    <a:pt x="1" y="509"/>
                    <a:pt x="152" y="659"/>
                  </a:cubicBezTo>
                  <a:lnTo>
                    <a:pt x="458" y="965"/>
                  </a:lnTo>
                  <a:lnTo>
                    <a:pt x="151" y="1270"/>
                  </a:lnTo>
                  <a:cubicBezTo>
                    <a:pt x="5" y="1422"/>
                    <a:pt x="6" y="1662"/>
                    <a:pt x="155" y="1811"/>
                  </a:cubicBezTo>
                  <a:cubicBezTo>
                    <a:pt x="230" y="1887"/>
                    <a:pt x="329" y="1925"/>
                    <a:pt x="428" y="1925"/>
                  </a:cubicBezTo>
                  <a:cubicBezTo>
                    <a:pt x="525" y="1925"/>
                    <a:pt x="622" y="1889"/>
                    <a:pt x="697" y="1817"/>
                  </a:cubicBezTo>
                  <a:lnTo>
                    <a:pt x="1002" y="1509"/>
                  </a:lnTo>
                  <a:lnTo>
                    <a:pt x="1308" y="1817"/>
                  </a:lnTo>
                  <a:cubicBezTo>
                    <a:pt x="1383" y="1891"/>
                    <a:pt x="1482" y="1929"/>
                    <a:pt x="1581" y="1929"/>
                  </a:cubicBezTo>
                  <a:cubicBezTo>
                    <a:pt x="1679" y="1929"/>
                    <a:pt x="1778" y="1891"/>
                    <a:pt x="1854" y="1817"/>
                  </a:cubicBezTo>
                  <a:cubicBezTo>
                    <a:pt x="2004" y="1665"/>
                    <a:pt x="2004" y="1422"/>
                    <a:pt x="1854" y="1270"/>
                  </a:cubicBezTo>
                  <a:lnTo>
                    <a:pt x="1549" y="965"/>
                  </a:lnTo>
                  <a:lnTo>
                    <a:pt x="1854" y="659"/>
                  </a:lnTo>
                  <a:cubicBezTo>
                    <a:pt x="2004" y="508"/>
                    <a:pt x="2004" y="264"/>
                    <a:pt x="1854" y="113"/>
                  </a:cubicBezTo>
                  <a:lnTo>
                    <a:pt x="1854" y="114"/>
                  </a:lnTo>
                  <a:cubicBezTo>
                    <a:pt x="1779" y="39"/>
                    <a:pt x="1680" y="1"/>
                    <a:pt x="1582" y="1"/>
                  </a:cubicBezTo>
                  <a:cubicBezTo>
                    <a:pt x="1483" y="1"/>
                    <a:pt x="1384" y="39"/>
                    <a:pt x="1308" y="114"/>
                  </a:cubicBezTo>
                  <a:lnTo>
                    <a:pt x="1002" y="420"/>
                  </a:lnTo>
                  <a:lnTo>
                    <a:pt x="697" y="114"/>
                  </a:lnTo>
                  <a:cubicBezTo>
                    <a:pt x="622" y="39"/>
                    <a:pt x="523" y="1"/>
                    <a:pt x="4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7"/>
            <p:cNvSpPr/>
            <p:nvPr/>
          </p:nvSpPr>
          <p:spPr>
            <a:xfrm>
              <a:off x="4549750" y="4414000"/>
              <a:ext cx="58300" cy="57850"/>
            </a:xfrm>
            <a:custGeom>
              <a:avLst/>
              <a:gdLst/>
              <a:ahLst/>
              <a:cxnLst/>
              <a:rect l="l" t="t" r="r" b="b"/>
              <a:pathLst>
                <a:path w="2332" h="2314" extrusionOk="0">
                  <a:moveTo>
                    <a:pt x="1167" y="0"/>
                  </a:moveTo>
                  <a:cubicBezTo>
                    <a:pt x="953" y="0"/>
                    <a:pt x="780" y="173"/>
                    <a:pt x="780" y="385"/>
                  </a:cubicBezTo>
                  <a:lnTo>
                    <a:pt x="780" y="771"/>
                  </a:lnTo>
                  <a:lnTo>
                    <a:pt x="394" y="771"/>
                  </a:lnTo>
                  <a:cubicBezTo>
                    <a:pt x="391" y="771"/>
                    <a:pt x="387" y="771"/>
                    <a:pt x="384" y="771"/>
                  </a:cubicBezTo>
                  <a:cubicBezTo>
                    <a:pt x="172" y="771"/>
                    <a:pt x="1" y="945"/>
                    <a:pt x="1" y="1156"/>
                  </a:cubicBezTo>
                  <a:cubicBezTo>
                    <a:pt x="1" y="1370"/>
                    <a:pt x="173" y="1543"/>
                    <a:pt x="386" y="1543"/>
                  </a:cubicBezTo>
                  <a:cubicBezTo>
                    <a:pt x="389" y="1543"/>
                    <a:pt x="392" y="1543"/>
                    <a:pt x="394" y="1542"/>
                  </a:cubicBezTo>
                  <a:lnTo>
                    <a:pt x="780" y="1542"/>
                  </a:lnTo>
                  <a:lnTo>
                    <a:pt x="780" y="1929"/>
                  </a:lnTo>
                  <a:cubicBezTo>
                    <a:pt x="780" y="2141"/>
                    <a:pt x="953" y="2314"/>
                    <a:pt x="1167" y="2314"/>
                  </a:cubicBezTo>
                  <a:cubicBezTo>
                    <a:pt x="1379" y="2314"/>
                    <a:pt x="1551" y="2141"/>
                    <a:pt x="1551" y="1929"/>
                  </a:cubicBezTo>
                  <a:lnTo>
                    <a:pt x="1551" y="1542"/>
                  </a:lnTo>
                  <a:lnTo>
                    <a:pt x="1938" y="1542"/>
                  </a:lnTo>
                  <a:cubicBezTo>
                    <a:pt x="1940" y="1543"/>
                    <a:pt x="1943" y="1543"/>
                    <a:pt x="1945" y="1543"/>
                  </a:cubicBezTo>
                  <a:cubicBezTo>
                    <a:pt x="2158" y="1543"/>
                    <a:pt x="2331" y="1370"/>
                    <a:pt x="2331" y="1156"/>
                  </a:cubicBezTo>
                  <a:cubicBezTo>
                    <a:pt x="2331" y="945"/>
                    <a:pt x="2160" y="771"/>
                    <a:pt x="1948" y="771"/>
                  </a:cubicBezTo>
                  <a:cubicBezTo>
                    <a:pt x="1945" y="771"/>
                    <a:pt x="1941" y="771"/>
                    <a:pt x="1938" y="771"/>
                  </a:cubicBezTo>
                  <a:lnTo>
                    <a:pt x="1551" y="771"/>
                  </a:lnTo>
                  <a:lnTo>
                    <a:pt x="1551" y="385"/>
                  </a:lnTo>
                  <a:cubicBezTo>
                    <a:pt x="1551" y="173"/>
                    <a:pt x="1379" y="0"/>
                    <a:pt x="1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7"/>
            <p:cNvSpPr/>
            <p:nvPr/>
          </p:nvSpPr>
          <p:spPr>
            <a:xfrm>
              <a:off x="4868200" y="4230725"/>
              <a:ext cx="48250" cy="48275"/>
            </a:xfrm>
            <a:custGeom>
              <a:avLst/>
              <a:gdLst/>
              <a:ahLst/>
              <a:cxnLst/>
              <a:rect l="l" t="t" r="r" b="b"/>
              <a:pathLst>
                <a:path w="1930" h="1931" extrusionOk="0">
                  <a:moveTo>
                    <a:pt x="964" y="1"/>
                  </a:moveTo>
                  <a:cubicBezTo>
                    <a:pt x="752" y="1"/>
                    <a:pt x="578" y="174"/>
                    <a:pt x="578" y="387"/>
                  </a:cubicBezTo>
                  <a:lnTo>
                    <a:pt x="578" y="581"/>
                  </a:lnTo>
                  <a:lnTo>
                    <a:pt x="385" y="581"/>
                  </a:lnTo>
                  <a:cubicBezTo>
                    <a:pt x="173" y="581"/>
                    <a:pt x="1" y="754"/>
                    <a:pt x="1" y="966"/>
                  </a:cubicBezTo>
                  <a:cubicBezTo>
                    <a:pt x="1" y="1180"/>
                    <a:pt x="173" y="1352"/>
                    <a:pt x="385" y="1352"/>
                  </a:cubicBezTo>
                  <a:lnTo>
                    <a:pt x="578" y="1352"/>
                  </a:lnTo>
                  <a:lnTo>
                    <a:pt x="578" y="1545"/>
                  </a:lnTo>
                  <a:cubicBezTo>
                    <a:pt x="578" y="1758"/>
                    <a:pt x="752" y="1931"/>
                    <a:pt x="964" y="1931"/>
                  </a:cubicBezTo>
                  <a:cubicBezTo>
                    <a:pt x="1178" y="1931"/>
                    <a:pt x="1350" y="1758"/>
                    <a:pt x="1350" y="1545"/>
                  </a:cubicBezTo>
                  <a:lnTo>
                    <a:pt x="1350" y="1352"/>
                  </a:lnTo>
                  <a:lnTo>
                    <a:pt x="1543" y="1352"/>
                  </a:lnTo>
                  <a:cubicBezTo>
                    <a:pt x="1756" y="1352"/>
                    <a:pt x="1929" y="1180"/>
                    <a:pt x="1929" y="966"/>
                  </a:cubicBezTo>
                  <a:cubicBezTo>
                    <a:pt x="1929" y="754"/>
                    <a:pt x="1756" y="581"/>
                    <a:pt x="1543" y="581"/>
                  </a:cubicBezTo>
                  <a:lnTo>
                    <a:pt x="1350" y="581"/>
                  </a:lnTo>
                  <a:lnTo>
                    <a:pt x="1350" y="387"/>
                  </a:lnTo>
                  <a:cubicBezTo>
                    <a:pt x="1350" y="174"/>
                    <a:pt x="1178" y="1"/>
                    <a:pt x="9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7"/>
            <p:cNvSpPr/>
            <p:nvPr/>
          </p:nvSpPr>
          <p:spPr>
            <a:xfrm>
              <a:off x="4563900" y="4317500"/>
              <a:ext cx="53575" cy="53725"/>
            </a:xfrm>
            <a:custGeom>
              <a:avLst/>
              <a:gdLst/>
              <a:ahLst/>
              <a:cxnLst/>
              <a:rect l="l" t="t" r="r" b="b"/>
              <a:pathLst>
                <a:path w="2143" h="2149" extrusionOk="0">
                  <a:moveTo>
                    <a:pt x="986" y="0"/>
                  </a:moveTo>
                  <a:cubicBezTo>
                    <a:pt x="828" y="0"/>
                    <a:pt x="667" y="33"/>
                    <a:pt x="510" y="104"/>
                  </a:cubicBezTo>
                  <a:cubicBezTo>
                    <a:pt x="108" y="285"/>
                    <a:pt x="1" y="690"/>
                    <a:pt x="1" y="1159"/>
                  </a:cubicBezTo>
                  <a:cubicBezTo>
                    <a:pt x="1" y="1797"/>
                    <a:pt x="347" y="2148"/>
                    <a:pt x="985" y="2148"/>
                  </a:cubicBezTo>
                  <a:cubicBezTo>
                    <a:pt x="1455" y="2148"/>
                    <a:pt x="1858" y="2037"/>
                    <a:pt x="2041" y="1636"/>
                  </a:cubicBezTo>
                  <a:cubicBezTo>
                    <a:pt x="2109" y="1486"/>
                    <a:pt x="2143" y="1323"/>
                    <a:pt x="2143" y="1159"/>
                  </a:cubicBezTo>
                  <a:cubicBezTo>
                    <a:pt x="2143" y="491"/>
                    <a:pt x="1595" y="0"/>
                    <a:pt x="9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7"/>
            <p:cNvSpPr/>
            <p:nvPr/>
          </p:nvSpPr>
          <p:spPr>
            <a:xfrm>
              <a:off x="4553800" y="4320075"/>
              <a:ext cx="61125" cy="55350"/>
            </a:xfrm>
            <a:custGeom>
              <a:avLst/>
              <a:gdLst/>
              <a:ahLst/>
              <a:cxnLst/>
              <a:rect l="l" t="t" r="r" b="b"/>
              <a:pathLst>
                <a:path w="2445" h="2214" extrusionOk="0">
                  <a:moveTo>
                    <a:pt x="914" y="1"/>
                  </a:moveTo>
                  <a:lnTo>
                    <a:pt x="914" y="1"/>
                  </a:lnTo>
                  <a:cubicBezTo>
                    <a:pt x="176" y="335"/>
                    <a:pt x="0" y="1303"/>
                    <a:pt x="572" y="1874"/>
                  </a:cubicBezTo>
                  <a:cubicBezTo>
                    <a:pt x="802" y="2105"/>
                    <a:pt x="1096" y="2214"/>
                    <a:pt x="1387" y="2214"/>
                  </a:cubicBezTo>
                  <a:cubicBezTo>
                    <a:pt x="1820" y="2214"/>
                    <a:pt x="2245" y="1974"/>
                    <a:pt x="2445" y="1533"/>
                  </a:cubicBezTo>
                  <a:lnTo>
                    <a:pt x="2445" y="1533"/>
                  </a:lnTo>
                  <a:cubicBezTo>
                    <a:pt x="2295" y="1600"/>
                    <a:pt x="2132" y="1635"/>
                    <a:pt x="1968" y="1635"/>
                  </a:cubicBezTo>
                  <a:cubicBezTo>
                    <a:pt x="1128" y="1635"/>
                    <a:pt x="567" y="768"/>
                    <a:pt x="9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7"/>
            <p:cNvSpPr/>
            <p:nvPr/>
          </p:nvSpPr>
          <p:spPr>
            <a:xfrm>
              <a:off x="4743550" y="4192175"/>
              <a:ext cx="57150" cy="55100"/>
            </a:xfrm>
            <a:custGeom>
              <a:avLst/>
              <a:gdLst/>
              <a:ahLst/>
              <a:cxnLst/>
              <a:rect l="l" t="t" r="r" b="b"/>
              <a:pathLst>
                <a:path w="2286" h="2204" extrusionOk="0">
                  <a:moveTo>
                    <a:pt x="1129" y="1"/>
                  </a:moveTo>
                  <a:cubicBezTo>
                    <a:pt x="971" y="1"/>
                    <a:pt x="810" y="33"/>
                    <a:pt x="653" y="104"/>
                  </a:cubicBezTo>
                  <a:cubicBezTo>
                    <a:pt x="251" y="284"/>
                    <a:pt x="1" y="660"/>
                    <a:pt x="1" y="1130"/>
                  </a:cubicBezTo>
                  <a:cubicBezTo>
                    <a:pt x="1" y="1768"/>
                    <a:pt x="490" y="2204"/>
                    <a:pt x="1128" y="2204"/>
                  </a:cubicBezTo>
                  <a:cubicBezTo>
                    <a:pt x="1598" y="2204"/>
                    <a:pt x="2003" y="2035"/>
                    <a:pt x="2184" y="1634"/>
                  </a:cubicBezTo>
                  <a:cubicBezTo>
                    <a:pt x="2252" y="1484"/>
                    <a:pt x="2286" y="1322"/>
                    <a:pt x="2286" y="1158"/>
                  </a:cubicBezTo>
                  <a:cubicBezTo>
                    <a:pt x="2286" y="491"/>
                    <a:pt x="1738" y="1"/>
                    <a:pt x="11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7"/>
            <p:cNvSpPr/>
            <p:nvPr/>
          </p:nvSpPr>
          <p:spPr>
            <a:xfrm>
              <a:off x="4737000" y="4194725"/>
              <a:ext cx="61150" cy="55325"/>
            </a:xfrm>
            <a:custGeom>
              <a:avLst/>
              <a:gdLst/>
              <a:ahLst/>
              <a:cxnLst/>
              <a:rect l="l" t="t" r="r" b="b"/>
              <a:pathLst>
                <a:path w="2446" h="2213" extrusionOk="0">
                  <a:moveTo>
                    <a:pt x="915" y="1"/>
                  </a:moveTo>
                  <a:lnTo>
                    <a:pt x="915" y="1"/>
                  </a:lnTo>
                  <a:cubicBezTo>
                    <a:pt x="176" y="335"/>
                    <a:pt x="1" y="1302"/>
                    <a:pt x="573" y="1874"/>
                  </a:cubicBezTo>
                  <a:cubicBezTo>
                    <a:pt x="803" y="2104"/>
                    <a:pt x="1097" y="2213"/>
                    <a:pt x="1389" y="2213"/>
                  </a:cubicBezTo>
                  <a:cubicBezTo>
                    <a:pt x="1821" y="2213"/>
                    <a:pt x="2247" y="1972"/>
                    <a:pt x="2446" y="1532"/>
                  </a:cubicBezTo>
                  <a:lnTo>
                    <a:pt x="2446" y="1532"/>
                  </a:lnTo>
                  <a:cubicBezTo>
                    <a:pt x="2296" y="1599"/>
                    <a:pt x="2133" y="1635"/>
                    <a:pt x="1969" y="1635"/>
                  </a:cubicBezTo>
                  <a:cubicBezTo>
                    <a:pt x="1129" y="1633"/>
                    <a:pt x="570" y="768"/>
                    <a:pt x="9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7"/>
            <p:cNvSpPr/>
            <p:nvPr/>
          </p:nvSpPr>
          <p:spPr>
            <a:xfrm>
              <a:off x="4493275" y="4172875"/>
              <a:ext cx="37400" cy="37025"/>
            </a:xfrm>
            <a:custGeom>
              <a:avLst/>
              <a:gdLst/>
              <a:ahLst/>
              <a:cxnLst/>
              <a:rect l="l" t="t" r="r" b="b"/>
              <a:pathLst>
                <a:path w="1496" h="1481" extrusionOk="0">
                  <a:moveTo>
                    <a:pt x="724" y="0"/>
                  </a:moveTo>
                  <a:cubicBezTo>
                    <a:pt x="619" y="0"/>
                    <a:pt x="511" y="22"/>
                    <a:pt x="406" y="70"/>
                  </a:cubicBezTo>
                  <a:cubicBezTo>
                    <a:pt x="140" y="190"/>
                    <a:pt x="0" y="459"/>
                    <a:pt x="0" y="773"/>
                  </a:cubicBezTo>
                  <a:cubicBezTo>
                    <a:pt x="0" y="1199"/>
                    <a:pt x="299" y="1480"/>
                    <a:pt x="725" y="1480"/>
                  </a:cubicBezTo>
                  <a:cubicBezTo>
                    <a:pt x="1037" y="1480"/>
                    <a:pt x="1308" y="1357"/>
                    <a:pt x="1428" y="1090"/>
                  </a:cubicBezTo>
                  <a:cubicBezTo>
                    <a:pt x="1473" y="989"/>
                    <a:pt x="1496" y="882"/>
                    <a:pt x="1496" y="773"/>
                  </a:cubicBezTo>
                  <a:cubicBezTo>
                    <a:pt x="1495" y="328"/>
                    <a:pt x="1130" y="0"/>
                    <a:pt x="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7"/>
            <p:cNvSpPr/>
            <p:nvPr/>
          </p:nvSpPr>
          <p:spPr>
            <a:xfrm>
              <a:off x="4488200" y="4174600"/>
              <a:ext cx="40775" cy="36900"/>
            </a:xfrm>
            <a:custGeom>
              <a:avLst/>
              <a:gdLst/>
              <a:ahLst/>
              <a:cxnLst/>
              <a:rect l="l" t="t" r="r" b="b"/>
              <a:pathLst>
                <a:path w="1631" h="1476" extrusionOk="0">
                  <a:moveTo>
                    <a:pt x="611" y="1"/>
                  </a:moveTo>
                  <a:lnTo>
                    <a:pt x="611" y="1"/>
                  </a:lnTo>
                  <a:cubicBezTo>
                    <a:pt x="118" y="223"/>
                    <a:pt x="1" y="868"/>
                    <a:pt x="383" y="1249"/>
                  </a:cubicBezTo>
                  <a:cubicBezTo>
                    <a:pt x="536" y="1402"/>
                    <a:pt x="732" y="1475"/>
                    <a:pt x="927" y="1475"/>
                  </a:cubicBezTo>
                  <a:cubicBezTo>
                    <a:pt x="1215" y="1475"/>
                    <a:pt x="1498" y="1315"/>
                    <a:pt x="1631" y="1021"/>
                  </a:cubicBezTo>
                  <a:lnTo>
                    <a:pt x="1631" y="1021"/>
                  </a:lnTo>
                  <a:cubicBezTo>
                    <a:pt x="1532" y="1066"/>
                    <a:pt x="1424" y="1090"/>
                    <a:pt x="1314" y="1090"/>
                  </a:cubicBezTo>
                  <a:lnTo>
                    <a:pt x="1314" y="1090"/>
                  </a:lnTo>
                  <a:cubicBezTo>
                    <a:pt x="754" y="1088"/>
                    <a:pt x="380" y="511"/>
                    <a:pt x="6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7"/>
            <p:cNvSpPr/>
            <p:nvPr/>
          </p:nvSpPr>
          <p:spPr>
            <a:xfrm>
              <a:off x="4378325" y="4385025"/>
              <a:ext cx="36650" cy="37550"/>
            </a:xfrm>
            <a:custGeom>
              <a:avLst/>
              <a:gdLst/>
              <a:ahLst/>
              <a:cxnLst/>
              <a:rect l="l" t="t" r="r" b="b"/>
              <a:pathLst>
                <a:path w="1466" h="1502" extrusionOk="0">
                  <a:moveTo>
                    <a:pt x="694" y="1"/>
                  </a:moveTo>
                  <a:cubicBezTo>
                    <a:pt x="589" y="1"/>
                    <a:pt x="481" y="22"/>
                    <a:pt x="376" y="70"/>
                  </a:cubicBezTo>
                  <a:cubicBezTo>
                    <a:pt x="109" y="190"/>
                    <a:pt x="0" y="460"/>
                    <a:pt x="0" y="773"/>
                  </a:cubicBezTo>
                  <a:cubicBezTo>
                    <a:pt x="0" y="1199"/>
                    <a:pt x="267" y="1502"/>
                    <a:pt x="695" y="1502"/>
                  </a:cubicBezTo>
                  <a:cubicBezTo>
                    <a:pt x="1007" y="1502"/>
                    <a:pt x="1276" y="1359"/>
                    <a:pt x="1398" y="1090"/>
                  </a:cubicBezTo>
                  <a:cubicBezTo>
                    <a:pt x="1443" y="991"/>
                    <a:pt x="1466" y="882"/>
                    <a:pt x="1466" y="773"/>
                  </a:cubicBezTo>
                  <a:cubicBezTo>
                    <a:pt x="1466" y="328"/>
                    <a:pt x="1100" y="1"/>
                    <a:pt x="6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7"/>
            <p:cNvSpPr/>
            <p:nvPr/>
          </p:nvSpPr>
          <p:spPr>
            <a:xfrm>
              <a:off x="4372475" y="4386750"/>
              <a:ext cx="40800" cy="36900"/>
            </a:xfrm>
            <a:custGeom>
              <a:avLst/>
              <a:gdLst/>
              <a:ahLst/>
              <a:cxnLst/>
              <a:rect l="l" t="t" r="r" b="b"/>
              <a:pathLst>
                <a:path w="1632" h="1476" extrusionOk="0">
                  <a:moveTo>
                    <a:pt x="610" y="1"/>
                  </a:moveTo>
                  <a:cubicBezTo>
                    <a:pt x="119" y="223"/>
                    <a:pt x="1" y="868"/>
                    <a:pt x="383" y="1249"/>
                  </a:cubicBezTo>
                  <a:cubicBezTo>
                    <a:pt x="536" y="1403"/>
                    <a:pt x="733" y="1475"/>
                    <a:pt x="927" y="1475"/>
                  </a:cubicBezTo>
                  <a:cubicBezTo>
                    <a:pt x="1216" y="1475"/>
                    <a:pt x="1499" y="1315"/>
                    <a:pt x="1632" y="1021"/>
                  </a:cubicBezTo>
                  <a:lnTo>
                    <a:pt x="1632" y="1021"/>
                  </a:lnTo>
                  <a:cubicBezTo>
                    <a:pt x="1531" y="1066"/>
                    <a:pt x="1423" y="1090"/>
                    <a:pt x="1314" y="1090"/>
                  </a:cubicBezTo>
                  <a:cubicBezTo>
                    <a:pt x="753" y="1089"/>
                    <a:pt x="380" y="512"/>
                    <a:pt x="6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77"/>
            <p:cNvSpPr/>
            <p:nvPr/>
          </p:nvSpPr>
          <p:spPr>
            <a:xfrm>
              <a:off x="4840300" y="4423600"/>
              <a:ext cx="37550" cy="37500"/>
            </a:xfrm>
            <a:custGeom>
              <a:avLst/>
              <a:gdLst/>
              <a:ahLst/>
              <a:cxnLst/>
              <a:rect l="l" t="t" r="r" b="b"/>
              <a:pathLst>
                <a:path w="1502" h="1500" extrusionOk="0">
                  <a:moveTo>
                    <a:pt x="730" y="0"/>
                  </a:moveTo>
                  <a:cubicBezTo>
                    <a:pt x="625" y="0"/>
                    <a:pt x="518" y="22"/>
                    <a:pt x="413" y="69"/>
                  </a:cubicBezTo>
                  <a:cubicBezTo>
                    <a:pt x="145" y="191"/>
                    <a:pt x="0" y="460"/>
                    <a:pt x="0" y="772"/>
                  </a:cubicBezTo>
                  <a:cubicBezTo>
                    <a:pt x="0" y="1200"/>
                    <a:pt x="305" y="1499"/>
                    <a:pt x="730" y="1499"/>
                  </a:cubicBezTo>
                  <a:cubicBezTo>
                    <a:pt x="1043" y="1499"/>
                    <a:pt x="1313" y="1358"/>
                    <a:pt x="1434" y="1091"/>
                  </a:cubicBezTo>
                  <a:cubicBezTo>
                    <a:pt x="1479" y="990"/>
                    <a:pt x="1501" y="883"/>
                    <a:pt x="1501" y="772"/>
                  </a:cubicBezTo>
                  <a:cubicBezTo>
                    <a:pt x="1501" y="328"/>
                    <a:pt x="1136" y="0"/>
                    <a:pt x="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7"/>
            <p:cNvSpPr/>
            <p:nvPr/>
          </p:nvSpPr>
          <p:spPr>
            <a:xfrm>
              <a:off x="4835350" y="4425325"/>
              <a:ext cx="40800" cy="36900"/>
            </a:xfrm>
            <a:custGeom>
              <a:avLst/>
              <a:gdLst/>
              <a:ahLst/>
              <a:cxnLst/>
              <a:rect l="l" t="t" r="r" b="b"/>
              <a:pathLst>
                <a:path w="1632" h="1476" extrusionOk="0">
                  <a:moveTo>
                    <a:pt x="611" y="0"/>
                  </a:moveTo>
                  <a:lnTo>
                    <a:pt x="611" y="0"/>
                  </a:lnTo>
                  <a:cubicBezTo>
                    <a:pt x="119" y="222"/>
                    <a:pt x="0" y="867"/>
                    <a:pt x="382" y="1249"/>
                  </a:cubicBezTo>
                  <a:cubicBezTo>
                    <a:pt x="536" y="1403"/>
                    <a:pt x="732" y="1476"/>
                    <a:pt x="926" y="1476"/>
                  </a:cubicBezTo>
                  <a:cubicBezTo>
                    <a:pt x="1215" y="1476"/>
                    <a:pt x="1499" y="1315"/>
                    <a:pt x="1632" y="1022"/>
                  </a:cubicBezTo>
                  <a:lnTo>
                    <a:pt x="1632" y="1022"/>
                  </a:lnTo>
                  <a:cubicBezTo>
                    <a:pt x="1531" y="1067"/>
                    <a:pt x="1424" y="1089"/>
                    <a:pt x="1314" y="1089"/>
                  </a:cubicBezTo>
                  <a:lnTo>
                    <a:pt x="1314" y="1089"/>
                  </a:lnTo>
                  <a:cubicBezTo>
                    <a:pt x="753" y="1089"/>
                    <a:pt x="380" y="511"/>
                    <a:pt x="6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77"/>
            <p:cNvSpPr/>
            <p:nvPr/>
          </p:nvSpPr>
          <p:spPr>
            <a:xfrm>
              <a:off x="4937075" y="4086100"/>
              <a:ext cx="37225" cy="36750"/>
            </a:xfrm>
            <a:custGeom>
              <a:avLst/>
              <a:gdLst/>
              <a:ahLst/>
              <a:cxnLst/>
              <a:rect l="l" t="t" r="r" b="b"/>
              <a:pathLst>
                <a:path w="1489" h="1470" extrusionOk="0">
                  <a:moveTo>
                    <a:pt x="1489" y="772"/>
                  </a:moveTo>
                  <a:cubicBezTo>
                    <a:pt x="1489" y="772"/>
                    <a:pt x="1489" y="773"/>
                    <a:pt x="1489" y="773"/>
                  </a:cubicBezTo>
                  <a:lnTo>
                    <a:pt x="1489" y="773"/>
                  </a:lnTo>
                  <a:cubicBezTo>
                    <a:pt x="1489" y="773"/>
                    <a:pt x="1489" y="773"/>
                    <a:pt x="1489" y="773"/>
                  </a:cubicBezTo>
                  <a:lnTo>
                    <a:pt x="1489" y="772"/>
                  </a:lnTo>
                  <a:close/>
                  <a:moveTo>
                    <a:pt x="716" y="1"/>
                  </a:moveTo>
                  <a:cubicBezTo>
                    <a:pt x="611" y="1"/>
                    <a:pt x="503" y="23"/>
                    <a:pt x="398" y="70"/>
                  </a:cubicBezTo>
                  <a:cubicBezTo>
                    <a:pt x="131" y="192"/>
                    <a:pt x="0" y="461"/>
                    <a:pt x="0" y="773"/>
                  </a:cubicBezTo>
                  <a:cubicBezTo>
                    <a:pt x="0" y="1199"/>
                    <a:pt x="290" y="1469"/>
                    <a:pt x="716" y="1469"/>
                  </a:cubicBezTo>
                  <a:cubicBezTo>
                    <a:pt x="1029" y="1469"/>
                    <a:pt x="1299" y="1358"/>
                    <a:pt x="1421" y="1090"/>
                  </a:cubicBezTo>
                  <a:cubicBezTo>
                    <a:pt x="1465" y="990"/>
                    <a:pt x="1489" y="883"/>
                    <a:pt x="1489" y="773"/>
                  </a:cubicBezTo>
                  <a:lnTo>
                    <a:pt x="1489" y="773"/>
                  </a:lnTo>
                  <a:cubicBezTo>
                    <a:pt x="1488" y="327"/>
                    <a:pt x="1122" y="1"/>
                    <a:pt x="7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77"/>
            <p:cNvSpPr/>
            <p:nvPr/>
          </p:nvSpPr>
          <p:spPr>
            <a:xfrm>
              <a:off x="4931800" y="4087800"/>
              <a:ext cx="40800" cy="36900"/>
            </a:xfrm>
            <a:custGeom>
              <a:avLst/>
              <a:gdLst/>
              <a:ahLst/>
              <a:cxnLst/>
              <a:rect l="l" t="t" r="r" b="b"/>
              <a:pathLst>
                <a:path w="1632" h="1476" extrusionOk="0">
                  <a:moveTo>
                    <a:pt x="609" y="1"/>
                  </a:moveTo>
                  <a:lnTo>
                    <a:pt x="609" y="1"/>
                  </a:lnTo>
                  <a:cubicBezTo>
                    <a:pt x="118" y="224"/>
                    <a:pt x="1" y="869"/>
                    <a:pt x="383" y="1250"/>
                  </a:cubicBezTo>
                  <a:cubicBezTo>
                    <a:pt x="536" y="1403"/>
                    <a:pt x="733" y="1476"/>
                    <a:pt x="927" y="1476"/>
                  </a:cubicBezTo>
                  <a:cubicBezTo>
                    <a:pt x="1215" y="1476"/>
                    <a:pt x="1499" y="1316"/>
                    <a:pt x="1632" y="1022"/>
                  </a:cubicBezTo>
                  <a:lnTo>
                    <a:pt x="1632" y="1022"/>
                  </a:lnTo>
                  <a:cubicBezTo>
                    <a:pt x="1531" y="1066"/>
                    <a:pt x="1422" y="1090"/>
                    <a:pt x="1314" y="1090"/>
                  </a:cubicBezTo>
                  <a:cubicBezTo>
                    <a:pt x="753" y="1089"/>
                    <a:pt x="380" y="511"/>
                    <a:pt x="6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77"/>
            <p:cNvSpPr/>
            <p:nvPr/>
          </p:nvSpPr>
          <p:spPr>
            <a:xfrm>
              <a:off x="4840825" y="4037850"/>
              <a:ext cx="37025" cy="37100"/>
            </a:xfrm>
            <a:custGeom>
              <a:avLst/>
              <a:gdLst/>
              <a:ahLst/>
              <a:cxnLst/>
              <a:rect l="l" t="t" r="r" b="b"/>
              <a:pathLst>
                <a:path w="1481" h="1484" extrusionOk="0">
                  <a:moveTo>
                    <a:pt x="709" y="1"/>
                  </a:moveTo>
                  <a:cubicBezTo>
                    <a:pt x="604" y="1"/>
                    <a:pt x="496" y="23"/>
                    <a:pt x="391" y="70"/>
                  </a:cubicBezTo>
                  <a:cubicBezTo>
                    <a:pt x="124" y="192"/>
                    <a:pt x="1" y="461"/>
                    <a:pt x="1" y="773"/>
                  </a:cubicBezTo>
                  <a:cubicBezTo>
                    <a:pt x="1" y="1201"/>
                    <a:pt x="284" y="1484"/>
                    <a:pt x="709" y="1484"/>
                  </a:cubicBezTo>
                  <a:cubicBezTo>
                    <a:pt x="1022" y="1484"/>
                    <a:pt x="1292" y="1359"/>
                    <a:pt x="1413" y="1090"/>
                  </a:cubicBezTo>
                  <a:cubicBezTo>
                    <a:pt x="1458" y="991"/>
                    <a:pt x="1480" y="882"/>
                    <a:pt x="1480" y="773"/>
                  </a:cubicBezTo>
                  <a:cubicBezTo>
                    <a:pt x="1480" y="328"/>
                    <a:pt x="1115" y="1"/>
                    <a:pt x="7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7"/>
            <p:cNvSpPr/>
            <p:nvPr/>
          </p:nvSpPr>
          <p:spPr>
            <a:xfrm>
              <a:off x="4835375" y="4039600"/>
              <a:ext cx="40775" cy="36875"/>
            </a:xfrm>
            <a:custGeom>
              <a:avLst/>
              <a:gdLst/>
              <a:ahLst/>
              <a:cxnLst/>
              <a:rect l="l" t="t" r="r" b="b"/>
              <a:pathLst>
                <a:path w="1631" h="1475" extrusionOk="0">
                  <a:moveTo>
                    <a:pt x="609" y="0"/>
                  </a:moveTo>
                  <a:cubicBezTo>
                    <a:pt x="118" y="222"/>
                    <a:pt x="1" y="867"/>
                    <a:pt x="381" y="1249"/>
                  </a:cubicBezTo>
                  <a:cubicBezTo>
                    <a:pt x="535" y="1402"/>
                    <a:pt x="731" y="1475"/>
                    <a:pt x="925" y="1475"/>
                  </a:cubicBezTo>
                  <a:cubicBezTo>
                    <a:pt x="1214" y="1475"/>
                    <a:pt x="1498" y="1315"/>
                    <a:pt x="1631" y="1020"/>
                  </a:cubicBezTo>
                  <a:lnTo>
                    <a:pt x="1631" y="1020"/>
                  </a:lnTo>
                  <a:cubicBezTo>
                    <a:pt x="1530" y="1065"/>
                    <a:pt x="1423" y="1089"/>
                    <a:pt x="1313" y="1090"/>
                  </a:cubicBezTo>
                  <a:lnTo>
                    <a:pt x="1313" y="1090"/>
                  </a:lnTo>
                  <a:cubicBezTo>
                    <a:pt x="753" y="1089"/>
                    <a:pt x="380" y="511"/>
                    <a:pt x="6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5" name="Google Shape;3405;p77"/>
          <p:cNvGrpSpPr/>
          <p:nvPr/>
        </p:nvGrpSpPr>
        <p:grpSpPr>
          <a:xfrm>
            <a:off x="7923042" y="2374006"/>
            <a:ext cx="270254" cy="552267"/>
            <a:chOff x="5211300" y="3937075"/>
            <a:chExt cx="312000" cy="637575"/>
          </a:xfrm>
        </p:grpSpPr>
        <p:sp>
          <p:nvSpPr>
            <p:cNvPr id="3406" name="Google Shape;3406;p77"/>
            <p:cNvSpPr/>
            <p:nvPr/>
          </p:nvSpPr>
          <p:spPr>
            <a:xfrm>
              <a:off x="5325800" y="4456825"/>
              <a:ext cx="83175" cy="117825"/>
            </a:xfrm>
            <a:custGeom>
              <a:avLst/>
              <a:gdLst/>
              <a:ahLst/>
              <a:cxnLst/>
              <a:rect l="l" t="t" r="r" b="b"/>
              <a:pathLst>
                <a:path w="3327" h="4713" extrusionOk="0">
                  <a:moveTo>
                    <a:pt x="1664" y="1"/>
                  </a:moveTo>
                  <a:cubicBezTo>
                    <a:pt x="745" y="1"/>
                    <a:pt x="1" y="745"/>
                    <a:pt x="1" y="1663"/>
                  </a:cubicBezTo>
                  <a:cubicBezTo>
                    <a:pt x="1" y="2550"/>
                    <a:pt x="841" y="3858"/>
                    <a:pt x="1328" y="4538"/>
                  </a:cubicBezTo>
                  <a:cubicBezTo>
                    <a:pt x="1410" y="4654"/>
                    <a:pt x="1537" y="4712"/>
                    <a:pt x="1664" y="4712"/>
                  </a:cubicBezTo>
                  <a:cubicBezTo>
                    <a:pt x="1791" y="4712"/>
                    <a:pt x="1918" y="4654"/>
                    <a:pt x="2001" y="4538"/>
                  </a:cubicBezTo>
                  <a:cubicBezTo>
                    <a:pt x="2486" y="3856"/>
                    <a:pt x="3327" y="2550"/>
                    <a:pt x="3327" y="1663"/>
                  </a:cubicBezTo>
                  <a:cubicBezTo>
                    <a:pt x="3327" y="745"/>
                    <a:pt x="2583" y="1"/>
                    <a:pt x="16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7"/>
            <p:cNvSpPr/>
            <p:nvPr/>
          </p:nvSpPr>
          <p:spPr>
            <a:xfrm>
              <a:off x="5339350" y="4467225"/>
              <a:ext cx="54025" cy="52000"/>
            </a:xfrm>
            <a:custGeom>
              <a:avLst/>
              <a:gdLst/>
              <a:ahLst/>
              <a:cxnLst/>
              <a:rect l="l" t="t" r="r" b="b"/>
              <a:pathLst>
                <a:path w="2161" h="2080" extrusionOk="0">
                  <a:moveTo>
                    <a:pt x="1122" y="1"/>
                  </a:moveTo>
                  <a:cubicBezTo>
                    <a:pt x="701" y="1"/>
                    <a:pt x="323" y="254"/>
                    <a:pt x="162" y="642"/>
                  </a:cubicBezTo>
                  <a:cubicBezTo>
                    <a:pt x="0" y="1031"/>
                    <a:pt x="90" y="1478"/>
                    <a:pt x="387" y="1775"/>
                  </a:cubicBezTo>
                  <a:cubicBezTo>
                    <a:pt x="585" y="1974"/>
                    <a:pt x="851" y="2079"/>
                    <a:pt x="1122" y="2079"/>
                  </a:cubicBezTo>
                  <a:cubicBezTo>
                    <a:pt x="1256" y="2079"/>
                    <a:pt x="1391" y="2053"/>
                    <a:pt x="1520" y="2000"/>
                  </a:cubicBezTo>
                  <a:cubicBezTo>
                    <a:pt x="1908" y="1839"/>
                    <a:pt x="2161" y="1459"/>
                    <a:pt x="2161" y="1039"/>
                  </a:cubicBezTo>
                  <a:cubicBezTo>
                    <a:pt x="2161" y="465"/>
                    <a:pt x="1695" y="1"/>
                    <a:pt x="1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77"/>
            <p:cNvSpPr/>
            <p:nvPr/>
          </p:nvSpPr>
          <p:spPr>
            <a:xfrm>
              <a:off x="5460950" y="4228125"/>
              <a:ext cx="41600" cy="135175"/>
            </a:xfrm>
            <a:custGeom>
              <a:avLst/>
              <a:gdLst/>
              <a:ahLst/>
              <a:cxnLst/>
              <a:rect l="l" t="t" r="r" b="b"/>
              <a:pathLst>
                <a:path w="1664" h="5407" extrusionOk="0">
                  <a:moveTo>
                    <a:pt x="1" y="0"/>
                  </a:moveTo>
                  <a:lnTo>
                    <a:pt x="1" y="5406"/>
                  </a:lnTo>
                  <a:lnTo>
                    <a:pt x="1663" y="5406"/>
                  </a:lnTo>
                  <a:lnTo>
                    <a:pt x="1663" y="2353"/>
                  </a:lnTo>
                  <a:cubicBezTo>
                    <a:pt x="1663" y="1912"/>
                    <a:pt x="1488" y="1489"/>
                    <a:pt x="1176" y="1177"/>
                  </a:cubicBez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77"/>
            <p:cNvSpPr/>
            <p:nvPr/>
          </p:nvSpPr>
          <p:spPr>
            <a:xfrm>
              <a:off x="5450375" y="4165475"/>
              <a:ext cx="21150" cy="280975"/>
            </a:xfrm>
            <a:custGeom>
              <a:avLst/>
              <a:gdLst/>
              <a:ahLst/>
              <a:cxnLst/>
              <a:rect l="l" t="t" r="r" b="b"/>
              <a:pathLst>
                <a:path w="846" h="11239" extrusionOk="0">
                  <a:moveTo>
                    <a:pt x="424" y="1"/>
                  </a:moveTo>
                  <a:cubicBezTo>
                    <a:pt x="189" y="1"/>
                    <a:pt x="1" y="193"/>
                    <a:pt x="8" y="428"/>
                  </a:cubicBezTo>
                  <a:lnTo>
                    <a:pt x="8" y="10823"/>
                  </a:lnTo>
                  <a:cubicBezTo>
                    <a:pt x="8" y="11052"/>
                    <a:pt x="193" y="11239"/>
                    <a:pt x="424" y="11239"/>
                  </a:cubicBezTo>
                  <a:cubicBezTo>
                    <a:pt x="653" y="11239"/>
                    <a:pt x="838" y="11052"/>
                    <a:pt x="838" y="10823"/>
                  </a:cubicBezTo>
                  <a:lnTo>
                    <a:pt x="838" y="428"/>
                  </a:lnTo>
                  <a:cubicBezTo>
                    <a:pt x="845" y="193"/>
                    <a:pt x="657" y="1"/>
                    <a:pt x="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77"/>
            <p:cNvSpPr/>
            <p:nvPr/>
          </p:nvSpPr>
          <p:spPr>
            <a:xfrm>
              <a:off x="5398550" y="4269725"/>
              <a:ext cx="124750" cy="176300"/>
            </a:xfrm>
            <a:custGeom>
              <a:avLst/>
              <a:gdLst/>
              <a:ahLst/>
              <a:cxnLst/>
              <a:rect l="l" t="t" r="r" b="b"/>
              <a:pathLst>
                <a:path w="4990" h="7052" extrusionOk="0">
                  <a:moveTo>
                    <a:pt x="1249" y="0"/>
                  </a:moveTo>
                  <a:lnTo>
                    <a:pt x="1" y="425"/>
                  </a:lnTo>
                  <a:lnTo>
                    <a:pt x="1" y="5174"/>
                  </a:lnTo>
                  <a:lnTo>
                    <a:pt x="3743" y="5174"/>
                  </a:lnTo>
                  <a:cubicBezTo>
                    <a:pt x="3972" y="5174"/>
                    <a:pt x="4159" y="5592"/>
                    <a:pt x="4159" y="5822"/>
                  </a:cubicBezTo>
                  <a:lnTo>
                    <a:pt x="4159" y="6653"/>
                  </a:lnTo>
                  <a:cubicBezTo>
                    <a:pt x="4168" y="6876"/>
                    <a:pt x="4352" y="7052"/>
                    <a:pt x="4575" y="7052"/>
                  </a:cubicBezTo>
                  <a:cubicBezTo>
                    <a:pt x="4797" y="7052"/>
                    <a:pt x="4981" y="6876"/>
                    <a:pt x="4990" y="6653"/>
                  </a:cubicBezTo>
                  <a:lnTo>
                    <a:pt x="4990" y="4431"/>
                  </a:lnTo>
                  <a:cubicBezTo>
                    <a:pt x="4990" y="3990"/>
                    <a:pt x="4814" y="3567"/>
                    <a:pt x="4503" y="3256"/>
                  </a:cubicBezTo>
                  <a:lnTo>
                    <a:pt x="124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77"/>
            <p:cNvSpPr/>
            <p:nvPr/>
          </p:nvSpPr>
          <p:spPr>
            <a:xfrm>
              <a:off x="5398550" y="4238525"/>
              <a:ext cx="104000" cy="176725"/>
            </a:xfrm>
            <a:custGeom>
              <a:avLst/>
              <a:gdLst/>
              <a:ahLst/>
              <a:cxnLst/>
              <a:rect l="l" t="t" r="r" b="b"/>
              <a:pathLst>
                <a:path w="4160" h="7069" extrusionOk="0">
                  <a:moveTo>
                    <a:pt x="1" y="0"/>
                  </a:moveTo>
                  <a:lnTo>
                    <a:pt x="1" y="6653"/>
                  </a:lnTo>
                  <a:lnTo>
                    <a:pt x="3743" y="6653"/>
                  </a:lnTo>
                  <a:cubicBezTo>
                    <a:pt x="3972" y="6653"/>
                    <a:pt x="4159" y="6840"/>
                    <a:pt x="4159" y="7069"/>
                  </a:cubicBezTo>
                  <a:lnTo>
                    <a:pt x="4159" y="6238"/>
                  </a:lnTo>
                  <a:cubicBezTo>
                    <a:pt x="4159" y="5778"/>
                    <a:pt x="3787" y="5406"/>
                    <a:pt x="3327" y="5406"/>
                  </a:cubicBezTo>
                  <a:lnTo>
                    <a:pt x="2497" y="5406"/>
                  </a:lnTo>
                  <a:cubicBezTo>
                    <a:pt x="1808" y="5406"/>
                    <a:pt x="1249" y="4848"/>
                    <a:pt x="1249" y="4160"/>
                  </a:cubicBezTo>
                  <a:lnTo>
                    <a:pt x="1249" y="1248"/>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7"/>
            <p:cNvSpPr/>
            <p:nvPr/>
          </p:nvSpPr>
          <p:spPr>
            <a:xfrm>
              <a:off x="5450375" y="4165475"/>
              <a:ext cx="21150" cy="31500"/>
            </a:xfrm>
            <a:custGeom>
              <a:avLst/>
              <a:gdLst/>
              <a:ahLst/>
              <a:cxnLst/>
              <a:rect l="l" t="t" r="r" b="b"/>
              <a:pathLst>
                <a:path w="846" h="1260" extrusionOk="0">
                  <a:moveTo>
                    <a:pt x="422" y="1"/>
                  </a:moveTo>
                  <a:cubicBezTo>
                    <a:pt x="189" y="1"/>
                    <a:pt x="1" y="194"/>
                    <a:pt x="8" y="428"/>
                  </a:cubicBezTo>
                  <a:lnTo>
                    <a:pt x="8" y="1260"/>
                  </a:lnTo>
                  <a:lnTo>
                    <a:pt x="838" y="1260"/>
                  </a:lnTo>
                  <a:lnTo>
                    <a:pt x="838" y="428"/>
                  </a:lnTo>
                  <a:cubicBezTo>
                    <a:pt x="845" y="194"/>
                    <a:pt x="657" y="1"/>
                    <a:pt x="4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7"/>
            <p:cNvSpPr/>
            <p:nvPr/>
          </p:nvSpPr>
          <p:spPr>
            <a:xfrm>
              <a:off x="5232250" y="4228125"/>
              <a:ext cx="41625" cy="135175"/>
            </a:xfrm>
            <a:custGeom>
              <a:avLst/>
              <a:gdLst/>
              <a:ahLst/>
              <a:cxnLst/>
              <a:rect l="l" t="t" r="r" b="b"/>
              <a:pathLst>
                <a:path w="1665" h="5407" extrusionOk="0">
                  <a:moveTo>
                    <a:pt x="1664" y="0"/>
                  </a:moveTo>
                  <a:lnTo>
                    <a:pt x="488" y="1177"/>
                  </a:lnTo>
                  <a:cubicBezTo>
                    <a:pt x="176" y="1489"/>
                    <a:pt x="0" y="1912"/>
                    <a:pt x="0" y="2353"/>
                  </a:cubicBezTo>
                  <a:lnTo>
                    <a:pt x="0" y="5406"/>
                  </a:lnTo>
                  <a:lnTo>
                    <a:pt x="1664" y="5406"/>
                  </a:lnTo>
                  <a:lnTo>
                    <a:pt x="166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7"/>
            <p:cNvSpPr/>
            <p:nvPr/>
          </p:nvSpPr>
          <p:spPr>
            <a:xfrm>
              <a:off x="5263275" y="4165475"/>
              <a:ext cx="21125" cy="280975"/>
            </a:xfrm>
            <a:custGeom>
              <a:avLst/>
              <a:gdLst/>
              <a:ahLst/>
              <a:cxnLst/>
              <a:rect l="l" t="t" r="r" b="b"/>
              <a:pathLst>
                <a:path w="845" h="11239" extrusionOk="0">
                  <a:moveTo>
                    <a:pt x="423" y="1"/>
                  </a:moveTo>
                  <a:cubicBezTo>
                    <a:pt x="188" y="1"/>
                    <a:pt x="0" y="193"/>
                    <a:pt x="7" y="428"/>
                  </a:cubicBezTo>
                  <a:lnTo>
                    <a:pt x="7" y="10823"/>
                  </a:lnTo>
                  <a:cubicBezTo>
                    <a:pt x="7" y="11052"/>
                    <a:pt x="192" y="11238"/>
                    <a:pt x="422" y="11239"/>
                  </a:cubicBezTo>
                  <a:lnTo>
                    <a:pt x="422" y="11239"/>
                  </a:lnTo>
                  <a:cubicBezTo>
                    <a:pt x="653" y="11238"/>
                    <a:pt x="838" y="11052"/>
                    <a:pt x="838" y="10823"/>
                  </a:cubicBezTo>
                  <a:lnTo>
                    <a:pt x="838" y="428"/>
                  </a:lnTo>
                  <a:cubicBezTo>
                    <a:pt x="845" y="193"/>
                    <a:pt x="657" y="1"/>
                    <a:pt x="423" y="1"/>
                  </a:cubicBezTo>
                  <a:close/>
                  <a:moveTo>
                    <a:pt x="422" y="11239"/>
                  </a:moveTo>
                  <a:cubicBezTo>
                    <a:pt x="422" y="11239"/>
                    <a:pt x="422" y="11239"/>
                    <a:pt x="422" y="11239"/>
                  </a:cubicBezTo>
                  <a:lnTo>
                    <a:pt x="423" y="11239"/>
                  </a:lnTo>
                  <a:cubicBezTo>
                    <a:pt x="423" y="11239"/>
                    <a:pt x="423" y="11239"/>
                    <a:pt x="422" y="1123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7"/>
            <p:cNvSpPr/>
            <p:nvPr/>
          </p:nvSpPr>
          <p:spPr>
            <a:xfrm>
              <a:off x="5211300" y="4269725"/>
              <a:ext cx="101325" cy="177025"/>
            </a:xfrm>
            <a:custGeom>
              <a:avLst/>
              <a:gdLst/>
              <a:ahLst/>
              <a:cxnLst/>
              <a:rect l="l" t="t" r="r" b="b"/>
              <a:pathLst>
                <a:path w="4053" h="7081" extrusionOk="0">
                  <a:moveTo>
                    <a:pt x="3750" y="0"/>
                  </a:moveTo>
                  <a:lnTo>
                    <a:pt x="496" y="3254"/>
                  </a:lnTo>
                  <a:cubicBezTo>
                    <a:pt x="183" y="3567"/>
                    <a:pt x="8" y="3990"/>
                    <a:pt x="8" y="4431"/>
                  </a:cubicBezTo>
                  <a:lnTo>
                    <a:pt x="8" y="6653"/>
                  </a:lnTo>
                  <a:cubicBezTo>
                    <a:pt x="1" y="6886"/>
                    <a:pt x="189" y="7080"/>
                    <a:pt x="424" y="7080"/>
                  </a:cubicBezTo>
                  <a:cubicBezTo>
                    <a:pt x="659" y="7080"/>
                    <a:pt x="845" y="6886"/>
                    <a:pt x="840" y="6653"/>
                  </a:cubicBezTo>
                  <a:lnTo>
                    <a:pt x="840" y="5821"/>
                  </a:lnTo>
                  <a:cubicBezTo>
                    <a:pt x="840" y="5592"/>
                    <a:pt x="1039" y="4891"/>
                    <a:pt x="1039" y="4891"/>
                  </a:cubicBezTo>
                  <a:lnTo>
                    <a:pt x="4053" y="4451"/>
                  </a:lnTo>
                  <a:lnTo>
                    <a:pt x="37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77"/>
            <p:cNvSpPr/>
            <p:nvPr/>
          </p:nvSpPr>
          <p:spPr>
            <a:xfrm>
              <a:off x="5232275" y="4238525"/>
              <a:ext cx="103975" cy="176725"/>
            </a:xfrm>
            <a:custGeom>
              <a:avLst/>
              <a:gdLst/>
              <a:ahLst/>
              <a:cxnLst/>
              <a:rect l="l" t="t" r="r" b="b"/>
              <a:pathLst>
                <a:path w="4159" h="7069" extrusionOk="0">
                  <a:moveTo>
                    <a:pt x="4159" y="0"/>
                  </a:moveTo>
                  <a:lnTo>
                    <a:pt x="2911" y="1248"/>
                  </a:lnTo>
                  <a:lnTo>
                    <a:pt x="2911" y="4160"/>
                  </a:lnTo>
                  <a:cubicBezTo>
                    <a:pt x="2910" y="4848"/>
                    <a:pt x="2352" y="5406"/>
                    <a:pt x="1663" y="5406"/>
                  </a:cubicBezTo>
                  <a:lnTo>
                    <a:pt x="831" y="5406"/>
                  </a:lnTo>
                  <a:cubicBezTo>
                    <a:pt x="373" y="5406"/>
                    <a:pt x="1" y="5778"/>
                    <a:pt x="1" y="6238"/>
                  </a:cubicBezTo>
                  <a:lnTo>
                    <a:pt x="1" y="7069"/>
                  </a:lnTo>
                  <a:cubicBezTo>
                    <a:pt x="1" y="6840"/>
                    <a:pt x="186" y="6653"/>
                    <a:pt x="417" y="6653"/>
                  </a:cubicBezTo>
                  <a:lnTo>
                    <a:pt x="4159" y="6653"/>
                  </a:lnTo>
                  <a:lnTo>
                    <a:pt x="415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77"/>
            <p:cNvSpPr/>
            <p:nvPr/>
          </p:nvSpPr>
          <p:spPr>
            <a:xfrm>
              <a:off x="5336650" y="4008050"/>
              <a:ext cx="72325" cy="417100"/>
            </a:xfrm>
            <a:custGeom>
              <a:avLst/>
              <a:gdLst/>
              <a:ahLst/>
              <a:cxnLst/>
              <a:rect l="l" t="t" r="r" b="b"/>
              <a:pathLst>
                <a:path w="2893" h="16684" extrusionOk="0">
                  <a:moveTo>
                    <a:pt x="1329" y="0"/>
                  </a:moveTo>
                  <a:lnTo>
                    <a:pt x="398" y="488"/>
                  </a:lnTo>
                  <a:lnTo>
                    <a:pt x="229" y="559"/>
                  </a:lnTo>
                  <a:cubicBezTo>
                    <a:pt x="77" y="1063"/>
                    <a:pt x="1" y="1586"/>
                    <a:pt x="1" y="2112"/>
                  </a:cubicBezTo>
                  <a:lnTo>
                    <a:pt x="1" y="15852"/>
                  </a:lnTo>
                  <a:cubicBezTo>
                    <a:pt x="1" y="16310"/>
                    <a:pt x="373" y="16684"/>
                    <a:pt x="831" y="16684"/>
                  </a:cubicBezTo>
                  <a:lnTo>
                    <a:pt x="2061" y="16684"/>
                  </a:lnTo>
                  <a:lnTo>
                    <a:pt x="2893" y="16288"/>
                  </a:lnTo>
                  <a:lnTo>
                    <a:pt x="2893" y="2112"/>
                  </a:lnTo>
                  <a:cubicBezTo>
                    <a:pt x="2893" y="1586"/>
                    <a:pt x="2815" y="1063"/>
                    <a:pt x="2664" y="559"/>
                  </a:cubicBezTo>
                  <a:lnTo>
                    <a:pt x="2665" y="559"/>
                  </a:lnTo>
                  <a:lnTo>
                    <a:pt x="2644" y="488"/>
                  </a:lnTo>
                  <a:lnTo>
                    <a:pt x="132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7"/>
            <p:cNvSpPr/>
            <p:nvPr/>
          </p:nvSpPr>
          <p:spPr>
            <a:xfrm>
              <a:off x="5325800" y="4016325"/>
              <a:ext cx="83150" cy="419700"/>
            </a:xfrm>
            <a:custGeom>
              <a:avLst/>
              <a:gdLst/>
              <a:ahLst/>
              <a:cxnLst/>
              <a:rect l="l" t="t" r="r" b="b"/>
              <a:pathLst>
                <a:path w="3326" h="16788" extrusionOk="0">
                  <a:moveTo>
                    <a:pt x="568" y="0"/>
                  </a:moveTo>
                  <a:lnTo>
                    <a:pt x="250" y="157"/>
                  </a:lnTo>
                  <a:lnTo>
                    <a:pt x="228" y="229"/>
                  </a:lnTo>
                  <a:cubicBezTo>
                    <a:pt x="77" y="733"/>
                    <a:pt x="1" y="1255"/>
                    <a:pt x="1" y="1781"/>
                  </a:cubicBezTo>
                  <a:lnTo>
                    <a:pt x="1" y="15957"/>
                  </a:lnTo>
                  <a:cubicBezTo>
                    <a:pt x="1" y="16415"/>
                    <a:pt x="373" y="16787"/>
                    <a:pt x="832" y="16787"/>
                  </a:cubicBezTo>
                  <a:lnTo>
                    <a:pt x="2495" y="16787"/>
                  </a:lnTo>
                  <a:cubicBezTo>
                    <a:pt x="2953" y="16787"/>
                    <a:pt x="3325" y="16415"/>
                    <a:pt x="3325" y="15957"/>
                  </a:cubicBezTo>
                  <a:lnTo>
                    <a:pt x="1664" y="15957"/>
                  </a:lnTo>
                  <a:lnTo>
                    <a:pt x="1664" y="8472"/>
                  </a:lnTo>
                  <a:cubicBezTo>
                    <a:pt x="1205" y="8472"/>
                    <a:pt x="832" y="8100"/>
                    <a:pt x="832" y="7642"/>
                  </a:cubicBezTo>
                  <a:lnTo>
                    <a:pt x="832" y="157"/>
                  </a:lnTo>
                  <a:lnTo>
                    <a:pt x="56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7"/>
            <p:cNvSpPr/>
            <p:nvPr/>
          </p:nvSpPr>
          <p:spPr>
            <a:xfrm>
              <a:off x="5337800" y="4436025"/>
              <a:ext cx="59225" cy="41600"/>
            </a:xfrm>
            <a:custGeom>
              <a:avLst/>
              <a:gdLst/>
              <a:ahLst/>
              <a:cxnLst/>
              <a:rect l="l" t="t" r="r" b="b"/>
              <a:pathLst>
                <a:path w="2369" h="1664" extrusionOk="0">
                  <a:moveTo>
                    <a:pt x="352" y="1"/>
                  </a:moveTo>
                  <a:lnTo>
                    <a:pt x="67" y="1147"/>
                  </a:lnTo>
                  <a:cubicBezTo>
                    <a:pt x="0" y="1410"/>
                    <a:pt x="200" y="1663"/>
                    <a:pt x="470" y="1663"/>
                  </a:cubicBezTo>
                  <a:lnTo>
                    <a:pt x="1899" y="1663"/>
                  </a:lnTo>
                  <a:cubicBezTo>
                    <a:pt x="2171" y="1663"/>
                    <a:pt x="2369" y="1410"/>
                    <a:pt x="2302" y="1147"/>
                  </a:cubicBezTo>
                  <a:lnTo>
                    <a:pt x="201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7"/>
            <p:cNvSpPr/>
            <p:nvPr/>
          </p:nvSpPr>
          <p:spPr>
            <a:xfrm>
              <a:off x="5357000" y="4228450"/>
              <a:ext cx="20775" cy="218000"/>
            </a:xfrm>
            <a:custGeom>
              <a:avLst/>
              <a:gdLst/>
              <a:ahLst/>
              <a:cxnLst/>
              <a:rect l="l" t="t" r="r" b="b"/>
              <a:pathLst>
                <a:path w="831" h="8720" extrusionOk="0">
                  <a:moveTo>
                    <a:pt x="416" y="0"/>
                  </a:moveTo>
                  <a:cubicBezTo>
                    <a:pt x="191" y="0"/>
                    <a:pt x="6" y="178"/>
                    <a:pt x="0" y="403"/>
                  </a:cubicBezTo>
                  <a:lnTo>
                    <a:pt x="0" y="8304"/>
                  </a:lnTo>
                  <a:cubicBezTo>
                    <a:pt x="0" y="8533"/>
                    <a:pt x="185" y="8719"/>
                    <a:pt x="416" y="8720"/>
                  </a:cubicBezTo>
                  <a:lnTo>
                    <a:pt x="416" y="8720"/>
                  </a:lnTo>
                  <a:cubicBezTo>
                    <a:pt x="646" y="8719"/>
                    <a:pt x="831" y="8533"/>
                    <a:pt x="831" y="8304"/>
                  </a:cubicBezTo>
                  <a:lnTo>
                    <a:pt x="831" y="403"/>
                  </a:lnTo>
                  <a:cubicBezTo>
                    <a:pt x="825" y="178"/>
                    <a:pt x="640" y="0"/>
                    <a:pt x="416" y="0"/>
                  </a:cubicBezTo>
                  <a:close/>
                  <a:moveTo>
                    <a:pt x="416" y="8720"/>
                  </a:moveTo>
                  <a:lnTo>
                    <a:pt x="416" y="8720"/>
                  </a:lnTo>
                  <a:cubicBezTo>
                    <a:pt x="415" y="8720"/>
                    <a:pt x="415" y="8720"/>
                    <a:pt x="415" y="8720"/>
                  </a:cubicBezTo>
                  <a:lnTo>
                    <a:pt x="416" y="8720"/>
                  </a:lnTo>
                  <a:cubicBezTo>
                    <a:pt x="416" y="8720"/>
                    <a:pt x="416" y="8720"/>
                    <a:pt x="416" y="872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7"/>
            <p:cNvSpPr/>
            <p:nvPr/>
          </p:nvSpPr>
          <p:spPr>
            <a:xfrm>
              <a:off x="5263300" y="4165475"/>
              <a:ext cx="21150" cy="31500"/>
            </a:xfrm>
            <a:custGeom>
              <a:avLst/>
              <a:gdLst/>
              <a:ahLst/>
              <a:cxnLst/>
              <a:rect l="l" t="t" r="r" b="b"/>
              <a:pathLst>
                <a:path w="846" h="1260" extrusionOk="0">
                  <a:moveTo>
                    <a:pt x="422" y="1"/>
                  </a:moveTo>
                  <a:cubicBezTo>
                    <a:pt x="189" y="1"/>
                    <a:pt x="0" y="194"/>
                    <a:pt x="8" y="428"/>
                  </a:cubicBezTo>
                  <a:lnTo>
                    <a:pt x="8" y="1260"/>
                  </a:lnTo>
                  <a:lnTo>
                    <a:pt x="838" y="1260"/>
                  </a:lnTo>
                  <a:lnTo>
                    <a:pt x="838" y="428"/>
                  </a:lnTo>
                  <a:cubicBezTo>
                    <a:pt x="845" y="194"/>
                    <a:pt x="657" y="1"/>
                    <a:pt x="4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7"/>
            <p:cNvSpPr/>
            <p:nvPr/>
          </p:nvSpPr>
          <p:spPr>
            <a:xfrm>
              <a:off x="5341725" y="3937075"/>
              <a:ext cx="61025" cy="83200"/>
            </a:xfrm>
            <a:custGeom>
              <a:avLst/>
              <a:gdLst/>
              <a:ahLst/>
              <a:cxnLst/>
              <a:rect l="l" t="t" r="r" b="b"/>
              <a:pathLst>
                <a:path w="2441" h="3328" extrusionOk="0">
                  <a:moveTo>
                    <a:pt x="1027" y="1"/>
                  </a:moveTo>
                  <a:cubicBezTo>
                    <a:pt x="780" y="1"/>
                    <a:pt x="563" y="164"/>
                    <a:pt x="493" y="400"/>
                  </a:cubicBezTo>
                  <a:lnTo>
                    <a:pt x="491" y="399"/>
                  </a:lnTo>
                  <a:lnTo>
                    <a:pt x="195" y="1386"/>
                  </a:lnTo>
                  <a:lnTo>
                    <a:pt x="0" y="2996"/>
                  </a:lnTo>
                  <a:lnTo>
                    <a:pt x="195" y="3327"/>
                  </a:lnTo>
                  <a:lnTo>
                    <a:pt x="2441" y="3327"/>
                  </a:lnTo>
                  <a:lnTo>
                    <a:pt x="1562" y="400"/>
                  </a:lnTo>
                  <a:cubicBezTo>
                    <a:pt x="1491" y="164"/>
                    <a:pt x="1274" y="1"/>
                    <a:pt x="10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7"/>
            <p:cNvSpPr/>
            <p:nvPr/>
          </p:nvSpPr>
          <p:spPr>
            <a:xfrm>
              <a:off x="5332025" y="3971725"/>
              <a:ext cx="14600" cy="48550"/>
            </a:xfrm>
            <a:custGeom>
              <a:avLst/>
              <a:gdLst/>
              <a:ahLst/>
              <a:cxnLst/>
              <a:rect l="l" t="t" r="r" b="b"/>
              <a:pathLst>
                <a:path w="584" h="1942" extrusionOk="0">
                  <a:moveTo>
                    <a:pt x="583" y="0"/>
                  </a:moveTo>
                  <a:lnTo>
                    <a:pt x="1" y="1941"/>
                  </a:lnTo>
                  <a:lnTo>
                    <a:pt x="583" y="1941"/>
                  </a:lnTo>
                  <a:lnTo>
                    <a:pt x="58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7"/>
            <p:cNvSpPr/>
            <p:nvPr/>
          </p:nvSpPr>
          <p:spPr>
            <a:xfrm>
              <a:off x="5346600" y="4124200"/>
              <a:ext cx="51975" cy="47000"/>
            </a:xfrm>
            <a:custGeom>
              <a:avLst/>
              <a:gdLst/>
              <a:ahLst/>
              <a:cxnLst/>
              <a:rect l="l" t="t" r="r" b="b"/>
              <a:pathLst>
                <a:path w="2079" h="1880" extrusionOk="0">
                  <a:moveTo>
                    <a:pt x="821" y="0"/>
                  </a:moveTo>
                  <a:cubicBezTo>
                    <a:pt x="683" y="0"/>
                    <a:pt x="546" y="24"/>
                    <a:pt x="416" y="71"/>
                  </a:cubicBezTo>
                  <a:lnTo>
                    <a:pt x="0" y="1879"/>
                  </a:lnTo>
                  <a:lnTo>
                    <a:pt x="1429" y="1879"/>
                  </a:lnTo>
                  <a:lnTo>
                    <a:pt x="2079" y="1663"/>
                  </a:lnTo>
                  <a:lnTo>
                    <a:pt x="2079" y="1247"/>
                  </a:lnTo>
                  <a:cubicBezTo>
                    <a:pt x="2079" y="558"/>
                    <a:pt x="1520" y="0"/>
                    <a:pt x="831" y="0"/>
                  </a:cubicBezTo>
                  <a:lnTo>
                    <a:pt x="832" y="0"/>
                  </a:lnTo>
                  <a:cubicBezTo>
                    <a:pt x="828" y="0"/>
                    <a:pt x="825" y="0"/>
                    <a:pt x="8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7"/>
            <p:cNvSpPr/>
            <p:nvPr/>
          </p:nvSpPr>
          <p:spPr>
            <a:xfrm>
              <a:off x="5336225" y="4125975"/>
              <a:ext cx="62350" cy="60600"/>
            </a:xfrm>
            <a:custGeom>
              <a:avLst/>
              <a:gdLst/>
              <a:ahLst/>
              <a:cxnLst/>
              <a:rect l="l" t="t" r="r" b="b"/>
              <a:pathLst>
                <a:path w="2494" h="2424" extrusionOk="0">
                  <a:moveTo>
                    <a:pt x="831" y="0"/>
                  </a:moveTo>
                  <a:cubicBezTo>
                    <a:pt x="333" y="177"/>
                    <a:pt x="1" y="648"/>
                    <a:pt x="1" y="1177"/>
                  </a:cubicBezTo>
                  <a:lnTo>
                    <a:pt x="1" y="2008"/>
                  </a:lnTo>
                  <a:cubicBezTo>
                    <a:pt x="1" y="2237"/>
                    <a:pt x="186" y="2424"/>
                    <a:pt x="415" y="2424"/>
                  </a:cubicBezTo>
                  <a:lnTo>
                    <a:pt x="2078" y="2424"/>
                  </a:lnTo>
                  <a:cubicBezTo>
                    <a:pt x="2309" y="2424"/>
                    <a:pt x="2494" y="2237"/>
                    <a:pt x="2494" y="2008"/>
                  </a:cubicBezTo>
                  <a:lnTo>
                    <a:pt x="2494" y="1592"/>
                  </a:lnTo>
                  <a:lnTo>
                    <a:pt x="1663" y="1592"/>
                  </a:lnTo>
                  <a:cubicBezTo>
                    <a:pt x="1204" y="1592"/>
                    <a:pt x="831" y="1220"/>
                    <a:pt x="831" y="761"/>
                  </a:cubicBezTo>
                  <a:lnTo>
                    <a:pt x="83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6" name="Google Shape;3426;p77"/>
          <p:cNvGrpSpPr/>
          <p:nvPr/>
        </p:nvGrpSpPr>
        <p:grpSpPr>
          <a:xfrm>
            <a:off x="5927028" y="4132741"/>
            <a:ext cx="551358" cy="472361"/>
            <a:chOff x="5663025" y="3954425"/>
            <a:chExt cx="636525" cy="545325"/>
          </a:xfrm>
        </p:grpSpPr>
        <p:sp>
          <p:nvSpPr>
            <p:cNvPr id="3427" name="Google Shape;3427;p77"/>
            <p:cNvSpPr/>
            <p:nvPr/>
          </p:nvSpPr>
          <p:spPr>
            <a:xfrm>
              <a:off x="5754250" y="3954425"/>
              <a:ext cx="545300" cy="545325"/>
            </a:xfrm>
            <a:custGeom>
              <a:avLst/>
              <a:gdLst/>
              <a:ahLst/>
              <a:cxnLst/>
              <a:rect l="l" t="t" r="r" b="b"/>
              <a:pathLst>
                <a:path w="21812" h="21813" extrusionOk="0">
                  <a:moveTo>
                    <a:pt x="10898" y="0"/>
                  </a:moveTo>
                  <a:cubicBezTo>
                    <a:pt x="10674" y="0"/>
                    <a:pt x="10493" y="181"/>
                    <a:pt x="10493" y="405"/>
                  </a:cubicBezTo>
                  <a:lnTo>
                    <a:pt x="10493" y="1856"/>
                  </a:lnTo>
                  <a:cubicBezTo>
                    <a:pt x="10493" y="2444"/>
                    <a:pt x="10344" y="3021"/>
                    <a:pt x="10060" y="3534"/>
                  </a:cubicBezTo>
                  <a:cubicBezTo>
                    <a:pt x="9911" y="3804"/>
                    <a:pt x="9634" y="3951"/>
                    <a:pt x="9352" y="3951"/>
                  </a:cubicBezTo>
                  <a:cubicBezTo>
                    <a:pt x="9177" y="3951"/>
                    <a:pt x="8999" y="3894"/>
                    <a:pt x="8849" y="3775"/>
                  </a:cubicBezTo>
                  <a:lnTo>
                    <a:pt x="8068" y="3151"/>
                  </a:lnTo>
                  <a:cubicBezTo>
                    <a:pt x="7992" y="3091"/>
                    <a:pt x="7904" y="3063"/>
                    <a:pt x="7818" y="3063"/>
                  </a:cubicBezTo>
                  <a:cubicBezTo>
                    <a:pt x="7624" y="3063"/>
                    <a:pt x="7439" y="3204"/>
                    <a:pt x="7414" y="3421"/>
                  </a:cubicBezTo>
                  <a:lnTo>
                    <a:pt x="7301" y="4416"/>
                  </a:lnTo>
                  <a:cubicBezTo>
                    <a:pt x="7255" y="4835"/>
                    <a:pt x="6899" y="5133"/>
                    <a:pt x="6501" y="5133"/>
                  </a:cubicBezTo>
                  <a:cubicBezTo>
                    <a:pt x="6426" y="5133"/>
                    <a:pt x="6351" y="5122"/>
                    <a:pt x="6275" y="5101"/>
                  </a:cubicBezTo>
                  <a:cubicBezTo>
                    <a:pt x="5712" y="4939"/>
                    <a:pt x="5197" y="4637"/>
                    <a:pt x="4783" y="4221"/>
                  </a:cubicBezTo>
                  <a:lnTo>
                    <a:pt x="3757" y="3195"/>
                  </a:lnTo>
                  <a:cubicBezTo>
                    <a:pt x="3679" y="3119"/>
                    <a:pt x="3577" y="3082"/>
                    <a:pt x="3476" y="3082"/>
                  </a:cubicBezTo>
                  <a:cubicBezTo>
                    <a:pt x="3373" y="3082"/>
                    <a:pt x="3270" y="3121"/>
                    <a:pt x="3191" y="3201"/>
                  </a:cubicBezTo>
                  <a:cubicBezTo>
                    <a:pt x="3035" y="3356"/>
                    <a:pt x="3033" y="3608"/>
                    <a:pt x="3185" y="3767"/>
                  </a:cubicBezTo>
                  <a:lnTo>
                    <a:pt x="4211" y="4792"/>
                  </a:lnTo>
                  <a:cubicBezTo>
                    <a:pt x="4627" y="5208"/>
                    <a:pt x="4930" y="5722"/>
                    <a:pt x="5093" y="6286"/>
                  </a:cubicBezTo>
                  <a:cubicBezTo>
                    <a:pt x="5230" y="6766"/>
                    <a:pt x="4903" y="7256"/>
                    <a:pt x="4406" y="7312"/>
                  </a:cubicBezTo>
                  <a:lnTo>
                    <a:pt x="3413" y="7424"/>
                  </a:lnTo>
                  <a:cubicBezTo>
                    <a:pt x="3098" y="7459"/>
                    <a:pt x="2945" y="7829"/>
                    <a:pt x="3142" y="8078"/>
                  </a:cubicBezTo>
                  <a:lnTo>
                    <a:pt x="3765" y="8860"/>
                  </a:lnTo>
                  <a:cubicBezTo>
                    <a:pt x="4077" y="9250"/>
                    <a:pt x="3962" y="9828"/>
                    <a:pt x="3525" y="10070"/>
                  </a:cubicBezTo>
                  <a:cubicBezTo>
                    <a:pt x="3011" y="10354"/>
                    <a:pt x="2434" y="10503"/>
                    <a:pt x="1847" y="10504"/>
                  </a:cubicBezTo>
                  <a:lnTo>
                    <a:pt x="397" y="10504"/>
                  </a:lnTo>
                  <a:cubicBezTo>
                    <a:pt x="176" y="10508"/>
                    <a:pt x="1" y="10688"/>
                    <a:pt x="1" y="10907"/>
                  </a:cubicBezTo>
                  <a:cubicBezTo>
                    <a:pt x="1" y="11127"/>
                    <a:pt x="176" y="11306"/>
                    <a:pt x="397" y="11312"/>
                  </a:cubicBezTo>
                  <a:lnTo>
                    <a:pt x="1847" y="11312"/>
                  </a:lnTo>
                  <a:cubicBezTo>
                    <a:pt x="2434" y="11312"/>
                    <a:pt x="3011" y="11460"/>
                    <a:pt x="3525" y="11745"/>
                  </a:cubicBezTo>
                  <a:cubicBezTo>
                    <a:pt x="3962" y="11987"/>
                    <a:pt x="4077" y="12564"/>
                    <a:pt x="3765" y="12955"/>
                  </a:cubicBezTo>
                  <a:lnTo>
                    <a:pt x="3143" y="13737"/>
                  </a:lnTo>
                  <a:cubicBezTo>
                    <a:pt x="2945" y="13986"/>
                    <a:pt x="3098" y="14355"/>
                    <a:pt x="3413" y="14391"/>
                  </a:cubicBezTo>
                  <a:lnTo>
                    <a:pt x="4406" y="14502"/>
                  </a:lnTo>
                  <a:cubicBezTo>
                    <a:pt x="4903" y="14559"/>
                    <a:pt x="5230" y="15049"/>
                    <a:pt x="5093" y="15528"/>
                  </a:cubicBezTo>
                  <a:cubicBezTo>
                    <a:pt x="4930" y="16093"/>
                    <a:pt x="4627" y="16606"/>
                    <a:pt x="4213" y="17022"/>
                  </a:cubicBezTo>
                  <a:lnTo>
                    <a:pt x="3187" y="18048"/>
                  </a:lnTo>
                  <a:cubicBezTo>
                    <a:pt x="3030" y="18205"/>
                    <a:pt x="3031" y="18460"/>
                    <a:pt x="3188" y="18617"/>
                  </a:cubicBezTo>
                  <a:cubicBezTo>
                    <a:pt x="3267" y="18696"/>
                    <a:pt x="3371" y="18735"/>
                    <a:pt x="3475" y="18735"/>
                  </a:cubicBezTo>
                  <a:cubicBezTo>
                    <a:pt x="3577" y="18735"/>
                    <a:pt x="3679" y="18697"/>
                    <a:pt x="3757" y="18620"/>
                  </a:cubicBezTo>
                  <a:lnTo>
                    <a:pt x="4783" y="17594"/>
                  </a:lnTo>
                  <a:cubicBezTo>
                    <a:pt x="5199" y="17178"/>
                    <a:pt x="5712" y="16875"/>
                    <a:pt x="6277" y="16712"/>
                  </a:cubicBezTo>
                  <a:cubicBezTo>
                    <a:pt x="6352" y="16691"/>
                    <a:pt x="6427" y="16681"/>
                    <a:pt x="6500" y="16681"/>
                  </a:cubicBezTo>
                  <a:cubicBezTo>
                    <a:pt x="6899" y="16681"/>
                    <a:pt x="7255" y="16979"/>
                    <a:pt x="7303" y="17399"/>
                  </a:cubicBezTo>
                  <a:lnTo>
                    <a:pt x="7416" y="18392"/>
                  </a:lnTo>
                  <a:cubicBezTo>
                    <a:pt x="7440" y="18610"/>
                    <a:pt x="7625" y="18751"/>
                    <a:pt x="7818" y="18751"/>
                  </a:cubicBezTo>
                  <a:cubicBezTo>
                    <a:pt x="7904" y="18751"/>
                    <a:pt x="7992" y="18723"/>
                    <a:pt x="8068" y="18662"/>
                  </a:cubicBezTo>
                  <a:lnTo>
                    <a:pt x="8850" y="18039"/>
                  </a:lnTo>
                  <a:cubicBezTo>
                    <a:pt x="9001" y="17920"/>
                    <a:pt x="9178" y="17863"/>
                    <a:pt x="9353" y="17863"/>
                  </a:cubicBezTo>
                  <a:cubicBezTo>
                    <a:pt x="9636" y="17863"/>
                    <a:pt x="9912" y="18010"/>
                    <a:pt x="10062" y="18280"/>
                  </a:cubicBezTo>
                  <a:cubicBezTo>
                    <a:pt x="10346" y="18794"/>
                    <a:pt x="10494" y="19371"/>
                    <a:pt x="10494" y="19958"/>
                  </a:cubicBezTo>
                  <a:lnTo>
                    <a:pt x="10494" y="21408"/>
                  </a:lnTo>
                  <a:cubicBezTo>
                    <a:pt x="10494" y="21632"/>
                    <a:pt x="10676" y="21813"/>
                    <a:pt x="10898" y="21813"/>
                  </a:cubicBezTo>
                  <a:cubicBezTo>
                    <a:pt x="11121" y="21813"/>
                    <a:pt x="11302" y="21632"/>
                    <a:pt x="11302" y="21408"/>
                  </a:cubicBezTo>
                  <a:lnTo>
                    <a:pt x="11302" y="19958"/>
                  </a:lnTo>
                  <a:cubicBezTo>
                    <a:pt x="11302" y="19371"/>
                    <a:pt x="11451" y="18794"/>
                    <a:pt x="11735" y="18280"/>
                  </a:cubicBezTo>
                  <a:cubicBezTo>
                    <a:pt x="11885" y="18010"/>
                    <a:pt x="12162" y="17863"/>
                    <a:pt x="12444" y="17863"/>
                  </a:cubicBezTo>
                  <a:cubicBezTo>
                    <a:pt x="12620" y="17863"/>
                    <a:pt x="12797" y="17920"/>
                    <a:pt x="12946" y="18039"/>
                  </a:cubicBezTo>
                  <a:lnTo>
                    <a:pt x="13729" y="18662"/>
                  </a:lnTo>
                  <a:cubicBezTo>
                    <a:pt x="13805" y="18723"/>
                    <a:pt x="13893" y="18751"/>
                    <a:pt x="13979" y="18751"/>
                  </a:cubicBezTo>
                  <a:cubicBezTo>
                    <a:pt x="14172" y="18751"/>
                    <a:pt x="14357" y="18610"/>
                    <a:pt x="14381" y="18392"/>
                  </a:cubicBezTo>
                  <a:lnTo>
                    <a:pt x="14494" y="17399"/>
                  </a:lnTo>
                  <a:cubicBezTo>
                    <a:pt x="14542" y="16979"/>
                    <a:pt x="14898" y="16681"/>
                    <a:pt x="15297" y="16681"/>
                  </a:cubicBezTo>
                  <a:cubicBezTo>
                    <a:pt x="15370" y="16681"/>
                    <a:pt x="15445" y="16691"/>
                    <a:pt x="15520" y="16712"/>
                  </a:cubicBezTo>
                  <a:cubicBezTo>
                    <a:pt x="16085" y="16875"/>
                    <a:pt x="16598" y="17178"/>
                    <a:pt x="17013" y="17594"/>
                  </a:cubicBezTo>
                  <a:lnTo>
                    <a:pt x="18038" y="18620"/>
                  </a:lnTo>
                  <a:cubicBezTo>
                    <a:pt x="18117" y="18697"/>
                    <a:pt x="18220" y="18735"/>
                    <a:pt x="18322" y="18735"/>
                  </a:cubicBezTo>
                  <a:cubicBezTo>
                    <a:pt x="18426" y="18735"/>
                    <a:pt x="18530" y="18696"/>
                    <a:pt x="18609" y="18617"/>
                  </a:cubicBezTo>
                  <a:cubicBezTo>
                    <a:pt x="18766" y="18460"/>
                    <a:pt x="18766" y="18206"/>
                    <a:pt x="18610" y="18048"/>
                  </a:cubicBezTo>
                  <a:lnTo>
                    <a:pt x="17584" y="17022"/>
                  </a:lnTo>
                  <a:cubicBezTo>
                    <a:pt x="17168" y="16606"/>
                    <a:pt x="16866" y="16093"/>
                    <a:pt x="16704" y="15528"/>
                  </a:cubicBezTo>
                  <a:cubicBezTo>
                    <a:pt x="16566" y="15049"/>
                    <a:pt x="16892" y="14559"/>
                    <a:pt x="17389" y="14502"/>
                  </a:cubicBezTo>
                  <a:lnTo>
                    <a:pt x="18382" y="14391"/>
                  </a:lnTo>
                  <a:cubicBezTo>
                    <a:pt x="18699" y="14355"/>
                    <a:pt x="18852" y="13986"/>
                    <a:pt x="18654" y="13737"/>
                  </a:cubicBezTo>
                  <a:lnTo>
                    <a:pt x="18030" y="12956"/>
                  </a:lnTo>
                  <a:cubicBezTo>
                    <a:pt x="17719" y="12564"/>
                    <a:pt x="17833" y="11987"/>
                    <a:pt x="18272" y="11745"/>
                  </a:cubicBezTo>
                  <a:cubicBezTo>
                    <a:pt x="18785" y="11460"/>
                    <a:pt x="19363" y="11312"/>
                    <a:pt x="19950" y="11312"/>
                  </a:cubicBezTo>
                  <a:lnTo>
                    <a:pt x="21400" y="11312"/>
                  </a:lnTo>
                  <a:cubicBezTo>
                    <a:pt x="21403" y="11312"/>
                    <a:pt x="21405" y="11312"/>
                    <a:pt x="21408" y="11312"/>
                  </a:cubicBezTo>
                  <a:cubicBezTo>
                    <a:pt x="21631" y="11312"/>
                    <a:pt x="21812" y="11131"/>
                    <a:pt x="21812" y="10907"/>
                  </a:cubicBezTo>
                  <a:cubicBezTo>
                    <a:pt x="21812" y="10684"/>
                    <a:pt x="21632" y="10504"/>
                    <a:pt x="21410" y="10504"/>
                  </a:cubicBezTo>
                  <a:cubicBezTo>
                    <a:pt x="21407" y="10504"/>
                    <a:pt x="21404" y="10504"/>
                    <a:pt x="21400" y="10504"/>
                  </a:cubicBezTo>
                  <a:lnTo>
                    <a:pt x="21400" y="10503"/>
                  </a:lnTo>
                  <a:lnTo>
                    <a:pt x="19950" y="10503"/>
                  </a:lnTo>
                  <a:cubicBezTo>
                    <a:pt x="19363" y="10503"/>
                    <a:pt x="18784" y="10354"/>
                    <a:pt x="18270" y="10070"/>
                  </a:cubicBezTo>
                  <a:cubicBezTo>
                    <a:pt x="17833" y="9828"/>
                    <a:pt x="17719" y="9250"/>
                    <a:pt x="18030" y="8859"/>
                  </a:cubicBezTo>
                  <a:lnTo>
                    <a:pt x="18652" y="8076"/>
                  </a:lnTo>
                  <a:cubicBezTo>
                    <a:pt x="18851" y="7829"/>
                    <a:pt x="18698" y="7459"/>
                    <a:pt x="18382" y="7424"/>
                  </a:cubicBezTo>
                  <a:lnTo>
                    <a:pt x="17389" y="7311"/>
                  </a:lnTo>
                  <a:cubicBezTo>
                    <a:pt x="16892" y="7256"/>
                    <a:pt x="16566" y="6766"/>
                    <a:pt x="16703" y="6285"/>
                  </a:cubicBezTo>
                  <a:cubicBezTo>
                    <a:pt x="16866" y="5720"/>
                    <a:pt x="17168" y="5207"/>
                    <a:pt x="17583" y="4792"/>
                  </a:cubicBezTo>
                  <a:lnTo>
                    <a:pt x="18609" y="3767"/>
                  </a:lnTo>
                  <a:cubicBezTo>
                    <a:pt x="18771" y="3609"/>
                    <a:pt x="18774" y="3349"/>
                    <a:pt x="18614" y="3189"/>
                  </a:cubicBezTo>
                  <a:cubicBezTo>
                    <a:pt x="18535" y="3110"/>
                    <a:pt x="18432" y="3071"/>
                    <a:pt x="18329" y="3071"/>
                  </a:cubicBezTo>
                  <a:cubicBezTo>
                    <a:pt x="18224" y="3071"/>
                    <a:pt x="18118" y="3113"/>
                    <a:pt x="18038" y="3195"/>
                  </a:cubicBezTo>
                  <a:lnTo>
                    <a:pt x="17013" y="4221"/>
                  </a:lnTo>
                  <a:cubicBezTo>
                    <a:pt x="16597" y="4635"/>
                    <a:pt x="16083" y="4938"/>
                    <a:pt x="15519" y="5101"/>
                  </a:cubicBezTo>
                  <a:cubicBezTo>
                    <a:pt x="15444" y="5122"/>
                    <a:pt x="15369" y="5132"/>
                    <a:pt x="15296" y="5132"/>
                  </a:cubicBezTo>
                  <a:cubicBezTo>
                    <a:pt x="14897" y="5132"/>
                    <a:pt x="14541" y="4834"/>
                    <a:pt x="14493" y="4415"/>
                  </a:cubicBezTo>
                  <a:lnTo>
                    <a:pt x="14381" y="3421"/>
                  </a:lnTo>
                  <a:cubicBezTo>
                    <a:pt x="14357" y="3203"/>
                    <a:pt x="14172" y="3062"/>
                    <a:pt x="13978" y="3062"/>
                  </a:cubicBezTo>
                  <a:cubicBezTo>
                    <a:pt x="13892" y="3062"/>
                    <a:pt x="13804" y="3090"/>
                    <a:pt x="13727" y="3151"/>
                  </a:cubicBezTo>
                  <a:lnTo>
                    <a:pt x="12945" y="3774"/>
                  </a:lnTo>
                  <a:cubicBezTo>
                    <a:pt x="12795" y="3893"/>
                    <a:pt x="12618" y="3950"/>
                    <a:pt x="12443" y="3950"/>
                  </a:cubicBezTo>
                  <a:cubicBezTo>
                    <a:pt x="12161" y="3950"/>
                    <a:pt x="11884" y="3803"/>
                    <a:pt x="11735" y="3533"/>
                  </a:cubicBezTo>
                  <a:cubicBezTo>
                    <a:pt x="11451" y="3019"/>
                    <a:pt x="11301" y="2442"/>
                    <a:pt x="11301" y="1855"/>
                  </a:cubicBezTo>
                  <a:lnTo>
                    <a:pt x="11301" y="405"/>
                  </a:lnTo>
                  <a:cubicBezTo>
                    <a:pt x="11301" y="181"/>
                    <a:pt x="11121" y="0"/>
                    <a:pt x="108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7"/>
            <p:cNvSpPr/>
            <p:nvPr/>
          </p:nvSpPr>
          <p:spPr>
            <a:xfrm>
              <a:off x="5885225" y="4085675"/>
              <a:ext cx="282825" cy="282825"/>
            </a:xfrm>
            <a:custGeom>
              <a:avLst/>
              <a:gdLst/>
              <a:ahLst/>
              <a:cxnLst/>
              <a:rect l="l" t="t" r="r" b="b"/>
              <a:pathLst>
                <a:path w="11313" h="11313" extrusionOk="0">
                  <a:moveTo>
                    <a:pt x="5657" y="1"/>
                  </a:moveTo>
                  <a:cubicBezTo>
                    <a:pt x="2533" y="1"/>
                    <a:pt x="1" y="2533"/>
                    <a:pt x="1" y="5657"/>
                  </a:cubicBezTo>
                  <a:cubicBezTo>
                    <a:pt x="1" y="8781"/>
                    <a:pt x="2533" y="11312"/>
                    <a:pt x="5657" y="11312"/>
                  </a:cubicBezTo>
                  <a:cubicBezTo>
                    <a:pt x="8781" y="11312"/>
                    <a:pt x="11312" y="8781"/>
                    <a:pt x="11312" y="5657"/>
                  </a:cubicBezTo>
                  <a:cubicBezTo>
                    <a:pt x="11312" y="2533"/>
                    <a:pt x="8781" y="1"/>
                    <a:pt x="56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7"/>
            <p:cNvSpPr/>
            <p:nvPr/>
          </p:nvSpPr>
          <p:spPr>
            <a:xfrm>
              <a:off x="5915550" y="4116000"/>
              <a:ext cx="222250" cy="218925"/>
            </a:xfrm>
            <a:custGeom>
              <a:avLst/>
              <a:gdLst/>
              <a:ahLst/>
              <a:cxnLst/>
              <a:rect l="l" t="t" r="r" b="b"/>
              <a:pathLst>
                <a:path w="8890" h="8757" extrusionOk="0">
                  <a:moveTo>
                    <a:pt x="4444" y="0"/>
                  </a:moveTo>
                  <a:cubicBezTo>
                    <a:pt x="1990" y="0"/>
                    <a:pt x="0" y="1989"/>
                    <a:pt x="0" y="4444"/>
                  </a:cubicBezTo>
                  <a:cubicBezTo>
                    <a:pt x="0" y="6899"/>
                    <a:pt x="1990" y="8757"/>
                    <a:pt x="4444" y="8757"/>
                  </a:cubicBezTo>
                  <a:cubicBezTo>
                    <a:pt x="5981" y="8757"/>
                    <a:pt x="7336" y="8107"/>
                    <a:pt x="8134" y="6922"/>
                  </a:cubicBezTo>
                  <a:cubicBezTo>
                    <a:pt x="8627" y="6190"/>
                    <a:pt x="8890" y="5327"/>
                    <a:pt x="8888" y="4444"/>
                  </a:cubicBezTo>
                  <a:cubicBezTo>
                    <a:pt x="8888" y="1989"/>
                    <a:pt x="6898" y="0"/>
                    <a:pt x="44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7"/>
            <p:cNvSpPr/>
            <p:nvPr/>
          </p:nvSpPr>
          <p:spPr>
            <a:xfrm>
              <a:off x="5915500" y="4134850"/>
              <a:ext cx="203425" cy="203375"/>
            </a:xfrm>
            <a:custGeom>
              <a:avLst/>
              <a:gdLst/>
              <a:ahLst/>
              <a:cxnLst/>
              <a:rect l="l" t="t" r="r" b="b"/>
              <a:pathLst>
                <a:path w="8137" h="8135" extrusionOk="0">
                  <a:moveTo>
                    <a:pt x="1969" y="0"/>
                  </a:moveTo>
                  <a:cubicBezTo>
                    <a:pt x="738" y="825"/>
                    <a:pt x="1" y="2209"/>
                    <a:pt x="2" y="3690"/>
                  </a:cubicBezTo>
                  <a:cubicBezTo>
                    <a:pt x="2" y="6145"/>
                    <a:pt x="1992" y="8134"/>
                    <a:pt x="4446" y="8134"/>
                  </a:cubicBezTo>
                  <a:cubicBezTo>
                    <a:pt x="4448" y="8134"/>
                    <a:pt x="4449" y="8134"/>
                    <a:pt x="4451" y="8134"/>
                  </a:cubicBezTo>
                  <a:cubicBezTo>
                    <a:pt x="5929" y="8134"/>
                    <a:pt x="7312" y="7396"/>
                    <a:pt x="8136" y="6168"/>
                  </a:cubicBezTo>
                  <a:lnTo>
                    <a:pt x="8136" y="6168"/>
                  </a:lnTo>
                  <a:cubicBezTo>
                    <a:pt x="7405" y="6660"/>
                    <a:pt x="6545" y="6922"/>
                    <a:pt x="5665" y="6922"/>
                  </a:cubicBezTo>
                  <a:cubicBezTo>
                    <a:pt x="5662" y="6922"/>
                    <a:pt x="5660" y="6922"/>
                    <a:pt x="5657" y="6922"/>
                  </a:cubicBezTo>
                  <a:cubicBezTo>
                    <a:pt x="3204" y="6922"/>
                    <a:pt x="1213" y="4932"/>
                    <a:pt x="1213" y="2478"/>
                  </a:cubicBezTo>
                  <a:cubicBezTo>
                    <a:pt x="1212" y="1595"/>
                    <a:pt x="1475" y="732"/>
                    <a:pt x="19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77"/>
            <p:cNvSpPr/>
            <p:nvPr/>
          </p:nvSpPr>
          <p:spPr>
            <a:xfrm>
              <a:off x="5675475" y="4065475"/>
              <a:ext cx="310825" cy="316350"/>
            </a:xfrm>
            <a:custGeom>
              <a:avLst/>
              <a:gdLst/>
              <a:ahLst/>
              <a:cxnLst/>
              <a:rect l="l" t="t" r="r" b="b"/>
              <a:pathLst>
                <a:path w="12433" h="12654" extrusionOk="0">
                  <a:moveTo>
                    <a:pt x="5961" y="1"/>
                  </a:moveTo>
                  <a:cubicBezTo>
                    <a:pt x="4679" y="1"/>
                    <a:pt x="3427" y="381"/>
                    <a:pt x="2363" y="1097"/>
                  </a:cubicBezTo>
                  <a:cubicBezTo>
                    <a:pt x="637" y="2258"/>
                    <a:pt x="1" y="4228"/>
                    <a:pt x="1" y="6464"/>
                  </a:cubicBezTo>
                  <a:cubicBezTo>
                    <a:pt x="1" y="10035"/>
                    <a:pt x="2397" y="12654"/>
                    <a:pt x="5969" y="12654"/>
                  </a:cubicBezTo>
                  <a:cubicBezTo>
                    <a:pt x="8204" y="12654"/>
                    <a:pt x="10173" y="11794"/>
                    <a:pt x="11335" y="10069"/>
                  </a:cubicBezTo>
                  <a:cubicBezTo>
                    <a:pt x="12051" y="9003"/>
                    <a:pt x="12433" y="7749"/>
                    <a:pt x="12432" y="6465"/>
                  </a:cubicBezTo>
                  <a:cubicBezTo>
                    <a:pt x="12432" y="2896"/>
                    <a:pt x="9538" y="1"/>
                    <a:pt x="5969" y="1"/>
                  </a:cubicBezTo>
                  <a:cubicBezTo>
                    <a:pt x="5966" y="1"/>
                    <a:pt x="5964" y="1"/>
                    <a:pt x="59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77"/>
            <p:cNvSpPr/>
            <p:nvPr/>
          </p:nvSpPr>
          <p:spPr>
            <a:xfrm>
              <a:off x="5663025" y="4092900"/>
              <a:ext cx="295800" cy="295800"/>
            </a:xfrm>
            <a:custGeom>
              <a:avLst/>
              <a:gdLst/>
              <a:ahLst/>
              <a:cxnLst/>
              <a:rect l="l" t="t" r="r" b="b"/>
              <a:pathLst>
                <a:path w="11832" h="11832" extrusionOk="0">
                  <a:moveTo>
                    <a:pt x="2860" y="0"/>
                  </a:moveTo>
                  <a:lnTo>
                    <a:pt x="2860" y="0"/>
                  </a:lnTo>
                  <a:cubicBezTo>
                    <a:pt x="1135" y="1162"/>
                    <a:pt x="1" y="3131"/>
                    <a:pt x="1" y="5368"/>
                  </a:cubicBezTo>
                  <a:cubicBezTo>
                    <a:pt x="1" y="8938"/>
                    <a:pt x="2894" y="11831"/>
                    <a:pt x="6465" y="11831"/>
                  </a:cubicBezTo>
                  <a:cubicBezTo>
                    <a:pt x="8701" y="11831"/>
                    <a:pt x="10670" y="10697"/>
                    <a:pt x="11832" y="8972"/>
                  </a:cubicBezTo>
                  <a:lnTo>
                    <a:pt x="11832" y="8972"/>
                  </a:lnTo>
                  <a:cubicBezTo>
                    <a:pt x="10770" y="9687"/>
                    <a:pt x="9520" y="10068"/>
                    <a:pt x="8242" y="10068"/>
                  </a:cubicBezTo>
                  <a:cubicBezTo>
                    <a:pt x="8237" y="10068"/>
                    <a:pt x="8233" y="10068"/>
                    <a:pt x="8228" y="10068"/>
                  </a:cubicBezTo>
                  <a:cubicBezTo>
                    <a:pt x="4658" y="10068"/>
                    <a:pt x="1764" y="7175"/>
                    <a:pt x="1764" y="3605"/>
                  </a:cubicBezTo>
                  <a:cubicBezTo>
                    <a:pt x="1762" y="2321"/>
                    <a:pt x="2144" y="1066"/>
                    <a:pt x="28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77"/>
            <p:cNvSpPr/>
            <p:nvPr/>
          </p:nvSpPr>
          <p:spPr>
            <a:xfrm>
              <a:off x="5770475" y="4138075"/>
              <a:ext cx="82275" cy="78900"/>
            </a:xfrm>
            <a:custGeom>
              <a:avLst/>
              <a:gdLst/>
              <a:ahLst/>
              <a:cxnLst/>
              <a:rect l="l" t="t" r="r" b="b"/>
              <a:pathLst>
                <a:path w="3291" h="3156" extrusionOk="0">
                  <a:moveTo>
                    <a:pt x="1764" y="0"/>
                  </a:moveTo>
                  <a:cubicBezTo>
                    <a:pt x="1163" y="0"/>
                    <a:pt x="638" y="253"/>
                    <a:pt x="359" y="741"/>
                  </a:cubicBezTo>
                  <a:cubicBezTo>
                    <a:pt x="1" y="1374"/>
                    <a:pt x="108" y="2168"/>
                    <a:pt x="622" y="2683"/>
                  </a:cubicBezTo>
                  <a:cubicBezTo>
                    <a:pt x="933" y="2994"/>
                    <a:pt x="1347" y="3156"/>
                    <a:pt x="1765" y="3156"/>
                  </a:cubicBezTo>
                  <a:cubicBezTo>
                    <a:pt x="2038" y="3156"/>
                    <a:pt x="2312" y="3087"/>
                    <a:pt x="2562" y="2946"/>
                  </a:cubicBezTo>
                  <a:cubicBezTo>
                    <a:pt x="3050" y="2667"/>
                    <a:pt x="3290" y="2142"/>
                    <a:pt x="3290" y="1541"/>
                  </a:cubicBezTo>
                  <a:cubicBezTo>
                    <a:pt x="3290" y="648"/>
                    <a:pt x="2657" y="0"/>
                    <a:pt x="17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77"/>
            <p:cNvSpPr/>
            <p:nvPr/>
          </p:nvSpPr>
          <p:spPr>
            <a:xfrm>
              <a:off x="5883575" y="4229250"/>
              <a:ext cx="39525" cy="38250"/>
            </a:xfrm>
            <a:custGeom>
              <a:avLst/>
              <a:gdLst/>
              <a:ahLst/>
              <a:cxnLst/>
              <a:rect l="l" t="t" r="r" b="b"/>
              <a:pathLst>
                <a:path w="1581" h="1530" extrusionOk="0">
                  <a:moveTo>
                    <a:pt x="875" y="1"/>
                  </a:moveTo>
                  <a:cubicBezTo>
                    <a:pt x="548" y="1"/>
                    <a:pt x="265" y="110"/>
                    <a:pt x="139" y="390"/>
                  </a:cubicBezTo>
                  <a:cubicBezTo>
                    <a:pt x="0" y="695"/>
                    <a:pt x="65" y="1056"/>
                    <a:pt x="303" y="1294"/>
                  </a:cubicBezTo>
                  <a:cubicBezTo>
                    <a:pt x="458" y="1448"/>
                    <a:pt x="664" y="1530"/>
                    <a:pt x="874" y="1530"/>
                  </a:cubicBezTo>
                  <a:cubicBezTo>
                    <a:pt x="987" y="1530"/>
                    <a:pt x="1100" y="1506"/>
                    <a:pt x="1207" y="1458"/>
                  </a:cubicBezTo>
                  <a:cubicBezTo>
                    <a:pt x="1489" y="1332"/>
                    <a:pt x="1581" y="1049"/>
                    <a:pt x="1581" y="722"/>
                  </a:cubicBezTo>
                  <a:lnTo>
                    <a:pt x="1581" y="721"/>
                  </a:lnTo>
                  <a:cubicBezTo>
                    <a:pt x="1581" y="275"/>
                    <a:pt x="1322" y="1"/>
                    <a:pt x="8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77"/>
            <p:cNvSpPr/>
            <p:nvPr/>
          </p:nvSpPr>
          <p:spPr>
            <a:xfrm>
              <a:off x="5751675" y="4269425"/>
              <a:ext cx="50275" cy="48575"/>
            </a:xfrm>
            <a:custGeom>
              <a:avLst/>
              <a:gdLst/>
              <a:ahLst/>
              <a:cxnLst/>
              <a:rect l="l" t="t" r="r" b="b"/>
              <a:pathLst>
                <a:path w="2011" h="1943" extrusionOk="0">
                  <a:moveTo>
                    <a:pt x="1101" y="1"/>
                  </a:moveTo>
                  <a:cubicBezTo>
                    <a:pt x="719" y="1"/>
                    <a:pt x="385" y="135"/>
                    <a:pt x="214" y="449"/>
                  </a:cubicBezTo>
                  <a:cubicBezTo>
                    <a:pt x="0" y="843"/>
                    <a:pt x="71" y="1331"/>
                    <a:pt x="387" y="1646"/>
                  </a:cubicBezTo>
                  <a:cubicBezTo>
                    <a:pt x="581" y="1841"/>
                    <a:pt x="840" y="1943"/>
                    <a:pt x="1102" y="1943"/>
                  </a:cubicBezTo>
                  <a:cubicBezTo>
                    <a:pt x="1267" y="1943"/>
                    <a:pt x="1433" y="1903"/>
                    <a:pt x="1585" y="1820"/>
                  </a:cubicBezTo>
                  <a:cubicBezTo>
                    <a:pt x="1898" y="1649"/>
                    <a:pt x="2011" y="1315"/>
                    <a:pt x="2011" y="933"/>
                  </a:cubicBezTo>
                  <a:cubicBezTo>
                    <a:pt x="2011" y="374"/>
                    <a:pt x="1658" y="1"/>
                    <a:pt x="11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7"/>
            <p:cNvSpPr/>
            <p:nvPr/>
          </p:nvSpPr>
          <p:spPr>
            <a:xfrm>
              <a:off x="5702000" y="4196775"/>
              <a:ext cx="42650" cy="30350"/>
            </a:xfrm>
            <a:custGeom>
              <a:avLst/>
              <a:gdLst/>
              <a:ahLst/>
              <a:cxnLst/>
              <a:rect l="l" t="t" r="r" b="b"/>
              <a:pathLst>
                <a:path w="1706" h="1214" extrusionOk="0">
                  <a:moveTo>
                    <a:pt x="463" y="1"/>
                  </a:moveTo>
                  <a:cubicBezTo>
                    <a:pt x="315" y="1"/>
                    <a:pt x="172" y="83"/>
                    <a:pt x="101" y="224"/>
                  </a:cubicBezTo>
                  <a:cubicBezTo>
                    <a:pt x="1" y="424"/>
                    <a:pt x="81" y="667"/>
                    <a:pt x="281" y="766"/>
                  </a:cubicBezTo>
                  <a:lnTo>
                    <a:pt x="1089" y="1171"/>
                  </a:lnTo>
                  <a:cubicBezTo>
                    <a:pt x="1145" y="1199"/>
                    <a:pt x="1206" y="1213"/>
                    <a:pt x="1270" y="1213"/>
                  </a:cubicBezTo>
                  <a:cubicBezTo>
                    <a:pt x="1457" y="1213"/>
                    <a:pt x="1619" y="1085"/>
                    <a:pt x="1663" y="902"/>
                  </a:cubicBezTo>
                  <a:cubicBezTo>
                    <a:pt x="1706" y="719"/>
                    <a:pt x="1618" y="531"/>
                    <a:pt x="1451" y="448"/>
                  </a:cubicBezTo>
                  <a:lnTo>
                    <a:pt x="643" y="43"/>
                  </a:lnTo>
                  <a:cubicBezTo>
                    <a:pt x="585" y="14"/>
                    <a:pt x="524" y="1"/>
                    <a:pt x="4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7"/>
            <p:cNvSpPr/>
            <p:nvPr/>
          </p:nvSpPr>
          <p:spPr>
            <a:xfrm>
              <a:off x="5891950" y="4166525"/>
              <a:ext cx="34650" cy="30275"/>
            </a:xfrm>
            <a:custGeom>
              <a:avLst/>
              <a:gdLst/>
              <a:ahLst/>
              <a:cxnLst/>
              <a:rect l="l" t="t" r="r" b="b"/>
              <a:pathLst>
                <a:path w="1386" h="1211" extrusionOk="0">
                  <a:moveTo>
                    <a:pt x="943" y="1"/>
                  </a:moveTo>
                  <a:cubicBezTo>
                    <a:pt x="840" y="1"/>
                    <a:pt x="737" y="39"/>
                    <a:pt x="658" y="117"/>
                  </a:cubicBezTo>
                  <a:lnTo>
                    <a:pt x="255" y="522"/>
                  </a:lnTo>
                  <a:cubicBezTo>
                    <a:pt x="1" y="775"/>
                    <a:pt x="180" y="1211"/>
                    <a:pt x="541" y="1211"/>
                  </a:cubicBezTo>
                  <a:cubicBezTo>
                    <a:pt x="647" y="1211"/>
                    <a:pt x="750" y="1168"/>
                    <a:pt x="825" y="1092"/>
                  </a:cubicBezTo>
                  <a:lnTo>
                    <a:pt x="1230" y="689"/>
                  </a:lnTo>
                  <a:cubicBezTo>
                    <a:pt x="1386" y="530"/>
                    <a:pt x="1386" y="276"/>
                    <a:pt x="1229" y="118"/>
                  </a:cubicBezTo>
                  <a:cubicBezTo>
                    <a:pt x="1150" y="40"/>
                    <a:pt x="1047" y="1"/>
                    <a:pt x="9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7"/>
            <p:cNvSpPr/>
            <p:nvPr/>
          </p:nvSpPr>
          <p:spPr>
            <a:xfrm>
              <a:off x="5843325" y="4287575"/>
              <a:ext cx="34125" cy="40525"/>
            </a:xfrm>
            <a:custGeom>
              <a:avLst/>
              <a:gdLst/>
              <a:ahLst/>
              <a:cxnLst/>
              <a:rect l="l" t="t" r="r" b="b"/>
              <a:pathLst>
                <a:path w="1365" h="1621" extrusionOk="0">
                  <a:moveTo>
                    <a:pt x="463" y="0"/>
                  </a:moveTo>
                  <a:cubicBezTo>
                    <a:pt x="402" y="0"/>
                    <a:pt x="340" y="14"/>
                    <a:pt x="282" y="43"/>
                  </a:cubicBezTo>
                  <a:cubicBezTo>
                    <a:pt x="81" y="144"/>
                    <a:pt x="0" y="390"/>
                    <a:pt x="103" y="589"/>
                  </a:cubicBezTo>
                  <a:lnTo>
                    <a:pt x="508" y="1397"/>
                  </a:lnTo>
                  <a:cubicBezTo>
                    <a:pt x="576" y="1534"/>
                    <a:pt x="716" y="1621"/>
                    <a:pt x="869" y="1621"/>
                  </a:cubicBezTo>
                  <a:cubicBezTo>
                    <a:pt x="1169" y="1621"/>
                    <a:pt x="1364" y="1305"/>
                    <a:pt x="1231" y="1036"/>
                  </a:cubicBezTo>
                  <a:lnTo>
                    <a:pt x="826" y="228"/>
                  </a:lnTo>
                  <a:cubicBezTo>
                    <a:pt x="757" y="84"/>
                    <a:pt x="613" y="0"/>
                    <a:pt x="4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7"/>
            <p:cNvSpPr/>
            <p:nvPr/>
          </p:nvSpPr>
          <p:spPr>
            <a:xfrm>
              <a:off x="5779425" y="4136200"/>
              <a:ext cx="78875" cy="75525"/>
            </a:xfrm>
            <a:custGeom>
              <a:avLst/>
              <a:gdLst/>
              <a:ahLst/>
              <a:cxnLst/>
              <a:rect l="l" t="t" r="r" b="b"/>
              <a:pathLst>
                <a:path w="3155" h="3021" extrusionOk="0">
                  <a:moveTo>
                    <a:pt x="1402" y="0"/>
                  </a:moveTo>
                  <a:cubicBezTo>
                    <a:pt x="822" y="0"/>
                    <a:pt x="286" y="313"/>
                    <a:pt x="1" y="816"/>
                  </a:cubicBezTo>
                  <a:cubicBezTo>
                    <a:pt x="250" y="675"/>
                    <a:pt x="525" y="606"/>
                    <a:pt x="797" y="606"/>
                  </a:cubicBezTo>
                  <a:cubicBezTo>
                    <a:pt x="1216" y="606"/>
                    <a:pt x="1630" y="769"/>
                    <a:pt x="1942" y="1080"/>
                  </a:cubicBezTo>
                  <a:cubicBezTo>
                    <a:pt x="2456" y="1593"/>
                    <a:pt x="2563" y="2388"/>
                    <a:pt x="2204" y="3021"/>
                  </a:cubicBezTo>
                  <a:cubicBezTo>
                    <a:pt x="2842" y="2659"/>
                    <a:pt x="3155" y="1912"/>
                    <a:pt x="2968" y="1203"/>
                  </a:cubicBezTo>
                  <a:cubicBezTo>
                    <a:pt x="2780" y="494"/>
                    <a:pt x="2139" y="0"/>
                    <a:pt x="1406" y="0"/>
                  </a:cubicBezTo>
                  <a:cubicBezTo>
                    <a:pt x="1405" y="0"/>
                    <a:pt x="1403" y="0"/>
                    <a:pt x="14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7"/>
            <p:cNvSpPr/>
            <p:nvPr/>
          </p:nvSpPr>
          <p:spPr>
            <a:xfrm>
              <a:off x="5887025" y="4227100"/>
              <a:ext cx="40225" cy="38650"/>
            </a:xfrm>
            <a:custGeom>
              <a:avLst/>
              <a:gdLst/>
              <a:ahLst/>
              <a:cxnLst/>
              <a:rect l="l" t="t" r="r" b="b"/>
              <a:pathLst>
                <a:path w="1609" h="1546" extrusionOk="0">
                  <a:moveTo>
                    <a:pt x="738" y="0"/>
                  </a:moveTo>
                  <a:cubicBezTo>
                    <a:pt x="420" y="0"/>
                    <a:pt x="131" y="186"/>
                    <a:pt x="1" y="476"/>
                  </a:cubicBezTo>
                  <a:cubicBezTo>
                    <a:pt x="107" y="427"/>
                    <a:pt x="220" y="404"/>
                    <a:pt x="332" y="404"/>
                  </a:cubicBezTo>
                  <a:cubicBezTo>
                    <a:pt x="543" y="404"/>
                    <a:pt x="750" y="486"/>
                    <a:pt x="905" y="641"/>
                  </a:cubicBezTo>
                  <a:cubicBezTo>
                    <a:pt x="1143" y="879"/>
                    <a:pt x="1208" y="1238"/>
                    <a:pt x="1071" y="1545"/>
                  </a:cubicBezTo>
                  <a:cubicBezTo>
                    <a:pt x="1417" y="1388"/>
                    <a:pt x="1608" y="1010"/>
                    <a:pt x="1527" y="638"/>
                  </a:cubicBezTo>
                  <a:cubicBezTo>
                    <a:pt x="1447" y="266"/>
                    <a:pt x="1119" y="0"/>
                    <a:pt x="7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7"/>
            <p:cNvSpPr/>
            <p:nvPr/>
          </p:nvSpPr>
          <p:spPr>
            <a:xfrm>
              <a:off x="5757000" y="4267500"/>
              <a:ext cx="49525" cy="47450"/>
            </a:xfrm>
            <a:custGeom>
              <a:avLst/>
              <a:gdLst/>
              <a:ahLst/>
              <a:cxnLst/>
              <a:rect l="l" t="t" r="r" b="b"/>
              <a:pathLst>
                <a:path w="1981" h="1898" extrusionOk="0">
                  <a:moveTo>
                    <a:pt x="888" y="0"/>
                  </a:moveTo>
                  <a:cubicBezTo>
                    <a:pt x="519" y="0"/>
                    <a:pt x="178" y="201"/>
                    <a:pt x="1" y="526"/>
                  </a:cubicBezTo>
                  <a:cubicBezTo>
                    <a:pt x="153" y="444"/>
                    <a:pt x="319" y="403"/>
                    <a:pt x="484" y="403"/>
                  </a:cubicBezTo>
                  <a:cubicBezTo>
                    <a:pt x="745" y="403"/>
                    <a:pt x="1004" y="505"/>
                    <a:pt x="1198" y="699"/>
                  </a:cubicBezTo>
                  <a:cubicBezTo>
                    <a:pt x="1515" y="1016"/>
                    <a:pt x="1586" y="1504"/>
                    <a:pt x="1370" y="1897"/>
                  </a:cubicBezTo>
                  <a:cubicBezTo>
                    <a:pt x="1777" y="1675"/>
                    <a:pt x="1980" y="1208"/>
                    <a:pt x="1867" y="760"/>
                  </a:cubicBezTo>
                  <a:cubicBezTo>
                    <a:pt x="1752" y="313"/>
                    <a:pt x="1349" y="0"/>
                    <a:pt x="8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2" name="Google Shape;3442;p77"/>
          <p:cNvGrpSpPr/>
          <p:nvPr/>
        </p:nvGrpSpPr>
        <p:grpSpPr>
          <a:xfrm>
            <a:off x="6760186" y="4105629"/>
            <a:ext cx="552267" cy="526585"/>
            <a:chOff x="6423900" y="3915825"/>
            <a:chExt cx="637575" cy="607925"/>
          </a:xfrm>
        </p:grpSpPr>
        <p:sp>
          <p:nvSpPr>
            <p:cNvPr id="3443" name="Google Shape;3443;p77"/>
            <p:cNvSpPr/>
            <p:nvPr/>
          </p:nvSpPr>
          <p:spPr>
            <a:xfrm>
              <a:off x="6613175" y="4122925"/>
              <a:ext cx="259050" cy="199275"/>
            </a:xfrm>
            <a:custGeom>
              <a:avLst/>
              <a:gdLst/>
              <a:ahLst/>
              <a:cxnLst/>
              <a:rect l="l" t="t" r="r" b="b"/>
              <a:pathLst>
                <a:path w="10362" h="7971" extrusionOk="0">
                  <a:moveTo>
                    <a:pt x="5181" y="1"/>
                  </a:moveTo>
                  <a:cubicBezTo>
                    <a:pt x="2321" y="1"/>
                    <a:pt x="0" y="1785"/>
                    <a:pt x="0" y="3985"/>
                  </a:cubicBezTo>
                  <a:cubicBezTo>
                    <a:pt x="0" y="6185"/>
                    <a:pt x="2321" y="7970"/>
                    <a:pt x="5181" y="7970"/>
                  </a:cubicBezTo>
                  <a:cubicBezTo>
                    <a:pt x="8042" y="7970"/>
                    <a:pt x="10361" y="6186"/>
                    <a:pt x="10361" y="3985"/>
                  </a:cubicBezTo>
                  <a:cubicBezTo>
                    <a:pt x="10361" y="1785"/>
                    <a:pt x="8042" y="1"/>
                    <a:pt x="5181" y="1"/>
                  </a:cubicBezTo>
                  <a:close/>
                </a:path>
              </a:pathLst>
            </a:custGeom>
            <a:solidFill>
              <a:srgbClr val="DFDE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7"/>
            <p:cNvSpPr/>
            <p:nvPr/>
          </p:nvSpPr>
          <p:spPr>
            <a:xfrm>
              <a:off x="6514725" y="3961975"/>
              <a:ext cx="143375" cy="152825"/>
            </a:xfrm>
            <a:custGeom>
              <a:avLst/>
              <a:gdLst/>
              <a:ahLst/>
              <a:cxnLst/>
              <a:rect l="l" t="t" r="r" b="b"/>
              <a:pathLst>
                <a:path w="5735" h="6113" extrusionOk="0">
                  <a:moveTo>
                    <a:pt x="2409" y="111"/>
                  </a:moveTo>
                  <a:cubicBezTo>
                    <a:pt x="2398" y="111"/>
                    <a:pt x="2389" y="112"/>
                    <a:pt x="2382" y="114"/>
                  </a:cubicBezTo>
                  <a:cubicBezTo>
                    <a:pt x="511" y="639"/>
                    <a:pt x="1222" y="1"/>
                    <a:pt x="128" y="1547"/>
                  </a:cubicBezTo>
                  <a:cubicBezTo>
                    <a:pt x="1" y="1729"/>
                    <a:pt x="504" y="3063"/>
                    <a:pt x="504" y="3063"/>
                  </a:cubicBezTo>
                  <a:lnTo>
                    <a:pt x="5059" y="6047"/>
                  </a:lnTo>
                  <a:cubicBezTo>
                    <a:pt x="5129" y="6092"/>
                    <a:pt x="5203" y="6113"/>
                    <a:pt x="5276" y="6113"/>
                  </a:cubicBezTo>
                  <a:cubicBezTo>
                    <a:pt x="5519" y="6113"/>
                    <a:pt x="5735" y="5882"/>
                    <a:pt x="5663" y="5611"/>
                  </a:cubicBezTo>
                  <a:lnTo>
                    <a:pt x="4456" y="1083"/>
                  </a:lnTo>
                  <a:cubicBezTo>
                    <a:pt x="4401" y="878"/>
                    <a:pt x="2714" y="111"/>
                    <a:pt x="2409" y="11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7"/>
            <p:cNvSpPr/>
            <p:nvPr/>
          </p:nvSpPr>
          <p:spPr>
            <a:xfrm>
              <a:off x="6809675" y="3990250"/>
              <a:ext cx="151175" cy="103500"/>
            </a:xfrm>
            <a:custGeom>
              <a:avLst/>
              <a:gdLst/>
              <a:ahLst/>
              <a:cxnLst/>
              <a:rect l="l" t="t" r="r" b="b"/>
              <a:pathLst>
                <a:path w="6047" h="4140" extrusionOk="0">
                  <a:moveTo>
                    <a:pt x="3546" y="1"/>
                  </a:moveTo>
                  <a:cubicBezTo>
                    <a:pt x="3158" y="1"/>
                    <a:pt x="2349" y="211"/>
                    <a:pt x="2249" y="364"/>
                  </a:cubicBezTo>
                  <a:lnTo>
                    <a:pt x="181" y="3522"/>
                  </a:lnTo>
                  <a:cubicBezTo>
                    <a:pt x="1" y="3796"/>
                    <a:pt x="209" y="4139"/>
                    <a:pt x="509" y="4139"/>
                  </a:cubicBezTo>
                  <a:cubicBezTo>
                    <a:pt x="544" y="4139"/>
                    <a:pt x="580" y="4135"/>
                    <a:pt x="617" y="4125"/>
                  </a:cubicBezTo>
                  <a:lnTo>
                    <a:pt x="5685" y="2774"/>
                  </a:lnTo>
                  <a:cubicBezTo>
                    <a:pt x="5897" y="2717"/>
                    <a:pt x="6047" y="1523"/>
                    <a:pt x="5987" y="1312"/>
                  </a:cubicBezTo>
                  <a:cubicBezTo>
                    <a:pt x="5767" y="525"/>
                    <a:pt x="5606" y="368"/>
                    <a:pt x="5378" y="368"/>
                  </a:cubicBezTo>
                  <a:cubicBezTo>
                    <a:pt x="5226" y="368"/>
                    <a:pt x="5044" y="439"/>
                    <a:pt x="4793" y="439"/>
                  </a:cubicBezTo>
                  <a:cubicBezTo>
                    <a:pt x="4529" y="439"/>
                    <a:pt x="4190" y="359"/>
                    <a:pt x="3729" y="34"/>
                  </a:cubicBezTo>
                  <a:cubicBezTo>
                    <a:pt x="3697" y="11"/>
                    <a:pt x="3631" y="1"/>
                    <a:pt x="35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7"/>
            <p:cNvSpPr/>
            <p:nvPr/>
          </p:nvSpPr>
          <p:spPr>
            <a:xfrm>
              <a:off x="6817300" y="4344300"/>
              <a:ext cx="162050" cy="179450"/>
            </a:xfrm>
            <a:custGeom>
              <a:avLst/>
              <a:gdLst/>
              <a:ahLst/>
              <a:cxnLst/>
              <a:rect l="l" t="t" r="r" b="b"/>
              <a:pathLst>
                <a:path w="6482" h="7178" extrusionOk="0">
                  <a:moveTo>
                    <a:pt x="459" y="1"/>
                  </a:moveTo>
                  <a:cubicBezTo>
                    <a:pt x="216" y="1"/>
                    <a:pt x="1" y="231"/>
                    <a:pt x="74" y="503"/>
                  </a:cubicBezTo>
                  <a:lnTo>
                    <a:pt x="1775" y="6880"/>
                  </a:lnTo>
                  <a:cubicBezTo>
                    <a:pt x="1822" y="7057"/>
                    <a:pt x="1981" y="7178"/>
                    <a:pt x="2155" y="7178"/>
                  </a:cubicBezTo>
                  <a:cubicBezTo>
                    <a:pt x="2190" y="7178"/>
                    <a:pt x="2225" y="7173"/>
                    <a:pt x="2260" y="7163"/>
                  </a:cubicBezTo>
                  <a:cubicBezTo>
                    <a:pt x="3912" y="6689"/>
                    <a:pt x="5354" y="5669"/>
                    <a:pt x="6353" y="4268"/>
                  </a:cubicBezTo>
                  <a:cubicBezTo>
                    <a:pt x="6482" y="4089"/>
                    <a:pt x="6427" y="3834"/>
                    <a:pt x="6241" y="3712"/>
                  </a:cubicBezTo>
                  <a:lnTo>
                    <a:pt x="4112" y="2317"/>
                  </a:lnTo>
                  <a:lnTo>
                    <a:pt x="3410" y="2136"/>
                  </a:lnTo>
                  <a:lnTo>
                    <a:pt x="3243" y="1748"/>
                  </a:lnTo>
                  <a:lnTo>
                    <a:pt x="677" y="68"/>
                  </a:lnTo>
                  <a:cubicBezTo>
                    <a:pt x="606" y="21"/>
                    <a:pt x="531" y="1"/>
                    <a:pt x="4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7"/>
            <p:cNvSpPr/>
            <p:nvPr/>
          </p:nvSpPr>
          <p:spPr>
            <a:xfrm>
              <a:off x="6785775" y="3926950"/>
              <a:ext cx="64275" cy="78825"/>
            </a:xfrm>
            <a:custGeom>
              <a:avLst/>
              <a:gdLst/>
              <a:ahLst/>
              <a:cxnLst/>
              <a:rect l="l" t="t" r="r" b="b"/>
              <a:pathLst>
                <a:path w="2571" h="3153" extrusionOk="0">
                  <a:moveTo>
                    <a:pt x="729" y="1"/>
                  </a:moveTo>
                  <a:cubicBezTo>
                    <a:pt x="621" y="1"/>
                    <a:pt x="513" y="6"/>
                    <a:pt x="405" y="15"/>
                  </a:cubicBezTo>
                  <a:cubicBezTo>
                    <a:pt x="168" y="37"/>
                    <a:pt x="1" y="260"/>
                    <a:pt x="47" y="494"/>
                  </a:cubicBezTo>
                  <a:lnTo>
                    <a:pt x="47" y="495"/>
                  </a:lnTo>
                  <a:lnTo>
                    <a:pt x="517" y="2832"/>
                  </a:lnTo>
                  <a:cubicBezTo>
                    <a:pt x="559" y="3039"/>
                    <a:pt x="734" y="3153"/>
                    <a:pt x="910" y="3153"/>
                  </a:cubicBezTo>
                  <a:cubicBezTo>
                    <a:pt x="1041" y="3153"/>
                    <a:pt x="1173" y="3090"/>
                    <a:pt x="1251" y="2957"/>
                  </a:cubicBezTo>
                  <a:lnTo>
                    <a:pt x="2451" y="918"/>
                  </a:lnTo>
                  <a:cubicBezTo>
                    <a:pt x="2570" y="714"/>
                    <a:pt x="2489" y="453"/>
                    <a:pt x="2277" y="351"/>
                  </a:cubicBezTo>
                  <a:cubicBezTo>
                    <a:pt x="1792" y="120"/>
                    <a:pt x="1263" y="1"/>
                    <a:pt x="7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7"/>
            <p:cNvSpPr/>
            <p:nvPr/>
          </p:nvSpPr>
          <p:spPr>
            <a:xfrm>
              <a:off x="6519575" y="4397300"/>
              <a:ext cx="63825" cy="57225"/>
            </a:xfrm>
            <a:custGeom>
              <a:avLst/>
              <a:gdLst/>
              <a:ahLst/>
              <a:cxnLst/>
              <a:rect l="l" t="t" r="r" b="b"/>
              <a:pathLst>
                <a:path w="2553" h="2289" extrusionOk="0">
                  <a:moveTo>
                    <a:pt x="2042" y="0"/>
                  </a:moveTo>
                  <a:cubicBezTo>
                    <a:pt x="2009" y="0"/>
                    <a:pt x="1974" y="4"/>
                    <a:pt x="1939" y="13"/>
                  </a:cubicBezTo>
                  <a:lnTo>
                    <a:pt x="453" y="398"/>
                  </a:lnTo>
                  <a:lnTo>
                    <a:pt x="1" y="1028"/>
                  </a:lnTo>
                  <a:cubicBezTo>
                    <a:pt x="218" y="1643"/>
                    <a:pt x="172" y="1877"/>
                    <a:pt x="664" y="2288"/>
                  </a:cubicBezTo>
                  <a:lnTo>
                    <a:pt x="1447" y="2008"/>
                  </a:lnTo>
                  <a:lnTo>
                    <a:pt x="2370" y="620"/>
                  </a:lnTo>
                  <a:cubicBezTo>
                    <a:pt x="2553" y="346"/>
                    <a:pt x="2344" y="0"/>
                    <a:pt x="20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7"/>
            <p:cNvSpPr/>
            <p:nvPr/>
          </p:nvSpPr>
          <p:spPr>
            <a:xfrm>
              <a:off x="6478750" y="4281100"/>
              <a:ext cx="41875" cy="31875"/>
            </a:xfrm>
            <a:custGeom>
              <a:avLst/>
              <a:gdLst/>
              <a:ahLst/>
              <a:cxnLst/>
              <a:rect l="l" t="t" r="r" b="b"/>
              <a:pathLst>
                <a:path w="1675" h="1275" extrusionOk="0">
                  <a:moveTo>
                    <a:pt x="435" y="1"/>
                  </a:moveTo>
                  <a:cubicBezTo>
                    <a:pt x="198" y="1"/>
                    <a:pt x="0" y="207"/>
                    <a:pt x="39" y="442"/>
                  </a:cubicBezTo>
                  <a:cubicBezTo>
                    <a:pt x="73" y="653"/>
                    <a:pt x="139" y="857"/>
                    <a:pt x="237" y="1048"/>
                  </a:cubicBezTo>
                  <a:cubicBezTo>
                    <a:pt x="310" y="1193"/>
                    <a:pt x="455" y="1274"/>
                    <a:pt x="601" y="1274"/>
                  </a:cubicBezTo>
                  <a:cubicBezTo>
                    <a:pt x="690" y="1274"/>
                    <a:pt x="780" y="1244"/>
                    <a:pt x="855" y="1181"/>
                  </a:cubicBezTo>
                  <a:lnTo>
                    <a:pt x="855" y="1179"/>
                  </a:lnTo>
                  <a:lnTo>
                    <a:pt x="1396" y="722"/>
                  </a:lnTo>
                  <a:cubicBezTo>
                    <a:pt x="1675" y="486"/>
                    <a:pt x="1515" y="30"/>
                    <a:pt x="1148" y="21"/>
                  </a:cubicBezTo>
                  <a:lnTo>
                    <a:pt x="447" y="1"/>
                  </a:lnTo>
                  <a:cubicBezTo>
                    <a:pt x="443" y="1"/>
                    <a:pt x="439" y="1"/>
                    <a:pt x="4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7"/>
            <p:cNvSpPr/>
            <p:nvPr/>
          </p:nvSpPr>
          <p:spPr>
            <a:xfrm>
              <a:off x="6982725" y="4127700"/>
              <a:ext cx="41900" cy="31875"/>
            </a:xfrm>
            <a:custGeom>
              <a:avLst/>
              <a:gdLst/>
              <a:ahLst/>
              <a:cxnLst/>
              <a:rect l="l" t="t" r="r" b="b"/>
              <a:pathLst>
                <a:path w="1676" h="1275" extrusionOk="0">
                  <a:moveTo>
                    <a:pt x="1074" y="0"/>
                  </a:moveTo>
                  <a:cubicBezTo>
                    <a:pt x="985" y="0"/>
                    <a:pt x="895" y="30"/>
                    <a:pt x="820" y="94"/>
                  </a:cubicBezTo>
                  <a:lnTo>
                    <a:pt x="820" y="95"/>
                  </a:lnTo>
                  <a:lnTo>
                    <a:pt x="281" y="552"/>
                  </a:lnTo>
                  <a:cubicBezTo>
                    <a:pt x="1" y="789"/>
                    <a:pt x="160" y="1244"/>
                    <a:pt x="527" y="1254"/>
                  </a:cubicBezTo>
                  <a:lnTo>
                    <a:pt x="1230" y="1274"/>
                  </a:lnTo>
                  <a:cubicBezTo>
                    <a:pt x="1234" y="1274"/>
                    <a:pt x="1238" y="1274"/>
                    <a:pt x="1242" y="1274"/>
                  </a:cubicBezTo>
                  <a:cubicBezTo>
                    <a:pt x="1477" y="1274"/>
                    <a:pt x="1675" y="1068"/>
                    <a:pt x="1636" y="831"/>
                  </a:cubicBezTo>
                  <a:cubicBezTo>
                    <a:pt x="1602" y="622"/>
                    <a:pt x="1536" y="418"/>
                    <a:pt x="1438" y="227"/>
                  </a:cubicBezTo>
                  <a:cubicBezTo>
                    <a:pt x="1365" y="82"/>
                    <a:pt x="1221" y="0"/>
                    <a:pt x="10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7"/>
            <p:cNvSpPr/>
            <p:nvPr/>
          </p:nvSpPr>
          <p:spPr>
            <a:xfrm>
              <a:off x="6640875" y="4357925"/>
              <a:ext cx="56650" cy="101900"/>
            </a:xfrm>
            <a:custGeom>
              <a:avLst/>
              <a:gdLst/>
              <a:ahLst/>
              <a:cxnLst/>
              <a:rect l="l" t="t" r="r" b="b"/>
              <a:pathLst>
                <a:path w="2266" h="4076" extrusionOk="0">
                  <a:moveTo>
                    <a:pt x="1828" y="0"/>
                  </a:moveTo>
                  <a:cubicBezTo>
                    <a:pt x="1702" y="0"/>
                    <a:pt x="1575" y="59"/>
                    <a:pt x="1494" y="193"/>
                  </a:cubicBezTo>
                  <a:lnTo>
                    <a:pt x="0" y="2655"/>
                  </a:lnTo>
                  <a:lnTo>
                    <a:pt x="1034" y="4076"/>
                  </a:lnTo>
                  <a:lnTo>
                    <a:pt x="1846" y="3348"/>
                  </a:lnTo>
                  <a:lnTo>
                    <a:pt x="2230" y="452"/>
                  </a:lnTo>
                  <a:cubicBezTo>
                    <a:pt x="2266" y="180"/>
                    <a:pt x="2049" y="0"/>
                    <a:pt x="18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7"/>
            <p:cNvSpPr/>
            <p:nvPr/>
          </p:nvSpPr>
          <p:spPr>
            <a:xfrm>
              <a:off x="6620175" y="4424300"/>
              <a:ext cx="66850" cy="64700"/>
            </a:xfrm>
            <a:custGeom>
              <a:avLst/>
              <a:gdLst/>
              <a:ahLst/>
              <a:cxnLst/>
              <a:rect l="l" t="t" r="r" b="b"/>
              <a:pathLst>
                <a:path w="2674" h="2588" extrusionOk="0">
                  <a:moveTo>
                    <a:pt x="828" y="0"/>
                  </a:moveTo>
                  <a:lnTo>
                    <a:pt x="101" y="1198"/>
                  </a:lnTo>
                  <a:cubicBezTo>
                    <a:pt x="0" y="1367"/>
                    <a:pt x="34" y="1582"/>
                    <a:pt x="181" y="1711"/>
                  </a:cubicBezTo>
                  <a:cubicBezTo>
                    <a:pt x="695" y="2169"/>
                    <a:pt x="1329" y="2472"/>
                    <a:pt x="2008" y="2582"/>
                  </a:cubicBezTo>
                  <a:cubicBezTo>
                    <a:pt x="2029" y="2585"/>
                    <a:pt x="2051" y="2587"/>
                    <a:pt x="2072" y="2587"/>
                  </a:cubicBezTo>
                  <a:cubicBezTo>
                    <a:pt x="2269" y="2587"/>
                    <a:pt x="2441" y="2440"/>
                    <a:pt x="2468" y="2238"/>
                  </a:cubicBezTo>
                  <a:lnTo>
                    <a:pt x="2673" y="693"/>
                  </a:lnTo>
                  <a:cubicBezTo>
                    <a:pt x="2034" y="531"/>
                    <a:pt x="1415" y="299"/>
                    <a:pt x="82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7"/>
            <p:cNvSpPr/>
            <p:nvPr/>
          </p:nvSpPr>
          <p:spPr>
            <a:xfrm>
              <a:off x="6501900" y="4407250"/>
              <a:ext cx="53850" cy="59675"/>
            </a:xfrm>
            <a:custGeom>
              <a:avLst/>
              <a:gdLst/>
              <a:ahLst/>
              <a:cxnLst/>
              <a:rect l="l" t="t" r="r" b="b"/>
              <a:pathLst>
                <a:path w="2154" h="2387" extrusionOk="0">
                  <a:moveTo>
                    <a:pt x="1160" y="0"/>
                  </a:moveTo>
                  <a:lnTo>
                    <a:pt x="355" y="208"/>
                  </a:lnTo>
                  <a:cubicBezTo>
                    <a:pt x="129" y="267"/>
                    <a:pt x="0" y="507"/>
                    <a:pt x="77" y="729"/>
                  </a:cubicBezTo>
                  <a:cubicBezTo>
                    <a:pt x="294" y="1340"/>
                    <a:pt x="671" y="1880"/>
                    <a:pt x="1169" y="2296"/>
                  </a:cubicBezTo>
                  <a:cubicBezTo>
                    <a:pt x="1244" y="2358"/>
                    <a:pt x="1333" y="2387"/>
                    <a:pt x="1422" y="2387"/>
                  </a:cubicBezTo>
                  <a:cubicBezTo>
                    <a:pt x="1551" y="2387"/>
                    <a:pt x="1678" y="2325"/>
                    <a:pt x="1756" y="2209"/>
                  </a:cubicBezTo>
                  <a:lnTo>
                    <a:pt x="2154" y="1610"/>
                  </a:lnTo>
                  <a:cubicBezTo>
                    <a:pt x="1614" y="1234"/>
                    <a:pt x="1255" y="652"/>
                    <a:pt x="1160" y="1"/>
                  </a:cubicBezTo>
                  <a:lnTo>
                    <a:pt x="116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7"/>
            <p:cNvSpPr/>
            <p:nvPr/>
          </p:nvSpPr>
          <p:spPr>
            <a:xfrm>
              <a:off x="6479075" y="3915825"/>
              <a:ext cx="147075" cy="122700"/>
            </a:xfrm>
            <a:custGeom>
              <a:avLst/>
              <a:gdLst/>
              <a:ahLst/>
              <a:cxnLst/>
              <a:rect l="l" t="t" r="r" b="b"/>
              <a:pathLst>
                <a:path w="5883" h="4908" extrusionOk="0">
                  <a:moveTo>
                    <a:pt x="4797" y="0"/>
                  </a:moveTo>
                  <a:cubicBezTo>
                    <a:pt x="4763" y="0"/>
                    <a:pt x="4728" y="5"/>
                    <a:pt x="4694" y="15"/>
                  </a:cubicBezTo>
                  <a:cubicBezTo>
                    <a:pt x="2847" y="535"/>
                    <a:pt x="1234" y="1676"/>
                    <a:pt x="128" y="3243"/>
                  </a:cubicBezTo>
                  <a:cubicBezTo>
                    <a:pt x="1" y="3425"/>
                    <a:pt x="54" y="3679"/>
                    <a:pt x="241" y="3801"/>
                  </a:cubicBezTo>
                  <a:lnTo>
                    <a:pt x="1930" y="4907"/>
                  </a:lnTo>
                  <a:cubicBezTo>
                    <a:pt x="2011" y="4234"/>
                    <a:pt x="2307" y="3105"/>
                    <a:pt x="3399" y="2843"/>
                  </a:cubicBezTo>
                  <a:cubicBezTo>
                    <a:pt x="3484" y="2823"/>
                    <a:pt x="3573" y="2814"/>
                    <a:pt x="3665" y="2814"/>
                  </a:cubicBezTo>
                  <a:cubicBezTo>
                    <a:pt x="4129" y="2814"/>
                    <a:pt x="4679" y="3028"/>
                    <a:pt x="5257" y="3028"/>
                  </a:cubicBezTo>
                  <a:cubicBezTo>
                    <a:pt x="5463" y="3028"/>
                    <a:pt x="5672" y="3001"/>
                    <a:pt x="5882" y="2928"/>
                  </a:cubicBezTo>
                  <a:lnTo>
                    <a:pt x="5180" y="299"/>
                  </a:lnTo>
                  <a:cubicBezTo>
                    <a:pt x="5133" y="122"/>
                    <a:pt x="4972" y="0"/>
                    <a:pt x="47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77"/>
            <p:cNvSpPr/>
            <p:nvPr/>
          </p:nvSpPr>
          <p:spPr>
            <a:xfrm>
              <a:off x="6865900" y="3917625"/>
              <a:ext cx="146700" cy="141975"/>
            </a:xfrm>
            <a:custGeom>
              <a:avLst/>
              <a:gdLst/>
              <a:ahLst/>
              <a:cxnLst/>
              <a:rect l="l" t="t" r="r" b="b"/>
              <a:pathLst>
                <a:path w="5868" h="5679" extrusionOk="0">
                  <a:moveTo>
                    <a:pt x="2359" y="0"/>
                  </a:moveTo>
                  <a:cubicBezTo>
                    <a:pt x="2228" y="0"/>
                    <a:pt x="2099" y="66"/>
                    <a:pt x="2022" y="183"/>
                  </a:cubicBezTo>
                  <a:lnTo>
                    <a:pt x="0" y="3269"/>
                  </a:lnTo>
                  <a:cubicBezTo>
                    <a:pt x="108" y="3633"/>
                    <a:pt x="457" y="4300"/>
                    <a:pt x="1598" y="4432"/>
                  </a:cubicBezTo>
                  <a:cubicBezTo>
                    <a:pt x="2911" y="4583"/>
                    <a:pt x="3314" y="5298"/>
                    <a:pt x="3436" y="5679"/>
                  </a:cubicBezTo>
                  <a:lnTo>
                    <a:pt x="5524" y="5123"/>
                  </a:lnTo>
                  <a:cubicBezTo>
                    <a:pt x="5736" y="5066"/>
                    <a:pt x="5868" y="4847"/>
                    <a:pt x="5808" y="4636"/>
                  </a:cubicBezTo>
                  <a:cubicBezTo>
                    <a:pt x="5288" y="2789"/>
                    <a:pt x="4147" y="1177"/>
                    <a:pt x="2580" y="70"/>
                  </a:cubicBezTo>
                  <a:cubicBezTo>
                    <a:pt x="2513" y="23"/>
                    <a:pt x="2436" y="0"/>
                    <a:pt x="2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7"/>
            <p:cNvSpPr/>
            <p:nvPr/>
          </p:nvSpPr>
          <p:spPr>
            <a:xfrm>
              <a:off x="6423900" y="3993600"/>
              <a:ext cx="637575" cy="457850"/>
            </a:xfrm>
            <a:custGeom>
              <a:avLst/>
              <a:gdLst/>
              <a:ahLst/>
              <a:cxnLst/>
              <a:rect l="l" t="t" r="r" b="b"/>
              <a:pathLst>
                <a:path w="25503" h="18314" extrusionOk="0">
                  <a:moveTo>
                    <a:pt x="12752" y="1"/>
                  </a:moveTo>
                  <a:cubicBezTo>
                    <a:pt x="12535" y="1"/>
                    <a:pt x="12358" y="175"/>
                    <a:pt x="12353" y="391"/>
                  </a:cubicBezTo>
                  <a:lnTo>
                    <a:pt x="12353" y="6803"/>
                  </a:lnTo>
                  <a:cubicBezTo>
                    <a:pt x="11787" y="6898"/>
                    <a:pt x="11275" y="7193"/>
                    <a:pt x="10910" y="7634"/>
                  </a:cubicBezTo>
                  <a:lnTo>
                    <a:pt x="4007" y="3648"/>
                  </a:lnTo>
                  <a:cubicBezTo>
                    <a:pt x="3947" y="3616"/>
                    <a:pt x="3882" y="3601"/>
                    <a:pt x="3819" y="3601"/>
                  </a:cubicBezTo>
                  <a:cubicBezTo>
                    <a:pt x="3681" y="3601"/>
                    <a:pt x="3547" y="3672"/>
                    <a:pt x="3472" y="3800"/>
                  </a:cubicBezTo>
                  <a:cubicBezTo>
                    <a:pt x="3365" y="3986"/>
                    <a:pt x="3426" y="4226"/>
                    <a:pt x="3608" y="4339"/>
                  </a:cubicBezTo>
                  <a:lnTo>
                    <a:pt x="10513" y="8324"/>
                  </a:lnTo>
                  <a:cubicBezTo>
                    <a:pt x="10460" y="8466"/>
                    <a:pt x="10422" y="8610"/>
                    <a:pt x="10397" y="8759"/>
                  </a:cubicBezTo>
                  <a:lnTo>
                    <a:pt x="399" y="8759"/>
                  </a:lnTo>
                  <a:cubicBezTo>
                    <a:pt x="179" y="8759"/>
                    <a:pt x="0" y="8937"/>
                    <a:pt x="0" y="9158"/>
                  </a:cubicBezTo>
                  <a:cubicBezTo>
                    <a:pt x="0" y="9377"/>
                    <a:pt x="179" y="9555"/>
                    <a:pt x="399" y="9555"/>
                  </a:cubicBezTo>
                  <a:lnTo>
                    <a:pt x="10397" y="9555"/>
                  </a:lnTo>
                  <a:cubicBezTo>
                    <a:pt x="10422" y="9704"/>
                    <a:pt x="10460" y="9850"/>
                    <a:pt x="10513" y="9990"/>
                  </a:cubicBezTo>
                  <a:lnTo>
                    <a:pt x="3608" y="13977"/>
                  </a:lnTo>
                  <a:cubicBezTo>
                    <a:pt x="3426" y="14090"/>
                    <a:pt x="3365" y="14328"/>
                    <a:pt x="3472" y="14514"/>
                  </a:cubicBezTo>
                  <a:cubicBezTo>
                    <a:pt x="3547" y="14642"/>
                    <a:pt x="3681" y="14713"/>
                    <a:pt x="3819" y="14713"/>
                  </a:cubicBezTo>
                  <a:cubicBezTo>
                    <a:pt x="3882" y="14713"/>
                    <a:pt x="3947" y="14698"/>
                    <a:pt x="4007" y="14666"/>
                  </a:cubicBezTo>
                  <a:lnTo>
                    <a:pt x="10910" y="10680"/>
                  </a:lnTo>
                  <a:cubicBezTo>
                    <a:pt x="11275" y="11122"/>
                    <a:pt x="11787" y="11417"/>
                    <a:pt x="12353" y="11512"/>
                  </a:cubicBezTo>
                  <a:lnTo>
                    <a:pt x="12353" y="17923"/>
                  </a:lnTo>
                  <a:cubicBezTo>
                    <a:pt x="12358" y="18141"/>
                    <a:pt x="12535" y="18313"/>
                    <a:pt x="12752" y="18313"/>
                  </a:cubicBezTo>
                  <a:cubicBezTo>
                    <a:pt x="12969" y="18313"/>
                    <a:pt x="13146" y="18141"/>
                    <a:pt x="13150" y="17923"/>
                  </a:cubicBezTo>
                  <a:lnTo>
                    <a:pt x="13150" y="11513"/>
                  </a:lnTo>
                  <a:cubicBezTo>
                    <a:pt x="13716" y="11419"/>
                    <a:pt x="14228" y="11123"/>
                    <a:pt x="14593" y="10682"/>
                  </a:cubicBezTo>
                  <a:lnTo>
                    <a:pt x="21496" y="14667"/>
                  </a:lnTo>
                  <a:cubicBezTo>
                    <a:pt x="21556" y="14699"/>
                    <a:pt x="21621" y="14715"/>
                    <a:pt x="21685" y="14715"/>
                  </a:cubicBezTo>
                  <a:cubicBezTo>
                    <a:pt x="21823" y="14715"/>
                    <a:pt x="21958" y="14643"/>
                    <a:pt x="22031" y="14516"/>
                  </a:cubicBezTo>
                  <a:cubicBezTo>
                    <a:pt x="22139" y="14329"/>
                    <a:pt x="22079" y="14090"/>
                    <a:pt x="21895" y="13977"/>
                  </a:cubicBezTo>
                  <a:lnTo>
                    <a:pt x="14991" y="9991"/>
                  </a:lnTo>
                  <a:cubicBezTo>
                    <a:pt x="15043" y="9850"/>
                    <a:pt x="15081" y="9705"/>
                    <a:pt x="15107" y="9557"/>
                  </a:cubicBezTo>
                  <a:lnTo>
                    <a:pt x="25104" y="9557"/>
                  </a:lnTo>
                  <a:cubicBezTo>
                    <a:pt x="25325" y="9557"/>
                    <a:pt x="25503" y="9378"/>
                    <a:pt x="25503" y="9158"/>
                  </a:cubicBezTo>
                  <a:cubicBezTo>
                    <a:pt x="25503" y="8938"/>
                    <a:pt x="25325" y="8760"/>
                    <a:pt x="25104" y="8760"/>
                  </a:cubicBezTo>
                  <a:lnTo>
                    <a:pt x="15107" y="8760"/>
                  </a:lnTo>
                  <a:cubicBezTo>
                    <a:pt x="15081" y="8612"/>
                    <a:pt x="15043" y="8466"/>
                    <a:pt x="14991" y="8326"/>
                  </a:cubicBezTo>
                  <a:lnTo>
                    <a:pt x="21895" y="4339"/>
                  </a:lnTo>
                  <a:cubicBezTo>
                    <a:pt x="22079" y="4226"/>
                    <a:pt x="22139" y="3988"/>
                    <a:pt x="22031" y="3801"/>
                  </a:cubicBezTo>
                  <a:cubicBezTo>
                    <a:pt x="21958" y="3674"/>
                    <a:pt x="21823" y="3602"/>
                    <a:pt x="21685" y="3602"/>
                  </a:cubicBezTo>
                  <a:cubicBezTo>
                    <a:pt x="21621" y="3602"/>
                    <a:pt x="21556" y="3617"/>
                    <a:pt x="21496" y="3650"/>
                  </a:cubicBezTo>
                  <a:lnTo>
                    <a:pt x="14593" y="7635"/>
                  </a:lnTo>
                  <a:cubicBezTo>
                    <a:pt x="14228" y="7194"/>
                    <a:pt x="13716" y="6898"/>
                    <a:pt x="13150" y="6803"/>
                  </a:cubicBezTo>
                  <a:lnTo>
                    <a:pt x="13150" y="391"/>
                  </a:lnTo>
                  <a:cubicBezTo>
                    <a:pt x="13146" y="175"/>
                    <a:pt x="12969" y="1"/>
                    <a:pt x="127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7"/>
            <p:cNvSpPr/>
            <p:nvPr/>
          </p:nvSpPr>
          <p:spPr>
            <a:xfrm>
              <a:off x="6612950" y="4122925"/>
              <a:ext cx="259450" cy="199225"/>
            </a:xfrm>
            <a:custGeom>
              <a:avLst/>
              <a:gdLst/>
              <a:ahLst/>
              <a:cxnLst/>
              <a:rect l="l" t="t" r="r" b="b"/>
              <a:pathLst>
                <a:path w="10378" h="7969" extrusionOk="0">
                  <a:moveTo>
                    <a:pt x="5189" y="1"/>
                  </a:moveTo>
                  <a:cubicBezTo>
                    <a:pt x="5055" y="1"/>
                    <a:pt x="4923" y="5"/>
                    <a:pt x="4790" y="12"/>
                  </a:cubicBezTo>
                  <a:lnTo>
                    <a:pt x="4790" y="360"/>
                  </a:lnTo>
                  <a:cubicBezTo>
                    <a:pt x="4790" y="620"/>
                    <a:pt x="4612" y="841"/>
                    <a:pt x="4360" y="909"/>
                  </a:cubicBezTo>
                  <a:cubicBezTo>
                    <a:pt x="3824" y="1053"/>
                    <a:pt x="3336" y="1336"/>
                    <a:pt x="2942" y="1728"/>
                  </a:cubicBezTo>
                  <a:cubicBezTo>
                    <a:pt x="2829" y="1842"/>
                    <a:pt x="2679" y="1903"/>
                    <a:pt x="2529" y="1903"/>
                  </a:cubicBezTo>
                  <a:cubicBezTo>
                    <a:pt x="2433" y="1903"/>
                    <a:pt x="2338" y="1878"/>
                    <a:pt x="2250" y="1827"/>
                  </a:cubicBezTo>
                  <a:lnTo>
                    <a:pt x="1356" y="1312"/>
                  </a:lnTo>
                  <a:cubicBezTo>
                    <a:pt x="1145" y="1489"/>
                    <a:pt x="953" y="1686"/>
                    <a:pt x="780" y="1899"/>
                  </a:cubicBezTo>
                  <a:lnTo>
                    <a:pt x="1850" y="2518"/>
                  </a:lnTo>
                  <a:cubicBezTo>
                    <a:pt x="2072" y="2645"/>
                    <a:pt x="2180" y="2907"/>
                    <a:pt x="2113" y="3154"/>
                  </a:cubicBezTo>
                  <a:cubicBezTo>
                    <a:pt x="2113" y="3157"/>
                    <a:pt x="2112" y="3160"/>
                    <a:pt x="2110" y="3163"/>
                  </a:cubicBezTo>
                  <a:cubicBezTo>
                    <a:pt x="2045" y="3412"/>
                    <a:pt x="1822" y="3586"/>
                    <a:pt x="1564" y="3587"/>
                  </a:cubicBezTo>
                  <a:lnTo>
                    <a:pt x="35" y="3587"/>
                  </a:lnTo>
                  <a:cubicBezTo>
                    <a:pt x="1" y="3852"/>
                    <a:pt x="1" y="4119"/>
                    <a:pt x="35" y="4384"/>
                  </a:cubicBezTo>
                  <a:lnTo>
                    <a:pt x="1564" y="4384"/>
                  </a:lnTo>
                  <a:cubicBezTo>
                    <a:pt x="1822" y="4384"/>
                    <a:pt x="2047" y="4559"/>
                    <a:pt x="2110" y="4808"/>
                  </a:cubicBezTo>
                  <a:cubicBezTo>
                    <a:pt x="2110" y="4811"/>
                    <a:pt x="2112" y="4814"/>
                    <a:pt x="2113" y="4817"/>
                  </a:cubicBezTo>
                  <a:cubicBezTo>
                    <a:pt x="2180" y="5064"/>
                    <a:pt x="2072" y="5325"/>
                    <a:pt x="1850" y="5453"/>
                  </a:cubicBezTo>
                  <a:lnTo>
                    <a:pt x="776" y="6074"/>
                  </a:lnTo>
                  <a:cubicBezTo>
                    <a:pt x="949" y="6288"/>
                    <a:pt x="1143" y="6485"/>
                    <a:pt x="1352" y="6662"/>
                  </a:cubicBezTo>
                  <a:lnTo>
                    <a:pt x="2250" y="6142"/>
                  </a:lnTo>
                  <a:cubicBezTo>
                    <a:pt x="2338" y="6092"/>
                    <a:pt x="2433" y="6068"/>
                    <a:pt x="2528" y="6068"/>
                  </a:cubicBezTo>
                  <a:cubicBezTo>
                    <a:pt x="2679" y="6068"/>
                    <a:pt x="2829" y="6129"/>
                    <a:pt x="2942" y="6241"/>
                  </a:cubicBezTo>
                  <a:cubicBezTo>
                    <a:pt x="3336" y="6635"/>
                    <a:pt x="3824" y="6916"/>
                    <a:pt x="4360" y="7062"/>
                  </a:cubicBezTo>
                  <a:cubicBezTo>
                    <a:pt x="4612" y="7130"/>
                    <a:pt x="4790" y="7351"/>
                    <a:pt x="4790" y="7610"/>
                  </a:cubicBezTo>
                  <a:lnTo>
                    <a:pt x="4790" y="7958"/>
                  </a:lnTo>
                  <a:cubicBezTo>
                    <a:pt x="4923" y="7966"/>
                    <a:pt x="5055" y="7969"/>
                    <a:pt x="5189" y="7969"/>
                  </a:cubicBezTo>
                  <a:cubicBezTo>
                    <a:pt x="5323" y="7969"/>
                    <a:pt x="5455" y="7966"/>
                    <a:pt x="5588" y="7958"/>
                  </a:cubicBezTo>
                  <a:lnTo>
                    <a:pt x="5588" y="7610"/>
                  </a:lnTo>
                  <a:cubicBezTo>
                    <a:pt x="5588" y="7349"/>
                    <a:pt x="5766" y="7129"/>
                    <a:pt x="6018" y="7062"/>
                  </a:cubicBezTo>
                  <a:cubicBezTo>
                    <a:pt x="6554" y="6916"/>
                    <a:pt x="7042" y="6635"/>
                    <a:pt x="7436" y="6241"/>
                  </a:cubicBezTo>
                  <a:cubicBezTo>
                    <a:pt x="7549" y="6129"/>
                    <a:pt x="7699" y="6068"/>
                    <a:pt x="7850" y="6068"/>
                  </a:cubicBezTo>
                  <a:cubicBezTo>
                    <a:pt x="7945" y="6068"/>
                    <a:pt x="8041" y="6092"/>
                    <a:pt x="8128" y="6142"/>
                  </a:cubicBezTo>
                  <a:lnTo>
                    <a:pt x="9026" y="6662"/>
                  </a:lnTo>
                  <a:cubicBezTo>
                    <a:pt x="9237" y="6485"/>
                    <a:pt x="9429" y="6288"/>
                    <a:pt x="9602" y="6073"/>
                  </a:cubicBezTo>
                  <a:lnTo>
                    <a:pt x="8528" y="5453"/>
                  </a:lnTo>
                  <a:cubicBezTo>
                    <a:pt x="8306" y="5325"/>
                    <a:pt x="8198" y="5064"/>
                    <a:pt x="8266" y="4817"/>
                  </a:cubicBezTo>
                  <a:cubicBezTo>
                    <a:pt x="8266" y="4814"/>
                    <a:pt x="8268" y="4811"/>
                    <a:pt x="8268" y="4808"/>
                  </a:cubicBezTo>
                  <a:cubicBezTo>
                    <a:pt x="8333" y="4559"/>
                    <a:pt x="8556" y="4384"/>
                    <a:pt x="8814" y="4384"/>
                  </a:cubicBezTo>
                  <a:lnTo>
                    <a:pt x="10343" y="4384"/>
                  </a:lnTo>
                  <a:cubicBezTo>
                    <a:pt x="10377" y="4119"/>
                    <a:pt x="10377" y="3850"/>
                    <a:pt x="10343" y="3587"/>
                  </a:cubicBezTo>
                  <a:lnTo>
                    <a:pt x="8814" y="3587"/>
                  </a:lnTo>
                  <a:cubicBezTo>
                    <a:pt x="8556" y="3586"/>
                    <a:pt x="8333" y="3412"/>
                    <a:pt x="8268" y="3163"/>
                  </a:cubicBezTo>
                  <a:cubicBezTo>
                    <a:pt x="8268" y="3160"/>
                    <a:pt x="8266" y="3157"/>
                    <a:pt x="8266" y="3154"/>
                  </a:cubicBezTo>
                  <a:cubicBezTo>
                    <a:pt x="8198" y="2907"/>
                    <a:pt x="8306" y="2645"/>
                    <a:pt x="8528" y="2518"/>
                  </a:cubicBezTo>
                  <a:lnTo>
                    <a:pt x="9602" y="1896"/>
                  </a:lnTo>
                  <a:cubicBezTo>
                    <a:pt x="9429" y="1683"/>
                    <a:pt x="9237" y="1486"/>
                    <a:pt x="9027" y="1309"/>
                  </a:cubicBezTo>
                  <a:lnTo>
                    <a:pt x="8128" y="1827"/>
                  </a:lnTo>
                  <a:cubicBezTo>
                    <a:pt x="8040" y="1878"/>
                    <a:pt x="7945" y="1903"/>
                    <a:pt x="7849" y="1903"/>
                  </a:cubicBezTo>
                  <a:cubicBezTo>
                    <a:pt x="7699" y="1903"/>
                    <a:pt x="7549" y="1842"/>
                    <a:pt x="7436" y="1728"/>
                  </a:cubicBezTo>
                  <a:cubicBezTo>
                    <a:pt x="7042" y="1336"/>
                    <a:pt x="6554" y="1053"/>
                    <a:pt x="6018" y="909"/>
                  </a:cubicBezTo>
                  <a:cubicBezTo>
                    <a:pt x="5766" y="841"/>
                    <a:pt x="5588" y="620"/>
                    <a:pt x="5588" y="360"/>
                  </a:cubicBezTo>
                  <a:lnTo>
                    <a:pt x="5588" y="12"/>
                  </a:lnTo>
                  <a:cubicBezTo>
                    <a:pt x="5456" y="5"/>
                    <a:pt x="5323" y="1"/>
                    <a:pt x="51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7"/>
            <p:cNvSpPr/>
            <p:nvPr/>
          </p:nvSpPr>
          <p:spPr>
            <a:xfrm>
              <a:off x="6865400" y="4388000"/>
              <a:ext cx="54700" cy="70550"/>
            </a:xfrm>
            <a:custGeom>
              <a:avLst/>
              <a:gdLst/>
              <a:ahLst/>
              <a:cxnLst/>
              <a:rect l="l" t="t" r="r" b="b"/>
              <a:pathLst>
                <a:path w="2188" h="2822" extrusionOk="0">
                  <a:moveTo>
                    <a:pt x="1319" y="0"/>
                  </a:moveTo>
                  <a:cubicBezTo>
                    <a:pt x="634" y="319"/>
                    <a:pt x="203" y="886"/>
                    <a:pt x="105" y="1427"/>
                  </a:cubicBezTo>
                  <a:cubicBezTo>
                    <a:pt x="1" y="2008"/>
                    <a:pt x="268" y="2529"/>
                    <a:pt x="806" y="2782"/>
                  </a:cubicBezTo>
                  <a:cubicBezTo>
                    <a:pt x="862" y="2809"/>
                    <a:pt x="921" y="2822"/>
                    <a:pt x="979" y="2822"/>
                  </a:cubicBezTo>
                  <a:cubicBezTo>
                    <a:pt x="1128" y="2822"/>
                    <a:pt x="1271" y="2738"/>
                    <a:pt x="1339" y="2594"/>
                  </a:cubicBezTo>
                  <a:cubicBezTo>
                    <a:pt x="1434" y="2394"/>
                    <a:pt x="1347" y="2155"/>
                    <a:pt x="1147" y="2062"/>
                  </a:cubicBezTo>
                  <a:cubicBezTo>
                    <a:pt x="931" y="1960"/>
                    <a:pt x="848" y="1799"/>
                    <a:pt x="889" y="1568"/>
                  </a:cubicBezTo>
                  <a:cubicBezTo>
                    <a:pt x="965" y="1148"/>
                    <a:pt x="1445" y="674"/>
                    <a:pt x="2188" y="571"/>
                  </a:cubicBezTo>
                  <a:lnTo>
                    <a:pt x="131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7"/>
            <p:cNvSpPr/>
            <p:nvPr/>
          </p:nvSpPr>
          <p:spPr>
            <a:xfrm>
              <a:off x="6688975" y="4172725"/>
              <a:ext cx="103550" cy="99625"/>
            </a:xfrm>
            <a:custGeom>
              <a:avLst/>
              <a:gdLst/>
              <a:ahLst/>
              <a:cxnLst/>
              <a:rect l="l" t="t" r="r" b="b"/>
              <a:pathLst>
                <a:path w="4142" h="3985" extrusionOk="0">
                  <a:moveTo>
                    <a:pt x="2146" y="1"/>
                  </a:moveTo>
                  <a:cubicBezTo>
                    <a:pt x="1341" y="1"/>
                    <a:pt x="617" y="486"/>
                    <a:pt x="309" y="1230"/>
                  </a:cubicBezTo>
                  <a:cubicBezTo>
                    <a:pt x="0" y="1974"/>
                    <a:pt x="170" y="2830"/>
                    <a:pt x="740" y="3401"/>
                  </a:cubicBezTo>
                  <a:cubicBezTo>
                    <a:pt x="1121" y="3782"/>
                    <a:pt x="1631" y="3985"/>
                    <a:pt x="2150" y="3985"/>
                  </a:cubicBezTo>
                  <a:cubicBezTo>
                    <a:pt x="2406" y="3985"/>
                    <a:pt x="2664" y="3935"/>
                    <a:pt x="2911" y="3833"/>
                  </a:cubicBezTo>
                  <a:cubicBezTo>
                    <a:pt x="3655" y="3525"/>
                    <a:pt x="4142" y="2799"/>
                    <a:pt x="4142" y="1993"/>
                  </a:cubicBezTo>
                  <a:cubicBezTo>
                    <a:pt x="4142" y="893"/>
                    <a:pt x="3250" y="1"/>
                    <a:pt x="2152" y="1"/>
                  </a:cubicBezTo>
                  <a:cubicBezTo>
                    <a:pt x="2151" y="1"/>
                    <a:pt x="2150" y="1"/>
                    <a:pt x="2149" y="1"/>
                  </a:cubicBezTo>
                  <a:cubicBezTo>
                    <a:pt x="2148" y="1"/>
                    <a:pt x="2147" y="1"/>
                    <a:pt x="2146" y="1"/>
                  </a:cubicBezTo>
                  <a:close/>
                </a:path>
              </a:pathLst>
            </a:custGeom>
            <a:solidFill>
              <a:srgbClr val="DFDE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7"/>
            <p:cNvSpPr/>
            <p:nvPr/>
          </p:nvSpPr>
          <p:spPr>
            <a:xfrm>
              <a:off x="6721200" y="4202625"/>
              <a:ext cx="41425" cy="39875"/>
            </a:xfrm>
            <a:custGeom>
              <a:avLst/>
              <a:gdLst/>
              <a:ahLst/>
              <a:cxnLst/>
              <a:rect l="l" t="t" r="r" b="b"/>
              <a:pathLst>
                <a:path w="1657" h="1595" extrusionOk="0">
                  <a:moveTo>
                    <a:pt x="860" y="0"/>
                  </a:moveTo>
                  <a:cubicBezTo>
                    <a:pt x="538" y="0"/>
                    <a:pt x="246" y="194"/>
                    <a:pt x="123" y="493"/>
                  </a:cubicBezTo>
                  <a:cubicBezTo>
                    <a:pt x="0" y="790"/>
                    <a:pt x="68" y="1132"/>
                    <a:pt x="296" y="1361"/>
                  </a:cubicBezTo>
                  <a:cubicBezTo>
                    <a:pt x="448" y="1514"/>
                    <a:pt x="653" y="1594"/>
                    <a:pt x="860" y="1594"/>
                  </a:cubicBezTo>
                  <a:cubicBezTo>
                    <a:pt x="963" y="1594"/>
                    <a:pt x="1066" y="1575"/>
                    <a:pt x="1165" y="1534"/>
                  </a:cubicBezTo>
                  <a:cubicBezTo>
                    <a:pt x="1463" y="1409"/>
                    <a:pt x="1657" y="1119"/>
                    <a:pt x="1657" y="797"/>
                  </a:cubicBezTo>
                  <a:cubicBezTo>
                    <a:pt x="1657" y="357"/>
                    <a:pt x="1300" y="0"/>
                    <a:pt x="8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FDFEFC"/>
        </a:solidFill>
        <a:effectLst/>
      </p:bgPr>
    </p:bg>
    <p:spTree>
      <p:nvGrpSpPr>
        <p:cNvPr id="1" name="Shape 3464"/>
        <p:cNvGrpSpPr/>
        <p:nvPr/>
      </p:nvGrpSpPr>
      <p:grpSpPr>
        <a:xfrm>
          <a:off x="0" y="0"/>
          <a:ext cx="0" cy="0"/>
          <a:chOff x="0" y="0"/>
          <a:chExt cx="0" cy="0"/>
        </a:xfrm>
      </p:grpSpPr>
      <p:sp>
        <p:nvSpPr>
          <p:cNvPr id="3465" name="Google Shape;3465;p78"/>
          <p:cNvSpPr txBox="1">
            <a:spLocks noGrp="1"/>
          </p:cNvSpPr>
          <p:nvPr>
            <p:ph type="title"/>
          </p:nvPr>
        </p:nvSpPr>
        <p:spPr>
          <a:xfrm>
            <a:off x="775800" y="521225"/>
            <a:ext cx="7323600" cy="105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Alternative Resources</a:t>
            </a:r>
            <a:endParaRPr/>
          </a:p>
        </p:txBody>
      </p:sp>
      <p:grpSp>
        <p:nvGrpSpPr>
          <p:cNvPr id="3466" name="Google Shape;3466;p78"/>
          <p:cNvGrpSpPr/>
          <p:nvPr/>
        </p:nvGrpSpPr>
        <p:grpSpPr>
          <a:xfrm>
            <a:off x="761573" y="1378980"/>
            <a:ext cx="2493685" cy="1858336"/>
            <a:chOff x="295500" y="238125"/>
            <a:chExt cx="7028425" cy="5237700"/>
          </a:xfrm>
        </p:grpSpPr>
        <p:sp>
          <p:nvSpPr>
            <p:cNvPr id="3467" name="Google Shape;3467;p78"/>
            <p:cNvSpPr/>
            <p:nvPr/>
          </p:nvSpPr>
          <p:spPr>
            <a:xfrm>
              <a:off x="295500" y="4840975"/>
              <a:ext cx="7028425" cy="3525"/>
            </a:xfrm>
            <a:custGeom>
              <a:avLst/>
              <a:gdLst/>
              <a:ahLst/>
              <a:cxnLst/>
              <a:rect l="l" t="t" r="r" b="b"/>
              <a:pathLst>
                <a:path w="281137" h="141" extrusionOk="0">
                  <a:moveTo>
                    <a:pt x="0" y="0"/>
                  </a:moveTo>
                  <a:lnTo>
                    <a:pt x="0" y="141"/>
                  </a:lnTo>
                  <a:lnTo>
                    <a:pt x="281137" y="141"/>
                  </a:lnTo>
                  <a:lnTo>
                    <a:pt x="281137"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8"/>
            <p:cNvSpPr/>
            <p:nvPr/>
          </p:nvSpPr>
          <p:spPr>
            <a:xfrm>
              <a:off x="5873700" y="5067200"/>
              <a:ext cx="745975" cy="3550"/>
            </a:xfrm>
            <a:custGeom>
              <a:avLst/>
              <a:gdLst/>
              <a:ahLst/>
              <a:cxnLst/>
              <a:rect l="l" t="t" r="r" b="b"/>
              <a:pathLst>
                <a:path w="29839" h="142" extrusionOk="0">
                  <a:moveTo>
                    <a:pt x="0" y="1"/>
                  </a:moveTo>
                  <a:lnTo>
                    <a:pt x="0" y="141"/>
                  </a:lnTo>
                  <a:lnTo>
                    <a:pt x="29839" y="141"/>
                  </a:lnTo>
                  <a:lnTo>
                    <a:pt x="29839"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8"/>
            <p:cNvSpPr/>
            <p:nvPr/>
          </p:nvSpPr>
          <p:spPr>
            <a:xfrm>
              <a:off x="4126750" y="5023175"/>
              <a:ext cx="824675" cy="3550"/>
            </a:xfrm>
            <a:custGeom>
              <a:avLst/>
              <a:gdLst/>
              <a:ahLst/>
              <a:cxnLst/>
              <a:rect l="l" t="t" r="r" b="b"/>
              <a:pathLst>
                <a:path w="32987" h="142" extrusionOk="0">
                  <a:moveTo>
                    <a:pt x="1" y="1"/>
                  </a:moveTo>
                  <a:lnTo>
                    <a:pt x="1" y="141"/>
                  </a:lnTo>
                  <a:lnTo>
                    <a:pt x="32987" y="141"/>
                  </a:lnTo>
                  <a:lnTo>
                    <a:pt x="32987"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8"/>
            <p:cNvSpPr/>
            <p:nvPr/>
          </p:nvSpPr>
          <p:spPr>
            <a:xfrm>
              <a:off x="5639800" y="5002875"/>
              <a:ext cx="269825" cy="3550"/>
            </a:xfrm>
            <a:custGeom>
              <a:avLst/>
              <a:gdLst/>
              <a:ahLst/>
              <a:cxnLst/>
              <a:rect l="l" t="t" r="r" b="b"/>
              <a:pathLst>
                <a:path w="10793" h="142" extrusionOk="0">
                  <a:moveTo>
                    <a:pt x="1" y="1"/>
                  </a:moveTo>
                  <a:lnTo>
                    <a:pt x="1" y="141"/>
                  </a:lnTo>
                  <a:lnTo>
                    <a:pt x="10793" y="141"/>
                  </a:lnTo>
                  <a:lnTo>
                    <a:pt x="10793"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8"/>
            <p:cNvSpPr/>
            <p:nvPr/>
          </p:nvSpPr>
          <p:spPr>
            <a:xfrm>
              <a:off x="1707800" y="4960300"/>
              <a:ext cx="607225" cy="3550"/>
            </a:xfrm>
            <a:custGeom>
              <a:avLst/>
              <a:gdLst/>
              <a:ahLst/>
              <a:cxnLst/>
              <a:rect l="l" t="t" r="r" b="b"/>
              <a:pathLst>
                <a:path w="24289" h="142" extrusionOk="0">
                  <a:moveTo>
                    <a:pt x="1" y="1"/>
                  </a:moveTo>
                  <a:lnTo>
                    <a:pt x="1" y="141"/>
                  </a:lnTo>
                  <a:lnTo>
                    <a:pt x="24288" y="141"/>
                  </a:lnTo>
                  <a:lnTo>
                    <a:pt x="24288"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8"/>
            <p:cNvSpPr/>
            <p:nvPr/>
          </p:nvSpPr>
          <p:spPr>
            <a:xfrm>
              <a:off x="1412425" y="4960300"/>
              <a:ext cx="217100" cy="3550"/>
            </a:xfrm>
            <a:custGeom>
              <a:avLst/>
              <a:gdLst/>
              <a:ahLst/>
              <a:cxnLst/>
              <a:rect l="l" t="t" r="r" b="b"/>
              <a:pathLst>
                <a:path w="8684" h="142" extrusionOk="0">
                  <a:moveTo>
                    <a:pt x="0" y="1"/>
                  </a:moveTo>
                  <a:lnTo>
                    <a:pt x="0" y="141"/>
                  </a:lnTo>
                  <a:lnTo>
                    <a:pt x="8684" y="141"/>
                  </a:lnTo>
                  <a:lnTo>
                    <a:pt x="8684"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8"/>
            <p:cNvSpPr/>
            <p:nvPr/>
          </p:nvSpPr>
          <p:spPr>
            <a:xfrm>
              <a:off x="2143550" y="5019675"/>
              <a:ext cx="761850" cy="3525"/>
            </a:xfrm>
            <a:custGeom>
              <a:avLst/>
              <a:gdLst/>
              <a:ahLst/>
              <a:cxnLst/>
              <a:rect l="l" t="t" r="r" b="b"/>
              <a:pathLst>
                <a:path w="30474" h="141" extrusionOk="0">
                  <a:moveTo>
                    <a:pt x="0" y="0"/>
                  </a:moveTo>
                  <a:lnTo>
                    <a:pt x="0" y="141"/>
                  </a:lnTo>
                  <a:lnTo>
                    <a:pt x="30474" y="141"/>
                  </a:lnTo>
                  <a:lnTo>
                    <a:pt x="30474"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8"/>
            <p:cNvSpPr/>
            <p:nvPr/>
          </p:nvSpPr>
          <p:spPr>
            <a:xfrm>
              <a:off x="832550" y="238125"/>
              <a:ext cx="2874850" cy="3975950"/>
            </a:xfrm>
            <a:custGeom>
              <a:avLst/>
              <a:gdLst/>
              <a:ahLst/>
              <a:cxnLst/>
              <a:rect l="l" t="t" r="r" b="b"/>
              <a:pathLst>
                <a:path w="114994" h="159038" extrusionOk="0">
                  <a:moveTo>
                    <a:pt x="111784" y="140"/>
                  </a:moveTo>
                  <a:cubicBezTo>
                    <a:pt x="113475" y="140"/>
                    <a:pt x="114852" y="1517"/>
                    <a:pt x="114852" y="3210"/>
                  </a:cubicBezTo>
                  <a:lnTo>
                    <a:pt x="114852" y="155828"/>
                  </a:lnTo>
                  <a:cubicBezTo>
                    <a:pt x="114852" y="157520"/>
                    <a:pt x="113475" y="158897"/>
                    <a:pt x="111784" y="158897"/>
                  </a:cubicBezTo>
                  <a:lnTo>
                    <a:pt x="3210" y="158897"/>
                  </a:lnTo>
                  <a:cubicBezTo>
                    <a:pt x="1518" y="158897"/>
                    <a:pt x="141" y="157520"/>
                    <a:pt x="141" y="155828"/>
                  </a:cubicBezTo>
                  <a:lnTo>
                    <a:pt x="141" y="3210"/>
                  </a:lnTo>
                  <a:cubicBezTo>
                    <a:pt x="141" y="1517"/>
                    <a:pt x="1518" y="140"/>
                    <a:pt x="3210" y="140"/>
                  </a:cubicBezTo>
                  <a:close/>
                  <a:moveTo>
                    <a:pt x="3210" y="0"/>
                  </a:moveTo>
                  <a:cubicBezTo>
                    <a:pt x="1440" y="0"/>
                    <a:pt x="1" y="1440"/>
                    <a:pt x="1" y="3210"/>
                  </a:cubicBezTo>
                  <a:lnTo>
                    <a:pt x="1" y="155828"/>
                  </a:lnTo>
                  <a:cubicBezTo>
                    <a:pt x="1" y="157598"/>
                    <a:pt x="1440" y="159037"/>
                    <a:pt x="3210" y="159037"/>
                  </a:cubicBezTo>
                  <a:lnTo>
                    <a:pt x="111784" y="159037"/>
                  </a:lnTo>
                  <a:cubicBezTo>
                    <a:pt x="113553" y="159037"/>
                    <a:pt x="114994" y="157598"/>
                    <a:pt x="114994" y="155828"/>
                  </a:cubicBezTo>
                  <a:lnTo>
                    <a:pt x="114994" y="3210"/>
                  </a:lnTo>
                  <a:cubicBezTo>
                    <a:pt x="114994" y="1440"/>
                    <a:pt x="113553" y="0"/>
                    <a:pt x="111784"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78"/>
            <p:cNvSpPr/>
            <p:nvPr/>
          </p:nvSpPr>
          <p:spPr>
            <a:xfrm>
              <a:off x="3873025" y="238125"/>
              <a:ext cx="2874800" cy="3975950"/>
            </a:xfrm>
            <a:custGeom>
              <a:avLst/>
              <a:gdLst/>
              <a:ahLst/>
              <a:cxnLst/>
              <a:rect l="l" t="t" r="r" b="b"/>
              <a:pathLst>
                <a:path w="114992" h="159038" extrusionOk="0">
                  <a:moveTo>
                    <a:pt x="111782" y="140"/>
                  </a:moveTo>
                  <a:cubicBezTo>
                    <a:pt x="113475" y="140"/>
                    <a:pt x="114851" y="1517"/>
                    <a:pt x="114851" y="3210"/>
                  </a:cubicBezTo>
                  <a:lnTo>
                    <a:pt x="114851" y="155828"/>
                  </a:lnTo>
                  <a:cubicBezTo>
                    <a:pt x="114851" y="157520"/>
                    <a:pt x="113475" y="158897"/>
                    <a:pt x="111782" y="158897"/>
                  </a:cubicBezTo>
                  <a:lnTo>
                    <a:pt x="3208" y="158897"/>
                  </a:lnTo>
                  <a:cubicBezTo>
                    <a:pt x="1517" y="158897"/>
                    <a:pt x="141" y="157520"/>
                    <a:pt x="141" y="155828"/>
                  </a:cubicBezTo>
                  <a:lnTo>
                    <a:pt x="141" y="3210"/>
                  </a:lnTo>
                  <a:cubicBezTo>
                    <a:pt x="141" y="1517"/>
                    <a:pt x="1517" y="140"/>
                    <a:pt x="3208" y="140"/>
                  </a:cubicBezTo>
                  <a:close/>
                  <a:moveTo>
                    <a:pt x="3208" y="0"/>
                  </a:moveTo>
                  <a:cubicBezTo>
                    <a:pt x="1440" y="0"/>
                    <a:pt x="0" y="1440"/>
                    <a:pt x="0" y="3210"/>
                  </a:cubicBezTo>
                  <a:lnTo>
                    <a:pt x="0" y="155828"/>
                  </a:lnTo>
                  <a:cubicBezTo>
                    <a:pt x="0" y="157598"/>
                    <a:pt x="1440" y="159037"/>
                    <a:pt x="3208" y="159037"/>
                  </a:cubicBezTo>
                  <a:lnTo>
                    <a:pt x="111782" y="159037"/>
                  </a:lnTo>
                  <a:cubicBezTo>
                    <a:pt x="113552" y="159037"/>
                    <a:pt x="114992" y="157598"/>
                    <a:pt x="114992" y="155828"/>
                  </a:cubicBezTo>
                  <a:lnTo>
                    <a:pt x="114992" y="3210"/>
                  </a:lnTo>
                  <a:cubicBezTo>
                    <a:pt x="114992" y="1440"/>
                    <a:pt x="113552" y="0"/>
                    <a:pt x="111782"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8"/>
            <p:cNvSpPr/>
            <p:nvPr/>
          </p:nvSpPr>
          <p:spPr>
            <a:xfrm>
              <a:off x="956125" y="1950525"/>
              <a:ext cx="5788200" cy="2890400"/>
            </a:xfrm>
            <a:custGeom>
              <a:avLst/>
              <a:gdLst/>
              <a:ahLst/>
              <a:cxnLst/>
              <a:rect l="l" t="t" r="r" b="b"/>
              <a:pathLst>
                <a:path w="231528" h="115616" extrusionOk="0">
                  <a:moveTo>
                    <a:pt x="94148" y="1"/>
                  </a:moveTo>
                  <a:cubicBezTo>
                    <a:pt x="77610" y="1"/>
                    <a:pt x="61790" y="16879"/>
                    <a:pt x="47961" y="34807"/>
                  </a:cubicBezTo>
                  <a:cubicBezTo>
                    <a:pt x="25719" y="63643"/>
                    <a:pt x="1" y="115615"/>
                    <a:pt x="1" y="115615"/>
                  </a:cubicBezTo>
                  <a:lnTo>
                    <a:pt x="231527" y="115615"/>
                  </a:lnTo>
                  <a:cubicBezTo>
                    <a:pt x="231527" y="115615"/>
                    <a:pt x="197647" y="75552"/>
                    <a:pt x="183177" y="56792"/>
                  </a:cubicBezTo>
                  <a:cubicBezTo>
                    <a:pt x="174016" y="44916"/>
                    <a:pt x="167990" y="33190"/>
                    <a:pt x="160303" y="33190"/>
                  </a:cubicBezTo>
                  <a:cubicBezTo>
                    <a:pt x="155922" y="33190"/>
                    <a:pt x="151000" y="37001"/>
                    <a:pt x="144651" y="46767"/>
                  </a:cubicBezTo>
                  <a:cubicBezTo>
                    <a:pt x="136784" y="38454"/>
                    <a:pt x="129867" y="30136"/>
                    <a:pt x="124833" y="22295"/>
                  </a:cubicBezTo>
                  <a:cubicBezTo>
                    <a:pt x="114531" y="6245"/>
                    <a:pt x="104207" y="1"/>
                    <a:pt x="94148" y="1"/>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8"/>
            <p:cNvSpPr/>
            <p:nvPr/>
          </p:nvSpPr>
          <p:spPr>
            <a:xfrm>
              <a:off x="3027500" y="3304725"/>
              <a:ext cx="1896375" cy="1536200"/>
            </a:xfrm>
            <a:custGeom>
              <a:avLst/>
              <a:gdLst/>
              <a:ahLst/>
              <a:cxnLst/>
              <a:rect l="l" t="t" r="r" b="b"/>
              <a:pathLst>
                <a:path w="75855" h="61448" extrusionOk="0">
                  <a:moveTo>
                    <a:pt x="39169" y="1"/>
                  </a:moveTo>
                  <a:cubicBezTo>
                    <a:pt x="36876" y="1"/>
                    <a:pt x="34296" y="2935"/>
                    <a:pt x="30948" y="10481"/>
                  </a:cubicBezTo>
                  <a:cubicBezTo>
                    <a:pt x="22266" y="30052"/>
                    <a:pt x="0" y="61447"/>
                    <a:pt x="0" y="61447"/>
                  </a:cubicBezTo>
                  <a:lnTo>
                    <a:pt x="75855" y="61447"/>
                  </a:lnTo>
                  <a:cubicBezTo>
                    <a:pt x="75855" y="61447"/>
                    <a:pt x="58404" y="31585"/>
                    <a:pt x="50952" y="17604"/>
                  </a:cubicBezTo>
                  <a:cubicBezTo>
                    <a:pt x="46232" y="8749"/>
                    <a:pt x="43129" y="1"/>
                    <a:pt x="39169"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8"/>
            <p:cNvSpPr/>
            <p:nvPr/>
          </p:nvSpPr>
          <p:spPr>
            <a:xfrm>
              <a:off x="1077625" y="557125"/>
              <a:ext cx="1449800" cy="230000"/>
            </a:xfrm>
            <a:custGeom>
              <a:avLst/>
              <a:gdLst/>
              <a:ahLst/>
              <a:cxnLst/>
              <a:rect l="l" t="t" r="r" b="b"/>
              <a:pathLst>
                <a:path w="57992" h="9200" extrusionOk="0">
                  <a:moveTo>
                    <a:pt x="48651" y="1"/>
                  </a:moveTo>
                  <a:cubicBezTo>
                    <a:pt x="45456" y="1"/>
                    <a:pt x="41535" y="1041"/>
                    <a:pt x="37745" y="2734"/>
                  </a:cubicBezTo>
                  <a:cubicBezTo>
                    <a:pt x="37271" y="1768"/>
                    <a:pt x="36022" y="1190"/>
                    <a:pt x="34047" y="1190"/>
                  </a:cubicBezTo>
                  <a:cubicBezTo>
                    <a:pt x="30571" y="1190"/>
                    <a:pt x="25850" y="2978"/>
                    <a:pt x="22191" y="5499"/>
                  </a:cubicBezTo>
                  <a:cubicBezTo>
                    <a:pt x="21260" y="4937"/>
                    <a:pt x="19931" y="4592"/>
                    <a:pt x="18237" y="4537"/>
                  </a:cubicBezTo>
                  <a:cubicBezTo>
                    <a:pt x="18069" y="4532"/>
                    <a:pt x="17899" y="4529"/>
                    <a:pt x="17727" y="4529"/>
                  </a:cubicBezTo>
                  <a:cubicBezTo>
                    <a:pt x="14506" y="4529"/>
                    <a:pt x="10746" y="5535"/>
                    <a:pt x="7483" y="7121"/>
                  </a:cubicBezTo>
                  <a:cubicBezTo>
                    <a:pt x="7169" y="6842"/>
                    <a:pt x="6641" y="6666"/>
                    <a:pt x="5923" y="6640"/>
                  </a:cubicBezTo>
                  <a:cubicBezTo>
                    <a:pt x="5866" y="6638"/>
                    <a:pt x="5808" y="6637"/>
                    <a:pt x="5751" y="6637"/>
                  </a:cubicBezTo>
                  <a:cubicBezTo>
                    <a:pt x="3853" y="6637"/>
                    <a:pt x="1414" y="7651"/>
                    <a:pt x="214" y="8954"/>
                  </a:cubicBezTo>
                  <a:cubicBezTo>
                    <a:pt x="137" y="9037"/>
                    <a:pt x="68" y="9119"/>
                    <a:pt x="1" y="9200"/>
                  </a:cubicBezTo>
                  <a:lnTo>
                    <a:pt x="56265" y="9200"/>
                  </a:lnTo>
                  <a:cubicBezTo>
                    <a:pt x="57992" y="7885"/>
                    <a:pt x="55970" y="6420"/>
                    <a:pt x="53566" y="6353"/>
                  </a:cubicBezTo>
                  <a:cubicBezTo>
                    <a:pt x="55505" y="2643"/>
                    <a:pt x="53746" y="1"/>
                    <a:pt x="48651"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8"/>
            <p:cNvSpPr/>
            <p:nvPr/>
          </p:nvSpPr>
          <p:spPr>
            <a:xfrm>
              <a:off x="2595675" y="1011650"/>
              <a:ext cx="988775" cy="158900"/>
            </a:xfrm>
            <a:custGeom>
              <a:avLst/>
              <a:gdLst/>
              <a:ahLst/>
              <a:cxnLst/>
              <a:rect l="l" t="t" r="r" b="b"/>
              <a:pathLst>
                <a:path w="39551" h="6356" extrusionOk="0">
                  <a:moveTo>
                    <a:pt x="28574" y="1"/>
                  </a:moveTo>
                  <a:cubicBezTo>
                    <a:pt x="26705" y="1"/>
                    <a:pt x="24367" y="757"/>
                    <a:pt x="22079" y="1991"/>
                  </a:cubicBezTo>
                  <a:cubicBezTo>
                    <a:pt x="21846" y="1288"/>
                    <a:pt x="21141" y="868"/>
                    <a:pt x="19984" y="868"/>
                  </a:cubicBezTo>
                  <a:cubicBezTo>
                    <a:pt x="17951" y="868"/>
                    <a:pt x="15113" y="2168"/>
                    <a:pt x="12869" y="4002"/>
                  </a:cubicBezTo>
                  <a:cubicBezTo>
                    <a:pt x="12869" y="4002"/>
                    <a:pt x="12868" y="4003"/>
                    <a:pt x="12867" y="4003"/>
                  </a:cubicBezTo>
                  <a:cubicBezTo>
                    <a:pt x="12867" y="4003"/>
                    <a:pt x="12866" y="4003"/>
                    <a:pt x="12866" y="4002"/>
                  </a:cubicBezTo>
                  <a:cubicBezTo>
                    <a:pt x="12349" y="3592"/>
                    <a:pt x="11587" y="3339"/>
                    <a:pt x="10598" y="3300"/>
                  </a:cubicBezTo>
                  <a:cubicBezTo>
                    <a:pt x="10500" y="3296"/>
                    <a:pt x="10400" y="3294"/>
                    <a:pt x="10300" y="3294"/>
                  </a:cubicBezTo>
                  <a:cubicBezTo>
                    <a:pt x="8418" y="3294"/>
                    <a:pt x="6178" y="4026"/>
                    <a:pt x="4201" y="5181"/>
                  </a:cubicBezTo>
                  <a:cubicBezTo>
                    <a:pt x="4030" y="4975"/>
                    <a:pt x="3730" y="4848"/>
                    <a:pt x="3307" y="4832"/>
                  </a:cubicBezTo>
                  <a:cubicBezTo>
                    <a:pt x="3273" y="4830"/>
                    <a:pt x="3239" y="4829"/>
                    <a:pt x="3204" y="4829"/>
                  </a:cubicBezTo>
                  <a:cubicBezTo>
                    <a:pt x="2156" y="4829"/>
                    <a:pt x="788" y="5486"/>
                    <a:pt x="1" y="6356"/>
                  </a:cubicBezTo>
                  <a:lnTo>
                    <a:pt x="38695" y="6356"/>
                  </a:lnTo>
                  <a:cubicBezTo>
                    <a:pt x="39551" y="4994"/>
                    <a:pt x="38780" y="3803"/>
                    <a:pt x="36885" y="3649"/>
                  </a:cubicBezTo>
                  <a:cubicBezTo>
                    <a:pt x="36780" y="3639"/>
                    <a:pt x="36672" y="3635"/>
                    <a:pt x="36562" y="3635"/>
                  </a:cubicBezTo>
                  <a:cubicBezTo>
                    <a:pt x="36626" y="2713"/>
                    <a:pt x="36023" y="2125"/>
                    <a:pt x="34786" y="2125"/>
                  </a:cubicBezTo>
                  <a:cubicBezTo>
                    <a:pt x="33892" y="2125"/>
                    <a:pt x="32809" y="2432"/>
                    <a:pt x="31712" y="2952"/>
                  </a:cubicBezTo>
                  <a:cubicBezTo>
                    <a:pt x="31961" y="1164"/>
                    <a:pt x="30892" y="1"/>
                    <a:pt x="28574"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8"/>
            <p:cNvSpPr/>
            <p:nvPr/>
          </p:nvSpPr>
          <p:spPr>
            <a:xfrm>
              <a:off x="1336575" y="1484375"/>
              <a:ext cx="683600" cy="109850"/>
            </a:xfrm>
            <a:custGeom>
              <a:avLst/>
              <a:gdLst/>
              <a:ahLst/>
              <a:cxnLst/>
              <a:rect l="l" t="t" r="r" b="b"/>
              <a:pathLst>
                <a:path w="27344" h="4394" extrusionOk="0">
                  <a:moveTo>
                    <a:pt x="19755" y="0"/>
                  </a:moveTo>
                  <a:cubicBezTo>
                    <a:pt x="18462" y="0"/>
                    <a:pt x="16847" y="524"/>
                    <a:pt x="15264" y="1377"/>
                  </a:cubicBezTo>
                  <a:cubicBezTo>
                    <a:pt x="15103" y="891"/>
                    <a:pt x="14616" y="600"/>
                    <a:pt x="13816" y="600"/>
                  </a:cubicBezTo>
                  <a:cubicBezTo>
                    <a:pt x="12410" y="600"/>
                    <a:pt x="10448" y="1498"/>
                    <a:pt x="8896" y="2766"/>
                  </a:cubicBezTo>
                  <a:cubicBezTo>
                    <a:pt x="8896" y="2766"/>
                    <a:pt x="8896" y="2767"/>
                    <a:pt x="8896" y="2767"/>
                  </a:cubicBezTo>
                  <a:cubicBezTo>
                    <a:pt x="8895" y="2767"/>
                    <a:pt x="8895" y="2767"/>
                    <a:pt x="8894" y="2766"/>
                  </a:cubicBezTo>
                  <a:cubicBezTo>
                    <a:pt x="8538" y="2484"/>
                    <a:pt x="8011" y="2309"/>
                    <a:pt x="7326" y="2281"/>
                  </a:cubicBezTo>
                  <a:cubicBezTo>
                    <a:pt x="7259" y="2278"/>
                    <a:pt x="7191" y="2276"/>
                    <a:pt x="7122" y="2276"/>
                  </a:cubicBezTo>
                  <a:cubicBezTo>
                    <a:pt x="5820" y="2276"/>
                    <a:pt x="4271" y="2782"/>
                    <a:pt x="2902" y="3581"/>
                  </a:cubicBezTo>
                  <a:cubicBezTo>
                    <a:pt x="2785" y="3439"/>
                    <a:pt x="2578" y="3352"/>
                    <a:pt x="2285" y="3340"/>
                  </a:cubicBezTo>
                  <a:cubicBezTo>
                    <a:pt x="2262" y="3339"/>
                    <a:pt x="2239" y="3338"/>
                    <a:pt x="2215" y="3338"/>
                  </a:cubicBezTo>
                  <a:cubicBezTo>
                    <a:pt x="1490" y="3338"/>
                    <a:pt x="544" y="3792"/>
                    <a:pt x="0" y="4393"/>
                  </a:cubicBezTo>
                  <a:lnTo>
                    <a:pt x="26752" y="4393"/>
                  </a:lnTo>
                  <a:cubicBezTo>
                    <a:pt x="27343" y="3453"/>
                    <a:pt x="26811" y="2629"/>
                    <a:pt x="25501" y="2524"/>
                  </a:cubicBezTo>
                  <a:cubicBezTo>
                    <a:pt x="25428" y="2516"/>
                    <a:pt x="25354" y="2513"/>
                    <a:pt x="25278" y="2513"/>
                  </a:cubicBezTo>
                  <a:cubicBezTo>
                    <a:pt x="25321" y="1876"/>
                    <a:pt x="24905" y="1469"/>
                    <a:pt x="24049" y="1469"/>
                  </a:cubicBezTo>
                  <a:cubicBezTo>
                    <a:pt x="23431" y="1469"/>
                    <a:pt x="22682" y="1681"/>
                    <a:pt x="21925" y="2041"/>
                  </a:cubicBezTo>
                  <a:cubicBezTo>
                    <a:pt x="22097" y="805"/>
                    <a:pt x="21357" y="0"/>
                    <a:pt x="19755"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8"/>
            <p:cNvSpPr/>
            <p:nvPr/>
          </p:nvSpPr>
          <p:spPr>
            <a:xfrm>
              <a:off x="5411050" y="453525"/>
              <a:ext cx="980850" cy="980900"/>
            </a:xfrm>
            <a:custGeom>
              <a:avLst/>
              <a:gdLst/>
              <a:ahLst/>
              <a:cxnLst/>
              <a:rect l="l" t="t" r="r" b="b"/>
              <a:pathLst>
                <a:path w="39234" h="39236" extrusionOk="0">
                  <a:moveTo>
                    <a:pt x="19618" y="1"/>
                  </a:moveTo>
                  <a:cubicBezTo>
                    <a:pt x="14414" y="1"/>
                    <a:pt x="9424" y="2068"/>
                    <a:pt x="5747" y="5747"/>
                  </a:cubicBezTo>
                  <a:cubicBezTo>
                    <a:pt x="2067" y="9426"/>
                    <a:pt x="0" y="14416"/>
                    <a:pt x="0" y="19618"/>
                  </a:cubicBezTo>
                  <a:cubicBezTo>
                    <a:pt x="0" y="24820"/>
                    <a:pt x="2067" y="29810"/>
                    <a:pt x="5747" y="33489"/>
                  </a:cubicBezTo>
                  <a:cubicBezTo>
                    <a:pt x="9424" y="37169"/>
                    <a:pt x="14414" y="39236"/>
                    <a:pt x="19618" y="39236"/>
                  </a:cubicBezTo>
                  <a:cubicBezTo>
                    <a:pt x="24820" y="39236"/>
                    <a:pt x="29810" y="37169"/>
                    <a:pt x="33489" y="33489"/>
                  </a:cubicBezTo>
                  <a:cubicBezTo>
                    <a:pt x="37167" y="29810"/>
                    <a:pt x="39234" y="24820"/>
                    <a:pt x="39234" y="19618"/>
                  </a:cubicBezTo>
                  <a:cubicBezTo>
                    <a:pt x="39234" y="14416"/>
                    <a:pt x="37167" y="9426"/>
                    <a:pt x="33489" y="5747"/>
                  </a:cubicBezTo>
                  <a:cubicBezTo>
                    <a:pt x="29810" y="2068"/>
                    <a:pt x="24820" y="1"/>
                    <a:pt x="19618"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8"/>
            <p:cNvSpPr/>
            <p:nvPr/>
          </p:nvSpPr>
          <p:spPr>
            <a:xfrm>
              <a:off x="4556375" y="763700"/>
              <a:ext cx="1449800" cy="230000"/>
            </a:xfrm>
            <a:custGeom>
              <a:avLst/>
              <a:gdLst/>
              <a:ahLst/>
              <a:cxnLst/>
              <a:rect l="l" t="t" r="r" b="b"/>
              <a:pathLst>
                <a:path w="57992" h="9200" extrusionOk="0">
                  <a:moveTo>
                    <a:pt x="48653" y="0"/>
                  </a:moveTo>
                  <a:cubicBezTo>
                    <a:pt x="45458" y="0"/>
                    <a:pt x="41535" y="1041"/>
                    <a:pt x="37745" y="2733"/>
                  </a:cubicBezTo>
                  <a:cubicBezTo>
                    <a:pt x="37271" y="1768"/>
                    <a:pt x="36022" y="1190"/>
                    <a:pt x="34047" y="1190"/>
                  </a:cubicBezTo>
                  <a:cubicBezTo>
                    <a:pt x="30571" y="1190"/>
                    <a:pt x="25852" y="2976"/>
                    <a:pt x="22191" y="5498"/>
                  </a:cubicBezTo>
                  <a:cubicBezTo>
                    <a:pt x="21261" y="4936"/>
                    <a:pt x="19931" y="4591"/>
                    <a:pt x="18237" y="4537"/>
                  </a:cubicBezTo>
                  <a:cubicBezTo>
                    <a:pt x="18069" y="4531"/>
                    <a:pt x="17899" y="4528"/>
                    <a:pt x="17727" y="4528"/>
                  </a:cubicBezTo>
                  <a:cubicBezTo>
                    <a:pt x="14506" y="4528"/>
                    <a:pt x="10746" y="5534"/>
                    <a:pt x="7483" y="7120"/>
                  </a:cubicBezTo>
                  <a:cubicBezTo>
                    <a:pt x="7169" y="6840"/>
                    <a:pt x="6642" y="6665"/>
                    <a:pt x="5923" y="6639"/>
                  </a:cubicBezTo>
                  <a:cubicBezTo>
                    <a:pt x="5865" y="6637"/>
                    <a:pt x="5806" y="6636"/>
                    <a:pt x="5747" y="6636"/>
                  </a:cubicBezTo>
                  <a:cubicBezTo>
                    <a:pt x="3850" y="6636"/>
                    <a:pt x="1413" y="7651"/>
                    <a:pt x="214" y="8952"/>
                  </a:cubicBezTo>
                  <a:cubicBezTo>
                    <a:pt x="137" y="9037"/>
                    <a:pt x="69" y="9119"/>
                    <a:pt x="1" y="9199"/>
                  </a:cubicBezTo>
                  <a:lnTo>
                    <a:pt x="56265" y="9199"/>
                  </a:lnTo>
                  <a:cubicBezTo>
                    <a:pt x="57992" y="7884"/>
                    <a:pt x="55970" y="6420"/>
                    <a:pt x="53566" y="6352"/>
                  </a:cubicBezTo>
                  <a:cubicBezTo>
                    <a:pt x="55505" y="2642"/>
                    <a:pt x="53746" y="0"/>
                    <a:pt x="48653"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8"/>
            <p:cNvSpPr/>
            <p:nvPr/>
          </p:nvSpPr>
          <p:spPr>
            <a:xfrm>
              <a:off x="5559125" y="1595775"/>
              <a:ext cx="988725" cy="158850"/>
            </a:xfrm>
            <a:custGeom>
              <a:avLst/>
              <a:gdLst/>
              <a:ahLst/>
              <a:cxnLst/>
              <a:rect l="l" t="t" r="r" b="b"/>
              <a:pathLst>
                <a:path w="39549" h="6354" extrusionOk="0">
                  <a:moveTo>
                    <a:pt x="28573" y="0"/>
                  </a:moveTo>
                  <a:cubicBezTo>
                    <a:pt x="26703" y="0"/>
                    <a:pt x="24367" y="755"/>
                    <a:pt x="22077" y="1988"/>
                  </a:cubicBezTo>
                  <a:cubicBezTo>
                    <a:pt x="21845" y="1287"/>
                    <a:pt x="21140" y="866"/>
                    <a:pt x="19982" y="866"/>
                  </a:cubicBezTo>
                  <a:cubicBezTo>
                    <a:pt x="17949" y="866"/>
                    <a:pt x="15111" y="2167"/>
                    <a:pt x="12867" y="4000"/>
                  </a:cubicBezTo>
                  <a:cubicBezTo>
                    <a:pt x="12867" y="4000"/>
                    <a:pt x="12867" y="4001"/>
                    <a:pt x="12866" y="4001"/>
                  </a:cubicBezTo>
                  <a:cubicBezTo>
                    <a:pt x="12866" y="4001"/>
                    <a:pt x="12865" y="4001"/>
                    <a:pt x="12864" y="4000"/>
                  </a:cubicBezTo>
                  <a:cubicBezTo>
                    <a:pt x="12349" y="3590"/>
                    <a:pt x="11587" y="3338"/>
                    <a:pt x="10596" y="3298"/>
                  </a:cubicBezTo>
                  <a:cubicBezTo>
                    <a:pt x="10499" y="3293"/>
                    <a:pt x="10401" y="3291"/>
                    <a:pt x="10302" y="3291"/>
                  </a:cubicBezTo>
                  <a:cubicBezTo>
                    <a:pt x="8420" y="3291"/>
                    <a:pt x="6178" y="4023"/>
                    <a:pt x="4199" y="5179"/>
                  </a:cubicBezTo>
                  <a:cubicBezTo>
                    <a:pt x="4029" y="4974"/>
                    <a:pt x="3730" y="4845"/>
                    <a:pt x="3307" y="4829"/>
                  </a:cubicBezTo>
                  <a:cubicBezTo>
                    <a:pt x="3273" y="4828"/>
                    <a:pt x="3239" y="4827"/>
                    <a:pt x="3204" y="4827"/>
                  </a:cubicBezTo>
                  <a:cubicBezTo>
                    <a:pt x="2155" y="4827"/>
                    <a:pt x="787" y="5484"/>
                    <a:pt x="1" y="6354"/>
                  </a:cubicBezTo>
                  <a:lnTo>
                    <a:pt x="38694" y="6354"/>
                  </a:lnTo>
                  <a:cubicBezTo>
                    <a:pt x="39549" y="4992"/>
                    <a:pt x="38778" y="3801"/>
                    <a:pt x="36883" y="3647"/>
                  </a:cubicBezTo>
                  <a:cubicBezTo>
                    <a:pt x="36778" y="3638"/>
                    <a:pt x="36670" y="3634"/>
                    <a:pt x="36560" y="3634"/>
                  </a:cubicBezTo>
                  <a:cubicBezTo>
                    <a:pt x="36624" y="2712"/>
                    <a:pt x="36022" y="2123"/>
                    <a:pt x="34784" y="2123"/>
                  </a:cubicBezTo>
                  <a:cubicBezTo>
                    <a:pt x="33890" y="2123"/>
                    <a:pt x="32808" y="2431"/>
                    <a:pt x="31711" y="2951"/>
                  </a:cubicBezTo>
                  <a:cubicBezTo>
                    <a:pt x="31959" y="1162"/>
                    <a:pt x="30890" y="0"/>
                    <a:pt x="28573"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8"/>
            <p:cNvSpPr/>
            <p:nvPr/>
          </p:nvSpPr>
          <p:spPr>
            <a:xfrm>
              <a:off x="1084200" y="5157475"/>
              <a:ext cx="5450975" cy="318350"/>
            </a:xfrm>
            <a:custGeom>
              <a:avLst/>
              <a:gdLst/>
              <a:ahLst/>
              <a:cxnLst/>
              <a:rect l="l" t="t" r="r" b="b"/>
              <a:pathLst>
                <a:path w="218039" h="12734" extrusionOk="0">
                  <a:moveTo>
                    <a:pt x="109020" y="0"/>
                  </a:moveTo>
                  <a:cubicBezTo>
                    <a:pt x="80107" y="0"/>
                    <a:pt x="52377" y="672"/>
                    <a:pt x="31932" y="1866"/>
                  </a:cubicBezTo>
                  <a:cubicBezTo>
                    <a:pt x="11488" y="3059"/>
                    <a:pt x="1" y="4679"/>
                    <a:pt x="1" y="6367"/>
                  </a:cubicBezTo>
                  <a:cubicBezTo>
                    <a:pt x="1" y="8055"/>
                    <a:pt x="11488" y="9675"/>
                    <a:pt x="31932" y="10870"/>
                  </a:cubicBezTo>
                  <a:cubicBezTo>
                    <a:pt x="52377" y="12064"/>
                    <a:pt x="80107" y="12734"/>
                    <a:pt x="109020" y="12734"/>
                  </a:cubicBezTo>
                  <a:cubicBezTo>
                    <a:pt x="137934" y="12734"/>
                    <a:pt x="165663" y="12064"/>
                    <a:pt x="186107" y="10870"/>
                  </a:cubicBezTo>
                  <a:cubicBezTo>
                    <a:pt x="206553" y="9675"/>
                    <a:pt x="218038" y="8055"/>
                    <a:pt x="218038" y="6367"/>
                  </a:cubicBezTo>
                  <a:cubicBezTo>
                    <a:pt x="218038" y="4679"/>
                    <a:pt x="206553" y="3059"/>
                    <a:pt x="186107" y="1866"/>
                  </a:cubicBezTo>
                  <a:cubicBezTo>
                    <a:pt x="165663" y="672"/>
                    <a:pt x="137934" y="0"/>
                    <a:pt x="109020" y="0"/>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8"/>
            <p:cNvSpPr/>
            <p:nvPr/>
          </p:nvSpPr>
          <p:spPr>
            <a:xfrm>
              <a:off x="5785500" y="3467275"/>
              <a:ext cx="46925" cy="113250"/>
            </a:xfrm>
            <a:custGeom>
              <a:avLst/>
              <a:gdLst/>
              <a:ahLst/>
              <a:cxnLst/>
              <a:rect l="l" t="t" r="r" b="b"/>
              <a:pathLst>
                <a:path w="1877" h="4530" extrusionOk="0">
                  <a:moveTo>
                    <a:pt x="538" y="0"/>
                  </a:moveTo>
                  <a:lnTo>
                    <a:pt x="1" y="164"/>
                  </a:lnTo>
                  <a:lnTo>
                    <a:pt x="1340" y="4529"/>
                  </a:lnTo>
                  <a:lnTo>
                    <a:pt x="1876" y="4364"/>
                  </a:lnTo>
                  <a:lnTo>
                    <a:pt x="538" y="0"/>
                  </a:ln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8"/>
            <p:cNvSpPr/>
            <p:nvPr/>
          </p:nvSpPr>
          <p:spPr>
            <a:xfrm>
              <a:off x="5656350" y="3045775"/>
              <a:ext cx="112975" cy="328775"/>
            </a:xfrm>
            <a:custGeom>
              <a:avLst/>
              <a:gdLst/>
              <a:ahLst/>
              <a:cxnLst/>
              <a:rect l="l" t="t" r="r" b="b"/>
              <a:pathLst>
                <a:path w="4519" h="13151" extrusionOk="0">
                  <a:moveTo>
                    <a:pt x="537" y="0"/>
                  </a:moveTo>
                  <a:lnTo>
                    <a:pt x="0" y="164"/>
                  </a:lnTo>
                  <a:lnTo>
                    <a:pt x="3982" y="13150"/>
                  </a:lnTo>
                  <a:lnTo>
                    <a:pt x="4519" y="12985"/>
                  </a:lnTo>
                  <a:lnTo>
                    <a:pt x="537" y="0"/>
                  </a:ln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8"/>
            <p:cNvSpPr/>
            <p:nvPr/>
          </p:nvSpPr>
          <p:spPr>
            <a:xfrm>
              <a:off x="3624150" y="1686575"/>
              <a:ext cx="2654500" cy="3626975"/>
            </a:xfrm>
            <a:custGeom>
              <a:avLst/>
              <a:gdLst/>
              <a:ahLst/>
              <a:cxnLst/>
              <a:rect l="l" t="t" r="r" b="b"/>
              <a:pathLst>
                <a:path w="106180" h="145079" extrusionOk="0">
                  <a:moveTo>
                    <a:pt x="43086" y="1"/>
                  </a:moveTo>
                  <a:lnTo>
                    <a:pt x="1397" y="135921"/>
                  </a:lnTo>
                  <a:cubicBezTo>
                    <a:pt x="0" y="140473"/>
                    <a:pt x="3406" y="145079"/>
                    <a:pt x="8168" y="145079"/>
                  </a:cubicBezTo>
                  <a:lnTo>
                    <a:pt x="98012" y="145079"/>
                  </a:lnTo>
                  <a:cubicBezTo>
                    <a:pt x="102774" y="145079"/>
                    <a:pt x="106179" y="140473"/>
                    <a:pt x="104782" y="135921"/>
                  </a:cubicBezTo>
                  <a:lnTo>
                    <a:pt x="6309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8"/>
            <p:cNvSpPr/>
            <p:nvPr/>
          </p:nvSpPr>
          <p:spPr>
            <a:xfrm>
              <a:off x="4634400" y="1686575"/>
              <a:ext cx="1644250" cy="3626975"/>
            </a:xfrm>
            <a:custGeom>
              <a:avLst/>
              <a:gdLst/>
              <a:ahLst/>
              <a:cxnLst/>
              <a:rect l="l" t="t" r="r" b="b"/>
              <a:pathLst>
                <a:path w="65770" h="145079" extrusionOk="0">
                  <a:moveTo>
                    <a:pt x="12681" y="1"/>
                  </a:moveTo>
                  <a:lnTo>
                    <a:pt x="0" y="145079"/>
                  </a:lnTo>
                  <a:lnTo>
                    <a:pt x="57603" y="145079"/>
                  </a:lnTo>
                  <a:cubicBezTo>
                    <a:pt x="62365" y="145079"/>
                    <a:pt x="65769" y="140473"/>
                    <a:pt x="64374" y="135921"/>
                  </a:cubicBezTo>
                  <a:lnTo>
                    <a:pt x="2268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8"/>
            <p:cNvSpPr/>
            <p:nvPr/>
          </p:nvSpPr>
          <p:spPr>
            <a:xfrm>
              <a:off x="5084125" y="1686575"/>
              <a:ext cx="1194525" cy="3626975"/>
            </a:xfrm>
            <a:custGeom>
              <a:avLst/>
              <a:gdLst/>
              <a:ahLst/>
              <a:cxnLst/>
              <a:rect l="l" t="t" r="r" b="b"/>
              <a:pathLst>
                <a:path w="47781" h="145079" extrusionOk="0">
                  <a:moveTo>
                    <a:pt x="0" y="1"/>
                  </a:moveTo>
                  <a:lnTo>
                    <a:pt x="14309" y="145079"/>
                  </a:lnTo>
                  <a:lnTo>
                    <a:pt x="39613" y="145079"/>
                  </a:lnTo>
                  <a:cubicBezTo>
                    <a:pt x="44375" y="145079"/>
                    <a:pt x="47780" y="140473"/>
                    <a:pt x="46383" y="135921"/>
                  </a:cubicBezTo>
                  <a:lnTo>
                    <a:pt x="469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8"/>
            <p:cNvSpPr/>
            <p:nvPr/>
          </p:nvSpPr>
          <p:spPr>
            <a:xfrm>
              <a:off x="4474275" y="1551550"/>
              <a:ext cx="955075" cy="1236975"/>
            </a:xfrm>
            <a:custGeom>
              <a:avLst/>
              <a:gdLst/>
              <a:ahLst/>
              <a:cxnLst/>
              <a:rect l="l" t="t" r="r" b="b"/>
              <a:pathLst>
                <a:path w="38203" h="49479" extrusionOk="0">
                  <a:moveTo>
                    <a:pt x="18928" y="0"/>
                  </a:moveTo>
                  <a:cubicBezTo>
                    <a:pt x="12887" y="0"/>
                    <a:pt x="7608" y="4079"/>
                    <a:pt x="6083" y="9925"/>
                  </a:cubicBezTo>
                  <a:lnTo>
                    <a:pt x="0" y="33267"/>
                  </a:lnTo>
                  <a:lnTo>
                    <a:pt x="1516" y="43076"/>
                  </a:lnTo>
                  <a:lnTo>
                    <a:pt x="7926" y="34579"/>
                  </a:lnTo>
                  <a:lnTo>
                    <a:pt x="10988" y="49479"/>
                  </a:lnTo>
                  <a:lnTo>
                    <a:pt x="18028" y="39546"/>
                  </a:lnTo>
                  <a:lnTo>
                    <a:pt x="23695" y="49479"/>
                  </a:lnTo>
                  <a:lnTo>
                    <a:pt x="29918" y="35188"/>
                  </a:lnTo>
                  <a:lnTo>
                    <a:pt x="36487" y="41420"/>
                  </a:lnTo>
                  <a:lnTo>
                    <a:pt x="38203" y="33830"/>
                  </a:lnTo>
                  <a:lnTo>
                    <a:pt x="31747" y="9825"/>
                  </a:lnTo>
                  <a:cubicBezTo>
                    <a:pt x="30188" y="4029"/>
                    <a:pt x="24931" y="0"/>
                    <a:pt x="18928"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8"/>
            <p:cNvSpPr/>
            <p:nvPr/>
          </p:nvSpPr>
          <p:spPr>
            <a:xfrm>
              <a:off x="4474275" y="1551550"/>
              <a:ext cx="955075" cy="1236975"/>
            </a:xfrm>
            <a:custGeom>
              <a:avLst/>
              <a:gdLst/>
              <a:ahLst/>
              <a:cxnLst/>
              <a:rect l="l" t="t" r="r" b="b"/>
              <a:pathLst>
                <a:path w="38203" h="49479" extrusionOk="0">
                  <a:moveTo>
                    <a:pt x="18928" y="0"/>
                  </a:moveTo>
                  <a:cubicBezTo>
                    <a:pt x="12887" y="0"/>
                    <a:pt x="7608" y="4079"/>
                    <a:pt x="6083" y="9925"/>
                  </a:cubicBezTo>
                  <a:lnTo>
                    <a:pt x="0" y="33267"/>
                  </a:lnTo>
                  <a:lnTo>
                    <a:pt x="1516" y="43076"/>
                  </a:lnTo>
                  <a:lnTo>
                    <a:pt x="7926" y="34579"/>
                  </a:lnTo>
                  <a:lnTo>
                    <a:pt x="10988" y="49479"/>
                  </a:lnTo>
                  <a:lnTo>
                    <a:pt x="18028" y="39546"/>
                  </a:lnTo>
                  <a:lnTo>
                    <a:pt x="23695" y="49479"/>
                  </a:lnTo>
                  <a:lnTo>
                    <a:pt x="29918" y="35188"/>
                  </a:lnTo>
                  <a:lnTo>
                    <a:pt x="36487" y="41420"/>
                  </a:lnTo>
                  <a:lnTo>
                    <a:pt x="38203" y="33830"/>
                  </a:lnTo>
                  <a:lnTo>
                    <a:pt x="31747" y="9825"/>
                  </a:lnTo>
                  <a:cubicBezTo>
                    <a:pt x="30188" y="4029"/>
                    <a:pt x="24931" y="0"/>
                    <a:pt x="189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8"/>
            <p:cNvSpPr/>
            <p:nvPr/>
          </p:nvSpPr>
          <p:spPr>
            <a:xfrm>
              <a:off x="5174350" y="3777975"/>
              <a:ext cx="299800" cy="285850"/>
            </a:xfrm>
            <a:custGeom>
              <a:avLst/>
              <a:gdLst/>
              <a:ahLst/>
              <a:cxnLst/>
              <a:rect l="l" t="t" r="r" b="b"/>
              <a:pathLst>
                <a:path w="11992" h="11434" extrusionOk="0">
                  <a:moveTo>
                    <a:pt x="6276" y="0"/>
                  </a:moveTo>
                  <a:cubicBezTo>
                    <a:pt x="4813" y="0"/>
                    <a:pt x="3350" y="558"/>
                    <a:pt x="2233" y="1675"/>
                  </a:cubicBezTo>
                  <a:cubicBezTo>
                    <a:pt x="0" y="3907"/>
                    <a:pt x="0" y="7526"/>
                    <a:pt x="2233" y="9759"/>
                  </a:cubicBezTo>
                  <a:cubicBezTo>
                    <a:pt x="3305" y="10831"/>
                    <a:pt x="4759" y="11434"/>
                    <a:pt x="6276" y="11434"/>
                  </a:cubicBezTo>
                  <a:cubicBezTo>
                    <a:pt x="7792" y="11434"/>
                    <a:pt x="9246" y="10831"/>
                    <a:pt x="10318" y="9759"/>
                  </a:cubicBezTo>
                  <a:cubicBezTo>
                    <a:pt x="11391" y="8688"/>
                    <a:pt x="11992" y="7234"/>
                    <a:pt x="11992" y="5717"/>
                  </a:cubicBezTo>
                  <a:cubicBezTo>
                    <a:pt x="11992" y="4201"/>
                    <a:pt x="11391" y="2747"/>
                    <a:pt x="10318" y="1675"/>
                  </a:cubicBezTo>
                  <a:cubicBezTo>
                    <a:pt x="9202" y="558"/>
                    <a:pt x="7739" y="0"/>
                    <a:pt x="62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8"/>
            <p:cNvSpPr/>
            <p:nvPr/>
          </p:nvSpPr>
          <p:spPr>
            <a:xfrm>
              <a:off x="5174275" y="3763950"/>
              <a:ext cx="313975" cy="313925"/>
            </a:xfrm>
            <a:custGeom>
              <a:avLst/>
              <a:gdLst/>
              <a:ahLst/>
              <a:cxnLst/>
              <a:rect l="l" t="t" r="r" b="b"/>
              <a:pathLst>
                <a:path w="12559" h="12557" extrusionOk="0">
                  <a:moveTo>
                    <a:pt x="6279" y="1124"/>
                  </a:moveTo>
                  <a:cubicBezTo>
                    <a:pt x="9120" y="1124"/>
                    <a:pt x="11433" y="3437"/>
                    <a:pt x="11433" y="6278"/>
                  </a:cubicBezTo>
                  <a:cubicBezTo>
                    <a:pt x="11433" y="9120"/>
                    <a:pt x="9120" y="11433"/>
                    <a:pt x="6279" y="11433"/>
                  </a:cubicBezTo>
                  <a:cubicBezTo>
                    <a:pt x="3437" y="11433"/>
                    <a:pt x="1124" y="9120"/>
                    <a:pt x="1124" y="6278"/>
                  </a:cubicBezTo>
                  <a:cubicBezTo>
                    <a:pt x="1124" y="3437"/>
                    <a:pt x="3437" y="1124"/>
                    <a:pt x="6279" y="1124"/>
                  </a:cubicBezTo>
                  <a:close/>
                  <a:moveTo>
                    <a:pt x="6279" y="0"/>
                  </a:moveTo>
                  <a:cubicBezTo>
                    <a:pt x="2817" y="0"/>
                    <a:pt x="0" y="2815"/>
                    <a:pt x="0" y="6278"/>
                  </a:cubicBezTo>
                  <a:cubicBezTo>
                    <a:pt x="0" y="9740"/>
                    <a:pt x="2817" y="12556"/>
                    <a:pt x="6279" y="12556"/>
                  </a:cubicBezTo>
                  <a:cubicBezTo>
                    <a:pt x="9740" y="12556"/>
                    <a:pt x="12558" y="9740"/>
                    <a:pt x="12558" y="6278"/>
                  </a:cubicBezTo>
                  <a:cubicBezTo>
                    <a:pt x="12558" y="2816"/>
                    <a:pt x="9742" y="0"/>
                    <a:pt x="62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8"/>
            <p:cNvSpPr/>
            <p:nvPr/>
          </p:nvSpPr>
          <p:spPr>
            <a:xfrm>
              <a:off x="4239300" y="4654175"/>
              <a:ext cx="299800" cy="285850"/>
            </a:xfrm>
            <a:custGeom>
              <a:avLst/>
              <a:gdLst/>
              <a:ahLst/>
              <a:cxnLst/>
              <a:rect l="l" t="t" r="r" b="b"/>
              <a:pathLst>
                <a:path w="11992" h="11434" extrusionOk="0">
                  <a:moveTo>
                    <a:pt x="6275" y="1"/>
                  </a:moveTo>
                  <a:cubicBezTo>
                    <a:pt x="4812" y="1"/>
                    <a:pt x="3349" y="559"/>
                    <a:pt x="2233" y="1675"/>
                  </a:cubicBezTo>
                  <a:cubicBezTo>
                    <a:pt x="0" y="3907"/>
                    <a:pt x="0" y="7527"/>
                    <a:pt x="2233" y="9760"/>
                  </a:cubicBezTo>
                  <a:cubicBezTo>
                    <a:pt x="3305" y="10831"/>
                    <a:pt x="4759" y="11434"/>
                    <a:pt x="6275" y="11434"/>
                  </a:cubicBezTo>
                  <a:cubicBezTo>
                    <a:pt x="7790" y="11434"/>
                    <a:pt x="9244" y="10831"/>
                    <a:pt x="10317" y="9760"/>
                  </a:cubicBezTo>
                  <a:cubicBezTo>
                    <a:pt x="11389" y="8688"/>
                    <a:pt x="11992" y="7234"/>
                    <a:pt x="11992" y="5717"/>
                  </a:cubicBezTo>
                  <a:cubicBezTo>
                    <a:pt x="11992" y="4201"/>
                    <a:pt x="11389" y="2747"/>
                    <a:pt x="10317" y="1675"/>
                  </a:cubicBezTo>
                  <a:cubicBezTo>
                    <a:pt x="9201" y="559"/>
                    <a:pt x="7738" y="1"/>
                    <a:pt x="62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8"/>
            <p:cNvSpPr/>
            <p:nvPr/>
          </p:nvSpPr>
          <p:spPr>
            <a:xfrm>
              <a:off x="4239175" y="4640150"/>
              <a:ext cx="313975" cy="313925"/>
            </a:xfrm>
            <a:custGeom>
              <a:avLst/>
              <a:gdLst/>
              <a:ahLst/>
              <a:cxnLst/>
              <a:rect l="l" t="t" r="r" b="b"/>
              <a:pathLst>
                <a:path w="12559" h="12557" extrusionOk="0">
                  <a:moveTo>
                    <a:pt x="6280" y="1124"/>
                  </a:moveTo>
                  <a:cubicBezTo>
                    <a:pt x="9122" y="1124"/>
                    <a:pt x="11434" y="3437"/>
                    <a:pt x="11434" y="6278"/>
                  </a:cubicBezTo>
                  <a:cubicBezTo>
                    <a:pt x="11434" y="9120"/>
                    <a:pt x="9122" y="11433"/>
                    <a:pt x="6280" y="11433"/>
                  </a:cubicBezTo>
                  <a:cubicBezTo>
                    <a:pt x="3437" y="11433"/>
                    <a:pt x="1126" y="9120"/>
                    <a:pt x="1126" y="6278"/>
                  </a:cubicBezTo>
                  <a:cubicBezTo>
                    <a:pt x="1126" y="3437"/>
                    <a:pt x="3437" y="1124"/>
                    <a:pt x="6280" y="1124"/>
                  </a:cubicBezTo>
                  <a:close/>
                  <a:moveTo>
                    <a:pt x="6280" y="1"/>
                  </a:moveTo>
                  <a:cubicBezTo>
                    <a:pt x="2817" y="1"/>
                    <a:pt x="1" y="2817"/>
                    <a:pt x="1" y="6278"/>
                  </a:cubicBezTo>
                  <a:cubicBezTo>
                    <a:pt x="1" y="9741"/>
                    <a:pt x="2817" y="12557"/>
                    <a:pt x="6280" y="12557"/>
                  </a:cubicBezTo>
                  <a:cubicBezTo>
                    <a:pt x="9742" y="12557"/>
                    <a:pt x="12558" y="9741"/>
                    <a:pt x="12558" y="6278"/>
                  </a:cubicBezTo>
                  <a:cubicBezTo>
                    <a:pt x="12558" y="2817"/>
                    <a:pt x="9742" y="1"/>
                    <a:pt x="62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8"/>
            <p:cNvSpPr/>
            <p:nvPr/>
          </p:nvSpPr>
          <p:spPr>
            <a:xfrm>
              <a:off x="4607300" y="2645625"/>
              <a:ext cx="285875" cy="285825"/>
            </a:xfrm>
            <a:custGeom>
              <a:avLst/>
              <a:gdLst/>
              <a:ahLst/>
              <a:cxnLst/>
              <a:rect l="l" t="t" r="r" b="b"/>
              <a:pathLst>
                <a:path w="11435" h="11433" extrusionOk="0">
                  <a:moveTo>
                    <a:pt x="5717" y="0"/>
                  </a:moveTo>
                  <a:cubicBezTo>
                    <a:pt x="2560" y="0"/>
                    <a:pt x="0" y="2560"/>
                    <a:pt x="0" y="5717"/>
                  </a:cubicBezTo>
                  <a:cubicBezTo>
                    <a:pt x="0" y="8874"/>
                    <a:pt x="2560" y="11433"/>
                    <a:pt x="5717" y="11433"/>
                  </a:cubicBezTo>
                  <a:cubicBezTo>
                    <a:pt x="8874" y="11433"/>
                    <a:pt x="11434" y="8874"/>
                    <a:pt x="11434" y="5717"/>
                  </a:cubicBezTo>
                  <a:cubicBezTo>
                    <a:pt x="11434" y="2560"/>
                    <a:pt x="8874" y="0"/>
                    <a:pt x="57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8"/>
            <p:cNvSpPr/>
            <p:nvPr/>
          </p:nvSpPr>
          <p:spPr>
            <a:xfrm>
              <a:off x="4593250" y="2631575"/>
              <a:ext cx="313950" cy="313975"/>
            </a:xfrm>
            <a:custGeom>
              <a:avLst/>
              <a:gdLst/>
              <a:ahLst/>
              <a:cxnLst/>
              <a:rect l="l" t="t" r="r" b="b"/>
              <a:pathLst>
                <a:path w="12558" h="12559" extrusionOk="0">
                  <a:moveTo>
                    <a:pt x="6279" y="1124"/>
                  </a:moveTo>
                  <a:lnTo>
                    <a:pt x="6279" y="1126"/>
                  </a:lnTo>
                  <a:cubicBezTo>
                    <a:pt x="9122" y="1126"/>
                    <a:pt x="11433" y="3437"/>
                    <a:pt x="11433" y="6279"/>
                  </a:cubicBezTo>
                  <a:cubicBezTo>
                    <a:pt x="11433" y="9120"/>
                    <a:pt x="9120" y="11433"/>
                    <a:pt x="6279" y="11433"/>
                  </a:cubicBezTo>
                  <a:cubicBezTo>
                    <a:pt x="3438" y="11433"/>
                    <a:pt x="1125" y="9120"/>
                    <a:pt x="1125" y="6279"/>
                  </a:cubicBezTo>
                  <a:cubicBezTo>
                    <a:pt x="1125" y="3437"/>
                    <a:pt x="3437" y="1124"/>
                    <a:pt x="6279" y="1124"/>
                  </a:cubicBezTo>
                  <a:close/>
                  <a:moveTo>
                    <a:pt x="6279" y="1"/>
                  </a:moveTo>
                  <a:cubicBezTo>
                    <a:pt x="2816" y="1"/>
                    <a:pt x="0" y="2815"/>
                    <a:pt x="0" y="6279"/>
                  </a:cubicBezTo>
                  <a:cubicBezTo>
                    <a:pt x="0" y="9742"/>
                    <a:pt x="2816" y="12558"/>
                    <a:pt x="6279" y="12558"/>
                  </a:cubicBezTo>
                  <a:cubicBezTo>
                    <a:pt x="9742" y="12558"/>
                    <a:pt x="12558" y="9741"/>
                    <a:pt x="12558" y="6279"/>
                  </a:cubicBezTo>
                  <a:cubicBezTo>
                    <a:pt x="12558" y="2817"/>
                    <a:pt x="9742" y="1"/>
                    <a:pt x="62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8"/>
            <p:cNvSpPr/>
            <p:nvPr/>
          </p:nvSpPr>
          <p:spPr>
            <a:xfrm>
              <a:off x="4937325" y="929925"/>
              <a:ext cx="28150" cy="659900"/>
            </a:xfrm>
            <a:custGeom>
              <a:avLst/>
              <a:gdLst/>
              <a:ahLst/>
              <a:cxnLst/>
              <a:rect l="l" t="t" r="r" b="b"/>
              <a:pathLst>
                <a:path w="1126" h="26396" extrusionOk="0">
                  <a:moveTo>
                    <a:pt x="564" y="0"/>
                  </a:moveTo>
                  <a:cubicBezTo>
                    <a:pt x="252" y="0"/>
                    <a:pt x="0" y="252"/>
                    <a:pt x="0" y="562"/>
                  </a:cubicBezTo>
                  <a:lnTo>
                    <a:pt x="0" y="25834"/>
                  </a:lnTo>
                  <a:cubicBezTo>
                    <a:pt x="0" y="26144"/>
                    <a:pt x="252" y="26396"/>
                    <a:pt x="564" y="26396"/>
                  </a:cubicBezTo>
                  <a:cubicBezTo>
                    <a:pt x="874" y="26396"/>
                    <a:pt x="1125" y="26144"/>
                    <a:pt x="1125" y="25834"/>
                  </a:cubicBezTo>
                  <a:lnTo>
                    <a:pt x="1125" y="562"/>
                  </a:lnTo>
                  <a:cubicBezTo>
                    <a:pt x="1125" y="252"/>
                    <a:pt x="874" y="0"/>
                    <a:pt x="564"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8"/>
            <p:cNvSpPr/>
            <p:nvPr/>
          </p:nvSpPr>
          <p:spPr>
            <a:xfrm>
              <a:off x="4384500" y="979575"/>
              <a:ext cx="377950" cy="239600"/>
            </a:xfrm>
            <a:custGeom>
              <a:avLst/>
              <a:gdLst/>
              <a:ahLst/>
              <a:cxnLst/>
              <a:rect l="l" t="t" r="r" b="b"/>
              <a:pathLst>
                <a:path w="15118" h="9584" extrusionOk="0">
                  <a:moveTo>
                    <a:pt x="11923" y="1"/>
                  </a:moveTo>
                  <a:cubicBezTo>
                    <a:pt x="9013" y="1"/>
                    <a:pt x="6103" y="993"/>
                    <a:pt x="3194" y="993"/>
                  </a:cubicBezTo>
                  <a:cubicBezTo>
                    <a:pt x="2130" y="993"/>
                    <a:pt x="1065" y="860"/>
                    <a:pt x="0" y="497"/>
                  </a:cubicBezTo>
                  <a:lnTo>
                    <a:pt x="0" y="9087"/>
                  </a:lnTo>
                  <a:cubicBezTo>
                    <a:pt x="1065" y="9450"/>
                    <a:pt x="2130" y="9583"/>
                    <a:pt x="3194" y="9583"/>
                  </a:cubicBezTo>
                  <a:cubicBezTo>
                    <a:pt x="6103" y="9583"/>
                    <a:pt x="9013" y="8591"/>
                    <a:pt x="11923" y="8591"/>
                  </a:cubicBezTo>
                  <a:cubicBezTo>
                    <a:pt x="12988" y="8591"/>
                    <a:pt x="14053" y="8724"/>
                    <a:pt x="15118" y="9087"/>
                  </a:cubicBezTo>
                  <a:lnTo>
                    <a:pt x="15118" y="497"/>
                  </a:lnTo>
                  <a:cubicBezTo>
                    <a:pt x="14053" y="134"/>
                    <a:pt x="12988" y="1"/>
                    <a:pt x="119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8"/>
            <p:cNvSpPr/>
            <p:nvPr/>
          </p:nvSpPr>
          <p:spPr>
            <a:xfrm>
              <a:off x="4522525" y="979575"/>
              <a:ext cx="239975" cy="235100"/>
            </a:xfrm>
            <a:custGeom>
              <a:avLst/>
              <a:gdLst/>
              <a:ahLst/>
              <a:cxnLst/>
              <a:rect l="l" t="t" r="r" b="b"/>
              <a:pathLst>
                <a:path w="9599" h="9404" extrusionOk="0">
                  <a:moveTo>
                    <a:pt x="6399" y="1"/>
                  </a:moveTo>
                  <a:cubicBezTo>
                    <a:pt x="4266" y="1"/>
                    <a:pt x="2133" y="533"/>
                    <a:pt x="0" y="817"/>
                  </a:cubicBezTo>
                  <a:lnTo>
                    <a:pt x="0" y="9403"/>
                  </a:lnTo>
                  <a:cubicBezTo>
                    <a:pt x="2132" y="9122"/>
                    <a:pt x="4264" y="8591"/>
                    <a:pt x="6396" y="8591"/>
                  </a:cubicBezTo>
                  <a:cubicBezTo>
                    <a:pt x="7464" y="8591"/>
                    <a:pt x="8531" y="8725"/>
                    <a:pt x="9598" y="9089"/>
                  </a:cubicBezTo>
                  <a:lnTo>
                    <a:pt x="9598" y="497"/>
                  </a:lnTo>
                  <a:cubicBezTo>
                    <a:pt x="8532" y="134"/>
                    <a:pt x="7465" y="1"/>
                    <a:pt x="63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8"/>
            <p:cNvSpPr/>
            <p:nvPr/>
          </p:nvSpPr>
          <p:spPr>
            <a:xfrm>
              <a:off x="4573425" y="931550"/>
              <a:ext cx="377975" cy="239600"/>
            </a:xfrm>
            <a:custGeom>
              <a:avLst/>
              <a:gdLst/>
              <a:ahLst/>
              <a:cxnLst/>
              <a:rect l="l" t="t" r="r" b="b"/>
              <a:pathLst>
                <a:path w="15119" h="9584" extrusionOk="0">
                  <a:moveTo>
                    <a:pt x="11924" y="1"/>
                  </a:moveTo>
                  <a:cubicBezTo>
                    <a:pt x="9015" y="1"/>
                    <a:pt x="6105" y="993"/>
                    <a:pt x="3195" y="993"/>
                  </a:cubicBezTo>
                  <a:cubicBezTo>
                    <a:pt x="2130" y="993"/>
                    <a:pt x="1065" y="860"/>
                    <a:pt x="0" y="497"/>
                  </a:cubicBezTo>
                  <a:lnTo>
                    <a:pt x="0" y="9087"/>
                  </a:lnTo>
                  <a:cubicBezTo>
                    <a:pt x="1066" y="9451"/>
                    <a:pt x="2131" y="9584"/>
                    <a:pt x="3197" y="9584"/>
                  </a:cubicBezTo>
                  <a:cubicBezTo>
                    <a:pt x="6106" y="9584"/>
                    <a:pt x="9016" y="8592"/>
                    <a:pt x="11925" y="8592"/>
                  </a:cubicBezTo>
                  <a:cubicBezTo>
                    <a:pt x="12989" y="8592"/>
                    <a:pt x="14054" y="8725"/>
                    <a:pt x="15118" y="9087"/>
                  </a:cubicBezTo>
                  <a:lnTo>
                    <a:pt x="15118" y="497"/>
                  </a:lnTo>
                  <a:cubicBezTo>
                    <a:pt x="14053" y="134"/>
                    <a:pt x="12989" y="1"/>
                    <a:pt x="119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8"/>
            <p:cNvSpPr/>
            <p:nvPr/>
          </p:nvSpPr>
          <p:spPr>
            <a:xfrm>
              <a:off x="2444775" y="2489125"/>
              <a:ext cx="125550" cy="94025"/>
            </a:xfrm>
            <a:custGeom>
              <a:avLst/>
              <a:gdLst/>
              <a:ahLst/>
              <a:cxnLst/>
              <a:rect l="l" t="t" r="r" b="b"/>
              <a:pathLst>
                <a:path w="5022" h="3761" extrusionOk="0">
                  <a:moveTo>
                    <a:pt x="1732" y="1"/>
                  </a:moveTo>
                  <a:cubicBezTo>
                    <a:pt x="1144" y="1"/>
                    <a:pt x="615" y="410"/>
                    <a:pt x="479" y="1009"/>
                  </a:cubicBezTo>
                  <a:cubicBezTo>
                    <a:pt x="105" y="2659"/>
                    <a:pt x="1" y="3760"/>
                    <a:pt x="1" y="3760"/>
                  </a:cubicBezTo>
                  <a:lnTo>
                    <a:pt x="5022" y="3120"/>
                  </a:lnTo>
                  <a:lnTo>
                    <a:pt x="3272" y="306"/>
                  </a:lnTo>
                  <a:lnTo>
                    <a:pt x="2004" y="30"/>
                  </a:lnTo>
                  <a:cubicBezTo>
                    <a:pt x="1913" y="10"/>
                    <a:pt x="1822" y="1"/>
                    <a:pt x="1732" y="1"/>
                  </a:cubicBezTo>
                  <a:close/>
                </a:path>
              </a:pathLst>
            </a:custGeom>
            <a:solidFill>
              <a:srgbClr val="7F3E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8"/>
            <p:cNvSpPr/>
            <p:nvPr/>
          </p:nvSpPr>
          <p:spPr>
            <a:xfrm>
              <a:off x="2444775" y="2567100"/>
              <a:ext cx="125550" cy="112675"/>
            </a:xfrm>
            <a:custGeom>
              <a:avLst/>
              <a:gdLst/>
              <a:ahLst/>
              <a:cxnLst/>
              <a:rect l="l" t="t" r="r" b="b"/>
              <a:pathLst>
                <a:path w="5022" h="4507" extrusionOk="0">
                  <a:moveTo>
                    <a:pt x="5022" y="1"/>
                  </a:moveTo>
                  <a:lnTo>
                    <a:pt x="1" y="641"/>
                  </a:lnTo>
                  <a:lnTo>
                    <a:pt x="699" y="3307"/>
                  </a:lnTo>
                  <a:lnTo>
                    <a:pt x="4608" y="4506"/>
                  </a:lnTo>
                  <a:lnTo>
                    <a:pt x="5022" y="1"/>
                  </a:lnTo>
                  <a:close/>
                </a:path>
              </a:pathLst>
            </a:custGeom>
            <a:solidFill>
              <a:srgbClr val="7F3E3B"/>
            </a:solidFill>
            <a:ln w="9525" cap="flat" cmpd="sng">
              <a:solidFill>
                <a:srgbClr val="7F3E3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8"/>
            <p:cNvSpPr/>
            <p:nvPr/>
          </p:nvSpPr>
          <p:spPr>
            <a:xfrm>
              <a:off x="2892700" y="1259375"/>
              <a:ext cx="534025" cy="601025"/>
            </a:xfrm>
            <a:custGeom>
              <a:avLst/>
              <a:gdLst/>
              <a:ahLst/>
              <a:cxnLst/>
              <a:rect l="l" t="t" r="r" b="b"/>
              <a:pathLst>
                <a:path w="21361" h="24041" extrusionOk="0">
                  <a:moveTo>
                    <a:pt x="15819" y="10779"/>
                  </a:moveTo>
                  <a:lnTo>
                    <a:pt x="15819" y="10779"/>
                  </a:lnTo>
                  <a:cubicBezTo>
                    <a:pt x="15854" y="10829"/>
                    <a:pt x="15885" y="10880"/>
                    <a:pt x="15914" y="10933"/>
                  </a:cubicBezTo>
                  <a:cubicBezTo>
                    <a:pt x="15919" y="10943"/>
                    <a:pt x="15919" y="10951"/>
                    <a:pt x="15915" y="10951"/>
                  </a:cubicBezTo>
                  <a:cubicBezTo>
                    <a:pt x="15907" y="10951"/>
                    <a:pt x="15880" y="10919"/>
                    <a:pt x="15830" y="10808"/>
                  </a:cubicBezTo>
                  <a:lnTo>
                    <a:pt x="15819" y="10779"/>
                  </a:lnTo>
                  <a:close/>
                  <a:moveTo>
                    <a:pt x="7239" y="0"/>
                  </a:moveTo>
                  <a:lnTo>
                    <a:pt x="5776" y="2734"/>
                  </a:lnTo>
                  <a:cubicBezTo>
                    <a:pt x="8181" y="4506"/>
                    <a:pt x="10640" y="6275"/>
                    <a:pt x="12904" y="8071"/>
                  </a:cubicBezTo>
                  <a:cubicBezTo>
                    <a:pt x="13469" y="8517"/>
                    <a:pt x="14010" y="8984"/>
                    <a:pt x="14521" y="9432"/>
                  </a:cubicBezTo>
                  <a:cubicBezTo>
                    <a:pt x="14759" y="9644"/>
                    <a:pt x="14993" y="9864"/>
                    <a:pt x="15204" y="10076"/>
                  </a:cubicBezTo>
                  <a:lnTo>
                    <a:pt x="15204" y="10076"/>
                  </a:lnTo>
                  <a:cubicBezTo>
                    <a:pt x="15035" y="10263"/>
                    <a:pt x="14857" y="10444"/>
                    <a:pt x="14672" y="10617"/>
                  </a:cubicBezTo>
                  <a:cubicBezTo>
                    <a:pt x="12910" y="12303"/>
                    <a:pt x="10463" y="13722"/>
                    <a:pt x="7926" y="14920"/>
                  </a:cubicBezTo>
                  <a:cubicBezTo>
                    <a:pt x="6656" y="15535"/>
                    <a:pt x="5332" y="16075"/>
                    <a:pt x="4000" y="16606"/>
                  </a:cubicBezTo>
                  <a:cubicBezTo>
                    <a:pt x="3331" y="16868"/>
                    <a:pt x="2660" y="17116"/>
                    <a:pt x="1982" y="17352"/>
                  </a:cubicBezTo>
                  <a:cubicBezTo>
                    <a:pt x="1317" y="17577"/>
                    <a:pt x="601" y="17829"/>
                    <a:pt x="0" y="18015"/>
                  </a:cubicBezTo>
                  <a:lnTo>
                    <a:pt x="1707" y="24040"/>
                  </a:lnTo>
                  <a:cubicBezTo>
                    <a:pt x="2560" y="23800"/>
                    <a:pt x="3281" y="23578"/>
                    <a:pt x="4048" y="23310"/>
                  </a:cubicBezTo>
                  <a:cubicBezTo>
                    <a:pt x="4801" y="23050"/>
                    <a:pt x="5549" y="22775"/>
                    <a:pt x="6292" y="22485"/>
                  </a:cubicBezTo>
                  <a:cubicBezTo>
                    <a:pt x="7780" y="21913"/>
                    <a:pt x="9238" y="21255"/>
                    <a:pt x="10685" y="20529"/>
                  </a:cubicBezTo>
                  <a:cubicBezTo>
                    <a:pt x="13554" y="19043"/>
                    <a:pt x="16399" y="17318"/>
                    <a:pt x="18885" y="14660"/>
                  </a:cubicBezTo>
                  <a:cubicBezTo>
                    <a:pt x="19526" y="13967"/>
                    <a:pt x="20096" y="13210"/>
                    <a:pt x="20588" y="12403"/>
                  </a:cubicBezTo>
                  <a:lnTo>
                    <a:pt x="20773" y="12084"/>
                  </a:lnTo>
                  <a:cubicBezTo>
                    <a:pt x="20845" y="11932"/>
                    <a:pt x="20839" y="12056"/>
                    <a:pt x="21133" y="11352"/>
                  </a:cubicBezTo>
                  <a:cubicBezTo>
                    <a:pt x="21323" y="10823"/>
                    <a:pt x="21360" y="10266"/>
                    <a:pt x="21313" y="9856"/>
                  </a:cubicBezTo>
                  <a:cubicBezTo>
                    <a:pt x="21303" y="9753"/>
                    <a:pt x="21290" y="9650"/>
                    <a:pt x="21271" y="9547"/>
                  </a:cubicBezTo>
                  <a:cubicBezTo>
                    <a:pt x="21253" y="9452"/>
                    <a:pt x="21234" y="9378"/>
                    <a:pt x="21212" y="9291"/>
                  </a:cubicBezTo>
                  <a:lnTo>
                    <a:pt x="21141" y="9047"/>
                  </a:lnTo>
                  <a:lnTo>
                    <a:pt x="21066" y="8848"/>
                  </a:lnTo>
                  <a:cubicBezTo>
                    <a:pt x="20633" y="7841"/>
                    <a:pt x="20225" y="7468"/>
                    <a:pt x="19853" y="7059"/>
                  </a:cubicBezTo>
                  <a:cubicBezTo>
                    <a:pt x="19107" y="6308"/>
                    <a:pt x="18424" y="5812"/>
                    <a:pt x="17735" y="5321"/>
                  </a:cubicBezTo>
                  <a:cubicBezTo>
                    <a:pt x="17052" y="4837"/>
                    <a:pt x="16360" y="4423"/>
                    <a:pt x="15677" y="4016"/>
                  </a:cubicBezTo>
                  <a:cubicBezTo>
                    <a:pt x="12928" y="2414"/>
                    <a:pt x="10148" y="1128"/>
                    <a:pt x="7239" y="0"/>
                  </a:cubicBezTo>
                  <a:close/>
                </a:path>
              </a:pathLst>
            </a:custGeom>
            <a:solidFill>
              <a:srgbClr val="7F3E3B"/>
            </a:solidFill>
            <a:ln w="9525" cap="flat" cmpd="sng">
              <a:solidFill>
                <a:srgbClr val="7F3E3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8"/>
            <p:cNvSpPr/>
            <p:nvPr/>
          </p:nvSpPr>
          <p:spPr>
            <a:xfrm>
              <a:off x="2875000" y="1231050"/>
              <a:ext cx="134650" cy="75550"/>
            </a:xfrm>
            <a:custGeom>
              <a:avLst/>
              <a:gdLst/>
              <a:ahLst/>
              <a:cxnLst/>
              <a:rect l="l" t="t" r="r" b="b"/>
              <a:pathLst>
                <a:path w="5386" h="3022" extrusionOk="0">
                  <a:moveTo>
                    <a:pt x="5385" y="1"/>
                  </a:moveTo>
                  <a:lnTo>
                    <a:pt x="2996" y="87"/>
                  </a:lnTo>
                  <a:lnTo>
                    <a:pt x="0" y="2043"/>
                  </a:lnTo>
                  <a:lnTo>
                    <a:pt x="4286" y="3022"/>
                  </a:lnTo>
                  <a:lnTo>
                    <a:pt x="5385" y="1"/>
                  </a:lnTo>
                  <a:close/>
                </a:path>
              </a:pathLst>
            </a:custGeom>
            <a:solidFill>
              <a:srgbClr val="7F3E3B"/>
            </a:solidFill>
            <a:ln w="9525" cap="flat" cmpd="sng">
              <a:solidFill>
                <a:srgbClr val="7F3E3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8"/>
            <p:cNvSpPr/>
            <p:nvPr/>
          </p:nvSpPr>
          <p:spPr>
            <a:xfrm>
              <a:off x="2982150" y="1231050"/>
              <a:ext cx="119275" cy="118575"/>
            </a:xfrm>
            <a:custGeom>
              <a:avLst/>
              <a:gdLst/>
              <a:ahLst/>
              <a:cxnLst/>
              <a:rect l="l" t="t" r="r" b="b"/>
              <a:pathLst>
                <a:path w="4771" h="4743" extrusionOk="0">
                  <a:moveTo>
                    <a:pt x="1101" y="1"/>
                  </a:moveTo>
                  <a:lnTo>
                    <a:pt x="0" y="3023"/>
                  </a:lnTo>
                  <a:cubicBezTo>
                    <a:pt x="0" y="3023"/>
                    <a:pt x="1640" y="4742"/>
                    <a:pt x="3242" y="4742"/>
                  </a:cubicBezTo>
                  <a:cubicBezTo>
                    <a:pt x="3777" y="4742"/>
                    <a:pt x="4307" y="4551"/>
                    <a:pt x="4771" y="4040"/>
                  </a:cubicBezTo>
                  <a:lnTo>
                    <a:pt x="4769" y="1590"/>
                  </a:lnTo>
                  <a:lnTo>
                    <a:pt x="1101" y="1"/>
                  </a:lnTo>
                  <a:close/>
                </a:path>
              </a:pathLst>
            </a:custGeom>
            <a:solidFill>
              <a:srgbClr val="7F3E3B"/>
            </a:solidFill>
            <a:ln w="9525" cap="flat" cmpd="sng">
              <a:solidFill>
                <a:srgbClr val="7F3E3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8"/>
            <p:cNvSpPr/>
            <p:nvPr/>
          </p:nvSpPr>
          <p:spPr>
            <a:xfrm>
              <a:off x="2196925" y="1765575"/>
              <a:ext cx="357975" cy="809525"/>
            </a:xfrm>
            <a:custGeom>
              <a:avLst/>
              <a:gdLst/>
              <a:ahLst/>
              <a:cxnLst/>
              <a:rect l="l" t="t" r="r" b="b"/>
              <a:pathLst>
                <a:path w="14319" h="32381" extrusionOk="0">
                  <a:moveTo>
                    <a:pt x="8898" y="0"/>
                  </a:moveTo>
                  <a:cubicBezTo>
                    <a:pt x="7345" y="2635"/>
                    <a:pt x="5953" y="5267"/>
                    <a:pt x="4621" y="7988"/>
                  </a:cubicBezTo>
                  <a:cubicBezTo>
                    <a:pt x="3316" y="10721"/>
                    <a:pt x="2069" y="13478"/>
                    <a:pt x="1032" y="16427"/>
                  </a:cubicBezTo>
                  <a:cubicBezTo>
                    <a:pt x="770" y="17159"/>
                    <a:pt x="532" y="17918"/>
                    <a:pt x="302" y="18686"/>
                  </a:cubicBezTo>
                  <a:lnTo>
                    <a:pt x="209" y="19002"/>
                  </a:lnTo>
                  <a:cubicBezTo>
                    <a:pt x="153" y="19200"/>
                    <a:pt x="109" y="19400"/>
                    <a:pt x="78" y="19602"/>
                  </a:cubicBezTo>
                  <a:cubicBezTo>
                    <a:pt x="18" y="19982"/>
                    <a:pt x="1" y="20368"/>
                    <a:pt x="24" y="20752"/>
                  </a:cubicBezTo>
                  <a:cubicBezTo>
                    <a:pt x="67" y="21397"/>
                    <a:pt x="210" y="22030"/>
                    <a:pt x="450" y="22629"/>
                  </a:cubicBezTo>
                  <a:cubicBezTo>
                    <a:pt x="874" y="23689"/>
                    <a:pt x="1415" y="24473"/>
                    <a:pt x="1964" y="25181"/>
                  </a:cubicBezTo>
                  <a:cubicBezTo>
                    <a:pt x="2516" y="25885"/>
                    <a:pt x="3107" y="26485"/>
                    <a:pt x="3699" y="27053"/>
                  </a:cubicBezTo>
                  <a:cubicBezTo>
                    <a:pt x="6098" y="29282"/>
                    <a:pt x="8644" y="30929"/>
                    <a:pt x="11412" y="32380"/>
                  </a:cubicBezTo>
                  <a:lnTo>
                    <a:pt x="13144" y="29807"/>
                  </a:lnTo>
                  <a:cubicBezTo>
                    <a:pt x="11063" y="27873"/>
                    <a:pt x="8949" y="25810"/>
                    <a:pt x="7291" y="23726"/>
                  </a:cubicBezTo>
                  <a:cubicBezTo>
                    <a:pt x="6897" y="23231"/>
                    <a:pt x="6536" y="22712"/>
                    <a:pt x="6207" y="22172"/>
                  </a:cubicBezTo>
                  <a:cubicBezTo>
                    <a:pt x="5902" y="21675"/>
                    <a:pt x="5677" y="21175"/>
                    <a:pt x="5607" y="20837"/>
                  </a:cubicBezTo>
                  <a:cubicBezTo>
                    <a:pt x="5569" y="20668"/>
                    <a:pt x="5580" y="20563"/>
                    <a:pt x="5595" y="20547"/>
                  </a:cubicBezTo>
                  <a:cubicBezTo>
                    <a:pt x="5596" y="20546"/>
                    <a:pt x="5597" y="20546"/>
                    <a:pt x="5599" y="20546"/>
                  </a:cubicBezTo>
                  <a:cubicBezTo>
                    <a:pt x="5606" y="20546"/>
                    <a:pt x="5612" y="20561"/>
                    <a:pt x="5615" y="20592"/>
                  </a:cubicBezTo>
                  <a:cubicBezTo>
                    <a:pt x="5615" y="20613"/>
                    <a:pt x="5615" y="20633"/>
                    <a:pt x="5613" y="20654"/>
                  </a:cubicBezTo>
                  <a:lnTo>
                    <a:pt x="5694" y="20443"/>
                  </a:lnTo>
                  <a:cubicBezTo>
                    <a:pt x="5934" y="19807"/>
                    <a:pt x="6185" y="19169"/>
                    <a:pt x="6467" y="18525"/>
                  </a:cubicBezTo>
                  <a:cubicBezTo>
                    <a:pt x="7558" y="15949"/>
                    <a:pt x="8872" y="13361"/>
                    <a:pt x="10202" y="10794"/>
                  </a:cubicBezTo>
                  <a:cubicBezTo>
                    <a:pt x="11536" y="8232"/>
                    <a:pt x="12933" y="5641"/>
                    <a:pt x="14318" y="3137"/>
                  </a:cubicBezTo>
                  <a:lnTo>
                    <a:pt x="8898" y="0"/>
                  </a:lnTo>
                  <a:close/>
                </a:path>
              </a:pathLst>
            </a:custGeom>
            <a:solidFill>
              <a:srgbClr val="7F3E3B"/>
            </a:solidFill>
            <a:ln w="9525" cap="flat" cmpd="sng">
              <a:solidFill>
                <a:srgbClr val="7F3E3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8"/>
            <p:cNvSpPr/>
            <p:nvPr/>
          </p:nvSpPr>
          <p:spPr>
            <a:xfrm>
              <a:off x="2636475" y="1393700"/>
              <a:ext cx="318375" cy="346150"/>
            </a:xfrm>
            <a:custGeom>
              <a:avLst/>
              <a:gdLst/>
              <a:ahLst/>
              <a:cxnLst/>
              <a:rect l="l" t="t" r="r" b="b"/>
              <a:pathLst>
                <a:path w="12735" h="13846" extrusionOk="0">
                  <a:moveTo>
                    <a:pt x="677" y="1"/>
                  </a:moveTo>
                  <a:lnTo>
                    <a:pt x="677" y="1"/>
                  </a:lnTo>
                  <a:cubicBezTo>
                    <a:pt x="312" y="3800"/>
                    <a:pt x="851" y="7477"/>
                    <a:pt x="0" y="10781"/>
                  </a:cubicBezTo>
                  <a:cubicBezTo>
                    <a:pt x="0" y="10781"/>
                    <a:pt x="945" y="13846"/>
                    <a:pt x="6560" y="13846"/>
                  </a:cubicBezTo>
                  <a:cubicBezTo>
                    <a:pt x="12735" y="13846"/>
                    <a:pt x="9392" y="10781"/>
                    <a:pt x="9392" y="10781"/>
                  </a:cubicBezTo>
                  <a:cubicBezTo>
                    <a:pt x="5991" y="9976"/>
                    <a:pt x="5982" y="7476"/>
                    <a:pt x="6478" y="5128"/>
                  </a:cubicBezTo>
                  <a:lnTo>
                    <a:pt x="677" y="1"/>
                  </a:lnTo>
                  <a:close/>
                </a:path>
              </a:pathLst>
            </a:custGeom>
            <a:solidFill>
              <a:srgbClr val="7F3E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8"/>
            <p:cNvSpPr/>
            <p:nvPr/>
          </p:nvSpPr>
          <p:spPr>
            <a:xfrm>
              <a:off x="2592025" y="1617375"/>
              <a:ext cx="309625" cy="77225"/>
            </a:xfrm>
            <a:custGeom>
              <a:avLst/>
              <a:gdLst/>
              <a:ahLst/>
              <a:cxnLst/>
              <a:rect l="l" t="t" r="r" b="b"/>
              <a:pathLst>
                <a:path w="12385" h="3089" extrusionOk="0">
                  <a:moveTo>
                    <a:pt x="6315" y="0"/>
                  </a:moveTo>
                  <a:cubicBezTo>
                    <a:pt x="4033" y="0"/>
                    <a:pt x="1642" y="230"/>
                    <a:pt x="994" y="457"/>
                  </a:cubicBezTo>
                  <a:cubicBezTo>
                    <a:pt x="1" y="805"/>
                    <a:pt x="530" y="1916"/>
                    <a:pt x="1010" y="2886"/>
                  </a:cubicBezTo>
                  <a:lnTo>
                    <a:pt x="11868" y="3089"/>
                  </a:lnTo>
                  <a:cubicBezTo>
                    <a:pt x="11868" y="3089"/>
                    <a:pt x="12384" y="1120"/>
                    <a:pt x="10264" y="402"/>
                  </a:cubicBezTo>
                  <a:cubicBezTo>
                    <a:pt x="9401" y="109"/>
                    <a:pt x="7884" y="0"/>
                    <a:pt x="63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8"/>
            <p:cNvSpPr/>
            <p:nvPr/>
          </p:nvSpPr>
          <p:spPr>
            <a:xfrm>
              <a:off x="2286100" y="5120650"/>
              <a:ext cx="61650" cy="26350"/>
            </a:xfrm>
            <a:custGeom>
              <a:avLst/>
              <a:gdLst/>
              <a:ahLst/>
              <a:cxnLst/>
              <a:rect l="l" t="t" r="r" b="b"/>
              <a:pathLst>
                <a:path w="2466" h="1054" extrusionOk="0">
                  <a:moveTo>
                    <a:pt x="1872" y="209"/>
                  </a:moveTo>
                  <a:cubicBezTo>
                    <a:pt x="2015" y="209"/>
                    <a:pt x="2127" y="231"/>
                    <a:pt x="2189" y="281"/>
                  </a:cubicBezTo>
                  <a:cubicBezTo>
                    <a:pt x="2214" y="302"/>
                    <a:pt x="2240" y="337"/>
                    <a:pt x="2228" y="419"/>
                  </a:cubicBezTo>
                  <a:cubicBezTo>
                    <a:pt x="2204" y="587"/>
                    <a:pt x="2130" y="701"/>
                    <a:pt x="2006" y="768"/>
                  </a:cubicBezTo>
                  <a:cubicBezTo>
                    <a:pt x="1917" y="815"/>
                    <a:pt x="1799" y="838"/>
                    <a:pt x="1656" y="838"/>
                  </a:cubicBezTo>
                  <a:cubicBezTo>
                    <a:pt x="1344" y="838"/>
                    <a:pt x="914" y="727"/>
                    <a:pt x="422" y="514"/>
                  </a:cubicBezTo>
                  <a:lnTo>
                    <a:pt x="420" y="514"/>
                  </a:lnTo>
                  <a:cubicBezTo>
                    <a:pt x="893" y="360"/>
                    <a:pt x="1493" y="209"/>
                    <a:pt x="1872" y="209"/>
                  </a:cubicBezTo>
                  <a:close/>
                  <a:moveTo>
                    <a:pt x="1859" y="1"/>
                  </a:moveTo>
                  <a:cubicBezTo>
                    <a:pt x="1214" y="1"/>
                    <a:pt x="236" y="348"/>
                    <a:pt x="96" y="400"/>
                  </a:cubicBezTo>
                  <a:cubicBezTo>
                    <a:pt x="6" y="432"/>
                    <a:pt x="0" y="555"/>
                    <a:pt x="87" y="596"/>
                  </a:cubicBezTo>
                  <a:cubicBezTo>
                    <a:pt x="378" y="735"/>
                    <a:pt x="799" y="913"/>
                    <a:pt x="1207" y="1001"/>
                  </a:cubicBezTo>
                  <a:cubicBezTo>
                    <a:pt x="1360" y="1033"/>
                    <a:pt x="1511" y="1053"/>
                    <a:pt x="1652" y="1053"/>
                  </a:cubicBezTo>
                  <a:cubicBezTo>
                    <a:pt x="1822" y="1053"/>
                    <a:pt x="1977" y="1025"/>
                    <a:pt x="2106" y="957"/>
                  </a:cubicBezTo>
                  <a:cubicBezTo>
                    <a:pt x="2291" y="858"/>
                    <a:pt x="2404" y="688"/>
                    <a:pt x="2439" y="449"/>
                  </a:cubicBezTo>
                  <a:cubicBezTo>
                    <a:pt x="2465" y="274"/>
                    <a:pt x="2391" y="171"/>
                    <a:pt x="2324" y="116"/>
                  </a:cubicBezTo>
                  <a:cubicBezTo>
                    <a:pt x="2222" y="33"/>
                    <a:pt x="2056" y="1"/>
                    <a:pt x="18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8"/>
            <p:cNvSpPr/>
            <p:nvPr/>
          </p:nvSpPr>
          <p:spPr>
            <a:xfrm>
              <a:off x="2286575" y="5090200"/>
              <a:ext cx="43900" cy="45625"/>
            </a:xfrm>
            <a:custGeom>
              <a:avLst/>
              <a:gdLst/>
              <a:ahLst/>
              <a:cxnLst/>
              <a:rect l="l" t="t" r="r" b="b"/>
              <a:pathLst>
                <a:path w="1756" h="1825" extrusionOk="0">
                  <a:moveTo>
                    <a:pt x="1290" y="215"/>
                  </a:moveTo>
                  <a:cubicBezTo>
                    <a:pt x="1314" y="215"/>
                    <a:pt x="1339" y="217"/>
                    <a:pt x="1364" y="222"/>
                  </a:cubicBezTo>
                  <a:cubicBezTo>
                    <a:pt x="1379" y="226"/>
                    <a:pt x="1395" y="231"/>
                    <a:pt x="1409" y="235"/>
                  </a:cubicBezTo>
                  <a:cubicBezTo>
                    <a:pt x="1542" y="282"/>
                    <a:pt x="1539" y="346"/>
                    <a:pt x="1539" y="374"/>
                  </a:cubicBezTo>
                  <a:cubicBezTo>
                    <a:pt x="1534" y="676"/>
                    <a:pt x="815" y="1287"/>
                    <a:pt x="287" y="1536"/>
                  </a:cubicBezTo>
                  <a:cubicBezTo>
                    <a:pt x="419" y="1174"/>
                    <a:pt x="717" y="462"/>
                    <a:pt x="1103" y="263"/>
                  </a:cubicBezTo>
                  <a:cubicBezTo>
                    <a:pt x="1161" y="231"/>
                    <a:pt x="1225" y="215"/>
                    <a:pt x="1290" y="215"/>
                  </a:cubicBezTo>
                  <a:close/>
                  <a:moveTo>
                    <a:pt x="1288" y="1"/>
                  </a:moveTo>
                  <a:cubicBezTo>
                    <a:pt x="1194" y="1"/>
                    <a:pt x="1099" y="25"/>
                    <a:pt x="1005" y="73"/>
                  </a:cubicBezTo>
                  <a:cubicBezTo>
                    <a:pt x="403" y="383"/>
                    <a:pt x="27" y="1634"/>
                    <a:pt x="11" y="1688"/>
                  </a:cubicBezTo>
                  <a:cubicBezTo>
                    <a:pt x="0" y="1724"/>
                    <a:pt x="11" y="1765"/>
                    <a:pt x="38" y="1793"/>
                  </a:cubicBezTo>
                  <a:cubicBezTo>
                    <a:pt x="53" y="1808"/>
                    <a:pt x="71" y="1818"/>
                    <a:pt x="91" y="1822"/>
                  </a:cubicBezTo>
                  <a:cubicBezTo>
                    <a:pt x="98" y="1824"/>
                    <a:pt x="106" y="1824"/>
                    <a:pt x="113" y="1824"/>
                  </a:cubicBezTo>
                  <a:cubicBezTo>
                    <a:pt x="123" y="1824"/>
                    <a:pt x="134" y="1823"/>
                    <a:pt x="144" y="1820"/>
                  </a:cubicBezTo>
                  <a:cubicBezTo>
                    <a:pt x="653" y="1669"/>
                    <a:pt x="1743" y="891"/>
                    <a:pt x="1754" y="379"/>
                  </a:cubicBezTo>
                  <a:cubicBezTo>
                    <a:pt x="1756" y="285"/>
                    <a:pt x="1724" y="118"/>
                    <a:pt x="1479" y="33"/>
                  </a:cubicBezTo>
                  <a:cubicBezTo>
                    <a:pt x="1416" y="12"/>
                    <a:pt x="1352" y="1"/>
                    <a:pt x="12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8"/>
            <p:cNvSpPr/>
            <p:nvPr/>
          </p:nvSpPr>
          <p:spPr>
            <a:xfrm>
              <a:off x="3008375" y="5190700"/>
              <a:ext cx="59975" cy="28600"/>
            </a:xfrm>
            <a:custGeom>
              <a:avLst/>
              <a:gdLst/>
              <a:ahLst/>
              <a:cxnLst/>
              <a:rect l="l" t="t" r="r" b="b"/>
              <a:pathLst>
                <a:path w="2399" h="1144" extrusionOk="0">
                  <a:moveTo>
                    <a:pt x="1964" y="210"/>
                  </a:moveTo>
                  <a:cubicBezTo>
                    <a:pt x="2020" y="210"/>
                    <a:pt x="2067" y="218"/>
                    <a:pt x="2103" y="237"/>
                  </a:cubicBezTo>
                  <a:cubicBezTo>
                    <a:pt x="2130" y="251"/>
                    <a:pt x="2164" y="278"/>
                    <a:pt x="2170" y="361"/>
                  </a:cubicBezTo>
                  <a:cubicBezTo>
                    <a:pt x="2180" y="531"/>
                    <a:pt x="2133" y="658"/>
                    <a:pt x="2025" y="749"/>
                  </a:cubicBezTo>
                  <a:cubicBezTo>
                    <a:pt x="1883" y="868"/>
                    <a:pt x="1627" y="928"/>
                    <a:pt x="1289" y="928"/>
                  </a:cubicBezTo>
                  <a:cubicBezTo>
                    <a:pt x="1040" y="928"/>
                    <a:pt x="747" y="896"/>
                    <a:pt x="422" y="831"/>
                  </a:cubicBezTo>
                  <a:cubicBezTo>
                    <a:pt x="932" y="536"/>
                    <a:pt x="1618" y="210"/>
                    <a:pt x="1964" y="210"/>
                  </a:cubicBezTo>
                  <a:close/>
                  <a:moveTo>
                    <a:pt x="1972" y="0"/>
                  </a:moveTo>
                  <a:cubicBezTo>
                    <a:pt x="1357" y="0"/>
                    <a:pt x="224" y="696"/>
                    <a:pt x="81" y="787"/>
                  </a:cubicBezTo>
                  <a:cubicBezTo>
                    <a:pt x="0" y="837"/>
                    <a:pt x="19" y="958"/>
                    <a:pt x="112" y="981"/>
                  </a:cubicBezTo>
                  <a:cubicBezTo>
                    <a:pt x="426" y="1056"/>
                    <a:pt x="875" y="1144"/>
                    <a:pt x="1294" y="1144"/>
                  </a:cubicBezTo>
                  <a:cubicBezTo>
                    <a:pt x="1636" y="1144"/>
                    <a:pt x="1958" y="1085"/>
                    <a:pt x="2161" y="913"/>
                  </a:cubicBezTo>
                  <a:cubicBezTo>
                    <a:pt x="2323" y="778"/>
                    <a:pt x="2398" y="588"/>
                    <a:pt x="2382" y="348"/>
                  </a:cubicBezTo>
                  <a:cubicBezTo>
                    <a:pt x="2372" y="171"/>
                    <a:pt x="2277" y="86"/>
                    <a:pt x="2199" y="47"/>
                  </a:cubicBezTo>
                  <a:cubicBezTo>
                    <a:pt x="2137" y="14"/>
                    <a:pt x="2059" y="0"/>
                    <a:pt x="19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78"/>
            <p:cNvSpPr/>
            <p:nvPr/>
          </p:nvSpPr>
          <p:spPr>
            <a:xfrm>
              <a:off x="3009000" y="5164200"/>
              <a:ext cx="38350" cy="51125"/>
            </a:xfrm>
            <a:custGeom>
              <a:avLst/>
              <a:gdLst/>
              <a:ahLst/>
              <a:cxnLst/>
              <a:rect l="l" t="t" r="r" b="b"/>
              <a:pathLst>
                <a:path w="1534" h="2045" extrusionOk="0">
                  <a:moveTo>
                    <a:pt x="1023" y="214"/>
                  </a:moveTo>
                  <a:cubicBezTo>
                    <a:pt x="1039" y="214"/>
                    <a:pt x="1055" y="216"/>
                    <a:pt x="1071" y="219"/>
                  </a:cubicBezTo>
                  <a:cubicBezTo>
                    <a:pt x="1210" y="235"/>
                    <a:pt x="1222" y="299"/>
                    <a:pt x="1228" y="327"/>
                  </a:cubicBezTo>
                  <a:cubicBezTo>
                    <a:pt x="1283" y="624"/>
                    <a:pt x="708" y="1370"/>
                    <a:pt x="245" y="1722"/>
                  </a:cubicBezTo>
                  <a:cubicBezTo>
                    <a:pt x="297" y="1342"/>
                    <a:pt x="441" y="583"/>
                    <a:pt x="777" y="309"/>
                  </a:cubicBezTo>
                  <a:cubicBezTo>
                    <a:pt x="846" y="249"/>
                    <a:pt x="932" y="216"/>
                    <a:pt x="1023" y="216"/>
                  </a:cubicBezTo>
                  <a:lnTo>
                    <a:pt x="1023" y="214"/>
                  </a:lnTo>
                  <a:close/>
                  <a:moveTo>
                    <a:pt x="1023" y="0"/>
                  </a:moveTo>
                  <a:cubicBezTo>
                    <a:pt x="886" y="0"/>
                    <a:pt x="758" y="48"/>
                    <a:pt x="642" y="143"/>
                  </a:cubicBezTo>
                  <a:cubicBezTo>
                    <a:pt x="117" y="571"/>
                    <a:pt x="10" y="1875"/>
                    <a:pt x="6" y="1929"/>
                  </a:cubicBezTo>
                  <a:cubicBezTo>
                    <a:pt x="0" y="1992"/>
                    <a:pt x="50" y="2044"/>
                    <a:pt x="111" y="2044"/>
                  </a:cubicBezTo>
                  <a:cubicBezTo>
                    <a:pt x="130" y="2044"/>
                    <a:pt x="148" y="2040"/>
                    <a:pt x="163" y="2031"/>
                  </a:cubicBezTo>
                  <a:cubicBezTo>
                    <a:pt x="629" y="1778"/>
                    <a:pt x="1533" y="789"/>
                    <a:pt x="1437" y="286"/>
                  </a:cubicBezTo>
                  <a:cubicBezTo>
                    <a:pt x="1421" y="195"/>
                    <a:pt x="1353" y="37"/>
                    <a:pt x="1097" y="5"/>
                  </a:cubicBezTo>
                  <a:cubicBezTo>
                    <a:pt x="1072" y="2"/>
                    <a:pt x="1047" y="0"/>
                    <a:pt x="10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8"/>
            <p:cNvSpPr/>
            <p:nvPr/>
          </p:nvSpPr>
          <p:spPr>
            <a:xfrm>
              <a:off x="2890350" y="4972050"/>
              <a:ext cx="104325" cy="239175"/>
            </a:xfrm>
            <a:custGeom>
              <a:avLst/>
              <a:gdLst/>
              <a:ahLst/>
              <a:cxnLst/>
              <a:rect l="l" t="t" r="r" b="b"/>
              <a:pathLst>
                <a:path w="4173" h="9567" extrusionOk="0">
                  <a:moveTo>
                    <a:pt x="42" y="0"/>
                  </a:moveTo>
                  <a:lnTo>
                    <a:pt x="1" y="9566"/>
                  </a:lnTo>
                  <a:lnTo>
                    <a:pt x="4130" y="9566"/>
                  </a:lnTo>
                  <a:lnTo>
                    <a:pt x="4173" y="0"/>
                  </a:lnTo>
                  <a:close/>
                </a:path>
              </a:pathLst>
            </a:custGeom>
            <a:solidFill>
              <a:srgbClr val="7F3E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8"/>
            <p:cNvSpPr/>
            <p:nvPr/>
          </p:nvSpPr>
          <p:spPr>
            <a:xfrm>
              <a:off x="2166900" y="4881750"/>
              <a:ext cx="180700" cy="253625"/>
            </a:xfrm>
            <a:custGeom>
              <a:avLst/>
              <a:gdLst/>
              <a:ahLst/>
              <a:cxnLst/>
              <a:rect l="l" t="t" r="r" b="b"/>
              <a:pathLst>
                <a:path w="7228" h="10145" extrusionOk="0">
                  <a:moveTo>
                    <a:pt x="3282" y="1"/>
                  </a:moveTo>
                  <a:lnTo>
                    <a:pt x="1" y="9379"/>
                  </a:lnTo>
                  <a:lnTo>
                    <a:pt x="3945" y="10144"/>
                  </a:lnTo>
                  <a:lnTo>
                    <a:pt x="7228" y="766"/>
                  </a:lnTo>
                  <a:lnTo>
                    <a:pt x="3282" y="1"/>
                  </a:lnTo>
                  <a:close/>
                </a:path>
              </a:pathLst>
            </a:custGeom>
            <a:solidFill>
              <a:srgbClr val="7F3E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78"/>
            <p:cNvSpPr/>
            <p:nvPr/>
          </p:nvSpPr>
          <p:spPr>
            <a:xfrm>
              <a:off x="2116300" y="5097175"/>
              <a:ext cx="314025" cy="166500"/>
            </a:xfrm>
            <a:custGeom>
              <a:avLst/>
              <a:gdLst/>
              <a:ahLst/>
              <a:cxnLst/>
              <a:rect l="l" t="t" r="r" b="b"/>
              <a:pathLst>
                <a:path w="12561" h="6660" extrusionOk="0">
                  <a:moveTo>
                    <a:pt x="1888" y="1"/>
                  </a:moveTo>
                  <a:cubicBezTo>
                    <a:pt x="1752" y="1"/>
                    <a:pt x="1625" y="82"/>
                    <a:pt x="1571" y="214"/>
                  </a:cubicBezTo>
                  <a:lnTo>
                    <a:pt x="148" y="3665"/>
                  </a:lnTo>
                  <a:cubicBezTo>
                    <a:pt x="0" y="4022"/>
                    <a:pt x="231" y="4440"/>
                    <a:pt x="613" y="4515"/>
                  </a:cubicBezTo>
                  <a:cubicBezTo>
                    <a:pt x="2203" y="4825"/>
                    <a:pt x="2989" y="4895"/>
                    <a:pt x="4984" y="5319"/>
                  </a:cubicBezTo>
                  <a:cubicBezTo>
                    <a:pt x="6212" y="5581"/>
                    <a:pt x="8721" y="6248"/>
                    <a:pt x="10415" y="6610"/>
                  </a:cubicBezTo>
                  <a:cubicBezTo>
                    <a:pt x="10575" y="6644"/>
                    <a:pt x="10724" y="6659"/>
                    <a:pt x="10864" y="6659"/>
                  </a:cubicBezTo>
                  <a:cubicBezTo>
                    <a:pt x="12169" y="6659"/>
                    <a:pt x="12561" y="5298"/>
                    <a:pt x="11956" y="5027"/>
                  </a:cubicBezTo>
                  <a:cubicBezTo>
                    <a:pt x="8963" y="3676"/>
                    <a:pt x="7954" y="2480"/>
                    <a:pt x="7114" y="1365"/>
                  </a:cubicBezTo>
                  <a:cubicBezTo>
                    <a:pt x="6964" y="1166"/>
                    <a:pt x="6746" y="1027"/>
                    <a:pt x="6503" y="976"/>
                  </a:cubicBezTo>
                  <a:lnTo>
                    <a:pt x="1963" y="9"/>
                  </a:lnTo>
                  <a:cubicBezTo>
                    <a:pt x="1938" y="3"/>
                    <a:pt x="1913" y="1"/>
                    <a:pt x="188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8"/>
            <p:cNvSpPr/>
            <p:nvPr/>
          </p:nvSpPr>
          <p:spPr>
            <a:xfrm>
              <a:off x="2852600" y="5199250"/>
              <a:ext cx="353100" cy="117400"/>
            </a:xfrm>
            <a:custGeom>
              <a:avLst/>
              <a:gdLst/>
              <a:ahLst/>
              <a:cxnLst/>
              <a:rect l="l" t="t" r="r" b="b"/>
              <a:pathLst>
                <a:path w="14124" h="4696" extrusionOk="0">
                  <a:moveTo>
                    <a:pt x="1080" y="0"/>
                  </a:moveTo>
                  <a:cubicBezTo>
                    <a:pt x="915" y="0"/>
                    <a:pt x="773" y="120"/>
                    <a:pt x="743" y="282"/>
                  </a:cubicBezTo>
                  <a:lnTo>
                    <a:pt x="70" y="3954"/>
                  </a:lnTo>
                  <a:cubicBezTo>
                    <a:pt x="0" y="4331"/>
                    <a:pt x="296" y="4689"/>
                    <a:pt x="680" y="4689"/>
                  </a:cubicBezTo>
                  <a:cubicBezTo>
                    <a:pt x="684" y="4689"/>
                    <a:pt x="687" y="4689"/>
                    <a:pt x="691" y="4689"/>
                  </a:cubicBezTo>
                  <a:cubicBezTo>
                    <a:pt x="2318" y="4661"/>
                    <a:pt x="4666" y="4566"/>
                    <a:pt x="6711" y="4566"/>
                  </a:cubicBezTo>
                  <a:cubicBezTo>
                    <a:pt x="9102" y="4566"/>
                    <a:pt x="9219" y="4696"/>
                    <a:pt x="12023" y="4696"/>
                  </a:cubicBezTo>
                  <a:cubicBezTo>
                    <a:pt x="13718" y="4696"/>
                    <a:pt x="14124" y="2981"/>
                    <a:pt x="13407" y="2826"/>
                  </a:cubicBezTo>
                  <a:cubicBezTo>
                    <a:pt x="10149" y="2120"/>
                    <a:pt x="9461" y="2044"/>
                    <a:pt x="6603" y="322"/>
                  </a:cubicBezTo>
                  <a:cubicBezTo>
                    <a:pt x="6291" y="135"/>
                    <a:pt x="5952" y="0"/>
                    <a:pt x="5595" y="0"/>
                  </a:cubicBezTo>
                  <a:lnTo>
                    <a:pt x="1083" y="0"/>
                  </a:lnTo>
                  <a:cubicBezTo>
                    <a:pt x="1082" y="0"/>
                    <a:pt x="1081" y="0"/>
                    <a:pt x="108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8"/>
            <p:cNvSpPr/>
            <p:nvPr/>
          </p:nvSpPr>
          <p:spPr>
            <a:xfrm>
              <a:off x="2259075" y="1675175"/>
              <a:ext cx="366525" cy="420700"/>
            </a:xfrm>
            <a:custGeom>
              <a:avLst/>
              <a:gdLst/>
              <a:ahLst/>
              <a:cxnLst/>
              <a:rect l="l" t="t" r="r" b="b"/>
              <a:pathLst>
                <a:path w="14661" h="16828" extrusionOk="0">
                  <a:moveTo>
                    <a:pt x="10575" y="1"/>
                  </a:moveTo>
                  <a:cubicBezTo>
                    <a:pt x="9924" y="1"/>
                    <a:pt x="9167" y="110"/>
                    <a:pt x="8296" y="348"/>
                  </a:cubicBezTo>
                  <a:cubicBezTo>
                    <a:pt x="4496" y="1384"/>
                    <a:pt x="0" y="11898"/>
                    <a:pt x="0" y="11898"/>
                  </a:cubicBezTo>
                  <a:lnTo>
                    <a:pt x="8728" y="16828"/>
                  </a:lnTo>
                  <a:cubicBezTo>
                    <a:pt x="8728" y="16828"/>
                    <a:pt x="10769" y="13106"/>
                    <a:pt x="12782" y="8497"/>
                  </a:cubicBezTo>
                  <a:cubicBezTo>
                    <a:pt x="14600" y="4329"/>
                    <a:pt x="14661" y="1"/>
                    <a:pt x="105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8"/>
            <p:cNvSpPr/>
            <p:nvPr/>
          </p:nvSpPr>
          <p:spPr>
            <a:xfrm>
              <a:off x="2446625" y="1659700"/>
              <a:ext cx="637450" cy="924750"/>
            </a:xfrm>
            <a:custGeom>
              <a:avLst/>
              <a:gdLst/>
              <a:ahLst/>
              <a:cxnLst/>
              <a:rect l="l" t="t" r="r" b="b"/>
              <a:pathLst>
                <a:path w="25498" h="36990" extrusionOk="0">
                  <a:moveTo>
                    <a:pt x="12498" y="1"/>
                  </a:moveTo>
                  <a:cubicBezTo>
                    <a:pt x="10628" y="1"/>
                    <a:pt x="8652" y="62"/>
                    <a:pt x="7073" y="138"/>
                  </a:cubicBezTo>
                  <a:cubicBezTo>
                    <a:pt x="5427" y="218"/>
                    <a:pt x="3750" y="420"/>
                    <a:pt x="2412" y="615"/>
                  </a:cubicBezTo>
                  <a:cubicBezTo>
                    <a:pt x="957" y="828"/>
                    <a:pt x="0" y="2227"/>
                    <a:pt x="299" y="3666"/>
                  </a:cubicBezTo>
                  <a:cubicBezTo>
                    <a:pt x="3442" y="18802"/>
                    <a:pt x="2121" y="33782"/>
                    <a:pt x="2389" y="36990"/>
                  </a:cubicBezTo>
                  <a:lnTo>
                    <a:pt x="24488" y="36990"/>
                  </a:lnTo>
                  <a:cubicBezTo>
                    <a:pt x="25174" y="29871"/>
                    <a:pt x="25453" y="24137"/>
                    <a:pt x="25484" y="19526"/>
                  </a:cubicBezTo>
                  <a:cubicBezTo>
                    <a:pt x="25497" y="17007"/>
                    <a:pt x="25436" y="14825"/>
                    <a:pt x="25323" y="12929"/>
                  </a:cubicBezTo>
                  <a:cubicBezTo>
                    <a:pt x="25070" y="8678"/>
                    <a:pt x="24558" y="5907"/>
                    <a:pt x="24065" y="4142"/>
                  </a:cubicBezTo>
                  <a:cubicBezTo>
                    <a:pt x="23575" y="2378"/>
                    <a:pt x="22116" y="1059"/>
                    <a:pt x="20320" y="707"/>
                  </a:cubicBezTo>
                  <a:cubicBezTo>
                    <a:pt x="19214" y="489"/>
                    <a:pt x="17853" y="265"/>
                    <a:pt x="16462" y="138"/>
                  </a:cubicBezTo>
                  <a:cubicBezTo>
                    <a:pt x="15368" y="39"/>
                    <a:pt x="13965" y="1"/>
                    <a:pt x="124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8"/>
            <p:cNvSpPr/>
            <p:nvPr/>
          </p:nvSpPr>
          <p:spPr>
            <a:xfrm>
              <a:off x="2738325" y="1608575"/>
              <a:ext cx="380800" cy="294150"/>
            </a:xfrm>
            <a:custGeom>
              <a:avLst/>
              <a:gdLst/>
              <a:ahLst/>
              <a:cxnLst/>
              <a:rect l="l" t="t" r="r" b="b"/>
              <a:pathLst>
                <a:path w="15232" h="11766" extrusionOk="0">
                  <a:moveTo>
                    <a:pt x="14819" y="0"/>
                  </a:moveTo>
                  <a:cubicBezTo>
                    <a:pt x="14819" y="0"/>
                    <a:pt x="11310" y="290"/>
                    <a:pt x="6487" y="2254"/>
                  </a:cubicBezTo>
                  <a:cubicBezTo>
                    <a:pt x="1099" y="4446"/>
                    <a:pt x="0" y="8845"/>
                    <a:pt x="3878" y="10987"/>
                  </a:cubicBezTo>
                  <a:cubicBezTo>
                    <a:pt x="4925" y="11565"/>
                    <a:pt x="6386" y="11766"/>
                    <a:pt x="7911" y="11766"/>
                  </a:cubicBezTo>
                  <a:cubicBezTo>
                    <a:pt x="11401" y="11766"/>
                    <a:pt x="15232" y="10713"/>
                    <a:pt x="15232" y="10713"/>
                  </a:cubicBezTo>
                  <a:lnTo>
                    <a:pt x="1481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8"/>
            <p:cNvSpPr/>
            <p:nvPr/>
          </p:nvSpPr>
          <p:spPr>
            <a:xfrm>
              <a:off x="2807625" y="1641325"/>
              <a:ext cx="140725" cy="292100"/>
            </a:xfrm>
            <a:custGeom>
              <a:avLst/>
              <a:gdLst/>
              <a:ahLst/>
              <a:cxnLst/>
              <a:rect l="l" t="t" r="r" b="b"/>
              <a:pathLst>
                <a:path w="5629" h="11684" extrusionOk="0">
                  <a:moveTo>
                    <a:pt x="5628" y="1"/>
                  </a:moveTo>
                  <a:lnTo>
                    <a:pt x="5628" y="1"/>
                  </a:lnTo>
                  <a:cubicBezTo>
                    <a:pt x="5628" y="1"/>
                    <a:pt x="4029" y="564"/>
                    <a:pt x="3440" y="737"/>
                  </a:cubicBezTo>
                  <a:cubicBezTo>
                    <a:pt x="1319" y="3066"/>
                    <a:pt x="0" y="8123"/>
                    <a:pt x="0" y="8123"/>
                  </a:cubicBezTo>
                  <a:lnTo>
                    <a:pt x="2695" y="11684"/>
                  </a:lnTo>
                  <a:cubicBezTo>
                    <a:pt x="1674" y="6406"/>
                    <a:pt x="5628" y="1"/>
                    <a:pt x="5628"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78"/>
            <p:cNvSpPr/>
            <p:nvPr/>
          </p:nvSpPr>
          <p:spPr>
            <a:xfrm>
              <a:off x="2807625" y="1641325"/>
              <a:ext cx="140725" cy="292100"/>
            </a:xfrm>
            <a:custGeom>
              <a:avLst/>
              <a:gdLst/>
              <a:ahLst/>
              <a:cxnLst/>
              <a:rect l="l" t="t" r="r" b="b"/>
              <a:pathLst>
                <a:path w="5629" h="11684" extrusionOk="0">
                  <a:moveTo>
                    <a:pt x="5628" y="1"/>
                  </a:moveTo>
                  <a:lnTo>
                    <a:pt x="5628" y="1"/>
                  </a:lnTo>
                  <a:cubicBezTo>
                    <a:pt x="5628" y="1"/>
                    <a:pt x="4029" y="564"/>
                    <a:pt x="3440" y="737"/>
                  </a:cubicBezTo>
                  <a:cubicBezTo>
                    <a:pt x="1319" y="3066"/>
                    <a:pt x="0" y="8123"/>
                    <a:pt x="0" y="8123"/>
                  </a:cubicBezTo>
                  <a:lnTo>
                    <a:pt x="2695" y="11684"/>
                  </a:lnTo>
                  <a:cubicBezTo>
                    <a:pt x="1674" y="6406"/>
                    <a:pt x="5628" y="1"/>
                    <a:pt x="56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78"/>
            <p:cNvSpPr/>
            <p:nvPr/>
          </p:nvSpPr>
          <p:spPr>
            <a:xfrm>
              <a:off x="2926300" y="2250450"/>
              <a:ext cx="159325" cy="98275"/>
            </a:xfrm>
            <a:custGeom>
              <a:avLst/>
              <a:gdLst/>
              <a:ahLst/>
              <a:cxnLst/>
              <a:rect l="l" t="t" r="r" b="b"/>
              <a:pathLst>
                <a:path w="6373" h="3931" extrusionOk="0">
                  <a:moveTo>
                    <a:pt x="1" y="1"/>
                  </a:moveTo>
                  <a:lnTo>
                    <a:pt x="126" y="1919"/>
                  </a:lnTo>
                  <a:cubicBezTo>
                    <a:pt x="2054" y="3529"/>
                    <a:pt x="3587" y="3930"/>
                    <a:pt x="4635" y="3930"/>
                  </a:cubicBezTo>
                  <a:cubicBezTo>
                    <a:pt x="5676" y="3930"/>
                    <a:pt x="6240" y="3535"/>
                    <a:pt x="6240" y="3535"/>
                  </a:cubicBezTo>
                  <a:cubicBezTo>
                    <a:pt x="6240" y="3535"/>
                    <a:pt x="6373" y="2938"/>
                    <a:pt x="6298" y="2157"/>
                  </a:cubicBezTo>
                  <a:lnTo>
                    <a:pt x="6298" y="2157"/>
                  </a:lnTo>
                  <a:cubicBezTo>
                    <a:pt x="5926" y="2444"/>
                    <a:pt x="5488" y="2562"/>
                    <a:pt x="5020" y="2562"/>
                  </a:cubicBezTo>
                  <a:cubicBezTo>
                    <a:pt x="2841" y="2562"/>
                    <a:pt x="1" y="1"/>
                    <a:pt x="1"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8"/>
            <p:cNvSpPr/>
            <p:nvPr/>
          </p:nvSpPr>
          <p:spPr>
            <a:xfrm>
              <a:off x="2926300" y="2250450"/>
              <a:ext cx="159325" cy="98275"/>
            </a:xfrm>
            <a:custGeom>
              <a:avLst/>
              <a:gdLst/>
              <a:ahLst/>
              <a:cxnLst/>
              <a:rect l="l" t="t" r="r" b="b"/>
              <a:pathLst>
                <a:path w="6373" h="3931" extrusionOk="0">
                  <a:moveTo>
                    <a:pt x="1" y="1"/>
                  </a:moveTo>
                  <a:lnTo>
                    <a:pt x="126" y="1919"/>
                  </a:lnTo>
                  <a:cubicBezTo>
                    <a:pt x="2054" y="3529"/>
                    <a:pt x="3587" y="3930"/>
                    <a:pt x="4635" y="3930"/>
                  </a:cubicBezTo>
                  <a:cubicBezTo>
                    <a:pt x="5676" y="3930"/>
                    <a:pt x="6240" y="3535"/>
                    <a:pt x="6240" y="3535"/>
                  </a:cubicBezTo>
                  <a:cubicBezTo>
                    <a:pt x="6240" y="3535"/>
                    <a:pt x="6373" y="2938"/>
                    <a:pt x="6298" y="2157"/>
                  </a:cubicBezTo>
                  <a:lnTo>
                    <a:pt x="6298" y="2157"/>
                  </a:lnTo>
                  <a:cubicBezTo>
                    <a:pt x="5926" y="2444"/>
                    <a:pt x="5488" y="2562"/>
                    <a:pt x="5020" y="2562"/>
                  </a:cubicBezTo>
                  <a:cubicBezTo>
                    <a:pt x="2841" y="2562"/>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78"/>
            <p:cNvSpPr/>
            <p:nvPr/>
          </p:nvSpPr>
          <p:spPr>
            <a:xfrm>
              <a:off x="2507425" y="1659725"/>
              <a:ext cx="85250" cy="197675"/>
            </a:xfrm>
            <a:custGeom>
              <a:avLst/>
              <a:gdLst/>
              <a:ahLst/>
              <a:cxnLst/>
              <a:rect l="l" t="t" r="r" b="b"/>
              <a:pathLst>
                <a:path w="3410" h="7907" extrusionOk="0">
                  <a:moveTo>
                    <a:pt x="3409" y="1"/>
                  </a:moveTo>
                  <a:lnTo>
                    <a:pt x="3409" y="1"/>
                  </a:lnTo>
                  <a:cubicBezTo>
                    <a:pt x="2191" y="116"/>
                    <a:pt x="1538" y="304"/>
                    <a:pt x="1538" y="304"/>
                  </a:cubicBezTo>
                  <a:cubicBezTo>
                    <a:pt x="1538" y="304"/>
                    <a:pt x="1" y="3665"/>
                    <a:pt x="914" y="7906"/>
                  </a:cubicBezTo>
                  <a:lnTo>
                    <a:pt x="3339" y="6816"/>
                  </a:lnTo>
                  <a:cubicBezTo>
                    <a:pt x="3339" y="6816"/>
                    <a:pt x="2567" y="3142"/>
                    <a:pt x="3409"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78"/>
            <p:cNvSpPr/>
            <p:nvPr/>
          </p:nvSpPr>
          <p:spPr>
            <a:xfrm>
              <a:off x="2507425" y="1659725"/>
              <a:ext cx="85250" cy="197675"/>
            </a:xfrm>
            <a:custGeom>
              <a:avLst/>
              <a:gdLst/>
              <a:ahLst/>
              <a:cxnLst/>
              <a:rect l="l" t="t" r="r" b="b"/>
              <a:pathLst>
                <a:path w="3410" h="7907" extrusionOk="0">
                  <a:moveTo>
                    <a:pt x="3409" y="1"/>
                  </a:moveTo>
                  <a:lnTo>
                    <a:pt x="3409" y="1"/>
                  </a:lnTo>
                  <a:cubicBezTo>
                    <a:pt x="2191" y="116"/>
                    <a:pt x="1538" y="304"/>
                    <a:pt x="1538" y="304"/>
                  </a:cubicBezTo>
                  <a:cubicBezTo>
                    <a:pt x="1538" y="304"/>
                    <a:pt x="1" y="3665"/>
                    <a:pt x="914" y="7906"/>
                  </a:cubicBezTo>
                  <a:lnTo>
                    <a:pt x="3339" y="6816"/>
                  </a:lnTo>
                  <a:cubicBezTo>
                    <a:pt x="3339" y="6816"/>
                    <a:pt x="2567" y="3142"/>
                    <a:pt x="34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78"/>
            <p:cNvSpPr/>
            <p:nvPr/>
          </p:nvSpPr>
          <p:spPr>
            <a:xfrm>
              <a:off x="2442150" y="1807825"/>
              <a:ext cx="541700" cy="633075"/>
            </a:xfrm>
            <a:custGeom>
              <a:avLst/>
              <a:gdLst/>
              <a:ahLst/>
              <a:cxnLst/>
              <a:rect l="l" t="t" r="r" b="b"/>
              <a:pathLst>
                <a:path w="21668" h="25323" extrusionOk="0">
                  <a:moveTo>
                    <a:pt x="9562" y="0"/>
                  </a:moveTo>
                  <a:cubicBezTo>
                    <a:pt x="6626" y="0"/>
                    <a:pt x="3822" y="460"/>
                    <a:pt x="3172" y="1479"/>
                  </a:cubicBezTo>
                  <a:cubicBezTo>
                    <a:pt x="1379" y="4289"/>
                    <a:pt x="2590" y="6203"/>
                    <a:pt x="2998" y="8600"/>
                  </a:cubicBezTo>
                  <a:cubicBezTo>
                    <a:pt x="3406" y="10998"/>
                    <a:pt x="1" y="18253"/>
                    <a:pt x="106" y="22424"/>
                  </a:cubicBezTo>
                  <a:cubicBezTo>
                    <a:pt x="159" y="24532"/>
                    <a:pt x="4013" y="25323"/>
                    <a:pt x="8230" y="25323"/>
                  </a:cubicBezTo>
                  <a:cubicBezTo>
                    <a:pt x="12352" y="25323"/>
                    <a:pt x="16821" y="24567"/>
                    <a:pt x="18424" y="23547"/>
                  </a:cubicBezTo>
                  <a:cubicBezTo>
                    <a:pt x="21668" y="21486"/>
                    <a:pt x="19020" y="3028"/>
                    <a:pt x="16827" y="1339"/>
                  </a:cubicBezTo>
                  <a:cubicBezTo>
                    <a:pt x="15718" y="483"/>
                    <a:pt x="12571" y="0"/>
                    <a:pt x="95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78"/>
            <p:cNvSpPr/>
            <p:nvPr/>
          </p:nvSpPr>
          <p:spPr>
            <a:xfrm>
              <a:off x="2524925" y="1998200"/>
              <a:ext cx="288100" cy="35875"/>
            </a:xfrm>
            <a:custGeom>
              <a:avLst/>
              <a:gdLst/>
              <a:ahLst/>
              <a:cxnLst/>
              <a:rect l="l" t="t" r="r" b="b"/>
              <a:pathLst>
                <a:path w="11524" h="1435" extrusionOk="0">
                  <a:moveTo>
                    <a:pt x="11523" y="1"/>
                  </a:moveTo>
                  <a:cubicBezTo>
                    <a:pt x="8569" y="661"/>
                    <a:pt x="6203" y="866"/>
                    <a:pt x="4402" y="866"/>
                  </a:cubicBezTo>
                  <a:cubicBezTo>
                    <a:pt x="1433" y="866"/>
                    <a:pt x="0" y="308"/>
                    <a:pt x="0" y="308"/>
                  </a:cubicBezTo>
                  <a:lnTo>
                    <a:pt x="0" y="308"/>
                  </a:lnTo>
                  <a:cubicBezTo>
                    <a:pt x="707" y="1139"/>
                    <a:pt x="2206" y="1434"/>
                    <a:pt x="3905" y="1434"/>
                  </a:cubicBezTo>
                  <a:cubicBezTo>
                    <a:pt x="6915" y="1434"/>
                    <a:pt x="10552" y="509"/>
                    <a:pt x="115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8"/>
            <p:cNvSpPr/>
            <p:nvPr/>
          </p:nvSpPr>
          <p:spPr>
            <a:xfrm>
              <a:off x="2609625" y="1976750"/>
              <a:ext cx="28225" cy="31250"/>
            </a:xfrm>
            <a:custGeom>
              <a:avLst/>
              <a:gdLst/>
              <a:ahLst/>
              <a:cxnLst/>
              <a:rect l="l" t="t" r="r" b="b"/>
              <a:pathLst>
                <a:path w="1129" h="1250" extrusionOk="0">
                  <a:moveTo>
                    <a:pt x="476" y="0"/>
                  </a:moveTo>
                  <a:cubicBezTo>
                    <a:pt x="190" y="0"/>
                    <a:pt x="0" y="280"/>
                    <a:pt x="49" y="625"/>
                  </a:cubicBezTo>
                  <a:cubicBezTo>
                    <a:pt x="97" y="970"/>
                    <a:pt x="367" y="1250"/>
                    <a:pt x="651" y="1250"/>
                  </a:cubicBezTo>
                  <a:cubicBezTo>
                    <a:pt x="937" y="1250"/>
                    <a:pt x="1128" y="970"/>
                    <a:pt x="1080" y="625"/>
                  </a:cubicBezTo>
                  <a:cubicBezTo>
                    <a:pt x="1030" y="280"/>
                    <a:pt x="761" y="0"/>
                    <a:pt x="4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78"/>
            <p:cNvSpPr/>
            <p:nvPr/>
          </p:nvSpPr>
          <p:spPr>
            <a:xfrm>
              <a:off x="2822350" y="1846425"/>
              <a:ext cx="63350" cy="557500"/>
            </a:xfrm>
            <a:custGeom>
              <a:avLst/>
              <a:gdLst/>
              <a:ahLst/>
              <a:cxnLst/>
              <a:rect l="l" t="t" r="r" b="b"/>
              <a:pathLst>
                <a:path w="2534" h="22300" extrusionOk="0">
                  <a:moveTo>
                    <a:pt x="1188" y="1"/>
                  </a:moveTo>
                  <a:cubicBezTo>
                    <a:pt x="1144" y="1"/>
                    <a:pt x="1101" y="21"/>
                    <a:pt x="1073" y="59"/>
                  </a:cubicBezTo>
                  <a:cubicBezTo>
                    <a:pt x="703" y="617"/>
                    <a:pt x="1" y="3316"/>
                    <a:pt x="617" y="6103"/>
                  </a:cubicBezTo>
                  <a:cubicBezTo>
                    <a:pt x="2102" y="12822"/>
                    <a:pt x="2249" y="18211"/>
                    <a:pt x="1057" y="22119"/>
                  </a:cubicBezTo>
                  <a:cubicBezTo>
                    <a:pt x="1034" y="22193"/>
                    <a:pt x="1076" y="22272"/>
                    <a:pt x="1151" y="22294"/>
                  </a:cubicBezTo>
                  <a:cubicBezTo>
                    <a:pt x="1164" y="22299"/>
                    <a:pt x="1177" y="22300"/>
                    <a:pt x="1192" y="22300"/>
                  </a:cubicBezTo>
                  <a:cubicBezTo>
                    <a:pt x="1253" y="22300"/>
                    <a:pt x="1307" y="22259"/>
                    <a:pt x="1325" y="22201"/>
                  </a:cubicBezTo>
                  <a:cubicBezTo>
                    <a:pt x="2533" y="18246"/>
                    <a:pt x="2387" y="12809"/>
                    <a:pt x="890" y="6041"/>
                  </a:cubicBezTo>
                  <a:cubicBezTo>
                    <a:pt x="320" y="3465"/>
                    <a:pt x="926" y="789"/>
                    <a:pt x="1307" y="216"/>
                  </a:cubicBezTo>
                  <a:cubicBezTo>
                    <a:pt x="1348" y="152"/>
                    <a:pt x="1329" y="67"/>
                    <a:pt x="1266" y="24"/>
                  </a:cubicBezTo>
                  <a:cubicBezTo>
                    <a:pt x="1243" y="8"/>
                    <a:pt x="1215" y="1"/>
                    <a:pt x="1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78"/>
            <p:cNvSpPr/>
            <p:nvPr/>
          </p:nvSpPr>
          <p:spPr>
            <a:xfrm>
              <a:off x="2890800" y="4972125"/>
              <a:ext cx="103850" cy="123300"/>
            </a:xfrm>
            <a:custGeom>
              <a:avLst/>
              <a:gdLst/>
              <a:ahLst/>
              <a:cxnLst/>
              <a:rect l="l" t="t" r="r" b="b"/>
              <a:pathLst>
                <a:path w="4154" h="4932" extrusionOk="0">
                  <a:moveTo>
                    <a:pt x="22" y="0"/>
                  </a:moveTo>
                  <a:lnTo>
                    <a:pt x="0" y="4932"/>
                  </a:lnTo>
                  <a:lnTo>
                    <a:pt x="4133" y="4932"/>
                  </a:lnTo>
                  <a:lnTo>
                    <a:pt x="415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78"/>
            <p:cNvSpPr/>
            <p:nvPr/>
          </p:nvSpPr>
          <p:spPr>
            <a:xfrm>
              <a:off x="2206550" y="4881800"/>
              <a:ext cx="141050" cy="140025"/>
            </a:xfrm>
            <a:custGeom>
              <a:avLst/>
              <a:gdLst/>
              <a:ahLst/>
              <a:cxnLst/>
              <a:rect l="l" t="t" r="r" b="b"/>
              <a:pathLst>
                <a:path w="5642" h="5601" extrusionOk="0">
                  <a:moveTo>
                    <a:pt x="1695" y="0"/>
                  </a:moveTo>
                  <a:lnTo>
                    <a:pt x="1" y="4835"/>
                  </a:lnTo>
                  <a:lnTo>
                    <a:pt x="3948" y="5600"/>
                  </a:lnTo>
                  <a:lnTo>
                    <a:pt x="5642" y="767"/>
                  </a:lnTo>
                  <a:lnTo>
                    <a:pt x="169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8"/>
            <p:cNvSpPr/>
            <p:nvPr/>
          </p:nvSpPr>
          <p:spPr>
            <a:xfrm>
              <a:off x="2180075" y="2584425"/>
              <a:ext cx="682750" cy="2424925"/>
            </a:xfrm>
            <a:custGeom>
              <a:avLst/>
              <a:gdLst/>
              <a:ahLst/>
              <a:cxnLst/>
              <a:rect l="l" t="t" r="r" b="b"/>
              <a:pathLst>
                <a:path w="27310" h="96997" extrusionOk="0">
                  <a:moveTo>
                    <a:pt x="13053" y="1"/>
                  </a:moveTo>
                  <a:cubicBezTo>
                    <a:pt x="13053" y="1"/>
                    <a:pt x="10586" y="30653"/>
                    <a:pt x="9378" y="44568"/>
                  </a:cubicBezTo>
                  <a:cubicBezTo>
                    <a:pt x="8264" y="57391"/>
                    <a:pt x="0" y="95421"/>
                    <a:pt x="0" y="95421"/>
                  </a:cubicBezTo>
                  <a:lnTo>
                    <a:pt x="7401" y="96996"/>
                  </a:lnTo>
                  <a:cubicBezTo>
                    <a:pt x="7401" y="96996"/>
                    <a:pt x="19406" y="56345"/>
                    <a:pt x="21725" y="43395"/>
                  </a:cubicBezTo>
                  <a:cubicBezTo>
                    <a:pt x="23841" y="31569"/>
                    <a:pt x="27310" y="1"/>
                    <a:pt x="273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8"/>
            <p:cNvSpPr/>
            <p:nvPr/>
          </p:nvSpPr>
          <p:spPr>
            <a:xfrm>
              <a:off x="2166900" y="4907025"/>
              <a:ext cx="240425" cy="107425"/>
            </a:xfrm>
            <a:custGeom>
              <a:avLst/>
              <a:gdLst/>
              <a:ahLst/>
              <a:cxnLst/>
              <a:rect l="l" t="t" r="r" b="b"/>
              <a:pathLst>
                <a:path w="9617" h="4297" extrusionOk="0">
                  <a:moveTo>
                    <a:pt x="595" y="0"/>
                  </a:moveTo>
                  <a:lnTo>
                    <a:pt x="1" y="2524"/>
                  </a:lnTo>
                  <a:lnTo>
                    <a:pt x="8325" y="4297"/>
                  </a:lnTo>
                  <a:cubicBezTo>
                    <a:pt x="8325" y="4297"/>
                    <a:pt x="9616" y="1602"/>
                    <a:pt x="9584" y="1595"/>
                  </a:cubicBezTo>
                  <a:lnTo>
                    <a:pt x="595"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78"/>
            <p:cNvSpPr/>
            <p:nvPr/>
          </p:nvSpPr>
          <p:spPr>
            <a:xfrm>
              <a:off x="2665100" y="2864575"/>
              <a:ext cx="165175" cy="792900"/>
            </a:xfrm>
            <a:custGeom>
              <a:avLst/>
              <a:gdLst/>
              <a:ahLst/>
              <a:cxnLst/>
              <a:rect l="l" t="t" r="r" b="b"/>
              <a:pathLst>
                <a:path w="6607" h="31716" extrusionOk="0">
                  <a:moveTo>
                    <a:pt x="5798" y="0"/>
                  </a:moveTo>
                  <a:cubicBezTo>
                    <a:pt x="5663" y="0"/>
                    <a:pt x="5524" y="14"/>
                    <a:pt x="5381" y="43"/>
                  </a:cubicBezTo>
                  <a:cubicBezTo>
                    <a:pt x="1" y="1105"/>
                    <a:pt x="1355" y="21318"/>
                    <a:pt x="2408" y="31715"/>
                  </a:cubicBezTo>
                  <a:cubicBezTo>
                    <a:pt x="3688" y="24366"/>
                    <a:pt x="5431" y="10225"/>
                    <a:pt x="6607" y="190"/>
                  </a:cubicBezTo>
                  <a:cubicBezTo>
                    <a:pt x="6356" y="66"/>
                    <a:pt x="6087" y="0"/>
                    <a:pt x="57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78"/>
            <p:cNvSpPr/>
            <p:nvPr/>
          </p:nvSpPr>
          <p:spPr>
            <a:xfrm>
              <a:off x="2695675" y="2584425"/>
              <a:ext cx="409025" cy="2487125"/>
            </a:xfrm>
            <a:custGeom>
              <a:avLst/>
              <a:gdLst/>
              <a:ahLst/>
              <a:cxnLst/>
              <a:rect l="l" t="t" r="r" b="b"/>
              <a:pathLst>
                <a:path w="16361" h="99485" extrusionOk="0">
                  <a:moveTo>
                    <a:pt x="0" y="1"/>
                  </a:moveTo>
                  <a:cubicBezTo>
                    <a:pt x="0" y="1"/>
                    <a:pt x="2869" y="30453"/>
                    <a:pt x="3751" y="44482"/>
                  </a:cubicBezTo>
                  <a:cubicBezTo>
                    <a:pt x="4559" y="57350"/>
                    <a:pt x="6443" y="99485"/>
                    <a:pt x="6443" y="99485"/>
                  </a:cubicBezTo>
                  <a:lnTo>
                    <a:pt x="13440" y="99485"/>
                  </a:lnTo>
                  <a:cubicBezTo>
                    <a:pt x="13440" y="99485"/>
                    <a:pt x="16360" y="56583"/>
                    <a:pt x="16322" y="43482"/>
                  </a:cubicBezTo>
                  <a:cubicBezTo>
                    <a:pt x="16284" y="30884"/>
                    <a:pt x="14523" y="1"/>
                    <a:pt x="145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78"/>
            <p:cNvSpPr/>
            <p:nvPr/>
          </p:nvSpPr>
          <p:spPr>
            <a:xfrm>
              <a:off x="2834550" y="5001850"/>
              <a:ext cx="228925" cy="72625"/>
            </a:xfrm>
            <a:custGeom>
              <a:avLst/>
              <a:gdLst/>
              <a:ahLst/>
              <a:cxnLst/>
              <a:rect l="l" t="t" r="r" b="b"/>
              <a:pathLst>
                <a:path w="9157" h="2905" extrusionOk="0">
                  <a:moveTo>
                    <a:pt x="9124" y="1"/>
                  </a:moveTo>
                  <a:lnTo>
                    <a:pt x="0" y="312"/>
                  </a:lnTo>
                  <a:lnTo>
                    <a:pt x="329" y="2905"/>
                  </a:lnTo>
                  <a:lnTo>
                    <a:pt x="8842" y="2905"/>
                  </a:lnTo>
                  <a:cubicBezTo>
                    <a:pt x="8842" y="2905"/>
                    <a:pt x="9156" y="1"/>
                    <a:pt x="912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78"/>
            <p:cNvSpPr/>
            <p:nvPr/>
          </p:nvSpPr>
          <p:spPr>
            <a:xfrm>
              <a:off x="2886700" y="1279350"/>
              <a:ext cx="21950" cy="29975"/>
            </a:xfrm>
            <a:custGeom>
              <a:avLst/>
              <a:gdLst/>
              <a:ahLst/>
              <a:cxnLst/>
              <a:rect l="l" t="t" r="r" b="b"/>
              <a:pathLst>
                <a:path w="878" h="1199" extrusionOk="0">
                  <a:moveTo>
                    <a:pt x="381" y="0"/>
                  </a:moveTo>
                  <a:cubicBezTo>
                    <a:pt x="372" y="0"/>
                    <a:pt x="363" y="1"/>
                    <a:pt x="354" y="1"/>
                  </a:cubicBezTo>
                  <a:cubicBezTo>
                    <a:pt x="138" y="23"/>
                    <a:pt x="0" y="309"/>
                    <a:pt x="47" y="639"/>
                  </a:cubicBezTo>
                  <a:cubicBezTo>
                    <a:pt x="92" y="956"/>
                    <a:pt x="290" y="1198"/>
                    <a:pt x="497" y="1198"/>
                  </a:cubicBezTo>
                  <a:cubicBezTo>
                    <a:pt x="506" y="1198"/>
                    <a:pt x="515" y="1198"/>
                    <a:pt x="524" y="1197"/>
                  </a:cubicBezTo>
                  <a:cubicBezTo>
                    <a:pt x="740" y="1175"/>
                    <a:pt x="878" y="889"/>
                    <a:pt x="831" y="559"/>
                  </a:cubicBezTo>
                  <a:cubicBezTo>
                    <a:pt x="786" y="242"/>
                    <a:pt x="588" y="0"/>
                    <a:pt x="38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78"/>
            <p:cNvSpPr/>
            <p:nvPr/>
          </p:nvSpPr>
          <p:spPr>
            <a:xfrm>
              <a:off x="2893600" y="1309875"/>
              <a:ext cx="49575" cy="78425"/>
            </a:xfrm>
            <a:custGeom>
              <a:avLst/>
              <a:gdLst/>
              <a:ahLst/>
              <a:cxnLst/>
              <a:rect l="l" t="t" r="r" b="b"/>
              <a:pathLst>
                <a:path w="1983" h="3137" extrusionOk="0">
                  <a:moveTo>
                    <a:pt x="1" y="1"/>
                  </a:moveTo>
                  <a:lnTo>
                    <a:pt x="443" y="3121"/>
                  </a:lnTo>
                  <a:cubicBezTo>
                    <a:pt x="443" y="3121"/>
                    <a:pt x="552" y="3137"/>
                    <a:pt x="718" y="3137"/>
                  </a:cubicBezTo>
                  <a:cubicBezTo>
                    <a:pt x="1060" y="3137"/>
                    <a:pt x="1640" y="3070"/>
                    <a:pt x="1983" y="2663"/>
                  </a:cubicBezTo>
                  <a:cubicBezTo>
                    <a:pt x="1025" y="1828"/>
                    <a:pt x="1" y="1"/>
                    <a:pt x="1" y="1"/>
                  </a:cubicBezTo>
                  <a:close/>
                </a:path>
              </a:pathLst>
            </a:custGeom>
            <a:solidFill>
              <a:srgbClr val="630F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78"/>
            <p:cNvSpPr/>
            <p:nvPr/>
          </p:nvSpPr>
          <p:spPr>
            <a:xfrm>
              <a:off x="2845950" y="1231050"/>
              <a:ext cx="49775" cy="21575"/>
            </a:xfrm>
            <a:custGeom>
              <a:avLst/>
              <a:gdLst/>
              <a:ahLst/>
              <a:cxnLst/>
              <a:rect l="l" t="t" r="r" b="b"/>
              <a:pathLst>
                <a:path w="1991" h="863" extrusionOk="0">
                  <a:moveTo>
                    <a:pt x="1410" y="1"/>
                  </a:moveTo>
                  <a:cubicBezTo>
                    <a:pt x="1071" y="1"/>
                    <a:pt x="560" y="89"/>
                    <a:pt x="84" y="523"/>
                  </a:cubicBezTo>
                  <a:cubicBezTo>
                    <a:pt x="5" y="596"/>
                    <a:pt x="1" y="719"/>
                    <a:pt x="72" y="798"/>
                  </a:cubicBezTo>
                  <a:cubicBezTo>
                    <a:pt x="111" y="841"/>
                    <a:pt x="165" y="862"/>
                    <a:pt x="218" y="862"/>
                  </a:cubicBezTo>
                  <a:cubicBezTo>
                    <a:pt x="264" y="862"/>
                    <a:pt x="310" y="846"/>
                    <a:pt x="347" y="813"/>
                  </a:cubicBezTo>
                  <a:cubicBezTo>
                    <a:pt x="732" y="461"/>
                    <a:pt x="1146" y="392"/>
                    <a:pt x="1412" y="392"/>
                  </a:cubicBezTo>
                  <a:cubicBezTo>
                    <a:pt x="1581" y="392"/>
                    <a:pt x="1690" y="420"/>
                    <a:pt x="1693" y="421"/>
                  </a:cubicBezTo>
                  <a:cubicBezTo>
                    <a:pt x="1709" y="425"/>
                    <a:pt x="1726" y="427"/>
                    <a:pt x="1743" y="427"/>
                  </a:cubicBezTo>
                  <a:cubicBezTo>
                    <a:pt x="1766" y="427"/>
                    <a:pt x="1788" y="423"/>
                    <a:pt x="1810" y="415"/>
                  </a:cubicBezTo>
                  <a:cubicBezTo>
                    <a:pt x="1990" y="351"/>
                    <a:pt x="1980" y="92"/>
                    <a:pt x="1794" y="42"/>
                  </a:cubicBezTo>
                  <a:cubicBezTo>
                    <a:pt x="1779" y="38"/>
                    <a:pt x="1632" y="1"/>
                    <a:pt x="141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8"/>
            <p:cNvSpPr/>
            <p:nvPr/>
          </p:nvSpPr>
          <p:spPr>
            <a:xfrm>
              <a:off x="2591200" y="1142425"/>
              <a:ext cx="330475" cy="401600"/>
            </a:xfrm>
            <a:custGeom>
              <a:avLst/>
              <a:gdLst/>
              <a:ahLst/>
              <a:cxnLst/>
              <a:rect l="l" t="t" r="r" b="b"/>
              <a:pathLst>
                <a:path w="13219" h="16064" extrusionOk="0">
                  <a:moveTo>
                    <a:pt x="5952" y="0"/>
                  </a:moveTo>
                  <a:cubicBezTo>
                    <a:pt x="2564" y="0"/>
                    <a:pt x="0" y="3067"/>
                    <a:pt x="712" y="6549"/>
                  </a:cubicBezTo>
                  <a:cubicBezTo>
                    <a:pt x="1537" y="10578"/>
                    <a:pt x="1814" y="12970"/>
                    <a:pt x="4165" y="14840"/>
                  </a:cubicBezTo>
                  <a:cubicBezTo>
                    <a:pt x="5230" y="15687"/>
                    <a:pt x="6405" y="16064"/>
                    <a:pt x="7540" y="16064"/>
                  </a:cubicBezTo>
                  <a:cubicBezTo>
                    <a:pt x="10173" y="16064"/>
                    <a:pt x="12582" y="14033"/>
                    <a:pt x="12860" y="11136"/>
                  </a:cubicBezTo>
                  <a:cubicBezTo>
                    <a:pt x="13219" y="7404"/>
                    <a:pt x="11811" y="1442"/>
                    <a:pt x="7598" y="237"/>
                  </a:cubicBezTo>
                  <a:cubicBezTo>
                    <a:pt x="7036" y="76"/>
                    <a:pt x="6484" y="0"/>
                    <a:pt x="5952" y="0"/>
                  </a:cubicBezTo>
                  <a:close/>
                </a:path>
              </a:pathLst>
            </a:custGeom>
            <a:solidFill>
              <a:srgbClr val="7F3E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8"/>
            <p:cNvSpPr/>
            <p:nvPr/>
          </p:nvSpPr>
          <p:spPr>
            <a:xfrm>
              <a:off x="2474350" y="1018050"/>
              <a:ext cx="432250" cy="466100"/>
            </a:xfrm>
            <a:custGeom>
              <a:avLst/>
              <a:gdLst/>
              <a:ahLst/>
              <a:cxnLst/>
              <a:rect l="l" t="t" r="r" b="b"/>
              <a:pathLst>
                <a:path w="17290" h="18644" extrusionOk="0">
                  <a:moveTo>
                    <a:pt x="9992" y="0"/>
                  </a:moveTo>
                  <a:cubicBezTo>
                    <a:pt x="8591" y="0"/>
                    <a:pt x="7317" y="707"/>
                    <a:pt x="6968" y="1597"/>
                  </a:cubicBezTo>
                  <a:cubicBezTo>
                    <a:pt x="6678" y="1505"/>
                    <a:pt x="6391" y="1463"/>
                    <a:pt x="6115" y="1463"/>
                  </a:cubicBezTo>
                  <a:cubicBezTo>
                    <a:pt x="3948" y="1463"/>
                    <a:pt x="2362" y="4052"/>
                    <a:pt x="4030" y="5657"/>
                  </a:cubicBezTo>
                  <a:cubicBezTo>
                    <a:pt x="3924" y="5647"/>
                    <a:pt x="3821" y="5642"/>
                    <a:pt x="3721" y="5642"/>
                  </a:cubicBezTo>
                  <a:cubicBezTo>
                    <a:pt x="925" y="5642"/>
                    <a:pt x="602" y="9411"/>
                    <a:pt x="2064" y="10155"/>
                  </a:cubicBezTo>
                  <a:cubicBezTo>
                    <a:pt x="0" y="11211"/>
                    <a:pt x="1482" y="13906"/>
                    <a:pt x="2832" y="14061"/>
                  </a:cubicBezTo>
                  <a:cubicBezTo>
                    <a:pt x="3152" y="15656"/>
                    <a:pt x="6537" y="18644"/>
                    <a:pt x="8021" y="18644"/>
                  </a:cubicBezTo>
                  <a:cubicBezTo>
                    <a:pt x="8092" y="18644"/>
                    <a:pt x="8159" y="18637"/>
                    <a:pt x="8222" y="18622"/>
                  </a:cubicBezTo>
                  <a:cubicBezTo>
                    <a:pt x="9572" y="18309"/>
                    <a:pt x="13393" y="14248"/>
                    <a:pt x="14078" y="12124"/>
                  </a:cubicBezTo>
                  <a:cubicBezTo>
                    <a:pt x="14078" y="12124"/>
                    <a:pt x="14771" y="9320"/>
                    <a:pt x="14120" y="8520"/>
                  </a:cubicBezTo>
                  <a:cubicBezTo>
                    <a:pt x="15333" y="8259"/>
                    <a:pt x="16989" y="6783"/>
                    <a:pt x="17125" y="4975"/>
                  </a:cubicBezTo>
                  <a:cubicBezTo>
                    <a:pt x="17290" y="2797"/>
                    <a:pt x="15467" y="1214"/>
                    <a:pt x="13950" y="1214"/>
                  </a:cubicBezTo>
                  <a:cubicBezTo>
                    <a:pt x="13626" y="1214"/>
                    <a:pt x="13316" y="1287"/>
                    <a:pt x="13042" y="1441"/>
                  </a:cubicBezTo>
                  <a:cubicBezTo>
                    <a:pt x="12183" y="405"/>
                    <a:pt x="11051" y="0"/>
                    <a:pt x="99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8"/>
            <p:cNvSpPr/>
            <p:nvPr/>
          </p:nvSpPr>
          <p:spPr>
            <a:xfrm>
              <a:off x="2769300" y="1260650"/>
              <a:ext cx="91025" cy="121275"/>
            </a:xfrm>
            <a:custGeom>
              <a:avLst/>
              <a:gdLst/>
              <a:ahLst/>
              <a:cxnLst/>
              <a:rect l="l" t="t" r="r" b="b"/>
              <a:pathLst>
                <a:path w="3641" h="4851" extrusionOk="0">
                  <a:moveTo>
                    <a:pt x="1341" y="0"/>
                  </a:moveTo>
                  <a:cubicBezTo>
                    <a:pt x="496" y="0"/>
                    <a:pt x="1" y="844"/>
                    <a:pt x="215" y="1861"/>
                  </a:cubicBezTo>
                  <a:cubicBezTo>
                    <a:pt x="439" y="2920"/>
                    <a:pt x="1083" y="3868"/>
                    <a:pt x="1773" y="4458"/>
                  </a:cubicBezTo>
                  <a:cubicBezTo>
                    <a:pt x="2094" y="4731"/>
                    <a:pt x="2394" y="4851"/>
                    <a:pt x="2657" y="4851"/>
                  </a:cubicBezTo>
                  <a:cubicBezTo>
                    <a:pt x="3245" y="4851"/>
                    <a:pt x="3640" y="4246"/>
                    <a:pt x="3624" y="3402"/>
                  </a:cubicBezTo>
                  <a:cubicBezTo>
                    <a:pt x="3602" y="2303"/>
                    <a:pt x="3034" y="518"/>
                    <a:pt x="1864" y="98"/>
                  </a:cubicBezTo>
                  <a:cubicBezTo>
                    <a:pt x="1679" y="32"/>
                    <a:pt x="1503" y="0"/>
                    <a:pt x="1341" y="0"/>
                  </a:cubicBezTo>
                  <a:close/>
                </a:path>
              </a:pathLst>
            </a:custGeom>
            <a:solidFill>
              <a:srgbClr val="7F3E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4" name="Google Shape;3544;p78"/>
          <p:cNvGrpSpPr/>
          <p:nvPr/>
        </p:nvGrpSpPr>
        <p:grpSpPr>
          <a:xfrm>
            <a:off x="1337123" y="3506196"/>
            <a:ext cx="1342587" cy="1238953"/>
            <a:chOff x="934175" y="238125"/>
            <a:chExt cx="5676900" cy="5238700"/>
          </a:xfrm>
        </p:grpSpPr>
        <p:sp>
          <p:nvSpPr>
            <p:cNvPr id="3545" name="Google Shape;3545;p78"/>
            <p:cNvSpPr/>
            <p:nvPr/>
          </p:nvSpPr>
          <p:spPr>
            <a:xfrm>
              <a:off x="4169225" y="3568400"/>
              <a:ext cx="889125" cy="1799900"/>
            </a:xfrm>
            <a:custGeom>
              <a:avLst/>
              <a:gdLst/>
              <a:ahLst/>
              <a:cxnLst/>
              <a:rect l="l" t="t" r="r" b="b"/>
              <a:pathLst>
                <a:path w="35565" h="71996" extrusionOk="0">
                  <a:moveTo>
                    <a:pt x="12756" y="0"/>
                  </a:moveTo>
                  <a:lnTo>
                    <a:pt x="12756" y="67304"/>
                  </a:lnTo>
                  <a:lnTo>
                    <a:pt x="1019" y="68658"/>
                  </a:lnTo>
                  <a:lnTo>
                    <a:pt x="0" y="71996"/>
                  </a:lnTo>
                  <a:lnTo>
                    <a:pt x="35564" y="71996"/>
                  </a:lnTo>
                  <a:lnTo>
                    <a:pt x="34546" y="68658"/>
                  </a:lnTo>
                  <a:lnTo>
                    <a:pt x="22808" y="67304"/>
                  </a:lnTo>
                  <a:lnTo>
                    <a:pt x="22808"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8"/>
            <p:cNvSpPr/>
            <p:nvPr/>
          </p:nvSpPr>
          <p:spPr>
            <a:xfrm>
              <a:off x="4169225" y="3568400"/>
              <a:ext cx="889125" cy="1799900"/>
            </a:xfrm>
            <a:custGeom>
              <a:avLst/>
              <a:gdLst/>
              <a:ahLst/>
              <a:cxnLst/>
              <a:rect l="l" t="t" r="r" b="b"/>
              <a:pathLst>
                <a:path w="35565" h="71996" extrusionOk="0">
                  <a:moveTo>
                    <a:pt x="12756" y="0"/>
                  </a:moveTo>
                  <a:lnTo>
                    <a:pt x="12756" y="67304"/>
                  </a:lnTo>
                  <a:lnTo>
                    <a:pt x="1019" y="68658"/>
                  </a:lnTo>
                  <a:lnTo>
                    <a:pt x="0" y="71996"/>
                  </a:lnTo>
                  <a:lnTo>
                    <a:pt x="35564" y="71996"/>
                  </a:lnTo>
                  <a:lnTo>
                    <a:pt x="34546" y="68658"/>
                  </a:lnTo>
                  <a:lnTo>
                    <a:pt x="22808" y="67304"/>
                  </a:lnTo>
                  <a:lnTo>
                    <a:pt x="2280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78"/>
            <p:cNvSpPr/>
            <p:nvPr/>
          </p:nvSpPr>
          <p:spPr>
            <a:xfrm>
              <a:off x="4200100" y="1304200"/>
              <a:ext cx="1644525" cy="2139325"/>
            </a:xfrm>
            <a:custGeom>
              <a:avLst/>
              <a:gdLst/>
              <a:ahLst/>
              <a:cxnLst/>
              <a:rect l="l" t="t" r="r" b="b"/>
              <a:pathLst>
                <a:path w="65781" h="85573" extrusionOk="0">
                  <a:moveTo>
                    <a:pt x="13512" y="0"/>
                  </a:moveTo>
                  <a:cubicBezTo>
                    <a:pt x="4552" y="28348"/>
                    <a:pt x="0" y="57225"/>
                    <a:pt x="20" y="85572"/>
                  </a:cubicBezTo>
                  <a:lnTo>
                    <a:pt x="52289" y="85572"/>
                  </a:lnTo>
                  <a:cubicBezTo>
                    <a:pt x="52268" y="57225"/>
                    <a:pt x="56822" y="28348"/>
                    <a:pt x="65781"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78"/>
            <p:cNvSpPr/>
            <p:nvPr/>
          </p:nvSpPr>
          <p:spPr>
            <a:xfrm>
              <a:off x="4200100" y="1304200"/>
              <a:ext cx="1644525" cy="2139325"/>
            </a:xfrm>
            <a:custGeom>
              <a:avLst/>
              <a:gdLst/>
              <a:ahLst/>
              <a:cxnLst/>
              <a:rect l="l" t="t" r="r" b="b"/>
              <a:pathLst>
                <a:path w="65781" h="85573" extrusionOk="0">
                  <a:moveTo>
                    <a:pt x="13512" y="0"/>
                  </a:moveTo>
                  <a:cubicBezTo>
                    <a:pt x="4552" y="28348"/>
                    <a:pt x="0" y="57225"/>
                    <a:pt x="20" y="85572"/>
                  </a:cubicBezTo>
                  <a:lnTo>
                    <a:pt x="52289" y="85572"/>
                  </a:lnTo>
                  <a:cubicBezTo>
                    <a:pt x="52268" y="57225"/>
                    <a:pt x="56822" y="28348"/>
                    <a:pt x="657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8"/>
            <p:cNvSpPr/>
            <p:nvPr/>
          </p:nvSpPr>
          <p:spPr>
            <a:xfrm>
              <a:off x="4121600" y="1304200"/>
              <a:ext cx="1644575" cy="2139325"/>
            </a:xfrm>
            <a:custGeom>
              <a:avLst/>
              <a:gdLst/>
              <a:ahLst/>
              <a:cxnLst/>
              <a:rect l="l" t="t" r="r" b="b"/>
              <a:pathLst>
                <a:path w="65783" h="85573" extrusionOk="0">
                  <a:moveTo>
                    <a:pt x="13513" y="0"/>
                  </a:moveTo>
                  <a:cubicBezTo>
                    <a:pt x="4555" y="28348"/>
                    <a:pt x="1" y="57225"/>
                    <a:pt x="22" y="85572"/>
                  </a:cubicBezTo>
                  <a:lnTo>
                    <a:pt x="52291" y="85572"/>
                  </a:lnTo>
                  <a:cubicBezTo>
                    <a:pt x="52271" y="57225"/>
                    <a:pt x="56824" y="28348"/>
                    <a:pt x="657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8"/>
            <p:cNvSpPr/>
            <p:nvPr/>
          </p:nvSpPr>
          <p:spPr>
            <a:xfrm>
              <a:off x="3358350" y="3371225"/>
              <a:ext cx="1850050" cy="273000"/>
            </a:xfrm>
            <a:custGeom>
              <a:avLst/>
              <a:gdLst/>
              <a:ahLst/>
              <a:cxnLst/>
              <a:rect l="l" t="t" r="r" b="b"/>
              <a:pathLst>
                <a:path w="74002" h="10920" extrusionOk="0">
                  <a:moveTo>
                    <a:pt x="14880" y="0"/>
                  </a:moveTo>
                  <a:cubicBezTo>
                    <a:pt x="8767" y="0"/>
                    <a:pt x="3110" y="4152"/>
                    <a:pt x="1" y="10920"/>
                  </a:cubicBezTo>
                  <a:lnTo>
                    <a:pt x="74002" y="10920"/>
                  </a:lnTo>
                  <a:lnTo>
                    <a:pt x="68986" y="0"/>
                  </a:ln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8"/>
            <p:cNvSpPr/>
            <p:nvPr/>
          </p:nvSpPr>
          <p:spPr>
            <a:xfrm>
              <a:off x="4690900" y="3371225"/>
              <a:ext cx="916625" cy="273000"/>
            </a:xfrm>
            <a:custGeom>
              <a:avLst/>
              <a:gdLst/>
              <a:ahLst/>
              <a:cxnLst/>
              <a:rect l="l" t="t" r="r" b="b"/>
              <a:pathLst>
                <a:path w="36665" h="10920" extrusionOk="0">
                  <a:moveTo>
                    <a:pt x="14880" y="0"/>
                  </a:moveTo>
                  <a:cubicBezTo>
                    <a:pt x="8766" y="0"/>
                    <a:pt x="3109" y="4152"/>
                    <a:pt x="0" y="10920"/>
                  </a:cubicBezTo>
                  <a:lnTo>
                    <a:pt x="35731" y="10920"/>
                  </a:lnTo>
                  <a:cubicBezTo>
                    <a:pt x="36664" y="3532"/>
                    <a:pt x="33637" y="0"/>
                    <a:pt x="27525"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8"/>
            <p:cNvSpPr/>
            <p:nvPr/>
          </p:nvSpPr>
          <p:spPr>
            <a:xfrm>
              <a:off x="4690900" y="3371225"/>
              <a:ext cx="916625" cy="273000"/>
            </a:xfrm>
            <a:custGeom>
              <a:avLst/>
              <a:gdLst/>
              <a:ahLst/>
              <a:cxnLst/>
              <a:rect l="l" t="t" r="r" b="b"/>
              <a:pathLst>
                <a:path w="36665" h="10920" extrusionOk="0">
                  <a:moveTo>
                    <a:pt x="14880" y="0"/>
                  </a:moveTo>
                  <a:cubicBezTo>
                    <a:pt x="8766" y="0"/>
                    <a:pt x="3109" y="4152"/>
                    <a:pt x="0" y="10920"/>
                  </a:cubicBezTo>
                  <a:lnTo>
                    <a:pt x="35731" y="10920"/>
                  </a:lnTo>
                  <a:cubicBezTo>
                    <a:pt x="36664" y="3532"/>
                    <a:pt x="33637" y="0"/>
                    <a:pt x="2752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8"/>
            <p:cNvSpPr/>
            <p:nvPr/>
          </p:nvSpPr>
          <p:spPr>
            <a:xfrm>
              <a:off x="3483550" y="4815900"/>
              <a:ext cx="276350" cy="401250"/>
            </a:xfrm>
            <a:custGeom>
              <a:avLst/>
              <a:gdLst/>
              <a:ahLst/>
              <a:cxnLst/>
              <a:rect l="l" t="t" r="r" b="b"/>
              <a:pathLst>
                <a:path w="11054" h="16050" extrusionOk="0">
                  <a:moveTo>
                    <a:pt x="6697" y="1"/>
                  </a:moveTo>
                  <a:lnTo>
                    <a:pt x="1" y="880"/>
                  </a:lnTo>
                  <a:lnTo>
                    <a:pt x="4358" y="16049"/>
                  </a:lnTo>
                  <a:lnTo>
                    <a:pt x="11053" y="15170"/>
                  </a:lnTo>
                  <a:lnTo>
                    <a:pt x="6697" y="1"/>
                  </a:lnTo>
                  <a:close/>
                </a:path>
              </a:pathLst>
            </a:custGeom>
            <a:solidFill>
              <a:srgbClr val="FFD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8"/>
            <p:cNvSpPr/>
            <p:nvPr/>
          </p:nvSpPr>
          <p:spPr>
            <a:xfrm>
              <a:off x="3248998" y="5148152"/>
              <a:ext cx="573875" cy="241025"/>
            </a:xfrm>
            <a:custGeom>
              <a:avLst/>
              <a:gdLst/>
              <a:ahLst/>
              <a:cxnLst/>
              <a:rect l="l" t="t" r="r" b="b"/>
              <a:pathLst>
                <a:path w="22955" h="9641" extrusionOk="0">
                  <a:moveTo>
                    <a:pt x="21210" y="0"/>
                  </a:moveTo>
                  <a:cubicBezTo>
                    <a:pt x="21186" y="0"/>
                    <a:pt x="21161" y="2"/>
                    <a:pt x="21136" y="5"/>
                  </a:cubicBezTo>
                  <a:lnTo>
                    <a:pt x="13621" y="992"/>
                  </a:lnTo>
                  <a:cubicBezTo>
                    <a:pt x="13222" y="1045"/>
                    <a:pt x="12829" y="1243"/>
                    <a:pt x="12523" y="1555"/>
                  </a:cubicBezTo>
                  <a:cubicBezTo>
                    <a:pt x="10829" y="3285"/>
                    <a:pt x="6576" y="5427"/>
                    <a:pt x="1202" y="6595"/>
                  </a:cubicBezTo>
                  <a:cubicBezTo>
                    <a:pt x="7" y="6854"/>
                    <a:pt x="0" y="9640"/>
                    <a:pt x="2748" y="9640"/>
                  </a:cubicBezTo>
                  <a:cubicBezTo>
                    <a:pt x="2756" y="9640"/>
                    <a:pt x="2763" y="9640"/>
                    <a:pt x="2770" y="9640"/>
                  </a:cubicBezTo>
                  <a:cubicBezTo>
                    <a:pt x="5601" y="9624"/>
                    <a:pt x="12593" y="8647"/>
                    <a:pt x="14626" y="8380"/>
                  </a:cubicBezTo>
                  <a:cubicBezTo>
                    <a:pt x="17931" y="7945"/>
                    <a:pt x="19200" y="7935"/>
                    <a:pt x="21822" y="7637"/>
                  </a:cubicBezTo>
                  <a:cubicBezTo>
                    <a:pt x="22453" y="7566"/>
                    <a:pt x="22955" y="6906"/>
                    <a:pt x="22837" y="6295"/>
                  </a:cubicBezTo>
                  <a:lnTo>
                    <a:pt x="21691" y="397"/>
                  </a:lnTo>
                  <a:cubicBezTo>
                    <a:pt x="21645" y="157"/>
                    <a:pt x="21450" y="0"/>
                    <a:pt x="21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78"/>
            <p:cNvSpPr/>
            <p:nvPr/>
          </p:nvSpPr>
          <p:spPr>
            <a:xfrm>
              <a:off x="3483550" y="4816000"/>
              <a:ext cx="223725" cy="217500"/>
            </a:xfrm>
            <a:custGeom>
              <a:avLst/>
              <a:gdLst/>
              <a:ahLst/>
              <a:cxnLst/>
              <a:rect l="l" t="t" r="r" b="b"/>
              <a:pathLst>
                <a:path w="8949" h="8700" extrusionOk="0">
                  <a:moveTo>
                    <a:pt x="6699" y="0"/>
                  </a:moveTo>
                  <a:lnTo>
                    <a:pt x="1" y="881"/>
                  </a:lnTo>
                  <a:lnTo>
                    <a:pt x="2250" y="8699"/>
                  </a:lnTo>
                  <a:lnTo>
                    <a:pt x="8948" y="7820"/>
                  </a:lnTo>
                  <a:lnTo>
                    <a:pt x="6699" y="0"/>
                  </a:lnTo>
                  <a:close/>
                </a:path>
              </a:pathLst>
            </a:custGeom>
            <a:solidFill>
              <a:srgbClr val="FFC8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78"/>
            <p:cNvSpPr/>
            <p:nvPr/>
          </p:nvSpPr>
          <p:spPr>
            <a:xfrm>
              <a:off x="2996875" y="2763700"/>
              <a:ext cx="1940500" cy="2172975"/>
            </a:xfrm>
            <a:custGeom>
              <a:avLst/>
              <a:gdLst/>
              <a:ahLst/>
              <a:cxnLst/>
              <a:rect l="l" t="t" r="r" b="b"/>
              <a:pathLst>
                <a:path w="77620" h="86919" extrusionOk="0">
                  <a:moveTo>
                    <a:pt x="52491" y="0"/>
                  </a:moveTo>
                  <a:cubicBezTo>
                    <a:pt x="52491" y="0"/>
                    <a:pt x="0" y="3757"/>
                    <a:pt x="2118" y="22987"/>
                  </a:cubicBezTo>
                  <a:cubicBezTo>
                    <a:pt x="5162" y="50626"/>
                    <a:pt x="17088" y="86918"/>
                    <a:pt x="17088" y="86918"/>
                  </a:cubicBezTo>
                  <a:lnTo>
                    <a:pt x="29265" y="84827"/>
                  </a:lnTo>
                  <a:cubicBezTo>
                    <a:pt x="29265" y="84827"/>
                    <a:pt x="24134" y="51344"/>
                    <a:pt x="21426" y="29807"/>
                  </a:cubicBezTo>
                  <a:cubicBezTo>
                    <a:pt x="34525" y="24376"/>
                    <a:pt x="70035" y="29577"/>
                    <a:pt x="74207" y="18268"/>
                  </a:cubicBezTo>
                  <a:cubicBezTo>
                    <a:pt x="77620" y="9016"/>
                    <a:pt x="75775" y="0"/>
                    <a:pt x="757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8"/>
            <p:cNvSpPr/>
            <p:nvPr/>
          </p:nvSpPr>
          <p:spPr>
            <a:xfrm>
              <a:off x="3275100" y="3163925"/>
              <a:ext cx="448375" cy="559175"/>
            </a:xfrm>
            <a:custGeom>
              <a:avLst/>
              <a:gdLst/>
              <a:ahLst/>
              <a:cxnLst/>
              <a:rect l="l" t="t" r="r" b="b"/>
              <a:pathLst>
                <a:path w="17935" h="22367" extrusionOk="0">
                  <a:moveTo>
                    <a:pt x="15787" y="0"/>
                  </a:moveTo>
                  <a:cubicBezTo>
                    <a:pt x="9626" y="0"/>
                    <a:pt x="0" y="8571"/>
                    <a:pt x="11678" y="22366"/>
                  </a:cubicBezTo>
                  <a:cubicBezTo>
                    <a:pt x="11670" y="19527"/>
                    <a:pt x="10609" y="16260"/>
                    <a:pt x="10300" y="13794"/>
                  </a:cubicBezTo>
                  <a:cubicBezTo>
                    <a:pt x="10582" y="13676"/>
                    <a:pt x="10883" y="13558"/>
                    <a:pt x="11192" y="13458"/>
                  </a:cubicBezTo>
                  <a:cubicBezTo>
                    <a:pt x="11420" y="13376"/>
                    <a:pt x="11646" y="13294"/>
                    <a:pt x="11893" y="13222"/>
                  </a:cubicBezTo>
                  <a:cubicBezTo>
                    <a:pt x="12848" y="12913"/>
                    <a:pt x="13894" y="12649"/>
                    <a:pt x="15014" y="12421"/>
                  </a:cubicBezTo>
                  <a:cubicBezTo>
                    <a:pt x="15269" y="12376"/>
                    <a:pt x="15524" y="12321"/>
                    <a:pt x="15787" y="12276"/>
                  </a:cubicBezTo>
                  <a:cubicBezTo>
                    <a:pt x="16005" y="12230"/>
                    <a:pt x="16242" y="12194"/>
                    <a:pt x="16470" y="12148"/>
                  </a:cubicBezTo>
                  <a:cubicBezTo>
                    <a:pt x="16906" y="12075"/>
                    <a:pt x="17362" y="12002"/>
                    <a:pt x="17816" y="11938"/>
                  </a:cubicBezTo>
                  <a:cubicBezTo>
                    <a:pt x="17853" y="11930"/>
                    <a:pt x="17899" y="11930"/>
                    <a:pt x="17934" y="11921"/>
                  </a:cubicBezTo>
                  <a:cubicBezTo>
                    <a:pt x="17061" y="5714"/>
                    <a:pt x="15787" y="0"/>
                    <a:pt x="1578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8"/>
            <p:cNvSpPr/>
            <p:nvPr/>
          </p:nvSpPr>
          <p:spPr>
            <a:xfrm>
              <a:off x="3370100" y="4791875"/>
              <a:ext cx="405200" cy="208575"/>
            </a:xfrm>
            <a:custGeom>
              <a:avLst/>
              <a:gdLst/>
              <a:ahLst/>
              <a:cxnLst/>
              <a:rect l="l" t="t" r="r" b="b"/>
              <a:pathLst>
                <a:path w="16208" h="8343" extrusionOk="0">
                  <a:moveTo>
                    <a:pt x="14302" y="1"/>
                  </a:moveTo>
                  <a:lnTo>
                    <a:pt x="0" y="3205"/>
                  </a:lnTo>
                  <a:lnTo>
                    <a:pt x="1929" y="8342"/>
                  </a:lnTo>
                  <a:lnTo>
                    <a:pt x="16207" y="6466"/>
                  </a:lnTo>
                  <a:lnTo>
                    <a:pt x="1430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8"/>
            <p:cNvSpPr/>
            <p:nvPr/>
          </p:nvSpPr>
          <p:spPr>
            <a:xfrm>
              <a:off x="3475000" y="5170275"/>
              <a:ext cx="87450" cy="40850"/>
            </a:xfrm>
            <a:custGeom>
              <a:avLst/>
              <a:gdLst/>
              <a:ahLst/>
              <a:cxnLst/>
              <a:rect l="l" t="t" r="r" b="b"/>
              <a:pathLst>
                <a:path w="3498" h="1634" extrusionOk="0">
                  <a:moveTo>
                    <a:pt x="820" y="313"/>
                  </a:moveTo>
                  <a:cubicBezTo>
                    <a:pt x="1364" y="313"/>
                    <a:pt x="2261" y="644"/>
                    <a:pt x="2935" y="958"/>
                  </a:cubicBezTo>
                  <a:lnTo>
                    <a:pt x="2936" y="958"/>
                  </a:lnTo>
                  <a:cubicBezTo>
                    <a:pt x="2230" y="1197"/>
                    <a:pt x="1626" y="1321"/>
                    <a:pt x="1181" y="1321"/>
                  </a:cubicBezTo>
                  <a:cubicBezTo>
                    <a:pt x="892" y="1321"/>
                    <a:pt x="670" y="1269"/>
                    <a:pt x="531" y="1162"/>
                  </a:cubicBezTo>
                  <a:cubicBezTo>
                    <a:pt x="385" y="1051"/>
                    <a:pt x="325" y="874"/>
                    <a:pt x="347" y="620"/>
                  </a:cubicBezTo>
                  <a:cubicBezTo>
                    <a:pt x="358" y="503"/>
                    <a:pt x="403" y="427"/>
                    <a:pt x="491" y="379"/>
                  </a:cubicBezTo>
                  <a:cubicBezTo>
                    <a:pt x="573" y="333"/>
                    <a:pt x="686" y="313"/>
                    <a:pt x="820" y="313"/>
                  </a:cubicBezTo>
                  <a:close/>
                  <a:moveTo>
                    <a:pt x="824" y="1"/>
                  </a:moveTo>
                  <a:cubicBezTo>
                    <a:pt x="636" y="1"/>
                    <a:pt x="470" y="31"/>
                    <a:pt x="339" y="103"/>
                  </a:cubicBezTo>
                  <a:cubicBezTo>
                    <a:pt x="159" y="203"/>
                    <a:pt x="54" y="371"/>
                    <a:pt x="34" y="592"/>
                  </a:cubicBezTo>
                  <a:cubicBezTo>
                    <a:pt x="1" y="957"/>
                    <a:pt x="104" y="1232"/>
                    <a:pt x="341" y="1412"/>
                  </a:cubicBezTo>
                  <a:cubicBezTo>
                    <a:pt x="549" y="1572"/>
                    <a:pt x="846" y="1633"/>
                    <a:pt x="1182" y="1633"/>
                  </a:cubicBezTo>
                  <a:cubicBezTo>
                    <a:pt x="1330" y="1633"/>
                    <a:pt x="1484" y="1621"/>
                    <a:pt x="1642" y="1601"/>
                  </a:cubicBezTo>
                  <a:cubicBezTo>
                    <a:pt x="2260" y="1519"/>
                    <a:pt x="2927" y="1303"/>
                    <a:pt x="3393" y="1128"/>
                  </a:cubicBezTo>
                  <a:cubicBezTo>
                    <a:pt x="3451" y="1106"/>
                    <a:pt x="3491" y="1053"/>
                    <a:pt x="3495" y="990"/>
                  </a:cubicBezTo>
                  <a:cubicBezTo>
                    <a:pt x="3498" y="928"/>
                    <a:pt x="3465" y="870"/>
                    <a:pt x="3410" y="841"/>
                  </a:cubicBezTo>
                  <a:cubicBezTo>
                    <a:pt x="3216" y="741"/>
                    <a:pt x="1756" y="1"/>
                    <a:pt x="8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8"/>
            <p:cNvSpPr/>
            <p:nvPr/>
          </p:nvSpPr>
          <p:spPr>
            <a:xfrm>
              <a:off x="3509400" y="5125925"/>
              <a:ext cx="53050" cy="72800"/>
            </a:xfrm>
            <a:custGeom>
              <a:avLst/>
              <a:gdLst/>
              <a:ahLst/>
              <a:cxnLst/>
              <a:rect l="l" t="t" r="r" b="b"/>
              <a:pathLst>
                <a:path w="2122" h="2912" extrusionOk="0">
                  <a:moveTo>
                    <a:pt x="779" y="314"/>
                  </a:moveTo>
                  <a:cubicBezTo>
                    <a:pt x="881" y="314"/>
                    <a:pt x="983" y="348"/>
                    <a:pt x="1065" y="411"/>
                  </a:cubicBezTo>
                  <a:cubicBezTo>
                    <a:pt x="1519" y="746"/>
                    <a:pt x="1719" y="1841"/>
                    <a:pt x="1783" y="2479"/>
                  </a:cubicBezTo>
                  <a:cubicBezTo>
                    <a:pt x="1137" y="2064"/>
                    <a:pt x="334" y="1090"/>
                    <a:pt x="372" y="598"/>
                  </a:cubicBezTo>
                  <a:cubicBezTo>
                    <a:pt x="380" y="505"/>
                    <a:pt x="417" y="390"/>
                    <a:pt x="640" y="332"/>
                  </a:cubicBezTo>
                  <a:cubicBezTo>
                    <a:pt x="663" y="326"/>
                    <a:pt x="688" y="322"/>
                    <a:pt x="712" y="319"/>
                  </a:cubicBezTo>
                  <a:cubicBezTo>
                    <a:pt x="734" y="316"/>
                    <a:pt x="757" y="314"/>
                    <a:pt x="779" y="314"/>
                  </a:cubicBezTo>
                  <a:close/>
                  <a:moveTo>
                    <a:pt x="782" y="1"/>
                  </a:moveTo>
                  <a:cubicBezTo>
                    <a:pt x="711" y="1"/>
                    <a:pt x="637" y="10"/>
                    <a:pt x="562" y="29"/>
                  </a:cubicBezTo>
                  <a:cubicBezTo>
                    <a:pt x="259" y="106"/>
                    <a:pt x="80" y="300"/>
                    <a:pt x="60" y="575"/>
                  </a:cubicBezTo>
                  <a:cubicBezTo>
                    <a:pt x="0" y="1325"/>
                    <a:pt x="1182" y="2590"/>
                    <a:pt x="1900" y="2899"/>
                  </a:cubicBezTo>
                  <a:cubicBezTo>
                    <a:pt x="1919" y="2908"/>
                    <a:pt x="1940" y="2912"/>
                    <a:pt x="1961" y="2912"/>
                  </a:cubicBezTo>
                  <a:cubicBezTo>
                    <a:pt x="1968" y="2912"/>
                    <a:pt x="1975" y="2911"/>
                    <a:pt x="1982" y="2910"/>
                  </a:cubicBezTo>
                  <a:cubicBezTo>
                    <a:pt x="2007" y="2907"/>
                    <a:pt x="2030" y="2898"/>
                    <a:pt x="2051" y="2883"/>
                  </a:cubicBezTo>
                  <a:cubicBezTo>
                    <a:pt x="2096" y="2852"/>
                    <a:pt x="2122" y="2801"/>
                    <a:pt x="2119" y="2748"/>
                  </a:cubicBezTo>
                  <a:cubicBezTo>
                    <a:pt x="2114" y="2665"/>
                    <a:pt x="2012" y="722"/>
                    <a:pt x="1252" y="160"/>
                  </a:cubicBezTo>
                  <a:cubicBezTo>
                    <a:pt x="1108" y="54"/>
                    <a:pt x="950" y="1"/>
                    <a:pt x="7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8"/>
            <p:cNvSpPr/>
            <p:nvPr/>
          </p:nvSpPr>
          <p:spPr>
            <a:xfrm>
              <a:off x="3702775" y="1405925"/>
              <a:ext cx="788050" cy="1020225"/>
            </a:xfrm>
            <a:custGeom>
              <a:avLst/>
              <a:gdLst/>
              <a:ahLst/>
              <a:cxnLst/>
              <a:rect l="l" t="t" r="r" b="b"/>
              <a:pathLst>
                <a:path w="31522" h="40809" extrusionOk="0">
                  <a:moveTo>
                    <a:pt x="13051" y="27293"/>
                  </a:moveTo>
                  <a:lnTo>
                    <a:pt x="13051" y="27293"/>
                  </a:lnTo>
                  <a:cubicBezTo>
                    <a:pt x="13078" y="27309"/>
                    <a:pt x="13011" y="27430"/>
                    <a:pt x="12885" y="27596"/>
                  </a:cubicBezTo>
                  <a:lnTo>
                    <a:pt x="12885" y="27596"/>
                  </a:lnTo>
                  <a:lnTo>
                    <a:pt x="13051" y="27293"/>
                  </a:lnTo>
                  <a:close/>
                  <a:moveTo>
                    <a:pt x="21583" y="1"/>
                  </a:moveTo>
                  <a:cubicBezTo>
                    <a:pt x="20956" y="2282"/>
                    <a:pt x="20322" y="4711"/>
                    <a:pt x="19632" y="7054"/>
                  </a:cubicBezTo>
                  <a:cubicBezTo>
                    <a:pt x="18960" y="9418"/>
                    <a:pt x="18255" y="11771"/>
                    <a:pt x="17547" y="14117"/>
                  </a:cubicBezTo>
                  <a:cubicBezTo>
                    <a:pt x="16826" y="16458"/>
                    <a:pt x="16066" y="18776"/>
                    <a:pt x="15288" y="21079"/>
                  </a:cubicBezTo>
                  <a:cubicBezTo>
                    <a:pt x="14501" y="23317"/>
                    <a:pt x="13690" y="25526"/>
                    <a:pt x="12815" y="27686"/>
                  </a:cubicBezTo>
                  <a:lnTo>
                    <a:pt x="12815" y="27686"/>
                  </a:lnTo>
                  <a:cubicBezTo>
                    <a:pt x="12730" y="27792"/>
                    <a:pt x="12627" y="27910"/>
                    <a:pt x="12514" y="28029"/>
                  </a:cubicBezTo>
                  <a:cubicBezTo>
                    <a:pt x="12172" y="28398"/>
                    <a:pt x="11702" y="28798"/>
                    <a:pt x="11195" y="29188"/>
                  </a:cubicBezTo>
                  <a:cubicBezTo>
                    <a:pt x="10173" y="29969"/>
                    <a:pt x="8994" y="30772"/>
                    <a:pt x="7758" y="31520"/>
                  </a:cubicBezTo>
                  <a:cubicBezTo>
                    <a:pt x="6529" y="32289"/>
                    <a:pt x="5241" y="33028"/>
                    <a:pt x="3936" y="33769"/>
                  </a:cubicBezTo>
                  <a:lnTo>
                    <a:pt x="1" y="35983"/>
                  </a:lnTo>
                  <a:lnTo>
                    <a:pt x="1537" y="40809"/>
                  </a:lnTo>
                  <a:cubicBezTo>
                    <a:pt x="3196" y="40586"/>
                    <a:pt x="4742" y="40262"/>
                    <a:pt x="6326" y="39880"/>
                  </a:cubicBezTo>
                  <a:cubicBezTo>
                    <a:pt x="7900" y="39492"/>
                    <a:pt x="9462" y="39031"/>
                    <a:pt x="11030" y="38483"/>
                  </a:cubicBezTo>
                  <a:cubicBezTo>
                    <a:pt x="12590" y="37914"/>
                    <a:pt x="14166" y="37298"/>
                    <a:pt x="15761" y="36432"/>
                  </a:cubicBezTo>
                  <a:cubicBezTo>
                    <a:pt x="16560" y="35999"/>
                    <a:pt x="17370" y="35522"/>
                    <a:pt x="18215" y="34900"/>
                  </a:cubicBezTo>
                  <a:cubicBezTo>
                    <a:pt x="19057" y="34268"/>
                    <a:pt x="19934" y="33527"/>
                    <a:pt x="20832" y="32260"/>
                  </a:cubicBezTo>
                  <a:lnTo>
                    <a:pt x="20920" y="32137"/>
                  </a:lnTo>
                  <a:lnTo>
                    <a:pt x="21130" y="31717"/>
                  </a:lnTo>
                  <a:cubicBezTo>
                    <a:pt x="22316" y="29346"/>
                    <a:pt x="23420" y="26960"/>
                    <a:pt x="24407" y="24548"/>
                  </a:cubicBezTo>
                  <a:cubicBezTo>
                    <a:pt x="25398" y="22142"/>
                    <a:pt x="26324" y="19719"/>
                    <a:pt x="27168" y="17279"/>
                  </a:cubicBezTo>
                  <a:cubicBezTo>
                    <a:pt x="28024" y="14843"/>
                    <a:pt x="28804" y="12389"/>
                    <a:pt x="29532" y="9921"/>
                  </a:cubicBezTo>
                  <a:cubicBezTo>
                    <a:pt x="30239" y="7431"/>
                    <a:pt x="30936" y="5008"/>
                    <a:pt x="31521" y="2405"/>
                  </a:cubicBezTo>
                  <a:lnTo>
                    <a:pt x="21583" y="1"/>
                  </a:lnTo>
                  <a:close/>
                </a:path>
              </a:pathLst>
            </a:custGeom>
            <a:solidFill>
              <a:srgbClr val="FFDECC"/>
            </a:solidFill>
            <a:ln w="9525" cap="flat" cmpd="sng">
              <a:solidFill>
                <a:srgbClr val="FFDEC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8"/>
            <p:cNvSpPr/>
            <p:nvPr/>
          </p:nvSpPr>
          <p:spPr>
            <a:xfrm>
              <a:off x="3988700" y="1302650"/>
              <a:ext cx="600800" cy="712000"/>
            </a:xfrm>
            <a:custGeom>
              <a:avLst/>
              <a:gdLst/>
              <a:ahLst/>
              <a:cxnLst/>
              <a:rect l="l" t="t" r="r" b="b"/>
              <a:pathLst>
                <a:path w="24032" h="28480" extrusionOk="0">
                  <a:moveTo>
                    <a:pt x="18318" y="1"/>
                  </a:moveTo>
                  <a:cubicBezTo>
                    <a:pt x="15419" y="1"/>
                    <a:pt x="11905" y="1536"/>
                    <a:pt x="9114" y="4738"/>
                  </a:cubicBezTo>
                  <a:cubicBezTo>
                    <a:pt x="3629" y="11033"/>
                    <a:pt x="1" y="19843"/>
                    <a:pt x="1" y="19843"/>
                  </a:cubicBezTo>
                  <a:lnTo>
                    <a:pt x="14341" y="28480"/>
                  </a:lnTo>
                  <a:cubicBezTo>
                    <a:pt x="18482" y="23433"/>
                    <a:pt x="23648" y="10081"/>
                    <a:pt x="23859" y="5574"/>
                  </a:cubicBezTo>
                  <a:cubicBezTo>
                    <a:pt x="24032" y="1920"/>
                    <a:pt x="21560" y="1"/>
                    <a:pt x="18318"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8"/>
            <p:cNvSpPr/>
            <p:nvPr/>
          </p:nvSpPr>
          <p:spPr>
            <a:xfrm>
              <a:off x="3988700" y="1302650"/>
              <a:ext cx="600800" cy="712000"/>
            </a:xfrm>
            <a:custGeom>
              <a:avLst/>
              <a:gdLst/>
              <a:ahLst/>
              <a:cxnLst/>
              <a:rect l="l" t="t" r="r" b="b"/>
              <a:pathLst>
                <a:path w="24032" h="28480" extrusionOk="0">
                  <a:moveTo>
                    <a:pt x="18318" y="1"/>
                  </a:moveTo>
                  <a:cubicBezTo>
                    <a:pt x="15419" y="1"/>
                    <a:pt x="11905" y="1536"/>
                    <a:pt x="9114" y="4738"/>
                  </a:cubicBezTo>
                  <a:cubicBezTo>
                    <a:pt x="3629" y="11033"/>
                    <a:pt x="1" y="19843"/>
                    <a:pt x="1" y="19843"/>
                  </a:cubicBezTo>
                  <a:lnTo>
                    <a:pt x="14341" y="28480"/>
                  </a:lnTo>
                  <a:cubicBezTo>
                    <a:pt x="18482" y="23433"/>
                    <a:pt x="23648" y="10081"/>
                    <a:pt x="23859" y="5574"/>
                  </a:cubicBezTo>
                  <a:cubicBezTo>
                    <a:pt x="24032" y="1920"/>
                    <a:pt x="21560" y="1"/>
                    <a:pt x="183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8"/>
            <p:cNvSpPr/>
            <p:nvPr/>
          </p:nvSpPr>
          <p:spPr>
            <a:xfrm>
              <a:off x="4184800" y="1563625"/>
              <a:ext cx="316925" cy="451000"/>
            </a:xfrm>
            <a:custGeom>
              <a:avLst/>
              <a:gdLst/>
              <a:ahLst/>
              <a:cxnLst/>
              <a:rect l="l" t="t" r="r" b="b"/>
              <a:pathLst>
                <a:path w="12677" h="18040" extrusionOk="0">
                  <a:moveTo>
                    <a:pt x="8010" y="1"/>
                  </a:moveTo>
                  <a:cubicBezTo>
                    <a:pt x="7478" y="1"/>
                    <a:pt x="6916" y="224"/>
                    <a:pt x="6324" y="722"/>
                  </a:cubicBezTo>
                  <a:cubicBezTo>
                    <a:pt x="3194" y="3352"/>
                    <a:pt x="973" y="8821"/>
                    <a:pt x="0" y="14126"/>
                  </a:cubicBezTo>
                  <a:lnTo>
                    <a:pt x="6498" y="18040"/>
                  </a:lnTo>
                  <a:cubicBezTo>
                    <a:pt x="8545" y="15545"/>
                    <a:pt x="10847" y="11024"/>
                    <a:pt x="12676" y="6528"/>
                  </a:cubicBezTo>
                  <a:cubicBezTo>
                    <a:pt x="11524" y="3022"/>
                    <a:pt x="9967" y="1"/>
                    <a:pt x="8010"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8"/>
            <p:cNvSpPr/>
            <p:nvPr/>
          </p:nvSpPr>
          <p:spPr>
            <a:xfrm>
              <a:off x="4046250" y="4905525"/>
              <a:ext cx="245950" cy="390575"/>
            </a:xfrm>
            <a:custGeom>
              <a:avLst/>
              <a:gdLst/>
              <a:ahLst/>
              <a:cxnLst/>
              <a:rect l="l" t="t" r="r" b="b"/>
              <a:pathLst>
                <a:path w="9838" h="15623" extrusionOk="0">
                  <a:moveTo>
                    <a:pt x="1" y="0"/>
                  </a:moveTo>
                  <a:lnTo>
                    <a:pt x="3091" y="15622"/>
                  </a:lnTo>
                  <a:lnTo>
                    <a:pt x="9837" y="15622"/>
                  </a:lnTo>
                  <a:lnTo>
                    <a:pt x="6747" y="0"/>
                  </a:lnTo>
                  <a:close/>
                </a:path>
              </a:pathLst>
            </a:custGeom>
            <a:solidFill>
              <a:srgbClr val="FFD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8"/>
            <p:cNvSpPr/>
            <p:nvPr/>
          </p:nvSpPr>
          <p:spPr>
            <a:xfrm>
              <a:off x="3753925" y="5255050"/>
              <a:ext cx="576475" cy="191775"/>
            </a:xfrm>
            <a:custGeom>
              <a:avLst/>
              <a:gdLst/>
              <a:ahLst/>
              <a:cxnLst/>
              <a:rect l="l" t="t" r="r" b="b"/>
              <a:pathLst>
                <a:path w="23059" h="7671" extrusionOk="0">
                  <a:moveTo>
                    <a:pt x="14575" y="1"/>
                  </a:moveTo>
                  <a:cubicBezTo>
                    <a:pt x="14171" y="1"/>
                    <a:pt x="13757" y="146"/>
                    <a:pt x="13413" y="416"/>
                  </a:cubicBezTo>
                  <a:cubicBezTo>
                    <a:pt x="11508" y="1912"/>
                    <a:pt x="6600" y="3480"/>
                    <a:pt x="1220" y="4617"/>
                  </a:cubicBezTo>
                  <a:cubicBezTo>
                    <a:pt x="19" y="4871"/>
                    <a:pt x="1" y="7671"/>
                    <a:pt x="2771" y="7671"/>
                  </a:cubicBezTo>
                  <a:cubicBezTo>
                    <a:pt x="5603" y="7671"/>
                    <a:pt x="12558" y="7458"/>
                    <a:pt x="14608" y="7458"/>
                  </a:cubicBezTo>
                  <a:cubicBezTo>
                    <a:pt x="17941" y="7458"/>
                    <a:pt x="19202" y="7613"/>
                    <a:pt x="21841" y="7657"/>
                  </a:cubicBezTo>
                  <a:cubicBezTo>
                    <a:pt x="21847" y="7657"/>
                    <a:pt x="21853" y="7657"/>
                    <a:pt x="21859" y="7657"/>
                  </a:cubicBezTo>
                  <a:cubicBezTo>
                    <a:pt x="22487" y="7657"/>
                    <a:pt x="23059" y="7074"/>
                    <a:pt x="23021" y="6459"/>
                  </a:cubicBezTo>
                  <a:lnTo>
                    <a:pt x="22654" y="461"/>
                  </a:lnTo>
                  <a:cubicBezTo>
                    <a:pt x="22638" y="193"/>
                    <a:pt x="22430" y="1"/>
                    <a:pt x="221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78"/>
            <p:cNvSpPr/>
            <p:nvPr/>
          </p:nvSpPr>
          <p:spPr>
            <a:xfrm>
              <a:off x="4046250" y="4905600"/>
              <a:ext cx="208650" cy="201350"/>
            </a:xfrm>
            <a:custGeom>
              <a:avLst/>
              <a:gdLst/>
              <a:ahLst/>
              <a:cxnLst/>
              <a:rect l="l" t="t" r="r" b="b"/>
              <a:pathLst>
                <a:path w="8346" h="8054" extrusionOk="0">
                  <a:moveTo>
                    <a:pt x="1" y="1"/>
                  </a:moveTo>
                  <a:lnTo>
                    <a:pt x="1597" y="8054"/>
                  </a:lnTo>
                  <a:lnTo>
                    <a:pt x="8346" y="8054"/>
                  </a:lnTo>
                  <a:lnTo>
                    <a:pt x="6749" y="1"/>
                  </a:lnTo>
                  <a:close/>
                </a:path>
              </a:pathLst>
            </a:custGeom>
            <a:solidFill>
              <a:srgbClr val="FFC8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78"/>
            <p:cNvSpPr/>
            <p:nvPr/>
          </p:nvSpPr>
          <p:spPr>
            <a:xfrm>
              <a:off x="3527525" y="2763700"/>
              <a:ext cx="1740275" cy="2294650"/>
            </a:xfrm>
            <a:custGeom>
              <a:avLst/>
              <a:gdLst/>
              <a:ahLst/>
              <a:cxnLst/>
              <a:rect l="l" t="t" r="r" b="b"/>
              <a:pathLst>
                <a:path w="69611" h="91786" extrusionOk="0">
                  <a:moveTo>
                    <a:pt x="44482" y="0"/>
                  </a:moveTo>
                  <a:cubicBezTo>
                    <a:pt x="44482" y="0"/>
                    <a:pt x="1" y="3757"/>
                    <a:pt x="1095" y="23071"/>
                  </a:cubicBezTo>
                  <a:cubicBezTo>
                    <a:pt x="2293" y="44222"/>
                    <a:pt x="19417" y="91785"/>
                    <a:pt x="19417" y="91785"/>
                  </a:cubicBezTo>
                  <a:lnTo>
                    <a:pt x="31774" y="91785"/>
                  </a:lnTo>
                  <a:cubicBezTo>
                    <a:pt x="31774" y="91785"/>
                    <a:pt x="26187" y="48753"/>
                    <a:pt x="23479" y="27217"/>
                  </a:cubicBezTo>
                  <a:cubicBezTo>
                    <a:pt x="27171" y="27217"/>
                    <a:pt x="32031" y="27421"/>
                    <a:pt x="37158" y="27421"/>
                  </a:cubicBezTo>
                  <a:cubicBezTo>
                    <a:pt x="49441" y="27421"/>
                    <a:pt x="63255" y="26247"/>
                    <a:pt x="66197" y="18268"/>
                  </a:cubicBezTo>
                  <a:cubicBezTo>
                    <a:pt x="69611" y="9016"/>
                    <a:pt x="67386" y="345"/>
                    <a:pt x="67386" y="345"/>
                  </a:cubicBezTo>
                  <a:lnTo>
                    <a:pt x="4448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8"/>
            <p:cNvSpPr/>
            <p:nvPr/>
          </p:nvSpPr>
          <p:spPr>
            <a:xfrm>
              <a:off x="3940475" y="4920800"/>
              <a:ext cx="399075" cy="159250"/>
            </a:xfrm>
            <a:custGeom>
              <a:avLst/>
              <a:gdLst/>
              <a:ahLst/>
              <a:cxnLst/>
              <a:rect l="l" t="t" r="r" b="b"/>
              <a:pathLst>
                <a:path w="15963" h="6370" extrusionOk="0">
                  <a:moveTo>
                    <a:pt x="1" y="0"/>
                  </a:moveTo>
                  <a:lnTo>
                    <a:pt x="1141" y="6369"/>
                  </a:lnTo>
                  <a:lnTo>
                    <a:pt x="15963" y="5698"/>
                  </a:lnTo>
                  <a:lnTo>
                    <a:pt x="15508" y="56"/>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8"/>
            <p:cNvSpPr/>
            <p:nvPr/>
          </p:nvSpPr>
          <p:spPr>
            <a:xfrm>
              <a:off x="4019925" y="5241800"/>
              <a:ext cx="87700" cy="42650"/>
            </a:xfrm>
            <a:custGeom>
              <a:avLst/>
              <a:gdLst/>
              <a:ahLst/>
              <a:cxnLst/>
              <a:rect l="l" t="t" r="r" b="b"/>
              <a:pathLst>
                <a:path w="3508" h="1706" extrusionOk="0">
                  <a:moveTo>
                    <a:pt x="757" y="312"/>
                  </a:moveTo>
                  <a:cubicBezTo>
                    <a:pt x="1280" y="312"/>
                    <a:pt x="2224" y="801"/>
                    <a:pt x="2909" y="1237"/>
                  </a:cubicBezTo>
                  <a:cubicBezTo>
                    <a:pt x="2385" y="1341"/>
                    <a:pt x="1922" y="1393"/>
                    <a:pt x="1539" y="1393"/>
                  </a:cubicBezTo>
                  <a:cubicBezTo>
                    <a:pt x="1039" y="1393"/>
                    <a:pt x="677" y="1304"/>
                    <a:pt x="498" y="1127"/>
                  </a:cubicBezTo>
                  <a:cubicBezTo>
                    <a:pt x="368" y="996"/>
                    <a:pt x="332" y="813"/>
                    <a:pt x="387" y="565"/>
                  </a:cubicBezTo>
                  <a:cubicBezTo>
                    <a:pt x="413" y="451"/>
                    <a:pt x="467" y="380"/>
                    <a:pt x="561" y="343"/>
                  </a:cubicBezTo>
                  <a:cubicBezTo>
                    <a:pt x="616" y="322"/>
                    <a:pt x="682" y="312"/>
                    <a:pt x="757" y="312"/>
                  </a:cubicBezTo>
                  <a:close/>
                  <a:moveTo>
                    <a:pt x="753" y="0"/>
                  </a:moveTo>
                  <a:cubicBezTo>
                    <a:pt x="640" y="0"/>
                    <a:pt x="537" y="16"/>
                    <a:pt x="446" y="52"/>
                  </a:cubicBezTo>
                  <a:cubicBezTo>
                    <a:pt x="256" y="125"/>
                    <a:pt x="129" y="279"/>
                    <a:pt x="81" y="496"/>
                  </a:cubicBezTo>
                  <a:cubicBezTo>
                    <a:pt x="1" y="853"/>
                    <a:pt x="67" y="1140"/>
                    <a:pt x="278" y="1350"/>
                  </a:cubicBezTo>
                  <a:cubicBezTo>
                    <a:pt x="545" y="1616"/>
                    <a:pt x="1020" y="1706"/>
                    <a:pt x="1544" y="1706"/>
                  </a:cubicBezTo>
                  <a:cubicBezTo>
                    <a:pt x="2166" y="1706"/>
                    <a:pt x="2856" y="1578"/>
                    <a:pt x="3341" y="1464"/>
                  </a:cubicBezTo>
                  <a:cubicBezTo>
                    <a:pt x="3474" y="1434"/>
                    <a:pt x="3507" y="1261"/>
                    <a:pt x="3395" y="1184"/>
                  </a:cubicBezTo>
                  <a:cubicBezTo>
                    <a:pt x="3203" y="1050"/>
                    <a:pt x="1669" y="0"/>
                    <a:pt x="7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78"/>
            <p:cNvSpPr/>
            <p:nvPr/>
          </p:nvSpPr>
          <p:spPr>
            <a:xfrm>
              <a:off x="4058600" y="5202300"/>
              <a:ext cx="51850" cy="76250"/>
            </a:xfrm>
            <a:custGeom>
              <a:avLst/>
              <a:gdLst/>
              <a:ahLst/>
              <a:cxnLst/>
              <a:rect l="l" t="t" r="r" b="b"/>
              <a:pathLst>
                <a:path w="2074" h="3050" extrusionOk="0">
                  <a:moveTo>
                    <a:pt x="846" y="315"/>
                  </a:moveTo>
                  <a:cubicBezTo>
                    <a:pt x="970" y="315"/>
                    <a:pt x="1088" y="365"/>
                    <a:pt x="1174" y="453"/>
                  </a:cubicBezTo>
                  <a:cubicBezTo>
                    <a:pt x="1581" y="844"/>
                    <a:pt x="1636" y="1956"/>
                    <a:pt x="1618" y="2596"/>
                  </a:cubicBezTo>
                  <a:cubicBezTo>
                    <a:pt x="1030" y="2101"/>
                    <a:pt x="362" y="1030"/>
                    <a:pt x="464" y="548"/>
                  </a:cubicBezTo>
                  <a:cubicBezTo>
                    <a:pt x="482" y="455"/>
                    <a:pt x="535" y="347"/>
                    <a:pt x="763" y="320"/>
                  </a:cubicBezTo>
                  <a:cubicBezTo>
                    <a:pt x="788" y="316"/>
                    <a:pt x="812" y="315"/>
                    <a:pt x="837" y="315"/>
                  </a:cubicBezTo>
                  <a:cubicBezTo>
                    <a:pt x="840" y="315"/>
                    <a:pt x="843" y="315"/>
                    <a:pt x="846" y="315"/>
                  </a:cubicBezTo>
                  <a:close/>
                  <a:moveTo>
                    <a:pt x="839" y="0"/>
                  </a:moveTo>
                  <a:cubicBezTo>
                    <a:pt x="802" y="0"/>
                    <a:pt x="765" y="2"/>
                    <a:pt x="726" y="7"/>
                  </a:cubicBezTo>
                  <a:cubicBezTo>
                    <a:pt x="416" y="44"/>
                    <a:pt x="212" y="213"/>
                    <a:pt x="157" y="482"/>
                  </a:cubicBezTo>
                  <a:cubicBezTo>
                    <a:pt x="1" y="1218"/>
                    <a:pt x="1007" y="2627"/>
                    <a:pt x="1678" y="3026"/>
                  </a:cubicBezTo>
                  <a:cubicBezTo>
                    <a:pt x="1703" y="3041"/>
                    <a:pt x="1730" y="3049"/>
                    <a:pt x="1758" y="3049"/>
                  </a:cubicBezTo>
                  <a:cubicBezTo>
                    <a:pt x="1784" y="3049"/>
                    <a:pt x="1809" y="3043"/>
                    <a:pt x="1831" y="3032"/>
                  </a:cubicBezTo>
                  <a:cubicBezTo>
                    <a:pt x="1879" y="3006"/>
                    <a:pt x="1911" y="2959"/>
                    <a:pt x="1915" y="2905"/>
                  </a:cubicBezTo>
                  <a:cubicBezTo>
                    <a:pt x="1922" y="2823"/>
                    <a:pt x="2074" y="883"/>
                    <a:pt x="1392" y="226"/>
                  </a:cubicBezTo>
                  <a:cubicBezTo>
                    <a:pt x="1236" y="75"/>
                    <a:pt x="1051" y="0"/>
                    <a:pt x="8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78"/>
            <p:cNvSpPr/>
            <p:nvPr/>
          </p:nvSpPr>
          <p:spPr>
            <a:xfrm>
              <a:off x="3594025" y="2262425"/>
              <a:ext cx="215825" cy="201675"/>
            </a:xfrm>
            <a:custGeom>
              <a:avLst/>
              <a:gdLst/>
              <a:ahLst/>
              <a:cxnLst/>
              <a:rect l="l" t="t" r="r" b="b"/>
              <a:pathLst>
                <a:path w="8633" h="8067" extrusionOk="0">
                  <a:moveTo>
                    <a:pt x="0" y="1"/>
                  </a:moveTo>
                  <a:lnTo>
                    <a:pt x="527" y="8066"/>
                  </a:lnTo>
                  <a:cubicBezTo>
                    <a:pt x="527" y="8066"/>
                    <a:pt x="530" y="8066"/>
                    <a:pt x="534" y="8066"/>
                  </a:cubicBezTo>
                  <a:cubicBezTo>
                    <a:pt x="786" y="8066"/>
                    <a:pt x="7991" y="8047"/>
                    <a:pt x="8632" y="5870"/>
                  </a:cubicBezTo>
                  <a:lnTo>
                    <a:pt x="7540" y="1891"/>
                  </a:lnTo>
                  <a:lnTo>
                    <a:pt x="0" y="1"/>
                  </a:lnTo>
                  <a:close/>
                </a:path>
              </a:pathLst>
            </a:custGeom>
            <a:solidFill>
              <a:srgbClr val="FFDECC"/>
            </a:solidFill>
            <a:ln w="9525" cap="flat" cmpd="sng">
              <a:solidFill>
                <a:srgbClr val="FFDEC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78"/>
            <p:cNvSpPr/>
            <p:nvPr/>
          </p:nvSpPr>
          <p:spPr>
            <a:xfrm>
              <a:off x="3450625" y="2262425"/>
              <a:ext cx="156600" cy="224925"/>
            </a:xfrm>
            <a:custGeom>
              <a:avLst/>
              <a:gdLst/>
              <a:ahLst/>
              <a:cxnLst/>
              <a:rect l="l" t="t" r="r" b="b"/>
              <a:pathLst>
                <a:path w="6264" h="8997" extrusionOk="0">
                  <a:moveTo>
                    <a:pt x="5736" y="1"/>
                  </a:moveTo>
                  <a:lnTo>
                    <a:pt x="0" y="3935"/>
                  </a:lnTo>
                  <a:lnTo>
                    <a:pt x="1779" y="8996"/>
                  </a:lnTo>
                  <a:lnTo>
                    <a:pt x="6263" y="8066"/>
                  </a:lnTo>
                  <a:lnTo>
                    <a:pt x="5736" y="1"/>
                  </a:lnTo>
                  <a:close/>
                </a:path>
              </a:pathLst>
            </a:custGeom>
            <a:solidFill>
              <a:srgbClr val="FFDECC"/>
            </a:solidFill>
            <a:ln w="9525" cap="flat" cmpd="sng">
              <a:solidFill>
                <a:srgbClr val="FFDEC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8"/>
            <p:cNvSpPr/>
            <p:nvPr/>
          </p:nvSpPr>
          <p:spPr>
            <a:xfrm>
              <a:off x="4153875" y="1262100"/>
              <a:ext cx="1162100" cy="1510225"/>
            </a:xfrm>
            <a:custGeom>
              <a:avLst/>
              <a:gdLst/>
              <a:ahLst/>
              <a:cxnLst/>
              <a:rect l="l" t="t" r="r" b="b"/>
              <a:pathLst>
                <a:path w="46484" h="60409" extrusionOk="0">
                  <a:moveTo>
                    <a:pt x="25599" y="1"/>
                  </a:moveTo>
                  <a:cubicBezTo>
                    <a:pt x="23199" y="1"/>
                    <a:pt x="20906" y="62"/>
                    <a:pt x="19120" y="222"/>
                  </a:cubicBezTo>
                  <a:cubicBezTo>
                    <a:pt x="16762" y="441"/>
                    <a:pt x="14460" y="833"/>
                    <a:pt x="12622" y="1187"/>
                  </a:cubicBezTo>
                  <a:cubicBezTo>
                    <a:pt x="10275" y="1661"/>
                    <a:pt x="8891" y="2065"/>
                    <a:pt x="8891" y="2065"/>
                  </a:cubicBezTo>
                  <a:cubicBezTo>
                    <a:pt x="8891" y="2065"/>
                    <a:pt x="1" y="22471"/>
                    <a:pt x="6253" y="60409"/>
                  </a:cubicBezTo>
                  <a:lnTo>
                    <a:pt x="42333" y="60409"/>
                  </a:lnTo>
                  <a:cubicBezTo>
                    <a:pt x="42588" y="57187"/>
                    <a:pt x="41842" y="46705"/>
                    <a:pt x="42396" y="33355"/>
                  </a:cubicBezTo>
                  <a:cubicBezTo>
                    <a:pt x="42769" y="24391"/>
                    <a:pt x="43734" y="14136"/>
                    <a:pt x="45982" y="3926"/>
                  </a:cubicBezTo>
                  <a:cubicBezTo>
                    <a:pt x="46146" y="3198"/>
                    <a:pt x="46309" y="2479"/>
                    <a:pt x="46483" y="1751"/>
                  </a:cubicBezTo>
                  <a:cubicBezTo>
                    <a:pt x="46483" y="1751"/>
                    <a:pt x="44654" y="1379"/>
                    <a:pt x="42033" y="996"/>
                  </a:cubicBezTo>
                  <a:cubicBezTo>
                    <a:pt x="39857" y="678"/>
                    <a:pt x="37128" y="349"/>
                    <a:pt x="34453" y="222"/>
                  </a:cubicBezTo>
                  <a:cubicBezTo>
                    <a:pt x="31876" y="100"/>
                    <a:pt x="28651" y="1"/>
                    <a:pt x="255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78"/>
            <p:cNvSpPr/>
            <p:nvPr/>
          </p:nvSpPr>
          <p:spPr>
            <a:xfrm>
              <a:off x="5103250" y="1359000"/>
              <a:ext cx="200150" cy="737050"/>
            </a:xfrm>
            <a:custGeom>
              <a:avLst/>
              <a:gdLst/>
              <a:ahLst/>
              <a:cxnLst/>
              <a:rect l="l" t="t" r="r" b="b"/>
              <a:pathLst>
                <a:path w="8006" h="29482" extrusionOk="0">
                  <a:moveTo>
                    <a:pt x="6807" y="0"/>
                  </a:moveTo>
                  <a:cubicBezTo>
                    <a:pt x="4423" y="0"/>
                    <a:pt x="1369" y="672"/>
                    <a:pt x="790" y="3976"/>
                  </a:cubicBezTo>
                  <a:cubicBezTo>
                    <a:pt x="53" y="8161"/>
                    <a:pt x="0" y="17939"/>
                    <a:pt x="4421" y="29481"/>
                  </a:cubicBezTo>
                  <a:cubicBezTo>
                    <a:pt x="4794" y="20519"/>
                    <a:pt x="5759" y="10264"/>
                    <a:pt x="8005" y="54"/>
                  </a:cubicBezTo>
                  <a:cubicBezTo>
                    <a:pt x="7640" y="22"/>
                    <a:pt x="7234" y="0"/>
                    <a:pt x="68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8"/>
            <p:cNvSpPr/>
            <p:nvPr/>
          </p:nvSpPr>
          <p:spPr>
            <a:xfrm>
              <a:off x="4853325" y="1422625"/>
              <a:ext cx="700275" cy="1018550"/>
            </a:xfrm>
            <a:custGeom>
              <a:avLst/>
              <a:gdLst/>
              <a:ahLst/>
              <a:cxnLst/>
              <a:rect l="l" t="t" r="r" b="b"/>
              <a:pathLst>
                <a:path w="28011" h="40742" extrusionOk="0">
                  <a:moveTo>
                    <a:pt x="18870" y="27547"/>
                  </a:moveTo>
                  <a:cubicBezTo>
                    <a:pt x="18890" y="27547"/>
                    <a:pt x="18869" y="27624"/>
                    <a:pt x="18790" y="27744"/>
                  </a:cubicBezTo>
                  <a:cubicBezTo>
                    <a:pt x="18769" y="27775"/>
                    <a:pt x="18746" y="27807"/>
                    <a:pt x="18720" y="27841"/>
                  </a:cubicBezTo>
                  <a:lnTo>
                    <a:pt x="18720" y="27841"/>
                  </a:lnTo>
                  <a:cubicBezTo>
                    <a:pt x="18724" y="27824"/>
                    <a:pt x="18729" y="27807"/>
                    <a:pt x="18735" y="27790"/>
                  </a:cubicBezTo>
                  <a:cubicBezTo>
                    <a:pt x="18756" y="27714"/>
                    <a:pt x="18791" y="27640"/>
                    <a:pt x="18836" y="27574"/>
                  </a:cubicBezTo>
                  <a:cubicBezTo>
                    <a:pt x="18852" y="27555"/>
                    <a:pt x="18863" y="27547"/>
                    <a:pt x="18870" y="27547"/>
                  </a:cubicBezTo>
                  <a:close/>
                  <a:moveTo>
                    <a:pt x="20800" y="0"/>
                  </a:moveTo>
                  <a:lnTo>
                    <a:pt x="11751" y="4767"/>
                  </a:lnTo>
                  <a:lnTo>
                    <a:pt x="12359" y="6072"/>
                  </a:lnTo>
                  <a:lnTo>
                    <a:pt x="12993" y="7475"/>
                  </a:lnTo>
                  <a:cubicBezTo>
                    <a:pt x="13409" y="8418"/>
                    <a:pt x="13808" y="9377"/>
                    <a:pt x="14188" y="10341"/>
                  </a:cubicBezTo>
                  <a:cubicBezTo>
                    <a:pt x="14958" y="12265"/>
                    <a:pt x="15656" y="14212"/>
                    <a:pt x="16288" y="16162"/>
                  </a:cubicBezTo>
                  <a:cubicBezTo>
                    <a:pt x="17521" y="20064"/>
                    <a:pt x="18453" y="24024"/>
                    <a:pt x="18675" y="27832"/>
                  </a:cubicBezTo>
                  <a:lnTo>
                    <a:pt x="18679" y="27892"/>
                  </a:lnTo>
                  <a:lnTo>
                    <a:pt x="18679" y="27892"/>
                  </a:lnTo>
                  <a:cubicBezTo>
                    <a:pt x="18409" y="28219"/>
                    <a:pt x="17897" y="28660"/>
                    <a:pt x="17293" y="29059"/>
                  </a:cubicBezTo>
                  <a:cubicBezTo>
                    <a:pt x="15869" y="30001"/>
                    <a:pt x="14030" y="30899"/>
                    <a:pt x="12128" y="31664"/>
                  </a:cubicBezTo>
                  <a:cubicBezTo>
                    <a:pt x="8312" y="33228"/>
                    <a:pt x="4101" y="34512"/>
                    <a:pt x="1" y="35722"/>
                  </a:cubicBezTo>
                  <a:lnTo>
                    <a:pt x="683" y="40742"/>
                  </a:lnTo>
                  <a:cubicBezTo>
                    <a:pt x="3040" y="40710"/>
                    <a:pt x="5283" y="40521"/>
                    <a:pt x="7583" y="40244"/>
                  </a:cubicBezTo>
                  <a:cubicBezTo>
                    <a:pt x="9871" y="39962"/>
                    <a:pt x="12159" y="39564"/>
                    <a:pt x="14474" y="39011"/>
                  </a:cubicBezTo>
                  <a:cubicBezTo>
                    <a:pt x="16783" y="38417"/>
                    <a:pt x="19121" y="37754"/>
                    <a:pt x="21556" y="36508"/>
                  </a:cubicBezTo>
                  <a:cubicBezTo>
                    <a:pt x="22773" y="35871"/>
                    <a:pt x="24044" y="35121"/>
                    <a:pt x="25347" y="33835"/>
                  </a:cubicBezTo>
                  <a:cubicBezTo>
                    <a:pt x="25993" y="33185"/>
                    <a:pt x="26646" y="32357"/>
                    <a:pt x="27161" y="31271"/>
                  </a:cubicBezTo>
                  <a:cubicBezTo>
                    <a:pt x="27430" y="30698"/>
                    <a:pt x="27632" y="30095"/>
                    <a:pt x="27760" y="29475"/>
                  </a:cubicBezTo>
                  <a:cubicBezTo>
                    <a:pt x="27822" y="29147"/>
                    <a:pt x="27879" y="28821"/>
                    <a:pt x="27897" y="28486"/>
                  </a:cubicBezTo>
                  <a:lnTo>
                    <a:pt x="27923" y="28015"/>
                  </a:lnTo>
                  <a:lnTo>
                    <a:pt x="27929" y="27779"/>
                  </a:lnTo>
                  <a:cubicBezTo>
                    <a:pt x="28010" y="25248"/>
                    <a:pt x="27840" y="22773"/>
                    <a:pt x="27491" y="20361"/>
                  </a:cubicBezTo>
                  <a:cubicBezTo>
                    <a:pt x="27149" y="17949"/>
                    <a:pt x="26642" y="15598"/>
                    <a:pt x="26010" y="13301"/>
                  </a:cubicBezTo>
                  <a:cubicBezTo>
                    <a:pt x="25388" y="11001"/>
                    <a:pt x="24633" y="8758"/>
                    <a:pt x="23778" y="6561"/>
                  </a:cubicBezTo>
                  <a:cubicBezTo>
                    <a:pt x="23345" y="5466"/>
                    <a:pt x="22888" y="4378"/>
                    <a:pt x="22407" y="3297"/>
                  </a:cubicBezTo>
                  <a:cubicBezTo>
                    <a:pt x="22165" y="2756"/>
                    <a:pt x="21924" y="2215"/>
                    <a:pt x="21660" y="1677"/>
                  </a:cubicBezTo>
                  <a:cubicBezTo>
                    <a:pt x="21385" y="1123"/>
                    <a:pt x="21142" y="640"/>
                    <a:pt x="20800" y="0"/>
                  </a:cubicBezTo>
                  <a:close/>
                </a:path>
              </a:pathLst>
            </a:custGeom>
            <a:solidFill>
              <a:srgbClr val="FFDECC"/>
            </a:solidFill>
            <a:ln w="9525" cap="flat" cmpd="sng">
              <a:solidFill>
                <a:srgbClr val="FFDEC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8"/>
            <p:cNvSpPr/>
            <p:nvPr/>
          </p:nvSpPr>
          <p:spPr>
            <a:xfrm>
              <a:off x="5053275" y="1294600"/>
              <a:ext cx="526825" cy="630825"/>
            </a:xfrm>
            <a:custGeom>
              <a:avLst/>
              <a:gdLst/>
              <a:ahLst/>
              <a:cxnLst/>
              <a:rect l="l" t="t" r="r" b="b"/>
              <a:pathLst>
                <a:path w="21073" h="25233" extrusionOk="0">
                  <a:moveTo>
                    <a:pt x="7780" y="1"/>
                  </a:moveTo>
                  <a:cubicBezTo>
                    <a:pt x="2834" y="1"/>
                    <a:pt x="1" y="4964"/>
                    <a:pt x="1552" y="12736"/>
                  </a:cubicBezTo>
                  <a:cubicBezTo>
                    <a:pt x="3369" y="21844"/>
                    <a:pt x="5706" y="25232"/>
                    <a:pt x="5706" y="25232"/>
                  </a:cubicBezTo>
                  <a:lnTo>
                    <a:pt x="21073" y="23058"/>
                  </a:lnTo>
                  <a:cubicBezTo>
                    <a:pt x="19809" y="14129"/>
                    <a:pt x="17231" y="2577"/>
                    <a:pt x="10506" y="452"/>
                  </a:cubicBezTo>
                  <a:cubicBezTo>
                    <a:pt x="9542" y="148"/>
                    <a:pt x="8630" y="1"/>
                    <a:pt x="7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8"/>
            <p:cNvSpPr/>
            <p:nvPr/>
          </p:nvSpPr>
          <p:spPr>
            <a:xfrm>
              <a:off x="4540450" y="837700"/>
              <a:ext cx="489525" cy="534200"/>
            </a:xfrm>
            <a:custGeom>
              <a:avLst/>
              <a:gdLst/>
              <a:ahLst/>
              <a:cxnLst/>
              <a:rect l="l" t="t" r="r" b="b"/>
              <a:pathLst>
                <a:path w="19581" h="21368" extrusionOk="0">
                  <a:moveTo>
                    <a:pt x="18662" y="0"/>
                  </a:moveTo>
                  <a:lnTo>
                    <a:pt x="14558" y="3402"/>
                  </a:lnTo>
                  <a:lnTo>
                    <a:pt x="8969" y="8044"/>
                  </a:lnTo>
                  <a:cubicBezTo>
                    <a:pt x="9133" y="8800"/>
                    <a:pt x="9261" y="9564"/>
                    <a:pt x="9325" y="10301"/>
                  </a:cubicBezTo>
                  <a:cubicBezTo>
                    <a:pt x="9625" y="13332"/>
                    <a:pt x="8842" y="16088"/>
                    <a:pt x="4384" y="17144"/>
                  </a:cubicBezTo>
                  <a:cubicBezTo>
                    <a:pt x="4384" y="17144"/>
                    <a:pt x="1" y="21242"/>
                    <a:pt x="8770" y="21365"/>
                  </a:cubicBezTo>
                  <a:cubicBezTo>
                    <a:pt x="8895" y="21367"/>
                    <a:pt x="9019" y="21368"/>
                    <a:pt x="9141" y="21368"/>
                  </a:cubicBezTo>
                  <a:cubicBezTo>
                    <a:pt x="17598" y="21368"/>
                    <a:pt x="19581" y="17235"/>
                    <a:pt x="19581" y="17235"/>
                  </a:cubicBezTo>
                  <a:cubicBezTo>
                    <a:pt x="16240" y="13941"/>
                    <a:pt x="17524" y="4941"/>
                    <a:pt x="18662" y="0"/>
                  </a:cubicBezTo>
                  <a:close/>
                </a:path>
              </a:pathLst>
            </a:custGeom>
            <a:solidFill>
              <a:srgbClr val="FFD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78"/>
            <p:cNvSpPr/>
            <p:nvPr/>
          </p:nvSpPr>
          <p:spPr>
            <a:xfrm>
              <a:off x="4748750" y="1207150"/>
              <a:ext cx="336150" cy="280625"/>
            </a:xfrm>
            <a:custGeom>
              <a:avLst/>
              <a:gdLst/>
              <a:ahLst/>
              <a:cxnLst/>
              <a:rect l="l" t="t" r="r" b="b"/>
              <a:pathLst>
                <a:path w="13446" h="11225" extrusionOk="0">
                  <a:moveTo>
                    <a:pt x="10629" y="1"/>
                  </a:moveTo>
                  <a:cubicBezTo>
                    <a:pt x="10629" y="1"/>
                    <a:pt x="6041" y="4791"/>
                    <a:pt x="1" y="6590"/>
                  </a:cubicBezTo>
                  <a:cubicBezTo>
                    <a:pt x="2332" y="7012"/>
                    <a:pt x="3919" y="9154"/>
                    <a:pt x="3956" y="11225"/>
                  </a:cubicBezTo>
                  <a:cubicBezTo>
                    <a:pt x="8295" y="9935"/>
                    <a:pt x="13445" y="3410"/>
                    <a:pt x="13307" y="2198"/>
                  </a:cubicBezTo>
                  <a:cubicBezTo>
                    <a:pt x="11994" y="1291"/>
                    <a:pt x="10629" y="1"/>
                    <a:pt x="106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78"/>
            <p:cNvSpPr/>
            <p:nvPr/>
          </p:nvSpPr>
          <p:spPr>
            <a:xfrm>
              <a:off x="4549600" y="1240900"/>
              <a:ext cx="199175" cy="235525"/>
            </a:xfrm>
            <a:custGeom>
              <a:avLst/>
              <a:gdLst/>
              <a:ahLst/>
              <a:cxnLst/>
              <a:rect l="l" t="t" r="r" b="b"/>
              <a:pathLst>
                <a:path w="7967" h="9421" extrusionOk="0">
                  <a:moveTo>
                    <a:pt x="6023" y="1"/>
                  </a:moveTo>
                  <a:lnTo>
                    <a:pt x="6023" y="1"/>
                  </a:lnTo>
                  <a:cubicBezTo>
                    <a:pt x="6023" y="1"/>
                    <a:pt x="4197" y="439"/>
                    <a:pt x="2606" y="574"/>
                  </a:cubicBezTo>
                  <a:cubicBezTo>
                    <a:pt x="1883" y="1555"/>
                    <a:pt x="1" y="5514"/>
                    <a:pt x="3277" y="9420"/>
                  </a:cubicBezTo>
                  <a:cubicBezTo>
                    <a:pt x="4074" y="6861"/>
                    <a:pt x="5635" y="5662"/>
                    <a:pt x="7967" y="5240"/>
                  </a:cubicBezTo>
                  <a:cubicBezTo>
                    <a:pt x="1925" y="3441"/>
                    <a:pt x="6023" y="1"/>
                    <a:pt x="60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8"/>
            <p:cNvSpPr/>
            <p:nvPr/>
          </p:nvSpPr>
          <p:spPr>
            <a:xfrm>
              <a:off x="4564900" y="442125"/>
              <a:ext cx="169775" cy="275300"/>
            </a:xfrm>
            <a:custGeom>
              <a:avLst/>
              <a:gdLst/>
              <a:ahLst/>
              <a:cxnLst/>
              <a:rect l="l" t="t" r="r" b="b"/>
              <a:pathLst>
                <a:path w="6791" h="11012" extrusionOk="0">
                  <a:moveTo>
                    <a:pt x="4056" y="1"/>
                  </a:moveTo>
                  <a:cubicBezTo>
                    <a:pt x="3670" y="1"/>
                    <a:pt x="3202" y="204"/>
                    <a:pt x="2641" y="667"/>
                  </a:cubicBezTo>
                  <a:cubicBezTo>
                    <a:pt x="1" y="2841"/>
                    <a:pt x="345" y="11012"/>
                    <a:pt x="2690" y="11012"/>
                  </a:cubicBezTo>
                  <a:cubicBezTo>
                    <a:pt x="2797" y="11012"/>
                    <a:pt x="2908" y="10995"/>
                    <a:pt x="3024" y="10959"/>
                  </a:cubicBezTo>
                  <a:cubicBezTo>
                    <a:pt x="5337" y="10248"/>
                    <a:pt x="6791" y="1"/>
                    <a:pt x="405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8"/>
            <p:cNvSpPr/>
            <p:nvPr/>
          </p:nvSpPr>
          <p:spPr>
            <a:xfrm>
              <a:off x="4538500" y="389050"/>
              <a:ext cx="541900" cy="655150"/>
            </a:xfrm>
            <a:custGeom>
              <a:avLst/>
              <a:gdLst/>
              <a:ahLst/>
              <a:cxnLst/>
              <a:rect l="l" t="t" r="r" b="b"/>
              <a:pathLst>
                <a:path w="21676" h="26206" extrusionOk="0">
                  <a:moveTo>
                    <a:pt x="11863" y="1"/>
                  </a:moveTo>
                  <a:cubicBezTo>
                    <a:pt x="11041" y="1"/>
                    <a:pt x="10190" y="111"/>
                    <a:pt x="9321" y="345"/>
                  </a:cubicBezTo>
                  <a:cubicBezTo>
                    <a:pt x="2419" y="2202"/>
                    <a:pt x="0" y="11905"/>
                    <a:pt x="510" y="18012"/>
                  </a:cubicBezTo>
                  <a:cubicBezTo>
                    <a:pt x="909" y="22803"/>
                    <a:pt x="4879" y="26206"/>
                    <a:pt x="9230" y="26206"/>
                  </a:cubicBezTo>
                  <a:cubicBezTo>
                    <a:pt x="11040" y="26206"/>
                    <a:pt x="12916" y="25617"/>
                    <a:pt x="14628" y="24294"/>
                  </a:cubicBezTo>
                  <a:cubicBezTo>
                    <a:pt x="18503" y="21300"/>
                    <a:pt x="19005" y="17399"/>
                    <a:pt x="20431" y="10839"/>
                  </a:cubicBezTo>
                  <a:cubicBezTo>
                    <a:pt x="21675" y="5117"/>
                    <a:pt x="17470" y="1"/>
                    <a:pt x="11863" y="1"/>
                  </a:cubicBezTo>
                  <a:close/>
                </a:path>
              </a:pathLst>
            </a:custGeom>
            <a:solidFill>
              <a:srgbClr val="FFD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78"/>
            <p:cNvSpPr/>
            <p:nvPr/>
          </p:nvSpPr>
          <p:spPr>
            <a:xfrm>
              <a:off x="4549600" y="238125"/>
              <a:ext cx="659875" cy="534425"/>
            </a:xfrm>
            <a:custGeom>
              <a:avLst/>
              <a:gdLst/>
              <a:ahLst/>
              <a:cxnLst/>
              <a:rect l="l" t="t" r="r" b="b"/>
              <a:pathLst>
                <a:path w="26395" h="21377" extrusionOk="0">
                  <a:moveTo>
                    <a:pt x="5414" y="0"/>
                  </a:moveTo>
                  <a:cubicBezTo>
                    <a:pt x="1270" y="1163"/>
                    <a:pt x="3609" y="5055"/>
                    <a:pt x="3609" y="5055"/>
                  </a:cubicBezTo>
                  <a:cubicBezTo>
                    <a:pt x="3609" y="5055"/>
                    <a:pt x="2535" y="5224"/>
                    <a:pt x="1466" y="5224"/>
                  </a:cubicBezTo>
                  <a:cubicBezTo>
                    <a:pt x="932" y="5224"/>
                    <a:pt x="398" y="5182"/>
                    <a:pt x="1" y="5055"/>
                  </a:cubicBezTo>
                  <a:lnTo>
                    <a:pt x="1" y="5055"/>
                  </a:lnTo>
                  <a:cubicBezTo>
                    <a:pt x="1400" y="10093"/>
                    <a:pt x="6222" y="11033"/>
                    <a:pt x="10278" y="11033"/>
                  </a:cubicBezTo>
                  <a:cubicBezTo>
                    <a:pt x="12692" y="11033"/>
                    <a:pt x="14835" y="10700"/>
                    <a:pt x="15824" y="10700"/>
                  </a:cubicBezTo>
                  <a:cubicBezTo>
                    <a:pt x="15900" y="10700"/>
                    <a:pt x="15969" y="10702"/>
                    <a:pt x="16031" y="10706"/>
                  </a:cubicBezTo>
                  <a:cubicBezTo>
                    <a:pt x="15150" y="11844"/>
                    <a:pt x="16283" y="14763"/>
                    <a:pt x="17421" y="15672"/>
                  </a:cubicBezTo>
                  <a:cubicBezTo>
                    <a:pt x="16663" y="16733"/>
                    <a:pt x="16738" y="20070"/>
                    <a:pt x="17801" y="21377"/>
                  </a:cubicBezTo>
                  <a:cubicBezTo>
                    <a:pt x="26395" y="16769"/>
                    <a:pt x="25787" y="9555"/>
                    <a:pt x="22047" y="7937"/>
                  </a:cubicBezTo>
                  <a:cubicBezTo>
                    <a:pt x="24292" y="4161"/>
                    <a:pt x="19087" y="2060"/>
                    <a:pt x="14175" y="2060"/>
                  </a:cubicBezTo>
                  <a:cubicBezTo>
                    <a:pt x="13950" y="2060"/>
                    <a:pt x="13726" y="2064"/>
                    <a:pt x="13503" y="2073"/>
                  </a:cubicBezTo>
                  <a:cubicBezTo>
                    <a:pt x="13191" y="2085"/>
                    <a:pt x="12839" y="2093"/>
                    <a:pt x="12460" y="2093"/>
                  </a:cubicBezTo>
                  <a:cubicBezTo>
                    <a:pt x="9835" y="2093"/>
                    <a:pt x="5945" y="1724"/>
                    <a:pt x="541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78"/>
            <p:cNvSpPr/>
            <p:nvPr/>
          </p:nvSpPr>
          <p:spPr>
            <a:xfrm>
              <a:off x="5078650" y="362125"/>
              <a:ext cx="90125" cy="87875"/>
            </a:xfrm>
            <a:custGeom>
              <a:avLst/>
              <a:gdLst/>
              <a:ahLst/>
              <a:cxnLst/>
              <a:rect l="l" t="t" r="r" b="b"/>
              <a:pathLst>
                <a:path w="3605" h="3515" extrusionOk="0">
                  <a:moveTo>
                    <a:pt x="2047" y="0"/>
                  </a:moveTo>
                  <a:lnTo>
                    <a:pt x="2047" y="0"/>
                  </a:lnTo>
                  <a:cubicBezTo>
                    <a:pt x="2419" y="2442"/>
                    <a:pt x="1069" y="2744"/>
                    <a:pt x="380" y="2744"/>
                  </a:cubicBezTo>
                  <a:cubicBezTo>
                    <a:pt x="155" y="2744"/>
                    <a:pt x="0" y="2711"/>
                    <a:pt x="0" y="2711"/>
                  </a:cubicBezTo>
                  <a:lnTo>
                    <a:pt x="0" y="2711"/>
                  </a:lnTo>
                  <a:cubicBezTo>
                    <a:pt x="687" y="3282"/>
                    <a:pt x="1286" y="3514"/>
                    <a:pt x="1766" y="3514"/>
                  </a:cubicBezTo>
                  <a:cubicBezTo>
                    <a:pt x="3235" y="3514"/>
                    <a:pt x="3605" y="1343"/>
                    <a:pt x="204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8"/>
            <p:cNvSpPr/>
            <p:nvPr/>
          </p:nvSpPr>
          <p:spPr>
            <a:xfrm>
              <a:off x="4927175" y="714650"/>
              <a:ext cx="176350" cy="154250"/>
            </a:xfrm>
            <a:custGeom>
              <a:avLst/>
              <a:gdLst/>
              <a:ahLst/>
              <a:cxnLst/>
              <a:rect l="l" t="t" r="r" b="b"/>
              <a:pathLst>
                <a:path w="7054" h="6170" extrusionOk="0">
                  <a:moveTo>
                    <a:pt x="4572" y="1"/>
                  </a:moveTo>
                  <a:cubicBezTo>
                    <a:pt x="3005" y="1"/>
                    <a:pt x="1420" y="1742"/>
                    <a:pt x="750" y="3093"/>
                  </a:cubicBezTo>
                  <a:cubicBezTo>
                    <a:pt x="0" y="4611"/>
                    <a:pt x="409" y="6170"/>
                    <a:pt x="1910" y="6170"/>
                  </a:cubicBezTo>
                  <a:cubicBezTo>
                    <a:pt x="2047" y="6170"/>
                    <a:pt x="2194" y="6157"/>
                    <a:pt x="2349" y="6129"/>
                  </a:cubicBezTo>
                  <a:cubicBezTo>
                    <a:pt x="3582" y="5911"/>
                    <a:pt x="4989" y="5161"/>
                    <a:pt x="5952" y="3898"/>
                  </a:cubicBezTo>
                  <a:cubicBezTo>
                    <a:pt x="7053" y="2453"/>
                    <a:pt x="6748" y="479"/>
                    <a:pt x="5058" y="59"/>
                  </a:cubicBezTo>
                  <a:cubicBezTo>
                    <a:pt x="4897" y="20"/>
                    <a:pt x="4734" y="1"/>
                    <a:pt x="4572" y="1"/>
                  </a:cubicBezTo>
                  <a:close/>
                </a:path>
              </a:pathLst>
            </a:custGeom>
            <a:solidFill>
              <a:srgbClr val="FFD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8"/>
            <p:cNvSpPr/>
            <p:nvPr/>
          </p:nvSpPr>
          <p:spPr>
            <a:xfrm>
              <a:off x="4530300" y="714675"/>
              <a:ext cx="477575" cy="350600"/>
            </a:xfrm>
            <a:custGeom>
              <a:avLst/>
              <a:gdLst/>
              <a:ahLst/>
              <a:cxnLst/>
              <a:rect l="l" t="t" r="r" b="b"/>
              <a:pathLst>
                <a:path w="19103" h="14024" extrusionOk="0">
                  <a:moveTo>
                    <a:pt x="18004" y="1"/>
                  </a:moveTo>
                  <a:cubicBezTo>
                    <a:pt x="18004" y="1"/>
                    <a:pt x="16866" y="4079"/>
                    <a:pt x="14655" y="6695"/>
                  </a:cubicBezTo>
                  <a:cubicBezTo>
                    <a:pt x="12526" y="9212"/>
                    <a:pt x="10426" y="9782"/>
                    <a:pt x="8149" y="9782"/>
                  </a:cubicBezTo>
                  <a:cubicBezTo>
                    <a:pt x="8060" y="9782"/>
                    <a:pt x="7970" y="9781"/>
                    <a:pt x="7880" y="9779"/>
                  </a:cubicBezTo>
                  <a:cubicBezTo>
                    <a:pt x="5498" y="9735"/>
                    <a:pt x="5861" y="6443"/>
                    <a:pt x="5861" y="6443"/>
                  </a:cubicBezTo>
                  <a:lnTo>
                    <a:pt x="4693" y="6177"/>
                  </a:lnTo>
                  <a:lnTo>
                    <a:pt x="4693" y="6177"/>
                  </a:lnTo>
                  <a:cubicBezTo>
                    <a:pt x="4693" y="6177"/>
                    <a:pt x="4777" y="8938"/>
                    <a:pt x="3501" y="8938"/>
                  </a:cubicBezTo>
                  <a:cubicBezTo>
                    <a:pt x="3231" y="8938"/>
                    <a:pt x="2901" y="8815"/>
                    <a:pt x="2496" y="8516"/>
                  </a:cubicBezTo>
                  <a:cubicBezTo>
                    <a:pt x="1990" y="8141"/>
                    <a:pt x="1508" y="6948"/>
                    <a:pt x="1192" y="6010"/>
                  </a:cubicBezTo>
                  <a:cubicBezTo>
                    <a:pt x="951" y="5292"/>
                    <a:pt x="810" y="4544"/>
                    <a:pt x="773" y="3788"/>
                  </a:cubicBezTo>
                  <a:lnTo>
                    <a:pt x="773" y="3788"/>
                  </a:lnTo>
                  <a:cubicBezTo>
                    <a:pt x="209" y="4681"/>
                    <a:pt x="1" y="8652"/>
                    <a:pt x="865" y="10544"/>
                  </a:cubicBezTo>
                  <a:cubicBezTo>
                    <a:pt x="1471" y="11871"/>
                    <a:pt x="3098" y="13013"/>
                    <a:pt x="4580" y="13482"/>
                  </a:cubicBezTo>
                  <a:cubicBezTo>
                    <a:pt x="5704" y="13837"/>
                    <a:pt x="7058" y="14024"/>
                    <a:pt x="8450" y="14024"/>
                  </a:cubicBezTo>
                  <a:cubicBezTo>
                    <a:pt x="10127" y="14024"/>
                    <a:pt x="11858" y="13753"/>
                    <a:pt x="13303" y="13180"/>
                  </a:cubicBezTo>
                  <a:cubicBezTo>
                    <a:pt x="17541" y="11503"/>
                    <a:pt x="18154" y="7439"/>
                    <a:pt x="18305" y="5115"/>
                  </a:cubicBezTo>
                  <a:cubicBezTo>
                    <a:pt x="18458" y="2789"/>
                    <a:pt x="19102" y="1"/>
                    <a:pt x="1910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78"/>
            <p:cNvSpPr/>
            <p:nvPr/>
          </p:nvSpPr>
          <p:spPr>
            <a:xfrm>
              <a:off x="4734350" y="648675"/>
              <a:ext cx="36125" cy="48900"/>
            </a:xfrm>
            <a:custGeom>
              <a:avLst/>
              <a:gdLst/>
              <a:ahLst/>
              <a:cxnLst/>
              <a:rect l="l" t="t" r="r" b="b"/>
              <a:pathLst>
                <a:path w="1445" h="1956" extrusionOk="0">
                  <a:moveTo>
                    <a:pt x="823" y="0"/>
                  </a:moveTo>
                  <a:cubicBezTo>
                    <a:pt x="487" y="0"/>
                    <a:pt x="162" y="390"/>
                    <a:pt x="84" y="903"/>
                  </a:cubicBezTo>
                  <a:cubicBezTo>
                    <a:pt x="0" y="1441"/>
                    <a:pt x="219" y="1910"/>
                    <a:pt x="573" y="1952"/>
                  </a:cubicBezTo>
                  <a:cubicBezTo>
                    <a:pt x="590" y="1954"/>
                    <a:pt x="608" y="1955"/>
                    <a:pt x="625" y="1955"/>
                  </a:cubicBezTo>
                  <a:cubicBezTo>
                    <a:pt x="959" y="1955"/>
                    <a:pt x="1284" y="1567"/>
                    <a:pt x="1362" y="1054"/>
                  </a:cubicBezTo>
                  <a:cubicBezTo>
                    <a:pt x="1445" y="516"/>
                    <a:pt x="1226" y="46"/>
                    <a:pt x="873" y="3"/>
                  </a:cubicBezTo>
                  <a:cubicBezTo>
                    <a:pt x="856" y="1"/>
                    <a:pt x="840" y="0"/>
                    <a:pt x="82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8"/>
            <p:cNvSpPr/>
            <p:nvPr/>
          </p:nvSpPr>
          <p:spPr>
            <a:xfrm>
              <a:off x="4581675" y="630550"/>
              <a:ext cx="36125" cy="48875"/>
            </a:xfrm>
            <a:custGeom>
              <a:avLst/>
              <a:gdLst/>
              <a:ahLst/>
              <a:cxnLst/>
              <a:rect l="l" t="t" r="r" b="b"/>
              <a:pathLst>
                <a:path w="1445" h="1955" extrusionOk="0">
                  <a:moveTo>
                    <a:pt x="824" y="0"/>
                  </a:moveTo>
                  <a:cubicBezTo>
                    <a:pt x="486" y="0"/>
                    <a:pt x="162" y="388"/>
                    <a:pt x="83" y="901"/>
                  </a:cubicBezTo>
                  <a:cubicBezTo>
                    <a:pt x="0" y="1440"/>
                    <a:pt x="219" y="1910"/>
                    <a:pt x="572" y="1951"/>
                  </a:cubicBezTo>
                  <a:cubicBezTo>
                    <a:pt x="589" y="1954"/>
                    <a:pt x="606" y="1954"/>
                    <a:pt x="622" y="1954"/>
                  </a:cubicBezTo>
                  <a:cubicBezTo>
                    <a:pt x="958" y="1954"/>
                    <a:pt x="1283" y="1566"/>
                    <a:pt x="1362" y="1054"/>
                  </a:cubicBezTo>
                  <a:cubicBezTo>
                    <a:pt x="1445" y="517"/>
                    <a:pt x="1227" y="44"/>
                    <a:pt x="873" y="3"/>
                  </a:cubicBezTo>
                  <a:cubicBezTo>
                    <a:pt x="857" y="1"/>
                    <a:pt x="840" y="0"/>
                    <a:pt x="82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78"/>
            <p:cNvSpPr/>
            <p:nvPr/>
          </p:nvSpPr>
          <p:spPr>
            <a:xfrm>
              <a:off x="4598475" y="662300"/>
              <a:ext cx="63800" cy="110275"/>
            </a:xfrm>
            <a:custGeom>
              <a:avLst/>
              <a:gdLst/>
              <a:ahLst/>
              <a:cxnLst/>
              <a:rect l="l" t="t" r="r" b="b"/>
              <a:pathLst>
                <a:path w="2552" h="4411" extrusionOk="0">
                  <a:moveTo>
                    <a:pt x="2552" y="0"/>
                  </a:moveTo>
                  <a:lnTo>
                    <a:pt x="2552" y="0"/>
                  </a:lnTo>
                  <a:cubicBezTo>
                    <a:pt x="2551" y="1"/>
                    <a:pt x="1269" y="2611"/>
                    <a:pt x="1" y="3836"/>
                  </a:cubicBezTo>
                  <a:cubicBezTo>
                    <a:pt x="447" y="4313"/>
                    <a:pt x="1129" y="4410"/>
                    <a:pt x="1610" y="4410"/>
                  </a:cubicBezTo>
                  <a:cubicBezTo>
                    <a:pt x="1940" y="4410"/>
                    <a:pt x="2176" y="4364"/>
                    <a:pt x="2176" y="4364"/>
                  </a:cubicBezTo>
                  <a:lnTo>
                    <a:pt x="2552" y="0"/>
                  </a:lnTo>
                  <a:close/>
                </a:path>
              </a:pathLst>
            </a:custGeom>
            <a:solidFill>
              <a:srgbClr val="ED8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78"/>
            <p:cNvSpPr/>
            <p:nvPr/>
          </p:nvSpPr>
          <p:spPr>
            <a:xfrm>
              <a:off x="4634100" y="807725"/>
              <a:ext cx="109725" cy="31275"/>
            </a:xfrm>
            <a:custGeom>
              <a:avLst/>
              <a:gdLst/>
              <a:ahLst/>
              <a:cxnLst/>
              <a:rect l="l" t="t" r="r" b="b"/>
              <a:pathLst>
                <a:path w="4389" h="1251" extrusionOk="0">
                  <a:moveTo>
                    <a:pt x="4210" y="0"/>
                  </a:moveTo>
                  <a:cubicBezTo>
                    <a:pt x="4173" y="0"/>
                    <a:pt x="4136" y="13"/>
                    <a:pt x="4106" y="39"/>
                  </a:cubicBezTo>
                  <a:cubicBezTo>
                    <a:pt x="4093" y="50"/>
                    <a:pt x="3059" y="928"/>
                    <a:pt x="1427" y="928"/>
                  </a:cubicBezTo>
                  <a:cubicBezTo>
                    <a:pt x="1053" y="928"/>
                    <a:pt x="648" y="882"/>
                    <a:pt x="218" y="769"/>
                  </a:cubicBezTo>
                  <a:cubicBezTo>
                    <a:pt x="204" y="766"/>
                    <a:pt x="191" y="764"/>
                    <a:pt x="178" y="764"/>
                  </a:cubicBezTo>
                  <a:cubicBezTo>
                    <a:pt x="107" y="764"/>
                    <a:pt x="42" y="812"/>
                    <a:pt x="23" y="884"/>
                  </a:cubicBezTo>
                  <a:cubicBezTo>
                    <a:pt x="1" y="969"/>
                    <a:pt x="52" y="1056"/>
                    <a:pt x="137" y="1079"/>
                  </a:cubicBezTo>
                  <a:cubicBezTo>
                    <a:pt x="342" y="1133"/>
                    <a:pt x="550" y="1174"/>
                    <a:pt x="759" y="1203"/>
                  </a:cubicBezTo>
                  <a:cubicBezTo>
                    <a:pt x="996" y="1236"/>
                    <a:pt x="1223" y="1250"/>
                    <a:pt x="1441" y="1250"/>
                  </a:cubicBezTo>
                  <a:cubicBezTo>
                    <a:pt x="3172" y="1250"/>
                    <a:pt x="4260" y="329"/>
                    <a:pt x="4314" y="280"/>
                  </a:cubicBezTo>
                  <a:cubicBezTo>
                    <a:pt x="4381" y="223"/>
                    <a:pt x="4388" y="123"/>
                    <a:pt x="4330" y="56"/>
                  </a:cubicBezTo>
                  <a:cubicBezTo>
                    <a:pt x="4299" y="19"/>
                    <a:pt x="4254" y="0"/>
                    <a:pt x="421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78"/>
            <p:cNvSpPr/>
            <p:nvPr/>
          </p:nvSpPr>
          <p:spPr>
            <a:xfrm>
              <a:off x="4784875" y="551575"/>
              <a:ext cx="78450" cy="40325"/>
            </a:xfrm>
            <a:custGeom>
              <a:avLst/>
              <a:gdLst/>
              <a:ahLst/>
              <a:cxnLst/>
              <a:rect l="l" t="t" r="r" b="b"/>
              <a:pathLst>
                <a:path w="3138" h="1613" extrusionOk="0">
                  <a:moveTo>
                    <a:pt x="632" y="1"/>
                  </a:moveTo>
                  <a:cubicBezTo>
                    <a:pt x="434" y="1"/>
                    <a:pt x="308" y="22"/>
                    <a:pt x="291" y="25"/>
                  </a:cubicBezTo>
                  <a:cubicBezTo>
                    <a:pt x="125" y="37"/>
                    <a:pt x="0" y="219"/>
                    <a:pt x="31" y="394"/>
                  </a:cubicBezTo>
                  <a:cubicBezTo>
                    <a:pt x="58" y="550"/>
                    <a:pt x="193" y="659"/>
                    <a:pt x="345" y="659"/>
                  </a:cubicBezTo>
                  <a:cubicBezTo>
                    <a:pt x="363" y="659"/>
                    <a:pt x="381" y="657"/>
                    <a:pt x="399" y="654"/>
                  </a:cubicBezTo>
                  <a:cubicBezTo>
                    <a:pt x="415" y="651"/>
                    <a:pt x="502" y="639"/>
                    <a:pt x="637" y="639"/>
                  </a:cubicBezTo>
                  <a:cubicBezTo>
                    <a:pt x="1027" y="639"/>
                    <a:pt x="1823" y="745"/>
                    <a:pt x="2500" y="1506"/>
                  </a:cubicBezTo>
                  <a:cubicBezTo>
                    <a:pt x="2560" y="1575"/>
                    <a:pt x="2648" y="1612"/>
                    <a:pt x="2738" y="1612"/>
                  </a:cubicBezTo>
                  <a:cubicBezTo>
                    <a:pt x="2761" y="1612"/>
                    <a:pt x="2784" y="1610"/>
                    <a:pt x="2808" y="1605"/>
                  </a:cubicBezTo>
                  <a:cubicBezTo>
                    <a:pt x="3045" y="1551"/>
                    <a:pt x="3138" y="1263"/>
                    <a:pt x="2977" y="1081"/>
                  </a:cubicBezTo>
                  <a:cubicBezTo>
                    <a:pt x="2140" y="140"/>
                    <a:pt x="1144" y="1"/>
                    <a:pt x="63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78"/>
            <p:cNvSpPr/>
            <p:nvPr/>
          </p:nvSpPr>
          <p:spPr>
            <a:xfrm>
              <a:off x="4557575" y="524750"/>
              <a:ext cx="83175" cy="34575"/>
            </a:xfrm>
            <a:custGeom>
              <a:avLst/>
              <a:gdLst/>
              <a:ahLst/>
              <a:cxnLst/>
              <a:rect l="l" t="t" r="r" b="b"/>
              <a:pathLst>
                <a:path w="3327" h="1383" extrusionOk="0">
                  <a:moveTo>
                    <a:pt x="2395" y="0"/>
                  </a:moveTo>
                  <a:cubicBezTo>
                    <a:pt x="1839" y="0"/>
                    <a:pt x="1009" y="142"/>
                    <a:pt x="198" y="817"/>
                  </a:cubicBezTo>
                  <a:cubicBezTo>
                    <a:pt x="1" y="982"/>
                    <a:pt x="67" y="1298"/>
                    <a:pt x="314" y="1370"/>
                  </a:cubicBezTo>
                  <a:cubicBezTo>
                    <a:pt x="343" y="1378"/>
                    <a:pt x="373" y="1382"/>
                    <a:pt x="402" y="1382"/>
                  </a:cubicBezTo>
                  <a:cubicBezTo>
                    <a:pt x="476" y="1382"/>
                    <a:pt x="549" y="1357"/>
                    <a:pt x="607" y="1308"/>
                  </a:cubicBezTo>
                  <a:cubicBezTo>
                    <a:pt x="1277" y="751"/>
                    <a:pt x="1959" y="638"/>
                    <a:pt x="2400" y="638"/>
                  </a:cubicBezTo>
                  <a:cubicBezTo>
                    <a:pt x="2693" y="638"/>
                    <a:pt x="2880" y="688"/>
                    <a:pt x="2884" y="690"/>
                  </a:cubicBezTo>
                  <a:cubicBezTo>
                    <a:pt x="2913" y="698"/>
                    <a:pt x="2942" y="702"/>
                    <a:pt x="2971" y="702"/>
                  </a:cubicBezTo>
                  <a:cubicBezTo>
                    <a:pt x="3110" y="702"/>
                    <a:pt x="3239" y="610"/>
                    <a:pt x="3279" y="469"/>
                  </a:cubicBezTo>
                  <a:cubicBezTo>
                    <a:pt x="3327" y="299"/>
                    <a:pt x="3228" y="123"/>
                    <a:pt x="3058" y="75"/>
                  </a:cubicBezTo>
                  <a:lnTo>
                    <a:pt x="3057" y="75"/>
                  </a:lnTo>
                  <a:cubicBezTo>
                    <a:pt x="3032" y="68"/>
                    <a:pt x="2779" y="0"/>
                    <a:pt x="239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78"/>
            <p:cNvSpPr/>
            <p:nvPr/>
          </p:nvSpPr>
          <p:spPr>
            <a:xfrm>
              <a:off x="4729225" y="2308375"/>
              <a:ext cx="228675" cy="165975"/>
            </a:xfrm>
            <a:custGeom>
              <a:avLst/>
              <a:gdLst/>
              <a:ahLst/>
              <a:cxnLst/>
              <a:rect l="l" t="t" r="r" b="b"/>
              <a:pathLst>
                <a:path w="9147" h="6639" extrusionOk="0">
                  <a:moveTo>
                    <a:pt x="1" y="0"/>
                  </a:moveTo>
                  <a:lnTo>
                    <a:pt x="3016" y="6638"/>
                  </a:lnTo>
                  <a:cubicBezTo>
                    <a:pt x="3016" y="6638"/>
                    <a:pt x="9146" y="6547"/>
                    <a:pt x="8837" y="3389"/>
                  </a:cubicBezTo>
                  <a:lnTo>
                    <a:pt x="6226" y="4"/>
                  </a:lnTo>
                  <a:lnTo>
                    <a:pt x="1" y="0"/>
                  </a:lnTo>
                  <a:close/>
                </a:path>
              </a:pathLst>
            </a:custGeom>
            <a:solidFill>
              <a:srgbClr val="FFDECC"/>
            </a:solidFill>
            <a:ln w="9525" cap="flat" cmpd="sng">
              <a:solidFill>
                <a:srgbClr val="FFDEC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8"/>
            <p:cNvSpPr/>
            <p:nvPr/>
          </p:nvSpPr>
          <p:spPr>
            <a:xfrm>
              <a:off x="4580675" y="2308375"/>
              <a:ext cx="223925" cy="214750"/>
            </a:xfrm>
            <a:custGeom>
              <a:avLst/>
              <a:gdLst/>
              <a:ahLst/>
              <a:cxnLst/>
              <a:rect l="l" t="t" r="r" b="b"/>
              <a:pathLst>
                <a:path w="8957" h="8590" extrusionOk="0">
                  <a:moveTo>
                    <a:pt x="5941" y="0"/>
                  </a:moveTo>
                  <a:lnTo>
                    <a:pt x="1" y="4281"/>
                  </a:lnTo>
                  <a:lnTo>
                    <a:pt x="3191" y="8589"/>
                  </a:lnTo>
                  <a:lnTo>
                    <a:pt x="8957" y="6638"/>
                  </a:lnTo>
                  <a:lnTo>
                    <a:pt x="5941" y="0"/>
                  </a:lnTo>
                  <a:close/>
                </a:path>
              </a:pathLst>
            </a:custGeom>
            <a:solidFill>
              <a:srgbClr val="FFDECC"/>
            </a:solidFill>
            <a:ln w="9525" cap="flat" cmpd="sng">
              <a:solidFill>
                <a:srgbClr val="FFDEC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78"/>
            <p:cNvSpPr/>
            <p:nvPr/>
          </p:nvSpPr>
          <p:spPr>
            <a:xfrm>
              <a:off x="6039800" y="2587950"/>
              <a:ext cx="75825" cy="2888875"/>
            </a:xfrm>
            <a:custGeom>
              <a:avLst/>
              <a:gdLst/>
              <a:ahLst/>
              <a:cxnLst/>
              <a:rect l="l" t="t" r="r" b="b"/>
              <a:pathLst>
                <a:path w="3033" h="115555" extrusionOk="0">
                  <a:moveTo>
                    <a:pt x="1" y="1"/>
                  </a:moveTo>
                  <a:lnTo>
                    <a:pt x="1" y="115555"/>
                  </a:lnTo>
                  <a:lnTo>
                    <a:pt x="3032" y="115555"/>
                  </a:lnTo>
                  <a:lnTo>
                    <a:pt x="303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8"/>
            <p:cNvSpPr/>
            <p:nvPr/>
          </p:nvSpPr>
          <p:spPr>
            <a:xfrm>
              <a:off x="6486925" y="2587950"/>
              <a:ext cx="75800" cy="2888875"/>
            </a:xfrm>
            <a:custGeom>
              <a:avLst/>
              <a:gdLst/>
              <a:ahLst/>
              <a:cxnLst/>
              <a:rect l="l" t="t" r="r" b="b"/>
              <a:pathLst>
                <a:path w="3032" h="115555" extrusionOk="0">
                  <a:moveTo>
                    <a:pt x="1" y="1"/>
                  </a:moveTo>
                  <a:lnTo>
                    <a:pt x="1" y="115555"/>
                  </a:lnTo>
                  <a:lnTo>
                    <a:pt x="3032" y="115555"/>
                  </a:lnTo>
                  <a:lnTo>
                    <a:pt x="3032" y="1"/>
                  </a:ln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78"/>
            <p:cNvSpPr/>
            <p:nvPr/>
          </p:nvSpPr>
          <p:spPr>
            <a:xfrm>
              <a:off x="6486925" y="2587950"/>
              <a:ext cx="75800" cy="2888875"/>
            </a:xfrm>
            <a:custGeom>
              <a:avLst/>
              <a:gdLst/>
              <a:ahLst/>
              <a:cxnLst/>
              <a:rect l="l" t="t" r="r" b="b"/>
              <a:pathLst>
                <a:path w="3032" h="115555" extrusionOk="0">
                  <a:moveTo>
                    <a:pt x="1" y="1"/>
                  </a:moveTo>
                  <a:lnTo>
                    <a:pt x="1" y="115555"/>
                  </a:lnTo>
                  <a:lnTo>
                    <a:pt x="3032" y="115555"/>
                  </a:lnTo>
                  <a:lnTo>
                    <a:pt x="303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78"/>
            <p:cNvSpPr/>
            <p:nvPr/>
          </p:nvSpPr>
          <p:spPr>
            <a:xfrm>
              <a:off x="1737325" y="2587950"/>
              <a:ext cx="75775" cy="2888875"/>
            </a:xfrm>
            <a:custGeom>
              <a:avLst/>
              <a:gdLst/>
              <a:ahLst/>
              <a:cxnLst/>
              <a:rect l="l" t="t" r="r" b="b"/>
              <a:pathLst>
                <a:path w="3031" h="115555" extrusionOk="0">
                  <a:moveTo>
                    <a:pt x="0" y="1"/>
                  </a:moveTo>
                  <a:lnTo>
                    <a:pt x="0" y="115555"/>
                  </a:lnTo>
                  <a:lnTo>
                    <a:pt x="3030" y="115555"/>
                  </a:lnTo>
                  <a:lnTo>
                    <a:pt x="303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78"/>
            <p:cNvSpPr/>
            <p:nvPr/>
          </p:nvSpPr>
          <p:spPr>
            <a:xfrm>
              <a:off x="1737325" y="2587950"/>
              <a:ext cx="75775" cy="1940975"/>
            </a:xfrm>
            <a:custGeom>
              <a:avLst/>
              <a:gdLst/>
              <a:ahLst/>
              <a:cxnLst/>
              <a:rect l="l" t="t" r="r" b="b"/>
              <a:pathLst>
                <a:path w="3031" h="77639" extrusionOk="0">
                  <a:moveTo>
                    <a:pt x="0" y="1"/>
                  </a:moveTo>
                  <a:lnTo>
                    <a:pt x="0" y="70864"/>
                  </a:lnTo>
                  <a:lnTo>
                    <a:pt x="3030" y="77639"/>
                  </a:lnTo>
                  <a:lnTo>
                    <a:pt x="303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78"/>
            <p:cNvSpPr/>
            <p:nvPr/>
          </p:nvSpPr>
          <p:spPr>
            <a:xfrm>
              <a:off x="1290200" y="2587950"/>
              <a:ext cx="75800" cy="2888875"/>
            </a:xfrm>
            <a:custGeom>
              <a:avLst/>
              <a:gdLst/>
              <a:ahLst/>
              <a:cxnLst/>
              <a:rect l="l" t="t" r="r" b="b"/>
              <a:pathLst>
                <a:path w="3032" h="115555" extrusionOk="0">
                  <a:moveTo>
                    <a:pt x="0" y="1"/>
                  </a:moveTo>
                  <a:lnTo>
                    <a:pt x="0" y="115555"/>
                  </a:lnTo>
                  <a:lnTo>
                    <a:pt x="3032" y="115555"/>
                  </a:lnTo>
                  <a:lnTo>
                    <a:pt x="303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78"/>
            <p:cNvSpPr/>
            <p:nvPr/>
          </p:nvSpPr>
          <p:spPr>
            <a:xfrm>
              <a:off x="1290200" y="2587950"/>
              <a:ext cx="4825425" cy="1689900"/>
            </a:xfrm>
            <a:custGeom>
              <a:avLst/>
              <a:gdLst/>
              <a:ahLst/>
              <a:cxnLst/>
              <a:rect l="l" t="t" r="r" b="b"/>
              <a:pathLst>
                <a:path w="193017" h="67596" extrusionOk="0">
                  <a:moveTo>
                    <a:pt x="0" y="1"/>
                  </a:moveTo>
                  <a:lnTo>
                    <a:pt x="0" y="67595"/>
                  </a:lnTo>
                  <a:lnTo>
                    <a:pt x="193016" y="67595"/>
                  </a:lnTo>
                  <a:lnTo>
                    <a:pt x="1930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78"/>
            <p:cNvSpPr/>
            <p:nvPr/>
          </p:nvSpPr>
          <p:spPr>
            <a:xfrm>
              <a:off x="1241825" y="2464625"/>
              <a:ext cx="4873800" cy="123350"/>
            </a:xfrm>
            <a:custGeom>
              <a:avLst/>
              <a:gdLst/>
              <a:ahLst/>
              <a:cxnLst/>
              <a:rect l="l" t="t" r="r" b="b"/>
              <a:pathLst>
                <a:path w="194952" h="4934" extrusionOk="0">
                  <a:moveTo>
                    <a:pt x="0" y="0"/>
                  </a:moveTo>
                  <a:lnTo>
                    <a:pt x="0" y="4934"/>
                  </a:lnTo>
                  <a:lnTo>
                    <a:pt x="194951" y="4934"/>
                  </a:lnTo>
                  <a:lnTo>
                    <a:pt x="19495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78"/>
            <p:cNvSpPr/>
            <p:nvPr/>
          </p:nvSpPr>
          <p:spPr>
            <a:xfrm>
              <a:off x="6115600" y="2587950"/>
              <a:ext cx="447125" cy="1689850"/>
            </a:xfrm>
            <a:custGeom>
              <a:avLst/>
              <a:gdLst/>
              <a:ahLst/>
              <a:cxnLst/>
              <a:rect l="l" t="t" r="r" b="b"/>
              <a:pathLst>
                <a:path w="17885" h="67594" extrusionOk="0">
                  <a:moveTo>
                    <a:pt x="0" y="1"/>
                  </a:moveTo>
                  <a:lnTo>
                    <a:pt x="0" y="67594"/>
                  </a:lnTo>
                  <a:lnTo>
                    <a:pt x="17885" y="67594"/>
                  </a:lnTo>
                  <a:lnTo>
                    <a:pt x="17885" y="1"/>
                  </a:ln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78"/>
            <p:cNvSpPr/>
            <p:nvPr/>
          </p:nvSpPr>
          <p:spPr>
            <a:xfrm>
              <a:off x="6115600" y="2587950"/>
              <a:ext cx="447125" cy="1689850"/>
            </a:xfrm>
            <a:custGeom>
              <a:avLst/>
              <a:gdLst/>
              <a:ahLst/>
              <a:cxnLst/>
              <a:rect l="l" t="t" r="r" b="b"/>
              <a:pathLst>
                <a:path w="17885" h="67594" extrusionOk="0">
                  <a:moveTo>
                    <a:pt x="0" y="1"/>
                  </a:moveTo>
                  <a:lnTo>
                    <a:pt x="0" y="67594"/>
                  </a:lnTo>
                  <a:lnTo>
                    <a:pt x="17885" y="67594"/>
                  </a:lnTo>
                  <a:lnTo>
                    <a:pt x="1788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78"/>
            <p:cNvSpPr/>
            <p:nvPr/>
          </p:nvSpPr>
          <p:spPr>
            <a:xfrm>
              <a:off x="6115600" y="2464625"/>
              <a:ext cx="495475" cy="123350"/>
            </a:xfrm>
            <a:custGeom>
              <a:avLst/>
              <a:gdLst/>
              <a:ahLst/>
              <a:cxnLst/>
              <a:rect l="l" t="t" r="r" b="b"/>
              <a:pathLst>
                <a:path w="19819" h="4934" extrusionOk="0">
                  <a:moveTo>
                    <a:pt x="0" y="0"/>
                  </a:moveTo>
                  <a:lnTo>
                    <a:pt x="0" y="4934"/>
                  </a:lnTo>
                  <a:lnTo>
                    <a:pt x="19819" y="4934"/>
                  </a:lnTo>
                  <a:lnTo>
                    <a:pt x="19819" y="0"/>
                  </a:ln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78"/>
            <p:cNvSpPr/>
            <p:nvPr/>
          </p:nvSpPr>
          <p:spPr>
            <a:xfrm>
              <a:off x="6115600" y="2464625"/>
              <a:ext cx="495475" cy="123350"/>
            </a:xfrm>
            <a:custGeom>
              <a:avLst/>
              <a:gdLst/>
              <a:ahLst/>
              <a:cxnLst/>
              <a:rect l="l" t="t" r="r" b="b"/>
              <a:pathLst>
                <a:path w="19819" h="4934" extrusionOk="0">
                  <a:moveTo>
                    <a:pt x="0" y="0"/>
                  </a:moveTo>
                  <a:lnTo>
                    <a:pt x="0" y="4934"/>
                  </a:lnTo>
                  <a:lnTo>
                    <a:pt x="19819" y="4934"/>
                  </a:lnTo>
                  <a:lnTo>
                    <a:pt x="198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8"/>
            <p:cNvSpPr/>
            <p:nvPr/>
          </p:nvSpPr>
          <p:spPr>
            <a:xfrm>
              <a:off x="1290200" y="2587950"/>
              <a:ext cx="5272525" cy="85975"/>
            </a:xfrm>
            <a:custGeom>
              <a:avLst/>
              <a:gdLst/>
              <a:ahLst/>
              <a:cxnLst/>
              <a:rect l="l" t="t" r="r" b="b"/>
              <a:pathLst>
                <a:path w="210901" h="3439" extrusionOk="0">
                  <a:moveTo>
                    <a:pt x="0" y="1"/>
                  </a:moveTo>
                  <a:lnTo>
                    <a:pt x="0" y="3438"/>
                  </a:lnTo>
                  <a:lnTo>
                    <a:pt x="210901" y="3438"/>
                  </a:lnTo>
                  <a:lnTo>
                    <a:pt x="2109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78"/>
            <p:cNvSpPr/>
            <p:nvPr/>
          </p:nvSpPr>
          <p:spPr>
            <a:xfrm>
              <a:off x="2334525" y="842525"/>
              <a:ext cx="2095250" cy="1290475"/>
            </a:xfrm>
            <a:custGeom>
              <a:avLst/>
              <a:gdLst/>
              <a:ahLst/>
              <a:cxnLst/>
              <a:rect l="l" t="t" r="r" b="b"/>
              <a:pathLst>
                <a:path w="83810" h="51619" extrusionOk="0">
                  <a:moveTo>
                    <a:pt x="4864" y="1"/>
                  </a:moveTo>
                  <a:cubicBezTo>
                    <a:pt x="2133" y="1"/>
                    <a:pt x="1" y="2235"/>
                    <a:pt x="124" y="4966"/>
                  </a:cubicBezTo>
                  <a:lnTo>
                    <a:pt x="2021" y="46653"/>
                  </a:lnTo>
                  <a:cubicBezTo>
                    <a:pt x="2145" y="49384"/>
                    <a:pt x="4482" y="51618"/>
                    <a:pt x="7212" y="51618"/>
                  </a:cubicBezTo>
                  <a:lnTo>
                    <a:pt x="78946" y="51618"/>
                  </a:lnTo>
                  <a:cubicBezTo>
                    <a:pt x="81676" y="51618"/>
                    <a:pt x="83810" y="49384"/>
                    <a:pt x="83684" y="46653"/>
                  </a:cubicBezTo>
                  <a:lnTo>
                    <a:pt x="81789" y="4966"/>
                  </a:lnTo>
                  <a:cubicBezTo>
                    <a:pt x="81664" y="2235"/>
                    <a:pt x="79328" y="1"/>
                    <a:pt x="765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78"/>
            <p:cNvSpPr/>
            <p:nvPr/>
          </p:nvSpPr>
          <p:spPr>
            <a:xfrm>
              <a:off x="2310425" y="842525"/>
              <a:ext cx="2095250" cy="1290475"/>
            </a:xfrm>
            <a:custGeom>
              <a:avLst/>
              <a:gdLst/>
              <a:ahLst/>
              <a:cxnLst/>
              <a:rect l="l" t="t" r="r" b="b"/>
              <a:pathLst>
                <a:path w="83810" h="51619" extrusionOk="0">
                  <a:moveTo>
                    <a:pt x="4864" y="1"/>
                  </a:moveTo>
                  <a:cubicBezTo>
                    <a:pt x="2134" y="1"/>
                    <a:pt x="0" y="2235"/>
                    <a:pt x="125" y="4966"/>
                  </a:cubicBezTo>
                  <a:lnTo>
                    <a:pt x="2021" y="46653"/>
                  </a:lnTo>
                  <a:cubicBezTo>
                    <a:pt x="2146" y="49384"/>
                    <a:pt x="4481" y="51618"/>
                    <a:pt x="7212" y="51618"/>
                  </a:cubicBezTo>
                  <a:lnTo>
                    <a:pt x="78946" y="51618"/>
                  </a:lnTo>
                  <a:cubicBezTo>
                    <a:pt x="81677" y="51618"/>
                    <a:pt x="83809" y="49384"/>
                    <a:pt x="83686" y="46653"/>
                  </a:cubicBezTo>
                  <a:lnTo>
                    <a:pt x="81788" y="4966"/>
                  </a:lnTo>
                  <a:cubicBezTo>
                    <a:pt x="81665" y="2235"/>
                    <a:pt x="79328" y="1"/>
                    <a:pt x="765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8"/>
            <p:cNvSpPr/>
            <p:nvPr/>
          </p:nvSpPr>
          <p:spPr>
            <a:xfrm>
              <a:off x="3206075" y="1503250"/>
              <a:ext cx="342525" cy="629750"/>
            </a:xfrm>
            <a:custGeom>
              <a:avLst/>
              <a:gdLst/>
              <a:ahLst/>
              <a:cxnLst/>
              <a:rect l="l" t="t" r="r" b="b"/>
              <a:pathLst>
                <a:path w="13701" h="25190" extrusionOk="0">
                  <a:moveTo>
                    <a:pt x="1" y="0"/>
                  </a:moveTo>
                  <a:lnTo>
                    <a:pt x="1" y="25189"/>
                  </a:lnTo>
                  <a:lnTo>
                    <a:pt x="13700" y="25189"/>
                  </a:lnTo>
                  <a:lnTo>
                    <a:pt x="137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78"/>
            <p:cNvSpPr/>
            <p:nvPr/>
          </p:nvSpPr>
          <p:spPr>
            <a:xfrm>
              <a:off x="3044050" y="1436000"/>
              <a:ext cx="521750" cy="1028300"/>
            </a:xfrm>
            <a:custGeom>
              <a:avLst/>
              <a:gdLst/>
              <a:ahLst/>
              <a:cxnLst/>
              <a:rect l="l" t="t" r="r" b="b"/>
              <a:pathLst>
                <a:path w="20870" h="41132" extrusionOk="0">
                  <a:moveTo>
                    <a:pt x="12698" y="10688"/>
                  </a:moveTo>
                  <a:cubicBezTo>
                    <a:pt x="13967" y="10688"/>
                    <a:pt x="14936" y="11817"/>
                    <a:pt x="14754" y="13069"/>
                  </a:cubicBezTo>
                  <a:lnTo>
                    <a:pt x="13775" y="19715"/>
                  </a:lnTo>
                  <a:cubicBezTo>
                    <a:pt x="13628" y="20734"/>
                    <a:pt x="12755" y="21490"/>
                    <a:pt x="11725" y="21492"/>
                  </a:cubicBezTo>
                  <a:lnTo>
                    <a:pt x="9493" y="21492"/>
                  </a:lnTo>
                  <a:cubicBezTo>
                    <a:pt x="8223" y="21492"/>
                    <a:pt x="7253" y="20363"/>
                    <a:pt x="7435" y="19109"/>
                  </a:cubicBezTo>
                  <a:lnTo>
                    <a:pt x="8414" y="12463"/>
                  </a:lnTo>
                  <a:cubicBezTo>
                    <a:pt x="8561" y="11444"/>
                    <a:pt x="9434" y="10688"/>
                    <a:pt x="10464" y="10688"/>
                  </a:cubicBezTo>
                  <a:lnTo>
                    <a:pt x="12696" y="10688"/>
                  </a:lnTo>
                  <a:cubicBezTo>
                    <a:pt x="12697" y="10688"/>
                    <a:pt x="12697" y="10688"/>
                    <a:pt x="12698" y="10688"/>
                  </a:cubicBezTo>
                  <a:close/>
                  <a:moveTo>
                    <a:pt x="6049" y="0"/>
                  </a:moveTo>
                  <a:lnTo>
                    <a:pt x="0" y="41132"/>
                  </a:lnTo>
                  <a:lnTo>
                    <a:pt x="14821" y="41132"/>
                  </a:lnTo>
                  <a:lnTo>
                    <a:pt x="2087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78"/>
            <p:cNvSpPr/>
            <p:nvPr/>
          </p:nvSpPr>
          <p:spPr>
            <a:xfrm>
              <a:off x="2897675" y="2389200"/>
              <a:ext cx="900525" cy="75450"/>
            </a:xfrm>
            <a:custGeom>
              <a:avLst/>
              <a:gdLst/>
              <a:ahLst/>
              <a:cxnLst/>
              <a:rect l="l" t="t" r="r" b="b"/>
              <a:pathLst>
                <a:path w="36021" h="3018" extrusionOk="0">
                  <a:moveTo>
                    <a:pt x="3186" y="1"/>
                  </a:moveTo>
                  <a:lnTo>
                    <a:pt x="1" y="3017"/>
                  </a:lnTo>
                  <a:lnTo>
                    <a:pt x="36021" y="3017"/>
                  </a:lnTo>
                  <a:lnTo>
                    <a:pt x="2912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78"/>
            <p:cNvSpPr/>
            <p:nvPr/>
          </p:nvSpPr>
          <p:spPr>
            <a:xfrm>
              <a:off x="1674000" y="1193375"/>
              <a:ext cx="657775" cy="1040600"/>
            </a:xfrm>
            <a:custGeom>
              <a:avLst/>
              <a:gdLst/>
              <a:ahLst/>
              <a:cxnLst/>
              <a:rect l="l" t="t" r="r" b="b"/>
              <a:pathLst>
                <a:path w="26311" h="41624" extrusionOk="0">
                  <a:moveTo>
                    <a:pt x="19096" y="0"/>
                  </a:moveTo>
                  <a:lnTo>
                    <a:pt x="19096" y="0"/>
                  </a:lnTo>
                  <a:cubicBezTo>
                    <a:pt x="18506" y="2781"/>
                    <a:pt x="15144" y="4974"/>
                    <a:pt x="11626" y="7553"/>
                  </a:cubicBezTo>
                  <a:cubicBezTo>
                    <a:pt x="4246" y="12962"/>
                    <a:pt x="1921" y="22730"/>
                    <a:pt x="1144" y="28248"/>
                  </a:cubicBezTo>
                  <a:cubicBezTo>
                    <a:pt x="501" y="32813"/>
                    <a:pt x="1" y="40821"/>
                    <a:pt x="1464" y="41623"/>
                  </a:cubicBezTo>
                  <a:cubicBezTo>
                    <a:pt x="4679" y="33247"/>
                    <a:pt x="10161" y="34740"/>
                    <a:pt x="17560" y="28041"/>
                  </a:cubicBezTo>
                  <a:cubicBezTo>
                    <a:pt x="26311" y="20119"/>
                    <a:pt x="20174" y="2468"/>
                    <a:pt x="19096"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78"/>
            <p:cNvSpPr/>
            <p:nvPr/>
          </p:nvSpPr>
          <p:spPr>
            <a:xfrm>
              <a:off x="1674000" y="1193375"/>
              <a:ext cx="657775" cy="1040600"/>
            </a:xfrm>
            <a:custGeom>
              <a:avLst/>
              <a:gdLst/>
              <a:ahLst/>
              <a:cxnLst/>
              <a:rect l="l" t="t" r="r" b="b"/>
              <a:pathLst>
                <a:path w="26311" h="41624" extrusionOk="0">
                  <a:moveTo>
                    <a:pt x="19096" y="0"/>
                  </a:moveTo>
                  <a:lnTo>
                    <a:pt x="19096" y="0"/>
                  </a:lnTo>
                  <a:cubicBezTo>
                    <a:pt x="18506" y="2781"/>
                    <a:pt x="15144" y="4974"/>
                    <a:pt x="11626" y="7553"/>
                  </a:cubicBezTo>
                  <a:cubicBezTo>
                    <a:pt x="4246" y="12962"/>
                    <a:pt x="1921" y="22730"/>
                    <a:pt x="1144" y="28248"/>
                  </a:cubicBezTo>
                  <a:cubicBezTo>
                    <a:pt x="501" y="32813"/>
                    <a:pt x="1" y="40821"/>
                    <a:pt x="1464" y="41623"/>
                  </a:cubicBezTo>
                  <a:cubicBezTo>
                    <a:pt x="4679" y="33247"/>
                    <a:pt x="10161" y="34740"/>
                    <a:pt x="17560" y="28041"/>
                  </a:cubicBezTo>
                  <a:cubicBezTo>
                    <a:pt x="26311" y="20119"/>
                    <a:pt x="20174" y="2468"/>
                    <a:pt x="19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78"/>
            <p:cNvSpPr/>
            <p:nvPr/>
          </p:nvSpPr>
          <p:spPr>
            <a:xfrm>
              <a:off x="934175" y="917125"/>
              <a:ext cx="867125" cy="1203625"/>
            </a:xfrm>
            <a:custGeom>
              <a:avLst/>
              <a:gdLst/>
              <a:ahLst/>
              <a:cxnLst/>
              <a:rect l="l" t="t" r="r" b="b"/>
              <a:pathLst>
                <a:path w="34685" h="48145" extrusionOk="0">
                  <a:moveTo>
                    <a:pt x="3977" y="0"/>
                  </a:moveTo>
                  <a:lnTo>
                    <a:pt x="3977" y="0"/>
                  </a:lnTo>
                  <a:cubicBezTo>
                    <a:pt x="3031" y="2882"/>
                    <a:pt x="1" y="25561"/>
                    <a:pt x="12293" y="34653"/>
                  </a:cubicBezTo>
                  <a:cubicBezTo>
                    <a:pt x="22689" y="42341"/>
                    <a:pt x="27563" y="38450"/>
                    <a:pt x="32979" y="48144"/>
                  </a:cubicBezTo>
                  <a:cubicBezTo>
                    <a:pt x="34684" y="47193"/>
                    <a:pt x="32736" y="37891"/>
                    <a:pt x="31175" y="32595"/>
                  </a:cubicBezTo>
                  <a:cubicBezTo>
                    <a:pt x="29289" y="26191"/>
                    <a:pt x="24758" y="14870"/>
                    <a:pt x="14601" y="8679"/>
                  </a:cubicBezTo>
                  <a:cubicBezTo>
                    <a:pt x="9759" y="5728"/>
                    <a:pt x="5176" y="3224"/>
                    <a:pt x="39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78"/>
            <p:cNvSpPr/>
            <p:nvPr/>
          </p:nvSpPr>
          <p:spPr>
            <a:xfrm>
              <a:off x="1122725" y="1128500"/>
              <a:ext cx="620925" cy="940325"/>
            </a:xfrm>
            <a:custGeom>
              <a:avLst/>
              <a:gdLst/>
              <a:ahLst/>
              <a:cxnLst/>
              <a:rect l="l" t="t" r="r" b="b"/>
              <a:pathLst>
                <a:path w="24837" h="37613" extrusionOk="0">
                  <a:moveTo>
                    <a:pt x="248" y="0"/>
                  </a:moveTo>
                  <a:cubicBezTo>
                    <a:pt x="144" y="0"/>
                    <a:pt x="50" y="72"/>
                    <a:pt x="28" y="178"/>
                  </a:cubicBezTo>
                  <a:cubicBezTo>
                    <a:pt x="1" y="302"/>
                    <a:pt x="79" y="422"/>
                    <a:pt x="200" y="449"/>
                  </a:cubicBezTo>
                  <a:cubicBezTo>
                    <a:pt x="285" y="468"/>
                    <a:pt x="8649" y="2456"/>
                    <a:pt x="14878" y="14701"/>
                  </a:cubicBezTo>
                  <a:cubicBezTo>
                    <a:pt x="21584" y="27887"/>
                    <a:pt x="24338" y="37354"/>
                    <a:pt x="24365" y="37447"/>
                  </a:cubicBezTo>
                  <a:cubicBezTo>
                    <a:pt x="24393" y="37545"/>
                    <a:pt x="24482" y="37612"/>
                    <a:pt x="24584" y="37612"/>
                  </a:cubicBezTo>
                  <a:cubicBezTo>
                    <a:pt x="24605" y="37612"/>
                    <a:pt x="24626" y="37609"/>
                    <a:pt x="24647" y="37604"/>
                  </a:cubicBezTo>
                  <a:cubicBezTo>
                    <a:pt x="24768" y="37568"/>
                    <a:pt x="24837" y="37442"/>
                    <a:pt x="24802" y="37322"/>
                  </a:cubicBezTo>
                  <a:cubicBezTo>
                    <a:pt x="24775" y="37228"/>
                    <a:pt x="22010" y="27722"/>
                    <a:pt x="15283" y="14494"/>
                  </a:cubicBezTo>
                  <a:cubicBezTo>
                    <a:pt x="8950" y="2043"/>
                    <a:pt x="384" y="24"/>
                    <a:pt x="299" y="6"/>
                  </a:cubicBezTo>
                  <a:cubicBezTo>
                    <a:pt x="282" y="2"/>
                    <a:pt x="265" y="0"/>
                    <a:pt x="2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78"/>
            <p:cNvSpPr/>
            <p:nvPr/>
          </p:nvSpPr>
          <p:spPr>
            <a:xfrm>
              <a:off x="1069100" y="1259050"/>
              <a:ext cx="301125" cy="81800"/>
            </a:xfrm>
            <a:custGeom>
              <a:avLst/>
              <a:gdLst/>
              <a:ahLst/>
              <a:cxnLst/>
              <a:rect l="l" t="t" r="r" b="b"/>
              <a:pathLst>
                <a:path w="12045" h="3272" extrusionOk="0">
                  <a:moveTo>
                    <a:pt x="7188" y="1"/>
                  </a:moveTo>
                  <a:cubicBezTo>
                    <a:pt x="2932" y="1"/>
                    <a:pt x="173" y="2850"/>
                    <a:pt x="137" y="2888"/>
                  </a:cubicBezTo>
                  <a:cubicBezTo>
                    <a:pt x="0" y="3033"/>
                    <a:pt x="102" y="3272"/>
                    <a:pt x="302" y="3272"/>
                  </a:cubicBezTo>
                  <a:cubicBezTo>
                    <a:pt x="365" y="3272"/>
                    <a:pt x="425" y="3246"/>
                    <a:pt x="468" y="3200"/>
                  </a:cubicBezTo>
                  <a:cubicBezTo>
                    <a:pt x="502" y="3164"/>
                    <a:pt x="3131" y="458"/>
                    <a:pt x="7188" y="458"/>
                  </a:cubicBezTo>
                  <a:cubicBezTo>
                    <a:pt x="8540" y="458"/>
                    <a:pt x="10051" y="758"/>
                    <a:pt x="11677" y="1559"/>
                  </a:cubicBezTo>
                  <a:cubicBezTo>
                    <a:pt x="11711" y="1577"/>
                    <a:pt x="11748" y="1585"/>
                    <a:pt x="11784" y="1585"/>
                  </a:cubicBezTo>
                  <a:cubicBezTo>
                    <a:pt x="11867" y="1585"/>
                    <a:pt x="11948" y="1539"/>
                    <a:pt x="11988" y="1458"/>
                  </a:cubicBezTo>
                  <a:cubicBezTo>
                    <a:pt x="12044" y="1342"/>
                    <a:pt x="11994" y="1203"/>
                    <a:pt x="11877" y="1150"/>
                  </a:cubicBezTo>
                  <a:cubicBezTo>
                    <a:pt x="10179" y="315"/>
                    <a:pt x="8601" y="1"/>
                    <a:pt x="71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8"/>
            <p:cNvSpPr/>
            <p:nvPr/>
          </p:nvSpPr>
          <p:spPr>
            <a:xfrm>
              <a:off x="1288775" y="1573175"/>
              <a:ext cx="262700" cy="146200"/>
            </a:xfrm>
            <a:custGeom>
              <a:avLst/>
              <a:gdLst/>
              <a:ahLst/>
              <a:cxnLst/>
              <a:rect l="l" t="t" r="r" b="b"/>
              <a:pathLst>
                <a:path w="10508" h="5848" extrusionOk="0">
                  <a:moveTo>
                    <a:pt x="8401" y="1"/>
                  </a:moveTo>
                  <a:cubicBezTo>
                    <a:pt x="3405" y="1"/>
                    <a:pt x="127" y="5443"/>
                    <a:pt x="90" y="5505"/>
                  </a:cubicBezTo>
                  <a:cubicBezTo>
                    <a:pt x="1" y="5657"/>
                    <a:pt x="110" y="5848"/>
                    <a:pt x="286" y="5848"/>
                  </a:cubicBezTo>
                  <a:cubicBezTo>
                    <a:pt x="366" y="5848"/>
                    <a:pt x="441" y="5806"/>
                    <a:pt x="482" y="5735"/>
                  </a:cubicBezTo>
                  <a:cubicBezTo>
                    <a:pt x="517" y="5676"/>
                    <a:pt x="3657" y="457"/>
                    <a:pt x="8403" y="457"/>
                  </a:cubicBezTo>
                  <a:cubicBezTo>
                    <a:pt x="8977" y="457"/>
                    <a:pt x="9575" y="534"/>
                    <a:pt x="10194" y="705"/>
                  </a:cubicBezTo>
                  <a:cubicBezTo>
                    <a:pt x="10215" y="711"/>
                    <a:pt x="10235" y="713"/>
                    <a:pt x="10255" y="713"/>
                  </a:cubicBezTo>
                  <a:cubicBezTo>
                    <a:pt x="10354" y="713"/>
                    <a:pt x="10446" y="647"/>
                    <a:pt x="10474" y="546"/>
                  </a:cubicBezTo>
                  <a:cubicBezTo>
                    <a:pt x="10507" y="425"/>
                    <a:pt x="10437" y="300"/>
                    <a:pt x="10315" y="267"/>
                  </a:cubicBezTo>
                  <a:cubicBezTo>
                    <a:pt x="9653" y="83"/>
                    <a:pt x="9014" y="1"/>
                    <a:pt x="84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78"/>
            <p:cNvSpPr/>
            <p:nvPr/>
          </p:nvSpPr>
          <p:spPr>
            <a:xfrm>
              <a:off x="1445650" y="1345550"/>
              <a:ext cx="51750" cy="83075"/>
            </a:xfrm>
            <a:custGeom>
              <a:avLst/>
              <a:gdLst/>
              <a:ahLst/>
              <a:cxnLst/>
              <a:rect l="l" t="t" r="r" b="b"/>
              <a:pathLst>
                <a:path w="2070" h="3323" extrusionOk="0">
                  <a:moveTo>
                    <a:pt x="1824" y="1"/>
                  </a:moveTo>
                  <a:cubicBezTo>
                    <a:pt x="1809" y="1"/>
                    <a:pt x="1793" y="2"/>
                    <a:pt x="1777" y="5"/>
                  </a:cubicBezTo>
                  <a:cubicBezTo>
                    <a:pt x="1244" y="111"/>
                    <a:pt x="843" y="379"/>
                    <a:pt x="583" y="797"/>
                  </a:cubicBezTo>
                  <a:cubicBezTo>
                    <a:pt x="0" y="1732"/>
                    <a:pt x="354" y="3095"/>
                    <a:pt x="370" y="3152"/>
                  </a:cubicBezTo>
                  <a:cubicBezTo>
                    <a:pt x="395" y="3252"/>
                    <a:pt x="485" y="3321"/>
                    <a:pt x="589" y="3322"/>
                  </a:cubicBezTo>
                  <a:cubicBezTo>
                    <a:pt x="609" y="3321"/>
                    <a:pt x="628" y="3319"/>
                    <a:pt x="647" y="3314"/>
                  </a:cubicBezTo>
                  <a:cubicBezTo>
                    <a:pt x="769" y="3282"/>
                    <a:pt x="841" y="3157"/>
                    <a:pt x="808" y="3037"/>
                  </a:cubicBezTo>
                  <a:cubicBezTo>
                    <a:pt x="804" y="3024"/>
                    <a:pt x="490" y="1804"/>
                    <a:pt x="969" y="1036"/>
                  </a:cubicBezTo>
                  <a:cubicBezTo>
                    <a:pt x="1163" y="725"/>
                    <a:pt x="1457" y="534"/>
                    <a:pt x="1866" y="451"/>
                  </a:cubicBezTo>
                  <a:cubicBezTo>
                    <a:pt x="1989" y="427"/>
                    <a:pt x="2069" y="307"/>
                    <a:pt x="2045" y="184"/>
                  </a:cubicBezTo>
                  <a:cubicBezTo>
                    <a:pt x="2024" y="76"/>
                    <a:pt x="1934" y="1"/>
                    <a:pt x="18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78"/>
            <p:cNvSpPr/>
            <p:nvPr/>
          </p:nvSpPr>
          <p:spPr>
            <a:xfrm>
              <a:off x="1512625" y="2014600"/>
              <a:ext cx="525175" cy="449500"/>
            </a:xfrm>
            <a:custGeom>
              <a:avLst/>
              <a:gdLst/>
              <a:ahLst/>
              <a:cxnLst/>
              <a:rect l="l" t="t" r="r" b="b"/>
              <a:pathLst>
                <a:path w="21007" h="17980" extrusionOk="0">
                  <a:moveTo>
                    <a:pt x="0" y="1"/>
                  </a:moveTo>
                  <a:lnTo>
                    <a:pt x="1934" y="17979"/>
                  </a:lnTo>
                  <a:lnTo>
                    <a:pt x="19072" y="17979"/>
                  </a:lnTo>
                  <a:lnTo>
                    <a:pt x="2100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8"/>
            <p:cNvSpPr/>
            <p:nvPr/>
          </p:nvSpPr>
          <p:spPr>
            <a:xfrm>
              <a:off x="5874250" y="2006250"/>
              <a:ext cx="450425" cy="458400"/>
            </a:xfrm>
            <a:custGeom>
              <a:avLst/>
              <a:gdLst/>
              <a:ahLst/>
              <a:cxnLst/>
              <a:rect l="l" t="t" r="r" b="b"/>
              <a:pathLst>
                <a:path w="18017" h="18336" extrusionOk="0">
                  <a:moveTo>
                    <a:pt x="12977" y="3843"/>
                  </a:moveTo>
                  <a:cubicBezTo>
                    <a:pt x="14723" y="3843"/>
                    <a:pt x="16196" y="6281"/>
                    <a:pt x="16196" y="9169"/>
                  </a:cubicBezTo>
                  <a:cubicBezTo>
                    <a:pt x="16196" y="12055"/>
                    <a:pt x="14723" y="14494"/>
                    <a:pt x="12977" y="14494"/>
                  </a:cubicBezTo>
                  <a:lnTo>
                    <a:pt x="12977" y="3843"/>
                  </a:lnTo>
                  <a:close/>
                  <a:moveTo>
                    <a:pt x="904" y="1"/>
                  </a:moveTo>
                  <a:cubicBezTo>
                    <a:pt x="405" y="1"/>
                    <a:pt x="1" y="405"/>
                    <a:pt x="1" y="904"/>
                  </a:cubicBezTo>
                  <a:lnTo>
                    <a:pt x="1" y="18335"/>
                  </a:lnTo>
                  <a:lnTo>
                    <a:pt x="12979" y="18335"/>
                  </a:lnTo>
                  <a:lnTo>
                    <a:pt x="12979" y="16314"/>
                  </a:lnTo>
                  <a:cubicBezTo>
                    <a:pt x="15803" y="16314"/>
                    <a:pt x="18016" y="13174"/>
                    <a:pt x="18016" y="9167"/>
                  </a:cubicBezTo>
                  <a:cubicBezTo>
                    <a:pt x="18016" y="5161"/>
                    <a:pt x="15803" y="2022"/>
                    <a:pt x="12977" y="2022"/>
                  </a:cubicBezTo>
                  <a:lnTo>
                    <a:pt x="12977" y="904"/>
                  </a:lnTo>
                  <a:cubicBezTo>
                    <a:pt x="12977" y="405"/>
                    <a:pt x="12573" y="1"/>
                    <a:pt x="120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8"/>
            <p:cNvSpPr/>
            <p:nvPr/>
          </p:nvSpPr>
          <p:spPr>
            <a:xfrm>
              <a:off x="6161775" y="2102275"/>
              <a:ext cx="36925" cy="102450"/>
            </a:xfrm>
            <a:custGeom>
              <a:avLst/>
              <a:gdLst/>
              <a:ahLst/>
              <a:cxnLst/>
              <a:rect l="l" t="t" r="r" b="b"/>
              <a:pathLst>
                <a:path w="1477" h="4098" extrusionOk="0">
                  <a:moveTo>
                    <a:pt x="1" y="0"/>
                  </a:moveTo>
                  <a:lnTo>
                    <a:pt x="1476" y="4097"/>
                  </a:lnTo>
                  <a:lnTo>
                    <a:pt x="147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78"/>
            <p:cNvSpPr/>
            <p:nvPr/>
          </p:nvSpPr>
          <p:spPr>
            <a:xfrm>
              <a:off x="6161775" y="2414100"/>
              <a:ext cx="36925" cy="17125"/>
            </a:xfrm>
            <a:custGeom>
              <a:avLst/>
              <a:gdLst/>
              <a:ahLst/>
              <a:cxnLst/>
              <a:rect l="l" t="t" r="r" b="b"/>
              <a:pathLst>
                <a:path w="1477" h="685" extrusionOk="0">
                  <a:moveTo>
                    <a:pt x="1" y="0"/>
                  </a:moveTo>
                  <a:lnTo>
                    <a:pt x="1476" y="685"/>
                  </a:lnTo>
                  <a:lnTo>
                    <a:pt x="147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4" name="Google Shape;3624;p78"/>
          <p:cNvGrpSpPr/>
          <p:nvPr/>
        </p:nvGrpSpPr>
        <p:grpSpPr>
          <a:xfrm>
            <a:off x="3521107" y="1409006"/>
            <a:ext cx="1727501" cy="1769287"/>
            <a:chOff x="1251025" y="238125"/>
            <a:chExt cx="5113975" cy="5237675"/>
          </a:xfrm>
        </p:grpSpPr>
        <p:sp>
          <p:nvSpPr>
            <p:cNvPr id="3625" name="Google Shape;3625;p78"/>
            <p:cNvSpPr/>
            <p:nvPr/>
          </p:nvSpPr>
          <p:spPr>
            <a:xfrm>
              <a:off x="5407750" y="314650"/>
              <a:ext cx="194350" cy="271825"/>
            </a:xfrm>
            <a:custGeom>
              <a:avLst/>
              <a:gdLst/>
              <a:ahLst/>
              <a:cxnLst/>
              <a:rect l="l" t="t" r="r" b="b"/>
              <a:pathLst>
                <a:path w="7774" h="10873" extrusionOk="0">
                  <a:moveTo>
                    <a:pt x="4951" y="1"/>
                  </a:moveTo>
                  <a:cubicBezTo>
                    <a:pt x="4232" y="1"/>
                    <a:pt x="3419" y="303"/>
                    <a:pt x="2575" y="1106"/>
                  </a:cubicBezTo>
                  <a:cubicBezTo>
                    <a:pt x="1" y="3559"/>
                    <a:pt x="2685" y="8846"/>
                    <a:pt x="4083" y="10242"/>
                  </a:cubicBezTo>
                  <a:cubicBezTo>
                    <a:pt x="4523" y="10681"/>
                    <a:pt x="4912" y="10873"/>
                    <a:pt x="5256" y="10873"/>
                  </a:cubicBezTo>
                  <a:cubicBezTo>
                    <a:pt x="7439" y="10873"/>
                    <a:pt x="7774" y="3124"/>
                    <a:pt x="7621" y="2083"/>
                  </a:cubicBezTo>
                  <a:cubicBezTo>
                    <a:pt x="7501" y="1272"/>
                    <a:pt x="6426" y="1"/>
                    <a:pt x="49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78"/>
            <p:cNvSpPr/>
            <p:nvPr/>
          </p:nvSpPr>
          <p:spPr>
            <a:xfrm>
              <a:off x="5309125" y="4985050"/>
              <a:ext cx="185900" cy="339200"/>
            </a:xfrm>
            <a:custGeom>
              <a:avLst/>
              <a:gdLst/>
              <a:ahLst/>
              <a:cxnLst/>
              <a:rect l="l" t="t" r="r" b="b"/>
              <a:pathLst>
                <a:path w="7436" h="13568" extrusionOk="0">
                  <a:moveTo>
                    <a:pt x="5842" y="0"/>
                  </a:moveTo>
                  <a:lnTo>
                    <a:pt x="1" y="52"/>
                  </a:lnTo>
                  <a:lnTo>
                    <a:pt x="1594" y="13567"/>
                  </a:lnTo>
                  <a:lnTo>
                    <a:pt x="7436" y="13516"/>
                  </a:lnTo>
                  <a:lnTo>
                    <a:pt x="5842" y="0"/>
                  </a:ln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78"/>
            <p:cNvSpPr/>
            <p:nvPr/>
          </p:nvSpPr>
          <p:spPr>
            <a:xfrm>
              <a:off x="5025075" y="5305900"/>
              <a:ext cx="538800" cy="169900"/>
            </a:xfrm>
            <a:custGeom>
              <a:avLst/>
              <a:gdLst/>
              <a:ahLst/>
              <a:cxnLst/>
              <a:rect l="l" t="t" r="r" b="b"/>
              <a:pathLst>
                <a:path w="21552" h="6796" extrusionOk="0">
                  <a:moveTo>
                    <a:pt x="19324" y="1"/>
                  </a:moveTo>
                  <a:lnTo>
                    <a:pt x="12944" y="56"/>
                  </a:lnTo>
                  <a:cubicBezTo>
                    <a:pt x="12440" y="61"/>
                    <a:pt x="11980" y="254"/>
                    <a:pt x="11572" y="523"/>
                  </a:cubicBezTo>
                  <a:cubicBezTo>
                    <a:pt x="7804" y="2992"/>
                    <a:pt x="5479" y="3131"/>
                    <a:pt x="984" y="4170"/>
                  </a:cubicBezTo>
                  <a:cubicBezTo>
                    <a:pt x="0" y="4398"/>
                    <a:pt x="836" y="6796"/>
                    <a:pt x="3210" y="6796"/>
                  </a:cubicBezTo>
                  <a:cubicBezTo>
                    <a:pt x="3221" y="6796"/>
                    <a:pt x="3231" y="6795"/>
                    <a:pt x="3241" y="6795"/>
                  </a:cubicBezTo>
                  <a:cubicBezTo>
                    <a:pt x="7208" y="6760"/>
                    <a:pt x="8716" y="6551"/>
                    <a:pt x="12098" y="6520"/>
                  </a:cubicBezTo>
                  <a:cubicBezTo>
                    <a:pt x="12402" y="6518"/>
                    <a:pt x="12711" y="6516"/>
                    <a:pt x="13024" y="6516"/>
                  </a:cubicBezTo>
                  <a:cubicBezTo>
                    <a:pt x="15680" y="6516"/>
                    <a:pt x="18568" y="6603"/>
                    <a:pt x="20631" y="6619"/>
                  </a:cubicBezTo>
                  <a:cubicBezTo>
                    <a:pt x="20633" y="6620"/>
                    <a:pt x="20636" y="6620"/>
                    <a:pt x="20639" y="6620"/>
                  </a:cubicBezTo>
                  <a:cubicBezTo>
                    <a:pt x="21186" y="6620"/>
                    <a:pt x="21551" y="6108"/>
                    <a:pt x="21392" y="5573"/>
                  </a:cubicBezTo>
                  <a:lnTo>
                    <a:pt x="19850" y="395"/>
                  </a:lnTo>
                  <a:cubicBezTo>
                    <a:pt x="19780" y="162"/>
                    <a:pt x="19567" y="2"/>
                    <a:pt x="1932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8"/>
            <p:cNvSpPr/>
            <p:nvPr/>
          </p:nvSpPr>
          <p:spPr>
            <a:xfrm>
              <a:off x="5309175" y="4985125"/>
              <a:ext cx="166650" cy="175500"/>
            </a:xfrm>
            <a:custGeom>
              <a:avLst/>
              <a:gdLst/>
              <a:ahLst/>
              <a:cxnLst/>
              <a:rect l="l" t="t" r="r" b="b"/>
              <a:pathLst>
                <a:path w="6666" h="7020" extrusionOk="0">
                  <a:moveTo>
                    <a:pt x="5844" y="1"/>
                  </a:moveTo>
                  <a:lnTo>
                    <a:pt x="0" y="53"/>
                  </a:lnTo>
                  <a:lnTo>
                    <a:pt x="821" y="7019"/>
                  </a:lnTo>
                  <a:lnTo>
                    <a:pt x="6665" y="6968"/>
                  </a:lnTo>
                  <a:lnTo>
                    <a:pt x="5844" y="1"/>
                  </a:ln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78"/>
            <p:cNvSpPr/>
            <p:nvPr/>
          </p:nvSpPr>
          <p:spPr>
            <a:xfrm>
              <a:off x="5245950" y="5296625"/>
              <a:ext cx="92950" cy="36750"/>
            </a:xfrm>
            <a:custGeom>
              <a:avLst/>
              <a:gdLst/>
              <a:ahLst/>
              <a:cxnLst/>
              <a:rect l="l" t="t" r="r" b="b"/>
              <a:pathLst>
                <a:path w="3718" h="1470" extrusionOk="0">
                  <a:moveTo>
                    <a:pt x="609" y="269"/>
                  </a:moveTo>
                  <a:cubicBezTo>
                    <a:pt x="1165" y="269"/>
                    <a:pt x="2262" y="676"/>
                    <a:pt x="3096" y="1054"/>
                  </a:cubicBezTo>
                  <a:cubicBezTo>
                    <a:pt x="2574" y="1146"/>
                    <a:pt x="2104" y="1191"/>
                    <a:pt x="1704" y="1191"/>
                  </a:cubicBezTo>
                  <a:cubicBezTo>
                    <a:pt x="1136" y="1191"/>
                    <a:pt x="711" y="1099"/>
                    <a:pt x="484" y="915"/>
                  </a:cubicBezTo>
                  <a:cubicBezTo>
                    <a:pt x="344" y="801"/>
                    <a:pt x="277" y="653"/>
                    <a:pt x="277" y="463"/>
                  </a:cubicBezTo>
                  <a:cubicBezTo>
                    <a:pt x="277" y="377"/>
                    <a:pt x="310" y="345"/>
                    <a:pt x="343" y="324"/>
                  </a:cubicBezTo>
                  <a:cubicBezTo>
                    <a:pt x="404" y="286"/>
                    <a:pt x="496" y="269"/>
                    <a:pt x="609" y="269"/>
                  </a:cubicBezTo>
                  <a:close/>
                  <a:moveTo>
                    <a:pt x="605" y="0"/>
                  </a:moveTo>
                  <a:cubicBezTo>
                    <a:pt x="438" y="0"/>
                    <a:pt x="298" y="27"/>
                    <a:pt x="198" y="90"/>
                  </a:cubicBezTo>
                  <a:cubicBezTo>
                    <a:pt x="69" y="169"/>
                    <a:pt x="0" y="299"/>
                    <a:pt x="0" y="461"/>
                  </a:cubicBezTo>
                  <a:cubicBezTo>
                    <a:pt x="0" y="738"/>
                    <a:pt x="105" y="963"/>
                    <a:pt x="310" y="1129"/>
                  </a:cubicBezTo>
                  <a:cubicBezTo>
                    <a:pt x="623" y="1383"/>
                    <a:pt x="1140" y="1469"/>
                    <a:pt x="1697" y="1469"/>
                  </a:cubicBezTo>
                  <a:cubicBezTo>
                    <a:pt x="2354" y="1469"/>
                    <a:pt x="3069" y="1350"/>
                    <a:pt x="3568" y="1244"/>
                  </a:cubicBezTo>
                  <a:cubicBezTo>
                    <a:pt x="3697" y="1217"/>
                    <a:pt x="3718" y="1042"/>
                    <a:pt x="3600" y="984"/>
                  </a:cubicBezTo>
                  <a:cubicBezTo>
                    <a:pt x="3364" y="869"/>
                    <a:pt x="1554" y="0"/>
                    <a:pt x="6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8"/>
            <p:cNvSpPr/>
            <p:nvPr/>
          </p:nvSpPr>
          <p:spPr>
            <a:xfrm>
              <a:off x="5276825" y="5262000"/>
              <a:ext cx="61400" cy="65800"/>
            </a:xfrm>
            <a:custGeom>
              <a:avLst/>
              <a:gdLst/>
              <a:ahLst/>
              <a:cxnLst/>
              <a:rect l="l" t="t" r="r" b="b"/>
              <a:pathLst>
                <a:path w="2456" h="2632" extrusionOk="0">
                  <a:moveTo>
                    <a:pt x="708" y="278"/>
                  </a:moveTo>
                  <a:cubicBezTo>
                    <a:pt x="1545" y="278"/>
                    <a:pt x="1965" y="1643"/>
                    <a:pt x="2109" y="2242"/>
                  </a:cubicBezTo>
                  <a:cubicBezTo>
                    <a:pt x="1339" y="1805"/>
                    <a:pt x="314" y="814"/>
                    <a:pt x="372" y="423"/>
                  </a:cubicBezTo>
                  <a:cubicBezTo>
                    <a:pt x="376" y="394"/>
                    <a:pt x="388" y="310"/>
                    <a:pt x="620" y="283"/>
                  </a:cubicBezTo>
                  <a:cubicBezTo>
                    <a:pt x="650" y="281"/>
                    <a:pt x="679" y="278"/>
                    <a:pt x="708" y="278"/>
                  </a:cubicBezTo>
                  <a:close/>
                  <a:moveTo>
                    <a:pt x="711" y="0"/>
                  </a:moveTo>
                  <a:cubicBezTo>
                    <a:pt x="671" y="0"/>
                    <a:pt x="631" y="2"/>
                    <a:pt x="589" y="7"/>
                  </a:cubicBezTo>
                  <a:cubicBezTo>
                    <a:pt x="223" y="48"/>
                    <a:pt x="120" y="233"/>
                    <a:pt x="97" y="381"/>
                  </a:cubicBezTo>
                  <a:cubicBezTo>
                    <a:pt x="1" y="1037"/>
                    <a:pt x="1500" y="2301"/>
                    <a:pt x="2250" y="2620"/>
                  </a:cubicBezTo>
                  <a:cubicBezTo>
                    <a:pt x="2267" y="2628"/>
                    <a:pt x="2286" y="2632"/>
                    <a:pt x="2304" y="2632"/>
                  </a:cubicBezTo>
                  <a:cubicBezTo>
                    <a:pt x="2390" y="2632"/>
                    <a:pt x="2455" y="2555"/>
                    <a:pt x="2441" y="2471"/>
                  </a:cubicBezTo>
                  <a:cubicBezTo>
                    <a:pt x="2424" y="2367"/>
                    <a:pt x="2008" y="0"/>
                    <a:pt x="7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8"/>
            <p:cNvSpPr/>
            <p:nvPr/>
          </p:nvSpPr>
          <p:spPr>
            <a:xfrm>
              <a:off x="4649850" y="991875"/>
              <a:ext cx="742025" cy="627125"/>
            </a:xfrm>
            <a:custGeom>
              <a:avLst/>
              <a:gdLst/>
              <a:ahLst/>
              <a:cxnLst/>
              <a:rect l="l" t="t" r="r" b="b"/>
              <a:pathLst>
                <a:path w="29681" h="25085" extrusionOk="0">
                  <a:moveTo>
                    <a:pt x="7782" y="17713"/>
                  </a:moveTo>
                  <a:cubicBezTo>
                    <a:pt x="7912" y="17858"/>
                    <a:pt x="7946" y="17916"/>
                    <a:pt x="7956" y="17968"/>
                  </a:cubicBezTo>
                  <a:cubicBezTo>
                    <a:pt x="7957" y="17977"/>
                    <a:pt x="7955" y="17981"/>
                    <a:pt x="7951" y="17981"/>
                  </a:cubicBezTo>
                  <a:cubicBezTo>
                    <a:pt x="7930" y="17981"/>
                    <a:pt x="7855" y="17875"/>
                    <a:pt x="7782" y="17713"/>
                  </a:cubicBezTo>
                  <a:close/>
                  <a:moveTo>
                    <a:pt x="2879" y="1"/>
                  </a:moveTo>
                  <a:cubicBezTo>
                    <a:pt x="2249" y="1899"/>
                    <a:pt x="1762" y="3759"/>
                    <a:pt x="1322" y="5680"/>
                  </a:cubicBezTo>
                  <a:cubicBezTo>
                    <a:pt x="888" y="7593"/>
                    <a:pt x="537" y="9536"/>
                    <a:pt x="287" y="11543"/>
                  </a:cubicBezTo>
                  <a:cubicBezTo>
                    <a:pt x="170" y="12547"/>
                    <a:pt x="85" y="13569"/>
                    <a:pt x="41" y="14625"/>
                  </a:cubicBezTo>
                  <a:cubicBezTo>
                    <a:pt x="0" y="15685"/>
                    <a:pt x="3" y="16770"/>
                    <a:pt x="141" y="17960"/>
                  </a:cubicBezTo>
                  <a:cubicBezTo>
                    <a:pt x="209" y="18555"/>
                    <a:pt x="307" y="19178"/>
                    <a:pt x="485" y="19862"/>
                  </a:cubicBezTo>
                  <a:cubicBezTo>
                    <a:pt x="668" y="20544"/>
                    <a:pt x="914" y="21294"/>
                    <a:pt x="1423" y="22156"/>
                  </a:cubicBezTo>
                  <a:cubicBezTo>
                    <a:pt x="1702" y="22597"/>
                    <a:pt x="2015" y="23046"/>
                    <a:pt x="2509" y="23504"/>
                  </a:cubicBezTo>
                  <a:cubicBezTo>
                    <a:pt x="2984" y="23949"/>
                    <a:pt x="3603" y="24385"/>
                    <a:pt x="4320" y="24664"/>
                  </a:cubicBezTo>
                  <a:cubicBezTo>
                    <a:pt x="5020" y="24948"/>
                    <a:pt x="5788" y="25083"/>
                    <a:pt x="6442" y="25083"/>
                  </a:cubicBezTo>
                  <a:cubicBezTo>
                    <a:pt x="6445" y="25083"/>
                    <a:pt x="6448" y="25083"/>
                    <a:pt x="6451" y="25083"/>
                  </a:cubicBezTo>
                  <a:cubicBezTo>
                    <a:pt x="6489" y="25084"/>
                    <a:pt x="6527" y="25084"/>
                    <a:pt x="6564" y="25084"/>
                  </a:cubicBezTo>
                  <a:cubicBezTo>
                    <a:pt x="6865" y="25084"/>
                    <a:pt x="7126" y="25056"/>
                    <a:pt x="7398" y="25025"/>
                  </a:cubicBezTo>
                  <a:lnTo>
                    <a:pt x="7885" y="24951"/>
                  </a:lnTo>
                  <a:cubicBezTo>
                    <a:pt x="10105" y="24620"/>
                    <a:pt x="12220" y="24006"/>
                    <a:pt x="14221" y="23221"/>
                  </a:cubicBezTo>
                  <a:cubicBezTo>
                    <a:pt x="15217" y="22821"/>
                    <a:pt x="16194" y="22394"/>
                    <a:pt x="17142" y="21926"/>
                  </a:cubicBezTo>
                  <a:cubicBezTo>
                    <a:pt x="18084" y="21449"/>
                    <a:pt x="19007" y="20947"/>
                    <a:pt x="19904" y="20414"/>
                  </a:cubicBezTo>
                  <a:cubicBezTo>
                    <a:pt x="21699" y="19351"/>
                    <a:pt x="23397" y="18169"/>
                    <a:pt x="25010" y="16894"/>
                  </a:cubicBezTo>
                  <a:cubicBezTo>
                    <a:pt x="25812" y="16254"/>
                    <a:pt x="26598" y="15590"/>
                    <a:pt x="27369" y="14904"/>
                  </a:cubicBezTo>
                  <a:cubicBezTo>
                    <a:pt x="27752" y="14559"/>
                    <a:pt x="28139" y="14215"/>
                    <a:pt x="28513" y="13848"/>
                  </a:cubicBezTo>
                  <a:lnTo>
                    <a:pt x="29075" y="13289"/>
                  </a:lnTo>
                  <a:lnTo>
                    <a:pt x="29680" y="12661"/>
                  </a:lnTo>
                  <a:lnTo>
                    <a:pt x="23253" y="6571"/>
                  </a:lnTo>
                  <a:lnTo>
                    <a:pt x="22857" y="6952"/>
                  </a:lnTo>
                  <a:lnTo>
                    <a:pt x="22394" y="7378"/>
                  </a:lnTo>
                  <a:lnTo>
                    <a:pt x="21440" y="8243"/>
                  </a:lnTo>
                  <a:cubicBezTo>
                    <a:pt x="20792" y="8816"/>
                    <a:pt x="20128" y="9373"/>
                    <a:pt x="19449" y="9913"/>
                  </a:cubicBezTo>
                  <a:cubicBezTo>
                    <a:pt x="18098" y="11001"/>
                    <a:pt x="16699" y="12018"/>
                    <a:pt x="15276" y="12958"/>
                  </a:cubicBezTo>
                  <a:cubicBezTo>
                    <a:pt x="13847" y="13889"/>
                    <a:pt x="12383" y="14721"/>
                    <a:pt x="10899" y="15435"/>
                  </a:cubicBezTo>
                  <a:cubicBezTo>
                    <a:pt x="9768" y="15957"/>
                    <a:pt x="8627" y="16417"/>
                    <a:pt x="7484" y="16769"/>
                  </a:cubicBezTo>
                  <a:lnTo>
                    <a:pt x="7484" y="16769"/>
                  </a:lnTo>
                  <a:cubicBezTo>
                    <a:pt x="7173" y="15381"/>
                    <a:pt x="7012" y="13614"/>
                    <a:pt x="6969" y="11861"/>
                  </a:cubicBezTo>
                  <a:cubicBezTo>
                    <a:pt x="6848" y="8302"/>
                    <a:pt x="7025" y="4532"/>
                    <a:pt x="7183" y="847"/>
                  </a:cubicBezTo>
                  <a:lnTo>
                    <a:pt x="2879" y="1"/>
                  </a:lnTo>
                  <a:close/>
                </a:path>
              </a:pathLst>
            </a:custGeom>
            <a:solidFill>
              <a:srgbClr val="FFA68F"/>
            </a:solidFill>
            <a:ln w="9525" cap="flat" cmpd="sng">
              <a:solidFill>
                <a:srgbClr val="FFA68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78"/>
            <p:cNvSpPr/>
            <p:nvPr/>
          </p:nvSpPr>
          <p:spPr>
            <a:xfrm>
              <a:off x="4985400" y="1093225"/>
              <a:ext cx="494875" cy="529225"/>
            </a:xfrm>
            <a:custGeom>
              <a:avLst/>
              <a:gdLst/>
              <a:ahLst/>
              <a:cxnLst/>
              <a:rect l="l" t="t" r="r" b="b"/>
              <a:pathLst>
                <a:path w="19795" h="21169" extrusionOk="0">
                  <a:moveTo>
                    <a:pt x="14180" y="1"/>
                  </a:moveTo>
                  <a:cubicBezTo>
                    <a:pt x="12412" y="1"/>
                    <a:pt x="10325" y="693"/>
                    <a:pt x="8078" y="2182"/>
                  </a:cubicBezTo>
                  <a:cubicBezTo>
                    <a:pt x="2055" y="6181"/>
                    <a:pt x="0" y="7983"/>
                    <a:pt x="0" y="7983"/>
                  </a:cubicBezTo>
                  <a:lnTo>
                    <a:pt x="4110" y="21169"/>
                  </a:lnTo>
                  <a:cubicBezTo>
                    <a:pt x="4110" y="21169"/>
                    <a:pt x="11982" y="18675"/>
                    <a:pt x="16512" y="13775"/>
                  </a:cubicBezTo>
                  <a:cubicBezTo>
                    <a:pt x="19587" y="10450"/>
                    <a:pt x="19795" y="8401"/>
                    <a:pt x="19719" y="6297"/>
                  </a:cubicBezTo>
                  <a:cubicBezTo>
                    <a:pt x="19576" y="2309"/>
                    <a:pt x="17409" y="1"/>
                    <a:pt x="14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8"/>
            <p:cNvSpPr/>
            <p:nvPr/>
          </p:nvSpPr>
          <p:spPr>
            <a:xfrm>
              <a:off x="5156675" y="1316450"/>
              <a:ext cx="134300" cy="279650"/>
            </a:xfrm>
            <a:custGeom>
              <a:avLst/>
              <a:gdLst/>
              <a:ahLst/>
              <a:cxnLst/>
              <a:rect l="l" t="t" r="r" b="b"/>
              <a:pathLst>
                <a:path w="5372" h="11186" extrusionOk="0">
                  <a:moveTo>
                    <a:pt x="5135" y="1"/>
                  </a:moveTo>
                  <a:cubicBezTo>
                    <a:pt x="5135" y="1"/>
                    <a:pt x="1343" y="5423"/>
                    <a:pt x="1" y="11186"/>
                  </a:cubicBezTo>
                  <a:cubicBezTo>
                    <a:pt x="1507" y="10537"/>
                    <a:pt x="3452" y="9594"/>
                    <a:pt x="5371" y="8357"/>
                  </a:cubicBezTo>
                  <a:lnTo>
                    <a:pt x="513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8"/>
            <p:cNvSpPr/>
            <p:nvPr/>
          </p:nvSpPr>
          <p:spPr>
            <a:xfrm>
              <a:off x="4696700" y="892100"/>
              <a:ext cx="182325" cy="169825"/>
            </a:xfrm>
            <a:custGeom>
              <a:avLst/>
              <a:gdLst/>
              <a:ahLst/>
              <a:cxnLst/>
              <a:rect l="l" t="t" r="r" b="b"/>
              <a:pathLst>
                <a:path w="7293" h="6793" extrusionOk="0">
                  <a:moveTo>
                    <a:pt x="1070" y="1"/>
                  </a:moveTo>
                  <a:cubicBezTo>
                    <a:pt x="1070" y="1"/>
                    <a:pt x="0" y="2378"/>
                    <a:pt x="607" y="6458"/>
                  </a:cubicBezTo>
                  <a:lnTo>
                    <a:pt x="5095" y="6793"/>
                  </a:lnTo>
                  <a:lnTo>
                    <a:pt x="7292" y="1824"/>
                  </a:lnTo>
                  <a:lnTo>
                    <a:pt x="1070" y="1"/>
                  </a:lnTo>
                  <a:close/>
                </a:path>
              </a:pathLst>
            </a:custGeom>
            <a:solidFill>
              <a:srgbClr val="FFA68F"/>
            </a:solidFill>
            <a:ln w="9525" cap="flat" cmpd="sng">
              <a:solidFill>
                <a:srgbClr val="FFA68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8"/>
            <p:cNvSpPr/>
            <p:nvPr/>
          </p:nvSpPr>
          <p:spPr>
            <a:xfrm>
              <a:off x="4723450" y="791950"/>
              <a:ext cx="172100" cy="145775"/>
            </a:xfrm>
            <a:custGeom>
              <a:avLst/>
              <a:gdLst/>
              <a:ahLst/>
              <a:cxnLst/>
              <a:rect l="l" t="t" r="r" b="b"/>
              <a:pathLst>
                <a:path w="6884" h="5831" extrusionOk="0">
                  <a:moveTo>
                    <a:pt x="6884" y="1"/>
                  </a:moveTo>
                  <a:lnTo>
                    <a:pt x="1472" y="646"/>
                  </a:lnTo>
                  <a:lnTo>
                    <a:pt x="0" y="4007"/>
                  </a:lnTo>
                  <a:lnTo>
                    <a:pt x="6222" y="5830"/>
                  </a:lnTo>
                  <a:lnTo>
                    <a:pt x="6884" y="1"/>
                  </a:lnTo>
                  <a:close/>
                </a:path>
              </a:pathLst>
            </a:custGeom>
            <a:solidFill>
              <a:srgbClr val="FFA68F"/>
            </a:solidFill>
            <a:ln w="9525" cap="flat" cmpd="sng">
              <a:solidFill>
                <a:srgbClr val="FFA68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8"/>
            <p:cNvSpPr/>
            <p:nvPr/>
          </p:nvSpPr>
          <p:spPr>
            <a:xfrm>
              <a:off x="5162975" y="2360150"/>
              <a:ext cx="572000" cy="2715600"/>
            </a:xfrm>
            <a:custGeom>
              <a:avLst/>
              <a:gdLst/>
              <a:ahLst/>
              <a:cxnLst/>
              <a:rect l="l" t="t" r="r" b="b"/>
              <a:pathLst>
                <a:path w="22880" h="108624" extrusionOk="0">
                  <a:moveTo>
                    <a:pt x="22880" y="0"/>
                  </a:moveTo>
                  <a:lnTo>
                    <a:pt x="4925" y="382"/>
                  </a:lnTo>
                  <a:cubicBezTo>
                    <a:pt x="4925" y="382"/>
                    <a:pt x="899" y="34083"/>
                    <a:pt x="459" y="52096"/>
                  </a:cubicBezTo>
                  <a:cubicBezTo>
                    <a:pt x="0" y="70833"/>
                    <a:pt x="3673" y="108624"/>
                    <a:pt x="3673" y="108624"/>
                  </a:cubicBezTo>
                  <a:lnTo>
                    <a:pt x="14221" y="108399"/>
                  </a:lnTo>
                  <a:cubicBezTo>
                    <a:pt x="14221" y="108399"/>
                    <a:pt x="15489" y="67944"/>
                    <a:pt x="17020" y="49406"/>
                  </a:cubicBezTo>
                  <a:cubicBezTo>
                    <a:pt x="18689" y="29196"/>
                    <a:pt x="22880" y="0"/>
                    <a:pt x="228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78"/>
            <p:cNvSpPr/>
            <p:nvPr/>
          </p:nvSpPr>
          <p:spPr>
            <a:xfrm>
              <a:off x="5482300" y="2544150"/>
              <a:ext cx="222675" cy="1153150"/>
            </a:xfrm>
            <a:custGeom>
              <a:avLst/>
              <a:gdLst/>
              <a:ahLst/>
              <a:cxnLst/>
              <a:rect l="l" t="t" r="r" b="b"/>
              <a:pathLst>
                <a:path w="8907" h="46126" extrusionOk="0">
                  <a:moveTo>
                    <a:pt x="7113" y="0"/>
                  </a:moveTo>
                  <a:cubicBezTo>
                    <a:pt x="6339" y="0"/>
                    <a:pt x="5533" y="759"/>
                    <a:pt x="4715" y="2565"/>
                  </a:cubicBezTo>
                  <a:cubicBezTo>
                    <a:pt x="1" y="12959"/>
                    <a:pt x="1265" y="36172"/>
                    <a:pt x="3943" y="46126"/>
                  </a:cubicBezTo>
                  <a:cubicBezTo>
                    <a:pt x="4042" y="44678"/>
                    <a:pt x="4145" y="43309"/>
                    <a:pt x="4251" y="42046"/>
                  </a:cubicBezTo>
                  <a:cubicBezTo>
                    <a:pt x="5345" y="28726"/>
                    <a:pt x="7537" y="11510"/>
                    <a:pt x="8906" y="1316"/>
                  </a:cubicBezTo>
                  <a:cubicBezTo>
                    <a:pt x="8335" y="488"/>
                    <a:pt x="7734" y="0"/>
                    <a:pt x="71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8"/>
            <p:cNvSpPr/>
            <p:nvPr/>
          </p:nvSpPr>
          <p:spPr>
            <a:xfrm>
              <a:off x="5218000" y="4984400"/>
              <a:ext cx="332925" cy="103775"/>
            </a:xfrm>
            <a:custGeom>
              <a:avLst/>
              <a:gdLst/>
              <a:ahLst/>
              <a:cxnLst/>
              <a:rect l="l" t="t" r="r" b="b"/>
              <a:pathLst>
                <a:path w="13317" h="4151" extrusionOk="0">
                  <a:moveTo>
                    <a:pt x="13165" y="1"/>
                  </a:moveTo>
                  <a:lnTo>
                    <a:pt x="1" y="30"/>
                  </a:lnTo>
                  <a:lnTo>
                    <a:pt x="912" y="4151"/>
                  </a:lnTo>
                  <a:lnTo>
                    <a:pt x="13317" y="3903"/>
                  </a:lnTo>
                  <a:lnTo>
                    <a:pt x="1316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78"/>
            <p:cNvSpPr/>
            <p:nvPr/>
          </p:nvSpPr>
          <p:spPr>
            <a:xfrm>
              <a:off x="5960650" y="4985050"/>
              <a:ext cx="185875" cy="339200"/>
            </a:xfrm>
            <a:custGeom>
              <a:avLst/>
              <a:gdLst/>
              <a:ahLst/>
              <a:cxnLst/>
              <a:rect l="l" t="t" r="r" b="b"/>
              <a:pathLst>
                <a:path w="7435" h="13568" extrusionOk="0">
                  <a:moveTo>
                    <a:pt x="5841" y="0"/>
                  </a:moveTo>
                  <a:lnTo>
                    <a:pt x="0" y="52"/>
                  </a:lnTo>
                  <a:lnTo>
                    <a:pt x="1594" y="13567"/>
                  </a:lnTo>
                  <a:lnTo>
                    <a:pt x="7435" y="13516"/>
                  </a:lnTo>
                  <a:lnTo>
                    <a:pt x="5841" y="0"/>
                  </a:ln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78"/>
            <p:cNvSpPr/>
            <p:nvPr/>
          </p:nvSpPr>
          <p:spPr>
            <a:xfrm>
              <a:off x="5676625" y="5305900"/>
              <a:ext cx="538750" cy="169900"/>
            </a:xfrm>
            <a:custGeom>
              <a:avLst/>
              <a:gdLst/>
              <a:ahLst/>
              <a:cxnLst/>
              <a:rect l="l" t="t" r="r" b="b"/>
              <a:pathLst>
                <a:path w="21550" h="6796" extrusionOk="0">
                  <a:moveTo>
                    <a:pt x="19322" y="1"/>
                  </a:moveTo>
                  <a:lnTo>
                    <a:pt x="12943" y="56"/>
                  </a:lnTo>
                  <a:cubicBezTo>
                    <a:pt x="12439" y="61"/>
                    <a:pt x="11979" y="254"/>
                    <a:pt x="11570" y="523"/>
                  </a:cubicBezTo>
                  <a:cubicBezTo>
                    <a:pt x="7802" y="2992"/>
                    <a:pt x="5477" y="3131"/>
                    <a:pt x="982" y="4170"/>
                  </a:cubicBezTo>
                  <a:cubicBezTo>
                    <a:pt x="0" y="4398"/>
                    <a:pt x="835" y="6796"/>
                    <a:pt x="3209" y="6796"/>
                  </a:cubicBezTo>
                  <a:cubicBezTo>
                    <a:pt x="3219" y="6796"/>
                    <a:pt x="3229" y="6795"/>
                    <a:pt x="3240" y="6795"/>
                  </a:cubicBezTo>
                  <a:cubicBezTo>
                    <a:pt x="7206" y="6760"/>
                    <a:pt x="8715" y="6551"/>
                    <a:pt x="12096" y="6520"/>
                  </a:cubicBezTo>
                  <a:cubicBezTo>
                    <a:pt x="12401" y="6518"/>
                    <a:pt x="12710" y="6516"/>
                    <a:pt x="13022" y="6516"/>
                  </a:cubicBezTo>
                  <a:cubicBezTo>
                    <a:pt x="15679" y="6516"/>
                    <a:pt x="18566" y="6603"/>
                    <a:pt x="20629" y="6619"/>
                  </a:cubicBezTo>
                  <a:cubicBezTo>
                    <a:pt x="20632" y="6620"/>
                    <a:pt x="20635" y="6620"/>
                    <a:pt x="20637" y="6620"/>
                  </a:cubicBezTo>
                  <a:cubicBezTo>
                    <a:pt x="21184" y="6620"/>
                    <a:pt x="21550" y="6108"/>
                    <a:pt x="21391" y="5573"/>
                  </a:cubicBezTo>
                  <a:lnTo>
                    <a:pt x="19849" y="395"/>
                  </a:lnTo>
                  <a:cubicBezTo>
                    <a:pt x="19779" y="162"/>
                    <a:pt x="19566" y="2"/>
                    <a:pt x="1932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8"/>
            <p:cNvSpPr/>
            <p:nvPr/>
          </p:nvSpPr>
          <p:spPr>
            <a:xfrm>
              <a:off x="5960675" y="4985125"/>
              <a:ext cx="166650" cy="175500"/>
            </a:xfrm>
            <a:custGeom>
              <a:avLst/>
              <a:gdLst/>
              <a:ahLst/>
              <a:cxnLst/>
              <a:rect l="l" t="t" r="r" b="b"/>
              <a:pathLst>
                <a:path w="6666" h="7020" extrusionOk="0">
                  <a:moveTo>
                    <a:pt x="5844" y="1"/>
                  </a:moveTo>
                  <a:lnTo>
                    <a:pt x="0" y="53"/>
                  </a:lnTo>
                  <a:lnTo>
                    <a:pt x="822" y="7019"/>
                  </a:lnTo>
                  <a:lnTo>
                    <a:pt x="6666" y="6968"/>
                  </a:lnTo>
                  <a:lnTo>
                    <a:pt x="5844" y="1"/>
                  </a:ln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8"/>
            <p:cNvSpPr/>
            <p:nvPr/>
          </p:nvSpPr>
          <p:spPr>
            <a:xfrm>
              <a:off x="5897450" y="5296625"/>
              <a:ext cx="92975" cy="36750"/>
            </a:xfrm>
            <a:custGeom>
              <a:avLst/>
              <a:gdLst/>
              <a:ahLst/>
              <a:cxnLst/>
              <a:rect l="l" t="t" r="r" b="b"/>
              <a:pathLst>
                <a:path w="3719" h="1470" extrusionOk="0">
                  <a:moveTo>
                    <a:pt x="610" y="269"/>
                  </a:moveTo>
                  <a:cubicBezTo>
                    <a:pt x="1165" y="269"/>
                    <a:pt x="2263" y="676"/>
                    <a:pt x="3097" y="1054"/>
                  </a:cubicBezTo>
                  <a:cubicBezTo>
                    <a:pt x="2575" y="1146"/>
                    <a:pt x="2104" y="1191"/>
                    <a:pt x="1704" y="1191"/>
                  </a:cubicBezTo>
                  <a:cubicBezTo>
                    <a:pt x="1136" y="1191"/>
                    <a:pt x="712" y="1099"/>
                    <a:pt x="485" y="915"/>
                  </a:cubicBezTo>
                  <a:cubicBezTo>
                    <a:pt x="345" y="801"/>
                    <a:pt x="277" y="653"/>
                    <a:pt x="277" y="463"/>
                  </a:cubicBezTo>
                  <a:cubicBezTo>
                    <a:pt x="277" y="377"/>
                    <a:pt x="310" y="345"/>
                    <a:pt x="343" y="324"/>
                  </a:cubicBezTo>
                  <a:cubicBezTo>
                    <a:pt x="405" y="286"/>
                    <a:pt x="496" y="269"/>
                    <a:pt x="610" y="269"/>
                  </a:cubicBezTo>
                  <a:close/>
                  <a:moveTo>
                    <a:pt x="606" y="0"/>
                  </a:moveTo>
                  <a:cubicBezTo>
                    <a:pt x="439" y="0"/>
                    <a:pt x="298" y="27"/>
                    <a:pt x="198" y="90"/>
                  </a:cubicBezTo>
                  <a:cubicBezTo>
                    <a:pt x="70" y="169"/>
                    <a:pt x="1" y="299"/>
                    <a:pt x="1" y="461"/>
                  </a:cubicBezTo>
                  <a:cubicBezTo>
                    <a:pt x="1" y="738"/>
                    <a:pt x="105" y="963"/>
                    <a:pt x="310" y="1129"/>
                  </a:cubicBezTo>
                  <a:cubicBezTo>
                    <a:pt x="624" y="1383"/>
                    <a:pt x="1141" y="1469"/>
                    <a:pt x="1698" y="1469"/>
                  </a:cubicBezTo>
                  <a:cubicBezTo>
                    <a:pt x="2355" y="1469"/>
                    <a:pt x="3068" y="1350"/>
                    <a:pt x="3569" y="1244"/>
                  </a:cubicBezTo>
                  <a:cubicBezTo>
                    <a:pt x="3697" y="1217"/>
                    <a:pt x="3718" y="1042"/>
                    <a:pt x="3601" y="984"/>
                  </a:cubicBezTo>
                  <a:cubicBezTo>
                    <a:pt x="3364" y="869"/>
                    <a:pt x="1555" y="0"/>
                    <a:pt x="6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8"/>
            <p:cNvSpPr/>
            <p:nvPr/>
          </p:nvSpPr>
          <p:spPr>
            <a:xfrm>
              <a:off x="5928350" y="5262000"/>
              <a:ext cx="61375" cy="65800"/>
            </a:xfrm>
            <a:custGeom>
              <a:avLst/>
              <a:gdLst/>
              <a:ahLst/>
              <a:cxnLst/>
              <a:rect l="l" t="t" r="r" b="b"/>
              <a:pathLst>
                <a:path w="2455" h="2632" extrusionOk="0">
                  <a:moveTo>
                    <a:pt x="708" y="278"/>
                  </a:moveTo>
                  <a:cubicBezTo>
                    <a:pt x="1545" y="278"/>
                    <a:pt x="1964" y="1643"/>
                    <a:pt x="2108" y="2242"/>
                  </a:cubicBezTo>
                  <a:cubicBezTo>
                    <a:pt x="1338" y="1805"/>
                    <a:pt x="313" y="814"/>
                    <a:pt x="372" y="423"/>
                  </a:cubicBezTo>
                  <a:cubicBezTo>
                    <a:pt x="376" y="394"/>
                    <a:pt x="388" y="310"/>
                    <a:pt x="619" y="283"/>
                  </a:cubicBezTo>
                  <a:cubicBezTo>
                    <a:pt x="649" y="281"/>
                    <a:pt x="678" y="278"/>
                    <a:pt x="708" y="278"/>
                  </a:cubicBezTo>
                  <a:close/>
                  <a:moveTo>
                    <a:pt x="711" y="0"/>
                  </a:moveTo>
                  <a:cubicBezTo>
                    <a:pt x="671" y="0"/>
                    <a:pt x="630" y="2"/>
                    <a:pt x="589" y="7"/>
                  </a:cubicBezTo>
                  <a:cubicBezTo>
                    <a:pt x="222" y="48"/>
                    <a:pt x="119" y="233"/>
                    <a:pt x="97" y="381"/>
                  </a:cubicBezTo>
                  <a:cubicBezTo>
                    <a:pt x="0" y="1037"/>
                    <a:pt x="1500" y="2301"/>
                    <a:pt x="2250" y="2620"/>
                  </a:cubicBezTo>
                  <a:cubicBezTo>
                    <a:pt x="2267" y="2628"/>
                    <a:pt x="2285" y="2632"/>
                    <a:pt x="2304" y="2632"/>
                  </a:cubicBezTo>
                  <a:cubicBezTo>
                    <a:pt x="2390" y="2632"/>
                    <a:pt x="2455" y="2555"/>
                    <a:pt x="2440" y="2471"/>
                  </a:cubicBezTo>
                  <a:cubicBezTo>
                    <a:pt x="2423" y="2367"/>
                    <a:pt x="2007" y="0"/>
                    <a:pt x="7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8"/>
            <p:cNvSpPr/>
            <p:nvPr/>
          </p:nvSpPr>
          <p:spPr>
            <a:xfrm>
              <a:off x="5543400" y="2353075"/>
              <a:ext cx="626650" cy="2722675"/>
            </a:xfrm>
            <a:custGeom>
              <a:avLst/>
              <a:gdLst/>
              <a:ahLst/>
              <a:cxnLst/>
              <a:rect l="l" t="t" r="r" b="b"/>
              <a:pathLst>
                <a:path w="25066" h="108907" extrusionOk="0">
                  <a:moveTo>
                    <a:pt x="19515" y="0"/>
                  </a:moveTo>
                  <a:lnTo>
                    <a:pt x="1" y="446"/>
                  </a:lnTo>
                  <a:cubicBezTo>
                    <a:pt x="1" y="446"/>
                    <a:pt x="2915" y="36701"/>
                    <a:pt x="5039" y="54594"/>
                  </a:cubicBezTo>
                  <a:cubicBezTo>
                    <a:pt x="7249" y="73207"/>
                    <a:pt x="14516" y="108907"/>
                    <a:pt x="14516" y="108907"/>
                  </a:cubicBezTo>
                  <a:lnTo>
                    <a:pt x="25065" y="108682"/>
                  </a:lnTo>
                  <a:cubicBezTo>
                    <a:pt x="25065" y="108682"/>
                    <a:pt x="22172" y="68147"/>
                    <a:pt x="21050" y="49578"/>
                  </a:cubicBezTo>
                  <a:cubicBezTo>
                    <a:pt x="19831" y="29336"/>
                    <a:pt x="19515" y="0"/>
                    <a:pt x="195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78"/>
            <p:cNvSpPr/>
            <p:nvPr/>
          </p:nvSpPr>
          <p:spPr>
            <a:xfrm>
              <a:off x="5869525" y="4984400"/>
              <a:ext cx="332925" cy="103775"/>
            </a:xfrm>
            <a:custGeom>
              <a:avLst/>
              <a:gdLst/>
              <a:ahLst/>
              <a:cxnLst/>
              <a:rect l="l" t="t" r="r" b="b"/>
              <a:pathLst>
                <a:path w="13317" h="4151" extrusionOk="0">
                  <a:moveTo>
                    <a:pt x="13164" y="1"/>
                  </a:moveTo>
                  <a:lnTo>
                    <a:pt x="0" y="30"/>
                  </a:lnTo>
                  <a:lnTo>
                    <a:pt x="912" y="4151"/>
                  </a:lnTo>
                  <a:lnTo>
                    <a:pt x="13316" y="3903"/>
                  </a:lnTo>
                  <a:lnTo>
                    <a:pt x="1316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8"/>
            <p:cNvSpPr/>
            <p:nvPr/>
          </p:nvSpPr>
          <p:spPr>
            <a:xfrm>
              <a:off x="5159925" y="1053525"/>
              <a:ext cx="889275" cy="1316200"/>
            </a:xfrm>
            <a:custGeom>
              <a:avLst/>
              <a:gdLst/>
              <a:ahLst/>
              <a:cxnLst/>
              <a:rect l="l" t="t" r="r" b="b"/>
              <a:pathLst>
                <a:path w="35571" h="52648" extrusionOk="0">
                  <a:moveTo>
                    <a:pt x="21910" y="0"/>
                  </a:moveTo>
                  <a:cubicBezTo>
                    <a:pt x="18811" y="0"/>
                    <a:pt x="15553" y="88"/>
                    <a:pt x="13266" y="345"/>
                  </a:cubicBezTo>
                  <a:cubicBezTo>
                    <a:pt x="8649" y="868"/>
                    <a:pt x="4318" y="2158"/>
                    <a:pt x="4318" y="2158"/>
                  </a:cubicBezTo>
                  <a:cubicBezTo>
                    <a:pt x="4318" y="2158"/>
                    <a:pt x="0" y="18175"/>
                    <a:pt x="5047" y="52647"/>
                  </a:cubicBezTo>
                  <a:cubicBezTo>
                    <a:pt x="14459" y="52446"/>
                    <a:pt x="30274" y="52079"/>
                    <a:pt x="34854" y="51982"/>
                  </a:cubicBezTo>
                  <a:cubicBezTo>
                    <a:pt x="34968" y="47182"/>
                    <a:pt x="31427" y="23648"/>
                    <a:pt x="35571" y="955"/>
                  </a:cubicBezTo>
                  <a:cubicBezTo>
                    <a:pt x="35571" y="955"/>
                    <a:pt x="31654" y="200"/>
                    <a:pt x="26545" y="62"/>
                  </a:cubicBezTo>
                  <a:cubicBezTo>
                    <a:pt x="25158" y="25"/>
                    <a:pt x="23557" y="0"/>
                    <a:pt x="219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8"/>
            <p:cNvSpPr/>
            <p:nvPr/>
          </p:nvSpPr>
          <p:spPr>
            <a:xfrm>
              <a:off x="5882075" y="1380125"/>
              <a:ext cx="122000" cy="370175"/>
            </a:xfrm>
            <a:custGeom>
              <a:avLst/>
              <a:gdLst/>
              <a:ahLst/>
              <a:cxnLst/>
              <a:rect l="l" t="t" r="r" b="b"/>
              <a:pathLst>
                <a:path w="4880" h="14807" extrusionOk="0">
                  <a:moveTo>
                    <a:pt x="1" y="1"/>
                  </a:moveTo>
                  <a:lnTo>
                    <a:pt x="1" y="1"/>
                  </a:lnTo>
                  <a:cubicBezTo>
                    <a:pt x="321" y="3157"/>
                    <a:pt x="3176" y="10891"/>
                    <a:pt x="4682" y="14807"/>
                  </a:cubicBezTo>
                  <a:cubicBezTo>
                    <a:pt x="4644" y="11388"/>
                    <a:pt x="4690" y="7767"/>
                    <a:pt x="4880" y="4042"/>
                  </a:cubicBez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78"/>
            <p:cNvSpPr/>
            <p:nvPr/>
          </p:nvSpPr>
          <p:spPr>
            <a:xfrm>
              <a:off x="5424225" y="1324150"/>
              <a:ext cx="303425" cy="339625"/>
            </a:xfrm>
            <a:custGeom>
              <a:avLst/>
              <a:gdLst/>
              <a:ahLst/>
              <a:cxnLst/>
              <a:rect l="l" t="t" r="r" b="b"/>
              <a:pathLst>
                <a:path w="12137" h="13585" extrusionOk="0">
                  <a:moveTo>
                    <a:pt x="6741" y="0"/>
                  </a:moveTo>
                  <a:cubicBezTo>
                    <a:pt x="6346" y="0"/>
                    <a:pt x="5952" y="202"/>
                    <a:pt x="5741" y="620"/>
                  </a:cubicBezTo>
                  <a:lnTo>
                    <a:pt x="419" y="11150"/>
                  </a:lnTo>
                  <a:cubicBezTo>
                    <a:pt x="0" y="11981"/>
                    <a:pt x="662" y="12868"/>
                    <a:pt x="1457" y="12868"/>
                  </a:cubicBezTo>
                  <a:cubicBezTo>
                    <a:pt x="1635" y="12868"/>
                    <a:pt x="1820" y="12824"/>
                    <a:pt x="2001" y="12724"/>
                  </a:cubicBezTo>
                  <a:lnTo>
                    <a:pt x="5479" y="10812"/>
                  </a:lnTo>
                  <a:cubicBezTo>
                    <a:pt x="5649" y="10719"/>
                    <a:pt x="5835" y="10674"/>
                    <a:pt x="6021" y="10674"/>
                  </a:cubicBezTo>
                  <a:cubicBezTo>
                    <a:pt x="6257" y="10674"/>
                    <a:pt x="6492" y="10747"/>
                    <a:pt x="6691" y="10893"/>
                  </a:cubicBezTo>
                  <a:lnTo>
                    <a:pt x="10113" y="13360"/>
                  </a:lnTo>
                  <a:cubicBezTo>
                    <a:pt x="10329" y="13516"/>
                    <a:pt x="10560" y="13584"/>
                    <a:pt x="10782" y="13584"/>
                  </a:cubicBezTo>
                  <a:cubicBezTo>
                    <a:pt x="11506" y="13584"/>
                    <a:pt x="12137" y="12856"/>
                    <a:pt x="11844" y="12034"/>
                  </a:cubicBezTo>
                  <a:lnTo>
                    <a:pt x="7841" y="786"/>
                  </a:lnTo>
                  <a:cubicBezTo>
                    <a:pt x="7657" y="269"/>
                    <a:pt x="7198" y="0"/>
                    <a:pt x="67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78"/>
            <p:cNvSpPr/>
            <p:nvPr/>
          </p:nvSpPr>
          <p:spPr>
            <a:xfrm>
              <a:off x="5461700" y="681975"/>
              <a:ext cx="361900" cy="503300"/>
            </a:xfrm>
            <a:custGeom>
              <a:avLst/>
              <a:gdLst/>
              <a:ahLst/>
              <a:cxnLst/>
              <a:rect l="l" t="t" r="r" b="b"/>
              <a:pathLst>
                <a:path w="14476" h="20132" extrusionOk="0">
                  <a:moveTo>
                    <a:pt x="12841" y="0"/>
                  </a:moveTo>
                  <a:lnTo>
                    <a:pt x="4837" y="7135"/>
                  </a:lnTo>
                  <a:cubicBezTo>
                    <a:pt x="5738" y="10437"/>
                    <a:pt x="5936" y="13969"/>
                    <a:pt x="1195" y="15208"/>
                  </a:cubicBezTo>
                  <a:cubicBezTo>
                    <a:pt x="1195" y="15208"/>
                    <a:pt x="1" y="18380"/>
                    <a:pt x="5460" y="20132"/>
                  </a:cubicBezTo>
                  <a:cubicBezTo>
                    <a:pt x="13585" y="18810"/>
                    <a:pt x="14475" y="14924"/>
                    <a:pt x="14475" y="14924"/>
                  </a:cubicBezTo>
                  <a:cubicBezTo>
                    <a:pt x="11424" y="12138"/>
                    <a:pt x="12093" y="4290"/>
                    <a:pt x="12841" y="0"/>
                  </a:cubicBez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78"/>
            <p:cNvSpPr/>
            <p:nvPr/>
          </p:nvSpPr>
          <p:spPr>
            <a:xfrm>
              <a:off x="5582725" y="754725"/>
              <a:ext cx="124025" cy="164250"/>
            </a:xfrm>
            <a:custGeom>
              <a:avLst/>
              <a:gdLst/>
              <a:ahLst/>
              <a:cxnLst/>
              <a:rect l="l" t="t" r="r" b="b"/>
              <a:pathLst>
                <a:path w="4961" h="6570" extrusionOk="0">
                  <a:moveTo>
                    <a:pt x="4737" y="1"/>
                  </a:moveTo>
                  <a:lnTo>
                    <a:pt x="0" y="4221"/>
                  </a:lnTo>
                  <a:cubicBezTo>
                    <a:pt x="216" y="5002"/>
                    <a:pt x="388" y="5796"/>
                    <a:pt x="459" y="6570"/>
                  </a:cubicBezTo>
                  <a:cubicBezTo>
                    <a:pt x="2273" y="6267"/>
                    <a:pt x="4732" y="4216"/>
                    <a:pt x="4884" y="2306"/>
                  </a:cubicBezTo>
                  <a:cubicBezTo>
                    <a:pt x="4961" y="1354"/>
                    <a:pt x="4901" y="441"/>
                    <a:pt x="4737" y="1"/>
                  </a:cubicBez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8"/>
            <p:cNvSpPr/>
            <p:nvPr/>
          </p:nvSpPr>
          <p:spPr>
            <a:xfrm>
              <a:off x="5407750" y="296150"/>
              <a:ext cx="476025" cy="565200"/>
            </a:xfrm>
            <a:custGeom>
              <a:avLst/>
              <a:gdLst/>
              <a:ahLst/>
              <a:cxnLst/>
              <a:rect l="l" t="t" r="r" b="b"/>
              <a:pathLst>
                <a:path w="19041" h="22608" extrusionOk="0">
                  <a:moveTo>
                    <a:pt x="10062" y="0"/>
                  </a:moveTo>
                  <a:cubicBezTo>
                    <a:pt x="9592" y="0"/>
                    <a:pt x="9109" y="41"/>
                    <a:pt x="8618" y="127"/>
                  </a:cubicBezTo>
                  <a:cubicBezTo>
                    <a:pt x="2593" y="1177"/>
                    <a:pt x="1" y="9404"/>
                    <a:pt x="113" y="14748"/>
                  </a:cubicBezTo>
                  <a:cubicBezTo>
                    <a:pt x="206" y="19191"/>
                    <a:pt x="3823" y="22608"/>
                    <a:pt x="7836" y="22608"/>
                  </a:cubicBezTo>
                  <a:cubicBezTo>
                    <a:pt x="9185" y="22608"/>
                    <a:pt x="10580" y="22221"/>
                    <a:pt x="11900" y="21356"/>
                  </a:cubicBezTo>
                  <a:cubicBezTo>
                    <a:pt x="15386" y="19074"/>
                    <a:pt x="16024" y="15727"/>
                    <a:pt x="17597" y="10147"/>
                  </a:cubicBezTo>
                  <a:cubicBezTo>
                    <a:pt x="19041" y="5029"/>
                    <a:pt x="15274" y="0"/>
                    <a:pt x="10062" y="0"/>
                  </a:cubicBez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8"/>
            <p:cNvSpPr/>
            <p:nvPr/>
          </p:nvSpPr>
          <p:spPr>
            <a:xfrm>
              <a:off x="5732175" y="399650"/>
              <a:ext cx="228925" cy="267725"/>
            </a:xfrm>
            <a:custGeom>
              <a:avLst/>
              <a:gdLst/>
              <a:ahLst/>
              <a:cxnLst/>
              <a:rect l="l" t="t" r="r" b="b"/>
              <a:pathLst>
                <a:path w="9157" h="10709" extrusionOk="0">
                  <a:moveTo>
                    <a:pt x="4545" y="1"/>
                  </a:moveTo>
                  <a:cubicBezTo>
                    <a:pt x="4056" y="1"/>
                    <a:pt x="3553" y="104"/>
                    <a:pt x="3053" y="339"/>
                  </a:cubicBezTo>
                  <a:cubicBezTo>
                    <a:pt x="1" y="1778"/>
                    <a:pt x="529" y="7643"/>
                    <a:pt x="1264" y="9423"/>
                  </a:cubicBezTo>
                  <a:cubicBezTo>
                    <a:pt x="1640" y="10336"/>
                    <a:pt x="2143" y="10709"/>
                    <a:pt x="2711" y="10709"/>
                  </a:cubicBezTo>
                  <a:cubicBezTo>
                    <a:pt x="4711" y="10709"/>
                    <a:pt x="7520" y="6083"/>
                    <a:pt x="8487" y="4075"/>
                  </a:cubicBezTo>
                  <a:cubicBezTo>
                    <a:pt x="9156" y="2686"/>
                    <a:pt x="7041" y="1"/>
                    <a:pt x="454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8"/>
            <p:cNvSpPr/>
            <p:nvPr/>
          </p:nvSpPr>
          <p:spPr>
            <a:xfrm>
              <a:off x="5511375" y="273025"/>
              <a:ext cx="398550" cy="186750"/>
            </a:xfrm>
            <a:custGeom>
              <a:avLst/>
              <a:gdLst/>
              <a:ahLst/>
              <a:cxnLst/>
              <a:rect l="l" t="t" r="r" b="b"/>
              <a:pathLst>
                <a:path w="15942" h="7470" extrusionOk="0">
                  <a:moveTo>
                    <a:pt x="4714" y="1"/>
                  </a:moveTo>
                  <a:cubicBezTo>
                    <a:pt x="2032" y="1"/>
                    <a:pt x="0" y="709"/>
                    <a:pt x="931" y="2278"/>
                  </a:cubicBezTo>
                  <a:cubicBezTo>
                    <a:pt x="2188" y="4395"/>
                    <a:pt x="11170" y="5531"/>
                    <a:pt x="11920" y="7470"/>
                  </a:cubicBezTo>
                  <a:cubicBezTo>
                    <a:pt x="11920" y="7470"/>
                    <a:pt x="15264" y="7258"/>
                    <a:pt x="15510" y="5702"/>
                  </a:cubicBezTo>
                  <a:cubicBezTo>
                    <a:pt x="15941" y="2950"/>
                    <a:pt x="13476" y="1867"/>
                    <a:pt x="9776" y="741"/>
                  </a:cubicBezTo>
                  <a:cubicBezTo>
                    <a:pt x="8191" y="259"/>
                    <a:pt x="6334" y="1"/>
                    <a:pt x="47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8"/>
            <p:cNvSpPr/>
            <p:nvPr/>
          </p:nvSpPr>
          <p:spPr>
            <a:xfrm>
              <a:off x="5858125" y="386525"/>
              <a:ext cx="76100" cy="46625"/>
            </a:xfrm>
            <a:custGeom>
              <a:avLst/>
              <a:gdLst/>
              <a:ahLst/>
              <a:cxnLst/>
              <a:rect l="l" t="t" r="r" b="b"/>
              <a:pathLst>
                <a:path w="3044" h="1865" extrusionOk="0">
                  <a:moveTo>
                    <a:pt x="3043" y="1"/>
                  </a:moveTo>
                  <a:lnTo>
                    <a:pt x="3043" y="1"/>
                  </a:lnTo>
                  <a:cubicBezTo>
                    <a:pt x="2415" y="827"/>
                    <a:pt x="1510" y="1004"/>
                    <a:pt x="850" y="1004"/>
                  </a:cubicBezTo>
                  <a:cubicBezTo>
                    <a:pt x="357" y="1004"/>
                    <a:pt x="0" y="905"/>
                    <a:pt x="0" y="905"/>
                  </a:cubicBezTo>
                  <a:lnTo>
                    <a:pt x="0" y="905"/>
                  </a:lnTo>
                  <a:cubicBezTo>
                    <a:pt x="364" y="1593"/>
                    <a:pt x="804" y="1864"/>
                    <a:pt x="1237" y="1864"/>
                  </a:cubicBezTo>
                  <a:cubicBezTo>
                    <a:pt x="2041" y="1864"/>
                    <a:pt x="2821" y="928"/>
                    <a:pt x="30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8"/>
            <p:cNvSpPr/>
            <p:nvPr/>
          </p:nvSpPr>
          <p:spPr>
            <a:xfrm>
              <a:off x="5476425" y="238125"/>
              <a:ext cx="246600" cy="217300"/>
            </a:xfrm>
            <a:custGeom>
              <a:avLst/>
              <a:gdLst/>
              <a:ahLst/>
              <a:cxnLst/>
              <a:rect l="l" t="t" r="r" b="b"/>
              <a:pathLst>
                <a:path w="9864" h="8692" extrusionOk="0">
                  <a:moveTo>
                    <a:pt x="4046" y="0"/>
                  </a:moveTo>
                  <a:cubicBezTo>
                    <a:pt x="1932" y="0"/>
                    <a:pt x="0" y="1870"/>
                    <a:pt x="257" y="3884"/>
                  </a:cubicBezTo>
                  <a:cubicBezTo>
                    <a:pt x="606" y="6614"/>
                    <a:pt x="9698" y="8691"/>
                    <a:pt x="9698" y="8691"/>
                  </a:cubicBezTo>
                  <a:cubicBezTo>
                    <a:pt x="9698" y="8691"/>
                    <a:pt x="9863" y="3568"/>
                    <a:pt x="6282" y="787"/>
                  </a:cubicBezTo>
                  <a:cubicBezTo>
                    <a:pt x="5574" y="237"/>
                    <a:pt x="4798" y="0"/>
                    <a:pt x="40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8"/>
            <p:cNvSpPr/>
            <p:nvPr/>
          </p:nvSpPr>
          <p:spPr>
            <a:xfrm>
              <a:off x="5483000" y="329625"/>
              <a:ext cx="115700" cy="119650"/>
            </a:xfrm>
            <a:custGeom>
              <a:avLst/>
              <a:gdLst/>
              <a:ahLst/>
              <a:cxnLst/>
              <a:rect l="l" t="t" r="r" b="b"/>
              <a:pathLst>
                <a:path w="4628" h="4786" extrusionOk="0">
                  <a:moveTo>
                    <a:pt x="1076" y="1"/>
                  </a:moveTo>
                  <a:lnTo>
                    <a:pt x="1" y="264"/>
                  </a:lnTo>
                  <a:cubicBezTo>
                    <a:pt x="413" y="2172"/>
                    <a:pt x="1807" y="3677"/>
                    <a:pt x="4628" y="4785"/>
                  </a:cubicBezTo>
                  <a:cubicBezTo>
                    <a:pt x="1988" y="2930"/>
                    <a:pt x="1076" y="1"/>
                    <a:pt x="10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78"/>
            <p:cNvSpPr/>
            <p:nvPr/>
          </p:nvSpPr>
          <p:spPr>
            <a:xfrm>
              <a:off x="5594925" y="518800"/>
              <a:ext cx="32250" cy="42125"/>
            </a:xfrm>
            <a:custGeom>
              <a:avLst/>
              <a:gdLst/>
              <a:ahLst/>
              <a:cxnLst/>
              <a:rect l="l" t="t" r="r" b="b"/>
              <a:pathLst>
                <a:path w="1290" h="1685" extrusionOk="0">
                  <a:moveTo>
                    <a:pt x="747" y="0"/>
                  </a:moveTo>
                  <a:cubicBezTo>
                    <a:pt x="470" y="0"/>
                    <a:pt x="191" y="304"/>
                    <a:pt x="101" y="724"/>
                  </a:cubicBezTo>
                  <a:cubicBezTo>
                    <a:pt x="0" y="1186"/>
                    <a:pt x="163" y="1611"/>
                    <a:pt x="464" y="1676"/>
                  </a:cubicBezTo>
                  <a:cubicBezTo>
                    <a:pt x="491" y="1682"/>
                    <a:pt x="517" y="1685"/>
                    <a:pt x="544" y="1685"/>
                  </a:cubicBezTo>
                  <a:cubicBezTo>
                    <a:pt x="820" y="1685"/>
                    <a:pt x="1098" y="1381"/>
                    <a:pt x="1189" y="961"/>
                  </a:cubicBezTo>
                  <a:cubicBezTo>
                    <a:pt x="1289" y="501"/>
                    <a:pt x="1127" y="75"/>
                    <a:pt x="825" y="9"/>
                  </a:cubicBezTo>
                  <a:cubicBezTo>
                    <a:pt x="799" y="3"/>
                    <a:pt x="773" y="0"/>
                    <a:pt x="74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8"/>
            <p:cNvSpPr/>
            <p:nvPr/>
          </p:nvSpPr>
          <p:spPr>
            <a:xfrm>
              <a:off x="5464775" y="490575"/>
              <a:ext cx="32275" cy="42150"/>
            </a:xfrm>
            <a:custGeom>
              <a:avLst/>
              <a:gdLst/>
              <a:ahLst/>
              <a:cxnLst/>
              <a:rect l="l" t="t" r="r" b="b"/>
              <a:pathLst>
                <a:path w="1291" h="1686" extrusionOk="0">
                  <a:moveTo>
                    <a:pt x="748" y="1"/>
                  </a:moveTo>
                  <a:cubicBezTo>
                    <a:pt x="471" y="1"/>
                    <a:pt x="193" y="305"/>
                    <a:pt x="101" y="725"/>
                  </a:cubicBezTo>
                  <a:cubicBezTo>
                    <a:pt x="1" y="1185"/>
                    <a:pt x="164" y="1611"/>
                    <a:pt x="465" y="1677"/>
                  </a:cubicBezTo>
                  <a:cubicBezTo>
                    <a:pt x="491" y="1683"/>
                    <a:pt x="517" y="1686"/>
                    <a:pt x="543" y="1686"/>
                  </a:cubicBezTo>
                  <a:cubicBezTo>
                    <a:pt x="820" y="1686"/>
                    <a:pt x="1100" y="1382"/>
                    <a:pt x="1191" y="962"/>
                  </a:cubicBezTo>
                  <a:cubicBezTo>
                    <a:pt x="1290" y="500"/>
                    <a:pt x="1128" y="74"/>
                    <a:pt x="827" y="10"/>
                  </a:cubicBezTo>
                  <a:cubicBezTo>
                    <a:pt x="801" y="4"/>
                    <a:pt x="774" y="1"/>
                    <a:pt x="74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8"/>
            <p:cNvSpPr/>
            <p:nvPr/>
          </p:nvSpPr>
          <p:spPr>
            <a:xfrm>
              <a:off x="5458300" y="529275"/>
              <a:ext cx="76375" cy="108825"/>
            </a:xfrm>
            <a:custGeom>
              <a:avLst/>
              <a:gdLst/>
              <a:ahLst/>
              <a:cxnLst/>
              <a:rect l="l" t="t" r="r" b="b"/>
              <a:pathLst>
                <a:path w="3055" h="4353" extrusionOk="0">
                  <a:moveTo>
                    <a:pt x="3054" y="1"/>
                  </a:moveTo>
                  <a:cubicBezTo>
                    <a:pt x="3054" y="1"/>
                    <a:pt x="1431" y="2432"/>
                    <a:pt x="1" y="3463"/>
                  </a:cubicBezTo>
                  <a:cubicBezTo>
                    <a:pt x="590" y="4313"/>
                    <a:pt x="1848" y="4352"/>
                    <a:pt x="2076" y="4352"/>
                  </a:cubicBezTo>
                  <a:cubicBezTo>
                    <a:pt x="2099" y="4352"/>
                    <a:pt x="2111" y="4352"/>
                    <a:pt x="2111" y="4352"/>
                  </a:cubicBezTo>
                  <a:lnTo>
                    <a:pt x="3054" y="1"/>
                  </a:lnTo>
                  <a:close/>
                </a:path>
              </a:pathLst>
            </a:custGeom>
            <a:solidFill>
              <a:srgbClr val="FF5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8"/>
            <p:cNvSpPr/>
            <p:nvPr/>
          </p:nvSpPr>
          <p:spPr>
            <a:xfrm>
              <a:off x="5534650" y="649925"/>
              <a:ext cx="92800" cy="29825"/>
            </a:xfrm>
            <a:custGeom>
              <a:avLst/>
              <a:gdLst/>
              <a:ahLst/>
              <a:cxnLst/>
              <a:rect l="l" t="t" r="r" b="b"/>
              <a:pathLst>
                <a:path w="3712" h="1193" extrusionOk="0">
                  <a:moveTo>
                    <a:pt x="3558" y="0"/>
                  </a:moveTo>
                  <a:cubicBezTo>
                    <a:pt x="3525" y="0"/>
                    <a:pt x="3491" y="12"/>
                    <a:pt x="3465" y="36"/>
                  </a:cubicBezTo>
                  <a:cubicBezTo>
                    <a:pt x="3454" y="48"/>
                    <a:pt x="2552" y="913"/>
                    <a:pt x="1052" y="913"/>
                  </a:cubicBezTo>
                  <a:cubicBezTo>
                    <a:pt x="781" y="913"/>
                    <a:pt x="490" y="885"/>
                    <a:pt x="181" y="818"/>
                  </a:cubicBezTo>
                  <a:cubicBezTo>
                    <a:pt x="172" y="816"/>
                    <a:pt x="162" y="815"/>
                    <a:pt x="152" y="815"/>
                  </a:cubicBezTo>
                  <a:cubicBezTo>
                    <a:pt x="89" y="815"/>
                    <a:pt x="32" y="858"/>
                    <a:pt x="17" y="922"/>
                  </a:cubicBezTo>
                  <a:cubicBezTo>
                    <a:pt x="0" y="996"/>
                    <a:pt x="46" y="1069"/>
                    <a:pt x="121" y="1088"/>
                  </a:cubicBezTo>
                  <a:lnTo>
                    <a:pt x="123" y="1088"/>
                  </a:lnTo>
                  <a:cubicBezTo>
                    <a:pt x="461" y="1161"/>
                    <a:pt x="777" y="1192"/>
                    <a:pt x="1072" y="1192"/>
                  </a:cubicBezTo>
                  <a:cubicBezTo>
                    <a:pt x="2668" y="1192"/>
                    <a:pt x="3613" y="279"/>
                    <a:pt x="3659" y="233"/>
                  </a:cubicBezTo>
                  <a:cubicBezTo>
                    <a:pt x="3711" y="179"/>
                    <a:pt x="3710" y="95"/>
                    <a:pt x="3657" y="42"/>
                  </a:cubicBezTo>
                  <a:cubicBezTo>
                    <a:pt x="3630" y="14"/>
                    <a:pt x="3594" y="0"/>
                    <a:pt x="355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8"/>
            <p:cNvSpPr/>
            <p:nvPr/>
          </p:nvSpPr>
          <p:spPr>
            <a:xfrm>
              <a:off x="5623325" y="459775"/>
              <a:ext cx="59575" cy="49775"/>
            </a:xfrm>
            <a:custGeom>
              <a:avLst/>
              <a:gdLst/>
              <a:ahLst/>
              <a:cxnLst/>
              <a:rect l="l" t="t" r="r" b="b"/>
              <a:pathLst>
                <a:path w="2383" h="1991" extrusionOk="0">
                  <a:moveTo>
                    <a:pt x="295" y="1"/>
                  </a:moveTo>
                  <a:cubicBezTo>
                    <a:pt x="161" y="1"/>
                    <a:pt x="43" y="100"/>
                    <a:pt x="23" y="237"/>
                  </a:cubicBezTo>
                  <a:cubicBezTo>
                    <a:pt x="0" y="387"/>
                    <a:pt x="105" y="529"/>
                    <a:pt x="255" y="551"/>
                  </a:cubicBezTo>
                  <a:cubicBezTo>
                    <a:pt x="298" y="558"/>
                    <a:pt x="1280" y="722"/>
                    <a:pt x="1793" y="1830"/>
                  </a:cubicBezTo>
                  <a:cubicBezTo>
                    <a:pt x="1829" y="1907"/>
                    <a:pt x="1898" y="1964"/>
                    <a:pt x="1981" y="1982"/>
                  </a:cubicBezTo>
                  <a:cubicBezTo>
                    <a:pt x="2004" y="1988"/>
                    <a:pt x="2026" y="1990"/>
                    <a:pt x="2047" y="1990"/>
                  </a:cubicBezTo>
                  <a:cubicBezTo>
                    <a:pt x="2240" y="1990"/>
                    <a:pt x="2383" y="1785"/>
                    <a:pt x="2296" y="1597"/>
                  </a:cubicBezTo>
                  <a:cubicBezTo>
                    <a:pt x="1652" y="209"/>
                    <a:pt x="389" y="10"/>
                    <a:pt x="336" y="4"/>
                  </a:cubicBezTo>
                  <a:cubicBezTo>
                    <a:pt x="322" y="2"/>
                    <a:pt x="309" y="1"/>
                    <a:pt x="29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78"/>
            <p:cNvSpPr/>
            <p:nvPr/>
          </p:nvSpPr>
          <p:spPr>
            <a:xfrm>
              <a:off x="5440175" y="418900"/>
              <a:ext cx="66600" cy="38825"/>
            </a:xfrm>
            <a:custGeom>
              <a:avLst/>
              <a:gdLst/>
              <a:ahLst/>
              <a:cxnLst/>
              <a:rect l="l" t="t" r="r" b="b"/>
              <a:pathLst>
                <a:path w="2664" h="1553" extrusionOk="0">
                  <a:moveTo>
                    <a:pt x="2289" y="0"/>
                  </a:moveTo>
                  <a:cubicBezTo>
                    <a:pt x="1953" y="0"/>
                    <a:pt x="922" y="90"/>
                    <a:pt x="125" y="1105"/>
                  </a:cubicBezTo>
                  <a:cubicBezTo>
                    <a:pt x="1" y="1263"/>
                    <a:pt x="83" y="1497"/>
                    <a:pt x="279" y="1545"/>
                  </a:cubicBezTo>
                  <a:lnTo>
                    <a:pt x="277" y="1545"/>
                  </a:lnTo>
                  <a:cubicBezTo>
                    <a:pt x="299" y="1550"/>
                    <a:pt x="321" y="1552"/>
                    <a:pt x="342" y="1552"/>
                  </a:cubicBezTo>
                  <a:cubicBezTo>
                    <a:pt x="426" y="1552"/>
                    <a:pt x="507" y="1514"/>
                    <a:pt x="560" y="1447"/>
                  </a:cubicBezTo>
                  <a:cubicBezTo>
                    <a:pt x="1217" y="611"/>
                    <a:pt x="2062" y="553"/>
                    <a:pt x="2291" y="553"/>
                  </a:cubicBezTo>
                  <a:cubicBezTo>
                    <a:pt x="2327" y="553"/>
                    <a:pt x="2348" y="554"/>
                    <a:pt x="2350" y="554"/>
                  </a:cubicBezTo>
                  <a:cubicBezTo>
                    <a:pt x="2359" y="555"/>
                    <a:pt x="2367" y="556"/>
                    <a:pt x="2376" y="556"/>
                  </a:cubicBezTo>
                  <a:cubicBezTo>
                    <a:pt x="2517" y="556"/>
                    <a:pt x="2636" y="448"/>
                    <a:pt x="2650" y="304"/>
                  </a:cubicBezTo>
                  <a:cubicBezTo>
                    <a:pt x="2663" y="152"/>
                    <a:pt x="2551" y="17"/>
                    <a:pt x="2399" y="4"/>
                  </a:cubicBezTo>
                  <a:cubicBezTo>
                    <a:pt x="2390" y="3"/>
                    <a:pt x="2351" y="0"/>
                    <a:pt x="228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8"/>
            <p:cNvSpPr/>
            <p:nvPr/>
          </p:nvSpPr>
          <p:spPr>
            <a:xfrm>
              <a:off x="5869300" y="1189450"/>
              <a:ext cx="495700" cy="1233075"/>
            </a:xfrm>
            <a:custGeom>
              <a:avLst/>
              <a:gdLst/>
              <a:ahLst/>
              <a:cxnLst/>
              <a:rect l="l" t="t" r="r" b="b"/>
              <a:pathLst>
                <a:path w="19828" h="49323" extrusionOk="0">
                  <a:moveTo>
                    <a:pt x="8625" y="1"/>
                  </a:moveTo>
                  <a:lnTo>
                    <a:pt x="885" y="4298"/>
                  </a:lnTo>
                  <a:cubicBezTo>
                    <a:pt x="1846" y="6157"/>
                    <a:pt x="2880" y="8142"/>
                    <a:pt x="3827" y="10093"/>
                  </a:cubicBezTo>
                  <a:cubicBezTo>
                    <a:pt x="4783" y="12057"/>
                    <a:pt x="5738" y="14022"/>
                    <a:pt x="6634" y="16001"/>
                  </a:cubicBezTo>
                  <a:cubicBezTo>
                    <a:pt x="8443" y="19949"/>
                    <a:pt x="10105" y="23956"/>
                    <a:pt x="11352" y="27926"/>
                  </a:cubicBezTo>
                  <a:lnTo>
                    <a:pt x="11793" y="29395"/>
                  </a:lnTo>
                  <a:cubicBezTo>
                    <a:pt x="11875" y="29651"/>
                    <a:pt x="11926" y="29914"/>
                    <a:pt x="11946" y="30180"/>
                  </a:cubicBezTo>
                  <a:cubicBezTo>
                    <a:pt x="11988" y="30734"/>
                    <a:pt x="11930" y="31394"/>
                    <a:pt x="11709" y="32124"/>
                  </a:cubicBezTo>
                  <a:cubicBezTo>
                    <a:pt x="11271" y="33586"/>
                    <a:pt x="10296" y="35249"/>
                    <a:pt x="9074" y="36803"/>
                  </a:cubicBezTo>
                  <a:cubicBezTo>
                    <a:pt x="7860" y="38379"/>
                    <a:pt x="6405" y="39892"/>
                    <a:pt x="4863" y="41352"/>
                  </a:cubicBezTo>
                  <a:cubicBezTo>
                    <a:pt x="4083" y="42071"/>
                    <a:pt x="3298" y="42805"/>
                    <a:pt x="2476" y="43500"/>
                  </a:cubicBezTo>
                  <a:cubicBezTo>
                    <a:pt x="1665" y="44187"/>
                    <a:pt x="791" y="44889"/>
                    <a:pt x="0" y="45515"/>
                  </a:cubicBezTo>
                  <a:lnTo>
                    <a:pt x="2178" y="49322"/>
                  </a:lnTo>
                  <a:cubicBezTo>
                    <a:pt x="3323" y="48814"/>
                    <a:pt x="4331" y="48291"/>
                    <a:pt x="5371" y="47710"/>
                  </a:cubicBezTo>
                  <a:cubicBezTo>
                    <a:pt x="6397" y="47134"/>
                    <a:pt x="7423" y="46542"/>
                    <a:pt x="8410" y="45879"/>
                  </a:cubicBezTo>
                  <a:cubicBezTo>
                    <a:pt x="10395" y="44568"/>
                    <a:pt x="12310" y="43092"/>
                    <a:pt x="14103" y="41337"/>
                  </a:cubicBezTo>
                  <a:cubicBezTo>
                    <a:pt x="15868" y="39563"/>
                    <a:pt x="17592" y="37534"/>
                    <a:pt x="18761" y="34791"/>
                  </a:cubicBezTo>
                  <a:cubicBezTo>
                    <a:pt x="19333" y="33428"/>
                    <a:pt x="19767" y="31860"/>
                    <a:pt x="19805" y="30166"/>
                  </a:cubicBezTo>
                  <a:cubicBezTo>
                    <a:pt x="19828" y="29309"/>
                    <a:pt x="19752" y="28452"/>
                    <a:pt x="19582" y="27614"/>
                  </a:cubicBezTo>
                  <a:lnTo>
                    <a:pt x="19184" y="25823"/>
                  </a:lnTo>
                  <a:cubicBezTo>
                    <a:pt x="18634" y="23477"/>
                    <a:pt x="17957" y="21205"/>
                    <a:pt x="17186" y="18997"/>
                  </a:cubicBezTo>
                  <a:cubicBezTo>
                    <a:pt x="16440" y="16772"/>
                    <a:pt x="15587" y="14613"/>
                    <a:pt x="14697" y="12477"/>
                  </a:cubicBezTo>
                  <a:cubicBezTo>
                    <a:pt x="13808" y="10341"/>
                    <a:pt x="12857" y="8240"/>
                    <a:pt x="11844" y="6173"/>
                  </a:cubicBezTo>
                  <a:cubicBezTo>
                    <a:pt x="10815" y="4095"/>
                    <a:pt x="9817" y="2080"/>
                    <a:pt x="8625" y="1"/>
                  </a:cubicBezTo>
                  <a:close/>
                </a:path>
              </a:pathLst>
            </a:custGeom>
            <a:solidFill>
              <a:srgbClr val="FFA68F"/>
            </a:solidFill>
            <a:ln w="9525" cap="flat" cmpd="sng">
              <a:solidFill>
                <a:srgbClr val="FFA68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78"/>
            <p:cNvSpPr/>
            <p:nvPr/>
          </p:nvSpPr>
          <p:spPr>
            <a:xfrm>
              <a:off x="5802800" y="1074575"/>
              <a:ext cx="483550" cy="611225"/>
            </a:xfrm>
            <a:custGeom>
              <a:avLst/>
              <a:gdLst/>
              <a:ahLst/>
              <a:cxnLst/>
              <a:rect l="l" t="t" r="r" b="b"/>
              <a:pathLst>
                <a:path w="19342" h="24449" extrusionOk="0">
                  <a:moveTo>
                    <a:pt x="8650" y="1"/>
                  </a:moveTo>
                  <a:cubicBezTo>
                    <a:pt x="3542" y="1"/>
                    <a:pt x="1" y="6123"/>
                    <a:pt x="2352" y="12643"/>
                  </a:cubicBezTo>
                  <a:cubicBezTo>
                    <a:pt x="4803" y="19434"/>
                    <a:pt x="9574" y="24449"/>
                    <a:pt x="9574" y="24449"/>
                  </a:cubicBezTo>
                  <a:lnTo>
                    <a:pt x="19342" y="15587"/>
                  </a:lnTo>
                  <a:cubicBezTo>
                    <a:pt x="19342" y="15587"/>
                    <a:pt x="15541" y="1343"/>
                    <a:pt x="10083" y="158"/>
                  </a:cubicBezTo>
                  <a:cubicBezTo>
                    <a:pt x="9595" y="52"/>
                    <a:pt x="9116" y="1"/>
                    <a:pt x="86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78"/>
            <p:cNvSpPr/>
            <p:nvPr/>
          </p:nvSpPr>
          <p:spPr>
            <a:xfrm>
              <a:off x="5741175" y="2311175"/>
              <a:ext cx="219150" cy="159925"/>
            </a:xfrm>
            <a:custGeom>
              <a:avLst/>
              <a:gdLst/>
              <a:ahLst/>
              <a:cxnLst/>
              <a:rect l="l" t="t" r="r" b="b"/>
              <a:pathLst>
                <a:path w="8766" h="6397" extrusionOk="0">
                  <a:moveTo>
                    <a:pt x="6280" y="1"/>
                  </a:moveTo>
                  <a:lnTo>
                    <a:pt x="1" y="67"/>
                  </a:lnTo>
                  <a:lnTo>
                    <a:pt x="3894" y="6396"/>
                  </a:lnTo>
                  <a:cubicBezTo>
                    <a:pt x="3894" y="6396"/>
                    <a:pt x="8365" y="5290"/>
                    <a:pt x="8766" y="3045"/>
                  </a:cubicBezTo>
                  <a:lnTo>
                    <a:pt x="6280" y="1"/>
                  </a:lnTo>
                  <a:close/>
                </a:path>
              </a:pathLst>
            </a:custGeom>
            <a:solidFill>
              <a:srgbClr val="FFA68F"/>
            </a:solidFill>
            <a:ln w="9525" cap="flat" cmpd="sng">
              <a:solidFill>
                <a:srgbClr val="FFA68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78"/>
            <p:cNvSpPr/>
            <p:nvPr/>
          </p:nvSpPr>
          <p:spPr>
            <a:xfrm>
              <a:off x="5643350" y="2312825"/>
              <a:ext cx="195175" cy="220525"/>
            </a:xfrm>
            <a:custGeom>
              <a:avLst/>
              <a:gdLst/>
              <a:ahLst/>
              <a:cxnLst/>
              <a:rect l="l" t="t" r="r" b="b"/>
              <a:pathLst>
                <a:path w="7807" h="8821" extrusionOk="0">
                  <a:moveTo>
                    <a:pt x="3914" y="1"/>
                  </a:moveTo>
                  <a:lnTo>
                    <a:pt x="0" y="3737"/>
                  </a:lnTo>
                  <a:lnTo>
                    <a:pt x="3468" y="8820"/>
                  </a:lnTo>
                  <a:lnTo>
                    <a:pt x="7807" y="6330"/>
                  </a:lnTo>
                  <a:lnTo>
                    <a:pt x="3914" y="1"/>
                  </a:lnTo>
                  <a:close/>
                </a:path>
              </a:pathLst>
            </a:custGeom>
            <a:solidFill>
              <a:srgbClr val="FFA68F"/>
            </a:solidFill>
            <a:ln w="9525" cap="flat" cmpd="sng">
              <a:solidFill>
                <a:srgbClr val="FFA68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8"/>
            <p:cNvSpPr/>
            <p:nvPr/>
          </p:nvSpPr>
          <p:spPr>
            <a:xfrm>
              <a:off x="5740500" y="583025"/>
              <a:ext cx="170925" cy="163600"/>
            </a:xfrm>
            <a:custGeom>
              <a:avLst/>
              <a:gdLst/>
              <a:ahLst/>
              <a:cxnLst/>
              <a:rect l="l" t="t" r="r" b="b"/>
              <a:pathLst>
                <a:path w="6837" h="6544" extrusionOk="0">
                  <a:moveTo>
                    <a:pt x="3981" y="0"/>
                  </a:moveTo>
                  <a:cubicBezTo>
                    <a:pt x="2239" y="0"/>
                    <a:pt x="858" y="2056"/>
                    <a:pt x="432" y="3564"/>
                  </a:cubicBezTo>
                  <a:cubicBezTo>
                    <a:pt x="0" y="5094"/>
                    <a:pt x="660" y="6543"/>
                    <a:pt x="2057" y="6543"/>
                  </a:cubicBezTo>
                  <a:cubicBezTo>
                    <a:pt x="2268" y="6543"/>
                    <a:pt x="2496" y="6510"/>
                    <a:pt x="2740" y="6439"/>
                  </a:cubicBezTo>
                  <a:cubicBezTo>
                    <a:pt x="3974" y="6079"/>
                    <a:pt x="5274" y="5162"/>
                    <a:pt x="6002" y="3780"/>
                  </a:cubicBezTo>
                  <a:cubicBezTo>
                    <a:pt x="6837" y="2198"/>
                    <a:pt x="6099" y="246"/>
                    <a:pt x="4256" y="17"/>
                  </a:cubicBezTo>
                  <a:cubicBezTo>
                    <a:pt x="4163" y="6"/>
                    <a:pt x="4071" y="0"/>
                    <a:pt x="3981" y="0"/>
                  </a:cubicBez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8"/>
            <p:cNvSpPr/>
            <p:nvPr/>
          </p:nvSpPr>
          <p:spPr>
            <a:xfrm>
              <a:off x="4324525" y="3386375"/>
              <a:ext cx="175675" cy="28975"/>
            </a:xfrm>
            <a:custGeom>
              <a:avLst/>
              <a:gdLst/>
              <a:ahLst/>
              <a:cxnLst/>
              <a:rect l="l" t="t" r="r" b="b"/>
              <a:pathLst>
                <a:path w="7027" h="1159" extrusionOk="0">
                  <a:moveTo>
                    <a:pt x="6980" y="0"/>
                  </a:moveTo>
                  <a:lnTo>
                    <a:pt x="0" y="507"/>
                  </a:lnTo>
                  <a:lnTo>
                    <a:pt x="48" y="1159"/>
                  </a:lnTo>
                  <a:lnTo>
                    <a:pt x="7027" y="654"/>
                  </a:lnTo>
                  <a:lnTo>
                    <a:pt x="6980" y="0"/>
                  </a:ln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78"/>
            <p:cNvSpPr/>
            <p:nvPr/>
          </p:nvSpPr>
          <p:spPr>
            <a:xfrm>
              <a:off x="4570200" y="3375025"/>
              <a:ext cx="86925" cy="22575"/>
            </a:xfrm>
            <a:custGeom>
              <a:avLst/>
              <a:gdLst/>
              <a:ahLst/>
              <a:cxnLst/>
              <a:rect l="l" t="t" r="r" b="b"/>
              <a:pathLst>
                <a:path w="3477" h="903" extrusionOk="0">
                  <a:moveTo>
                    <a:pt x="3430" y="1"/>
                  </a:moveTo>
                  <a:lnTo>
                    <a:pt x="1" y="250"/>
                  </a:lnTo>
                  <a:lnTo>
                    <a:pt x="48" y="903"/>
                  </a:lnTo>
                  <a:lnTo>
                    <a:pt x="3476" y="654"/>
                  </a:lnTo>
                  <a:lnTo>
                    <a:pt x="3430" y="1"/>
                  </a:ln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8"/>
            <p:cNvSpPr/>
            <p:nvPr/>
          </p:nvSpPr>
          <p:spPr>
            <a:xfrm>
              <a:off x="2298775" y="1452600"/>
              <a:ext cx="3461050" cy="2332000"/>
            </a:xfrm>
            <a:custGeom>
              <a:avLst/>
              <a:gdLst/>
              <a:ahLst/>
              <a:cxnLst/>
              <a:rect l="l" t="t" r="r" b="b"/>
              <a:pathLst>
                <a:path w="138442" h="93280" extrusionOk="0">
                  <a:moveTo>
                    <a:pt x="125045" y="0"/>
                  </a:moveTo>
                  <a:cubicBezTo>
                    <a:pt x="124826" y="0"/>
                    <a:pt x="124606" y="8"/>
                    <a:pt x="124385" y="24"/>
                  </a:cubicBezTo>
                  <a:lnTo>
                    <a:pt x="8800" y="8385"/>
                  </a:lnTo>
                  <a:cubicBezTo>
                    <a:pt x="3797" y="8747"/>
                    <a:pt x="1" y="13135"/>
                    <a:pt x="363" y="18138"/>
                  </a:cubicBezTo>
                  <a:lnTo>
                    <a:pt x="4304" y="72633"/>
                  </a:lnTo>
                  <a:cubicBezTo>
                    <a:pt x="4649" y="77414"/>
                    <a:pt x="8674" y="81094"/>
                    <a:pt x="13397" y="81094"/>
                  </a:cubicBezTo>
                  <a:cubicBezTo>
                    <a:pt x="13615" y="81094"/>
                    <a:pt x="13836" y="81086"/>
                    <a:pt x="14057" y="81070"/>
                  </a:cubicBezTo>
                  <a:lnTo>
                    <a:pt x="20594" y="80598"/>
                  </a:lnTo>
                  <a:cubicBezTo>
                    <a:pt x="20639" y="80595"/>
                    <a:pt x="20683" y="80593"/>
                    <a:pt x="20727" y="80593"/>
                  </a:cubicBezTo>
                  <a:cubicBezTo>
                    <a:pt x="21662" y="80593"/>
                    <a:pt x="22450" y="81316"/>
                    <a:pt x="22518" y="82263"/>
                  </a:cubicBezTo>
                  <a:lnTo>
                    <a:pt x="23249" y="92363"/>
                  </a:lnTo>
                  <a:cubicBezTo>
                    <a:pt x="23290" y="92928"/>
                    <a:pt x="23759" y="93280"/>
                    <a:pt x="24240" y="93280"/>
                  </a:cubicBezTo>
                  <a:cubicBezTo>
                    <a:pt x="24506" y="93280"/>
                    <a:pt x="24775" y="93173"/>
                    <a:pt x="24979" y="92937"/>
                  </a:cubicBezTo>
                  <a:lnTo>
                    <a:pt x="35939" y="80268"/>
                  </a:lnTo>
                  <a:cubicBezTo>
                    <a:pt x="36400" y="79735"/>
                    <a:pt x="37053" y="79407"/>
                    <a:pt x="37756" y="79356"/>
                  </a:cubicBezTo>
                  <a:lnTo>
                    <a:pt x="129642" y="72710"/>
                  </a:lnTo>
                  <a:cubicBezTo>
                    <a:pt x="134644" y="72347"/>
                    <a:pt x="138441" y="67959"/>
                    <a:pt x="138079" y="62956"/>
                  </a:cubicBezTo>
                  <a:lnTo>
                    <a:pt x="134137" y="8462"/>
                  </a:lnTo>
                  <a:cubicBezTo>
                    <a:pt x="133791" y="3680"/>
                    <a:pt x="129768" y="0"/>
                    <a:pt x="1250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78"/>
            <p:cNvSpPr/>
            <p:nvPr/>
          </p:nvSpPr>
          <p:spPr>
            <a:xfrm>
              <a:off x="2941000" y="2252000"/>
              <a:ext cx="519975" cy="540125"/>
            </a:xfrm>
            <a:custGeom>
              <a:avLst/>
              <a:gdLst/>
              <a:ahLst/>
              <a:cxnLst/>
              <a:rect l="l" t="t" r="r" b="b"/>
              <a:pathLst>
                <a:path w="20799" h="21605" extrusionOk="0">
                  <a:moveTo>
                    <a:pt x="19337" y="0"/>
                  </a:moveTo>
                  <a:lnTo>
                    <a:pt x="13065" y="453"/>
                  </a:lnTo>
                  <a:lnTo>
                    <a:pt x="13577" y="7524"/>
                  </a:lnTo>
                  <a:lnTo>
                    <a:pt x="6756" y="8017"/>
                  </a:lnTo>
                  <a:lnTo>
                    <a:pt x="6244" y="946"/>
                  </a:lnTo>
                  <a:lnTo>
                    <a:pt x="0" y="1398"/>
                  </a:lnTo>
                  <a:lnTo>
                    <a:pt x="1460" y="21604"/>
                  </a:lnTo>
                  <a:lnTo>
                    <a:pt x="7705" y="21152"/>
                  </a:lnTo>
                  <a:lnTo>
                    <a:pt x="7114" y="12979"/>
                  </a:lnTo>
                  <a:lnTo>
                    <a:pt x="13937" y="12486"/>
                  </a:lnTo>
                  <a:lnTo>
                    <a:pt x="14528" y="20659"/>
                  </a:lnTo>
                  <a:lnTo>
                    <a:pt x="20799" y="20206"/>
                  </a:lnTo>
                  <a:lnTo>
                    <a:pt x="1933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78"/>
            <p:cNvSpPr/>
            <p:nvPr/>
          </p:nvSpPr>
          <p:spPr>
            <a:xfrm>
              <a:off x="3520475" y="2361150"/>
              <a:ext cx="430450" cy="384675"/>
            </a:xfrm>
            <a:custGeom>
              <a:avLst/>
              <a:gdLst/>
              <a:ahLst/>
              <a:cxnLst/>
              <a:rect l="l" t="t" r="r" b="b"/>
              <a:pathLst>
                <a:path w="17218" h="15387" extrusionOk="0">
                  <a:moveTo>
                    <a:pt x="8613" y="3345"/>
                  </a:moveTo>
                  <a:cubicBezTo>
                    <a:pt x="9270" y="3345"/>
                    <a:pt x="9824" y="3538"/>
                    <a:pt x="10273" y="3924"/>
                  </a:cubicBezTo>
                  <a:cubicBezTo>
                    <a:pt x="10781" y="4357"/>
                    <a:pt x="11129" y="5112"/>
                    <a:pt x="11318" y="6189"/>
                  </a:cubicBezTo>
                  <a:lnTo>
                    <a:pt x="5790" y="6588"/>
                  </a:lnTo>
                  <a:cubicBezTo>
                    <a:pt x="5819" y="5709"/>
                    <a:pt x="5987" y="5037"/>
                    <a:pt x="6295" y="4570"/>
                  </a:cubicBezTo>
                  <a:cubicBezTo>
                    <a:pt x="6777" y="3824"/>
                    <a:pt x="7464" y="3420"/>
                    <a:pt x="8356" y="3355"/>
                  </a:cubicBezTo>
                  <a:cubicBezTo>
                    <a:pt x="8443" y="3349"/>
                    <a:pt x="8529" y="3345"/>
                    <a:pt x="8613" y="3345"/>
                  </a:cubicBezTo>
                  <a:close/>
                  <a:moveTo>
                    <a:pt x="9190" y="0"/>
                  </a:moveTo>
                  <a:cubicBezTo>
                    <a:pt x="8773" y="0"/>
                    <a:pt x="8337" y="17"/>
                    <a:pt x="7881" y="50"/>
                  </a:cubicBezTo>
                  <a:cubicBezTo>
                    <a:pt x="5298" y="237"/>
                    <a:pt x="3326" y="1091"/>
                    <a:pt x="1963" y="2612"/>
                  </a:cubicBezTo>
                  <a:cubicBezTo>
                    <a:pt x="599" y="4133"/>
                    <a:pt x="0" y="6037"/>
                    <a:pt x="166" y="8326"/>
                  </a:cubicBezTo>
                  <a:cubicBezTo>
                    <a:pt x="282" y="9933"/>
                    <a:pt x="749" y="11306"/>
                    <a:pt x="1566" y="12443"/>
                  </a:cubicBezTo>
                  <a:cubicBezTo>
                    <a:pt x="2382" y="13580"/>
                    <a:pt x="3366" y="14382"/>
                    <a:pt x="4518" y="14848"/>
                  </a:cubicBezTo>
                  <a:cubicBezTo>
                    <a:pt x="5403" y="15207"/>
                    <a:pt x="6522" y="15386"/>
                    <a:pt x="7874" y="15386"/>
                  </a:cubicBezTo>
                  <a:cubicBezTo>
                    <a:pt x="8279" y="15386"/>
                    <a:pt x="8706" y="15370"/>
                    <a:pt x="9153" y="15338"/>
                  </a:cubicBezTo>
                  <a:cubicBezTo>
                    <a:pt x="11385" y="15175"/>
                    <a:pt x="13077" y="14732"/>
                    <a:pt x="14225" y="14007"/>
                  </a:cubicBezTo>
                  <a:cubicBezTo>
                    <a:pt x="15373" y="13283"/>
                    <a:pt x="16317" y="12155"/>
                    <a:pt x="17056" y="10623"/>
                  </a:cubicBezTo>
                  <a:lnTo>
                    <a:pt x="11491" y="10513"/>
                  </a:lnTo>
                  <a:cubicBezTo>
                    <a:pt x="11174" y="10979"/>
                    <a:pt x="10871" y="11311"/>
                    <a:pt x="10580" y="11507"/>
                  </a:cubicBezTo>
                  <a:cubicBezTo>
                    <a:pt x="10104" y="11819"/>
                    <a:pt x="9589" y="11995"/>
                    <a:pt x="9038" y="12034"/>
                  </a:cubicBezTo>
                  <a:cubicBezTo>
                    <a:pt x="8954" y="12040"/>
                    <a:pt x="8871" y="12043"/>
                    <a:pt x="8790" y="12043"/>
                  </a:cubicBezTo>
                  <a:cubicBezTo>
                    <a:pt x="8026" y="12043"/>
                    <a:pt x="7378" y="11775"/>
                    <a:pt x="6847" y="11237"/>
                  </a:cubicBezTo>
                  <a:cubicBezTo>
                    <a:pt x="6429" y="10824"/>
                    <a:pt x="6136" y="10171"/>
                    <a:pt x="5971" y="9277"/>
                  </a:cubicBezTo>
                  <a:lnTo>
                    <a:pt x="17217" y="8464"/>
                  </a:lnTo>
                  <a:lnTo>
                    <a:pt x="17172" y="7829"/>
                  </a:lnTo>
                  <a:cubicBezTo>
                    <a:pt x="17032" y="5899"/>
                    <a:pt x="16602" y="4356"/>
                    <a:pt x="15882" y="3198"/>
                  </a:cubicBezTo>
                  <a:cubicBezTo>
                    <a:pt x="15160" y="2040"/>
                    <a:pt x="14170" y="1189"/>
                    <a:pt x="12911" y="641"/>
                  </a:cubicBezTo>
                  <a:cubicBezTo>
                    <a:pt x="11927" y="214"/>
                    <a:pt x="10686" y="0"/>
                    <a:pt x="9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78"/>
            <p:cNvSpPr/>
            <p:nvPr/>
          </p:nvSpPr>
          <p:spPr>
            <a:xfrm>
              <a:off x="3994350" y="2200575"/>
              <a:ext cx="177150" cy="515325"/>
            </a:xfrm>
            <a:custGeom>
              <a:avLst/>
              <a:gdLst/>
              <a:ahLst/>
              <a:cxnLst/>
              <a:rect l="l" t="t" r="r" b="b"/>
              <a:pathLst>
                <a:path w="7086" h="20613" extrusionOk="0">
                  <a:moveTo>
                    <a:pt x="5623" y="1"/>
                  </a:moveTo>
                  <a:lnTo>
                    <a:pt x="0" y="407"/>
                  </a:lnTo>
                  <a:lnTo>
                    <a:pt x="1461" y="20613"/>
                  </a:lnTo>
                  <a:lnTo>
                    <a:pt x="7086" y="20207"/>
                  </a:lnTo>
                  <a:lnTo>
                    <a:pt x="562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8"/>
            <p:cNvSpPr/>
            <p:nvPr/>
          </p:nvSpPr>
          <p:spPr>
            <a:xfrm>
              <a:off x="4229350" y="2183600"/>
              <a:ext cx="177125" cy="515325"/>
            </a:xfrm>
            <a:custGeom>
              <a:avLst/>
              <a:gdLst/>
              <a:ahLst/>
              <a:cxnLst/>
              <a:rect l="l" t="t" r="r" b="b"/>
              <a:pathLst>
                <a:path w="7085" h="20613" extrusionOk="0">
                  <a:moveTo>
                    <a:pt x="5623" y="0"/>
                  </a:moveTo>
                  <a:lnTo>
                    <a:pt x="0" y="406"/>
                  </a:lnTo>
                  <a:lnTo>
                    <a:pt x="1461" y="20612"/>
                  </a:lnTo>
                  <a:lnTo>
                    <a:pt x="7085" y="20206"/>
                  </a:lnTo>
                  <a:lnTo>
                    <a:pt x="562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78"/>
            <p:cNvSpPr/>
            <p:nvPr/>
          </p:nvSpPr>
          <p:spPr>
            <a:xfrm>
              <a:off x="4461625" y="2293250"/>
              <a:ext cx="428350" cy="384250"/>
            </a:xfrm>
            <a:custGeom>
              <a:avLst/>
              <a:gdLst/>
              <a:ahLst/>
              <a:cxnLst/>
              <a:rect l="l" t="t" r="r" b="b"/>
              <a:pathLst>
                <a:path w="17134" h="15370" extrusionOk="0">
                  <a:moveTo>
                    <a:pt x="8533" y="3883"/>
                  </a:moveTo>
                  <a:cubicBezTo>
                    <a:pt x="9222" y="3883"/>
                    <a:pt x="9826" y="4149"/>
                    <a:pt x="10345" y="4680"/>
                  </a:cubicBezTo>
                  <a:cubicBezTo>
                    <a:pt x="10914" y="5262"/>
                    <a:pt x="11243" y="6187"/>
                    <a:pt x="11336" y="7456"/>
                  </a:cubicBezTo>
                  <a:cubicBezTo>
                    <a:pt x="11433" y="8815"/>
                    <a:pt x="11246" y="9821"/>
                    <a:pt x="10771" y="10475"/>
                  </a:cubicBezTo>
                  <a:cubicBezTo>
                    <a:pt x="10296" y="11128"/>
                    <a:pt x="9655" y="11484"/>
                    <a:pt x="8845" y="11543"/>
                  </a:cubicBezTo>
                  <a:cubicBezTo>
                    <a:pt x="8775" y="11548"/>
                    <a:pt x="8705" y="11551"/>
                    <a:pt x="8636" y="11551"/>
                  </a:cubicBezTo>
                  <a:cubicBezTo>
                    <a:pt x="7926" y="11551"/>
                    <a:pt x="7309" y="11284"/>
                    <a:pt x="6786" y="10750"/>
                  </a:cubicBezTo>
                  <a:cubicBezTo>
                    <a:pt x="6212" y="10163"/>
                    <a:pt x="5879" y="9217"/>
                    <a:pt x="5785" y="7912"/>
                  </a:cubicBezTo>
                  <a:cubicBezTo>
                    <a:pt x="5691" y="6626"/>
                    <a:pt x="5888" y="5649"/>
                    <a:pt x="6376" y="4981"/>
                  </a:cubicBezTo>
                  <a:cubicBezTo>
                    <a:pt x="6863" y="4313"/>
                    <a:pt x="7516" y="3950"/>
                    <a:pt x="8334" y="3890"/>
                  </a:cubicBezTo>
                  <a:cubicBezTo>
                    <a:pt x="8401" y="3885"/>
                    <a:pt x="8467" y="3883"/>
                    <a:pt x="8533" y="3883"/>
                  </a:cubicBezTo>
                  <a:close/>
                  <a:moveTo>
                    <a:pt x="8982" y="0"/>
                  </a:moveTo>
                  <a:cubicBezTo>
                    <a:pt x="8654" y="0"/>
                    <a:pt x="8318" y="13"/>
                    <a:pt x="7973" y="38"/>
                  </a:cubicBezTo>
                  <a:cubicBezTo>
                    <a:pt x="5408" y="222"/>
                    <a:pt x="3426" y="1093"/>
                    <a:pt x="2023" y="2650"/>
                  </a:cubicBezTo>
                  <a:cubicBezTo>
                    <a:pt x="621" y="4205"/>
                    <a:pt x="1" y="6100"/>
                    <a:pt x="162" y="8332"/>
                  </a:cubicBezTo>
                  <a:cubicBezTo>
                    <a:pt x="335" y="10731"/>
                    <a:pt x="1367" y="12605"/>
                    <a:pt x="3257" y="13957"/>
                  </a:cubicBezTo>
                  <a:cubicBezTo>
                    <a:pt x="4586" y="14899"/>
                    <a:pt x="6220" y="15369"/>
                    <a:pt x="8158" y="15369"/>
                  </a:cubicBezTo>
                  <a:cubicBezTo>
                    <a:pt x="8462" y="15369"/>
                    <a:pt x="8773" y="15358"/>
                    <a:pt x="9091" y="15335"/>
                  </a:cubicBezTo>
                  <a:cubicBezTo>
                    <a:pt x="11728" y="15144"/>
                    <a:pt x="13742" y="14277"/>
                    <a:pt x="15131" y="12731"/>
                  </a:cubicBezTo>
                  <a:cubicBezTo>
                    <a:pt x="16521" y="11184"/>
                    <a:pt x="17133" y="9286"/>
                    <a:pt x="16971" y="7035"/>
                  </a:cubicBezTo>
                  <a:cubicBezTo>
                    <a:pt x="16825" y="5031"/>
                    <a:pt x="16102" y="3389"/>
                    <a:pt x="14799" y="2106"/>
                  </a:cubicBezTo>
                  <a:cubicBezTo>
                    <a:pt x="13370" y="703"/>
                    <a:pt x="11431" y="0"/>
                    <a:pt x="89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8"/>
            <p:cNvSpPr/>
            <p:nvPr/>
          </p:nvSpPr>
          <p:spPr>
            <a:xfrm>
              <a:off x="4930550" y="2132175"/>
              <a:ext cx="181625" cy="515650"/>
            </a:xfrm>
            <a:custGeom>
              <a:avLst/>
              <a:gdLst/>
              <a:ahLst/>
              <a:cxnLst/>
              <a:rect l="l" t="t" r="r" b="b"/>
              <a:pathLst>
                <a:path w="7265" h="20626" extrusionOk="0">
                  <a:moveTo>
                    <a:pt x="5996" y="1"/>
                  </a:moveTo>
                  <a:lnTo>
                    <a:pt x="0" y="435"/>
                  </a:lnTo>
                  <a:lnTo>
                    <a:pt x="333" y="5038"/>
                  </a:lnTo>
                  <a:lnTo>
                    <a:pt x="2132" y="14205"/>
                  </a:lnTo>
                  <a:lnTo>
                    <a:pt x="5840" y="13937"/>
                  </a:lnTo>
                  <a:lnTo>
                    <a:pt x="6329" y="4604"/>
                  </a:lnTo>
                  <a:lnTo>
                    <a:pt x="5996" y="1"/>
                  </a:lnTo>
                  <a:close/>
                  <a:moveTo>
                    <a:pt x="6906" y="15274"/>
                  </a:moveTo>
                  <a:lnTo>
                    <a:pt x="1311" y="15677"/>
                  </a:lnTo>
                  <a:lnTo>
                    <a:pt x="1669" y="20626"/>
                  </a:lnTo>
                  <a:lnTo>
                    <a:pt x="7264" y="20221"/>
                  </a:lnTo>
                  <a:lnTo>
                    <a:pt x="6906" y="1527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8"/>
            <p:cNvSpPr/>
            <p:nvPr/>
          </p:nvSpPr>
          <p:spPr>
            <a:xfrm>
              <a:off x="1882200" y="655000"/>
              <a:ext cx="665100" cy="679100"/>
            </a:xfrm>
            <a:custGeom>
              <a:avLst/>
              <a:gdLst/>
              <a:ahLst/>
              <a:cxnLst/>
              <a:rect l="l" t="t" r="r" b="b"/>
              <a:pathLst>
                <a:path w="26604" h="27164" extrusionOk="0">
                  <a:moveTo>
                    <a:pt x="12599" y="0"/>
                  </a:moveTo>
                  <a:cubicBezTo>
                    <a:pt x="8536" y="0"/>
                    <a:pt x="4352" y="1846"/>
                    <a:pt x="2690" y="6950"/>
                  </a:cubicBezTo>
                  <a:cubicBezTo>
                    <a:pt x="1067" y="7694"/>
                    <a:pt x="1" y="10310"/>
                    <a:pt x="2144" y="14997"/>
                  </a:cubicBezTo>
                  <a:cubicBezTo>
                    <a:pt x="4288" y="19678"/>
                    <a:pt x="3102" y="26128"/>
                    <a:pt x="3102" y="26128"/>
                  </a:cubicBezTo>
                  <a:cubicBezTo>
                    <a:pt x="3102" y="26128"/>
                    <a:pt x="3755" y="26316"/>
                    <a:pt x="4918" y="26539"/>
                  </a:cubicBezTo>
                  <a:cubicBezTo>
                    <a:pt x="5366" y="25698"/>
                    <a:pt x="6002" y="24341"/>
                    <a:pt x="6117" y="23221"/>
                  </a:cubicBezTo>
                  <a:lnTo>
                    <a:pt x="6117" y="23221"/>
                  </a:lnTo>
                  <a:cubicBezTo>
                    <a:pt x="6026" y="24801"/>
                    <a:pt x="5753" y="26006"/>
                    <a:pt x="5579" y="26649"/>
                  </a:cubicBezTo>
                  <a:cubicBezTo>
                    <a:pt x="7125" y="26908"/>
                    <a:pt x="9316" y="27164"/>
                    <a:pt x="11919" y="27164"/>
                  </a:cubicBezTo>
                  <a:cubicBezTo>
                    <a:pt x="15399" y="27164"/>
                    <a:pt x="19615" y="26707"/>
                    <a:pt x="24013" y="25189"/>
                  </a:cubicBezTo>
                  <a:cubicBezTo>
                    <a:pt x="23915" y="24492"/>
                    <a:pt x="23830" y="23505"/>
                    <a:pt x="23860" y="22319"/>
                  </a:cubicBezTo>
                  <a:lnTo>
                    <a:pt x="23860" y="22319"/>
                  </a:lnTo>
                  <a:cubicBezTo>
                    <a:pt x="23879" y="23179"/>
                    <a:pt x="24182" y="24196"/>
                    <a:pt x="24490" y="25020"/>
                  </a:cubicBezTo>
                  <a:cubicBezTo>
                    <a:pt x="25192" y="24771"/>
                    <a:pt x="25894" y="24487"/>
                    <a:pt x="26603" y="24179"/>
                  </a:cubicBezTo>
                  <a:cubicBezTo>
                    <a:pt x="25744" y="21108"/>
                    <a:pt x="25713" y="7676"/>
                    <a:pt x="20857" y="2909"/>
                  </a:cubicBezTo>
                  <a:cubicBezTo>
                    <a:pt x="19136" y="1224"/>
                    <a:pt x="15908" y="0"/>
                    <a:pt x="125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8"/>
            <p:cNvSpPr/>
            <p:nvPr/>
          </p:nvSpPr>
          <p:spPr>
            <a:xfrm>
              <a:off x="2467425" y="1573400"/>
              <a:ext cx="578975" cy="464025"/>
            </a:xfrm>
            <a:custGeom>
              <a:avLst/>
              <a:gdLst/>
              <a:ahLst/>
              <a:cxnLst/>
              <a:rect l="l" t="t" r="r" b="b"/>
              <a:pathLst>
                <a:path w="23159" h="18561" extrusionOk="0">
                  <a:moveTo>
                    <a:pt x="9850" y="13907"/>
                  </a:moveTo>
                  <a:cubicBezTo>
                    <a:pt x="9875" y="13907"/>
                    <a:pt x="9910" y="13911"/>
                    <a:pt x="9955" y="13925"/>
                  </a:cubicBezTo>
                  <a:lnTo>
                    <a:pt x="9955" y="13925"/>
                  </a:lnTo>
                  <a:cubicBezTo>
                    <a:pt x="9931" y="13927"/>
                    <a:pt x="9911" y="13928"/>
                    <a:pt x="9892" y="13928"/>
                  </a:cubicBezTo>
                  <a:cubicBezTo>
                    <a:pt x="9878" y="13928"/>
                    <a:pt x="9866" y="13927"/>
                    <a:pt x="9855" y="13926"/>
                  </a:cubicBezTo>
                  <a:cubicBezTo>
                    <a:pt x="9798" y="13925"/>
                    <a:pt x="9803" y="13907"/>
                    <a:pt x="9850" y="13907"/>
                  </a:cubicBezTo>
                  <a:close/>
                  <a:moveTo>
                    <a:pt x="5134" y="1"/>
                  </a:moveTo>
                  <a:lnTo>
                    <a:pt x="0" y="1366"/>
                  </a:lnTo>
                  <a:cubicBezTo>
                    <a:pt x="207" y="2167"/>
                    <a:pt x="408" y="2823"/>
                    <a:pt x="641" y="3528"/>
                  </a:cubicBezTo>
                  <a:cubicBezTo>
                    <a:pt x="867" y="4218"/>
                    <a:pt x="1099" y="4903"/>
                    <a:pt x="1340" y="5583"/>
                  </a:cubicBezTo>
                  <a:cubicBezTo>
                    <a:pt x="1843" y="6933"/>
                    <a:pt x="2368" y="8269"/>
                    <a:pt x="2917" y="9590"/>
                  </a:cubicBezTo>
                  <a:cubicBezTo>
                    <a:pt x="3457" y="10914"/>
                    <a:pt x="4053" y="12214"/>
                    <a:pt x="4650" y="13508"/>
                  </a:cubicBezTo>
                  <a:cubicBezTo>
                    <a:pt x="4948" y="14156"/>
                    <a:pt x="5264" y="14795"/>
                    <a:pt x="5576" y="15435"/>
                  </a:cubicBezTo>
                  <a:lnTo>
                    <a:pt x="5810" y="15914"/>
                  </a:lnTo>
                  <a:lnTo>
                    <a:pt x="5986" y="16262"/>
                  </a:lnTo>
                  <a:cubicBezTo>
                    <a:pt x="6064" y="16413"/>
                    <a:pt x="6151" y="16559"/>
                    <a:pt x="6249" y="16700"/>
                  </a:cubicBezTo>
                  <a:cubicBezTo>
                    <a:pt x="6630" y="17287"/>
                    <a:pt x="7286" y="17914"/>
                    <a:pt x="8081" y="18235"/>
                  </a:cubicBezTo>
                  <a:cubicBezTo>
                    <a:pt x="8651" y="18478"/>
                    <a:pt x="9218" y="18560"/>
                    <a:pt x="9718" y="18560"/>
                  </a:cubicBezTo>
                  <a:cubicBezTo>
                    <a:pt x="9909" y="18560"/>
                    <a:pt x="10090" y="18548"/>
                    <a:pt x="10258" y="18528"/>
                  </a:cubicBezTo>
                  <a:cubicBezTo>
                    <a:pt x="10878" y="18456"/>
                    <a:pt x="11384" y="18298"/>
                    <a:pt x="11838" y="18124"/>
                  </a:cubicBezTo>
                  <a:cubicBezTo>
                    <a:pt x="12741" y="17767"/>
                    <a:pt x="13447" y="17330"/>
                    <a:pt x="14116" y="16878"/>
                  </a:cubicBezTo>
                  <a:cubicBezTo>
                    <a:pt x="15420" y="15955"/>
                    <a:pt x="16535" y="14968"/>
                    <a:pt x="17575" y="13922"/>
                  </a:cubicBezTo>
                  <a:cubicBezTo>
                    <a:pt x="18610" y="12880"/>
                    <a:pt x="19582" y="11808"/>
                    <a:pt x="20517" y="10711"/>
                  </a:cubicBezTo>
                  <a:cubicBezTo>
                    <a:pt x="21432" y="9590"/>
                    <a:pt x="22321" y="8488"/>
                    <a:pt x="23158" y="7286"/>
                  </a:cubicBezTo>
                  <a:lnTo>
                    <a:pt x="21148" y="5587"/>
                  </a:lnTo>
                  <a:cubicBezTo>
                    <a:pt x="20156" y="6515"/>
                    <a:pt x="19144" y="7479"/>
                    <a:pt x="18106" y="8375"/>
                  </a:cubicBezTo>
                  <a:cubicBezTo>
                    <a:pt x="17088" y="9295"/>
                    <a:pt x="16047" y="10182"/>
                    <a:pt x="14985" y="11005"/>
                  </a:cubicBezTo>
                  <a:cubicBezTo>
                    <a:pt x="13921" y="11814"/>
                    <a:pt x="12853" y="12612"/>
                    <a:pt x="11789" y="13196"/>
                  </a:cubicBezTo>
                  <a:cubicBezTo>
                    <a:pt x="11268" y="13487"/>
                    <a:pt x="10740" y="13737"/>
                    <a:pt x="10320" y="13854"/>
                  </a:cubicBezTo>
                  <a:cubicBezTo>
                    <a:pt x="10268" y="13868"/>
                    <a:pt x="10219" y="13881"/>
                    <a:pt x="10172" y="13891"/>
                  </a:cubicBezTo>
                  <a:lnTo>
                    <a:pt x="10172" y="13891"/>
                  </a:lnTo>
                  <a:lnTo>
                    <a:pt x="10006" y="13470"/>
                  </a:lnTo>
                  <a:lnTo>
                    <a:pt x="9250" y="11538"/>
                  </a:lnTo>
                  <a:cubicBezTo>
                    <a:pt x="8737" y="10253"/>
                    <a:pt x="8269" y="8954"/>
                    <a:pt x="7773" y="7670"/>
                  </a:cubicBezTo>
                  <a:cubicBezTo>
                    <a:pt x="7285" y="6382"/>
                    <a:pt x="6828" y="5087"/>
                    <a:pt x="6388" y="3794"/>
                  </a:cubicBezTo>
                  <a:cubicBezTo>
                    <a:pt x="6159" y="3150"/>
                    <a:pt x="5938" y="2506"/>
                    <a:pt x="5727" y="1864"/>
                  </a:cubicBezTo>
                  <a:lnTo>
                    <a:pt x="5134" y="1"/>
                  </a:lnTo>
                  <a:close/>
                </a:path>
              </a:pathLst>
            </a:custGeom>
            <a:solidFill>
              <a:srgbClr val="FFDECC"/>
            </a:solidFill>
            <a:ln w="9525" cap="flat" cmpd="sng">
              <a:solidFill>
                <a:srgbClr val="FFDEC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78"/>
            <p:cNvSpPr/>
            <p:nvPr/>
          </p:nvSpPr>
          <p:spPr>
            <a:xfrm>
              <a:off x="2348375" y="1418600"/>
              <a:ext cx="304575" cy="361675"/>
            </a:xfrm>
            <a:custGeom>
              <a:avLst/>
              <a:gdLst/>
              <a:ahLst/>
              <a:cxnLst/>
              <a:rect l="l" t="t" r="r" b="b"/>
              <a:pathLst>
                <a:path w="12183" h="14467" extrusionOk="0">
                  <a:moveTo>
                    <a:pt x="5877" y="1"/>
                  </a:moveTo>
                  <a:cubicBezTo>
                    <a:pt x="4151" y="1"/>
                    <a:pt x="3019" y="782"/>
                    <a:pt x="1737" y="2615"/>
                  </a:cubicBezTo>
                  <a:cubicBezTo>
                    <a:pt x="0" y="5096"/>
                    <a:pt x="5963" y="14466"/>
                    <a:pt x="5963" y="14466"/>
                  </a:cubicBezTo>
                  <a:lnTo>
                    <a:pt x="12183" y="10237"/>
                  </a:lnTo>
                  <a:cubicBezTo>
                    <a:pt x="12183" y="10237"/>
                    <a:pt x="10604" y="949"/>
                    <a:pt x="8348" y="375"/>
                  </a:cubicBezTo>
                  <a:cubicBezTo>
                    <a:pt x="7391" y="132"/>
                    <a:pt x="6584" y="1"/>
                    <a:pt x="5877"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78"/>
            <p:cNvSpPr/>
            <p:nvPr/>
          </p:nvSpPr>
          <p:spPr>
            <a:xfrm>
              <a:off x="2348375" y="1418600"/>
              <a:ext cx="304575" cy="361675"/>
            </a:xfrm>
            <a:custGeom>
              <a:avLst/>
              <a:gdLst/>
              <a:ahLst/>
              <a:cxnLst/>
              <a:rect l="l" t="t" r="r" b="b"/>
              <a:pathLst>
                <a:path w="12183" h="14467" extrusionOk="0">
                  <a:moveTo>
                    <a:pt x="5877" y="1"/>
                  </a:moveTo>
                  <a:cubicBezTo>
                    <a:pt x="4151" y="1"/>
                    <a:pt x="3019" y="782"/>
                    <a:pt x="1737" y="2615"/>
                  </a:cubicBezTo>
                  <a:cubicBezTo>
                    <a:pt x="0" y="5096"/>
                    <a:pt x="5963" y="14466"/>
                    <a:pt x="5963" y="14466"/>
                  </a:cubicBezTo>
                  <a:lnTo>
                    <a:pt x="12183" y="10237"/>
                  </a:lnTo>
                  <a:cubicBezTo>
                    <a:pt x="12183" y="10237"/>
                    <a:pt x="10604" y="949"/>
                    <a:pt x="8348" y="375"/>
                  </a:cubicBezTo>
                  <a:cubicBezTo>
                    <a:pt x="7391" y="132"/>
                    <a:pt x="6584" y="1"/>
                    <a:pt x="58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78"/>
            <p:cNvSpPr/>
            <p:nvPr/>
          </p:nvSpPr>
          <p:spPr>
            <a:xfrm>
              <a:off x="2507900" y="1479800"/>
              <a:ext cx="87425" cy="293325"/>
            </a:xfrm>
            <a:custGeom>
              <a:avLst/>
              <a:gdLst/>
              <a:ahLst/>
              <a:cxnLst/>
              <a:rect l="l" t="t" r="r" b="b"/>
              <a:pathLst>
                <a:path w="3497" h="11733" extrusionOk="0">
                  <a:moveTo>
                    <a:pt x="1763" y="1"/>
                  </a:moveTo>
                  <a:lnTo>
                    <a:pt x="0" y="11732"/>
                  </a:lnTo>
                  <a:lnTo>
                    <a:pt x="3497" y="9363"/>
                  </a:lnTo>
                  <a:lnTo>
                    <a:pt x="176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78"/>
            <p:cNvSpPr/>
            <p:nvPr/>
          </p:nvSpPr>
          <p:spPr>
            <a:xfrm>
              <a:off x="2993225" y="1594175"/>
              <a:ext cx="115950" cy="174425"/>
            </a:xfrm>
            <a:custGeom>
              <a:avLst/>
              <a:gdLst/>
              <a:ahLst/>
              <a:cxnLst/>
              <a:rect l="l" t="t" r="r" b="b"/>
              <a:pathLst>
                <a:path w="4638" h="6977" extrusionOk="0">
                  <a:moveTo>
                    <a:pt x="2076" y="0"/>
                  </a:moveTo>
                  <a:lnTo>
                    <a:pt x="1" y="4999"/>
                  </a:lnTo>
                  <a:lnTo>
                    <a:pt x="781" y="6881"/>
                  </a:lnTo>
                  <a:cubicBezTo>
                    <a:pt x="1020" y="6947"/>
                    <a:pt x="1252" y="6976"/>
                    <a:pt x="1476" y="6976"/>
                  </a:cubicBezTo>
                  <a:cubicBezTo>
                    <a:pt x="3317" y="6976"/>
                    <a:pt x="4637" y="4999"/>
                    <a:pt x="4637" y="4999"/>
                  </a:cubicBezTo>
                  <a:lnTo>
                    <a:pt x="2076" y="0"/>
                  </a:lnTo>
                  <a:close/>
                </a:path>
              </a:pathLst>
            </a:custGeom>
            <a:solidFill>
              <a:srgbClr val="FFDECC"/>
            </a:solidFill>
            <a:ln w="9525" cap="flat" cmpd="sng">
              <a:solidFill>
                <a:srgbClr val="FFDEC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78"/>
            <p:cNvSpPr/>
            <p:nvPr/>
          </p:nvSpPr>
          <p:spPr>
            <a:xfrm>
              <a:off x="3045100" y="1581150"/>
              <a:ext cx="139450" cy="138025"/>
            </a:xfrm>
            <a:custGeom>
              <a:avLst/>
              <a:gdLst/>
              <a:ahLst/>
              <a:cxnLst/>
              <a:rect l="l" t="t" r="r" b="b"/>
              <a:pathLst>
                <a:path w="5578" h="5521" extrusionOk="0">
                  <a:moveTo>
                    <a:pt x="2289" y="0"/>
                  </a:moveTo>
                  <a:lnTo>
                    <a:pt x="1" y="521"/>
                  </a:lnTo>
                  <a:lnTo>
                    <a:pt x="2562" y="5520"/>
                  </a:lnTo>
                  <a:lnTo>
                    <a:pt x="5578" y="1325"/>
                  </a:lnTo>
                  <a:lnTo>
                    <a:pt x="2289" y="0"/>
                  </a:lnTo>
                  <a:close/>
                </a:path>
              </a:pathLst>
            </a:custGeom>
            <a:solidFill>
              <a:srgbClr val="FFDECC"/>
            </a:solidFill>
            <a:ln w="9525" cap="flat" cmpd="sng">
              <a:solidFill>
                <a:srgbClr val="FFDEC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8"/>
            <p:cNvSpPr/>
            <p:nvPr/>
          </p:nvSpPr>
          <p:spPr>
            <a:xfrm>
              <a:off x="2251800" y="5018950"/>
              <a:ext cx="146050" cy="317050"/>
            </a:xfrm>
            <a:custGeom>
              <a:avLst/>
              <a:gdLst/>
              <a:ahLst/>
              <a:cxnLst/>
              <a:rect l="l" t="t" r="r" b="b"/>
              <a:pathLst>
                <a:path w="5842" h="12682" extrusionOk="0">
                  <a:moveTo>
                    <a:pt x="365" y="1"/>
                  </a:moveTo>
                  <a:lnTo>
                    <a:pt x="0" y="12682"/>
                  </a:lnTo>
                  <a:lnTo>
                    <a:pt x="5475" y="12682"/>
                  </a:lnTo>
                  <a:lnTo>
                    <a:pt x="5842" y="1"/>
                  </a:lnTo>
                  <a:close/>
                </a:path>
              </a:pathLst>
            </a:custGeom>
            <a:solidFill>
              <a:srgbClr val="FFC3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8"/>
            <p:cNvSpPr/>
            <p:nvPr/>
          </p:nvSpPr>
          <p:spPr>
            <a:xfrm>
              <a:off x="1332975" y="4653175"/>
              <a:ext cx="290675" cy="328125"/>
            </a:xfrm>
            <a:custGeom>
              <a:avLst/>
              <a:gdLst/>
              <a:ahLst/>
              <a:cxnLst/>
              <a:rect l="l" t="t" r="r" b="b"/>
              <a:pathLst>
                <a:path w="11627" h="13125" extrusionOk="0">
                  <a:moveTo>
                    <a:pt x="6588" y="0"/>
                  </a:moveTo>
                  <a:lnTo>
                    <a:pt x="1" y="10978"/>
                  </a:lnTo>
                  <a:lnTo>
                    <a:pt x="5039" y="13124"/>
                  </a:lnTo>
                  <a:lnTo>
                    <a:pt x="11627" y="2146"/>
                  </a:lnTo>
                  <a:lnTo>
                    <a:pt x="6588" y="0"/>
                  </a:lnTo>
                  <a:close/>
                </a:path>
              </a:pathLst>
            </a:custGeom>
            <a:solidFill>
              <a:srgbClr val="FFC3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8"/>
            <p:cNvSpPr/>
            <p:nvPr/>
          </p:nvSpPr>
          <p:spPr>
            <a:xfrm>
              <a:off x="1251025" y="4880375"/>
              <a:ext cx="352725" cy="301225"/>
            </a:xfrm>
            <a:custGeom>
              <a:avLst/>
              <a:gdLst/>
              <a:ahLst/>
              <a:cxnLst/>
              <a:rect l="l" t="t" r="r" b="b"/>
              <a:pathLst>
                <a:path w="14109" h="12049" extrusionOk="0">
                  <a:moveTo>
                    <a:pt x="3809" y="0"/>
                  </a:moveTo>
                  <a:cubicBezTo>
                    <a:pt x="3683" y="0"/>
                    <a:pt x="3558" y="55"/>
                    <a:pt x="3473" y="159"/>
                  </a:cubicBezTo>
                  <a:lnTo>
                    <a:pt x="327" y="3938"/>
                  </a:lnTo>
                  <a:cubicBezTo>
                    <a:pt x="0" y="4330"/>
                    <a:pt x="121" y="4965"/>
                    <a:pt x="565" y="5228"/>
                  </a:cubicBezTo>
                  <a:cubicBezTo>
                    <a:pt x="2413" y="6319"/>
                    <a:pt x="3360" y="6753"/>
                    <a:pt x="5663" y="8170"/>
                  </a:cubicBezTo>
                  <a:cubicBezTo>
                    <a:pt x="7081" y="9042"/>
                    <a:pt x="9062" y="10462"/>
                    <a:pt x="11021" y="11666"/>
                  </a:cubicBezTo>
                  <a:cubicBezTo>
                    <a:pt x="11465" y="11939"/>
                    <a:pt x="11878" y="12049"/>
                    <a:pt x="12242" y="12049"/>
                  </a:cubicBezTo>
                  <a:cubicBezTo>
                    <a:pt x="13446" y="12049"/>
                    <a:pt x="14109" y="10840"/>
                    <a:pt x="13566" y="10321"/>
                  </a:cubicBezTo>
                  <a:cubicBezTo>
                    <a:pt x="10392" y="7287"/>
                    <a:pt x="10482" y="5848"/>
                    <a:pt x="9886" y="4056"/>
                  </a:cubicBezTo>
                  <a:cubicBezTo>
                    <a:pt x="9781" y="3739"/>
                    <a:pt x="9567" y="3468"/>
                    <a:pt x="9283" y="3290"/>
                  </a:cubicBezTo>
                  <a:lnTo>
                    <a:pt x="4042" y="69"/>
                  </a:lnTo>
                  <a:cubicBezTo>
                    <a:pt x="3970" y="23"/>
                    <a:pt x="3889" y="0"/>
                    <a:pt x="380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78"/>
            <p:cNvSpPr/>
            <p:nvPr/>
          </p:nvSpPr>
          <p:spPr>
            <a:xfrm>
              <a:off x="2209325" y="5320150"/>
              <a:ext cx="416525" cy="155650"/>
            </a:xfrm>
            <a:custGeom>
              <a:avLst/>
              <a:gdLst/>
              <a:ahLst/>
              <a:cxnLst/>
              <a:rect l="l" t="t" r="r" b="b"/>
              <a:pathLst>
                <a:path w="16661" h="6226" extrusionOk="0">
                  <a:moveTo>
                    <a:pt x="1202" y="0"/>
                  </a:moveTo>
                  <a:cubicBezTo>
                    <a:pt x="986" y="0"/>
                    <a:pt x="802" y="159"/>
                    <a:pt x="774" y="373"/>
                  </a:cubicBezTo>
                  <a:lnTo>
                    <a:pt x="73" y="5241"/>
                  </a:lnTo>
                  <a:cubicBezTo>
                    <a:pt x="1" y="5742"/>
                    <a:pt x="426" y="6215"/>
                    <a:pt x="936" y="6215"/>
                  </a:cubicBezTo>
                  <a:cubicBezTo>
                    <a:pt x="941" y="6215"/>
                    <a:pt x="946" y="6215"/>
                    <a:pt x="951" y="6215"/>
                  </a:cubicBezTo>
                  <a:cubicBezTo>
                    <a:pt x="3095" y="6178"/>
                    <a:pt x="4129" y="6052"/>
                    <a:pt x="6835" y="6052"/>
                  </a:cubicBezTo>
                  <a:cubicBezTo>
                    <a:pt x="8498" y="6052"/>
                    <a:pt x="11942" y="6225"/>
                    <a:pt x="14240" y="6225"/>
                  </a:cubicBezTo>
                  <a:cubicBezTo>
                    <a:pt x="16488" y="6225"/>
                    <a:pt x="16660" y="3952"/>
                    <a:pt x="15704" y="3747"/>
                  </a:cubicBezTo>
                  <a:cubicBezTo>
                    <a:pt x="11413" y="2824"/>
                    <a:pt x="9724" y="1550"/>
                    <a:pt x="8277" y="336"/>
                  </a:cubicBezTo>
                  <a:cubicBezTo>
                    <a:pt x="8022" y="121"/>
                    <a:pt x="7698" y="2"/>
                    <a:pt x="7362" y="1"/>
                  </a:cubicBezTo>
                  <a:lnTo>
                    <a:pt x="1210" y="1"/>
                  </a:lnTo>
                  <a:cubicBezTo>
                    <a:pt x="1207" y="0"/>
                    <a:pt x="1205" y="0"/>
                    <a:pt x="120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78"/>
            <p:cNvSpPr/>
            <p:nvPr/>
          </p:nvSpPr>
          <p:spPr>
            <a:xfrm>
              <a:off x="2256150" y="5019050"/>
              <a:ext cx="141675" cy="163425"/>
            </a:xfrm>
            <a:custGeom>
              <a:avLst/>
              <a:gdLst/>
              <a:ahLst/>
              <a:cxnLst/>
              <a:rect l="l" t="t" r="r" b="b"/>
              <a:pathLst>
                <a:path w="5667" h="6537" extrusionOk="0">
                  <a:moveTo>
                    <a:pt x="187" y="1"/>
                  </a:moveTo>
                  <a:lnTo>
                    <a:pt x="1" y="6536"/>
                  </a:lnTo>
                  <a:lnTo>
                    <a:pt x="5479" y="6536"/>
                  </a:lnTo>
                  <a:lnTo>
                    <a:pt x="5666" y="1"/>
                  </a:ln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8"/>
            <p:cNvSpPr/>
            <p:nvPr/>
          </p:nvSpPr>
          <p:spPr>
            <a:xfrm>
              <a:off x="1412625" y="4653225"/>
              <a:ext cx="211000" cy="195125"/>
            </a:xfrm>
            <a:custGeom>
              <a:avLst/>
              <a:gdLst/>
              <a:ahLst/>
              <a:cxnLst/>
              <a:rect l="l" t="t" r="r" b="b"/>
              <a:pathLst>
                <a:path w="8440" h="7805" extrusionOk="0">
                  <a:moveTo>
                    <a:pt x="3399" y="1"/>
                  </a:moveTo>
                  <a:lnTo>
                    <a:pt x="1" y="5658"/>
                  </a:lnTo>
                  <a:lnTo>
                    <a:pt x="5042" y="7805"/>
                  </a:lnTo>
                  <a:lnTo>
                    <a:pt x="8439" y="2147"/>
                  </a:lnTo>
                  <a:lnTo>
                    <a:pt x="3399" y="1"/>
                  </a:ln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8"/>
            <p:cNvSpPr/>
            <p:nvPr/>
          </p:nvSpPr>
          <p:spPr>
            <a:xfrm>
              <a:off x="1837075" y="1388325"/>
              <a:ext cx="785200" cy="865900"/>
            </a:xfrm>
            <a:custGeom>
              <a:avLst/>
              <a:gdLst/>
              <a:ahLst/>
              <a:cxnLst/>
              <a:rect l="l" t="t" r="r" b="b"/>
              <a:pathLst>
                <a:path w="31408" h="34636" extrusionOk="0">
                  <a:moveTo>
                    <a:pt x="15253" y="0"/>
                  </a:moveTo>
                  <a:cubicBezTo>
                    <a:pt x="13424" y="0"/>
                    <a:pt x="11540" y="82"/>
                    <a:pt x="9444" y="183"/>
                  </a:cubicBezTo>
                  <a:cubicBezTo>
                    <a:pt x="4661" y="413"/>
                    <a:pt x="0" y="1428"/>
                    <a:pt x="0" y="1428"/>
                  </a:cubicBezTo>
                  <a:cubicBezTo>
                    <a:pt x="4326" y="20003"/>
                    <a:pt x="4316" y="25584"/>
                    <a:pt x="3943" y="34636"/>
                  </a:cubicBezTo>
                  <a:lnTo>
                    <a:pt x="26183" y="34636"/>
                  </a:lnTo>
                  <a:cubicBezTo>
                    <a:pt x="31408" y="2505"/>
                    <a:pt x="28800" y="1586"/>
                    <a:pt x="28800" y="1586"/>
                  </a:cubicBezTo>
                  <a:cubicBezTo>
                    <a:pt x="28800" y="1586"/>
                    <a:pt x="23880" y="579"/>
                    <a:pt x="19542" y="183"/>
                  </a:cubicBezTo>
                  <a:cubicBezTo>
                    <a:pt x="18095" y="51"/>
                    <a:pt x="16691" y="0"/>
                    <a:pt x="152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78"/>
            <p:cNvSpPr/>
            <p:nvPr/>
          </p:nvSpPr>
          <p:spPr>
            <a:xfrm>
              <a:off x="2042275" y="1388325"/>
              <a:ext cx="340975" cy="117325"/>
            </a:xfrm>
            <a:custGeom>
              <a:avLst/>
              <a:gdLst/>
              <a:ahLst/>
              <a:cxnLst/>
              <a:rect l="l" t="t" r="r" b="b"/>
              <a:pathLst>
                <a:path w="13639" h="4693" extrusionOk="0">
                  <a:moveTo>
                    <a:pt x="7027" y="1"/>
                  </a:moveTo>
                  <a:cubicBezTo>
                    <a:pt x="5203" y="1"/>
                    <a:pt x="3325" y="82"/>
                    <a:pt x="1236" y="180"/>
                  </a:cubicBezTo>
                  <a:cubicBezTo>
                    <a:pt x="824" y="199"/>
                    <a:pt x="414" y="229"/>
                    <a:pt x="1" y="260"/>
                  </a:cubicBezTo>
                  <a:lnTo>
                    <a:pt x="67" y="502"/>
                  </a:lnTo>
                  <a:cubicBezTo>
                    <a:pt x="116" y="671"/>
                    <a:pt x="1278" y="4693"/>
                    <a:pt x="8163" y="4693"/>
                  </a:cubicBezTo>
                  <a:cubicBezTo>
                    <a:pt x="10029" y="4693"/>
                    <a:pt x="12584" y="4486"/>
                    <a:pt x="13293" y="2724"/>
                  </a:cubicBezTo>
                  <a:cubicBezTo>
                    <a:pt x="13638" y="1852"/>
                    <a:pt x="13359" y="998"/>
                    <a:pt x="12990" y="362"/>
                  </a:cubicBezTo>
                  <a:cubicBezTo>
                    <a:pt x="12439" y="295"/>
                    <a:pt x="11882" y="235"/>
                    <a:pt x="11337" y="186"/>
                  </a:cubicBezTo>
                  <a:cubicBezTo>
                    <a:pt x="9882" y="52"/>
                    <a:pt x="8471" y="1"/>
                    <a:pt x="70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78"/>
            <p:cNvSpPr/>
            <p:nvPr/>
          </p:nvSpPr>
          <p:spPr>
            <a:xfrm>
              <a:off x="2073175" y="1108600"/>
              <a:ext cx="339150" cy="366700"/>
            </a:xfrm>
            <a:custGeom>
              <a:avLst/>
              <a:gdLst/>
              <a:ahLst/>
              <a:cxnLst/>
              <a:rect l="l" t="t" r="r" b="b"/>
              <a:pathLst>
                <a:path w="13566" h="14668" extrusionOk="0">
                  <a:moveTo>
                    <a:pt x="1001" y="0"/>
                  </a:moveTo>
                  <a:lnTo>
                    <a:pt x="1001" y="0"/>
                  </a:lnTo>
                  <a:cubicBezTo>
                    <a:pt x="1637" y="3250"/>
                    <a:pt x="2273" y="9203"/>
                    <a:pt x="0" y="11372"/>
                  </a:cubicBezTo>
                  <a:cubicBezTo>
                    <a:pt x="0" y="11372"/>
                    <a:pt x="889" y="14668"/>
                    <a:pt x="6927" y="14668"/>
                  </a:cubicBezTo>
                  <a:cubicBezTo>
                    <a:pt x="13566" y="14668"/>
                    <a:pt x="10100" y="11372"/>
                    <a:pt x="10100" y="11372"/>
                  </a:cubicBezTo>
                  <a:cubicBezTo>
                    <a:pt x="6476" y="10507"/>
                    <a:pt x="6569" y="7819"/>
                    <a:pt x="7201" y="5294"/>
                  </a:cubicBezTo>
                  <a:lnTo>
                    <a:pt x="1001" y="0"/>
                  </a:lnTo>
                  <a:close/>
                </a:path>
              </a:pathLst>
            </a:custGeom>
            <a:solidFill>
              <a:srgbClr val="FFD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8"/>
            <p:cNvSpPr/>
            <p:nvPr/>
          </p:nvSpPr>
          <p:spPr>
            <a:xfrm>
              <a:off x="2056475" y="1050775"/>
              <a:ext cx="105875" cy="275525"/>
            </a:xfrm>
            <a:custGeom>
              <a:avLst/>
              <a:gdLst/>
              <a:ahLst/>
              <a:cxnLst/>
              <a:rect l="l" t="t" r="r" b="b"/>
              <a:pathLst>
                <a:path w="4235" h="11021" extrusionOk="0">
                  <a:moveTo>
                    <a:pt x="2330" y="0"/>
                  </a:moveTo>
                  <a:lnTo>
                    <a:pt x="0" y="3681"/>
                  </a:lnTo>
                  <a:cubicBezTo>
                    <a:pt x="0" y="3681"/>
                    <a:pt x="1070" y="9210"/>
                    <a:pt x="4235" y="11020"/>
                  </a:cubicBezTo>
                  <a:cubicBezTo>
                    <a:pt x="2628" y="8665"/>
                    <a:pt x="1552" y="2574"/>
                    <a:pt x="2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78"/>
            <p:cNvSpPr/>
            <p:nvPr/>
          </p:nvSpPr>
          <p:spPr>
            <a:xfrm>
              <a:off x="2157675" y="1162625"/>
              <a:ext cx="95475" cy="123075"/>
            </a:xfrm>
            <a:custGeom>
              <a:avLst/>
              <a:gdLst/>
              <a:ahLst/>
              <a:cxnLst/>
              <a:rect l="l" t="t" r="r" b="b"/>
              <a:pathLst>
                <a:path w="3819" h="4923" extrusionOk="0">
                  <a:moveTo>
                    <a:pt x="148" y="0"/>
                  </a:moveTo>
                  <a:cubicBezTo>
                    <a:pt x="31" y="336"/>
                    <a:pt x="0" y="1030"/>
                    <a:pt x="74" y="1754"/>
                  </a:cubicBezTo>
                  <a:cubicBezTo>
                    <a:pt x="221" y="3203"/>
                    <a:pt x="2123" y="4723"/>
                    <a:pt x="3506" y="4922"/>
                  </a:cubicBezTo>
                  <a:cubicBezTo>
                    <a:pt x="3549" y="4334"/>
                    <a:pt x="3666" y="3728"/>
                    <a:pt x="3818" y="3130"/>
                  </a:cubicBezTo>
                  <a:lnTo>
                    <a:pt x="148" y="0"/>
                  </a:lnTo>
                  <a:close/>
                </a:path>
              </a:pathLst>
            </a:custGeom>
            <a:solidFill>
              <a:srgbClr val="FFC8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8"/>
            <p:cNvSpPr/>
            <p:nvPr/>
          </p:nvSpPr>
          <p:spPr>
            <a:xfrm>
              <a:off x="1994750" y="732750"/>
              <a:ext cx="441225" cy="513825"/>
            </a:xfrm>
            <a:custGeom>
              <a:avLst/>
              <a:gdLst/>
              <a:ahLst/>
              <a:cxnLst/>
              <a:rect l="l" t="t" r="r" b="b"/>
              <a:pathLst>
                <a:path w="17649" h="20553" extrusionOk="0">
                  <a:moveTo>
                    <a:pt x="8275" y="1"/>
                  </a:moveTo>
                  <a:cubicBezTo>
                    <a:pt x="3541" y="1"/>
                    <a:pt x="1" y="4483"/>
                    <a:pt x="1139" y="9231"/>
                  </a:cubicBezTo>
                  <a:cubicBezTo>
                    <a:pt x="2406" y="14516"/>
                    <a:pt x="2829" y="16780"/>
                    <a:pt x="6010" y="19048"/>
                  </a:cubicBezTo>
                  <a:cubicBezTo>
                    <a:pt x="7459" y="20082"/>
                    <a:pt x="9041" y="20553"/>
                    <a:pt x="10550" y="20553"/>
                  </a:cubicBezTo>
                  <a:cubicBezTo>
                    <a:pt x="14020" y="20553"/>
                    <a:pt x="17109" y="18062"/>
                    <a:pt x="17344" y="14189"/>
                  </a:cubicBezTo>
                  <a:cubicBezTo>
                    <a:pt x="17649" y="9188"/>
                    <a:pt x="15525" y="1385"/>
                    <a:pt x="9923" y="179"/>
                  </a:cubicBezTo>
                  <a:cubicBezTo>
                    <a:pt x="9362" y="58"/>
                    <a:pt x="8811" y="1"/>
                    <a:pt x="8275" y="1"/>
                  </a:cubicBezTo>
                  <a:close/>
                </a:path>
              </a:pathLst>
            </a:custGeom>
            <a:solidFill>
              <a:srgbClr val="FFD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78"/>
            <p:cNvSpPr/>
            <p:nvPr/>
          </p:nvSpPr>
          <p:spPr>
            <a:xfrm>
              <a:off x="2084475" y="2254200"/>
              <a:ext cx="515150" cy="2896625"/>
            </a:xfrm>
            <a:custGeom>
              <a:avLst/>
              <a:gdLst/>
              <a:ahLst/>
              <a:cxnLst/>
              <a:rect l="l" t="t" r="r" b="b"/>
              <a:pathLst>
                <a:path w="20606" h="115865" extrusionOk="0">
                  <a:moveTo>
                    <a:pt x="0" y="1"/>
                  </a:moveTo>
                  <a:cubicBezTo>
                    <a:pt x="0" y="1"/>
                    <a:pt x="5908" y="41610"/>
                    <a:pt x="6621" y="60208"/>
                  </a:cubicBezTo>
                  <a:cubicBezTo>
                    <a:pt x="7275" y="77266"/>
                    <a:pt x="6104" y="115865"/>
                    <a:pt x="6104" y="115865"/>
                  </a:cubicBezTo>
                  <a:lnTo>
                    <a:pt x="13508" y="115865"/>
                  </a:lnTo>
                  <a:cubicBezTo>
                    <a:pt x="13508" y="115865"/>
                    <a:pt x="19873" y="76250"/>
                    <a:pt x="20247" y="58881"/>
                  </a:cubicBezTo>
                  <a:cubicBezTo>
                    <a:pt x="20606" y="42182"/>
                    <a:pt x="16287" y="1"/>
                    <a:pt x="16287"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78"/>
            <p:cNvSpPr/>
            <p:nvPr/>
          </p:nvSpPr>
          <p:spPr>
            <a:xfrm>
              <a:off x="2084475" y="2254200"/>
              <a:ext cx="515150" cy="2896625"/>
            </a:xfrm>
            <a:custGeom>
              <a:avLst/>
              <a:gdLst/>
              <a:ahLst/>
              <a:cxnLst/>
              <a:rect l="l" t="t" r="r" b="b"/>
              <a:pathLst>
                <a:path w="20606" h="115865" extrusionOk="0">
                  <a:moveTo>
                    <a:pt x="0" y="1"/>
                  </a:moveTo>
                  <a:cubicBezTo>
                    <a:pt x="0" y="1"/>
                    <a:pt x="5908" y="41610"/>
                    <a:pt x="6621" y="60208"/>
                  </a:cubicBezTo>
                  <a:cubicBezTo>
                    <a:pt x="7275" y="77266"/>
                    <a:pt x="6104" y="115865"/>
                    <a:pt x="6104" y="115865"/>
                  </a:cubicBezTo>
                  <a:lnTo>
                    <a:pt x="13508" y="115865"/>
                  </a:lnTo>
                  <a:cubicBezTo>
                    <a:pt x="13508" y="115865"/>
                    <a:pt x="19873" y="76250"/>
                    <a:pt x="20247" y="58881"/>
                  </a:cubicBezTo>
                  <a:cubicBezTo>
                    <a:pt x="20606" y="42182"/>
                    <a:pt x="16287" y="1"/>
                    <a:pt x="162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8"/>
            <p:cNvSpPr/>
            <p:nvPr/>
          </p:nvSpPr>
          <p:spPr>
            <a:xfrm>
              <a:off x="2210925" y="5079700"/>
              <a:ext cx="243275" cy="77775"/>
            </a:xfrm>
            <a:custGeom>
              <a:avLst/>
              <a:gdLst/>
              <a:ahLst/>
              <a:cxnLst/>
              <a:rect l="l" t="t" r="r" b="b"/>
              <a:pathLst>
                <a:path w="9731" h="3111" extrusionOk="0">
                  <a:moveTo>
                    <a:pt x="1" y="0"/>
                  </a:moveTo>
                  <a:lnTo>
                    <a:pt x="404" y="3111"/>
                  </a:lnTo>
                  <a:lnTo>
                    <a:pt x="9093" y="3111"/>
                  </a:lnTo>
                  <a:lnTo>
                    <a:pt x="9730" y="339"/>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8"/>
            <p:cNvSpPr/>
            <p:nvPr/>
          </p:nvSpPr>
          <p:spPr>
            <a:xfrm>
              <a:off x="2131850" y="2451350"/>
              <a:ext cx="256525" cy="1027550"/>
            </a:xfrm>
            <a:custGeom>
              <a:avLst/>
              <a:gdLst/>
              <a:ahLst/>
              <a:cxnLst/>
              <a:rect l="l" t="t" r="r" b="b"/>
              <a:pathLst>
                <a:path w="10261" h="41102" extrusionOk="0">
                  <a:moveTo>
                    <a:pt x="2476" y="1"/>
                  </a:moveTo>
                  <a:cubicBezTo>
                    <a:pt x="1317" y="1"/>
                    <a:pt x="531" y="2510"/>
                    <a:pt x="1" y="6156"/>
                  </a:cubicBezTo>
                  <a:cubicBezTo>
                    <a:pt x="1303" y="16209"/>
                    <a:pt x="2972" y="29900"/>
                    <a:pt x="3963" y="41102"/>
                  </a:cubicBezTo>
                  <a:cubicBezTo>
                    <a:pt x="5895" y="33644"/>
                    <a:pt x="10260" y="13598"/>
                    <a:pt x="4798" y="2610"/>
                  </a:cubicBezTo>
                  <a:cubicBezTo>
                    <a:pt x="3893" y="790"/>
                    <a:pt x="3126" y="1"/>
                    <a:pt x="24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78"/>
            <p:cNvSpPr/>
            <p:nvPr/>
          </p:nvSpPr>
          <p:spPr>
            <a:xfrm>
              <a:off x="1409675" y="2254175"/>
              <a:ext cx="935150" cy="2578000"/>
            </a:xfrm>
            <a:custGeom>
              <a:avLst/>
              <a:gdLst/>
              <a:ahLst/>
              <a:cxnLst/>
              <a:rect l="l" t="t" r="r" b="b"/>
              <a:pathLst>
                <a:path w="37406" h="103120" extrusionOk="0">
                  <a:moveTo>
                    <a:pt x="21039" y="1"/>
                  </a:moveTo>
                  <a:lnTo>
                    <a:pt x="21039" y="1"/>
                  </a:lnTo>
                  <a:cubicBezTo>
                    <a:pt x="15148" y="12265"/>
                    <a:pt x="21457" y="40274"/>
                    <a:pt x="14087" y="59067"/>
                  </a:cubicBezTo>
                  <a:cubicBezTo>
                    <a:pt x="10634" y="67874"/>
                    <a:pt x="1" y="100195"/>
                    <a:pt x="1" y="100195"/>
                  </a:cubicBezTo>
                  <a:lnTo>
                    <a:pt x="6872" y="103120"/>
                  </a:lnTo>
                  <a:cubicBezTo>
                    <a:pt x="6872" y="103120"/>
                    <a:pt x="24046" y="74649"/>
                    <a:pt x="28564" y="57934"/>
                  </a:cubicBezTo>
                  <a:cubicBezTo>
                    <a:pt x="32367" y="43855"/>
                    <a:pt x="37405" y="2"/>
                    <a:pt x="37405" y="2"/>
                  </a:cubicBezTo>
                  <a:lnTo>
                    <a:pt x="21039" y="1"/>
                  </a:ln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78"/>
            <p:cNvSpPr/>
            <p:nvPr/>
          </p:nvSpPr>
          <p:spPr>
            <a:xfrm>
              <a:off x="1409675" y="2254175"/>
              <a:ext cx="935150" cy="2578000"/>
            </a:xfrm>
            <a:custGeom>
              <a:avLst/>
              <a:gdLst/>
              <a:ahLst/>
              <a:cxnLst/>
              <a:rect l="l" t="t" r="r" b="b"/>
              <a:pathLst>
                <a:path w="37406" h="103120" extrusionOk="0">
                  <a:moveTo>
                    <a:pt x="21039" y="1"/>
                  </a:moveTo>
                  <a:lnTo>
                    <a:pt x="21039" y="1"/>
                  </a:lnTo>
                  <a:cubicBezTo>
                    <a:pt x="15148" y="12265"/>
                    <a:pt x="21457" y="40274"/>
                    <a:pt x="14087" y="59067"/>
                  </a:cubicBezTo>
                  <a:cubicBezTo>
                    <a:pt x="10634" y="67874"/>
                    <a:pt x="1" y="100195"/>
                    <a:pt x="1" y="100195"/>
                  </a:cubicBezTo>
                  <a:lnTo>
                    <a:pt x="6872" y="103120"/>
                  </a:lnTo>
                  <a:cubicBezTo>
                    <a:pt x="6872" y="103120"/>
                    <a:pt x="24046" y="74649"/>
                    <a:pt x="28564" y="57934"/>
                  </a:cubicBezTo>
                  <a:cubicBezTo>
                    <a:pt x="32367" y="43855"/>
                    <a:pt x="37405" y="2"/>
                    <a:pt x="37405" y="2"/>
                  </a:cubicBezTo>
                  <a:lnTo>
                    <a:pt x="2103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78"/>
            <p:cNvSpPr/>
            <p:nvPr/>
          </p:nvSpPr>
          <p:spPr>
            <a:xfrm>
              <a:off x="1386075" y="4674950"/>
              <a:ext cx="264325" cy="175375"/>
            </a:xfrm>
            <a:custGeom>
              <a:avLst/>
              <a:gdLst/>
              <a:ahLst/>
              <a:cxnLst/>
              <a:rect l="l" t="t" r="r" b="b"/>
              <a:pathLst>
                <a:path w="10573" h="7015" extrusionOk="0">
                  <a:moveTo>
                    <a:pt x="740" y="1"/>
                  </a:moveTo>
                  <a:lnTo>
                    <a:pt x="1" y="3386"/>
                  </a:lnTo>
                  <a:lnTo>
                    <a:pt x="8524" y="7015"/>
                  </a:lnTo>
                  <a:lnTo>
                    <a:pt x="10573" y="4722"/>
                  </a:lnTo>
                  <a:lnTo>
                    <a:pt x="74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78"/>
            <p:cNvSpPr/>
            <p:nvPr/>
          </p:nvSpPr>
          <p:spPr>
            <a:xfrm>
              <a:off x="2230450" y="943150"/>
              <a:ext cx="29600" cy="39675"/>
            </a:xfrm>
            <a:custGeom>
              <a:avLst/>
              <a:gdLst/>
              <a:ahLst/>
              <a:cxnLst/>
              <a:rect l="l" t="t" r="r" b="b"/>
              <a:pathLst>
                <a:path w="1184" h="1587" extrusionOk="0">
                  <a:moveTo>
                    <a:pt x="514" y="1"/>
                  </a:moveTo>
                  <a:cubicBezTo>
                    <a:pt x="494" y="1"/>
                    <a:pt x="474" y="2"/>
                    <a:pt x="454" y="6"/>
                  </a:cubicBezTo>
                  <a:cubicBezTo>
                    <a:pt x="169" y="56"/>
                    <a:pt x="0" y="449"/>
                    <a:pt x="77" y="884"/>
                  </a:cubicBezTo>
                  <a:cubicBezTo>
                    <a:pt x="148" y="1288"/>
                    <a:pt x="405" y="1586"/>
                    <a:pt x="669" y="1586"/>
                  </a:cubicBezTo>
                  <a:cubicBezTo>
                    <a:pt x="690" y="1586"/>
                    <a:pt x="710" y="1585"/>
                    <a:pt x="730" y="1581"/>
                  </a:cubicBezTo>
                  <a:cubicBezTo>
                    <a:pt x="1014" y="1531"/>
                    <a:pt x="1184" y="1138"/>
                    <a:pt x="1107" y="703"/>
                  </a:cubicBezTo>
                  <a:cubicBezTo>
                    <a:pt x="1036" y="299"/>
                    <a:pt x="778" y="1"/>
                    <a:pt x="51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78"/>
            <p:cNvSpPr/>
            <p:nvPr/>
          </p:nvSpPr>
          <p:spPr>
            <a:xfrm>
              <a:off x="2353375" y="921525"/>
              <a:ext cx="29575" cy="39675"/>
            </a:xfrm>
            <a:custGeom>
              <a:avLst/>
              <a:gdLst/>
              <a:ahLst/>
              <a:cxnLst/>
              <a:rect l="l" t="t" r="r" b="b"/>
              <a:pathLst>
                <a:path w="1183" h="1587" extrusionOk="0">
                  <a:moveTo>
                    <a:pt x="513" y="1"/>
                  </a:moveTo>
                  <a:cubicBezTo>
                    <a:pt x="493" y="1"/>
                    <a:pt x="473" y="3"/>
                    <a:pt x="454" y="6"/>
                  </a:cubicBezTo>
                  <a:cubicBezTo>
                    <a:pt x="168" y="56"/>
                    <a:pt x="0" y="449"/>
                    <a:pt x="77" y="884"/>
                  </a:cubicBezTo>
                  <a:cubicBezTo>
                    <a:pt x="148" y="1288"/>
                    <a:pt x="405" y="1586"/>
                    <a:pt x="669" y="1586"/>
                  </a:cubicBezTo>
                  <a:cubicBezTo>
                    <a:pt x="690" y="1586"/>
                    <a:pt x="710" y="1585"/>
                    <a:pt x="730" y="1581"/>
                  </a:cubicBezTo>
                  <a:cubicBezTo>
                    <a:pt x="1014" y="1532"/>
                    <a:pt x="1182" y="1138"/>
                    <a:pt x="1107" y="703"/>
                  </a:cubicBezTo>
                  <a:cubicBezTo>
                    <a:pt x="1036" y="298"/>
                    <a:pt x="778" y="1"/>
                    <a:pt x="51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78"/>
            <p:cNvSpPr/>
            <p:nvPr/>
          </p:nvSpPr>
          <p:spPr>
            <a:xfrm>
              <a:off x="2361650" y="910725"/>
              <a:ext cx="24825" cy="14950"/>
            </a:xfrm>
            <a:custGeom>
              <a:avLst/>
              <a:gdLst/>
              <a:ahLst/>
              <a:cxnLst/>
              <a:rect l="l" t="t" r="r" b="b"/>
              <a:pathLst>
                <a:path w="993" h="598" extrusionOk="0">
                  <a:moveTo>
                    <a:pt x="993" y="0"/>
                  </a:moveTo>
                  <a:lnTo>
                    <a:pt x="1" y="484"/>
                  </a:lnTo>
                  <a:cubicBezTo>
                    <a:pt x="115" y="565"/>
                    <a:pt x="221" y="598"/>
                    <a:pt x="318" y="598"/>
                  </a:cubicBezTo>
                  <a:cubicBezTo>
                    <a:pt x="735" y="598"/>
                    <a:pt x="993" y="0"/>
                    <a:pt x="99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78"/>
            <p:cNvSpPr/>
            <p:nvPr/>
          </p:nvSpPr>
          <p:spPr>
            <a:xfrm>
              <a:off x="2326075" y="968025"/>
              <a:ext cx="50975" cy="76775"/>
            </a:xfrm>
            <a:custGeom>
              <a:avLst/>
              <a:gdLst/>
              <a:ahLst/>
              <a:cxnLst/>
              <a:rect l="l" t="t" r="r" b="b"/>
              <a:pathLst>
                <a:path w="2039" h="3071" extrusionOk="0">
                  <a:moveTo>
                    <a:pt x="1" y="0"/>
                  </a:moveTo>
                  <a:lnTo>
                    <a:pt x="539" y="3068"/>
                  </a:lnTo>
                  <a:cubicBezTo>
                    <a:pt x="539" y="3068"/>
                    <a:pt x="574" y="3071"/>
                    <a:pt x="635" y="3071"/>
                  </a:cubicBezTo>
                  <a:cubicBezTo>
                    <a:pt x="900" y="3071"/>
                    <a:pt x="1649" y="3022"/>
                    <a:pt x="2039" y="2504"/>
                  </a:cubicBezTo>
                  <a:cubicBezTo>
                    <a:pt x="1068" y="1743"/>
                    <a:pt x="1" y="0"/>
                    <a:pt x="1" y="0"/>
                  </a:cubicBezTo>
                  <a:close/>
                </a:path>
              </a:pathLst>
            </a:custGeom>
            <a:solidFill>
              <a:srgbClr val="ED8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8"/>
            <p:cNvSpPr/>
            <p:nvPr/>
          </p:nvSpPr>
          <p:spPr>
            <a:xfrm>
              <a:off x="2225550" y="1065500"/>
              <a:ext cx="86225" cy="30425"/>
            </a:xfrm>
            <a:custGeom>
              <a:avLst/>
              <a:gdLst/>
              <a:ahLst/>
              <a:cxnLst/>
              <a:rect l="l" t="t" r="r" b="b"/>
              <a:pathLst>
                <a:path w="3449" h="1217" extrusionOk="0">
                  <a:moveTo>
                    <a:pt x="145" y="0"/>
                  </a:moveTo>
                  <a:cubicBezTo>
                    <a:pt x="113" y="0"/>
                    <a:pt x="81" y="12"/>
                    <a:pt x="56" y="35"/>
                  </a:cubicBezTo>
                  <a:cubicBezTo>
                    <a:pt x="4" y="84"/>
                    <a:pt x="0" y="166"/>
                    <a:pt x="49" y="218"/>
                  </a:cubicBezTo>
                  <a:cubicBezTo>
                    <a:pt x="93" y="266"/>
                    <a:pt x="1000" y="1214"/>
                    <a:pt x="2590" y="1216"/>
                  </a:cubicBezTo>
                  <a:cubicBezTo>
                    <a:pt x="2838" y="1216"/>
                    <a:pt x="3087" y="1194"/>
                    <a:pt x="3330" y="1150"/>
                  </a:cubicBezTo>
                  <a:cubicBezTo>
                    <a:pt x="3402" y="1138"/>
                    <a:pt x="3448" y="1071"/>
                    <a:pt x="3436" y="999"/>
                  </a:cubicBezTo>
                  <a:cubicBezTo>
                    <a:pt x="3424" y="937"/>
                    <a:pt x="3370" y="893"/>
                    <a:pt x="3309" y="893"/>
                  </a:cubicBezTo>
                  <a:cubicBezTo>
                    <a:pt x="3301" y="893"/>
                    <a:pt x="3293" y="894"/>
                    <a:pt x="3285" y="895"/>
                  </a:cubicBezTo>
                  <a:cubicBezTo>
                    <a:pt x="3047" y="937"/>
                    <a:pt x="2822" y="955"/>
                    <a:pt x="2608" y="955"/>
                  </a:cubicBezTo>
                  <a:cubicBezTo>
                    <a:pt x="1114" y="955"/>
                    <a:pt x="249" y="52"/>
                    <a:pt x="240" y="42"/>
                  </a:cubicBezTo>
                  <a:cubicBezTo>
                    <a:pt x="214" y="14"/>
                    <a:pt x="180" y="0"/>
                    <a:pt x="14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78"/>
            <p:cNvSpPr/>
            <p:nvPr/>
          </p:nvSpPr>
          <p:spPr>
            <a:xfrm>
              <a:off x="1975825" y="701175"/>
              <a:ext cx="402000" cy="358175"/>
            </a:xfrm>
            <a:custGeom>
              <a:avLst/>
              <a:gdLst/>
              <a:ahLst/>
              <a:cxnLst/>
              <a:rect l="l" t="t" r="r" b="b"/>
              <a:pathLst>
                <a:path w="16080" h="14327" extrusionOk="0">
                  <a:moveTo>
                    <a:pt x="8460" y="1"/>
                  </a:moveTo>
                  <a:cubicBezTo>
                    <a:pt x="7490" y="1"/>
                    <a:pt x="6590" y="110"/>
                    <a:pt x="5887" y="334"/>
                  </a:cubicBezTo>
                  <a:cubicBezTo>
                    <a:pt x="2926" y="1275"/>
                    <a:pt x="1" y="4338"/>
                    <a:pt x="874" y="8544"/>
                  </a:cubicBezTo>
                  <a:cubicBezTo>
                    <a:pt x="1748" y="12748"/>
                    <a:pt x="3431" y="14327"/>
                    <a:pt x="3431" y="14327"/>
                  </a:cubicBezTo>
                  <a:cubicBezTo>
                    <a:pt x="3431" y="14327"/>
                    <a:pt x="2200" y="10084"/>
                    <a:pt x="3747" y="7393"/>
                  </a:cubicBezTo>
                  <a:cubicBezTo>
                    <a:pt x="3857" y="8992"/>
                    <a:pt x="4402" y="11540"/>
                    <a:pt x="4402" y="11540"/>
                  </a:cubicBezTo>
                  <a:cubicBezTo>
                    <a:pt x="4402" y="11540"/>
                    <a:pt x="7679" y="7400"/>
                    <a:pt x="8219" y="5179"/>
                  </a:cubicBezTo>
                  <a:lnTo>
                    <a:pt x="8219" y="5179"/>
                  </a:lnTo>
                  <a:cubicBezTo>
                    <a:pt x="7881" y="6962"/>
                    <a:pt x="7469" y="7701"/>
                    <a:pt x="7469" y="7701"/>
                  </a:cubicBezTo>
                  <a:cubicBezTo>
                    <a:pt x="7469" y="7701"/>
                    <a:pt x="11875" y="6744"/>
                    <a:pt x="12305" y="3834"/>
                  </a:cubicBezTo>
                  <a:lnTo>
                    <a:pt x="12305" y="3834"/>
                  </a:lnTo>
                  <a:cubicBezTo>
                    <a:pt x="12263" y="6205"/>
                    <a:pt x="11875" y="7701"/>
                    <a:pt x="11875" y="7701"/>
                  </a:cubicBezTo>
                  <a:cubicBezTo>
                    <a:pt x="11875" y="7701"/>
                    <a:pt x="16079" y="6053"/>
                    <a:pt x="15693" y="3262"/>
                  </a:cubicBezTo>
                  <a:cubicBezTo>
                    <a:pt x="15399" y="1132"/>
                    <a:pt x="11573" y="1"/>
                    <a:pt x="84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78"/>
            <p:cNvSpPr/>
            <p:nvPr/>
          </p:nvSpPr>
          <p:spPr>
            <a:xfrm>
              <a:off x="2005325" y="998750"/>
              <a:ext cx="117150" cy="121175"/>
            </a:xfrm>
            <a:custGeom>
              <a:avLst/>
              <a:gdLst/>
              <a:ahLst/>
              <a:cxnLst/>
              <a:rect l="l" t="t" r="r" b="b"/>
              <a:pathLst>
                <a:path w="4686" h="4847" extrusionOk="0">
                  <a:moveTo>
                    <a:pt x="2048" y="1"/>
                  </a:moveTo>
                  <a:cubicBezTo>
                    <a:pt x="2036" y="1"/>
                    <a:pt x="2023" y="1"/>
                    <a:pt x="2011" y="1"/>
                  </a:cubicBezTo>
                  <a:cubicBezTo>
                    <a:pt x="671" y="33"/>
                    <a:pt x="0" y="1380"/>
                    <a:pt x="486" y="2573"/>
                  </a:cubicBezTo>
                  <a:cubicBezTo>
                    <a:pt x="909" y="3618"/>
                    <a:pt x="1775" y="4369"/>
                    <a:pt x="2635" y="4716"/>
                  </a:cubicBezTo>
                  <a:cubicBezTo>
                    <a:pt x="2857" y="4805"/>
                    <a:pt x="3065" y="4846"/>
                    <a:pt x="3256" y="4846"/>
                  </a:cubicBezTo>
                  <a:cubicBezTo>
                    <a:pt x="4171" y="4846"/>
                    <a:pt x="4686" y="3895"/>
                    <a:pt x="4496" y="2819"/>
                  </a:cubicBezTo>
                  <a:cubicBezTo>
                    <a:pt x="4291" y="1661"/>
                    <a:pt x="3386" y="1"/>
                    <a:pt x="2048" y="1"/>
                  </a:cubicBezTo>
                  <a:close/>
                </a:path>
              </a:pathLst>
            </a:custGeom>
            <a:solidFill>
              <a:srgbClr val="FFD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78"/>
            <p:cNvSpPr/>
            <p:nvPr/>
          </p:nvSpPr>
          <p:spPr>
            <a:xfrm>
              <a:off x="2035500" y="835675"/>
              <a:ext cx="114450" cy="272950"/>
            </a:xfrm>
            <a:custGeom>
              <a:avLst/>
              <a:gdLst/>
              <a:ahLst/>
              <a:cxnLst/>
              <a:rect l="l" t="t" r="r" b="b"/>
              <a:pathLst>
                <a:path w="4578" h="10918" extrusionOk="0">
                  <a:moveTo>
                    <a:pt x="2155" y="0"/>
                  </a:moveTo>
                  <a:lnTo>
                    <a:pt x="1" y="3785"/>
                  </a:lnTo>
                  <a:cubicBezTo>
                    <a:pt x="1" y="3785"/>
                    <a:pt x="1330" y="9259"/>
                    <a:pt x="4578" y="10917"/>
                  </a:cubicBezTo>
                  <a:cubicBezTo>
                    <a:pt x="2861" y="8641"/>
                    <a:pt x="1499" y="2608"/>
                    <a:pt x="2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78"/>
            <p:cNvSpPr/>
            <p:nvPr/>
          </p:nvSpPr>
          <p:spPr>
            <a:xfrm>
              <a:off x="2178500" y="882850"/>
              <a:ext cx="57025" cy="45450"/>
            </a:xfrm>
            <a:custGeom>
              <a:avLst/>
              <a:gdLst/>
              <a:ahLst/>
              <a:cxnLst/>
              <a:rect l="l" t="t" r="r" b="b"/>
              <a:pathLst>
                <a:path w="2281" h="1818" extrusionOk="0">
                  <a:moveTo>
                    <a:pt x="2007" y="1"/>
                  </a:moveTo>
                  <a:cubicBezTo>
                    <a:pt x="1995" y="1"/>
                    <a:pt x="1983" y="1"/>
                    <a:pt x="1971" y="3"/>
                  </a:cubicBezTo>
                  <a:cubicBezTo>
                    <a:pt x="1921" y="10"/>
                    <a:pt x="733" y="158"/>
                    <a:pt x="89" y="1442"/>
                  </a:cubicBezTo>
                  <a:cubicBezTo>
                    <a:pt x="1" y="1621"/>
                    <a:pt x="137" y="1817"/>
                    <a:pt x="320" y="1817"/>
                  </a:cubicBezTo>
                  <a:cubicBezTo>
                    <a:pt x="345" y="1817"/>
                    <a:pt x="371" y="1814"/>
                    <a:pt x="397" y="1806"/>
                  </a:cubicBezTo>
                  <a:cubicBezTo>
                    <a:pt x="465" y="1784"/>
                    <a:pt x="522" y="1737"/>
                    <a:pt x="553" y="1673"/>
                  </a:cubicBezTo>
                  <a:cubicBezTo>
                    <a:pt x="1072" y="639"/>
                    <a:pt x="2019" y="520"/>
                    <a:pt x="2029" y="519"/>
                  </a:cubicBezTo>
                  <a:cubicBezTo>
                    <a:pt x="2175" y="506"/>
                    <a:pt x="2280" y="376"/>
                    <a:pt x="2263" y="231"/>
                  </a:cubicBezTo>
                  <a:cubicBezTo>
                    <a:pt x="2249" y="98"/>
                    <a:pt x="2136" y="1"/>
                    <a:pt x="200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78"/>
            <p:cNvSpPr/>
            <p:nvPr/>
          </p:nvSpPr>
          <p:spPr>
            <a:xfrm>
              <a:off x="2343350" y="845150"/>
              <a:ext cx="65300" cy="32125"/>
            </a:xfrm>
            <a:custGeom>
              <a:avLst/>
              <a:gdLst/>
              <a:ahLst/>
              <a:cxnLst/>
              <a:rect l="l" t="t" r="r" b="b"/>
              <a:pathLst>
                <a:path w="2612" h="1285" extrusionOk="0">
                  <a:moveTo>
                    <a:pt x="539" y="0"/>
                  </a:moveTo>
                  <a:cubicBezTo>
                    <a:pt x="362" y="0"/>
                    <a:pt x="250" y="20"/>
                    <a:pt x="236" y="23"/>
                  </a:cubicBezTo>
                  <a:cubicBezTo>
                    <a:pt x="94" y="48"/>
                    <a:pt x="0" y="185"/>
                    <a:pt x="27" y="325"/>
                  </a:cubicBezTo>
                  <a:cubicBezTo>
                    <a:pt x="50" y="451"/>
                    <a:pt x="160" y="538"/>
                    <a:pt x="282" y="538"/>
                  </a:cubicBezTo>
                  <a:cubicBezTo>
                    <a:pt x="297" y="538"/>
                    <a:pt x="313" y="537"/>
                    <a:pt x="328" y="534"/>
                  </a:cubicBezTo>
                  <a:cubicBezTo>
                    <a:pt x="341" y="531"/>
                    <a:pt x="421" y="518"/>
                    <a:pt x="546" y="518"/>
                  </a:cubicBezTo>
                  <a:cubicBezTo>
                    <a:pt x="873" y="518"/>
                    <a:pt x="1510" y="607"/>
                    <a:pt x="2079" y="1204"/>
                  </a:cubicBezTo>
                  <a:cubicBezTo>
                    <a:pt x="2128" y="1256"/>
                    <a:pt x="2196" y="1285"/>
                    <a:pt x="2267" y="1285"/>
                  </a:cubicBezTo>
                  <a:cubicBezTo>
                    <a:pt x="2268" y="1285"/>
                    <a:pt x="2268" y="1285"/>
                    <a:pt x="2269" y="1285"/>
                  </a:cubicBezTo>
                  <a:cubicBezTo>
                    <a:pt x="2495" y="1285"/>
                    <a:pt x="2612" y="1012"/>
                    <a:pt x="2455" y="847"/>
                  </a:cubicBezTo>
                  <a:cubicBezTo>
                    <a:pt x="1757" y="114"/>
                    <a:pt x="963" y="0"/>
                    <a:pt x="53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78"/>
            <p:cNvSpPr/>
            <p:nvPr/>
          </p:nvSpPr>
          <p:spPr>
            <a:xfrm>
              <a:off x="1679525" y="1575225"/>
              <a:ext cx="225075" cy="949925"/>
            </a:xfrm>
            <a:custGeom>
              <a:avLst/>
              <a:gdLst/>
              <a:ahLst/>
              <a:cxnLst/>
              <a:rect l="l" t="t" r="r" b="b"/>
              <a:pathLst>
                <a:path w="9003" h="37997" extrusionOk="0">
                  <a:moveTo>
                    <a:pt x="3978" y="0"/>
                  </a:moveTo>
                  <a:cubicBezTo>
                    <a:pt x="2897" y="3132"/>
                    <a:pt x="2059" y="6213"/>
                    <a:pt x="1366" y="9410"/>
                  </a:cubicBezTo>
                  <a:cubicBezTo>
                    <a:pt x="1025" y="11003"/>
                    <a:pt x="703" y="12604"/>
                    <a:pt x="485" y="14239"/>
                  </a:cubicBezTo>
                  <a:cubicBezTo>
                    <a:pt x="252" y="15873"/>
                    <a:pt x="71" y="17521"/>
                    <a:pt x="27" y="19219"/>
                  </a:cubicBezTo>
                  <a:lnTo>
                    <a:pt x="5" y="19852"/>
                  </a:lnTo>
                  <a:cubicBezTo>
                    <a:pt x="1" y="20069"/>
                    <a:pt x="5" y="20425"/>
                    <a:pt x="25" y="20667"/>
                  </a:cubicBezTo>
                  <a:cubicBezTo>
                    <a:pt x="63" y="21148"/>
                    <a:pt x="129" y="21625"/>
                    <a:pt x="223" y="22099"/>
                  </a:cubicBezTo>
                  <a:cubicBezTo>
                    <a:pt x="399" y="22986"/>
                    <a:pt x="622" y="23802"/>
                    <a:pt x="859" y="24605"/>
                  </a:cubicBezTo>
                  <a:cubicBezTo>
                    <a:pt x="1329" y="26209"/>
                    <a:pt x="1900" y="27726"/>
                    <a:pt x="2482" y="29234"/>
                  </a:cubicBezTo>
                  <a:cubicBezTo>
                    <a:pt x="3695" y="32232"/>
                    <a:pt x="4991" y="35141"/>
                    <a:pt x="6482" y="37996"/>
                  </a:cubicBezTo>
                  <a:lnTo>
                    <a:pt x="8917" y="36996"/>
                  </a:lnTo>
                  <a:lnTo>
                    <a:pt x="7587" y="32475"/>
                  </a:lnTo>
                  <a:cubicBezTo>
                    <a:pt x="7136" y="30971"/>
                    <a:pt x="6707" y="29464"/>
                    <a:pt x="6312" y="27960"/>
                  </a:cubicBezTo>
                  <a:cubicBezTo>
                    <a:pt x="5898" y="26464"/>
                    <a:pt x="5525" y="24959"/>
                    <a:pt x="5210" y="23495"/>
                  </a:cubicBezTo>
                  <a:cubicBezTo>
                    <a:pt x="5058" y="22765"/>
                    <a:pt x="4927" y="22037"/>
                    <a:pt x="4850" y="21362"/>
                  </a:cubicBezTo>
                  <a:cubicBezTo>
                    <a:pt x="4809" y="21055"/>
                    <a:pt x="4787" y="20746"/>
                    <a:pt x="4783" y="20438"/>
                  </a:cubicBezTo>
                  <a:cubicBezTo>
                    <a:pt x="4783" y="20284"/>
                    <a:pt x="4790" y="20243"/>
                    <a:pt x="4801" y="20066"/>
                  </a:cubicBezTo>
                  <a:lnTo>
                    <a:pt x="4856" y="19515"/>
                  </a:lnTo>
                  <a:cubicBezTo>
                    <a:pt x="5137" y="16580"/>
                    <a:pt x="5776" y="13574"/>
                    <a:pt x="6486" y="10591"/>
                  </a:cubicBezTo>
                  <a:cubicBezTo>
                    <a:pt x="7226" y="7623"/>
                    <a:pt x="8094" y="4601"/>
                    <a:pt x="9003" y="1725"/>
                  </a:cubicBezTo>
                  <a:lnTo>
                    <a:pt x="3978" y="0"/>
                  </a:lnTo>
                  <a:close/>
                </a:path>
              </a:pathLst>
            </a:custGeom>
            <a:solidFill>
              <a:srgbClr val="FFDECC"/>
            </a:solidFill>
            <a:ln w="9525" cap="flat" cmpd="sng">
              <a:solidFill>
                <a:srgbClr val="FFDEC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8"/>
            <p:cNvSpPr/>
            <p:nvPr/>
          </p:nvSpPr>
          <p:spPr>
            <a:xfrm>
              <a:off x="1714450" y="1420925"/>
              <a:ext cx="294975" cy="366350"/>
            </a:xfrm>
            <a:custGeom>
              <a:avLst/>
              <a:gdLst/>
              <a:ahLst/>
              <a:cxnLst/>
              <a:rect l="l" t="t" r="r" b="b"/>
              <a:pathLst>
                <a:path w="11799" h="14654" extrusionOk="0">
                  <a:moveTo>
                    <a:pt x="5723" y="1"/>
                  </a:moveTo>
                  <a:cubicBezTo>
                    <a:pt x="5453" y="1"/>
                    <a:pt x="5180" y="40"/>
                    <a:pt x="4905" y="124"/>
                  </a:cubicBezTo>
                  <a:cubicBezTo>
                    <a:pt x="2677" y="801"/>
                    <a:pt x="0" y="8474"/>
                    <a:pt x="0" y="8474"/>
                  </a:cubicBezTo>
                  <a:lnTo>
                    <a:pt x="8645" y="14653"/>
                  </a:lnTo>
                  <a:cubicBezTo>
                    <a:pt x="8645" y="14653"/>
                    <a:pt x="11798" y="8249"/>
                    <a:pt x="10862" y="5368"/>
                  </a:cubicBezTo>
                  <a:cubicBezTo>
                    <a:pt x="9992" y="2693"/>
                    <a:pt x="7957" y="1"/>
                    <a:pt x="57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8"/>
            <p:cNvSpPr/>
            <p:nvPr/>
          </p:nvSpPr>
          <p:spPr>
            <a:xfrm>
              <a:off x="1480250" y="4978775"/>
              <a:ext cx="72025" cy="36650"/>
            </a:xfrm>
            <a:custGeom>
              <a:avLst/>
              <a:gdLst/>
              <a:ahLst/>
              <a:cxnLst/>
              <a:rect l="l" t="t" r="r" b="b"/>
              <a:pathLst>
                <a:path w="2881" h="1466" extrusionOk="0">
                  <a:moveTo>
                    <a:pt x="491" y="260"/>
                  </a:moveTo>
                  <a:lnTo>
                    <a:pt x="491" y="260"/>
                  </a:lnTo>
                  <a:cubicBezTo>
                    <a:pt x="1283" y="266"/>
                    <a:pt x="2342" y="374"/>
                    <a:pt x="2549" y="678"/>
                  </a:cubicBezTo>
                  <a:cubicBezTo>
                    <a:pt x="2574" y="717"/>
                    <a:pt x="2597" y="773"/>
                    <a:pt x="2554" y="875"/>
                  </a:cubicBezTo>
                  <a:cubicBezTo>
                    <a:pt x="2472" y="1063"/>
                    <a:pt x="2354" y="1169"/>
                    <a:pt x="2199" y="1198"/>
                  </a:cubicBezTo>
                  <a:cubicBezTo>
                    <a:pt x="2168" y="1204"/>
                    <a:pt x="2134" y="1207"/>
                    <a:pt x="2098" y="1207"/>
                  </a:cubicBezTo>
                  <a:cubicBezTo>
                    <a:pt x="1722" y="1207"/>
                    <a:pt x="1141" y="865"/>
                    <a:pt x="491" y="260"/>
                  </a:cubicBezTo>
                  <a:close/>
                  <a:moveTo>
                    <a:pt x="420" y="0"/>
                  </a:moveTo>
                  <a:cubicBezTo>
                    <a:pt x="296" y="0"/>
                    <a:pt x="206" y="3"/>
                    <a:pt x="168" y="4"/>
                  </a:cubicBezTo>
                  <a:cubicBezTo>
                    <a:pt x="54" y="6"/>
                    <a:pt x="0" y="144"/>
                    <a:pt x="81" y="225"/>
                  </a:cubicBezTo>
                  <a:cubicBezTo>
                    <a:pt x="560" y="703"/>
                    <a:pt x="1430" y="1465"/>
                    <a:pt x="2100" y="1465"/>
                  </a:cubicBezTo>
                  <a:cubicBezTo>
                    <a:pt x="2151" y="1465"/>
                    <a:pt x="2200" y="1461"/>
                    <a:pt x="2248" y="1452"/>
                  </a:cubicBezTo>
                  <a:cubicBezTo>
                    <a:pt x="2275" y="1448"/>
                    <a:pt x="2301" y="1441"/>
                    <a:pt x="2328" y="1433"/>
                  </a:cubicBezTo>
                  <a:cubicBezTo>
                    <a:pt x="2531" y="1370"/>
                    <a:pt x="2689" y="1218"/>
                    <a:pt x="2792" y="978"/>
                  </a:cubicBezTo>
                  <a:cubicBezTo>
                    <a:pt x="2880" y="776"/>
                    <a:pt x="2825" y="625"/>
                    <a:pt x="2763" y="533"/>
                  </a:cubicBezTo>
                  <a:cubicBezTo>
                    <a:pt x="2438" y="52"/>
                    <a:pt x="1023" y="0"/>
                    <a:pt x="420"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8"/>
            <p:cNvSpPr/>
            <p:nvPr/>
          </p:nvSpPr>
          <p:spPr>
            <a:xfrm>
              <a:off x="1480475" y="4941775"/>
              <a:ext cx="62950" cy="43625"/>
            </a:xfrm>
            <a:custGeom>
              <a:avLst/>
              <a:gdLst/>
              <a:ahLst/>
              <a:cxnLst/>
              <a:rect l="l" t="t" r="r" b="b"/>
              <a:pathLst>
                <a:path w="2518" h="1745" extrusionOk="0">
                  <a:moveTo>
                    <a:pt x="1833" y="259"/>
                  </a:moveTo>
                  <a:cubicBezTo>
                    <a:pt x="1929" y="259"/>
                    <a:pt x="2024" y="293"/>
                    <a:pt x="2099" y="356"/>
                  </a:cubicBezTo>
                  <a:cubicBezTo>
                    <a:pt x="2230" y="459"/>
                    <a:pt x="2222" y="541"/>
                    <a:pt x="2200" y="599"/>
                  </a:cubicBezTo>
                  <a:cubicBezTo>
                    <a:pt x="2067" y="959"/>
                    <a:pt x="1073" y="1390"/>
                    <a:pt x="412" y="1472"/>
                  </a:cubicBezTo>
                  <a:cubicBezTo>
                    <a:pt x="696" y="1064"/>
                    <a:pt x="1217" y="427"/>
                    <a:pt x="1667" y="288"/>
                  </a:cubicBezTo>
                  <a:cubicBezTo>
                    <a:pt x="1693" y="279"/>
                    <a:pt x="1720" y="272"/>
                    <a:pt x="1747" y="268"/>
                  </a:cubicBezTo>
                  <a:cubicBezTo>
                    <a:pt x="1776" y="262"/>
                    <a:pt x="1804" y="259"/>
                    <a:pt x="1833" y="259"/>
                  </a:cubicBezTo>
                  <a:close/>
                  <a:moveTo>
                    <a:pt x="1836" y="0"/>
                  </a:moveTo>
                  <a:cubicBezTo>
                    <a:pt x="1793" y="0"/>
                    <a:pt x="1749" y="4"/>
                    <a:pt x="1704" y="12"/>
                  </a:cubicBezTo>
                  <a:cubicBezTo>
                    <a:pt x="923" y="151"/>
                    <a:pt x="88" y="1489"/>
                    <a:pt x="53" y="1546"/>
                  </a:cubicBezTo>
                  <a:cubicBezTo>
                    <a:pt x="0" y="1630"/>
                    <a:pt x="59" y="1742"/>
                    <a:pt x="159" y="1744"/>
                  </a:cubicBezTo>
                  <a:cubicBezTo>
                    <a:pt x="170" y="1745"/>
                    <a:pt x="181" y="1745"/>
                    <a:pt x="193" y="1745"/>
                  </a:cubicBezTo>
                  <a:cubicBezTo>
                    <a:pt x="412" y="1745"/>
                    <a:pt x="732" y="1686"/>
                    <a:pt x="1062" y="1583"/>
                  </a:cubicBezTo>
                  <a:cubicBezTo>
                    <a:pt x="1665" y="1395"/>
                    <a:pt x="2305" y="1063"/>
                    <a:pt x="2443" y="689"/>
                  </a:cubicBezTo>
                  <a:cubicBezTo>
                    <a:pt x="2485" y="576"/>
                    <a:pt x="2517" y="356"/>
                    <a:pt x="2262" y="152"/>
                  </a:cubicBezTo>
                  <a:cubicBezTo>
                    <a:pt x="2134" y="51"/>
                    <a:pt x="1992" y="0"/>
                    <a:pt x="1836"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78"/>
            <p:cNvSpPr/>
            <p:nvPr/>
          </p:nvSpPr>
          <p:spPr>
            <a:xfrm>
              <a:off x="2398100" y="5309375"/>
              <a:ext cx="86350" cy="34725"/>
            </a:xfrm>
            <a:custGeom>
              <a:avLst/>
              <a:gdLst/>
              <a:ahLst/>
              <a:cxnLst/>
              <a:rect l="l" t="t" r="r" b="b"/>
              <a:pathLst>
                <a:path w="3454" h="1389" extrusionOk="0">
                  <a:moveTo>
                    <a:pt x="2844" y="254"/>
                  </a:moveTo>
                  <a:lnTo>
                    <a:pt x="2844" y="256"/>
                  </a:lnTo>
                  <a:cubicBezTo>
                    <a:pt x="2944" y="256"/>
                    <a:pt x="3026" y="270"/>
                    <a:pt x="3086" y="302"/>
                  </a:cubicBezTo>
                  <a:cubicBezTo>
                    <a:pt x="3138" y="331"/>
                    <a:pt x="3165" y="375"/>
                    <a:pt x="3172" y="443"/>
                  </a:cubicBezTo>
                  <a:cubicBezTo>
                    <a:pt x="3187" y="618"/>
                    <a:pt x="3138" y="754"/>
                    <a:pt x="3022" y="859"/>
                  </a:cubicBezTo>
                  <a:cubicBezTo>
                    <a:pt x="2822" y="1038"/>
                    <a:pt x="2418" y="1129"/>
                    <a:pt x="1865" y="1129"/>
                  </a:cubicBezTo>
                  <a:cubicBezTo>
                    <a:pt x="1496" y="1129"/>
                    <a:pt x="1061" y="1088"/>
                    <a:pt x="576" y="1007"/>
                  </a:cubicBezTo>
                  <a:cubicBezTo>
                    <a:pt x="1327" y="647"/>
                    <a:pt x="2324" y="254"/>
                    <a:pt x="2844" y="254"/>
                  </a:cubicBezTo>
                  <a:close/>
                  <a:moveTo>
                    <a:pt x="2848" y="0"/>
                  </a:moveTo>
                  <a:cubicBezTo>
                    <a:pt x="1965" y="0"/>
                    <a:pt x="322" y="840"/>
                    <a:pt x="110" y="951"/>
                  </a:cubicBezTo>
                  <a:cubicBezTo>
                    <a:pt x="0" y="1007"/>
                    <a:pt x="24" y="1169"/>
                    <a:pt x="144" y="1193"/>
                  </a:cubicBezTo>
                  <a:cubicBezTo>
                    <a:pt x="609" y="1285"/>
                    <a:pt x="1265" y="1389"/>
                    <a:pt x="1868" y="1389"/>
                  </a:cubicBezTo>
                  <a:cubicBezTo>
                    <a:pt x="2412" y="1389"/>
                    <a:pt x="2914" y="1304"/>
                    <a:pt x="3195" y="1052"/>
                  </a:cubicBezTo>
                  <a:cubicBezTo>
                    <a:pt x="3374" y="890"/>
                    <a:pt x="3453" y="679"/>
                    <a:pt x="3429" y="420"/>
                  </a:cubicBezTo>
                  <a:cubicBezTo>
                    <a:pt x="3416" y="265"/>
                    <a:pt x="3340" y="146"/>
                    <a:pt x="3210" y="74"/>
                  </a:cubicBezTo>
                  <a:cubicBezTo>
                    <a:pt x="3116" y="23"/>
                    <a:pt x="2992" y="0"/>
                    <a:pt x="2848"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78"/>
            <p:cNvSpPr/>
            <p:nvPr/>
          </p:nvSpPr>
          <p:spPr>
            <a:xfrm>
              <a:off x="2399000" y="5277250"/>
              <a:ext cx="53275" cy="62000"/>
            </a:xfrm>
            <a:custGeom>
              <a:avLst/>
              <a:gdLst/>
              <a:ahLst/>
              <a:cxnLst/>
              <a:rect l="l" t="t" r="r" b="b"/>
              <a:pathLst>
                <a:path w="2131" h="2480" extrusionOk="0">
                  <a:moveTo>
                    <a:pt x="1452" y="260"/>
                  </a:moveTo>
                  <a:cubicBezTo>
                    <a:pt x="1473" y="260"/>
                    <a:pt x="1494" y="262"/>
                    <a:pt x="1516" y="264"/>
                  </a:cubicBezTo>
                  <a:cubicBezTo>
                    <a:pt x="1752" y="288"/>
                    <a:pt x="1768" y="382"/>
                    <a:pt x="1773" y="413"/>
                  </a:cubicBezTo>
                  <a:cubicBezTo>
                    <a:pt x="1834" y="786"/>
                    <a:pt x="957" y="1714"/>
                    <a:pt x="292" y="2117"/>
                  </a:cubicBezTo>
                  <a:cubicBezTo>
                    <a:pt x="356" y="1687"/>
                    <a:pt x="538" y="804"/>
                    <a:pt x="989" y="428"/>
                  </a:cubicBezTo>
                  <a:cubicBezTo>
                    <a:pt x="1125" y="316"/>
                    <a:pt x="1274" y="260"/>
                    <a:pt x="1438" y="260"/>
                  </a:cubicBezTo>
                  <a:cubicBezTo>
                    <a:pt x="1442" y="260"/>
                    <a:pt x="1447" y="260"/>
                    <a:pt x="1452" y="260"/>
                  </a:cubicBezTo>
                  <a:close/>
                  <a:moveTo>
                    <a:pt x="1438" y="1"/>
                  </a:moveTo>
                  <a:cubicBezTo>
                    <a:pt x="1213" y="1"/>
                    <a:pt x="995" y="82"/>
                    <a:pt x="824" y="230"/>
                  </a:cubicBezTo>
                  <a:cubicBezTo>
                    <a:pt x="135" y="803"/>
                    <a:pt x="9" y="2277"/>
                    <a:pt x="4" y="2339"/>
                  </a:cubicBezTo>
                  <a:cubicBezTo>
                    <a:pt x="0" y="2384"/>
                    <a:pt x="21" y="2428"/>
                    <a:pt x="58" y="2454"/>
                  </a:cubicBezTo>
                  <a:cubicBezTo>
                    <a:pt x="81" y="2470"/>
                    <a:pt x="106" y="2480"/>
                    <a:pt x="134" y="2480"/>
                  </a:cubicBezTo>
                  <a:cubicBezTo>
                    <a:pt x="152" y="2480"/>
                    <a:pt x="169" y="2476"/>
                    <a:pt x="186" y="2468"/>
                  </a:cubicBezTo>
                  <a:cubicBezTo>
                    <a:pt x="838" y="2173"/>
                    <a:pt x="2130" y="992"/>
                    <a:pt x="2029" y="372"/>
                  </a:cubicBezTo>
                  <a:cubicBezTo>
                    <a:pt x="2005" y="225"/>
                    <a:pt x="1902" y="42"/>
                    <a:pt x="1542" y="7"/>
                  </a:cubicBezTo>
                  <a:cubicBezTo>
                    <a:pt x="1507" y="3"/>
                    <a:pt x="1473" y="1"/>
                    <a:pt x="1438"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8"/>
            <p:cNvSpPr/>
            <p:nvPr/>
          </p:nvSpPr>
          <p:spPr>
            <a:xfrm>
              <a:off x="1911125" y="2217425"/>
              <a:ext cx="598150" cy="61750"/>
            </a:xfrm>
            <a:custGeom>
              <a:avLst/>
              <a:gdLst/>
              <a:ahLst/>
              <a:cxnLst/>
              <a:rect l="l" t="t" r="r" b="b"/>
              <a:pathLst>
                <a:path w="23926" h="2470" extrusionOk="0">
                  <a:moveTo>
                    <a:pt x="1010" y="0"/>
                  </a:moveTo>
                  <a:cubicBezTo>
                    <a:pt x="844" y="0"/>
                    <a:pt x="698" y="68"/>
                    <a:pt x="647" y="167"/>
                  </a:cubicBezTo>
                  <a:lnTo>
                    <a:pt x="79" y="2157"/>
                  </a:lnTo>
                  <a:cubicBezTo>
                    <a:pt x="1" y="2312"/>
                    <a:pt x="185" y="2469"/>
                    <a:pt x="441" y="2469"/>
                  </a:cubicBezTo>
                  <a:lnTo>
                    <a:pt x="23330" y="2469"/>
                  </a:lnTo>
                  <a:cubicBezTo>
                    <a:pt x="23531" y="2469"/>
                    <a:pt x="23697" y="2371"/>
                    <a:pt x="23711" y="2244"/>
                  </a:cubicBezTo>
                  <a:lnTo>
                    <a:pt x="23911" y="254"/>
                  </a:lnTo>
                  <a:cubicBezTo>
                    <a:pt x="23925" y="116"/>
                    <a:pt x="23751" y="0"/>
                    <a:pt x="235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78"/>
            <p:cNvSpPr/>
            <p:nvPr/>
          </p:nvSpPr>
          <p:spPr>
            <a:xfrm>
              <a:off x="1982550" y="2212975"/>
              <a:ext cx="33500" cy="71575"/>
            </a:xfrm>
            <a:custGeom>
              <a:avLst/>
              <a:gdLst/>
              <a:ahLst/>
              <a:cxnLst/>
              <a:rect l="l" t="t" r="r" b="b"/>
              <a:pathLst>
                <a:path w="1340" h="2863" extrusionOk="0">
                  <a:moveTo>
                    <a:pt x="525" y="1"/>
                  </a:moveTo>
                  <a:cubicBezTo>
                    <a:pt x="405" y="1"/>
                    <a:pt x="300" y="63"/>
                    <a:pt x="291" y="140"/>
                  </a:cubicBezTo>
                  <a:lnTo>
                    <a:pt x="8" y="2725"/>
                  </a:lnTo>
                  <a:cubicBezTo>
                    <a:pt x="0" y="2801"/>
                    <a:pt x="92" y="2863"/>
                    <a:pt x="212" y="2863"/>
                  </a:cubicBezTo>
                  <a:lnTo>
                    <a:pt x="815" y="2863"/>
                  </a:lnTo>
                  <a:cubicBezTo>
                    <a:pt x="935" y="2863"/>
                    <a:pt x="1041" y="2801"/>
                    <a:pt x="1050" y="2725"/>
                  </a:cubicBezTo>
                  <a:lnTo>
                    <a:pt x="1332" y="140"/>
                  </a:lnTo>
                  <a:cubicBezTo>
                    <a:pt x="1340" y="63"/>
                    <a:pt x="1249" y="1"/>
                    <a:pt x="1128"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78"/>
            <p:cNvSpPr/>
            <p:nvPr/>
          </p:nvSpPr>
          <p:spPr>
            <a:xfrm>
              <a:off x="1982550" y="2212975"/>
              <a:ext cx="33500" cy="71575"/>
            </a:xfrm>
            <a:custGeom>
              <a:avLst/>
              <a:gdLst/>
              <a:ahLst/>
              <a:cxnLst/>
              <a:rect l="l" t="t" r="r" b="b"/>
              <a:pathLst>
                <a:path w="1340" h="2863" extrusionOk="0">
                  <a:moveTo>
                    <a:pt x="525" y="1"/>
                  </a:moveTo>
                  <a:cubicBezTo>
                    <a:pt x="405" y="1"/>
                    <a:pt x="300" y="63"/>
                    <a:pt x="291" y="140"/>
                  </a:cubicBezTo>
                  <a:lnTo>
                    <a:pt x="8" y="2725"/>
                  </a:lnTo>
                  <a:cubicBezTo>
                    <a:pt x="0" y="2801"/>
                    <a:pt x="92" y="2863"/>
                    <a:pt x="212" y="2863"/>
                  </a:cubicBezTo>
                  <a:lnTo>
                    <a:pt x="815" y="2863"/>
                  </a:lnTo>
                  <a:cubicBezTo>
                    <a:pt x="935" y="2863"/>
                    <a:pt x="1041" y="2801"/>
                    <a:pt x="1050" y="2725"/>
                  </a:cubicBezTo>
                  <a:lnTo>
                    <a:pt x="1332" y="140"/>
                  </a:lnTo>
                  <a:cubicBezTo>
                    <a:pt x="1340" y="63"/>
                    <a:pt x="1249" y="1"/>
                    <a:pt x="11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8"/>
            <p:cNvSpPr/>
            <p:nvPr/>
          </p:nvSpPr>
          <p:spPr>
            <a:xfrm>
              <a:off x="2431625" y="2212975"/>
              <a:ext cx="33500" cy="71575"/>
            </a:xfrm>
            <a:custGeom>
              <a:avLst/>
              <a:gdLst/>
              <a:ahLst/>
              <a:cxnLst/>
              <a:rect l="l" t="t" r="r" b="b"/>
              <a:pathLst>
                <a:path w="1340" h="2863" extrusionOk="0">
                  <a:moveTo>
                    <a:pt x="525" y="1"/>
                  </a:moveTo>
                  <a:cubicBezTo>
                    <a:pt x="405" y="1"/>
                    <a:pt x="299" y="63"/>
                    <a:pt x="291" y="140"/>
                  </a:cubicBezTo>
                  <a:lnTo>
                    <a:pt x="10" y="2725"/>
                  </a:lnTo>
                  <a:cubicBezTo>
                    <a:pt x="0" y="2801"/>
                    <a:pt x="93" y="2863"/>
                    <a:pt x="213" y="2863"/>
                  </a:cubicBezTo>
                  <a:lnTo>
                    <a:pt x="815" y="2863"/>
                  </a:lnTo>
                  <a:cubicBezTo>
                    <a:pt x="935" y="2863"/>
                    <a:pt x="1040" y="2801"/>
                    <a:pt x="1049" y="2725"/>
                  </a:cubicBezTo>
                  <a:lnTo>
                    <a:pt x="1332" y="140"/>
                  </a:lnTo>
                  <a:cubicBezTo>
                    <a:pt x="1340" y="63"/>
                    <a:pt x="1249" y="1"/>
                    <a:pt x="1128"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8"/>
            <p:cNvSpPr/>
            <p:nvPr/>
          </p:nvSpPr>
          <p:spPr>
            <a:xfrm>
              <a:off x="2431625" y="2212975"/>
              <a:ext cx="33500" cy="71575"/>
            </a:xfrm>
            <a:custGeom>
              <a:avLst/>
              <a:gdLst/>
              <a:ahLst/>
              <a:cxnLst/>
              <a:rect l="l" t="t" r="r" b="b"/>
              <a:pathLst>
                <a:path w="1340" h="2863" extrusionOk="0">
                  <a:moveTo>
                    <a:pt x="525" y="1"/>
                  </a:moveTo>
                  <a:cubicBezTo>
                    <a:pt x="405" y="1"/>
                    <a:pt x="299" y="63"/>
                    <a:pt x="291" y="140"/>
                  </a:cubicBezTo>
                  <a:lnTo>
                    <a:pt x="10" y="2725"/>
                  </a:lnTo>
                  <a:cubicBezTo>
                    <a:pt x="0" y="2801"/>
                    <a:pt x="93" y="2863"/>
                    <a:pt x="213" y="2863"/>
                  </a:cubicBezTo>
                  <a:lnTo>
                    <a:pt x="815" y="2863"/>
                  </a:lnTo>
                  <a:cubicBezTo>
                    <a:pt x="935" y="2863"/>
                    <a:pt x="1040" y="2801"/>
                    <a:pt x="1049" y="2725"/>
                  </a:cubicBezTo>
                  <a:lnTo>
                    <a:pt x="1332" y="140"/>
                  </a:lnTo>
                  <a:cubicBezTo>
                    <a:pt x="1340" y="63"/>
                    <a:pt x="1249" y="1"/>
                    <a:pt x="11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78"/>
            <p:cNvSpPr/>
            <p:nvPr/>
          </p:nvSpPr>
          <p:spPr>
            <a:xfrm>
              <a:off x="2207100" y="2212975"/>
              <a:ext cx="33475" cy="71575"/>
            </a:xfrm>
            <a:custGeom>
              <a:avLst/>
              <a:gdLst/>
              <a:ahLst/>
              <a:cxnLst/>
              <a:rect l="l" t="t" r="r" b="b"/>
              <a:pathLst>
                <a:path w="1339" h="2863" extrusionOk="0">
                  <a:moveTo>
                    <a:pt x="524" y="1"/>
                  </a:moveTo>
                  <a:cubicBezTo>
                    <a:pt x="405" y="1"/>
                    <a:pt x="299" y="63"/>
                    <a:pt x="291" y="140"/>
                  </a:cubicBezTo>
                  <a:lnTo>
                    <a:pt x="8" y="2725"/>
                  </a:lnTo>
                  <a:cubicBezTo>
                    <a:pt x="0" y="2801"/>
                    <a:pt x="92" y="2863"/>
                    <a:pt x="212" y="2863"/>
                  </a:cubicBezTo>
                  <a:lnTo>
                    <a:pt x="815" y="2863"/>
                  </a:lnTo>
                  <a:cubicBezTo>
                    <a:pt x="935" y="2863"/>
                    <a:pt x="1040" y="2801"/>
                    <a:pt x="1048" y="2725"/>
                  </a:cubicBezTo>
                  <a:lnTo>
                    <a:pt x="1331" y="140"/>
                  </a:lnTo>
                  <a:cubicBezTo>
                    <a:pt x="1339" y="63"/>
                    <a:pt x="1248" y="1"/>
                    <a:pt x="1127"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8"/>
            <p:cNvSpPr/>
            <p:nvPr/>
          </p:nvSpPr>
          <p:spPr>
            <a:xfrm>
              <a:off x="2207100" y="2212975"/>
              <a:ext cx="33475" cy="71575"/>
            </a:xfrm>
            <a:custGeom>
              <a:avLst/>
              <a:gdLst/>
              <a:ahLst/>
              <a:cxnLst/>
              <a:rect l="l" t="t" r="r" b="b"/>
              <a:pathLst>
                <a:path w="1339" h="2863" extrusionOk="0">
                  <a:moveTo>
                    <a:pt x="524" y="1"/>
                  </a:moveTo>
                  <a:cubicBezTo>
                    <a:pt x="405" y="1"/>
                    <a:pt x="299" y="63"/>
                    <a:pt x="291" y="140"/>
                  </a:cubicBezTo>
                  <a:lnTo>
                    <a:pt x="8" y="2725"/>
                  </a:lnTo>
                  <a:cubicBezTo>
                    <a:pt x="0" y="2801"/>
                    <a:pt x="92" y="2863"/>
                    <a:pt x="212" y="2863"/>
                  </a:cubicBezTo>
                  <a:lnTo>
                    <a:pt x="815" y="2863"/>
                  </a:lnTo>
                  <a:cubicBezTo>
                    <a:pt x="935" y="2863"/>
                    <a:pt x="1040" y="2801"/>
                    <a:pt x="1048" y="2725"/>
                  </a:cubicBezTo>
                  <a:lnTo>
                    <a:pt x="1331" y="140"/>
                  </a:lnTo>
                  <a:cubicBezTo>
                    <a:pt x="1339" y="63"/>
                    <a:pt x="1248" y="1"/>
                    <a:pt x="11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8"/>
            <p:cNvSpPr/>
            <p:nvPr/>
          </p:nvSpPr>
          <p:spPr>
            <a:xfrm>
              <a:off x="2238750" y="932300"/>
              <a:ext cx="24800" cy="15000"/>
            </a:xfrm>
            <a:custGeom>
              <a:avLst/>
              <a:gdLst/>
              <a:ahLst/>
              <a:cxnLst/>
              <a:rect l="l" t="t" r="r" b="b"/>
              <a:pathLst>
                <a:path w="992" h="600" extrusionOk="0">
                  <a:moveTo>
                    <a:pt x="992" y="1"/>
                  </a:moveTo>
                  <a:lnTo>
                    <a:pt x="0" y="486"/>
                  </a:lnTo>
                  <a:cubicBezTo>
                    <a:pt x="113" y="566"/>
                    <a:pt x="219" y="599"/>
                    <a:pt x="317" y="599"/>
                  </a:cubicBezTo>
                  <a:cubicBezTo>
                    <a:pt x="734" y="599"/>
                    <a:pt x="992" y="1"/>
                    <a:pt x="99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8"/>
            <p:cNvSpPr/>
            <p:nvPr/>
          </p:nvSpPr>
          <p:spPr>
            <a:xfrm>
              <a:off x="1821275" y="2481650"/>
              <a:ext cx="193900" cy="119900"/>
            </a:xfrm>
            <a:custGeom>
              <a:avLst/>
              <a:gdLst/>
              <a:ahLst/>
              <a:cxnLst/>
              <a:rect l="l" t="t" r="r" b="b"/>
              <a:pathLst>
                <a:path w="7756" h="4796" extrusionOk="0">
                  <a:moveTo>
                    <a:pt x="3062" y="0"/>
                  </a:moveTo>
                  <a:lnTo>
                    <a:pt x="802" y="19"/>
                  </a:lnTo>
                  <a:cubicBezTo>
                    <a:pt x="0" y="2151"/>
                    <a:pt x="2316" y="4795"/>
                    <a:pt x="2316" y="4795"/>
                  </a:cubicBezTo>
                  <a:lnTo>
                    <a:pt x="7755" y="3601"/>
                  </a:lnTo>
                  <a:lnTo>
                    <a:pt x="3062" y="0"/>
                  </a:lnTo>
                  <a:close/>
                </a:path>
              </a:pathLst>
            </a:custGeom>
            <a:solidFill>
              <a:srgbClr val="FFDECC"/>
            </a:solidFill>
            <a:ln w="9525" cap="flat" cmpd="sng">
              <a:solidFill>
                <a:srgbClr val="FFDEC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8"/>
            <p:cNvSpPr/>
            <p:nvPr/>
          </p:nvSpPr>
          <p:spPr>
            <a:xfrm>
              <a:off x="1865750" y="2571675"/>
              <a:ext cx="178150" cy="130275"/>
            </a:xfrm>
            <a:custGeom>
              <a:avLst/>
              <a:gdLst/>
              <a:ahLst/>
              <a:cxnLst/>
              <a:rect l="l" t="t" r="r" b="b"/>
              <a:pathLst>
                <a:path w="7126" h="5211" extrusionOk="0">
                  <a:moveTo>
                    <a:pt x="5976" y="0"/>
                  </a:moveTo>
                  <a:lnTo>
                    <a:pt x="0" y="480"/>
                  </a:lnTo>
                  <a:lnTo>
                    <a:pt x="2518" y="5211"/>
                  </a:lnTo>
                  <a:lnTo>
                    <a:pt x="7125" y="4458"/>
                  </a:lnTo>
                  <a:lnTo>
                    <a:pt x="5976" y="0"/>
                  </a:lnTo>
                  <a:close/>
                </a:path>
              </a:pathLst>
            </a:custGeom>
            <a:solidFill>
              <a:srgbClr val="FFDECC"/>
            </a:solidFill>
            <a:ln w="9525" cap="flat" cmpd="sng">
              <a:solidFill>
                <a:srgbClr val="FFDEC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9" name="Google Shape;3729;p78"/>
          <p:cNvGrpSpPr/>
          <p:nvPr/>
        </p:nvGrpSpPr>
        <p:grpSpPr>
          <a:xfrm>
            <a:off x="3479050" y="3329179"/>
            <a:ext cx="1811625" cy="1415967"/>
            <a:chOff x="458625" y="238125"/>
            <a:chExt cx="6702275" cy="5238500"/>
          </a:xfrm>
        </p:grpSpPr>
        <p:sp>
          <p:nvSpPr>
            <p:cNvPr id="3730" name="Google Shape;3730;p78"/>
            <p:cNvSpPr/>
            <p:nvPr/>
          </p:nvSpPr>
          <p:spPr>
            <a:xfrm>
              <a:off x="625775" y="879200"/>
              <a:ext cx="1792175" cy="1792225"/>
            </a:xfrm>
            <a:custGeom>
              <a:avLst/>
              <a:gdLst/>
              <a:ahLst/>
              <a:cxnLst/>
              <a:rect l="l" t="t" r="r" b="b"/>
              <a:pathLst>
                <a:path w="71687" h="71689" extrusionOk="0">
                  <a:moveTo>
                    <a:pt x="35844" y="1"/>
                  </a:moveTo>
                  <a:cubicBezTo>
                    <a:pt x="26338" y="1"/>
                    <a:pt x="17221" y="3778"/>
                    <a:pt x="10498" y="10500"/>
                  </a:cubicBezTo>
                  <a:cubicBezTo>
                    <a:pt x="3776" y="17221"/>
                    <a:pt x="1" y="26338"/>
                    <a:pt x="1" y="35845"/>
                  </a:cubicBezTo>
                  <a:cubicBezTo>
                    <a:pt x="1" y="45351"/>
                    <a:pt x="3776" y="54468"/>
                    <a:pt x="10498" y="61190"/>
                  </a:cubicBezTo>
                  <a:cubicBezTo>
                    <a:pt x="17221" y="67911"/>
                    <a:pt x="26338" y="71688"/>
                    <a:pt x="35844" y="71688"/>
                  </a:cubicBezTo>
                  <a:cubicBezTo>
                    <a:pt x="45349" y="71688"/>
                    <a:pt x="54466" y="67911"/>
                    <a:pt x="61189" y="61190"/>
                  </a:cubicBezTo>
                  <a:cubicBezTo>
                    <a:pt x="67911" y="54468"/>
                    <a:pt x="71686" y="45351"/>
                    <a:pt x="71686" y="35845"/>
                  </a:cubicBezTo>
                  <a:cubicBezTo>
                    <a:pt x="71686" y="26338"/>
                    <a:pt x="67911" y="17221"/>
                    <a:pt x="61189" y="10500"/>
                  </a:cubicBezTo>
                  <a:cubicBezTo>
                    <a:pt x="54466" y="3778"/>
                    <a:pt x="45349" y="1"/>
                    <a:pt x="358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8"/>
            <p:cNvSpPr/>
            <p:nvPr/>
          </p:nvSpPr>
          <p:spPr>
            <a:xfrm>
              <a:off x="458625" y="712075"/>
              <a:ext cx="2126500" cy="2126525"/>
            </a:xfrm>
            <a:custGeom>
              <a:avLst/>
              <a:gdLst/>
              <a:ahLst/>
              <a:cxnLst/>
              <a:rect l="l" t="t" r="r" b="b"/>
              <a:pathLst>
                <a:path w="85060" h="85061" extrusionOk="0">
                  <a:moveTo>
                    <a:pt x="42471" y="1"/>
                  </a:moveTo>
                  <a:cubicBezTo>
                    <a:pt x="42288" y="1"/>
                    <a:pt x="42166" y="149"/>
                    <a:pt x="42166" y="334"/>
                  </a:cubicBezTo>
                  <a:cubicBezTo>
                    <a:pt x="42166" y="520"/>
                    <a:pt x="42345" y="670"/>
                    <a:pt x="42530" y="670"/>
                  </a:cubicBezTo>
                  <a:cubicBezTo>
                    <a:pt x="43178" y="670"/>
                    <a:pt x="43823" y="683"/>
                    <a:pt x="44463" y="714"/>
                  </a:cubicBezTo>
                  <a:lnTo>
                    <a:pt x="44478" y="714"/>
                  </a:lnTo>
                  <a:cubicBezTo>
                    <a:pt x="44660" y="714"/>
                    <a:pt x="44807" y="568"/>
                    <a:pt x="44812" y="386"/>
                  </a:cubicBezTo>
                  <a:cubicBezTo>
                    <a:pt x="44816" y="205"/>
                    <a:pt x="44674" y="54"/>
                    <a:pt x="44493" y="45"/>
                  </a:cubicBezTo>
                  <a:cubicBezTo>
                    <a:pt x="43844" y="16"/>
                    <a:pt x="43184" y="1"/>
                    <a:pt x="42529" y="1"/>
                  </a:cubicBezTo>
                  <a:lnTo>
                    <a:pt x="42471" y="334"/>
                  </a:lnTo>
                  <a:lnTo>
                    <a:pt x="42471" y="1"/>
                  </a:lnTo>
                  <a:close/>
                  <a:moveTo>
                    <a:pt x="40460" y="51"/>
                  </a:moveTo>
                  <a:cubicBezTo>
                    <a:pt x="40456" y="51"/>
                    <a:pt x="40453" y="51"/>
                    <a:pt x="40449" y="51"/>
                  </a:cubicBezTo>
                  <a:cubicBezTo>
                    <a:pt x="39777" y="83"/>
                    <a:pt x="39097" y="131"/>
                    <a:pt x="38432" y="196"/>
                  </a:cubicBezTo>
                  <a:cubicBezTo>
                    <a:pt x="38254" y="213"/>
                    <a:pt x="38122" y="366"/>
                    <a:pt x="38131" y="544"/>
                  </a:cubicBezTo>
                  <a:cubicBezTo>
                    <a:pt x="38139" y="723"/>
                    <a:pt x="38284" y="862"/>
                    <a:pt x="38462" y="864"/>
                  </a:cubicBezTo>
                  <a:cubicBezTo>
                    <a:pt x="38472" y="864"/>
                    <a:pt x="38485" y="862"/>
                    <a:pt x="38495" y="861"/>
                  </a:cubicBezTo>
                  <a:cubicBezTo>
                    <a:pt x="39151" y="799"/>
                    <a:pt x="39820" y="750"/>
                    <a:pt x="40481" y="718"/>
                  </a:cubicBezTo>
                  <a:cubicBezTo>
                    <a:pt x="40663" y="706"/>
                    <a:pt x="40801" y="550"/>
                    <a:pt x="40792" y="368"/>
                  </a:cubicBezTo>
                  <a:cubicBezTo>
                    <a:pt x="40783" y="191"/>
                    <a:pt x="40636" y="51"/>
                    <a:pt x="40460" y="51"/>
                  </a:cubicBezTo>
                  <a:close/>
                  <a:moveTo>
                    <a:pt x="46472" y="182"/>
                  </a:moveTo>
                  <a:cubicBezTo>
                    <a:pt x="46302" y="182"/>
                    <a:pt x="46156" y="312"/>
                    <a:pt x="46141" y="486"/>
                  </a:cubicBezTo>
                  <a:cubicBezTo>
                    <a:pt x="46122" y="673"/>
                    <a:pt x="46262" y="837"/>
                    <a:pt x="46449" y="850"/>
                  </a:cubicBezTo>
                  <a:cubicBezTo>
                    <a:pt x="47107" y="912"/>
                    <a:pt x="47773" y="990"/>
                    <a:pt x="48427" y="1082"/>
                  </a:cubicBezTo>
                  <a:cubicBezTo>
                    <a:pt x="48442" y="1085"/>
                    <a:pt x="48457" y="1085"/>
                    <a:pt x="48474" y="1085"/>
                  </a:cubicBezTo>
                  <a:cubicBezTo>
                    <a:pt x="48650" y="1085"/>
                    <a:pt x="48795" y="950"/>
                    <a:pt x="48807" y="774"/>
                  </a:cubicBezTo>
                  <a:cubicBezTo>
                    <a:pt x="48819" y="600"/>
                    <a:pt x="48694" y="445"/>
                    <a:pt x="48519" y="419"/>
                  </a:cubicBezTo>
                  <a:cubicBezTo>
                    <a:pt x="47855" y="325"/>
                    <a:pt x="47180" y="246"/>
                    <a:pt x="46511" y="184"/>
                  </a:cubicBezTo>
                  <a:cubicBezTo>
                    <a:pt x="46498" y="183"/>
                    <a:pt x="46485" y="182"/>
                    <a:pt x="46472" y="182"/>
                  </a:cubicBezTo>
                  <a:close/>
                  <a:moveTo>
                    <a:pt x="36480" y="431"/>
                  </a:moveTo>
                  <a:cubicBezTo>
                    <a:pt x="36461" y="431"/>
                    <a:pt x="36442" y="433"/>
                    <a:pt x="36423" y="436"/>
                  </a:cubicBezTo>
                  <a:cubicBezTo>
                    <a:pt x="35757" y="533"/>
                    <a:pt x="35087" y="645"/>
                    <a:pt x="34428" y="773"/>
                  </a:cubicBezTo>
                  <a:cubicBezTo>
                    <a:pt x="34257" y="805"/>
                    <a:pt x="34139" y="961"/>
                    <a:pt x="34154" y="1134"/>
                  </a:cubicBezTo>
                  <a:cubicBezTo>
                    <a:pt x="34170" y="1306"/>
                    <a:pt x="34316" y="1437"/>
                    <a:pt x="34489" y="1437"/>
                  </a:cubicBezTo>
                  <a:cubicBezTo>
                    <a:pt x="34490" y="1437"/>
                    <a:pt x="34491" y="1437"/>
                    <a:pt x="34492" y="1437"/>
                  </a:cubicBezTo>
                  <a:cubicBezTo>
                    <a:pt x="34513" y="1437"/>
                    <a:pt x="34535" y="1434"/>
                    <a:pt x="34554" y="1430"/>
                  </a:cubicBezTo>
                  <a:cubicBezTo>
                    <a:pt x="35202" y="1304"/>
                    <a:pt x="35863" y="1193"/>
                    <a:pt x="36517" y="1099"/>
                  </a:cubicBezTo>
                  <a:cubicBezTo>
                    <a:pt x="36705" y="1076"/>
                    <a:pt x="36837" y="905"/>
                    <a:pt x="36810" y="718"/>
                  </a:cubicBezTo>
                  <a:cubicBezTo>
                    <a:pt x="36787" y="551"/>
                    <a:pt x="36643" y="431"/>
                    <a:pt x="36480" y="431"/>
                  </a:cubicBezTo>
                  <a:close/>
                  <a:moveTo>
                    <a:pt x="50456" y="748"/>
                  </a:moveTo>
                  <a:cubicBezTo>
                    <a:pt x="50299" y="748"/>
                    <a:pt x="50160" y="861"/>
                    <a:pt x="50129" y="1020"/>
                  </a:cubicBezTo>
                  <a:cubicBezTo>
                    <a:pt x="50095" y="1199"/>
                    <a:pt x="50211" y="1372"/>
                    <a:pt x="50390" y="1410"/>
                  </a:cubicBezTo>
                  <a:cubicBezTo>
                    <a:pt x="51039" y="1533"/>
                    <a:pt x="51693" y="1674"/>
                    <a:pt x="52336" y="1830"/>
                  </a:cubicBezTo>
                  <a:cubicBezTo>
                    <a:pt x="52362" y="1836"/>
                    <a:pt x="52387" y="1839"/>
                    <a:pt x="52415" y="1839"/>
                  </a:cubicBezTo>
                  <a:cubicBezTo>
                    <a:pt x="52583" y="1839"/>
                    <a:pt x="52726" y="1712"/>
                    <a:pt x="52745" y="1543"/>
                  </a:cubicBezTo>
                  <a:cubicBezTo>
                    <a:pt x="52765" y="1375"/>
                    <a:pt x="52657" y="1219"/>
                    <a:pt x="52492" y="1179"/>
                  </a:cubicBezTo>
                  <a:cubicBezTo>
                    <a:pt x="51840" y="1022"/>
                    <a:pt x="51174" y="879"/>
                    <a:pt x="50514" y="753"/>
                  </a:cubicBezTo>
                  <a:cubicBezTo>
                    <a:pt x="50494" y="750"/>
                    <a:pt x="50475" y="748"/>
                    <a:pt x="50456" y="748"/>
                  </a:cubicBezTo>
                  <a:close/>
                  <a:moveTo>
                    <a:pt x="32530" y="1197"/>
                  </a:moveTo>
                  <a:cubicBezTo>
                    <a:pt x="32503" y="1197"/>
                    <a:pt x="32477" y="1200"/>
                    <a:pt x="32450" y="1207"/>
                  </a:cubicBezTo>
                  <a:cubicBezTo>
                    <a:pt x="31798" y="1366"/>
                    <a:pt x="31143" y="1543"/>
                    <a:pt x="30498" y="1733"/>
                  </a:cubicBezTo>
                  <a:cubicBezTo>
                    <a:pt x="30337" y="1780"/>
                    <a:pt x="30237" y="1938"/>
                    <a:pt x="30261" y="2102"/>
                  </a:cubicBezTo>
                  <a:cubicBezTo>
                    <a:pt x="30284" y="2267"/>
                    <a:pt x="30425" y="2388"/>
                    <a:pt x="30592" y="2388"/>
                  </a:cubicBezTo>
                  <a:cubicBezTo>
                    <a:pt x="30624" y="2388"/>
                    <a:pt x="30656" y="2384"/>
                    <a:pt x="30686" y="2375"/>
                  </a:cubicBezTo>
                  <a:cubicBezTo>
                    <a:pt x="31320" y="2188"/>
                    <a:pt x="31968" y="2014"/>
                    <a:pt x="32610" y="1857"/>
                  </a:cubicBezTo>
                  <a:cubicBezTo>
                    <a:pt x="32789" y="1813"/>
                    <a:pt x="32898" y="1631"/>
                    <a:pt x="32855" y="1452"/>
                  </a:cubicBezTo>
                  <a:cubicBezTo>
                    <a:pt x="32818" y="1300"/>
                    <a:pt x="32680" y="1197"/>
                    <a:pt x="32530" y="1197"/>
                  </a:cubicBezTo>
                  <a:close/>
                  <a:moveTo>
                    <a:pt x="54358" y="1686"/>
                  </a:moveTo>
                  <a:cubicBezTo>
                    <a:pt x="54212" y="1686"/>
                    <a:pt x="54079" y="1781"/>
                    <a:pt x="54036" y="1927"/>
                  </a:cubicBezTo>
                  <a:cubicBezTo>
                    <a:pt x="53985" y="2103"/>
                    <a:pt x="54083" y="2287"/>
                    <a:pt x="54259" y="2340"/>
                  </a:cubicBezTo>
                  <a:cubicBezTo>
                    <a:pt x="54895" y="2526"/>
                    <a:pt x="55535" y="2731"/>
                    <a:pt x="56161" y="2947"/>
                  </a:cubicBezTo>
                  <a:cubicBezTo>
                    <a:pt x="56196" y="2960"/>
                    <a:pt x="56233" y="2966"/>
                    <a:pt x="56271" y="2966"/>
                  </a:cubicBezTo>
                  <a:lnTo>
                    <a:pt x="56271" y="2965"/>
                  </a:lnTo>
                  <a:cubicBezTo>
                    <a:pt x="56433" y="2965"/>
                    <a:pt x="56573" y="2846"/>
                    <a:pt x="56600" y="2686"/>
                  </a:cubicBezTo>
                  <a:cubicBezTo>
                    <a:pt x="56627" y="2525"/>
                    <a:pt x="56533" y="2367"/>
                    <a:pt x="56380" y="2314"/>
                  </a:cubicBezTo>
                  <a:cubicBezTo>
                    <a:pt x="55743" y="2094"/>
                    <a:pt x="55092" y="1888"/>
                    <a:pt x="54447" y="1698"/>
                  </a:cubicBezTo>
                  <a:cubicBezTo>
                    <a:pt x="54417" y="1690"/>
                    <a:pt x="54387" y="1686"/>
                    <a:pt x="54358" y="1686"/>
                  </a:cubicBezTo>
                  <a:close/>
                  <a:moveTo>
                    <a:pt x="28677" y="2336"/>
                  </a:moveTo>
                  <a:cubicBezTo>
                    <a:pt x="28642" y="2336"/>
                    <a:pt x="28606" y="2342"/>
                    <a:pt x="28571" y="2353"/>
                  </a:cubicBezTo>
                  <a:cubicBezTo>
                    <a:pt x="27939" y="2573"/>
                    <a:pt x="27303" y="2812"/>
                    <a:pt x="26683" y="3062"/>
                  </a:cubicBezTo>
                  <a:cubicBezTo>
                    <a:pt x="26534" y="3123"/>
                    <a:pt x="26449" y="3279"/>
                    <a:pt x="26480" y="3437"/>
                  </a:cubicBezTo>
                  <a:cubicBezTo>
                    <a:pt x="26510" y="3593"/>
                    <a:pt x="26648" y="3707"/>
                    <a:pt x="26807" y="3707"/>
                  </a:cubicBezTo>
                  <a:cubicBezTo>
                    <a:pt x="26850" y="3707"/>
                    <a:pt x="26892" y="3699"/>
                    <a:pt x="26933" y="3682"/>
                  </a:cubicBezTo>
                  <a:cubicBezTo>
                    <a:pt x="27543" y="3437"/>
                    <a:pt x="28169" y="3201"/>
                    <a:pt x="28791" y="2985"/>
                  </a:cubicBezTo>
                  <a:cubicBezTo>
                    <a:pt x="28963" y="2922"/>
                    <a:pt x="29052" y="2733"/>
                    <a:pt x="28993" y="2561"/>
                  </a:cubicBezTo>
                  <a:cubicBezTo>
                    <a:pt x="28945" y="2423"/>
                    <a:pt x="28815" y="2336"/>
                    <a:pt x="28677" y="2336"/>
                  </a:cubicBezTo>
                  <a:close/>
                  <a:moveTo>
                    <a:pt x="58158" y="3001"/>
                  </a:moveTo>
                  <a:cubicBezTo>
                    <a:pt x="58026" y="3001"/>
                    <a:pt x="57901" y="3080"/>
                    <a:pt x="57848" y="3211"/>
                  </a:cubicBezTo>
                  <a:cubicBezTo>
                    <a:pt x="57782" y="3380"/>
                    <a:pt x="57862" y="3575"/>
                    <a:pt x="58030" y="3644"/>
                  </a:cubicBezTo>
                  <a:cubicBezTo>
                    <a:pt x="58646" y="3890"/>
                    <a:pt x="59262" y="4154"/>
                    <a:pt x="59864" y="4430"/>
                  </a:cubicBezTo>
                  <a:cubicBezTo>
                    <a:pt x="59908" y="4450"/>
                    <a:pt x="59955" y="4461"/>
                    <a:pt x="60004" y="4461"/>
                  </a:cubicBezTo>
                  <a:cubicBezTo>
                    <a:pt x="60162" y="4459"/>
                    <a:pt x="60297" y="4350"/>
                    <a:pt x="60330" y="4197"/>
                  </a:cubicBezTo>
                  <a:cubicBezTo>
                    <a:pt x="60363" y="4043"/>
                    <a:pt x="60286" y="3887"/>
                    <a:pt x="60143" y="3822"/>
                  </a:cubicBezTo>
                  <a:cubicBezTo>
                    <a:pt x="59531" y="3541"/>
                    <a:pt x="58904" y="3273"/>
                    <a:pt x="58279" y="3024"/>
                  </a:cubicBezTo>
                  <a:cubicBezTo>
                    <a:pt x="58239" y="3008"/>
                    <a:pt x="58198" y="3001"/>
                    <a:pt x="58158" y="3001"/>
                  </a:cubicBezTo>
                  <a:close/>
                  <a:moveTo>
                    <a:pt x="24950" y="3836"/>
                  </a:moveTo>
                  <a:cubicBezTo>
                    <a:pt x="24909" y="3836"/>
                    <a:pt x="24868" y="3844"/>
                    <a:pt x="24828" y="3860"/>
                  </a:cubicBezTo>
                  <a:cubicBezTo>
                    <a:pt x="24219" y="4140"/>
                    <a:pt x="23608" y="4439"/>
                    <a:pt x="23013" y="4747"/>
                  </a:cubicBezTo>
                  <a:cubicBezTo>
                    <a:pt x="22877" y="4819"/>
                    <a:pt x="22806" y="4973"/>
                    <a:pt x="22842" y="5123"/>
                  </a:cubicBezTo>
                  <a:cubicBezTo>
                    <a:pt x="22880" y="5274"/>
                    <a:pt x="23013" y="5378"/>
                    <a:pt x="23168" y="5378"/>
                  </a:cubicBezTo>
                  <a:cubicBezTo>
                    <a:pt x="23221" y="5378"/>
                    <a:pt x="23274" y="5365"/>
                    <a:pt x="23321" y="5339"/>
                  </a:cubicBezTo>
                  <a:cubicBezTo>
                    <a:pt x="23907" y="5035"/>
                    <a:pt x="24508" y="4743"/>
                    <a:pt x="25107" y="4467"/>
                  </a:cubicBezTo>
                  <a:cubicBezTo>
                    <a:pt x="25265" y="4385"/>
                    <a:pt x="25330" y="4194"/>
                    <a:pt x="25255" y="4031"/>
                  </a:cubicBezTo>
                  <a:cubicBezTo>
                    <a:pt x="25199" y="3909"/>
                    <a:pt x="25078" y="3836"/>
                    <a:pt x="24950" y="3836"/>
                  </a:cubicBezTo>
                  <a:close/>
                  <a:moveTo>
                    <a:pt x="61818" y="4672"/>
                  </a:moveTo>
                  <a:cubicBezTo>
                    <a:pt x="61696" y="4672"/>
                    <a:pt x="61578" y="4738"/>
                    <a:pt x="61519" y="4853"/>
                  </a:cubicBezTo>
                  <a:cubicBezTo>
                    <a:pt x="61436" y="5014"/>
                    <a:pt x="61498" y="5214"/>
                    <a:pt x="61659" y="5301"/>
                  </a:cubicBezTo>
                  <a:cubicBezTo>
                    <a:pt x="62247" y="5604"/>
                    <a:pt x="62836" y="5926"/>
                    <a:pt x="63408" y="6257"/>
                  </a:cubicBezTo>
                  <a:cubicBezTo>
                    <a:pt x="63459" y="6285"/>
                    <a:pt x="63517" y="6302"/>
                    <a:pt x="63575" y="6302"/>
                  </a:cubicBezTo>
                  <a:cubicBezTo>
                    <a:pt x="63726" y="6302"/>
                    <a:pt x="63858" y="6200"/>
                    <a:pt x="63898" y="6053"/>
                  </a:cubicBezTo>
                  <a:cubicBezTo>
                    <a:pt x="63937" y="5908"/>
                    <a:pt x="63874" y="5753"/>
                    <a:pt x="63743" y="5677"/>
                  </a:cubicBezTo>
                  <a:cubicBezTo>
                    <a:pt x="63161" y="5342"/>
                    <a:pt x="62563" y="5014"/>
                    <a:pt x="61965" y="4706"/>
                  </a:cubicBezTo>
                  <a:cubicBezTo>
                    <a:pt x="61918" y="4683"/>
                    <a:pt x="61867" y="4672"/>
                    <a:pt x="61818" y="4672"/>
                  </a:cubicBezTo>
                  <a:close/>
                  <a:moveTo>
                    <a:pt x="21408" y="5677"/>
                  </a:moveTo>
                  <a:cubicBezTo>
                    <a:pt x="21352" y="5677"/>
                    <a:pt x="21296" y="5690"/>
                    <a:pt x="21243" y="5720"/>
                  </a:cubicBezTo>
                  <a:cubicBezTo>
                    <a:pt x="20664" y="6056"/>
                    <a:pt x="20084" y="6411"/>
                    <a:pt x="19521" y="6775"/>
                  </a:cubicBezTo>
                  <a:cubicBezTo>
                    <a:pt x="19241" y="6956"/>
                    <a:pt x="19370" y="7391"/>
                    <a:pt x="19702" y="7391"/>
                  </a:cubicBezTo>
                  <a:cubicBezTo>
                    <a:pt x="19767" y="7391"/>
                    <a:pt x="19829" y="7372"/>
                    <a:pt x="19884" y="7337"/>
                  </a:cubicBezTo>
                  <a:cubicBezTo>
                    <a:pt x="20438" y="6979"/>
                    <a:pt x="21008" y="6630"/>
                    <a:pt x="21580" y="6298"/>
                  </a:cubicBezTo>
                  <a:cubicBezTo>
                    <a:pt x="21736" y="6205"/>
                    <a:pt x="21789" y="6002"/>
                    <a:pt x="21698" y="5842"/>
                  </a:cubicBezTo>
                  <a:cubicBezTo>
                    <a:pt x="21636" y="5736"/>
                    <a:pt x="21524" y="5677"/>
                    <a:pt x="21408" y="5677"/>
                  </a:cubicBezTo>
                  <a:close/>
                  <a:moveTo>
                    <a:pt x="65295" y="6682"/>
                  </a:moveTo>
                  <a:cubicBezTo>
                    <a:pt x="65185" y="6682"/>
                    <a:pt x="65078" y="6736"/>
                    <a:pt x="65014" y="6836"/>
                  </a:cubicBezTo>
                  <a:cubicBezTo>
                    <a:pt x="64916" y="6989"/>
                    <a:pt x="64958" y="7194"/>
                    <a:pt x="65110" y="7294"/>
                  </a:cubicBezTo>
                  <a:cubicBezTo>
                    <a:pt x="65665" y="7652"/>
                    <a:pt x="66220" y="8028"/>
                    <a:pt x="66760" y="8412"/>
                  </a:cubicBezTo>
                  <a:cubicBezTo>
                    <a:pt x="66816" y="8453"/>
                    <a:pt x="66885" y="8474"/>
                    <a:pt x="66954" y="8474"/>
                  </a:cubicBezTo>
                  <a:cubicBezTo>
                    <a:pt x="67100" y="8474"/>
                    <a:pt x="67229" y="8380"/>
                    <a:pt x="67273" y="8242"/>
                  </a:cubicBezTo>
                  <a:cubicBezTo>
                    <a:pt x="67317" y="8103"/>
                    <a:pt x="67267" y="7953"/>
                    <a:pt x="67149" y="7868"/>
                  </a:cubicBezTo>
                  <a:cubicBezTo>
                    <a:pt x="66601" y="7478"/>
                    <a:pt x="66037" y="7095"/>
                    <a:pt x="65472" y="6733"/>
                  </a:cubicBezTo>
                  <a:cubicBezTo>
                    <a:pt x="65417" y="6698"/>
                    <a:pt x="65355" y="6682"/>
                    <a:pt x="65295" y="6682"/>
                  </a:cubicBezTo>
                  <a:close/>
                  <a:moveTo>
                    <a:pt x="18048" y="7847"/>
                  </a:moveTo>
                  <a:cubicBezTo>
                    <a:pt x="17979" y="7847"/>
                    <a:pt x="17908" y="7868"/>
                    <a:pt x="17848" y="7913"/>
                  </a:cubicBezTo>
                  <a:cubicBezTo>
                    <a:pt x="17302" y="8301"/>
                    <a:pt x="16759" y="8711"/>
                    <a:pt x="16233" y="9127"/>
                  </a:cubicBezTo>
                  <a:cubicBezTo>
                    <a:pt x="15984" y="9322"/>
                    <a:pt x="16122" y="9723"/>
                    <a:pt x="16441" y="9723"/>
                  </a:cubicBezTo>
                  <a:cubicBezTo>
                    <a:pt x="16515" y="9723"/>
                    <a:pt x="16588" y="9697"/>
                    <a:pt x="16647" y="9651"/>
                  </a:cubicBezTo>
                  <a:cubicBezTo>
                    <a:pt x="17164" y="9243"/>
                    <a:pt x="17700" y="8841"/>
                    <a:pt x="18238" y="8456"/>
                  </a:cubicBezTo>
                  <a:cubicBezTo>
                    <a:pt x="18393" y="8350"/>
                    <a:pt x="18429" y="8138"/>
                    <a:pt x="18320" y="7986"/>
                  </a:cubicBezTo>
                  <a:cubicBezTo>
                    <a:pt x="18255" y="7895"/>
                    <a:pt x="18153" y="7847"/>
                    <a:pt x="18048" y="7847"/>
                  </a:cubicBezTo>
                  <a:close/>
                  <a:moveTo>
                    <a:pt x="68563" y="9009"/>
                  </a:moveTo>
                  <a:cubicBezTo>
                    <a:pt x="68464" y="9009"/>
                    <a:pt x="68366" y="9053"/>
                    <a:pt x="68300" y="9137"/>
                  </a:cubicBezTo>
                  <a:cubicBezTo>
                    <a:pt x="68185" y="9281"/>
                    <a:pt x="68210" y="9492"/>
                    <a:pt x="68356" y="9606"/>
                  </a:cubicBezTo>
                  <a:cubicBezTo>
                    <a:pt x="68875" y="10014"/>
                    <a:pt x="69392" y="10442"/>
                    <a:pt x="69891" y="10874"/>
                  </a:cubicBezTo>
                  <a:cubicBezTo>
                    <a:pt x="69952" y="10927"/>
                    <a:pt x="70031" y="10956"/>
                    <a:pt x="70111" y="10956"/>
                  </a:cubicBezTo>
                  <a:cubicBezTo>
                    <a:pt x="70422" y="10956"/>
                    <a:pt x="70565" y="10571"/>
                    <a:pt x="70330" y="10369"/>
                  </a:cubicBezTo>
                  <a:cubicBezTo>
                    <a:pt x="69821" y="9929"/>
                    <a:pt x="69297" y="9495"/>
                    <a:pt x="68769" y="9080"/>
                  </a:cubicBezTo>
                  <a:cubicBezTo>
                    <a:pt x="68708" y="9032"/>
                    <a:pt x="68635" y="9009"/>
                    <a:pt x="68563" y="9009"/>
                  </a:cubicBezTo>
                  <a:close/>
                  <a:moveTo>
                    <a:pt x="14890" y="10338"/>
                  </a:moveTo>
                  <a:cubicBezTo>
                    <a:pt x="14814" y="10338"/>
                    <a:pt x="14738" y="10364"/>
                    <a:pt x="14675" y="10416"/>
                  </a:cubicBezTo>
                  <a:cubicBezTo>
                    <a:pt x="14168" y="10856"/>
                    <a:pt x="13666" y="11314"/>
                    <a:pt x="13181" y="11777"/>
                  </a:cubicBezTo>
                  <a:cubicBezTo>
                    <a:pt x="12962" y="11986"/>
                    <a:pt x="13109" y="12353"/>
                    <a:pt x="13411" y="12353"/>
                  </a:cubicBezTo>
                  <a:cubicBezTo>
                    <a:pt x="13498" y="12353"/>
                    <a:pt x="13580" y="12320"/>
                    <a:pt x="13642" y="12261"/>
                  </a:cubicBezTo>
                  <a:cubicBezTo>
                    <a:pt x="14120" y="11806"/>
                    <a:pt x="14616" y="11353"/>
                    <a:pt x="15115" y="10920"/>
                  </a:cubicBezTo>
                  <a:cubicBezTo>
                    <a:pt x="15248" y="10798"/>
                    <a:pt x="15262" y="10590"/>
                    <a:pt x="15142" y="10452"/>
                  </a:cubicBezTo>
                  <a:cubicBezTo>
                    <a:pt x="15076" y="10377"/>
                    <a:pt x="14983" y="10338"/>
                    <a:pt x="14890" y="10338"/>
                  </a:cubicBezTo>
                  <a:close/>
                  <a:moveTo>
                    <a:pt x="71598" y="11636"/>
                  </a:moveTo>
                  <a:cubicBezTo>
                    <a:pt x="71509" y="11636"/>
                    <a:pt x="71421" y="11671"/>
                    <a:pt x="71355" y="11740"/>
                  </a:cubicBezTo>
                  <a:cubicBezTo>
                    <a:pt x="71228" y="11874"/>
                    <a:pt x="71232" y="12086"/>
                    <a:pt x="71367" y="12214"/>
                  </a:cubicBezTo>
                  <a:cubicBezTo>
                    <a:pt x="71845" y="12669"/>
                    <a:pt x="72320" y="13142"/>
                    <a:pt x="72776" y="13620"/>
                  </a:cubicBezTo>
                  <a:cubicBezTo>
                    <a:pt x="72839" y="13685"/>
                    <a:pt x="72927" y="13723"/>
                    <a:pt x="73018" y="13723"/>
                  </a:cubicBezTo>
                  <a:cubicBezTo>
                    <a:pt x="73312" y="13723"/>
                    <a:pt x="73462" y="13369"/>
                    <a:pt x="73260" y="13157"/>
                  </a:cubicBezTo>
                  <a:cubicBezTo>
                    <a:pt x="72796" y="12672"/>
                    <a:pt x="72314" y="12191"/>
                    <a:pt x="71828" y="11728"/>
                  </a:cubicBezTo>
                  <a:cubicBezTo>
                    <a:pt x="71763" y="11667"/>
                    <a:pt x="71680" y="11636"/>
                    <a:pt x="71598" y="11636"/>
                  </a:cubicBezTo>
                  <a:close/>
                  <a:moveTo>
                    <a:pt x="11997" y="13099"/>
                  </a:moveTo>
                  <a:cubicBezTo>
                    <a:pt x="11906" y="13099"/>
                    <a:pt x="11817" y="13135"/>
                    <a:pt x="11750" y="13207"/>
                  </a:cubicBezTo>
                  <a:cubicBezTo>
                    <a:pt x="11288" y="13694"/>
                    <a:pt x="10829" y="14198"/>
                    <a:pt x="10389" y="14706"/>
                  </a:cubicBezTo>
                  <a:cubicBezTo>
                    <a:pt x="10201" y="14921"/>
                    <a:pt x="10356" y="15258"/>
                    <a:pt x="10641" y="15260"/>
                  </a:cubicBezTo>
                  <a:cubicBezTo>
                    <a:pt x="10738" y="15258"/>
                    <a:pt x="10831" y="15217"/>
                    <a:pt x="10895" y="15143"/>
                  </a:cubicBezTo>
                  <a:cubicBezTo>
                    <a:pt x="11327" y="14644"/>
                    <a:pt x="11779" y="14148"/>
                    <a:pt x="12234" y="13668"/>
                  </a:cubicBezTo>
                  <a:cubicBezTo>
                    <a:pt x="12366" y="13536"/>
                    <a:pt x="12363" y="13321"/>
                    <a:pt x="12228" y="13192"/>
                  </a:cubicBezTo>
                  <a:cubicBezTo>
                    <a:pt x="12163" y="13130"/>
                    <a:pt x="12080" y="13099"/>
                    <a:pt x="11997" y="13099"/>
                  </a:cubicBezTo>
                  <a:close/>
                  <a:moveTo>
                    <a:pt x="74364" y="14530"/>
                  </a:moveTo>
                  <a:cubicBezTo>
                    <a:pt x="74287" y="14530"/>
                    <a:pt x="74209" y="14557"/>
                    <a:pt x="74146" y="14612"/>
                  </a:cubicBezTo>
                  <a:cubicBezTo>
                    <a:pt x="74004" y="14736"/>
                    <a:pt x="73991" y="14952"/>
                    <a:pt x="74117" y="15090"/>
                  </a:cubicBezTo>
                  <a:cubicBezTo>
                    <a:pt x="74551" y="15589"/>
                    <a:pt x="74979" y="16105"/>
                    <a:pt x="75389" y="16622"/>
                  </a:cubicBezTo>
                  <a:cubicBezTo>
                    <a:pt x="75452" y="16702"/>
                    <a:pt x="75549" y="16749"/>
                    <a:pt x="75651" y="16749"/>
                  </a:cubicBezTo>
                  <a:cubicBezTo>
                    <a:pt x="75930" y="16749"/>
                    <a:pt x="76086" y="16426"/>
                    <a:pt x="75913" y="16208"/>
                  </a:cubicBezTo>
                  <a:cubicBezTo>
                    <a:pt x="75498" y="15681"/>
                    <a:pt x="75062" y="15158"/>
                    <a:pt x="74623" y="14651"/>
                  </a:cubicBezTo>
                  <a:cubicBezTo>
                    <a:pt x="74556" y="14572"/>
                    <a:pt x="74460" y="14530"/>
                    <a:pt x="74364" y="14530"/>
                  </a:cubicBezTo>
                  <a:close/>
                  <a:moveTo>
                    <a:pt x="9363" y="16138"/>
                  </a:moveTo>
                  <a:cubicBezTo>
                    <a:pt x="9264" y="16138"/>
                    <a:pt x="9166" y="16181"/>
                    <a:pt x="9100" y="16265"/>
                  </a:cubicBezTo>
                  <a:cubicBezTo>
                    <a:pt x="8684" y="16793"/>
                    <a:pt x="8276" y="17338"/>
                    <a:pt x="7887" y="17885"/>
                  </a:cubicBezTo>
                  <a:cubicBezTo>
                    <a:pt x="7727" y="18105"/>
                    <a:pt x="7887" y="18413"/>
                    <a:pt x="8158" y="18413"/>
                  </a:cubicBezTo>
                  <a:cubicBezTo>
                    <a:pt x="8266" y="18413"/>
                    <a:pt x="8367" y="18362"/>
                    <a:pt x="8431" y="18274"/>
                  </a:cubicBezTo>
                  <a:cubicBezTo>
                    <a:pt x="8813" y="17735"/>
                    <a:pt x="9215" y="17198"/>
                    <a:pt x="9625" y="16679"/>
                  </a:cubicBezTo>
                  <a:cubicBezTo>
                    <a:pt x="9739" y="16534"/>
                    <a:pt x="9714" y="16323"/>
                    <a:pt x="9569" y="16209"/>
                  </a:cubicBezTo>
                  <a:cubicBezTo>
                    <a:pt x="9508" y="16161"/>
                    <a:pt x="9435" y="16138"/>
                    <a:pt x="9363" y="16138"/>
                  </a:cubicBezTo>
                  <a:close/>
                  <a:moveTo>
                    <a:pt x="76857" y="17683"/>
                  </a:moveTo>
                  <a:cubicBezTo>
                    <a:pt x="76790" y="17683"/>
                    <a:pt x="76722" y="17704"/>
                    <a:pt x="76663" y="17746"/>
                  </a:cubicBezTo>
                  <a:cubicBezTo>
                    <a:pt x="76513" y="17854"/>
                    <a:pt x="76479" y="18063"/>
                    <a:pt x="76587" y="18213"/>
                  </a:cubicBezTo>
                  <a:cubicBezTo>
                    <a:pt x="76969" y="18749"/>
                    <a:pt x="77347" y="19302"/>
                    <a:pt x="77705" y="19857"/>
                  </a:cubicBezTo>
                  <a:cubicBezTo>
                    <a:pt x="77767" y="19951"/>
                    <a:pt x="77872" y="20011"/>
                    <a:pt x="77986" y="20011"/>
                  </a:cubicBezTo>
                  <a:lnTo>
                    <a:pt x="77987" y="20009"/>
                  </a:lnTo>
                  <a:cubicBezTo>
                    <a:pt x="78253" y="20009"/>
                    <a:pt x="78412" y="19716"/>
                    <a:pt x="78268" y="19493"/>
                  </a:cubicBezTo>
                  <a:cubicBezTo>
                    <a:pt x="77904" y="18931"/>
                    <a:pt x="77520" y="18368"/>
                    <a:pt x="77130" y="17823"/>
                  </a:cubicBezTo>
                  <a:cubicBezTo>
                    <a:pt x="77065" y="17732"/>
                    <a:pt x="76962" y="17683"/>
                    <a:pt x="76857" y="17683"/>
                  </a:cubicBezTo>
                  <a:close/>
                  <a:moveTo>
                    <a:pt x="7035" y="19403"/>
                  </a:moveTo>
                  <a:cubicBezTo>
                    <a:pt x="6923" y="19403"/>
                    <a:pt x="6813" y="19459"/>
                    <a:pt x="6750" y="19560"/>
                  </a:cubicBezTo>
                  <a:cubicBezTo>
                    <a:pt x="6386" y="20126"/>
                    <a:pt x="6030" y="20707"/>
                    <a:pt x="5693" y="21289"/>
                  </a:cubicBezTo>
                  <a:cubicBezTo>
                    <a:pt x="5564" y="21511"/>
                    <a:pt x="5725" y="21790"/>
                    <a:pt x="5983" y="21792"/>
                  </a:cubicBezTo>
                  <a:cubicBezTo>
                    <a:pt x="6103" y="21792"/>
                    <a:pt x="6213" y="21728"/>
                    <a:pt x="6273" y="21623"/>
                  </a:cubicBezTo>
                  <a:cubicBezTo>
                    <a:pt x="6605" y="21051"/>
                    <a:pt x="6954" y="20479"/>
                    <a:pt x="7312" y="19923"/>
                  </a:cubicBezTo>
                  <a:cubicBezTo>
                    <a:pt x="7416" y="19768"/>
                    <a:pt x="7372" y="19557"/>
                    <a:pt x="7215" y="19455"/>
                  </a:cubicBezTo>
                  <a:cubicBezTo>
                    <a:pt x="7159" y="19420"/>
                    <a:pt x="7096" y="19403"/>
                    <a:pt x="7035" y="19403"/>
                  </a:cubicBezTo>
                  <a:close/>
                  <a:moveTo>
                    <a:pt x="79035" y="21051"/>
                  </a:moveTo>
                  <a:cubicBezTo>
                    <a:pt x="78978" y="21051"/>
                    <a:pt x="78920" y="21066"/>
                    <a:pt x="78867" y="21097"/>
                  </a:cubicBezTo>
                  <a:cubicBezTo>
                    <a:pt x="78709" y="21189"/>
                    <a:pt x="78655" y="21393"/>
                    <a:pt x="78746" y="21552"/>
                  </a:cubicBezTo>
                  <a:cubicBezTo>
                    <a:pt x="79078" y="22124"/>
                    <a:pt x="79399" y="22709"/>
                    <a:pt x="79703" y="23295"/>
                  </a:cubicBezTo>
                  <a:cubicBezTo>
                    <a:pt x="79760" y="23406"/>
                    <a:pt x="79876" y="23475"/>
                    <a:pt x="80000" y="23475"/>
                  </a:cubicBezTo>
                  <a:cubicBezTo>
                    <a:pt x="80252" y="23474"/>
                    <a:pt x="80413" y="23208"/>
                    <a:pt x="80297" y="22985"/>
                  </a:cubicBezTo>
                  <a:cubicBezTo>
                    <a:pt x="79988" y="22392"/>
                    <a:pt x="79660" y="21796"/>
                    <a:pt x="79324" y="21217"/>
                  </a:cubicBezTo>
                  <a:cubicBezTo>
                    <a:pt x="79261" y="21110"/>
                    <a:pt x="79149" y="21051"/>
                    <a:pt x="79035" y="21051"/>
                  </a:cubicBezTo>
                  <a:close/>
                  <a:moveTo>
                    <a:pt x="5018" y="22886"/>
                  </a:moveTo>
                  <a:cubicBezTo>
                    <a:pt x="4897" y="22886"/>
                    <a:pt x="4781" y="22951"/>
                    <a:pt x="4721" y="23066"/>
                  </a:cubicBezTo>
                  <a:cubicBezTo>
                    <a:pt x="4413" y="23663"/>
                    <a:pt x="4114" y="24276"/>
                    <a:pt x="3835" y="24888"/>
                  </a:cubicBezTo>
                  <a:cubicBezTo>
                    <a:pt x="3733" y="25108"/>
                    <a:pt x="3894" y="25361"/>
                    <a:pt x="4138" y="25361"/>
                  </a:cubicBezTo>
                  <a:cubicBezTo>
                    <a:pt x="4269" y="25361"/>
                    <a:pt x="4388" y="25285"/>
                    <a:pt x="4442" y="25165"/>
                  </a:cubicBezTo>
                  <a:cubicBezTo>
                    <a:pt x="4718" y="24565"/>
                    <a:pt x="5012" y="23961"/>
                    <a:pt x="5315" y="23372"/>
                  </a:cubicBezTo>
                  <a:cubicBezTo>
                    <a:pt x="5399" y="23208"/>
                    <a:pt x="5335" y="23008"/>
                    <a:pt x="5171" y="22923"/>
                  </a:cubicBezTo>
                  <a:cubicBezTo>
                    <a:pt x="5122" y="22898"/>
                    <a:pt x="5069" y="22886"/>
                    <a:pt x="5018" y="22886"/>
                  </a:cubicBezTo>
                  <a:close/>
                  <a:moveTo>
                    <a:pt x="80874" y="24590"/>
                  </a:moveTo>
                  <a:cubicBezTo>
                    <a:pt x="80827" y="24590"/>
                    <a:pt x="80780" y="24600"/>
                    <a:pt x="80734" y="24621"/>
                  </a:cubicBezTo>
                  <a:cubicBezTo>
                    <a:pt x="80560" y="24701"/>
                    <a:pt x="80489" y="24910"/>
                    <a:pt x="80578" y="25080"/>
                  </a:cubicBezTo>
                  <a:cubicBezTo>
                    <a:pt x="80854" y="25678"/>
                    <a:pt x="81120" y="26292"/>
                    <a:pt x="81365" y="26904"/>
                  </a:cubicBezTo>
                  <a:cubicBezTo>
                    <a:pt x="81417" y="27030"/>
                    <a:pt x="81540" y="27113"/>
                    <a:pt x="81675" y="27113"/>
                  </a:cubicBezTo>
                  <a:cubicBezTo>
                    <a:pt x="81911" y="27113"/>
                    <a:pt x="82074" y="26873"/>
                    <a:pt x="81984" y="26653"/>
                  </a:cubicBezTo>
                  <a:cubicBezTo>
                    <a:pt x="81734" y="26033"/>
                    <a:pt x="81464" y="25408"/>
                    <a:pt x="81185" y="24800"/>
                  </a:cubicBezTo>
                  <a:cubicBezTo>
                    <a:pt x="81132" y="24669"/>
                    <a:pt x="81006" y="24590"/>
                    <a:pt x="80874" y="24590"/>
                  </a:cubicBezTo>
                  <a:close/>
                  <a:moveTo>
                    <a:pt x="3347" y="26534"/>
                  </a:moveTo>
                  <a:cubicBezTo>
                    <a:pt x="3212" y="26534"/>
                    <a:pt x="3085" y="26616"/>
                    <a:pt x="3035" y="26750"/>
                  </a:cubicBezTo>
                  <a:cubicBezTo>
                    <a:pt x="2784" y="27374"/>
                    <a:pt x="2545" y="28014"/>
                    <a:pt x="2325" y="28650"/>
                  </a:cubicBezTo>
                  <a:cubicBezTo>
                    <a:pt x="2251" y="28867"/>
                    <a:pt x="2412" y="29093"/>
                    <a:pt x="2641" y="29093"/>
                  </a:cubicBezTo>
                  <a:cubicBezTo>
                    <a:pt x="2784" y="29093"/>
                    <a:pt x="2911" y="29003"/>
                    <a:pt x="2958" y="28868"/>
                  </a:cubicBezTo>
                  <a:cubicBezTo>
                    <a:pt x="3175" y="28242"/>
                    <a:pt x="3409" y="27614"/>
                    <a:pt x="3656" y="26999"/>
                  </a:cubicBezTo>
                  <a:cubicBezTo>
                    <a:pt x="3729" y="26826"/>
                    <a:pt x="3645" y="26628"/>
                    <a:pt x="3472" y="26558"/>
                  </a:cubicBezTo>
                  <a:cubicBezTo>
                    <a:pt x="3431" y="26541"/>
                    <a:pt x="3389" y="26534"/>
                    <a:pt x="3347" y="26534"/>
                  </a:cubicBezTo>
                  <a:close/>
                  <a:moveTo>
                    <a:pt x="82380" y="28317"/>
                  </a:moveTo>
                  <a:cubicBezTo>
                    <a:pt x="82344" y="28317"/>
                    <a:pt x="82307" y="28323"/>
                    <a:pt x="82271" y="28336"/>
                  </a:cubicBezTo>
                  <a:cubicBezTo>
                    <a:pt x="82096" y="28396"/>
                    <a:pt x="82004" y="28587"/>
                    <a:pt x="82065" y="28762"/>
                  </a:cubicBezTo>
                  <a:cubicBezTo>
                    <a:pt x="82283" y="29387"/>
                    <a:pt x="82488" y="30022"/>
                    <a:pt x="82676" y="30657"/>
                  </a:cubicBezTo>
                  <a:cubicBezTo>
                    <a:pt x="82718" y="30799"/>
                    <a:pt x="82849" y="30896"/>
                    <a:pt x="82996" y="30896"/>
                  </a:cubicBezTo>
                  <a:cubicBezTo>
                    <a:pt x="83221" y="30896"/>
                    <a:pt x="83380" y="30681"/>
                    <a:pt x="83318" y="30467"/>
                  </a:cubicBezTo>
                  <a:cubicBezTo>
                    <a:pt x="83126" y="29822"/>
                    <a:pt x="82917" y="29174"/>
                    <a:pt x="82696" y="28542"/>
                  </a:cubicBezTo>
                  <a:cubicBezTo>
                    <a:pt x="82648" y="28404"/>
                    <a:pt x="82518" y="28317"/>
                    <a:pt x="82380" y="28317"/>
                  </a:cubicBezTo>
                  <a:close/>
                  <a:moveTo>
                    <a:pt x="2030" y="30335"/>
                  </a:moveTo>
                  <a:cubicBezTo>
                    <a:pt x="1883" y="30335"/>
                    <a:pt x="1748" y="30432"/>
                    <a:pt x="1708" y="30582"/>
                  </a:cubicBezTo>
                  <a:cubicBezTo>
                    <a:pt x="1520" y="31225"/>
                    <a:pt x="1344" y="31884"/>
                    <a:pt x="1186" y="32536"/>
                  </a:cubicBezTo>
                  <a:cubicBezTo>
                    <a:pt x="1135" y="32747"/>
                    <a:pt x="1294" y="32949"/>
                    <a:pt x="1511" y="32949"/>
                  </a:cubicBezTo>
                  <a:cubicBezTo>
                    <a:pt x="1666" y="32949"/>
                    <a:pt x="1799" y="32842"/>
                    <a:pt x="1835" y="32692"/>
                  </a:cubicBezTo>
                  <a:cubicBezTo>
                    <a:pt x="1992" y="32051"/>
                    <a:pt x="2165" y="31403"/>
                    <a:pt x="2350" y="30770"/>
                  </a:cubicBezTo>
                  <a:cubicBezTo>
                    <a:pt x="2406" y="30591"/>
                    <a:pt x="2304" y="30402"/>
                    <a:pt x="2125" y="30349"/>
                  </a:cubicBezTo>
                  <a:cubicBezTo>
                    <a:pt x="2093" y="30339"/>
                    <a:pt x="2061" y="30335"/>
                    <a:pt x="2030" y="30335"/>
                  </a:cubicBezTo>
                  <a:close/>
                  <a:moveTo>
                    <a:pt x="83518" y="32158"/>
                  </a:moveTo>
                  <a:cubicBezTo>
                    <a:pt x="83492" y="32158"/>
                    <a:pt x="83465" y="32161"/>
                    <a:pt x="83439" y="32167"/>
                  </a:cubicBezTo>
                  <a:cubicBezTo>
                    <a:pt x="83257" y="32213"/>
                    <a:pt x="83148" y="32398"/>
                    <a:pt x="83196" y="32578"/>
                  </a:cubicBezTo>
                  <a:cubicBezTo>
                    <a:pt x="83352" y="33220"/>
                    <a:pt x="83497" y="33875"/>
                    <a:pt x="83623" y="34523"/>
                  </a:cubicBezTo>
                  <a:cubicBezTo>
                    <a:pt x="83653" y="34681"/>
                    <a:pt x="83791" y="34793"/>
                    <a:pt x="83950" y="34795"/>
                  </a:cubicBezTo>
                  <a:cubicBezTo>
                    <a:pt x="84161" y="34793"/>
                    <a:pt x="84319" y="34602"/>
                    <a:pt x="84279" y="34396"/>
                  </a:cubicBezTo>
                  <a:cubicBezTo>
                    <a:pt x="84150" y="33736"/>
                    <a:pt x="84005" y="33072"/>
                    <a:pt x="83846" y="32419"/>
                  </a:cubicBezTo>
                  <a:cubicBezTo>
                    <a:pt x="83811" y="32264"/>
                    <a:pt x="83671" y="32158"/>
                    <a:pt x="83518" y="32158"/>
                  </a:cubicBezTo>
                  <a:close/>
                  <a:moveTo>
                    <a:pt x="1085" y="34241"/>
                  </a:moveTo>
                  <a:cubicBezTo>
                    <a:pt x="929" y="34241"/>
                    <a:pt x="788" y="34353"/>
                    <a:pt x="758" y="34513"/>
                  </a:cubicBezTo>
                  <a:cubicBezTo>
                    <a:pt x="631" y="35172"/>
                    <a:pt x="520" y="35843"/>
                    <a:pt x="425" y="36509"/>
                  </a:cubicBezTo>
                  <a:cubicBezTo>
                    <a:pt x="396" y="36709"/>
                    <a:pt x="554" y="36890"/>
                    <a:pt x="757" y="36890"/>
                  </a:cubicBezTo>
                  <a:cubicBezTo>
                    <a:pt x="922" y="36890"/>
                    <a:pt x="1063" y="36767"/>
                    <a:pt x="1088" y="36603"/>
                  </a:cubicBezTo>
                  <a:cubicBezTo>
                    <a:pt x="1180" y="35948"/>
                    <a:pt x="1291" y="35288"/>
                    <a:pt x="1414" y="34639"/>
                  </a:cubicBezTo>
                  <a:cubicBezTo>
                    <a:pt x="1449" y="34458"/>
                    <a:pt x="1330" y="34282"/>
                    <a:pt x="1148" y="34247"/>
                  </a:cubicBezTo>
                  <a:cubicBezTo>
                    <a:pt x="1127" y="34243"/>
                    <a:pt x="1106" y="34241"/>
                    <a:pt x="1085" y="34241"/>
                  </a:cubicBezTo>
                  <a:close/>
                  <a:moveTo>
                    <a:pt x="84286" y="36108"/>
                  </a:moveTo>
                  <a:cubicBezTo>
                    <a:pt x="84270" y="36108"/>
                    <a:pt x="84254" y="36109"/>
                    <a:pt x="84238" y="36111"/>
                  </a:cubicBezTo>
                  <a:cubicBezTo>
                    <a:pt x="84058" y="36137"/>
                    <a:pt x="83930" y="36306"/>
                    <a:pt x="83955" y="36486"/>
                  </a:cubicBezTo>
                  <a:cubicBezTo>
                    <a:pt x="84050" y="37140"/>
                    <a:pt x="84131" y="37804"/>
                    <a:pt x="84194" y="38463"/>
                  </a:cubicBezTo>
                  <a:cubicBezTo>
                    <a:pt x="84211" y="38634"/>
                    <a:pt x="84355" y="38765"/>
                    <a:pt x="84527" y="38766"/>
                  </a:cubicBezTo>
                  <a:lnTo>
                    <a:pt x="84527" y="38765"/>
                  </a:lnTo>
                  <a:cubicBezTo>
                    <a:pt x="84537" y="38765"/>
                    <a:pt x="84548" y="38765"/>
                    <a:pt x="84560" y="38763"/>
                  </a:cubicBezTo>
                  <a:cubicBezTo>
                    <a:pt x="84744" y="38746"/>
                    <a:pt x="84879" y="38583"/>
                    <a:pt x="84860" y="38399"/>
                  </a:cubicBezTo>
                  <a:cubicBezTo>
                    <a:pt x="84795" y="37730"/>
                    <a:pt x="84713" y="37053"/>
                    <a:pt x="84618" y="36391"/>
                  </a:cubicBezTo>
                  <a:cubicBezTo>
                    <a:pt x="84591" y="36226"/>
                    <a:pt x="84449" y="36108"/>
                    <a:pt x="84286" y="36108"/>
                  </a:cubicBezTo>
                  <a:close/>
                  <a:moveTo>
                    <a:pt x="521" y="38214"/>
                  </a:moveTo>
                  <a:cubicBezTo>
                    <a:pt x="351" y="38214"/>
                    <a:pt x="204" y="38344"/>
                    <a:pt x="188" y="38517"/>
                  </a:cubicBezTo>
                  <a:cubicBezTo>
                    <a:pt x="124" y="39186"/>
                    <a:pt x="77" y="39864"/>
                    <a:pt x="46" y="40536"/>
                  </a:cubicBezTo>
                  <a:cubicBezTo>
                    <a:pt x="38" y="40720"/>
                    <a:pt x="181" y="40876"/>
                    <a:pt x="364" y="40885"/>
                  </a:cubicBezTo>
                  <a:lnTo>
                    <a:pt x="381" y="40885"/>
                  </a:lnTo>
                  <a:cubicBezTo>
                    <a:pt x="558" y="40885"/>
                    <a:pt x="705" y="40746"/>
                    <a:pt x="714" y="40567"/>
                  </a:cubicBezTo>
                  <a:cubicBezTo>
                    <a:pt x="745" y="39905"/>
                    <a:pt x="792" y="39238"/>
                    <a:pt x="854" y="38581"/>
                  </a:cubicBezTo>
                  <a:cubicBezTo>
                    <a:pt x="871" y="38396"/>
                    <a:pt x="736" y="38234"/>
                    <a:pt x="552" y="38215"/>
                  </a:cubicBezTo>
                  <a:cubicBezTo>
                    <a:pt x="542" y="38215"/>
                    <a:pt x="532" y="38214"/>
                    <a:pt x="521" y="38214"/>
                  </a:cubicBezTo>
                  <a:close/>
                  <a:moveTo>
                    <a:pt x="84672" y="40090"/>
                  </a:moveTo>
                  <a:cubicBezTo>
                    <a:pt x="84667" y="40090"/>
                    <a:pt x="84661" y="40090"/>
                    <a:pt x="84656" y="40090"/>
                  </a:cubicBezTo>
                  <a:cubicBezTo>
                    <a:pt x="84469" y="40099"/>
                    <a:pt x="84326" y="40262"/>
                    <a:pt x="84339" y="40448"/>
                  </a:cubicBezTo>
                  <a:cubicBezTo>
                    <a:pt x="84370" y="41108"/>
                    <a:pt x="84389" y="41777"/>
                    <a:pt x="84390" y="42440"/>
                  </a:cubicBezTo>
                  <a:cubicBezTo>
                    <a:pt x="84390" y="42624"/>
                    <a:pt x="84540" y="42772"/>
                    <a:pt x="84724" y="42774"/>
                  </a:cubicBezTo>
                  <a:lnTo>
                    <a:pt x="84725" y="42774"/>
                  </a:lnTo>
                  <a:cubicBezTo>
                    <a:pt x="84730" y="42774"/>
                    <a:pt x="84734" y="42774"/>
                    <a:pt x="84738" y="42774"/>
                  </a:cubicBezTo>
                  <a:cubicBezTo>
                    <a:pt x="84894" y="42774"/>
                    <a:pt x="85059" y="42619"/>
                    <a:pt x="85059" y="42439"/>
                  </a:cubicBezTo>
                  <a:cubicBezTo>
                    <a:pt x="85058" y="41765"/>
                    <a:pt x="85039" y="41085"/>
                    <a:pt x="85006" y="40415"/>
                  </a:cubicBezTo>
                  <a:cubicBezTo>
                    <a:pt x="85002" y="40234"/>
                    <a:pt x="84853" y="40090"/>
                    <a:pt x="84672" y="40090"/>
                  </a:cubicBezTo>
                  <a:close/>
                  <a:moveTo>
                    <a:pt x="334" y="42222"/>
                  </a:moveTo>
                  <a:cubicBezTo>
                    <a:pt x="150" y="42222"/>
                    <a:pt x="0" y="42372"/>
                    <a:pt x="0" y="42557"/>
                  </a:cubicBezTo>
                  <a:cubicBezTo>
                    <a:pt x="0" y="43229"/>
                    <a:pt x="17" y="43910"/>
                    <a:pt x="49" y="44579"/>
                  </a:cubicBezTo>
                  <a:cubicBezTo>
                    <a:pt x="58" y="44758"/>
                    <a:pt x="205" y="44898"/>
                    <a:pt x="382" y="44898"/>
                  </a:cubicBezTo>
                  <a:lnTo>
                    <a:pt x="399" y="44898"/>
                  </a:lnTo>
                  <a:cubicBezTo>
                    <a:pt x="583" y="44888"/>
                    <a:pt x="725" y="44732"/>
                    <a:pt x="716" y="44547"/>
                  </a:cubicBezTo>
                  <a:cubicBezTo>
                    <a:pt x="686" y="43889"/>
                    <a:pt x="669" y="43218"/>
                    <a:pt x="669" y="42557"/>
                  </a:cubicBezTo>
                  <a:cubicBezTo>
                    <a:pt x="669" y="42372"/>
                    <a:pt x="519" y="42222"/>
                    <a:pt x="334" y="42222"/>
                  </a:cubicBezTo>
                  <a:close/>
                  <a:moveTo>
                    <a:pt x="84680" y="44107"/>
                  </a:moveTo>
                  <a:cubicBezTo>
                    <a:pt x="84501" y="44107"/>
                    <a:pt x="84353" y="44249"/>
                    <a:pt x="84348" y="44430"/>
                  </a:cubicBezTo>
                  <a:cubicBezTo>
                    <a:pt x="84319" y="45092"/>
                    <a:pt x="84272" y="45759"/>
                    <a:pt x="84211" y="46418"/>
                  </a:cubicBezTo>
                  <a:cubicBezTo>
                    <a:pt x="84194" y="46601"/>
                    <a:pt x="84329" y="46763"/>
                    <a:pt x="84513" y="46782"/>
                  </a:cubicBezTo>
                  <a:cubicBezTo>
                    <a:pt x="84524" y="46783"/>
                    <a:pt x="84534" y="46783"/>
                    <a:pt x="84545" y="46783"/>
                  </a:cubicBezTo>
                  <a:cubicBezTo>
                    <a:pt x="84718" y="46782"/>
                    <a:pt x="84862" y="46651"/>
                    <a:pt x="84877" y="46478"/>
                  </a:cubicBezTo>
                  <a:cubicBezTo>
                    <a:pt x="84941" y="45811"/>
                    <a:pt x="84986" y="45131"/>
                    <a:pt x="85017" y="44461"/>
                  </a:cubicBezTo>
                  <a:cubicBezTo>
                    <a:pt x="85027" y="44274"/>
                    <a:pt x="84883" y="44115"/>
                    <a:pt x="84697" y="44107"/>
                  </a:cubicBezTo>
                  <a:cubicBezTo>
                    <a:pt x="84691" y="44107"/>
                    <a:pt x="84685" y="44107"/>
                    <a:pt x="84680" y="44107"/>
                  </a:cubicBezTo>
                  <a:close/>
                  <a:moveTo>
                    <a:pt x="528" y="46231"/>
                  </a:moveTo>
                  <a:cubicBezTo>
                    <a:pt x="517" y="46231"/>
                    <a:pt x="506" y="46231"/>
                    <a:pt x="495" y="46232"/>
                  </a:cubicBezTo>
                  <a:cubicBezTo>
                    <a:pt x="309" y="46249"/>
                    <a:pt x="176" y="46413"/>
                    <a:pt x="193" y="46597"/>
                  </a:cubicBezTo>
                  <a:cubicBezTo>
                    <a:pt x="256" y="47266"/>
                    <a:pt x="338" y="47942"/>
                    <a:pt x="432" y="48605"/>
                  </a:cubicBezTo>
                  <a:cubicBezTo>
                    <a:pt x="457" y="48770"/>
                    <a:pt x="598" y="48892"/>
                    <a:pt x="763" y="48892"/>
                  </a:cubicBezTo>
                  <a:cubicBezTo>
                    <a:pt x="768" y="48892"/>
                    <a:pt x="773" y="48892"/>
                    <a:pt x="777" y="48892"/>
                  </a:cubicBezTo>
                  <a:cubicBezTo>
                    <a:pt x="789" y="48892"/>
                    <a:pt x="799" y="48891"/>
                    <a:pt x="810" y="48890"/>
                  </a:cubicBezTo>
                  <a:cubicBezTo>
                    <a:pt x="994" y="48864"/>
                    <a:pt x="1121" y="48694"/>
                    <a:pt x="1095" y="48511"/>
                  </a:cubicBezTo>
                  <a:cubicBezTo>
                    <a:pt x="1001" y="47857"/>
                    <a:pt x="921" y="47191"/>
                    <a:pt x="859" y="46533"/>
                  </a:cubicBezTo>
                  <a:cubicBezTo>
                    <a:pt x="843" y="46360"/>
                    <a:pt x="697" y="46231"/>
                    <a:pt x="528" y="46231"/>
                  </a:cubicBezTo>
                  <a:close/>
                  <a:moveTo>
                    <a:pt x="84311" y="48112"/>
                  </a:moveTo>
                  <a:cubicBezTo>
                    <a:pt x="84149" y="48112"/>
                    <a:pt x="84008" y="48230"/>
                    <a:pt x="83982" y="48394"/>
                  </a:cubicBezTo>
                  <a:cubicBezTo>
                    <a:pt x="83889" y="49049"/>
                    <a:pt x="83780" y="49709"/>
                    <a:pt x="83657" y="50359"/>
                  </a:cubicBezTo>
                  <a:cubicBezTo>
                    <a:pt x="83623" y="50539"/>
                    <a:pt x="83741" y="50715"/>
                    <a:pt x="83923" y="50750"/>
                  </a:cubicBezTo>
                  <a:cubicBezTo>
                    <a:pt x="83943" y="50753"/>
                    <a:pt x="83964" y="50754"/>
                    <a:pt x="83985" y="50756"/>
                  </a:cubicBezTo>
                  <a:cubicBezTo>
                    <a:pt x="84146" y="50756"/>
                    <a:pt x="84284" y="50641"/>
                    <a:pt x="84314" y="50483"/>
                  </a:cubicBezTo>
                  <a:cubicBezTo>
                    <a:pt x="84440" y="49825"/>
                    <a:pt x="84551" y="49153"/>
                    <a:pt x="84643" y="48487"/>
                  </a:cubicBezTo>
                  <a:cubicBezTo>
                    <a:pt x="84666" y="48306"/>
                    <a:pt x="84539" y="48141"/>
                    <a:pt x="84358" y="48115"/>
                  </a:cubicBezTo>
                  <a:cubicBezTo>
                    <a:pt x="84342" y="48113"/>
                    <a:pt x="84326" y="48112"/>
                    <a:pt x="84311" y="48112"/>
                  </a:cubicBezTo>
                  <a:close/>
                  <a:moveTo>
                    <a:pt x="1096" y="50199"/>
                  </a:moveTo>
                  <a:cubicBezTo>
                    <a:pt x="1075" y="50199"/>
                    <a:pt x="1054" y="50201"/>
                    <a:pt x="1033" y="50205"/>
                  </a:cubicBezTo>
                  <a:cubicBezTo>
                    <a:pt x="849" y="50240"/>
                    <a:pt x="731" y="50418"/>
                    <a:pt x="768" y="50601"/>
                  </a:cubicBezTo>
                  <a:cubicBezTo>
                    <a:pt x="895" y="51260"/>
                    <a:pt x="1041" y="51926"/>
                    <a:pt x="1198" y="52578"/>
                  </a:cubicBezTo>
                  <a:cubicBezTo>
                    <a:pt x="1235" y="52726"/>
                    <a:pt x="1370" y="52833"/>
                    <a:pt x="1523" y="52833"/>
                  </a:cubicBezTo>
                  <a:cubicBezTo>
                    <a:pt x="1740" y="52833"/>
                    <a:pt x="1899" y="52629"/>
                    <a:pt x="1849" y="52419"/>
                  </a:cubicBezTo>
                  <a:cubicBezTo>
                    <a:pt x="1693" y="51777"/>
                    <a:pt x="1550" y="51123"/>
                    <a:pt x="1424" y="50474"/>
                  </a:cubicBezTo>
                  <a:cubicBezTo>
                    <a:pt x="1395" y="50312"/>
                    <a:pt x="1254" y="50199"/>
                    <a:pt x="1096" y="50199"/>
                  </a:cubicBezTo>
                  <a:close/>
                  <a:moveTo>
                    <a:pt x="83565" y="52042"/>
                  </a:moveTo>
                  <a:cubicBezTo>
                    <a:pt x="83411" y="52042"/>
                    <a:pt x="83272" y="52148"/>
                    <a:pt x="83239" y="52305"/>
                  </a:cubicBezTo>
                  <a:cubicBezTo>
                    <a:pt x="83084" y="52948"/>
                    <a:pt x="82911" y="53594"/>
                    <a:pt x="82728" y="54228"/>
                  </a:cubicBezTo>
                  <a:cubicBezTo>
                    <a:pt x="82665" y="54442"/>
                    <a:pt x="82825" y="54656"/>
                    <a:pt x="83048" y="54658"/>
                  </a:cubicBezTo>
                  <a:cubicBezTo>
                    <a:pt x="83196" y="54658"/>
                    <a:pt x="83328" y="54559"/>
                    <a:pt x="83369" y="54416"/>
                  </a:cubicBezTo>
                  <a:cubicBezTo>
                    <a:pt x="83557" y="53772"/>
                    <a:pt x="83732" y="53113"/>
                    <a:pt x="83889" y="52461"/>
                  </a:cubicBezTo>
                  <a:cubicBezTo>
                    <a:pt x="83937" y="52279"/>
                    <a:pt x="83826" y="52095"/>
                    <a:pt x="83644" y="52051"/>
                  </a:cubicBezTo>
                  <a:cubicBezTo>
                    <a:pt x="83617" y="52045"/>
                    <a:pt x="83591" y="52042"/>
                    <a:pt x="83565" y="52042"/>
                  </a:cubicBezTo>
                  <a:close/>
                  <a:moveTo>
                    <a:pt x="2043" y="54101"/>
                  </a:moveTo>
                  <a:cubicBezTo>
                    <a:pt x="2012" y="54101"/>
                    <a:pt x="1981" y="54105"/>
                    <a:pt x="1949" y="54114"/>
                  </a:cubicBezTo>
                  <a:cubicBezTo>
                    <a:pt x="1773" y="54168"/>
                    <a:pt x="1672" y="54354"/>
                    <a:pt x="1723" y="54530"/>
                  </a:cubicBezTo>
                  <a:cubicBezTo>
                    <a:pt x="1913" y="55175"/>
                    <a:pt x="2121" y="55823"/>
                    <a:pt x="2342" y="56457"/>
                  </a:cubicBezTo>
                  <a:cubicBezTo>
                    <a:pt x="2389" y="56592"/>
                    <a:pt x="2515" y="56681"/>
                    <a:pt x="2658" y="56681"/>
                  </a:cubicBezTo>
                  <a:cubicBezTo>
                    <a:pt x="2888" y="56681"/>
                    <a:pt x="3049" y="56455"/>
                    <a:pt x="2973" y="56237"/>
                  </a:cubicBezTo>
                  <a:cubicBezTo>
                    <a:pt x="2756" y="55613"/>
                    <a:pt x="2551" y="54975"/>
                    <a:pt x="2365" y="54341"/>
                  </a:cubicBezTo>
                  <a:cubicBezTo>
                    <a:pt x="2322" y="54196"/>
                    <a:pt x="2188" y="54101"/>
                    <a:pt x="2043" y="54101"/>
                  </a:cubicBezTo>
                  <a:close/>
                  <a:moveTo>
                    <a:pt x="82436" y="55912"/>
                  </a:moveTo>
                  <a:cubicBezTo>
                    <a:pt x="82300" y="55912"/>
                    <a:pt x="82171" y="55996"/>
                    <a:pt x="82122" y="56132"/>
                  </a:cubicBezTo>
                  <a:cubicBezTo>
                    <a:pt x="81907" y="56757"/>
                    <a:pt x="81673" y="57387"/>
                    <a:pt x="81428" y="58002"/>
                  </a:cubicBezTo>
                  <a:cubicBezTo>
                    <a:pt x="81340" y="58221"/>
                    <a:pt x="81502" y="58461"/>
                    <a:pt x="81737" y="58461"/>
                  </a:cubicBezTo>
                  <a:cubicBezTo>
                    <a:pt x="81875" y="58461"/>
                    <a:pt x="81998" y="58377"/>
                    <a:pt x="82048" y="58250"/>
                  </a:cubicBezTo>
                  <a:cubicBezTo>
                    <a:pt x="82298" y="57625"/>
                    <a:pt x="82535" y="56986"/>
                    <a:pt x="82755" y="56349"/>
                  </a:cubicBezTo>
                  <a:cubicBezTo>
                    <a:pt x="82811" y="56176"/>
                    <a:pt x="82718" y="55989"/>
                    <a:pt x="82545" y="55930"/>
                  </a:cubicBezTo>
                  <a:cubicBezTo>
                    <a:pt x="82509" y="55918"/>
                    <a:pt x="82473" y="55912"/>
                    <a:pt x="82436" y="55912"/>
                  </a:cubicBezTo>
                  <a:close/>
                  <a:moveTo>
                    <a:pt x="3369" y="57910"/>
                  </a:moveTo>
                  <a:cubicBezTo>
                    <a:pt x="3328" y="57910"/>
                    <a:pt x="3285" y="57918"/>
                    <a:pt x="3245" y="57934"/>
                  </a:cubicBezTo>
                  <a:cubicBezTo>
                    <a:pt x="3079" y="57999"/>
                    <a:pt x="2994" y="58183"/>
                    <a:pt x="3052" y="58351"/>
                  </a:cubicBezTo>
                  <a:cubicBezTo>
                    <a:pt x="3302" y="58973"/>
                    <a:pt x="3571" y="59597"/>
                    <a:pt x="3850" y="60207"/>
                  </a:cubicBezTo>
                  <a:cubicBezTo>
                    <a:pt x="3905" y="60325"/>
                    <a:pt x="4023" y="60401"/>
                    <a:pt x="4153" y="60401"/>
                  </a:cubicBezTo>
                  <a:lnTo>
                    <a:pt x="4153" y="60402"/>
                  </a:lnTo>
                  <a:cubicBezTo>
                    <a:pt x="4398" y="60401"/>
                    <a:pt x="4558" y="60149"/>
                    <a:pt x="4457" y="59927"/>
                  </a:cubicBezTo>
                  <a:cubicBezTo>
                    <a:pt x="4182" y="59328"/>
                    <a:pt x="3918" y="58714"/>
                    <a:pt x="3672" y="58103"/>
                  </a:cubicBezTo>
                  <a:cubicBezTo>
                    <a:pt x="3616" y="57982"/>
                    <a:pt x="3495" y="57910"/>
                    <a:pt x="3369" y="57910"/>
                  </a:cubicBezTo>
                  <a:close/>
                  <a:moveTo>
                    <a:pt x="80947" y="59640"/>
                  </a:moveTo>
                  <a:cubicBezTo>
                    <a:pt x="80820" y="59640"/>
                    <a:pt x="80700" y="59713"/>
                    <a:pt x="80643" y="59836"/>
                  </a:cubicBezTo>
                  <a:cubicBezTo>
                    <a:pt x="80369" y="60439"/>
                    <a:pt x="80076" y="61042"/>
                    <a:pt x="79773" y="61631"/>
                  </a:cubicBezTo>
                  <a:cubicBezTo>
                    <a:pt x="79659" y="61852"/>
                    <a:pt x="79820" y="62118"/>
                    <a:pt x="80070" y="62118"/>
                  </a:cubicBezTo>
                  <a:cubicBezTo>
                    <a:pt x="80196" y="62118"/>
                    <a:pt x="80310" y="62048"/>
                    <a:pt x="80367" y="61937"/>
                  </a:cubicBezTo>
                  <a:cubicBezTo>
                    <a:pt x="80675" y="61340"/>
                    <a:pt x="80972" y="60725"/>
                    <a:pt x="81252" y="60114"/>
                  </a:cubicBezTo>
                  <a:cubicBezTo>
                    <a:pt x="81329" y="59946"/>
                    <a:pt x="81255" y="59747"/>
                    <a:pt x="81086" y="59671"/>
                  </a:cubicBezTo>
                  <a:cubicBezTo>
                    <a:pt x="81041" y="59650"/>
                    <a:pt x="80994" y="59640"/>
                    <a:pt x="80947" y="59640"/>
                  </a:cubicBezTo>
                  <a:close/>
                  <a:moveTo>
                    <a:pt x="5039" y="61546"/>
                  </a:moveTo>
                  <a:cubicBezTo>
                    <a:pt x="4987" y="61546"/>
                    <a:pt x="4934" y="61558"/>
                    <a:pt x="4885" y="61584"/>
                  </a:cubicBezTo>
                  <a:cubicBezTo>
                    <a:pt x="4725" y="61666"/>
                    <a:pt x="4660" y="61858"/>
                    <a:pt x="4734" y="62021"/>
                  </a:cubicBezTo>
                  <a:cubicBezTo>
                    <a:pt x="5042" y="62617"/>
                    <a:pt x="5370" y="63212"/>
                    <a:pt x="5707" y="63793"/>
                  </a:cubicBezTo>
                  <a:cubicBezTo>
                    <a:pt x="5766" y="63895"/>
                    <a:pt x="5876" y="63959"/>
                    <a:pt x="5995" y="63959"/>
                  </a:cubicBezTo>
                  <a:lnTo>
                    <a:pt x="5995" y="63959"/>
                  </a:lnTo>
                  <a:cubicBezTo>
                    <a:pt x="6253" y="63958"/>
                    <a:pt x="6414" y="63679"/>
                    <a:pt x="6285" y="63456"/>
                  </a:cubicBezTo>
                  <a:cubicBezTo>
                    <a:pt x="5952" y="62885"/>
                    <a:pt x="5632" y="62298"/>
                    <a:pt x="5329" y="61713"/>
                  </a:cubicBezTo>
                  <a:cubicBezTo>
                    <a:pt x="5267" y="61606"/>
                    <a:pt x="5155" y="61546"/>
                    <a:pt x="5039" y="61546"/>
                  </a:cubicBezTo>
                  <a:close/>
                  <a:moveTo>
                    <a:pt x="5995" y="63959"/>
                  </a:moveTo>
                  <a:cubicBezTo>
                    <a:pt x="5995" y="63959"/>
                    <a:pt x="5995" y="63959"/>
                    <a:pt x="5995" y="63959"/>
                  </a:cubicBezTo>
                  <a:lnTo>
                    <a:pt x="5996" y="63959"/>
                  </a:lnTo>
                  <a:cubicBezTo>
                    <a:pt x="5996" y="63959"/>
                    <a:pt x="5996" y="63959"/>
                    <a:pt x="5995" y="63959"/>
                  </a:cubicBezTo>
                  <a:close/>
                  <a:moveTo>
                    <a:pt x="79108" y="63214"/>
                  </a:moveTo>
                  <a:cubicBezTo>
                    <a:pt x="78993" y="63214"/>
                    <a:pt x="78880" y="63273"/>
                    <a:pt x="78818" y="63380"/>
                  </a:cubicBezTo>
                  <a:cubicBezTo>
                    <a:pt x="78488" y="63953"/>
                    <a:pt x="78139" y="64527"/>
                    <a:pt x="77781" y="65083"/>
                  </a:cubicBezTo>
                  <a:cubicBezTo>
                    <a:pt x="77638" y="65306"/>
                    <a:pt x="77797" y="65598"/>
                    <a:pt x="78063" y="65599"/>
                  </a:cubicBezTo>
                  <a:cubicBezTo>
                    <a:pt x="78177" y="65599"/>
                    <a:pt x="78283" y="65540"/>
                    <a:pt x="78344" y="65445"/>
                  </a:cubicBezTo>
                  <a:cubicBezTo>
                    <a:pt x="78708" y="64879"/>
                    <a:pt x="79063" y="64296"/>
                    <a:pt x="79398" y="63715"/>
                  </a:cubicBezTo>
                  <a:cubicBezTo>
                    <a:pt x="79490" y="63554"/>
                    <a:pt x="79436" y="63351"/>
                    <a:pt x="79275" y="63259"/>
                  </a:cubicBezTo>
                  <a:cubicBezTo>
                    <a:pt x="79222" y="63228"/>
                    <a:pt x="79165" y="63214"/>
                    <a:pt x="79108" y="63214"/>
                  </a:cubicBezTo>
                  <a:close/>
                  <a:moveTo>
                    <a:pt x="7041" y="65000"/>
                  </a:moveTo>
                  <a:cubicBezTo>
                    <a:pt x="6979" y="65000"/>
                    <a:pt x="6917" y="65017"/>
                    <a:pt x="6861" y="65053"/>
                  </a:cubicBezTo>
                  <a:cubicBezTo>
                    <a:pt x="6705" y="65153"/>
                    <a:pt x="6661" y="65361"/>
                    <a:pt x="6761" y="65516"/>
                  </a:cubicBezTo>
                  <a:cubicBezTo>
                    <a:pt x="7124" y="66079"/>
                    <a:pt x="7506" y="66641"/>
                    <a:pt x="7896" y="67187"/>
                  </a:cubicBezTo>
                  <a:cubicBezTo>
                    <a:pt x="7958" y="67275"/>
                    <a:pt x="8059" y="67329"/>
                    <a:pt x="8169" y="67329"/>
                  </a:cubicBezTo>
                  <a:cubicBezTo>
                    <a:pt x="8440" y="67329"/>
                    <a:pt x="8598" y="67021"/>
                    <a:pt x="8440" y="66799"/>
                  </a:cubicBezTo>
                  <a:cubicBezTo>
                    <a:pt x="8056" y="66262"/>
                    <a:pt x="7680" y="65708"/>
                    <a:pt x="7322" y="65153"/>
                  </a:cubicBezTo>
                  <a:cubicBezTo>
                    <a:pt x="7258" y="65054"/>
                    <a:pt x="7151" y="65000"/>
                    <a:pt x="7041" y="65000"/>
                  </a:cubicBezTo>
                  <a:close/>
                  <a:moveTo>
                    <a:pt x="76938" y="66594"/>
                  </a:moveTo>
                  <a:cubicBezTo>
                    <a:pt x="76834" y="66594"/>
                    <a:pt x="76731" y="66642"/>
                    <a:pt x="76666" y="66734"/>
                  </a:cubicBezTo>
                  <a:cubicBezTo>
                    <a:pt x="76282" y="67272"/>
                    <a:pt x="75882" y="67809"/>
                    <a:pt x="75474" y="68330"/>
                  </a:cubicBezTo>
                  <a:cubicBezTo>
                    <a:pt x="75301" y="68550"/>
                    <a:pt x="75457" y="68871"/>
                    <a:pt x="75736" y="68871"/>
                  </a:cubicBezTo>
                  <a:cubicBezTo>
                    <a:pt x="75838" y="68871"/>
                    <a:pt x="75936" y="68824"/>
                    <a:pt x="75998" y="68744"/>
                  </a:cubicBezTo>
                  <a:cubicBezTo>
                    <a:pt x="76414" y="68214"/>
                    <a:pt x="76822" y="67670"/>
                    <a:pt x="77210" y="67122"/>
                  </a:cubicBezTo>
                  <a:cubicBezTo>
                    <a:pt x="77318" y="66972"/>
                    <a:pt x="77283" y="66763"/>
                    <a:pt x="77132" y="66655"/>
                  </a:cubicBezTo>
                  <a:cubicBezTo>
                    <a:pt x="77073" y="66614"/>
                    <a:pt x="77005" y="66594"/>
                    <a:pt x="76938" y="66594"/>
                  </a:cubicBezTo>
                  <a:close/>
                  <a:moveTo>
                    <a:pt x="9368" y="68260"/>
                  </a:moveTo>
                  <a:cubicBezTo>
                    <a:pt x="9296" y="68260"/>
                    <a:pt x="9223" y="68283"/>
                    <a:pt x="9162" y="68331"/>
                  </a:cubicBezTo>
                  <a:cubicBezTo>
                    <a:pt x="9015" y="68447"/>
                    <a:pt x="8991" y="68660"/>
                    <a:pt x="9109" y="68805"/>
                  </a:cubicBezTo>
                  <a:cubicBezTo>
                    <a:pt x="9525" y="69332"/>
                    <a:pt x="9959" y="69856"/>
                    <a:pt x="10399" y="70364"/>
                  </a:cubicBezTo>
                  <a:cubicBezTo>
                    <a:pt x="10462" y="70437"/>
                    <a:pt x="10554" y="70479"/>
                    <a:pt x="10651" y="70479"/>
                  </a:cubicBezTo>
                  <a:lnTo>
                    <a:pt x="10651" y="70479"/>
                  </a:lnTo>
                  <a:cubicBezTo>
                    <a:pt x="10937" y="70479"/>
                    <a:pt x="11090" y="70141"/>
                    <a:pt x="10902" y="69926"/>
                  </a:cubicBezTo>
                  <a:cubicBezTo>
                    <a:pt x="10470" y="69426"/>
                    <a:pt x="10044" y="68909"/>
                    <a:pt x="9634" y="68390"/>
                  </a:cubicBezTo>
                  <a:cubicBezTo>
                    <a:pt x="9569" y="68305"/>
                    <a:pt x="9469" y="68260"/>
                    <a:pt x="9368" y="68260"/>
                  </a:cubicBezTo>
                  <a:close/>
                  <a:moveTo>
                    <a:pt x="10651" y="70479"/>
                  </a:moveTo>
                  <a:lnTo>
                    <a:pt x="10651" y="70479"/>
                  </a:lnTo>
                  <a:cubicBezTo>
                    <a:pt x="10651" y="70479"/>
                    <a:pt x="10651" y="70479"/>
                    <a:pt x="10650" y="70479"/>
                  </a:cubicBezTo>
                  <a:lnTo>
                    <a:pt x="10652" y="70479"/>
                  </a:lnTo>
                  <a:cubicBezTo>
                    <a:pt x="10652" y="70479"/>
                    <a:pt x="10651" y="70479"/>
                    <a:pt x="10651" y="70479"/>
                  </a:cubicBezTo>
                  <a:close/>
                  <a:moveTo>
                    <a:pt x="74457" y="69755"/>
                  </a:moveTo>
                  <a:cubicBezTo>
                    <a:pt x="74364" y="69755"/>
                    <a:pt x="74271" y="69793"/>
                    <a:pt x="74205" y="69868"/>
                  </a:cubicBezTo>
                  <a:cubicBezTo>
                    <a:pt x="73775" y="70368"/>
                    <a:pt x="73324" y="70865"/>
                    <a:pt x="72869" y="71344"/>
                  </a:cubicBezTo>
                  <a:cubicBezTo>
                    <a:pt x="72666" y="71556"/>
                    <a:pt x="72817" y="71908"/>
                    <a:pt x="73111" y="71908"/>
                  </a:cubicBezTo>
                  <a:lnTo>
                    <a:pt x="73111" y="71908"/>
                  </a:lnTo>
                  <a:cubicBezTo>
                    <a:pt x="73203" y="71908"/>
                    <a:pt x="73291" y="71872"/>
                    <a:pt x="73353" y="71805"/>
                  </a:cubicBezTo>
                  <a:cubicBezTo>
                    <a:pt x="73817" y="71318"/>
                    <a:pt x="74274" y="70813"/>
                    <a:pt x="74712" y="70305"/>
                  </a:cubicBezTo>
                  <a:cubicBezTo>
                    <a:pt x="74830" y="70165"/>
                    <a:pt x="74815" y="69956"/>
                    <a:pt x="74676" y="69836"/>
                  </a:cubicBezTo>
                  <a:cubicBezTo>
                    <a:pt x="74613" y="69781"/>
                    <a:pt x="74535" y="69755"/>
                    <a:pt x="74457" y="69755"/>
                  </a:cubicBezTo>
                  <a:close/>
                  <a:moveTo>
                    <a:pt x="73111" y="71908"/>
                  </a:moveTo>
                  <a:lnTo>
                    <a:pt x="73111" y="71908"/>
                  </a:lnTo>
                  <a:cubicBezTo>
                    <a:pt x="73111" y="71908"/>
                    <a:pt x="73110" y="71908"/>
                    <a:pt x="73110" y="71908"/>
                  </a:cubicBezTo>
                  <a:lnTo>
                    <a:pt x="73112" y="71908"/>
                  </a:lnTo>
                  <a:cubicBezTo>
                    <a:pt x="73111" y="71908"/>
                    <a:pt x="73111" y="71908"/>
                    <a:pt x="73111" y="71908"/>
                  </a:cubicBezTo>
                  <a:close/>
                  <a:moveTo>
                    <a:pt x="12001" y="71294"/>
                  </a:moveTo>
                  <a:cubicBezTo>
                    <a:pt x="11918" y="71294"/>
                    <a:pt x="11835" y="71325"/>
                    <a:pt x="11770" y="71386"/>
                  </a:cubicBezTo>
                  <a:cubicBezTo>
                    <a:pt x="11636" y="71514"/>
                    <a:pt x="11630" y="71726"/>
                    <a:pt x="11759" y="71860"/>
                  </a:cubicBezTo>
                  <a:cubicBezTo>
                    <a:pt x="12222" y="72345"/>
                    <a:pt x="12703" y="72826"/>
                    <a:pt x="13188" y="73290"/>
                  </a:cubicBezTo>
                  <a:cubicBezTo>
                    <a:pt x="13250" y="73349"/>
                    <a:pt x="13334" y="73383"/>
                    <a:pt x="13420" y="73383"/>
                  </a:cubicBezTo>
                  <a:cubicBezTo>
                    <a:pt x="13721" y="73383"/>
                    <a:pt x="13869" y="73014"/>
                    <a:pt x="13651" y="72806"/>
                  </a:cubicBezTo>
                  <a:cubicBezTo>
                    <a:pt x="13172" y="72350"/>
                    <a:pt x="12698" y="71876"/>
                    <a:pt x="12243" y="71398"/>
                  </a:cubicBezTo>
                  <a:cubicBezTo>
                    <a:pt x="12177" y="71329"/>
                    <a:pt x="12089" y="71294"/>
                    <a:pt x="12001" y="71294"/>
                  </a:cubicBezTo>
                  <a:close/>
                  <a:moveTo>
                    <a:pt x="71699" y="72656"/>
                  </a:moveTo>
                  <a:cubicBezTo>
                    <a:pt x="71614" y="72656"/>
                    <a:pt x="71528" y="72689"/>
                    <a:pt x="71463" y="72755"/>
                  </a:cubicBezTo>
                  <a:cubicBezTo>
                    <a:pt x="70985" y="73211"/>
                    <a:pt x="70490" y="73663"/>
                    <a:pt x="69993" y="74097"/>
                  </a:cubicBezTo>
                  <a:cubicBezTo>
                    <a:pt x="69760" y="74300"/>
                    <a:pt x="69903" y="74683"/>
                    <a:pt x="70211" y="74683"/>
                  </a:cubicBezTo>
                  <a:cubicBezTo>
                    <a:pt x="70212" y="74683"/>
                    <a:pt x="70212" y="74683"/>
                    <a:pt x="70213" y="74683"/>
                  </a:cubicBezTo>
                  <a:lnTo>
                    <a:pt x="70213" y="74684"/>
                  </a:lnTo>
                  <a:cubicBezTo>
                    <a:pt x="70293" y="74684"/>
                    <a:pt x="70371" y="74654"/>
                    <a:pt x="70433" y="74601"/>
                  </a:cubicBezTo>
                  <a:cubicBezTo>
                    <a:pt x="70938" y="74161"/>
                    <a:pt x="71440" y="73701"/>
                    <a:pt x="71925" y="73237"/>
                  </a:cubicBezTo>
                  <a:cubicBezTo>
                    <a:pt x="72063" y="73110"/>
                    <a:pt x="72071" y="72894"/>
                    <a:pt x="71941" y="72759"/>
                  </a:cubicBezTo>
                  <a:cubicBezTo>
                    <a:pt x="71875" y="72691"/>
                    <a:pt x="71787" y="72656"/>
                    <a:pt x="71699" y="72656"/>
                  </a:cubicBezTo>
                  <a:close/>
                  <a:moveTo>
                    <a:pt x="14899" y="74061"/>
                  </a:moveTo>
                  <a:cubicBezTo>
                    <a:pt x="14806" y="74061"/>
                    <a:pt x="14713" y="74100"/>
                    <a:pt x="14648" y="74176"/>
                  </a:cubicBezTo>
                  <a:cubicBezTo>
                    <a:pt x="14525" y="74317"/>
                    <a:pt x="14541" y="74532"/>
                    <a:pt x="14685" y="74652"/>
                  </a:cubicBezTo>
                  <a:cubicBezTo>
                    <a:pt x="15192" y="75092"/>
                    <a:pt x="15717" y="75526"/>
                    <a:pt x="16245" y="75942"/>
                  </a:cubicBezTo>
                  <a:cubicBezTo>
                    <a:pt x="16302" y="75989"/>
                    <a:pt x="16375" y="76013"/>
                    <a:pt x="16451" y="76013"/>
                  </a:cubicBezTo>
                  <a:lnTo>
                    <a:pt x="16451" y="76015"/>
                  </a:lnTo>
                  <a:cubicBezTo>
                    <a:pt x="16768" y="76015"/>
                    <a:pt x="16908" y="75614"/>
                    <a:pt x="16659" y="75418"/>
                  </a:cubicBezTo>
                  <a:cubicBezTo>
                    <a:pt x="16139" y="75007"/>
                    <a:pt x="15623" y="74581"/>
                    <a:pt x="15124" y="74147"/>
                  </a:cubicBezTo>
                  <a:cubicBezTo>
                    <a:pt x="15060" y="74089"/>
                    <a:pt x="14979" y="74061"/>
                    <a:pt x="14899" y="74061"/>
                  </a:cubicBezTo>
                  <a:close/>
                  <a:moveTo>
                    <a:pt x="68674" y="75291"/>
                  </a:moveTo>
                  <a:cubicBezTo>
                    <a:pt x="68599" y="75291"/>
                    <a:pt x="68524" y="75317"/>
                    <a:pt x="68461" y="75368"/>
                  </a:cubicBezTo>
                  <a:cubicBezTo>
                    <a:pt x="67943" y="75778"/>
                    <a:pt x="67410" y="76180"/>
                    <a:pt x="66873" y="76565"/>
                  </a:cubicBezTo>
                  <a:cubicBezTo>
                    <a:pt x="66608" y="76754"/>
                    <a:pt x="66742" y="77172"/>
                    <a:pt x="67065" y="77172"/>
                  </a:cubicBezTo>
                  <a:cubicBezTo>
                    <a:pt x="67066" y="77172"/>
                    <a:pt x="67066" y="77172"/>
                    <a:pt x="67067" y="77172"/>
                  </a:cubicBezTo>
                  <a:lnTo>
                    <a:pt x="67068" y="77173"/>
                  </a:lnTo>
                  <a:cubicBezTo>
                    <a:pt x="67138" y="77172"/>
                    <a:pt x="67205" y="77151"/>
                    <a:pt x="67262" y="77110"/>
                  </a:cubicBezTo>
                  <a:cubicBezTo>
                    <a:pt x="67807" y="76718"/>
                    <a:pt x="68350" y="76310"/>
                    <a:pt x="68876" y="75893"/>
                  </a:cubicBezTo>
                  <a:cubicBezTo>
                    <a:pt x="69025" y="75779"/>
                    <a:pt x="69052" y="75566"/>
                    <a:pt x="68936" y="75418"/>
                  </a:cubicBezTo>
                  <a:cubicBezTo>
                    <a:pt x="68870" y="75335"/>
                    <a:pt x="68773" y="75291"/>
                    <a:pt x="68674" y="75291"/>
                  </a:cubicBezTo>
                  <a:close/>
                  <a:moveTo>
                    <a:pt x="18059" y="76551"/>
                  </a:moveTo>
                  <a:cubicBezTo>
                    <a:pt x="17954" y="76551"/>
                    <a:pt x="17851" y="76600"/>
                    <a:pt x="17786" y="76691"/>
                  </a:cubicBezTo>
                  <a:cubicBezTo>
                    <a:pt x="17678" y="76841"/>
                    <a:pt x="17713" y="77049"/>
                    <a:pt x="17863" y="77157"/>
                  </a:cubicBezTo>
                  <a:cubicBezTo>
                    <a:pt x="18410" y="77548"/>
                    <a:pt x="18972" y="77930"/>
                    <a:pt x="19538" y="78295"/>
                  </a:cubicBezTo>
                  <a:cubicBezTo>
                    <a:pt x="19591" y="78329"/>
                    <a:pt x="19655" y="78348"/>
                    <a:pt x="19719" y="78348"/>
                  </a:cubicBezTo>
                  <a:lnTo>
                    <a:pt x="19720" y="78348"/>
                  </a:lnTo>
                  <a:cubicBezTo>
                    <a:pt x="19869" y="78348"/>
                    <a:pt x="19999" y="78251"/>
                    <a:pt x="20040" y="78108"/>
                  </a:cubicBezTo>
                  <a:cubicBezTo>
                    <a:pt x="20083" y="77965"/>
                    <a:pt x="20027" y="77814"/>
                    <a:pt x="19902" y="77733"/>
                  </a:cubicBezTo>
                  <a:cubicBezTo>
                    <a:pt x="19344" y="77374"/>
                    <a:pt x="18790" y="76998"/>
                    <a:pt x="18252" y="76612"/>
                  </a:cubicBezTo>
                  <a:cubicBezTo>
                    <a:pt x="18193" y="76571"/>
                    <a:pt x="18126" y="76551"/>
                    <a:pt x="18059" y="76551"/>
                  </a:cubicBezTo>
                  <a:close/>
                  <a:moveTo>
                    <a:pt x="65410" y="77634"/>
                  </a:moveTo>
                  <a:cubicBezTo>
                    <a:pt x="65347" y="77634"/>
                    <a:pt x="65284" y="77651"/>
                    <a:pt x="65228" y="77688"/>
                  </a:cubicBezTo>
                  <a:cubicBezTo>
                    <a:pt x="64674" y="78047"/>
                    <a:pt x="64104" y="78398"/>
                    <a:pt x="63534" y="78730"/>
                  </a:cubicBezTo>
                  <a:cubicBezTo>
                    <a:pt x="63403" y="78806"/>
                    <a:pt x="63340" y="78960"/>
                    <a:pt x="63379" y="79106"/>
                  </a:cubicBezTo>
                  <a:cubicBezTo>
                    <a:pt x="63418" y="79252"/>
                    <a:pt x="63552" y="79353"/>
                    <a:pt x="63702" y="79353"/>
                  </a:cubicBezTo>
                  <a:cubicBezTo>
                    <a:pt x="63761" y="79353"/>
                    <a:pt x="63819" y="79337"/>
                    <a:pt x="63871" y="79308"/>
                  </a:cubicBezTo>
                  <a:cubicBezTo>
                    <a:pt x="64450" y="78970"/>
                    <a:pt x="65029" y="78615"/>
                    <a:pt x="65592" y="78249"/>
                  </a:cubicBezTo>
                  <a:cubicBezTo>
                    <a:pt x="65747" y="78149"/>
                    <a:pt x="65791" y="77941"/>
                    <a:pt x="65691" y="77786"/>
                  </a:cubicBezTo>
                  <a:cubicBezTo>
                    <a:pt x="65627" y="77688"/>
                    <a:pt x="65519" y="77634"/>
                    <a:pt x="65410" y="77634"/>
                  </a:cubicBezTo>
                  <a:close/>
                  <a:moveTo>
                    <a:pt x="21426" y="78724"/>
                  </a:moveTo>
                  <a:cubicBezTo>
                    <a:pt x="21311" y="78724"/>
                    <a:pt x="21199" y="78784"/>
                    <a:pt x="21137" y="78891"/>
                  </a:cubicBezTo>
                  <a:cubicBezTo>
                    <a:pt x="21043" y="79053"/>
                    <a:pt x="21101" y="79261"/>
                    <a:pt x="21266" y="79352"/>
                  </a:cubicBezTo>
                  <a:cubicBezTo>
                    <a:pt x="21847" y="79689"/>
                    <a:pt x="22445" y="80016"/>
                    <a:pt x="23041" y="80326"/>
                  </a:cubicBezTo>
                  <a:cubicBezTo>
                    <a:pt x="23089" y="80350"/>
                    <a:pt x="23141" y="80364"/>
                    <a:pt x="23195" y="80364"/>
                  </a:cubicBezTo>
                  <a:cubicBezTo>
                    <a:pt x="23349" y="80364"/>
                    <a:pt x="23484" y="80257"/>
                    <a:pt x="23520" y="80107"/>
                  </a:cubicBezTo>
                  <a:cubicBezTo>
                    <a:pt x="23556" y="79959"/>
                    <a:pt x="23487" y="79802"/>
                    <a:pt x="23349" y="79731"/>
                  </a:cubicBezTo>
                  <a:cubicBezTo>
                    <a:pt x="22762" y="79428"/>
                    <a:pt x="22173" y="79105"/>
                    <a:pt x="21601" y="78774"/>
                  </a:cubicBezTo>
                  <a:cubicBezTo>
                    <a:pt x="21546" y="78740"/>
                    <a:pt x="21486" y="78724"/>
                    <a:pt x="21426" y="78724"/>
                  </a:cubicBezTo>
                  <a:close/>
                  <a:moveTo>
                    <a:pt x="61948" y="79651"/>
                  </a:moveTo>
                  <a:cubicBezTo>
                    <a:pt x="61896" y="79651"/>
                    <a:pt x="61843" y="79663"/>
                    <a:pt x="61794" y="79689"/>
                  </a:cubicBezTo>
                  <a:cubicBezTo>
                    <a:pt x="61208" y="79993"/>
                    <a:pt x="60608" y="80288"/>
                    <a:pt x="60008" y="80565"/>
                  </a:cubicBezTo>
                  <a:cubicBezTo>
                    <a:pt x="59866" y="80631"/>
                    <a:pt x="59788" y="80787"/>
                    <a:pt x="59823" y="80940"/>
                  </a:cubicBezTo>
                  <a:cubicBezTo>
                    <a:pt x="59857" y="81093"/>
                    <a:pt x="59992" y="81202"/>
                    <a:pt x="60149" y="81202"/>
                  </a:cubicBezTo>
                  <a:cubicBezTo>
                    <a:pt x="60196" y="81202"/>
                    <a:pt x="60245" y="81192"/>
                    <a:pt x="60289" y="81172"/>
                  </a:cubicBezTo>
                  <a:cubicBezTo>
                    <a:pt x="60897" y="80892"/>
                    <a:pt x="61509" y="80591"/>
                    <a:pt x="62102" y="80282"/>
                  </a:cubicBezTo>
                  <a:cubicBezTo>
                    <a:pt x="62266" y="80197"/>
                    <a:pt x="62329" y="79995"/>
                    <a:pt x="62244" y="79831"/>
                  </a:cubicBezTo>
                  <a:cubicBezTo>
                    <a:pt x="62185" y="79717"/>
                    <a:pt x="62068" y="79651"/>
                    <a:pt x="61948" y="79651"/>
                  </a:cubicBezTo>
                  <a:close/>
                  <a:moveTo>
                    <a:pt x="25002" y="80576"/>
                  </a:moveTo>
                  <a:cubicBezTo>
                    <a:pt x="24876" y="80576"/>
                    <a:pt x="24755" y="80648"/>
                    <a:pt x="24699" y="80770"/>
                  </a:cubicBezTo>
                  <a:cubicBezTo>
                    <a:pt x="24621" y="80939"/>
                    <a:pt x="24696" y="81137"/>
                    <a:pt x="24863" y="81215"/>
                  </a:cubicBezTo>
                  <a:cubicBezTo>
                    <a:pt x="25474" y="81494"/>
                    <a:pt x="26100" y="81764"/>
                    <a:pt x="26725" y="82014"/>
                  </a:cubicBezTo>
                  <a:cubicBezTo>
                    <a:pt x="26765" y="82031"/>
                    <a:pt x="26807" y="82038"/>
                    <a:pt x="26850" y="82038"/>
                  </a:cubicBezTo>
                  <a:cubicBezTo>
                    <a:pt x="27011" y="82038"/>
                    <a:pt x="27147" y="81925"/>
                    <a:pt x="27177" y="81768"/>
                  </a:cubicBezTo>
                  <a:cubicBezTo>
                    <a:pt x="27208" y="81611"/>
                    <a:pt x="27123" y="81454"/>
                    <a:pt x="26974" y="81394"/>
                  </a:cubicBezTo>
                  <a:cubicBezTo>
                    <a:pt x="26360" y="81146"/>
                    <a:pt x="25744" y="80882"/>
                    <a:pt x="25142" y="80606"/>
                  </a:cubicBezTo>
                  <a:cubicBezTo>
                    <a:pt x="25096" y="80585"/>
                    <a:pt x="25049" y="80576"/>
                    <a:pt x="25002" y="80576"/>
                  </a:cubicBezTo>
                  <a:close/>
                  <a:moveTo>
                    <a:pt x="58305" y="81330"/>
                  </a:moveTo>
                  <a:cubicBezTo>
                    <a:pt x="58265" y="81330"/>
                    <a:pt x="58224" y="81338"/>
                    <a:pt x="58185" y="81353"/>
                  </a:cubicBezTo>
                  <a:cubicBezTo>
                    <a:pt x="57574" y="81601"/>
                    <a:pt x="56949" y="81837"/>
                    <a:pt x="56327" y="82055"/>
                  </a:cubicBezTo>
                  <a:cubicBezTo>
                    <a:pt x="56174" y="82108"/>
                    <a:pt x="56081" y="82266"/>
                    <a:pt x="56108" y="82427"/>
                  </a:cubicBezTo>
                  <a:cubicBezTo>
                    <a:pt x="56136" y="82587"/>
                    <a:pt x="56274" y="82704"/>
                    <a:pt x="56438" y="82704"/>
                  </a:cubicBezTo>
                  <a:cubicBezTo>
                    <a:pt x="56475" y="82704"/>
                    <a:pt x="56512" y="82698"/>
                    <a:pt x="56548" y="82686"/>
                  </a:cubicBezTo>
                  <a:cubicBezTo>
                    <a:pt x="57179" y="82465"/>
                    <a:pt x="57815" y="82225"/>
                    <a:pt x="58437" y="81973"/>
                  </a:cubicBezTo>
                  <a:cubicBezTo>
                    <a:pt x="58604" y="81902"/>
                    <a:pt x="58684" y="81709"/>
                    <a:pt x="58616" y="81539"/>
                  </a:cubicBezTo>
                  <a:cubicBezTo>
                    <a:pt x="58563" y="81410"/>
                    <a:pt x="58437" y="81330"/>
                    <a:pt x="58305" y="81330"/>
                  </a:cubicBezTo>
                  <a:close/>
                  <a:moveTo>
                    <a:pt x="28737" y="82076"/>
                  </a:moveTo>
                  <a:cubicBezTo>
                    <a:pt x="28598" y="82076"/>
                    <a:pt x="28468" y="82163"/>
                    <a:pt x="28420" y="82301"/>
                  </a:cubicBezTo>
                  <a:cubicBezTo>
                    <a:pt x="28361" y="82474"/>
                    <a:pt x="28450" y="82663"/>
                    <a:pt x="28623" y="82725"/>
                  </a:cubicBezTo>
                  <a:cubicBezTo>
                    <a:pt x="29260" y="82945"/>
                    <a:pt x="29911" y="83155"/>
                    <a:pt x="30556" y="83344"/>
                  </a:cubicBezTo>
                  <a:cubicBezTo>
                    <a:pt x="30586" y="83352"/>
                    <a:pt x="30617" y="83358"/>
                    <a:pt x="30649" y="83358"/>
                  </a:cubicBezTo>
                  <a:lnTo>
                    <a:pt x="30649" y="83358"/>
                  </a:lnTo>
                  <a:cubicBezTo>
                    <a:pt x="30815" y="83358"/>
                    <a:pt x="30956" y="83235"/>
                    <a:pt x="30980" y="83071"/>
                  </a:cubicBezTo>
                  <a:cubicBezTo>
                    <a:pt x="31003" y="82906"/>
                    <a:pt x="30903" y="82750"/>
                    <a:pt x="30744" y="82703"/>
                  </a:cubicBezTo>
                  <a:cubicBezTo>
                    <a:pt x="30108" y="82515"/>
                    <a:pt x="29468" y="82311"/>
                    <a:pt x="28843" y="82093"/>
                  </a:cubicBezTo>
                  <a:cubicBezTo>
                    <a:pt x="28808" y="82081"/>
                    <a:pt x="28772" y="82076"/>
                    <a:pt x="28737" y="82076"/>
                  </a:cubicBezTo>
                  <a:close/>
                  <a:moveTo>
                    <a:pt x="30649" y="83358"/>
                  </a:moveTo>
                  <a:cubicBezTo>
                    <a:pt x="30649" y="83358"/>
                    <a:pt x="30648" y="83358"/>
                    <a:pt x="30648" y="83358"/>
                  </a:cubicBezTo>
                  <a:lnTo>
                    <a:pt x="30650" y="83358"/>
                  </a:lnTo>
                  <a:cubicBezTo>
                    <a:pt x="30649" y="83358"/>
                    <a:pt x="30649" y="83358"/>
                    <a:pt x="30649" y="83358"/>
                  </a:cubicBezTo>
                  <a:close/>
                  <a:moveTo>
                    <a:pt x="54540" y="82650"/>
                  </a:moveTo>
                  <a:cubicBezTo>
                    <a:pt x="54504" y="82650"/>
                    <a:pt x="54468" y="82656"/>
                    <a:pt x="54432" y="82668"/>
                  </a:cubicBezTo>
                  <a:cubicBezTo>
                    <a:pt x="53798" y="82856"/>
                    <a:pt x="53152" y="83030"/>
                    <a:pt x="52510" y="83188"/>
                  </a:cubicBezTo>
                  <a:cubicBezTo>
                    <a:pt x="52346" y="83229"/>
                    <a:pt x="52239" y="83385"/>
                    <a:pt x="52258" y="83554"/>
                  </a:cubicBezTo>
                  <a:cubicBezTo>
                    <a:pt x="52278" y="83721"/>
                    <a:pt x="52421" y="83846"/>
                    <a:pt x="52591" y="83848"/>
                  </a:cubicBezTo>
                  <a:cubicBezTo>
                    <a:pt x="52616" y="83846"/>
                    <a:pt x="52644" y="83843"/>
                    <a:pt x="52669" y="83837"/>
                  </a:cubicBezTo>
                  <a:cubicBezTo>
                    <a:pt x="53320" y="83678"/>
                    <a:pt x="53977" y="83499"/>
                    <a:pt x="54622" y="83308"/>
                  </a:cubicBezTo>
                  <a:cubicBezTo>
                    <a:pt x="54805" y="83261"/>
                    <a:pt x="54913" y="83071"/>
                    <a:pt x="54860" y="82889"/>
                  </a:cubicBezTo>
                  <a:cubicBezTo>
                    <a:pt x="54816" y="82743"/>
                    <a:pt x="54684" y="82650"/>
                    <a:pt x="54540" y="82650"/>
                  </a:cubicBezTo>
                  <a:close/>
                  <a:moveTo>
                    <a:pt x="32588" y="83207"/>
                  </a:moveTo>
                  <a:cubicBezTo>
                    <a:pt x="32437" y="83207"/>
                    <a:pt x="32300" y="83310"/>
                    <a:pt x="32264" y="83463"/>
                  </a:cubicBezTo>
                  <a:cubicBezTo>
                    <a:pt x="32220" y="83643"/>
                    <a:pt x="32330" y="83824"/>
                    <a:pt x="32509" y="83868"/>
                  </a:cubicBezTo>
                  <a:cubicBezTo>
                    <a:pt x="33162" y="84025"/>
                    <a:pt x="33826" y="84170"/>
                    <a:pt x="34486" y="84297"/>
                  </a:cubicBezTo>
                  <a:cubicBezTo>
                    <a:pt x="34507" y="84300"/>
                    <a:pt x="34528" y="84303"/>
                    <a:pt x="34550" y="84303"/>
                  </a:cubicBezTo>
                  <a:cubicBezTo>
                    <a:pt x="34551" y="84303"/>
                    <a:pt x="34552" y="84303"/>
                    <a:pt x="34553" y="84303"/>
                  </a:cubicBezTo>
                  <a:cubicBezTo>
                    <a:pt x="34726" y="84303"/>
                    <a:pt x="34870" y="84173"/>
                    <a:pt x="34886" y="84000"/>
                  </a:cubicBezTo>
                  <a:cubicBezTo>
                    <a:pt x="34903" y="83827"/>
                    <a:pt x="34783" y="83671"/>
                    <a:pt x="34613" y="83640"/>
                  </a:cubicBezTo>
                  <a:cubicBezTo>
                    <a:pt x="33963" y="83514"/>
                    <a:pt x="33309" y="83373"/>
                    <a:pt x="32667" y="83217"/>
                  </a:cubicBezTo>
                  <a:cubicBezTo>
                    <a:pt x="32641" y="83210"/>
                    <a:pt x="32614" y="83207"/>
                    <a:pt x="32588" y="83207"/>
                  </a:cubicBezTo>
                  <a:close/>
                  <a:moveTo>
                    <a:pt x="50638" y="83608"/>
                  </a:moveTo>
                  <a:cubicBezTo>
                    <a:pt x="50614" y="83608"/>
                    <a:pt x="50591" y="83611"/>
                    <a:pt x="50567" y="83616"/>
                  </a:cubicBezTo>
                  <a:cubicBezTo>
                    <a:pt x="49918" y="83742"/>
                    <a:pt x="49258" y="83856"/>
                    <a:pt x="48604" y="83951"/>
                  </a:cubicBezTo>
                  <a:cubicBezTo>
                    <a:pt x="48431" y="83977"/>
                    <a:pt x="48307" y="84132"/>
                    <a:pt x="48319" y="84306"/>
                  </a:cubicBezTo>
                  <a:cubicBezTo>
                    <a:pt x="48333" y="84481"/>
                    <a:pt x="48477" y="84616"/>
                    <a:pt x="48653" y="84617"/>
                  </a:cubicBezTo>
                  <a:cubicBezTo>
                    <a:pt x="48668" y="84616"/>
                    <a:pt x="48684" y="84616"/>
                    <a:pt x="48701" y="84613"/>
                  </a:cubicBezTo>
                  <a:cubicBezTo>
                    <a:pt x="49364" y="84515"/>
                    <a:pt x="50036" y="84402"/>
                    <a:pt x="50694" y="84273"/>
                  </a:cubicBezTo>
                  <a:cubicBezTo>
                    <a:pt x="50879" y="84241"/>
                    <a:pt x="51001" y="84063"/>
                    <a:pt x="50964" y="83880"/>
                  </a:cubicBezTo>
                  <a:cubicBezTo>
                    <a:pt x="50934" y="83719"/>
                    <a:pt x="50793" y="83608"/>
                    <a:pt x="50638" y="83608"/>
                  </a:cubicBezTo>
                  <a:close/>
                  <a:moveTo>
                    <a:pt x="36524" y="83964"/>
                  </a:moveTo>
                  <a:cubicBezTo>
                    <a:pt x="36360" y="83964"/>
                    <a:pt x="36217" y="84084"/>
                    <a:pt x="36193" y="84252"/>
                  </a:cubicBezTo>
                  <a:cubicBezTo>
                    <a:pt x="36167" y="84437"/>
                    <a:pt x="36296" y="84606"/>
                    <a:pt x="36482" y="84631"/>
                  </a:cubicBezTo>
                  <a:cubicBezTo>
                    <a:pt x="37147" y="84726"/>
                    <a:pt x="37823" y="84805"/>
                    <a:pt x="38491" y="84869"/>
                  </a:cubicBezTo>
                  <a:cubicBezTo>
                    <a:pt x="38501" y="84870"/>
                    <a:pt x="38512" y="84870"/>
                    <a:pt x="38523" y="84870"/>
                  </a:cubicBezTo>
                  <a:cubicBezTo>
                    <a:pt x="38702" y="84870"/>
                    <a:pt x="38849" y="84731"/>
                    <a:pt x="38858" y="84552"/>
                  </a:cubicBezTo>
                  <a:cubicBezTo>
                    <a:pt x="38865" y="84373"/>
                    <a:pt x="38732" y="84220"/>
                    <a:pt x="38553" y="84203"/>
                  </a:cubicBezTo>
                  <a:cubicBezTo>
                    <a:pt x="37896" y="84141"/>
                    <a:pt x="37232" y="84062"/>
                    <a:pt x="36576" y="83968"/>
                  </a:cubicBezTo>
                  <a:cubicBezTo>
                    <a:pt x="36559" y="83965"/>
                    <a:pt x="36541" y="83964"/>
                    <a:pt x="36524" y="83964"/>
                  </a:cubicBezTo>
                  <a:close/>
                  <a:moveTo>
                    <a:pt x="46655" y="84190"/>
                  </a:moveTo>
                  <a:cubicBezTo>
                    <a:pt x="46646" y="84190"/>
                    <a:pt x="46637" y="84190"/>
                    <a:pt x="46628" y="84191"/>
                  </a:cubicBezTo>
                  <a:cubicBezTo>
                    <a:pt x="45971" y="84256"/>
                    <a:pt x="45302" y="84305"/>
                    <a:pt x="44642" y="84338"/>
                  </a:cubicBezTo>
                  <a:cubicBezTo>
                    <a:pt x="44460" y="84347"/>
                    <a:pt x="44319" y="84499"/>
                    <a:pt x="44323" y="84681"/>
                  </a:cubicBezTo>
                  <a:cubicBezTo>
                    <a:pt x="44328" y="84861"/>
                    <a:pt x="44477" y="85007"/>
                    <a:pt x="44659" y="85007"/>
                  </a:cubicBezTo>
                  <a:cubicBezTo>
                    <a:pt x="44665" y="85007"/>
                    <a:pt x="44669" y="85005"/>
                    <a:pt x="44675" y="85005"/>
                  </a:cubicBezTo>
                  <a:cubicBezTo>
                    <a:pt x="45346" y="84972"/>
                    <a:pt x="46025" y="84922"/>
                    <a:pt x="46693" y="84857"/>
                  </a:cubicBezTo>
                  <a:cubicBezTo>
                    <a:pt x="46875" y="84837"/>
                    <a:pt x="47007" y="84675"/>
                    <a:pt x="46989" y="84493"/>
                  </a:cubicBezTo>
                  <a:cubicBezTo>
                    <a:pt x="46971" y="84320"/>
                    <a:pt x="46826" y="84190"/>
                    <a:pt x="46655" y="84190"/>
                  </a:cubicBezTo>
                  <a:close/>
                  <a:moveTo>
                    <a:pt x="40525" y="84344"/>
                  </a:moveTo>
                  <a:cubicBezTo>
                    <a:pt x="40347" y="84344"/>
                    <a:pt x="40200" y="84484"/>
                    <a:pt x="40191" y="84663"/>
                  </a:cubicBezTo>
                  <a:cubicBezTo>
                    <a:pt x="40184" y="84846"/>
                    <a:pt x="40325" y="85002"/>
                    <a:pt x="40508" y="85012"/>
                  </a:cubicBezTo>
                  <a:cubicBezTo>
                    <a:pt x="41177" y="85043"/>
                    <a:pt x="41858" y="85060"/>
                    <a:pt x="42530" y="85060"/>
                  </a:cubicBezTo>
                  <a:lnTo>
                    <a:pt x="42653" y="85060"/>
                  </a:lnTo>
                  <a:cubicBezTo>
                    <a:pt x="42837" y="85060"/>
                    <a:pt x="42987" y="84910"/>
                    <a:pt x="42987" y="84725"/>
                  </a:cubicBezTo>
                  <a:cubicBezTo>
                    <a:pt x="42984" y="84541"/>
                    <a:pt x="42835" y="84393"/>
                    <a:pt x="42652" y="84391"/>
                  </a:cubicBezTo>
                  <a:lnTo>
                    <a:pt x="42530" y="84391"/>
                  </a:lnTo>
                  <a:cubicBezTo>
                    <a:pt x="41869" y="84391"/>
                    <a:pt x="41198" y="84374"/>
                    <a:pt x="40539" y="84344"/>
                  </a:cubicBezTo>
                  <a:cubicBezTo>
                    <a:pt x="40534" y="84344"/>
                    <a:pt x="40529" y="84344"/>
                    <a:pt x="40525" y="8434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8"/>
            <p:cNvSpPr/>
            <p:nvPr/>
          </p:nvSpPr>
          <p:spPr>
            <a:xfrm>
              <a:off x="1100275" y="1286250"/>
              <a:ext cx="884050" cy="881100"/>
            </a:xfrm>
            <a:custGeom>
              <a:avLst/>
              <a:gdLst/>
              <a:ahLst/>
              <a:cxnLst/>
              <a:rect l="l" t="t" r="r" b="b"/>
              <a:pathLst>
                <a:path w="35362" h="35244" extrusionOk="0">
                  <a:moveTo>
                    <a:pt x="17404" y="8222"/>
                  </a:moveTo>
                  <a:lnTo>
                    <a:pt x="22260" y="21300"/>
                  </a:lnTo>
                  <a:lnTo>
                    <a:pt x="12646" y="21300"/>
                  </a:lnTo>
                  <a:lnTo>
                    <a:pt x="17404" y="8222"/>
                  </a:lnTo>
                  <a:close/>
                  <a:moveTo>
                    <a:pt x="13727" y="0"/>
                  </a:moveTo>
                  <a:lnTo>
                    <a:pt x="1" y="35243"/>
                  </a:lnTo>
                  <a:lnTo>
                    <a:pt x="7549" y="35243"/>
                  </a:lnTo>
                  <a:lnTo>
                    <a:pt x="10457" y="27238"/>
                  </a:lnTo>
                  <a:lnTo>
                    <a:pt x="24545" y="27238"/>
                  </a:lnTo>
                  <a:lnTo>
                    <a:pt x="27621" y="35243"/>
                  </a:lnTo>
                  <a:lnTo>
                    <a:pt x="35362" y="35243"/>
                  </a:lnTo>
                  <a:lnTo>
                    <a:pt x="212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8"/>
            <p:cNvSpPr/>
            <p:nvPr/>
          </p:nvSpPr>
          <p:spPr>
            <a:xfrm>
              <a:off x="2913700" y="405275"/>
              <a:ext cx="1792200" cy="1792175"/>
            </a:xfrm>
            <a:custGeom>
              <a:avLst/>
              <a:gdLst/>
              <a:ahLst/>
              <a:cxnLst/>
              <a:rect l="l" t="t" r="r" b="b"/>
              <a:pathLst>
                <a:path w="71688" h="71687" extrusionOk="0">
                  <a:moveTo>
                    <a:pt x="35844" y="1"/>
                  </a:moveTo>
                  <a:cubicBezTo>
                    <a:pt x="26337" y="1"/>
                    <a:pt x="17221" y="3776"/>
                    <a:pt x="10499" y="10498"/>
                  </a:cubicBezTo>
                  <a:cubicBezTo>
                    <a:pt x="3777" y="17221"/>
                    <a:pt x="0" y="26338"/>
                    <a:pt x="0" y="35843"/>
                  </a:cubicBezTo>
                  <a:cubicBezTo>
                    <a:pt x="0" y="45350"/>
                    <a:pt x="3777" y="54466"/>
                    <a:pt x="10499" y="61188"/>
                  </a:cubicBezTo>
                  <a:cubicBezTo>
                    <a:pt x="17221" y="67911"/>
                    <a:pt x="26337" y="71687"/>
                    <a:pt x="35844" y="71687"/>
                  </a:cubicBezTo>
                  <a:cubicBezTo>
                    <a:pt x="45351" y="71687"/>
                    <a:pt x="54467" y="67911"/>
                    <a:pt x="61189" y="61188"/>
                  </a:cubicBezTo>
                  <a:cubicBezTo>
                    <a:pt x="67910" y="54466"/>
                    <a:pt x="71688" y="45350"/>
                    <a:pt x="71688" y="35843"/>
                  </a:cubicBezTo>
                  <a:cubicBezTo>
                    <a:pt x="71688" y="26338"/>
                    <a:pt x="67910" y="17221"/>
                    <a:pt x="61189" y="10498"/>
                  </a:cubicBezTo>
                  <a:cubicBezTo>
                    <a:pt x="54467" y="3776"/>
                    <a:pt x="45351" y="1"/>
                    <a:pt x="358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8"/>
            <p:cNvSpPr/>
            <p:nvPr/>
          </p:nvSpPr>
          <p:spPr>
            <a:xfrm>
              <a:off x="2746525" y="238125"/>
              <a:ext cx="2126550" cy="2126500"/>
            </a:xfrm>
            <a:custGeom>
              <a:avLst/>
              <a:gdLst/>
              <a:ahLst/>
              <a:cxnLst/>
              <a:rect l="l" t="t" r="r" b="b"/>
              <a:pathLst>
                <a:path w="85062" h="85060" extrusionOk="0">
                  <a:moveTo>
                    <a:pt x="42472" y="0"/>
                  </a:moveTo>
                  <a:cubicBezTo>
                    <a:pt x="42288" y="0"/>
                    <a:pt x="42167" y="150"/>
                    <a:pt x="42167" y="335"/>
                  </a:cubicBezTo>
                  <a:cubicBezTo>
                    <a:pt x="42167" y="519"/>
                    <a:pt x="42346" y="669"/>
                    <a:pt x="42531" y="669"/>
                  </a:cubicBezTo>
                  <a:cubicBezTo>
                    <a:pt x="43179" y="669"/>
                    <a:pt x="43823" y="684"/>
                    <a:pt x="44463" y="713"/>
                  </a:cubicBezTo>
                  <a:lnTo>
                    <a:pt x="44479" y="713"/>
                  </a:lnTo>
                  <a:cubicBezTo>
                    <a:pt x="44481" y="713"/>
                    <a:pt x="44482" y="713"/>
                    <a:pt x="44484" y="713"/>
                  </a:cubicBezTo>
                  <a:cubicBezTo>
                    <a:pt x="44665" y="713"/>
                    <a:pt x="44814" y="568"/>
                    <a:pt x="44818" y="387"/>
                  </a:cubicBezTo>
                  <a:cubicBezTo>
                    <a:pt x="44821" y="203"/>
                    <a:pt x="44677" y="50"/>
                    <a:pt x="44494" y="46"/>
                  </a:cubicBezTo>
                  <a:cubicBezTo>
                    <a:pt x="43845" y="15"/>
                    <a:pt x="43185" y="0"/>
                    <a:pt x="42531" y="0"/>
                  </a:cubicBezTo>
                  <a:close/>
                  <a:moveTo>
                    <a:pt x="40458" y="50"/>
                  </a:moveTo>
                  <a:cubicBezTo>
                    <a:pt x="40455" y="50"/>
                    <a:pt x="40453" y="50"/>
                    <a:pt x="40450" y="50"/>
                  </a:cubicBezTo>
                  <a:cubicBezTo>
                    <a:pt x="39778" y="82"/>
                    <a:pt x="39098" y="132"/>
                    <a:pt x="38432" y="196"/>
                  </a:cubicBezTo>
                  <a:cubicBezTo>
                    <a:pt x="38255" y="214"/>
                    <a:pt x="38123" y="367"/>
                    <a:pt x="38132" y="545"/>
                  </a:cubicBezTo>
                  <a:cubicBezTo>
                    <a:pt x="38139" y="722"/>
                    <a:pt x="38285" y="862"/>
                    <a:pt x="38464" y="863"/>
                  </a:cubicBezTo>
                  <a:cubicBezTo>
                    <a:pt x="38475" y="863"/>
                    <a:pt x="38485" y="863"/>
                    <a:pt x="38496" y="862"/>
                  </a:cubicBezTo>
                  <a:cubicBezTo>
                    <a:pt x="39153" y="799"/>
                    <a:pt x="39820" y="751"/>
                    <a:pt x="40482" y="719"/>
                  </a:cubicBezTo>
                  <a:cubicBezTo>
                    <a:pt x="40664" y="705"/>
                    <a:pt x="40802" y="551"/>
                    <a:pt x="40793" y="369"/>
                  </a:cubicBezTo>
                  <a:cubicBezTo>
                    <a:pt x="40784" y="189"/>
                    <a:pt x="40636" y="50"/>
                    <a:pt x="40458" y="50"/>
                  </a:cubicBezTo>
                  <a:close/>
                  <a:moveTo>
                    <a:pt x="46473" y="183"/>
                  </a:moveTo>
                  <a:cubicBezTo>
                    <a:pt x="46302" y="183"/>
                    <a:pt x="46157" y="312"/>
                    <a:pt x="46140" y="485"/>
                  </a:cubicBezTo>
                  <a:cubicBezTo>
                    <a:pt x="46123" y="672"/>
                    <a:pt x="46263" y="837"/>
                    <a:pt x="46449" y="851"/>
                  </a:cubicBezTo>
                  <a:cubicBezTo>
                    <a:pt x="47108" y="912"/>
                    <a:pt x="47773" y="991"/>
                    <a:pt x="48427" y="1083"/>
                  </a:cubicBezTo>
                  <a:cubicBezTo>
                    <a:pt x="48442" y="1085"/>
                    <a:pt x="48459" y="1086"/>
                    <a:pt x="48474" y="1086"/>
                  </a:cubicBezTo>
                  <a:cubicBezTo>
                    <a:pt x="48650" y="1086"/>
                    <a:pt x="48796" y="950"/>
                    <a:pt x="48808" y="775"/>
                  </a:cubicBezTo>
                  <a:cubicBezTo>
                    <a:pt x="48820" y="599"/>
                    <a:pt x="48694" y="444"/>
                    <a:pt x="48521" y="420"/>
                  </a:cubicBezTo>
                  <a:cubicBezTo>
                    <a:pt x="47857" y="326"/>
                    <a:pt x="47180" y="247"/>
                    <a:pt x="46511" y="185"/>
                  </a:cubicBezTo>
                  <a:cubicBezTo>
                    <a:pt x="46498" y="184"/>
                    <a:pt x="46485" y="183"/>
                    <a:pt x="46473" y="183"/>
                  </a:cubicBezTo>
                  <a:close/>
                  <a:moveTo>
                    <a:pt x="36476" y="433"/>
                  </a:moveTo>
                  <a:cubicBezTo>
                    <a:pt x="36459" y="433"/>
                    <a:pt x="36441" y="434"/>
                    <a:pt x="36424" y="437"/>
                  </a:cubicBezTo>
                  <a:cubicBezTo>
                    <a:pt x="35758" y="532"/>
                    <a:pt x="35087" y="646"/>
                    <a:pt x="34429" y="774"/>
                  </a:cubicBezTo>
                  <a:cubicBezTo>
                    <a:pt x="34258" y="804"/>
                    <a:pt x="34139" y="962"/>
                    <a:pt x="34154" y="1135"/>
                  </a:cubicBezTo>
                  <a:cubicBezTo>
                    <a:pt x="34171" y="1306"/>
                    <a:pt x="34315" y="1437"/>
                    <a:pt x="34487" y="1437"/>
                  </a:cubicBezTo>
                  <a:cubicBezTo>
                    <a:pt x="34489" y="1437"/>
                    <a:pt x="34491" y="1437"/>
                    <a:pt x="34493" y="1437"/>
                  </a:cubicBezTo>
                  <a:cubicBezTo>
                    <a:pt x="34514" y="1437"/>
                    <a:pt x="34535" y="1435"/>
                    <a:pt x="34555" y="1430"/>
                  </a:cubicBezTo>
                  <a:cubicBezTo>
                    <a:pt x="35203" y="1305"/>
                    <a:pt x="35864" y="1194"/>
                    <a:pt x="36518" y="1098"/>
                  </a:cubicBezTo>
                  <a:cubicBezTo>
                    <a:pt x="36703" y="1076"/>
                    <a:pt x="36833" y="904"/>
                    <a:pt x="36808" y="719"/>
                  </a:cubicBezTo>
                  <a:cubicBezTo>
                    <a:pt x="36783" y="552"/>
                    <a:pt x="36639" y="433"/>
                    <a:pt x="36476" y="433"/>
                  </a:cubicBezTo>
                  <a:close/>
                  <a:moveTo>
                    <a:pt x="50453" y="746"/>
                  </a:moveTo>
                  <a:cubicBezTo>
                    <a:pt x="50296" y="746"/>
                    <a:pt x="50155" y="857"/>
                    <a:pt x="50125" y="1018"/>
                  </a:cubicBezTo>
                  <a:cubicBezTo>
                    <a:pt x="50090" y="1200"/>
                    <a:pt x="50210" y="1374"/>
                    <a:pt x="50390" y="1409"/>
                  </a:cubicBezTo>
                  <a:cubicBezTo>
                    <a:pt x="51041" y="1534"/>
                    <a:pt x="51695" y="1675"/>
                    <a:pt x="52338" y="1829"/>
                  </a:cubicBezTo>
                  <a:cubicBezTo>
                    <a:pt x="52362" y="1835"/>
                    <a:pt x="52389" y="1839"/>
                    <a:pt x="52415" y="1839"/>
                  </a:cubicBezTo>
                  <a:cubicBezTo>
                    <a:pt x="52585" y="1839"/>
                    <a:pt x="52728" y="1711"/>
                    <a:pt x="52747" y="1543"/>
                  </a:cubicBezTo>
                  <a:cubicBezTo>
                    <a:pt x="52767" y="1374"/>
                    <a:pt x="52658" y="1218"/>
                    <a:pt x="52494" y="1179"/>
                  </a:cubicBezTo>
                  <a:cubicBezTo>
                    <a:pt x="51842" y="1021"/>
                    <a:pt x="51176" y="878"/>
                    <a:pt x="50516" y="752"/>
                  </a:cubicBezTo>
                  <a:cubicBezTo>
                    <a:pt x="50495" y="748"/>
                    <a:pt x="50474" y="746"/>
                    <a:pt x="50453" y="746"/>
                  </a:cubicBezTo>
                  <a:close/>
                  <a:moveTo>
                    <a:pt x="32537" y="1195"/>
                  </a:moveTo>
                  <a:cubicBezTo>
                    <a:pt x="32509" y="1195"/>
                    <a:pt x="32481" y="1199"/>
                    <a:pt x="32452" y="1206"/>
                  </a:cubicBezTo>
                  <a:cubicBezTo>
                    <a:pt x="31800" y="1365"/>
                    <a:pt x="31143" y="1543"/>
                    <a:pt x="30499" y="1732"/>
                  </a:cubicBezTo>
                  <a:cubicBezTo>
                    <a:pt x="30339" y="1779"/>
                    <a:pt x="30239" y="1937"/>
                    <a:pt x="30262" y="2101"/>
                  </a:cubicBezTo>
                  <a:cubicBezTo>
                    <a:pt x="30286" y="2266"/>
                    <a:pt x="30427" y="2388"/>
                    <a:pt x="30594" y="2388"/>
                  </a:cubicBezTo>
                  <a:cubicBezTo>
                    <a:pt x="30626" y="2388"/>
                    <a:pt x="30658" y="2383"/>
                    <a:pt x="30688" y="2374"/>
                  </a:cubicBezTo>
                  <a:cubicBezTo>
                    <a:pt x="31322" y="2187"/>
                    <a:pt x="31970" y="2013"/>
                    <a:pt x="32610" y="1857"/>
                  </a:cubicBezTo>
                  <a:cubicBezTo>
                    <a:pt x="32792" y="1814"/>
                    <a:pt x="32906" y="1632"/>
                    <a:pt x="32862" y="1450"/>
                  </a:cubicBezTo>
                  <a:cubicBezTo>
                    <a:pt x="32825" y="1298"/>
                    <a:pt x="32687" y="1195"/>
                    <a:pt x="32537" y="1195"/>
                  </a:cubicBezTo>
                  <a:close/>
                  <a:moveTo>
                    <a:pt x="54361" y="1686"/>
                  </a:moveTo>
                  <a:cubicBezTo>
                    <a:pt x="54215" y="1686"/>
                    <a:pt x="54081" y="1781"/>
                    <a:pt x="54038" y="1927"/>
                  </a:cubicBezTo>
                  <a:cubicBezTo>
                    <a:pt x="53987" y="2102"/>
                    <a:pt x="54085" y="2286"/>
                    <a:pt x="54260" y="2341"/>
                  </a:cubicBezTo>
                  <a:cubicBezTo>
                    <a:pt x="54895" y="2527"/>
                    <a:pt x="55536" y="2730"/>
                    <a:pt x="56162" y="2947"/>
                  </a:cubicBezTo>
                  <a:cubicBezTo>
                    <a:pt x="56197" y="2960"/>
                    <a:pt x="56233" y="2966"/>
                    <a:pt x="56271" y="2966"/>
                  </a:cubicBezTo>
                  <a:lnTo>
                    <a:pt x="56271" y="2964"/>
                  </a:lnTo>
                  <a:cubicBezTo>
                    <a:pt x="56435" y="2964"/>
                    <a:pt x="56573" y="2846"/>
                    <a:pt x="56600" y="2685"/>
                  </a:cubicBezTo>
                  <a:cubicBezTo>
                    <a:pt x="56628" y="2524"/>
                    <a:pt x="56534" y="2368"/>
                    <a:pt x="56381" y="2313"/>
                  </a:cubicBezTo>
                  <a:cubicBezTo>
                    <a:pt x="55743" y="2093"/>
                    <a:pt x="55094" y="1887"/>
                    <a:pt x="54448" y="1697"/>
                  </a:cubicBezTo>
                  <a:cubicBezTo>
                    <a:pt x="54419" y="1690"/>
                    <a:pt x="54390" y="1686"/>
                    <a:pt x="54361" y="1686"/>
                  </a:cubicBezTo>
                  <a:close/>
                  <a:moveTo>
                    <a:pt x="28679" y="2336"/>
                  </a:moveTo>
                  <a:cubicBezTo>
                    <a:pt x="28644" y="2336"/>
                    <a:pt x="28608" y="2341"/>
                    <a:pt x="28574" y="2353"/>
                  </a:cubicBezTo>
                  <a:cubicBezTo>
                    <a:pt x="27941" y="2573"/>
                    <a:pt x="27305" y="2811"/>
                    <a:pt x="26685" y="3061"/>
                  </a:cubicBezTo>
                  <a:cubicBezTo>
                    <a:pt x="26536" y="3122"/>
                    <a:pt x="26450" y="3278"/>
                    <a:pt x="26480" y="3436"/>
                  </a:cubicBezTo>
                  <a:cubicBezTo>
                    <a:pt x="26512" y="3592"/>
                    <a:pt x="26649" y="3706"/>
                    <a:pt x="26809" y="3706"/>
                  </a:cubicBezTo>
                  <a:cubicBezTo>
                    <a:pt x="26852" y="3706"/>
                    <a:pt x="26894" y="3698"/>
                    <a:pt x="26934" y="3682"/>
                  </a:cubicBezTo>
                  <a:cubicBezTo>
                    <a:pt x="27545" y="3436"/>
                    <a:pt x="28172" y="3201"/>
                    <a:pt x="28794" y="2984"/>
                  </a:cubicBezTo>
                  <a:cubicBezTo>
                    <a:pt x="28965" y="2922"/>
                    <a:pt x="29054" y="2732"/>
                    <a:pt x="28994" y="2561"/>
                  </a:cubicBezTo>
                  <a:cubicBezTo>
                    <a:pt x="28947" y="2422"/>
                    <a:pt x="28817" y="2336"/>
                    <a:pt x="28679" y="2336"/>
                  </a:cubicBezTo>
                  <a:close/>
                  <a:moveTo>
                    <a:pt x="58156" y="2999"/>
                  </a:moveTo>
                  <a:cubicBezTo>
                    <a:pt x="58023" y="2999"/>
                    <a:pt x="57898" y="3078"/>
                    <a:pt x="57846" y="3208"/>
                  </a:cubicBezTo>
                  <a:cubicBezTo>
                    <a:pt x="57778" y="3380"/>
                    <a:pt x="57860" y="3575"/>
                    <a:pt x="58032" y="3644"/>
                  </a:cubicBezTo>
                  <a:cubicBezTo>
                    <a:pt x="58647" y="3889"/>
                    <a:pt x="59263" y="4153"/>
                    <a:pt x="59865" y="4429"/>
                  </a:cubicBezTo>
                  <a:cubicBezTo>
                    <a:pt x="59909" y="4449"/>
                    <a:pt x="59956" y="4460"/>
                    <a:pt x="60004" y="4460"/>
                  </a:cubicBezTo>
                  <a:lnTo>
                    <a:pt x="60006" y="4460"/>
                  </a:lnTo>
                  <a:cubicBezTo>
                    <a:pt x="60162" y="4460"/>
                    <a:pt x="60299" y="4349"/>
                    <a:pt x="60332" y="4196"/>
                  </a:cubicBezTo>
                  <a:cubicBezTo>
                    <a:pt x="60366" y="4043"/>
                    <a:pt x="60287" y="3886"/>
                    <a:pt x="60144" y="3821"/>
                  </a:cubicBezTo>
                  <a:cubicBezTo>
                    <a:pt x="59533" y="3541"/>
                    <a:pt x="58906" y="3272"/>
                    <a:pt x="58281" y="3023"/>
                  </a:cubicBezTo>
                  <a:cubicBezTo>
                    <a:pt x="58240" y="3007"/>
                    <a:pt x="58198" y="2999"/>
                    <a:pt x="58156" y="2999"/>
                  </a:cubicBezTo>
                  <a:close/>
                  <a:moveTo>
                    <a:pt x="24985" y="3822"/>
                  </a:moveTo>
                  <a:cubicBezTo>
                    <a:pt x="24932" y="3822"/>
                    <a:pt x="24879" y="3834"/>
                    <a:pt x="24830" y="3861"/>
                  </a:cubicBezTo>
                  <a:cubicBezTo>
                    <a:pt x="24220" y="4140"/>
                    <a:pt x="23610" y="4439"/>
                    <a:pt x="23016" y="4747"/>
                  </a:cubicBezTo>
                  <a:cubicBezTo>
                    <a:pt x="22878" y="4818"/>
                    <a:pt x="22808" y="4974"/>
                    <a:pt x="22844" y="5123"/>
                  </a:cubicBezTo>
                  <a:cubicBezTo>
                    <a:pt x="22881" y="5273"/>
                    <a:pt x="23016" y="5379"/>
                    <a:pt x="23169" y="5379"/>
                  </a:cubicBezTo>
                  <a:lnTo>
                    <a:pt x="23170" y="5379"/>
                  </a:lnTo>
                  <a:cubicBezTo>
                    <a:pt x="23223" y="5378"/>
                    <a:pt x="23276" y="5364"/>
                    <a:pt x="23324" y="5340"/>
                  </a:cubicBezTo>
                  <a:cubicBezTo>
                    <a:pt x="23909" y="5036"/>
                    <a:pt x="24510" y="4743"/>
                    <a:pt x="25109" y="4467"/>
                  </a:cubicBezTo>
                  <a:cubicBezTo>
                    <a:pt x="25286" y="4396"/>
                    <a:pt x="25368" y="4191"/>
                    <a:pt x="25289" y="4017"/>
                  </a:cubicBezTo>
                  <a:cubicBezTo>
                    <a:pt x="25233" y="3894"/>
                    <a:pt x="25111" y="3822"/>
                    <a:pt x="24985" y="3822"/>
                  </a:cubicBezTo>
                  <a:close/>
                  <a:moveTo>
                    <a:pt x="61820" y="4673"/>
                  </a:moveTo>
                  <a:cubicBezTo>
                    <a:pt x="61699" y="4673"/>
                    <a:pt x="61582" y="4739"/>
                    <a:pt x="61523" y="4854"/>
                  </a:cubicBezTo>
                  <a:cubicBezTo>
                    <a:pt x="61440" y="5015"/>
                    <a:pt x="61500" y="5214"/>
                    <a:pt x="61659" y="5300"/>
                  </a:cubicBezTo>
                  <a:cubicBezTo>
                    <a:pt x="62248" y="5604"/>
                    <a:pt x="62837" y="5927"/>
                    <a:pt x="63410" y="6257"/>
                  </a:cubicBezTo>
                  <a:cubicBezTo>
                    <a:pt x="63460" y="6286"/>
                    <a:pt x="63518" y="6301"/>
                    <a:pt x="63577" y="6301"/>
                  </a:cubicBezTo>
                  <a:cubicBezTo>
                    <a:pt x="63729" y="6301"/>
                    <a:pt x="63861" y="6200"/>
                    <a:pt x="63900" y="6054"/>
                  </a:cubicBezTo>
                  <a:cubicBezTo>
                    <a:pt x="63939" y="5908"/>
                    <a:pt x="63876" y="5754"/>
                    <a:pt x="63744" y="5678"/>
                  </a:cubicBezTo>
                  <a:cubicBezTo>
                    <a:pt x="63163" y="5341"/>
                    <a:pt x="62565" y="5015"/>
                    <a:pt x="61967" y="4707"/>
                  </a:cubicBezTo>
                  <a:cubicBezTo>
                    <a:pt x="61920" y="4684"/>
                    <a:pt x="61870" y="4673"/>
                    <a:pt x="61820" y="4673"/>
                  </a:cubicBezTo>
                  <a:close/>
                  <a:moveTo>
                    <a:pt x="21413" y="5674"/>
                  </a:moveTo>
                  <a:cubicBezTo>
                    <a:pt x="21356" y="5674"/>
                    <a:pt x="21298" y="5689"/>
                    <a:pt x="21245" y="5720"/>
                  </a:cubicBezTo>
                  <a:cubicBezTo>
                    <a:pt x="20666" y="6057"/>
                    <a:pt x="20085" y="6412"/>
                    <a:pt x="19522" y="6775"/>
                  </a:cubicBezTo>
                  <a:cubicBezTo>
                    <a:pt x="19241" y="6957"/>
                    <a:pt x="19370" y="7391"/>
                    <a:pt x="19704" y="7391"/>
                  </a:cubicBezTo>
                  <a:cubicBezTo>
                    <a:pt x="19768" y="7391"/>
                    <a:pt x="19832" y="7372"/>
                    <a:pt x="19886" y="7337"/>
                  </a:cubicBezTo>
                  <a:cubicBezTo>
                    <a:pt x="20440" y="6979"/>
                    <a:pt x="21010" y="6629"/>
                    <a:pt x="21581" y="6298"/>
                  </a:cubicBezTo>
                  <a:cubicBezTo>
                    <a:pt x="21741" y="6206"/>
                    <a:pt x="21794" y="6001"/>
                    <a:pt x="21702" y="5842"/>
                  </a:cubicBezTo>
                  <a:cubicBezTo>
                    <a:pt x="21640" y="5734"/>
                    <a:pt x="21528" y="5674"/>
                    <a:pt x="21413" y="5674"/>
                  </a:cubicBezTo>
                  <a:close/>
                  <a:moveTo>
                    <a:pt x="65289" y="6677"/>
                  </a:moveTo>
                  <a:cubicBezTo>
                    <a:pt x="65179" y="6677"/>
                    <a:pt x="65072" y="6731"/>
                    <a:pt x="65007" y="6831"/>
                  </a:cubicBezTo>
                  <a:cubicBezTo>
                    <a:pt x="64906" y="6987"/>
                    <a:pt x="64954" y="7198"/>
                    <a:pt x="65112" y="7295"/>
                  </a:cubicBezTo>
                  <a:cubicBezTo>
                    <a:pt x="65667" y="7653"/>
                    <a:pt x="66222" y="8029"/>
                    <a:pt x="66762" y="8413"/>
                  </a:cubicBezTo>
                  <a:cubicBezTo>
                    <a:pt x="66819" y="8454"/>
                    <a:pt x="66887" y="8475"/>
                    <a:pt x="66957" y="8475"/>
                  </a:cubicBezTo>
                  <a:cubicBezTo>
                    <a:pt x="67102" y="8475"/>
                    <a:pt x="67231" y="8381"/>
                    <a:pt x="67275" y="8243"/>
                  </a:cubicBezTo>
                  <a:cubicBezTo>
                    <a:pt x="67319" y="8103"/>
                    <a:pt x="67269" y="7953"/>
                    <a:pt x="67151" y="7868"/>
                  </a:cubicBezTo>
                  <a:cubicBezTo>
                    <a:pt x="66603" y="7479"/>
                    <a:pt x="66039" y="7096"/>
                    <a:pt x="65475" y="6734"/>
                  </a:cubicBezTo>
                  <a:cubicBezTo>
                    <a:pt x="65417" y="6695"/>
                    <a:pt x="65352" y="6677"/>
                    <a:pt x="65289" y="6677"/>
                  </a:cubicBezTo>
                  <a:close/>
                  <a:moveTo>
                    <a:pt x="18050" y="7847"/>
                  </a:moveTo>
                  <a:cubicBezTo>
                    <a:pt x="17981" y="7847"/>
                    <a:pt x="17911" y="7868"/>
                    <a:pt x="17850" y="7912"/>
                  </a:cubicBezTo>
                  <a:cubicBezTo>
                    <a:pt x="17304" y="8302"/>
                    <a:pt x="16761" y="8712"/>
                    <a:pt x="16235" y="9126"/>
                  </a:cubicBezTo>
                  <a:cubicBezTo>
                    <a:pt x="15985" y="9323"/>
                    <a:pt x="16124" y="9724"/>
                    <a:pt x="16443" y="9724"/>
                  </a:cubicBezTo>
                  <a:cubicBezTo>
                    <a:pt x="16517" y="9724"/>
                    <a:pt x="16590" y="9698"/>
                    <a:pt x="16649" y="9651"/>
                  </a:cubicBezTo>
                  <a:cubicBezTo>
                    <a:pt x="17168" y="9243"/>
                    <a:pt x="17703" y="8841"/>
                    <a:pt x="18240" y="8457"/>
                  </a:cubicBezTo>
                  <a:cubicBezTo>
                    <a:pt x="18395" y="8351"/>
                    <a:pt x="18431" y="8138"/>
                    <a:pt x="18322" y="7987"/>
                  </a:cubicBezTo>
                  <a:cubicBezTo>
                    <a:pt x="18258" y="7895"/>
                    <a:pt x="18155" y="7847"/>
                    <a:pt x="18050" y="7847"/>
                  </a:cubicBezTo>
                  <a:close/>
                  <a:moveTo>
                    <a:pt x="68570" y="9013"/>
                  </a:moveTo>
                  <a:cubicBezTo>
                    <a:pt x="68471" y="9013"/>
                    <a:pt x="68373" y="9057"/>
                    <a:pt x="68307" y="9141"/>
                  </a:cubicBezTo>
                  <a:cubicBezTo>
                    <a:pt x="68193" y="9284"/>
                    <a:pt x="68216" y="9491"/>
                    <a:pt x="68357" y="9607"/>
                  </a:cubicBezTo>
                  <a:cubicBezTo>
                    <a:pt x="68877" y="10015"/>
                    <a:pt x="69393" y="10441"/>
                    <a:pt x="69893" y="10875"/>
                  </a:cubicBezTo>
                  <a:cubicBezTo>
                    <a:pt x="69953" y="10925"/>
                    <a:pt x="70028" y="10955"/>
                    <a:pt x="70106" y="10955"/>
                  </a:cubicBezTo>
                  <a:cubicBezTo>
                    <a:pt x="70108" y="10955"/>
                    <a:pt x="70110" y="10955"/>
                    <a:pt x="70112" y="10955"/>
                  </a:cubicBezTo>
                  <a:lnTo>
                    <a:pt x="70112" y="10957"/>
                  </a:lnTo>
                  <a:cubicBezTo>
                    <a:pt x="70423" y="10957"/>
                    <a:pt x="70567" y="10572"/>
                    <a:pt x="70332" y="10368"/>
                  </a:cubicBezTo>
                  <a:cubicBezTo>
                    <a:pt x="69824" y="9930"/>
                    <a:pt x="69299" y="9496"/>
                    <a:pt x="68771" y="9080"/>
                  </a:cubicBezTo>
                  <a:cubicBezTo>
                    <a:pt x="68711" y="9035"/>
                    <a:pt x="68640" y="9013"/>
                    <a:pt x="68570" y="9013"/>
                  </a:cubicBezTo>
                  <a:close/>
                  <a:moveTo>
                    <a:pt x="14898" y="10332"/>
                  </a:moveTo>
                  <a:cubicBezTo>
                    <a:pt x="14820" y="10332"/>
                    <a:pt x="14741" y="10359"/>
                    <a:pt x="14677" y="10415"/>
                  </a:cubicBezTo>
                  <a:cubicBezTo>
                    <a:pt x="14170" y="10855"/>
                    <a:pt x="13667" y="11313"/>
                    <a:pt x="13181" y="11778"/>
                  </a:cubicBezTo>
                  <a:cubicBezTo>
                    <a:pt x="12963" y="11985"/>
                    <a:pt x="13111" y="12354"/>
                    <a:pt x="13413" y="12354"/>
                  </a:cubicBezTo>
                  <a:cubicBezTo>
                    <a:pt x="13498" y="12354"/>
                    <a:pt x="13582" y="12321"/>
                    <a:pt x="13644" y="12261"/>
                  </a:cubicBezTo>
                  <a:cubicBezTo>
                    <a:pt x="14122" y="11805"/>
                    <a:pt x="14616" y="11354"/>
                    <a:pt x="15115" y="10920"/>
                  </a:cubicBezTo>
                  <a:cubicBezTo>
                    <a:pt x="15256" y="10799"/>
                    <a:pt x="15273" y="10587"/>
                    <a:pt x="15150" y="10447"/>
                  </a:cubicBezTo>
                  <a:cubicBezTo>
                    <a:pt x="15084" y="10371"/>
                    <a:pt x="14992" y="10332"/>
                    <a:pt x="14898" y="10332"/>
                  </a:cubicBezTo>
                  <a:close/>
                  <a:moveTo>
                    <a:pt x="71594" y="11632"/>
                  </a:moveTo>
                  <a:cubicBezTo>
                    <a:pt x="71506" y="11632"/>
                    <a:pt x="71418" y="11667"/>
                    <a:pt x="71351" y="11737"/>
                  </a:cubicBezTo>
                  <a:cubicBezTo>
                    <a:pt x="71222" y="11872"/>
                    <a:pt x="71230" y="12087"/>
                    <a:pt x="71368" y="12213"/>
                  </a:cubicBezTo>
                  <a:cubicBezTo>
                    <a:pt x="71847" y="12668"/>
                    <a:pt x="72320" y="13141"/>
                    <a:pt x="72779" y="13619"/>
                  </a:cubicBezTo>
                  <a:cubicBezTo>
                    <a:pt x="72841" y="13686"/>
                    <a:pt x="72929" y="13722"/>
                    <a:pt x="73020" y="13722"/>
                  </a:cubicBezTo>
                  <a:cubicBezTo>
                    <a:pt x="73314" y="13722"/>
                    <a:pt x="73464" y="13370"/>
                    <a:pt x="73261" y="13158"/>
                  </a:cubicBezTo>
                  <a:cubicBezTo>
                    <a:pt x="72797" y="12673"/>
                    <a:pt x="72316" y="12192"/>
                    <a:pt x="71829" y="11729"/>
                  </a:cubicBezTo>
                  <a:cubicBezTo>
                    <a:pt x="71764" y="11664"/>
                    <a:pt x="71679" y="11632"/>
                    <a:pt x="71594" y="11632"/>
                  </a:cubicBezTo>
                  <a:close/>
                  <a:moveTo>
                    <a:pt x="11994" y="13103"/>
                  </a:moveTo>
                  <a:cubicBezTo>
                    <a:pt x="11906" y="13103"/>
                    <a:pt x="11818" y="13138"/>
                    <a:pt x="11752" y="13208"/>
                  </a:cubicBezTo>
                  <a:cubicBezTo>
                    <a:pt x="11288" y="13693"/>
                    <a:pt x="10832" y="14199"/>
                    <a:pt x="10392" y="14705"/>
                  </a:cubicBezTo>
                  <a:cubicBezTo>
                    <a:pt x="10204" y="14922"/>
                    <a:pt x="10357" y="15259"/>
                    <a:pt x="10643" y="15259"/>
                  </a:cubicBezTo>
                  <a:cubicBezTo>
                    <a:pt x="10741" y="15259"/>
                    <a:pt x="10833" y="15216"/>
                    <a:pt x="10897" y="15142"/>
                  </a:cubicBezTo>
                  <a:cubicBezTo>
                    <a:pt x="11329" y="14643"/>
                    <a:pt x="11780" y="14147"/>
                    <a:pt x="12236" y="13669"/>
                  </a:cubicBezTo>
                  <a:cubicBezTo>
                    <a:pt x="12364" y="13536"/>
                    <a:pt x="12359" y="13323"/>
                    <a:pt x="12224" y="13196"/>
                  </a:cubicBezTo>
                  <a:cubicBezTo>
                    <a:pt x="12159" y="13134"/>
                    <a:pt x="12077" y="13103"/>
                    <a:pt x="11994" y="13103"/>
                  </a:cubicBezTo>
                  <a:close/>
                  <a:moveTo>
                    <a:pt x="74367" y="14531"/>
                  </a:moveTo>
                  <a:cubicBezTo>
                    <a:pt x="74289" y="14531"/>
                    <a:pt x="74211" y="14558"/>
                    <a:pt x="74147" y="14613"/>
                  </a:cubicBezTo>
                  <a:cubicBezTo>
                    <a:pt x="74006" y="14736"/>
                    <a:pt x="73994" y="14952"/>
                    <a:pt x="74120" y="15091"/>
                  </a:cubicBezTo>
                  <a:cubicBezTo>
                    <a:pt x="74553" y="15588"/>
                    <a:pt x="74980" y="16104"/>
                    <a:pt x="75389" y="16623"/>
                  </a:cubicBezTo>
                  <a:cubicBezTo>
                    <a:pt x="75453" y="16703"/>
                    <a:pt x="75550" y="16750"/>
                    <a:pt x="75653" y="16750"/>
                  </a:cubicBezTo>
                  <a:cubicBezTo>
                    <a:pt x="75932" y="16750"/>
                    <a:pt x="76089" y="16427"/>
                    <a:pt x="75914" y="16208"/>
                  </a:cubicBezTo>
                  <a:cubicBezTo>
                    <a:pt x="75498" y="15681"/>
                    <a:pt x="75065" y="15157"/>
                    <a:pt x="74625" y="14652"/>
                  </a:cubicBezTo>
                  <a:cubicBezTo>
                    <a:pt x="74559" y="14572"/>
                    <a:pt x="74463" y="14531"/>
                    <a:pt x="74367" y="14531"/>
                  </a:cubicBezTo>
                  <a:close/>
                  <a:moveTo>
                    <a:pt x="9361" y="16140"/>
                  </a:moveTo>
                  <a:cubicBezTo>
                    <a:pt x="9264" y="16140"/>
                    <a:pt x="9167" y="16183"/>
                    <a:pt x="9101" y="16265"/>
                  </a:cubicBezTo>
                  <a:cubicBezTo>
                    <a:pt x="8687" y="16793"/>
                    <a:pt x="8277" y="17339"/>
                    <a:pt x="7887" y="17885"/>
                  </a:cubicBezTo>
                  <a:cubicBezTo>
                    <a:pt x="7729" y="18106"/>
                    <a:pt x="7887" y="18413"/>
                    <a:pt x="8160" y="18414"/>
                  </a:cubicBezTo>
                  <a:cubicBezTo>
                    <a:pt x="8268" y="18414"/>
                    <a:pt x="8370" y="18361"/>
                    <a:pt x="8432" y="18273"/>
                  </a:cubicBezTo>
                  <a:cubicBezTo>
                    <a:pt x="8816" y="17735"/>
                    <a:pt x="9218" y="17199"/>
                    <a:pt x="9627" y="16679"/>
                  </a:cubicBezTo>
                  <a:cubicBezTo>
                    <a:pt x="9738" y="16533"/>
                    <a:pt x="9712" y="16325"/>
                    <a:pt x="9568" y="16212"/>
                  </a:cubicBezTo>
                  <a:cubicBezTo>
                    <a:pt x="9507" y="16164"/>
                    <a:pt x="9434" y="16140"/>
                    <a:pt x="9361" y="16140"/>
                  </a:cubicBezTo>
                  <a:close/>
                  <a:moveTo>
                    <a:pt x="76850" y="17671"/>
                  </a:moveTo>
                  <a:cubicBezTo>
                    <a:pt x="76782" y="17671"/>
                    <a:pt x="76714" y="17692"/>
                    <a:pt x="76654" y="17735"/>
                  </a:cubicBezTo>
                  <a:cubicBezTo>
                    <a:pt x="76500" y="17845"/>
                    <a:pt x="76469" y="18064"/>
                    <a:pt x="76588" y="18214"/>
                  </a:cubicBezTo>
                  <a:cubicBezTo>
                    <a:pt x="76971" y="18749"/>
                    <a:pt x="77349" y="19303"/>
                    <a:pt x="77707" y="19858"/>
                  </a:cubicBezTo>
                  <a:cubicBezTo>
                    <a:pt x="77768" y="19952"/>
                    <a:pt x="77874" y="20010"/>
                    <a:pt x="77988" y="20010"/>
                  </a:cubicBezTo>
                  <a:lnTo>
                    <a:pt x="77988" y="20011"/>
                  </a:lnTo>
                  <a:cubicBezTo>
                    <a:pt x="78252" y="20010"/>
                    <a:pt x="78411" y="19717"/>
                    <a:pt x="78268" y="19494"/>
                  </a:cubicBezTo>
                  <a:cubicBezTo>
                    <a:pt x="77904" y="18931"/>
                    <a:pt x="77521" y="18370"/>
                    <a:pt x="77131" y="17824"/>
                  </a:cubicBezTo>
                  <a:cubicBezTo>
                    <a:pt x="77066" y="17725"/>
                    <a:pt x="76959" y="17671"/>
                    <a:pt x="76850" y="17671"/>
                  </a:cubicBezTo>
                  <a:close/>
                  <a:moveTo>
                    <a:pt x="7032" y="19407"/>
                  </a:moveTo>
                  <a:cubicBezTo>
                    <a:pt x="6923" y="19407"/>
                    <a:pt x="6815" y="19461"/>
                    <a:pt x="6751" y="19561"/>
                  </a:cubicBezTo>
                  <a:cubicBezTo>
                    <a:pt x="6388" y="20125"/>
                    <a:pt x="6032" y="20708"/>
                    <a:pt x="5695" y="21289"/>
                  </a:cubicBezTo>
                  <a:cubicBezTo>
                    <a:pt x="5566" y="21512"/>
                    <a:pt x="5727" y="21789"/>
                    <a:pt x="5985" y="21791"/>
                  </a:cubicBezTo>
                  <a:cubicBezTo>
                    <a:pt x="6105" y="21791"/>
                    <a:pt x="6216" y="21727"/>
                    <a:pt x="6275" y="21624"/>
                  </a:cubicBezTo>
                  <a:cubicBezTo>
                    <a:pt x="6605" y="21051"/>
                    <a:pt x="6956" y="20479"/>
                    <a:pt x="7314" y="19922"/>
                  </a:cubicBezTo>
                  <a:cubicBezTo>
                    <a:pt x="7414" y="19767"/>
                    <a:pt x="7370" y="19561"/>
                    <a:pt x="7214" y="19461"/>
                  </a:cubicBezTo>
                  <a:cubicBezTo>
                    <a:pt x="7158" y="19425"/>
                    <a:pt x="7095" y="19407"/>
                    <a:pt x="7032" y="19407"/>
                  </a:cubicBezTo>
                  <a:close/>
                  <a:moveTo>
                    <a:pt x="79031" y="21043"/>
                  </a:moveTo>
                  <a:cubicBezTo>
                    <a:pt x="78974" y="21043"/>
                    <a:pt x="78916" y="21058"/>
                    <a:pt x="78863" y="21088"/>
                  </a:cubicBezTo>
                  <a:cubicBezTo>
                    <a:pt x="78701" y="21183"/>
                    <a:pt x="78649" y="21392"/>
                    <a:pt x="78746" y="21553"/>
                  </a:cubicBezTo>
                  <a:cubicBezTo>
                    <a:pt x="79080" y="22123"/>
                    <a:pt x="79402" y="22710"/>
                    <a:pt x="79705" y="23294"/>
                  </a:cubicBezTo>
                  <a:cubicBezTo>
                    <a:pt x="79763" y="23405"/>
                    <a:pt x="79876" y="23475"/>
                    <a:pt x="80002" y="23475"/>
                  </a:cubicBezTo>
                  <a:cubicBezTo>
                    <a:pt x="80253" y="23475"/>
                    <a:pt x="80413" y="23209"/>
                    <a:pt x="80298" y="22986"/>
                  </a:cubicBezTo>
                  <a:cubicBezTo>
                    <a:pt x="79990" y="22392"/>
                    <a:pt x="79662" y="21797"/>
                    <a:pt x="79324" y="21216"/>
                  </a:cubicBezTo>
                  <a:cubicBezTo>
                    <a:pt x="79264" y="21105"/>
                    <a:pt x="79149" y="21043"/>
                    <a:pt x="79031" y="21043"/>
                  </a:cubicBezTo>
                  <a:close/>
                  <a:moveTo>
                    <a:pt x="5024" y="22877"/>
                  </a:moveTo>
                  <a:cubicBezTo>
                    <a:pt x="4900" y="22877"/>
                    <a:pt x="4781" y="22946"/>
                    <a:pt x="4723" y="23065"/>
                  </a:cubicBezTo>
                  <a:cubicBezTo>
                    <a:pt x="4413" y="23663"/>
                    <a:pt x="4116" y="24276"/>
                    <a:pt x="3835" y="24887"/>
                  </a:cubicBezTo>
                  <a:cubicBezTo>
                    <a:pt x="3735" y="25108"/>
                    <a:pt x="3896" y="25360"/>
                    <a:pt x="4139" y="25360"/>
                  </a:cubicBezTo>
                  <a:cubicBezTo>
                    <a:pt x="4140" y="25360"/>
                    <a:pt x="4141" y="25360"/>
                    <a:pt x="4143" y="25360"/>
                  </a:cubicBezTo>
                  <a:cubicBezTo>
                    <a:pt x="4273" y="25360"/>
                    <a:pt x="4391" y="25283"/>
                    <a:pt x="4445" y="25165"/>
                  </a:cubicBezTo>
                  <a:cubicBezTo>
                    <a:pt x="4720" y="24564"/>
                    <a:pt x="5014" y="23960"/>
                    <a:pt x="5317" y="23371"/>
                  </a:cubicBezTo>
                  <a:cubicBezTo>
                    <a:pt x="5407" y="23208"/>
                    <a:pt x="5345" y="23000"/>
                    <a:pt x="5178" y="22915"/>
                  </a:cubicBezTo>
                  <a:cubicBezTo>
                    <a:pt x="5129" y="22889"/>
                    <a:pt x="5076" y="22877"/>
                    <a:pt x="5024" y="22877"/>
                  </a:cubicBezTo>
                  <a:close/>
                  <a:moveTo>
                    <a:pt x="80875" y="24590"/>
                  </a:moveTo>
                  <a:cubicBezTo>
                    <a:pt x="80828" y="24590"/>
                    <a:pt x="80781" y="24600"/>
                    <a:pt x="80735" y="24621"/>
                  </a:cubicBezTo>
                  <a:cubicBezTo>
                    <a:pt x="80562" y="24702"/>
                    <a:pt x="80491" y="24911"/>
                    <a:pt x="80579" y="25080"/>
                  </a:cubicBezTo>
                  <a:cubicBezTo>
                    <a:pt x="80855" y="25679"/>
                    <a:pt x="81120" y="26293"/>
                    <a:pt x="81367" y="26904"/>
                  </a:cubicBezTo>
                  <a:cubicBezTo>
                    <a:pt x="81417" y="27030"/>
                    <a:pt x="81540" y="27113"/>
                    <a:pt x="81676" y="27114"/>
                  </a:cubicBezTo>
                  <a:lnTo>
                    <a:pt x="81676" y="27114"/>
                  </a:lnTo>
                  <a:cubicBezTo>
                    <a:pt x="81914" y="27113"/>
                    <a:pt x="82074" y="26874"/>
                    <a:pt x="81986" y="26654"/>
                  </a:cubicBezTo>
                  <a:cubicBezTo>
                    <a:pt x="81736" y="26034"/>
                    <a:pt x="81466" y="25409"/>
                    <a:pt x="81185" y="24800"/>
                  </a:cubicBezTo>
                  <a:cubicBezTo>
                    <a:pt x="81133" y="24669"/>
                    <a:pt x="81007" y="24590"/>
                    <a:pt x="80875" y="24590"/>
                  </a:cubicBezTo>
                  <a:close/>
                  <a:moveTo>
                    <a:pt x="81676" y="27114"/>
                  </a:moveTo>
                  <a:cubicBezTo>
                    <a:pt x="81676" y="27114"/>
                    <a:pt x="81676" y="27114"/>
                    <a:pt x="81675" y="27114"/>
                  </a:cubicBezTo>
                  <a:lnTo>
                    <a:pt x="81677" y="27114"/>
                  </a:lnTo>
                  <a:cubicBezTo>
                    <a:pt x="81677" y="27114"/>
                    <a:pt x="81676" y="27114"/>
                    <a:pt x="81676" y="27114"/>
                  </a:cubicBezTo>
                  <a:close/>
                  <a:moveTo>
                    <a:pt x="3349" y="26534"/>
                  </a:moveTo>
                  <a:cubicBezTo>
                    <a:pt x="3214" y="26534"/>
                    <a:pt x="3087" y="26616"/>
                    <a:pt x="3036" y="26750"/>
                  </a:cubicBezTo>
                  <a:cubicBezTo>
                    <a:pt x="2786" y="27375"/>
                    <a:pt x="2548" y="28013"/>
                    <a:pt x="2328" y="28649"/>
                  </a:cubicBezTo>
                  <a:cubicBezTo>
                    <a:pt x="2252" y="28866"/>
                    <a:pt x="2413" y="29092"/>
                    <a:pt x="2643" y="29093"/>
                  </a:cubicBezTo>
                  <a:cubicBezTo>
                    <a:pt x="2786" y="29093"/>
                    <a:pt x="2912" y="29002"/>
                    <a:pt x="2959" y="28867"/>
                  </a:cubicBezTo>
                  <a:cubicBezTo>
                    <a:pt x="3176" y="28242"/>
                    <a:pt x="3411" y="27613"/>
                    <a:pt x="3656" y="26998"/>
                  </a:cubicBezTo>
                  <a:cubicBezTo>
                    <a:pt x="3729" y="26826"/>
                    <a:pt x="3647" y="26628"/>
                    <a:pt x="3473" y="26559"/>
                  </a:cubicBezTo>
                  <a:cubicBezTo>
                    <a:pt x="3432" y="26542"/>
                    <a:pt x="3390" y="26534"/>
                    <a:pt x="3349" y="26534"/>
                  </a:cubicBezTo>
                  <a:close/>
                  <a:moveTo>
                    <a:pt x="82381" y="28318"/>
                  </a:moveTo>
                  <a:cubicBezTo>
                    <a:pt x="82345" y="28318"/>
                    <a:pt x="82308" y="28324"/>
                    <a:pt x="82272" y="28336"/>
                  </a:cubicBezTo>
                  <a:cubicBezTo>
                    <a:pt x="82097" y="28397"/>
                    <a:pt x="82005" y="28588"/>
                    <a:pt x="82067" y="28763"/>
                  </a:cubicBezTo>
                  <a:cubicBezTo>
                    <a:pt x="82284" y="29388"/>
                    <a:pt x="82490" y="30023"/>
                    <a:pt x="82677" y="30657"/>
                  </a:cubicBezTo>
                  <a:cubicBezTo>
                    <a:pt x="82719" y="30800"/>
                    <a:pt x="82850" y="30897"/>
                    <a:pt x="82998" y="30897"/>
                  </a:cubicBezTo>
                  <a:cubicBezTo>
                    <a:pt x="83221" y="30897"/>
                    <a:pt x="83382" y="30682"/>
                    <a:pt x="83318" y="30468"/>
                  </a:cubicBezTo>
                  <a:cubicBezTo>
                    <a:pt x="83127" y="29823"/>
                    <a:pt x="82919" y="29175"/>
                    <a:pt x="82698" y="28543"/>
                  </a:cubicBezTo>
                  <a:cubicBezTo>
                    <a:pt x="82650" y="28405"/>
                    <a:pt x="82520" y="28318"/>
                    <a:pt x="82381" y="28318"/>
                  </a:cubicBezTo>
                  <a:close/>
                  <a:moveTo>
                    <a:pt x="2032" y="30334"/>
                  </a:moveTo>
                  <a:cubicBezTo>
                    <a:pt x="1885" y="30334"/>
                    <a:pt x="1750" y="30433"/>
                    <a:pt x="1710" y="30581"/>
                  </a:cubicBezTo>
                  <a:cubicBezTo>
                    <a:pt x="1521" y="31226"/>
                    <a:pt x="1345" y="31883"/>
                    <a:pt x="1187" y="32535"/>
                  </a:cubicBezTo>
                  <a:cubicBezTo>
                    <a:pt x="1137" y="32746"/>
                    <a:pt x="1296" y="32948"/>
                    <a:pt x="1513" y="32949"/>
                  </a:cubicBezTo>
                  <a:cubicBezTo>
                    <a:pt x="1666" y="32948"/>
                    <a:pt x="1801" y="32843"/>
                    <a:pt x="1838" y="32693"/>
                  </a:cubicBezTo>
                  <a:cubicBezTo>
                    <a:pt x="1992" y="32050"/>
                    <a:pt x="2165" y="31404"/>
                    <a:pt x="2352" y="30770"/>
                  </a:cubicBezTo>
                  <a:cubicBezTo>
                    <a:pt x="2408" y="30591"/>
                    <a:pt x="2306" y="30401"/>
                    <a:pt x="2126" y="30348"/>
                  </a:cubicBezTo>
                  <a:cubicBezTo>
                    <a:pt x="2095" y="30339"/>
                    <a:pt x="2063" y="30334"/>
                    <a:pt x="2032" y="30334"/>
                  </a:cubicBezTo>
                  <a:close/>
                  <a:moveTo>
                    <a:pt x="83519" y="32159"/>
                  </a:moveTo>
                  <a:cubicBezTo>
                    <a:pt x="83493" y="32159"/>
                    <a:pt x="83466" y="32162"/>
                    <a:pt x="83440" y="32168"/>
                  </a:cubicBezTo>
                  <a:cubicBezTo>
                    <a:pt x="83258" y="32212"/>
                    <a:pt x="83148" y="32399"/>
                    <a:pt x="83197" y="32579"/>
                  </a:cubicBezTo>
                  <a:cubicBezTo>
                    <a:pt x="83353" y="33221"/>
                    <a:pt x="83497" y="33875"/>
                    <a:pt x="83623" y="34524"/>
                  </a:cubicBezTo>
                  <a:cubicBezTo>
                    <a:pt x="83653" y="34682"/>
                    <a:pt x="83792" y="34794"/>
                    <a:pt x="83951" y="34796"/>
                  </a:cubicBezTo>
                  <a:lnTo>
                    <a:pt x="83951" y="34794"/>
                  </a:lnTo>
                  <a:cubicBezTo>
                    <a:pt x="84162" y="34794"/>
                    <a:pt x="84319" y="34603"/>
                    <a:pt x="84280" y="34397"/>
                  </a:cubicBezTo>
                  <a:cubicBezTo>
                    <a:pt x="84153" y="33737"/>
                    <a:pt x="84005" y="33072"/>
                    <a:pt x="83846" y="32420"/>
                  </a:cubicBezTo>
                  <a:cubicBezTo>
                    <a:pt x="83811" y="32264"/>
                    <a:pt x="83672" y="32159"/>
                    <a:pt x="83519" y="32159"/>
                  </a:cubicBezTo>
                  <a:close/>
                  <a:moveTo>
                    <a:pt x="1087" y="34242"/>
                  </a:moveTo>
                  <a:cubicBezTo>
                    <a:pt x="929" y="34242"/>
                    <a:pt x="790" y="34353"/>
                    <a:pt x="759" y="34513"/>
                  </a:cubicBezTo>
                  <a:cubicBezTo>
                    <a:pt x="633" y="35172"/>
                    <a:pt x="521" y="35844"/>
                    <a:pt x="427" y="36508"/>
                  </a:cubicBezTo>
                  <a:cubicBezTo>
                    <a:pt x="398" y="36710"/>
                    <a:pt x="554" y="36889"/>
                    <a:pt x="758" y="36890"/>
                  </a:cubicBezTo>
                  <a:cubicBezTo>
                    <a:pt x="924" y="36889"/>
                    <a:pt x="1066" y="36768"/>
                    <a:pt x="1088" y="36602"/>
                  </a:cubicBezTo>
                  <a:cubicBezTo>
                    <a:pt x="1182" y="35947"/>
                    <a:pt x="1292" y="35287"/>
                    <a:pt x="1416" y="34639"/>
                  </a:cubicBezTo>
                  <a:cubicBezTo>
                    <a:pt x="1451" y="34457"/>
                    <a:pt x="1333" y="34281"/>
                    <a:pt x="1150" y="34248"/>
                  </a:cubicBezTo>
                  <a:cubicBezTo>
                    <a:pt x="1129" y="34244"/>
                    <a:pt x="1108" y="34242"/>
                    <a:pt x="1087" y="34242"/>
                  </a:cubicBezTo>
                  <a:close/>
                  <a:moveTo>
                    <a:pt x="84288" y="36101"/>
                  </a:moveTo>
                  <a:cubicBezTo>
                    <a:pt x="84272" y="36101"/>
                    <a:pt x="84256" y="36102"/>
                    <a:pt x="84239" y="36105"/>
                  </a:cubicBezTo>
                  <a:cubicBezTo>
                    <a:pt x="84054" y="36130"/>
                    <a:pt x="83928" y="36303"/>
                    <a:pt x="83957" y="36487"/>
                  </a:cubicBezTo>
                  <a:cubicBezTo>
                    <a:pt x="84051" y="37141"/>
                    <a:pt x="84131" y="37805"/>
                    <a:pt x="84195" y="38464"/>
                  </a:cubicBezTo>
                  <a:cubicBezTo>
                    <a:pt x="84212" y="38635"/>
                    <a:pt x="84356" y="38765"/>
                    <a:pt x="84529" y="38765"/>
                  </a:cubicBezTo>
                  <a:cubicBezTo>
                    <a:pt x="84539" y="38765"/>
                    <a:pt x="84550" y="38765"/>
                    <a:pt x="84561" y="38764"/>
                  </a:cubicBezTo>
                  <a:cubicBezTo>
                    <a:pt x="84744" y="38746"/>
                    <a:pt x="84879" y="38583"/>
                    <a:pt x="84861" y="38398"/>
                  </a:cubicBezTo>
                  <a:cubicBezTo>
                    <a:pt x="84796" y="37731"/>
                    <a:pt x="84715" y="37054"/>
                    <a:pt x="84618" y="36391"/>
                  </a:cubicBezTo>
                  <a:cubicBezTo>
                    <a:pt x="84596" y="36223"/>
                    <a:pt x="84452" y="36101"/>
                    <a:pt x="84288" y="36101"/>
                  </a:cubicBezTo>
                  <a:close/>
                  <a:moveTo>
                    <a:pt x="519" y="38221"/>
                  </a:moveTo>
                  <a:cubicBezTo>
                    <a:pt x="351" y="38221"/>
                    <a:pt x="209" y="38347"/>
                    <a:pt x="189" y="38517"/>
                  </a:cubicBezTo>
                  <a:cubicBezTo>
                    <a:pt x="127" y="39186"/>
                    <a:pt x="78" y="39864"/>
                    <a:pt x="48" y="40534"/>
                  </a:cubicBezTo>
                  <a:cubicBezTo>
                    <a:pt x="39" y="40719"/>
                    <a:pt x="181" y="40875"/>
                    <a:pt x="366" y="40885"/>
                  </a:cubicBezTo>
                  <a:lnTo>
                    <a:pt x="381" y="40885"/>
                  </a:lnTo>
                  <a:cubicBezTo>
                    <a:pt x="560" y="40885"/>
                    <a:pt x="708" y="40743"/>
                    <a:pt x="715" y="40566"/>
                  </a:cubicBezTo>
                  <a:cubicBezTo>
                    <a:pt x="745" y="39905"/>
                    <a:pt x="792" y="39237"/>
                    <a:pt x="855" y="38580"/>
                  </a:cubicBezTo>
                  <a:cubicBezTo>
                    <a:pt x="868" y="38398"/>
                    <a:pt x="733" y="38239"/>
                    <a:pt x="553" y="38222"/>
                  </a:cubicBezTo>
                  <a:cubicBezTo>
                    <a:pt x="542" y="38221"/>
                    <a:pt x="530" y="38221"/>
                    <a:pt x="519" y="38221"/>
                  </a:cubicBezTo>
                  <a:close/>
                  <a:moveTo>
                    <a:pt x="84675" y="40098"/>
                  </a:moveTo>
                  <a:cubicBezTo>
                    <a:pt x="84669" y="40098"/>
                    <a:pt x="84663" y="40098"/>
                    <a:pt x="84658" y="40099"/>
                  </a:cubicBezTo>
                  <a:cubicBezTo>
                    <a:pt x="84473" y="40108"/>
                    <a:pt x="84332" y="40264"/>
                    <a:pt x="84341" y="40449"/>
                  </a:cubicBezTo>
                  <a:cubicBezTo>
                    <a:pt x="84373" y="41109"/>
                    <a:pt x="84389" y="41778"/>
                    <a:pt x="84391" y="42439"/>
                  </a:cubicBezTo>
                  <a:cubicBezTo>
                    <a:pt x="84391" y="42624"/>
                    <a:pt x="84539" y="42773"/>
                    <a:pt x="84723" y="42773"/>
                  </a:cubicBezTo>
                  <a:cubicBezTo>
                    <a:pt x="84724" y="42773"/>
                    <a:pt x="84725" y="42773"/>
                    <a:pt x="84726" y="42773"/>
                  </a:cubicBezTo>
                  <a:lnTo>
                    <a:pt x="84726" y="42775"/>
                  </a:lnTo>
                  <a:cubicBezTo>
                    <a:pt x="84885" y="42753"/>
                    <a:pt x="85061" y="42624"/>
                    <a:pt x="85060" y="42439"/>
                  </a:cubicBezTo>
                  <a:cubicBezTo>
                    <a:pt x="85058" y="41766"/>
                    <a:pt x="85041" y="41086"/>
                    <a:pt x="85008" y="40416"/>
                  </a:cubicBezTo>
                  <a:cubicBezTo>
                    <a:pt x="84999" y="40236"/>
                    <a:pt x="84852" y="40098"/>
                    <a:pt x="84675" y="40098"/>
                  </a:cubicBezTo>
                  <a:close/>
                  <a:moveTo>
                    <a:pt x="301" y="42220"/>
                  </a:moveTo>
                  <a:cubicBezTo>
                    <a:pt x="147" y="42220"/>
                    <a:pt x="1" y="42385"/>
                    <a:pt x="1" y="42556"/>
                  </a:cubicBezTo>
                  <a:cubicBezTo>
                    <a:pt x="2" y="43230"/>
                    <a:pt x="19" y="43909"/>
                    <a:pt x="51" y="44580"/>
                  </a:cubicBezTo>
                  <a:cubicBezTo>
                    <a:pt x="58" y="44756"/>
                    <a:pt x="204" y="44897"/>
                    <a:pt x="382" y="44897"/>
                  </a:cubicBezTo>
                  <a:cubicBezTo>
                    <a:pt x="383" y="44897"/>
                    <a:pt x="383" y="44897"/>
                    <a:pt x="384" y="44897"/>
                  </a:cubicBezTo>
                  <a:cubicBezTo>
                    <a:pt x="387" y="44898"/>
                    <a:pt x="389" y="44898"/>
                    <a:pt x="392" y="44898"/>
                  </a:cubicBezTo>
                  <a:cubicBezTo>
                    <a:pt x="395" y="44898"/>
                    <a:pt x="397" y="44898"/>
                    <a:pt x="400" y="44897"/>
                  </a:cubicBezTo>
                  <a:cubicBezTo>
                    <a:pt x="585" y="44888"/>
                    <a:pt x="727" y="44732"/>
                    <a:pt x="718" y="44546"/>
                  </a:cubicBezTo>
                  <a:cubicBezTo>
                    <a:pt x="686" y="43888"/>
                    <a:pt x="670" y="43218"/>
                    <a:pt x="670" y="42556"/>
                  </a:cubicBezTo>
                  <a:cubicBezTo>
                    <a:pt x="670" y="42371"/>
                    <a:pt x="521" y="42222"/>
                    <a:pt x="336" y="42222"/>
                  </a:cubicBezTo>
                  <a:cubicBezTo>
                    <a:pt x="324" y="42221"/>
                    <a:pt x="313" y="42220"/>
                    <a:pt x="301" y="42220"/>
                  </a:cubicBezTo>
                  <a:close/>
                  <a:moveTo>
                    <a:pt x="84682" y="44106"/>
                  </a:moveTo>
                  <a:cubicBezTo>
                    <a:pt x="84503" y="44106"/>
                    <a:pt x="84354" y="44250"/>
                    <a:pt x="84348" y="44431"/>
                  </a:cubicBezTo>
                  <a:cubicBezTo>
                    <a:pt x="84319" y="45091"/>
                    <a:pt x="84274" y="45760"/>
                    <a:pt x="84213" y="46417"/>
                  </a:cubicBezTo>
                  <a:cubicBezTo>
                    <a:pt x="84195" y="46602"/>
                    <a:pt x="84330" y="46764"/>
                    <a:pt x="84515" y="46781"/>
                  </a:cubicBezTo>
                  <a:cubicBezTo>
                    <a:pt x="84526" y="46782"/>
                    <a:pt x="84535" y="46782"/>
                    <a:pt x="84545" y="46782"/>
                  </a:cubicBezTo>
                  <a:cubicBezTo>
                    <a:pt x="84718" y="46782"/>
                    <a:pt x="84862" y="46650"/>
                    <a:pt x="84879" y="46479"/>
                  </a:cubicBezTo>
                  <a:cubicBezTo>
                    <a:pt x="84941" y="45812"/>
                    <a:pt x="84987" y="45132"/>
                    <a:pt x="85017" y="44460"/>
                  </a:cubicBezTo>
                  <a:cubicBezTo>
                    <a:pt x="85028" y="44275"/>
                    <a:pt x="84885" y="44114"/>
                    <a:pt x="84699" y="44107"/>
                  </a:cubicBezTo>
                  <a:cubicBezTo>
                    <a:pt x="84693" y="44106"/>
                    <a:pt x="84688" y="44106"/>
                    <a:pt x="84682" y="44106"/>
                  </a:cubicBezTo>
                  <a:close/>
                  <a:moveTo>
                    <a:pt x="526" y="46232"/>
                  </a:moveTo>
                  <a:cubicBezTo>
                    <a:pt x="516" y="46232"/>
                    <a:pt x="506" y="46232"/>
                    <a:pt x="495" y="46233"/>
                  </a:cubicBezTo>
                  <a:cubicBezTo>
                    <a:pt x="313" y="46251"/>
                    <a:pt x="178" y="46414"/>
                    <a:pt x="195" y="46597"/>
                  </a:cubicBezTo>
                  <a:cubicBezTo>
                    <a:pt x="259" y="47265"/>
                    <a:pt x="339" y="47941"/>
                    <a:pt x="434" y="48606"/>
                  </a:cubicBezTo>
                  <a:cubicBezTo>
                    <a:pt x="457" y="48770"/>
                    <a:pt x="598" y="48892"/>
                    <a:pt x="765" y="48892"/>
                  </a:cubicBezTo>
                  <a:cubicBezTo>
                    <a:pt x="780" y="48892"/>
                    <a:pt x="796" y="48891"/>
                    <a:pt x="812" y="48889"/>
                  </a:cubicBezTo>
                  <a:cubicBezTo>
                    <a:pt x="996" y="48864"/>
                    <a:pt x="1123" y="48694"/>
                    <a:pt x="1096" y="48510"/>
                  </a:cubicBezTo>
                  <a:cubicBezTo>
                    <a:pt x="1002" y="47856"/>
                    <a:pt x="923" y="47192"/>
                    <a:pt x="861" y="46534"/>
                  </a:cubicBezTo>
                  <a:cubicBezTo>
                    <a:pt x="842" y="46360"/>
                    <a:pt x="697" y="46232"/>
                    <a:pt x="526" y="46232"/>
                  </a:cubicBezTo>
                  <a:close/>
                  <a:moveTo>
                    <a:pt x="84314" y="48100"/>
                  </a:moveTo>
                  <a:cubicBezTo>
                    <a:pt x="84148" y="48100"/>
                    <a:pt x="84003" y="48224"/>
                    <a:pt x="83983" y="48395"/>
                  </a:cubicBezTo>
                  <a:cubicBezTo>
                    <a:pt x="83890" y="49049"/>
                    <a:pt x="83781" y="49710"/>
                    <a:pt x="83658" y="50359"/>
                  </a:cubicBezTo>
                  <a:cubicBezTo>
                    <a:pt x="83623" y="50540"/>
                    <a:pt x="83741" y="50714"/>
                    <a:pt x="83924" y="50749"/>
                  </a:cubicBezTo>
                  <a:cubicBezTo>
                    <a:pt x="83945" y="50754"/>
                    <a:pt x="83964" y="50755"/>
                    <a:pt x="83986" y="50755"/>
                  </a:cubicBezTo>
                  <a:cubicBezTo>
                    <a:pt x="84146" y="50755"/>
                    <a:pt x="84285" y="50642"/>
                    <a:pt x="84315" y="50484"/>
                  </a:cubicBezTo>
                  <a:cubicBezTo>
                    <a:pt x="84441" y="49824"/>
                    <a:pt x="84552" y="49153"/>
                    <a:pt x="84646" y="48487"/>
                  </a:cubicBezTo>
                  <a:cubicBezTo>
                    <a:pt x="84674" y="48304"/>
                    <a:pt x="84547" y="48131"/>
                    <a:pt x="84360" y="48104"/>
                  </a:cubicBezTo>
                  <a:cubicBezTo>
                    <a:pt x="84345" y="48101"/>
                    <a:pt x="84329" y="48100"/>
                    <a:pt x="84314" y="48100"/>
                  </a:cubicBezTo>
                  <a:close/>
                  <a:moveTo>
                    <a:pt x="1097" y="50199"/>
                  </a:moveTo>
                  <a:cubicBezTo>
                    <a:pt x="1076" y="50199"/>
                    <a:pt x="1055" y="50201"/>
                    <a:pt x="1034" y="50205"/>
                  </a:cubicBezTo>
                  <a:cubicBezTo>
                    <a:pt x="852" y="50241"/>
                    <a:pt x="732" y="50419"/>
                    <a:pt x="770" y="50601"/>
                  </a:cubicBezTo>
                  <a:cubicBezTo>
                    <a:pt x="897" y="51260"/>
                    <a:pt x="1041" y="51925"/>
                    <a:pt x="1201" y="52577"/>
                  </a:cubicBezTo>
                  <a:cubicBezTo>
                    <a:pt x="1237" y="52726"/>
                    <a:pt x="1370" y="52832"/>
                    <a:pt x="1525" y="52832"/>
                  </a:cubicBezTo>
                  <a:cubicBezTo>
                    <a:pt x="1742" y="52832"/>
                    <a:pt x="1901" y="52629"/>
                    <a:pt x="1850" y="52419"/>
                  </a:cubicBezTo>
                  <a:cubicBezTo>
                    <a:pt x="1694" y="51778"/>
                    <a:pt x="1551" y="51122"/>
                    <a:pt x="1427" y="50473"/>
                  </a:cubicBezTo>
                  <a:cubicBezTo>
                    <a:pt x="1397" y="50312"/>
                    <a:pt x="1256" y="50199"/>
                    <a:pt x="1097" y="50199"/>
                  </a:cubicBezTo>
                  <a:close/>
                  <a:moveTo>
                    <a:pt x="83565" y="52043"/>
                  </a:moveTo>
                  <a:cubicBezTo>
                    <a:pt x="83412" y="52043"/>
                    <a:pt x="83274" y="52149"/>
                    <a:pt x="83239" y="52306"/>
                  </a:cubicBezTo>
                  <a:cubicBezTo>
                    <a:pt x="83085" y="52947"/>
                    <a:pt x="82913" y="53595"/>
                    <a:pt x="82728" y="54229"/>
                  </a:cubicBezTo>
                  <a:cubicBezTo>
                    <a:pt x="82677" y="54407"/>
                    <a:pt x="82778" y="54593"/>
                    <a:pt x="82956" y="54645"/>
                  </a:cubicBezTo>
                  <a:cubicBezTo>
                    <a:pt x="82986" y="54654"/>
                    <a:pt x="83018" y="54658"/>
                    <a:pt x="83050" y="54658"/>
                  </a:cubicBezTo>
                  <a:cubicBezTo>
                    <a:pt x="83198" y="54658"/>
                    <a:pt x="83329" y="54560"/>
                    <a:pt x="83371" y="54417"/>
                  </a:cubicBezTo>
                  <a:cubicBezTo>
                    <a:pt x="83559" y="53772"/>
                    <a:pt x="83734" y="53114"/>
                    <a:pt x="83890" y="52462"/>
                  </a:cubicBezTo>
                  <a:cubicBezTo>
                    <a:pt x="83937" y="52280"/>
                    <a:pt x="83826" y="52096"/>
                    <a:pt x="83644" y="52052"/>
                  </a:cubicBezTo>
                  <a:cubicBezTo>
                    <a:pt x="83618" y="52046"/>
                    <a:pt x="83591" y="52043"/>
                    <a:pt x="83565" y="52043"/>
                  </a:cubicBezTo>
                  <a:close/>
                  <a:moveTo>
                    <a:pt x="2047" y="54101"/>
                  </a:moveTo>
                  <a:cubicBezTo>
                    <a:pt x="2015" y="54101"/>
                    <a:pt x="1983" y="54106"/>
                    <a:pt x="1951" y="54115"/>
                  </a:cubicBezTo>
                  <a:cubicBezTo>
                    <a:pt x="1774" y="54167"/>
                    <a:pt x="1672" y="54353"/>
                    <a:pt x="1725" y="54531"/>
                  </a:cubicBezTo>
                  <a:cubicBezTo>
                    <a:pt x="1915" y="55174"/>
                    <a:pt x="2123" y="55822"/>
                    <a:pt x="2343" y="56457"/>
                  </a:cubicBezTo>
                  <a:cubicBezTo>
                    <a:pt x="2390" y="56591"/>
                    <a:pt x="2517" y="56682"/>
                    <a:pt x="2660" y="56682"/>
                  </a:cubicBezTo>
                  <a:cubicBezTo>
                    <a:pt x="2889" y="56680"/>
                    <a:pt x="3050" y="56454"/>
                    <a:pt x="2975" y="56237"/>
                  </a:cubicBezTo>
                  <a:cubicBezTo>
                    <a:pt x="2758" y="55613"/>
                    <a:pt x="2554" y="54974"/>
                    <a:pt x="2367" y="54341"/>
                  </a:cubicBezTo>
                  <a:cubicBezTo>
                    <a:pt x="2324" y="54196"/>
                    <a:pt x="2191" y="54101"/>
                    <a:pt x="2047" y="54101"/>
                  </a:cubicBezTo>
                  <a:close/>
                  <a:moveTo>
                    <a:pt x="82438" y="55906"/>
                  </a:moveTo>
                  <a:cubicBezTo>
                    <a:pt x="82300" y="55906"/>
                    <a:pt x="82171" y="55993"/>
                    <a:pt x="82123" y="56133"/>
                  </a:cubicBezTo>
                  <a:cubicBezTo>
                    <a:pt x="81907" y="56758"/>
                    <a:pt x="81674" y="57387"/>
                    <a:pt x="81428" y="58002"/>
                  </a:cubicBezTo>
                  <a:cubicBezTo>
                    <a:pt x="81340" y="58222"/>
                    <a:pt x="81502" y="58461"/>
                    <a:pt x="81739" y="58461"/>
                  </a:cubicBezTo>
                  <a:cubicBezTo>
                    <a:pt x="81876" y="58461"/>
                    <a:pt x="81999" y="58378"/>
                    <a:pt x="82049" y="58250"/>
                  </a:cubicBezTo>
                  <a:cubicBezTo>
                    <a:pt x="82299" y="57625"/>
                    <a:pt x="82537" y="56987"/>
                    <a:pt x="82755" y="56350"/>
                  </a:cubicBezTo>
                  <a:cubicBezTo>
                    <a:pt x="82816" y="56175"/>
                    <a:pt x="82724" y="55984"/>
                    <a:pt x="82548" y="55925"/>
                  </a:cubicBezTo>
                  <a:cubicBezTo>
                    <a:pt x="82511" y="55912"/>
                    <a:pt x="82474" y="55906"/>
                    <a:pt x="82438" y="55906"/>
                  </a:cubicBezTo>
                  <a:close/>
                  <a:moveTo>
                    <a:pt x="3361" y="57885"/>
                  </a:moveTo>
                  <a:cubicBezTo>
                    <a:pt x="3320" y="57885"/>
                    <a:pt x="3277" y="57893"/>
                    <a:pt x="3236" y="57909"/>
                  </a:cubicBezTo>
                  <a:cubicBezTo>
                    <a:pt x="3063" y="57980"/>
                    <a:pt x="2980" y="58179"/>
                    <a:pt x="3054" y="58351"/>
                  </a:cubicBezTo>
                  <a:cubicBezTo>
                    <a:pt x="3303" y="58974"/>
                    <a:pt x="3572" y="59596"/>
                    <a:pt x="3851" y="60206"/>
                  </a:cubicBezTo>
                  <a:cubicBezTo>
                    <a:pt x="3905" y="60324"/>
                    <a:pt x="4024" y="60400"/>
                    <a:pt x="4154" y="60401"/>
                  </a:cubicBezTo>
                  <a:lnTo>
                    <a:pt x="4156" y="60401"/>
                  </a:lnTo>
                  <a:cubicBezTo>
                    <a:pt x="4400" y="60400"/>
                    <a:pt x="4561" y="60148"/>
                    <a:pt x="4459" y="59927"/>
                  </a:cubicBezTo>
                  <a:cubicBezTo>
                    <a:pt x="4184" y="59328"/>
                    <a:pt x="3920" y="58713"/>
                    <a:pt x="3675" y="58102"/>
                  </a:cubicBezTo>
                  <a:cubicBezTo>
                    <a:pt x="3624" y="57967"/>
                    <a:pt x="3496" y="57885"/>
                    <a:pt x="3361" y="57885"/>
                  </a:cubicBezTo>
                  <a:close/>
                  <a:moveTo>
                    <a:pt x="80947" y="59645"/>
                  </a:moveTo>
                  <a:cubicBezTo>
                    <a:pt x="80822" y="59645"/>
                    <a:pt x="80702" y="59716"/>
                    <a:pt x="80644" y="59837"/>
                  </a:cubicBezTo>
                  <a:cubicBezTo>
                    <a:pt x="80369" y="60439"/>
                    <a:pt x="80077" y="61043"/>
                    <a:pt x="79773" y="61632"/>
                  </a:cubicBezTo>
                  <a:cubicBezTo>
                    <a:pt x="79659" y="61853"/>
                    <a:pt x="79820" y="62119"/>
                    <a:pt x="80070" y="62119"/>
                  </a:cubicBezTo>
                  <a:cubicBezTo>
                    <a:pt x="80196" y="62119"/>
                    <a:pt x="80312" y="62049"/>
                    <a:pt x="80368" y="61937"/>
                  </a:cubicBezTo>
                  <a:cubicBezTo>
                    <a:pt x="80677" y="61339"/>
                    <a:pt x="80975" y="60726"/>
                    <a:pt x="81254" y="60115"/>
                  </a:cubicBezTo>
                  <a:cubicBezTo>
                    <a:pt x="81327" y="59946"/>
                    <a:pt x="81252" y="59751"/>
                    <a:pt x="81085" y="59675"/>
                  </a:cubicBezTo>
                  <a:cubicBezTo>
                    <a:pt x="81040" y="59654"/>
                    <a:pt x="80994" y="59645"/>
                    <a:pt x="80947" y="59645"/>
                  </a:cubicBezTo>
                  <a:close/>
                  <a:moveTo>
                    <a:pt x="5030" y="61527"/>
                  </a:moveTo>
                  <a:cubicBezTo>
                    <a:pt x="4978" y="61527"/>
                    <a:pt x="4926" y="61538"/>
                    <a:pt x="4878" y="61563"/>
                  </a:cubicBezTo>
                  <a:cubicBezTo>
                    <a:pt x="4711" y="61650"/>
                    <a:pt x="4647" y="61855"/>
                    <a:pt x="4737" y="62020"/>
                  </a:cubicBezTo>
                  <a:cubicBezTo>
                    <a:pt x="5044" y="62616"/>
                    <a:pt x="5371" y="63211"/>
                    <a:pt x="5707" y="63792"/>
                  </a:cubicBezTo>
                  <a:cubicBezTo>
                    <a:pt x="5768" y="63895"/>
                    <a:pt x="5877" y="63959"/>
                    <a:pt x="5997" y="63959"/>
                  </a:cubicBezTo>
                  <a:cubicBezTo>
                    <a:pt x="6255" y="63957"/>
                    <a:pt x="6416" y="63678"/>
                    <a:pt x="6287" y="63455"/>
                  </a:cubicBezTo>
                  <a:cubicBezTo>
                    <a:pt x="5955" y="62885"/>
                    <a:pt x="5633" y="62298"/>
                    <a:pt x="5330" y="61712"/>
                  </a:cubicBezTo>
                  <a:cubicBezTo>
                    <a:pt x="5272" y="61594"/>
                    <a:pt x="5153" y="61527"/>
                    <a:pt x="5030" y="61527"/>
                  </a:cubicBezTo>
                  <a:close/>
                  <a:moveTo>
                    <a:pt x="79112" y="63208"/>
                  </a:moveTo>
                  <a:cubicBezTo>
                    <a:pt x="78994" y="63208"/>
                    <a:pt x="78880" y="63270"/>
                    <a:pt x="78819" y="63381"/>
                  </a:cubicBezTo>
                  <a:cubicBezTo>
                    <a:pt x="78488" y="63954"/>
                    <a:pt x="78139" y="64526"/>
                    <a:pt x="77781" y="65084"/>
                  </a:cubicBezTo>
                  <a:cubicBezTo>
                    <a:pt x="77639" y="65306"/>
                    <a:pt x="77798" y="65599"/>
                    <a:pt x="78064" y="65599"/>
                  </a:cubicBezTo>
                  <a:cubicBezTo>
                    <a:pt x="78177" y="65599"/>
                    <a:pt x="78284" y="65541"/>
                    <a:pt x="78344" y="65445"/>
                  </a:cubicBezTo>
                  <a:cubicBezTo>
                    <a:pt x="78708" y="64879"/>
                    <a:pt x="79062" y="64297"/>
                    <a:pt x="79398" y="63716"/>
                  </a:cubicBezTo>
                  <a:cubicBezTo>
                    <a:pt x="79496" y="63555"/>
                    <a:pt x="79441" y="63346"/>
                    <a:pt x="79279" y="63252"/>
                  </a:cubicBezTo>
                  <a:cubicBezTo>
                    <a:pt x="79226" y="63222"/>
                    <a:pt x="79169" y="63208"/>
                    <a:pt x="79112" y="63208"/>
                  </a:cubicBezTo>
                  <a:close/>
                  <a:moveTo>
                    <a:pt x="7043" y="64999"/>
                  </a:moveTo>
                  <a:cubicBezTo>
                    <a:pt x="6981" y="64999"/>
                    <a:pt x="6918" y="65016"/>
                    <a:pt x="6862" y="65052"/>
                  </a:cubicBezTo>
                  <a:cubicBezTo>
                    <a:pt x="6707" y="65153"/>
                    <a:pt x="6663" y="65360"/>
                    <a:pt x="6763" y="65515"/>
                  </a:cubicBezTo>
                  <a:cubicBezTo>
                    <a:pt x="7126" y="66078"/>
                    <a:pt x="7508" y="66641"/>
                    <a:pt x="7898" y="67187"/>
                  </a:cubicBezTo>
                  <a:cubicBezTo>
                    <a:pt x="7960" y="67275"/>
                    <a:pt x="8062" y="67328"/>
                    <a:pt x="8171" y="67328"/>
                  </a:cubicBezTo>
                  <a:cubicBezTo>
                    <a:pt x="8442" y="67328"/>
                    <a:pt x="8600" y="67020"/>
                    <a:pt x="8442" y="66798"/>
                  </a:cubicBezTo>
                  <a:cubicBezTo>
                    <a:pt x="8059" y="66261"/>
                    <a:pt x="7682" y="65708"/>
                    <a:pt x="7324" y="65153"/>
                  </a:cubicBezTo>
                  <a:cubicBezTo>
                    <a:pt x="7260" y="65054"/>
                    <a:pt x="7153" y="64999"/>
                    <a:pt x="7043" y="64999"/>
                  </a:cubicBezTo>
                  <a:close/>
                  <a:moveTo>
                    <a:pt x="76940" y="66594"/>
                  </a:moveTo>
                  <a:cubicBezTo>
                    <a:pt x="76835" y="66594"/>
                    <a:pt x="76732" y="66643"/>
                    <a:pt x="76666" y="66735"/>
                  </a:cubicBezTo>
                  <a:cubicBezTo>
                    <a:pt x="76284" y="67273"/>
                    <a:pt x="75882" y="67810"/>
                    <a:pt x="75474" y="68331"/>
                  </a:cubicBezTo>
                  <a:cubicBezTo>
                    <a:pt x="75301" y="68550"/>
                    <a:pt x="75457" y="68871"/>
                    <a:pt x="75737" y="68872"/>
                  </a:cubicBezTo>
                  <a:cubicBezTo>
                    <a:pt x="75840" y="68872"/>
                    <a:pt x="75937" y="68825"/>
                    <a:pt x="75999" y="68743"/>
                  </a:cubicBezTo>
                  <a:cubicBezTo>
                    <a:pt x="76415" y="68215"/>
                    <a:pt x="76823" y="67669"/>
                    <a:pt x="77211" y="67122"/>
                  </a:cubicBezTo>
                  <a:cubicBezTo>
                    <a:pt x="77319" y="66971"/>
                    <a:pt x="77284" y="66762"/>
                    <a:pt x="77132" y="66656"/>
                  </a:cubicBezTo>
                  <a:cubicBezTo>
                    <a:pt x="77074" y="66614"/>
                    <a:pt x="77006" y="66594"/>
                    <a:pt x="76940" y="66594"/>
                  </a:cubicBezTo>
                  <a:close/>
                  <a:moveTo>
                    <a:pt x="9376" y="68267"/>
                  </a:moveTo>
                  <a:cubicBezTo>
                    <a:pt x="9303" y="68267"/>
                    <a:pt x="9230" y="68290"/>
                    <a:pt x="9169" y="68338"/>
                  </a:cubicBezTo>
                  <a:cubicBezTo>
                    <a:pt x="9025" y="68452"/>
                    <a:pt x="8999" y="68660"/>
                    <a:pt x="9110" y="68804"/>
                  </a:cubicBezTo>
                  <a:cubicBezTo>
                    <a:pt x="9525" y="69332"/>
                    <a:pt x="9959" y="69857"/>
                    <a:pt x="10399" y="70363"/>
                  </a:cubicBezTo>
                  <a:cubicBezTo>
                    <a:pt x="10463" y="70436"/>
                    <a:pt x="10555" y="70478"/>
                    <a:pt x="10652" y="70479"/>
                  </a:cubicBezTo>
                  <a:lnTo>
                    <a:pt x="10652" y="70479"/>
                  </a:lnTo>
                  <a:cubicBezTo>
                    <a:pt x="10938" y="70478"/>
                    <a:pt x="11092" y="70140"/>
                    <a:pt x="10904" y="69925"/>
                  </a:cubicBezTo>
                  <a:cubicBezTo>
                    <a:pt x="10471" y="69426"/>
                    <a:pt x="10044" y="68910"/>
                    <a:pt x="9636" y="68391"/>
                  </a:cubicBezTo>
                  <a:cubicBezTo>
                    <a:pt x="9570" y="68309"/>
                    <a:pt x="9473" y="68267"/>
                    <a:pt x="9376" y="68267"/>
                  </a:cubicBezTo>
                  <a:close/>
                  <a:moveTo>
                    <a:pt x="10652" y="70479"/>
                  </a:moveTo>
                  <a:cubicBezTo>
                    <a:pt x="10652" y="70479"/>
                    <a:pt x="10651" y="70479"/>
                    <a:pt x="10651" y="70479"/>
                  </a:cubicBezTo>
                  <a:lnTo>
                    <a:pt x="10653" y="70479"/>
                  </a:lnTo>
                  <a:cubicBezTo>
                    <a:pt x="10652" y="70479"/>
                    <a:pt x="10652" y="70479"/>
                    <a:pt x="10652" y="70479"/>
                  </a:cubicBezTo>
                  <a:close/>
                  <a:moveTo>
                    <a:pt x="74465" y="69747"/>
                  </a:moveTo>
                  <a:cubicBezTo>
                    <a:pt x="74369" y="69747"/>
                    <a:pt x="74274" y="69788"/>
                    <a:pt x="74208" y="69869"/>
                  </a:cubicBezTo>
                  <a:cubicBezTo>
                    <a:pt x="73775" y="70368"/>
                    <a:pt x="73325" y="70864"/>
                    <a:pt x="72870" y="71345"/>
                  </a:cubicBezTo>
                  <a:cubicBezTo>
                    <a:pt x="72668" y="71557"/>
                    <a:pt x="72818" y="71908"/>
                    <a:pt x="73112" y="71909"/>
                  </a:cubicBezTo>
                  <a:lnTo>
                    <a:pt x="73112" y="71909"/>
                  </a:lnTo>
                  <a:cubicBezTo>
                    <a:pt x="73204" y="71909"/>
                    <a:pt x="73291" y="71871"/>
                    <a:pt x="73355" y="71804"/>
                  </a:cubicBezTo>
                  <a:cubicBezTo>
                    <a:pt x="73818" y="71317"/>
                    <a:pt x="74274" y="70814"/>
                    <a:pt x="74713" y="70306"/>
                  </a:cubicBezTo>
                  <a:cubicBezTo>
                    <a:pt x="74839" y="70166"/>
                    <a:pt x="74825" y="69951"/>
                    <a:pt x="74684" y="69828"/>
                  </a:cubicBezTo>
                  <a:cubicBezTo>
                    <a:pt x="74620" y="69774"/>
                    <a:pt x="74542" y="69747"/>
                    <a:pt x="74465" y="69747"/>
                  </a:cubicBezTo>
                  <a:close/>
                  <a:moveTo>
                    <a:pt x="73112" y="71909"/>
                  </a:moveTo>
                  <a:cubicBezTo>
                    <a:pt x="73111" y="71909"/>
                    <a:pt x="73111" y="71909"/>
                    <a:pt x="73111" y="71909"/>
                  </a:cubicBezTo>
                  <a:lnTo>
                    <a:pt x="73112" y="71909"/>
                  </a:lnTo>
                  <a:cubicBezTo>
                    <a:pt x="73112" y="71909"/>
                    <a:pt x="73112" y="71909"/>
                    <a:pt x="73112" y="71909"/>
                  </a:cubicBezTo>
                  <a:close/>
                  <a:moveTo>
                    <a:pt x="12000" y="71294"/>
                  </a:moveTo>
                  <a:cubicBezTo>
                    <a:pt x="11918" y="71294"/>
                    <a:pt x="11835" y="71324"/>
                    <a:pt x="11771" y="71386"/>
                  </a:cubicBezTo>
                  <a:cubicBezTo>
                    <a:pt x="11637" y="71513"/>
                    <a:pt x="11632" y="71725"/>
                    <a:pt x="11760" y="71859"/>
                  </a:cubicBezTo>
                  <a:cubicBezTo>
                    <a:pt x="12223" y="72344"/>
                    <a:pt x="12705" y="72827"/>
                    <a:pt x="13190" y="73289"/>
                  </a:cubicBezTo>
                  <a:cubicBezTo>
                    <a:pt x="13253" y="73349"/>
                    <a:pt x="13334" y="73382"/>
                    <a:pt x="13421" y="73382"/>
                  </a:cubicBezTo>
                  <a:cubicBezTo>
                    <a:pt x="13723" y="73382"/>
                    <a:pt x="13870" y="73013"/>
                    <a:pt x="13652" y="72806"/>
                  </a:cubicBezTo>
                  <a:cubicBezTo>
                    <a:pt x="13172" y="72349"/>
                    <a:pt x="12700" y="71876"/>
                    <a:pt x="12244" y="71398"/>
                  </a:cubicBezTo>
                  <a:cubicBezTo>
                    <a:pt x="12178" y="71329"/>
                    <a:pt x="12089" y="71294"/>
                    <a:pt x="12000" y="71294"/>
                  </a:cubicBezTo>
                  <a:close/>
                  <a:moveTo>
                    <a:pt x="71697" y="72660"/>
                  </a:moveTo>
                  <a:cubicBezTo>
                    <a:pt x="71613" y="72660"/>
                    <a:pt x="71529" y="72692"/>
                    <a:pt x="71463" y="72755"/>
                  </a:cubicBezTo>
                  <a:cubicBezTo>
                    <a:pt x="70986" y="73212"/>
                    <a:pt x="70491" y="73664"/>
                    <a:pt x="69993" y="74098"/>
                  </a:cubicBezTo>
                  <a:cubicBezTo>
                    <a:pt x="69760" y="74301"/>
                    <a:pt x="69904" y="74685"/>
                    <a:pt x="70213" y="74685"/>
                  </a:cubicBezTo>
                  <a:cubicBezTo>
                    <a:pt x="70294" y="74685"/>
                    <a:pt x="70371" y="74655"/>
                    <a:pt x="70432" y="74603"/>
                  </a:cubicBezTo>
                  <a:cubicBezTo>
                    <a:pt x="70939" y="74162"/>
                    <a:pt x="71441" y="73702"/>
                    <a:pt x="71926" y="73238"/>
                  </a:cubicBezTo>
                  <a:cubicBezTo>
                    <a:pt x="72061" y="73110"/>
                    <a:pt x="72067" y="72898"/>
                    <a:pt x="71938" y="72763"/>
                  </a:cubicBezTo>
                  <a:cubicBezTo>
                    <a:pt x="71872" y="72695"/>
                    <a:pt x="71784" y="72660"/>
                    <a:pt x="71697" y="72660"/>
                  </a:cubicBezTo>
                  <a:close/>
                  <a:moveTo>
                    <a:pt x="14906" y="74066"/>
                  </a:moveTo>
                  <a:cubicBezTo>
                    <a:pt x="14812" y="74066"/>
                    <a:pt x="14719" y="74105"/>
                    <a:pt x="14653" y="74181"/>
                  </a:cubicBezTo>
                  <a:cubicBezTo>
                    <a:pt x="14531" y="74321"/>
                    <a:pt x="14547" y="74532"/>
                    <a:pt x="14686" y="74653"/>
                  </a:cubicBezTo>
                  <a:cubicBezTo>
                    <a:pt x="15193" y="75092"/>
                    <a:pt x="15718" y="75525"/>
                    <a:pt x="16245" y="75943"/>
                  </a:cubicBezTo>
                  <a:cubicBezTo>
                    <a:pt x="16305" y="75988"/>
                    <a:pt x="16377" y="76014"/>
                    <a:pt x="16452" y="76014"/>
                  </a:cubicBezTo>
                  <a:cubicBezTo>
                    <a:pt x="16767" y="76012"/>
                    <a:pt x="16907" y="75615"/>
                    <a:pt x="16660" y="75418"/>
                  </a:cubicBezTo>
                  <a:cubicBezTo>
                    <a:pt x="16139" y="75008"/>
                    <a:pt x="15624" y="74580"/>
                    <a:pt x="15124" y="74148"/>
                  </a:cubicBezTo>
                  <a:cubicBezTo>
                    <a:pt x="15061" y="74093"/>
                    <a:pt x="14983" y="74066"/>
                    <a:pt x="14906" y="74066"/>
                  </a:cubicBezTo>
                  <a:close/>
                  <a:moveTo>
                    <a:pt x="68675" y="75293"/>
                  </a:moveTo>
                  <a:cubicBezTo>
                    <a:pt x="68600" y="75293"/>
                    <a:pt x="68525" y="75318"/>
                    <a:pt x="68463" y="75369"/>
                  </a:cubicBezTo>
                  <a:cubicBezTo>
                    <a:pt x="67944" y="75779"/>
                    <a:pt x="67410" y="76182"/>
                    <a:pt x="66873" y="76568"/>
                  </a:cubicBezTo>
                  <a:cubicBezTo>
                    <a:pt x="66608" y="76755"/>
                    <a:pt x="66742" y="77174"/>
                    <a:pt x="67068" y="77174"/>
                  </a:cubicBezTo>
                  <a:lnTo>
                    <a:pt x="67068" y="77174"/>
                  </a:lnTo>
                  <a:cubicBezTo>
                    <a:pt x="67139" y="77174"/>
                    <a:pt x="67207" y="77151"/>
                    <a:pt x="67263" y="77111"/>
                  </a:cubicBezTo>
                  <a:cubicBezTo>
                    <a:pt x="67808" y="76719"/>
                    <a:pt x="68352" y="76310"/>
                    <a:pt x="68877" y="75894"/>
                  </a:cubicBezTo>
                  <a:cubicBezTo>
                    <a:pt x="69026" y="75780"/>
                    <a:pt x="69053" y="75566"/>
                    <a:pt x="68938" y="75419"/>
                  </a:cubicBezTo>
                  <a:cubicBezTo>
                    <a:pt x="68871" y="75336"/>
                    <a:pt x="68773" y="75293"/>
                    <a:pt x="68675" y="75293"/>
                  </a:cubicBezTo>
                  <a:close/>
                  <a:moveTo>
                    <a:pt x="67068" y="77174"/>
                  </a:moveTo>
                  <a:cubicBezTo>
                    <a:pt x="67068" y="77174"/>
                    <a:pt x="67068" y="77174"/>
                    <a:pt x="67067" y="77174"/>
                  </a:cubicBezTo>
                  <a:lnTo>
                    <a:pt x="67069" y="77174"/>
                  </a:lnTo>
                  <a:cubicBezTo>
                    <a:pt x="67069" y="77174"/>
                    <a:pt x="67068" y="77174"/>
                    <a:pt x="67068" y="77174"/>
                  </a:cubicBezTo>
                  <a:close/>
                  <a:moveTo>
                    <a:pt x="18064" y="76554"/>
                  </a:moveTo>
                  <a:cubicBezTo>
                    <a:pt x="17959" y="76554"/>
                    <a:pt x="17856" y="76602"/>
                    <a:pt x="17791" y="76693"/>
                  </a:cubicBezTo>
                  <a:cubicBezTo>
                    <a:pt x="17685" y="76842"/>
                    <a:pt x="17718" y="77048"/>
                    <a:pt x="17866" y="77158"/>
                  </a:cubicBezTo>
                  <a:cubicBezTo>
                    <a:pt x="18412" y="77547"/>
                    <a:pt x="18974" y="77930"/>
                    <a:pt x="19540" y="78295"/>
                  </a:cubicBezTo>
                  <a:cubicBezTo>
                    <a:pt x="19593" y="78330"/>
                    <a:pt x="19657" y="78348"/>
                    <a:pt x="19721" y="78348"/>
                  </a:cubicBezTo>
                  <a:lnTo>
                    <a:pt x="19721" y="78347"/>
                  </a:lnTo>
                  <a:cubicBezTo>
                    <a:pt x="19869" y="78347"/>
                    <a:pt x="20000" y="78250"/>
                    <a:pt x="20042" y="78107"/>
                  </a:cubicBezTo>
                  <a:cubicBezTo>
                    <a:pt x="20083" y="77965"/>
                    <a:pt x="20027" y="77813"/>
                    <a:pt x="19903" y="77731"/>
                  </a:cubicBezTo>
                  <a:cubicBezTo>
                    <a:pt x="19346" y="77375"/>
                    <a:pt x="18792" y="76997"/>
                    <a:pt x="18254" y="76613"/>
                  </a:cubicBezTo>
                  <a:cubicBezTo>
                    <a:pt x="18196" y="76573"/>
                    <a:pt x="18129" y="76554"/>
                    <a:pt x="18064" y="76554"/>
                  </a:cubicBezTo>
                  <a:close/>
                  <a:moveTo>
                    <a:pt x="65419" y="77630"/>
                  </a:moveTo>
                  <a:cubicBezTo>
                    <a:pt x="65354" y="77630"/>
                    <a:pt x="65288" y="77649"/>
                    <a:pt x="65230" y="77689"/>
                  </a:cubicBezTo>
                  <a:cubicBezTo>
                    <a:pt x="64675" y="78047"/>
                    <a:pt x="64105" y="78398"/>
                    <a:pt x="63536" y="78729"/>
                  </a:cubicBezTo>
                  <a:cubicBezTo>
                    <a:pt x="63405" y="78807"/>
                    <a:pt x="63342" y="78960"/>
                    <a:pt x="63381" y="79105"/>
                  </a:cubicBezTo>
                  <a:cubicBezTo>
                    <a:pt x="63421" y="79252"/>
                    <a:pt x="63553" y="79353"/>
                    <a:pt x="63704" y="79353"/>
                  </a:cubicBezTo>
                  <a:cubicBezTo>
                    <a:pt x="63763" y="79353"/>
                    <a:pt x="63821" y="79337"/>
                    <a:pt x="63873" y="79307"/>
                  </a:cubicBezTo>
                  <a:cubicBezTo>
                    <a:pt x="64451" y="78970"/>
                    <a:pt x="65030" y="78614"/>
                    <a:pt x="65594" y="78250"/>
                  </a:cubicBezTo>
                  <a:cubicBezTo>
                    <a:pt x="65754" y="78151"/>
                    <a:pt x="65801" y="77940"/>
                    <a:pt x="65699" y="77783"/>
                  </a:cubicBezTo>
                  <a:cubicBezTo>
                    <a:pt x="65635" y="77684"/>
                    <a:pt x="65528" y="77630"/>
                    <a:pt x="65419" y="77630"/>
                  </a:cubicBezTo>
                  <a:close/>
                  <a:moveTo>
                    <a:pt x="21435" y="78728"/>
                  </a:moveTo>
                  <a:cubicBezTo>
                    <a:pt x="21320" y="78728"/>
                    <a:pt x="21207" y="78788"/>
                    <a:pt x="21145" y="78895"/>
                  </a:cubicBezTo>
                  <a:cubicBezTo>
                    <a:pt x="21053" y="79054"/>
                    <a:pt x="21107" y="79259"/>
                    <a:pt x="21267" y="79351"/>
                  </a:cubicBezTo>
                  <a:cubicBezTo>
                    <a:pt x="21848" y="79689"/>
                    <a:pt x="22445" y="80017"/>
                    <a:pt x="23043" y="80325"/>
                  </a:cubicBezTo>
                  <a:cubicBezTo>
                    <a:pt x="23090" y="80351"/>
                    <a:pt x="23143" y="80363"/>
                    <a:pt x="23196" y="80363"/>
                  </a:cubicBezTo>
                  <a:cubicBezTo>
                    <a:pt x="23351" y="80363"/>
                    <a:pt x="23484" y="80258"/>
                    <a:pt x="23521" y="80108"/>
                  </a:cubicBezTo>
                  <a:cubicBezTo>
                    <a:pt x="23557" y="79958"/>
                    <a:pt x="23487" y="79803"/>
                    <a:pt x="23349" y="79732"/>
                  </a:cubicBezTo>
                  <a:cubicBezTo>
                    <a:pt x="22762" y="79427"/>
                    <a:pt x="22174" y="79105"/>
                    <a:pt x="21602" y="78773"/>
                  </a:cubicBezTo>
                  <a:cubicBezTo>
                    <a:pt x="21549" y="78743"/>
                    <a:pt x="21492" y="78728"/>
                    <a:pt x="21435" y="78728"/>
                  </a:cubicBezTo>
                  <a:close/>
                  <a:moveTo>
                    <a:pt x="61952" y="79649"/>
                  </a:moveTo>
                  <a:cubicBezTo>
                    <a:pt x="61898" y="79649"/>
                    <a:pt x="61844" y="79662"/>
                    <a:pt x="61793" y="79689"/>
                  </a:cubicBezTo>
                  <a:cubicBezTo>
                    <a:pt x="61209" y="79994"/>
                    <a:pt x="60608" y="80289"/>
                    <a:pt x="60009" y="80565"/>
                  </a:cubicBezTo>
                  <a:cubicBezTo>
                    <a:pt x="59866" y="80630"/>
                    <a:pt x="59789" y="80786"/>
                    <a:pt x="59822" y="80941"/>
                  </a:cubicBezTo>
                  <a:cubicBezTo>
                    <a:pt x="59856" y="81094"/>
                    <a:pt x="59992" y="81203"/>
                    <a:pt x="60149" y="81203"/>
                  </a:cubicBezTo>
                  <a:cubicBezTo>
                    <a:pt x="60197" y="81203"/>
                    <a:pt x="60246" y="81193"/>
                    <a:pt x="60290" y="81171"/>
                  </a:cubicBezTo>
                  <a:cubicBezTo>
                    <a:pt x="60898" y="80891"/>
                    <a:pt x="61508" y="80592"/>
                    <a:pt x="62102" y="80283"/>
                  </a:cubicBezTo>
                  <a:cubicBezTo>
                    <a:pt x="62269" y="80199"/>
                    <a:pt x="62334" y="79994"/>
                    <a:pt x="62248" y="79829"/>
                  </a:cubicBezTo>
                  <a:cubicBezTo>
                    <a:pt x="62189" y="79714"/>
                    <a:pt x="62073" y="79649"/>
                    <a:pt x="61952" y="79649"/>
                  </a:cubicBezTo>
                  <a:close/>
                  <a:moveTo>
                    <a:pt x="25004" y="80576"/>
                  </a:moveTo>
                  <a:cubicBezTo>
                    <a:pt x="24877" y="80576"/>
                    <a:pt x="24756" y="80648"/>
                    <a:pt x="24699" y="80771"/>
                  </a:cubicBezTo>
                  <a:cubicBezTo>
                    <a:pt x="24622" y="80938"/>
                    <a:pt x="24696" y="81137"/>
                    <a:pt x="24863" y="81214"/>
                  </a:cubicBezTo>
                  <a:cubicBezTo>
                    <a:pt x="25475" y="81495"/>
                    <a:pt x="26101" y="81763"/>
                    <a:pt x="26726" y="82015"/>
                  </a:cubicBezTo>
                  <a:cubicBezTo>
                    <a:pt x="26765" y="82030"/>
                    <a:pt x="26808" y="82039"/>
                    <a:pt x="26850" y="82039"/>
                  </a:cubicBezTo>
                  <a:lnTo>
                    <a:pt x="26850" y="82038"/>
                  </a:lnTo>
                  <a:cubicBezTo>
                    <a:pt x="27011" y="82038"/>
                    <a:pt x="27148" y="81925"/>
                    <a:pt x="27178" y="81768"/>
                  </a:cubicBezTo>
                  <a:cubicBezTo>
                    <a:pt x="27208" y="81610"/>
                    <a:pt x="27123" y="81454"/>
                    <a:pt x="26975" y="81393"/>
                  </a:cubicBezTo>
                  <a:cubicBezTo>
                    <a:pt x="26360" y="81147"/>
                    <a:pt x="25745" y="80882"/>
                    <a:pt x="25142" y="80606"/>
                  </a:cubicBezTo>
                  <a:cubicBezTo>
                    <a:pt x="25097" y="80585"/>
                    <a:pt x="25050" y="80576"/>
                    <a:pt x="25004" y="80576"/>
                  </a:cubicBezTo>
                  <a:close/>
                  <a:moveTo>
                    <a:pt x="58316" y="81326"/>
                  </a:moveTo>
                  <a:cubicBezTo>
                    <a:pt x="58273" y="81326"/>
                    <a:pt x="58228" y="81335"/>
                    <a:pt x="58186" y="81353"/>
                  </a:cubicBezTo>
                  <a:cubicBezTo>
                    <a:pt x="57574" y="81601"/>
                    <a:pt x="56949" y="81837"/>
                    <a:pt x="56327" y="82054"/>
                  </a:cubicBezTo>
                  <a:cubicBezTo>
                    <a:pt x="56173" y="82109"/>
                    <a:pt x="56080" y="82265"/>
                    <a:pt x="56107" y="82426"/>
                  </a:cubicBezTo>
                  <a:cubicBezTo>
                    <a:pt x="56135" y="82587"/>
                    <a:pt x="56274" y="82705"/>
                    <a:pt x="56438" y="82705"/>
                  </a:cubicBezTo>
                  <a:cubicBezTo>
                    <a:pt x="56476" y="82705"/>
                    <a:pt x="56513" y="82697"/>
                    <a:pt x="56549" y="82685"/>
                  </a:cubicBezTo>
                  <a:cubicBezTo>
                    <a:pt x="57180" y="82464"/>
                    <a:pt x="57816" y="82224"/>
                    <a:pt x="58436" y="81972"/>
                  </a:cubicBezTo>
                  <a:cubicBezTo>
                    <a:pt x="58610" y="81906"/>
                    <a:pt x="58697" y="81708"/>
                    <a:pt x="58626" y="81535"/>
                  </a:cubicBezTo>
                  <a:cubicBezTo>
                    <a:pt x="58573" y="81406"/>
                    <a:pt x="58448" y="81326"/>
                    <a:pt x="58316" y="81326"/>
                  </a:cubicBezTo>
                  <a:close/>
                  <a:moveTo>
                    <a:pt x="28734" y="82074"/>
                  </a:moveTo>
                  <a:cubicBezTo>
                    <a:pt x="28595" y="82074"/>
                    <a:pt x="28466" y="82160"/>
                    <a:pt x="28419" y="82299"/>
                  </a:cubicBezTo>
                  <a:cubicBezTo>
                    <a:pt x="28358" y="82473"/>
                    <a:pt x="28449" y="82664"/>
                    <a:pt x="28625" y="82725"/>
                  </a:cubicBezTo>
                  <a:cubicBezTo>
                    <a:pt x="29261" y="82945"/>
                    <a:pt x="29912" y="83154"/>
                    <a:pt x="30556" y="83344"/>
                  </a:cubicBezTo>
                  <a:cubicBezTo>
                    <a:pt x="30587" y="83353"/>
                    <a:pt x="30618" y="83357"/>
                    <a:pt x="30650" y="83357"/>
                  </a:cubicBezTo>
                  <a:cubicBezTo>
                    <a:pt x="30816" y="83357"/>
                    <a:pt x="30957" y="83234"/>
                    <a:pt x="30981" y="83071"/>
                  </a:cubicBezTo>
                  <a:cubicBezTo>
                    <a:pt x="31005" y="82905"/>
                    <a:pt x="30904" y="82749"/>
                    <a:pt x="30744" y="82702"/>
                  </a:cubicBezTo>
                  <a:cubicBezTo>
                    <a:pt x="30110" y="82515"/>
                    <a:pt x="29470" y="82311"/>
                    <a:pt x="28844" y="82092"/>
                  </a:cubicBezTo>
                  <a:cubicBezTo>
                    <a:pt x="28807" y="82080"/>
                    <a:pt x="28770" y="82074"/>
                    <a:pt x="28734" y="82074"/>
                  </a:cubicBezTo>
                  <a:close/>
                  <a:moveTo>
                    <a:pt x="54522" y="82655"/>
                  </a:moveTo>
                  <a:cubicBezTo>
                    <a:pt x="54492" y="82655"/>
                    <a:pt x="54463" y="82659"/>
                    <a:pt x="54433" y="82667"/>
                  </a:cubicBezTo>
                  <a:cubicBezTo>
                    <a:pt x="53800" y="82855"/>
                    <a:pt x="53154" y="83030"/>
                    <a:pt x="52511" y="83187"/>
                  </a:cubicBezTo>
                  <a:cubicBezTo>
                    <a:pt x="52347" y="83228"/>
                    <a:pt x="52239" y="83385"/>
                    <a:pt x="52259" y="83553"/>
                  </a:cubicBezTo>
                  <a:cubicBezTo>
                    <a:pt x="52279" y="83721"/>
                    <a:pt x="52421" y="83847"/>
                    <a:pt x="52591" y="83847"/>
                  </a:cubicBezTo>
                  <a:cubicBezTo>
                    <a:pt x="52617" y="83847"/>
                    <a:pt x="52644" y="83844"/>
                    <a:pt x="52670" y="83838"/>
                  </a:cubicBezTo>
                  <a:cubicBezTo>
                    <a:pt x="53324" y="83677"/>
                    <a:pt x="53981" y="83498"/>
                    <a:pt x="54624" y="83309"/>
                  </a:cubicBezTo>
                  <a:cubicBezTo>
                    <a:pt x="54797" y="83253"/>
                    <a:pt x="54894" y="83069"/>
                    <a:pt x="54842" y="82895"/>
                  </a:cubicBezTo>
                  <a:cubicBezTo>
                    <a:pt x="54799" y="82750"/>
                    <a:pt x="54667" y="82655"/>
                    <a:pt x="54522" y="82655"/>
                  </a:cubicBezTo>
                  <a:close/>
                  <a:moveTo>
                    <a:pt x="32590" y="83207"/>
                  </a:moveTo>
                  <a:cubicBezTo>
                    <a:pt x="32439" y="83207"/>
                    <a:pt x="32302" y="83309"/>
                    <a:pt x="32264" y="83464"/>
                  </a:cubicBezTo>
                  <a:cubicBezTo>
                    <a:pt x="32220" y="83643"/>
                    <a:pt x="32331" y="83823"/>
                    <a:pt x="32510" y="83867"/>
                  </a:cubicBezTo>
                  <a:cubicBezTo>
                    <a:pt x="33162" y="84025"/>
                    <a:pt x="33828" y="84169"/>
                    <a:pt x="34488" y="84296"/>
                  </a:cubicBezTo>
                  <a:cubicBezTo>
                    <a:pt x="34508" y="84301"/>
                    <a:pt x="34529" y="84302"/>
                    <a:pt x="34550" y="84302"/>
                  </a:cubicBezTo>
                  <a:cubicBezTo>
                    <a:pt x="34552" y="84302"/>
                    <a:pt x="34554" y="84302"/>
                    <a:pt x="34556" y="84302"/>
                  </a:cubicBezTo>
                  <a:cubicBezTo>
                    <a:pt x="34728" y="84302"/>
                    <a:pt x="34871" y="84172"/>
                    <a:pt x="34887" y="84001"/>
                  </a:cubicBezTo>
                  <a:cubicBezTo>
                    <a:pt x="34904" y="83828"/>
                    <a:pt x="34785" y="83670"/>
                    <a:pt x="34614" y="83639"/>
                  </a:cubicBezTo>
                  <a:cubicBezTo>
                    <a:pt x="33965" y="83515"/>
                    <a:pt x="33309" y="83373"/>
                    <a:pt x="32668" y="83216"/>
                  </a:cubicBezTo>
                  <a:cubicBezTo>
                    <a:pt x="32642" y="83210"/>
                    <a:pt x="32616" y="83207"/>
                    <a:pt x="32590" y="83207"/>
                  </a:cubicBezTo>
                  <a:close/>
                  <a:moveTo>
                    <a:pt x="50638" y="83609"/>
                  </a:moveTo>
                  <a:cubicBezTo>
                    <a:pt x="50615" y="83609"/>
                    <a:pt x="50591" y="83612"/>
                    <a:pt x="50568" y="83617"/>
                  </a:cubicBezTo>
                  <a:cubicBezTo>
                    <a:pt x="49920" y="83743"/>
                    <a:pt x="49259" y="83856"/>
                    <a:pt x="48605" y="83950"/>
                  </a:cubicBezTo>
                  <a:cubicBezTo>
                    <a:pt x="48430" y="83976"/>
                    <a:pt x="48306" y="84131"/>
                    <a:pt x="48318" y="84305"/>
                  </a:cubicBezTo>
                  <a:cubicBezTo>
                    <a:pt x="48332" y="84481"/>
                    <a:pt x="48477" y="84616"/>
                    <a:pt x="48652" y="84616"/>
                  </a:cubicBezTo>
                  <a:cubicBezTo>
                    <a:pt x="48668" y="84616"/>
                    <a:pt x="48685" y="84615"/>
                    <a:pt x="48702" y="84613"/>
                  </a:cubicBezTo>
                  <a:cubicBezTo>
                    <a:pt x="49366" y="84516"/>
                    <a:pt x="50037" y="84401"/>
                    <a:pt x="50695" y="84272"/>
                  </a:cubicBezTo>
                  <a:cubicBezTo>
                    <a:pt x="50880" y="84240"/>
                    <a:pt x="51001" y="84063"/>
                    <a:pt x="50965" y="83879"/>
                  </a:cubicBezTo>
                  <a:cubicBezTo>
                    <a:pt x="50935" y="83719"/>
                    <a:pt x="50794" y="83609"/>
                    <a:pt x="50638" y="83609"/>
                  </a:cubicBezTo>
                  <a:close/>
                  <a:moveTo>
                    <a:pt x="36533" y="83966"/>
                  </a:moveTo>
                  <a:cubicBezTo>
                    <a:pt x="36370" y="83966"/>
                    <a:pt x="36227" y="84087"/>
                    <a:pt x="36204" y="84252"/>
                  </a:cubicBezTo>
                  <a:cubicBezTo>
                    <a:pt x="36178" y="84433"/>
                    <a:pt x="36302" y="84601"/>
                    <a:pt x="36483" y="84630"/>
                  </a:cubicBezTo>
                  <a:cubicBezTo>
                    <a:pt x="37149" y="84726"/>
                    <a:pt x="37824" y="84806"/>
                    <a:pt x="38491" y="84870"/>
                  </a:cubicBezTo>
                  <a:lnTo>
                    <a:pt x="38523" y="84870"/>
                  </a:lnTo>
                  <a:cubicBezTo>
                    <a:pt x="38524" y="84870"/>
                    <a:pt x="38525" y="84870"/>
                    <a:pt x="38526" y="84870"/>
                  </a:cubicBezTo>
                  <a:cubicBezTo>
                    <a:pt x="38704" y="84870"/>
                    <a:pt x="38851" y="84729"/>
                    <a:pt x="38858" y="84551"/>
                  </a:cubicBezTo>
                  <a:cubicBezTo>
                    <a:pt x="38868" y="84372"/>
                    <a:pt x="38733" y="84219"/>
                    <a:pt x="38555" y="84204"/>
                  </a:cubicBezTo>
                  <a:cubicBezTo>
                    <a:pt x="37898" y="84142"/>
                    <a:pt x="37232" y="84063"/>
                    <a:pt x="36577" y="83969"/>
                  </a:cubicBezTo>
                  <a:cubicBezTo>
                    <a:pt x="36562" y="83967"/>
                    <a:pt x="36547" y="83966"/>
                    <a:pt x="36533" y="83966"/>
                  </a:cubicBezTo>
                  <a:close/>
                  <a:moveTo>
                    <a:pt x="46666" y="84189"/>
                  </a:moveTo>
                  <a:cubicBezTo>
                    <a:pt x="46654" y="84189"/>
                    <a:pt x="46641" y="84190"/>
                    <a:pt x="46628" y="84192"/>
                  </a:cubicBezTo>
                  <a:cubicBezTo>
                    <a:pt x="45970" y="84255"/>
                    <a:pt x="45302" y="84305"/>
                    <a:pt x="44642" y="84337"/>
                  </a:cubicBezTo>
                  <a:cubicBezTo>
                    <a:pt x="44462" y="84348"/>
                    <a:pt x="44322" y="84500"/>
                    <a:pt x="44327" y="84680"/>
                  </a:cubicBezTo>
                  <a:cubicBezTo>
                    <a:pt x="44332" y="84861"/>
                    <a:pt x="44479" y="85005"/>
                    <a:pt x="44659" y="85006"/>
                  </a:cubicBezTo>
                  <a:lnTo>
                    <a:pt x="44676" y="85006"/>
                  </a:lnTo>
                  <a:cubicBezTo>
                    <a:pt x="45346" y="84973"/>
                    <a:pt x="46024" y="84923"/>
                    <a:pt x="46693" y="84858"/>
                  </a:cubicBezTo>
                  <a:cubicBezTo>
                    <a:pt x="46878" y="84842"/>
                    <a:pt x="47016" y="84677"/>
                    <a:pt x="46998" y="84492"/>
                  </a:cubicBezTo>
                  <a:cubicBezTo>
                    <a:pt x="46981" y="84318"/>
                    <a:pt x="46836" y="84189"/>
                    <a:pt x="46666" y="84189"/>
                  </a:cubicBezTo>
                  <a:close/>
                  <a:moveTo>
                    <a:pt x="40524" y="84343"/>
                  </a:moveTo>
                  <a:cubicBezTo>
                    <a:pt x="40346" y="84343"/>
                    <a:pt x="40199" y="84482"/>
                    <a:pt x="40190" y="84662"/>
                  </a:cubicBezTo>
                  <a:cubicBezTo>
                    <a:pt x="40181" y="84847"/>
                    <a:pt x="40324" y="85003"/>
                    <a:pt x="40509" y="85012"/>
                  </a:cubicBezTo>
                  <a:cubicBezTo>
                    <a:pt x="41179" y="85043"/>
                    <a:pt x="41859" y="85059"/>
                    <a:pt x="42531" y="85059"/>
                  </a:cubicBezTo>
                  <a:lnTo>
                    <a:pt x="42652" y="85059"/>
                  </a:lnTo>
                  <a:cubicBezTo>
                    <a:pt x="42837" y="85059"/>
                    <a:pt x="42986" y="84909"/>
                    <a:pt x="42986" y="84726"/>
                  </a:cubicBezTo>
                  <a:cubicBezTo>
                    <a:pt x="42986" y="84541"/>
                    <a:pt x="42837" y="84390"/>
                    <a:pt x="42652" y="84390"/>
                  </a:cubicBezTo>
                  <a:lnTo>
                    <a:pt x="42531" y="84390"/>
                  </a:lnTo>
                  <a:cubicBezTo>
                    <a:pt x="41870" y="84390"/>
                    <a:pt x="41201" y="84375"/>
                    <a:pt x="40541" y="84343"/>
                  </a:cubicBezTo>
                  <a:cubicBezTo>
                    <a:pt x="40535" y="84343"/>
                    <a:pt x="40530" y="84343"/>
                    <a:pt x="40524" y="8434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8"/>
            <p:cNvSpPr/>
            <p:nvPr/>
          </p:nvSpPr>
          <p:spPr>
            <a:xfrm>
              <a:off x="3440750" y="812225"/>
              <a:ext cx="738025" cy="881100"/>
            </a:xfrm>
            <a:custGeom>
              <a:avLst/>
              <a:gdLst/>
              <a:ahLst/>
              <a:cxnLst/>
              <a:rect l="l" t="t" r="r" b="b"/>
              <a:pathLst>
                <a:path w="29521" h="35244" extrusionOk="0">
                  <a:moveTo>
                    <a:pt x="11203" y="5867"/>
                  </a:moveTo>
                  <a:cubicBezTo>
                    <a:pt x="14551" y="5867"/>
                    <a:pt x="16579" y="5906"/>
                    <a:pt x="17285" y="5987"/>
                  </a:cubicBezTo>
                  <a:cubicBezTo>
                    <a:pt x="18471" y="6131"/>
                    <a:pt x="19364" y="6544"/>
                    <a:pt x="19965" y="7225"/>
                  </a:cubicBezTo>
                  <a:cubicBezTo>
                    <a:pt x="20566" y="7906"/>
                    <a:pt x="20866" y="8792"/>
                    <a:pt x="20866" y="9881"/>
                  </a:cubicBezTo>
                  <a:cubicBezTo>
                    <a:pt x="20868" y="11020"/>
                    <a:pt x="20519" y="11936"/>
                    <a:pt x="19821" y="12634"/>
                  </a:cubicBezTo>
                  <a:cubicBezTo>
                    <a:pt x="19123" y="13330"/>
                    <a:pt x="18166" y="13752"/>
                    <a:pt x="16948" y="13896"/>
                  </a:cubicBezTo>
                  <a:cubicBezTo>
                    <a:pt x="16274" y="13977"/>
                    <a:pt x="14553" y="14016"/>
                    <a:pt x="11780" y="14016"/>
                  </a:cubicBezTo>
                  <a:lnTo>
                    <a:pt x="7117" y="14016"/>
                  </a:lnTo>
                  <a:lnTo>
                    <a:pt x="7117" y="5867"/>
                  </a:lnTo>
                  <a:close/>
                  <a:moveTo>
                    <a:pt x="12861" y="19882"/>
                  </a:moveTo>
                  <a:cubicBezTo>
                    <a:pt x="16098" y="19882"/>
                    <a:pt x="18202" y="20050"/>
                    <a:pt x="19172" y="20387"/>
                  </a:cubicBezTo>
                  <a:cubicBezTo>
                    <a:pt x="20141" y="20724"/>
                    <a:pt x="20883" y="21261"/>
                    <a:pt x="21395" y="21998"/>
                  </a:cubicBezTo>
                  <a:cubicBezTo>
                    <a:pt x="21908" y="22735"/>
                    <a:pt x="22165" y="23632"/>
                    <a:pt x="22165" y="24691"/>
                  </a:cubicBezTo>
                  <a:cubicBezTo>
                    <a:pt x="22165" y="25941"/>
                    <a:pt x="21832" y="26939"/>
                    <a:pt x="21168" y="27684"/>
                  </a:cubicBezTo>
                  <a:cubicBezTo>
                    <a:pt x="20502" y="28428"/>
                    <a:pt x="19640" y="28897"/>
                    <a:pt x="18583" y="29090"/>
                  </a:cubicBezTo>
                  <a:cubicBezTo>
                    <a:pt x="17893" y="29234"/>
                    <a:pt x="16267" y="29305"/>
                    <a:pt x="13703" y="29305"/>
                  </a:cubicBezTo>
                  <a:lnTo>
                    <a:pt x="7117" y="29305"/>
                  </a:lnTo>
                  <a:lnTo>
                    <a:pt x="7117" y="19882"/>
                  </a:lnTo>
                  <a:close/>
                  <a:moveTo>
                    <a:pt x="1" y="1"/>
                  </a:moveTo>
                  <a:lnTo>
                    <a:pt x="1" y="35244"/>
                  </a:lnTo>
                  <a:lnTo>
                    <a:pt x="11997" y="35244"/>
                  </a:lnTo>
                  <a:cubicBezTo>
                    <a:pt x="16531" y="35212"/>
                    <a:pt x="19392" y="35132"/>
                    <a:pt x="20578" y="35003"/>
                  </a:cubicBezTo>
                  <a:cubicBezTo>
                    <a:pt x="22469" y="34795"/>
                    <a:pt x="24059" y="34238"/>
                    <a:pt x="25350" y="33333"/>
                  </a:cubicBezTo>
                  <a:cubicBezTo>
                    <a:pt x="26640" y="32427"/>
                    <a:pt x="27657" y="31217"/>
                    <a:pt x="28402" y="29703"/>
                  </a:cubicBezTo>
                  <a:cubicBezTo>
                    <a:pt x="29149" y="28187"/>
                    <a:pt x="29520" y="26629"/>
                    <a:pt x="29520" y="25026"/>
                  </a:cubicBezTo>
                  <a:cubicBezTo>
                    <a:pt x="29520" y="22990"/>
                    <a:pt x="28944" y="21220"/>
                    <a:pt x="27789" y="19714"/>
                  </a:cubicBezTo>
                  <a:cubicBezTo>
                    <a:pt x="26636" y="18207"/>
                    <a:pt x="24985" y="17141"/>
                    <a:pt x="22838" y="16516"/>
                  </a:cubicBezTo>
                  <a:cubicBezTo>
                    <a:pt x="24360" y="15827"/>
                    <a:pt x="25566" y="14793"/>
                    <a:pt x="26456" y="13415"/>
                  </a:cubicBezTo>
                  <a:cubicBezTo>
                    <a:pt x="27345" y="12036"/>
                    <a:pt x="27789" y="10522"/>
                    <a:pt x="27789" y="8872"/>
                  </a:cubicBezTo>
                  <a:cubicBezTo>
                    <a:pt x="27791" y="7349"/>
                    <a:pt x="27430" y="5975"/>
                    <a:pt x="26709" y="4749"/>
                  </a:cubicBezTo>
                  <a:cubicBezTo>
                    <a:pt x="25987" y="3523"/>
                    <a:pt x="25086" y="2542"/>
                    <a:pt x="24005" y="1805"/>
                  </a:cubicBezTo>
                  <a:cubicBezTo>
                    <a:pt x="22923" y="1067"/>
                    <a:pt x="21696" y="582"/>
                    <a:pt x="20326" y="350"/>
                  </a:cubicBezTo>
                  <a:cubicBezTo>
                    <a:pt x="18955" y="118"/>
                    <a:pt x="16877" y="1"/>
                    <a:pt x="140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78"/>
            <p:cNvSpPr/>
            <p:nvPr/>
          </p:nvSpPr>
          <p:spPr>
            <a:xfrm>
              <a:off x="5201575" y="879275"/>
              <a:ext cx="1792175" cy="1792175"/>
            </a:xfrm>
            <a:custGeom>
              <a:avLst/>
              <a:gdLst/>
              <a:ahLst/>
              <a:cxnLst/>
              <a:rect l="l" t="t" r="r" b="b"/>
              <a:pathLst>
                <a:path w="71687" h="71687" extrusionOk="0">
                  <a:moveTo>
                    <a:pt x="35844" y="1"/>
                  </a:moveTo>
                  <a:cubicBezTo>
                    <a:pt x="26337" y="1"/>
                    <a:pt x="17221" y="3777"/>
                    <a:pt x="10499" y="10500"/>
                  </a:cubicBezTo>
                  <a:cubicBezTo>
                    <a:pt x="3776" y="17221"/>
                    <a:pt x="0" y="26338"/>
                    <a:pt x="0" y="35845"/>
                  </a:cubicBezTo>
                  <a:cubicBezTo>
                    <a:pt x="0" y="45350"/>
                    <a:pt x="3776" y="54467"/>
                    <a:pt x="10499" y="61190"/>
                  </a:cubicBezTo>
                  <a:cubicBezTo>
                    <a:pt x="17221" y="67911"/>
                    <a:pt x="26337" y="71687"/>
                    <a:pt x="35844" y="71687"/>
                  </a:cubicBezTo>
                  <a:cubicBezTo>
                    <a:pt x="45349" y="71687"/>
                    <a:pt x="54466" y="67911"/>
                    <a:pt x="61189" y="61190"/>
                  </a:cubicBezTo>
                  <a:cubicBezTo>
                    <a:pt x="67911" y="54467"/>
                    <a:pt x="71686" y="45350"/>
                    <a:pt x="71686" y="35845"/>
                  </a:cubicBezTo>
                  <a:cubicBezTo>
                    <a:pt x="71686" y="26338"/>
                    <a:pt x="67911" y="17221"/>
                    <a:pt x="61189" y="10500"/>
                  </a:cubicBezTo>
                  <a:cubicBezTo>
                    <a:pt x="54466" y="3777"/>
                    <a:pt x="45349" y="1"/>
                    <a:pt x="358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78"/>
            <p:cNvSpPr/>
            <p:nvPr/>
          </p:nvSpPr>
          <p:spPr>
            <a:xfrm>
              <a:off x="5034400" y="712150"/>
              <a:ext cx="2126500" cy="2126475"/>
            </a:xfrm>
            <a:custGeom>
              <a:avLst/>
              <a:gdLst/>
              <a:ahLst/>
              <a:cxnLst/>
              <a:rect l="l" t="t" r="r" b="b"/>
              <a:pathLst>
                <a:path w="85060" h="85059" extrusionOk="0">
                  <a:moveTo>
                    <a:pt x="42470" y="1"/>
                  </a:moveTo>
                  <a:cubicBezTo>
                    <a:pt x="42285" y="1"/>
                    <a:pt x="42165" y="151"/>
                    <a:pt x="42165" y="334"/>
                  </a:cubicBezTo>
                  <a:cubicBezTo>
                    <a:pt x="42165" y="520"/>
                    <a:pt x="42344" y="670"/>
                    <a:pt x="42530" y="670"/>
                  </a:cubicBezTo>
                  <a:cubicBezTo>
                    <a:pt x="43177" y="670"/>
                    <a:pt x="43820" y="685"/>
                    <a:pt x="44462" y="714"/>
                  </a:cubicBezTo>
                  <a:lnTo>
                    <a:pt x="44477" y="714"/>
                  </a:lnTo>
                  <a:cubicBezTo>
                    <a:pt x="44658" y="714"/>
                    <a:pt x="44806" y="568"/>
                    <a:pt x="44811" y="388"/>
                  </a:cubicBezTo>
                  <a:cubicBezTo>
                    <a:pt x="44814" y="206"/>
                    <a:pt x="44673" y="54"/>
                    <a:pt x="44492" y="45"/>
                  </a:cubicBezTo>
                  <a:cubicBezTo>
                    <a:pt x="43843" y="16"/>
                    <a:pt x="43182" y="1"/>
                    <a:pt x="42530" y="1"/>
                  </a:cubicBezTo>
                  <a:close/>
                  <a:moveTo>
                    <a:pt x="40455" y="51"/>
                  </a:moveTo>
                  <a:cubicBezTo>
                    <a:pt x="40452" y="51"/>
                    <a:pt x="40450" y="51"/>
                    <a:pt x="40447" y="51"/>
                  </a:cubicBezTo>
                  <a:cubicBezTo>
                    <a:pt x="39776" y="83"/>
                    <a:pt x="39097" y="131"/>
                    <a:pt x="38431" y="196"/>
                  </a:cubicBezTo>
                  <a:cubicBezTo>
                    <a:pt x="38253" y="215"/>
                    <a:pt x="38121" y="366"/>
                    <a:pt x="38129" y="545"/>
                  </a:cubicBezTo>
                  <a:cubicBezTo>
                    <a:pt x="38138" y="723"/>
                    <a:pt x="38284" y="862"/>
                    <a:pt x="38461" y="864"/>
                  </a:cubicBezTo>
                  <a:lnTo>
                    <a:pt x="38463" y="862"/>
                  </a:lnTo>
                  <a:lnTo>
                    <a:pt x="38494" y="862"/>
                  </a:lnTo>
                  <a:cubicBezTo>
                    <a:pt x="39150" y="799"/>
                    <a:pt x="39819" y="750"/>
                    <a:pt x="40480" y="718"/>
                  </a:cubicBezTo>
                  <a:cubicBezTo>
                    <a:pt x="40661" y="706"/>
                    <a:pt x="40799" y="550"/>
                    <a:pt x="40790" y="368"/>
                  </a:cubicBezTo>
                  <a:cubicBezTo>
                    <a:pt x="40782" y="190"/>
                    <a:pt x="40634" y="51"/>
                    <a:pt x="40455" y="51"/>
                  </a:cubicBezTo>
                  <a:close/>
                  <a:moveTo>
                    <a:pt x="46489" y="184"/>
                  </a:moveTo>
                  <a:cubicBezTo>
                    <a:pt x="46316" y="184"/>
                    <a:pt x="46169" y="313"/>
                    <a:pt x="46153" y="488"/>
                  </a:cubicBezTo>
                  <a:cubicBezTo>
                    <a:pt x="46137" y="668"/>
                    <a:pt x="46267" y="831"/>
                    <a:pt x="46449" y="850"/>
                  </a:cubicBezTo>
                  <a:cubicBezTo>
                    <a:pt x="47108" y="912"/>
                    <a:pt x="47772" y="990"/>
                    <a:pt x="48426" y="1082"/>
                  </a:cubicBezTo>
                  <a:cubicBezTo>
                    <a:pt x="48441" y="1085"/>
                    <a:pt x="48458" y="1085"/>
                    <a:pt x="48473" y="1085"/>
                  </a:cubicBezTo>
                  <a:lnTo>
                    <a:pt x="48474" y="1085"/>
                  </a:lnTo>
                  <a:cubicBezTo>
                    <a:pt x="48475" y="1085"/>
                    <a:pt x="48476" y="1085"/>
                    <a:pt x="48477" y="1085"/>
                  </a:cubicBezTo>
                  <a:cubicBezTo>
                    <a:pt x="48652" y="1085"/>
                    <a:pt x="48796" y="949"/>
                    <a:pt x="48808" y="774"/>
                  </a:cubicBezTo>
                  <a:cubicBezTo>
                    <a:pt x="48820" y="600"/>
                    <a:pt x="48694" y="445"/>
                    <a:pt x="48521" y="421"/>
                  </a:cubicBezTo>
                  <a:cubicBezTo>
                    <a:pt x="47855" y="327"/>
                    <a:pt x="47179" y="246"/>
                    <a:pt x="46511" y="184"/>
                  </a:cubicBezTo>
                  <a:cubicBezTo>
                    <a:pt x="46504" y="184"/>
                    <a:pt x="46496" y="184"/>
                    <a:pt x="46489" y="184"/>
                  </a:cubicBezTo>
                  <a:close/>
                  <a:moveTo>
                    <a:pt x="36475" y="432"/>
                  </a:moveTo>
                  <a:cubicBezTo>
                    <a:pt x="36457" y="432"/>
                    <a:pt x="36440" y="433"/>
                    <a:pt x="36422" y="436"/>
                  </a:cubicBezTo>
                  <a:cubicBezTo>
                    <a:pt x="35758" y="533"/>
                    <a:pt x="35086" y="645"/>
                    <a:pt x="34428" y="773"/>
                  </a:cubicBezTo>
                  <a:cubicBezTo>
                    <a:pt x="34256" y="805"/>
                    <a:pt x="34138" y="961"/>
                    <a:pt x="34155" y="1134"/>
                  </a:cubicBezTo>
                  <a:cubicBezTo>
                    <a:pt x="34171" y="1307"/>
                    <a:pt x="34315" y="1437"/>
                    <a:pt x="34488" y="1437"/>
                  </a:cubicBezTo>
                  <a:cubicBezTo>
                    <a:pt x="34489" y="1437"/>
                    <a:pt x="34490" y="1437"/>
                    <a:pt x="34491" y="1437"/>
                  </a:cubicBezTo>
                  <a:cubicBezTo>
                    <a:pt x="34513" y="1436"/>
                    <a:pt x="34534" y="1434"/>
                    <a:pt x="34555" y="1430"/>
                  </a:cubicBezTo>
                  <a:cubicBezTo>
                    <a:pt x="35203" y="1305"/>
                    <a:pt x="35863" y="1193"/>
                    <a:pt x="36518" y="1099"/>
                  </a:cubicBezTo>
                  <a:cubicBezTo>
                    <a:pt x="36703" y="1075"/>
                    <a:pt x="36832" y="905"/>
                    <a:pt x="36806" y="720"/>
                  </a:cubicBezTo>
                  <a:cubicBezTo>
                    <a:pt x="36781" y="552"/>
                    <a:pt x="36639" y="432"/>
                    <a:pt x="36475" y="432"/>
                  </a:cubicBezTo>
                  <a:close/>
                  <a:moveTo>
                    <a:pt x="50446" y="745"/>
                  </a:moveTo>
                  <a:cubicBezTo>
                    <a:pt x="50289" y="745"/>
                    <a:pt x="50148" y="855"/>
                    <a:pt x="50117" y="1017"/>
                  </a:cubicBezTo>
                  <a:cubicBezTo>
                    <a:pt x="50082" y="1201"/>
                    <a:pt x="50205" y="1378"/>
                    <a:pt x="50390" y="1408"/>
                  </a:cubicBezTo>
                  <a:cubicBezTo>
                    <a:pt x="51040" y="1533"/>
                    <a:pt x="51693" y="1674"/>
                    <a:pt x="52337" y="1829"/>
                  </a:cubicBezTo>
                  <a:cubicBezTo>
                    <a:pt x="52362" y="1835"/>
                    <a:pt x="52388" y="1838"/>
                    <a:pt x="52415" y="1838"/>
                  </a:cubicBezTo>
                  <a:cubicBezTo>
                    <a:pt x="52584" y="1838"/>
                    <a:pt x="52726" y="1712"/>
                    <a:pt x="52746" y="1543"/>
                  </a:cubicBezTo>
                  <a:cubicBezTo>
                    <a:pt x="52766" y="1375"/>
                    <a:pt x="52658" y="1219"/>
                    <a:pt x="52493" y="1178"/>
                  </a:cubicBezTo>
                  <a:cubicBezTo>
                    <a:pt x="51840" y="1022"/>
                    <a:pt x="51175" y="878"/>
                    <a:pt x="50515" y="752"/>
                  </a:cubicBezTo>
                  <a:cubicBezTo>
                    <a:pt x="50492" y="747"/>
                    <a:pt x="50469" y="745"/>
                    <a:pt x="50446" y="745"/>
                  </a:cubicBezTo>
                  <a:close/>
                  <a:moveTo>
                    <a:pt x="32536" y="1196"/>
                  </a:moveTo>
                  <a:cubicBezTo>
                    <a:pt x="32508" y="1196"/>
                    <a:pt x="32479" y="1199"/>
                    <a:pt x="32451" y="1207"/>
                  </a:cubicBezTo>
                  <a:cubicBezTo>
                    <a:pt x="31800" y="1364"/>
                    <a:pt x="31143" y="1543"/>
                    <a:pt x="30499" y="1733"/>
                  </a:cubicBezTo>
                  <a:cubicBezTo>
                    <a:pt x="30339" y="1780"/>
                    <a:pt x="30238" y="1936"/>
                    <a:pt x="30262" y="2102"/>
                  </a:cubicBezTo>
                  <a:cubicBezTo>
                    <a:pt x="30286" y="2266"/>
                    <a:pt x="30427" y="2388"/>
                    <a:pt x="30593" y="2388"/>
                  </a:cubicBezTo>
                  <a:lnTo>
                    <a:pt x="30593" y="2387"/>
                  </a:lnTo>
                  <a:cubicBezTo>
                    <a:pt x="30625" y="2387"/>
                    <a:pt x="30656" y="2384"/>
                    <a:pt x="30687" y="2375"/>
                  </a:cubicBezTo>
                  <a:cubicBezTo>
                    <a:pt x="31322" y="2187"/>
                    <a:pt x="31969" y="2012"/>
                    <a:pt x="32610" y="1856"/>
                  </a:cubicBezTo>
                  <a:cubicBezTo>
                    <a:pt x="32792" y="1815"/>
                    <a:pt x="32905" y="1633"/>
                    <a:pt x="32861" y="1451"/>
                  </a:cubicBezTo>
                  <a:cubicBezTo>
                    <a:pt x="32824" y="1297"/>
                    <a:pt x="32686" y="1196"/>
                    <a:pt x="32536" y="1196"/>
                  </a:cubicBezTo>
                  <a:close/>
                  <a:moveTo>
                    <a:pt x="54354" y="1685"/>
                  </a:moveTo>
                  <a:cubicBezTo>
                    <a:pt x="54209" y="1685"/>
                    <a:pt x="54075" y="1780"/>
                    <a:pt x="54032" y="1926"/>
                  </a:cubicBezTo>
                  <a:cubicBezTo>
                    <a:pt x="53981" y="2102"/>
                    <a:pt x="54082" y="2288"/>
                    <a:pt x="54260" y="2340"/>
                  </a:cubicBezTo>
                  <a:cubicBezTo>
                    <a:pt x="54896" y="2526"/>
                    <a:pt x="55536" y="2730"/>
                    <a:pt x="56162" y="2947"/>
                  </a:cubicBezTo>
                  <a:cubicBezTo>
                    <a:pt x="56197" y="2959"/>
                    <a:pt x="56234" y="2965"/>
                    <a:pt x="56271" y="2965"/>
                  </a:cubicBezTo>
                  <a:cubicBezTo>
                    <a:pt x="56434" y="2965"/>
                    <a:pt x="56573" y="2847"/>
                    <a:pt x="56601" y="2686"/>
                  </a:cubicBezTo>
                  <a:cubicBezTo>
                    <a:pt x="56628" y="2523"/>
                    <a:pt x="56534" y="2367"/>
                    <a:pt x="56381" y="2314"/>
                  </a:cubicBezTo>
                  <a:cubicBezTo>
                    <a:pt x="55744" y="2094"/>
                    <a:pt x="55093" y="1886"/>
                    <a:pt x="54448" y="1698"/>
                  </a:cubicBezTo>
                  <a:cubicBezTo>
                    <a:pt x="54417" y="1689"/>
                    <a:pt x="54385" y="1685"/>
                    <a:pt x="54354" y="1685"/>
                  </a:cubicBezTo>
                  <a:close/>
                  <a:moveTo>
                    <a:pt x="28682" y="2333"/>
                  </a:moveTo>
                  <a:cubicBezTo>
                    <a:pt x="28646" y="2333"/>
                    <a:pt x="28609" y="2339"/>
                    <a:pt x="28572" y="2352"/>
                  </a:cubicBezTo>
                  <a:cubicBezTo>
                    <a:pt x="27940" y="2573"/>
                    <a:pt x="27304" y="2812"/>
                    <a:pt x="26684" y="3062"/>
                  </a:cubicBezTo>
                  <a:cubicBezTo>
                    <a:pt x="26535" y="3121"/>
                    <a:pt x="26450" y="3279"/>
                    <a:pt x="26480" y="3435"/>
                  </a:cubicBezTo>
                  <a:cubicBezTo>
                    <a:pt x="26511" y="3593"/>
                    <a:pt x="26649" y="3707"/>
                    <a:pt x="26808" y="3707"/>
                  </a:cubicBezTo>
                  <a:lnTo>
                    <a:pt x="26810" y="3705"/>
                  </a:lnTo>
                  <a:cubicBezTo>
                    <a:pt x="26813" y="3705"/>
                    <a:pt x="26816" y="3705"/>
                    <a:pt x="26819" y="3705"/>
                  </a:cubicBezTo>
                  <a:cubicBezTo>
                    <a:pt x="26858" y="3705"/>
                    <a:pt x="26897" y="3696"/>
                    <a:pt x="26934" y="3682"/>
                  </a:cubicBezTo>
                  <a:cubicBezTo>
                    <a:pt x="27544" y="3435"/>
                    <a:pt x="28170" y="3201"/>
                    <a:pt x="28792" y="2985"/>
                  </a:cubicBezTo>
                  <a:cubicBezTo>
                    <a:pt x="28967" y="2924"/>
                    <a:pt x="29059" y="2733"/>
                    <a:pt x="28998" y="2558"/>
                  </a:cubicBezTo>
                  <a:cubicBezTo>
                    <a:pt x="28950" y="2420"/>
                    <a:pt x="28821" y="2333"/>
                    <a:pt x="28682" y="2333"/>
                  </a:cubicBezTo>
                  <a:close/>
                  <a:moveTo>
                    <a:pt x="58151" y="2996"/>
                  </a:moveTo>
                  <a:cubicBezTo>
                    <a:pt x="58018" y="2996"/>
                    <a:pt x="57891" y="3076"/>
                    <a:pt x="57840" y="3206"/>
                  </a:cubicBezTo>
                  <a:cubicBezTo>
                    <a:pt x="57770" y="3380"/>
                    <a:pt x="57857" y="3578"/>
                    <a:pt x="58033" y="3643"/>
                  </a:cubicBezTo>
                  <a:cubicBezTo>
                    <a:pt x="58647" y="3890"/>
                    <a:pt x="59263" y="4154"/>
                    <a:pt x="59865" y="4429"/>
                  </a:cubicBezTo>
                  <a:cubicBezTo>
                    <a:pt x="59909" y="4448"/>
                    <a:pt x="59956" y="4459"/>
                    <a:pt x="60005" y="4459"/>
                  </a:cubicBezTo>
                  <a:cubicBezTo>
                    <a:pt x="60161" y="4459"/>
                    <a:pt x="60297" y="4350"/>
                    <a:pt x="60331" y="4197"/>
                  </a:cubicBezTo>
                  <a:cubicBezTo>
                    <a:pt x="60364" y="4042"/>
                    <a:pt x="60287" y="3886"/>
                    <a:pt x="60144" y="3820"/>
                  </a:cubicBezTo>
                  <a:cubicBezTo>
                    <a:pt x="59531" y="3541"/>
                    <a:pt x="58905" y="3273"/>
                    <a:pt x="58280" y="3022"/>
                  </a:cubicBezTo>
                  <a:cubicBezTo>
                    <a:pt x="58238" y="3005"/>
                    <a:pt x="58194" y="2996"/>
                    <a:pt x="58151" y="2996"/>
                  </a:cubicBezTo>
                  <a:close/>
                  <a:moveTo>
                    <a:pt x="24968" y="3830"/>
                  </a:moveTo>
                  <a:cubicBezTo>
                    <a:pt x="24922" y="3830"/>
                    <a:pt x="24875" y="3840"/>
                    <a:pt x="24830" y="3860"/>
                  </a:cubicBezTo>
                  <a:cubicBezTo>
                    <a:pt x="24220" y="4140"/>
                    <a:pt x="23610" y="4439"/>
                    <a:pt x="23016" y="4747"/>
                  </a:cubicBezTo>
                  <a:cubicBezTo>
                    <a:pt x="22878" y="4819"/>
                    <a:pt x="22808" y="4973"/>
                    <a:pt x="22844" y="5123"/>
                  </a:cubicBezTo>
                  <a:cubicBezTo>
                    <a:pt x="22881" y="5274"/>
                    <a:pt x="23016" y="5378"/>
                    <a:pt x="23169" y="5378"/>
                  </a:cubicBezTo>
                  <a:lnTo>
                    <a:pt x="23170" y="5378"/>
                  </a:lnTo>
                  <a:cubicBezTo>
                    <a:pt x="23224" y="5378"/>
                    <a:pt x="23275" y="5365"/>
                    <a:pt x="23324" y="5340"/>
                  </a:cubicBezTo>
                  <a:cubicBezTo>
                    <a:pt x="23909" y="5037"/>
                    <a:pt x="24510" y="4744"/>
                    <a:pt x="25109" y="4468"/>
                  </a:cubicBezTo>
                  <a:cubicBezTo>
                    <a:pt x="25276" y="4391"/>
                    <a:pt x="25350" y="4192"/>
                    <a:pt x="25273" y="4025"/>
                  </a:cubicBezTo>
                  <a:cubicBezTo>
                    <a:pt x="25216" y="3902"/>
                    <a:pt x="25095" y="3830"/>
                    <a:pt x="24968" y="3830"/>
                  </a:cubicBezTo>
                  <a:close/>
                  <a:moveTo>
                    <a:pt x="61819" y="4672"/>
                  </a:moveTo>
                  <a:cubicBezTo>
                    <a:pt x="61698" y="4672"/>
                    <a:pt x="61581" y="4738"/>
                    <a:pt x="61522" y="4853"/>
                  </a:cubicBezTo>
                  <a:cubicBezTo>
                    <a:pt x="61438" y="5016"/>
                    <a:pt x="61499" y="5214"/>
                    <a:pt x="61660" y="5301"/>
                  </a:cubicBezTo>
                  <a:cubicBezTo>
                    <a:pt x="62248" y="5604"/>
                    <a:pt x="62837" y="5926"/>
                    <a:pt x="63410" y="6257"/>
                  </a:cubicBezTo>
                  <a:cubicBezTo>
                    <a:pt x="63460" y="6287"/>
                    <a:pt x="63518" y="6302"/>
                    <a:pt x="63577" y="6302"/>
                  </a:cubicBezTo>
                  <a:cubicBezTo>
                    <a:pt x="63729" y="6302"/>
                    <a:pt x="63861" y="6200"/>
                    <a:pt x="63900" y="6053"/>
                  </a:cubicBezTo>
                  <a:cubicBezTo>
                    <a:pt x="63940" y="5908"/>
                    <a:pt x="63876" y="5753"/>
                    <a:pt x="63744" y="5677"/>
                  </a:cubicBezTo>
                  <a:cubicBezTo>
                    <a:pt x="63163" y="5342"/>
                    <a:pt x="62564" y="5014"/>
                    <a:pt x="61966" y="4706"/>
                  </a:cubicBezTo>
                  <a:cubicBezTo>
                    <a:pt x="61919" y="4683"/>
                    <a:pt x="61869" y="4672"/>
                    <a:pt x="61819" y="4672"/>
                  </a:cubicBezTo>
                  <a:close/>
                  <a:moveTo>
                    <a:pt x="21409" y="5677"/>
                  </a:moveTo>
                  <a:cubicBezTo>
                    <a:pt x="21354" y="5677"/>
                    <a:pt x="21297" y="5690"/>
                    <a:pt x="21245" y="5720"/>
                  </a:cubicBezTo>
                  <a:cubicBezTo>
                    <a:pt x="20664" y="6056"/>
                    <a:pt x="20085" y="6411"/>
                    <a:pt x="19522" y="6775"/>
                  </a:cubicBezTo>
                  <a:cubicBezTo>
                    <a:pt x="19242" y="6956"/>
                    <a:pt x="19370" y="7391"/>
                    <a:pt x="19704" y="7391"/>
                  </a:cubicBezTo>
                  <a:lnTo>
                    <a:pt x="19704" y="7390"/>
                  </a:lnTo>
                  <a:cubicBezTo>
                    <a:pt x="19768" y="7390"/>
                    <a:pt x="19832" y="7372"/>
                    <a:pt x="19885" y="7337"/>
                  </a:cubicBezTo>
                  <a:cubicBezTo>
                    <a:pt x="20440" y="6979"/>
                    <a:pt x="21010" y="6630"/>
                    <a:pt x="21581" y="6298"/>
                  </a:cubicBezTo>
                  <a:cubicBezTo>
                    <a:pt x="21738" y="6205"/>
                    <a:pt x="21792" y="6002"/>
                    <a:pt x="21699" y="5842"/>
                  </a:cubicBezTo>
                  <a:cubicBezTo>
                    <a:pt x="21637" y="5736"/>
                    <a:pt x="21524" y="5677"/>
                    <a:pt x="21409" y="5677"/>
                  </a:cubicBezTo>
                  <a:close/>
                  <a:moveTo>
                    <a:pt x="65297" y="6682"/>
                  </a:moveTo>
                  <a:cubicBezTo>
                    <a:pt x="65187" y="6682"/>
                    <a:pt x="65080" y="6736"/>
                    <a:pt x="65017" y="6836"/>
                  </a:cubicBezTo>
                  <a:cubicBezTo>
                    <a:pt x="64916" y="6989"/>
                    <a:pt x="64960" y="7194"/>
                    <a:pt x="65112" y="7296"/>
                  </a:cubicBezTo>
                  <a:cubicBezTo>
                    <a:pt x="65667" y="7652"/>
                    <a:pt x="66223" y="8028"/>
                    <a:pt x="66761" y="8412"/>
                  </a:cubicBezTo>
                  <a:cubicBezTo>
                    <a:pt x="66819" y="8453"/>
                    <a:pt x="66885" y="8474"/>
                    <a:pt x="66955" y="8474"/>
                  </a:cubicBezTo>
                  <a:cubicBezTo>
                    <a:pt x="67101" y="8474"/>
                    <a:pt x="67230" y="8380"/>
                    <a:pt x="67275" y="8242"/>
                  </a:cubicBezTo>
                  <a:cubicBezTo>
                    <a:pt x="67319" y="8103"/>
                    <a:pt x="67269" y="7953"/>
                    <a:pt x="67149" y="7868"/>
                  </a:cubicBezTo>
                  <a:cubicBezTo>
                    <a:pt x="66602" y="7478"/>
                    <a:pt x="66037" y="7095"/>
                    <a:pt x="65473" y="6733"/>
                  </a:cubicBezTo>
                  <a:cubicBezTo>
                    <a:pt x="65418" y="6698"/>
                    <a:pt x="65357" y="6682"/>
                    <a:pt x="65297" y="6682"/>
                  </a:cubicBezTo>
                  <a:close/>
                  <a:moveTo>
                    <a:pt x="18050" y="7847"/>
                  </a:moveTo>
                  <a:cubicBezTo>
                    <a:pt x="17981" y="7847"/>
                    <a:pt x="17911" y="7868"/>
                    <a:pt x="17851" y="7913"/>
                  </a:cubicBezTo>
                  <a:cubicBezTo>
                    <a:pt x="17304" y="8301"/>
                    <a:pt x="16760" y="8711"/>
                    <a:pt x="16233" y="9127"/>
                  </a:cubicBezTo>
                  <a:cubicBezTo>
                    <a:pt x="15985" y="9322"/>
                    <a:pt x="16124" y="9723"/>
                    <a:pt x="16441" y="9723"/>
                  </a:cubicBezTo>
                  <a:cubicBezTo>
                    <a:pt x="16516" y="9723"/>
                    <a:pt x="16588" y="9699"/>
                    <a:pt x="16648" y="9652"/>
                  </a:cubicBezTo>
                  <a:cubicBezTo>
                    <a:pt x="17166" y="9243"/>
                    <a:pt x="17702" y="8841"/>
                    <a:pt x="18239" y="8456"/>
                  </a:cubicBezTo>
                  <a:cubicBezTo>
                    <a:pt x="18394" y="8350"/>
                    <a:pt x="18432" y="8138"/>
                    <a:pt x="18322" y="7986"/>
                  </a:cubicBezTo>
                  <a:cubicBezTo>
                    <a:pt x="18257" y="7895"/>
                    <a:pt x="18154" y="7847"/>
                    <a:pt x="18050" y="7847"/>
                  </a:cubicBezTo>
                  <a:close/>
                  <a:moveTo>
                    <a:pt x="68569" y="9013"/>
                  </a:moveTo>
                  <a:cubicBezTo>
                    <a:pt x="68469" y="9013"/>
                    <a:pt x="68371" y="9057"/>
                    <a:pt x="68305" y="9140"/>
                  </a:cubicBezTo>
                  <a:cubicBezTo>
                    <a:pt x="68193" y="9283"/>
                    <a:pt x="68216" y="9491"/>
                    <a:pt x="68357" y="9606"/>
                  </a:cubicBezTo>
                  <a:cubicBezTo>
                    <a:pt x="68876" y="10014"/>
                    <a:pt x="69393" y="10440"/>
                    <a:pt x="69892" y="10874"/>
                  </a:cubicBezTo>
                  <a:cubicBezTo>
                    <a:pt x="69953" y="10926"/>
                    <a:pt x="70032" y="10956"/>
                    <a:pt x="70112" y="10956"/>
                  </a:cubicBezTo>
                  <a:cubicBezTo>
                    <a:pt x="70421" y="10956"/>
                    <a:pt x="70566" y="10571"/>
                    <a:pt x="70330" y="10368"/>
                  </a:cubicBezTo>
                  <a:cubicBezTo>
                    <a:pt x="69822" y="9929"/>
                    <a:pt x="69297" y="9495"/>
                    <a:pt x="68769" y="9080"/>
                  </a:cubicBezTo>
                  <a:cubicBezTo>
                    <a:pt x="68709" y="9034"/>
                    <a:pt x="68639" y="9013"/>
                    <a:pt x="68569" y="9013"/>
                  </a:cubicBezTo>
                  <a:close/>
                  <a:moveTo>
                    <a:pt x="14895" y="10333"/>
                  </a:moveTo>
                  <a:cubicBezTo>
                    <a:pt x="14818" y="10333"/>
                    <a:pt x="14740" y="10359"/>
                    <a:pt x="14677" y="10415"/>
                  </a:cubicBezTo>
                  <a:cubicBezTo>
                    <a:pt x="14169" y="10854"/>
                    <a:pt x="13667" y="11313"/>
                    <a:pt x="13181" y="11777"/>
                  </a:cubicBezTo>
                  <a:cubicBezTo>
                    <a:pt x="12963" y="11985"/>
                    <a:pt x="13110" y="12353"/>
                    <a:pt x="13412" y="12353"/>
                  </a:cubicBezTo>
                  <a:cubicBezTo>
                    <a:pt x="13498" y="12353"/>
                    <a:pt x="13580" y="12320"/>
                    <a:pt x="13643" y="12261"/>
                  </a:cubicBezTo>
                  <a:cubicBezTo>
                    <a:pt x="14120" y="11804"/>
                    <a:pt x="14616" y="11354"/>
                    <a:pt x="15115" y="10920"/>
                  </a:cubicBezTo>
                  <a:cubicBezTo>
                    <a:pt x="15255" y="10798"/>
                    <a:pt x="15269" y="10587"/>
                    <a:pt x="15147" y="10448"/>
                  </a:cubicBezTo>
                  <a:cubicBezTo>
                    <a:pt x="15082" y="10372"/>
                    <a:pt x="14989" y="10333"/>
                    <a:pt x="14895" y="10333"/>
                  </a:cubicBezTo>
                  <a:close/>
                  <a:moveTo>
                    <a:pt x="71599" y="11636"/>
                  </a:moveTo>
                  <a:cubicBezTo>
                    <a:pt x="71510" y="11636"/>
                    <a:pt x="71422" y="11671"/>
                    <a:pt x="71356" y="11740"/>
                  </a:cubicBezTo>
                  <a:cubicBezTo>
                    <a:pt x="71228" y="11874"/>
                    <a:pt x="71234" y="12085"/>
                    <a:pt x="71368" y="12212"/>
                  </a:cubicBezTo>
                  <a:cubicBezTo>
                    <a:pt x="71847" y="12669"/>
                    <a:pt x="72321" y="13142"/>
                    <a:pt x="72777" y="13620"/>
                  </a:cubicBezTo>
                  <a:cubicBezTo>
                    <a:pt x="72841" y="13685"/>
                    <a:pt x="72929" y="13723"/>
                    <a:pt x="73020" y="13723"/>
                  </a:cubicBezTo>
                  <a:cubicBezTo>
                    <a:pt x="73314" y="13721"/>
                    <a:pt x="73464" y="13370"/>
                    <a:pt x="73261" y="13157"/>
                  </a:cubicBezTo>
                  <a:cubicBezTo>
                    <a:pt x="72797" y="12672"/>
                    <a:pt x="72315" y="12191"/>
                    <a:pt x="71829" y="11728"/>
                  </a:cubicBezTo>
                  <a:cubicBezTo>
                    <a:pt x="71765" y="11667"/>
                    <a:pt x="71682" y="11636"/>
                    <a:pt x="71599" y="11636"/>
                  </a:cubicBezTo>
                  <a:close/>
                  <a:moveTo>
                    <a:pt x="11999" y="13099"/>
                  </a:moveTo>
                  <a:cubicBezTo>
                    <a:pt x="11909" y="13099"/>
                    <a:pt x="11818" y="13135"/>
                    <a:pt x="11752" y="13207"/>
                  </a:cubicBezTo>
                  <a:cubicBezTo>
                    <a:pt x="11288" y="13694"/>
                    <a:pt x="10830" y="14198"/>
                    <a:pt x="10392" y="14704"/>
                  </a:cubicBezTo>
                  <a:cubicBezTo>
                    <a:pt x="10204" y="14921"/>
                    <a:pt x="10357" y="15258"/>
                    <a:pt x="10644" y="15258"/>
                  </a:cubicBezTo>
                  <a:cubicBezTo>
                    <a:pt x="10741" y="15258"/>
                    <a:pt x="10833" y="15216"/>
                    <a:pt x="10897" y="15143"/>
                  </a:cubicBezTo>
                  <a:cubicBezTo>
                    <a:pt x="11329" y="14642"/>
                    <a:pt x="11781" y="14146"/>
                    <a:pt x="12236" y="13668"/>
                  </a:cubicBezTo>
                  <a:cubicBezTo>
                    <a:pt x="12368" y="13535"/>
                    <a:pt x="12365" y="13319"/>
                    <a:pt x="12229" y="13191"/>
                  </a:cubicBezTo>
                  <a:cubicBezTo>
                    <a:pt x="12164" y="13129"/>
                    <a:pt x="12082" y="13099"/>
                    <a:pt x="11999" y="13099"/>
                  </a:cubicBezTo>
                  <a:close/>
                  <a:moveTo>
                    <a:pt x="74376" y="14541"/>
                  </a:moveTo>
                  <a:cubicBezTo>
                    <a:pt x="74298" y="14541"/>
                    <a:pt x="74220" y="14568"/>
                    <a:pt x="74158" y="14623"/>
                  </a:cubicBezTo>
                  <a:cubicBezTo>
                    <a:pt x="74020" y="14742"/>
                    <a:pt x="74003" y="14950"/>
                    <a:pt x="74120" y="15090"/>
                  </a:cubicBezTo>
                  <a:cubicBezTo>
                    <a:pt x="74554" y="15589"/>
                    <a:pt x="74981" y="16103"/>
                    <a:pt x="75391" y="16622"/>
                  </a:cubicBezTo>
                  <a:cubicBezTo>
                    <a:pt x="75453" y="16702"/>
                    <a:pt x="75550" y="16749"/>
                    <a:pt x="75653" y="16749"/>
                  </a:cubicBezTo>
                  <a:cubicBezTo>
                    <a:pt x="75932" y="16749"/>
                    <a:pt x="76089" y="16426"/>
                    <a:pt x="75916" y="16208"/>
                  </a:cubicBezTo>
                  <a:cubicBezTo>
                    <a:pt x="75500" y="15680"/>
                    <a:pt x="75065" y="15156"/>
                    <a:pt x="74625" y="14651"/>
                  </a:cubicBezTo>
                  <a:cubicBezTo>
                    <a:pt x="74558" y="14578"/>
                    <a:pt x="74467" y="14541"/>
                    <a:pt x="74376" y="14541"/>
                  </a:cubicBezTo>
                  <a:close/>
                  <a:moveTo>
                    <a:pt x="9361" y="16140"/>
                  </a:moveTo>
                  <a:cubicBezTo>
                    <a:pt x="9264" y="16140"/>
                    <a:pt x="9167" y="16182"/>
                    <a:pt x="9101" y="16264"/>
                  </a:cubicBezTo>
                  <a:cubicBezTo>
                    <a:pt x="8687" y="16792"/>
                    <a:pt x="8277" y="17338"/>
                    <a:pt x="7887" y="17884"/>
                  </a:cubicBezTo>
                  <a:cubicBezTo>
                    <a:pt x="7730" y="18105"/>
                    <a:pt x="7887" y="18412"/>
                    <a:pt x="8160" y="18413"/>
                  </a:cubicBezTo>
                  <a:cubicBezTo>
                    <a:pt x="8268" y="18413"/>
                    <a:pt x="8370" y="18360"/>
                    <a:pt x="8432" y="18272"/>
                  </a:cubicBezTo>
                  <a:cubicBezTo>
                    <a:pt x="8816" y="17734"/>
                    <a:pt x="9218" y="17198"/>
                    <a:pt x="9627" y="16678"/>
                  </a:cubicBezTo>
                  <a:cubicBezTo>
                    <a:pt x="9738" y="16532"/>
                    <a:pt x="9712" y="16325"/>
                    <a:pt x="9568" y="16211"/>
                  </a:cubicBezTo>
                  <a:cubicBezTo>
                    <a:pt x="9507" y="16163"/>
                    <a:pt x="9434" y="16140"/>
                    <a:pt x="9361" y="16140"/>
                  </a:cubicBezTo>
                  <a:close/>
                  <a:moveTo>
                    <a:pt x="76862" y="17691"/>
                  </a:moveTo>
                  <a:cubicBezTo>
                    <a:pt x="76795" y="17691"/>
                    <a:pt x="76727" y="17711"/>
                    <a:pt x="76668" y="17753"/>
                  </a:cubicBezTo>
                  <a:cubicBezTo>
                    <a:pt x="76519" y="17858"/>
                    <a:pt x="76483" y="18063"/>
                    <a:pt x="76586" y="18213"/>
                  </a:cubicBezTo>
                  <a:cubicBezTo>
                    <a:pt x="76970" y="18750"/>
                    <a:pt x="77348" y="19304"/>
                    <a:pt x="77706" y="19857"/>
                  </a:cubicBezTo>
                  <a:cubicBezTo>
                    <a:pt x="77768" y="19953"/>
                    <a:pt x="77874" y="20011"/>
                    <a:pt x="77986" y="20011"/>
                  </a:cubicBezTo>
                  <a:cubicBezTo>
                    <a:pt x="78252" y="20011"/>
                    <a:pt x="78411" y="19716"/>
                    <a:pt x="78267" y="19495"/>
                  </a:cubicBezTo>
                  <a:cubicBezTo>
                    <a:pt x="77903" y="18931"/>
                    <a:pt x="77521" y="18369"/>
                    <a:pt x="77129" y="17823"/>
                  </a:cubicBezTo>
                  <a:cubicBezTo>
                    <a:pt x="77064" y="17737"/>
                    <a:pt x="76964" y="17691"/>
                    <a:pt x="76862" y="17691"/>
                  </a:cubicBezTo>
                  <a:close/>
                  <a:moveTo>
                    <a:pt x="7030" y="19411"/>
                  </a:moveTo>
                  <a:cubicBezTo>
                    <a:pt x="6921" y="19411"/>
                    <a:pt x="6815" y="19464"/>
                    <a:pt x="6751" y="19562"/>
                  </a:cubicBezTo>
                  <a:cubicBezTo>
                    <a:pt x="6387" y="20126"/>
                    <a:pt x="6032" y="20707"/>
                    <a:pt x="5695" y="21289"/>
                  </a:cubicBezTo>
                  <a:cubicBezTo>
                    <a:pt x="5566" y="21512"/>
                    <a:pt x="5727" y="21790"/>
                    <a:pt x="5984" y="21792"/>
                  </a:cubicBezTo>
                  <a:lnTo>
                    <a:pt x="5984" y="21790"/>
                  </a:lnTo>
                  <a:cubicBezTo>
                    <a:pt x="6103" y="21790"/>
                    <a:pt x="6214" y="21728"/>
                    <a:pt x="6273" y="21625"/>
                  </a:cubicBezTo>
                  <a:cubicBezTo>
                    <a:pt x="6605" y="21051"/>
                    <a:pt x="6954" y="20479"/>
                    <a:pt x="7312" y="19923"/>
                  </a:cubicBezTo>
                  <a:cubicBezTo>
                    <a:pt x="7411" y="19768"/>
                    <a:pt x="7365" y="19563"/>
                    <a:pt x="7211" y="19465"/>
                  </a:cubicBezTo>
                  <a:cubicBezTo>
                    <a:pt x="7155" y="19428"/>
                    <a:pt x="7092" y="19411"/>
                    <a:pt x="7030" y="19411"/>
                  </a:cubicBezTo>
                  <a:close/>
                  <a:moveTo>
                    <a:pt x="79031" y="21043"/>
                  </a:moveTo>
                  <a:cubicBezTo>
                    <a:pt x="78974" y="21043"/>
                    <a:pt x="78916" y="21058"/>
                    <a:pt x="78863" y="21089"/>
                  </a:cubicBezTo>
                  <a:cubicBezTo>
                    <a:pt x="78701" y="21183"/>
                    <a:pt x="78648" y="21393"/>
                    <a:pt x="78746" y="21553"/>
                  </a:cubicBezTo>
                  <a:cubicBezTo>
                    <a:pt x="79079" y="22124"/>
                    <a:pt x="79402" y="22711"/>
                    <a:pt x="79705" y="23295"/>
                  </a:cubicBezTo>
                  <a:cubicBezTo>
                    <a:pt x="79763" y="23406"/>
                    <a:pt x="79876" y="23475"/>
                    <a:pt x="80001" y="23475"/>
                  </a:cubicBezTo>
                  <a:cubicBezTo>
                    <a:pt x="80253" y="23475"/>
                    <a:pt x="80413" y="23210"/>
                    <a:pt x="80298" y="22987"/>
                  </a:cubicBezTo>
                  <a:cubicBezTo>
                    <a:pt x="79989" y="22392"/>
                    <a:pt x="79661" y="21798"/>
                    <a:pt x="79324" y="21217"/>
                  </a:cubicBezTo>
                  <a:cubicBezTo>
                    <a:pt x="79263" y="21106"/>
                    <a:pt x="79149" y="21043"/>
                    <a:pt x="79031" y="21043"/>
                  </a:cubicBezTo>
                  <a:close/>
                  <a:moveTo>
                    <a:pt x="5022" y="22881"/>
                  </a:moveTo>
                  <a:cubicBezTo>
                    <a:pt x="4900" y="22881"/>
                    <a:pt x="4783" y="22948"/>
                    <a:pt x="4723" y="23064"/>
                  </a:cubicBezTo>
                  <a:cubicBezTo>
                    <a:pt x="4415" y="23662"/>
                    <a:pt x="4116" y="24275"/>
                    <a:pt x="3837" y="24886"/>
                  </a:cubicBezTo>
                  <a:cubicBezTo>
                    <a:pt x="3735" y="25108"/>
                    <a:pt x="3896" y="25359"/>
                    <a:pt x="4140" y="25361"/>
                  </a:cubicBezTo>
                  <a:cubicBezTo>
                    <a:pt x="4271" y="25361"/>
                    <a:pt x="4391" y="25284"/>
                    <a:pt x="4445" y="25165"/>
                  </a:cubicBezTo>
                  <a:cubicBezTo>
                    <a:pt x="4720" y="24563"/>
                    <a:pt x="5014" y="23959"/>
                    <a:pt x="5318" y="23372"/>
                  </a:cubicBezTo>
                  <a:cubicBezTo>
                    <a:pt x="5404" y="23207"/>
                    <a:pt x="5340" y="23004"/>
                    <a:pt x="5175" y="22919"/>
                  </a:cubicBezTo>
                  <a:cubicBezTo>
                    <a:pt x="5126" y="22893"/>
                    <a:pt x="5073" y="22881"/>
                    <a:pt x="5022" y="22881"/>
                  </a:cubicBezTo>
                  <a:close/>
                  <a:moveTo>
                    <a:pt x="80874" y="24590"/>
                  </a:moveTo>
                  <a:cubicBezTo>
                    <a:pt x="80827" y="24590"/>
                    <a:pt x="80779" y="24600"/>
                    <a:pt x="80734" y="24621"/>
                  </a:cubicBezTo>
                  <a:cubicBezTo>
                    <a:pt x="80561" y="24701"/>
                    <a:pt x="80489" y="24910"/>
                    <a:pt x="80577" y="25080"/>
                  </a:cubicBezTo>
                  <a:cubicBezTo>
                    <a:pt x="80853" y="25679"/>
                    <a:pt x="81119" y="26292"/>
                    <a:pt x="81366" y="26904"/>
                  </a:cubicBezTo>
                  <a:cubicBezTo>
                    <a:pt x="81416" y="27028"/>
                    <a:pt x="81537" y="27112"/>
                    <a:pt x="81672" y="27112"/>
                  </a:cubicBezTo>
                  <a:cubicBezTo>
                    <a:pt x="81673" y="27112"/>
                    <a:pt x="81674" y="27111"/>
                    <a:pt x="81676" y="27111"/>
                  </a:cubicBezTo>
                  <a:lnTo>
                    <a:pt x="81676" y="27113"/>
                  </a:lnTo>
                  <a:cubicBezTo>
                    <a:pt x="81912" y="27113"/>
                    <a:pt x="82073" y="26873"/>
                    <a:pt x="81985" y="26653"/>
                  </a:cubicBezTo>
                  <a:cubicBezTo>
                    <a:pt x="81735" y="26033"/>
                    <a:pt x="81465" y="25408"/>
                    <a:pt x="81184" y="24800"/>
                  </a:cubicBezTo>
                  <a:cubicBezTo>
                    <a:pt x="81131" y="24669"/>
                    <a:pt x="81006" y="24590"/>
                    <a:pt x="80874" y="24590"/>
                  </a:cubicBezTo>
                  <a:close/>
                  <a:moveTo>
                    <a:pt x="3344" y="26539"/>
                  </a:moveTo>
                  <a:cubicBezTo>
                    <a:pt x="3212" y="26539"/>
                    <a:pt x="3087" y="26619"/>
                    <a:pt x="3035" y="26749"/>
                  </a:cubicBezTo>
                  <a:cubicBezTo>
                    <a:pt x="2784" y="27374"/>
                    <a:pt x="2546" y="28013"/>
                    <a:pt x="2326" y="28648"/>
                  </a:cubicBezTo>
                  <a:cubicBezTo>
                    <a:pt x="2250" y="28867"/>
                    <a:pt x="2411" y="29093"/>
                    <a:pt x="2642" y="29093"/>
                  </a:cubicBezTo>
                  <a:cubicBezTo>
                    <a:pt x="2784" y="29093"/>
                    <a:pt x="2912" y="29002"/>
                    <a:pt x="2957" y="28868"/>
                  </a:cubicBezTo>
                  <a:cubicBezTo>
                    <a:pt x="3174" y="28242"/>
                    <a:pt x="3409" y="27614"/>
                    <a:pt x="3657" y="26998"/>
                  </a:cubicBezTo>
                  <a:cubicBezTo>
                    <a:pt x="3725" y="26826"/>
                    <a:pt x="3641" y="26632"/>
                    <a:pt x="3470" y="26564"/>
                  </a:cubicBezTo>
                  <a:cubicBezTo>
                    <a:pt x="3429" y="26547"/>
                    <a:pt x="3386" y="26539"/>
                    <a:pt x="3344" y="26539"/>
                  </a:cubicBezTo>
                  <a:close/>
                  <a:moveTo>
                    <a:pt x="82380" y="28311"/>
                  </a:moveTo>
                  <a:cubicBezTo>
                    <a:pt x="82343" y="28311"/>
                    <a:pt x="82305" y="28317"/>
                    <a:pt x="82269" y="28330"/>
                  </a:cubicBezTo>
                  <a:cubicBezTo>
                    <a:pt x="82093" y="28390"/>
                    <a:pt x="82000" y="28586"/>
                    <a:pt x="82065" y="28762"/>
                  </a:cubicBezTo>
                  <a:cubicBezTo>
                    <a:pt x="82284" y="29385"/>
                    <a:pt x="82489" y="30022"/>
                    <a:pt x="82677" y="30657"/>
                  </a:cubicBezTo>
                  <a:cubicBezTo>
                    <a:pt x="82719" y="30799"/>
                    <a:pt x="82850" y="30896"/>
                    <a:pt x="82997" y="30896"/>
                  </a:cubicBezTo>
                  <a:cubicBezTo>
                    <a:pt x="83221" y="30896"/>
                    <a:pt x="83381" y="30681"/>
                    <a:pt x="83318" y="30467"/>
                  </a:cubicBezTo>
                  <a:cubicBezTo>
                    <a:pt x="83127" y="29822"/>
                    <a:pt x="82918" y="29176"/>
                    <a:pt x="82696" y="28542"/>
                  </a:cubicBezTo>
                  <a:cubicBezTo>
                    <a:pt x="82651" y="28400"/>
                    <a:pt x="82520" y="28311"/>
                    <a:pt x="82380" y="28311"/>
                  </a:cubicBezTo>
                  <a:close/>
                  <a:moveTo>
                    <a:pt x="2031" y="30335"/>
                  </a:moveTo>
                  <a:cubicBezTo>
                    <a:pt x="1885" y="30335"/>
                    <a:pt x="1750" y="30432"/>
                    <a:pt x="1709" y="30581"/>
                  </a:cubicBezTo>
                  <a:cubicBezTo>
                    <a:pt x="1521" y="31225"/>
                    <a:pt x="1345" y="31882"/>
                    <a:pt x="1187" y="32535"/>
                  </a:cubicBezTo>
                  <a:cubicBezTo>
                    <a:pt x="1143" y="32715"/>
                    <a:pt x="1254" y="32896"/>
                    <a:pt x="1433" y="32938"/>
                  </a:cubicBezTo>
                  <a:cubicBezTo>
                    <a:pt x="1459" y="32946"/>
                    <a:pt x="1486" y="32949"/>
                    <a:pt x="1512" y="32949"/>
                  </a:cubicBezTo>
                  <a:cubicBezTo>
                    <a:pt x="1666" y="32949"/>
                    <a:pt x="1801" y="32842"/>
                    <a:pt x="1836" y="32692"/>
                  </a:cubicBezTo>
                  <a:cubicBezTo>
                    <a:pt x="1992" y="32051"/>
                    <a:pt x="2165" y="31403"/>
                    <a:pt x="2350" y="30769"/>
                  </a:cubicBezTo>
                  <a:cubicBezTo>
                    <a:pt x="2407" y="30590"/>
                    <a:pt x="2305" y="30400"/>
                    <a:pt x="2126" y="30349"/>
                  </a:cubicBezTo>
                  <a:cubicBezTo>
                    <a:pt x="2094" y="30339"/>
                    <a:pt x="2063" y="30335"/>
                    <a:pt x="2031" y="30335"/>
                  </a:cubicBezTo>
                  <a:close/>
                  <a:moveTo>
                    <a:pt x="83519" y="32158"/>
                  </a:moveTo>
                  <a:cubicBezTo>
                    <a:pt x="83493" y="32158"/>
                    <a:pt x="83466" y="32161"/>
                    <a:pt x="83440" y="32167"/>
                  </a:cubicBezTo>
                  <a:cubicBezTo>
                    <a:pt x="83258" y="32211"/>
                    <a:pt x="83148" y="32398"/>
                    <a:pt x="83197" y="32579"/>
                  </a:cubicBezTo>
                  <a:cubicBezTo>
                    <a:pt x="83353" y="33220"/>
                    <a:pt x="83497" y="33876"/>
                    <a:pt x="83623" y="34523"/>
                  </a:cubicBezTo>
                  <a:cubicBezTo>
                    <a:pt x="83654" y="34679"/>
                    <a:pt x="83792" y="34793"/>
                    <a:pt x="83951" y="34793"/>
                  </a:cubicBezTo>
                  <a:cubicBezTo>
                    <a:pt x="83972" y="34793"/>
                    <a:pt x="83993" y="34792"/>
                    <a:pt x="84015" y="34787"/>
                  </a:cubicBezTo>
                  <a:cubicBezTo>
                    <a:pt x="84197" y="34752"/>
                    <a:pt x="84315" y="34578"/>
                    <a:pt x="84280" y="34396"/>
                  </a:cubicBezTo>
                  <a:cubicBezTo>
                    <a:pt x="84151" y="33737"/>
                    <a:pt x="84006" y="33072"/>
                    <a:pt x="83846" y="32419"/>
                  </a:cubicBezTo>
                  <a:cubicBezTo>
                    <a:pt x="83811" y="32264"/>
                    <a:pt x="83672" y="32158"/>
                    <a:pt x="83519" y="32158"/>
                  </a:cubicBezTo>
                  <a:close/>
                  <a:moveTo>
                    <a:pt x="1087" y="34241"/>
                  </a:moveTo>
                  <a:cubicBezTo>
                    <a:pt x="929" y="34241"/>
                    <a:pt x="790" y="34352"/>
                    <a:pt x="759" y="34513"/>
                  </a:cubicBezTo>
                  <a:cubicBezTo>
                    <a:pt x="632" y="35171"/>
                    <a:pt x="521" y="35843"/>
                    <a:pt x="426" y="36507"/>
                  </a:cubicBezTo>
                  <a:cubicBezTo>
                    <a:pt x="398" y="36709"/>
                    <a:pt x="554" y="36890"/>
                    <a:pt x="758" y="36890"/>
                  </a:cubicBezTo>
                  <a:cubicBezTo>
                    <a:pt x="923" y="36890"/>
                    <a:pt x="1064" y="36767"/>
                    <a:pt x="1088" y="36601"/>
                  </a:cubicBezTo>
                  <a:cubicBezTo>
                    <a:pt x="1181" y="35946"/>
                    <a:pt x="1292" y="35286"/>
                    <a:pt x="1416" y="34639"/>
                  </a:cubicBezTo>
                  <a:cubicBezTo>
                    <a:pt x="1451" y="34457"/>
                    <a:pt x="1331" y="34282"/>
                    <a:pt x="1151" y="34247"/>
                  </a:cubicBezTo>
                  <a:cubicBezTo>
                    <a:pt x="1129" y="34243"/>
                    <a:pt x="1108" y="34241"/>
                    <a:pt x="1087" y="34241"/>
                  </a:cubicBezTo>
                  <a:close/>
                  <a:moveTo>
                    <a:pt x="84288" y="36099"/>
                  </a:moveTo>
                  <a:cubicBezTo>
                    <a:pt x="84272" y="36099"/>
                    <a:pt x="84256" y="36100"/>
                    <a:pt x="84239" y="36102"/>
                  </a:cubicBezTo>
                  <a:cubicBezTo>
                    <a:pt x="84054" y="36128"/>
                    <a:pt x="83927" y="36301"/>
                    <a:pt x="83955" y="36486"/>
                  </a:cubicBezTo>
                  <a:cubicBezTo>
                    <a:pt x="84051" y="37138"/>
                    <a:pt x="84131" y="37804"/>
                    <a:pt x="84195" y="38463"/>
                  </a:cubicBezTo>
                  <a:cubicBezTo>
                    <a:pt x="84212" y="38634"/>
                    <a:pt x="84356" y="38765"/>
                    <a:pt x="84527" y="38765"/>
                  </a:cubicBezTo>
                  <a:cubicBezTo>
                    <a:pt x="84538" y="38765"/>
                    <a:pt x="84550" y="38765"/>
                    <a:pt x="84561" y="38763"/>
                  </a:cubicBezTo>
                  <a:cubicBezTo>
                    <a:pt x="84744" y="38745"/>
                    <a:pt x="84879" y="38581"/>
                    <a:pt x="84861" y="38398"/>
                  </a:cubicBezTo>
                  <a:cubicBezTo>
                    <a:pt x="84796" y="37729"/>
                    <a:pt x="84714" y="37054"/>
                    <a:pt x="84618" y="36389"/>
                  </a:cubicBezTo>
                  <a:cubicBezTo>
                    <a:pt x="84596" y="36221"/>
                    <a:pt x="84452" y="36099"/>
                    <a:pt x="84288" y="36099"/>
                  </a:cubicBezTo>
                  <a:close/>
                  <a:moveTo>
                    <a:pt x="519" y="38220"/>
                  </a:moveTo>
                  <a:cubicBezTo>
                    <a:pt x="352" y="38220"/>
                    <a:pt x="209" y="38347"/>
                    <a:pt x="189" y="38517"/>
                  </a:cubicBezTo>
                  <a:cubicBezTo>
                    <a:pt x="127" y="39185"/>
                    <a:pt x="80" y="39863"/>
                    <a:pt x="48" y="40535"/>
                  </a:cubicBezTo>
                  <a:cubicBezTo>
                    <a:pt x="39" y="40718"/>
                    <a:pt x="181" y="40876"/>
                    <a:pt x="366" y="40884"/>
                  </a:cubicBezTo>
                  <a:lnTo>
                    <a:pt x="382" y="40884"/>
                  </a:lnTo>
                  <a:cubicBezTo>
                    <a:pt x="561" y="40884"/>
                    <a:pt x="708" y="40744"/>
                    <a:pt x="715" y="40565"/>
                  </a:cubicBezTo>
                  <a:cubicBezTo>
                    <a:pt x="747" y="39905"/>
                    <a:pt x="794" y="39236"/>
                    <a:pt x="855" y="38580"/>
                  </a:cubicBezTo>
                  <a:cubicBezTo>
                    <a:pt x="868" y="38398"/>
                    <a:pt x="735" y="38238"/>
                    <a:pt x="553" y="38222"/>
                  </a:cubicBezTo>
                  <a:cubicBezTo>
                    <a:pt x="542" y="38220"/>
                    <a:pt x="530" y="38220"/>
                    <a:pt x="519" y="38220"/>
                  </a:cubicBezTo>
                  <a:close/>
                  <a:moveTo>
                    <a:pt x="84675" y="40105"/>
                  </a:moveTo>
                  <a:cubicBezTo>
                    <a:pt x="84669" y="40105"/>
                    <a:pt x="84664" y="40105"/>
                    <a:pt x="84658" y="40106"/>
                  </a:cubicBezTo>
                  <a:cubicBezTo>
                    <a:pt x="84476" y="40115"/>
                    <a:pt x="84335" y="40266"/>
                    <a:pt x="84341" y="40448"/>
                  </a:cubicBezTo>
                  <a:cubicBezTo>
                    <a:pt x="84373" y="41108"/>
                    <a:pt x="84389" y="41779"/>
                    <a:pt x="84391" y="42440"/>
                  </a:cubicBezTo>
                  <a:cubicBezTo>
                    <a:pt x="84391" y="42624"/>
                    <a:pt x="84541" y="42774"/>
                    <a:pt x="84726" y="42774"/>
                  </a:cubicBezTo>
                  <a:lnTo>
                    <a:pt x="84726" y="42772"/>
                  </a:lnTo>
                  <a:cubicBezTo>
                    <a:pt x="84731" y="42773"/>
                    <a:pt x="84735" y="42773"/>
                    <a:pt x="84739" y="42773"/>
                  </a:cubicBezTo>
                  <a:cubicBezTo>
                    <a:pt x="84924" y="42773"/>
                    <a:pt x="85060" y="42618"/>
                    <a:pt x="85060" y="42439"/>
                  </a:cubicBezTo>
                  <a:cubicBezTo>
                    <a:pt x="85058" y="41767"/>
                    <a:pt x="85042" y="41086"/>
                    <a:pt x="85008" y="40417"/>
                  </a:cubicBezTo>
                  <a:cubicBezTo>
                    <a:pt x="84996" y="40240"/>
                    <a:pt x="84849" y="40105"/>
                    <a:pt x="84675" y="40105"/>
                  </a:cubicBezTo>
                  <a:close/>
                  <a:moveTo>
                    <a:pt x="336" y="42222"/>
                  </a:moveTo>
                  <a:cubicBezTo>
                    <a:pt x="151" y="42222"/>
                    <a:pt x="1" y="42372"/>
                    <a:pt x="1" y="42557"/>
                  </a:cubicBezTo>
                  <a:cubicBezTo>
                    <a:pt x="2" y="43229"/>
                    <a:pt x="19" y="43909"/>
                    <a:pt x="51" y="44579"/>
                  </a:cubicBezTo>
                  <a:cubicBezTo>
                    <a:pt x="58" y="44757"/>
                    <a:pt x="206" y="44898"/>
                    <a:pt x="385" y="44898"/>
                  </a:cubicBezTo>
                  <a:lnTo>
                    <a:pt x="400" y="44896"/>
                  </a:lnTo>
                  <a:cubicBezTo>
                    <a:pt x="585" y="44888"/>
                    <a:pt x="727" y="44731"/>
                    <a:pt x="718" y="44547"/>
                  </a:cubicBezTo>
                  <a:cubicBezTo>
                    <a:pt x="686" y="43887"/>
                    <a:pt x="670" y="43217"/>
                    <a:pt x="670" y="42555"/>
                  </a:cubicBezTo>
                  <a:cubicBezTo>
                    <a:pt x="670" y="42372"/>
                    <a:pt x="520" y="42222"/>
                    <a:pt x="336" y="42222"/>
                  </a:cubicBezTo>
                  <a:close/>
                  <a:moveTo>
                    <a:pt x="84685" y="44110"/>
                  </a:moveTo>
                  <a:cubicBezTo>
                    <a:pt x="84506" y="44110"/>
                    <a:pt x="84357" y="44250"/>
                    <a:pt x="84348" y="44430"/>
                  </a:cubicBezTo>
                  <a:cubicBezTo>
                    <a:pt x="84320" y="45090"/>
                    <a:pt x="84274" y="45759"/>
                    <a:pt x="84213" y="46416"/>
                  </a:cubicBezTo>
                  <a:cubicBezTo>
                    <a:pt x="84195" y="46600"/>
                    <a:pt x="84332" y="46763"/>
                    <a:pt x="84515" y="46780"/>
                  </a:cubicBezTo>
                  <a:cubicBezTo>
                    <a:pt x="84526" y="46782"/>
                    <a:pt x="84536" y="46782"/>
                    <a:pt x="84546" y="46782"/>
                  </a:cubicBezTo>
                  <a:cubicBezTo>
                    <a:pt x="84719" y="46782"/>
                    <a:pt x="84863" y="46650"/>
                    <a:pt x="84879" y="46478"/>
                  </a:cubicBezTo>
                  <a:cubicBezTo>
                    <a:pt x="84941" y="45809"/>
                    <a:pt x="84987" y="45131"/>
                    <a:pt x="85017" y="44461"/>
                  </a:cubicBezTo>
                  <a:cubicBezTo>
                    <a:pt x="85025" y="44276"/>
                    <a:pt x="84882" y="44119"/>
                    <a:pt x="84699" y="44110"/>
                  </a:cubicBezTo>
                  <a:cubicBezTo>
                    <a:pt x="84694" y="44110"/>
                    <a:pt x="84689" y="44110"/>
                    <a:pt x="84685" y="44110"/>
                  </a:cubicBezTo>
                  <a:close/>
                  <a:moveTo>
                    <a:pt x="528" y="46246"/>
                  </a:moveTo>
                  <a:cubicBezTo>
                    <a:pt x="518" y="46246"/>
                    <a:pt x="507" y="46247"/>
                    <a:pt x="497" y="46248"/>
                  </a:cubicBezTo>
                  <a:cubicBezTo>
                    <a:pt x="319" y="46264"/>
                    <a:pt x="186" y="46418"/>
                    <a:pt x="195" y="46597"/>
                  </a:cubicBezTo>
                  <a:cubicBezTo>
                    <a:pt x="257" y="47266"/>
                    <a:pt x="339" y="47941"/>
                    <a:pt x="435" y="48605"/>
                  </a:cubicBezTo>
                  <a:cubicBezTo>
                    <a:pt x="457" y="48769"/>
                    <a:pt x="598" y="48892"/>
                    <a:pt x="765" y="48892"/>
                  </a:cubicBezTo>
                  <a:cubicBezTo>
                    <a:pt x="780" y="48892"/>
                    <a:pt x="796" y="48892"/>
                    <a:pt x="812" y="48889"/>
                  </a:cubicBezTo>
                  <a:cubicBezTo>
                    <a:pt x="994" y="48863"/>
                    <a:pt x="1122" y="48693"/>
                    <a:pt x="1096" y="48509"/>
                  </a:cubicBezTo>
                  <a:cubicBezTo>
                    <a:pt x="1002" y="47856"/>
                    <a:pt x="922" y="47191"/>
                    <a:pt x="859" y="46533"/>
                  </a:cubicBezTo>
                  <a:cubicBezTo>
                    <a:pt x="835" y="46367"/>
                    <a:pt x="693" y="46246"/>
                    <a:pt x="528" y="46246"/>
                  </a:cubicBezTo>
                  <a:close/>
                  <a:moveTo>
                    <a:pt x="84314" y="48112"/>
                  </a:moveTo>
                  <a:cubicBezTo>
                    <a:pt x="84151" y="48112"/>
                    <a:pt x="84009" y="48229"/>
                    <a:pt x="83983" y="48394"/>
                  </a:cubicBezTo>
                  <a:cubicBezTo>
                    <a:pt x="83890" y="49048"/>
                    <a:pt x="83781" y="49709"/>
                    <a:pt x="83658" y="50359"/>
                  </a:cubicBezTo>
                  <a:cubicBezTo>
                    <a:pt x="83623" y="50539"/>
                    <a:pt x="83742" y="50715"/>
                    <a:pt x="83924" y="50748"/>
                  </a:cubicBezTo>
                  <a:cubicBezTo>
                    <a:pt x="83943" y="50753"/>
                    <a:pt x="83965" y="50755"/>
                    <a:pt x="83986" y="50755"/>
                  </a:cubicBezTo>
                  <a:cubicBezTo>
                    <a:pt x="84147" y="50755"/>
                    <a:pt x="84285" y="50641"/>
                    <a:pt x="84315" y="50483"/>
                  </a:cubicBezTo>
                  <a:cubicBezTo>
                    <a:pt x="84441" y="49823"/>
                    <a:pt x="84552" y="49153"/>
                    <a:pt x="84644" y="48487"/>
                  </a:cubicBezTo>
                  <a:cubicBezTo>
                    <a:pt x="84667" y="48306"/>
                    <a:pt x="84540" y="48141"/>
                    <a:pt x="84359" y="48115"/>
                  </a:cubicBezTo>
                  <a:cubicBezTo>
                    <a:pt x="84344" y="48113"/>
                    <a:pt x="84329" y="48112"/>
                    <a:pt x="84314" y="48112"/>
                  </a:cubicBezTo>
                  <a:close/>
                  <a:moveTo>
                    <a:pt x="1099" y="50199"/>
                  </a:moveTo>
                  <a:cubicBezTo>
                    <a:pt x="1077" y="50199"/>
                    <a:pt x="1056" y="50201"/>
                    <a:pt x="1034" y="50205"/>
                  </a:cubicBezTo>
                  <a:cubicBezTo>
                    <a:pt x="850" y="50240"/>
                    <a:pt x="732" y="50418"/>
                    <a:pt x="770" y="50600"/>
                  </a:cubicBezTo>
                  <a:cubicBezTo>
                    <a:pt x="896" y="51260"/>
                    <a:pt x="1041" y="51924"/>
                    <a:pt x="1199" y="52576"/>
                  </a:cubicBezTo>
                  <a:cubicBezTo>
                    <a:pt x="1236" y="52727"/>
                    <a:pt x="1371" y="52831"/>
                    <a:pt x="1524" y="52833"/>
                  </a:cubicBezTo>
                  <a:cubicBezTo>
                    <a:pt x="1741" y="52831"/>
                    <a:pt x="1900" y="52629"/>
                    <a:pt x="1850" y="52419"/>
                  </a:cubicBezTo>
                  <a:cubicBezTo>
                    <a:pt x="1694" y="51777"/>
                    <a:pt x="1551" y="51122"/>
                    <a:pt x="1425" y="50474"/>
                  </a:cubicBezTo>
                  <a:cubicBezTo>
                    <a:pt x="1396" y="50312"/>
                    <a:pt x="1256" y="50199"/>
                    <a:pt x="1099" y="50199"/>
                  </a:cubicBezTo>
                  <a:close/>
                  <a:moveTo>
                    <a:pt x="83562" y="52054"/>
                  </a:moveTo>
                  <a:cubicBezTo>
                    <a:pt x="83414" y="52054"/>
                    <a:pt x="83278" y="52154"/>
                    <a:pt x="83239" y="52305"/>
                  </a:cubicBezTo>
                  <a:cubicBezTo>
                    <a:pt x="83083" y="52946"/>
                    <a:pt x="82912" y="53594"/>
                    <a:pt x="82727" y="54228"/>
                  </a:cubicBezTo>
                  <a:cubicBezTo>
                    <a:pt x="82665" y="54443"/>
                    <a:pt x="82824" y="54656"/>
                    <a:pt x="83048" y="54656"/>
                  </a:cubicBezTo>
                  <a:cubicBezTo>
                    <a:pt x="83048" y="54656"/>
                    <a:pt x="83049" y="54656"/>
                    <a:pt x="83050" y="54656"/>
                  </a:cubicBezTo>
                  <a:cubicBezTo>
                    <a:pt x="83197" y="54656"/>
                    <a:pt x="83327" y="54559"/>
                    <a:pt x="83370" y="54416"/>
                  </a:cubicBezTo>
                  <a:cubicBezTo>
                    <a:pt x="83558" y="53770"/>
                    <a:pt x="83732" y="53113"/>
                    <a:pt x="83889" y="52461"/>
                  </a:cubicBezTo>
                  <a:cubicBezTo>
                    <a:pt x="83928" y="52282"/>
                    <a:pt x="83817" y="52106"/>
                    <a:pt x="83640" y="52064"/>
                  </a:cubicBezTo>
                  <a:cubicBezTo>
                    <a:pt x="83614" y="52057"/>
                    <a:pt x="83588" y="52054"/>
                    <a:pt x="83562" y="52054"/>
                  </a:cubicBezTo>
                  <a:close/>
                  <a:moveTo>
                    <a:pt x="2046" y="54100"/>
                  </a:moveTo>
                  <a:cubicBezTo>
                    <a:pt x="2014" y="54100"/>
                    <a:pt x="1982" y="54105"/>
                    <a:pt x="1950" y="54115"/>
                  </a:cubicBezTo>
                  <a:cubicBezTo>
                    <a:pt x="1774" y="54168"/>
                    <a:pt x="1672" y="54353"/>
                    <a:pt x="1724" y="54530"/>
                  </a:cubicBezTo>
                  <a:cubicBezTo>
                    <a:pt x="1914" y="55173"/>
                    <a:pt x="2121" y="55823"/>
                    <a:pt x="2343" y="56457"/>
                  </a:cubicBezTo>
                  <a:cubicBezTo>
                    <a:pt x="2390" y="56590"/>
                    <a:pt x="2516" y="56681"/>
                    <a:pt x="2658" y="56681"/>
                  </a:cubicBezTo>
                  <a:cubicBezTo>
                    <a:pt x="2889" y="56681"/>
                    <a:pt x="3050" y="56454"/>
                    <a:pt x="2974" y="56237"/>
                  </a:cubicBezTo>
                  <a:cubicBezTo>
                    <a:pt x="2757" y="55612"/>
                    <a:pt x="2552" y="54973"/>
                    <a:pt x="2366" y="54341"/>
                  </a:cubicBezTo>
                  <a:cubicBezTo>
                    <a:pt x="2323" y="54195"/>
                    <a:pt x="2190" y="54100"/>
                    <a:pt x="2046" y="54100"/>
                  </a:cubicBezTo>
                  <a:close/>
                  <a:moveTo>
                    <a:pt x="82441" y="55899"/>
                  </a:moveTo>
                  <a:cubicBezTo>
                    <a:pt x="82300" y="55899"/>
                    <a:pt x="82169" y="55990"/>
                    <a:pt x="82123" y="56131"/>
                  </a:cubicBezTo>
                  <a:cubicBezTo>
                    <a:pt x="81908" y="56757"/>
                    <a:pt x="81674" y="57387"/>
                    <a:pt x="81428" y="58001"/>
                  </a:cubicBezTo>
                  <a:cubicBezTo>
                    <a:pt x="81340" y="58221"/>
                    <a:pt x="81503" y="58459"/>
                    <a:pt x="81739" y="58461"/>
                  </a:cubicBezTo>
                  <a:cubicBezTo>
                    <a:pt x="81876" y="58461"/>
                    <a:pt x="81999" y="58377"/>
                    <a:pt x="82049" y="58250"/>
                  </a:cubicBezTo>
                  <a:cubicBezTo>
                    <a:pt x="82299" y="57625"/>
                    <a:pt x="82537" y="56985"/>
                    <a:pt x="82756" y="56349"/>
                  </a:cubicBezTo>
                  <a:cubicBezTo>
                    <a:pt x="82819" y="56173"/>
                    <a:pt x="82727" y="55979"/>
                    <a:pt x="82551" y="55918"/>
                  </a:cubicBezTo>
                  <a:cubicBezTo>
                    <a:pt x="82514" y="55905"/>
                    <a:pt x="82477" y="55899"/>
                    <a:pt x="82441" y="55899"/>
                  </a:cubicBezTo>
                  <a:close/>
                  <a:moveTo>
                    <a:pt x="3362" y="57892"/>
                  </a:moveTo>
                  <a:cubicBezTo>
                    <a:pt x="3321" y="57892"/>
                    <a:pt x="3280" y="57900"/>
                    <a:pt x="3239" y="57916"/>
                  </a:cubicBezTo>
                  <a:cubicBezTo>
                    <a:pt x="3068" y="57986"/>
                    <a:pt x="2985" y="58180"/>
                    <a:pt x="3053" y="58351"/>
                  </a:cubicBezTo>
                  <a:cubicBezTo>
                    <a:pt x="3303" y="58972"/>
                    <a:pt x="3572" y="59597"/>
                    <a:pt x="3851" y="60207"/>
                  </a:cubicBezTo>
                  <a:cubicBezTo>
                    <a:pt x="3905" y="60325"/>
                    <a:pt x="4024" y="60401"/>
                    <a:pt x="4154" y="60401"/>
                  </a:cubicBezTo>
                  <a:lnTo>
                    <a:pt x="4156" y="60401"/>
                  </a:lnTo>
                  <a:cubicBezTo>
                    <a:pt x="4398" y="60401"/>
                    <a:pt x="4561" y="60149"/>
                    <a:pt x="4459" y="59927"/>
                  </a:cubicBezTo>
                  <a:cubicBezTo>
                    <a:pt x="4183" y="59327"/>
                    <a:pt x="3921" y="58712"/>
                    <a:pt x="3673" y="58103"/>
                  </a:cubicBezTo>
                  <a:cubicBezTo>
                    <a:pt x="3621" y="57972"/>
                    <a:pt x="3495" y="57892"/>
                    <a:pt x="3362" y="57892"/>
                  </a:cubicBezTo>
                  <a:close/>
                  <a:moveTo>
                    <a:pt x="80948" y="59640"/>
                  </a:moveTo>
                  <a:cubicBezTo>
                    <a:pt x="80821" y="59640"/>
                    <a:pt x="80701" y="59713"/>
                    <a:pt x="80644" y="59836"/>
                  </a:cubicBezTo>
                  <a:cubicBezTo>
                    <a:pt x="80369" y="60439"/>
                    <a:pt x="80077" y="61042"/>
                    <a:pt x="79773" y="61631"/>
                  </a:cubicBezTo>
                  <a:cubicBezTo>
                    <a:pt x="79660" y="61852"/>
                    <a:pt x="79820" y="62118"/>
                    <a:pt x="80071" y="62118"/>
                  </a:cubicBezTo>
                  <a:cubicBezTo>
                    <a:pt x="80197" y="62118"/>
                    <a:pt x="80310" y="62048"/>
                    <a:pt x="80368" y="61937"/>
                  </a:cubicBezTo>
                  <a:cubicBezTo>
                    <a:pt x="80676" y="61338"/>
                    <a:pt x="80975" y="60725"/>
                    <a:pt x="81252" y="60114"/>
                  </a:cubicBezTo>
                  <a:cubicBezTo>
                    <a:pt x="81330" y="59946"/>
                    <a:pt x="81255" y="59747"/>
                    <a:pt x="81087" y="59671"/>
                  </a:cubicBezTo>
                  <a:cubicBezTo>
                    <a:pt x="81042" y="59650"/>
                    <a:pt x="80994" y="59640"/>
                    <a:pt x="80948" y="59640"/>
                  </a:cubicBezTo>
                  <a:close/>
                  <a:moveTo>
                    <a:pt x="5032" y="61531"/>
                  </a:moveTo>
                  <a:cubicBezTo>
                    <a:pt x="4980" y="61531"/>
                    <a:pt x="4927" y="61543"/>
                    <a:pt x="4878" y="61569"/>
                  </a:cubicBezTo>
                  <a:cubicBezTo>
                    <a:pt x="4714" y="61654"/>
                    <a:pt x="4650" y="61857"/>
                    <a:pt x="4735" y="62021"/>
                  </a:cubicBezTo>
                  <a:cubicBezTo>
                    <a:pt x="5043" y="62617"/>
                    <a:pt x="5371" y="63212"/>
                    <a:pt x="5707" y="63793"/>
                  </a:cubicBezTo>
                  <a:cubicBezTo>
                    <a:pt x="5767" y="63896"/>
                    <a:pt x="5877" y="63959"/>
                    <a:pt x="5997" y="63959"/>
                  </a:cubicBezTo>
                  <a:cubicBezTo>
                    <a:pt x="6254" y="63958"/>
                    <a:pt x="6414" y="63679"/>
                    <a:pt x="6285" y="63456"/>
                  </a:cubicBezTo>
                  <a:cubicBezTo>
                    <a:pt x="5956" y="62885"/>
                    <a:pt x="5633" y="62298"/>
                    <a:pt x="5330" y="61713"/>
                  </a:cubicBezTo>
                  <a:cubicBezTo>
                    <a:pt x="5270" y="61597"/>
                    <a:pt x="5154" y="61531"/>
                    <a:pt x="5032" y="61531"/>
                  </a:cubicBezTo>
                  <a:close/>
                  <a:moveTo>
                    <a:pt x="79110" y="63214"/>
                  </a:moveTo>
                  <a:cubicBezTo>
                    <a:pt x="78994" y="63214"/>
                    <a:pt x="78881" y="63274"/>
                    <a:pt x="78819" y="63382"/>
                  </a:cubicBezTo>
                  <a:cubicBezTo>
                    <a:pt x="78490" y="63953"/>
                    <a:pt x="78141" y="64527"/>
                    <a:pt x="77783" y="65084"/>
                  </a:cubicBezTo>
                  <a:cubicBezTo>
                    <a:pt x="77640" y="65307"/>
                    <a:pt x="77800" y="65599"/>
                    <a:pt x="78064" y="65599"/>
                  </a:cubicBezTo>
                  <a:lnTo>
                    <a:pt x="78064" y="65598"/>
                  </a:lnTo>
                  <a:cubicBezTo>
                    <a:pt x="78065" y="65598"/>
                    <a:pt x="78067" y="65598"/>
                    <a:pt x="78068" y="65598"/>
                  </a:cubicBezTo>
                  <a:cubicBezTo>
                    <a:pt x="78180" y="65598"/>
                    <a:pt x="78284" y="65540"/>
                    <a:pt x="78346" y="65445"/>
                  </a:cubicBezTo>
                  <a:cubicBezTo>
                    <a:pt x="78710" y="64879"/>
                    <a:pt x="79063" y="64298"/>
                    <a:pt x="79399" y="63715"/>
                  </a:cubicBezTo>
                  <a:cubicBezTo>
                    <a:pt x="79491" y="63556"/>
                    <a:pt x="79437" y="63351"/>
                    <a:pt x="79277" y="63259"/>
                  </a:cubicBezTo>
                  <a:cubicBezTo>
                    <a:pt x="79224" y="63228"/>
                    <a:pt x="79167" y="63214"/>
                    <a:pt x="79110" y="63214"/>
                  </a:cubicBezTo>
                  <a:close/>
                  <a:moveTo>
                    <a:pt x="7042" y="65000"/>
                  </a:moveTo>
                  <a:cubicBezTo>
                    <a:pt x="6980" y="65000"/>
                    <a:pt x="6918" y="65017"/>
                    <a:pt x="6862" y="65053"/>
                  </a:cubicBezTo>
                  <a:cubicBezTo>
                    <a:pt x="6707" y="65153"/>
                    <a:pt x="6662" y="65361"/>
                    <a:pt x="6762" y="65516"/>
                  </a:cubicBezTo>
                  <a:cubicBezTo>
                    <a:pt x="7126" y="66079"/>
                    <a:pt x="7508" y="66641"/>
                    <a:pt x="7898" y="67188"/>
                  </a:cubicBezTo>
                  <a:cubicBezTo>
                    <a:pt x="7960" y="67275"/>
                    <a:pt x="8062" y="67329"/>
                    <a:pt x="8169" y="67329"/>
                  </a:cubicBezTo>
                  <a:cubicBezTo>
                    <a:pt x="8441" y="67327"/>
                    <a:pt x="8600" y="67021"/>
                    <a:pt x="8442" y="66799"/>
                  </a:cubicBezTo>
                  <a:cubicBezTo>
                    <a:pt x="8059" y="66262"/>
                    <a:pt x="7683" y="65708"/>
                    <a:pt x="7325" y="65153"/>
                  </a:cubicBezTo>
                  <a:cubicBezTo>
                    <a:pt x="7260" y="65054"/>
                    <a:pt x="7152" y="65000"/>
                    <a:pt x="7042" y="65000"/>
                  </a:cubicBezTo>
                  <a:close/>
                  <a:moveTo>
                    <a:pt x="76937" y="66599"/>
                  </a:moveTo>
                  <a:cubicBezTo>
                    <a:pt x="76834" y="66599"/>
                    <a:pt x="76732" y="66646"/>
                    <a:pt x="76667" y="66735"/>
                  </a:cubicBezTo>
                  <a:cubicBezTo>
                    <a:pt x="76284" y="67274"/>
                    <a:pt x="75882" y="67811"/>
                    <a:pt x="75474" y="68331"/>
                  </a:cubicBezTo>
                  <a:cubicBezTo>
                    <a:pt x="75303" y="68550"/>
                    <a:pt x="75458" y="68871"/>
                    <a:pt x="75737" y="68871"/>
                  </a:cubicBezTo>
                  <a:cubicBezTo>
                    <a:pt x="75838" y="68871"/>
                    <a:pt x="75937" y="68824"/>
                    <a:pt x="76001" y="68744"/>
                  </a:cubicBezTo>
                  <a:cubicBezTo>
                    <a:pt x="76416" y="68216"/>
                    <a:pt x="76823" y="67670"/>
                    <a:pt x="77213" y="67122"/>
                  </a:cubicBezTo>
                  <a:cubicBezTo>
                    <a:pt x="77316" y="66972"/>
                    <a:pt x="77279" y="66766"/>
                    <a:pt x="77131" y="66660"/>
                  </a:cubicBezTo>
                  <a:cubicBezTo>
                    <a:pt x="77072" y="66619"/>
                    <a:pt x="77004" y="66599"/>
                    <a:pt x="76937" y="66599"/>
                  </a:cubicBezTo>
                  <a:close/>
                  <a:moveTo>
                    <a:pt x="9370" y="68260"/>
                  </a:moveTo>
                  <a:cubicBezTo>
                    <a:pt x="9298" y="68260"/>
                    <a:pt x="9225" y="68283"/>
                    <a:pt x="9163" y="68331"/>
                  </a:cubicBezTo>
                  <a:cubicBezTo>
                    <a:pt x="9016" y="68447"/>
                    <a:pt x="8993" y="68660"/>
                    <a:pt x="9111" y="68805"/>
                  </a:cubicBezTo>
                  <a:cubicBezTo>
                    <a:pt x="9526" y="69332"/>
                    <a:pt x="9959" y="69856"/>
                    <a:pt x="10399" y="70364"/>
                  </a:cubicBezTo>
                  <a:cubicBezTo>
                    <a:pt x="10463" y="70437"/>
                    <a:pt x="10556" y="70479"/>
                    <a:pt x="10653" y="70479"/>
                  </a:cubicBezTo>
                  <a:cubicBezTo>
                    <a:pt x="10938" y="70478"/>
                    <a:pt x="11093" y="70141"/>
                    <a:pt x="10904" y="69926"/>
                  </a:cubicBezTo>
                  <a:cubicBezTo>
                    <a:pt x="10471" y="69427"/>
                    <a:pt x="10044" y="68909"/>
                    <a:pt x="9636" y="68390"/>
                  </a:cubicBezTo>
                  <a:cubicBezTo>
                    <a:pt x="9570" y="68305"/>
                    <a:pt x="9471" y="68260"/>
                    <a:pt x="9370" y="68260"/>
                  </a:cubicBezTo>
                  <a:close/>
                  <a:moveTo>
                    <a:pt x="74465" y="69747"/>
                  </a:moveTo>
                  <a:cubicBezTo>
                    <a:pt x="74368" y="69747"/>
                    <a:pt x="74273" y="69788"/>
                    <a:pt x="74208" y="69868"/>
                  </a:cubicBezTo>
                  <a:cubicBezTo>
                    <a:pt x="73775" y="70369"/>
                    <a:pt x="73325" y="70865"/>
                    <a:pt x="72870" y="71344"/>
                  </a:cubicBezTo>
                  <a:cubicBezTo>
                    <a:pt x="72667" y="71556"/>
                    <a:pt x="72818" y="71908"/>
                    <a:pt x="73112" y="71908"/>
                  </a:cubicBezTo>
                  <a:lnTo>
                    <a:pt x="73112" y="71908"/>
                  </a:lnTo>
                  <a:cubicBezTo>
                    <a:pt x="73204" y="71908"/>
                    <a:pt x="73292" y="71872"/>
                    <a:pt x="73354" y="71805"/>
                  </a:cubicBezTo>
                  <a:cubicBezTo>
                    <a:pt x="73816" y="71318"/>
                    <a:pt x="74274" y="70813"/>
                    <a:pt x="74713" y="70306"/>
                  </a:cubicBezTo>
                  <a:cubicBezTo>
                    <a:pt x="74839" y="70167"/>
                    <a:pt x="74825" y="69951"/>
                    <a:pt x="74684" y="69828"/>
                  </a:cubicBezTo>
                  <a:cubicBezTo>
                    <a:pt x="74620" y="69774"/>
                    <a:pt x="74542" y="69747"/>
                    <a:pt x="74465" y="69747"/>
                  </a:cubicBezTo>
                  <a:close/>
                  <a:moveTo>
                    <a:pt x="73112" y="71908"/>
                  </a:moveTo>
                  <a:lnTo>
                    <a:pt x="73112" y="71908"/>
                  </a:lnTo>
                  <a:cubicBezTo>
                    <a:pt x="73111" y="71908"/>
                    <a:pt x="73111" y="71908"/>
                    <a:pt x="73111" y="71908"/>
                  </a:cubicBezTo>
                  <a:lnTo>
                    <a:pt x="73112" y="71908"/>
                  </a:lnTo>
                  <a:cubicBezTo>
                    <a:pt x="73112" y="71908"/>
                    <a:pt x="73112" y="71908"/>
                    <a:pt x="73112" y="71908"/>
                  </a:cubicBezTo>
                  <a:close/>
                  <a:moveTo>
                    <a:pt x="12001" y="71294"/>
                  </a:moveTo>
                  <a:cubicBezTo>
                    <a:pt x="11918" y="71294"/>
                    <a:pt x="11835" y="71325"/>
                    <a:pt x="11771" y="71386"/>
                  </a:cubicBezTo>
                  <a:cubicBezTo>
                    <a:pt x="11637" y="71514"/>
                    <a:pt x="11631" y="71726"/>
                    <a:pt x="11760" y="71860"/>
                  </a:cubicBezTo>
                  <a:cubicBezTo>
                    <a:pt x="12223" y="72345"/>
                    <a:pt x="12704" y="72827"/>
                    <a:pt x="13189" y="73290"/>
                  </a:cubicBezTo>
                  <a:cubicBezTo>
                    <a:pt x="13251" y="73349"/>
                    <a:pt x="13335" y="73383"/>
                    <a:pt x="13421" y="73383"/>
                  </a:cubicBezTo>
                  <a:cubicBezTo>
                    <a:pt x="13721" y="73383"/>
                    <a:pt x="13870" y="73014"/>
                    <a:pt x="13652" y="72806"/>
                  </a:cubicBezTo>
                  <a:cubicBezTo>
                    <a:pt x="13172" y="72350"/>
                    <a:pt x="12699" y="71876"/>
                    <a:pt x="12244" y="71399"/>
                  </a:cubicBezTo>
                  <a:cubicBezTo>
                    <a:pt x="12178" y="71329"/>
                    <a:pt x="12090" y="71294"/>
                    <a:pt x="12001" y="71294"/>
                  </a:cubicBezTo>
                  <a:close/>
                  <a:moveTo>
                    <a:pt x="71698" y="72659"/>
                  </a:moveTo>
                  <a:cubicBezTo>
                    <a:pt x="71614" y="72659"/>
                    <a:pt x="71530" y="72690"/>
                    <a:pt x="71465" y="72753"/>
                  </a:cubicBezTo>
                  <a:cubicBezTo>
                    <a:pt x="70987" y="73210"/>
                    <a:pt x="70493" y="73662"/>
                    <a:pt x="69995" y="74096"/>
                  </a:cubicBezTo>
                  <a:cubicBezTo>
                    <a:pt x="69762" y="74299"/>
                    <a:pt x="69904" y="74683"/>
                    <a:pt x="70214" y="74683"/>
                  </a:cubicBezTo>
                  <a:lnTo>
                    <a:pt x="70214" y="74684"/>
                  </a:lnTo>
                  <a:cubicBezTo>
                    <a:pt x="70294" y="74684"/>
                    <a:pt x="70373" y="74654"/>
                    <a:pt x="70434" y="74601"/>
                  </a:cubicBezTo>
                  <a:cubicBezTo>
                    <a:pt x="70942" y="74159"/>
                    <a:pt x="71442" y="73701"/>
                    <a:pt x="71928" y="73237"/>
                  </a:cubicBezTo>
                  <a:cubicBezTo>
                    <a:pt x="72063" y="73110"/>
                    <a:pt x="72067" y="72896"/>
                    <a:pt x="71940" y="72762"/>
                  </a:cubicBezTo>
                  <a:cubicBezTo>
                    <a:pt x="71874" y="72693"/>
                    <a:pt x="71786" y="72659"/>
                    <a:pt x="71698" y="72659"/>
                  </a:cubicBezTo>
                  <a:close/>
                  <a:moveTo>
                    <a:pt x="14904" y="74065"/>
                  </a:moveTo>
                  <a:cubicBezTo>
                    <a:pt x="14811" y="74065"/>
                    <a:pt x="14719" y="74103"/>
                    <a:pt x="14653" y="74179"/>
                  </a:cubicBezTo>
                  <a:cubicBezTo>
                    <a:pt x="14531" y="74319"/>
                    <a:pt x="14547" y="74531"/>
                    <a:pt x="14686" y="74652"/>
                  </a:cubicBezTo>
                  <a:cubicBezTo>
                    <a:pt x="15193" y="75091"/>
                    <a:pt x="15718" y="75525"/>
                    <a:pt x="16246" y="75942"/>
                  </a:cubicBezTo>
                  <a:cubicBezTo>
                    <a:pt x="16305" y="75987"/>
                    <a:pt x="16378" y="76013"/>
                    <a:pt x="16452" y="76013"/>
                  </a:cubicBezTo>
                  <a:lnTo>
                    <a:pt x="16452" y="76015"/>
                  </a:lnTo>
                  <a:cubicBezTo>
                    <a:pt x="16770" y="76015"/>
                    <a:pt x="16909" y="75614"/>
                    <a:pt x="16660" y="75417"/>
                  </a:cubicBezTo>
                  <a:cubicBezTo>
                    <a:pt x="16141" y="75007"/>
                    <a:pt x="15624" y="74580"/>
                    <a:pt x="15125" y="74147"/>
                  </a:cubicBezTo>
                  <a:cubicBezTo>
                    <a:pt x="15061" y="74092"/>
                    <a:pt x="14982" y="74065"/>
                    <a:pt x="14904" y="74065"/>
                  </a:cubicBezTo>
                  <a:close/>
                  <a:moveTo>
                    <a:pt x="68666" y="75300"/>
                  </a:moveTo>
                  <a:cubicBezTo>
                    <a:pt x="68595" y="75300"/>
                    <a:pt x="68524" y="75322"/>
                    <a:pt x="68463" y="75368"/>
                  </a:cubicBezTo>
                  <a:cubicBezTo>
                    <a:pt x="67944" y="75778"/>
                    <a:pt x="67410" y="76180"/>
                    <a:pt x="66873" y="76565"/>
                  </a:cubicBezTo>
                  <a:cubicBezTo>
                    <a:pt x="66608" y="76754"/>
                    <a:pt x="66742" y="77172"/>
                    <a:pt x="67067" y="77172"/>
                  </a:cubicBezTo>
                  <a:cubicBezTo>
                    <a:pt x="67068" y="77172"/>
                    <a:pt x="67068" y="77172"/>
                    <a:pt x="67069" y="77172"/>
                  </a:cubicBezTo>
                  <a:lnTo>
                    <a:pt x="67069" y="77174"/>
                  </a:lnTo>
                  <a:cubicBezTo>
                    <a:pt x="67139" y="77172"/>
                    <a:pt x="67207" y="77151"/>
                    <a:pt x="67263" y="77108"/>
                  </a:cubicBezTo>
                  <a:cubicBezTo>
                    <a:pt x="67808" y="76718"/>
                    <a:pt x="68352" y="76309"/>
                    <a:pt x="68879" y="75892"/>
                  </a:cubicBezTo>
                  <a:cubicBezTo>
                    <a:pt x="69018" y="75776"/>
                    <a:pt x="69041" y="75569"/>
                    <a:pt x="68929" y="75426"/>
                  </a:cubicBezTo>
                  <a:cubicBezTo>
                    <a:pt x="68863" y="75343"/>
                    <a:pt x="68765" y="75300"/>
                    <a:pt x="68666" y="75300"/>
                  </a:cubicBezTo>
                  <a:close/>
                  <a:moveTo>
                    <a:pt x="18063" y="76553"/>
                  </a:moveTo>
                  <a:cubicBezTo>
                    <a:pt x="17959" y="76553"/>
                    <a:pt x="17856" y="76601"/>
                    <a:pt x="17791" y="76693"/>
                  </a:cubicBezTo>
                  <a:cubicBezTo>
                    <a:pt x="17685" y="76841"/>
                    <a:pt x="17717" y="77048"/>
                    <a:pt x="17864" y="77157"/>
                  </a:cubicBezTo>
                  <a:cubicBezTo>
                    <a:pt x="18410" y="77547"/>
                    <a:pt x="18975" y="77930"/>
                    <a:pt x="19539" y="78295"/>
                  </a:cubicBezTo>
                  <a:cubicBezTo>
                    <a:pt x="19593" y="78329"/>
                    <a:pt x="19656" y="78348"/>
                    <a:pt x="19721" y="78348"/>
                  </a:cubicBezTo>
                  <a:cubicBezTo>
                    <a:pt x="19868" y="78348"/>
                    <a:pt x="20000" y="78251"/>
                    <a:pt x="20041" y="78108"/>
                  </a:cubicBezTo>
                  <a:cubicBezTo>
                    <a:pt x="20083" y="77965"/>
                    <a:pt x="20026" y="77812"/>
                    <a:pt x="19901" y="77732"/>
                  </a:cubicBezTo>
                  <a:cubicBezTo>
                    <a:pt x="19346" y="77374"/>
                    <a:pt x="18791" y="76996"/>
                    <a:pt x="18254" y="76612"/>
                  </a:cubicBezTo>
                  <a:cubicBezTo>
                    <a:pt x="18195" y="76572"/>
                    <a:pt x="18129" y="76553"/>
                    <a:pt x="18063" y="76553"/>
                  </a:cubicBezTo>
                  <a:close/>
                  <a:moveTo>
                    <a:pt x="65410" y="77635"/>
                  </a:moveTo>
                  <a:cubicBezTo>
                    <a:pt x="65349" y="77635"/>
                    <a:pt x="65286" y="77652"/>
                    <a:pt x="65230" y="77688"/>
                  </a:cubicBezTo>
                  <a:cubicBezTo>
                    <a:pt x="64675" y="78047"/>
                    <a:pt x="64105" y="78398"/>
                    <a:pt x="63536" y="78730"/>
                  </a:cubicBezTo>
                  <a:cubicBezTo>
                    <a:pt x="63406" y="78806"/>
                    <a:pt x="63342" y="78959"/>
                    <a:pt x="63381" y="79106"/>
                  </a:cubicBezTo>
                  <a:cubicBezTo>
                    <a:pt x="63421" y="79252"/>
                    <a:pt x="63553" y="79353"/>
                    <a:pt x="63704" y="79353"/>
                  </a:cubicBezTo>
                  <a:cubicBezTo>
                    <a:pt x="63764" y="79353"/>
                    <a:pt x="63821" y="79337"/>
                    <a:pt x="63873" y="79306"/>
                  </a:cubicBezTo>
                  <a:cubicBezTo>
                    <a:pt x="64451" y="78970"/>
                    <a:pt x="65030" y="78615"/>
                    <a:pt x="65595" y="78249"/>
                  </a:cubicBezTo>
                  <a:cubicBezTo>
                    <a:pt x="65748" y="78147"/>
                    <a:pt x="65790" y="77943"/>
                    <a:pt x="65690" y="77788"/>
                  </a:cubicBezTo>
                  <a:cubicBezTo>
                    <a:pt x="65627" y="77689"/>
                    <a:pt x="65520" y="77635"/>
                    <a:pt x="65410" y="77635"/>
                  </a:cubicBezTo>
                  <a:close/>
                  <a:moveTo>
                    <a:pt x="21429" y="78724"/>
                  </a:moveTo>
                  <a:cubicBezTo>
                    <a:pt x="21314" y="78724"/>
                    <a:pt x="21201" y="78783"/>
                    <a:pt x="21139" y="78891"/>
                  </a:cubicBezTo>
                  <a:cubicBezTo>
                    <a:pt x="21045" y="79053"/>
                    <a:pt x="21103" y="79261"/>
                    <a:pt x="21267" y="79350"/>
                  </a:cubicBezTo>
                  <a:cubicBezTo>
                    <a:pt x="21848" y="79689"/>
                    <a:pt x="22445" y="80016"/>
                    <a:pt x="23043" y="80326"/>
                  </a:cubicBezTo>
                  <a:cubicBezTo>
                    <a:pt x="23090" y="80350"/>
                    <a:pt x="23143" y="80362"/>
                    <a:pt x="23196" y="80364"/>
                  </a:cubicBezTo>
                  <a:lnTo>
                    <a:pt x="23196" y="80362"/>
                  </a:lnTo>
                  <a:cubicBezTo>
                    <a:pt x="23351" y="80362"/>
                    <a:pt x="23484" y="80257"/>
                    <a:pt x="23521" y="80107"/>
                  </a:cubicBezTo>
                  <a:cubicBezTo>
                    <a:pt x="23557" y="79957"/>
                    <a:pt x="23487" y="79802"/>
                    <a:pt x="23351" y="79731"/>
                  </a:cubicBezTo>
                  <a:cubicBezTo>
                    <a:pt x="22762" y="79426"/>
                    <a:pt x="22174" y="79105"/>
                    <a:pt x="21602" y="78772"/>
                  </a:cubicBezTo>
                  <a:cubicBezTo>
                    <a:pt x="21548" y="78739"/>
                    <a:pt x="21488" y="78724"/>
                    <a:pt x="21429" y="78724"/>
                  </a:cubicBezTo>
                  <a:close/>
                  <a:moveTo>
                    <a:pt x="61941" y="79654"/>
                  </a:moveTo>
                  <a:cubicBezTo>
                    <a:pt x="61891" y="79654"/>
                    <a:pt x="61841" y="79665"/>
                    <a:pt x="61793" y="79689"/>
                  </a:cubicBezTo>
                  <a:cubicBezTo>
                    <a:pt x="61209" y="79994"/>
                    <a:pt x="60608" y="80288"/>
                    <a:pt x="60009" y="80564"/>
                  </a:cubicBezTo>
                  <a:cubicBezTo>
                    <a:pt x="59867" y="80631"/>
                    <a:pt x="59789" y="80787"/>
                    <a:pt x="59823" y="80940"/>
                  </a:cubicBezTo>
                  <a:cubicBezTo>
                    <a:pt x="59856" y="81093"/>
                    <a:pt x="59992" y="81203"/>
                    <a:pt x="60150" y="81203"/>
                  </a:cubicBezTo>
                  <a:cubicBezTo>
                    <a:pt x="60197" y="81203"/>
                    <a:pt x="60246" y="81192"/>
                    <a:pt x="60290" y="81172"/>
                  </a:cubicBezTo>
                  <a:cubicBezTo>
                    <a:pt x="60898" y="80892"/>
                    <a:pt x="61508" y="80591"/>
                    <a:pt x="62103" y="80282"/>
                  </a:cubicBezTo>
                  <a:cubicBezTo>
                    <a:pt x="62262" y="80195"/>
                    <a:pt x="62322" y="79995"/>
                    <a:pt x="62239" y="79834"/>
                  </a:cubicBezTo>
                  <a:cubicBezTo>
                    <a:pt x="62179" y="79720"/>
                    <a:pt x="62062" y="79654"/>
                    <a:pt x="61941" y="79654"/>
                  </a:cubicBezTo>
                  <a:close/>
                  <a:moveTo>
                    <a:pt x="25002" y="80575"/>
                  </a:moveTo>
                  <a:cubicBezTo>
                    <a:pt x="24875" y="80575"/>
                    <a:pt x="24754" y="80647"/>
                    <a:pt x="24698" y="80770"/>
                  </a:cubicBezTo>
                  <a:cubicBezTo>
                    <a:pt x="24622" y="80939"/>
                    <a:pt x="24695" y="81137"/>
                    <a:pt x="24863" y="81213"/>
                  </a:cubicBezTo>
                  <a:cubicBezTo>
                    <a:pt x="25475" y="81494"/>
                    <a:pt x="26101" y="81764"/>
                    <a:pt x="26726" y="82014"/>
                  </a:cubicBezTo>
                  <a:cubicBezTo>
                    <a:pt x="26766" y="82029"/>
                    <a:pt x="26807" y="82038"/>
                    <a:pt x="26850" y="82038"/>
                  </a:cubicBezTo>
                  <a:cubicBezTo>
                    <a:pt x="27010" y="82038"/>
                    <a:pt x="27148" y="81925"/>
                    <a:pt x="27178" y="81767"/>
                  </a:cubicBezTo>
                  <a:cubicBezTo>
                    <a:pt x="27208" y="81611"/>
                    <a:pt x="27124" y="81453"/>
                    <a:pt x="26975" y="81394"/>
                  </a:cubicBezTo>
                  <a:cubicBezTo>
                    <a:pt x="26361" y="81146"/>
                    <a:pt x="25743" y="80881"/>
                    <a:pt x="25142" y="80606"/>
                  </a:cubicBezTo>
                  <a:cubicBezTo>
                    <a:pt x="25097" y="80585"/>
                    <a:pt x="25049" y="80575"/>
                    <a:pt x="25002" y="80575"/>
                  </a:cubicBezTo>
                  <a:close/>
                  <a:moveTo>
                    <a:pt x="58306" y="81330"/>
                  </a:moveTo>
                  <a:cubicBezTo>
                    <a:pt x="58266" y="81330"/>
                    <a:pt x="58225" y="81338"/>
                    <a:pt x="58186" y="81353"/>
                  </a:cubicBezTo>
                  <a:cubicBezTo>
                    <a:pt x="57574" y="81601"/>
                    <a:pt x="56949" y="81837"/>
                    <a:pt x="56328" y="82054"/>
                  </a:cubicBezTo>
                  <a:cubicBezTo>
                    <a:pt x="56174" y="82108"/>
                    <a:pt x="56080" y="82264"/>
                    <a:pt x="56108" y="82425"/>
                  </a:cubicBezTo>
                  <a:cubicBezTo>
                    <a:pt x="56135" y="82586"/>
                    <a:pt x="56274" y="82704"/>
                    <a:pt x="56438" y="82704"/>
                  </a:cubicBezTo>
                  <a:cubicBezTo>
                    <a:pt x="56476" y="82704"/>
                    <a:pt x="56513" y="82697"/>
                    <a:pt x="56549" y="82685"/>
                  </a:cubicBezTo>
                  <a:cubicBezTo>
                    <a:pt x="57180" y="82463"/>
                    <a:pt x="57816" y="82225"/>
                    <a:pt x="58436" y="81973"/>
                  </a:cubicBezTo>
                  <a:cubicBezTo>
                    <a:pt x="58604" y="81902"/>
                    <a:pt x="58685" y="81708"/>
                    <a:pt x="58617" y="81539"/>
                  </a:cubicBezTo>
                  <a:cubicBezTo>
                    <a:pt x="58564" y="81409"/>
                    <a:pt x="58439" y="81330"/>
                    <a:pt x="58306" y="81330"/>
                  </a:cubicBezTo>
                  <a:close/>
                  <a:moveTo>
                    <a:pt x="28735" y="82075"/>
                  </a:moveTo>
                  <a:cubicBezTo>
                    <a:pt x="28598" y="82075"/>
                    <a:pt x="28469" y="82162"/>
                    <a:pt x="28421" y="82299"/>
                  </a:cubicBezTo>
                  <a:cubicBezTo>
                    <a:pt x="28361" y="82474"/>
                    <a:pt x="28451" y="82662"/>
                    <a:pt x="28624" y="82724"/>
                  </a:cubicBezTo>
                  <a:cubicBezTo>
                    <a:pt x="29259" y="82945"/>
                    <a:pt x="29910" y="83153"/>
                    <a:pt x="30555" y="83343"/>
                  </a:cubicBezTo>
                  <a:cubicBezTo>
                    <a:pt x="30586" y="83352"/>
                    <a:pt x="30618" y="83356"/>
                    <a:pt x="30650" y="83357"/>
                  </a:cubicBezTo>
                  <a:lnTo>
                    <a:pt x="30650" y="83357"/>
                  </a:lnTo>
                  <a:cubicBezTo>
                    <a:pt x="30816" y="83356"/>
                    <a:pt x="30957" y="83235"/>
                    <a:pt x="30980" y="83070"/>
                  </a:cubicBezTo>
                  <a:cubicBezTo>
                    <a:pt x="31004" y="82906"/>
                    <a:pt x="30904" y="82748"/>
                    <a:pt x="30744" y="82701"/>
                  </a:cubicBezTo>
                  <a:cubicBezTo>
                    <a:pt x="30109" y="82515"/>
                    <a:pt x="29469" y="82310"/>
                    <a:pt x="28842" y="82093"/>
                  </a:cubicBezTo>
                  <a:cubicBezTo>
                    <a:pt x="28807" y="82081"/>
                    <a:pt x="28771" y="82075"/>
                    <a:pt x="28735" y="82075"/>
                  </a:cubicBezTo>
                  <a:close/>
                  <a:moveTo>
                    <a:pt x="30650" y="83357"/>
                  </a:moveTo>
                  <a:cubicBezTo>
                    <a:pt x="30649" y="83357"/>
                    <a:pt x="30649" y="83357"/>
                    <a:pt x="30649" y="83357"/>
                  </a:cubicBezTo>
                  <a:lnTo>
                    <a:pt x="30650" y="83357"/>
                  </a:lnTo>
                  <a:cubicBezTo>
                    <a:pt x="30650" y="83357"/>
                    <a:pt x="30650" y="83357"/>
                    <a:pt x="30650" y="83357"/>
                  </a:cubicBezTo>
                  <a:close/>
                  <a:moveTo>
                    <a:pt x="54516" y="82656"/>
                  </a:moveTo>
                  <a:cubicBezTo>
                    <a:pt x="54488" y="82656"/>
                    <a:pt x="54461" y="82659"/>
                    <a:pt x="54433" y="82666"/>
                  </a:cubicBezTo>
                  <a:cubicBezTo>
                    <a:pt x="53799" y="82854"/>
                    <a:pt x="53153" y="83030"/>
                    <a:pt x="52511" y="83188"/>
                  </a:cubicBezTo>
                  <a:cubicBezTo>
                    <a:pt x="52347" y="83228"/>
                    <a:pt x="52239" y="83385"/>
                    <a:pt x="52259" y="83552"/>
                  </a:cubicBezTo>
                  <a:cubicBezTo>
                    <a:pt x="52279" y="83721"/>
                    <a:pt x="52421" y="83847"/>
                    <a:pt x="52591" y="83847"/>
                  </a:cubicBezTo>
                  <a:cubicBezTo>
                    <a:pt x="52617" y="83847"/>
                    <a:pt x="52644" y="83843"/>
                    <a:pt x="52670" y="83837"/>
                  </a:cubicBezTo>
                  <a:cubicBezTo>
                    <a:pt x="53321" y="83678"/>
                    <a:pt x="53978" y="83499"/>
                    <a:pt x="54623" y="83308"/>
                  </a:cubicBezTo>
                  <a:cubicBezTo>
                    <a:pt x="54794" y="83250"/>
                    <a:pt x="54888" y="83068"/>
                    <a:pt x="54838" y="82895"/>
                  </a:cubicBezTo>
                  <a:cubicBezTo>
                    <a:pt x="54795" y="82750"/>
                    <a:pt x="54661" y="82656"/>
                    <a:pt x="54516" y="82656"/>
                  </a:cubicBezTo>
                  <a:close/>
                  <a:moveTo>
                    <a:pt x="32589" y="83207"/>
                  </a:moveTo>
                  <a:cubicBezTo>
                    <a:pt x="32438" y="83207"/>
                    <a:pt x="32301" y="83310"/>
                    <a:pt x="32264" y="83463"/>
                  </a:cubicBezTo>
                  <a:cubicBezTo>
                    <a:pt x="32220" y="83642"/>
                    <a:pt x="32331" y="83824"/>
                    <a:pt x="32510" y="83866"/>
                  </a:cubicBezTo>
                  <a:cubicBezTo>
                    <a:pt x="33162" y="84026"/>
                    <a:pt x="33827" y="84170"/>
                    <a:pt x="34487" y="84296"/>
                  </a:cubicBezTo>
                  <a:cubicBezTo>
                    <a:pt x="34508" y="84300"/>
                    <a:pt x="34529" y="84302"/>
                    <a:pt x="34550" y="84302"/>
                  </a:cubicBezTo>
                  <a:lnTo>
                    <a:pt x="34550" y="84303"/>
                  </a:lnTo>
                  <a:cubicBezTo>
                    <a:pt x="34551" y="84303"/>
                    <a:pt x="34552" y="84303"/>
                    <a:pt x="34553" y="84303"/>
                  </a:cubicBezTo>
                  <a:cubicBezTo>
                    <a:pt x="34727" y="84303"/>
                    <a:pt x="34871" y="84172"/>
                    <a:pt x="34887" y="84000"/>
                  </a:cubicBezTo>
                  <a:cubicBezTo>
                    <a:pt x="34904" y="83827"/>
                    <a:pt x="34784" y="83671"/>
                    <a:pt x="34613" y="83639"/>
                  </a:cubicBezTo>
                  <a:cubicBezTo>
                    <a:pt x="33963" y="83514"/>
                    <a:pt x="33310" y="83372"/>
                    <a:pt x="32668" y="83217"/>
                  </a:cubicBezTo>
                  <a:cubicBezTo>
                    <a:pt x="32641" y="83210"/>
                    <a:pt x="32615" y="83207"/>
                    <a:pt x="32589" y="83207"/>
                  </a:cubicBezTo>
                  <a:close/>
                  <a:moveTo>
                    <a:pt x="50638" y="83608"/>
                  </a:moveTo>
                  <a:cubicBezTo>
                    <a:pt x="50615" y="83608"/>
                    <a:pt x="50591" y="83611"/>
                    <a:pt x="50568" y="83616"/>
                  </a:cubicBezTo>
                  <a:cubicBezTo>
                    <a:pt x="49919" y="83742"/>
                    <a:pt x="49259" y="83856"/>
                    <a:pt x="48605" y="83951"/>
                  </a:cubicBezTo>
                  <a:cubicBezTo>
                    <a:pt x="48432" y="83977"/>
                    <a:pt x="48308" y="84132"/>
                    <a:pt x="48320" y="84306"/>
                  </a:cubicBezTo>
                  <a:cubicBezTo>
                    <a:pt x="48333" y="84481"/>
                    <a:pt x="48477" y="84616"/>
                    <a:pt x="48652" y="84616"/>
                  </a:cubicBezTo>
                  <a:cubicBezTo>
                    <a:pt x="48669" y="84616"/>
                    <a:pt x="48685" y="84614"/>
                    <a:pt x="48702" y="84613"/>
                  </a:cubicBezTo>
                  <a:cubicBezTo>
                    <a:pt x="49365" y="84516"/>
                    <a:pt x="50035" y="84402"/>
                    <a:pt x="50695" y="84273"/>
                  </a:cubicBezTo>
                  <a:cubicBezTo>
                    <a:pt x="50880" y="84239"/>
                    <a:pt x="51002" y="84062"/>
                    <a:pt x="50965" y="83878"/>
                  </a:cubicBezTo>
                  <a:cubicBezTo>
                    <a:pt x="50935" y="83719"/>
                    <a:pt x="50794" y="83608"/>
                    <a:pt x="50638" y="83608"/>
                  </a:cubicBezTo>
                  <a:close/>
                  <a:moveTo>
                    <a:pt x="36525" y="83964"/>
                  </a:moveTo>
                  <a:cubicBezTo>
                    <a:pt x="36361" y="83964"/>
                    <a:pt x="36218" y="84084"/>
                    <a:pt x="36193" y="84252"/>
                  </a:cubicBezTo>
                  <a:cubicBezTo>
                    <a:pt x="36168" y="84435"/>
                    <a:pt x="36296" y="84607"/>
                    <a:pt x="36482" y="84631"/>
                  </a:cubicBezTo>
                  <a:cubicBezTo>
                    <a:pt x="37147" y="84725"/>
                    <a:pt x="37824" y="84805"/>
                    <a:pt x="38491" y="84869"/>
                  </a:cubicBezTo>
                  <a:cubicBezTo>
                    <a:pt x="38502" y="84869"/>
                    <a:pt x="38513" y="84870"/>
                    <a:pt x="38523" y="84870"/>
                  </a:cubicBezTo>
                  <a:cubicBezTo>
                    <a:pt x="38701" y="84869"/>
                    <a:pt x="38848" y="84729"/>
                    <a:pt x="38857" y="84552"/>
                  </a:cubicBezTo>
                  <a:cubicBezTo>
                    <a:pt x="38865" y="84373"/>
                    <a:pt x="38731" y="84220"/>
                    <a:pt x="38554" y="84203"/>
                  </a:cubicBezTo>
                  <a:cubicBezTo>
                    <a:pt x="37897" y="84141"/>
                    <a:pt x="37232" y="84062"/>
                    <a:pt x="36577" y="83968"/>
                  </a:cubicBezTo>
                  <a:cubicBezTo>
                    <a:pt x="36559" y="83965"/>
                    <a:pt x="36542" y="83964"/>
                    <a:pt x="36525" y="83964"/>
                  </a:cubicBezTo>
                  <a:close/>
                  <a:moveTo>
                    <a:pt x="46656" y="84190"/>
                  </a:moveTo>
                  <a:cubicBezTo>
                    <a:pt x="46647" y="84190"/>
                    <a:pt x="46638" y="84190"/>
                    <a:pt x="46628" y="84191"/>
                  </a:cubicBezTo>
                  <a:cubicBezTo>
                    <a:pt x="45971" y="84255"/>
                    <a:pt x="45302" y="84305"/>
                    <a:pt x="44643" y="84338"/>
                  </a:cubicBezTo>
                  <a:cubicBezTo>
                    <a:pt x="44462" y="84347"/>
                    <a:pt x="44323" y="84499"/>
                    <a:pt x="44327" y="84679"/>
                  </a:cubicBezTo>
                  <a:cubicBezTo>
                    <a:pt x="44332" y="84860"/>
                    <a:pt x="44479" y="85004"/>
                    <a:pt x="44659" y="85005"/>
                  </a:cubicBezTo>
                  <a:lnTo>
                    <a:pt x="44659" y="85007"/>
                  </a:lnTo>
                  <a:cubicBezTo>
                    <a:pt x="44665" y="85007"/>
                    <a:pt x="44670" y="85007"/>
                    <a:pt x="44676" y="85005"/>
                  </a:cubicBezTo>
                  <a:cubicBezTo>
                    <a:pt x="45346" y="84972"/>
                    <a:pt x="46026" y="84922"/>
                    <a:pt x="46694" y="84857"/>
                  </a:cubicBezTo>
                  <a:cubicBezTo>
                    <a:pt x="46876" y="84837"/>
                    <a:pt x="47006" y="84673"/>
                    <a:pt x="46989" y="84491"/>
                  </a:cubicBezTo>
                  <a:cubicBezTo>
                    <a:pt x="46972" y="84320"/>
                    <a:pt x="46826" y="84190"/>
                    <a:pt x="46656" y="84190"/>
                  </a:cubicBezTo>
                  <a:close/>
                  <a:moveTo>
                    <a:pt x="40520" y="84344"/>
                  </a:moveTo>
                  <a:cubicBezTo>
                    <a:pt x="40343" y="84344"/>
                    <a:pt x="40196" y="84483"/>
                    <a:pt x="40187" y="84661"/>
                  </a:cubicBezTo>
                  <a:cubicBezTo>
                    <a:pt x="40178" y="84848"/>
                    <a:pt x="40322" y="85004"/>
                    <a:pt x="40509" y="85012"/>
                  </a:cubicBezTo>
                  <a:cubicBezTo>
                    <a:pt x="41178" y="85043"/>
                    <a:pt x="41859" y="85059"/>
                    <a:pt x="42531" y="85059"/>
                  </a:cubicBezTo>
                  <a:lnTo>
                    <a:pt x="42654" y="85059"/>
                  </a:lnTo>
                  <a:cubicBezTo>
                    <a:pt x="42839" y="85059"/>
                    <a:pt x="42988" y="84908"/>
                    <a:pt x="42988" y="84723"/>
                  </a:cubicBezTo>
                  <a:cubicBezTo>
                    <a:pt x="42988" y="84540"/>
                    <a:pt x="42845" y="84399"/>
                    <a:pt x="42652" y="84390"/>
                  </a:cubicBezTo>
                  <a:lnTo>
                    <a:pt x="42531" y="84390"/>
                  </a:lnTo>
                  <a:cubicBezTo>
                    <a:pt x="41870" y="84390"/>
                    <a:pt x="41199" y="84374"/>
                    <a:pt x="40539" y="84344"/>
                  </a:cubicBezTo>
                  <a:cubicBezTo>
                    <a:pt x="40533" y="84344"/>
                    <a:pt x="40526" y="84344"/>
                    <a:pt x="40520" y="8434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8"/>
            <p:cNvSpPr/>
            <p:nvPr/>
          </p:nvSpPr>
          <p:spPr>
            <a:xfrm>
              <a:off x="5713925" y="1271225"/>
              <a:ext cx="767475" cy="911125"/>
            </a:xfrm>
            <a:custGeom>
              <a:avLst/>
              <a:gdLst/>
              <a:ahLst/>
              <a:cxnLst/>
              <a:rect l="l" t="t" r="r" b="b"/>
              <a:pathLst>
                <a:path w="30699" h="36445" extrusionOk="0">
                  <a:moveTo>
                    <a:pt x="16491" y="0"/>
                  </a:moveTo>
                  <a:cubicBezTo>
                    <a:pt x="11555" y="0"/>
                    <a:pt x="7573" y="1624"/>
                    <a:pt x="4543" y="4870"/>
                  </a:cubicBezTo>
                  <a:cubicBezTo>
                    <a:pt x="1514" y="8115"/>
                    <a:pt x="0" y="12670"/>
                    <a:pt x="0" y="18536"/>
                  </a:cubicBezTo>
                  <a:cubicBezTo>
                    <a:pt x="0" y="24080"/>
                    <a:pt x="1506" y="28452"/>
                    <a:pt x="4519" y="31650"/>
                  </a:cubicBezTo>
                  <a:cubicBezTo>
                    <a:pt x="7532" y="34848"/>
                    <a:pt x="11379" y="36445"/>
                    <a:pt x="16058" y="36445"/>
                  </a:cubicBezTo>
                  <a:cubicBezTo>
                    <a:pt x="16062" y="36445"/>
                    <a:pt x="16065" y="36445"/>
                    <a:pt x="16068" y="36445"/>
                  </a:cubicBezTo>
                  <a:cubicBezTo>
                    <a:pt x="19845" y="36445"/>
                    <a:pt x="22964" y="35511"/>
                    <a:pt x="25422" y="33645"/>
                  </a:cubicBezTo>
                  <a:cubicBezTo>
                    <a:pt x="27883" y="31777"/>
                    <a:pt x="29641" y="28921"/>
                    <a:pt x="30698" y="25074"/>
                  </a:cubicBezTo>
                  <a:lnTo>
                    <a:pt x="23799" y="22887"/>
                  </a:lnTo>
                  <a:cubicBezTo>
                    <a:pt x="23206" y="25467"/>
                    <a:pt x="22229" y="27358"/>
                    <a:pt x="20867" y="28561"/>
                  </a:cubicBezTo>
                  <a:cubicBezTo>
                    <a:pt x="19503" y="29763"/>
                    <a:pt x="17877" y="30364"/>
                    <a:pt x="15987" y="30364"/>
                  </a:cubicBezTo>
                  <a:cubicBezTo>
                    <a:pt x="13422" y="30364"/>
                    <a:pt x="11339" y="29418"/>
                    <a:pt x="9736" y="27527"/>
                  </a:cubicBezTo>
                  <a:cubicBezTo>
                    <a:pt x="8134" y="25637"/>
                    <a:pt x="7333" y="22463"/>
                    <a:pt x="7333" y="18008"/>
                  </a:cubicBezTo>
                  <a:cubicBezTo>
                    <a:pt x="7333" y="13808"/>
                    <a:pt x="8146" y="10771"/>
                    <a:pt x="9772" y="8896"/>
                  </a:cubicBezTo>
                  <a:cubicBezTo>
                    <a:pt x="11398" y="7021"/>
                    <a:pt x="13518" y="6083"/>
                    <a:pt x="16131" y="6083"/>
                  </a:cubicBezTo>
                  <a:cubicBezTo>
                    <a:pt x="18023" y="6083"/>
                    <a:pt x="19629" y="6611"/>
                    <a:pt x="20951" y="7669"/>
                  </a:cubicBezTo>
                  <a:cubicBezTo>
                    <a:pt x="22272" y="8727"/>
                    <a:pt x="23143" y="10170"/>
                    <a:pt x="23560" y="11996"/>
                  </a:cubicBezTo>
                  <a:lnTo>
                    <a:pt x="30603" y="10314"/>
                  </a:lnTo>
                  <a:cubicBezTo>
                    <a:pt x="29800" y="7494"/>
                    <a:pt x="28599" y="5329"/>
                    <a:pt x="26996" y="3823"/>
                  </a:cubicBezTo>
                  <a:cubicBezTo>
                    <a:pt x="24303" y="1275"/>
                    <a:pt x="20802" y="0"/>
                    <a:pt x="164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8"/>
            <p:cNvSpPr/>
            <p:nvPr/>
          </p:nvSpPr>
          <p:spPr>
            <a:xfrm>
              <a:off x="2476025" y="5067750"/>
              <a:ext cx="122825" cy="283750"/>
            </a:xfrm>
            <a:custGeom>
              <a:avLst/>
              <a:gdLst/>
              <a:ahLst/>
              <a:cxnLst/>
              <a:rect l="l" t="t" r="r" b="b"/>
              <a:pathLst>
                <a:path w="4913" h="11350" extrusionOk="0">
                  <a:moveTo>
                    <a:pt x="0" y="0"/>
                  </a:moveTo>
                  <a:lnTo>
                    <a:pt x="11" y="11350"/>
                  </a:lnTo>
                  <a:lnTo>
                    <a:pt x="4912" y="11350"/>
                  </a:lnTo>
                  <a:lnTo>
                    <a:pt x="4900" y="0"/>
                  </a:lnTo>
                  <a:close/>
                </a:path>
              </a:pathLst>
            </a:custGeom>
            <a:solidFill>
              <a:srgbClr val="7F3E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8"/>
            <p:cNvSpPr/>
            <p:nvPr/>
          </p:nvSpPr>
          <p:spPr>
            <a:xfrm>
              <a:off x="1628025" y="4966450"/>
              <a:ext cx="210825" cy="291400"/>
            </a:xfrm>
            <a:custGeom>
              <a:avLst/>
              <a:gdLst/>
              <a:ahLst/>
              <a:cxnLst/>
              <a:rect l="l" t="t" r="r" b="b"/>
              <a:pathLst>
                <a:path w="8433" h="11656" extrusionOk="0">
                  <a:moveTo>
                    <a:pt x="3583" y="1"/>
                  </a:moveTo>
                  <a:lnTo>
                    <a:pt x="0" y="10947"/>
                  </a:lnTo>
                  <a:lnTo>
                    <a:pt x="4850" y="11655"/>
                  </a:lnTo>
                  <a:lnTo>
                    <a:pt x="8433" y="709"/>
                  </a:lnTo>
                  <a:lnTo>
                    <a:pt x="3583" y="1"/>
                  </a:lnTo>
                  <a:close/>
                </a:path>
              </a:pathLst>
            </a:custGeom>
            <a:solidFill>
              <a:srgbClr val="7F3E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8"/>
            <p:cNvSpPr/>
            <p:nvPr/>
          </p:nvSpPr>
          <p:spPr>
            <a:xfrm>
              <a:off x="1763925" y="5243625"/>
              <a:ext cx="64950" cy="29225"/>
            </a:xfrm>
            <a:custGeom>
              <a:avLst/>
              <a:gdLst/>
              <a:ahLst/>
              <a:cxnLst/>
              <a:rect l="l" t="t" r="r" b="b"/>
              <a:pathLst>
                <a:path w="2598" h="1169" extrusionOk="0">
                  <a:moveTo>
                    <a:pt x="2038" y="228"/>
                  </a:moveTo>
                  <a:cubicBezTo>
                    <a:pt x="2080" y="228"/>
                    <a:pt x="2119" y="231"/>
                    <a:pt x="2155" y="236"/>
                  </a:cubicBezTo>
                  <a:cubicBezTo>
                    <a:pt x="2206" y="241"/>
                    <a:pt x="2257" y="259"/>
                    <a:pt x="2302" y="286"/>
                  </a:cubicBezTo>
                  <a:cubicBezTo>
                    <a:pt x="2331" y="307"/>
                    <a:pt x="2364" y="344"/>
                    <a:pt x="2360" y="432"/>
                  </a:cubicBezTo>
                  <a:cubicBezTo>
                    <a:pt x="2354" y="618"/>
                    <a:pt x="2288" y="749"/>
                    <a:pt x="2161" y="829"/>
                  </a:cubicBezTo>
                  <a:cubicBezTo>
                    <a:pt x="2052" y="900"/>
                    <a:pt x="1891" y="935"/>
                    <a:pt x="1690" y="935"/>
                  </a:cubicBezTo>
                  <a:cubicBezTo>
                    <a:pt x="1363" y="935"/>
                    <a:pt x="930" y="843"/>
                    <a:pt x="432" y="665"/>
                  </a:cubicBezTo>
                  <a:cubicBezTo>
                    <a:pt x="956" y="450"/>
                    <a:pt x="1637" y="228"/>
                    <a:pt x="2038" y="228"/>
                  </a:cubicBezTo>
                  <a:close/>
                  <a:moveTo>
                    <a:pt x="2028" y="0"/>
                  </a:moveTo>
                  <a:cubicBezTo>
                    <a:pt x="1339" y="0"/>
                    <a:pt x="221" y="495"/>
                    <a:pt x="69" y="564"/>
                  </a:cubicBezTo>
                  <a:cubicBezTo>
                    <a:pt x="27" y="583"/>
                    <a:pt x="1" y="627"/>
                    <a:pt x="4" y="674"/>
                  </a:cubicBezTo>
                  <a:cubicBezTo>
                    <a:pt x="8" y="721"/>
                    <a:pt x="37" y="762"/>
                    <a:pt x="81" y="779"/>
                  </a:cubicBezTo>
                  <a:cubicBezTo>
                    <a:pt x="410" y="911"/>
                    <a:pt x="884" y="1075"/>
                    <a:pt x="1333" y="1140"/>
                  </a:cubicBezTo>
                  <a:cubicBezTo>
                    <a:pt x="1458" y="1158"/>
                    <a:pt x="1581" y="1169"/>
                    <a:pt x="1699" y="1169"/>
                  </a:cubicBezTo>
                  <a:cubicBezTo>
                    <a:pt x="1927" y="1169"/>
                    <a:pt x="2134" y="1129"/>
                    <a:pt x="2291" y="1028"/>
                  </a:cubicBezTo>
                  <a:cubicBezTo>
                    <a:pt x="2481" y="906"/>
                    <a:pt x="2581" y="712"/>
                    <a:pt x="2590" y="451"/>
                  </a:cubicBezTo>
                  <a:cubicBezTo>
                    <a:pt x="2598" y="257"/>
                    <a:pt x="2507" y="151"/>
                    <a:pt x="2428" y="96"/>
                  </a:cubicBezTo>
                  <a:cubicBezTo>
                    <a:pt x="2331" y="28"/>
                    <a:pt x="2192" y="0"/>
                    <a:pt x="20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8"/>
            <p:cNvSpPr/>
            <p:nvPr/>
          </p:nvSpPr>
          <p:spPr>
            <a:xfrm>
              <a:off x="1763900" y="5211450"/>
              <a:ext cx="44350" cy="51900"/>
            </a:xfrm>
            <a:custGeom>
              <a:avLst/>
              <a:gdLst/>
              <a:ahLst/>
              <a:cxnLst/>
              <a:rect l="l" t="t" r="r" b="b"/>
              <a:pathLst>
                <a:path w="1774" h="2076" extrusionOk="0">
                  <a:moveTo>
                    <a:pt x="1233" y="234"/>
                  </a:moveTo>
                  <a:cubicBezTo>
                    <a:pt x="1252" y="234"/>
                    <a:pt x="1270" y="236"/>
                    <a:pt x="1288" y="238"/>
                  </a:cubicBezTo>
                  <a:cubicBezTo>
                    <a:pt x="1305" y="241"/>
                    <a:pt x="1322" y="246"/>
                    <a:pt x="1340" y="250"/>
                  </a:cubicBezTo>
                  <a:cubicBezTo>
                    <a:pt x="1487" y="290"/>
                    <a:pt x="1493" y="361"/>
                    <a:pt x="1496" y="390"/>
                  </a:cubicBezTo>
                  <a:cubicBezTo>
                    <a:pt x="1523" y="720"/>
                    <a:pt x="824" y="1440"/>
                    <a:pt x="287" y="1747"/>
                  </a:cubicBezTo>
                  <a:cubicBezTo>
                    <a:pt x="384" y="1344"/>
                    <a:pt x="622" y="545"/>
                    <a:pt x="1014" y="300"/>
                  </a:cubicBezTo>
                  <a:cubicBezTo>
                    <a:pt x="1079" y="257"/>
                    <a:pt x="1156" y="234"/>
                    <a:pt x="1233" y="234"/>
                  </a:cubicBezTo>
                  <a:close/>
                  <a:moveTo>
                    <a:pt x="1223" y="1"/>
                  </a:moveTo>
                  <a:cubicBezTo>
                    <a:pt x="1105" y="1"/>
                    <a:pt x="988" y="35"/>
                    <a:pt x="888" y="102"/>
                  </a:cubicBezTo>
                  <a:cubicBezTo>
                    <a:pt x="276" y="482"/>
                    <a:pt x="19" y="1873"/>
                    <a:pt x="8" y="1933"/>
                  </a:cubicBezTo>
                  <a:cubicBezTo>
                    <a:pt x="0" y="1975"/>
                    <a:pt x="16" y="2019"/>
                    <a:pt x="49" y="2046"/>
                  </a:cubicBezTo>
                  <a:cubicBezTo>
                    <a:pt x="66" y="2061"/>
                    <a:pt x="87" y="2071"/>
                    <a:pt x="110" y="2074"/>
                  </a:cubicBezTo>
                  <a:cubicBezTo>
                    <a:pt x="115" y="2075"/>
                    <a:pt x="121" y="2075"/>
                    <a:pt x="127" y="2075"/>
                  </a:cubicBezTo>
                  <a:cubicBezTo>
                    <a:pt x="140" y="2075"/>
                    <a:pt x="153" y="2073"/>
                    <a:pt x="166" y="2068"/>
                  </a:cubicBezTo>
                  <a:cubicBezTo>
                    <a:pt x="695" y="1867"/>
                    <a:pt x="1774" y="939"/>
                    <a:pt x="1727" y="381"/>
                  </a:cubicBezTo>
                  <a:cubicBezTo>
                    <a:pt x="1718" y="279"/>
                    <a:pt x="1663" y="99"/>
                    <a:pt x="1391" y="24"/>
                  </a:cubicBezTo>
                  <a:cubicBezTo>
                    <a:pt x="1336" y="9"/>
                    <a:pt x="1279" y="1"/>
                    <a:pt x="12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8"/>
            <p:cNvSpPr/>
            <p:nvPr/>
          </p:nvSpPr>
          <p:spPr>
            <a:xfrm>
              <a:off x="1573375" y="5224925"/>
              <a:ext cx="420600" cy="205450"/>
            </a:xfrm>
            <a:custGeom>
              <a:avLst/>
              <a:gdLst/>
              <a:ahLst/>
              <a:cxnLst/>
              <a:rect l="l" t="t" r="r" b="b"/>
              <a:pathLst>
                <a:path w="16824" h="8218" extrusionOk="0">
                  <a:moveTo>
                    <a:pt x="1927" y="1"/>
                  </a:moveTo>
                  <a:cubicBezTo>
                    <a:pt x="1754" y="1"/>
                    <a:pt x="1599" y="111"/>
                    <a:pt x="1543" y="279"/>
                  </a:cubicBezTo>
                  <a:lnTo>
                    <a:pt x="144" y="4477"/>
                  </a:lnTo>
                  <a:cubicBezTo>
                    <a:pt x="0" y="4913"/>
                    <a:pt x="308" y="5389"/>
                    <a:pt x="766" y="5448"/>
                  </a:cubicBezTo>
                  <a:cubicBezTo>
                    <a:pt x="2672" y="5694"/>
                    <a:pt x="3608" y="5717"/>
                    <a:pt x="6003" y="6066"/>
                  </a:cubicBezTo>
                  <a:cubicBezTo>
                    <a:pt x="7477" y="6281"/>
                    <a:pt x="12338" y="7891"/>
                    <a:pt x="14373" y="8188"/>
                  </a:cubicBezTo>
                  <a:cubicBezTo>
                    <a:pt x="14509" y="8208"/>
                    <a:pt x="14638" y="8217"/>
                    <a:pt x="14759" y="8217"/>
                  </a:cubicBezTo>
                  <a:cubicBezTo>
                    <a:pt x="16428" y="8217"/>
                    <a:pt x="16824" y="6477"/>
                    <a:pt x="16065" y="6193"/>
                  </a:cubicBezTo>
                  <a:cubicBezTo>
                    <a:pt x="12412" y="4825"/>
                    <a:pt x="9281" y="2474"/>
                    <a:pt x="8193" y="1216"/>
                  </a:cubicBezTo>
                  <a:cubicBezTo>
                    <a:pt x="7999" y="992"/>
                    <a:pt x="7731" y="844"/>
                    <a:pt x="7438" y="802"/>
                  </a:cubicBezTo>
                  <a:lnTo>
                    <a:pt x="1989" y="6"/>
                  </a:lnTo>
                  <a:cubicBezTo>
                    <a:pt x="1968" y="2"/>
                    <a:pt x="1947" y="1"/>
                    <a:pt x="19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8"/>
            <p:cNvSpPr/>
            <p:nvPr/>
          </p:nvSpPr>
          <p:spPr>
            <a:xfrm>
              <a:off x="2607925" y="5327650"/>
              <a:ext cx="76325" cy="31075"/>
            </a:xfrm>
            <a:custGeom>
              <a:avLst/>
              <a:gdLst/>
              <a:ahLst/>
              <a:cxnLst/>
              <a:rect l="l" t="t" r="r" b="b"/>
              <a:pathLst>
                <a:path w="3053" h="1243" extrusionOk="0">
                  <a:moveTo>
                    <a:pt x="2497" y="227"/>
                  </a:moveTo>
                  <a:cubicBezTo>
                    <a:pt x="2587" y="227"/>
                    <a:pt x="2661" y="241"/>
                    <a:pt x="2716" y="271"/>
                  </a:cubicBezTo>
                  <a:cubicBezTo>
                    <a:pt x="2763" y="297"/>
                    <a:pt x="2787" y="334"/>
                    <a:pt x="2794" y="394"/>
                  </a:cubicBezTo>
                  <a:cubicBezTo>
                    <a:pt x="2813" y="552"/>
                    <a:pt x="2773" y="675"/>
                    <a:pt x="2670" y="769"/>
                  </a:cubicBezTo>
                  <a:cubicBezTo>
                    <a:pt x="2496" y="929"/>
                    <a:pt x="2138" y="1009"/>
                    <a:pt x="1645" y="1009"/>
                  </a:cubicBezTo>
                  <a:cubicBezTo>
                    <a:pt x="1314" y="1009"/>
                    <a:pt x="923" y="973"/>
                    <a:pt x="486" y="901"/>
                  </a:cubicBezTo>
                  <a:cubicBezTo>
                    <a:pt x="1150" y="579"/>
                    <a:pt x="2033" y="227"/>
                    <a:pt x="2497" y="227"/>
                  </a:cubicBezTo>
                  <a:close/>
                  <a:moveTo>
                    <a:pt x="2490" y="0"/>
                  </a:moveTo>
                  <a:cubicBezTo>
                    <a:pt x="1699" y="0"/>
                    <a:pt x="253" y="752"/>
                    <a:pt x="65" y="849"/>
                  </a:cubicBezTo>
                  <a:cubicBezTo>
                    <a:pt x="23" y="874"/>
                    <a:pt x="0" y="922"/>
                    <a:pt x="11" y="969"/>
                  </a:cubicBezTo>
                  <a:cubicBezTo>
                    <a:pt x="20" y="1019"/>
                    <a:pt x="58" y="1057"/>
                    <a:pt x="106" y="1068"/>
                  </a:cubicBezTo>
                  <a:cubicBezTo>
                    <a:pt x="525" y="1150"/>
                    <a:pt x="1115" y="1242"/>
                    <a:pt x="1655" y="1242"/>
                  </a:cubicBezTo>
                  <a:cubicBezTo>
                    <a:pt x="2142" y="1242"/>
                    <a:pt x="2588" y="1166"/>
                    <a:pt x="2832" y="942"/>
                  </a:cubicBezTo>
                  <a:cubicBezTo>
                    <a:pt x="2989" y="798"/>
                    <a:pt x="3052" y="608"/>
                    <a:pt x="3025" y="376"/>
                  </a:cubicBezTo>
                  <a:cubicBezTo>
                    <a:pt x="3013" y="246"/>
                    <a:pt x="2936" y="130"/>
                    <a:pt x="2820" y="68"/>
                  </a:cubicBezTo>
                  <a:cubicBezTo>
                    <a:pt x="2734" y="21"/>
                    <a:pt x="2621" y="0"/>
                    <a:pt x="2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8"/>
            <p:cNvSpPr/>
            <p:nvPr/>
          </p:nvSpPr>
          <p:spPr>
            <a:xfrm>
              <a:off x="2608075" y="5298875"/>
              <a:ext cx="46900" cy="55525"/>
            </a:xfrm>
            <a:custGeom>
              <a:avLst/>
              <a:gdLst/>
              <a:ahLst/>
              <a:cxnLst/>
              <a:rect l="l" t="t" r="r" b="b"/>
              <a:pathLst>
                <a:path w="1876" h="2221" extrusionOk="0">
                  <a:moveTo>
                    <a:pt x="1232" y="233"/>
                  </a:moveTo>
                  <a:cubicBezTo>
                    <a:pt x="1253" y="233"/>
                    <a:pt x="1278" y="236"/>
                    <a:pt x="1302" y="238"/>
                  </a:cubicBezTo>
                  <a:cubicBezTo>
                    <a:pt x="1511" y="259"/>
                    <a:pt x="1529" y="341"/>
                    <a:pt x="1534" y="368"/>
                  </a:cubicBezTo>
                  <a:cubicBezTo>
                    <a:pt x="1602" y="700"/>
                    <a:pt x="842" y="1533"/>
                    <a:pt x="255" y="1896"/>
                  </a:cubicBezTo>
                  <a:cubicBezTo>
                    <a:pt x="301" y="1510"/>
                    <a:pt x="440" y="720"/>
                    <a:pt x="835" y="385"/>
                  </a:cubicBezTo>
                  <a:cubicBezTo>
                    <a:pt x="944" y="288"/>
                    <a:pt x="1085" y="233"/>
                    <a:pt x="1232" y="233"/>
                  </a:cubicBezTo>
                  <a:close/>
                  <a:moveTo>
                    <a:pt x="1214" y="1"/>
                  </a:moveTo>
                  <a:cubicBezTo>
                    <a:pt x="1018" y="1"/>
                    <a:pt x="837" y="72"/>
                    <a:pt x="680" y="206"/>
                  </a:cubicBezTo>
                  <a:cubicBezTo>
                    <a:pt x="79" y="717"/>
                    <a:pt x="5" y="2037"/>
                    <a:pt x="2" y="2093"/>
                  </a:cubicBezTo>
                  <a:cubicBezTo>
                    <a:pt x="0" y="2135"/>
                    <a:pt x="20" y="2175"/>
                    <a:pt x="55" y="2199"/>
                  </a:cubicBezTo>
                  <a:cubicBezTo>
                    <a:pt x="75" y="2213"/>
                    <a:pt x="99" y="2220"/>
                    <a:pt x="123" y="2220"/>
                  </a:cubicBezTo>
                  <a:cubicBezTo>
                    <a:pt x="140" y="2220"/>
                    <a:pt x="155" y="2217"/>
                    <a:pt x="170" y="2211"/>
                  </a:cubicBezTo>
                  <a:cubicBezTo>
                    <a:pt x="750" y="1946"/>
                    <a:pt x="1875" y="885"/>
                    <a:pt x="1761" y="330"/>
                  </a:cubicBezTo>
                  <a:cubicBezTo>
                    <a:pt x="1734" y="201"/>
                    <a:pt x="1636" y="39"/>
                    <a:pt x="1315" y="7"/>
                  </a:cubicBezTo>
                  <a:cubicBezTo>
                    <a:pt x="1281" y="3"/>
                    <a:pt x="1247" y="1"/>
                    <a:pt x="1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78"/>
            <p:cNvSpPr/>
            <p:nvPr/>
          </p:nvSpPr>
          <p:spPr>
            <a:xfrm>
              <a:off x="2432125" y="5337300"/>
              <a:ext cx="476675" cy="139325"/>
            </a:xfrm>
            <a:custGeom>
              <a:avLst/>
              <a:gdLst/>
              <a:ahLst/>
              <a:cxnLst/>
              <a:rect l="l" t="t" r="r" b="b"/>
              <a:pathLst>
                <a:path w="19067" h="5573" extrusionOk="0">
                  <a:moveTo>
                    <a:pt x="1253" y="1"/>
                  </a:moveTo>
                  <a:cubicBezTo>
                    <a:pt x="1058" y="1"/>
                    <a:pt x="890" y="142"/>
                    <a:pt x="857" y="334"/>
                  </a:cubicBezTo>
                  <a:lnTo>
                    <a:pt x="80" y="4691"/>
                  </a:lnTo>
                  <a:cubicBezTo>
                    <a:pt x="0" y="5139"/>
                    <a:pt x="356" y="5563"/>
                    <a:pt x="811" y="5563"/>
                  </a:cubicBezTo>
                  <a:cubicBezTo>
                    <a:pt x="815" y="5563"/>
                    <a:pt x="819" y="5563"/>
                    <a:pt x="823" y="5563"/>
                  </a:cubicBezTo>
                  <a:cubicBezTo>
                    <a:pt x="2753" y="5530"/>
                    <a:pt x="5538" y="5418"/>
                    <a:pt x="7964" y="5418"/>
                  </a:cubicBezTo>
                  <a:cubicBezTo>
                    <a:pt x="10802" y="5418"/>
                    <a:pt x="13259" y="5572"/>
                    <a:pt x="16586" y="5572"/>
                  </a:cubicBezTo>
                  <a:cubicBezTo>
                    <a:pt x="18597" y="5572"/>
                    <a:pt x="19066" y="3538"/>
                    <a:pt x="18217" y="3353"/>
                  </a:cubicBezTo>
                  <a:cubicBezTo>
                    <a:pt x="14345" y="2514"/>
                    <a:pt x="11211" y="2425"/>
                    <a:pt x="7809" y="381"/>
                  </a:cubicBezTo>
                  <a:cubicBezTo>
                    <a:pt x="7439" y="160"/>
                    <a:pt x="7034" y="1"/>
                    <a:pt x="6611" y="1"/>
                  </a:cubicBezTo>
                  <a:lnTo>
                    <a:pt x="1259" y="1"/>
                  </a:lnTo>
                  <a:cubicBezTo>
                    <a:pt x="1257" y="1"/>
                    <a:pt x="1255" y="1"/>
                    <a:pt x="1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8"/>
            <p:cNvSpPr/>
            <p:nvPr/>
          </p:nvSpPr>
          <p:spPr>
            <a:xfrm>
              <a:off x="2136725" y="881475"/>
              <a:ext cx="358775" cy="351475"/>
            </a:xfrm>
            <a:custGeom>
              <a:avLst/>
              <a:gdLst/>
              <a:ahLst/>
              <a:cxnLst/>
              <a:rect l="l" t="t" r="r" b="b"/>
              <a:pathLst>
                <a:path w="14351" h="14059" extrusionOk="0">
                  <a:moveTo>
                    <a:pt x="997" y="1"/>
                  </a:moveTo>
                  <a:lnTo>
                    <a:pt x="997" y="1"/>
                  </a:lnTo>
                  <a:cubicBezTo>
                    <a:pt x="1859" y="3585"/>
                    <a:pt x="2403" y="8029"/>
                    <a:pt x="0" y="10421"/>
                  </a:cubicBezTo>
                  <a:cubicBezTo>
                    <a:pt x="0" y="10421"/>
                    <a:pt x="1601" y="14058"/>
                    <a:pt x="8263" y="14058"/>
                  </a:cubicBezTo>
                  <a:cubicBezTo>
                    <a:pt x="14351" y="14058"/>
                    <a:pt x="11142" y="10422"/>
                    <a:pt x="11142" y="10422"/>
                  </a:cubicBezTo>
                  <a:cubicBezTo>
                    <a:pt x="7103" y="9467"/>
                    <a:pt x="7094" y="4523"/>
                    <a:pt x="7667" y="1738"/>
                  </a:cubicBezTo>
                  <a:lnTo>
                    <a:pt x="997" y="1"/>
                  </a:lnTo>
                  <a:close/>
                </a:path>
              </a:pathLst>
            </a:custGeom>
            <a:solidFill>
              <a:srgbClr val="7F3E3B"/>
            </a:solidFill>
            <a:ln w="9525" cap="flat" cmpd="sng">
              <a:solidFill>
                <a:srgbClr val="7F3E3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8"/>
            <p:cNvSpPr/>
            <p:nvPr/>
          </p:nvSpPr>
          <p:spPr>
            <a:xfrm>
              <a:off x="2055875" y="1039125"/>
              <a:ext cx="440200" cy="198750"/>
            </a:xfrm>
            <a:custGeom>
              <a:avLst/>
              <a:gdLst/>
              <a:ahLst/>
              <a:cxnLst/>
              <a:rect l="l" t="t" r="r" b="b"/>
              <a:pathLst>
                <a:path w="17608" h="7950" extrusionOk="0">
                  <a:moveTo>
                    <a:pt x="5588" y="1"/>
                  </a:moveTo>
                  <a:cubicBezTo>
                    <a:pt x="4305" y="1"/>
                    <a:pt x="3203" y="97"/>
                    <a:pt x="2523" y="324"/>
                  </a:cubicBezTo>
                  <a:cubicBezTo>
                    <a:pt x="0" y="1164"/>
                    <a:pt x="1906" y="5735"/>
                    <a:pt x="1906" y="5735"/>
                  </a:cubicBezTo>
                  <a:lnTo>
                    <a:pt x="17113" y="7950"/>
                  </a:lnTo>
                  <a:cubicBezTo>
                    <a:pt x="17307" y="5494"/>
                    <a:pt x="17607" y="2845"/>
                    <a:pt x="15188" y="1466"/>
                  </a:cubicBezTo>
                  <a:cubicBezTo>
                    <a:pt x="13858" y="710"/>
                    <a:pt x="9061" y="1"/>
                    <a:pt x="55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78"/>
            <p:cNvSpPr/>
            <p:nvPr/>
          </p:nvSpPr>
          <p:spPr>
            <a:xfrm>
              <a:off x="2475950" y="5067825"/>
              <a:ext cx="122750" cy="146300"/>
            </a:xfrm>
            <a:custGeom>
              <a:avLst/>
              <a:gdLst/>
              <a:ahLst/>
              <a:cxnLst/>
              <a:rect l="l" t="t" r="r" b="b"/>
              <a:pathLst>
                <a:path w="4910" h="5852" extrusionOk="0">
                  <a:moveTo>
                    <a:pt x="0" y="0"/>
                  </a:moveTo>
                  <a:lnTo>
                    <a:pt x="6" y="5851"/>
                  </a:lnTo>
                  <a:lnTo>
                    <a:pt x="4909" y="5851"/>
                  </a:lnTo>
                  <a:lnTo>
                    <a:pt x="4903" y="0"/>
                  </a:lnTo>
                  <a:close/>
                </a:path>
              </a:pathLst>
            </a:custGeom>
            <a:solidFill>
              <a:srgbClr val="E691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78"/>
            <p:cNvSpPr/>
            <p:nvPr/>
          </p:nvSpPr>
          <p:spPr>
            <a:xfrm>
              <a:off x="1671300" y="4966525"/>
              <a:ext cx="167550" cy="158775"/>
            </a:xfrm>
            <a:custGeom>
              <a:avLst/>
              <a:gdLst/>
              <a:ahLst/>
              <a:cxnLst/>
              <a:rect l="l" t="t" r="r" b="b"/>
              <a:pathLst>
                <a:path w="6702" h="6351" extrusionOk="0">
                  <a:moveTo>
                    <a:pt x="1851" y="1"/>
                  </a:moveTo>
                  <a:lnTo>
                    <a:pt x="0" y="5642"/>
                  </a:lnTo>
                  <a:lnTo>
                    <a:pt x="4853" y="6350"/>
                  </a:lnTo>
                  <a:lnTo>
                    <a:pt x="6702" y="709"/>
                  </a:lnTo>
                  <a:lnTo>
                    <a:pt x="1851" y="1"/>
                  </a:lnTo>
                  <a:close/>
                </a:path>
              </a:pathLst>
            </a:custGeom>
            <a:solidFill>
              <a:srgbClr val="E691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8"/>
            <p:cNvSpPr/>
            <p:nvPr/>
          </p:nvSpPr>
          <p:spPr>
            <a:xfrm>
              <a:off x="1681675" y="1252375"/>
              <a:ext cx="357450" cy="962250"/>
            </a:xfrm>
            <a:custGeom>
              <a:avLst/>
              <a:gdLst/>
              <a:ahLst/>
              <a:cxnLst/>
              <a:rect l="l" t="t" r="r" b="b"/>
              <a:pathLst>
                <a:path w="14298" h="38490" extrusionOk="0">
                  <a:moveTo>
                    <a:pt x="8218" y="1"/>
                  </a:moveTo>
                  <a:cubicBezTo>
                    <a:pt x="8218" y="1"/>
                    <a:pt x="134" y="13553"/>
                    <a:pt x="42" y="20651"/>
                  </a:cubicBezTo>
                  <a:cubicBezTo>
                    <a:pt x="1" y="23763"/>
                    <a:pt x="5237" y="34928"/>
                    <a:pt x="10064" y="38490"/>
                  </a:cubicBezTo>
                  <a:cubicBezTo>
                    <a:pt x="10731" y="38179"/>
                    <a:pt x="11877" y="36377"/>
                    <a:pt x="12082" y="35591"/>
                  </a:cubicBezTo>
                  <a:cubicBezTo>
                    <a:pt x="10082" y="31943"/>
                    <a:pt x="8414" y="24745"/>
                    <a:pt x="7300" y="21456"/>
                  </a:cubicBezTo>
                  <a:cubicBezTo>
                    <a:pt x="6479" y="19040"/>
                    <a:pt x="14298" y="3958"/>
                    <a:pt x="14298" y="3958"/>
                  </a:cubicBezTo>
                  <a:lnTo>
                    <a:pt x="8218" y="1"/>
                  </a:lnTo>
                  <a:close/>
                </a:path>
              </a:pathLst>
            </a:custGeom>
            <a:solidFill>
              <a:srgbClr val="7F3E3B"/>
            </a:solidFill>
            <a:ln w="9525" cap="flat" cmpd="sng">
              <a:solidFill>
                <a:srgbClr val="7F3E3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8"/>
            <p:cNvSpPr/>
            <p:nvPr/>
          </p:nvSpPr>
          <p:spPr>
            <a:xfrm>
              <a:off x="1921725" y="2133150"/>
              <a:ext cx="178125" cy="129000"/>
            </a:xfrm>
            <a:custGeom>
              <a:avLst/>
              <a:gdLst/>
              <a:ahLst/>
              <a:cxnLst/>
              <a:rect l="l" t="t" r="r" b="b"/>
              <a:pathLst>
                <a:path w="7125" h="5160" extrusionOk="0">
                  <a:moveTo>
                    <a:pt x="7124" y="0"/>
                  </a:moveTo>
                  <a:lnTo>
                    <a:pt x="2480" y="360"/>
                  </a:lnTo>
                  <a:lnTo>
                    <a:pt x="1" y="2215"/>
                  </a:lnTo>
                  <a:cubicBezTo>
                    <a:pt x="736" y="5015"/>
                    <a:pt x="4089" y="5160"/>
                    <a:pt x="4776" y="5160"/>
                  </a:cubicBezTo>
                  <a:cubicBezTo>
                    <a:pt x="4855" y="5160"/>
                    <a:pt x="4899" y="5158"/>
                    <a:pt x="4899" y="5158"/>
                  </a:cubicBezTo>
                  <a:lnTo>
                    <a:pt x="7124" y="0"/>
                  </a:lnTo>
                  <a:close/>
                </a:path>
              </a:pathLst>
            </a:custGeom>
            <a:solidFill>
              <a:srgbClr val="7F3E3B"/>
            </a:solidFill>
            <a:ln w="9525" cap="flat" cmpd="sng">
              <a:solidFill>
                <a:srgbClr val="7F3E3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8"/>
            <p:cNvSpPr/>
            <p:nvPr/>
          </p:nvSpPr>
          <p:spPr>
            <a:xfrm>
              <a:off x="2044200" y="2133100"/>
              <a:ext cx="153000" cy="172850"/>
            </a:xfrm>
            <a:custGeom>
              <a:avLst/>
              <a:gdLst/>
              <a:ahLst/>
              <a:cxnLst/>
              <a:rect l="l" t="t" r="r" b="b"/>
              <a:pathLst>
                <a:path w="6120" h="6914" extrusionOk="0">
                  <a:moveTo>
                    <a:pt x="2225" y="1"/>
                  </a:moveTo>
                  <a:lnTo>
                    <a:pt x="0" y="5160"/>
                  </a:lnTo>
                  <a:lnTo>
                    <a:pt x="3870" y="6914"/>
                  </a:lnTo>
                  <a:lnTo>
                    <a:pt x="6119" y="2351"/>
                  </a:lnTo>
                  <a:lnTo>
                    <a:pt x="2225" y="1"/>
                  </a:lnTo>
                  <a:close/>
                </a:path>
              </a:pathLst>
            </a:custGeom>
            <a:solidFill>
              <a:srgbClr val="CE7A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78"/>
            <p:cNvSpPr/>
            <p:nvPr/>
          </p:nvSpPr>
          <p:spPr>
            <a:xfrm>
              <a:off x="1688350" y="1167450"/>
              <a:ext cx="439725" cy="558300"/>
            </a:xfrm>
            <a:custGeom>
              <a:avLst/>
              <a:gdLst/>
              <a:ahLst/>
              <a:cxnLst/>
              <a:rect l="l" t="t" r="r" b="b"/>
              <a:pathLst>
                <a:path w="17589" h="22332" extrusionOk="0">
                  <a:moveTo>
                    <a:pt x="10416" y="1"/>
                  </a:moveTo>
                  <a:cubicBezTo>
                    <a:pt x="10025" y="1"/>
                    <a:pt x="9622" y="30"/>
                    <a:pt x="9210" y="91"/>
                  </a:cubicBezTo>
                  <a:cubicBezTo>
                    <a:pt x="4601" y="764"/>
                    <a:pt x="1" y="16832"/>
                    <a:pt x="1" y="16832"/>
                  </a:cubicBezTo>
                  <a:lnTo>
                    <a:pt x="9981" y="22332"/>
                  </a:lnTo>
                  <a:cubicBezTo>
                    <a:pt x="9981" y="22332"/>
                    <a:pt x="13932" y="14691"/>
                    <a:pt x="15798" y="9016"/>
                  </a:cubicBezTo>
                  <a:cubicBezTo>
                    <a:pt x="17589" y="3566"/>
                    <a:pt x="14713" y="1"/>
                    <a:pt x="104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78"/>
            <p:cNvSpPr/>
            <p:nvPr/>
          </p:nvSpPr>
          <p:spPr>
            <a:xfrm>
              <a:off x="1904475" y="1300200"/>
              <a:ext cx="133525" cy="365875"/>
            </a:xfrm>
            <a:custGeom>
              <a:avLst/>
              <a:gdLst/>
              <a:ahLst/>
              <a:cxnLst/>
              <a:rect l="l" t="t" r="r" b="b"/>
              <a:pathLst>
                <a:path w="5341" h="14635" extrusionOk="0">
                  <a:moveTo>
                    <a:pt x="4032" y="1"/>
                  </a:moveTo>
                  <a:cubicBezTo>
                    <a:pt x="3884" y="1"/>
                    <a:pt x="3710" y="92"/>
                    <a:pt x="3505" y="287"/>
                  </a:cubicBezTo>
                  <a:cubicBezTo>
                    <a:pt x="718" y="2942"/>
                    <a:pt x="1" y="10487"/>
                    <a:pt x="2531" y="14634"/>
                  </a:cubicBezTo>
                  <a:cubicBezTo>
                    <a:pt x="2912" y="13852"/>
                    <a:pt x="3358" y="12916"/>
                    <a:pt x="3828" y="11884"/>
                  </a:cubicBezTo>
                  <a:cubicBezTo>
                    <a:pt x="4520" y="7142"/>
                    <a:pt x="5340" y="1"/>
                    <a:pt x="40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8"/>
            <p:cNvSpPr/>
            <p:nvPr/>
          </p:nvSpPr>
          <p:spPr>
            <a:xfrm>
              <a:off x="1918575" y="1137900"/>
              <a:ext cx="847575" cy="1097100"/>
            </a:xfrm>
            <a:custGeom>
              <a:avLst/>
              <a:gdLst/>
              <a:ahLst/>
              <a:cxnLst/>
              <a:rect l="l" t="t" r="r" b="b"/>
              <a:pathLst>
                <a:path w="33903" h="43884" extrusionOk="0">
                  <a:moveTo>
                    <a:pt x="15152" y="1"/>
                  </a:moveTo>
                  <a:cubicBezTo>
                    <a:pt x="12936" y="1"/>
                    <a:pt x="10596" y="74"/>
                    <a:pt x="8726" y="164"/>
                  </a:cubicBezTo>
                  <a:cubicBezTo>
                    <a:pt x="4453" y="370"/>
                    <a:pt x="1" y="1273"/>
                    <a:pt x="1" y="1273"/>
                  </a:cubicBezTo>
                  <a:cubicBezTo>
                    <a:pt x="4717" y="20231"/>
                    <a:pt x="3053" y="39861"/>
                    <a:pt x="3411" y="43883"/>
                  </a:cubicBezTo>
                  <a:lnTo>
                    <a:pt x="29624" y="43883"/>
                  </a:lnTo>
                  <a:cubicBezTo>
                    <a:pt x="33903" y="16325"/>
                    <a:pt x="27467" y="1524"/>
                    <a:pt x="27467" y="1524"/>
                  </a:cubicBezTo>
                  <a:cubicBezTo>
                    <a:pt x="27467" y="1524"/>
                    <a:pt x="23767" y="519"/>
                    <a:pt x="19868" y="164"/>
                  </a:cubicBezTo>
                  <a:cubicBezTo>
                    <a:pt x="18566" y="46"/>
                    <a:pt x="16898" y="1"/>
                    <a:pt x="151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8"/>
            <p:cNvSpPr/>
            <p:nvPr/>
          </p:nvSpPr>
          <p:spPr>
            <a:xfrm>
              <a:off x="2030275" y="1126725"/>
              <a:ext cx="133100" cy="532600"/>
            </a:xfrm>
            <a:custGeom>
              <a:avLst/>
              <a:gdLst/>
              <a:ahLst/>
              <a:cxnLst/>
              <a:rect l="l" t="t" r="r" b="b"/>
              <a:pathLst>
                <a:path w="5324" h="21304" extrusionOk="0">
                  <a:moveTo>
                    <a:pt x="4102" y="0"/>
                  </a:moveTo>
                  <a:cubicBezTo>
                    <a:pt x="3385" y="0"/>
                    <a:pt x="2663" y="289"/>
                    <a:pt x="2663" y="289"/>
                  </a:cubicBezTo>
                  <a:cubicBezTo>
                    <a:pt x="1626" y="847"/>
                    <a:pt x="349" y="3224"/>
                    <a:pt x="595" y="7334"/>
                  </a:cubicBezTo>
                  <a:cubicBezTo>
                    <a:pt x="873" y="11957"/>
                    <a:pt x="0" y="17904"/>
                    <a:pt x="0" y="17904"/>
                  </a:cubicBezTo>
                  <a:lnTo>
                    <a:pt x="1519" y="18656"/>
                  </a:lnTo>
                  <a:lnTo>
                    <a:pt x="1519" y="20803"/>
                  </a:lnTo>
                  <a:lnTo>
                    <a:pt x="5323" y="21303"/>
                  </a:lnTo>
                  <a:cubicBezTo>
                    <a:pt x="5323" y="21303"/>
                    <a:pt x="3401" y="4581"/>
                    <a:pt x="5323" y="568"/>
                  </a:cubicBezTo>
                  <a:cubicBezTo>
                    <a:pt x="5066" y="131"/>
                    <a:pt x="4585" y="0"/>
                    <a:pt x="4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78"/>
            <p:cNvSpPr/>
            <p:nvPr/>
          </p:nvSpPr>
          <p:spPr>
            <a:xfrm>
              <a:off x="2052975" y="1359700"/>
              <a:ext cx="26100" cy="233450"/>
            </a:xfrm>
            <a:custGeom>
              <a:avLst/>
              <a:gdLst/>
              <a:ahLst/>
              <a:cxnLst/>
              <a:rect l="l" t="t" r="r" b="b"/>
              <a:pathLst>
                <a:path w="1044" h="9338" extrusionOk="0">
                  <a:moveTo>
                    <a:pt x="1043" y="0"/>
                  </a:moveTo>
                  <a:lnTo>
                    <a:pt x="1" y="9035"/>
                  </a:lnTo>
                  <a:lnTo>
                    <a:pt x="611" y="9337"/>
                  </a:lnTo>
                  <a:lnTo>
                    <a:pt x="104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78"/>
            <p:cNvSpPr/>
            <p:nvPr/>
          </p:nvSpPr>
          <p:spPr>
            <a:xfrm>
              <a:off x="2511850" y="1282525"/>
              <a:ext cx="660550" cy="579500"/>
            </a:xfrm>
            <a:custGeom>
              <a:avLst/>
              <a:gdLst/>
              <a:ahLst/>
              <a:cxnLst/>
              <a:rect l="l" t="t" r="r" b="b"/>
              <a:pathLst>
                <a:path w="26422" h="23180" extrusionOk="0">
                  <a:moveTo>
                    <a:pt x="6495" y="1"/>
                  </a:moveTo>
                  <a:lnTo>
                    <a:pt x="1" y="2619"/>
                  </a:lnTo>
                  <a:cubicBezTo>
                    <a:pt x="1" y="2619"/>
                    <a:pt x="7352" y="16904"/>
                    <a:pt x="12701" y="21816"/>
                  </a:cubicBezTo>
                  <a:cubicBezTo>
                    <a:pt x="13738" y="22769"/>
                    <a:pt x="14843" y="23180"/>
                    <a:pt x="15958" y="23180"/>
                  </a:cubicBezTo>
                  <a:cubicBezTo>
                    <a:pt x="21089" y="23180"/>
                    <a:pt x="26422" y="14466"/>
                    <a:pt x="26279" y="9706"/>
                  </a:cubicBezTo>
                  <a:cubicBezTo>
                    <a:pt x="25785" y="9485"/>
                    <a:pt x="24750" y="9221"/>
                    <a:pt x="23926" y="9221"/>
                  </a:cubicBezTo>
                  <a:cubicBezTo>
                    <a:pt x="23616" y="9221"/>
                    <a:pt x="23336" y="9258"/>
                    <a:pt x="23125" y="9349"/>
                  </a:cubicBezTo>
                  <a:cubicBezTo>
                    <a:pt x="21426" y="13093"/>
                    <a:pt x="18134" y="14090"/>
                    <a:pt x="17100" y="16157"/>
                  </a:cubicBezTo>
                  <a:cubicBezTo>
                    <a:pt x="15267" y="14906"/>
                    <a:pt x="6495" y="1"/>
                    <a:pt x="6495" y="1"/>
                  </a:cubicBezTo>
                  <a:close/>
                </a:path>
              </a:pathLst>
            </a:custGeom>
            <a:solidFill>
              <a:srgbClr val="7F3E3B"/>
            </a:solidFill>
            <a:ln w="9525" cap="flat" cmpd="sng">
              <a:solidFill>
                <a:srgbClr val="7F3E3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8"/>
            <p:cNvSpPr/>
            <p:nvPr/>
          </p:nvSpPr>
          <p:spPr>
            <a:xfrm>
              <a:off x="2449475" y="1222125"/>
              <a:ext cx="245800" cy="522025"/>
            </a:xfrm>
            <a:custGeom>
              <a:avLst/>
              <a:gdLst/>
              <a:ahLst/>
              <a:cxnLst/>
              <a:rect l="l" t="t" r="r" b="b"/>
              <a:pathLst>
                <a:path w="9832" h="20881" extrusionOk="0">
                  <a:moveTo>
                    <a:pt x="6065" y="0"/>
                  </a:moveTo>
                  <a:cubicBezTo>
                    <a:pt x="4187" y="0"/>
                    <a:pt x="2530" y="1079"/>
                    <a:pt x="1678" y="3269"/>
                  </a:cubicBezTo>
                  <a:cubicBezTo>
                    <a:pt x="0" y="7571"/>
                    <a:pt x="8306" y="20881"/>
                    <a:pt x="8306" y="20881"/>
                  </a:cubicBezTo>
                  <a:lnTo>
                    <a:pt x="9832" y="20131"/>
                  </a:lnTo>
                  <a:cubicBezTo>
                    <a:pt x="9616" y="9931"/>
                    <a:pt x="7893" y="3155"/>
                    <a:pt x="6915" y="71"/>
                  </a:cubicBezTo>
                  <a:cubicBezTo>
                    <a:pt x="6628" y="24"/>
                    <a:pt x="6344" y="0"/>
                    <a:pt x="60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78"/>
            <p:cNvSpPr/>
            <p:nvPr/>
          </p:nvSpPr>
          <p:spPr>
            <a:xfrm>
              <a:off x="2426975" y="1172475"/>
              <a:ext cx="462625" cy="519850"/>
            </a:xfrm>
            <a:custGeom>
              <a:avLst/>
              <a:gdLst/>
              <a:ahLst/>
              <a:cxnLst/>
              <a:rect l="l" t="t" r="r" b="b"/>
              <a:pathLst>
                <a:path w="18505" h="20794" extrusionOk="0">
                  <a:moveTo>
                    <a:pt x="5911" y="0"/>
                  </a:moveTo>
                  <a:cubicBezTo>
                    <a:pt x="3938" y="0"/>
                    <a:pt x="2233" y="1168"/>
                    <a:pt x="1459" y="3495"/>
                  </a:cubicBezTo>
                  <a:cubicBezTo>
                    <a:pt x="1" y="7881"/>
                    <a:pt x="8937" y="20793"/>
                    <a:pt x="8937" y="20793"/>
                  </a:cubicBezTo>
                  <a:lnTo>
                    <a:pt x="18505" y="15470"/>
                  </a:lnTo>
                  <a:cubicBezTo>
                    <a:pt x="18505" y="15470"/>
                    <a:pt x="15935" y="9029"/>
                    <a:pt x="12335" y="3997"/>
                  </a:cubicBezTo>
                  <a:cubicBezTo>
                    <a:pt x="10427" y="1330"/>
                    <a:pt x="8017" y="0"/>
                    <a:pt x="59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78"/>
            <p:cNvSpPr/>
            <p:nvPr/>
          </p:nvSpPr>
          <p:spPr>
            <a:xfrm>
              <a:off x="3088075" y="1389175"/>
              <a:ext cx="182275" cy="189225"/>
            </a:xfrm>
            <a:custGeom>
              <a:avLst/>
              <a:gdLst/>
              <a:ahLst/>
              <a:cxnLst/>
              <a:rect l="l" t="t" r="r" b="b"/>
              <a:pathLst>
                <a:path w="7291" h="7569" extrusionOk="0">
                  <a:moveTo>
                    <a:pt x="2897" y="0"/>
                  </a:moveTo>
                  <a:lnTo>
                    <a:pt x="0" y="5285"/>
                  </a:lnTo>
                  <a:lnTo>
                    <a:pt x="2935" y="7568"/>
                  </a:lnTo>
                  <a:cubicBezTo>
                    <a:pt x="6063" y="5696"/>
                    <a:pt x="7291" y="4152"/>
                    <a:pt x="7291" y="4152"/>
                  </a:cubicBezTo>
                  <a:lnTo>
                    <a:pt x="2897" y="0"/>
                  </a:lnTo>
                  <a:close/>
                </a:path>
              </a:pathLst>
            </a:custGeom>
            <a:solidFill>
              <a:srgbClr val="7F3E3B"/>
            </a:solidFill>
            <a:ln w="9525" cap="flat" cmpd="sng">
              <a:solidFill>
                <a:srgbClr val="7F3E3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78"/>
            <p:cNvSpPr/>
            <p:nvPr/>
          </p:nvSpPr>
          <p:spPr>
            <a:xfrm>
              <a:off x="3160500" y="1330575"/>
              <a:ext cx="138950" cy="162425"/>
            </a:xfrm>
            <a:custGeom>
              <a:avLst/>
              <a:gdLst/>
              <a:ahLst/>
              <a:cxnLst/>
              <a:rect l="l" t="t" r="r" b="b"/>
              <a:pathLst>
                <a:path w="5558" h="6497" extrusionOk="0">
                  <a:moveTo>
                    <a:pt x="1951" y="0"/>
                  </a:moveTo>
                  <a:lnTo>
                    <a:pt x="0" y="2344"/>
                  </a:lnTo>
                  <a:lnTo>
                    <a:pt x="4394" y="6496"/>
                  </a:lnTo>
                  <a:lnTo>
                    <a:pt x="5557" y="2604"/>
                  </a:lnTo>
                  <a:lnTo>
                    <a:pt x="1951" y="0"/>
                  </a:lnTo>
                  <a:close/>
                </a:path>
              </a:pathLst>
            </a:custGeom>
            <a:solidFill>
              <a:srgbClr val="7F3E3B"/>
            </a:solidFill>
            <a:ln w="9525" cap="flat" cmpd="sng">
              <a:solidFill>
                <a:srgbClr val="7F3E3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78"/>
            <p:cNvSpPr/>
            <p:nvPr/>
          </p:nvSpPr>
          <p:spPr>
            <a:xfrm>
              <a:off x="2432100" y="734000"/>
              <a:ext cx="25375" cy="35750"/>
            </a:xfrm>
            <a:custGeom>
              <a:avLst/>
              <a:gdLst/>
              <a:ahLst/>
              <a:cxnLst/>
              <a:rect l="l" t="t" r="r" b="b"/>
              <a:pathLst>
                <a:path w="1015" h="1430" extrusionOk="0">
                  <a:moveTo>
                    <a:pt x="451" y="0"/>
                  </a:moveTo>
                  <a:cubicBezTo>
                    <a:pt x="446" y="0"/>
                    <a:pt x="440" y="0"/>
                    <a:pt x="435" y="0"/>
                  </a:cubicBezTo>
                  <a:cubicBezTo>
                    <a:pt x="177" y="14"/>
                    <a:pt x="1" y="348"/>
                    <a:pt x="42" y="742"/>
                  </a:cubicBezTo>
                  <a:cubicBezTo>
                    <a:pt x="80" y="1127"/>
                    <a:pt x="311" y="1430"/>
                    <a:pt x="562" y="1430"/>
                  </a:cubicBezTo>
                  <a:cubicBezTo>
                    <a:pt x="568" y="1430"/>
                    <a:pt x="574" y="1430"/>
                    <a:pt x="580" y="1429"/>
                  </a:cubicBezTo>
                  <a:cubicBezTo>
                    <a:pt x="838" y="1416"/>
                    <a:pt x="1014" y="1084"/>
                    <a:pt x="973" y="689"/>
                  </a:cubicBezTo>
                  <a:cubicBezTo>
                    <a:pt x="934" y="302"/>
                    <a:pt x="703" y="0"/>
                    <a:pt x="45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78"/>
            <p:cNvSpPr/>
            <p:nvPr/>
          </p:nvSpPr>
          <p:spPr>
            <a:xfrm>
              <a:off x="2424475" y="753350"/>
              <a:ext cx="55625" cy="94150"/>
            </a:xfrm>
            <a:custGeom>
              <a:avLst/>
              <a:gdLst/>
              <a:ahLst/>
              <a:cxnLst/>
              <a:rect l="l" t="t" r="r" b="b"/>
              <a:pathLst>
                <a:path w="2225" h="3766" extrusionOk="0">
                  <a:moveTo>
                    <a:pt x="1" y="0"/>
                  </a:moveTo>
                  <a:lnTo>
                    <a:pt x="380" y="3729"/>
                  </a:lnTo>
                  <a:cubicBezTo>
                    <a:pt x="380" y="3729"/>
                    <a:pt x="573" y="3765"/>
                    <a:pt x="844" y="3765"/>
                  </a:cubicBezTo>
                  <a:cubicBezTo>
                    <a:pt x="1255" y="3765"/>
                    <a:pt x="1845" y="3682"/>
                    <a:pt x="2225" y="3266"/>
                  </a:cubicBezTo>
                  <a:cubicBezTo>
                    <a:pt x="1126" y="2224"/>
                    <a:pt x="1" y="0"/>
                    <a:pt x="1" y="0"/>
                  </a:cubicBezTo>
                  <a:close/>
                </a:path>
              </a:pathLst>
            </a:custGeom>
            <a:solidFill>
              <a:srgbClr val="BA4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78"/>
            <p:cNvSpPr/>
            <p:nvPr/>
          </p:nvSpPr>
          <p:spPr>
            <a:xfrm>
              <a:off x="2395825" y="682000"/>
              <a:ext cx="54125" cy="36400"/>
            </a:xfrm>
            <a:custGeom>
              <a:avLst/>
              <a:gdLst/>
              <a:ahLst/>
              <a:cxnLst/>
              <a:rect l="l" t="t" r="r" b="b"/>
              <a:pathLst>
                <a:path w="2165" h="1456" extrusionOk="0">
                  <a:moveTo>
                    <a:pt x="218" y="1"/>
                  </a:moveTo>
                  <a:cubicBezTo>
                    <a:pt x="98" y="1"/>
                    <a:pt x="0" y="106"/>
                    <a:pt x="5" y="231"/>
                  </a:cubicBezTo>
                  <a:cubicBezTo>
                    <a:pt x="11" y="360"/>
                    <a:pt x="115" y="462"/>
                    <a:pt x="244" y="465"/>
                  </a:cubicBezTo>
                  <a:cubicBezTo>
                    <a:pt x="281" y="465"/>
                    <a:pt x="1116" y="488"/>
                    <a:pt x="1711" y="1349"/>
                  </a:cubicBezTo>
                  <a:cubicBezTo>
                    <a:pt x="1756" y="1417"/>
                    <a:pt x="1833" y="1455"/>
                    <a:pt x="1912" y="1455"/>
                  </a:cubicBezTo>
                  <a:cubicBezTo>
                    <a:pt x="1920" y="1455"/>
                    <a:pt x="1929" y="1455"/>
                    <a:pt x="1937" y="1454"/>
                  </a:cubicBezTo>
                  <a:cubicBezTo>
                    <a:pt x="1972" y="1449"/>
                    <a:pt x="2005" y="1437"/>
                    <a:pt x="2034" y="1418"/>
                  </a:cubicBezTo>
                  <a:cubicBezTo>
                    <a:pt x="2139" y="1345"/>
                    <a:pt x="2165" y="1201"/>
                    <a:pt x="2089" y="1098"/>
                  </a:cubicBezTo>
                  <a:cubicBezTo>
                    <a:pt x="1346" y="17"/>
                    <a:pt x="273" y="1"/>
                    <a:pt x="228" y="1"/>
                  </a:cubicBezTo>
                  <a:cubicBezTo>
                    <a:pt x="224" y="1"/>
                    <a:pt x="221" y="1"/>
                    <a:pt x="21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78"/>
            <p:cNvSpPr/>
            <p:nvPr/>
          </p:nvSpPr>
          <p:spPr>
            <a:xfrm>
              <a:off x="2083700" y="556225"/>
              <a:ext cx="385525" cy="479500"/>
            </a:xfrm>
            <a:custGeom>
              <a:avLst/>
              <a:gdLst/>
              <a:ahLst/>
              <a:cxnLst/>
              <a:rect l="l" t="t" r="r" b="b"/>
              <a:pathLst>
                <a:path w="15421" h="19180" extrusionOk="0">
                  <a:moveTo>
                    <a:pt x="6869" y="0"/>
                  </a:moveTo>
                  <a:cubicBezTo>
                    <a:pt x="3001" y="0"/>
                    <a:pt x="0" y="3435"/>
                    <a:pt x="667" y="7509"/>
                  </a:cubicBezTo>
                  <a:cubicBezTo>
                    <a:pt x="1455" y="12337"/>
                    <a:pt x="1674" y="15194"/>
                    <a:pt x="4368" y="17540"/>
                  </a:cubicBezTo>
                  <a:cubicBezTo>
                    <a:pt x="5671" y="18674"/>
                    <a:pt x="7148" y="19179"/>
                    <a:pt x="8574" y="19179"/>
                  </a:cubicBezTo>
                  <a:cubicBezTo>
                    <a:pt x="11587" y="19179"/>
                    <a:pt x="14375" y="16929"/>
                    <a:pt x="14824" y="13601"/>
                  </a:cubicBezTo>
                  <a:cubicBezTo>
                    <a:pt x="15420" y="9187"/>
                    <a:pt x="14028" y="2030"/>
                    <a:pt x="9099" y="375"/>
                  </a:cubicBezTo>
                  <a:cubicBezTo>
                    <a:pt x="8338" y="119"/>
                    <a:pt x="7588" y="0"/>
                    <a:pt x="6869" y="0"/>
                  </a:cubicBezTo>
                  <a:close/>
                </a:path>
              </a:pathLst>
            </a:custGeom>
            <a:solidFill>
              <a:srgbClr val="7F3E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8"/>
            <p:cNvSpPr/>
            <p:nvPr/>
          </p:nvSpPr>
          <p:spPr>
            <a:xfrm>
              <a:off x="1956400" y="446825"/>
              <a:ext cx="637700" cy="510850"/>
            </a:xfrm>
            <a:custGeom>
              <a:avLst/>
              <a:gdLst/>
              <a:ahLst/>
              <a:cxnLst/>
              <a:rect l="l" t="t" r="r" b="b"/>
              <a:pathLst>
                <a:path w="25508" h="20434" extrusionOk="0">
                  <a:moveTo>
                    <a:pt x="7647" y="1"/>
                  </a:moveTo>
                  <a:cubicBezTo>
                    <a:pt x="2866" y="1"/>
                    <a:pt x="817" y="5381"/>
                    <a:pt x="2658" y="5570"/>
                  </a:cubicBezTo>
                  <a:cubicBezTo>
                    <a:pt x="0" y="7182"/>
                    <a:pt x="392" y="10368"/>
                    <a:pt x="3253" y="13111"/>
                  </a:cubicBezTo>
                  <a:cubicBezTo>
                    <a:pt x="5695" y="15451"/>
                    <a:pt x="5378" y="20152"/>
                    <a:pt x="9364" y="20430"/>
                  </a:cubicBezTo>
                  <a:cubicBezTo>
                    <a:pt x="9396" y="20432"/>
                    <a:pt x="9428" y="20433"/>
                    <a:pt x="9460" y="20433"/>
                  </a:cubicBezTo>
                  <a:cubicBezTo>
                    <a:pt x="11515" y="20433"/>
                    <a:pt x="15329" y="16032"/>
                    <a:pt x="15532" y="12832"/>
                  </a:cubicBezTo>
                  <a:cubicBezTo>
                    <a:pt x="15627" y="12850"/>
                    <a:pt x="15728" y="12859"/>
                    <a:pt x="15832" y="12859"/>
                  </a:cubicBezTo>
                  <a:cubicBezTo>
                    <a:pt x="17602" y="12859"/>
                    <a:pt x="20532" y="10252"/>
                    <a:pt x="18320" y="7239"/>
                  </a:cubicBezTo>
                  <a:lnTo>
                    <a:pt x="18320" y="7239"/>
                  </a:lnTo>
                  <a:cubicBezTo>
                    <a:pt x="19042" y="7551"/>
                    <a:pt x="19749" y="7694"/>
                    <a:pt x="20415" y="7694"/>
                  </a:cubicBezTo>
                  <a:cubicBezTo>
                    <a:pt x="23381" y="7694"/>
                    <a:pt x="25508" y="4855"/>
                    <a:pt x="24340" y="1608"/>
                  </a:cubicBezTo>
                  <a:lnTo>
                    <a:pt x="24340" y="1608"/>
                  </a:lnTo>
                  <a:cubicBezTo>
                    <a:pt x="24320" y="3110"/>
                    <a:pt x="23367" y="3755"/>
                    <a:pt x="21650" y="3755"/>
                  </a:cubicBezTo>
                  <a:cubicBezTo>
                    <a:pt x="19253" y="3755"/>
                    <a:pt x="15364" y="2498"/>
                    <a:pt x="10441" y="567"/>
                  </a:cubicBezTo>
                  <a:cubicBezTo>
                    <a:pt x="9428" y="170"/>
                    <a:pt x="8495" y="1"/>
                    <a:pt x="76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8"/>
            <p:cNvSpPr/>
            <p:nvPr/>
          </p:nvSpPr>
          <p:spPr>
            <a:xfrm>
              <a:off x="1995075" y="426125"/>
              <a:ext cx="124000" cy="164700"/>
            </a:xfrm>
            <a:custGeom>
              <a:avLst/>
              <a:gdLst/>
              <a:ahLst/>
              <a:cxnLst/>
              <a:rect l="l" t="t" r="r" b="b"/>
              <a:pathLst>
                <a:path w="4960" h="6588" extrusionOk="0">
                  <a:moveTo>
                    <a:pt x="4776" y="1"/>
                  </a:moveTo>
                  <a:cubicBezTo>
                    <a:pt x="4761" y="1"/>
                    <a:pt x="4745" y="3"/>
                    <a:pt x="4730" y="7"/>
                  </a:cubicBezTo>
                  <a:cubicBezTo>
                    <a:pt x="1455" y="823"/>
                    <a:pt x="519" y="3083"/>
                    <a:pt x="269" y="4018"/>
                  </a:cubicBezTo>
                  <a:cubicBezTo>
                    <a:pt x="1" y="5019"/>
                    <a:pt x="102" y="5999"/>
                    <a:pt x="518" y="6399"/>
                  </a:cubicBezTo>
                  <a:cubicBezTo>
                    <a:pt x="647" y="6524"/>
                    <a:pt x="798" y="6588"/>
                    <a:pt x="962" y="6588"/>
                  </a:cubicBezTo>
                  <a:cubicBezTo>
                    <a:pt x="1029" y="6588"/>
                    <a:pt x="1096" y="6577"/>
                    <a:pt x="1160" y="6557"/>
                  </a:cubicBezTo>
                  <a:cubicBezTo>
                    <a:pt x="1251" y="6533"/>
                    <a:pt x="1302" y="6437"/>
                    <a:pt x="1275" y="6348"/>
                  </a:cubicBezTo>
                  <a:cubicBezTo>
                    <a:pt x="1253" y="6276"/>
                    <a:pt x="1187" y="6230"/>
                    <a:pt x="1116" y="6230"/>
                  </a:cubicBezTo>
                  <a:cubicBezTo>
                    <a:pt x="1098" y="6230"/>
                    <a:pt x="1080" y="6233"/>
                    <a:pt x="1062" y="6239"/>
                  </a:cubicBezTo>
                  <a:cubicBezTo>
                    <a:pt x="1027" y="6249"/>
                    <a:pt x="994" y="6254"/>
                    <a:pt x="961" y="6254"/>
                  </a:cubicBezTo>
                  <a:cubicBezTo>
                    <a:pt x="884" y="6254"/>
                    <a:pt x="815" y="6224"/>
                    <a:pt x="750" y="6160"/>
                  </a:cubicBezTo>
                  <a:cubicBezTo>
                    <a:pt x="471" y="5890"/>
                    <a:pt x="327" y="5098"/>
                    <a:pt x="592" y="4104"/>
                  </a:cubicBezTo>
                  <a:cubicBezTo>
                    <a:pt x="827" y="3228"/>
                    <a:pt x="1709" y="1104"/>
                    <a:pt x="4811" y="332"/>
                  </a:cubicBezTo>
                  <a:cubicBezTo>
                    <a:pt x="4902" y="310"/>
                    <a:pt x="4959" y="219"/>
                    <a:pt x="4937" y="127"/>
                  </a:cubicBezTo>
                  <a:cubicBezTo>
                    <a:pt x="4918" y="51"/>
                    <a:pt x="4849" y="1"/>
                    <a:pt x="47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8"/>
            <p:cNvSpPr/>
            <p:nvPr/>
          </p:nvSpPr>
          <p:spPr>
            <a:xfrm>
              <a:off x="2267750" y="730250"/>
              <a:ext cx="126825" cy="122650"/>
            </a:xfrm>
            <a:custGeom>
              <a:avLst/>
              <a:gdLst/>
              <a:ahLst/>
              <a:cxnLst/>
              <a:rect l="l" t="t" r="r" b="b"/>
              <a:pathLst>
                <a:path w="5073" h="4906" extrusionOk="0">
                  <a:moveTo>
                    <a:pt x="2048" y="1"/>
                  </a:moveTo>
                  <a:cubicBezTo>
                    <a:pt x="2002" y="1"/>
                    <a:pt x="1956" y="2"/>
                    <a:pt x="1910" y="6"/>
                  </a:cubicBezTo>
                  <a:cubicBezTo>
                    <a:pt x="543" y="120"/>
                    <a:pt x="0" y="1543"/>
                    <a:pt x="622" y="2738"/>
                  </a:cubicBezTo>
                  <a:cubicBezTo>
                    <a:pt x="1167" y="3785"/>
                    <a:pt x="2133" y="4503"/>
                    <a:pt x="3049" y="4806"/>
                  </a:cubicBezTo>
                  <a:cubicBezTo>
                    <a:pt x="3254" y="4874"/>
                    <a:pt x="3443" y="4905"/>
                    <a:pt x="3617" y="4905"/>
                  </a:cubicBezTo>
                  <a:cubicBezTo>
                    <a:pt x="4611" y="4905"/>
                    <a:pt x="5072" y="3871"/>
                    <a:pt x="4754" y="2747"/>
                  </a:cubicBezTo>
                  <a:cubicBezTo>
                    <a:pt x="4430" y="1599"/>
                    <a:pt x="3371" y="1"/>
                    <a:pt x="2048" y="1"/>
                  </a:cubicBezTo>
                  <a:close/>
                </a:path>
              </a:pathLst>
            </a:custGeom>
            <a:solidFill>
              <a:srgbClr val="7F3E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8"/>
            <p:cNvSpPr/>
            <p:nvPr/>
          </p:nvSpPr>
          <p:spPr>
            <a:xfrm>
              <a:off x="1629950" y="2234975"/>
              <a:ext cx="796750" cy="2870375"/>
            </a:xfrm>
            <a:custGeom>
              <a:avLst/>
              <a:gdLst/>
              <a:ahLst/>
              <a:cxnLst/>
              <a:rect l="l" t="t" r="r" b="b"/>
              <a:pathLst>
                <a:path w="31870" h="114815" extrusionOk="0">
                  <a:moveTo>
                    <a:pt x="31870" y="0"/>
                  </a:moveTo>
                  <a:lnTo>
                    <a:pt x="14958" y="2"/>
                  </a:lnTo>
                  <a:cubicBezTo>
                    <a:pt x="14958" y="2"/>
                    <a:pt x="12227" y="36368"/>
                    <a:pt x="10885" y="52878"/>
                  </a:cubicBezTo>
                  <a:cubicBezTo>
                    <a:pt x="9645" y="68091"/>
                    <a:pt x="1" y="113518"/>
                    <a:pt x="1" y="113518"/>
                  </a:cubicBezTo>
                  <a:lnTo>
                    <a:pt x="8882" y="114815"/>
                  </a:lnTo>
                  <a:cubicBezTo>
                    <a:pt x="8882" y="114815"/>
                    <a:pt x="22858" y="66850"/>
                    <a:pt x="25524" y="51485"/>
                  </a:cubicBezTo>
                  <a:cubicBezTo>
                    <a:pt x="27958" y="37454"/>
                    <a:pt x="31870" y="0"/>
                    <a:pt x="31870"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78"/>
            <p:cNvSpPr/>
            <p:nvPr/>
          </p:nvSpPr>
          <p:spPr>
            <a:xfrm>
              <a:off x="1629950" y="2234975"/>
              <a:ext cx="796750" cy="2870375"/>
            </a:xfrm>
            <a:custGeom>
              <a:avLst/>
              <a:gdLst/>
              <a:ahLst/>
              <a:cxnLst/>
              <a:rect l="l" t="t" r="r" b="b"/>
              <a:pathLst>
                <a:path w="31870" h="114815" extrusionOk="0">
                  <a:moveTo>
                    <a:pt x="31870" y="0"/>
                  </a:moveTo>
                  <a:lnTo>
                    <a:pt x="14958" y="2"/>
                  </a:lnTo>
                  <a:cubicBezTo>
                    <a:pt x="14958" y="2"/>
                    <a:pt x="12227" y="36368"/>
                    <a:pt x="10885" y="52878"/>
                  </a:cubicBezTo>
                  <a:cubicBezTo>
                    <a:pt x="9645" y="68091"/>
                    <a:pt x="1" y="113518"/>
                    <a:pt x="1" y="113518"/>
                  </a:cubicBezTo>
                  <a:lnTo>
                    <a:pt x="8882" y="114815"/>
                  </a:lnTo>
                  <a:cubicBezTo>
                    <a:pt x="8882" y="114815"/>
                    <a:pt x="22858" y="66850"/>
                    <a:pt x="25524" y="51485"/>
                  </a:cubicBezTo>
                  <a:cubicBezTo>
                    <a:pt x="27958" y="37454"/>
                    <a:pt x="31870" y="0"/>
                    <a:pt x="318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78"/>
            <p:cNvSpPr/>
            <p:nvPr/>
          </p:nvSpPr>
          <p:spPr>
            <a:xfrm>
              <a:off x="2213175" y="2544525"/>
              <a:ext cx="159000" cy="872350"/>
            </a:xfrm>
            <a:custGeom>
              <a:avLst/>
              <a:gdLst/>
              <a:ahLst/>
              <a:cxnLst/>
              <a:rect l="l" t="t" r="r" b="b"/>
              <a:pathLst>
                <a:path w="6360" h="34894" extrusionOk="0">
                  <a:moveTo>
                    <a:pt x="3449" y="1"/>
                  </a:moveTo>
                  <a:cubicBezTo>
                    <a:pt x="3149" y="1"/>
                    <a:pt x="2837" y="222"/>
                    <a:pt x="2513" y="714"/>
                  </a:cubicBezTo>
                  <a:cubicBezTo>
                    <a:pt x="0" y="4546"/>
                    <a:pt x="128" y="20735"/>
                    <a:pt x="1792" y="30349"/>
                  </a:cubicBezTo>
                  <a:cubicBezTo>
                    <a:pt x="2039" y="31774"/>
                    <a:pt x="2318" y="33054"/>
                    <a:pt x="2629" y="34128"/>
                  </a:cubicBezTo>
                  <a:cubicBezTo>
                    <a:pt x="2707" y="34396"/>
                    <a:pt x="2787" y="34651"/>
                    <a:pt x="2867" y="34894"/>
                  </a:cubicBezTo>
                  <a:cubicBezTo>
                    <a:pt x="3990" y="27437"/>
                    <a:pt x="5285" y="16748"/>
                    <a:pt x="6359" y="7425"/>
                  </a:cubicBezTo>
                  <a:lnTo>
                    <a:pt x="6359" y="7422"/>
                  </a:lnTo>
                  <a:cubicBezTo>
                    <a:pt x="6281" y="7003"/>
                    <a:pt x="6200" y="6594"/>
                    <a:pt x="6117" y="6192"/>
                  </a:cubicBezTo>
                  <a:cubicBezTo>
                    <a:pt x="6094" y="6081"/>
                    <a:pt x="6071" y="5970"/>
                    <a:pt x="6047" y="5861"/>
                  </a:cubicBezTo>
                  <a:cubicBezTo>
                    <a:pt x="5980" y="5547"/>
                    <a:pt x="5912" y="5241"/>
                    <a:pt x="5842" y="4942"/>
                  </a:cubicBezTo>
                  <a:cubicBezTo>
                    <a:pt x="5777" y="4661"/>
                    <a:pt x="5709" y="4388"/>
                    <a:pt x="5640" y="4124"/>
                  </a:cubicBezTo>
                  <a:cubicBezTo>
                    <a:pt x="5606" y="3989"/>
                    <a:pt x="5571" y="3856"/>
                    <a:pt x="5536" y="3725"/>
                  </a:cubicBezTo>
                  <a:cubicBezTo>
                    <a:pt x="5492" y="3569"/>
                    <a:pt x="5448" y="3414"/>
                    <a:pt x="5405" y="3264"/>
                  </a:cubicBezTo>
                  <a:cubicBezTo>
                    <a:pt x="5383" y="3191"/>
                    <a:pt x="5361" y="3119"/>
                    <a:pt x="5340" y="3047"/>
                  </a:cubicBezTo>
                  <a:cubicBezTo>
                    <a:pt x="5257" y="2773"/>
                    <a:pt x="5172" y="2512"/>
                    <a:pt x="5084" y="2266"/>
                  </a:cubicBezTo>
                  <a:cubicBezTo>
                    <a:pt x="5017" y="2081"/>
                    <a:pt x="4952" y="1905"/>
                    <a:pt x="4885" y="1740"/>
                  </a:cubicBezTo>
                  <a:cubicBezTo>
                    <a:pt x="4829" y="1602"/>
                    <a:pt x="4771" y="1470"/>
                    <a:pt x="4714" y="1345"/>
                  </a:cubicBezTo>
                  <a:cubicBezTo>
                    <a:pt x="4618" y="1136"/>
                    <a:pt x="4509" y="931"/>
                    <a:pt x="4386" y="735"/>
                  </a:cubicBezTo>
                  <a:cubicBezTo>
                    <a:pt x="4336" y="655"/>
                    <a:pt x="4284" y="582"/>
                    <a:pt x="4233" y="514"/>
                  </a:cubicBezTo>
                  <a:cubicBezTo>
                    <a:pt x="4196" y="465"/>
                    <a:pt x="4158" y="420"/>
                    <a:pt x="4120" y="377"/>
                  </a:cubicBezTo>
                  <a:cubicBezTo>
                    <a:pt x="4060" y="306"/>
                    <a:pt x="3993" y="241"/>
                    <a:pt x="3920" y="183"/>
                  </a:cubicBezTo>
                  <a:cubicBezTo>
                    <a:pt x="3852" y="129"/>
                    <a:pt x="3775" y="85"/>
                    <a:pt x="3694" y="51"/>
                  </a:cubicBezTo>
                  <a:cubicBezTo>
                    <a:pt x="3670" y="42"/>
                    <a:pt x="3646" y="33"/>
                    <a:pt x="3621" y="25"/>
                  </a:cubicBezTo>
                  <a:cubicBezTo>
                    <a:pt x="3564" y="9"/>
                    <a:pt x="3507" y="1"/>
                    <a:pt x="34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78"/>
            <p:cNvSpPr/>
            <p:nvPr/>
          </p:nvSpPr>
          <p:spPr>
            <a:xfrm>
              <a:off x="2228375" y="2234975"/>
              <a:ext cx="494400" cy="2950800"/>
            </a:xfrm>
            <a:custGeom>
              <a:avLst/>
              <a:gdLst/>
              <a:ahLst/>
              <a:cxnLst/>
              <a:rect l="l" t="t" r="r" b="b"/>
              <a:pathLst>
                <a:path w="19776" h="118032" extrusionOk="0">
                  <a:moveTo>
                    <a:pt x="1" y="0"/>
                  </a:moveTo>
                  <a:cubicBezTo>
                    <a:pt x="1" y="0"/>
                    <a:pt x="3602" y="36131"/>
                    <a:pt x="4738" y="52775"/>
                  </a:cubicBezTo>
                  <a:cubicBezTo>
                    <a:pt x="5780" y="68041"/>
                    <a:pt x="8286" y="118032"/>
                    <a:pt x="8286" y="118032"/>
                  </a:cubicBezTo>
                  <a:lnTo>
                    <a:pt x="16588" y="118032"/>
                  </a:lnTo>
                  <a:cubicBezTo>
                    <a:pt x="16588" y="118032"/>
                    <a:pt x="19776" y="67133"/>
                    <a:pt x="19645" y="51589"/>
                  </a:cubicBezTo>
                  <a:cubicBezTo>
                    <a:pt x="19521" y="36644"/>
                    <a:pt x="17232" y="0"/>
                    <a:pt x="17232"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78"/>
            <p:cNvSpPr/>
            <p:nvPr/>
          </p:nvSpPr>
          <p:spPr>
            <a:xfrm>
              <a:off x="2228375" y="2234975"/>
              <a:ext cx="494400" cy="2950800"/>
            </a:xfrm>
            <a:custGeom>
              <a:avLst/>
              <a:gdLst/>
              <a:ahLst/>
              <a:cxnLst/>
              <a:rect l="l" t="t" r="r" b="b"/>
              <a:pathLst>
                <a:path w="19776" h="118032" extrusionOk="0">
                  <a:moveTo>
                    <a:pt x="1" y="0"/>
                  </a:moveTo>
                  <a:cubicBezTo>
                    <a:pt x="1" y="0"/>
                    <a:pt x="3602" y="36131"/>
                    <a:pt x="4738" y="52775"/>
                  </a:cubicBezTo>
                  <a:cubicBezTo>
                    <a:pt x="5780" y="68041"/>
                    <a:pt x="8286" y="118032"/>
                    <a:pt x="8286" y="118032"/>
                  </a:cubicBezTo>
                  <a:lnTo>
                    <a:pt x="16588" y="118032"/>
                  </a:lnTo>
                  <a:cubicBezTo>
                    <a:pt x="16588" y="118032"/>
                    <a:pt x="19776" y="67133"/>
                    <a:pt x="19645" y="51589"/>
                  </a:cubicBezTo>
                  <a:cubicBezTo>
                    <a:pt x="19521" y="36644"/>
                    <a:pt x="17232" y="0"/>
                    <a:pt x="172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78"/>
            <p:cNvSpPr/>
            <p:nvPr/>
          </p:nvSpPr>
          <p:spPr>
            <a:xfrm>
              <a:off x="2418075" y="5113825"/>
              <a:ext cx="249900" cy="76200"/>
            </a:xfrm>
            <a:custGeom>
              <a:avLst/>
              <a:gdLst/>
              <a:ahLst/>
              <a:cxnLst/>
              <a:rect l="l" t="t" r="r" b="b"/>
              <a:pathLst>
                <a:path w="9996" h="3048" extrusionOk="0">
                  <a:moveTo>
                    <a:pt x="9996" y="0"/>
                  </a:moveTo>
                  <a:lnTo>
                    <a:pt x="38" y="336"/>
                  </a:lnTo>
                  <a:cubicBezTo>
                    <a:pt x="0" y="336"/>
                    <a:pt x="158" y="3048"/>
                    <a:pt x="158" y="3048"/>
                  </a:cubicBezTo>
                  <a:lnTo>
                    <a:pt x="9727" y="3048"/>
                  </a:lnTo>
                  <a:lnTo>
                    <a:pt x="999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78"/>
            <p:cNvSpPr/>
            <p:nvPr/>
          </p:nvSpPr>
          <p:spPr>
            <a:xfrm>
              <a:off x="1618425" y="5014650"/>
              <a:ext cx="272950" cy="96550"/>
            </a:xfrm>
            <a:custGeom>
              <a:avLst/>
              <a:gdLst/>
              <a:ahLst/>
              <a:cxnLst/>
              <a:rect l="l" t="t" r="r" b="b"/>
              <a:pathLst>
                <a:path w="10918" h="3862" extrusionOk="0">
                  <a:moveTo>
                    <a:pt x="697" y="1"/>
                  </a:moveTo>
                  <a:cubicBezTo>
                    <a:pt x="658" y="1"/>
                    <a:pt x="0" y="2435"/>
                    <a:pt x="0" y="2435"/>
                  </a:cubicBezTo>
                  <a:lnTo>
                    <a:pt x="9763" y="3861"/>
                  </a:lnTo>
                  <a:lnTo>
                    <a:pt x="10918" y="1119"/>
                  </a:lnTo>
                  <a:lnTo>
                    <a:pt x="697" y="1"/>
                  </a:lnTo>
                  <a:cubicBezTo>
                    <a:pt x="697" y="1"/>
                    <a:pt x="697" y="1"/>
                    <a:pt x="6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8" name="Google Shape;3778;p78"/>
          <p:cNvGrpSpPr/>
          <p:nvPr/>
        </p:nvGrpSpPr>
        <p:grpSpPr>
          <a:xfrm>
            <a:off x="6090054" y="2699139"/>
            <a:ext cx="2292373" cy="2046275"/>
            <a:chOff x="875300" y="238125"/>
            <a:chExt cx="5868850" cy="5238800"/>
          </a:xfrm>
        </p:grpSpPr>
        <p:sp>
          <p:nvSpPr>
            <p:cNvPr id="3779" name="Google Shape;3779;p78"/>
            <p:cNvSpPr/>
            <p:nvPr/>
          </p:nvSpPr>
          <p:spPr>
            <a:xfrm>
              <a:off x="3106450" y="1779100"/>
              <a:ext cx="1210875" cy="3002025"/>
            </a:xfrm>
            <a:custGeom>
              <a:avLst/>
              <a:gdLst/>
              <a:ahLst/>
              <a:cxnLst/>
              <a:rect l="l" t="t" r="r" b="b"/>
              <a:pathLst>
                <a:path w="48435" h="120081" extrusionOk="0">
                  <a:moveTo>
                    <a:pt x="34814" y="1"/>
                  </a:moveTo>
                  <a:cubicBezTo>
                    <a:pt x="31484" y="1"/>
                    <a:pt x="26976" y="6983"/>
                    <a:pt x="24386" y="13912"/>
                  </a:cubicBezTo>
                  <a:cubicBezTo>
                    <a:pt x="21297" y="22179"/>
                    <a:pt x="22617" y="30092"/>
                    <a:pt x="21751" y="36958"/>
                  </a:cubicBezTo>
                  <a:cubicBezTo>
                    <a:pt x="21570" y="38304"/>
                    <a:pt x="21383" y="43418"/>
                    <a:pt x="21208" y="50513"/>
                  </a:cubicBezTo>
                  <a:cubicBezTo>
                    <a:pt x="20271" y="42879"/>
                    <a:pt x="18405" y="37766"/>
                    <a:pt x="14944" y="33001"/>
                  </a:cubicBezTo>
                  <a:cubicBezTo>
                    <a:pt x="10941" y="27487"/>
                    <a:pt x="7453" y="20843"/>
                    <a:pt x="4135" y="20843"/>
                  </a:cubicBezTo>
                  <a:cubicBezTo>
                    <a:pt x="3925" y="20843"/>
                    <a:pt x="3717" y="20870"/>
                    <a:pt x="3509" y="20925"/>
                  </a:cubicBezTo>
                  <a:cubicBezTo>
                    <a:pt x="1" y="21847"/>
                    <a:pt x="1889" y="31291"/>
                    <a:pt x="4664" y="37921"/>
                  </a:cubicBezTo>
                  <a:cubicBezTo>
                    <a:pt x="7134" y="43826"/>
                    <a:pt x="19322" y="49715"/>
                    <a:pt x="21116" y="54461"/>
                  </a:cubicBezTo>
                  <a:cubicBezTo>
                    <a:pt x="20905" y="64078"/>
                    <a:pt x="20716" y="76261"/>
                    <a:pt x="20583" y="87603"/>
                  </a:cubicBezTo>
                  <a:cubicBezTo>
                    <a:pt x="19621" y="81745"/>
                    <a:pt x="20282" y="81253"/>
                    <a:pt x="16345" y="72282"/>
                  </a:cubicBezTo>
                  <a:cubicBezTo>
                    <a:pt x="14476" y="68026"/>
                    <a:pt x="7984" y="62976"/>
                    <a:pt x="4859" y="62976"/>
                  </a:cubicBezTo>
                  <a:cubicBezTo>
                    <a:pt x="4069" y="62976"/>
                    <a:pt x="3494" y="63299"/>
                    <a:pt x="3263" y="64038"/>
                  </a:cubicBezTo>
                  <a:cubicBezTo>
                    <a:pt x="2140" y="67634"/>
                    <a:pt x="3858" y="74627"/>
                    <a:pt x="7482" y="79477"/>
                  </a:cubicBezTo>
                  <a:cubicBezTo>
                    <a:pt x="10403" y="83389"/>
                    <a:pt x="16888" y="83385"/>
                    <a:pt x="18388" y="85813"/>
                  </a:cubicBezTo>
                  <a:cubicBezTo>
                    <a:pt x="18739" y="86379"/>
                    <a:pt x="19897" y="88551"/>
                    <a:pt x="20557" y="89799"/>
                  </a:cubicBezTo>
                  <a:cubicBezTo>
                    <a:pt x="20400" y="103647"/>
                    <a:pt x="20330" y="115871"/>
                    <a:pt x="20408" y="120039"/>
                  </a:cubicBezTo>
                  <a:lnTo>
                    <a:pt x="21037" y="120081"/>
                  </a:lnTo>
                  <a:cubicBezTo>
                    <a:pt x="21006" y="119005"/>
                    <a:pt x="21083" y="111960"/>
                    <a:pt x="21207" y="102639"/>
                  </a:cubicBezTo>
                  <a:cubicBezTo>
                    <a:pt x="22781" y="97677"/>
                    <a:pt x="33381" y="94783"/>
                    <a:pt x="36655" y="89624"/>
                  </a:cubicBezTo>
                  <a:cubicBezTo>
                    <a:pt x="40082" y="84224"/>
                    <a:pt x="42544" y="77925"/>
                    <a:pt x="41074" y="73706"/>
                  </a:cubicBezTo>
                  <a:cubicBezTo>
                    <a:pt x="40785" y="72876"/>
                    <a:pt x="40025" y="72508"/>
                    <a:pt x="38981" y="72508"/>
                  </a:cubicBezTo>
                  <a:cubicBezTo>
                    <a:pt x="35606" y="72508"/>
                    <a:pt x="29263" y="76350"/>
                    <a:pt x="26270" y="80801"/>
                  </a:cubicBezTo>
                  <a:cubicBezTo>
                    <a:pt x="23659" y="84681"/>
                    <a:pt x="22063" y="88825"/>
                    <a:pt x="21318" y="94390"/>
                  </a:cubicBezTo>
                  <a:cubicBezTo>
                    <a:pt x="21408" y="88040"/>
                    <a:pt x="21509" y="81217"/>
                    <a:pt x="21609" y="74778"/>
                  </a:cubicBezTo>
                  <a:cubicBezTo>
                    <a:pt x="22402" y="73172"/>
                    <a:pt x="24212" y="69471"/>
                    <a:pt x="25514" y="66537"/>
                  </a:cubicBezTo>
                  <a:cubicBezTo>
                    <a:pt x="29858" y="56751"/>
                    <a:pt x="40188" y="53107"/>
                    <a:pt x="43758" y="46928"/>
                  </a:cubicBezTo>
                  <a:cubicBezTo>
                    <a:pt x="48434" y="38832"/>
                    <a:pt x="48407" y="26687"/>
                    <a:pt x="44426" y="22306"/>
                  </a:cubicBezTo>
                  <a:cubicBezTo>
                    <a:pt x="44189" y="22044"/>
                    <a:pt x="43914" y="21922"/>
                    <a:pt x="43607" y="21922"/>
                  </a:cubicBezTo>
                  <a:cubicBezTo>
                    <a:pt x="39443" y="21922"/>
                    <a:pt x="29422" y="44445"/>
                    <a:pt x="28221" y="47125"/>
                  </a:cubicBezTo>
                  <a:cubicBezTo>
                    <a:pt x="23783" y="57021"/>
                    <a:pt x="22492" y="64364"/>
                    <a:pt x="21660" y="71478"/>
                  </a:cubicBezTo>
                  <a:cubicBezTo>
                    <a:pt x="21755" y="65431"/>
                    <a:pt x="21845" y="59878"/>
                    <a:pt x="21919" y="55594"/>
                  </a:cubicBezTo>
                  <a:cubicBezTo>
                    <a:pt x="22162" y="41621"/>
                    <a:pt x="22465" y="37126"/>
                    <a:pt x="22603" y="35743"/>
                  </a:cubicBezTo>
                  <a:cubicBezTo>
                    <a:pt x="23082" y="35068"/>
                    <a:pt x="23647" y="34280"/>
                    <a:pt x="23975" y="33858"/>
                  </a:cubicBezTo>
                  <a:cubicBezTo>
                    <a:pt x="26749" y="30288"/>
                    <a:pt x="32898" y="26039"/>
                    <a:pt x="35973" y="20851"/>
                  </a:cubicBezTo>
                  <a:cubicBezTo>
                    <a:pt x="40461" y="13276"/>
                    <a:pt x="39737" y="4208"/>
                    <a:pt x="36588" y="832"/>
                  </a:cubicBezTo>
                  <a:cubicBezTo>
                    <a:pt x="36055" y="261"/>
                    <a:pt x="35456" y="1"/>
                    <a:pt x="34814" y="1"/>
                  </a:cubicBez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78"/>
            <p:cNvSpPr/>
            <p:nvPr/>
          </p:nvSpPr>
          <p:spPr>
            <a:xfrm>
              <a:off x="3282125" y="4712075"/>
              <a:ext cx="695400" cy="224850"/>
            </a:xfrm>
            <a:custGeom>
              <a:avLst/>
              <a:gdLst/>
              <a:ahLst/>
              <a:cxnLst/>
              <a:rect l="l" t="t" r="r" b="b"/>
              <a:pathLst>
                <a:path w="27816" h="8994" extrusionOk="0">
                  <a:moveTo>
                    <a:pt x="0" y="0"/>
                  </a:moveTo>
                  <a:lnTo>
                    <a:pt x="1444" y="7121"/>
                  </a:lnTo>
                  <a:cubicBezTo>
                    <a:pt x="1666" y="8210"/>
                    <a:pt x="2624" y="8994"/>
                    <a:pt x="3735" y="8994"/>
                  </a:cubicBezTo>
                  <a:lnTo>
                    <a:pt x="24080" y="8994"/>
                  </a:lnTo>
                  <a:cubicBezTo>
                    <a:pt x="25192" y="8994"/>
                    <a:pt x="26150" y="8210"/>
                    <a:pt x="26372" y="7121"/>
                  </a:cubicBezTo>
                  <a:lnTo>
                    <a:pt x="27816" y="0"/>
                  </a:ln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78"/>
            <p:cNvSpPr/>
            <p:nvPr/>
          </p:nvSpPr>
          <p:spPr>
            <a:xfrm>
              <a:off x="3216600" y="4581275"/>
              <a:ext cx="826425" cy="199825"/>
            </a:xfrm>
            <a:custGeom>
              <a:avLst/>
              <a:gdLst/>
              <a:ahLst/>
              <a:cxnLst/>
              <a:rect l="l" t="t" r="r" b="b"/>
              <a:pathLst>
                <a:path w="33057" h="7993" extrusionOk="0">
                  <a:moveTo>
                    <a:pt x="1448" y="1"/>
                  </a:moveTo>
                  <a:cubicBezTo>
                    <a:pt x="633" y="1"/>
                    <a:pt x="1" y="709"/>
                    <a:pt x="91" y="1517"/>
                  </a:cubicBezTo>
                  <a:lnTo>
                    <a:pt x="684" y="6781"/>
                  </a:lnTo>
                  <a:cubicBezTo>
                    <a:pt x="762" y="7471"/>
                    <a:pt x="1345" y="7993"/>
                    <a:pt x="2041" y="7993"/>
                  </a:cubicBezTo>
                  <a:lnTo>
                    <a:pt x="31017" y="7993"/>
                  </a:lnTo>
                  <a:cubicBezTo>
                    <a:pt x="31712" y="7993"/>
                    <a:pt x="32296" y="7471"/>
                    <a:pt x="32373" y="6781"/>
                  </a:cubicBezTo>
                  <a:lnTo>
                    <a:pt x="32966" y="1517"/>
                  </a:lnTo>
                  <a:cubicBezTo>
                    <a:pt x="33057" y="709"/>
                    <a:pt x="32424" y="1"/>
                    <a:pt x="3161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8"/>
            <p:cNvSpPr/>
            <p:nvPr/>
          </p:nvSpPr>
          <p:spPr>
            <a:xfrm>
              <a:off x="6210725" y="2794975"/>
              <a:ext cx="487050" cy="2078225"/>
            </a:xfrm>
            <a:custGeom>
              <a:avLst/>
              <a:gdLst/>
              <a:ahLst/>
              <a:cxnLst/>
              <a:rect l="l" t="t" r="r" b="b"/>
              <a:pathLst>
                <a:path w="19482" h="83129" extrusionOk="0">
                  <a:moveTo>
                    <a:pt x="1" y="0"/>
                  </a:moveTo>
                  <a:lnTo>
                    <a:pt x="1" y="83129"/>
                  </a:lnTo>
                  <a:lnTo>
                    <a:pt x="19481" y="83129"/>
                  </a:lnTo>
                  <a:lnTo>
                    <a:pt x="19481" y="0"/>
                  </a:ln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78"/>
            <p:cNvSpPr/>
            <p:nvPr/>
          </p:nvSpPr>
          <p:spPr>
            <a:xfrm>
              <a:off x="4141700" y="4873175"/>
              <a:ext cx="2523300" cy="63750"/>
            </a:xfrm>
            <a:custGeom>
              <a:avLst/>
              <a:gdLst/>
              <a:ahLst/>
              <a:cxnLst/>
              <a:rect l="l" t="t" r="r" b="b"/>
              <a:pathLst>
                <a:path w="100932" h="2550" extrusionOk="0">
                  <a:moveTo>
                    <a:pt x="0" y="1"/>
                  </a:moveTo>
                  <a:lnTo>
                    <a:pt x="0" y="2550"/>
                  </a:lnTo>
                  <a:lnTo>
                    <a:pt x="100931" y="2550"/>
                  </a:lnTo>
                  <a:lnTo>
                    <a:pt x="100931" y="1"/>
                  </a:ln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78"/>
            <p:cNvSpPr/>
            <p:nvPr/>
          </p:nvSpPr>
          <p:spPr>
            <a:xfrm>
              <a:off x="4108900" y="2794975"/>
              <a:ext cx="2101850" cy="2078225"/>
            </a:xfrm>
            <a:custGeom>
              <a:avLst/>
              <a:gdLst/>
              <a:ahLst/>
              <a:cxnLst/>
              <a:rect l="l" t="t" r="r" b="b"/>
              <a:pathLst>
                <a:path w="84074" h="83129" extrusionOk="0">
                  <a:moveTo>
                    <a:pt x="0" y="0"/>
                  </a:moveTo>
                  <a:lnTo>
                    <a:pt x="0" y="83129"/>
                  </a:lnTo>
                  <a:lnTo>
                    <a:pt x="84074" y="83129"/>
                  </a:lnTo>
                  <a:lnTo>
                    <a:pt x="84074"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78"/>
            <p:cNvSpPr/>
            <p:nvPr/>
          </p:nvSpPr>
          <p:spPr>
            <a:xfrm>
              <a:off x="4300350" y="3614050"/>
              <a:ext cx="1718900" cy="440075"/>
            </a:xfrm>
            <a:custGeom>
              <a:avLst/>
              <a:gdLst/>
              <a:ahLst/>
              <a:cxnLst/>
              <a:rect l="l" t="t" r="r" b="b"/>
              <a:pathLst>
                <a:path w="68756" h="17603" extrusionOk="0">
                  <a:moveTo>
                    <a:pt x="1" y="0"/>
                  </a:moveTo>
                  <a:lnTo>
                    <a:pt x="1" y="17603"/>
                  </a:lnTo>
                  <a:lnTo>
                    <a:pt x="68756" y="17603"/>
                  </a:lnTo>
                  <a:lnTo>
                    <a:pt x="68756" y="0"/>
                  </a:ln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78"/>
            <p:cNvSpPr/>
            <p:nvPr/>
          </p:nvSpPr>
          <p:spPr>
            <a:xfrm>
              <a:off x="4300350" y="4180450"/>
              <a:ext cx="1718900" cy="440075"/>
            </a:xfrm>
            <a:custGeom>
              <a:avLst/>
              <a:gdLst/>
              <a:ahLst/>
              <a:cxnLst/>
              <a:rect l="l" t="t" r="r" b="b"/>
              <a:pathLst>
                <a:path w="68756" h="17603" extrusionOk="0">
                  <a:moveTo>
                    <a:pt x="1" y="1"/>
                  </a:moveTo>
                  <a:lnTo>
                    <a:pt x="1" y="17603"/>
                  </a:lnTo>
                  <a:lnTo>
                    <a:pt x="68756" y="17603"/>
                  </a:lnTo>
                  <a:lnTo>
                    <a:pt x="68756" y="1"/>
                  </a:ln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78"/>
            <p:cNvSpPr/>
            <p:nvPr/>
          </p:nvSpPr>
          <p:spPr>
            <a:xfrm>
              <a:off x="4919325" y="3594975"/>
              <a:ext cx="480950" cy="95025"/>
            </a:xfrm>
            <a:custGeom>
              <a:avLst/>
              <a:gdLst/>
              <a:ahLst/>
              <a:cxnLst/>
              <a:rect l="l" t="t" r="r" b="b"/>
              <a:pathLst>
                <a:path w="19238" h="3801" extrusionOk="0">
                  <a:moveTo>
                    <a:pt x="53" y="1"/>
                  </a:moveTo>
                  <a:cubicBezTo>
                    <a:pt x="25" y="1"/>
                    <a:pt x="1" y="24"/>
                    <a:pt x="1" y="53"/>
                  </a:cubicBezTo>
                  <a:lnTo>
                    <a:pt x="1" y="3748"/>
                  </a:lnTo>
                  <a:cubicBezTo>
                    <a:pt x="1" y="3778"/>
                    <a:pt x="25" y="3800"/>
                    <a:pt x="53" y="3800"/>
                  </a:cubicBezTo>
                  <a:lnTo>
                    <a:pt x="19185" y="3800"/>
                  </a:lnTo>
                  <a:cubicBezTo>
                    <a:pt x="19215" y="3800"/>
                    <a:pt x="19238" y="3778"/>
                    <a:pt x="19238" y="3748"/>
                  </a:cubicBezTo>
                  <a:lnTo>
                    <a:pt x="19238" y="53"/>
                  </a:lnTo>
                  <a:cubicBezTo>
                    <a:pt x="19238" y="24"/>
                    <a:pt x="19215" y="1"/>
                    <a:pt x="19185" y="1"/>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78"/>
            <p:cNvSpPr/>
            <p:nvPr/>
          </p:nvSpPr>
          <p:spPr>
            <a:xfrm>
              <a:off x="4300350" y="3047675"/>
              <a:ext cx="1718900" cy="440075"/>
            </a:xfrm>
            <a:custGeom>
              <a:avLst/>
              <a:gdLst/>
              <a:ahLst/>
              <a:cxnLst/>
              <a:rect l="l" t="t" r="r" b="b"/>
              <a:pathLst>
                <a:path w="68756" h="17603" extrusionOk="0">
                  <a:moveTo>
                    <a:pt x="1" y="0"/>
                  </a:moveTo>
                  <a:lnTo>
                    <a:pt x="1" y="17603"/>
                  </a:lnTo>
                  <a:lnTo>
                    <a:pt x="68756" y="17603"/>
                  </a:lnTo>
                  <a:lnTo>
                    <a:pt x="68756" y="0"/>
                  </a:ln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78"/>
            <p:cNvSpPr/>
            <p:nvPr/>
          </p:nvSpPr>
          <p:spPr>
            <a:xfrm>
              <a:off x="4919325" y="3028600"/>
              <a:ext cx="480950" cy="95025"/>
            </a:xfrm>
            <a:custGeom>
              <a:avLst/>
              <a:gdLst/>
              <a:ahLst/>
              <a:cxnLst/>
              <a:rect l="l" t="t" r="r" b="b"/>
              <a:pathLst>
                <a:path w="19238" h="3801" extrusionOk="0">
                  <a:moveTo>
                    <a:pt x="1900" y="1"/>
                  </a:moveTo>
                  <a:cubicBezTo>
                    <a:pt x="856" y="1"/>
                    <a:pt x="1" y="856"/>
                    <a:pt x="1" y="1901"/>
                  </a:cubicBezTo>
                  <a:cubicBezTo>
                    <a:pt x="1" y="2945"/>
                    <a:pt x="856" y="3800"/>
                    <a:pt x="1900" y="3800"/>
                  </a:cubicBezTo>
                  <a:lnTo>
                    <a:pt x="17338" y="3800"/>
                  </a:lnTo>
                  <a:cubicBezTo>
                    <a:pt x="18383" y="3800"/>
                    <a:pt x="19238" y="2945"/>
                    <a:pt x="19238" y="1901"/>
                  </a:cubicBezTo>
                  <a:cubicBezTo>
                    <a:pt x="19238" y="856"/>
                    <a:pt x="18383" y="1"/>
                    <a:pt x="17338" y="1"/>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78"/>
            <p:cNvSpPr/>
            <p:nvPr/>
          </p:nvSpPr>
          <p:spPr>
            <a:xfrm>
              <a:off x="4919325" y="4161400"/>
              <a:ext cx="480950" cy="95000"/>
            </a:xfrm>
            <a:custGeom>
              <a:avLst/>
              <a:gdLst/>
              <a:ahLst/>
              <a:cxnLst/>
              <a:rect l="l" t="t" r="r" b="b"/>
              <a:pathLst>
                <a:path w="19238" h="3800" extrusionOk="0">
                  <a:moveTo>
                    <a:pt x="1900" y="0"/>
                  </a:moveTo>
                  <a:cubicBezTo>
                    <a:pt x="856" y="0"/>
                    <a:pt x="1" y="855"/>
                    <a:pt x="1" y="1900"/>
                  </a:cubicBezTo>
                  <a:cubicBezTo>
                    <a:pt x="1" y="2945"/>
                    <a:pt x="856" y="3800"/>
                    <a:pt x="1900" y="3800"/>
                  </a:cubicBezTo>
                  <a:lnTo>
                    <a:pt x="17338" y="3800"/>
                  </a:lnTo>
                  <a:cubicBezTo>
                    <a:pt x="18383" y="3800"/>
                    <a:pt x="19238" y="2945"/>
                    <a:pt x="19238" y="1900"/>
                  </a:cubicBezTo>
                  <a:cubicBezTo>
                    <a:pt x="19238" y="855"/>
                    <a:pt x="18383" y="0"/>
                    <a:pt x="17338" y="0"/>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78"/>
            <p:cNvSpPr/>
            <p:nvPr/>
          </p:nvSpPr>
          <p:spPr>
            <a:xfrm>
              <a:off x="4065675" y="2735675"/>
              <a:ext cx="2145075" cy="59325"/>
            </a:xfrm>
            <a:custGeom>
              <a:avLst/>
              <a:gdLst/>
              <a:ahLst/>
              <a:cxnLst/>
              <a:rect l="l" t="t" r="r" b="b"/>
              <a:pathLst>
                <a:path w="85803" h="2373" extrusionOk="0">
                  <a:moveTo>
                    <a:pt x="0" y="0"/>
                  </a:moveTo>
                  <a:lnTo>
                    <a:pt x="0" y="2372"/>
                  </a:lnTo>
                  <a:lnTo>
                    <a:pt x="85803" y="2372"/>
                  </a:lnTo>
                  <a:lnTo>
                    <a:pt x="85803" y="0"/>
                  </a:ln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78"/>
            <p:cNvSpPr/>
            <p:nvPr/>
          </p:nvSpPr>
          <p:spPr>
            <a:xfrm>
              <a:off x="6210725" y="2735675"/>
              <a:ext cx="533425" cy="59325"/>
            </a:xfrm>
            <a:custGeom>
              <a:avLst/>
              <a:gdLst/>
              <a:ahLst/>
              <a:cxnLst/>
              <a:rect l="l" t="t" r="r" b="b"/>
              <a:pathLst>
                <a:path w="21337" h="2373" extrusionOk="0">
                  <a:moveTo>
                    <a:pt x="1" y="0"/>
                  </a:moveTo>
                  <a:lnTo>
                    <a:pt x="1" y="2372"/>
                  </a:lnTo>
                  <a:lnTo>
                    <a:pt x="21337" y="2372"/>
                  </a:lnTo>
                  <a:lnTo>
                    <a:pt x="21337" y="0"/>
                  </a:ln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78"/>
            <p:cNvSpPr/>
            <p:nvPr/>
          </p:nvSpPr>
          <p:spPr>
            <a:xfrm>
              <a:off x="2336800" y="1824725"/>
              <a:ext cx="481200" cy="3112200"/>
            </a:xfrm>
            <a:custGeom>
              <a:avLst/>
              <a:gdLst/>
              <a:ahLst/>
              <a:cxnLst/>
              <a:rect l="l" t="t" r="r" b="b"/>
              <a:pathLst>
                <a:path w="19248" h="124488" extrusionOk="0">
                  <a:moveTo>
                    <a:pt x="0" y="1"/>
                  </a:moveTo>
                  <a:lnTo>
                    <a:pt x="0" y="124488"/>
                  </a:lnTo>
                  <a:lnTo>
                    <a:pt x="19247" y="124488"/>
                  </a:lnTo>
                  <a:lnTo>
                    <a:pt x="19247" y="1"/>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78"/>
            <p:cNvSpPr/>
            <p:nvPr/>
          </p:nvSpPr>
          <p:spPr>
            <a:xfrm>
              <a:off x="1110350" y="1106275"/>
              <a:ext cx="1780500" cy="3830650"/>
            </a:xfrm>
            <a:custGeom>
              <a:avLst/>
              <a:gdLst/>
              <a:ahLst/>
              <a:cxnLst/>
              <a:rect l="l" t="t" r="r" b="b"/>
              <a:pathLst>
                <a:path w="71220" h="153226" extrusionOk="0">
                  <a:moveTo>
                    <a:pt x="6770" y="0"/>
                  </a:moveTo>
                  <a:lnTo>
                    <a:pt x="0" y="153226"/>
                  </a:lnTo>
                  <a:lnTo>
                    <a:pt x="64449" y="153226"/>
                  </a:lnTo>
                  <a:lnTo>
                    <a:pt x="71220" y="0"/>
                  </a:ln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78"/>
            <p:cNvSpPr/>
            <p:nvPr/>
          </p:nvSpPr>
          <p:spPr>
            <a:xfrm>
              <a:off x="875300" y="1106275"/>
              <a:ext cx="1951525" cy="3830650"/>
            </a:xfrm>
            <a:custGeom>
              <a:avLst/>
              <a:gdLst/>
              <a:ahLst/>
              <a:cxnLst/>
              <a:rect l="l" t="t" r="r" b="b"/>
              <a:pathLst>
                <a:path w="78061" h="153226" extrusionOk="0">
                  <a:moveTo>
                    <a:pt x="6770" y="0"/>
                  </a:moveTo>
                  <a:lnTo>
                    <a:pt x="0" y="153226"/>
                  </a:lnTo>
                  <a:lnTo>
                    <a:pt x="71291" y="153226"/>
                  </a:lnTo>
                  <a:lnTo>
                    <a:pt x="78061" y="0"/>
                  </a:ln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78"/>
            <p:cNvSpPr/>
            <p:nvPr/>
          </p:nvSpPr>
          <p:spPr>
            <a:xfrm>
              <a:off x="1076425" y="1294050"/>
              <a:ext cx="1549275" cy="3455075"/>
            </a:xfrm>
            <a:custGeom>
              <a:avLst/>
              <a:gdLst/>
              <a:ahLst/>
              <a:cxnLst/>
              <a:rect l="l" t="t" r="r" b="b"/>
              <a:pathLst>
                <a:path w="61971" h="138203" extrusionOk="0">
                  <a:moveTo>
                    <a:pt x="5704" y="1"/>
                  </a:moveTo>
                  <a:lnTo>
                    <a:pt x="1" y="138203"/>
                  </a:lnTo>
                  <a:lnTo>
                    <a:pt x="56267" y="138203"/>
                  </a:lnTo>
                  <a:lnTo>
                    <a:pt x="6197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78"/>
            <p:cNvSpPr/>
            <p:nvPr/>
          </p:nvSpPr>
          <p:spPr>
            <a:xfrm>
              <a:off x="1728675" y="1294050"/>
              <a:ext cx="628150" cy="3455075"/>
            </a:xfrm>
            <a:custGeom>
              <a:avLst/>
              <a:gdLst/>
              <a:ahLst/>
              <a:cxnLst/>
              <a:rect l="l" t="t" r="r" b="b"/>
              <a:pathLst>
                <a:path w="25126" h="138203" extrusionOk="0">
                  <a:moveTo>
                    <a:pt x="19125" y="1"/>
                  </a:moveTo>
                  <a:lnTo>
                    <a:pt x="1" y="138203"/>
                  </a:lnTo>
                  <a:lnTo>
                    <a:pt x="6001" y="138203"/>
                  </a:lnTo>
                  <a:lnTo>
                    <a:pt x="25125"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78"/>
            <p:cNvSpPr/>
            <p:nvPr/>
          </p:nvSpPr>
          <p:spPr>
            <a:xfrm>
              <a:off x="1409300" y="1294050"/>
              <a:ext cx="733950" cy="3455075"/>
            </a:xfrm>
            <a:custGeom>
              <a:avLst/>
              <a:gdLst/>
              <a:ahLst/>
              <a:cxnLst/>
              <a:rect l="l" t="t" r="r" b="b"/>
              <a:pathLst>
                <a:path w="29358" h="138203" extrusionOk="0">
                  <a:moveTo>
                    <a:pt x="19126" y="1"/>
                  </a:moveTo>
                  <a:lnTo>
                    <a:pt x="0" y="138203"/>
                  </a:lnTo>
                  <a:lnTo>
                    <a:pt x="10232" y="138203"/>
                  </a:lnTo>
                  <a:lnTo>
                    <a:pt x="29357"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78"/>
            <p:cNvSpPr/>
            <p:nvPr/>
          </p:nvSpPr>
          <p:spPr>
            <a:xfrm>
              <a:off x="4570000" y="325450"/>
              <a:ext cx="1950125" cy="1824175"/>
            </a:xfrm>
            <a:custGeom>
              <a:avLst/>
              <a:gdLst/>
              <a:ahLst/>
              <a:cxnLst/>
              <a:rect l="l" t="t" r="r" b="b"/>
              <a:pathLst>
                <a:path w="78005" h="72967" extrusionOk="0">
                  <a:moveTo>
                    <a:pt x="0" y="0"/>
                  </a:moveTo>
                  <a:lnTo>
                    <a:pt x="0" y="72967"/>
                  </a:lnTo>
                  <a:lnTo>
                    <a:pt x="78004" y="72967"/>
                  </a:lnTo>
                  <a:lnTo>
                    <a:pt x="78004" y="0"/>
                  </a:ln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8"/>
            <p:cNvSpPr/>
            <p:nvPr/>
          </p:nvSpPr>
          <p:spPr>
            <a:xfrm>
              <a:off x="4509500" y="325450"/>
              <a:ext cx="1982350" cy="1824175"/>
            </a:xfrm>
            <a:custGeom>
              <a:avLst/>
              <a:gdLst/>
              <a:ahLst/>
              <a:cxnLst/>
              <a:rect l="l" t="t" r="r" b="b"/>
              <a:pathLst>
                <a:path w="79294" h="72967" extrusionOk="0">
                  <a:moveTo>
                    <a:pt x="0" y="0"/>
                  </a:moveTo>
                  <a:lnTo>
                    <a:pt x="0" y="72967"/>
                  </a:lnTo>
                  <a:lnTo>
                    <a:pt x="79294" y="72967"/>
                  </a:lnTo>
                  <a:lnTo>
                    <a:pt x="79294"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8"/>
            <p:cNvSpPr/>
            <p:nvPr/>
          </p:nvSpPr>
          <p:spPr>
            <a:xfrm>
              <a:off x="4570000" y="2149600"/>
              <a:ext cx="1950125" cy="74675"/>
            </a:xfrm>
            <a:custGeom>
              <a:avLst/>
              <a:gdLst/>
              <a:ahLst/>
              <a:cxnLst/>
              <a:rect l="l" t="t" r="r" b="b"/>
              <a:pathLst>
                <a:path w="78005" h="2987" extrusionOk="0">
                  <a:moveTo>
                    <a:pt x="0" y="1"/>
                  </a:moveTo>
                  <a:lnTo>
                    <a:pt x="0" y="2987"/>
                  </a:lnTo>
                  <a:lnTo>
                    <a:pt x="78004" y="2987"/>
                  </a:lnTo>
                  <a:lnTo>
                    <a:pt x="78004" y="1"/>
                  </a:ln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78"/>
            <p:cNvSpPr/>
            <p:nvPr/>
          </p:nvSpPr>
          <p:spPr>
            <a:xfrm>
              <a:off x="4455175" y="2149600"/>
              <a:ext cx="1849925" cy="74675"/>
            </a:xfrm>
            <a:custGeom>
              <a:avLst/>
              <a:gdLst/>
              <a:ahLst/>
              <a:cxnLst/>
              <a:rect l="l" t="t" r="r" b="b"/>
              <a:pathLst>
                <a:path w="73997" h="2987" extrusionOk="0">
                  <a:moveTo>
                    <a:pt x="0" y="1"/>
                  </a:moveTo>
                  <a:lnTo>
                    <a:pt x="0" y="2987"/>
                  </a:lnTo>
                  <a:lnTo>
                    <a:pt x="73997" y="2987"/>
                  </a:lnTo>
                  <a:lnTo>
                    <a:pt x="73997" y="1"/>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8"/>
            <p:cNvSpPr/>
            <p:nvPr/>
          </p:nvSpPr>
          <p:spPr>
            <a:xfrm>
              <a:off x="4594200" y="438475"/>
              <a:ext cx="1812925" cy="1598125"/>
            </a:xfrm>
            <a:custGeom>
              <a:avLst/>
              <a:gdLst/>
              <a:ahLst/>
              <a:cxnLst/>
              <a:rect l="l" t="t" r="r" b="b"/>
              <a:pathLst>
                <a:path w="72517" h="63925" extrusionOk="0">
                  <a:moveTo>
                    <a:pt x="0" y="1"/>
                  </a:moveTo>
                  <a:lnTo>
                    <a:pt x="0" y="63924"/>
                  </a:lnTo>
                  <a:lnTo>
                    <a:pt x="72516" y="63924"/>
                  </a:lnTo>
                  <a:lnTo>
                    <a:pt x="72516"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78"/>
            <p:cNvSpPr/>
            <p:nvPr/>
          </p:nvSpPr>
          <p:spPr>
            <a:xfrm>
              <a:off x="4594200" y="438475"/>
              <a:ext cx="12125" cy="1598125"/>
            </a:xfrm>
            <a:custGeom>
              <a:avLst/>
              <a:gdLst/>
              <a:ahLst/>
              <a:cxnLst/>
              <a:rect l="l" t="t" r="r" b="b"/>
              <a:pathLst>
                <a:path w="485" h="63925" extrusionOk="0">
                  <a:moveTo>
                    <a:pt x="0" y="1"/>
                  </a:moveTo>
                  <a:lnTo>
                    <a:pt x="0" y="63924"/>
                  </a:lnTo>
                  <a:lnTo>
                    <a:pt x="484" y="63924"/>
                  </a:lnTo>
                  <a:lnTo>
                    <a:pt x="484" y="1"/>
                  </a:ln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78"/>
            <p:cNvSpPr/>
            <p:nvPr/>
          </p:nvSpPr>
          <p:spPr>
            <a:xfrm>
              <a:off x="5382075" y="438475"/>
              <a:ext cx="724400" cy="1598125"/>
            </a:xfrm>
            <a:custGeom>
              <a:avLst/>
              <a:gdLst/>
              <a:ahLst/>
              <a:cxnLst/>
              <a:rect l="l" t="t" r="r" b="b"/>
              <a:pathLst>
                <a:path w="28976" h="63925" extrusionOk="0">
                  <a:moveTo>
                    <a:pt x="0" y="1"/>
                  </a:moveTo>
                  <a:lnTo>
                    <a:pt x="12539" y="63924"/>
                  </a:lnTo>
                  <a:lnTo>
                    <a:pt x="28976" y="63924"/>
                  </a:lnTo>
                  <a:lnTo>
                    <a:pt x="1643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78"/>
            <p:cNvSpPr/>
            <p:nvPr/>
          </p:nvSpPr>
          <p:spPr>
            <a:xfrm>
              <a:off x="5130000" y="438475"/>
              <a:ext cx="499075" cy="1598125"/>
            </a:xfrm>
            <a:custGeom>
              <a:avLst/>
              <a:gdLst/>
              <a:ahLst/>
              <a:cxnLst/>
              <a:rect l="l" t="t" r="r" b="b"/>
              <a:pathLst>
                <a:path w="19963" h="63925" extrusionOk="0">
                  <a:moveTo>
                    <a:pt x="1" y="1"/>
                  </a:moveTo>
                  <a:lnTo>
                    <a:pt x="12540" y="63924"/>
                  </a:lnTo>
                  <a:lnTo>
                    <a:pt x="19963" y="63924"/>
                  </a:lnTo>
                  <a:lnTo>
                    <a:pt x="742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78"/>
            <p:cNvSpPr/>
            <p:nvPr/>
          </p:nvSpPr>
          <p:spPr>
            <a:xfrm>
              <a:off x="6327100" y="253350"/>
              <a:ext cx="19400" cy="1705850"/>
            </a:xfrm>
            <a:custGeom>
              <a:avLst/>
              <a:gdLst/>
              <a:ahLst/>
              <a:cxnLst/>
              <a:rect l="l" t="t" r="r" b="b"/>
              <a:pathLst>
                <a:path w="776" h="68234" extrusionOk="0">
                  <a:moveTo>
                    <a:pt x="11" y="0"/>
                  </a:moveTo>
                  <a:cubicBezTo>
                    <a:pt x="4" y="0"/>
                    <a:pt x="0" y="4"/>
                    <a:pt x="0" y="9"/>
                  </a:cubicBezTo>
                  <a:lnTo>
                    <a:pt x="0" y="68223"/>
                  </a:lnTo>
                  <a:cubicBezTo>
                    <a:pt x="0" y="68230"/>
                    <a:pt x="4" y="68234"/>
                    <a:pt x="11" y="68234"/>
                  </a:cubicBezTo>
                  <a:lnTo>
                    <a:pt x="765" y="68234"/>
                  </a:lnTo>
                  <a:cubicBezTo>
                    <a:pt x="772" y="68234"/>
                    <a:pt x="776" y="68230"/>
                    <a:pt x="776" y="68223"/>
                  </a:cubicBezTo>
                  <a:lnTo>
                    <a:pt x="776" y="9"/>
                  </a:lnTo>
                  <a:cubicBezTo>
                    <a:pt x="776" y="4"/>
                    <a:pt x="772" y="0"/>
                    <a:pt x="765"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78"/>
            <p:cNvSpPr/>
            <p:nvPr/>
          </p:nvSpPr>
          <p:spPr>
            <a:xfrm>
              <a:off x="4465025" y="253350"/>
              <a:ext cx="2088000" cy="279200"/>
            </a:xfrm>
            <a:custGeom>
              <a:avLst/>
              <a:gdLst/>
              <a:ahLst/>
              <a:cxnLst/>
              <a:rect l="l" t="t" r="r" b="b"/>
              <a:pathLst>
                <a:path w="83520" h="11168" extrusionOk="0">
                  <a:moveTo>
                    <a:pt x="0" y="0"/>
                  </a:moveTo>
                  <a:lnTo>
                    <a:pt x="0" y="11168"/>
                  </a:lnTo>
                  <a:lnTo>
                    <a:pt x="83520" y="11168"/>
                  </a:lnTo>
                  <a:lnTo>
                    <a:pt x="83520" y="0"/>
                  </a:ln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78"/>
            <p:cNvSpPr/>
            <p:nvPr/>
          </p:nvSpPr>
          <p:spPr>
            <a:xfrm>
              <a:off x="4465025" y="253350"/>
              <a:ext cx="2088000" cy="34700"/>
            </a:xfrm>
            <a:custGeom>
              <a:avLst/>
              <a:gdLst/>
              <a:ahLst/>
              <a:cxnLst/>
              <a:rect l="l" t="t" r="r" b="b"/>
              <a:pathLst>
                <a:path w="83520" h="1388" extrusionOk="0">
                  <a:moveTo>
                    <a:pt x="0" y="0"/>
                  </a:moveTo>
                  <a:lnTo>
                    <a:pt x="0" y="1388"/>
                  </a:lnTo>
                  <a:lnTo>
                    <a:pt x="83520" y="1388"/>
                  </a:lnTo>
                  <a:lnTo>
                    <a:pt x="83520" y="0"/>
                  </a:ln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8"/>
            <p:cNvSpPr/>
            <p:nvPr/>
          </p:nvSpPr>
          <p:spPr>
            <a:xfrm>
              <a:off x="4455175" y="238125"/>
              <a:ext cx="2107700" cy="30475"/>
            </a:xfrm>
            <a:custGeom>
              <a:avLst/>
              <a:gdLst/>
              <a:ahLst/>
              <a:cxnLst/>
              <a:rect l="l" t="t" r="r" b="b"/>
              <a:pathLst>
                <a:path w="84308" h="1219" extrusionOk="0">
                  <a:moveTo>
                    <a:pt x="14" y="0"/>
                  </a:moveTo>
                  <a:cubicBezTo>
                    <a:pt x="6" y="0"/>
                    <a:pt x="0" y="7"/>
                    <a:pt x="0" y="15"/>
                  </a:cubicBezTo>
                  <a:lnTo>
                    <a:pt x="0" y="1203"/>
                  </a:lnTo>
                  <a:cubicBezTo>
                    <a:pt x="0" y="1211"/>
                    <a:pt x="6" y="1218"/>
                    <a:pt x="14" y="1218"/>
                  </a:cubicBezTo>
                  <a:lnTo>
                    <a:pt x="84293" y="1218"/>
                  </a:lnTo>
                  <a:cubicBezTo>
                    <a:pt x="84301" y="1218"/>
                    <a:pt x="84308" y="1211"/>
                    <a:pt x="84308" y="1203"/>
                  </a:cubicBezTo>
                  <a:lnTo>
                    <a:pt x="84308" y="15"/>
                  </a:lnTo>
                  <a:cubicBezTo>
                    <a:pt x="84308" y="7"/>
                    <a:pt x="84301" y="0"/>
                    <a:pt x="84293"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8"/>
            <p:cNvSpPr/>
            <p:nvPr/>
          </p:nvSpPr>
          <p:spPr>
            <a:xfrm>
              <a:off x="4455175" y="525225"/>
              <a:ext cx="2107700" cy="14575"/>
            </a:xfrm>
            <a:custGeom>
              <a:avLst/>
              <a:gdLst/>
              <a:ahLst/>
              <a:cxnLst/>
              <a:rect l="l" t="t" r="r" b="b"/>
              <a:pathLst>
                <a:path w="84308" h="583" extrusionOk="0">
                  <a:moveTo>
                    <a:pt x="291" y="1"/>
                  </a:moveTo>
                  <a:cubicBezTo>
                    <a:pt x="131" y="2"/>
                    <a:pt x="0" y="131"/>
                    <a:pt x="0" y="293"/>
                  </a:cubicBezTo>
                  <a:cubicBezTo>
                    <a:pt x="0" y="453"/>
                    <a:pt x="131" y="583"/>
                    <a:pt x="291" y="583"/>
                  </a:cubicBezTo>
                  <a:lnTo>
                    <a:pt x="84017" y="583"/>
                  </a:lnTo>
                  <a:cubicBezTo>
                    <a:pt x="84177" y="583"/>
                    <a:pt x="84308" y="453"/>
                    <a:pt x="84308" y="293"/>
                  </a:cubicBezTo>
                  <a:cubicBezTo>
                    <a:pt x="84308" y="131"/>
                    <a:pt x="84177" y="2"/>
                    <a:pt x="840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78"/>
            <p:cNvSpPr/>
            <p:nvPr/>
          </p:nvSpPr>
          <p:spPr>
            <a:xfrm>
              <a:off x="1058650" y="3250025"/>
              <a:ext cx="42975" cy="237250"/>
            </a:xfrm>
            <a:custGeom>
              <a:avLst/>
              <a:gdLst/>
              <a:ahLst/>
              <a:cxnLst/>
              <a:rect l="l" t="t" r="r" b="b"/>
              <a:pathLst>
                <a:path w="1719" h="9490" extrusionOk="0">
                  <a:moveTo>
                    <a:pt x="617" y="0"/>
                  </a:moveTo>
                  <a:lnTo>
                    <a:pt x="0" y="71"/>
                  </a:lnTo>
                  <a:lnTo>
                    <a:pt x="1101" y="9490"/>
                  </a:lnTo>
                  <a:lnTo>
                    <a:pt x="1719" y="9417"/>
                  </a:lnTo>
                  <a:lnTo>
                    <a:pt x="61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8"/>
            <p:cNvSpPr/>
            <p:nvPr/>
          </p:nvSpPr>
          <p:spPr>
            <a:xfrm>
              <a:off x="1096400" y="3572925"/>
              <a:ext cx="29325" cy="120575"/>
            </a:xfrm>
            <a:custGeom>
              <a:avLst/>
              <a:gdLst/>
              <a:ahLst/>
              <a:cxnLst/>
              <a:rect l="l" t="t" r="r" b="b"/>
              <a:pathLst>
                <a:path w="1173" h="4823" extrusionOk="0">
                  <a:moveTo>
                    <a:pt x="617" y="1"/>
                  </a:moveTo>
                  <a:lnTo>
                    <a:pt x="0" y="74"/>
                  </a:lnTo>
                  <a:lnTo>
                    <a:pt x="555" y="4822"/>
                  </a:lnTo>
                  <a:lnTo>
                    <a:pt x="1173" y="4750"/>
                  </a:lnTo>
                  <a:lnTo>
                    <a:pt x="61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8"/>
            <p:cNvSpPr/>
            <p:nvPr/>
          </p:nvSpPr>
          <p:spPr>
            <a:xfrm>
              <a:off x="1059225" y="2608200"/>
              <a:ext cx="3067000" cy="2150125"/>
            </a:xfrm>
            <a:custGeom>
              <a:avLst/>
              <a:gdLst/>
              <a:ahLst/>
              <a:cxnLst/>
              <a:rect l="l" t="t" r="r" b="b"/>
              <a:pathLst>
                <a:path w="122680" h="86005" extrusionOk="0">
                  <a:moveTo>
                    <a:pt x="36265" y="0"/>
                  </a:moveTo>
                  <a:cubicBezTo>
                    <a:pt x="36008" y="0"/>
                    <a:pt x="35749" y="15"/>
                    <a:pt x="35488" y="45"/>
                  </a:cubicBezTo>
                  <a:lnTo>
                    <a:pt x="6257" y="3465"/>
                  </a:lnTo>
                  <a:cubicBezTo>
                    <a:pt x="2610" y="3891"/>
                    <a:pt x="0" y="7192"/>
                    <a:pt x="426" y="10838"/>
                  </a:cubicBezTo>
                  <a:lnTo>
                    <a:pt x="8747" y="81976"/>
                  </a:lnTo>
                  <a:cubicBezTo>
                    <a:pt x="9018" y="84295"/>
                    <a:pt x="10987" y="86005"/>
                    <a:pt x="13268" y="86005"/>
                  </a:cubicBezTo>
                  <a:cubicBezTo>
                    <a:pt x="13445" y="86005"/>
                    <a:pt x="13624" y="85994"/>
                    <a:pt x="13804" y="85973"/>
                  </a:cubicBezTo>
                  <a:lnTo>
                    <a:pt x="118389" y="73741"/>
                  </a:lnTo>
                  <a:cubicBezTo>
                    <a:pt x="120890" y="73449"/>
                    <a:pt x="122680" y="71185"/>
                    <a:pt x="122387" y="68684"/>
                  </a:cubicBezTo>
                  <a:lnTo>
                    <a:pt x="115193" y="7190"/>
                  </a:lnTo>
                  <a:cubicBezTo>
                    <a:pt x="114923" y="4870"/>
                    <a:pt x="112953" y="3160"/>
                    <a:pt x="110673" y="3160"/>
                  </a:cubicBezTo>
                  <a:cubicBezTo>
                    <a:pt x="110496" y="3160"/>
                    <a:pt x="110317" y="3171"/>
                    <a:pt x="110137" y="3192"/>
                  </a:cubicBezTo>
                  <a:lnTo>
                    <a:pt x="49407" y="10293"/>
                  </a:lnTo>
                  <a:cubicBezTo>
                    <a:pt x="49179" y="10320"/>
                    <a:pt x="48953" y="10333"/>
                    <a:pt x="48728" y="10333"/>
                  </a:cubicBezTo>
                  <a:cubicBezTo>
                    <a:pt x="46297" y="10333"/>
                    <a:pt x="44088" y="8807"/>
                    <a:pt x="43256" y="6472"/>
                  </a:cubicBezTo>
                  <a:lnTo>
                    <a:pt x="42521" y="4415"/>
                  </a:lnTo>
                  <a:cubicBezTo>
                    <a:pt x="41569" y="1745"/>
                    <a:pt x="39045" y="0"/>
                    <a:pt x="362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78"/>
            <p:cNvSpPr/>
            <p:nvPr/>
          </p:nvSpPr>
          <p:spPr>
            <a:xfrm>
              <a:off x="1387450" y="1996600"/>
              <a:ext cx="1052975" cy="1302850"/>
            </a:xfrm>
            <a:custGeom>
              <a:avLst/>
              <a:gdLst/>
              <a:ahLst/>
              <a:cxnLst/>
              <a:rect l="l" t="t" r="r" b="b"/>
              <a:pathLst>
                <a:path w="42119" h="52114" extrusionOk="0">
                  <a:moveTo>
                    <a:pt x="33047" y="0"/>
                  </a:moveTo>
                  <a:lnTo>
                    <a:pt x="0" y="6586"/>
                  </a:lnTo>
                  <a:lnTo>
                    <a:pt x="9073" y="52114"/>
                  </a:lnTo>
                  <a:lnTo>
                    <a:pt x="42118" y="45528"/>
                  </a:lnTo>
                  <a:lnTo>
                    <a:pt x="3304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78"/>
            <p:cNvSpPr/>
            <p:nvPr/>
          </p:nvSpPr>
          <p:spPr>
            <a:xfrm>
              <a:off x="1535900" y="2180250"/>
              <a:ext cx="608125" cy="192575"/>
            </a:xfrm>
            <a:custGeom>
              <a:avLst/>
              <a:gdLst/>
              <a:ahLst/>
              <a:cxnLst/>
              <a:rect l="l" t="t" r="r" b="b"/>
              <a:pathLst>
                <a:path w="24325" h="7703" extrusionOk="0">
                  <a:moveTo>
                    <a:pt x="22343" y="0"/>
                  </a:moveTo>
                  <a:cubicBezTo>
                    <a:pt x="22225" y="0"/>
                    <a:pt x="22105" y="12"/>
                    <a:pt x="21985" y="36"/>
                  </a:cubicBezTo>
                  <a:lnTo>
                    <a:pt x="1628" y="4092"/>
                  </a:lnTo>
                  <a:cubicBezTo>
                    <a:pt x="641" y="4290"/>
                    <a:pt x="1" y="5248"/>
                    <a:pt x="197" y="6235"/>
                  </a:cubicBezTo>
                  <a:cubicBezTo>
                    <a:pt x="370" y="7103"/>
                    <a:pt x="1131" y="7703"/>
                    <a:pt x="1983" y="7703"/>
                  </a:cubicBezTo>
                  <a:cubicBezTo>
                    <a:pt x="2101" y="7703"/>
                    <a:pt x="2220" y="7691"/>
                    <a:pt x="2340" y="7667"/>
                  </a:cubicBezTo>
                  <a:lnTo>
                    <a:pt x="22696" y="3611"/>
                  </a:lnTo>
                  <a:cubicBezTo>
                    <a:pt x="23684" y="3413"/>
                    <a:pt x="24324" y="2453"/>
                    <a:pt x="24128" y="1466"/>
                  </a:cubicBezTo>
                  <a:cubicBezTo>
                    <a:pt x="23955" y="600"/>
                    <a:pt x="23194" y="0"/>
                    <a:pt x="223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78"/>
            <p:cNvSpPr/>
            <p:nvPr/>
          </p:nvSpPr>
          <p:spPr>
            <a:xfrm>
              <a:off x="1573400" y="2368450"/>
              <a:ext cx="608125" cy="192575"/>
            </a:xfrm>
            <a:custGeom>
              <a:avLst/>
              <a:gdLst/>
              <a:ahLst/>
              <a:cxnLst/>
              <a:rect l="l" t="t" r="r" b="b"/>
              <a:pathLst>
                <a:path w="24325" h="7703" extrusionOk="0">
                  <a:moveTo>
                    <a:pt x="22342" y="0"/>
                  </a:moveTo>
                  <a:cubicBezTo>
                    <a:pt x="22224" y="0"/>
                    <a:pt x="22104" y="12"/>
                    <a:pt x="21984" y="36"/>
                  </a:cubicBezTo>
                  <a:lnTo>
                    <a:pt x="1628" y="4092"/>
                  </a:lnTo>
                  <a:cubicBezTo>
                    <a:pt x="641" y="4290"/>
                    <a:pt x="0" y="5248"/>
                    <a:pt x="198" y="6237"/>
                  </a:cubicBezTo>
                  <a:cubicBezTo>
                    <a:pt x="370" y="7103"/>
                    <a:pt x="1132" y="7703"/>
                    <a:pt x="1983" y="7703"/>
                  </a:cubicBezTo>
                  <a:cubicBezTo>
                    <a:pt x="2101" y="7703"/>
                    <a:pt x="2221" y="7691"/>
                    <a:pt x="2341" y="7667"/>
                  </a:cubicBezTo>
                  <a:lnTo>
                    <a:pt x="22697" y="3611"/>
                  </a:lnTo>
                  <a:cubicBezTo>
                    <a:pt x="23684" y="3413"/>
                    <a:pt x="24325" y="2454"/>
                    <a:pt x="24129" y="1466"/>
                  </a:cubicBezTo>
                  <a:cubicBezTo>
                    <a:pt x="23955" y="599"/>
                    <a:pt x="23194" y="0"/>
                    <a:pt x="22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78"/>
            <p:cNvSpPr/>
            <p:nvPr/>
          </p:nvSpPr>
          <p:spPr>
            <a:xfrm>
              <a:off x="1610900" y="2556650"/>
              <a:ext cx="608150" cy="192575"/>
            </a:xfrm>
            <a:custGeom>
              <a:avLst/>
              <a:gdLst/>
              <a:ahLst/>
              <a:cxnLst/>
              <a:rect l="l" t="t" r="r" b="b"/>
              <a:pathLst>
                <a:path w="24326" h="7703" extrusionOk="0">
                  <a:moveTo>
                    <a:pt x="22342" y="0"/>
                  </a:moveTo>
                  <a:cubicBezTo>
                    <a:pt x="22224" y="0"/>
                    <a:pt x="22105" y="12"/>
                    <a:pt x="21985" y="36"/>
                  </a:cubicBezTo>
                  <a:lnTo>
                    <a:pt x="1629" y="4092"/>
                  </a:lnTo>
                  <a:cubicBezTo>
                    <a:pt x="642" y="4290"/>
                    <a:pt x="1" y="5248"/>
                    <a:pt x="198" y="6236"/>
                  </a:cubicBezTo>
                  <a:cubicBezTo>
                    <a:pt x="371" y="7103"/>
                    <a:pt x="1132" y="7702"/>
                    <a:pt x="1984" y="7702"/>
                  </a:cubicBezTo>
                  <a:cubicBezTo>
                    <a:pt x="2102" y="7702"/>
                    <a:pt x="2221" y="7691"/>
                    <a:pt x="2341" y="7667"/>
                  </a:cubicBezTo>
                  <a:lnTo>
                    <a:pt x="22697" y="3611"/>
                  </a:lnTo>
                  <a:cubicBezTo>
                    <a:pt x="23684" y="3413"/>
                    <a:pt x="24325" y="2453"/>
                    <a:pt x="24129" y="1466"/>
                  </a:cubicBezTo>
                  <a:cubicBezTo>
                    <a:pt x="23955" y="599"/>
                    <a:pt x="23194" y="0"/>
                    <a:pt x="22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78"/>
            <p:cNvSpPr/>
            <p:nvPr/>
          </p:nvSpPr>
          <p:spPr>
            <a:xfrm>
              <a:off x="1648400" y="2744850"/>
              <a:ext cx="608150" cy="192575"/>
            </a:xfrm>
            <a:custGeom>
              <a:avLst/>
              <a:gdLst/>
              <a:ahLst/>
              <a:cxnLst/>
              <a:rect l="l" t="t" r="r" b="b"/>
              <a:pathLst>
                <a:path w="24326" h="7703" extrusionOk="0">
                  <a:moveTo>
                    <a:pt x="22344" y="0"/>
                  </a:moveTo>
                  <a:cubicBezTo>
                    <a:pt x="22226" y="0"/>
                    <a:pt x="22106" y="12"/>
                    <a:pt x="21986" y="36"/>
                  </a:cubicBezTo>
                  <a:lnTo>
                    <a:pt x="1631" y="4092"/>
                  </a:lnTo>
                  <a:cubicBezTo>
                    <a:pt x="642" y="4288"/>
                    <a:pt x="1" y="5248"/>
                    <a:pt x="199" y="6236"/>
                  </a:cubicBezTo>
                  <a:cubicBezTo>
                    <a:pt x="371" y="7103"/>
                    <a:pt x="1133" y="7702"/>
                    <a:pt x="1984" y="7702"/>
                  </a:cubicBezTo>
                  <a:cubicBezTo>
                    <a:pt x="2102" y="7702"/>
                    <a:pt x="2222" y="7691"/>
                    <a:pt x="2342" y="7667"/>
                  </a:cubicBezTo>
                  <a:lnTo>
                    <a:pt x="22698" y="3611"/>
                  </a:lnTo>
                  <a:cubicBezTo>
                    <a:pt x="23684" y="3414"/>
                    <a:pt x="24326" y="2454"/>
                    <a:pt x="24130" y="1466"/>
                  </a:cubicBezTo>
                  <a:cubicBezTo>
                    <a:pt x="23957" y="599"/>
                    <a:pt x="23196" y="0"/>
                    <a:pt x="22344"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78"/>
            <p:cNvSpPr/>
            <p:nvPr/>
          </p:nvSpPr>
          <p:spPr>
            <a:xfrm>
              <a:off x="1685925" y="2960750"/>
              <a:ext cx="469050" cy="164875"/>
            </a:xfrm>
            <a:custGeom>
              <a:avLst/>
              <a:gdLst/>
              <a:ahLst/>
              <a:cxnLst/>
              <a:rect l="l" t="t" r="r" b="b"/>
              <a:pathLst>
                <a:path w="18762" h="6595" extrusionOk="0">
                  <a:moveTo>
                    <a:pt x="16781" y="1"/>
                  </a:moveTo>
                  <a:cubicBezTo>
                    <a:pt x="16662" y="1"/>
                    <a:pt x="16542" y="12"/>
                    <a:pt x="16421" y="37"/>
                  </a:cubicBezTo>
                  <a:lnTo>
                    <a:pt x="1629" y="2984"/>
                  </a:lnTo>
                  <a:cubicBezTo>
                    <a:pt x="642" y="3180"/>
                    <a:pt x="0" y="4140"/>
                    <a:pt x="197" y="5128"/>
                  </a:cubicBezTo>
                  <a:cubicBezTo>
                    <a:pt x="370" y="5995"/>
                    <a:pt x="1132" y="6594"/>
                    <a:pt x="1983" y="6594"/>
                  </a:cubicBezTo>
                  <a:cubicBezTo>
                    <a:pt x="2101" y="6594"/>
                    <a:pt x="2221" y="6583"/>
                    <a:pt x="2341" y="6559"/>
                  </a:cubicBezTo>
                  <a:lnTo>
                    <a:pt x="17134" y="3610"/>
                  </a:lnTo>
                  <a:cubicBezTo>
                    <a:pt x="18120" y="3414"/>
                    <a:pt x="18762" y="2454"/>
                    <a:pt x="18565" y="1467"/>
                  </a:cubicBezTo>
                  <a:cubicBezTo>
                    <a:pt x="18393" y="600"/>
                    <a:pt x="17632" y="1"/>
                    <a:pt x="16781"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78"/>
            <p:cNvSpPr/>
            <p:nvPr/>
          </p:nvSpPr>
          <p:spPr>
            <a:xfrm>
              <a:off x="2556100" y="1777250"/>
              <a:ext cx="991925" cy="1264025"/>
            </a:xfrm>
            <a:custGeom>
              <a:avLst/>
              <a:gdLst/>
              <a:ahLst/>
              <a:cxnLst/>
              <a:rect l="l" t="t" r="r" b="b"/>
              <a:pathLst>
                <a:path w="39677" h="50561" extrusionOk="0">
                  <a:moveTo>
                    <a:pt x="33384" y="0"/>
                  </a:moveTo>
                  <a:lnTo>
                    <a:pt x="0" y="4567"/>
                  </a:lnTo>
                  <a:lnTo>
                    <a:pt x="6292" y="50560"/>
                  </a:lnTo>
                  <a:lnTo>
                    <a:pt x="39676" y="45993"/>
                  </a:lnTo>
                  <a:lnTo>
                    <a:pt x="333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78"/>
            <p:cNvSpPr/>
            <p:nvPr/>
          </p:nvSpPr>
          <p:spPr>
            <a:xfrm>
              <a:off x="2695175" y="1953075"/>
              <a:ext cx="611250" cy="161550"/>
            </a:xfrm>
            <a:custGeom>
              <a:avLst/>
              <a:gdLst/>
              <a:ahLst/>
              <a:cxnLst/>
              <a:rect l="l" t="t" r="r" b="b"/>
              <a:pathLst>
                <a:path w="24450" h="6462" extrusionOk="0">
                  <a:moveTo>
                    <a:pt x="22509" y="1"/>
                  </a:moveTo>
                  <a:cubicBezTo>
                    <a:pt x="22427" y="1"/>
                    <a:pt x="22344" y="6"/>
                    <a:pt x="22260" y="18"/>
                  </a:cubicBezTo>
                  <a:lnTo>
                    <a:pt x="1696" y="2833"/>
                  </a:lnTo>
                  <a:cubicBezTo>
                    <a:pt x="698" y="2969"/>
                    <a:pt x="1" y="3889"/>
                    <a:pt x="138" y="4885"/>
                  </a:cubicBezTo>
                  <a:cubicBezTo>
                    <a:pt x="262" y="5799"/>
                    <a:pt x="1045" y="6461"/>
                    <a:pt x="1942" y="6461"/>
                  </a:cubicBezTo>
                  <a:cubicBezTo>
                    <a:pt x="2024" y="6461"/>
                    <a:pt x="2107" y="6456"/>
                    <a:pt x="2191" y="6445"/>
                  </a:cubicBezTo>
                  <a:lnTo>
                    <a:pt x="22755" y="3629"/>
                  </a:lnTo>
                  <a:cubicBezTo>
                    <a:pt x="23751" y="3493"/>
                    <a:pt x="24449" y="2574"/>
                    <a:pt x="24313" y="1577"/>
                  </a:cubicBezTo>
                  <a:cubicBezTo>
                    <a:pt x="24188" y="663"/>
                    <a:pt x="23406" y="1"/>
                    <a:pt x="225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8"/>
            <p:cNvSpPr/>
            <p:nvPr/>
          </p:nvSpPr>
          <p:spPr>
            <a:xfrm>
              <a:off x="2721200" y="2143225"/>
              <a:ext cx="611225" cy="161500"/>
            </a:xfrm>
            <a:custGeom>
              <a:avLst/>
              <a:gdLst/>
              <a:ahLst/>
              <a:cxnLst/>
              <a:rect l="l" t="t" r="r" b="b"/>
              <a:pathLst>
                <a:path w="24449" h="6460" extrusionOk="0">
                  <a:moveTo>
                    <a:pt x="22510" y="0"/>
                  </a:moveTo>
                  <a:cubicBezTo>
                    <a:pt x="22428" y="0"/>
                    <a:pt x="22344" y="6"/>
                    <a:pt x="22260" y="18"/>
                  </a:cubicBezTo>
                  <a:lnTo>
                    <a:pt x="1696" y="2832"/>
                  </a:lnTo>
                  <a:cubicBezTo>
                    <a:pt x="698" y="2967"/>
                    <a:pt x="0" y="3887"/>
                    <a:pt x="137" y="4885"/>
                  </a:cubicBezTo>
                  <a:cubicBezTo>
                    <a:pt x="262" y="5798"/>
                    <a:pt x="1044" y="6460"/>
                    <a:pt x="1942" y="6460"/>
                  </a:cubicBezTo>
                  <a:cubicBezTo>
                    <a:pt x="2024" y="6460"/>
                    <a:pt x="2107" y="6454"/>
                    <a:pt x="2190" y="6443"/>
                  </a:cubicBezTo>
                  <a:lnTo>
                    <a:pt x="22755" y="3629"/>
                  </a:lnTo>
                  <a:cubicBezTo>
                    <a:pt x="23751" y="3492"/>
                    <a:pt x="24449" y="2574"/>
                    <a:pt x="24313" y="1576"/>
                  </a:cubicBezTo>
                  <a:cubicBezTo>
                    <a:pt x="24189" y="663"/>
                    <a:pt x="23407" y="0"/>
                    <a:pt x="225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8"/>
            <p:cNvSpPr/>
            <p:nvPr/>
          </p:nvSpPr>
          <p:spPr>
            <a:xfrm>
              <a:off x="2747200" y="2384325"/>
              <a:ext cx="238825" cy="110550"/>
            </a:xfrm>
            <a:custGeom>
              <a:avLst/>
              <a:gdLst/>
              <a:ahLst/>
              <a:cxnLst/>
              <a:rect l="l" t="t" r="r" b="b"/>
              <a:pathLst>
                <a:path w="9553" h="4422" extrusionOk="0">
                  <a:moveTo>
                    <a:pt x="7612" y="1"/>
                  </a:moveTo>
                  <a:cubicBezTo>
                    <a:pt x="7530" y="1"/>
                    <a:pt x="7447" y="6"/>
                    <a:pt x="7363" y="18"/>
                  </a:cubicBezTo>
                  <a:lnTo>
                    <a:pt x="1696" y="794"/>
                  </a:lnTo>
                  <a:cubicBezTo>
                    <a:pt x="699" y="929"/>
                    <a:pt x="1" y="1849"/>
                    <a:pt x="138" y="2847"/>
                  </a:cubicBezTo>
                  <a:cubicBezTo>
                    <a:pt x="262" y="3760"/>
                    <a:pt x="1045" y="4422"/>
                    <a:pt x="1943" y="4422"/>
                  </a:cubicBezTo>
                  <a:cubicBezTo>
                    <a:pt x="2025" y="4422"/>
                    <a:pt x="2108" y="4416"/>
                    <a:pt x="2191" y="4405"/>
                  </a:cubicBezTo>
                  <a:lnTo>
                    <a:pt x="7857" y="3629"/>
                  </a:lnTo>
                  <a:cubicBezTo>
                    <a:pt x="8854" y="3493"/>
                    <a:pt x="9552" y="2574"/>
                    <a:pt x="9415" y="1576"/>
                  </a:cubicBezTo>
                  <a:cubicBezTo>
                    <a:pt x="9291" y="663"/>
                    <a:pt x="8508" y="1"/>
                    <a:pt x="76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78"/>
            <p:cNvSpPr/>
            <p:nvPr/>
          </p:nvSpPr>
          <p:spPr>
            <a:xfrm>
              <a:off x="3021925" y="2346725"/>
              <a:ext cx="238800" cy="110550"/>
            </a:xfrm>
            <a:custGeom>
              <a:avLst/>
              <a:gdLst/>
              <a:ahLst/>
              <a:cxnLst/>
              <a:rect l="l" t="t" r="r" b="b"/>
              <a:pathLst>
                <a:path w="9552" h="4422" extrusionOk="0">
                  <a:moveTo>
                    <a:pt x="7611" y="0"/>
                  </a:moveTo>
                  <a:cubicBezTo>
                    <a:pt x="7529" y="0"/>
                    <a:pt x="7446" y="6"/>
                    <a:pt x="7363" y="17"/>
                  </a:cubicBezTo>
                  <a:lnTo>
                    <a:pt x="1696" y="793"/>
                  </a:lnTo>
                  <a:cubicBezTo>
                    <a:pt x="698" y="929"/>
                    <a:pt x="1" y="1849"/>
                    <a:pt x="136" y="2846"/>
                  </a:cubicBezTo>
                  <a:cubicBezTo>
                    <a:pt x="262" y="3759"/>
                    <a:pt x="1044" y="4421"/>
                    <a:pt x="1941" y="4421"/>
                  </a:cubicBezTo>
                  <a:cubicBezTo>
                    <a:pt x="2023" y="4421"/>
                    <a:pt x="2106" y="4416"/>
                    <a:pt x="2189" y="4404"/>
                  </a:cubicBezTo>
                  <a:lnTo>
                    <a:pt x="7857" y="3629"/>
                  </a:lnTo>
                  <a:cubicBezTo>
                    <a:pt x="8854" y="3493"/>
                    <a:pt x="9552" y="2573"/>
                    <a:pt x="9415" y="1576"/>
                  </a:cubicBezTo>
                  <a:cubicBezTo>
                    <a:pt x="9290" y="663"/>
                    <a:pt x="8508" y="0"/>
                    <a:pt x="7611"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78"/>
            <p:cNvSpPr/>
            <p:nvPr/>
          </p:nvSpPr>
          <p:spPr>
            <a:xfrm>
              <a:off x="2773250" y="2523450"/>
              <a:ext cx="611250" cy="161550"/>
            </a:xfrm>
            <a:custGeom>
              <a:avLst/>
              <a:gdLst/>
              <a:ahLst/>
              <a:cxnLst/>
              <a:rect l="l" t="t" r="r" b="b"/>
              <a:pathLst>
                <a:path w="24450" h="6462" extrusionOk="0">
                  <a:moveTo>
                    <a:pt x="22508" y="1"/>
                  </a:moveTo>
                  <a:cubicBezTo>
                    <a:pt x="22426" y="1"/>
                    <a:pt x="22343" y="6"/>
                    <a:pt x="22259" y="18"/>
                  </a:cubicBezTo>
                  <a:lnTo>
                    <a:pt x="1695" y="2833"/>
                  </a:lnTo>
                  <a:cubicBezTo>
                    <a:pt x="699" y="2969"/>
                    <a:pt x="1" y="3889"/>
                    <a:pt x="137" y="4886"/>
                  </a:cubicBezTo>
                  <a:cubicBezTo>
                    <a:pt x="262" y="5799"/>
                    <a:pt x="1044" y="6461"/>
                    <a:pt x="1941" y="6461"/>
                  </a:cubicBezTo>
                  <a:cubicBezTo>
                    <a:pt x="2023" y="6461"/>
                    <a:pt x="2106" y="6456"/>
                    <a:pt x="2190" y="6444"/>
                  </a:cubicBezTo>
                  <a:lnTo>
                    <a:pt x="22754" y="3629"/>
                  </a:lnTo>
                  <a:cubicBezTo>
                    <a:pt x="23752" y="3493"/>
                    <a:pt x="24449" y="2574"/>
                    <a:pt x="24312" y="1577"/>
                  </a:cubicBezTo>
                  <a:cubicBezTo>
                    <a:pt x="24188" y="663"/>
                    <a:pt x="23405" y="1"/>
                    <a:pt x="225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78"/>
            <p:cNvSpPr/>
            <p:nvPr/>
          </p:nvSpPr>
          <p:spPr>
            <a:xfrm>
              <a:off x="2799275" y="2732825"/>
              <a:ext cx="470700" cy="142300"/>
            </a:xfrm>
            <a:custGeom>
              <a:avLst/>
              <a:gdLst/>
              <a:ahLst/>
              <a:cxnLst/>
              <a:rect l="l" t="t" r="r" b="b"/>
              <a:pathLst>
                <a:path w="18828" h="5692" extrusionOk="0">
                  <a:moveTo>
                    <a:pt x="16889" y="0"/>
                  </a:moveTo>
                  <a:cubicBezTo>
                    <a:pt x="16807" y="0"/>
                    <a:pt x="16723" y="6"/>
                    <a:pt x="16639" y="18"/>
                  </a:cubicBezTo>
                  <a:lnTo>
                    <a:pt x="1695" y="2063"/>
                  </a:lnTo>
                  <a:cubicBezTo>
                    <a:pt x="697" y="2200"/>
                    <a:pt x="1" y="3118"/>
                    <a:pt x="136" y="4116"/>
                  </a:cubicBezTo>
                  <a:cubicBezTo>
                    <a:pt x="262" y="5029"/>
                    <a:pt x="1042" y="5691"/>
                    <a:pt x="1939" y="5691"/>
                  </a:cubicBezTo>
                  <a:cubicBezTo>
                    <a:pt x="2022" y="5691"/>
                    <a:pt x="2105" y="5686"/>
                    <a:pt x="2189" y="5674"/>
                  </a:cubicBezTo>
                  <a:lnTo>
                    <a:pt x="17134" y="3629"/>
                  </a:lnTo>
                  <a:cubicBezTo>
                    <a:pt x="18131" y="3492"/>
                    <a:pt x="18828" y="2574"/>
                    <a:pt x="18692" y="1576"/>
                  </a:cubicBezTo>
                  <a:cubicBezTo>
                    <a:pt x="18566" y="663"/>
                    <a:pt x="17786" y="0"/>
                    <a:pt x="16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78"/>
            <p:cNvSpPr/>
            <p:nvPr/>
          </p:nvSpPr>
          <p:spPr>
            <a:xfrm>
              <a:off x="1764000" y="1945100"/>
              <a:ext cx="939975" cy="1229325"/>
            </a:xfrm>
            <a:custGeom>
              <a:avLst/>
              <a:gdLst/>
              <a:ahLst/>
              <a:cxnLst/>
              <a:rect l="l" t="t" r="r" b="b"/>
              <a:pathLst>
                <a:path w="37599" h="49173" extrusionOk="0">
                  <a:moveTo>
                    <a:pt x="33569" y="1"/>
                  </a:moveTo>
                  <a:lnTo>
                    <a:pt x="1" y="2926"/>
                  </a:lnTo>
                  <a:lnTo>
                    <a:pt x="4030" y="49172"/>
                  </a:lnTo>
                  <a:lnTo>
                    <a:pt x="37599" y="46248"/>
                  </a:lnTo>
                  <a:lnTo>
                    <a:pt x="3356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78"/>
            <p:cNvSpPr/>
            <p:nvPr/>
          </p:nvSpPr>
          <p:spPr>
            <a:xfrm>
              <a:off x="1895100" y="2114300"/>
              <a:ext cx="612100" cy="136200"/>
            </a:xfrm>
            <a:custGeom>
              <a:avLst/>
              <a:gdLst/>
              <a:ahLst/>
              <a:cxnLst/>
              <a:rect l="l" t="t" r="r" b="b"/>
              <a:pathLst>
                <a:path w="24484" h="5448" extrusionOk="0">
                  <a:moveTo>
                    <a:pt x="22583" y="1"/>
                  </a:moveTo>
                  <a:cubicBezTo>
                    <a:pt x="22530" y="1"/>
                    <a:pt x="22476" y="3"/>
                    <a:pt x="22423" y="8"/>
                  </a:cubicBezTo>
                  <a:lnTo>
                    <a:pt x="1745" y="1809"/>
                  </a:lnTo>
                  <a:cubicBezTo>
                    <a:pt x="742" y="1897"/>
                    <a:pt x="0" y="2781"/>
                    <a:pt x="88" y="3784"/>
                  </a:cubicBezTo>
                  <a:cubicBezTo>
                    <a:pt x="170" y="4732"/>
                    <a:pt x="966" y="5448"/>
                    <a:pt x="1901" y="5448"/>
                  </a:cubicBezTo>
                  <a:cubicBezTo>
                    <a:pt x="1954" y="5448"/>
                    <a:pt x="2008" y="5445"/>
                    <a:pt x="2061" y="5441"/>
                  </a:cubicBezTo>
                  <a:lnTo>
                    <a:pt x="22739" y="3639"/>
                  </a:lnTo>
                  <a:cubicBezTo>
                    <a:pt x="23742" y="3552"/>
                    <a:pt x="24484" y="2668"/>
                    <a:pt x="24396" y="1665"/>
                  </a:cubicBezTo>
                  <a:cubicBezTo>
                    <a:pt x="24314" y="716"/>
                    <a:pt x="23518" y="1"/>
                    <a:pt x="225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78"/>
            <p:cNvSpPr/>
            <p:nvPr/>
          </p:nvSpPr>
          <p:spPr>
            <a:xfrm>
              <a:off x="1911725" y="2305475"/>
              <a:ext cx="612150" cy="136225"/>
            </a:xfrm>
            <a:custGeom>
              <a:avLst/>
              <a:gdLst/>
              <a:ahLst/>
              <a:cxnLst/>
              <a:rect l="l" t="t" r="r" b="b"/>
              <a:pathLst>
                <a:path w="24486" h="5449" extrusionOk="0">
                  <a:moveTo>
                    <a:pt x="22587" y="1"/>
                  </a:moveTo>
                  <a:cubicBezTo>
                    <a:pt x="22533" y="1"/>
                    <a:pt x="22479" y="3"/>
                    <a:pt x="22425" y="8"/>
                  </a:cubicBezTo>
                  <a:lnTo>
                    <a:pt x="1746" y="1810"/>
                  </a:lnTo>
                  <a:cubicBezTo>
                    <a:pt x="743" y="1897"/>
                    <a:pt x="1" y="2781"/>
                    <a:pt x="88" y="3784"/>
                  </a:cubicBezTo>
                  <a:cubicBezTo>
                    <a:pt x="171" y="4733"/>
                    <a:pt x="966" y="5448"/>
                    <a:pt x="1902" y="5448"/>
                  </a:cubicBezTo>
                  <a:cubicBezTo>
                    <a:pt x="1955" y="5448"/>
                    <a:pt x="2008" y="5446"/>
                    <a:pt x="2062" y="5441"/>
                  </a:cubicBezTo>
                  <a:lnTo>
                    <a:pt x="22740" y="3638"/>
                  </a:lnTo>
                  <a:cubicBezTo>
                    <a:pt x="23743" y="3551"/>
                    <a:pt x="24486" y="2668"/>
                    <a:pt x="24398" y="1665"/>
                  </a:cubicBezTo>
                  <a:cubicBezTo>
                    <a:pt x="24316" y="716"/>
                    <a:pt x="23520" y="1"/>
                    <a:pt x="225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78"/>
            <p:cNvSpPr/>
            <p:nvPr/>
          </p:nvSpPr>
          <p:spPr>
            <a:xfrm>
              <a:off x="1928400" y="2496650"/>
              <a:ext cx="612125" cy="136200"/>
            </a:xfrm>
            <a:custGeom>
              <a:avLst/>
              <a:gdLst/>
              <a:ahLst/>
              <a:cxnLst/>
              <a:rect l="l" t="t" r="r" b="b"/>
              <a:pathLst>
                <a:path w="24485" h="5448" extrusionOk="0">
                  <a:moveTo>
                    <a:pt x="22583" y="0"/>
                  </a:moveTo>
                  <a:cubicBezTo>
                    <a:pt x="22530" y="0"/>
                    <a:pt x="22477" y="3"/>
                    <a:pt x="22423" y="7"/>
                  </a:cubicBezTo>
                  <a:lnTo>
                    <a:pt x="1746" y="1809"/>
                  </a:lnTo>
                  <a:cubicBezTo>
                    <a:pt x="743" y="1896"/>
                    <a:pt x="1" y="2781"/>
                    <a:pt x="88" y="3784"/>
                  </a:cubicBezTo>
                  <a:cubicBezTo>
                    <a:pt x="171" y="4732"/>
                    <a:pt x="966" y="5448"/>
                    <a:pt x="1902" y="5448"/>
                  </a:cubicBezTo>
                  <a:cubicBezTo>
                    <a:pt x="1955" y="5448"/>
                    <a:pt x="2008" y="5445"/>
                    <a:pt x="2062" y="5441"/>
                  </a:cubicBezTo>
                  <a:lnTo>
                    <a:pt x="22740" y="3639"/>
                  </a:lnTo>
                  <a:cubicBezTo>
                    <a:pt x="23742" y="3552"/>
                    <a:pt x="24484" y="2668"/>
                    <a:pt x="24397" y="1665"/>
                  </a:cubicBezTo>
                  <a:cubicBezTo>
                    <a:pt x="24314" y="716"/>
                    <a:pt x="23519" y="0"/>
                    <a:pt x="225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78"/>
            <p:cNvSpPr/>
            <p:nvPr/>
          </p:nvSpPr>
          <p:spPr>
            <a:xfrm>
              <a:off x="1945075" y="2687825"/>
              <a:ext cx="612150" cy="136225"/>
            </a:xfrm>
            <a:custGeom>
              <a:avLst/>
              <a:gdLst/>
              <a:ahLst/>
              <a:cxnLst/>
              <a:rect l="l" t="t" r="r" b="b"/>
              <a:pathLst>
                <a:path w="24486" h="5449" extrusionOk="0">
                  <a:moveTo>
                    <a:pt x="22584" y="1"/>
                  </a:moveTo>
                  <a:cubicBezTo>
                    <a:pt x="22530" y="1"/>
                    <a:pt x="22477" y="3"/>
                    <a:pt x="22423" y="8"/>
                  </a:cubicBezTo>
                  <a:lnTo>
                    <a:pt x="1746" y="1810"/>
                  </a:lnTo>
                  <a:cubicBezTo>
                    <a:pt x="743" y="1897"/>
                    <a:pt x="1" y="2780"/>
                    <a:pt x="88" y="3783"/>
                  </a:cubicBezTo>
                  <a:cubicBezTo>
                    <a:pt x="171" y="4733"/>
                    <a:pt x="966" y="5448"/>
                    <a:pt x="1901" y="5448"/>
                  </a:cubicBezTo>
                  <a:cubicBezTo>
                    <a:pt x="1954" y="5448"/>
                    <a:pt x="2008" y="5446"/>
                    <a:pt x="2062" y="5441"/>
                  </a:cubicBezTo>
                  <a:lnTo>
                    <a:pt x="22739" y="3638"/>
                  </a:lnTo>
                  <a:cubicBezTo>
                    <a:pt x="23742" y="3552"/>
                    <a:pt x="24485" y="2667"/>
                    <a:pt x="24398" y="1664"/>
                  </a:cubicBezTo>
                  <a:cubicBezTo>
                    <a:pt x="24315" y="715"/>
                    <a:pt x="23519" y="1"/>
                    <a:pt x="225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78"/>
            <p:cNvSpPr/>
            <p:nvPr/>
          </p:nvSpPr>
          <p:spPr>
            <a:xfrm>
              <a:off x="1961725" y="2891325"/>
              <a:ext cx="470850" cy="123875"/>
            </a:xfrm>
            <a:custGeom>
              <a:avLst/>
              <a:gdLst/>
              <a:ahLst/>
              <a:cxnLst/>
              <a:rect l="l" t="t" r="r" b="b"/>
              <a:pathLst>
                <a:path w="18834" h="4955" extrusionOk="0">
                  <a:moveTo>
                    <a:pt x="16933" y="1"/>
                  </a:moveTo>
                  <a:cubicBezTo>
                    <a:pt x="16880" y="1"/>
                    <a:pt x="16827" y="3"/>
                    <a:pt x="16773" y="8"/>
                  </a:cubicBezTo>
                  <a:lnTo>
                    <a:pt x="1745" y="1317"/>
                  </a:lnTo>
                  <a:cubicBezTo>
                    <a:pt x="742" y="1403"/>
                    <a:pt x="0" y="2288"/>
                    <a:pt x="89" y="3291"/>
                  </a:cubicBezTo>
                  <a:cubicBezTo>
                    <a:pt x="170" y="4239"/>
                    <a:pt x="967" y="4954"/>
                    <a:pt x="1902" y="4954"/>
                  </a:cubicBezTo>
                  <a:cubicBezTo>
                    <a:pt x="1955" y="4954"/>
                    <a:pt x="2009" y="4952"/>
                    <a:pt x="2063" y="4947"/>
                  </a:cubicBezTo>
                  <a:lnTo>
                    <a:pt x="17089" y="3638"/>
                  </a:lnTo>
                  <a:cubicBezTo>
                    <a:pt x="18092" y="3550"/>
                    <a:pt x="18834" y="2667"/>
                    <a:pt x="18747" y="1664"/>
                  </a:cubicBezTo>
                  <a:cubicBezTo>
                    <a:pt x="18664" y="715"/>
                    <a:pt x="17867" y="1"/>
                    <a:pt x="16933"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78"/>
            <p:cNvSpPr/>
            <p:nvPr/>
          </p:nvSpPr>
          <p:spPr>
            <a:xfrm>
              <a:off x="2784475" y="1888875"/>
              <a:ext cx="897325" cy="1199800"/>
            </a:xfrm>
            <a:custGeom>
              <a:avLst/>
              <a:gdLst/>
              <a:ahLst/>
              <a:cxnLst/>
              <a:rect l="l" t="t" r="r" b="b"/>
              <a:pathLst>
                <a:path w="35893" h="47992" extrusionOk="0">
                  <a:moveTo>
                    <a:pt x="33658" y="0"/>
                  </a:moveTo>
                  <a:lnTo>
                    <a:pt x="1" y="1623"/>
                  </a:lnTo>
                  <a:lnTo>
                    <a:pt x="2237" y="47991"/>
                  </a:lnTo>
                  <a:lnTo>
                    <a:pt x="35893" y="46368"/>
                  </a:lnTo>
                  <a:lnTo>
                    <a:pt x="3365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78"/>
            <p:cNvSpPr/>
            <p:nvPr/>
          </p:nvSpPr>
          <p:spPr>
            <a:xfrm>
              <a:off x="2909150" y="2052175"/>
              <a:ext cx="611775" cy="116200"/>
            </a:xfrm>
            <a:custGeom>
              <a:avLst/>
              <a:gdLst/>
              <a:ahLst/>
              <a:cxnLst/>
              <a:rect l="l" t="t" r="r" b="b"/>
              <a:pathLst>
                <a:path w="24471" h="4648" extrusionOk="0">
                  <a:moveTo>
                    <a:pt x="22602" y="0"/>
                  </a:moveTo>
                  <a:cubicBezTo>
                    <a:pt x="22573" y="0"/>
                    <a:pt x="22543" y="1"/>
                    <a:pt x="22513" y="3"/>
                  </a:cubicBezTo>
                  <a:lnTo>
                    <a:pt x="1781" y="1004"/>
                  </a:lnTo>
                  <a:cubicBezTo>
                    <a:pt x="777" y="1053"/>
                    <a:pt x="1" y="1906"/>
                    <a:pt x="49" y="2912"/>
                  </a:cubicBezTo>
                  <a:cubicBezTo>
                    <a:pt x="96" y="3888"/>
                    <a:pt x="901" y="4647"/>
                    <a:pt x="1868" y="4647"/>
                  </a:cubicBezTo>
                  <a:cubicBezTo>
                    <a:pt x="1897" y="4647"/>
                    <a:pt x="1927" y="4647"/>
                    <a:pt x="1957" y="4645"/>
                  </a:cubicBezTo>
                  <a:lnTo>
                    <a:pt x="22689" y="3644"/>
                  </a:lnTo>
                  <a:cubicBezTo>
                    <a:pt x="23695" y="3595"/>
                    <a:pt x="24471" y="2741"/>
                    <a:pt x="24422" y="1736"/>
                  </a:cubicBezTo>
                  <a:cubicBezTo>
                    <a:pt x="24374" y="760"/>
                    <a:pt x="23569" y="0"/>
                    <a:pt x="226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78"/>
            <p:cNvSpPr/>
            <p:nvPr/>
          </p:nvSpPr>
          <p:spPr>
            <a:xfrm>
              <a:off x="2918400" y="2243875"/>
              <a:ext cx="611775" cy="116150"/>
            </a:xfrm>
            <a:custGeom>
              <a:avLst/>
              <a:gdLst/>
              <a:ahLst/>
              <a:cxnLst/>
              <a:rect l="l" t="t" r="r" b="b"/>
              <a:pathLst>
                <a:path w="24471" h="4646" extrusionOk="0">
                  <a:moveTo>
                    <a:pt x="22603" y="0"/>
                  </a:moveTo>
                  <a:cubicBezTo>
                    <a:pt x="22574" y="0"/>
                    <a:pt x="22544" y="1"/>
                    <a:pt x="22514" y="2"/>
                  </a:cubicBezTo>
                  <a:lnTo>
                    <a:pt x="1782" y="1003"/>
                  </a:lnTo>
                  <a:cubicBezTo>
                    <a:pt x="776" y="1051"/>
                    <a:pt x="0" y="1906"/>
                    <a:pt x="49" y="2912"/>
                  </a:cubicBezTo>
                  <a:cubicBezTo>
                    <a:pt x="96" y="3886"/>
                    <a:pt x="902" y="4646"/>
                    <a:pt x="1868" y="4646"/>
                  </a:cubicBezTo>
                  <a:cubicBezTo>
                    <a:pt x="1897" y="4646"/>
                    <a:pt x="1927" y="4645"/>
                    <a:pt x="1957" y="4644"/>
                  </a:cubicBezTo>
                  <a:lnTo>
                    <a:pt x="22689" y="3643"/>
                  </a:lnTo>
                  <a:cubicBezTo>
                    <a:pt x="23695" y="3595"/>
                    <a:pt x="24470" y="2740"/>
                    <a:pt x="24422" y="1735"/>
                  </a:cubicBezTo>
                  <a:cubicBezTo>
                    <a:pt x="24375" y="760"/>
                    <a:pt x="23569" y="0"/>
                    <a:pt x="226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8"/>
            <p:cNvSpPr/>
            <p:nvPr/>
          </p:nvSpPr>
          <p:spPr>
            <a:xfrm>
              <a:off x="2927650" y="2453675"/>
              <a:ext cx="236275" cy="98050"/>
            </a:xfrm>
            <a:custGeom>
              <a:avLst/>
              <a:gdLst/>
              <a:ahLst/>
              <a:cxnLst/>
              <a:rect l="l" t="t" r="r" b="b"/>
              <a:pathLst>
                <a:path w="9451" h="3922" extrusionOk="0">
                  <a:moveTo>
                    <a:pt x="7586" y="0"/>
                  </a:moveTo>
                  <a:cubicBezTo>
                    <a:pt x="7556" y="0"/>
                    <a:pt x="7525" y="1"/>
                    <a:pt x="7494" y="3"/>
                  </a:cubicBezTo>
                  <a:lnTo>
                    <a:pt x="1782" y="278"/>
                  </a:lnTo>
                  <a:cubicBezTo>
                    <a:pt x="776" y="327"/>
                    <a:pt x="0" y="1181"/>
                    <a:pt x="49" y="2186"/>
                  </a:cubicBezTo>
                  <a:cubicBezTo>
                    <a:pt x="96" y="3162"/>
                    <a:pt x="902" y="3921"/>
                    <a:pt x="1869" y="3921"/>
                  </a:cubicBezTo>
                  <a:cubicBezTo>
                    <a:pt x="1898" y="3921"/>
                    <a:pt x="1928" y="3921"/>
                    <a:pt x="1958" y="3919"/>
                  </a:cubicBezTo>
                  <a:lnTo>
                    <a:pt x="7671" y="3642"/>
                  </a:lnTo>
                  <a:cubicBezTo>
                    <a:pt x="8675" y="3594"/>
                    <a:pt x="9451" y="2740"/>
                    <a:pt x="9402" y="1734"/>
                  </a:cubicBezTo>
                  <a:cubicBezTo>
                    <a:pt x="9355" y="759"/>
                    <a:pt x="8551" y="0"/>
                    <a:pt x="75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8"/>
            <p:cNvSpPr/>
            <p:nvPr/>
          </p:nvSpPr>
          <p:spPr>
            <a:xfrm>
              <a:off x="3204575" y="2440300"/>
              <a:ext cx="236300" cy="98050"/>
            </a:xfrm>
            <a:custGeom>
              <a:avLst/>
              <a:gdLst/>
              <a:ahLst/>
              <a:cxnLst/>
              <a:rect l="l" t="t" r="r" b="b"/>
              <a:pathLst>
                <a:path w="9452" h="3922" extrusionOk="0">
                  <a:moveTo>
                    <a:pt x="7584" y="0"/>
                  </a:moveTo>
                  <a:cubicBezTo>
                    <a:pt x="7554" y="0"/>
                    <a:pt x="7525" y="1"/>
                    <a:pt x="7495" y="3"/>
                  </a:cubicBezTo>
                  <a:lnTo>
                    <a:pt x="1782" y="278"/>
                  </a:lnTo>
                  <a:cubicBezTo>
                    <a:pt x="776" y="327"/>
                    <a:pt x="1" y="1180"/>
                    <a:pt x="49" y="2186"/>
                  </a:cubicBezTo>
                  <a:cubicBezTo>
                    <a:pt x="96" y="3162"/>
                    <a:pt x="902" y="3921"/>
                    <a:pt x="1869" y="3921"/>
                  </a:cubicBezTo>
                  <a:cubicBezTo>
                    <a:pt x="1899" y="3921"/>
                    <a:pt x="1928" y="3921"/>
                    <a:pt x="1958" y="3919"/>
                  </a:cubicBezTo>
                  <a:lnTo>
                    <a:pt x="7671" y="3644"/>
                  </a:lnTo>
                  <a:cubicBezTo>
                    <a:pt x="8675" y="3595"/>
                    <a:pt x="9451" y="2740"/>
                    <a:pt x="9403" y="1734"/>
                  </a:cubicBezTo>
                  <a:cubicBezTo>
                    <a:pt x="9356" y="760"/>
                    <a:pt x="8551" y="0"/>
                    <a:pt x="75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8"/>
            <p:cNvSpPr/>
            <p:nvPr/>
          </p:nvSpPr>
          <p:spPr>
            <a:xfrm>
              <a:off x="2936925" y="2627225"/>
              <a:ext cx="611775" cy="116150"/>
            </a:xfrm>
            <a:custGeom>
              <a:avLst/>
              <a:gdLst/>
              <a:ahLst/>
              <a:cxnLst/>
              <a:rect l="l" t="t" r="r" b="b"/>
              <a:pathLst>
                <a:path w="24471" h="4646" extrusionOk="0">
                  <a:moveTo>
                    <a:pt x="22602" y="0"/>
                  </a:moveTo>
                  <a:cubicBezTo>
                    <a:pt x="22572" y="0"/>
                    <a:pt x="22543" y="1"/>
                    <a:pt x="22513" y="2"/>
                  </a:cubicBezTo>
                  <a:lnTo>
                    <a:pt x="1780" y="1003"/>
                  </a:lnTo>
                  <a:cubicBezTo>
                    <a:pt x="775" y="1051"/>
                    <a:pt x="0" y="1906"/>
                    <a:pt x="49" y="2911"/>
                  </a:cubicBezTo>
                  <a:cubicBezTo>
                    <a:pt x="96" y="3886"/>
                    <a:pt x="901" y="4646"/>
                    <a:pt x="1867" y="4646"/>
                  </a:cubicBezTo>
                  <a:cubicBezTo>
                    <a:pt x="1897" y="4646"/>
                    <a:pt x="1927" y="4645"/>
                    <a:pt x="1957" y="4644"/>
                  </a:cubicBezTo>
                  <a:lnTo>
                    <a:pt x="22689" y="3643"/>
                  </a:lnTo>
                  <a:cubicBezTo>
                    <a:pt x="23695" y="3594"/>
                    <a:pt x="24470" y="2740"/>
                    <a:pt x="24421" y="1734"/>
                  </a:cubicBezTo>
                  <a:cubicBezTo>
                    <a:pt x="24374" y="758"/>
                    <a:pt x="23568" y="0"/>
                    <a:pt x="226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78"/>
            <p:cNvSpPr/>
            <p:nvPr/>
          </p:nvSpPr>
          <p:spPr>
            <a:xfrm>
              <a:off x="2946175" y="2825700"/>
              <a:ext cx="470125" cy="109350"/>
            </a:xfrm>
            <a:custGeom>
              <a:avLst/>
              <a:gdLst/>
              <a:ahLst/>
              <a:cxnLst/>
              <a:rect l="l" t="t" r="r" b="b"/>
              <a:pathLst>
                <a:path w="18805" h="4374" extrusionOk="0">
                  <a:moveTo>
                    <a:pt x="16936" y="1"/>
                  </a:moveTo>
                  <a:cubicBezTo>
                    <a:pt x="16906" y="1"/>
                    <a:pt x="16877" y="1"/>
                    <a:pt x="16847" y="3"/>
                  </a:cubicBezTo>
                  <a:lnTo>
                    <a:pt x="1782" y="730"/>
                  </a:lnTo>
                  <a:cubicBezTo>
                    <a:pt x="776" y="779"/>
                    <a:pt x="0" y="1634"/>
                    <a:pt x="48" y="2639"/>
                  </a:cubicBezTo>
                  <a:cubicBezTo>
                    <a:pt x="95" y="3614"/>
                    <a:pt x="899" y="4373"/>
                    <a:pt x="1865" y="4373"/>
                  </a:cubicBezTo>
                  <a:cubicBezTo>
                    <a:pt x="1895" y="4373"/>
                    <a:pt x="1926" y="4373"/>
                    <a:pt x="1956" y="4371"/>
                  </a:cubicBezTo>
                  <a:lnTo>
                    <a:pt x="17023" y="3645"/>
                  </a:lnTo>
                  <a:cubicBezTo>
                    <a:pt x="18029" y="3595"/>
                    <a:pt x="18804" y="2742"/>
                    <a:pt x="18755" y="1736"/>
                  </a:cubicBezTo>
                  <a:cubicBezTo>
                    <a:pt x="18708" y="760"/>
                    <a:pt x="17902" y="1"/>
                    <a:pt x="16936"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78"/>
            <p:cNvSpPr/>
            <p:nvPr/>
          </p:nvSpPr>
          <p:spPr>
            <a:xfrm>
              <a:off x="1302600" y="2644900"/>
              <a:ext cx="2886075" cy="2106675"/>
            </a:xfrm>
            <a:custGeom>
              <a:avLst/>
              <a:gdLst/>
              <a:ahLst/>
              <a:cxnLst/>
              <a:rect l="l" t="t" r="r" b="b"/>
              <a:pathLst>
                <a:path w="115443" h="84267" extrusionOk="0">
                  <a:moveTo>
                    <a:pt x="36554" y="1"/>
                  </a:moveTo>
                  <a:cubicBezTo>
                    <a:pt x="36294" y="1"/>
                    <a:pt x="36031" y="16"/>
                    <a:pt x="35765" y="47"/>
                  </a:cubicBezTo>
                  <a:lnTo>
                    <a:pt x="6535" y="3465"/>
                  </a:lnTo>
                  <a:cubicBezTo>
                    <a:pt x="2887" y="3892"/>
                    <a:pt x="1" y="7131"/>
                    <a:pt x="85" y="10701"/>
                  </a:cubicBezTo>
                  <a:lnTo>
                    <a:pt x="1745" y="80333"/>
                  </a:lnTo>
                  <a:cubicBezTo>
                    <a:pt x="1798" y="82600"/>
                    <a:pt x="3583" y="84267"/>
                    <a:pt x="5833" y="84267"/>
                  </a:cubicBezTo>
                  <a:cubicBezTo>
                    <a:pt x="6012" y="84267"/>
                    <a:pt x="6194" y="84256"/>
                    <a:pt x="6378" y="84235"/>
                  </a:cubicBezTo>
                  <a:lnTo>
                    <a:pt x="110963" y="72004"/>
                  </a:lnTo>
                  <a:cubicBezTo>
                    <a:pt x="113464" y="71711"/>
                    <a:pt x="115443" y="69490"/>
                    <a:pt x="115385" y="67041"/>
                  </a:cubicBezTo>
                  <a:lnTo>
                    <a:pt x="113950" y="6848"/>
                  </a:lnTo>
                  <a:cubicBezTo>
                    <a:pt x="113897" y="4579"/>
                    <a:pt x="112111" y="2913"/>
                    <a:pt x="109860" y="2913"/>
                  </a:cubicBezTo>
                  <a:cubicBezTo>
                    <a:pt x="109682" y="2913"/>
                    <a:pt x="109501" y="2923"/>
                    <a:pt x="109317" y="2944"/>
                  </a:cubicBezTo>
                  <a:lnTo>
                    <a:pt x="48587" y="10048"/>
                  </a:lnTo>
                  <a:cubicBezTo>
                    <a:pt x="48355" y="10075"/>
                    <a:pt x="48125" y="10088"/>
                    <a:pt x="47898" y="10088"/>
                  </a:cubicBezTo>
                  <a:cubicBezTo>
                    <a:pt x="45499" y="10088"/>
                    <a:pt x="43462" y="8600"/>
                    <a:pt x="42856" y="6321"/>
                  </a:cubicBezTo>
                  <a:lnTo>
                    <a:pt x="42319" y="4308"/>
                  </a:lnTo>
                  <a:cubicBezTo>
                    <a:pt x="41625" y="1700"/>
                    <a:pt x="39297" y="1"/>
                    <a:pt x="36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8"/>
            <p:cNvSpPr/>
            <p:nvPr/>
          </p:nvSpPr>
          <p:spPr>
            <a:xfrm>
              <a:off x="4565850" y="1942625"/>
              <a:ext cx="364500" cy="540625"/>
            </a:xfrm>
            <a:custGeom>
              <a:avLst/>
              <a:gdLst/>
              <a:ahLst/>
              <a:cxnLst/>
              <a:rect l="l" t="t" r="r" b="b"/>
              <a:pathLst>
                <a:path w="14580" h="21625" extrusionOk="0">
                  <a:moveTo>
                    <a:pt x="10056" y="0"/>
                  </a:moveTo>
                  <a:cubicBezTo>
                    <a:pt x="9571" y="2204"/>
                    <a:pt x="9071" y="4436"/>
                    <a:pt x="8606" y="6661"/>
                  </a:cubicBezTo>
                  <a:lnTo>
                    <a:pt x="7170" y="13340"/>
                  </a:lnTo>
                  <a:lnTo>
                    <a:pt x="6456" y="16681"/>
                  </a:lnTo>
                  <a:lnTo>
                    <a:pt x="6315" y="17355"/>
                  </a:lnTo>
                  <a:cubicBezTo>
                    <a:pt x="6276" y="17518"/>
                    <a:pt x="6230" y="17648"/>
                    <a:pt x="6203" y="17732"/>
                  </a:cubicBezTo>
                  <a:cubicBezTo>
                    <a:pt x="6176" y="17818"/>
                    <a:pt x="6168" y="17834"/>
                    <a:pt x="6203" y="17834"/>
                  </a:cubicBezTo>
                  <a:cubicBezTo>
                    <a:pt x="6213" y="17833"/>
                    <a:pt x="6225" y="17832"/>
                    <a:pt x="6238" y="17832"/>
                  </a:cubicBezTo>
                  <a:cubicBezTo>
                    <a:pt x="6269" y="17832"/>
                    <a:pt x="6301" y="17836"/>
                    <a:pt x="6296" y="17853"/>
                  </a:cubicBezTo>
                  <a:cubicBezTo>
                    <a:pt x="6294" y="17881"/>
                    <a:pt x="6222" y="17900"/>
                    <a:pt x="6108" y="17900"/>
                  </a:cubicBezTo>
                  <a:cubicBezTo>
                    <a:pt x="5977" y="17900"/>
                    <a:pt x="5789" y="17875"/>
                    <a:pt x="5589" y="17810"/>
                  </a:cubicBezTo>
                  <a:cubicBezTo>
                    <a:pt x="5204" y="17702"/>
                    <a:pt x="4766" y="17503"/>
                    <a:pt x="4329" y="17264"/>
                  </a:cubicBezTo>
                  <a:cubicBezTo>
                    <a:pt x="3453" y="16793"/>
                    <a:pt x="2531" y="16149"/>
                    <a:pt x="1702" y="15518"/>
                  </a:cubicBezTo>
                  <a:lnTo>
                    <a:pt x="1" y="17049"/>
                  </a:lnTo>
                  <a:cubicBezTo>
                    <a:pt x="729" y="18089"/>
                    <a:pt x="1505" y="18994"/>
                    <a:pt x="2489" y="19855"/>
                  </a:cubicBezTo>
                  <a:cubicBezTo>
                    <a:pt x="2984" y="20277"/>
                    <a:pt x="3526" y="20680"/>
                    <a:pt x="4189" y="21031"/>
                  </a:cubicBezTo>
                  <a:cubicBezTo>
                    <a:pt x="4782" y="21322"/>
                    <a:pt x="5495" y="21625"/>
                    <a:pt x="6449" y="21625"/>
                  </a:cubicBezTo>
                  <a:cubicBezTo>
                    <a:pt x="6566" y="21625"/>
                    <a:pt x="6686" y="21620"/>
                    <a:pt x="6811" y="21610"/>
                  </a:cubicBezTo>
                  <a:cubicBezTo>
                    <a:pt x="7370" y="21561"/>
                    <a:pt x="7983" y="21344"/>
                    <a:pt x="8482" y="21008"/>
                  </a:cubicBezTo>
                  <a:cubicBezTo>
                    <a:pt x="8979" y="20672"/>
                    <a:pt x="9356" y="20248"/>
                    <a:pt x="9623" y="19846"/>
                  </a:cubicBezTo>
                  <a:cubicBezTo>
                    <a:pt x="9896" y="19442"/>
                    <a:pt x="10078" y="19045"/>
                    <a:pt x="10222" y="18666"/>
                  </a:cubicBezTo>
                  <a:cubicBezTo>
                    <a:pt x="10293" y="18476"/>
                    <a:pt x="10353" y="18292"/>
                    <a:pt x="10409" y="18109"/>
                  </a:cubicBezTo>
                  <a:lnTo>
                    <a:pt x="10527" y="17684"/>
                  </a:lnTo>
                  <a:lnTo>
                    <a:pt x="11429" y="14359"/>
                  </a:lnTo>
                  <a:cubicBezTo>
                    <a:pt x="12023" y="12141"/>
                    <a:pt x="12568" y="9912"/>
                    <a:pt x="13100" y="7677"/>
                  </a:cubicBezTo>
                  <a:cubicBezTo>
                    <a:pt x="13643" y="5443"/>
                    <a:pt x="14127" y="3208"/>
                    <a:pt x="14579" y="935"/>
                  </a:cubicBezTo>
                  <a:lnTo>
                    <a:pt x="10056" y="0"/>
                  </a:lnTo>
                  <a:close/>
                </a:path>
              </a:pathLst>
            </a:custGeom>
            <a:solidFill>
              <a:srgbClr val="FFC3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8"/>
            <p:cNvSpPr/>
            <p:nvPr/>
          </p:nvSpPr>
          <p:spPr>
            <a:xfrm>
              <a:off x="4748750" y="1770700"/>
              <a:ext cx="310150" cy="364400"/>
            </a:xfrm>
            <a:custGeom>
              <a:avLst/>
              <a:gdLst/>
              <a:ahLst/>
              <a:cxnLst/>
              <a:rect l="l" t="t" r="r" b="b"/>
              <a:pathLst>
                <a:path w="12406" h="14576" extrusionOk="0">
                  <a:moveTo>
                    <a:pt x="7272" y="1"/>
                  </a:moveTo>
                  <a:cubicBezTo>
                    <a:pt x="6652" y="1"/>
                    <a:pt x="5970" y="247"/>
                    <a:pt x="5218" y="823"/>
                  </a:cubicBezTo>
                  <a:cubicBezTo>
                    <a:pt x="0" y="4817"/>
                    <a:pt x="210" y="12344"/>
                    <a:pt x="210" y="12344"/>
                  </a:cubicBezTo>
                  <a:lnTo>
                    <a:pt x="9542" y="14576"/>
                  </a:lnTo>
                  <a:cubicBezTo>
                    <a:pt x="9542" y="14576"/>
                    <a:pt x="12406" y="7008"/>
                    <a:pt x="11244" y="4237"/>
                  </a:cubicBezTo>
                  <a:cubicBezTo>
                    <a:pt x="10343" y="2085"/>
                    <a:pt x="9073" y="1"/>
                    <a:pt x="72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78"/>
            <p:cNvSpPr/>
            <p:nvPr/>
          </p:nvSpPr>
          <p:spPr>
            <a:xfrm>
              <a:off x="4488275" y="2247825"/>
              <a:ext cx="141775" cy="152250"/>
            </a:xfrm>
            <a:custGeom>
              <a:avLst/>
              <a:gdLst/>
              <a:ahLst/>
              <a:cxnLst/>
              <a:rect l="l" t="t" r="r" b="b"/>
              <a:pathLst>
                <a:path w="5671" h="6090" extrusionOk="0">
                  <a:moveTo>
                    <a:pt x="1852" y="0"/>
                  </a:moveTo>
                  <a:lnTo>
                    <a:pt x="1" y="5368"/>
                  </a:lnTo>
                  <a:cubicBezTo>
                    <a:pt x="1" y="5368"/>
                    <a:pt x="1339" y="6090"/>
                    <a:pt x="3067" y="6090"/>
                  </a:cubicBezTo>
                  <a:cubicBezTo>
                    <a:pt x="3881" y="6090"/>
                    <a:pt x="4782" y="5930"/>
                    <a:pt x="5670" y="5458"/>
                  </a:cubicBezTo>
                  <a:lnTo>
                    <a:pt x="5283" y="3431"/>
                  </a:lnTo>
                  <a:lnTo>
                    <a:pt x="1852" y="0"/>
                  </a:lnTo>
                  <a:close/>
                </a:path>
              </a:pathLst>
            </a:custGeom>
            <a:solidFill>
              <a:srgbClr val="FFC3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8"/>
            <p:cNvSpPr/>
            <p:nvPr/>
          </p:nvSpPr>
          <p:spPr>
            <a:xfrm>
              <a:off x="4400075" y="2234575"/>
              <a:ext cx="134525" cy="147475"/>
            </a:xfrm>
            <a:custGeom>
              <a:avLst/>
              <a:gdLst/>
              <a:ahLst/>
              <a:cxnLst/>
              <a:rect l="l" t="t" r="r" b="b"/>
              <a:pathLst>
                <a:path w="5381" h="5899" extrusionOk="0">
                  <a:moveTo>
                    <a:pt x="631" y="1"/>
                  </a:moveTo>
                  <a:lnTo>
                    <a:pt x="1" y="4242"/>
                  </a:lnTo>
                  <a:lnTo>
                    <a:pt x="3529" y="5899"/>
                  </a:lnTo>
                  <a:lnTo>
                    <a:pt x="5380" y="530"/>
                  </a:lnTo>
                  <a:lnTo>
                    <a:pt x="631" y="1"/>
                  </a:lnTo>
                  <a:close/>
                </a:path>
              </a:pathLst>
            </a:custGeom>
            <a:solidFill>
              <a:srgbClr val="FFC3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78"/>
            <p:cNvSpPr/>
            <p:nvPr/>
          </p:nvSpPr>
          <p:spPr>
            <a:xfrm>
              <a:off x="5367375" y="5029200"/>
              <a:ext cx="267800" cy="325175"/>
            </a:xfrm>
            <a:custGeom>
              <a:avLst/>
              <a:gdLst/>
              <a:ahLst/>
              <a:cxnLst/>
              <a:rect l="l" t="t" r="r" b="b"/>
              <a:pathLst>
                <a:path w="10712" h="13007" extrusionOk="0">
                  <a:moveTo>
                    <a:pt x="5250" y="1"/>
                  </a:moveTo>
                  <a:lnTo>
                    <a:pt x="1" y="513"/>
                  </a:lnTo>
                  <a:lnTo>
                    <a:pt x="5462" y="13006"/>
                  </a:lnTo>
                  <a:lnTo>
                    <a:pt x="10711" y="12493"/>
                  </a:lnTo>
                  <a:lnTo>
                    <a:pt x="5250" y="1"/>
                  </a:ln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78"/>
            <p:cNvSpPr/>
            <p:nvPr/>
          </p:nvSpPr>
          <p:spPr>
            <a:xfrm>
              <a:off x="6169075" y="4646000"/>
              <a:ext cx="311350" cy="326350"/>
            </a:xfrm>
            <a:custGeom>
              <a:avLst/>
              <a:gdLst/>
              <a:ahLst/>
              <a:cxnLst/>
              <a:rect l="l" t="t" r="r" b="b"/>
              <a:pathLst>
                <a:path w="12454" h="13054" extrusionOk="0">
                  <a:moveTo>
                    <a:pt x="3943" y="0"/>
                  </a:moveTo>
                  <a:lnTo>
                    <a:pt x="1" y="3700"/>
                  </a:lnTo>
                  <a:lnTo>
                    <a:pt x="8511" y="13054"/>
                  </a:lnTo>
                  <a:lnTo>
                    <a:pt x="12453" y="9352"/>
                  </a:lnTo>
                  <a:lnTo>
                    <a:pt x="3943" y="0"/>
                  </a:ln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78"/>
            <p:cNvSpPr/>
            <p:nvPr/>
          </p:nvSpPr>
          <p:spPr>
            <a:xfrm>
              <a:off x="6311850" y="4788800"/>
              <a:ext cx="242925" cy="397825"/>
            </a:xfrm>
            <a:custGeom>
              <a:avLst/>
              <a:gdLst/>
              <a:ahLst/>
              <a:cxnLst/>
              <a:rect l="l" t="t" r="r" b="b"/>
              <a:pathLst>
                <a:path w="9717" h="15913" extrusionOk="0">
                  <a:moveTo>
                    <a:pt x="4323" y="0"/>
                  </a:moveTo>
                  <a:cubicBezTo>
                    <a:pt x="4168" y="0"/>
                    <a:pt x="4020" y="85"/>
                    <a:pt x="3943" y="228"/>
                  </a:cubicBezTo>
                  <a:lnTo>
                    <a:pt x="980" y="5566"/>
                  </a:lnTo>
                  <a:cubicBezTo>
                    <a:pt x="820" y="5858"/>
                    <a:pt x="768" y="6196"/>
                    <a:pt x="832" y="6522"/>
                  </a:cubicBezTo>
                  <a:cubicBezTo>
                    <a:pt x="1188" y="8361"/>
                    <a:pt x="1426" y="10680"/>
                    <a:pt x="161" y="14848"/>
                  </a:cubicBezTo>
                  <a:cubicBezTo>
                    <a:pt x="0" y="15378"/>
                    <a:pt x="600" y="15913"/>
                    <a:pt x="1345" y="15913"/>
                  </a:cubicBezTo>
                  <a:cubicBezTo>
                    <a:pt x="1907" y="15913"/>
                    <a:pt x="2552" y="15609"/>
                    <a:pt x="3017" y="14772"/>
                  </a:cubicBezTo>
                  <a:cubicBezTo>
                    <a:pt x="4123" y="12778"/>
                    <a:pt x="5684" y="9466"/>
                    <a:pt x="6486" y="8022"/>
                  </a:cubicBezTo>
                  <a:cubicBezTo>
                    <a:pt x="7789" y="5675"/>
                    <a:pt x="8395" y="4838"/>
                    <a:pt x="9460" y="2996"/>
                  </a:cubicBezTo>
                  <a:cubicBezTo>
                    <a:pt x="9717" y="2553"/>
                    <a:pt x="9511" y="1945"/>
                    <a:pt x="9038" y="1765"/>
                  </a:cubicBezTo>
                  <a:lnTo>
                    <a:pt x="4477" y="29"/>
                  </a:lnTo>
                  <a:cubicBezTo>
                    <a:pt x="4426" y="10"/>
                    <a:pt x="4374" y="0"/>
                    <a:pt x="43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8"/>
            <p:cNvSpPr/>
            <p:nvPr/>
          </p:nvSpPr>
          <p:spPr>
            <a:xfrm>
              <a:off x="5233400" y="5313775"/>
              <a:ext cx="465700" cy="163150"/>
            </a:xfrm>
            <a:custGeom>
              <a:avLst/>
              <a:gdLst/>
              <a:ahLst/>
              <a:cxnLst/>
              <a:rect l="l" t="t" r="r" b="b"/>
              <a:pathLst>
                <a:path w="18628" h="6526" extrusionOk="0">
                  <a:moveTo>
                    <a:pt x="10126" y="0"/>
                  </a:moveTo>
                  <a:cubicBezTo>
                    <a:pt x="9782" y="0"/>
                    <a:pt x="9455" y="124"/>
                    <a:pt x="9212" y="354"/>
                  </a:cubicBezTo>
                  <a:cubicBezTo>
                    <a:pt x="7863" y="1626"/>
                    <a:pt x="5345" y="2960"/>
                    <a:pt x="975" y="3926"/>
                  </a:cubicBezTo>
                  <a:cubicBezTo>
                    <a:pt x="1" y="4142"/>
                    <a:pt x="493" y="6523"/>
                    <a:pt x="2848" y="6523"/>
                  </a:cubicBezTo>
                  <a:lnTo>
                    <a:pt x="11512" y="6523"/>
                  </a:lnTo>
                  <a:cubicBezTo>
                    <a:pt x="12976" y="6523"/>
                    <a:pt x="13971" y="6526"/>
                    <a:pt x="14903" y="6526"/>
                  </a:cubicBezTo>
                  <a:cubicBezTo>
                    <a:pt x="15778" y="6526"/>
                    <a:pt x="16597" y="6523"/>
                    <a:pt x="17696" y="6513"/>
                  </a:cubicBezTo>
                  <a:cubicBezTo>
                    <a:pt x="18238" y="6508"/>
                    <a:pt x="18627" y="6021"/>
                    <a:pt x="18482" y="5493"/>
                  </a:cubicBezTo>
                  <a:lnTo>
                    <a:pt x="17080" y="393"/>
                  </a:lnTo>
                  <a:cubicBezTo>
                    <a:pt x="17017" y="163"/>
                    <a:pt x="16810" y="3"/>
                    <a:pt x="165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78"/>
            <p:cNvSpPr/>
            <p:nvPr/>
          </p:nvSpPr>
          <p:spPr>
            <a:xfrm>
              <a:off x="5367450" y="5029275"/>
              <a:ext cx="207250" cy="173825"/>
            </a:xfrm>
            <a:custGeom>
              <a:avLst/>
              <a:gdLst/>
              <a:ahLst/>
              <a:cxnLst/>
              <a:rect l="l" t="t" r="r" b="b"/>
              <a:pathLst>
                <a:path w="8290" h="6953" extrusionOk="0">
                  <a:moveTo>
                    <a:pt x="5252" y="1"/>
                  </a:moveTo>
                  <a:lnTo>
                    <a:pt x="1" y="514"/>
                  </a:lnTo>
                  <a:lnTo>
                    <a:pt x="2815" y="6953"/>
                  </a:lnTo>
                  <a:lnTo>
                    <a:pt x="8289" y="6953"/>
                  </a:lnTo>
                  <a:lnTo>
                    <a:pt x="5252" y="1"/>
                  </a:ln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78"/>
            <p:cNvSpPr/>
            <p:nvPr/>
          </p:nvSpPr>
          <p:spPr>
            <a:xfrm>
              <a:off x="6169150" y="4646025"/>
              <a:ext cx="208325" cy="213050"/>
            </a:xfrm>
            <a:custGeom>
              <a:avLst/>
              <a:gdLst/>
              <a:ahLst/>
              <a:cxnLst/>
              <a:rect l="l" t="t" r="r" b="b"/>
              <a:pathLst>
                <a:path w="8333" h="8522" extrusionOk="0">
                  <a:moveTo>
                    <a:pt x="3944" y="0"/>
                  </a:moveTo>
                  <a:lnTo>
                    <a:pt x="0" y="3703"/>
                  </a:lnTo>
                  <a:lnTo>
                    <a:pt x="4389" y="8522"/>
                  </a:lnTo>
                  <a:lnTo>
                    <a:pt x="8332" y="4819"/>
                  </a:lnTo>
                  <a:lnTo>
                    <a:pt x="3944" y="0"/>
                  </a:ln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8"/>
            <p:cNvSpPr/>
            <p:nvPr/>
          </p:nvSpPr>
          <p:spPr>
            <a:xfrm>
              <a:off x="4859600" y="1692675"/>
              <a:ext cx="773925" cy="888100"/>
            </a:xfrm>
            <a:custGeom>
              <a:avLst/>
              <a:gdLst/>
              <a:ahLst/>
              <a:cxnLst/>
              <a:rect l="l" t="t" r="r" b="b"/>
              <a:pathLst>
                <a:path w="30957" h="35524" extrusionOk="0">
                  <a:moveTo>
                    <a:pt x="23351" y="0"/>
                  </a:moveTo>
                  <a:cubicBezTo>
                    <a:pt x="22746" y="0"/>
                    <a:pt x="22131" y="11"/>
                    <a:pt x="21514" y="34"/>
                  </a:cubicBezTo>
                  <a:cubicBezTo>
                    <a:pt x="17800" y="176"/>
                    <a:pt x="14758" y="320"/>
                    <a:pt x="11531" y="898"/>
                  </a:cubicBezTo>
                  <a:cubicBezTo>
                    <a:pt x="7277" y="1661"/>
                    <a:pt x="2360" y="3171"/>
                    <a:pt x="2360" y="3171"/>
                  </a:cubicBezTo>
                  <a:cubicBezTo>
                    <a:pt x="2360" y="3171"/>
                    <a:pt x="0" y="4207"/>
                    <a:pt x="7914" y="35524"/>
                  </a:cubicBezTo>
                  <a:lnTo>
                    <a:pt x="29898" y="33623"/>
                  </a:lnTo>
                  <a:cubicBezTo>
                    <a:pt x="28755" y="24707"/>
                    <a:pt x="28269" y="19191"/>
                    <a:pt x="30956" y="457"/>
                  </a:cubicBezTo>
                  <a:cubicBezTo>
                    <a:pt x="30956" y="457"/>
                    <a:pt x="27403" y="0"/>
                    <a:pt x="233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78"/>
            <p:cNvSpPr/>
            <p:nvPr/>
          </p:nvSpPr>
          <p:spPr>
            <a:xfrm>
              <a:off x="5201125" y="1689675"/>
              <a:ext cx="286475" cy="281850"/>
            </a:xfrm>
            <a:custGeom>
              <a:avLst/>
              <a:gdLst/>
              <a:ahLst/>
              <a:cxnLst/>
              <a:rect l="l" t="t" r="r" b="b"/>
              <a:pathLst>
                <a:path w="11459" h="11274" extrusionOk="0">
                  <a:moveTo>
                    <a:pt x="7854" y="1"/>
                  </a:moveTo>
                  <a:lnTo>
                    <a:pt x="1" y="5734"/>
                  </a:lnTo>
                  <a:cubicBezTo>
                    <a:pt x="1" y="5734"/>
                    <a:pt x="2675" y="7709"/>
                    <a:pt x="3822" y="11273"/>
                  </a:cubicBezTo>
                  <a:cubicBezTo>
                    <a:pt x="8582" y="7362"/>
                    <a:pt x="11459" y="1390"/>
                    <a:pt x="10574" y="24"/>
                  </a:cubicBezTo>
                  <a:cubicBezTo>
                    <a:pt x="9101" y="24"/>
                    <a:pt x="7854" y="1"/>
                    <a:pt x="78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78"/>
            <p:cNvSpPr/>
            <p:nvPr/>
          </p:nvSpPr>
          <p:spPr>
            <a:xfrm>
              <a:off x="5041175" y="1713150"/>
              <a:ext cx="159975" cy="263750"/>
            </a:xfrm>
            <a:custGeom>
              <a:avLst/>
              <a:gdLst/>
              <a:ahLst/>
              <a:cxnLst/>
              <a:rect l="l" t="t" r="r" b="b"/>
              <a:pathLst>
                <a:path w="6399" h="10550" extrusionOk="0">
                  <a:moveTo>
                    <a:pt x="4272" y="0"/>
                  </a:moveTo>
                  <a:cubicBezTo>
                    <a:pt x="4272" y="0"/>
                    <a:pt x="3715" y="79"/>
                    <a:pt x="2386" y="382"/>
                  </a:cubicBezTo>
                  <a:cubicBezTo>
                    <a:pt x="1501" y="1749"/>
                    <a:pt x="0" y="7575"/>
                    <a:pt x="2610" y="10549"/>
                  </a:cubicBezTo>
                  <a:cubicBezTo>
                    <a:pt x="3629" y="6879"/>
                    <a:pt x="6399" y="4795"/>
                    <a:pt x="6399" y="4795"/>
                  </a:cubicBezTo>
                  <a:lnTo>
                    <a:pt x="427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8"/>
            <p:cNvSpPr/>
            <p:nvPr/>
          </p:nvSpPr>
          <p:spPr>
            <a:xfrm>
              <a:off x="5105575" y="1414650"/>
              <a:ext cx="291875" cy="418425"/>
            </a:xfrm>
            <a:custGeom>
              <a:avLst/>
              <a:gdLst/>
              <a:ahLst/>
              <a:cxnLst/>
              <a:rect l="l" t="t" r="r" b="b"/>
              <a:pathLst>
                <a:path w="11675" h="16737" extrusionOk="0">
                  <a:moveTo>
                    <a:pt x="9715" y="1"/>
                  </a:moveTo>
                  <a:lnTo>
                    <a:pt x="4038" y="5763"/>
                  </a:lnTo>
                  <a:cubicBezTo>
                    <a:pt x="4878" y="8205"/>
                    <a:pt x="5201" y="10855"/>
                    <a:pt x="1692" y="12019"/>
                  </a:cubicBezTo>
                  <a:cubicBezTo>
                    <a:pt x="1692" y="12019"/>
                    <a:pt x="1" y="14094"/>
                    <a:pt x="3823" y="16736"/>
                  </a:cubicBezTo>
                  <a:cubicBezTo>
                    <a:pt x="9077" y="13808"/>
                    <a:pt x="11675" y="11156"/>
                    <a:pt x="11675" y="11156"/>
                  </a:cubicBezTo>
                  <a:cubicBezTo>
                    <a:pt x="9243" y="9207"/>
                    <a:pt x="9362" y="3267"/>
                    <a:pt x="9715" y="1"/>
                  </a:cubicBez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78"/>
            <p:cNvSpPr/>
            <p:nvPr/>
          </p:nvSpPr>
          <p:spPr>
            <a:xfrm>
              <a:off x="5198925" y="1760400"/>
              <a:ext cx="163800" cy="164500"/>
            </a:xfrm>
            <a:custGeom>
              <a:avLst/>
              <a:gdLst/>
              <a:ahLst/>
              <a:cxnLst/>
              <a:rect l="l" t="t" r="r" b="b"/>
              <a:pathLst>
                <a:path w="6552" h="6580" extrusionOk="0">
                  <a:moveTo>
                    <a:pt x="4417" y="0"/>
                  </a:moveTo>
                  <a:cubicBezTo>
                    <a:pt x="2682" y="0"/>
                    <a:pt x="0" y="2922"/>
                    <a:pt x="0" y="2922"/>
                  </a:cubicBezTo>
                  <a:cubicBezTo>
                    <a:pt x="0" y="2922"/>
                    <a:pt x="1302" y="5669"/>
                    <a:pt x="3534" y="6451"/>
                  </a:cubicBezTo>
                  <a:cubicBezTo>
                    <a:pt x="3785" y="6540"/>
                    <a:pt x="3998" y="6580"/>
                    <a:pt x="4178" y="6580"/>
                  </a:cubicBezTo>
                  <a:cubicBezTo>
                    <a:pt x="5598" y="6580"/>
                    <a:pt x="4986" y="4094"/>
                    <a:pt x="5119" y="3092"/>
                  </a:cubicBezTo>
                  <a:cubicBezTo>
                    <a:pt x="5267" y="1964"/>
                    <a:pt x="6552" y="760"/>
                    <a:pt x="4887" y="87"/>
                  </a:cubicBezTo>
                  <a:cubicBezTo>
                    <a:pt x="4741" y="27"/>
                    <a:pt x="4584" y="0"/>
                    <a:pt x="44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8"/>
            <p:cNvSpPr/>
            <p:nvPr/>
          </p:nvSpPr>
          <p:spPr>
            <a:xfrm>
              <a:off x="5075350" y="1772475"/>
              <a:ext cx="120300" cy="139075"/>
            </a:xfrm>
            <a:custGeom>
              <a:avLst/>
              <a:gdLst/>
              <a:ahLst/>
              <a:cxnLst/>
              <a:rect l="l" t="t" r="r" b="b"/>
              <a:pathLst>
                <a:path w="4812" h="5563" extrusionOk="0">
                  <a:moveTo>
                    <a:pt x="1953" y="1"/>
                  </a:moveTo>
                  <a:cubicBezTo>
                    <a:pt x="1852" y="1"/>
                    <a:pt x="1749" y="11"/>
                    <a:pt x="1646" y="34"/>
                  </a:cubicBezTo>
                  <a:cubicBezTo>
                    <a:pt x="1" y="393"/>
                    <a:pt x="980" y="1339"/>
                    <a:pt x="1125" y="2350"/>
                  </a:cubicBezTo>
                  <a:cubicBezTo>
                    <a:pt x="1289" y="3497"/>
                    <a:pt x="248" y="5563"/>
                    <a:pt x="1347" y="5563"/>
                  </a:cubicBezTo>
                  <a:cubicBezTo>
                    <a:pt x="1497" y="5563"/>
                    <a:pt x="1687" y="5524"/>
                    <a:pt x="1925" y="5440"/>
                  </a:cubicBezTo>
                  <a:cubicBezTo>
                    <a:pt x="3857" y="4756"/>
                    <a:pt x="4811" y="2367"/>
                    <a:pt x="4811" y="2367"/>
                  </a:cubicBezTo>
                  <a:cubicBezTo>
                    <a:pt x="4811" y="2367"/>
                    <a:pt x="3475" y="1"/>
                    <a:pt x="19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78"/>
            <p:cNvSpPr/>
            <p:nvPr/>
          </p:nvSpPr>
          <p:spPr>
            <a:xfrm>
              <a:off x="5174625" y="1804675"/>
              <a:ext cx="21000" cy="51950"/>
            </a:xfrm>
            <a:custGeom>
              <a:avLst/>
              <a:gdLst/>
              <a:ahLst/>
              <a:cxnLst/>
              <a:rect l="l" t="t" r="r" b="b"/>
              <a:pathLst>
                <a:path w="840" h="2078" extrusionOk="0">
                  <a:moveTo>
                    <a:pt x="62" y="0"/>
                  </a:moveTo>
                  <a:cubicBezTo>
                    <a:pt x="15" y="123"/>
                    <a:pt x="0" y="284"/>
                    <a:pt x="4" y="496"/>
                  </a:cubicBezTo>
                  <a:cubicBezTo>
                    <a:pt x="22" y="1249"/>
                    <a:pt x="129" y="1767"/>
                    <a:pt x="312" y="2078"/>
                  </a:cubicBezTo>
                  <a:cubicBezTo>
                    <a:pt x="660" y="1524"/>
                    <a:pt x="839" y="1083"/>
                    <a:pt x="839" y="1083"/>
                  </a:cubicBezTo>
                  <a:cubicBezTo>
                    <a:pt x="613" y="698"/>
                    <a:pt x="354" y="336"/>
                    <a:pt x="6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78"/>
            <p:cNvSpPr/>
            <p:nvPr/>
          </p:nvSpPr>
          <p:spPr>
            <a:xfrm>
              <a:off x="5198950" y="1805075"/>
              <a:ext cx="32050" cy="54800"/>
            </a:xfrm>
            <a:custGeom>
              <a:avLst/>
              <a:gdLst/>
              <a:ahLst/>
              <a:cxnLst/>
              <a:rect l="l" t="t" r="r" b="b"/>
              <a:pathLst>
                <a:path w="1282" h="2192" extrusionOk="0">
                  <a:moveTo>
                    <a:pt x="1172" y="0"/>
                  </a:moveTo>
                  <a:cubicBezTo>
                    <a:pt x="482" y="607"/>
                    <a:pt x="1" y="1132"/>
                    <a:pt x="1" y="1132"/>
                  </a:cubicBezTo>
                  <a:cubicBezTo>
                    <a:pt x="1" y="1132"/>
                    <a:pt x="218" y="1591"/>
                    <a:pt x="630" y="2192"/>
                  </a:cubicBezTo>
                  <a:cubicBezTo>
                    <a:pt x="903" y="1962"/>
                    <a:pt x="1126" y="1539"/>
                    <a:pt x="1225" y="803"/>
                  </a:cubicBezTo>
                  <a:cubicBezTo>
                    <a:pt x="1282" y="421"/>
                    <a:pt x="1252" y="171"/>
                    <a:pt x="117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78"/>
            <p:cNvSpPr/>
            <p:nvPr/>
          </p:nvSpPr>
          <p:spPr>
            <a:xfrm>
              <a:off x="5178225" y="1801325"/>
              <a:ext cx="50125" cy="59725"/>
            </a:xfrm>
            <a:custGeom>
              <a:avLst/>
              <a:gdLst/>
              <a:ahLst/>
              <a:cxnLst/>
              <a:rect l="l" t="t" r="r" b="b"/>
              <a:pathLst>
                <a:path w="2005" h="2389" extrusionOk="0">
                  <a:moveTo>
                    <a:pt x="407" y="0"/>
                  </a:moveTo>
                  <a:cubicBezTo>
                    <a:pt x="197" y="0"/>
                    <a:pt x="1" y="148"/>
                    <a:pt x="16" y="708"/>
                  </a:cubicBezTo>
                  <a:cubicBezTo>
                    <a:pt x="50" y="1889"/>
                    <a:pt x="331" y="2389"/>
                    <a:pt x="785" y="2389"/>
                  </a:cubicBezTo>
                  <a:cubicBezTo>
                    <a:pt x="785" y="2389"/>
                    <a:pt x="786" y="2389"/>
                    <a:pt x="787" y="2389"/>
                  </a:cubicBezTo>
                  <a:cubicBezTo>
                    <a:pt x="1257" y="2386"/>
                    <a:pt x="1737" y="2105"/>
                    <a:pt x="1896" y="988"/>
                  </a:cubicBezTo>
                  <a:cubicBezTo>
                    <a:pt x="2004" y="223"/>
                    <a:pt x="1714" y="44"/>
                    <a:pt x="1417" y="44"/>
                  </a:cubicBezTo>
                  <a:cubicBezTo>
                    <a:pt x="1157" y="44"/>
                    <a:pt x="893" y="183"/>
                    <a:pt x="893" y="183"/>
                  </a:cubicBezTo>
                  <a:cubicBezTo>
                    <a:pt x="893" y="183"/>
                    <a:pt x="641" y="0"/>
                    <a:pt x="4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8"/>
            <p:cNvSpPr/>
            <p:nvPr/>
          </p:nvSpPr>
          <p:spPr>
            <a:xfrm>
              <a:off x="5206575" y="1473425"/>
              <a:ext cx="95050" cy="128875"/>
            </a:xfrm>
            <a:custGeom>
              <a:avLst/>
              <a:gdLst/>
              <a:ahLst/>
              <a:cxnLst/>
              <a:rect l="l" t="t" r="r" b="b"/>
              <a:pathLst>
                <a:path w="3802" h="5155" extrusionOk="0">
                  <a:moveTo>
                    <a:pt x="3361" y="0"/>
                  </a:moveTo>
                  <a:lnTo>
                    <a:pt x="1" y="3408"/>
                  </a:lnTo>
                  <a:cubicBezTo>
                    <a:pt x="202" y="3987"/>
                    <a:pt x="370" y="4575"/>
                    <a:pt x="462" y="5155"/>
                  </a:cubicBezTo>
                  <a:cubicBezTo>
                    <a:pt x="1813" y="4838"/>
                    <a:pt x="3769" y="3434"/>
                    <a:pt x="3791" y="1989"/>
                  </a:cubicBezTo>
                  <a:cubicBezTo>
                    <a:pt x="3802" y="1268"/>
                    <a:pt x="3506" y="323"/>
                    <a:pt x="3361" y="0"/>
                  </a:cubicBez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78"/>
            <p:cNvSpPr/>
            <p:nvPr/>
          </p:nvSpPr>
          <p:spPr>
            <a:xfrm>
              <a:off x="5040000" y="1069750"/>
              <a:ext cx="178650" cy="257950"/>
            </a:xfrm>
            <a:custGeom>
              <a:avLst/>
              <a:gdLst/>
              <a:ahLst/>
              <a:cxnLst/>
              <a:rect l="l" t="t" r="r" b="b"/>
              <a:pathLst>
                <a:path w="7146" h="10318" extrusionOk="0">
                  <a:moveTo>
                    <a:pt x="1206" y="1"/>
                  </a:moveTo>
                  <a:lnTo>
                    <a:pt x="1206" y="1"/>
                  </a:lnTo>
                  <a:cubicBezTo>
                    <a:pt x="1" y="4022"/>
                    <a:pt x="311" y="10317"/>
                    <a:pt x="2259" y="10317"/>
                  </a:cubicBezTo>
                  <a:cubicBezTo>
                    <a:pt x="2451" y="10317"/>
                    <a:pt x="2658" y="10256"/>
                    <a:pt x="2882" y="10126"/>
                  </a:cubicBezTo>
                  <a:cubicBezTo>
                    <a:pt x="3487" y="7846"/>
                    <a:pt x="7145" y="2763"/>
                    <a:pt x="7145" y="2763"/>
                  </a:cubicBezTo>
                  <a:cubicBezTo>
                    <a:pt x="7145" y="2763"/>
                    <a:pt x="5306" y="2555"/>
                    <a:pt x="12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78"/>
            <p:cNvSpPr/>
            <p:nvPr/>
          </p:nvSpPr>
          <p:spPr>
            <a:xfrm>
              <a:off x="5010825" y="1054525"/>
              <a:ext cx="440375" cy="508700"/>
            </a:xfrm>
            <a:custGeom>
              <a:avLst/>
              <a:gdLst/>
              <a:ahLst/>
              <a:cxnLst/>
              <a:rect l="l" t="t" r="r" b="b"/>
              <a:pathLst>
                <a:path w="17615" h="20348" extrusionOk="0">
                  <a:moveTo>
                    <a:pt x="9331" y="1"/>
                  </a:moveTo>
                  <a:cubicBezTo>
                    <a:pt x="8847" y="1"/>
                    <a:pt x="8351" y="48"/>
                    <a:pt x="7844" y="146"/>
                  </a:cubicBezTo>
                  <a:cubicBezTo>
                    <a:pt x="2262" y="1232"/>
                    <a:pt x="0" y="8930"/>
                    <a:pt x="202" y="13898"/>
                  </a:cubicBezTo>
                  <a:cubicBezTo>
                    <a:pt x="360" y="17798"/>
                    <a:pt x="3457" y="20348"/>
                    <a:pt x="6960" y="20348"/>
                  </a:cubicBezTo>
                  <a:cubicBezTo>
                    <a:pt x="8414" y="20348"/>
                    <a:pt x="9937" y="19908"/>
                    <a:pt x="11349" y="18944"/>
                  </a:cubicBezTo>
                  <a:cubicBezTo>
                    <a:pt x="14549" y="16756"/>
                    <a:pt x="15016" y="14519"/>
                    <a:pt x="16378" y="9302"/>
                  </a:cubicBezTo>
                  <a:cubicBezTo>
                    <a:pt x="17614" y="4564"/>
                    <a:pt x="14105" y="1"/>
                    <a:pt x="9331" y="1"/>
                  </a:cubicBez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78"/>
            <p:cNvSpPr/>
            <p:nvPr/>
          </p:nvSpPr>
          <p:spPr>
            <a:xfrm>
              <a:off x="5351150" y="1162350"/>
              <a:ext cx="140050" cy="229750"/>
            </a:xfrm>
            <a:custGeom>
              <a:avLst/>
              <a:gdLst/>
              <a:ahLst/>
              <a:cxnLst/>
              <a:rect l="l" t="t" r="r" b="b"/>
              <a:pathLst>
                <a:path w="5602" h="9190" extrusionOk="0">
                  <a:moveTo>
                    <a:pt x="1793" y="0"/>
                  </a:moveTo>
                  <a:cubicBezTo>
                    <a:pt x="1322" y="0"/>
                    <a:pt x="933" y="288"/>
                    <a:pt x="724" y="1046"/>
                  </a:cubicBezTo>
                  <a:cubicBezTo>
                    <a:pt x="1" y="4275"/>
                    <a:pt x="580" y="9190"/>
                    <a:pt x="2092" y="9190"/>
                  </a:cubicBezTo>
                  <a:cubicBezTo>
                    <a:pt x="2259" y="9190"/>
                    <a:pt x="2437" y="9130"/>
                    <a:pt x="2626" y="9001"/>
                  </a:cubicBezTo>
                  <a:cubicBezTo>
                    <a:pt x="2980" y="7154"/>
                    <a:pt x="5602" y="2906"/>
                    <a:pt x="5602" y="2906"/>
                  </a:cubicBezTo>
                  <a:cubicBezTo>
                    <a:pt x="5602" y="2906"/>
                    <a:pt x="3286" y="0"/>
                    <a:pt x="17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78"/>
            <p:cNvSpPr/>
            <p:nvPr/>
          </p:nvSpPr>
          <p:spPr>
            <a:xfrm>
              <a:off x="5277650" y="814100"/>
              <a:ext cx="510350" cy="529100"/>
            </a:xfrm>
            <a:custGeom>
              <a:avLst/>
              <a:gdLst/>
              <a:ahLst/>
              <a:cxnLst/>
              <a:rect l="l" t="t" r="r" b="b"/>
              <a:pathLst>
                <a:path w="20414" h="21164" extrusionOk="0">
                  <a:moveTo>
                    <a:pt x="6772" y="1"/>
                  </a:moveTo>
                  <a:cubicBezTo>
                    <a:pt x="5569" y="1"/>
                    <a:pt x="4084" y="1449"/>
                    <a:pt x="4066" y="2253"/>
                  </a:cubicBezTo>
                  <a:cubicBezTo>
                    <a:pt x="3749" y="2090"/>
                    <a:pt x="3377" y="2004"/>
                    <a:pt x="2990" y="2004"/>
                  </a:cubicBezTo>
                  <a:cubicBezTo>
                    <a:pt x="1847" y="2004"/>
                    <a:pt x="582" y="2762"/>
                    <a:pt x="285" y="4577"/>
                  </a:cubicBezTo>
                  <a:cubicBezTo>
                    <a:pt x="0" y="6316"/>
                    <a:pt x="754" y="8725"/>
                    <a:pt x="2811" y="8725"/>
                  </a:cubicBezTo>
                  <a:cubicBezTo>
                    <a:pt x="3132" y="8725"/>
                    <a:pt x="3484" y="8666"/>
                    <a:pt x="3870" y="8537"/>
                  </a:cubicBezTo>
                  <a:lnTo>
                    <a:pt x="3870" y="8537"/>
                  </a:lnTo>
                  <a:cubicBezTo>
                    <a:pt x="3515" y="9867"/>
                    <a:pt x="5079" y="10711"/>
                    <a:pt x="6483" y="10711"/>
                  </a:cubicBezTo>
                  <a:cubicBezTo>
                    <a:pt x="6553" y="10711"/>
                    <a:pt x="6623" y="10708"/>
                    <a:pt x="6693" y="10704"/>
                  </a:cubicBezTo>
                  <a:lnTo>
                    <a:pt x="6693" y="10704"/>
                  </a:lnTo>
                  <a:cubicBezTo>
                    <a:pt x="6021" y="12144"/>
                    <a:pt x="6577" y="13974"/>
                    <a:pt x="7237" y="13974"/>
                  </a:cubicBezTo>
                  <a:cubicBezTo>
                    <a:pt x="7269" y="13974"/>
                    <a:pt x="7302" y="13970"/>
                    <a:pt x="7334" y="13961"/>
                  </a:cubicBezTo>
                  <a:lnTo>
                    <a:pt x="7334" y="13961"/>
                  </a:lnTo>
                  <a:cubicBezTo>
                    <a:pt x="4983" y="15261"/>
                    <a:pt x="7061" y="18593"/>
                    <a:pt x="9121" y="18934"/>
                  </a:cubicBezTo>
                  <a:cubicBezTo>
                    <a:pt x="8771" y="19916"/>
                    <a:pt x="9827" y="21114"/>
                    <a:pt x="11154" y="21114"/>
                  </a:cubicBezTo>
                  <a:cubicBezTo>
                    <a:pt x="11616" y="21114"/>
                    <a:pt x="12110" y="20969"/>
                    <a:pt x="12590" y="20620"/>
                  </a:cubicBezTo>
                  <a:cubicBezTo>
                    <a:pt x="12882" y="21001"/>
                    <a:pt x="13221" y="21164"/>
                    <a:pt x="13578" y="21164"/>
                  </a:cubicBezTo>
                  <a:cubicBezTo>
                    <a:pt x="14392" y="21164"/>
                    <a:pt x="15301" y="20322"/>
                    <a:pt x="15965" y="19304"/>
                  </a:cubicBezTo>
                  <a:cubicBezTo>
                    <a:pt x="16034" y="19320"/>
                    <a:pt x="16107" y="19327"/>
                    <a:pt x="16182" y="19327"/>
                  </a:cubicBezTo>
                  <a:cubicBezTo>
                    <a:pt x="17466" y="19327"/>
                    <a:pt x="19528" y="17102"/>
                    <a:pt x="18796" y="15577"/>
                  </a:cubicBezTo>
                  <a:cubicBezTo>
                    <a:pt x="19616" y="14809"/>
                    <a:pt x="20414" y="12617"/>
                    <a:pt x="18261" y="11355"/>
                  </a:cubicBezTo>
                  <a:cubicBezTo>
                    <a:pt x="19196" y="9742"/>
                    <a:pt x="18285" y="7605"/>
                    <a:pt x="16606" y="7506"/>
                  </a:cubicBezTo>
                  <a:cubicBezTo>
                    <a:pt x="18008" y="4081"/>
                    <a:pt x="14202" y="2622"/>
                    <a:pt x="12913" y="2582"/>
                  </a:cubicBezTo>
                  <a:cubicBezTo>
                    <a:pt x="12955" y="934"/>
                    <a:pt x="11484" y="319"/>
                    <a:pt x="9927" y="319"/>
                  </a:cubicBezTo>
                  <a:cubicBezTo>
                    <a:pt x="9218" y="319"/>
                    <a:pt x="8491" y="446"/>
                    <a:pt x="7880" y="662"/>
                  </a:cubicBezTo>
                  <a:cubicBezTo>
                    <a:pt x="7602" y="189"/>
                    <a:pt x="7205" y="1"/>
                    <a:pt x="67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78"/>
            <p:cNvSpPr/>
            <p:nvPr/>
          </p:nvSpPr>
          <p:spPr>
            <a:xfrm>
              <a:off x="5371775" y="962300"/>
              <a:ext cx="205275" cy="222725"/>
            </a:xfrm>
            <a:custGeom>
              <a:avLst/>
              <a:gdLst/>
              <a:ahLst/>
              <a:cxnLst/>
              <a:rect l="l" t="t" r="r" b="b"/>
              <a:pathLst>
                <a:path w="8211" h="8909" extrusionOk="0">
                  <a:moveTo>
                    <a:pt x="2804" y="0"/>
                  </a:moveTo>
                  <a:cubicBezTo>
                    <a:pt x="2381" y="0"/>
                    <a:pt x="1980" y="101"/>
                    <a:pt x="1625" y="314"/>
                  </a:cubicBezTo>
                  <a:cubicBezTo>
                    <a:pt x="114" y="1220"/>
                    <a:pt x="1" y="3807"/>
                    <a:pt x="1371" y="6094"/>
                  </a:cubicBezTo>
                  <a:cubicBezTo>
                    <a:pt x="2419" y="7842"/>
                    <a:pt x="4031" y="8908"/>
                    <a:pt x="5407" y="8908"/>
                  </a:cubicBezTo>
                  <a:cubicBezTo>
                    <a:pt x="5830" y="8908"/>
                    <a:pt x="6231" y="8807"/>
                    <a:pt x="6586" y="8595"/>
                  </a:cubicBezTo>
                  <a:cubicBezTo>
                    <a:pt x="8096" y="7690"/>
                    <a:pt x="8211" y="5103"/>
                    <a:pt x="6840" y="2816"/>
                  </a:cubicBezTo>
                  <a:cubicBezTo>
                    <a:pt x="5793" y="1067"/>
                    <a:pt x="4180" y="0"/>
                    <a:pt x="2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78"/>
            <p:cNvSpPr/>
            <p:nvPr/>
          </p:nvSpPr>
          <p:spPr>
            <a:xfrm>
              <a:off x="4975650" y="921950"/>
              <a:ext cx="455925" cy="276800"/>
            </a:xfrm>
            <a:custGeom>
              <a:avLst/>
              <a:gdLst/>
              <a:ahLst/>
              <a:cxnLst/>
              <a:rect l="l" t="t" r="r" b="b"/>
              <a:pathLst>
                <a:path w="18237" h="11072" extrusionOk="0">
                  <a:moveTo>
                    <a:pt x="8706" y="1"/>
                  </a:moveTo>
                  <a:cubicBezTo>
                    <a:pt x="7605" y="1"/>
                    <a:pt x="6503" y="551"/>
                    <a:pt x="6093" y="909"/>
                  </a:cubicBezTo>
                  <a:cubicBezTo>
                    <a:pt x="5753" y="613"/>
                    <a:pt x="5381" y="489"/>
                    <a:pt x="5004" y="489"/>
                  </a:cubicBezTo>
                  <a:cubicBezTo>
                    <a:pt x="3890" y="489"/>
                    <a:pt x="2733" y="1576"/>
                    <a:pt x="2230" y="2561"/>
                  </a:cubicBezTo>
                  <a:cubicBezTo>
                    <a:pt x="2136" y="2543"/>
                    <a:pt x="2047" y="2534"/>
                    <a:pt x="1962" y="2534"/>
                  </a:cubicBezTo>
                  <a:cubicBezTo>
                    <a:pt x="607" y="2534"/>
                    <a:pt x="477" y="4757"/>
                    <a:pt x="1055" y="5255"/>
                  </a:cubicBezTo>
                  <a:cubicBezTo>
                    <a:pt x="1" y="5589"/>
                    <a:pt x="342" y="7278"/>
                    <a:pt x="876" y="8193"/>
                  </a:cubicBezTo>
                  <a:cubicBezTo>
                    <a:pt x="1143" y="8652"/>
                    <a:pt x="1786" y="9006"/>
                    <a:pt x="2489" y="9006"/>
                  </a:cubicBezTo>
                  <a:cubicBezTo>
                    <a:pt x="3191" y="9006"/>
                    <a:pt x="3951" y="8654"/>
                    <a:pt x="4457" y="7702"/>
                  </a:cubicBezTo>
                  <a:cubicBezTo>
                    <a:pt x="4693" y="8037"/>
                    <a:pt x="5107" y="8177"/>
                    <a:pt x="5567" y="8177"/>
                  </a:cubicBezTo>
                  <a:cubicBezTo>
                    <a:pt x="6280" y="8177"/>
                    <a:pt x="7105" y="7841"/>
                    <a:pt x="7557" y="7366"/>
                  </a:cubicBezTo>
                  <a:cubicBezTo>
                    <a:pt x="7877" y="8079"/>
                    <a:pt x="8686" y="8416"/>
                    <a:pt x="9279" y="8416"/>
                  </a:cubicBezTo>
                  <a:cubicBezTo>
                    <a:pt x="9579" y="8416"/>
                    <a:pt x="9823" y="8330"/>
                    <a:pt x="9921" y="8162"/>
                  </a:cubicBezTo>
                  <a:lnTo>
                    <a:pt x="9921" y="8162"/>
                  </a:lnTo>
                  <a:cubicBezTo>
                    <a:pt x="9486" y="9629"/>
                    <a:pt x="11109" y="10846"/>
                    <a:pt x="12460" y="10846"/>
                  </a:cubicBezTo>
                  <a:cubicBezTo>
                    <a:pt x="12813" y="10846"/>
                    <a:pt x="13148" y="10763"/>
                    <a:pt x="13423" y="10578"/>
                  </a:cubicBezTo>
                  <a:cubicBezTo>
                    <a:pt x="13612" y="10903"/>
                    <a:pt x="14029" y="11071"/>
                    <a:pt x="14489" y="11071"/>
                  </a:cubicBezTo>
                  <a:cubicBezTo>
                    <a:pt x="15256" y="11071"/>
                    <a:pt x="16144" y="10603"/>
                    <a:pt x="16294" y="9610"/>
                  </a:cubicBezTo>
                  <a:cubicBezTo>
                    <a:pt x="16342" y="9614"/>
                    <a:pt x="16389" y="9616"/>
                    <a:pt x="16435" y="9616"/>
                  </a:cubicBezTo>
                  <a:cubicBezTo>
                    <a:pt x="17550" y="9616"/>
                    <a:pt x="17693" y="8404"/>
                    <a:pt x="17385" y="7269"/>
                  </a:cubicBezTo>
                  <a:cubicBezTo>
                    <a:pt x="18237" y="6771"/>
                    <a:pt x="18146" y="4434"/>
                    <a:pt x="16793" y="4064"/>
                  </a:cubicBezTo>
                  <a:cubicBezTo>
                    <a:pt x="16799" y="3395"/>
                    <a:pt x="16193" y="2236"/>
                    <a:pt x="14815" y="2236"/>
                  </a:cubicBezTo>
                  <a:cubicBezTo>
                    <a:pt x="14588" y="2236"/>
                    <a:pt x="14340" y="2267"/>
                    <a:pt x="14070" y="2338"/>
                  </a:cubicBezTo>
                  <a:cubicBezTo>
                    <a:pt x="13790" y="1500"/>
                    <a:pt x="12908" y="979"/>
                    <a:pt x="12064" y="979"/>
                  </a:cubicBezTo>
                  <a:cubicBezTo>
                    <a:pt x="11660" y="979"/>
                    <a:pt x="11266" y="1098"/>
                    <a:pt x="10949" y="1359"/>
                  </a:cubicBezTo>
                  <a:cubicBezTo>
                    <a:pt x="10423" y="336"/>
                    <a:pt x="9565" y="1"/>
                    <a:pt x="87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78"/>
            <p:cNvSpPr/>
            <p:nvPr/>
          </p:nvSpPr>
          <p:spPr>
            <a:xfrm>
              <a:off x="5144300" y="962300"/>
              <a:ext cx="409250" cy="284350"/>
            </a:xfrm>
            <a:custGeom>
              <a:avLst/>
              <a:gdLst/>
              <a:ahLst/>
              <a:cxnLst/>
              <a:rect l="l" t="t" r="r" b="b"/>
              <a:pathLst>
                <a:path w="16370" h="11374" extrusionOk="0">
                  <a:moveTo>
                    <a:pt x="5225" y="0"/>
                  </a:moveTo>
                  <a:cubicBezTo>
                    <a:pt x="2811" y="0"/>
                    <a:pt x="825" y="786"/>
                    <a:pt x="0" y="1929"/>
                  </a:cubicBezTo>
                  <a:lnTo>
                    <a:pt x="5729" y="6894"/>
                  </a:lnTo>
                  <a:cubicBezTo>
                    <a:pt x="5729" y="6894"/>
                    <a:pt x="9194" y="11003"/>
                    <a:pt x="12695" y="11360"/>
                  </a:cubicBezTo>
                  <a:cubicBezTo>
                    <a:pt x="12785" y="11369"/>
                    <a:pt x="12873" y="11374"/>
                    <a:pt x="12959" y="11374"/>
                  </a:cubicBezTo>
                  <a:cubicBezTo>
                    <a:pt x="16208" y="11374"/>
                    <a:pt x="16369" y="4926"/>
                    <a:pt x="12078" y="2107"/>
                  </a:cubicBezTo>
                  <a:cubicBezTo>
                    <a:pt x="9794" y="606"/>
                    <a:pt x="7344" y="0"/>
                    <a:pt x="52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78"/>
            <p:cNvSpPr/>
            <p:nvPr/>
          </p:nvSpPr>
          <p:spPr>
            <a:xfrm>
              <a:off x="5323975" y="1337550"/>
              <a:ext cx="121750" cy="117300"/>
            </a:xfrm>
            <a:custGeom>
              <a:avLst/>
              <a:gdLst/>
              <a:ahLst/>
              <a:cxnLst/>
              <a:rect l="l" t="t" r="r" b="b"/>
              <a:pathLst>
                <a:path w="4870" h="4692" extrusionOk="0">
                  <a:moveTo>
                    <a:pt x="2827" y="1"/>
                  </a:moveTo>
                  <a:cubicBezTo>
                    <a:pt x="1575" y="1"/>
                    <a:pt x="595" y="1486"/>
                    <a:pt x="298" y="2570"/>
                  </a:cubicBezTo>
                  <a:cubicBezTo>
                    <a:pt x="1" y="3663"/>
                    <a:pt x="475" y="4691"/>
                    <a:pt x="1465" y="4691"/>
                  </a:cubicBezTo>
                  <a:cubicBezTo>
                    <a:pt x="1620" y="4691"/>
                    <a:pt x="1787" y="4666"/>
                    <a:pt x="1965" y="4612"/>
                  </a:cubicBezTo>
                  <a:cubicBezTo>
                    <a:pt x="2846" y="4347"/>
                    <a:pt x="3770" y="3685"/>
                    <a:pt x="4282" y="2691"/>
                  </a:cubicBezTo>
                  <a:cubicBezTo>
                    <a:pt x="4870" y="1555"/>
                    <a:pt x="4329" y="163"/>
                    <a:pt x="3010" y="11"/>
                  </a:cubicBezTo>
                  <a:cubicBezTo>
                    <a:pt x="2949" y="4"/>
                    <a:pt x="2888" y="1"/>
                    <a:pt x="2827" y="1"/>
                  </a:cubicBezTo>
                  <a:close/>
                </a:path>
              </a:pathLst>
            </a:custGeom>
            <a:solidFill>
              <a:srgbClr val="FFA6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78"/>
            <p:cNvSpPr/>
            <p:nvPr/>
          </p:nvSpPr>
          <p:spPr>
            <a:xfrm>
              <a:off x="4871475" y="2545975"/>
              <a:ext cx="741600" cy="2610475"/>
            </a:xfrm>
            <a:custGeom>
              <a:avLst/>
              <a:gdLst/>
              <a:ahLst/>
              <a:cxnLst/>
              <a:rect l="l" t="t" r="r" b="b"/>
              <a:pathLst>
                <a:path w="29664" h="104419" extrusionOk="0">
                  <a:moveTo>
                    <a:pt x="23538" y="0"/>
                  </a:moveTo>
                  <a:lnTo>
                    <a:pt x="7439" y="1392"/>
                  </a:lnTo>
                  <a:cubicBezTo>
                    <a:pt x="7439" y="1392"/>
                    <a:pt x="0" y="34297"/>
                    <a:pt x="4965" y="57495"/>
                  </a:cubicBezTo>
                  <a:cubicBezTo>
                    <a:pt x="8292" y="73031"/>
                    <a:pt x="20286" y="104419"/>
                    <a:pt x="20286" y="104419"/>
                  </a:cubicBezTo>
                  <a:lnTo>
                    <a:pt x="29664" y="104177"/>
                  </a:lnTo>
                  <a:cubicBezTo>
                    <a:pt x="29664" y="104177"/>
                    <a:pt x="20584" y="71240"/>
                    <a:pt x="18707" y="58286"/>
                  </a:cubicBezTo>
                  <a:cubicBezTo>
                    <a:pt x="15497" y="36129"/>
                    <a:pt x="23538" y="0"/>
                    <a:pt x="235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78"/>
            <p:cNvSpPr/>
            <p:nvPr/>
          </p:nvSpPr>
          <p:spPr>
            <a:xfrm>
              <a:off x="5157175" y="2746900"/>
              <a:ext cx="231950" cy="847100"/>
            </a:xfrm>
            <a:custGeom>
              <a:avLst/>
              <a:gdLst/>
              <a:ahLst/>
              <a:cxnLst/>
              <a:rect l="l" t="t" r="r" b="b"/>
              <a:pathLst>
                <a:path w="9278" h="33884" extrusionOk="0">
                  <a:moveTo>
                    <a:pt x="4588" y="1"/>
                  </a:moveTo>
                  <a:lnTo>
                    <a:pt x="4588" y="1"/>
                  </a:lnTo>
                  <a:cubicBezTo>
                    <a:pt x="3122" y="6249"/>
                    <a:pt x="0" y="22077"/>
                    <a:pt x="6594" y="33884"/>
                  </a:cubicBezTo>
                  <a:cubicBezTo>
                    <a:pt x="6898" y="24654"/>
                    <a:pt x="8083" y="15063"/>
                    <a:pt x="9277" y="7395"/>
                  </a:cubicBezTo>
                  <a:lnTo>
                    <a:pt x="458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78"/>
            <p:cNvSpPr/>
            <p:nvPr/>
          </p:nvSpPr>
          <p:spPr>
            <a:xfrm>
              <a:off x="5322925" y="5072200"/>
              <a:ext cx="312250" cy="96400"/>
            </a:xfrm>
            <a:custGeom>
              <a:avLst/>
              <a:gdLst/>
              <a:ahLst/>
              <a:cxnLst/>
              <a:rect l="l" t="t" r="r" b="b"/>
              <a:pathLst>
                <a:path w="12490" h="3856" extrusionOk="0">
                  <a:moveTo>
                    <a:pt x="11820" y="0"/>
                  </a:moveTo>
                  <a:lnTo>
                    <a:pt x="0" y="561"/>
                  </a:lnTo>
                  <a:lnTo>
                    <a:pt x="905" y="3855"/>
                  </a:lnTo>
                  <a:lnTo>
                    <a:pt x="12489" y="3559"/>
                  </a:lnTo>
                  <a:lnTo>
                    <a:pt x="1182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78"/>
            <p:cNvSpPr/>
            <p:nvPr/>
          </p:nvSpPr>
          <p:spPr>
            <a:xfrm>
              <a:off x="5177600" y="2533225"/>
              <a:ext cx="1176600" cy="2319850"/>
            </a:xfrm>
            <a:custGeom>
              <a:avLst/>
              <a:gdLst/>
              <a:ahLst/>
              <a:cxnLst/>
              <a:rect l="l" t="t" r="r" b="b"/>
              <a:pathLst>
                <a:path w="47064" h="92794" extrusionOk="0">
                  <a:moveTo>
                    <a:pt x="17178" y="1"/>
                  </a:moveTo>
                  <a:lnTo>
                    <a:pt x="1" y="1552"/>
                  </a:lnTo>
                  <a:cubicBezTo>
                    <a:pt x="1" y="1552"/>
                    <a:pt x="4364" y="36448"/>
                    <a:pt x="13824" y="55499"/>
                  </a:cubicBezTo>
                  <a:cubicBezTo>
                    <a:pt x="21463" y="70887"/>
                    <a:pt x="41851" y="92793"/>
                    <a:pt x="41851" y="92793"/>
                  </a:cubicBezTo>
                  <a:lnTo>
                    <a:pt x="47064" y="87423"/>
                  </a:lnTo>
                  <a:cubicBezTo>
                    <a:pt x="47064" y="87423"/>
                    <a:pt x="33292" y="63616"/>
                    <a:pt x="27614" y="53395"/>
                  </a:cubicBezTo>
                  <a:cubicBezTo>
                    <a:pt x="13691" y="28331"/>
                    <a:pt x="25070" y="9204"/>
                    <a:pt x="17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78"/>
            <p:cNvSpPr/>
            <p:nvPr/>
          </p:nvSpPr>
          <p:spPr>
            <a:xfrm>
              <a:off x="6144700" y="4631125"/>
              <a:ext cx="234150" cy="239900"/>
            </a:xfrm>
            <a:custGeom>
              <a:avLst/>
              <a:gdLst/>
              <a:ahLst/>
              <a:cxnLst/>
              <a:rect l="l" t="t" r="r" b="b"/>
              <a:pathLst>
                <a:path w="9366" h="9596" extrusionOk="0">
                  <a:moveTo>
                    <a:pt x="7134" y="1"/>
                  </a:moveTo>
                  <a:lnTo>
                    <a:pt x="1" y="7121"/>
                  </a:lnTo>
                  <a:lnTo>
                    <a:pt x="2639" y="9595"/>
                  </a:lnTo>
                  <a:lnTo>
                    <a:pt x="9365" y="3038"/>
                  </a:lnTo>
                  <a:lnTo>
                    <a:pt x="713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78"/>
            <p:cNvSpPr/>
            <p:nvPr/>
          </p:nvSpPr>
          <p:spPr>
            <a:xfrm>
              <a:off x="5037175" y="2496850"/>
              <a:ext cx="606625" cy="108875"/>
            </a:xfrm>
            <a:custGeom>
              <a:avLst/>
              <a:gdLst/>
              <a:ahLst/>
              <a:cxnLst/>
              <a:rect l="l" t="t" r="r" b="b"/>
              <a:pathLst>
                <a:path w="24265" h="4355" extrusionOk="0">
                  <a:moveTo>
                    <a:pt x="22690" y="0"/>
                  </a:moveTo>
                  <a:cubicBezTo>
                    <a:pt x="22674" y="0"/>
                    <a:pt x="22657" y="1"/>
                    <a:pt x="22641" y="2"/>
                  </a:cubicBezTo>
                  <a:lnTo>
                    <a:pt x="378" y="1929"/>
                  </a:lnTo>
                  <a:cubicBezTo>
                    <a:pt x="162" y="1948"/>
                    <a:pt x="0" y="2077"/>
                    <a:pt x="26" y="2212"/>
                  </a:cubicBezTo>
                  <a:lnTo>
                    <a:pt x="393" y="4163"/>
                  </a:lnTo>
                  <a:cubicBezTo>
                    <a:pt x="415" y="4277"/>
                    <a:pt x="561" y="4355"/>
                    <a:pt x="738" y="4355"/>
                  </a:cubicBezTo>
                  <a:cubicBezTo>
                    <a:pt x="754" y="4355"/>
                    <a:pt x="770" y="4354"/>
                    <a:pt x="787" y="4353"/>
                  </a:cubicBezTo>
                  <a:lnTo>
                    <a:pt x="23844" y="2358"/>
                  </a:lnTo>
                  <a:cubicBezTo>
                    <a:pt x="24098" y="2336"/>
                    <a:pt x="24265" y="2165"/>
                    <a:pt x="24175" y="2019"/>
                  </a:cubicBezTo>
                  <a:lnTo>
                    <a:pt x="23013" y="137"/>
                  </a:lnTo>
                  <a:cubicBezTo>
                    <a:pt x="22961" y="52"/>
                    <a:pt x="22834" y="0"/>
                    <a:pt x="22690"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8"/>
            <p:cNvSpPr/>
            <p:nvPr/>
          </p:nvSpPr>
          <p:spPr>
            <a:xfrm>
              <a:off x="5037175" y="2496850"/>
              <a:ext cx="606625" cy="108875"/>
            </a:xfrm>
            <a:custGeom>
              <a:avLst/>
              <a:gdLst/>
              <a:ahLst/>
              <a:cxnLst/>
              <a:rect l="l" t="t" r="r" b="b"/>
              <a:pathLst>
                <a:path w="24265" h="4355" extrusionOk="0">
                  <a:moveTo>
                    <a:pt x="22690" y="0"/>
                  </a:moveTo>
                  <a:cubicBezTo>
                    <a:pt x="22674" y="0"/>
                    <a:pt x="22657" y="1"/>
                    <a:pt x="22641" y="2"/>
                  </a:cubicBezTo>
                  <a:lnTo>
                    <a:pt x="378" y="1929"/>
                  </a:lnTo>
                  <a:cubicBezTo>
                    <a:pt x="162" y="1948"/>
                    <a:pt x="0" y="2077"/>
                    <a:pt x="26" y="2212"/>
                  </a:cubicBezTo>
                  <a:lnTo>
                    <a:pt x="393" y="4163"/>
                  </a:lnTo>
                  <a:cubicBezTo>
                    <a:pt x="415" y="4277"/>
                    <a:pt x="561" y="4355"/>
                    <a:pt x="738" y="4355"/>
                  </a:cubicBezTo>
                  <a:cubicBezTo>
                    <a:pt x="754" y="4355"/>
                    <a:pt x="770" y="4354"/>
                    <a:pt x="787" y="4353"/>
                  </a:cubicBezTo>
                  <a:lnTo>
                    <a:pt x="23844" y="2358"/>
                  </a:lnTo>
                  <a:cubicBezTo>
                    <a:pt x="24098" y="2336"/>
                    <a:pt x="24265" y="2165"/>
                    <a:pt x="24175" y="2019"/>
                  </a:cubicBezTo>
                  <a:lnTo>
                    <a:pt x="23013" y="137"/>
                  </a:lnTo>
                  <a:cubicBezTo>
                    <a:pt x="22961" y="52"/>
                    <a:pt x="22834" y="0"/>
                    <a:pt x="226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8"/>
            <p:cNvSpPr/>
            <p:nvPr/>
          </p:nvSpPr>
          <p:spPr>
            <a:xfrm>
              <a:off x="5524175" y="2497600"/>
              <a:ext cx="39000" cy="71425"/>
            </a:xfrm>
            <a:custGeom>
              <a:avLst/>
              <a:gdLst/>
              <a:ahLst/>
              <a:cxnLst/>
              <a:rect l="l" t="t" r="r" b="b"/>
              <a:pathLst>
                <a:path w="1560" h="2857" extrusionOk="0">
                  <a:moveTo>
                    <a:pt x="832" y="0"/>
                  </a:moveTo>
                  <a:cubicBezTo>
                    <a:pt x="822" y="0"/>
                    <a:pt x="811" y="1"/>
                    <a:pt x="801" y="2"/>
                  </a:cubicBezTo>
                  <a:lnTo>
                    <a:pt x="204" y="53"/>
                  </a:lnTo>
                  <a:cubicBezTo>
                    <a:pt x="86" y="64"/>
                    <a:pt x="1" y="132"/>
                    <a:pt x="16" y="206"/>
                  </a:cubicBezTo>
                  <a:lnTo>
                    <a:pt x="516" y="2739"/>
                  </a:lnTo>
                  <a:cubicBezTo>
                    <a:pt x="529" y="2807"/>
                    <a:pt x="621" y="2856"/>
                    <a:pt x="727" y="2856"/>
                  </a:cubicBezTo>
                  <a:cubicBezTo>
                    <a:pt x="737" y="2856"/>
                    <a:pt x="748" y="2856"/>
                    <a:pt x="758" y="2855"/>
                  </a:cubicBezTo>
                  <a:lnTo>
                    <a:pt x="1355" y="2804"/>
                  </a:lnTo>
                  <a:cubicBezTo>
                    <a:pt x="1473" y="2793"/>
                    <a:pt x="1559" y="2724"/>
                    <a:pt x="1544" y="2650"/>
                  </a:cubicBezTo>
                  <a:lnTo>
                    <a:pt x="1043" y="117"/>
                  </a:lnTo>
                  <a:cubicBezTo>
                    <a:pt x="1029" y="50"/>
                    <a:pt x="938" y="0"/>
                    <a:pt x="8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78"/>
            <p:cNvSpPr/>
            <p:nvPr/>
          </p:nvSpPr>
          <p:spPr>
            <a:xfrm>
              <a:off x="5080275" y="2535975"/>
              <a:ext cx="38950" cy="71425"/>
            </a:xfrm>
            <a:custGeom>
              <a:avLst/>
              <a:gdLst/>
              <a:ahLst/>
              <a:cxnLst/>
              <a:rect l="l" t="t" r="r" b="b"/>
              <a:pathLst>
                <a:path w="1558" h="2857" extrusionOk="0">
                  <a:moveTo>
                    <a:pt x="831" y="1"/>
                  </a:moveTo>
                  <a:cubicBezTo>
                    <a:pt x="821" y="1"/>
                    <a:pt x="810" y="1"/>
                    <a:pt x="800" y="2"/>
                  </a:cubicBezTo>
                  <a:lnTo>
                    <a:pt x="203" y="53"/>
                  </a:lnTo>
                  <a:cubicBezTo>
                    <a:pt x="85" y="64"/>
                    <a:pt x="0" y="133"/>
                    <a:pt x="15" y="206"/>
                  </a:cubicBezTo>
                  <a:lnTo>
                    <a:pt x="515" y="2740"/>
                  </a:lnTo>
                  <a:cubicBezTo>
                    <a:pt x="529" y="2807"/>
                    <a:pt x="620" y="2857"/>
                    <a:pt x="726" y="2857"/>
                  </a:cubicBezTo>
                  <a:cubicBezTo>
                    <a:pt x="736" y="2857"/>
                    <a:pt x="747" y="2856"/>
                    <a:pt x="757" y="2855"/>
                  </a:cubicBezTo>
                  <a:lnTo>
                    <a:pt x="1354" y="2804"/>
                  </a:lnTo>
                  <a:cubicBezTo>
                    <a:pt x="1472" y="2793"/>
                    <a:pt x="1557" y="2725"/>
                    <a:pt x="1542" y="2651"/>
                  </a:cubicBezTo>
                  <a:lnTo>
                    <a:pt x="1042" y="118"/>
                  </a:lnTo>
                  <a:cubicBezTo>
                    <a:pt x="1029" y="50"/>
                    <a:pt x="937" y="1"/>
                    <a:pt x="831"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78"/>
            <p:cNvSpPr/>
            <p:nvPr/>
          </p:nvSpPr>
          <p:spPr>
            <a:xfrm>
              <a:off x="5302200" y="2516775"/>
              <a:ext cx="39000" cy="71425"/>
            </a:xfrm>
            <a:custGeom>
              <a:avLst/>
              <a:gdLst/>
              <a:ahLst/>
              <a:cxnLst/>
              <a:rect l="l" t="t" r="r" b="b"/>
              <a:pathLst>
                <a:path w="1560" h="2857" extrusionOk="0">
                  <a:moveTo>
                    <a:pt x="832" y="1"/>
                  </a:moveTo>
                  <a:cubicBezTo>
                    <a:pt x="822" y="1"/>
                    <a:pt x="811" y="1"/>
                    <a:pt x="801" y="2"/>
                  </a:cubicBezTo>
                  <a:lnTo>
                    <a:pt x="205" y="53"/>
                  </a:lnTo>
                  <a:cubicBezTo>
                    <a:pt x="87" y="64"/>
                    <a:pt x="1" y="133"/>
                    <a:pt x="16" y="207"/>
                  </a:cubicBezTo>
                  <a:lnTo>
                    <a:pt x="517" y="2740"/>
                  </a:lnTo>
                  <a:cubicBezTo>
                    <a:pt x="529" y="2807"/>
                    <a:pt x="622" y="2857"/>
                    <a:pt x="728" y="2857"/>
                  </a:cubicBezTo>
                  <a:cubicBezTo>
                    <a:pt x="738" y="2857"/>
                    <a:pt x="749" y="2856"/>
                    <a:pt x="759" y="2855"/>
                  </a:cubicBezTo>
                  <a:lnTo>
                    <a:pt x="1355" y="2804"/>
                  </a:lnTo>
                  <a:cubicBezTo>
                    <a:pt x="1474" y="2794"/>
                    <a:pt x="1559" y="2725"/>
                    <a:pt x="1544" y="2651"/>
                  </a:cubicBezTo>
                  <a:lnTo>
                    <a:pt x="1044" y="118"/>
                  </a:lnTo>
                  <a:cubicBezTo>
                    <a:pt x="1031" y="51"/>
                    <a:pt x="939" y="1"/>
                    <a:pt x="8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78"/>
            <p:cNvSpPr/>
            <p:nvPr/>
          </p:nvSpPr>
          <p:spPr>
            <a:xfrm>
              <a:off x="5171900" y="1260450"/>
              <a:ext cx="29700" cy="39275"/>
            </a:xfrm>
            <a:custGeom>
              <a:avLst/>
              <a:gdLst/>
              <a:ahLst/>
              <a:cxnLst/>
              <a:rect l="l" t="t" r="r" b="b"/>
              <a:pathLst>
                <a:path w="1188" h="1571" extrusionOk="0">
                  <a:moveTo>
                    <a:pt x="680" y="1"/>
                  </a:moveTo>
                  <a:cubicBezTo>
                    <a:pt x="420" y="1"/>
                    <a:pt x="163" y="290"/>
                    <a:pt x="85" y="686"/>
                  </a:cubicBezTo>
                  <a:cubicBezTo>
                    <a:pt x="0" y="1116"/>
                    <a:pt x="159" y="1509"/>
                    <a:pt x="440" y="1564"/>
                  </a:cubicBezTo>
                  <a:cubicBezTo>
                    <a:pt x="462" y="1568"/>
                    <a:pt x="484" y="1570"/>
                    <a:pt x="506" y="1570"/>
                  </a:cubicBezTo>
                  <a:cubicBezTo>
                    <a:pt x="766" y="1570"/>
                    <a:pt x="1025" y="1281"/>
                    <a:pt x="1103" y="886"/>
                  </a:cubicBezTo>
                  <a:cubicBezTo>
                    <a:pt x="1187" y="456"/>
                    <a:pt x="1027" y="62"/>
                    <a:pt x="746" y="7"/>
                  </a:cubicBezTo>
                  <a:cubicBezTo>
                    <a:pt x="724" y="3"/>
                    <a:pt x="702" y="1"/>
                    <a:pt x="68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78"/>
            <p:cNvSpPr/>
            <p:nvPr/>
          </p:nvSpPr>
          <p:spPr>
            <a:xfrm>
              <a:off x="5050225" y="1236475"/>
              <a:ext cx="29700" cy="39275"/>
            </a:xfrm>
            <a:custGeom>
              <a:avLst/>
              <a:gdLst/>
              <a:ahLst/>
              <a:cxnLst/>
              <a:rect l="l" t="t" r="r" b="b"/>
              <a:pathLst>
                <a:path w="1188" h="1571" extrusionOk="0">
                  <a:moveTo>
                    <a:pt x="680" y="1"/>
                  </a:moveTo>
                  <a:cubicBezTo>
                    <a:pt x="420" y="1"/>
                    <a:pt x="163" y="290"/>
                    <a:pt x="85" y="686"/>
                  </a:cubicBezTo>
                  <a:cubicBezTo>
                    <a:pt x="0" y="1117"/>
                    <a:pt x="159" y="1509"/>
                    <a:pt x="440" y="1564"/>
                  </a:cubicBezTo>
                  <a:cubicBezTo>
                    <a:pt x="462" y="1569"/>
                    <a:pt x="484" y="1571"/>
                    <a:pt x="506" y="1571"/>
                  </a:cubicBezTo>
                  <a:cubicBezTo>
                    <a:pt x="766" y="1571"/>
                    <a:pt x="1025" y="1282"/>
                    <a:pt x="1103" y="887"/>
                  </a:cubicBezTo>
                  <a:cubicBezTo>
                    <a:pt x="1187" y="456"/>
                    <a:pt x="1027" y="62"/>
                    <a:pt x="746" y="7"/>
                  </a:cubicBezTo>
                  <a:cubicBezTo>
                    <a:pt x="724" y="3"/>
                    <a:pt x="702" y="1"/>
                    <a:pt x="68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78"/>
            <p:cNvSpPr/>
            <p:nvPr/>
          </p:nvSpPr>
          <p:spPr>
            <a:xfrm>
              <a:off x="5047650" y="1225425"/>
              <a:ext cx="24400" cy="15175"/>
            </a:xfrm>
            <a:custGeom>
              <a:avLst/>
              <a:gdLst/>
              <a:ahLst/>
              <a:cxnLst/>
              <a:rect l="l" t="t" r="r" b="b"/>
              <a:pathLst>
                <a:path w="976" h="607" extrusionOk="0">
                  <a:moveTo>
                    <a:pt x="1" y="0"/>
                  </a:moveTo>
                  <a:cubicBezTo>
                    <a:pt x="1" y="0"/>
                    <a:pt x="248" y="607"/>
                    <a:pt x="667" y="607"/>
                  </a:cubicBezTo>
                  <a:cubicBezTo>
                    <a:pt x="762" y="607"/>
                    <a:pt x="865" y="576"/>
                    <a:pt x="976" y="500"/>
                  </a:cubicBezTo>
                  <a:lnTo>
                    <a:pt x="1"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78"/>
            <p:cNvSpPr/>
            <p:nvPr/>
          </p:nvSpPr>
          <p:spPr>
            <a:xfrm>
              <a:off x="5067925" y="1285475"/>
              <a:ext cx="51825" cy="75850"/>
            </a:xfrm>
            <a:custGeom>
              <a:avLst/>
              <a:gdLst/>
              <a:ahLst/>
              <a:cxnLst/>
              <a:rect l="l" t="t" r="r" b="b"/>
              <a:pathLst>
                <a:path w="2073" h="3034" extrusionOk="0">
                  <a:moveTo>
                    <a:pt x="2073" y="1"/>
                  </a:moveTo>
                  <a:cubicBezTo>
                    <a:pt x="2072" y="1"/>
                    <a:pt x="979" y="1709"/>
                    <a:pt x="1" y="2444"/>
                  </a:cubicBezTo>
                  <a:cubicBezTo>
                    <a:pt x="398" y="2995"/>
                    <a:pt x="1203" y="3034"/>
                    <a:pt x="1421" y="3034"/>
                  </a:cubicBezTo>
                  <a:cubicBezTo>
                    <a:pt x="1457" y="3034"/>
                    <a:pt x="1477" y="3033"/>
                    <a:pt x="1477" y="3033"/>
                  </a:cubicBezTo>
                  <a:lnTo>
                    <a:pt x="2073" y="1"/>
                  </a:lnTo>
                  <a:close/>
                </a:path>
              </a:pathLst>
            </a:custGeom>
            <a:solidFill>
              <a:srgbClr val="ED8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78"/>
            <p:cNvSpPr/>
            <p:nvPr/>
          </p:nvSpPr>
          <p:spPr>
            <a:xfrm>
              <a:off x="5132025" y="1384625"/>
              <a:ext cx="85650" cy="27950"/>
            </a:xfrm>
            <a:custGeom>
              <a:avLst/>
              <a:gdLst/>
              <a:ahLst/>
              <a:cxnLst/>
              <a:rect l="l" t="t" r="r" b="b"/>
              <a:pathLst>
                <a:path w="3426" h="1118" extrusionOk="0">
                  <a:moveTo>
                    <a:pt x="3272" y="1"/>
                  </a:moveTo>
                  <a:cubicBezTo>
                    <a:pt x="3246" y="1"/>
                    <a:pt x="3220" y="11"/>
                    <a:pt x="3197" y="35"/>
                  </a:cubicBezTo>
                  <a:cubicBezTo>
                    <a:pt x="3186" y="45"/>
                    <a:pt x="2329" y="901"/>
                    <a:pt x="884" y="901"/>
                  </a:cubicBezTo>
                  <a:cubicBezTo>
                    <a:pt x="651" y="901"/>
                    <a:pt x="401" y="879"/>
                    <a:pt x="138" y="827"/>
                  </a:cubicBezTo>
                  <a:cubicBezTo>
                    <a:pt x="130" y="825"/>
                    <a:pt x="123" y="825"/>
                    <a:pt x="116" y="825"/>
                  </a:cubicBezTo>
                  <a:cubicBezTo>
                    <a:pt x="66" y="825"/>
                    <a:pt x="21" y="860"/>
                    <a:pt x="13" y="911"/>
                  </a:cubicBezTo>
                  <a:cubicBezTo>
                    <a:pt x="1" y="969"/>
                    <a:pt x="38" y="1026"/>
                    <a:pt x="96" y="1037"/>
                  </a:cubicBezTo>
                  <a:cubicBezTo>
                    <a:pt x="361" y="1089"/>
                    <a:pt x="630" y="1116"/>
                    <a:pt x="900" y="1117"/>
                  </a:cubicBezTo>
                  <a:cubicBezTo>
                    <a:pt x="2422" y="1117"/>
                    <a:pt x="3307" y="228"/>
                    <a:pt x="3350" y="185"/>
                  </a:cubicBezTo>
                  <a:cubicBezTo>
                    <a:pt x="3426" y="107"/>
                    <a:pt x="3354" y="1"/>
                    <a:pt x="327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78"/>
            <p:cNvSpPr/>
            <p:nvPr/>
          </p:nvSpPr>
          <p:spPr>
            <a:xfrm>
              <a:off x="5222925" y="1201450"/>
              <a:ext cx="56250" cy="39450"/>
            </a:xfrm>
            <a:custGeom>
              <a:avLst/>
              <a:gdLst/>
              <a:ahLst/>
              <a:cxnLst/>
              <a:rect l="l" t="t" r="r" b="b"/>
              <a:pathLst>
                <a:path w="2250" h="1578" extrusionOk="0">
                  <a:moveTo>
                    <a:pt x="226" y="1"/>
                  </a:moveTo>
                  <a:cubicBezTo>
                    <a:pt x="101" y="6"/>
                    <a:pt x="10" y="88"/>
                    <a:pt x="6" y="206"/>
                  </a:cubicBezTo>
                  <a:cubicBezTo>
                    <a:pt x="0" y="325"/>
                    <a:pt x="93" y="423"/>
                    <a:pt x="210" y="428"/>
                  </a:cubicBezTo>
                  <a:cubicBezTo>
                    <a:pt x="250" y="430"/>
                    <a:pt x="1197" y="481"/>
                    <a:pt x="1798" y="1476"/>
                  </a:cubicBezTo>
                  <a:cubicBezTo>
                    <a:pt x="1837" y="1539"/>
                    <a:pt x="1905" y="1578"/>
                    <a:pt x="1981" y="1578"/>
                  </a:cubicBezTo>
                  <a:cubicBezTo>
                    <a:pt x="2147" y="1578"/>
                    <a:pt x="2250" y="1396"/>
                    <a:pt x="2163" y="1254"/>
                  </a:cubicBezTo>
                  <a:cubicBezTo>
                    <a:pt x="1439" y="54"/>
                    <a:pt x="274" y="2"/>
                    <a:pt x="22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78"/>
            <p:cNvSpPr/>
            <p:nvPr/>
          </p:nvSpPr>
          <p:spPr>
            <a:xfrm>
              <a:off x="5036775" y="1179125"/>
              <a:ext cx="66025" cy="18725"/>
            </a:xfrm>
            <a:custGeom>
              <a:avLst/>
              <a:gdLst/>
              <a:ahLst/>
              <a:cxnLst/>
              <a:rect l="l" t="t" r="r" b="b"/>
              <a:pathLst>
                <a:path w="2641" h="749" extrusionOk="0">
                  <a:moveTo>
                    <a:pt x="1486" y="0"/>
                  </a:moveTo>
                  <a:cubicBezTo>
                    <a:pt x="1114" y="0"/>
                    <a:pt x="667" y="82"/>
                    <a:pt x="193" y="348"/>
                  </a:cubicBezTo>
                  <a:cubicBezTo>
                    <a:pt x="0" y="455"/>
                    <a:pt x="77" y="748"/>
                    <a:pt x="297" y="748"/>
                  </a:cubicBezTo>
                  <a:cubicBezTo>
                    <a:pt x="334" y="748"/>
                    <a:pt x="370" y="739"/>
                    <a:pt x="401" y="722"/>
                  </a:cubicBezTo>
                  <a:cubicBezTo>
                    <a:pt x="802" y="498"/>
                    <a:pt x="1178" y="429"/>
                    <a:pt x="1488" y="429"/>
                  </a:cubicBezTo>
                  <a:cubicBezTo>
                    <a:pt x="1970" y="429"/>
                    <a:pt x="2292" y="594"/>
                    <a:pt x="2298" y="597"/>
                  </a:cubicBezTo>
                  <a:cubicBezTo>
                    <a:pt x="2330" y="613"/>
                    <a:pt x="2364" y="621"/>
                    <a:pt x="2398" y="621"/>
                  </a:cubicBezTo>
                  <a:cubicBezTo>
                    <a:pt x="2475" y="621"/>
                    <a:pt x="2549" y="579"/>
                    <a:pt x="2587" y="506"/>
                  </a:cubicBezTo>
                  <a:cubicBezTo>
                    <a:pt x="2641" y="403"/>
                    <a:pt x="2602" y="273"/>
                    <a:pt x="2497" y="219"/>
                  </a:cubicBezTo>
                  <a:cubicBezTo>
                    <a:pt x="2470" y="204"/>
                    <a:pt x="2071" y="0"/>
                    <a:pt x="148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78"/>
            <p:cNvSpPr/>
            <p:nvPr/>
          </p:nvSpPr>
          <p:spPr>
            <a:xfrm>
              <a:off x="5316150" y="1829175"/>
              <a:ext cx="569000" cy="611600"/>
            </a:xfrm>
            <a:custGeom>
              <a:avLst/>
              <a:gdLst/>
              <a:ahLst/>
              <a:cxnLst/>
              <a:rect l="l" t="t" r="r" b="b"/>
              <a:pathLst>
                <a:path w="22760" h="24464" extrusionOk="0">
                  <a:moveTo>
                    <a:pt x="13629" y="0"/>
                  </a:moveTo>
                  <a:lnTo>
                    <a:pt x="10414" y="3315"/>
                  </a:lnTo>
                  <a:cubicBezTo>
                    <a:pt x="10616" y="3524"/>
                    <a:pt x="10914" y="3854"/>
                    <a:pt x="11162" y="4146"/>
                  </a:cubicBezTo>
                  <a:cubicBezTo>
                    <a:pt x="11422" y="4444"/>
                    <a:pt x="11679" y="4753"/>
                    <a:pt x="11932" y="5069"/>
                  </a:cubicBezTo>
                  <a:cubicBezTo>
                    <a:pt x="12438" y="5698"/>
                    <a:pt x="12919" y="6353"/>
                    <a:pt x="13377" y="7024"/>
                  </a:cubicBezTo>
                  <a:cubicBezTo>
                    <a:pt x="14310" y="8355"/>
                    <a:pt x="15155" y="9753"/>
                    <a:pt x="15875" y="11206"/>
                  </a:cubicBezTo>
                  <a:cubicBezTo>
                    <a:pt x="16595" y="12659"/>
                    <a:pt x="17243" y="14146"/>
                    <a:pt x="17735" y="15684"/>
                  </a:cubicBezTo>
                  <a:cubicBezTo>
                    <a:pt x="17976" y="16455"/>
                    <a:pt x="18203" y="17230"/>
                    <a:pt x="18374" y="18017"/>
                  </a:cubicBezTo>
                  <a:cubicBezTo>
                    <a:pt x="18430" y="18241"/>
                    <a:pt x="18443" y="18353"/>
                    <a:pt x="18469" y="18478"/>
                  </a:cubicBezTo>
                  <a:cubicBezTo>
                    <a:pt x="18482" y="18587"/>
                    <a:pt x="18490" y="18697"/>
                    <a:pt x="18493" y="18807"/>
                  </a:cubicBezTo>
                  <a:cubicBezTo>
                    <a:pt x="18490" y="19002"/>
                    <a:pt x="18461" y="19134"/>
                    <a:pt x="18418" y="19250"/>
                  </a:cubicBezTo>
                  <a:cubicBezTo>
                    <a:pt x="18351" y="19470"/>
                    <a:pt x="18064" y="19779"/>
                    <a:pt x="17516" y="20048"/>
                  </a:cubicBezTo>
                  <a:cubicBezTo>
                    <a:pt x="16977" y="20315"/>
                    <a:pt x="16268" y="20512"/>
                    <a:pt x="15522" y="20644"/>
                  </a:cubicBezTo>
                  <a:cubicBezTo>
                    <a:pt x="14294" y="20862"/>
                    <a:pt x="12962" y="20916"/>
                    <a:pt x="11609" y="20916"/>
                  </a:cubicBezTo>
                  <a:cubicBezTo>
                    <a:pt x="11303" y="20916"/>
                    <a:pt x="10996" y="20913"/>
                    <a:pt x="10688" y="20909"/>
                  </a:cubicBezTo>
                  <a:cubicBezTo>
                    <a:pt x="9017" y="20871"/>
                    <a:pt x="7323" y="20731"/>
                    <a:pt x="5629" y="20535"/>
                  </a:cubicBezTo>
                  <a:cubicBezTo>
                    <a:pt x="3938" y="20362"/>
                    <a:pt x="2223" y="20102"/>
                    <a:pt x="560" y="19829"/>
                  </a:cubicBezTo>
                  <a:lnTo>
                    <a:pt x="1" y="22048"/>
                  </a:lnTo>
                  <a:cubicBezTo>
                    <a:pt x="3419" y="23100"/>
                    <a:pt x="6856" y="23861"/>
                    <a:pt x="10460" y="24270"/>
                  </a:cubicBezTo>
                  <a:cubicBezTo>
                    <a:pt x="11518" y="24389"/>
                    <a:pt x="12587" y="24463"/>
                    <a:pt x="13683" y="24463"/>
                  </a:cubicBezTo>
                  <a:cubicBezTo>
                    <a:pt x="14454" y="24463"/>
                    <a:pt x="15239" y="24427"/>
                    <a:pt x="16042" y="24343"/>
                  </a:cubicBezTo>
                  <a:cubicBezTo>
                    <a:pt x="17016" y="24228"/>
                    <a:pt x="18023" y="24047"/>
                    <a:pt x="19081" y="23619"/>
                  </a:cubicBezTo>
                  <a:cubicBezTo>
                    <a:pt x="19609" y="23402"/>
                    <a:pt x="20154" y="23115"/>
                    <a:pt x="20679" y="22702"/>
                  </a:cubicBezTo>
                  <a:cubicBezTo>
                    <a:pt x="21201" y="22294"/>
                    <a:pt x="21704" y="21740"/>
                    <a:pt x="22047" y="21074"/>
                  </a:cubicBezTo>
                  <a:cubicBezTo>
                    <a:pt x="22759" y="19743"/>
                    <a:pt x="22676" y="18175"/>
                    <a:pt x="22465" y="17207"/>
                  </a:cubicBezTo>
                  <a:cubicBezTo>
                    <a:pt x="22312" y="16285"/>
                    <a:pt x="22098" y="15378"/>
                    <a:pt x="21863" y="14474"/>
                  </a:cubicBezTo>
                  <a:cubicBezTo>
                    <a:pt x="21370" y="12676"/>
                    <a:pt x="20753" y="10911"/>
                    <a:pt x="19956" y="9233"/>
                  </a:cubicBezTo>
                  <a:cubicBezTo>
                    <a:pt x="19169" y="7550"/>
                    <a:pt x="18247" y="5938"/>
                    <a:pt x="17220" y="4396"/>
                  </a:cubicBezTo>
                  <a:cubicBezTo>
                    <a:pt x="16697" y="3631"/>
                    <a:pt x="16144" y="2884"/>
                    <a:pt x="15561" y="2158"/>
                  </a:cubicBezTo>
                  <a:cubicBezTo>
                    <a:pt x="15269" y="1795"/>
                    <a:pt x="14969" y="1436"/>
                    <a:pt x="14657" y="1081"/>
                  </a:cubicBezTo>
                  <a:cubicBezTo>
                    <a:pt x="14331" y="720"/>
                    <a:pt x="14043" y="406"/>
                    <a:pt x="13629" y="0"/>
                  </a:cubicBezTo>
                  <a:close/>
                </a:path>
              </a:pathLst>
            </a:custGeom>
            <a:solidFill>
              <a:srgbClr val="FFC3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78"/>
            <p:cNvSpPr/>
            <p:nvPr/>
          </p:nvSpPr>
          <p:spPr>
            <a:xfrm>
              <a:off x="5252925" y="2276525"/>
              <a:ext cx="120175" cy="142125"/>
            </a:xfrm>
            <a:custGeom>
              <a:avLst/>
              <a:gdLst/>
              <a:ahLst/>
              <a:cxnLst/>
              <a:rect l="l" t="t" r="r" b="b"/>
              <a:pathLst>
                <a:path w="4807" h="5685" extrusionOk="0">
                  <a:moveTo>
                    <a:pt x="192" y="0"/>
                  </a:moveTo>
                  <a:lnTo>
                    <a:pt x="1" y="5676"/>
                  </a:lnTo>
                  <a:cubicBezTo>
                    <a:pt x="1" y="5676"/>
                    <a:pt x="141" y="5685"/>
                    <a:pt x="379" y="5685"/>
                  </a:cubicBezTo>
                  <a:cubicBezTo>
                    <a:pt x="1246" y="5685"/>
                    <a:pt x="3411" y="5567"/>
                    <a:pt x="4806" y="4474"/>
                  </a:cubicBezTo>
                  <a:lnTo>
                    <a:pt x="4479" y="2271"/>
                  </a:lnTo>
                  <a:lnTo>
                    <a:pt x="192" y="0"/>
                  </a:lnTo>
                  <a:close/>
                </a:path>
              </a:pathLst>
            </a:custGeom>
            <a:solidFill>
              <a:srgbClr val="FFC3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78"/>
            <p:cNvSpPr/>
            <p:nvPr/>
          </p:nvSpPr>
          <p:spPr>
            <a:xfrm>
              <a:off x="4400075" y="1937700"/>
              <a:ext cx="865525" cy="1158200"/>
            </a:xfrm>
            <a:custGeom>
              <a:avLst/>
              <a:gdLst/>
              <a:ahLst/>
              <a:cxnLst/>
              <a:rect l="l" t="t" r="r" b="b"/>
              <a:pathLst>
                <a:path w="34621" h="46328" extrusionOk="0">
                  <a:moveTo>
                    <a:pt x="4005" y="1"/>
                  </a:moveTo>
                  <a:lnTo>
                    <a:pt x="1" y="43465"/>
                  </a:lnTo>
                  <a:lnTo>
                    <a:pt x="31082" y="46327"/>
                  </a:lnTo>
                  <a:lnTo>
                    <a:pt x="34620" y="7909"/>
                  </a:lnTo>
                  <a:lnTo>
                    <a:pt x="27066" y="2125"/>
                  </a:lnTo>
                  <a:lnTo>
                    <a:pt x="400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78"/>
            <p:cNvSpPr/>
            <p:nvPr/>
          </p:nvSpPr>
          <p:spPr>
            <a:xfrm>
              <a:off x="5076700" y="1990825"/>
              <a:ext cx="188900" cy="173100"/>
            </a:xfrm>
            <a:custGeom>
              <a:avLst/>
              <a:gdLst/>
              <a:ahLst/>
              <a:cxnLst/>
              <a:rect l="l" t="t" r="r" b="b"/>
              <a:pathLst>
                <a:path w="7556" h="6924" extrusionOk="0">
                  <a:moveTo>
                    <a:pt x="1" y="0"/>
                  </a:moveTo>
                  <a:lnTo>
                    <a:pt x="1981" y="6923"/>
                  </a:lnTo>
                  <a:lnTo>
                    <a:pt x="7555" y="5784"/>
                  </a:lnTo>
                  <a:lnTo>
                    <a:pt x="1"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78"/>
            <p:cNvSpPr/>
            <p:nvPr/>
          </p:nvSpPr>
          <p:spPr>
            <a:xfrm>
              <a:off x="4232175" y="2721300"/>
              <a:ext cx="470925" cy="470900"/>
            </a:xfrm>
            <a:custGeom>
              <a:avLst/>
              <a:gdLst/>
              <a:ahLst/>
              <a:cxnLst/>
              <a:rect l="l" t="t" r="r" b="b"/>
              <a:pathLst>
                <a:path w="18837" h="18836" extrusionOk="0">
                  <a:moveTo>
                    <a:pt x="9419" y="0"/>
                  </a:moveTo>
                  <a:cubicBezTo>
                    <a:pt x="6921" y="0"/>
                    <a:pt x="4525" y="992"/>
                    <a:pt x="2760" y="2759"/>
                  </a:cubicBezTo>
                  <a:cubicBezTo>
                    <a:pt x="993" y="4524"/>
                    <a:pt x="1" y="6920"/>
                    <a:pt x="1" y="9418"/>
                  </a:cubicBezTo>
                  <a:cubicBezTo>
                    <a:pt x="1" y="11915"/>
                    <a:pt x="993" y="14311"/>
                    <a:pt x="2760" y="16078"/>
                  </a:cubicBezTo>
                  <a:cubicBezTo>
                    <a:pt x="4525" y="17843"/>
                    <a:pt x="6921" y="18835"/>
                    <a:pt x="9419" y="18835"/>
                  </a:cubicBezTo>
                  <a:cubicBezTo>
                    <a:pt x="11917" y="18835"/>
                    <a:pt x="14312" y="17843"/>
                    <a:pt x="16078" y="16078"/>
                  </a:cubicBezTo>
                  <a:cubicBezTo>
                    <a:pt x="17844" y="14311"/>
                    <a:pt x="18836" y="11915"/>
                    <a:pt x="18836" y="9418"/>
                  </a:cubicBezTo>
                  <a:cubicBezTo>
                    <a:pt x="18836" y="6920"/>
                    <a:pt x="17844" y="4524"/>
                    <a:pt x="16078" y="2759"/>
                  </a:cubicBezTo>
                  <a:cubicBezTo>
                    <a:pt x="14312" y="992"/>
                    <a:pt x="11917" y="0"/>
                    <a:pt x="94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78"/>
            <p:cNvSpPr/>
            <p:nvPr/>
          </p:nvSpPr>
          <p:spPr>
            <a:xfrm>
              <a:off x="4279850" y="2768950"/>
              <a:ext cx="375575" cy="375575"/>
            </a:xfrm>
            <a:custGeom>
              <a:avLst/>
              <a:gdLst/>
              <a:ahLst/>
              <a:cxnLst/>
              <a:rect l="l" t="t" r="r" b="b"/>
              <a:pathLst>
                <a:path w="15023" h="15023" extrusionOk="0">
                  <a:moveTo>
                    <a:pt x="7512" y="1"/>
                  </a:moveTo>
                  <a:cubicBezTo>
                    <a:pt x="5520" y="1"/>
                    <a:pt x="3609" y="792"/>
                    <a:pt x="2201" y="2200"/>
                  </a:cubicBezTo>
                  <a:cubicBezTo>
                    <a:pt x="792" y="3609"/>
                    <a:pt x="0" y="5520"/>
                    <a:pt x="0" y="7512"/>
                  </a:cubicBezTo>
                  <a:cubicBezTo>
                    <a:pt x="0" y="9504"/>
                    <a:pt x="792" y="11414"/>
                    <a:pt x="2201" y="12823"/>
                  </a:cubicBezTo>
                  <a:cubicBezTo>
                    <a:pt x="3609" y="14231"/>
                    <a:pt x="5520" y="15023"/>
                    <a:pt x="7512" y="15023"/>
                  </a:cubicBezTo>
                  <a:cubicBezTo>
                    <a:pt x="9503" y="15023"/>
                    <a:pt x="11414" y="14231"/>
                    <a:pt x="12823" y="12823"/>
                  </a:cubicBezTo>
                  <a:cubicBezTo>
                    <a:pt x="14232" y="11414"/>
                    <a:pt x="15023" y="9504"/>
                    <a:pt x="15023" y="7512"/>
                  </a:cubicBezTo>
                  <a:cubicBezTo>
                    <a:pt x="15023" y="5520"/>
                    <a:pt x="14232" y="3609"/>
                    <a:pt x="12823" y="2200"/>
                  </a:cubicBezTo>
                  <a:cubicBezTo>
                    <a:pt x="11414" y="792"/>
                    <a:pt x="9503" y="1"/>
                    <a:pt x="75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78"/>
            <p:cNvSpPr/>
            <p:nvPr/>
          </p:nvSpPr>
          <p:spPr>
            <a:xfrm>
              <a:off x="4351600" y="2840725"/>
              <a:ext cx="232100" cy="232075"/>
            </a:xfrm>
            <a:custGeom>
              <a:avLst/>
              <a:gdLst/>
              <a:ahLst/>
              <a:cxnLst/>
              <a:rect l="l" t="t" r="r" b="b"/>
              <a:pathLst>
                <a:path w="9284" h="9283" extrusionOk="0">
                  <a:moveTo>
                    <a:pt x="3982" y="0"/>
                  </a:moveTo>
                  <a:lnTo>
                    <a:pt x="3593" y="3314"/>
                  </a:lnTo>
                  <a:lnTo>
                    <a:pt x="279" y="2924"/>
                  </a:lnTo>
                  <a:lnTo>
                    <a:pt x="1" y="5300"/>
                  </a:lnTo>
                  <a:lnTo>
                    <a:pt x="3315" y="5690"/>
                  </a:lnTo>
                  <a:lnTo>
                    <a:pt x="2925" y="9003"/>
                  </a:lnTo>
                  <a:lnTo>
                    <a:pt x="5302" y="9283"/>
                  </a:lnTo>
                  <a:lnTo>
                    <a:pt x="5691" y="5968"/>
                  </a:lnTo>
                  <a:lnTo>
                    <a:pt x="9005" y="6357"/>
                  </a:lnTo>
                  <a:lnTo>
                    <a:pt x="9283" y="3981"/>
                  </a:lnTo>
                  <a:lnTo>
                    <a:pt x="5969" y="3593"/>
                  </a:lnTo>
                  <a:lnTo>
                    <a:pt x="6358" y="278"/>
                  </a:lnTo>
                  <a:lnTo>
                    <a:pt x="398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78"/>
            <p:cNvSpPr/>
            <p:nvPr/>
          </p:nvSpPr>
          <p:spPr>
            <a:xfrm>
              <a:off x="4572825" y="2225625"/>
              <a:ext cx="555000" cy="167250"/>
            </a:xfrm>
            <a:custGeom>
              <a:avLst/>
              <a:gdLst/>
              <a:ahLst/>
              <a:cxnLst/>
              <a:rect l="l" t="t" r="r" b="b"/>
              <a:pathLst>
                <a:path w="22200" h="6690" extrusionOk="0">
                  <a:moveTo>
                    <a:pt x="2685" y="1"/>
                  </a:moveTo>
                  <a:cubicBezTo>
                    <a:pt x="1373" y="1"/>
                    <a:pt x="252" y="1002"/>
                    <a:pt x="129" y="2336"/>
                  </a:cubicBezTo>
                  <a:cubicBezTo>
                    <a:pt x="0" y="3749"/>
                    <a:pt x="1039" y="5001"/>
                    <a:pt x="2454" y="5132"/>
                  </a:cubicBezTo>
                  <a:lnTo>
                    <a:pt x="19274" y="6679"/>
                  </a:lnTo>
                  <a:cubicBezTo>
                    <a:pt x="19353" y="6686"/>
                    <a:pt x="19432" y="6690"/>
                    <a:pt x="19511" y="6690"/>
                  </a:cubicBezTo>
                  <a:cubicBezTo>
                    <a:pt x="20825" y="6690"/>
                    <a:pt x="21947" y="5688"/>
                    <a:pt x="22070" y="4354"/>
                  </a:cubicBezTo>
                  <a:cubicBezTo>
                    <a:pt x="22199" y="2940"/>
                    <a:pt x="21159" y="1688"/>
                    <a:pt x="19745" y="1559"/>
                  </a:cubicBezTo>
                  <a:lnTo>
                    <a:pt x="2924" y="12"/>
                  </a:lnTo>
                  <a:cubicBezTo>
                    <a:pt x="2844" y="4"/>
                    <a:pt x="2764" y="1"/>
                    <a:pt x="26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78"/>
            <p:cNvSpPr/>
            <p:nvPr/>
          </p:nvSpPr>
          <p:spPr>
            <a:xfrm>
              <a:off x="4556175" y="2410800"/>
              <a:ext cx="428375" cy="155625"/>
            </a:xfrm>
            <a:custGeom>
              <a:avLst/>
              <a:gdLst/>
              <a:ahLst/>
              <a:cxnLst/>
              <a:rect l="l" t="t" r="r" b="b"/>
              <a:pathLst>
                <a:path w="17135" h="6225" extrusionOk="0">
                  <a:moveTo>
                    <a:pt x="2689" y="1"/>
                  </a:moveTo>
                  <a:cubicBezTo>
                    <a:pt x="1375" y="1"/>
                    <a:pt x="254" y="1003"/>
                    <a:pt x="131" y="2336"/>
                  </a:cubicBezTo>
                  <a:cubicBezTo>
                    <a:pt x="1" y="3751"/>
                    <a:pt x="1041" y="5001"/>
                    <a:pt x="2454" y="5131"/>
                  </a:cubicBezTo>
                  <a:lnTo>
                    <a:pt x="14211" y="6214"/>
                  </a:lnTo>
                  <a:cubicBezTo>
                    <a:pt x="14290" y="6221"/>
                    <a:pt x="14369" y="6225"/>
                    <a:pt x="14447" y="6225"/>
                  </a:cubicBezTo>
                  <a:cubicBezTo>
                    <a:pt x="15761" y="6225"/>
                    <a:pt x="16883" y="5223"/>
                    <a:pt x="17006" y="3889"/>
                  </a:cubicBezTo>
                  <a:cubicBezTo>
                    <a:pt x="17135" y="2475"/>
                    <a:pt x="16094" y="1224"/>
                    <a:pt x="14681" y="1094"/>
                  </a:cubicBezTo>
                  <a:lnTo>
                    <a:pt x="2926" y="12"/>
                  </a:lnTo>
                  <a:cubicBezTo>
                    <a:pt x="2847" y="4"/>
                    <a:pt x="2768" y="1"/>
                    <a:pt x="26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78"/>
            <p:cNvSpPr/>
            <p:nvPr/>
          </p:nvSpPr>
          <p:spPr>
            <a:xfrm>
              <a:off x="5192375" y="2276525"/>
              <a:ext cx="65350" cy="141900"/>
            </a:xfrm>
            <a:custGeom>
              <a:avLst/>
              <a:gdLst/>
              <a:ahLst/>
              <a:cxnLst/>
              <a:rect l="l" t="t" r="r" b="b"/>
              <a:pathLst>
                <a:path w="2614" h="5676" extrusionOk="0">
                  <a:moveTo>
                    <a:pt x="2614" y="0"/>
                  </a:moveTo>
                  <a:lnTo>
                    <a:pt x="0" y="339"/>
                  </a:lnTo>
                  <a:lnTo>
                    <a:pt x="643" y="4580"/>
                  </a:lnTo>
                  <a:lnTo>
                    <a:pt x="2421" y="5676"/>
                  </a:lnTo>
                  <a:lnTo>
                    <a:pt x="2614" y="0"/>
                  </a:lnTo>
                  <a:close/>
                </a:path>
              </a:pathLst>
            </a:custGeom>
            <a:solidFill>
              <a:srgbClr val="FFC3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78"/>
            <p:cNvSpPr/>
            <p:nvPr/>
          </p:nvSpPr>
          <p:spPr>
            <a:xfrm>
              <a:off x="5490350" y="1701875"/>
              <a:ext cx="304975" cy="361025"/>
            </a:xfrm>
            <a:custGeom>
              <a:avLst/>
              <a:gdLst/>
              <a:ahLst/>
              <a:cxnLst/>
              <a:rect l="l" t="t" r="r" b="b"/>
              <a:pathLst>
                <a:path w="12199" h="14441" extrusionOk="0">
                  <a:moveTo>
                    <a:pt x="4749" y="0"/>
                  </a:moveTo>
                  <a:cubicBezTo>
                    <a:pt x="1958" y="0"/>
                    <a:pt x="509" y="2351"/>
                    <a:pt x="289" y="5035"/>
                  </a:cubicBezTo>
                  <a:cubicBezTo>
                    <a:pt x="0" y="8546"/>
                    <a:pt x="5405" y="14441"/>
                    <a:pt x="5405" y="14441"/>
                  </a:cubicBezTo>
                  <a:lnTo>
                    <a:pt x="12199" y="8296"/>
                  </a:lnTo>
                  <a:cubicBezTo>
                    <a:pt x="12199" y="8296"/>
                    <a:pt x="8422" y="565"/>
                    <a:pt x="5726" y="89"/>
                  </a:cubicBezTo>
                  <a:cubicBezTo>
                    <a:pt x="5384" y="29"/>
                    <a:pt x="5058" y="0"/>
                    <a:pt x="474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78"/>
            <p:cNvSpPr/>
            <p:nvPr/>
          </p:nvSpPr>
          <p:spPr>
            <a:xfrm>
              <a:off x="6293750" y="4942825"/>
              <a:ext cx="53950" cy="56850"/>
            </a:xfrm>
            <a:custGeom>
              <a:avLst/>
              <a:gdLst/>
              <a:ahLst/>
              <a:cxnLst/>
              <a:rect l="l" t="t" r="r" b="b"/>
              <a:pathLst>
                <a:path w="2158" h="2274" extrusionOk="0">
                  <a:moveTo>
                    <a:pt x="1859" y="327"/>
                  </a:moveTo>
                  <a:cubicBezTo>
                    <a:pt x="1559" y="1280"/>
                    <a:pt x="1173" y="1914"/>
                    <a:pt x="807" y="2036"/>
                  </a:cubicBezTo>
                  <a:cubicBezTo>
                    <a:pt x="760" y="2052"/>
                    <a:pt x="713" y="2060"/>
                    <a:pt x="665" y="2060"/>
                  </a:cubicBezTo>
                  <a:cubicBezTo>
                    <a:pt x="554" y="2060"/>
                    <a:pt x="441" y="2015"/>
                    <a:pt x="323" y="1926"/>
                  </a:cubicBezTo>
                  <a:cubicBezTo>
                    <a:pt x="225" y="1853"/>
                    <a:pt x="220" y="1782"/>
                    <a:pt x="224" y="1735"/>
                  </a:cubicBezTo>
                  <a:cubicBezTo>
                    <a:pt x="257" y="1317"/>
                    <a:pt x="1267" y="662"/>
                    <a:pt x="1857" y="327"/>
                  </a:cubicBezTo>
                  <a:close/>
                  <a:moveTo>
                    <a:pt x="2034" y="1"/>
                  </a:moveTo>
                  <a:cubicBezTo>
                    <a:pt x="2018" y="1"/>
                    <a:pt x="2000" y="5"/>
                    <a:pt x="1984" y="14"/>
                  </a:cubicBezTo>
                  <a:cubicBezTo>
                    <a:pt x="1787" y="116"/>
                    <a:pt x="66" y="1037"/>
                    <a:pt x="10" y="1717"/>
                  </a:cubicBezTo>
                  <a:cubicBezTo>
                    <a:pt x="0" y="1821"/>
                    <a:pt x="26" y="1971"/>
                    <a:pt x="193" y="2097"/>
                  </a:cubicBezTo>
                  <a:cubicBezTo>
                    <a:pt x="350" y="2215"/>
                    <a:pt x="507" y="2274"/>
                    <a:pt x="665" y="2274"/>
                  </a:cubicBezTo>
                  <a:cubicBezTo>
                    <a:pt x="736" y="2274"/>
                    <a:pt x="807" y="2262"/>
                    <a:pt x="874" y="2239"/>
                  </a:cubicBezTo>
                  <a:cubicBezTo>
                    <a:pt x="1520" y="2023"/>
                    <a:pt x="1942" y="829"/>
                    <a:pt x="2137" y="138"/>
                  </a:cubicBezTo>
                  <a:cubicBezTo>
                    <a:pt x="2157" y="65"/>
                    <a:pt x="2100" y="1"/>
                    <a:pt x="20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78"/>
            <p:cNvSpPr/>
            <p:nvPr/>
          </p:nvSpPr>
          <p:spPr>
            <a:xfrm>
              <a:off x="6279025" y="4928775"/>
              <a:ext cx="68725" cy="28975"/>
            </a:xfrm>
            <a:custGeom>
              <a:avLst/>
              <a:gdLst/>
              <a:ahLst/>
              <a:cxnLst/>
              <a:rect l="l" t="t" r="r" b="b"/>
              <a:pathLst>
                <a:path w="2749" h="1159" extrusionOk="0">
                  <a:moveTo>
                    <a:pt x="886" y="212"/>
                  </a:moveTo>
                  <a:cubicBezTo>
                    <a:pt x="1393" y="212"/>
                    <a:pt x="2068" y="513"/>
                    <a:pt x="2387" y="670"/>
                  </a:cubicBezTo>
                  <a:cubicBezTo>
                    <a:pt x="2021" y="826"/>
                    <a:pt x="1440" y="944"/>
                    <a:pt x="979" y="944"/>
                  </a:cubicBezTo>
                  <a:cubicBezTo>
                    <a:pt x="705" y="944"/>
                    <a:pt x="473" y="902"/>
                    <a:pt x="354" y="802"/>
                  </a:cubicBezTo>
                  <a:cubicBezTo>
                    <a:pt x="300" y="756"/>
                    <a:pt x="248" y="683"/>
                    <a:pt x="317" y="515"/>
                  </a:cubicBezTo>
                  <a:cubicBezTo>
                    <a:pt x="364" y="392"/>
                    <a:pt x="464" y="296"/>
                    <a:pt x="591" y="257"/>
                  </a:cubicBezTo>
                  <a:cubicBezTo>
                    <a:pt x="678" y="226"/>
                    <a:pt x="779" y="212"/>
                    <a:pt x="886" y="212"/>
                  </a:cubicBezTo>
                  <a:close/>
                  <a:moveTo>
                    <a:pt x="879" y="1"/>
                  </a:moveTo>
                  <a:cubicBezTo>
                    <a:pt x="750" y="1"/>
                    <a:pt x="628" y="17"/>
                    <a:pt x="520" y="56"/>
                  </a:cubicBezTo>
                  <a:cubicBezTo>
                    <a:pt x="335" y="116"/>
                    <a:pt x="187" y="256"/>
                    <a:pt x="118" y="436"/>
                  </a:cubicBezTo>
                  <a:cubicBezTo>
                    <a:pt x="1" y="724"/>
                    <a:pt x="128" y="890"/>
                    <a:pt x="214" y="964"/>
                  </a:cubicBezTo>
                  <a:cubicBezTo>
                    <a:pt x="378" y="1103"/>
                    <a:pt x="663" y="1158"/>
                    <a:pt x="987" y="1158"/>
                  </a:cubicBezTo>
                  <a:cubicBezTo>
                    <a:pt x="1599" y="1158"/>
                    <a:pt x="2349" y="963"/>
                    <a:pt x="2679" y="761"/>
                  </a:cubicBezTo>
                  <a:cubicBezTo>
                    <a:pt x="2749" y="718"/>
                    <a:pt x="2746" y="616"/>
                    <a:pt x="2675" y="577"/>
                  </a:cubicBezTo>
                  <a:cubicBezTo>
                    <a:pt x="2626" y="550"/>
                    <a:pt x="1627" y="1"/>
                    <a:pt x="8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78"/>
            <p:cNvSpPr/>
            <p:nvPr/>
          </p:nvSpPr>
          <p:spPr>
            <a:xfrm>
              <a:off x="5375675" y="5306875"/>
              <a:ext cx="86250" cy="33000"/>
            </a:xfrm>
            <a:custGeom>
              <a:avLst/>
              <a:gdLst/>
              <a:ahLst/>
              <a:cxnLst/>
              <a:rect l="l" t="t" r="r" b="b"/>
              <a:pathLst>
                <a:path w="3450" h="1320" extrusionOk="0">
                  <a:moveTo>
                    <a:pt x="544" y="209"/>
                  </a:moveTo>
                  <a:cubicBezTo>
                    <a:pt x="1083" y="209"/>
                    <a:pt x="2164" y="600"/>
                    <a:pt x="2966" y="953"/>
                  </a:cubicBezTo>
                  <a:cubicBezTo>
                    <a:pt x="2597" y="1022"/>
                    <a:pt x="2063" y="1102"/>
                    <a:pt x="1563" y="1102"/>
                  </a:cubicBezTo>
                  <a:cubicBezTo>
                    <a:pt x="1122" y="1102"/>
                    <a:pt x="707" y="1039"/>
                    <a:pt x="458" y="852"/>
                  </a:cubicBezTo>
                  <a:cubicBezTo>
                    <a:pt x="312" y="740"/>
                    <a:pt x="236" y="595"/>
                    <a:pt x="224" y="407"/>
                  </a:cubicBezTo>
                  <a:cubicBezTo>
                    <a:pt x="220" y="321"/>
                    <a:pt x="254" y="286"/>
                    <a:pt x="283" y="266"/>
                  </a:cubicBezTo>
                  <a:cubicBezTo>
                    <a:pt x="341" y="227"/>
                    <a:pt x="430" y="209"/>
                    <a:pt x="544" y="209"/>
                  </a:cubicBezTo>
                  <a:close/>
                  <a:moveTo>
                    <a:pt x="548" y="0"/>
                  </a:moveTo>
                  <a:cubicBezTo>
                    <a:pt x="387" y="0"/>
                    <a:pt x="255" y="27"/>
                    <a:pt x="164" y="88"/>
                  </a:cubicBezTo>
                  <a:cubicBezTo>
                    <a:pt x="88" y="138"/>
                    <a:pt x="1" y="237"/>
                    <a:pt x="12" y="419"/>
                  </a:cubicBezTo>
                  <a:cubicBezTo>
                    <a:pt x="25" y="670"/>
                    <a:pt x="133" y="872"/>
                    <a:pt x="329" y="1021"/>
                  </a:cubicBezTo>
                  <a:cubicBezTo>
                    <a:pt x="622" y="1243"/>
                    <a:pt x="1081" y="1320"/>
                    <a:pt x="1574" y="1320"/>
                  </a:cubicBezTo>
                  <a:cubicBezTo>
                    <a:pt x="2193" y="1320"/>
                    <a:pt x="2866" y="1200"/>
                    <a:pt x="3334" y="1097"/>
                  </a:cubicBezTo>
                  <a:cubicBezTo>
                    <a:pt x="3433" y="1075"/>
                    <a:pt x="3450" y="938"/>
                    <a:pt x="3355" y="895"/>
                  </a:cubicBezTo>
                  <a:cubicBezTo>
                    <a:pt x="3132" y="789"/>
                    <a:pt x="1426" y="0"/>
                    <a:pt x="5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78"/>
            <p:cNvSpPr/>
            <p:nvPr/>
          </p:nvSpPr>
          <p:spPr>
            <a:xfrm>
              <a:off x="5402950" y="5274450"/>
              <a:ext cx="58475" cy="59925"/>
            </a:xfrm>
            <a:custGeom>
              <a:avLst/>
              <a:gdLst/>
              <a:ahLst/>
              <a:cxnLst/>
              <a:rect l="l" t="t" r="r" b="b"/>
              <a:pathLst>
                <a:path w="2339" h="2397" extrusionOk="0">
                  <a:moveTo>
                    <a:pt x="616" y="214"/>
                  </a:moveTo>
                  <a:cubicBezTo>
                    <a:pt x="1427" y="214"/>
                    <a:pt x="1900" y="1556"/>
                    <a:pt x="2056" y="2094"/>
                  </a:cubicBezTo>
                  <a:cubicBezTo>
                    <a:pt x="1295" y="1694"/>
                    <a:pt x="241" y="733"/>
                    <a:pt x="292" y="358"/>
                  </a:cubicBezTo>
                  <a:cubicBezTo>
                    <a:pt x="296" y="330"/>
                    <a:pt x="307" y="246"/>
                    <a:pt x="527" y="220"/>
                  </a:cubicBezTo>
                  <a:cubicBezTo>
                    <a:pt x="557" y="217"/>
                    <a:pt x="587" y="214"/>
                    <a:pt x="616" y="214"/>
                  </a:cubicBezTo>
                  <a:close/>
                  <a:moveTo>
                    <a:pt x="616" y="1"/>
                  </a:moveTo>
                  <a:cubicBezTo>
                    <a:pt x="579" y="1"/>
                    <a:pt x="541" y="3"/>
                    <a:pt x="502" y="7"/>
                  </a:cubicBezTo>
                  <a:cubicBezTo>
                    <a:pt x="183" y="46"/>
                    <a:pt x="97" y="203"/>
                    <a:pt x="80" y="328"/>
                  </a:cubicBezTo>
                  <a:cubicBezTo>
                    <a:pt x="0" y="916"/>
                    <a:pt x="1475" y="2100"/>
                    <a:pt x="2178" y="2388"/>
                  </a:cubicBezTo>
                  <a:cubicBezTo>
                    <a:pt x="2192" y="2394"/>
                    <a:pt x="2205" y="2396"/>
                    <a:pt x="2219" y="2396"/>
                  </a:cubicBezTo>
                  <a:cubicBezTo>
                    <a:pt x="2287" y="2396"/>
                    <a:pt x="2338" y="2332"/>
                    <a:pt x="2324" y="2265"/>
                  </a:cubicBezTo>
                  <a:cubicBezTo>
                    <a:pt x="2301" y="2169"/>
                    <a:pt x="1803" y="1"/>
                    <a:pt x="6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8"/>
            <p:cNvSpPr/>
            <p:nvPr/>
          </p:nvSpPr>
          <p:spPr>
            <a:xfrm>
              <a:off x="5169175" y="1249275"/>
              <a:ext cx="24400" cy="15225"/>
            </a:xfrm>
            <a:custGeom>
              <a:avLst/>
              <a:gdLst/>
              <a:ahLst/>
              <a:cxnLst/>
              <a:rect l="l" t="t" r="r" b="b"/>
              <a:pathLst>
                <a:path w="976" h="609" extrusionOk="0">
                  <a:moveTo>
                    <a:pt x="0" y="1"/>
                  </a:moveTo>
                  <a:lnTo>
                    <a:pt x="0" y="1"/>
                  </a:lnTo>
                  <a:cubicBezTo>
                    <a:pt x="0" y="1"/>
                    <a:pt x="248" y="608"/>
                    <a:pt x="667" y="608"/>
                  </a:cubicBezTo>
                  <a:cubicBezTo>
                    <a:pt x="761" y="608"/>
                    <a:pt x="864" y="578"/>
                    <a:pt x="975" y="502"/>
                  </a:cubicBezTo>
                  <a:lnTo>
                    <a:pt x="0"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03" name="Google Shape;3903;p78"/>
          <p:cNvGrpSpPr/>
          <p:nvPr/>
        </p:nvGrpSpPr>
        <p:grpSpPr>
          <a:xfrm>
            <a:off x="6090054" y="879453"/>
            <a:ext cx="1288305" cy="1858416"/>
            <a:chOff x="1988750" y="238125"/>
            <a:chExt cx="3630050" cy="5236450"/>
          </a:xfrm>
        </p:grpSpPr>
        <p:sp>
          <p:nvSpPr>
            <p:cNvPr id="3904" name="Google Shape;3904;p78"/>
            <p:cNvSpPr/>
            <p:nvPr/>
          </p:nvSpPr>
          <p:spPr>
            <a:xfrm>
              <a:off x="2396650" y="1543550"/>
              <a:ext cx="914275" cy="657400"/>
            </a:xfrm>
            <a:custGeom>
              <a:avLst/>
              <a:gdLst/>
              <a:ahLst/>
              <a:cxnLst/>
              <a:rect l="l" t="t" r="r" b="b"/>
              <a:pathLst>
                <a:path w="36571" h="26296" extrusionOk="0">
                  <a:moveTo>
                    <a:pt x="16798" y="1"/>
                  </a:moveTo>
                  <a:cubicBezTo>
                    <a:pt x="14714" y="1"/>
                    <a:pt x="12036" y="897"/>
                    <a:pt x="8494" y="3128"/>
                  </a:cubicBezTo>
                  <a:cubicBezTo>
                    <a:pt x="4657" y="5542"/>
                    <a:pt x="1" y="21396"/>
                    <a:pt x="3219" y="25073"/>
                  </a:cubicBezTo>
                  <a:cubicBezTo>
                    <a:pt x="3969" y="25930"/>
                    <a:pt x="5435" y="26296"/>
                    <a:pt x="7320" y="26296"/>
                  </a:cubicBezTo>
                  <a:cubicBezTo>
                    <a:pt x="16732" y="26296"/>
                    <a:pt x="36571" y="17179"/>
                    <a:pt x="29651" y="14759"/>
                  </a:cubicBezTo>
                  <a:cubicBezTo>
                    <a:pt x="24082" y="12808"/>
                    <a:pt x="24678" y="1"/>
                    <a:pt x="167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78"/>
            <p:cNvSpPr/>
            <p:nvPr/>
          </p:nvSpPr>
          <p:spPr>
            <a:xfrm>
              <a:off x="2016775" y="2188025"/>
              <a:ext cx="625575" cy="421700"/>
            </a:xfrm>
            <a:custGeom>
              <a:avLst/>
              <a:gdLst/>
              <a:ahLst/>
              <a:cxnLst/>
              <a:rect l="l" t="t" r="r" b="b"/>
              <a:pathLst>
                <a:path w="25023" h="16868" extrusionOk="0">
                  <a:moveTo>
                    <a:pt x="2387" y="1"/>
                  </a:moveTo>
                  <a:lnTo>
                    <a:pt x="0" y="535"/>
                  </a:lnTo>
                  <a:cubicBezTo>
                    <a:pt x="426" y="3424"/>
                    <a:pt x="1081" y="6204"/>
                    <a:pt x="2130" y="8992"/>
                  </a:cubicBezTo>
                  <a:cubicBezTo>
                    <a:pt x="2664" y="10379"/>
                    <a:pt x="3283" y="11765"/>
                    <a:pt x="4179" y="13123"/>
                  </a:cubicBezTo>
                  <a:cubicBezTo>
                    <a:pt x="4633" y="13798"/>
                    <a:pt x="5151" y="14473"/>
                    <a:pt x="5846" y="15111"/>
                  </a:cubicBezTo>
                  <a:cubicBezTo>
                    <a:pt x="6537" y="15738"/>
                    <a:pt x="7449" y="16357"/>
                    <a:pt x="8639" y="16630"/>
                  </a:cubicBezTo>
                  <a:cubicBezTo>
                    <a:pt x="8783" y="16658"/>
                    <a:pt x="8952" y="16690"/>
                    <a:pt x="9072" y="16706"/>
                  </a:cubicBezTo>
                  <a:lnTo>
                    <a:pt x="9382" y="16747"/>
                  </a:lnTo>
                  <a:lnTo>
                    <a:pt x="10001" y="16819"/>
                  </a:lnTo>
                  <a:cubicBezTo>
                    <a:pt x="10348" y="16832"/>
                    <a:pt x="10696" y="16868"/>
                    <a:pt x="11046" y="16868"/>
                  </a:cubicBezTo>
                  <a:cubicBezTo>
                    <a:pt x="11117" y="16868"/>
                    <a:pt x="11187" y="16867"/>
                    <a:pt x="11258" y="16863"/>
                  </a:cubicBezTo>
                  <a:cubicBezTo>
                    <a:pt x="11299" y="16864"/>
                    <a:pt x="11341" y="16864"/>
                    <a:pt x="11382" y="16864"/>
                  </a:cubicBezTo>
                  <a:cubicBezTo>
                    <a:pt x="12181" y="16864"/>
                    <a:pt x="12982" y="16755"/>
                    <a:pt x="13773" y="16606"/>
                  </a:cubicBezTo>
                  <a:cubicBezTo>
                    <a:pt x="15416" y="16277"/>
                    <a:pt x="16991" y="15650"/>
                    <a:pt x="18418" y="14766"/>
                  </a:cubicBezTo>
                  <a:cubicBezTo>
                    <a:pt x="19796" y="13922"/>
                    <a:pt x="21053" y="12894"/>
                    <a:pt x="22162" y="11712"/>
                  </a:cubicBezTo>
                  <a:cubicBezTo>
                    <a:pt x="22701" y="11134"/>
                    <a:pt x="23207" y="10523"/>
                    <a:pt x="23681" y="9888"/>
                  </a:cubicBezTo>
                  <a:cubicBezTo>
                    <a:pt x="23918" y="9571"/>
                    <a:pt x="24151" y="9250"/>
                    <a:pt x="24368" y="8912"/>
                  </a:cubicBezTo>
                  <a:lnTo>
                    <a:pt x="24689" y="8398"/>
                  </a:lnTo>
                  <a:cubicBezTo>
                    <a:pt x="24798" y="8209"/>
                    <a:pt x="24882" y="8064"/>
                    <a:pt x="25023" y="7803"/>
                  </a:cubicBezTo>
                  <a:lnTo>
                    <a:pt x="20664" y="5493"/>
                  </a:lnTo>
                  <a:lnTo>
                    <a:pt x="20471" y="5810"/>
                  </a:lnTo>
                  <a:lnTo>
                    <a:pt x="20226" y="6180"/>
                  </a:lnTo>
                  <a:cubicBezTo>
                    <a:pt x="20057" y="6425"/>
                    <a:pt x="19880" y="6674"/>
                    <a:pt x="19699" y="6919"/>
                  </a:cubicBezTo>
                  <a:cubicBezTo>
                    <a:pt x="19334" y="7409"/>
                    <a:pt x="18940" y="7875"/>
                    <a:pt x="18526" y="8321"/>
                  </a:cubicBezTo>
                  <a:cubicBezTo>
                    <a:pt x="17699" y="9209"/>
                    <a:pt x="16807" y="10017"/>
                    <a:pt x="15834" y="10640"/>
                  </a:cubicBezTo>
                  <a:cubicBezTo>
                    <a:pt x="14886" y="11262"/>
                    <a:pt x="13846" y="11728"/>
                    <a:pt x="12753" y="12022"/>
                  </a:cubicBezTo>
                  <a:cubicBezTo>
                    <a:pt x="12210" y="12150"/>
                    <a:pt x="11664" y="12255"/>
                    <a:pt x="11101" y="12287"/>
                  </a:cubicBezTo>
                  <a:cubicBezTo>
                    <a:pt x="10824" y="12323"/>
                    <a:pt x="10539" y="12303"/>
                    <a:pt x="10258" y="12319"/>
                  </a:cubicBezTo>
                  <a:lnTo>
                    <a:pt x="9531" y="12283"/>
                  </a:lnTo>
                  <a:cubicBezTo>
                    <a:pt x="9338" y="12271"/>
                    <a:pt x="9012" y="12134"/>
                    <a:pt x="8643" y="11857"/>
                  </a:cubicBezTo>
                  <a:cubicBezTo>
                    <a:pt x="8273" y="11580"/>
                    <a:pt x="7887" y="11174"/>
                    <a:pt x="7522" y="10716"/>
                  </a:cubicBezTo>
                  <a:cubicBezTo>
                    <a:pt x="6786" y="9792"/>
                    <a:pt x="6115" y="8671"/>
                    <a:pt x="5513" y="7498"/>
                  </a:cubicBezTo>
                  <a:cubicBezTo>
                    <a:pt x="4311" y="5143"/>
                    <a:pt x="3275" y="2556"/>
                    <a:pt x="2387" y="1"/>
                  </a:cubicBezTo>
                  <a:close/>
                </a:path>
              </a:pathLst>
            </a:custGeom>
            <a:solidFill>
              <a:srgbClr val="FFDECC"/>
            </a:solidFill>
            <a:ln w="9525" cap="flat" cmpd="sng">
              <a:solidFill>
                <a:srgbClr val="FFDEC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78"/>
            <p:cNvSpPr/>
            <p:nvPr/>
          </p:nvSpPr>
          <p:spPr>
            <a:xfrm>
              <a:off x="2452900" y="2239050"/>
              <a:ext cx="301525" cy="320450"/>
            </a:xfrm>
            <a:custGeom>
              <a:avLst/>
              <a:gdLst/>
              <a:ahLst/>
              <a:cxnLst/>
              <a:rect l="l" t="t" r="r" b="b"/>
              <a:pathLst>
                <a:path w="12061" h="12818" extrusionOk="0">
                  <a:moveTo>
                    <a:pt x="8945" y="1"/>
                  </a:moveTo>
                  <a:cubicBezTo>
                    <a:pt x="8936" y="1"/>
                    <a:pt x="8928" y="1"/>
                    <a:pt x="8920" y="1"/>
                  </a:cubicBezTo>
                  <a:cubicBezTo>
                    <a:pt x="3946" y="25"/>
                    <a:pt x="0" y="4613"/>
                    <a:pt x="0" y="4613"/>
                  </a:cubicBezTo>
                  <a:lnTo>
                    <a:pt x="6079" y="12817"/>
                  </a:lnTo>
                  <a:cubicBezTo>
                    <a:pt x="6079" y="12817"/>
                    <a:pt x="10993" y="8193"/>
                    <a:pt x="11519" y="5577"/>
                  </a:cubicBezTo>
                  <a:cubicBezTo>
                    <a:pt x="12060" y="2857"/>
                    <a:pt x="11914" y="1"/>
                    <a:pt x="89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78"/>
            <p:cNvSpPr/>
            <p:nvPr/>
          </p:nvSpPr>
          <p:spPr>
            <a:xfrm>
              <a:off x="1988750" y="2127250"/>
              <a:ext cx="136025" cy="100175"/>
            </a:xfrm>
            <a:custGeom>
              <a:avLst/>
              <a:gdLst/>
              <a:ahLst/>
              <a:cxnLst/>
              <a:rect l="l" t="t" r="r" b="b"/>
              <a:pathLst>
                <a:path w="5441" h="4007" extrusionOk="0">
                  <a:moveTo>
                    <a:pt x="5441" y="1"/>
                  </a:moveTo>
                  <a:lnTo>
                    <a:pt x="398" y="129"/>
                  </a:lnTo>
                  <a:cubicBezTo>
                    <a:pt x="398" y="129"/>
                    <a:pt x="0" y="2504"/>
                    <a:pt x="1330" y="4007"/>
                  </a:cubicBezTo>
                  <a:lnTo>
                    <a:pt x="3263" y="3601"/>
                  </a:lnTo>
                  <a:lnTo>
                    <a:pt x="5441" y="1"/>
                  </a:lnTo>
                  <a:close/>
                </a:path>
              </a:pathLst>
            </a:custGeom>
            <a:solidFill>
              <a:srgbClr val="FFDECC"/>
            </a:solidFill>
            <a:ln w="9525" cap="flat" cmpd="sng">
              <a:solidFill>
                <a:srgbClr val="FFDEC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78"/>
            <p:cNvSpPr/>
            <p:nvPr/>
          </p:nvSpPr>
          <p:spPr>
            <a:xfrm>
              <a:off x="1998700" y="2021800"/>
              <a:ext cx="126075" cy="108700"/>
            </a:xfrm>
            <a:custGeom>
              <a:avLst/>
              <a:gdLst/>
              <a:ahLst/>
              <a:cxnLst/>
              <a:rect l="l" t="t" r="r" b="b"/>
              <a:pathLst>
                <a:path w="5043" h="4348" extrusionOk="0">
                  <a:moveTo>
                    <a:pt x="4842" y="0"/>
                  </a:moveTo>
                  <a:lnTo>
                    <a:pt x="1117" y="792"/>
                  </a:lnTo>
                  <a:lnTo>
                    <a:pt x="0" y="4347"/>
                  </a:lnTo>
                  <a:lnTo>
                    <a:pt x="5043" y="4219"/>
                  </a:lnTo>
                  <a:lnTo>
                    <a:pt x="4842" y="0"/>
                  </a:lnTo>
                  <a:close/>
                </a:path>
              </a:pathLst>
            </a:custGeom>
            <a:solidFill>
              <a:srgbClr val="FFDECC"/>
            </a:solidFill>
            <a:ln w="9525" cap="flat" cmpd="sng">
              <a:solidFill>
                <a:srgbClr val="FFDEC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78"/>
            <p:cNvSpPr/>
            <p:nvPr/>
          </p:nvSpPr>
          <p:spPr>
            <a:xfrm>
              <a:off x="3121150" y="5069150"/>
              <a:ext cx="179725" cy="288800"/>
            </a:xfrm>
            <a:custGeom>
              <a:avLst/>
              <a:gdLst/>
              <a:ahLst/>
              <a:cxnLst/>
              <a:rect l="l" t="t" r="r" b="b"/>
              <a:pathLst>
                <a:path w="7189" h="11552" extrusionOk="0">
                  <a:moveTo>
                    <a:pt x="4761" y="1"/>
                  </a:moveTo>
                  <a:lnTo>
                    <a:pt x="0" y="455"/>
                  </a:lnTo>
                  <a:lnTo>
                    <a:pt x="2427" y="11552"/>
                  </a:lnTo>
                  <a:lnTo>
                    <a:pt x="7188" y="11094"/>
                  </a:lnTo>
                  <a:lnTo>
                    <a:pt x="4761" y="1"/>
                  </a:lnTo>
                  <a:close/>
                </a:path>
              </a:pathLst>
            </a:custGeom>
            <a:solidFill>
              <a:srgbClr val="FFD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78"/>
            <p:cNvSpPr/>
            <p:nvPr/>
          </p:nvSpPr>
          <p:spPr>
            <a:xfrm>
              <a:off x="4076475" y="4804300"/>
              <a:ext cx="304850" cy="263275"/>
            </a:xfrm>
            <a:custGeom>
              <a:avLst/>
              <a:gdLst/>
              <a:ahLst/>
              <a:cxnLst/>
              <a:rect l="l" t="t" r="r" b="b"/>
              <a:pathLst>
                <a:path w="12194" h="10531" extrusionOk="0">
                  <a:moveTo>
                    <a:pt x="3604" y="0"/>
                  </a:moveTo>
                  <a:lnTo>
                    <a:pt x="0" y="3210"/>
                  </a:lnTo>
                  <a:lnTo>
                    <a:pt x="8586" y="10531"/>
                  </a:lnTo>
                  <a:lnTo>
                    <a:pt x="12194" y="7320"/>
                  </a:lnTo>
                  <a:lnTo>
                    <a:pt x="3604" y="0"/>
                  </a:lnTo>
                  <a:close/>
                </a:path>
              </a:pathLst>
            </a:custGeom>
            <a:solidFill>
              <a:srgbClr val="FF8B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8"/>
            <p:cNvSpPr/>
            <p:nvPr/>
          </p:nvSpPr>
          <p:spPr>
            <a:xfrm>
              <a:off x="4255450" y="4921175"/>
              <a:ext cx="188550" cy="358800"/>
            </a:xfrm>
            <a:custGeom>
              <a:avLst/>
              <a:gdLst/>
              <a:ahLst/>
              <a:cxnLst/>
              <a:rect l="l" t="t" r="r" b="b"/>
              <a:pathLst>
                <a:path w="7542" h="14352" extrusionOk="0">
                  <a:moveTo>
                    <a:pt x="2571" y="0"/>
                  </a:moveTo>
                  <a:cubicBezTo>
                    <a:pt x="2418" y="0"/>
                    <a:pt x="2278" y="94"/>
                    <a:pt x="2218" y="239"/>
                  </a:cubicBezTo>
                  <a:lnTo>
                    <a:pt x="129" y="5241"/>
                  </a:lnTo>
                  <a:cubicBezTo>
                    <a:pt x="17" y="5514"/>
                    <a:pt x="1" y="5819"/>
                    <a:pt x="93" y="6101"/>
                  </a:cubicBezTo>
                  <a:cubicBezTo>
                    <a:pt x="587" y="7692"/>
                    <a:pt x="1025" y="9717"/>
                    <a:pt x="314" y="13518"/>
                  </a:cubicBezTo>
                  <a:cubicBezTo>
                    <a:pt x="229" y="13964"/>
                    <a:pt x="718" y="14351"/>
                    <a:pt x="1312" y="14351"/>
                  </a:cubicBezTo>
                  <a:cubicBezTo>
                    <a:pt x="1845" y="14351"/>
                    <a:pt x="2464" y="14038"/>
                    <a:pt x="2825" y="13172"/>
                  </a:cubicBezTo>
                  <a:cubicBezTo>
                    <a:pt x="3609" y="11300"/>
                    <a:pt x="4661" y="8226"/>
                    <a:pt x="5228" y="6872"/>
                  </a:cubicBezTo>
                  <a:cubicBezTo>
                    <a:pt x="6148" y="4670"/>
                    <a:pt x="6602" y="3875"/>
                    <a:pt x="7361" y="2143"/>
                  </a:cubicBezTo>
                  <a:cubicBezTo>
                    <a:pt x="7542" y="1725"/>
                    <a:pt x="7301" y="1211"/>
                    <a:pt x="6867" y="1099"/>
                  </a:cubicBezTo>
                  <a:lnTo>
                    <a:pt x="2672" y="14"/>
                  </a:lnTo>
                  <a:cubicBezTo>
                    <a:pt x="2639" y="4"/>
                    <a:pt x="2605" y="0"/>
                    <a:pt x="257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78"/>
            <p:cNvSpPr/>
            <p:nvPr/>
          </p:nvSpPr>
          <p:spPr>
            <a:xfrm>
              <a:off x="2941950" y="5321875"/>
              <a:ext cx="413725" cy="144875"/>
            </a:xfrm>
            <a:custGeom>
              <a:avLst/>
              <a:gdLst/>
              <a:ahLst/>
              <a:cxnLst/>
              <a:rect l="l" t="t" r="r" b="b"/>
              <a:pathLst>
                <a:path w="16549" h="5795" extrusionOk="0">
                  <a:moveTo>
                    <a:pt x="8981" y="1"/>
                  </a:moveTo>
                  <a:cubicBezTo>
                    <a:pt x="8685" y="1"/>
                    <a:pt x="8402" y="113"/>
                    <a:pt x="8185" y="314"/>
                  </a:cubicBezTo>
                  <a:cubicBezTo>
                    <a:pt x="6988" y="1443"/>
                    <a:pt x="4750" y="2628"/>
                    <a:pt x="869" y="3488"/>
                  </a:cubicBezTo>
                  <a:cubicBezTo>
                    <a:pt x="1" y="3681"/>
                    <a:pt x="439" y="5794"/>
                    <a:pt x="2532" y="5794"/>
                  </a:cubicBezTo>
                  <a:cubicBezTo>
                    <a:pt x="4669" y="5794"/>
                    <a:pt x="8675" y="5634"/>
                    <a:pt x="10222" y="5634"/>
                  </a:cubicBezTo>
                  <a:cubicBezTo>
                    <a:pt x="12741" y="5634"/>
                    <a:pt x="13717" y="5750"/>
                    <a:pt x="15718" y="5782"/>
                  </a:cubicBezTo>
                  <a:cubicBezTo>
                    <a:pt x="15724" y="5782"/>
                    <a:pt x="15731" y="5782"/>
                    <a:pt x="15737" y="5782"/>
                  </a:cubicBezTo>
                  <a:cubicBezTo>
                    <a:pt x="16205" y="5782"/>
                    <a:pt x="16548" y="5334"/>
                    <a:pt x="16417" y="4878"/>
                  </a:cubicBezTo>
                  <a:lnTo>
                    <a:pt x="15172" y="350"/>
                  </a:lnTo>
                  <a:cubicBezTo>
                    <a:pt x="15115" y="145"/>
                    <a:pt x="14931" y="5"/>
                    <a:pt x="14722" y="1"/>
                  </a:cubicBezTo>
                  <a:lnTo>
                    <a:pt x="8996" y="1"/>
                  </a:lnTo>
                  <a:cubicBezTo>
                    <a:pt x="8991" y="1"/>
                    <a:pt x="8986" y="1"/>
                    <a:pt x="8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78"/>
            <p:cNvSpPr/>
            <p:nvPr/>
          </p:nvSpPr>
          <p:spPr>
            <a:xfrm>
              <a:off x="3121150" y="5069150"/>
              <a:ext cx="152900" cy="154425"/>
            </a:xfrm>
            <a:custGeom>
              <a:avLst/>
              <a:gdLst/>
              <a:ahLst/>
              <a:cxnLst/>
              <a:rect l="l" t="t" r="r" b="b"/>
              <a:pathLst>
                <a:path w="6116" h="6177" extrusionOk="0">
                  <a:moveTo>
                    <a:pt x="4765" y="1"/>
                  </a:moveTo>
                  <a:lnTo>
                    <a:pt x="0" y="459"/>
                  </a:lnTo>
                  <a:lnTo>
                    <a:pt x="1250" y="6176"/>
                  </a:lnTo>
                  <a:lnTo>
                    <a:pt x="6115" y="6176"/>
                  </a:lnTo>
                  <a:lnTo>
                    <a:pt x="4765" y="1"/>
                  </a:lnTo>
                  <a:close/>
                </a:path>
              </a:pathLst>
            </a:custGeom>
            <a:solidFill>
              <a:srgbClr val="FFB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78"/>
            <p:cNvSpPr/>
            <p:nvPr/>
          </p:nvSpPr>
          <p:spPr>
            <a:xfrm>
              <a:off x="4076475" y="4804400"/>
              <a:ext cx="200900" cy="174475"/>
            </a:xfrm>
            <a:custGeom>
              <a:avLst/>
              <a:gdLst/>
              <a:ahLst/>
              <a:cxnLst/>
              <a:rect l="l" t="t" r="r" b="b"/>
              <a:pathLst>
                <a:path w="8036" h="6979" extrusionOk="0">
                  <a:moveTo>
                    <a:pt x="3608" y="0"/>
                  </a:moveTo>
                  <a:lnTo>
                    <a:pt x="0" y="3206"/>
                  </a:lnTo>
                  <a:lnTo>
                    <a:pt x="4428" y="6979"/>
                  </a:lnTo>
                  <a:lnTo>
                    <a:pt x="8036" y="3769"/>
                  </a:lnTo>
                  <a:lnTo>
                    <a:pt x="360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78"/>
            <p:cNvSpPr/>
            <p:nvPr/>
          </p:nvSpPr>
          <p:spPr>
            <a:xfrm>
              <a:off x="2509550" y="2098925"/>
              <a:ext cx="772825" cy="859725"/>
            </a:xfrm>
            <a:custGeom>
              <a:avLst/>
              <a:gdLst/>
              <a:ahLst/>
              <a:cxnLst/>
              <a:rect l="l" t="t" r="r" b="b"/>
              <a:pathLst>
                <a:path w="30913" h="34389" extrusionOk="0">
                  <a:moveTo>
                    <a:pt x="26413" y="1"/>
                  </a:moveTo>
                  <a:cubicBezTo>
                    <a:pt x="26413" y="1"/>
                    <a:pt x="22214" y="242"/>
                    <a:pt x="18100" y="1178"/>
                  </a:cubicBezTo>
                  <a:cubicBezTo>
                    <a:pt x="14878" y="1909"/>
                    <a:pt x="12246" y="2532"/>
                    <a:pt x="9526" y="3565"/>
                  </a:cubicBezTo>
                  <a:cubicBezTo>
                    <a:pt x="5935" y="4927"/>
                    <a:pt x="1997" y="6944"/>
                    <a:pt x="1997" y="6944"/>
                  </a:cubicBezTo>
                  <a:cubicBezTo>
                    <a:pt x="1997" y="6944"/>
                    <a:pt x="0" y="8342"/>
                    <a:pt x="12030" y="34389"/>
                  </a:cubicBezTo>
                  <a:lnTo>
                    <a:pt x="30913" y="29130"/>
                  </a:lnTo>
                  <a:cubicBezTo>
                    <a:pt x="28458" y="21532"/>
                    <a:pt x="27128" y="16795"/>
                    <a:pt x="264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78"/>
            <p:cNvSpPr/>
            <p:nvPr/>
          </p:nvSpPr>
          <p:spPr>
            <a:xfrm>
              <a:off x="2700000" y="1892925"/>
              <a:ext cx="283475" cy="531875"/>
            </a:xfrm>
            <a:custGeom>
              <a:avLst/>
              <a:gdLst/>
              <a:ahLst/>
              <a:cxnLst/>
              <a:rect l="l" t="t" r="r" b="b"/>
              <a:pathLst>
                <a:path w="11339" h="21275" extrusionOk="0">
                  <a:moveTo>
                    <a:pt x="6943" y="1"/>
                  </a:moveTo>
                  <a:lnTo>
                    <a:pt x="2929" y="5959"/>
                  </a:lnTo>
                  <a:cubicBezTo>
                    <a:pt x="4066" y="7956"/>
                    <a:pt x="4777" y="10214"/>
                    <a:pt x="1904" y="11805"/>
                  </a:cubicBezTo>
                  <a:cubicBezTo>
                    <a:pt x="1904" y="11805"/>
                    <a:pt x="0" y="17871"/>
                    <a:pt x="6553" y="21275"/>
                  </a:cubicBezTo>
                  <a:cubicBezTo>
                    <a:pt x="11338" y="15626"/>
                    <a:pt x="10478" y="9418"/>
                    <a:pt x="10478" y="9418"/>
                  </a:cubicBezTo>
                  <a:cubicBezTo>
                    <a:pt x="8036" y="8116"/>
                    <a:pt x="7172" y="2909"/>
                    <a:pt x="6943" y="1"/>
                  </a:cubicBezTo>
                  <a:close/>
                </a:path>
              </a:pathLst>
            </a:custGeom>
            <a:solidFill>
              <a:srgbClr val="FFD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78"/>
            <p:cNvSpPr/>
            <p:nvPr/>
          </p:nvSpPr>
          <p:spPr>
            <a:xfrm>
              <a:off x="2816400" y="2003325"/>
              <a:ext cx="104700" cy="81375"/>
            </a:xfrm>
            <a:custGeom>
              <a:avLst/>
              <a:gdLst/>
              <a:ahLst/>
              <a:cxnLst/>
              <a:rect l="l" t="t" r="r" b="b"/>
              <a:pathLst>
                <a:path w="4188" h="3255" extrusionOk="0">
                  <a:moveTo>
                    <a:pt x="1" y="0"/>
                  </a:moveTo>
                  <a:lnTo>
                    <a:pt x="1" y="0"/>
                  </a:lnTo>
                  <a:cubicBezTo>
                    <a:pt x="13" y="338"/>
                    <a:pt x="165" y="1270"/>
                    <a:pt x="491" y="1876"/>
                  </a:cubicBezTo>
                  <a:cubicBezTo>
                    <a:pt x="978" y="2826"/>
                    <a:pt x="2455" y="3255"/>
                    <a:pt x="3692" y="3255"/>
                  </a:cubicBezTo>
                  <a:cubicBezTo>
                    <a:pt x="3863" y="3255"/>
                    <a:pt x="4029" y="3246"/>
                    <a:pt x="4187" y="3230"/>
                  </a:cubicBezTo>
                  <a:cubicBezTo>
                    <a:pt x="3825" y="2608"/>
                    <a:pt x="3532" y="1884"/>
                    <a:pt x="3291" y="1117"/>
                  </a:cubicBezTo>
                  <a:lnTo>
                    <a:pt x="1" y="0"/>
                  </a:lnTo>
                  <a:close/>
                </a:path>
              </a:pathLst>
            </a:custGeom>
            <a:solidFill>
              <a:srgbClr val="FFC3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78"/>
            <p:cNvSpPr/>
            <p:nvPr/>
          </p:nvSpPr>
          <p:spPr>
            <a:xfrm>
              <a:off x="2605700" y="1608175"/>
              <a:ext cx="392625" cy="451125"/>
            </a:xfrm>
            <a:custGeom>
              <a:avLst/>
              <a:gdLst/>
              <a:ahLst/>
              <a:cxnLst/>
              <a:rect l="l" t="t" r="r" b="b"/>
              <a:pathLst>
                <a:path w="15705" h="18045" extrusionOk="0">
                  <a:moveTo>
                    <a:pt x="7400" y="1"/>
                  </a:moveTo>
                  <a:cubicBezTo>
                    <a:pt x="3115" y="1"/>
                    <a:pt x="0" y="4124"/>
                    <a:pt x="1165" y="8345"/>
                  </a:cubicBezTo>
                  <a:cubicBezTo>
                    <a:pt x="2434" y="12965"/>
                    <a:pt x="2876" y="14946"/>
                    <a:pt x="5745" y="16851"/>
                  </a:cubicBezTo>
                  <a:cubicBezTo>
                    <a:pt x="6981" y="17671"/>
                    <a:pt x="8306" y="18045"/>
                    <a:pt x="9571" y="18045"/>
                  </a:cubicBezTo>
                  <a:cubicBezTo>
                    <a:pt x="12718" y="18045"/>
                    <a:pt x="15491" y="15733"/>
                    <a:pt x="15588" y="12234"/>
                  </a:cubicBezTo>
                  <a:cubicBezTo>
                    <a:pt x="15705" y="7823"/>
                    <a:pt x="13607" y="1013"/>
                    <a:pt x="8634" y="113"/>
                  </a:cubicBezTo>
                  <a:cubicBezTo>
                    <a:pt x="8214" y="37"/>
                    <a:pt x="7802" y="1"/>
                    <a:pt x="7400" y="1"/>
                  </a:cubicBezTo>
                  <a:close/>
                </a:path>
              </a:pathLst>
            </a:custGeom>
            <a:solidFill>
              <a:srgbClr val="FFD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78"/>
            <p:cNvSpPr/>
            <p:nvPr/>
          </p:nvSpPr>
          <p:spPr>
            <a:xfrm>
              <a:off x="2537675" y="1592125"/>
              <a:ext cx="269100" cy="346225"/>
            </a:xfrm>
            <a:custGeom>
              <a:avLst/>
              <a:gdLst/>
              <a:ahLst/>
              <a:cxnLst/>
              <a:rect l="l" t="t" r="r" b="b"/>
              <a:pathLst>
                <a:path w="10764" h="13849" extrusionOk="0">
                  <a:moveTo>
                    <a:pt x="10464" y="0"/>
                  </a:moveTo>
                  <a:cubicBezTo>
                    <a:pt x="9149" y="0"/>
                    <a:pt x="3907" y="135"/>
                    <a:pt x="2921" y="2257"/>
                  </a:cubicBezTo>
                  <a:cubicBezTo>
                    <a:pt x="1796" y="4688"/>
                    <a:pt x="0" y="10670"/>
                    <a:pt x="3636" y="13849"/>
                  </a:cubicBezTo>
                  <a:cubicBezTo>
                    <a:pt x="3652" y="13849"/>
                    <a:pt x="3668" y="13849"/>
                    <a:pt x="3683" y="13849"/>
                  </a:cubicBezTo>
                  <a:cubicBezTo>
                    <a:pt x="8068" y="13849"/>
                    <a:pt x="10392" y="3126"/>
                    <a:pt x="10764" y="3"/>
                  </a:cubicBezTo>
                  <a:cubicBezTo>
                    <a:pt x="10764" y="3"/>
                    <a:pt x="10656" y="0"/>
                    <a:pt x="104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78"/>
            <p:cNvSpPr/>
            <p:nvPr/>
          </p:nvSpPr>
          <p:spPr>
            <a:xfrm>
              <a:off x="2745100" y="1563550"/>
              <a:ext cx="170525" cy="110900"/>
            </a:xfrm>
            <a:custGeom>
              <a:avLst/>
              <a:gdLst/>
              <a:ahLst/>
              <a:cxnLst/>
              <a:rect l="l" t="t" r="r" b="b"/>
              <a:pathLst>
                <a:path w="6821" h="4436" extrusionOk="0">
                  <a:moveTo>
                    <a:pt x="3107" y="1"/>
                  </a:moveTo>
                  <a:cubicBezTo>
                    <a:pt x="3072" y="1"/>
                    <a:pt x="3037" y="1"/>
                    <a:pt x="3001" y="1"/>
                  </a:cubicBezTo>
                  <a:cubicBezTo>
                    <a:pt x="0" y="33"/>
                    <a:pt x="615" y="3364"/>
                    <a:pt x="615" y="3364"/>
                  </a:cubicBezTo>
                  <a:cubicBezTo>
                    <a:pt x="1798" y="3995"/>
                    <a:pt x="3592" y="4435"/>
                    <a:pt x="4902" y="4435"/>
                  </a:cubicBezTo>
                  <a:cubicBezTo>
                    <a:pt x="6046" y="4435"/>
                    <a:pt x="6821" y="4099"/>
                    <a:pt x="6497" y="3260"/>
                  </a:cubicBezTo>
                  <a:cubicBezTo>
                    <a:pt x="5810" y="1481"/>
                    <a:pt x="5998" y="1"/>
                    <a:pt x="3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78"/>
            <p:cNvSpPr/>
            <p:nvPr/>
          </p:nvSpPr>
          <p:spPr>
            <a:xfrm>
              <a:off x="2630525" y="1872275"/>
              <a:ext cx="98150" cy="108775"/>
            </a:xfrm>
            <a:custGeom>
              <a:avLst/>
              <a:gdLst/>
              <a:ahLst/>
              <a:cxnLst/>
              <a:rect l="l" t="t" r="r" b="b"/>
              <a:pathLst>
                <a:path w="3926" h="4351" extrusionOk="0">
                  <a:moveTo>
                    <a:pt x="1756" y="0"/>
                  </a:moveTo>
                  <a:cubicBezTo>
                    <a:pt x="637" y="0"/>
                    <a:pt x="0" y="1105"/>
                    <a:pt x="332" y="2156"/>
                  </a:cubicBezTo>
                  <a:cubicBezTo>
                    <a:pt x="618" y="3036"/>
                    <a:pt x="1244" y="3768"/>
                    <a:pt x="2068" y="4189"/>
                  </a:cubicBezTo>
                  <a:cubicBezTo>
                    <a:pt x="2292" y="4300"/>
                    <a:pt x="2502" y="4351"/>
                    <a:pt x="2694" y="4351"/>
                  </a:cubicBezTo>
                  <a:cubicBezTo>
                    <a:pt x="3449" y="4351"/>
                    <a:pt x="3925" y="3577"/>
                    <a:pt x="3836" y="2655"/>
                  </a:cubicBezTo>
                  <a:cubicBezTo>
                    <a:pt x="3735" y="1610"/>
                    <a:pt x="3044" y="71"/>
                    <a:pt x="1851" y="3"/>
                  </a:cubicBezTo>
                  <a:cubicBezTo>
                    <a:pt x="1819" y="1"/>
                    <a:pt x="1787" y="0"/>
                    <a:pt x="1756" y="0"/>
                  </a:cubicBezTo>
                  <a:close/>
                </a:path>
              </a:pathLst>
            </a:custGeom>
            <a:solidFill>
              <a:srgbClr val="FFD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78"/>
            <p:cNvSpPr/>
            <p:nvPr/>
          </p:nvSpPr>
          <p:spPr>
            <a:xfrm>
              <a:off x="2783050" y="2862300"/>
              <a:ext cx="537100" cy="2319675"/>
            </a:xfrm>
            <a:custGeom>
              <a:avLst/>
              <a:gdLst/>
              <a:ahLst/>
              <a:cxnLst/>
              <a:rect l="l" t="t" r="r" b="b"/>
              <a:pathLst>
                <a:path w="21484" h="92787" extrusionOk="0">
                  <a:moveTo>
                    <a:pt x="14919" y="1"/>
                  </a:moveTo>
                  <a:lnTo>
                    <a:pt x="1090" y="3854"/>
                  </a:lnTo>
                  <a:cubicBezTo>
                    <a:pt x="1090" y="3854"/>
                    <a:pt x="1" y="41998"/>
                    <a:pt x="3058" y="56398"/>
                  </a:cubicBezTo>
                  <a:cubicBezTo>
                    <a:pt x="6236" y="71376"/>
                    <a:pt x="12440" y="92787"/>
                    <a:pt x="12440" y="92787"/>
                  </a:cubicBezTo>
                  <a:lnTo>
                    <a:pt x="21484" y="92349"/>
                  </a:lnTo>
                  <a:cubicBezTo>
                    <a:pt x="21484" y="92349"/>
                    <a:pt x="17108" y="65185"/>
                    <a:pt x="16044" y="53610"/>
                  </a:cubicBezTo>
                  <a:cubicBezTo>
                    <a:pt x="14581" y="37647"/>
                    <a:pt x="14919" y="1"/>
                    <a:pt x="149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78"/>
            <p:cNvSpPr/>
            <p:nvPr/>
          </p:nvSpPr>
          <p:spPr>
            <a:xfrm>
              <a:off x="3077350" y="3125700"/>
              <a:ext cx="83300" cy="550725"/>
            </a:xfrm>
            <a:custGeom>
              <a:avLst/>
              <a:gdLst/>
              <a:ahLst/>
              <a:cxnLst/>
              <a:rect l="l" t="t" r="r" b="b"/>
              <a:pathLst>
                <a:path w="3332" h="22029" extrusionOk="0">
                  <a:moveTo>
                    <a:pt x="897" y="1"/>
                  </a:moveTo>
                  <a:cubicBezTo>
                    <a:pt x="589" y="1"/>
                    <a:pt x="383" y="554"/>
                    <a:pt x="326" y="1860"/>
                  </a:cubicBezTo>
                  <a:cubicBezTo>
                    <a:pt x="1" y="9305"/>
                    <a:pt x="1302" y="17814"/>
                    <a:pt x="3331" y="22029"/>
                  </a:cubicBezTo>
                  <a:cubicBezTo>
                    <a:pt x="3199" y="15721"/>
                    <a:pt x="3147" y="9284"/>
                    <a:pt x="3122" y="3816"/>
                  </a:cubicBezTo>
                  <a:cubicBezTo>
                    <a:pt x="2238" y="1594"/>
                    <a:pt x="1420" y="1"/>
                    <a:pt x="8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78"/>
            <p:cNvSpPr/>
            <p:nvPr/>
          </p:nvSpPr>
          <p:spPr>
            <a:xfrm>
              <a:off x="3047725" y="5078400"/>
              <a:ext cx="288300" cy="116050"/>
            </a:xfrm>
            <a:custGeom>
              <a:avLst/>
              <a:gdLst/>
              <a:ahLst/>
              <a:cxnLst/>
              <a:rect l="l" t="t" r="r" b="b"/>
              <a:pathLst>
                <a:path w="11532" h="4642" extrusionOk="0">
                  <a:moveTo>
                    <a:pt x="11178" y="1"/>
                  </a:moveTo>
                  <a:lnTo>
                    <a:pt x="0" y="872"/>
                  </a:lnTo>
                  <a:lnTo>
                    <a:pt x="1218" y="4641"/>
                  </a:lnTo>
                  <a:lnTo>
                    <a:pt x="11531" y="4143"/>
                  </a:lnTo>
                  <a:lnTo>
                    <a:pt x="111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78"/>
            <p:cNvSpPr/>
            <p:nvPr/>
          </p:nvSpPr>
          <p:spPr>
            <a:xfrm>
              <a:off x="2934925" y="2827150"/>
              <a:ext cx="1327775" cy="2138775"/>
            </a:xfrm>
            <a:custGeom>
              <a:avLst/>
              <a:gdLst/>
              <a:ahLst/>
              <a:cxnLst/>
              <a:rect l="l" t="t" r="r" b="b"/>
              <a:pathLst>
                <a:path w="53111" h="85551" extrusionOk="0">
                  <a:moveTo>
                    <a:pt x="13894" y="1"/>
                  </a:moveTo>
                  <a:lnTo>
                    <a:pt x="1" y="3870"/>
                  </a:lnTo>
                  <a:cubicBezTo>
                    <a:pt x="1" y="3870"/>
                    <a:pt x="11584" y="35031"/>
                    <a:pt x="19386" y="52235"/>
                  </a:cubicBezTo>
                  <a:cubicBezTo>
                    <a:pt x="25694" y="66129"/>
                    <a:pt x="48037" y="85551"/>
                    <a:pt x="48037" y="85551"/>
                  </a:cubicBezTo>
                  <a:lnTo>
                    <a:pt x="53111" y="81256"/>
                  </a:lnTo>
                  <a:cubicBezTo>
                    <a:pt x="53111" y="81256"/>
                    <a:pt x="36960" y="59122"/>
                    <a:pt x="32600" y="49696"/>
                  </a:cubicBezTo>
                  <a:cubicBezTo>
                    <a:pt x="18647" y="19523"/>
                    <a:pt x="22291" y="6742"/>
                    <a:pt x="138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78"/>
            <p:cNvSpPr/>
            <p:nvPr/>
          </p:nvSpPr>
          <p:spPr>
            <a:xfrm>
              <a:off x="4059175" y="4787725"/>
              <a:ext cx="214075" cy="194975"/>
            </a:xfrm>
            <a:custGeom>
              <a:avLst/>
              <a:gdLst/>
              <a:ahLst/>
              <a:cxnLst/>
              <a:rect l="l" t="t" r="r" b="b"/>
              <a:pathLst>
                <a:path w="8563" h="7799" extrusionOk="0">
                  <a:moveTo>
                    <a:pt x="6691" y="0"/>
                  </a:moveTo>
                  <a:lnTo>
                    <a:pt x="1" y="5709"/>
                  </a:lnTo>
                  <a:lnTo>
                    <a:pt x="2886" y="7799"/>
                  </a:lnTo>
                  <a:lnTo>
                    <a:pt x="8563" y="2784"/>
                  </a:lnTo>
                  <a:lnTo>
                    <a:pt x="6691"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8"/>
            <p:cNvSpPr/>
            <p:nvPr/>
          </p:nvSpPr>
          <p:spPr>
            <a:xfrm>
              <a:off x="2787375" y="2795625"/>
              <a:ext cx="529975" cy="185325"/>
            </a:xfrm>
            <a:custGeom>
              <a:avLst/>
              <a:gdLst/>
              <a:ahLst/>
              <a:cxnLst/>
              <a:rect l="l" t="t" r="r" b="b"/>
              <a:pathLst>
                <a:path w="21199" h="7413" extrusionOk="0">
                  <a:moveTo>
                    <a:pt x="19561" y="1"/>
                  </a:moveTo>
                  <a:cubicBezTo>
                    <a:pt x="19518" y="1"/>
                    <a:pt x="19472" y="7"/>
                    <a:pt x="19426" y="20"/>
                  </a:cubicBezTo>
                  <a:lnTo>
                    <a:pt x="306" y="5344"/>
                  </a:lnTo>
                  <a:cubicBezTo>
                    <a:pt x="121" y="5396"/>
                    <a:pt x="0" y="5537"/>
                    <a:pt x="45" y="5649"/>
                  </a:cubicBezTo>
                  <a:lnTo>
                    <a:pt x="683" y="7292"/>
                  </a:lnTo>
                  <a:cubicBezTo>
                    <a:pt x="713" y="7368"/>
                    <a:pt x="807" y="7412"/>
                    <a:pt x="923" y="7412"/>
                  </a:cubicBezTo>
                  <a:cubicBezTo>
                    <a:pt x="967" y="7412"/>
                    <a:pt x="1014" y="7406"/>
                    <a:pt x="1061" y="7393"/>
                  </a:cubicBezTo>
                  <a:lnTo>
                    <a:pt x="20861" y="1880"/>
                  </a:lnTo>
                  <a:cubicBezTo>
                    <a:pt x="21082" y="1820"/>
                    <a:pt x="21198" y="1643"/>
                    <a:pt x="21098" y="1527"/>
                  </a:cubicBezTo>
                  <a:lnTo>
                    <a:pt x="19776" y="76"/>
                  </a:lnTo>
                  <a:cubicBezTo>
                    <a:pt x="19730" y="28"/>
                    <a:pt x="19651" y="1"/>
                    <a:pt x="195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8"/>
            <p:cNvSpPr/>
            <p:nvPr/>
          </p:nvSpPr>
          <p:spPr>
            <a:xfrm>
              <a:off x="3204625" y="2806100"/>
              <a:ext cx="44725" cy="63025"/>
            </a:xfrm>
            <a:custGeom>
              <a:avLst/>
              <a:gdLst/>
              <a:ahLst/>
              <a:cxnLst/>
              <a:rect l="l" t="t" r="r" b="b"/>
              <a:pathLst>
                <a:path w="1789" h="2521" extrusionOk="0">
                  <a:moveTo>
                    <a:pt x="758" y="0"/>
                  </a:moveTo>
                  <a:cubicBezTo>
                    <a:pt x="733" y="0"/>
                    <a:pt x="706" y="4"/>
                    <a:pt x="679" y="11"/>
                  </a:cubicBezTo>
                  <a:lnTo>
                    <a:pt x="169" y="152"/>
                  </a:lnTo>
                  <a:cubicBezTo>
                    <a:pt x="68" y="184"/>
                    <a:pt x="0" y="252"/>
                    <a:pt x="28" y="320"/>
                  </a:cubicBezTo>
                  <a:lnTo>
                    <a:pt x="880" y="2446"/>
                  </a:lnTo>
                  <a:cubicBezTo>
                    <a:pt x="898" y="2493"/>
                    <a:pt x="959" y="2521"/>
                    <a:pt x="1032" y="2521"/>
                  </a:cubicBezTo>
                  <a:cubicBezTo>
                    <a:pt x="1058" y="2521"/>
                    <a:pt x="1086" y="2517"/>
                    <a:pt x="1113" y="2510"/>
                  </a:cubicBezTo>
                  <a:lnTo>
                    <a:pt x="1623" y="2365"/>
                  </a:lnTo>
                  <a:cubicBezTo>
                    <a:pt x="1724" y="2337"/>
                    <a:pt x="1788" y="2265"/>
                    <a:pt x="1764" y="2201"/>
                  </a:cubicBezTo>
                  <a:lnTo>
                    <a:pt x="908" y="71"/>
                  </a:lnTo>
                  <a:cubicBezTo>
                    <a:pt x="890" y="27"/>
                    <a:pt x="829" y="0"/>
                    <a:pt x="7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8"/>
            <p:cNvSpPr/>
            <p:nvPr/>
          </p:nvSpPr>
          <p:spPr>
            <a:xfrm>
              <a:off x="2823325" y="2912250"/>
              <a:ext cx="44725" cy="63050"/>
            </a:xfrm>
            <a:custGeom>
              <a:avLst/>
              <a:gdLst/>
              <a:ahLst/>
              <a:cxnLst/>
              <a:rect l="l" t="t" r="r" b="b"/>
              <a:pathLst>
                <a:path w="1789" h="2522" extrusionOk="0">
                  <a:moveTo>
                    <a:pt x="759" y="1"/>
                  </a:moveTo>
                  <a:cubicBezTo>
                    <a:pt x="733" y="1"/>
                    <a:pt x="706" y="4"/>
                    <a:pt x="680" y="12"/>
                  </a:cubicBezTo>
                  <a:lnTo>
                    <a:pt x="170" y="152"/>
                  </a:lnTo>
                  <a:cubicBezTo>
                    <a:pt x="69" y="180"/>
                    <a:pt x="1" y="253"/>
                    <a:pt x="29" y="317"/>
                  </a:cubicBezTo>
                  <a:lnTo>
                    <a:pt x="881" y="2446"/>
                  </a:lnTo>
                  <a:cubicBezTo>
                    <a:pt x="898" y="2494"/>
                    <a:pt x="960" y="2522"/>
                    <a:pt x="1031" y="2522"/>
                  </a:cubicBezTo>
                  <a:cubicBezTo>
                    <a:pt x="1057" y="2522"/>
                    <a:pt x="1083" y="2518"/>
                    <a:pt x="1110" y="2511"/>
                  </a:cubicBezTo>
                  <a:lnTo>
                    <a:pt x="1624" y="2366"/>
                  </a:lnTo>
                  <a:cubicBezTo>
                    <a:pt x="1724" y="2338"/>
                    <a:pt x="1789" y="2266"/>
                    <a:pt x="1761" y="2201"/>
                  </a:cubicBezTo>
                  <a:lnTo>
                    <a:pt x="913" y="72"/>
                  </a:lnTo>
                  <a:cubicBezTo>
                    <a:pt x="892" y="28"/>
                    <a:pt x="830" y="1"/>
                    <a:pt x="7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8"/>
            <p:cNvSpPr/>
            <p:nvPr/>
          </p:nvSpPr>
          <p:spPr>
            <a:xfrm>
              <a:off x="3013975" y="2859125"/>
              <a:ext cx="44725" cy="63050"/>
            </a:xfrm>
            <a:custGeom>
              <a:avLst/>
              <a:gdLst/>
              <a:ahLst/>
              <a:cxnLst/>
              <a:rect l="l" t="t" r="r" b="b"/>
              <a:pathLst>
                <a:path w="1789" h="2522" extrusionOk="0">
                  <a:moveTo>
                    <a:pt x="758" y="0"/>
                  </a:moveTo>
                  <a:cubicBezTo>
                    <a:pt x="732" y="0"/>
                    <a:pt x="706" y="4"/>
                    <a:pt x="679" y="11"/>
                  </a:cubicBezTo>
                  <a:lnTo>
                    <a:pt x="165" y="156"/>
                  </a:lnTo>
                  <a:cubicBezTo>
                    <a:pt x="65" y="184"/>
                    <a:pt x="0" y="256"/>
                    <a:pt x="29" y="321"/>
                  </a:cubicBezTo>
                  <a:lnTo>
                    <a:pt x="876" y="2450"/>
                  </a:lnTo>
                  <a:cubicBezTo>
                    <a:pt x="897" y="2494"/>
                    <a:pt x="959" y="2521"/>
                    <a:pt x="1032" y="2521"/>
                  </a:cubicBezTo>
                  <a:cubicBezTo>
                    <a:pt x="1058" y="2521"/>
                    <a:pt x="1086" y="2518"/>
                    <a:pt x="1113" y="2510"/>
                  </a:cubicBezTo>
                  <a:lnTo>
                    <a:pt x="1624" y="2370"/>
                  </a:lnTo>
                  <a:cubicBezTo>
                    <a:pt x="1724" y="2342"/>
                    <a:pt x="1788" y="2269"/>
                    <a:pt x="1764" y="2205"/>
                  </a:cubicBezTo>
                  <a:lnTo>
                    <a:pt x="908" y="76"/>
                  </a:lnTo>
                  <a:cubicBezTo>
                    <a:pt x="891" y="28"/>
                    <a:pt x="829" y="0"/>
                    <a:pt x="7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8"/>
            <p:cNvSpPr/>
            <p:nvPr/>
          </p:nvSpPr>
          <p:spPr>
            <a:xfrm>
              <a:off x="2817000" y="1792425"/>
              <a:ext cx="26650" cy="34800"/>
            </a:xfrm>
            <a:custGeom>
              <a:avLst/>
              <a:gdLst/>
              <a:ahLst/>
              <a:cxnLst/>
              <a:rect l="l" t="t" r="r" b="b"/>
              <a:pathLst>
                <a:path w="1066" h="1392" extrusionOk="0">
                  <a:moveTo>
                    <a:pt x="451" y="0"/>
                  </a:moveTo>
                  <a:cubicBezTo>
                    <a:pt x="429" y="0"/>
                    <a:pt x="408" y="2"/>
                    <a:pt x="386" y="7"/>
                  </a:cubicBezTo>
                  <a:cubicBezTo>
                    <a:pt x="137" y="59"/>
                    <a:pt x="1" y="409"/>
                    <a:pt x="81" y="790"/>
                  </a:cubicBezTo>
                  <a:cubicBezTo>
                    <a:pt x="155" y="1140"/>
                    <a:pt x="386" y="1391"/>
                    <a:pt x="616" y="1391"/>
                  </a:cubicBezTo>
                  <a:cubicBezTo>
                    <a:pt x="637" y="1391"/>
                    <a:pt x="659" y="1389"/>
                    <a:pt x="680" y="1385"/>
                  </a:cubicBezTo>
                  <a:cubicBezTo>
                    <a:pt x="929" y="1333"/>
                    <a:pt x="1065" y="983"/>
                    <a:pt x="985" y="601"/>
                  </a:cubicBezTo>
                  <a:cubicBezTo>
                    <a:pt x="912" y="249"/>
                    <a:pt x="680" y="0"/>
                    <a:pt x="45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78"/>
            <p:cNvSpPr/>
            <p:nvPr/>
          </p:nvSpPr>
          <p:spPr>
            <a:xfrm>
              <a:off x="2924675" y="1769750"/>
              <a:ext cx="26550" cy="34775"/>
            </a:xfrm>
            <a:custGeom>
              <a:avLst/>
              <a:gdLst/>
              <a:ahLst/>
              <a:cxnLst/>
              <a:rect l="l" t="t" r="r" b="b"/>
              <a:pathLst>
                <a:path w="1062" h="1391" extrusionOk="0">
                  <a:moveTo>
                    <a:pt x="446" y="0"/>
                  </a:moveTo>
                  <a:cubicBezTo>
                    <a:pt x="426" y="0"/>
                    <a:pt x="406" y="2"/>
                    <a:pt x="386" y="6"/>
                  </a:cubicBezTo>
                  <a:cubicBezTo>
                    <a:pt x="137" y="58"/>
                    <a:pt x="1" y="408"/>
                    <a:pt x="81" y="789"/>
                  </a:cubicBezTo>
                  <a:cubicBezTo>
                    <a:pt x="155" y="1139"/>
                    <a:pt x="383" y="1390"/>
                    <a:pt x="612" y="1390"/>
                  </a:cubicBezTo>
                  <a:cubicBezTo>
                    <a:pt x="633" y="1390"/>
                    <a:pt x="655" y="1388"/>
                    <a:pt x="676" y="1384"/>
                  </a:cubicBezTo>
                  <a:cubicBezTo>
                    <a:pt x="925" y="1332"/>
                    <a:pt x="1061" y="982"/>
                    <a:pt x="981" y="600"/>
                  </a:cubicBezTo>
                  <a:cubicBezTo>
                    <a:pt x="907" y="249"/>
                    <a:pt x="677" y="0"/>
                    <a:pt x="44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78"/>
            <p:cNvSpPr/>
            <p:nvPr/>
          </p:nvSpPr>
          <p:spPr>
            <a:xfrm>
              <a:off x="2931700" y="1759525"/>
              <a:ext cx="21525" cy="13750"/>
            </a:xfrm>
            <a:custGeom>
              <a:avLst/>
              <a:gdLst/>
              <a:ahLst/>
              <a:cxnLst/>
              <a:rect l="l" t="t" r="r" b="b"/>
              <a:pathLst>
                <a:path w="861" h="550" extrusionOk="0">
                  <a:moveTo>
                    <a:pt x="861" y="1"/>
                  </a:moveTo>
                  <a:lnTo>
                    <a:pt x="1" y="459"/>
                  </a:lnTo>
                  <a:cubicBezTo>
                    <a:pt x="98" y="523"/>
                    <a:pt x="189" y="550"/>
                    <a:pt x="271" y="550"/>
                  </a:cubicBezTo>
                  <a:cubicBezTo>
                    <a:pt x="647" y="550"/>
                    <a:pt x="861" y="1"/>
                    <a:pt x="86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78"/>
            <p:cNvSpPr/>
            <p:nvPr/>
          </p:nvSpPr>
          <p:spPr>
            <a:xfrm>
              <a:off x="2901675" y="1811875"/>
              <a:ext cx="46725" cy="67125"/>
            </a:xfrm>
            <a:custGeom>
              <a:avLst/>
              <a:gdLst/>
              <a:ahLst/>
              <a:cxnLst/>
              <a:rect l="l" t="t" r="r" b="b"/>
              <a:pathLst>
                <a:path w="1869" h="2685" extrusionOk="0">
                  <a:moveTo>
                    <a:pt x="1" y="0"/>
                  </a:moveTo>
                  <a:lnTo>
                    <a:pt x="563" y="2684"/>
                  </a:lnTo>
                  <a:cubicBezTo>
                    <a:pt x="563" y="2684"/>
                    <a:pt x="574" y="2684"/>
                    <a:pt x="595" y="2684"/>
                  </a:cubicBezTo>
                  <a:cubicBezTo>
                    <a:pt x="759" y="2684"/>
                    <a:pt x="1512" y="2656"/>
                    <a:pt x="1869" y="2146"/>
                  </a:cubicBezTo>
                  <a:cubicBezTo>
                    <a:pt x="993" y="1503"/>
                    <a:pt x="1" y="0"/>
                    <a:pt x="1" y="0"/>
                  </a:cubicBezTo>
                  <a:close/>
                </a:path>
              </a:pathLst>
            </a:custGeom>
            <a:solidFill>
              <a:srgbClr val="FF5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78"/>
            <p:cNvSpPr/>
            <p:nvPr/>
          </p:nvSpPr>
          <p:spPr>
            <a:xfrm>
              <a:off x="2815200" y="1900475"/>
              <a:ext cx="78475" cy="25100"/>
            </a:xfrm>
            <a:custGeom>
              <a:avLst/>
              <a:gdLst/>
              <a:ahLst/>
              <a:cxnLst/>
              <a:rect l="l" t="t" r="r" b="b"/>
              <a:pathLst>
                <a:path w="3139" h="1004" extrusionOk="0">
                  <a:moveTo>
                    <a:pt x="166" y="0"/>
                  </a:moveTo>
                  <a:cubicBezTo>
                    <a:pt x="77" y="0"/>
                    <a:pt x="0" y="116"/>
                    <a:pt x="81" y="197"/>
                  </a:cubicBezTo>
                  <a:cubicBezTo>
                    <a:pt x="122" y="238"/>
                    <a:pt x="905" y="1004"/>
                    <a:pt x="2242" y="1004"/>
                  </a:cubicBezTo>
                  <a:cubicBezTo>
                    <a:pt x="2478" y="1004"/>
                    <a:pt x="2732" y="980"/>
                    <a:pt x="3002" y="924"/>
                  </a:cubicBezTo>
                  <a:cubicBezTo>
                    <a:pt x="3014" y="920"/>
                    <a:pt x="3030" y="912"/>
                    <a:pt x="3042" y="904"/>
                  </a:cubicBezTo>
                  <a:cubicBezTo>
                    <a:pt x="3138" y="837"/>
                    <a:pt x="3084" y="696"/>
                    <a:pt x="2981" y="696"/>
                  </a:cubicBezTo>
                  <a:cubicBezTo>
                    <a:pt x="2972" y="696"/>
                    <a:pt x="2963" y="697"/>
                    <a:pt x="2953" y="699"/>
                  </a:cubicBezTo>
                  <a:cubicBezTo>
                    <a:pt x="2706" y="751"/>
                    <a:pt x="2473" y="773"/>
                    <a:pt x="2256" y="773"/>
                  </a:cubicBezTo>
                  <a:cubicBezTo>
                    <a:pt x="1003" y="773"/>
                    <a:pt x="252" y="43"/>
                    <a:pt x="245" y="36"/>
                  </a:cubicBezTo>
                  <a:cubicBezTo>
                    <a:pt x="220" y="11"/>
                    <a:pt x="193" y="0"/>
                    <a:pt x="16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78"/>
            <p:cNvSpPr/>
            <p:nvPr/>
          </p:nvSpPr>
          <p:spPr>
            <a:xfrm>
              <a:off x="2770950" y="1743575"/>
              <a:ext cx="49900" cy="40950"/>
            </a:xfrm>
            <a:custGeom>
              <a:avLst/>
              <a:gdLst/>
              <a:ahLst/>
              <a:cxnLst/>
              <a:rect l="l" t="t" r="r" b="b"/>
              <a:pathLst>
                <a:path w="1996" h="1638" extrusionOk="0">
                  <a:moveTo>
                    <a:pt x="1749" y="0"/>
                  </a:moveTo>
                  <a:cubicBezTo>
                    <a:pt x="1735" y="0"/>
                    <a:pt x="1720" y="1"/>
                    <a:pt x="1706" y="4"/>
                  </a:cubicBezTo>
                  <a:cubicBezTo>
                    <a:pt x="1662" y="8"/>
                    <a:pt x="617" y="165"/>
                    <a:pt x="79" y="1310"/>
                  </a:cubicBezTo>
                  <a:cubicBezTo>
                    <a:pt x="1" y="1476"/>
                    <a:pt x="132" y="1637"/>
                    <a:pt x="286" y="1637"/>
                  </a:cubicBezTo>
                  <a:cubicBezTo>
                    <a:pt x="329" y="1637"/>
                    <a:pt x="374" y="1624"/>
                    <a:pt x="416" y="1595"/>
                  </a:cubicBezTo>
                  <a:lnTo>
                    <a:pt x="416" y="1591"/>
                  </a:lnTo>
                  <a:cubicBezTo>
                    <a:pt x="449" y="1571"/>
                    <a:pt x="477" y="1539"/>
                    <a:pt x="493" y="1507"/>
                  </a:cubicBezTo>
                  <a:cubicBezTo>
                    <a:pt x="927" y="583"/>
                    <a:pt x="1758" y="458"/>
                    <a:pt x="1770" y="454"/>
                  </a:cubicBezTo>
                  <a:cubicBezTo>
                    <a:pt x="1899" y="446"/>
                    <a:pt x="1995" y="326"/>
                    <a:pt x="1975" y="197"/>
                  </a:cubicBezTo>
                  <a:cubicBezTo>
                    <a:pt x="1961" y="83"/>
                    <a:pt x="1861" y="0"/>
                    <a:pt x="174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78"/>
            <p:cNvSpPr/>
            <p:nvPr/>
          </p:nvSpPr>
          <p:spPr>
            <a:xfrm>
              <a:off x="2911525" y="1702650"/>
              <a:ext cx="58675" cy="27075"/>
            </a:xfrm>
            <a:custGeom>
              <a:avLst/>
              <a:gdLst/>
              <a:ahLst/>
              <a:cxnLst/>
              <a:rect l="l" t="t" r="r" b="b"/>
              <a:pathLst>
                <a:path w="2347" h="1083" extrusionOk="0">
                  <a:moveTo>
                    <a:pt x="615" y="1"/>
                  </a:moveTo>
                  <a:cubicBezTo>
                    <a:pt x="419" y="1"/>
                    <a:pt x="292" y="27"/>
                    <a:pt x="278" y="30"/>
                  </a:cubicBezTo>
                  <a:cubicBezTo>
                    <a:pt x="0" y="94"/>
                    <a:pt x="69" y="486"/>
                    <a:pt x="321" y="486"/>
                  </a:cubicBezTo>
                  <a:cubicBezTo>
                    <a:pt x="339" y="486"/>
                    <a:pt x="358" y="484"/>
                    <a:pt x="378" y="480"/>
                  </a:cubicBezTo>
                  <a:cubicBezTo>
                    <a:pt x="390" y="477"/>
                    <a:pt x="480" y="460"/>
                    <a:pt x="621" y="460"/>
                  </a:cubicBezTo>
                  <a:cubicBezTo>
                    <a:pt x="921" y="460"/>
                    <a:pt x="1450" y="540"/>
                    <a:pt x="1937" y="1018"/>
                  </a:cubicBezTo>
                  <a:cubicBezTo>
                    <a:pt x="1982" y="1061"/>
                    <a:pt x="2039" y="1082"/>
                    <a:pt x="2097" y="1082"/>
                  </a:cubicBezTo>
                  <a:cubicBezTo>
                    <a:pt x="2142" y="1082"/>
                    <a:pt x="2187" y="1069"/>
                    <a:pt x="2226" y="1042"/>
                  </a:cubicBezTo>
                  <a:cubicBezTo>
                    <a:pt x="2238" y="1034"/>
                    <a:pt x="2250" y="1026"/>
                    <a:pt x="2258" y="1014"/>
                  </a:cubicBezTo>
                  <a:cubicBezTo>
                    <a:pt x="2347" y="926"/>
                    <a:pt x="2347" y="781"/>
                    <a:pt x="2258" y="693"/>
                  </a:cubicBezTo>
                  <a:cubicBezTo>
                    <a:pt x="1658" y="104"/>
                    <a:pt x="1002" y="1"/>
                    <a:pt x="61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78"/>
            <p:cNvSpPr/>
            <p:nvPr/>
          </p:nvSpPr>
          <p:spPr>
            <a:xfrm>
              <a:off x="3158725" y="2207925"/>
              <a:ext cx="885325" cy="411125"/>
            </a:xfrm>
            <a:custGeom>
              <a:avLst/>
              <a:gdLst/>
              <a:ahLst/>
              <a:cxnLst/>
              <a:rect l="l" t="t" r="r" b="b"/>
              <a:pathLst>
                <a:path w="35413" h="16445" extrusionOk="0">
                  <a:moveTo>
                    <a:pt x="3829" y="0"/>
                  </a:moveTo>
                  <a:lnTo>
                    <a:pt x="0" y="3114"/>
                  </a:lnTo>
                  <a:cubicBezTo>
                    <a:pt x="575" y="3825"/>
                    <a:pt x="1093" y="4408"/>
                    <a:pt x="1667" y="5014"/>
                  </a:cubicBezTo>
                  <a:cubicBezTo>
                    <a:pt x="2230" y="5613"/>
                    <a:pt x="2808" y="6196"/>
                    <a:pt x="3395" y="6766"/>
                  </a:cubicBezTo>
                  <a:cubicBezTo>
                    <a:pt x="4580" y="7907"/>
                    <a:pt x="5826" y="8984"/>
                    <a:pt x="7119" y="9992"/>
                  </a:cubicBezTo>
                  <a:cubicBezTo>
                    <a:pt x="8421" y="11025"/>
                    <a:pt x="9791" y="11969"/>
                    <a:pt x="11222" y="12817"/>
                  </a:cubicBezTo>
                  <a:cubicBezTo>
                    <a:pt x="12672" y="13689"/>
                    <a:pt x="14199" y="14436"/>
                    <a:pt x="15778" y="15043"/>
                  </a:cubicBezTo>
                  <a:cubicBezTo>
                    <a:pt x="17457" y="15694"/>
                    <a:pt x="19165" y="16039"/>
                    <a:pt x="20840" y="16240"/>
                  </a:cubicBezTo>
                  <a:cubicBezTo>
                    <a:pt x="22076" y="16388"/>
                    <a:pt x="23301" y="16445"/>
                    <a:pt x="24516" y="16445"/>
                  </a:cubicBezTo>
                  <a:cubicBezTo>
                    <a:pt x="24947" y="16445"/>
                    <a:pt x="25377" y="16437"/>
                    <a:pt x="25806" y="16425"/>
                  </a:cubicBezTo>
                  <a:cubicBezTo>
                    <a:pt x="29084" y="16288"/>
                    <a:pt x="32250" y="15858"/>
                    <a:pt x="35412" y="15031"/>
                  </a:cubicBezTo>
                  <a:lnTo>
                    <a:pt x="34962" y="12628"/>
                  </a:lnTo>
                  <a:cubicBezTo>
                    <a:pt x="33476" y="12740"/>
                    <a:pt x="31921" y="12821"/>
                    <a:pt x="30402" y="12829"/>
                  </a:cubicBezTo>
                  <a:cubicBezTo>
                    <a:pt x="30064" y="12836"/>
                    <a:pt x="29726" y="12840"/>
                    <a:pt x="29388" y="12840"/>
                  </a:cubicBezTo>
                  <a:cubicBezTo>
                    <a:pt x="28206" y="12840"/>
                    <a:pt x="27029" y="12796"/>
                    <a:pt x="25866" y="12708"/>
                  </a:cubicBezTo>
                  <a:cubicBezTo>
                    <a:pt x="22889" y="12499"/>
                    <a:pt x="19924" y="12025"/>
                    <a:pt x="17481" y="10920"/>
                  </a:cubicBezTo>
                  <a:cubicBezTo>
                    <a:pt x="14890" y="9747"/>
                    <a:pt x="12463" y="8060"/>
                    <a:pt x="10169" y="6192"/>
                  </a:cubicBezTo>
                  <a:cubicBezTo>
                    <a:pt x="9024" y="5251"/>
                    <a:pt x="7927" y="4235"/>
                    <a:pt x="6858" y="3194"/>
                  </a:cubicBezTo>
                  <a:cubicBezTo>
                    <a:pt x="6320" y="2676"/>
                    <a:pt x="5798" y="2146"/>
                    <a:pt x="5287" y="1607"/>
                  </a:cubicBezTo>
                  <a:cubicBezTo>
                    <a:pt x="4789" y="1073"/>
                    <a:pt x="4259" y="494"/>
                    <a:pt x="3829" y="0"/>
                  </a:cubicBezTo>
                  <a:close/>
                </a:path>
              </a:pathLst>
            </a:custGeom>
            <a:solidFill>
              <a:srgbClr val="FFDECC"/>
            </a:solidFill>
            <a:ln w="9525" cap="flat" cmpd="sng">
              <a:solidFill>
                <a:srgbClr val="FFDEC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78"/>
            <p:cNvSpPr/>
            <p:nvPr/>
          </p:nvSpPr>
          <p:spPr>
            <a:xfrm>
              <a:off x="3991700" y="2477300"/>
              <a:ext cx="145250" cy="112525"/>
            </a:xfrm>
            <a:custGeom>
              <a:avLst/>
              <a:gdLst/>
              <a:ahLst/>
              <a:cxnLst/>
              <a:rect l="l" t="t" r="r" b="b"/>
              <a:pathLst>
                <a:path w="5810" h="4501" extrusionOk="0">
                  <a:moveTo>
                    <a:pt x="1868" y="1"/>
                  </a:moveTo>
                  <a:cubicBezTo>
                    <a:pt x="1868" y="1"/>
                    <a:pt x="0" y="1515"/>
                    <a:pt x="0" y="3520"/>
                  </a:cubicBezTo>
                  <a:lnTo>
                    <a:pt x="1041" y="4501"/>
                  </a:lnTo>
                  <a:lnTo>
                    <a:pt x="5810" y="3749"/>
                  </a:lnTo>
                  <a:lnTo>
                    <a:pt x="1868" y="1"/>
                  </a:lnTo>
                  <a:close/>
                </a:path>
              </a:pathLst>
            </a:custGeom>
            <a:solidFill>
              <a:srgbClr val="FFDECC"/>
            </a:solidFill>
            <a:ln w="9525" cap="flat" cmpd="sng">
              <a:solidFill>
                <a:srgbClr val="FFDEC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78"/>
            <p:cNvSpPr/>
            <p:nvPr/>
          </p:nvSpPr>
          <p:spPr>
            <a:xfrm>
              <a:off x="4038500" y="2429100"/>
              <a:ext cx="162750" cy="141950"/>
            </a:xfrm>
            <a:custGeom>
              <a:avLst/>
              <a:gdLst/>
              <a:ahLst/>
              <a:cxnLst/>
              <a:rect l="l" t="t" r="r" b="b"/>
              <a:pathLst>
                <a:path w="6510" h="5678" extrusionOk="0">
                  <a:moveTo>
                    <a:pt x="3190" y="0"/>
                  </a:moveTo>
                  <a:lnTo>
                    <a:pt x="0" y="1925"/>
                  </a:lnTo>
                  <a:lnTo>
                    <a:pt x="3938" y="5677"/>
                  </a:lnTo>
                  <a:lnTo>
                    <a:pt x="6509" y="1873"/>
                  </a:lnTo>
                  <a:lnTo>
                    <a:pt x="3190" y="0"/>
                  </a:lnTo>
                  <a:close/>
                </a:path>
              </a:pathLst>
            </a:custGeom>
            <a:solidFill>
              <a:srgbClr val="FFDECC"/>
            </a:solidFill>
            <a:ln w="9525" cap="flat" cmpd="sng">
              <a:solidFill>
                <a:srgbClr val="FFDEC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78"/>
            <p:cNvSpPr/>
            <p:nvPr/>
          </p:nvSpPr>
          <p:spPr>
            <a:xfrm>
              <a:off x="3090625" y="2098925"/>
              <a:ext cx="232650" cy="330600"/>
            </a:xfrm>
            <a:custGeom>
              <a:avLst/>
              <a:gdLst/>
              <a:ahLst/>
              <a:cxnLst/>
              <a:rect l="l" t="t" r="r" b="b"/>
              <a:pathLst>
                <a:path w="9306" h="13224" extrusionOk="0">
                  <a:moveTo>
                    <a:pt x="3107" y="0"/>
                  </a:moveTo>
                  <a:cubicBezTo>
                    <a:pt x="818" y="0"/>
                    <a:pt x="232" y="3006"/>
                    <a:pt x="113" y="5758"/>
                  </a:cubicBezTo>
                  <a:cubicBezTo>
                    <a:pt x="0" y="8426"/>
                    <a:pt x="3427" y="13223"/>
                    <a:pt x="3427" y="13223"/>
                  </a:cubicBezTo>
                  <a:lnTo>
                    <a:pt x="9305" y="5931"/>
                  </a:lnTo>
                  <a:cubicBezTo>
                    <a:pt x="9305" y="5931"/>
                    <a:pt x="5219" y="53"/>
                    <a:pt x="3166" y="1"/>
                  </a:cubicBezTo>
                  <a:cubicBezTo>
                    <a:pt x="3146" y="0"/>
                    <a:pt x="3126" y="0"/>
                    <a:pt x="3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78"/>
            <p:cNvSpPr/>
            <p:nvPr/>
          </p:nvSpPr>
          <p:spPr>
            <a:xfrm>
              <a:off x="4226025" y="5064100"/>
              <a:ext cx="44625" cy="54625"/>
            </a:xfrm>
            <a:custGeom>
              <a:avLst/>
              <a:gdLst/>
              <a:ahLst/>
              <a:cxnLst/>
              <a:rect l="l" t="t" r="r" b="b"/>
              <a:pathLst>
                <a:path w="1785" h="2185" extrusionOk="0">
                  <a:moveTo>
                    <a:pt x="1503" y="368"/>
                  </a:moveTo>
                  <a:cubicBezTo>
                    <a:pt x="1330" y="1207"/>
                    <a:pt x="1061" y="1778"/>
                    <a:pt x="764" y="1919"/>
                  </a:cubicBezTo>
                  <a:cubicBezTo>
                    <a:pt x="714" y="1940"/>
                    <a:pt x="664" y="1951"/>
                    <a:pt x="611" y="1951"/>
                  </a:cubicBezTo>
                  <a:cubicBezTo>
                    <a:pt x="527" y="1951"/>
                    <a:pt x="438" y="1923"/>
                    <a:pt x="342" y="1866"/>
                  </a:cubicBezTo>
                  <a:cubicBezTo>
                    <a:pt x="286" y="1842"/>
                    <a:pt x="250" y="1786"/>
                    <a:pt x="246" y="1726"/>
                  </a:cubicBezTo>
                  <a:cubicBezTo>
                    <a:pt x="237" y="1404"/>
                    <a:pt x="937" y="781"/>
                    <a:pt x="1503" y="368"/>
                  </a:cubicBezTo>
                  <a:close/>
                  <a:moveTo>
                    <a:pt x="1664" y="0"/>
                  </a:moveTo>
                  <a:cubicBezTo>
                    <a:pt x="1642" y="0"/>
                    <a:pt x="1620" y="6"/>
                    <a:pt x="1600" y="18"/>
                  </a:cubicBezTo>
                  <a:cubicBezTo>
                    <a:pt x="1435" y="131"/>
                    <a:pt x="0" y="1115"/>
                    <a:pt x="17" y="1734"/>
                  </a:cubicBezTo>
                  <a:cubicBezTo>
                    <a:pt x="21" y="1874"/>
                    <a:pt x="101" y="2003"/>
                    <a:pt x="225" y="2067"/>
                  </a:cubicBezTo>
                  <a:cubicBezTo>
                    <a:pt x="278" y="2099"/>
                    <a:pt x="334" y="2123"/>
                    <a:pt x="394" y="2148"/>
                  </a:cubicBezTo>
                  <a:cubicBezTo>
                    <a:pt x="460" y="2172"/>
                    <a:pt x="530" y="2185"/>
                    <a:pt x="600" y="2185"/>
                  </a:cubicBezTo>
                  <a:cubicBezTo>
                    <a:pt x="688" y="2185"/>
                    <a:pt x="776" y="2165"/>
                    <a:pt x="856" y="2127"/>
                  </a:cubicBezTo>
                  <a:cubicBezTo>
                    <a:pt x="1411" y="1870"/>
                    <a:pt x="1672" y="769"/>
                    <a:pt x="1776" y="135"/>
                  </a:cubicBezTo>
                  <a:cubicBezTo>
                    <a:pt x="1784" y="90"/>
                    <a:pt x="1764" y="42"/>
                    <a:pt x="1728" y="18"/>
                  </a:cubicBezTo>
                  <a:cubicBezTo>
                    <a:pt x="1708" y="6"/>
                    <a:pt x="1686" y="0"/>
                    <a:pt x="1664"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78"/>
            <p:cNvSpPr/>
            <p:nvPr/>
          </p:nvSpPr>
          <p:spPr>
            <a:xfrm>
              <a:off x="4209350" y="5055750"/>
              <a:ext cx="61300" cy="26750"/>
            </a:xfrm>
            <a:custGeom>
              <a:avLst/>
              <a:gdLst/>
              <a:ahLst/>
              <a:cxnLst/>
              <a:rect l="l" t="t" r="r" b="b"/>
              <a:pathLst>
                <a:path w="2452" h="1070" extrusionOk="0">
                  <a:moveTo>
                    <a:pt x="897" y="228"/>
                  </a:moveTo>
                  <a:cubicBezTo>
                    <a:pt x="1269" y="228"/>
                    <a:pt x="1731" y="355"/>
                    <a:pt x="2046" y="461"/>
                  </a:cubicBezTo>
                  <a:lnTo>
                    <a:pt x="2082" y="473"/>
                  </a:lnTo>
                  <a:cubicBezTo>
                    <a:pt x="1703" y="678"/>
                    <a:pt x="1103" y="843"/>
                    <a:pt x="698" y="843"/>
                  </a:cubicBezTo>
                  <a:cubicBezTo>
                    <a:pt x="548" y="843"/>
                    <a:pt x="426" y="821"/>
                    <a:pt x="350" y="770"/>
                  </a:cubicBezTo>
                  <a:cubicBezTo>
                    <a:pt x="306" y="738"/>
                    <a:pt x="258" y="686"/>
                    <a:pt x="298" y="545"/>
                  </a:cubicBezTo>
                  <a:cubicBezTo>
                    <a:pt x="326" y="436"/>
                    <a:pt x="402" y="344"/>
                    <a:pt x="507" y="300"/>
                  </a:cubicBezTo>
                  <a:cubicBezTo>
                    <a:pt x="612" y="249"/>
                    <a:pt x="747" y="228"/>
                    <a:pt x="897" y="228"/>
                  </a:cubicBezTo>
                  <a:close/>
                  <a:moveTo>
                    <a:pt x="904" y="1"/>
                  </a:moveTo>
                  <a:cubicBezTo>
                    <a:pt x="719" y="1"/>
                    <a:pt x="547" y="27"/>
                    <a:pt x="406" y="95"/>
                  </a:cubicBezTo>
                  <a:cubicBezTo>
                    <a:pt x="246" y="167"/>
                    <a:pt x="125" y="312"/>
                    <a:pt x="77" y="481"/>
                  </a:cubicBezTo>
                  <a:cubicBezTo>
                    <a:pt x="1" y="758"/>
                    <a:pt x="137" y="903"/>
                    <a:pt x="226" y="959"/>
                  </a:cubicBezTo>
                  <a:cubicBezTo>
                    <a:pt x="262" y="987"/>
                    <a:pt x="306" y="1007"/>
                    <a:pt x="350" y="1019"/>
                  </a:cubicBezTo>
                  <a:cubicBezTo>
                    <a:pt x="450" y="1054"/>
                    <a:pt x="572" y="1069"/>
                    <a:pt x="705" y="1069"/>
                  </a:cubicBezTo>
                  <a:cubicBezTo>
                    <a:pt x="1283" y="1069"/>
                    <a:pt x="2090" y="782"/>
                    <a:pt x="2403" y="537"/>
                  </a:cubicBezTo>
                  <a:cubicBezTo>
                    <a:pt x="2431" y="513"/>
                    <a:pt x="2451" y="473"/>
                    <a:pt x="2443" y="432"/>
                  </a:cubicBezTo>
                  <a:cubicBezTo>
                    <a:pt x="2439" y="392"/>
                    <a:pt x="2411" y="360"/>
                    <a:pt x="2375" y="344"/>
                  </a:cubicBezTo>
                  <a:cubicBezTo>
                    <a:pt x="2334" y="325"/>
                    <a:pt x="1548" y="1"/>
                    <a:pt x="904"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78"/>
            <p:cNvSpPr/>
            <p:nvPr/>
          </p:nvSpPr>
          <p:spPr>
            <a:xfrm>
              <a:off x="3067800" y="5315200"/>
              <a:ext cx="77775" cy="30300"/>
            </a:xfrm>
            <a:custGeom>
              <a:avLst/>
              <a:gdLst/>
              <a:ahLst/>
              <a:cxnLst/>
              <a:rect l="l" t="t" r="r" b="b"/>
              <a:pathLst>
                <a:path w="3111" h="1212" extrusionOk="0">
                  <a:moveTo>
                    <a:pt x="476" y="226"/>
                  </a:moveTo>
                  <a:cubicBezTo>
                    <a:pt x="488" y="226"/>
                    <a:pt x="499" y="226"/>
                    <a:pt x="511" y="227"/>
                  </a:cubicBezTo>
                  <a:cubicBezTo>
                    <a:pt x="969" y="227"/>
                    <a:pt x="1889" y="557"/>
                    <a:pt x="2596" y="862"/>
                  </a:cubicBezTo>
                  <a:cubicBezTo>
                    <a:pt x="2160" y="944"/>
                    <a:pt x="1766" y="985"/>
                    <a:pt x="1431" y="985"/>
                  </a:cubicBezTo>
                  <a:cubicBezTo>
                    <a:pt x="980" y="985"/>
                    <a:pt x="637" y="911"/>
                    <a:pt x="443" y="766"/>
                  </a:cubicBezTo>
                  <a:cubicBezTo>
                    <a:pt x="318" y="677"/>
                    <a:pt x="246" y="537"/>
                    <a:pt x="242" y="384"/>
                  </a:cubicBezTo>
                  <a:cubicBezTo>
                    <a:pt x="234" y="344"/>
                    <a:pt x="250" y="300"/>
                    <a:pt x="286" y="276"/>
                  </a:cubicBezTo>
                  <a:cubicBezTo>
                    <a:pt x="344" y="245"/>
                    <a:pt x="409" y="226"/>
                    <a:pt x="476" y="226"/>
                  </a:cubicBezTo>
                  <a:close/>
                  <a:moveTo>
                    <a:pt x="513" y="0"/>
                  </a:moveTo>
                  <a:cubicBezTo>
                    <a:pt x="365" y="0"/>
                    <a:pt x="242" y="25"/>
                    <a:pt x="158" y="83"/>
                  </a:cubicBezTo>
                  <a:cubicBezTo>
                    <a:pt x="53" y="151"/>
                    <a:pt x="1" y="272"/>
                    <a:pt x="13" y="392"/>
                  </a:cubicBezTo>
                  <a:cubicBezTo>
                    <a:pt x="21" y="613"/>
                    <a:pt x="126" y="818"/>
                    <a:pt x="306" y="947"/>
                  </a:cubicBezTo>
                  <a:cubicBezTo>
                    <a:pt x="567" y="1143"/>
                    <a:pt x="981" y="1212"/>
                    <a:pt x="1423" y="1212"/>
                  </a:cubicBezTo>
                  <a:cubicBezTo>
                    <a:pt x="1974" y="1212"/>
                    <a:pt x="2572" y="1107"/>
                    <a:pt x="2990" y="1011"/>
                  </a:cubicBezTo>
                  <a:cubicBezTo>
                    <a:pt x="3095" y="991"/>
                    <a:pt x="3111" y="842"/>
                    <a:pt x="3010" y="798"/>
                  </a:cubicBezTo>
                  <a:cubicBezTo>
                    <a:pt x="2688" y="647"/>
                    <a:pt x="1271" y="0"/>
                    <a:pt x="5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8"/>
            <p:cNvSpPr/>
            <p:nvPr/>
          </p:nvSpPr>
          <p:spPr>
            <a:xfrm>
              <a:off x="3092025" y="5286550"/>
              <a:ext cx="53050" cy="54125"/>
            </a:xfrm>
            <a:custGeom>
              <a:avLst/>
              <a:gdLst/>
              <a:ahLst/>
              <a:cxnLst/>
              <a:rect l="l" t="t" r="r" b="b"/>
              <a:pathLst>
                <a:path w="2122" h="2165" extrusionOk="0">
                  <a:moveTo>
                    <a:pt x="571" y="224"/>
                  </a:moveTo>
                  <a:cubicBezTo>
                    <a:pt x="1258" y="224"/>
                    <a:pt x="1668" y="1337"/>
                    <a:pt x="1816" y="1839"/>
                  </a:cubicBezTo>
                  <a:cubicBezTo>
                    <a:pt x="1161" y="1478"/>
                    <a:pt x="257" y="650"/>
                    <a:pt x="302" y="337"/>
                  </a:cubicBezTo>
                  <a:cubicBezTo>
                    <a:pt x="310" y="285"/>
                    <a:pt x="374" y="248"/>
                    <a:pt x="494" y="232"/>
                  </a:cubicBezTo>
                  <a:cubicBezTo>
                    <a:pt x="519" y="228"/>
                    <a:pt x="543" y="228"/>
                    <a:pt x="571" y="228"/>
                  </a:cubicBezTo>
                  <a:lnTo>
                    <a:pt x="571" y="224"/>
                  </a:lnTo>
                  <a:close/>
                  <a:moveTo>
                    <a:pt x="573" y="1"/>
                  </a:moveTo>
                  <a:cubicBezTo>
                    <a:pt x="538" y="1"/>
                    <a:pt x="503" y="3"/>
                    <a:pt x="466" y="7"/>
                  </a:cubicBezTo>
                  <a:cubicBezTo>
                    <a:pt x="173" y="40"/>
                    <a:pt x="93" y="188"/>
                    <a:pt x="77" y="309"/>
                  </a:cubicBezTo>
                  <a:cubicBezTo>
                    <a:pt x="0" y="847"/>
                    <a:pt x="1306" y="1892"/>
                    <a:pt x="1953" y="2157"/>
                  </a:cubicBezTo>
                  <a:cubicBezTo>
                    <a:pt x="1965" y="2161"/>
                    <a:pt x="1981" y="2165"/>
                    <a:pt x="1993" y="2165"/>
                  </a:cubicBezTo>
                  <a:cubicBezTo>
                    <a:pt x="2069" y="2165"/>
                    <a:pt x="2122" y="2097"/>
                    <a:pt x="2106" y="2024"/>
                  </a:cubicBezTo>
                  <a:cubicBezTo>
                    <a:pt x="2086" y="1939"/>
                    <a:pt x="1630" y="1"/>
                    <a:pt x="5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78"/>
            <p:cNvSpPr/>
            <p:nvPr/>
          </p:nvSpPr>
          <p:spPr>
            <a:xfrm>
              <a:off x="2824025" y="1782225"/>
              <a:ext cx="21525" cy="13725"/>
            </a:xfrm>
            <a:custGeom>
              <a:avLst/>
              <a:gdLst/>
              <a:ahLst/>
              <a:cxnLst/>
              <a:rect l="l" t="t" r="r" b="b"/>
              <a:pathLst>
                <a:path w="861" h="549" extrusionOk="0">
                  <a:moveTo>
                    <a:pt x="861" y="1"/>
                  </a:moveTo>
                  <a:lnTo>
                    <a:pt x="1" y="459"/>
                  </a:lnTo>
                  <a:cubicBezTo>
                    <a:pt x="98" y="522"/>
                    <a:pt x="188" y="548"/>
                    <a:pt x="270" y="548"/>
                  </a:cubicBezTo>
                  <a:cubicBezTo>
                    <a:pt x="647" y="548"/>
                    <a:pt x="861" y="1"/>
                    <a:pt x="86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78"/>
            <p:cNvSpPr/>
            <p:nvPr/>
          </p:nvSpPr>
          <p:spPr>
            <a:xfrm>
              <a:off x="3287775" y="3094625"/>
              <a:ext cx="691875" cy="1012300"/>
            </a:xfrm>
            <a:custGeom>
              <a:avLst/>
              <a:gdLst/>
              <a:ahLst/>
              <a:cxnLst/>
              <a:rect l="l" t="t" r="r" b="b"/>
              <a:pathLst>
                <a:path w="27675" h="40492" extrusionOk="0">
                  <a:moveTo>
                    <a:pt x="9852" y="1"/>
                  </a:moveTo>
                  <a:cubicBezTo>
                    <a:pt x="9852" y="1"/>
                    <a:pt x="1" y="8053"/>
                    <a:pt x="3665" y="25751"/>
                  </a:cubicBezTo>
                  <a:cubicBezTo>
                    <a:pt x="5631" y="35245"/>
                    <a:pt x="11201" y="40492"/>
                    <a:pt x="16482" y="40492"/>
                  </a:cubicBezTo>
                  <a:cubicBezTo>
                    <a:pt x="17007" y="40492"/>
                    <a:pt x="17529" y="40440"/>
                    <a:pt x="18044" y="40335"/>
                  </a:cubicBezTo>
                  <a:cubicBezTo>
                    <a:pt x="23746" y="39178"/>
                    <a:pt x="27675" y="31749"/>
                    <a:pt x="25594" y="21299"/>
                  </a:cubicBezTo>
                  <a:cubicBezTo>
                    <a:pt x="22062" y="3573"/>
                    <a:pt x="9852" y="1"/>
                    <a:pt x="98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78"/>
            <p:cNvSpPr/>
            <p:nvPr/>
          </p:nvSpPr>
          <p:spPr>
            <a:xfrm>
              <a:off x="3955025" y="2228050"/>
              <a:ext cx="1304075" cy="1222450"/>
            </a:xfrm>
            <a:custGeom>
              <a:avLst/>
              <a:gdLst/>
              <a:ahLst/>
              <a:cxnLst/>
              <a:rect l="l" t="t" r="r" b="b"/>
              <a:pathLst>
                <a:path w="52163" h="48898" extrusionOk="0">
                  <a:moveTo>
                    <a:pt x="41274" y="1"/>
                  </a:moveTo>
                  <a:cubicBezTo>
                    <a:pt x="35015" y="1"/>
                    <a:pt x="22320" y="2054"/>
                    <a:pt x="10202" y="16443"/>
                  </a:cubicBezTo>
                  <a:cubicBezTo>
                    <a:pt x="201" y="28320"/>
                    <a:pt x="1" y="40558"/>
                    <a:pt x="6461" y="46042"/>
                  </a:cubicBezTo>
                  <a:cubicBezTo>
                    <a:pt x="8673" y="47920"/>
                    <a:pt x="11540" y="48898"/>
                    <a:pt x="14759" y="48898"/>
                  </a:cubicBezTo>
                  <a:cubicBezTo>
                    <a:pt x="20941" y="48898"/>
                    <a:pt x="28421" y="45292"/>
                    <a:pt x="35055" y="37533"/>
                  </a:cubicBezTo>
                  <a:cubicBezTo>
                    <a:pt x="52163" y="17520"/>
                    <a:pt x="45248" y="328"/>
                    <a:pt x="45248" y="328"/>
                  </a:cubicBezTo>
                  <a:cubicBezTo>
                    <a:pt x="45248" y="328"/>
                    <a:pt x="43775" y="1"/>
                    <a:pt x="41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78"/>
            <p:cNvSpPr/>
            <p:nvPr/>
          </p:nvSpPr>
          <p:spPr>
            <a:xfrm>
              <a:off x="4341525" y="238125"/>
              <a:ext cx="231050" cy="332675"/>
            </a:xfrm>
            <a:custGeom>
              <a:avLst/>
              <a:gdLst/>
              <a:ahLst/>
              <a:cxnLst/>
              <a:rect l="l" t="t" r="r" b="b"/>
              <a:pathLst>
                <a:path w="9242" h="13307" extrusionOk="0">
                  <a:moveTo>
                    <a:pt x="6039" y="0"/>
                  </a:moveTo>
                  <a:cubicBezTo>
                    <a:pt x="6039" y="0"/>
                    <a:pt x="1998" y="1113"/>
                    <a:pt x="744" y="6935"/>
                  </a:cubicBezTo>
                  <a:cubicBezTo>
                    <a:pt x="1" y="10366"/>
                    <a:pt x="1258" y="12837"/>
                    <a:pt x="3131" y="13247"/>
                  </a:cubicBezTo>
                  <a:cubicBezTo>
                    <a:pt x="3313" y="13286"/>
                    <a:pt x="3499" y="13306"/>
                    <a:pt x="3685" y="13306"/>
                  </a:cubicBezTo>
                  <a:cubicBezTo>
                    <a:pt x="5413" y="13306"/>
                    <a:pt x="7251" y="11611"/>
                    <a:pt x="7944" y="8518"/>
                  </a:cubicBezTo>
                  <a:cubicBezTo>
                    <a:pt x="9242" y="2704"/>
                    <a:pt x="6039" y="0"/>
                    <a:pt x="60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78"/>
            <p:cNvSpPr/>
            <p:nvPr/>
          </p:nvSpPr>
          <p:spPr>
            <a:xfrm>
              <a:off x="3606800" y="245150"/>
              <a:ext cx="954925" cy="4472075"/>
            </a:xfrm>
            <a:custGeom>
              <a:avLst/>
              <a:gdLst/>
              <a:ahLst/>
              <a:cxnLst/>
              <a:rect l="l" t="t" r="r" b="b"/>
              <a:pathLst>
                <a:path w="38197" h="178883" extrusionOk="0">
                  <a:moveTo>
                    <a:pt x="24006" y="0"/>
                  </a:moveTo>
                  <a:cubicBezTo>
                    <a:pt x="28253" y="6328"/>
                    <a:pt x="30993" y="13488"/>
                    <a:pt x="32355" y="20816"/>
                  </a:cubicBezTo>
                  <a:cubicBezTo>
                    <a:pt x="33721" y="28161"/>
                    <a:pt x="33781" y="35658"/>
                    <a:pt x="33042" y="43038"/>
                  </a:cubicBezTo>
                  <a:cubicBezTo>
                    <a:pt x="32299" y="50431"/>
                    <a:pt x="30760" y="57723"/>
                    <a:pt x="28747" y="64887"/>
                  </a:cubicBezTo>
                  <a:cubicBezTo>
                    <a:pt x="26734" y="72051"/>
                    <a:pt x="24243" y="79086"/>
                    <a:pt x="21467" y="86020"/>
                  </a:cubicBezTo>
                  <a:cubicBezTo>
                    <a:pt x="18691" y="92955"/>
                    <a:pt x="15617" y="99785"/>
                    <a:pt x="12391" y="106579"/>
                  </a:cubicBezTo>
                  <a:lnTo>
                    <a:pt x="11780" y="107853"/>
                  </a:lnTo>
                  <a:lnTo>
                    <a:pt x="11161" y="109171"/>
                  </a:lnTo>
                  <a:cubicBezTo>
                    <a:pt x="10748" y="110079"/>
                    <a:pt x="10310" y="110975"/>
                    <a:pt x="9920" y="111899"/>
                  </a:cubicBezTo>
                  <a:cubicBezTo>
                    <a:pt x="9108" y="113727"/>
                    <a:pt x="8333" y="115579"/>
                    <a:pt x="7610" y="117459"/>
                  </a:cubicBezTo>
                  <a:cubicBezTo>
                    <a:pt x="6139" y="121240"/>
                    <a:pt x="4862" y="125089"/>
                    <a:pt x="3781" y="128998"/>
                  </a:cubicBezTo>
                  <a:cubicBezTo>
                    <a:pt x="1627" y="136873"/>
                    <a:pt x="314" y="145130"/>
                    <a:pt x="157" y="153547"/>
                  </a:cubicBezTo>
                  <a:cubicBezTo>
                    <a:pt x="0" y="161968"/>
                    <a:pt x="1021" y="170546"/>
                    <a:pt x="3391" y="178883"/>
                  </a:cubicBezTo>
                  <a:lnTo>
                    <a:pt x="22640" y="172374"/>
                  </a:lnTo>
                  <a:cubicBezTo>
                    <a:pt x="20141" y="166307"/>
                    <a:pt x="18570" y="159750"/>
                    <a:pt x="17927" y="152976"/>
                  </a:cubicBezTo>
                  <a:cubicBezTo>
                    <a:pt x="17280" y="146206"/>
                    <a:pt x="17570" y="139223"/>
                    <a:pt x="18662" y="132257"/>
                  </a:cubicBezTo>
                  <a:cubicBezTo>
                    <a:pt x="19221" y="128741"/>
                    <a:pt x="19960" y="125258"/>
                    <a:pt x="20872" y="121819"/>
                  </a:cubicBezTo>
                  <a:cubicBezTo>
                    <a:pt x="21326" y="120087"/>
                    <a:pt x="21832" y="118359"/>
                    <a:pt x="22371" y="116640"/>
                  </a:cubicBezTo>
                  <a:cubicBezTo>
                    <a:pt x="22628" y="115776"/>
                    <a:pt x="22937" y="114924"/>
                    <a:pt x="23215" y="114064"/>
                  </a:cubicBezTo>
                  <a:lnTo>
                    <a:pt x="23428" y="113417"/>
                  </a:lnTo>
                  <a:lnTo>
                    <a:pt x="23669" y="112738"/>
                  </a:lnTo>
                  <a:lnTo>
                    <a:pt x="24139" y="111372"/>
                  </a:lnTo>
                  <a:cubicBezTo>
                    <a:pt x="26654" y="104096"/>
                    <a:pt x="29028" y="96728"/>
                    <a:pt x="31093" y="89255"/>
                  </a:cubicBezTo>
                  <a:cubicBezTo>
                    <a:pt x="33154" y="81782"/>
                    <a:pt x="34922" y="74200"/>
                    <a:pt x="36180" y="66526"/>
                  </a:cubicBezTo>
                  <a:cubicBezTo>
                    <a:pt x="37437" y="58848"/>
                    <a:pt x="38197" y="51058"/>
                    <a:pt x="38112" y="43259"/>
                  </a:cubicBezTo>
                  <a:cubicBezTo>
                    <a:pt x="38024" y="35469"/>
                    <a:pt x="37080" y="27642"/>
                    <a:pt x="34818" y="20210"/>
                  </a:cubicBezTo>
                  <a:cubicBezTo>
                    <a:pt x="32568" y="12789"/>
                    <a:pt x="28928" y="5814"/>
                    <a:pt x="240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78"/>
            <p:cNvSpPr/>
            <p:nvPr/>
          </p:nvSpPr>
          <p:spPr>
            <a:xfrm>
              <a:off x="3123550" y="4221925"/>
              <a:ext cx="1523150" cy="1252650"/>
            </a:xfrm>
            <a:custGeom>
              <a:avLst/>
              <a:gdLst/>
              <a:ahLst/>
              <a:cxnLst/>
              <a:rect l="l" t="t" r="r" b="b"/>
              <a:pathLst>
                <a:path w="60926" h="50106" extrusionOk="0">
                  <a:moveTo>
                    <a:pt x="1" y="0"/>
                  </a:moveTo>
                  <a:lnTo>
                    <a:pt x="571" y="6340"/>
                  </a:lnTo>
                  <a:lnTo>
                    <a:pt x="4260" y="47538"/>
                  </a:lnTo>
                  <a:cubicBezTo>
                    <a:pt x="4392" y="48993"/>
                    <a:pt x="5610" y="50106"/>
                    <a:pt x="7068" y="50106"/>
                  </a:cubicBezTo>
                  <a:lnTo>
                    <a:pt x="53859" y="50106"/>
                  </a:lnTo>
                  <a:cubicBezTo>
                    <a:pt x="55317" y="50106"/>
                    <a:pt x="56534" y="48993"/>
                    <a:pt x="56667" y="47538"/>
                  </a:cubicBezTo>
                  <a:lnTo>
                    <a:pt x="60355" y="6340"/>
                  </a:lnTo>
                  <a:lnTo>
                    <a:pt x="6092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78"/>
            <p:cNvSpPr/>
            <p:nvPr/>
          </p:nvSpPr>
          <p:spPr>
            <a:xfrm>
              <a:off x="4596950" y="4794650"/>
              <a:ext cx="46850" cy="371050"/>
            </a:xfrm>
            <a:custGeom>
              <a:avLst/>
              <a:gdLst/>
              <a:ahLst/>
              <a:cxnLst/>
              <a:rect l="l" t="t" r="r" b="b"/>
              <a:pathLst>
                <a:path w="1874" h="14842" extrusionOk="0">
                  <a:moveTo>
                    <a:pt x="1323" y="0"/>
                  </a:moveTo>
                  <a:lnTo>
                    <a:pt x="1" y="14794"/>
                  </a:lnTo>
                  <a:lnTo>
                    <a:pt x="551" y="14842"/>
                  </a:lnTo>
                  <a:lnTo>
                    <a:pt x="1873" y="53"/>
                  </a:lnTo>
                  <a:lnTo>
                    <a:pt x="13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78"/>
            <p:cNvSpPr/>
            <p:nvPr/>
          </p:nvSpPr>
          <p:spPr>
            <a:xfrm>
              <a:off x="4639650" y="4599075"/>
              <a:ext cx="21725" cy="88625"/>
            </a:xfrm>
            <a:custGeom>
              <a:avLst/>
              <a:gdLst/>
              <a:ahLst/>
              <a:cxnLst/>
              <a:rect l="l" t="t" r="r" b="b"/>
              <a:pathLst>
                <a:path w="869" h="3545" extrusionOk="0">
                  <a:moveTo>
                    <a:pt x="314" y="1"/>
                  </a:moveTo>
                  <a:lnTo>
                    <a:pt x="0" y="3496"/>
                  </a:lnTo>
                  <a:lnTo>
                    <a:pt x="555" y="3545"/>
                  </a:lnTo>
                  <a:lnTo>
                    <a:pt x="868" y="49"/>
                  </a:lnTo>
                  <a:lnTo>
                    <a:pt x="31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78"/>
            <p:cNvSpPr/>
            <p:nvPr/>
          </p:nvSpPr>
          <p:spPr>
            <a:xfrm>
              <a:off x="3393950" y="958900"/>
              <a:ext cx="1112950" cy="1298675"/>
            </a:xfrm>
            <a:custGeom>
              <a:avLst/>
              <a:gdLst/>
              <a:ahLst/>
              <a:cxnLst/>
              <a:rect l="l" t="t" r="r" b="b"/>
              <a:pathLst>
                <a:path w="44518" h="51947" extrusionOk="0">
                  <a:moveTo>
                    <a:pt x="10451" y="0"/>
                  </a:moveTo>
                  <a:cubicBezTo>
                    <a:pt x="10451" y="1"/>
                    <a:pt x="1" y="13918"/>
                    <a:pt x="10660" y="36233"/>
                  </a:cubicBezTo>
                  <a:cubicBezTo>
                    <a:pt x="15657" y="46696"/>
                    <a:pt x="23253" y="51946"/>
                    <a:pt x="29773" y="51946"/>
                  </a:cubicBezTo>
                  <a:cubicBezTo>
                    <a:pt x="31452" y="51946"/>
                    <a:pt x="33059" y="51598"/>
                    <a:pt x="34533" y="50901"/>
                  </a:cubicBezTo>
                  <a:cubicBezTo>
                    <a:pt x="41729" y="47498"/>
                    <a:pt x="44517" y="36341"/>
                    <a:pt x="38330" y="23139"/>
                  </a:cubicBezTo>
                  <a:cubicBezTo>
                    <a:pt x="27840" y="744"/>
                    <a:pt x="10451" y="0"/>
                    <a:pt x="10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78"/>
            <p:cNvSpPr/>
            <p:nvPr/>
          </p:nvSpPr>
          <p:spPr>
            <a:xfrm>
              <a:off x="3123550" y="4221925"/>
              <a:ext cx="1523150" cy="158525"/>
            </a:xfrm>
            <a:custGeom>
              <a:avLst/>
              <a:gdLst/>
              <a:ahLst/>
              <a:cxnLst/>
              <a:rect l="l" t="t" r="r" b="b"/>
              <a:pathLst>
                <a:path w="60926" h="6341" extrusionOk="0">
                  <a:moveTo>
                    <a:pt x="1" y="0"/>
                  </a:moveTo>
                  <a:lnTo>
                    <a:pt x="571" y="6340"/>
                  </a:lnTo>
                  <a:lnTo>
                    <a:pt x="60355" y="6340"/>
                  </a:lnTo>
                  <a:lnTo>
                    <a:pt x="609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78"/>
            <p:cNvSpPr/>
            <p:nvPr/>
          </p:nvSpPr>
          <p:spPr>
            <a:xfrm>
              <a:off x="2999900" y="4026350"/>
              <a:ext cx="1770450" cy="274850"/>
            </a:xfrm>
            <a:custGeom>
              <a:avLst/>
              <a:gdLst/>
              <a:ahLst/>
              <a:cxnLst/>
              <a:rect l="l" t="t" r="r" b="b"/>
              <a:pathLst>
                <a:path w="70818" h="10994" extrusionOk="0">
                  <a:moveTo>
                    <a:pt x="122" y="1"/>
                  </a:moveTo>
                  <a:cubicBezTo>
                    <a:pt x="53" y="1"/>
                    <a:pt x="1" y="53"/>
                    <a:pt x="1" y="121"/>
                  </a:cubicBezTo>
                  <a:lnTo>
                    <a:pt x="1" y="10873"/>
                  </a:lnTo>
                  <a:cubicBezTo>
                    <a:pt x="1" y="10937"/>
                    <a:pt x="53" y="10993"/>
                    <a:pt x="122" y="10993"/>
                  </a:cubicBezTo>
                  <a:lnTo>
                    <a:pt x="70697" y="10993"/>
                  </a:lnTo>
                  <a:cubicBezTo>
                    <a:pt x="70761" y="10993"/>
                    <a:pt x="70818" y="10937"/>
                    <a:pt x="70818" y="10873"/>
                  </a:cubicBezTo>
                  <a:lnTo>
                    <a:pt x="70818" y="121"/>
                  </a:lnTo>
                  <a:cubicBezTo>
                    <a:pt x="70818" y="53"/>
                    <a:pt x="70761" y="1"/>
                    <a:pt x="706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78"/>
            <p:cNvSpPr/>
            <p:nvPr/>
          </p:nvSpPr>
          <p:spPr>
            <a:xfrm>
              <a:off x="4509175" y="749075"/>
              <a:ext cx="1109625" cy="1109625"/>
            </a:xfrm>
            <a:custGeom>
              <a:avLst/>
              <a:gdLst/>
              <a:ahLst/>
              <a:cxnLst/>
              <a:rect l="l" t="t" r="r" b="b"/>
              <a:pathLst>
                <a:path w="44385" h="44385" extrusionOk="0">
                  <a:moveTo>
                    <a:pt x="22194" y="0"/>
                  </a:moveTo>
                  <a:cubicBezTo>
                    <a:pt x="16308" y="0"/>
                    <a:pt x="10663" y="2339"/>
                    <a:pt x="6501" y="6501"/>
                  </a:cubicBezTo>
                  <a:cubicBezTo>
                    <a:pt x="2339" y="10663"/>
                    <a:pt x="0" y="16308"/>
                    <a:pt x="0" y="22194"/>
                  </a:cubicBezTo>
                  <a:cubicBezTo>
                    <a:pt x="0" y="28080"/>
                    <a:pt x="2339" y="33721"/>
                    <a:pt x="6501" y="37884"/>
                  </a:cubicBezTo>
                  <a:cubicBezTo>
                    <a:pt x="10663" y="42046"/>
                    <a:pt x="16308" y="44384"/>
                    <a:pt x="22194" y="44384"/>
                  </a:cubicBezTo>
                  <a:cubicBezTo>
                    <a:pt x="28080" y="44384"/>
                    <a:pt x="33725" y="42046"/>
                    <a:pt x="37888" y="37884"/>
                  </a:cubicBezTo>
                  <a:cubicBezTo>
                    <a:pt x="42046" y="33721"/>
                    <a:pt x="44384" y="28080"/>
                    <a:pt x="44384" y="22194"/>
                  </a:cubicBezTo>
                  <a:cubicBezTo>
                    <a:pt x="44384" y="16308"/>
                    <a:pt x="42046" y="10663"/>
                    <a:pt x="37888" y="6501"/>
                  </a:cubicBezTo>
                  <a:cubicBezTo>
                    <a:pt x="33725" y="2339"/>
                    <a:pt x="28080" y="0"/>
                    <a:pt x="221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78"/>
            <p:cNvSpPr/>
            <p:nvPr/>
          </p:nvSpPr>
          <p:spPr>
            <a:xfrm>
              <a:off x="4565225" y="837825"/>
              <a:ext cx="1011775" cy="752275"/>
            </a:xfrm>
            <a:custGeom>
              <a:avLst/>
              <a:gdLst/>
              <a:ahLst/>
              <a:cxnLst/>
              <a:rect l="l" t="t" r="r" b="b"/>
              <a:pathLst>
                <a:path w="40471" h="30091" extrusionOk="0">
                  <a:moveTo>
                    <a:pt x="19961" y="1"/>
                  </a:moveTo>
                  <a:cubicBezTo>
                    <a:pt x="12975" y="1"/>
                    <a:pt x="6280" y="3948"/>
                    <a:pt x="3102" y="10685"/>
                  </a:cubicBezTo>
                  <a:cubicBezTo>
                    <a:pt x="0" y="17254"/>
                    <a:pt x="1073" y="24727"/>
                    <a:pt x="5243" y="30091"/>
                  </a:cubicBezTo>
                  <a:cubicBezTo>
                    <a:pt x="1636" y="24920"/>
                    <a:pt x="816" y="18018"/>
                    <a:pt x="3701" y="11911"/>
                  </a:cubicBezTo>
                  <a:cubicBezTo>
                    <a:pt x="6804" y="5341"/>
                    <a:pt x="13335" y="1492"/>
                    <a:pt x="20146" y="1492"/>
                  </a:cubicBezTo>
                  <a:cubicBezTo>
                    <a:pt x="22746" y="1492"/>
                    <a:pt x="25386" y="2052"/>
                    <a:pt x="27891" y="3236"/>
                  </a:cubicBezTo>
                  <a:cubicBezTo>
                    <a:pt x="35895" y="7009"/>
                    <a:pt x="39864" y="15884"/>
                    <a:pt x="37755" y="24157"/>
                  </a:cubicBezTo>
                  <a:cubicBezTo>
                    <a:pt x="40471" y="15422"/>
                    <a:pt x="36409" y="5804"/>
                    <a:pt x="27907" y="1790"/>
                  </a:cubicBezTo>
                  <a:cubicBezTo>
                    <a:pt x="25336" y="576"/>
                    <a:pt x="22627" y="1"/>
                    <a:pt x="199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78"/>
            <p:cNvSpPr/>
            <p:nvPr/>
          </p:nvSpPr>
          <p:spPr>
            <a:xfrm>
              <a:off x="4832400" y="1031750"/>
              <a:ext cx="463375" cy="542925"/>
            </a:xfrm>
            <a:custGeom>
              <a:avLst/>
              <a:gdLst/>
              <a:ahLst/>
              <a:cxnLst/>
              <a:rect l="l" t="t" r="r" b="b"/>
              <a:pathLst>
                <a:path w="18535" h="21717" extrusionOk="0">
                  <a:moveTo>
                    <a:pt x="13584" y="0"/>
                  </a:moveTo>
                  <a:cubicBezTo>
                    <a:pt x="13413" y="0"/>
                    <a:pt x="13247" y="32"/>
                    <a:pt x="13086" y="96"/>
                  </a:cubicBezTo>
                  <a:cubicBezTo>
                    <a:pt x="12721" y="232"/>
                    <a:pt x="12419" y="510"/>
                    <a:pt x="12259" y="867"/>
                  </a:cubicBezTo>
                  <a:lnTo>
                    <a:pt x="10696" y="4174"/>
                  </a:lnTo>
                  <a:lnTo>
                    <a:pt x="6634" y="2257"/>
                  </a:lnTo>
                  <a:cubicBezTo>
                    <a:pt x="6426" y="2158"/>
                    <a:pt x="6207" y="2111"/>
                    <a:pt x="5992" y="2111"/>
                  </a:cubicBezTo>
                  <a:cubicBezTo>
                    <a:pt x="5431" y="2111"/>
                    <a:pt x="4893" y="2429"/>
                    <a:pt x="4641" y="2968"/>
                  </a:cubicBezTo>
                  <a:lnTo>
                    <a:pt x="2431" y="7649"/>
                  </a:lnTo>
                  <a:cubicBezTo>
                    <a:pt x="2250" y="8007"/>
                    <a:pt x="2226" y="8429"/>
                    <a:pt x="2371" y="8802"/>
                  </a:cubicBezTo>
                  <a:cubicBezTo>
                    <a:pt x="2504" y="9176"/>
                    <a:pt x="2785" y="9481"/>
                    <a:pt x="3146" y="9642"/>
                  </a:cubicBezTo>
                  <a:lnTo>
                    <a:pt x="12697" y="14150"/>
                  </a:lnTo>
                  <a:lnTo>
                    <a:pt x="11772" y="16102"/>
                  </a:lnTo>
                  <a:lnTo>
                    <a:pt x="2190" y="11578"/>
                  </a:lnTo>
                  <a:cubicBezTo>
                    <a:pt x="1983" y="11481"/>
                    <a:pt x="1765" y="11434"/>
                    <a:pt x="1550" y="11434"/>
                  </a:cubicBezTo>
                  <a:cubicBezTo>
                    <a:pt x="988" y="11434"/>
                    <a:pt x="450" y="11750"/>
                    <a:pt x="197" y="12294"/>
                  </a:cubicBezTo>
                  <a:cubicBezTo>
                    <a:pt x="21" y="12655"/>
                    <a:pt x="0" y="13073"/>
                    <a:pt x="149" y="13447"/>
                  </a:cubicBezTo>
                  <a:cubicBezTo>
                    <a:pt x="278" y="13820"/>
                    <a:pt x="551" y="14126"/>
                    <a:pt x="913" y="14290"/>
                  </a:cubicBezTo>
                  <a:lnTo>
                    <a:pt x="5007" y="16223"/>
                  </a:lnTo>
                  <a:lnTo>
                    <a:pt x="3432" y="19562"/>
                  </a:lnTo>
                  <a:cubicBezTo>
                    <a:pt x="3255" y="19923"/>
                    <a:pt x="3235" y="20341"/>
                    <a:pt x="3383" y="20715"/>
                  </a:cubicBezTo>
                  <a:cubicBezTo>
                    <a:pt x="3520" y="21097"/>
                    <a:pt x="3805" y="21406"/>
                    <a:pt x="4179" y="21575"/>
                  </a:cubicBezTo>
                  <a:cubicBezTo>
                    <a:pt x="4379" y="21669"/>
                    <a:pt x="4595" y="21717"/>
                    <a:pt x="4812" y="21717"/>
                  </a:cubicBezTo>
                  <a:cubicBezTo>
                    <a:pt x="4982" y="21717"/>
                    <a:pt x="5153" y="21687"/>
                    <a:pt x="5316" y="21627"/>
                  </a:cubicBezTo>
                  <a:cubicBezTo>
                    <a:pt x="5698" y="21502"/>
                    <a:pt x="6007" y="21221"/>
                    <a:pt x="6176" y="20859"/>
                  </a:cubicBezTo>
                  <a:lnTo>
                    <a:pt x="7735" y="17553"/>
                  </a:lnTo>
                  <a:lnTo>
                    <a:pt x="11865" y="19501"/>
                  </a:lnTo>
                  <a:cubicBezTo>
                    <a:pt x="12070" y="19600"/>
                    <a:pt x="12291" y="19650"/>
                    <a:pt x="12513" y="19650"/>
                  </a:cubicBezTo>
                  <a:cubicBezTo>
                    <a:pt x="12687" y="19650"/>
                    <a:pt x="12862" y="19620"/>
                    <a:pt x="13030" y="19558"/>
                  </a:cubicBezTo>
                  <a:cubicBezTo>
                    <a:pt x="13412" y="19437"/>
                    <a:pt x="13725" y="19164"/>
                    <a:pt x="13890" y="18802"/>
                  </a:cubicBezTo>
                  <a:lnTo>
                    <a:pt x="16108" y="14110"/>
                  </a:lnTo>
                  <a:cubicBezTo>
                    <a:pt x="16280" y="13748"/>
                    <a:pt x="16292" y="13334"/>
                    <a:pt x="16144" y="12965"/>
                  </a:cubicBezTo>
                  <a:cubicBezTo>
                    <a:pt x="16011" y="12579"/>
                    <a:pt x="15730" y="12270"/>
                    <a:pt x="15360" y="12101"/>
                  </a:cubicBezTo>
                  <a:lnTo>
                    <a:pt x="5814" y="7589"/>
                  </a:lnTo>
                  <a:lnTo>
                    <a:pt x="6726" y="5652"/>
                  </a:lnTo>
                  <a:lnTo>
                    <a:pt x="16304" y="10176"/>
                  </a:lnTo>
                  <a:cubicBezTo>
                    <a:pt x="16513" y="10271"/>
                    <a:pt x="16733" y="10317"/>
                    <a:pt x="16949" y="10317"/>
                  </a:cubicBezTo>
                  <a:cubicBezTo>
                    <a:pt x="17527" y="10317"/>
                    <a:pt x="18081" y="9995"/>
                    <a:pt x="18349" y="9445"/>
                  </a:cubicBezTo>
                  <a:cubicBezTo>
                    <a:pt x="18522" y="9083"/>
                    <a:pt x="18534" y="8670"/>
                    <a:pt x="18386" y="8300"/>
                  </a:cubicBezTo>
                  <a:cubicBezTo>
                    <a:pt x="18253" y="7914"/>
                    <a:pt x="17968" y="7605"/>
                    <a:pt x="17602" y="7436"/>
                  </a:cubicBezTo>
                  <a:lnTo>
                    <a:pt x="13440" y="5471"/>
                  </a:lnTo>
                  <a:lnTo>
                    <a:pt x="14999" y="2165"/>
                  </a:lnTo>
                  <a:cubicBezTo>
                    <a:pt x="15175" y="1803"/>
                    <a:pt x="15200" y="1389"/>
                    <a:pt x="15059" y="1016"/>
                  </a:cubicBezTo>
                  <a:cubicBezTo>
                    <a:pt x="14934" y="642"/>
                    <a:pt x="14657" y="341"/>
                    <a:pt x="14300" y="176"/>
                  </a:cubicBezTo>
                  <a:cubicBezTo>
                    <a:pt x="14053" y="58"/>
                    <a:pt x="13814" y="0"/>
                    <a:pt x="135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0" name="Google Shape;3960;p78"/>
          <p:cNvGrpSpPr/>
          <p:nvPr/>
        </p:nvGrpSpPr>
        <p:grpSpPr>
          <a:xfrm>
            <a:off x="2357934" y="1802594"/>
            <a:ext cx="111398" cy="111381"/>
            <a:chOff x="4794825" y="1432075"/>
            <a:chExt cx="313975" cy="313925"/>
          </a:xfrm>
        </p:grpSpPr>
        <p:sp>
          <p:nvSpPr>
            <p:cNvPr id="3961" name="Google Shape;3961;p78"/>
            <p:cNvSpPr/>
            <p:nvPr/>
          </p:nvSpPr>
          <p:spPr>
            <a:xfrm>
              <a:off x="4794950" y="1446100"/>
              <a:ext cx="299800" cy="285850"/>
            </a:xfrm>
            <a:custGeom>
              <a:avLst/>
              <a:gdLst/>
              <a:ahLst/>
              <a:cxnLst/>
              <a:rect l="l" t="t" r="r" b="b"/>
              <a:pathLst>
                <a:path w="11992" h="11434" extrusionOk="0">
                  <a:moveTo>
                    <a:pt x="6275" y="0"/>
                  </a:moveTo>
                  <a:cubicBezTo>
                    <a:pt x="4812" y="0"/>
                    <a:pt x="3349" y="558"/>
                    <a:pt x="2233" y="1674"/>
                  </a:cubicBezTo>
                  <a:cubicBezTo>
                    <a:pt x="0" y="3907"/>
                    <a:pt x="0" y="7528"/>
                    <a:pt x="2233" y="9760"/>
                  </a:cubicBezTo>
                  <a:cubicBezTo>
                    <a:pt x="3305" y="10831"/>
                    <a:pt x="4759" y="11434"/>
                    <a:pt x="6275" y="11434"/>
                  </a:cubicBezTo>
                  <a:cubicBezTo>
                    <a:pt x="7790" y="11434"/>
                    <a:pt x="9244" y="10831"/>
                    <a:pt x="10317" y="9760"/>
                  </a:cubicBezTo>
                  <a:cubicBezTo>
                    <a:pt x="11389" y="8688"/>
                    <a:pt x="11992" y="7234"/>
                    <a:pt x="11992" y="5716"/>
                  </a:cubicBezTo>
                  <a:cubicBezTo>
                    <a:pt x="11992" y="4201"/>
                    <a:pt x="11389" y="2747"/>
                    <a:pt x="10317" y="1674"/>
                  </a:cubicBezTo>
                  <a:cubicBezTo>
                    <a:pt x="9200" y="558"/>
                    <a:pt x="7738" y="0"/>
                    <a:pt x="6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78"/>
            <p:cNvSpPr/>
            <p:nvPr/>
          </p:nvSpPr>
          <p:spPr>
            <a:xfrm>
              <a:off x="4794825" y="1432075"/>
              <a:ext cx="313975" cy="313925"/>
            </a:xfrm>
            <a:custGeom>
              <a:avLst/>
              <a:gdLst/>
              <a:ahLst/>
              <a:cxnLst/>
              <a:rect l="l" t="t" r="r" b="b"/>
              <a:pathLst>
                <a:path w="12559" h="12557" extrusionOk="0">
                  <a:moveTo>
                    <a:pt x="6280" y="1124"/>
                  </a:moveTo>
                  <a:cubicBezTo>
                    <a:pt x="9122" y="1124"/>
                    <a:pt x="11433" y="3436"/>
                    <a:pt x="11433" y="6279"/>
                  </a:cubicBezTo>
                  <a:cubicBezTo>
                    <a:pt x="11433" y="9120"/>
                    <a:pt x="9122" y="11433"/>
                    <a:pt x="6280" y="11433"/>
                  </a:cubicBezTo>
                  <a:cubicBezTo>
                    <a:pt x="3437" y="11433"/>
                    <a:pt x="1126" y="9120"/>
                    <a:pt x="1126" y="6279"/>
                  </a:cubicBezTo>
                  <a:cubicBezTo>
                    <a:pt x="1126" y="3436"/>
                    <a:pt x="3437" y="1124"/>
                    <a:pt x="6280" y="1124"/>
                  </a:cubicBezTo>
                  <a:close/>
                  <a:moveTo>
                    <a:pt x="6280" y="0"/>
                  </a:moveTo>
                  <a:cubicBezTo>
                    <a:pt x="2817" y="0"/>
                    <a:pt x="1" y="2816"/>
                    <a:pt x="1" y="6279"/>
                  </a:cubicBezTo>
                  <a:cubicBezTo>
                    <a:pt x="1" y="9740"/>
                    <a:pt x="2817" y="12556"/>
                    <a:pt x="6280" y="12556"/>
                  </a:cubicBezTo>
                  <a:cubicBezTo>
                    <a:pt x="9742" y="12556"/>
                    <a:pt x="12558" y="9742"/>
                    <a:pt x="12558" y="6279"/>
                  </a:cubicBezTo>
                  <a:cubicBezTo>
                    <a:pt x="12558" y="2816"/>
                    <a:pt x="9742" y="0"/>
                    <a:pt x="62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63" name="Google Shape;3963;p78"/>
          <p:cNvSpPr/>
          <p:nvPr/>
        </p:nvSpPr>
        <p:spPr>
          <a:xfrm>
            <a:off x="2211064" y="1853250"/>
            <a:ext cx="342639" cy="1331485"/>
          </a:xfrm>
          <a:custGeom>
            <a:avLst/>
            <a:gdLst/>
            <a:ahLst/>
            <a:cxnLst/>
            <a:rect l="l" t="t" r="r" b="b"/>
            <a:pathLst>
              <a:path w="38629" h="150111" extrusionOk="0">
                <a:moveTo>
                  <a:pt x="22836" y="1"/>
                </a:moveTo>
                <a:cubicBezTo>
                  <a:pt x="22565" y="1"/>
                  <a:pt x="22326" y="198"/>
                  <a:pt x="22283" y="474"/>
                </a:cubicBezTo>
                <a:lnTo>
                  <a:pt x="14218" y="48455"/>
                </a:lnTo>
                <a:cubicBezTo>
                  <a:pt x="14198" y="48575"/>
                  <a:pt x="14218" y="48696"/>
                  <a:pt x="14274" y="48804"/>
                </a:cubicBezTo>
                <a:lnTo>
                  <a:pt x="37322" y="93722"/>
                </a:lnTo>
                <a:lnTo>
                  <a:pt x="227" y="128480"/>
                </a:lnTo>
                <a:cubicBezTo>
                  <a:pt x="50" y="128646"/>
                  <a:pt x="0" y="128906"/>
                  <a:pt x="101" y="129127"/>
                </a:cubicBezTo>
                <a:lnTo>
                  <a:pt x="9629" y="149785"/>
                </a:lnTo>
                <a:cubicBezTo>
                  <a:pt x="9721" y="149983"/>
                  <a:pt x="9920" y="150111"/>
                  <a:pt x="10140" y="150111"/>
                </a:cubicBezTo>
                <a:lnTo>
                  <a:pt x="10140" y="150111"/>
                </a:lnTo>
                <a:cubicBezTo>
                  <a:pt x="10551" y="150110"/>
                  <a:pt x="10823" y="149685"/>
                  <a:pt x="10650" y="149312"/>
                </a:cubicBezTo>
                <a:lnTo>
                  <a:pt x="1292" y="129023"/>
                </a:lnTo>
                <a:lnTo>
                  <a:pt x="38399" y="94253"/>
                </a:lnTo>
                <a:cubicBezTo>
                  <a:pt x="38581" y="94080"/>
                  <a:pt x="38628" y="93808"/>
                  <a:pt x="38514" y="93586"/>
                </a:cubicBezTo>
                <a:lnTo>
                  <a:pt x="15359" y="48458"/>
                </a:lnTo>
                <a:lnTo>
                  <a:pt x="23392" y="660"/>
                </a:lnTo>
                <a:cubicBezTo>
                  <a:pt x="23445" y="353"/>
                  <a:pt x="23238" y="60"/>
                  <a:pt x="22931" y="9"/>
                </a:cubicBezTo>
                <a:cubicBezTo>
                  <a:pt x="22899" y="4"/>
                  <a:pt x="22867" y="1"/>
                  <a:pt x="22836" y="1"/>
                </a:cubicBezTo>
                <a:close/>
                <a:moveTo>
                  <a:pt x="10140" y="150111"/>
                </a:moveTo>
                <a:cubicBezTo>
                  <a:pt x="10140" y="150111"/>
                  <a:pt x="10140" y="150111"/>
                  <a:pt x="10140" y="150111"/>
                </a:cubicBezTo>
                <a:lnTo>
                  <a:pt x="10141" y="150111"/>
                </a:lnTo>
                <a:cubicBezTo>
                  <a:pt x="10141" y="150111"/>
                  <a:pt x="10141" y="150111"/>
                  <a:pt x="10140" y="15011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995"/>
        <p:cNvGrpSpPr/>
        <p:nvPr/>
      </p:nvGrpSpPr>
      <p:grpSpPr>
        <a:xfrm>
          <a:off x="0" y="0"/>
          <a:ext cx="0" cy="0"/>
          <a:chOff x="0" y="0"/>
          <a:chExt cx="0" cy="0"/>
        </a:xfrm>
      </p:grpSpPr>
      <p:sp>
        <p:nvSpPr>
          <p:cNvPr id="3996" name="Google Shape;3996;p83"/>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3997" name="Google Shape;3997;p83"/>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3998" name="Google Shape;3998;p83"/>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lt1"/>
                </a:solidFill>
                <a:latin typeface="Arial"/>
                <a:ea typeface="Arial"/>
                <a:cs typeface="Arial"/>
                <a:sym typeface="Arial"/>
              </a:rPr>
              <a:t>Proxima Nova</a:t>
            </a:r>
            <a:endParaRPr b="1">
              <a:solidFill>
                <a:schemeClr val="lt1"/>
              </a:solidFill>
              <a:latin typeface="Arial"/>
              <a:ea typeface="Arial"/>
              <a:cs typeface="Arial"/>
              <a:sym typeface="Arial"/>
            </a:endParaRPr>
          </a:p>
          <a:p>
            <a:pPr marL="0" lvl="0" indent="0" algn="ctr" rtl="0">
              <a:spcBef>
                <a:spcPts val="0"/>
              </a:spcBef>
              <a:spcAft>
                <a:spcPts val="0"/>
              </a:spcAft>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rPr>
              <a:t>https://fonts.google.com/specimen/Montserrat</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grpSp>
        <p:nvGrpSpPr>
          <p:cNvPr id="3999" name="Google Shape;3999;p83"/>
          <p:cNvGrpSpPr/>
          <p:nvPr/>
        </p:nvGrpSpPr>
        <p:grpSpPr>
          <a:xfrm>
            <a:off x="3114475" y="3498875"/>
            <a:ext cx="2915050" cy="754200"/>
            <a:chOff x="2052655" y="3498875"/>
            <a:chExt cx="2915050" cy="754200"/>
          </a:xfrm>
        </p:grpSpPr>
        <p:sp>
          <p:nvSpPr>
            <p:cNvPr id="4000" name="Google Shape;4000;p83"/>
            <p:cNvSpPr/>
            <p:nvPr/>
          </p:nvSpPr>
          <p:spPr>
            <a:xfrm>
              <a:off x="3114480" y="3498875"/>
              <a:ext cx="791400" cy="754200"/>
            </a:xfrm>
            <a:prstGeom prst="roundRect">
              <a:avLst>
                <a:gd name="adj" fmla="val 16667"/>
              </a:avLst>
            </a:prstGeom>
            <a:solidFill>
              <a:srgbClr val="B3B2E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83"/>
            <p:cNvSpPr/>
            <p:nvPr/>
          </p:nvSpPr>
          <p:spPr>
            <a:xfrm>
              <a:off x="4176300" y="3498875"/>
              <a:ext cx="791400" cy="754200"/>
            </a:xfrm>
            <a:prstGeom prst="roundRect">
              <a:avLst>
                <a:gd name="adj" fmla="val 16667"/>
              </a:avLst>
            </a:prstGeom>
            <a:solidFill>
              <a:srgbClr val="6E6EE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83"/>
            <p:cNvSpPr/>
            <p:nvPr/>
          </p:nvSpPr>
          <p:spPr>
            <a:xfrm>
              <a:off x="2052655" y="3498875"/>
              <a:ext cx="791400" cy="754200"/>
            </a:xfrm>
            <a:prstGeom prst="roundRect">
              <a:avLst>
                <a:gd name="adj" fmla="val 16667"/>
              </a:avLst>
            </a:prstGeom>
            <a:solidFill>
              <a:srgbClr val="4949E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83"/>
            <p:cNvSpPr txBox="1"/>
            <p:nvPr/>
          </p:nvSpPr>
          <p:spPr>
            <a:xfrm>
              <a:off x="311448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#b3b2ef</a:t>
              </a:r>
              <a:endParaRPr sz="1000">
                <a:solidFill>
                  <a:srgbClr val="FFFFFF"/>
                </a:solidFill>
              </a:endParaRPr>
            </a:p>
          </p:txBody>
        </p:sp>
        <p:sp>
          <p:nvSpPr>
            <p:cNvPr id="4004" name="Google Shape;4004;p83"/>
            <p:cNvSpPr txBox="1"/>
            <p:nvPr/>
          </p:nvSpPr>
          <p:spPr>
            <a:xfrm>
              <a:off x="417630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#6e6ee3</a:t>
              </a:r>
              <a:endParaRPr sz="1000">
                <a:solidFill>
                  <a:srgbClr val="FFFFFF"/>
                </a:solidFill>
              </a:endParaRPr>
            </a:p>
          </p:txBody>
        </p:sp>
        <p:sp>
          <p:nvSpPr>
            <p:cNvPr id="4005" name="Google Shape;4005;p83"/>
            <p:cNvSpPr txBox="1"/>
            <p:nvPr/>
          </p:nvSpPr>
          <p:spPr>
            <a:xfrm>
              <a:off x="205265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#4949e7</a:t>
              </a:r>
              <a:endParaRPr sz="1000">
                <a:solidFill>
                  <a:srgbClr val="FFFFFF"/>
                </a:solidFill>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009"/>
        <p:cNvGrpSpPr/>
        <p:nvPr/>
      </p:nvGrpSpPr>
      <p:grpSpPr>
        <a:xfrm>
          <a:off x="0" y="0"/>
          <a:ext cx="0" cy="0"/>
          <a:chOff x="0" y="0"/>
          <a:chExt cx="0" cy="0"/>
        </a:xfrm>
      </p:grpSpPr>
      <p:sp>
        <p:nvSpPr>
          <p:cNvPr id="4010" name="Google Shape;4010;p84"/>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4011" name="Google Shape;4011;p84"/>
          <p:cNvSpPr txBox="1">
            <a:spLocks noGrp="1"/>
          </p:cNvSpPr>
          <p:nvPr>
            <p:ph type="body" idx="4294967295"/>
          </p:nvPr>
        </p:nvSpPr>
        <p:spPr>
          <a:xfrm>
            <a:off x="1068100" y="1534076"/>
            <a:ext cx="7047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rgbClr val="FFFFFF"/>
                </a:solidFill>
                <a:latin typeface="Arial"/>
                <a:ea typeface="Arial"/>
                <a:cs typeface="Arial"/>
                <a:sym typeface="Arial"/>
              </a:rPr>
              <a:t>You can easily</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resize</a:t>
            </a:r>
            <a:r>
              <a:rPr lang="en" sz="1100">
                <a:solidFill>
                  <a:srgbClr val="435D74"/>
                </a:solidFill>
                <a:latin typeface="Arial"/>
                <a:ea typeface="Arial"/>
                <a:cs typeface="Arial"/>
                <a:sym typeface="Arial"/>
              </a:rPr>
              <a:t> </a:t>
            </a:r>
            <a:r>
              <a:rPr lang="en" sz="1100">
                <a:solidFill>
                  <a:srgbClr val="FFFFFF"/>
                </a:solidFill>
                <a:latin typeface="Arial"/>
                <a:ea typeface="Arial"/>
                <a:cs typeface="Arial"/>
                <a:sym typeface="Arial"/>
              </a:rPr>
              <a:t>these resources</a:t>
            </a:r>
            <a:r>
              <a:rPr lang="en">
                <a:solidFill>
                  <a:srgbClr val="FFFFFF"/>
                </a:solidFill>
                <a:latin typeface="Arial"/>
                <a:ea typeface="Arial"/>
                <a:cs typeface="Arial"/>
                <a:sym typeface="Arial"/>
              </a:rPr>
              <a:t> without losing</a:t>
            </a:r>
            <a:r>
              <a:rPr lang="en" sz="1100">
                <a:solidFill>
                  <a:srgbClr val="FFFFFF"/>
                </a:solidFill>
                <a:latin typeface="Arial"/>
                <a:ea typeface="Arial"/>
                <a:cs typeface="Arial"/>
                <a:sym typeface="Arial"/>
              </a:rPr>
              <a:t> quality. To</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change the color</a:t>
            </a:r>
            <a:r>
              <a:rPr lang="en" sz="1100">
                <a:solidFill>
                  <a:srgbClr val="FFFFFF"/>
                </a:solidFill>
                <a:latin typeface="Arial"/>
                <a:ea typeface="Arial"/>
                <a:cs typeface="Arial"/>
                <a:sym typeface="Arial"/>
              </a:rPr>
              <a:t>, just ungroup the resource and click on the object you want to change. Then, click on the paint bucket and select the color you want. Don’t forget to group the resource again when you’re done.</a:t>
            </a:r>
            <a:endParaRPr sz="1100">
              <a:solidFill>
                <a:srgbClr val="FFFFFF"/>
              </a:solidFill>
              <a:latin typeface="Arial"/>
              <a:ea typeface="Arial"/>
              <a:cs typeface="Arial"/>
              <a:sym typeface="Arial"/>
            </a:endParaRPr>
          </a:p>
        </p:txBody>
      </p:sp>
      <p:grpSp>
        <p:nvGrpSpPr>
          <p:cNvPr id="4012" name="Google Shape;4012;p84"/>
          <p:cNvGrpSpPr/>
          <p:nvPr/>
        </p:nvGrpSpPr>
        <p:grpSpPr>
          <a:xfrm>
            <a:off x="5082708" y="3095784"/>
            <a:ext cx="442841" cy="514271"/>
            <a:chOff x="4727025" y="1332775"/>
            <a:chExt cx="59900" cy="69625"/>
          </a:xfrm>
        </p:grpSpPr>
        <p:sp>
          <p:nvSpPr>
            <p:cNvPr id="4013" name="Google Shape;4013;p84"/>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84"/>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5" name="Google Shape;4015;p84"/>
          <p:cNvGrpSpPr/>
          <p:nvPr/>
        </p:nvGrpSpPr>
        <p:grpSpPr>
          <a:xfrm>
            <a:off x="5758025" y="2343272"/>
            <a:ext cx="500909" cy="500899"/>
            <a:chOff x="4820425" y="1329900"/>
            <a:chExt cx="70175" cy="70350"/>
          </a:xfrm>
        </p:grpSpPr>
        <p:sp>
          <p:nvSpPr>
            <p:cNvPr id="4016" name="Google Shape;4016;p84"/>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84"/>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84"/>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84"/>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0" name="Google Shape;4020;p84"/>
          <p:cNvGrpSpPr/>
          <p:nvPr/>
        </p:nvGrpSpPr>
        <p:grpSpPr>
          <a:xfrm>
            <a:off x="6410648" y="2355062"/>
            <a:ext cx="538135" cy="493119"/>
            <a:chOff x="4903200" y="1331525"/>
            <a:chExt cx="73575" cy="67425"/>
          </a:xfrm>
        </p:grpSpPr>
        <p:sp>
          <p:nvSpPr>
            <p:cNvPr id="4021" name="Google Shape;4021;p84"/>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4022" name="Google Shape;4022;p84"/>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3" name="Google Shape;4023;p84"/>
          <p:cNvGrpSpPr/>
          <p:nvPr/>
        </p:nvGrpSpPr>
        <p:grpSpPr>
          <a:xfrm>
            <a:off x="5670599" y="3097040"/>
            <a:ext cx="544563" cy="511895"/>
            <a:chOff x="4815575" y="1416800"/>
            <a:chExt cx="73750" cy="71400"/>
          </a:xfrm>
        </p:grpSpPr>
        <p:sp>
          <p:nvSpPr>
            <p:cNvPr id="4024" name="Google Shape;4024;p84"/>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84"/>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84"/>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7" name="Google Shape;4027;p84"/>
          <p:cNvGrpSpPr/>
          <p:nvPr/>
        </p:nvGrpSpPr>
        <p:grpSpPr>
          <a:xfrm>
            <a:off x="6367224" y="3096746"/>
            <a:ext cx="602914" cy="512477"/>
            <a:chOff x="4902475" y="1418875"/>
            <a:chExt cx="74500" cy="63775"/>
          </a:xfrm>
        </p:grpSpPr>
        <p:sp>
          <p:nvSpPr>
            <p:cNvPr id="4028" name="Google Shape;4028;p84"/>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84"/>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0" name="Google Shape;4030;p84"/>
          <p:cNvGrpSpPr/>
          <p:nvPr/>
        </p:nvGrpSpPr>
        <p:grpSpPr>
          <a:xfrm>
            <a:off x="5783096" y="3835985"/>
            <a:ext cx="515391" cy="525699"/>
            <a:chOff x="4818100" y="1507675"/>
            <a:chExt cx="71225" cy="71625"/>
          </a:xfrm>
        </p:grpSpPr>
        <p:sp>
          <p:nvSpPr>
            <p:cNvPr id="4031" name="Google Shape;4031;p84"/>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84"/>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84"/>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84"/>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5" name="Google Shape;4035;p84"/>
          <p:cNvGrpSpPr/>
          <p:nvPr/>
        </p:nvGrpSpPr>
        <p:grpSpPr>
          <a:xfrm>
            <a:off x="5121199" y="3857517"/>
            <a:ext cx="522956" cy="489869"/>
            <a:chOff x="4721450" y="1509475"/>
            <a:chExt cx="79350" cy="74325"/>
          </a:xfrm>
        </p:grpSpPr>
        <p:sp>
          <p:nvSpPr>
            <p:cNvPr id="4036" name="Google Shape;4036;p84"/>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84"/>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84"/>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84"/>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0" name="Google Shape;4040;p84"/>
          <p:cNvGrpSpPr/>
          <p:nvPr/>
        </p:nvGrpSpPr>
        <p:grpSpPr>
          <a:xfrm>
            <a:off x="6444441" y="3837269"/>
            <a:ext cx="525704" cy="535436"/>
            <a:chOff x="4906800" y="1507500"/>
            <a:chExt cx="70350" cy="71075"/>
          </a:xfrm>
        </p:grpSpPr>
        <p:sp>
          <p:nvSpPr>
            <p:cNvPr id="4041" name="Google Shape;4041;p84"/>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84"/>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84"/>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84"/>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84"/>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6" name="Google Shape;4046;p84"/>
          <p:cNvGrpSpPr/>
          <p:nvPr/>
        </p:nvGrpSpPr>
        <p:grpSpPr>
          <a:xfrm>
            <a:off x="4477263" y="2343250"/>
            <a:ext cx="508054" cy="508095"/>
            <a:chOff x="3736598" y="2170606"/>
            <a:chExt cx="404889" cy="404889"/>
          </a:xfrm>
        </p:grpSpPr>
        <p:sp>
          <p:nvSpPr>
            <p:cNvPr id="4047" name="Google Shape;4047;p84"/>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84"/>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84"/>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84"/>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1" name="Google Shape;4051;p84"/>
          <p:cNvGrpSpPr/>
          <p:nvPr/>
        </p:nvGrpSpPr>
        <p:grpSpPr>
          <a:xfrm>
            <a:off x="3765303" y="2343345"/>
            <a:ext cx="575790" cy="507904"/>
            <a:chOff x="3161917" y="2170682"/>
            <a:chExt cx="458870" cy="404737"/>
          </a:xfrm>
        </p:grpSpPr>
        <p:sp>
          <p:nvSpPr>
            <p:cNvPr id="4052" name="Google Shape;4052;p84"/>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4053" name="Google Shape;4053;p84"/>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84"/>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5" name="Google Shape;4055;p84"/>
          <p:cNvGrpSpPr/>
          <p:nvPr/>
        </p:nvGrpSpPr>
        <p:grpSpPr>
          <a:xfrm>
            <a:off x="3792833" y="3103717"/>
            <a:ext cx="520730" cy="498567"/>
            <a:chOff x="3179914" y="2889488"/>
            <a:chExt cx="422876" cy="404911"/>
          </a:xfrm>
        </p:grpSpPr>
        <p:sp>
          <p:nvSpPr>
            <p:cNvPr id="4056" name="Google Shape;4056;p84"/>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84"/>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84"/>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84"/>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84"/>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84"/>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2" name="Google Shape;4062;p84"/>
          <p:cNvGrpSpPr/>
          <p:nvPr/>
        </p:nvGrpSpPr>
        <p:grpSpPr>
          <a:xfrm>
            <a:off x="4421513" y="3103677"/>
            <a:ext cx="516145" cy="498648"/>
            <a:chOff x="3729467" y="2889422"/>
            <a:chExt cx="419153" cy="404977"/>
          </a:xfrm>
        </p:grpSpPr>
        <p:sp>
          <p:nvSpPr>
            <p:cNvPr id="4063" name="Google Shape;4063;p84"/>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84"/>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84"/>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84"/>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84"/>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84"/>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84"/>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70" name="Google Shape;4070;p84"/>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84"/>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84"/>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84"/>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74" name="Google Shape;4074;p84"/>
          <p:cNvGrpSpPr/>
          <p:nvPr/>
        </p:nvGrpSpPr>
        <p:grpSpPr>
          <a:xfrm>
            <a:off x="7141841" y="2550562"/>
            <a:ext cx="166473" cy="141497"/>
            <a:chOff x="4660325" y="1866850"/>
            <a:chExt cx="68350" cy="58100"/>
          </a:xfrm>
        </p:grpSpPr>
        <p:sp>
          <p:nvSpPr>
            <p:cNvPr id="4075" name="Google Shape;4075;p84"/>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84"/>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7" name="Google Shape;4077;p84"/>
          <p:cNvGrpSpPr/>
          <p:nvPr/>
        </p:nvGrpSpPr>
        <p:grpSpPr>
          <a:xfrm>
            <a:off x="7451186" y="2576286"/>
            <a:ext cx="162515" cy="90049"/>
            <a:chOff x="4791775" y="1877500"/>
            <a:chExt cx="66725" cy="36975"/>
          </a:xfrm>
        </p:grpSpPr>
        <p:sp>
          <p:nvSpPr>
            <p:cNvPr id="4078" name="Google Shape;4078;p84"/>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84"/>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0" name="Google Shape;4080;p84"/>
          <p:cNvGrpSpPr/>
          <p:nvPr/>
        </p:nvGrpSpPr>
        <p:grpSpPr>
          <a:xfrm>
            <a:off x="7772899" y="2576286"/>
            <a:ext cx="144979" cy="90049"/>
            <a:chOff x="4923925" y="1877500"/>
            <a:chExt cx="59525" cy="36975"/>
          </a:xfrm>
        </p:grpSpPr>
        <p:sp>
          <p:nvSpPr>
            <p:cNvPr id="4081" name="Google Shape;4081;p84"/>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84"/>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3" name="Google Shape;4083;p84"/>
          <p:cNvGrpSpPr/>
          <p:nvPr/>
        </p:nvGrpSpPr>
        <p:grpSpPr>
          <a:xfrm>
            <a:off x="8067390" y="2558477"/>
            <a:ext cx="141447" cy="125667"/>
            <a:chOff x="5058450" y="1870100"/>
            <a:chExt cx="58075" cy="51600"/>
          </a:xfrm>
        </p:grpSpPr>
        <p:sp>
          <p:nvSpPr>
            <p:cNvPr id="4084" name="Google Shape;4084;p84"/>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84"/>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6" name="Google Shape;4086;p84"/>
          <p:cNvGrpSpPr/>
          <p:nvPr/>
        </p:nvGrpSpPr>
        <p:grpSpPr>
          <a:xfrm>
            <a:off x="7481905" y="2980885"/>
            <a:ext cx="101077" cy="107645"/>
            <a:chOff x="4811425" y="2065025"/>
            <a:chExt cx="41500" cy="44200"/>
          </a:xfrm>
        </p:grpSpPr>
        <p:sp>
          <p:nvSpPr>
            <p:cNvPr id="4087" name="Google Shape;4087;p84"/>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84"/>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9" name="Google Shape;4089;p84"/>
          <p:cNvGrpSpPr/>
          <p:nvPr/>
        </p:nvGrpSpPr>
        <p:grpSpPr>
          <a:xfrm>
            <a:off x="7774342" y="2981098"/>
            <a:ext cx="120867" cy="107218"/>
            <a:chOff x="4929875" y="2065025"/>
            <a:chExt cx="49625" cy="44025"/>
          </a:xfrm>
        </p:grpSpPr>
        <p:sp>
          <p:nvSpPr>
            <p:cNvPr id="4090" name="Google Shape;4090;p84"/>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84"/>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2" name="Google Shape;4092;p84"/>
          <p:cNvGrpSpPr/>
          <p:nvPr/>
        </p:nvGrpSpPr>
        <p:grpSpPr>
          <a:xfrm>
            <a:off x="8103011" y="2984112"/>
            <a:ext cx="70206" cy="101191"/>
            <a:chOff x="5083925" y="2066350"/>
            <a:chExt cx="28825" cy="41550"/>
          </a:xfrm>
        </p:grpSpPr>
        <p:sp>
          <p:nvSpPr>
            <p:cNvPr id="4093" name="Google Shape;4093;p84"/>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84"/>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5" name="Google Shape;4095;p84"/>
          <p:cNvGrpSpPr/>
          <p:nvPr/>
        </p:nvGrpSpPr>
        <p:grpSpPr>
          <a:xfrm>
            <a:off x="7134565" y="2999759"/>
            <a:ext cx="181026" cy="69896"/>
            <a:chOff x="4659775" y="2072775"/>
            <a:chExt cx="74325" cy="28700"/>
          </a:xfrm>
        </p:grpSpPr>
        <p:sp>
          <p:nvSpPr>
            <p:cNvPr id="4096" name="Google Shape;4096;p84"/>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84"/>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84"/>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9" name="Google Shape;4099;p84"/>
          <p:cNvGrpSpPr/>
          <p:nvPr/>
        </p:nvGrpSpPr>
        <p:grpSpPr>
          <a:xfrm>
            <a:off x="8054421" y="2790324"/>
            <a:ext cx="167387" cy="89197"/>
            <a:chOff x="4662475" y="1976500"/>
            <a:chExt cx="68725" cy="36625"/>
          </a:xfrm>
        </p:grpSpPr>
        <p:sp>
          <p:nvSpPr>
            <p:cNvPr id="4100" name="Google Shape;4100;p84"/>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84"/>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84"/>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3" name="Google Shape;4103;p84"/>
          <p:cNvGrpSpPr/>
          <p:nvPr/>
        </p:nvGrpSpPr>
        <p:grpSpPr>
          <a:xfrm>
            <a:off x="7751326" y="2793764"/>
            <a:ext cx="166899" cy="82317"/>
            <a:chOff x="4920150" y="1977875"/>
            <a:chExt cx="68525" cy="33800"/>
          </a:xfrm>
        </p:grpSpPr>
        <p:sp>
          <p:nvSpPr>
            <p:cNvPr id="4104" name="Google Shape;4104;p84"/>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84"/>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84"/>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7" name="Google Shape;4107;p84"/>
          <p:cNvGrpSpPr/>
          <p:nvPr/>
        </p:nvGrpSpPr>
        <p:grpSpPr>
          <a:xfrm>
            <a:off x="7162483" y="3197682"/>
            <a:ext cx="125190" cy="127859"/>
            <a:chOff x="4676550" y="2160575"/>
            <a:chExt cx="51400" cy="52500"/>
          </a:xfrm>
        </p:grpSpPr>
        <p:sp>
          <p:nvSpPr>
            <p:cNvPr id="4108" name="Google Shape;4108;p84"/>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84"/>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84"/>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1" name="Google Shape;4111;p84"/>
          <p:cNvGrpSpPr/>
          <p:nvPr/>
        </p:nvGrpSpPr>
        <p:grpSpPr>
          <a:xfrm>
            <a:off x="7459741" y="3204714"/>
            <a:ext cx="145405" cy="113794"/>
            <a:chOff x="4768325" y="2163475"/>
            <a:chExt cx="59700" cy="46725"/>
          </a:xfrm>
        </p:grpSpPr>
        <p:sp>
          <p:nvSpPr>
            <p:cNvPr id="4112" name="Google Shape;4112;p84"/>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84"/>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14" name="Google Shape;4114;p84"/>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84"/>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84"/>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84"/>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84"/>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84"/>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20" name="Google Shape;4120;p84"/>
          <p:cNvGrpSpPr/>
          <p:nvPr/>
        </p:nvGrpSpPr>
        <p:grpSpPr>
          <a:xfrm>
            <a:off x="7476059" y="3459808"/>
            <a:ext cx="112768" cy="106853"/>
            <a:chOff x="4768575" y="2253950"/>
            <a:chExt cx="46300" cy="43875"/>
          </a:xfrm>
        </p:grpSpPr>
        <p:sp>
          <p:nvSpPr>
            <p:cNvPr id="4121" name="Google Shape;4121;p84"/>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84"/>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3" name="Google Shape;4123;p84"/>
          <p:cNvGrpSpPr/>
          <p:nvPr/>
        </p:nvGrpSpPr>
        <p:grpSpPr>
          <a:xfrm>
            <a:off x="7775682" y="3948834"/>
            <a:ext cx="118187" cy="146246"/>
            <a:chOff x="4960900" y="2433225"/>
            <a:chExt cx="48525" cy="60050"/>
          </a:xfrm>
        </p:grpSpPr>
        <p:sp>
          <p:nvSpPr>
            <p:cNvPr id="4124" name="Google Shape;4124;p84"/>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84"/>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6" name="Google Shape;4126;p84"/>
          <p:cNvGrpSpPr/>
          <p:nvPr/>
        </p:nvGrpSpPr>
        <p:grpSpPr>
          <a:xfrm>
            <a:off x="7464247" y="4212895"/>
            <a:ext cx="136394" cy="143810"/>
            <a:chOff x="4854075" y="2527625"/>
            <a:chExt cx="56000" cy="59050"/>
          </a:xfrm>
        </p:grpSpPr>
        <p:sp>
          <p:nvSpPr>
            <p:cNvPr id="4127" name="Google Shape;4127;p84"/>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84"/>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29" name="Google Shape;4129;p84"/>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84"/>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84"/>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32" name="Google Shape;4132;p84"/>
          <p:cNvGrpSpPr/>
          <p:nvPr/>
        </p:nvGrpSpPr>
        <p:grpSpPr>
          <a:xfrm>
            <a:off x="8088458" y="3676639"/>
            <a:ext cx="99312" cy="160797"/>
            <a:chOff x="5059700" y="2334775"/>
            <a:chExt cx="40775" cy="66025"/>
          </a:xfrm>
        </p:grpSpPr>
        <p:sp>
          <p:nvSpPr>
            <p:cNvPr id="4133" name="Google Shape;4133;p84"/>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84"/>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84"/>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84"/>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84"/>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84"/>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84"/>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84"/>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84"/>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2" name="Google Shape;4142;p84"/>
          <p:cNvGrpSpPr/>
          <p:nvPr/>
        </p:nvGrpSpPr>
        <p:grpSpPr>
          <a:xfrm>
            <a:off x="8045622" y="3941771"/>
            <a:ext cx="184984" cy="160371"/>
            <a:chOff x="5037700" y="2430325"/>
            <a:chExt cx="75950" cy="65850"/>
          </a:xfrm>
        </p:grpSpPr>
        <p:sp>
          <p:nvSpPr>
            <p:cNvPr id="4143" name="Google Shape;4143;p84"/>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84"/>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5" name="Google Shape;4145;p84"/>
          <p:cNvGrpSpPr/>
          <p:nvPr/>
        </p:nvGrpSpPr>
        <p:grpSpPr>
          <a:xfrm>
            <a:off x="7465128" y="3708223"/>
            <a:ext cx="173014" cy="97629"/>
            <a:chOff x="4756975" y="2341800"/>
            <a:chExt cx="91975" cy="51925"/>
          </a:xfrm>
        </p:grpSpPr>
        <p:sp>
          <p:nvSpPr>
            <p:cNvPr id="4146" name="Google Shape;4146;p84"/>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84"/>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84"/>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84"/>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84"/>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84"/>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84"/>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84"/>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84"/>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84"/>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84"/>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84"/>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84"/>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84"/>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84"/>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84"/>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84"/>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84"/>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84"/>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84"/>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6" name="Google Shape;4166;p84"/>
          <p:cNvGrpSpPr/>
          <p:nvPr/>
        </p:nvGrpSpPr>
        <p:grpSpPr>
          <a:xfrm>
            <a:off x="7732065" y="4196920"/>
            <a:ext cx="212497" cy="175761"/>
            <a:chOff x="4943575" y="2516350"/>
            <a:chExt cx="98675" cy="81700"/>
          </a:xfrm>
        </p:grpSpPr>
        <p:sp>
          <p:nvSpPr>
            <p:cNvPr id="4167" name="Google Shape;4167;p84"/>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84"/>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84"/>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84"/>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84"/>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84"/>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84"/>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84"/>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84"/>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84"/>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84"/>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84"/>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84"/>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84"/>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84"/>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84"/>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84"/>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84"/>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84"/>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84"/>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84"/>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84"/>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84"/>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84"/>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84"/>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84"/>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84"/>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84"/>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84"/>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84"/>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84"/>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84"/>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84"/>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84"/>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84"/>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84"/>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84"/>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84"/>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84"/>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84"/>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84"/>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84"/>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84"/>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84"/>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84"/>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84"/>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84"/>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84"/>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84"/>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84"/>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84"/>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84"/>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84"/>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84"/>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84"/>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84"/>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84"/>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84"/>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84"/>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84"/>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84"/>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84"/>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84"/>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84"/>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84"/>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84"/>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84"/>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84"/>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84"/>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84"/>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84"/>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84"/>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84"/>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84"/>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84"/>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84"/>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84"/>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84"/>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5" name="Google Shape;4245;p84"/>
          <p:cNvGrpSpPr/>
          <p:nvPr/>
        </p:nvGrpSpPr>
        <p:grpSpPr>
          <a:xfrm>
            <a:off x="1990126" y="3423163"/>
            <a:ext cx="965351" cy="134611"/>
            <a:chOff x="4411970" y="2962952"/>
            <a:chExt cx="706544" cy="104212"/>
          </a:xfrm>
        </p:grpSpPr>
        <p:sp>
          <p:nvSpPr>
            <p:cNvPr id="4246" name="Google Shape;4246;p84"/>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84"/>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84"/>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84"/>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0" name="Google Shape;4250;p84"/>
          <p:cNvGrpSpPr/>
          <p:nvPr/>
        </p:nvGrpSpPr>
        <p:grpSpPr>
          <a:xfrm>
            <a:off x="1990126" y="3012077"/>
            <a:ext cx="960158" cy="289172"/>
            <a:chOff x="4411970" y="2726085"/>
            <a:chExt cx="643107" cy="193659"/>
          </a:xfrm>
        </p:grpSpPr>
        <p:sp>
          <p:nvSpPr>
            <p:cNvPr id="4251" name="Google Shape;4251;p84"/>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84"/>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84"/>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4" name="Google Shape;4254;p84"/>
          <p:cNvGrpSpPr/>
          <p:nvPr/>
        </p:nvGrpSpPr>
        <p:grpSpPr>
          <a:xfrm>
            <a:off x="993018" y="3278187"/>
            <a:ext cx="833173" cy="259209"/>
            <a:chOff x="4411970" y="4340222"/>
            <a:chExt cx="779467" cy="242683"/>
          </a:xfrm>
        </p:grpSpPr>
        <p:sp>
          <p:nvSpPr>
            <p:cNvPr id="4255" name="Google Shape;4255;p84"/>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84"/>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84"/>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8" name="Google Shape;4258;p84"/>
          <p:cNvGrpSpPr/>
          <p:nvPr/>
        </p:nvGrpSpPr>
        <p:grpSpPr>
          <a:xfrm>
            <a:off x="1990126" y="2673933"/>
            <a:ext cx="965160" cy="216230"/>
            <a:chOff x="4411970" y="2468674"/>
            <a:chExt cx="747317" cy="167425"/>
          </a:xfrm>
        </p:grpSpPr>
        <p:sp>
          <p:nvSpPr>
            <p:cNvPr id="4259" name="Google Shape;4259;p84"/>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84"/>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1" name="Google Shape;4261;p84"/>
          <p:cNvGrpSpPr/>
          <p:nvPr/>
        </p:nvGrpSpPr>
        <p:grpSpPr>
          <a:xfrm>
            <a:off x="988873" y="2578650"/>
            <a:ext cx="810451" cy="319148"/>
            <a:chOff x="4411970" y="3686602"/>
            <a:chExt cx="797845" cy="314215"/>
          </a:xfrm>
        </p:grpSpPr>
        <p:sp>
          <p:nvSpPr>
            <p:cNvPr id="4262" name="Google Shape;4262;p84"/>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84"/>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84"/>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84"/>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84"/>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67" name="Google Shape;4267;p84"/>
          <p:cNvSpPr/>
          <p:nvPr/>
        </p:nvSpPr>
        <p:spPr>
          <a:xfrm>
            <a:off x="981722" y="29872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68" name="Google Shape;4268;p84"/>
          <p:cNvGrpSpPr/>
          <p:nvPr/>
        </p:nvGrpSpPr>
        <p:grpSpPr>
          <a:xfrm>
            <a:off x="988970" y="2333174"/>
            <a:ext cx="1970333" cy="208784"/>
            <a:chOff x="6336019" y="3733725"/>
            <a:chExt cx="2566206" cy="351310"/>
          </a:xfrm>
        </p:grpSpPr>
        <p:sp>
          <p:nvSpPr>
            <p:cNvPr id="4269" name="Google Shape;4269;p84"/>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84"/>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84"/>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84"/>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3" name="Google Shape;4273;p84"/>
          <p:cNvGrpSpPr/>
          <p:nvPr/>
        </p:nvGrpSpPr>
        <p:grpSpPr>
          <a:xfrm>
            <a:off x="1990126" y="3940729"/>
            <a:ext cx="946551" cy="153200"/>
            <a:chOff x="4404545" y="3301592"/>
            <a:chExt cx="782403" cy="129272"/>
          </a:xfrm>
        </p:grpSpPr>
        <p:sp>
          <p:nvSpPr>
            <p:cNvPr id="4274" name="Google Shape;4274;p84"/>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84"/>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6" name="Google Shape;4276;p84"/>
          <p:cNvGrpSpPr/>
          <p:nvPr/>
        </p:nvGrpSpPr>
        <p:grpSpPr>
          <a:xfrm>
            <a:off x="1990126" y="3679688"/>
            <a:ext cx="962257" cy="139127"/>
            <a:chOff x="4411970" y="3131459"/>
            <a:chExt cx="710520" cy="117397"/>
          </a:xfrm>
        </p:grpSpPr>
        <p:sp>
          <p:nvSpPr>
            <p:cNvPr id="4277" name="Google Shape;4277;p84"/>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84"/>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79" name="Google Shape;4279;p84" descr="Timeline background shape"/>
          <p:cNvSpPr/>
          <p:nvPr/>
        </p:nvSpPr>
        <p:spPr>
          <a:xfrm>
            <a:off x="1990126" y="42158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80" name="Google Shape;4280;p84"/>
          <p:cNvGrpSpPr/>
          <p:nvPr/>
        </p:nvGrpSpPr>
        <p:grpSpPr>
          <a:xfrm>
            <a:off x="990271" y="3614482"/>
            <a:ext cx="823838" cy="458988"/>
            <a:chOff x="4411970" y="1801825"/>
            <a:chExt cx="734586" cy="409262"/>
          </a:xfrm>
        </p:grpSpPr>
        <p:sp>
          <p:nvSpPr>
            <p:cNvPr id="4281" name="Google Shape;4281;p84"/>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84"/>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3" name="Google Shape;4283;p84"/>
          <p:cNvGrpSpPr/>
          <p:nvPr/>
        </p:nvGrpSpPr>
        <p:grpSpPr>
          <a:xfrm>
            <a:off x="990271" y="4162908"/>
            <a:ext cx="856348" cy="212039"/>
            <a:chOff x="4411970" y="2233974"/>
            <a:chExt cx="763574" cy="189068"/>
          </a:xfrm>
        </p:grpSpPr>
        <p:sp>
          <p:nvSpPr>
            <p:cNvPr id="4284" name="Google Shape;4284;p84"/>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84"/>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6" name="Google Shape;4286;p84"/>
          <p:cNvGrpSpPr/>
          <p:nvPr/>
        </p:nvGrpSpPr>
        <p:grpSpPr>
          <a:xfrm>
            <a:off x="3100467" y="2338244"/>
            <a:ext cx="511602" cy="511602"/>
            <a:chOff x="5681300" y="2527788"/>
            <a:chExt cx="805800" cy="805800"/>
          </a:xfrm>
        </p:grpSpPr>
        <p:sp>
          <p:nvSpPr>
            <p:cNvPr id="4287" name="Google Shape;4287;p84"/>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84"/>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9" name="Google Shape;4289;p84"/>
          <p:cNvGrpSpPr/>
          <p:nvPr/>
        </p:nvGrpSpPr>
        <p:grpSpPr>
          <a:xfrm>
            <a:off x="3097662" y="3104827"/>
            <a:ext cx="513021" cy="512935"/>
            <a:chOff x="4049800" y="640400"/>
            <a:chExt cx="858900" cy="858900"/>
          </a:xfrm>
        </p:grpSpPr>
        <p:sp>
          <p:nvSpPr>
            <p:cNvPr id="4290" name="Google Shape;4290;p84"/>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84"/>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2" name="Google Shape;4292;p84"/>
          <p:cNvGrpSpPr/>
          <p:nvPr/>
        </p:nvGrpSpPr>
        <p:grpSpPr>
          <a:xfrm>
            <a:off x="3014861" y="3756719"/>
            <a:ext cx="686489" cy="686585"/>
            <a:chOff x="5080188" y="927900"/>
            <a:chExt cx="961200" cy="961200"/>
          </a:xfrm>
        </p:grpSpPr>
        <p:sp>
          <p:nvSpPr>
            <p:cNvPr id="4293" name="Google Shape;4293;p84"/>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84"/>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84"/>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84"/>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84"/>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84"/>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84"/>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84"/>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1" name="Google Shape;4301;p84"/>
          <p:cNvGrpSpPr/>
          <p:nvPr/>
        </p:nvGrpSpPr>
        <p:grpSpPr>
          <a:xfrm>
            <a:off x="3798012" y="3849448"/>
            <a:ext cx="510373" cy="510937"/>
            <a:chOff x="7508249" y="1522825"/>
            <a:chExt cx="1326332" cy="1322987"/>
          </a:xfrm>
        </p:grpSpPr>
        <p:sp>
          <p:nvSpPr>
            <p:cNvPr id="4302" name="Google Shape;4302;p84"/>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84"/>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84"/>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84"/>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84"/>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84"/>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84"/>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84"/>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84"/>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84"/>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2" name="Google Shape;4312;p84"/>
          <p:cNvGrpSpPr/>
          <p:nvPr/>
        </p:nvGrpSpPr>
        <p:grpSpPr>
          <a:xfrm>
            <a:off x="4489605" y="3850853"/>
            <a:ext cx="492652" cy="503348"/>
            <a:chOff x="6039282" y="1042577"/>
            <a:chExt cx="734315" cy="731929"/>
          </a:xfrm>
        </p:grpSpPr>
        <p:sp>
          <p:nvSpPr>
            <p:cNvPr id="4313" name="Google Shape;4313;p84"/>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84"/>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84"/>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84"/>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84"/>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84"/>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84"/>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84"/>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84"/>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84"/>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84"/>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84"/>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84"/>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84"/>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84"/>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84"/>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84"/>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84"/>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84"/>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84"/>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84"/>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4" name="Google Shape;4334;p84"/>
          <p:cNvGrpSpPr/>
          <p:nvPr/>
        </p:nvGrpSpPr>
        <p:grpSpPr>
          <a:xfrm>
            <a:off x="5130019" y="2346894"/>
            <a:ext cx="483304" cy="504902"/>
            <a:chOff x="1825800" y="1651625"/>
            <a:chExt cx="568125" cy="591775"/>
          </a:xfrm>
        </p:grpSpPr>
        <p:sp>
          <p:nvSpPr>
            <p:cNvPr id="4335" name="Google Shape;4335;p84"/>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84"/>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84"/>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84"/>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84"/>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84"/>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41" name="Google Shape;4341;p84"/>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84"/>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84"/>
          <p:cNvSpPr/>
          <p:nvPr/>
        </p:nvSpPr>
        <p:spPr>
          <a:xfrm>
            <a:off x="7165978"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84"/>
          <p:cNvSpPr/>
          <p:nvPr/>
        </p:nvSpPr>
        <p:spPr>
          <a:xfrm flipH="1">
            <a:off x="7473344"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4348"/>
        <p:cNvGrpSpPr/>
        <p:nvPr/>
      </p:nvGrpSpPr>
      <p:grpSpPr>
        <a:xfrm>
          <a:off x="0" y="0"/>
          <a:ext cx="0" cy="0"/>
          <a:chOff x="0" y="0"/>
          <a:chExt cx="0" cy="0"/>
        </a:xfrm>
      </p:grpSpPr>
      <p:grpSp>
        <p:nvGrpSpPr>
          <p:cNvPr id="4349" name="Google Shape;4349;p85"/>
          <p:cNvGrpSpPr/>
          <p:nvPr/>
        </p:nvGrpSpPr>
        <p:grpSpPr>
          <a:xfrm>
            <a:off x="745571" y="1168666"/>
            <a:ext cx="2492868" cy="1379876"/>
            <a:chOff x="2654821" y="2311071"/>
            <a:chExt cx="2279715" cy="1262120"/>
          </a:xfrm>
        </p:grpSpPr>
        <p:grpSp>
          <p:nvGrpSpPr>
            <p:cNvPr id="4350" name="Google Shape;4350;p85"/>
            <p:cNvGrpSpPr/>
            <p:nvPr/>
          </p:nvGrpSpPr>
          <p:grpSpPr>
            <a:xfrm>
              <a:off x="4034269" y="2840745"/>
              <a:ext cx="40212" cy="36437"/>
              <a:chOff x="4293400" y="2574725"/>
              <a:chExt cx="84425" cy="80100"/>
            </a:xfrm>
          </p:grpSpPr>
          <p:sp>
            <p:nvSpPr>
              <p:cNvPr id="4351" name="Google Shape;4351;p85"/>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4352" name="Google Shape;4352;p85"/>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3" name="Google Shape;4353;p85"/>
            <p:cNvGrpSpPr/>
            <p:nvPr/>
          </p:nvGrpSpPr>
          <p:grpSpPr>
            <a:xfrm>
              <a:off x="3894606" y="2334874"/>
              <a:ext cx="913198" cy="518984"/>
              <a:chOff x="4000175" y="1462675"/>
              <a:chExt cx="1917275" cy="1140875"/>
            </a:xfrm>
          </p:grpSpPr>
          <p:sp>
            <p:nvSpPr>
              <p:cNvPr id="4354" name="Google Shape;4354;p85"/>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4355" name="Google Shape;4355;p85"/>
              <p:cNvGrpSpPr/>
              <p:nvPr/>
            </p:nvGrpSpPr>
            <p:grpSpPr>
              <a:xfrm>
                <a:off x="4000175" y="1462675"/>
                <a:ext cx="1917275" cy="1140875"/>
                <a:chOff x="4000175" y="1462675"/>
                <a:chExt cx="1917275" cy="1140875"/>
              </a:xfrm>
            </p:grpSpPr>
            <p:sp>
              <p:nvSpPr>
                <p:cNvPr id="4356" name="Google Shape;4356;p85"/>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4357" name="Google Shape;4357;p85"/>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85"/>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85"/>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85"/>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361" name="Google Shape;4361;p85"/>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62" name="Google Shape;4362;p85"/>
            <p:cNvGrpSpPr/>
            <p:nvPr/>
          </p:nvGrpSpPr>
          <p:grpSpPr>
            <a:xfrm>
              <a:off x="3875768" y="2846704"/>
              <a:ext cx="44796" cy="47366"/>
              <a:chOff x="3960625" y="2587825"/>
              <a:chExt cx="94050" cy="104125"/>
            </a:xfrm>
          </p:grpSpPr>
          <p:sp>
            <p:nvSpPr>
              <p:cNvPr id="4363" name="Google Shape;4363;p85"/>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4364" name="Google Shape;4364;p85"/>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5" name="Google Shape;4365;p85"/>
            <p:cNvGrpSpPr/>
            <p:nvPr/>
          </p:nvGrpSpPr>
          <p:grpSpPr>
            <a:xfrm>
              <a:off x="3782759" y="2807162"/>
              <a:ext cx="82686" cy="85487"/>
              <a:chOff x="3765350" y="2500900"/>
              <a:chExt cx="173600" cy="187925"/>
            </a:xfrm>
          </p:grpSpPr>
          <p:sp>
            <p:nvSpPr>
              <p:cNvPr id="4366" name="Google Shape;4366;p85"/>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4367" name="Google Shape;4367;p85"/>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85"/>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85"/>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85"/>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85"/>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2" name="Google Shape;4372;p85"/>
            <p:cNvGrpSpPr/>
            <p:nvPr/>
          </p:nvGrpSpPr>
          <p:grpSpPr>
            <a:xfrm>
              <a:off x="3775674" y="2798496"/>
              <a:ext cx="40545" cy="23564"/>
              <a:chOff x="3750475" y="2481850"/>
              <a:chExt cx="85125" cy="51800"/>
            </a:xfrm>
          </p:grpSpPr>
          <p:sp>
            <p:nvSpPr>
              <p:cNvPr id="4373" name="Google Shape;4373;p85"/>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85"/>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4375" name="Google Shape;4375;p85"/>
            <p:cNvGrpSpPr/>
            <p:nvPr/>
          </p:nvGrpSpPr>
          <p:grpSpPr>
            <a:xfrm>
              <a:off x="3716946" y="2776024"/>
              <a:ext cx="81971" cy="76912"/>
              <a:chOff x="3627175" y="2432450"/>
              <a:chExt cx="172100" cy="169075"/>
            </a:xfrm>
          </p:grpSpPr>
          <p:sp>
            <p:nvSpPr>
              <p:cNvPr id="4376" name="Google Shape;4376;p85"/>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85"/>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4378" name="Google Shape;4378;p85"/>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4379" name="Google Shape;4379;p85"/>
            <p:cNvGrpSpPr/>
            <p:nvPr/>
          </p:nvGrpSpPr>
          <p:grpSpPr>
            <a:xfrm>
              <a:off x="3685682" y="2845624"/>
              <a:ext cx="29311" cy="45055"/>
              <a:chOff x="3561536" y="2585450"/>
              <a:chExt cx="61539" cy="99045"/>
            </a:xfrm>
          </p:grpSpPr>
          <p:sp>
            <p:nvSpPr>
              <p:cNvPr id="4380" name="Google Shape;4380;p85"/>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85"/>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4382" name="Google Shape;4382;p85"/>
            <p:cNvGrpSpPr/>
            <p:nvPr/>
          </p:nvGrpSpPr>
          <p:grpSpPr>
            <a:xfrm>
              <a:off x="3849905" y="2572252"/>
              <a:ext cx="74339" cy="119559"/>
              <a:chOff x="3906325" y="1984500"/>
              <a:chExt cx="156075" cy="262825"/>
            </a:xfrm>
          </p:grpSpPr>
          <p:sp>
            <p:nvSpPr>
              <p:cNvPr id="4383" name="Google Shape;4383;p85"/>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4384" name="Google Shape;4384;p85"/>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5" name="Google Shape;4385;p85"/>
            <p:cNvGrpSpPr/>
            <p:nvPr/>
          </p:nvGrpSpPr>
          <p:grpSpPr>
            <a:xfrm>
              <a:off x="2654821" y="2414345"/>
              <a:ext cx="667570" cy="558731"/>
              <a:chOff x="1397225" y="1637375"/>
              <a:chExt cx="1401575" cy="1228250"/>
            </a:xfrm>
          </p:grpSpPr>
          <p:sp>
            <p:nvSpPr>
              <p:cNvPr id="4386" name="Google Shape;4386;p85"/>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4387" name="Google Shape;4387;p85"/>
              <p:cNvGrpSpPr/>
              <p:nvPr/>
            </p:nvGrpSpPr>
            <p:grpSpPr>
              <a:xfrm>
                <a:off x="1397225" y="1637375"/>
                <a:ext cx="1398775" cy="1228250"/>
                <a:chOff x="1397225" y="1637375"/>
                <a:chExt cx="1398775" cy="1228250"/>
              </a:xfrm>
            </p:grpSpPr>
            <p:sp>
              <p:nvSpPr>
                <p:cNvPr id="4388" name="Google Shape;4388;p85"/>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85"/>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90" name="Google Shape;4390;p85"/>
            <p:cNvGrpSpPr/>
            <p:nvPr/>
          </p:nvGrpSpPr>
          <p:grpSpPr>
            <a:xfrm>
              <a:off x="3230417" y="3103734"/>
              <a:ext cx="282982" cy="280332"/>
              <a:chOff x="2605700" y="3152850"/>
              <a:chExt cx="594125" cy="616250"/>
            </a:xfrm>
          </p:grpSpPr>
          <p:sp>
            <p:nvSpPr>
              <p:cNvPr id="4391" name="Google Shape;4391;p85"/>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4392" name="Google Shape;4392;p85"/>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4393" name="Google Shape;4393;p85"/>
            <p:cNvGrpSpPr/>
            <p:nvPr/>
          </p:nvGrpSpPr>
          <p:grpSpPr>
            <a:xfrm>
              <a:off x="3265985" y="3226989"/>
              <a:ext cx="87151" cy="346202"/>
              <a:chOff x="2680375" y="3423800"/>
              <a:chExt cx="182975" cy="761050"/>
            </a:xfrm>
          </p:grpSpPr>
          <p:sp>
            <p:nvSpPr>
              <p:cNvPr id="4394" name="Google Shape;4394;p85"/>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4395" name="Google Shape;4395;p85"/>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6" name="Google Shape;4396;p85"/>
            <p:cNvGrpSpPr/>
            <p:nvPr/>
          </p:nvGrpSpPr>
          <p:grpSpPr>
            <a:xfrm>
              <a:off x="3855466" y="3289811"/>
              <a:ext cx="112514" cy="94210"/>
              <a:chOff x="3918000" y="3561900"/>
              <a:chExt cx="236225" cy="207100"/>
            </a:xfrm>
          </p:grpSpPr>
          <p:sp>
            <p:nvSpPr>
              <p:cNvPr id="4397" name="Google Shape;4397;p85"/>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4398" name="Google Shape;4398;p85"/>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99" name="Google Shape;4399;p85"/>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85"/>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85"/>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4402" name="Google Shape;4402;p85"/>
            <p:cNvGrpSpPr/>
            <p:nvPr/>
          </p:nvGrpSpPr>
          <p:grpSpPr>
            <a:xfrm>
              <a:off x="2905224" y="2311071"/>
              <a:ext cx="596721" cy="528992"/>
              <a:chOff x="1922950" y="1410350"/>
              <a:chExt cx="1252825" cy="1162875"/>
            </a:xfrm>
          </p:grpSpPr>
          <p:sp>
            <p:nvSpPr>
              <p:cNvPr id="4403" name="Google Shape;4403;p85"/>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85"/>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85"/>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85"/>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85"/>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85"/>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85"/>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85"/>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85"/>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85"/>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85"/>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85"/>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85"/>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85"/>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85"/>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85"/>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4419" name="Google Shape;4419;p85"/>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85"/>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85"/>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85"/>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85"/>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85"/>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85"/>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85"/>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85"/>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85"/>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85"/>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85"/>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85"/>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85"/>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85"/>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85"/>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85"/>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85"/>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85"/>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85"/>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439" name="Google Shape;4439;p85"/>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440" name="Google Shape;4440;p85"/>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41" name="Google Shape;4441;p85"/>
            <p:cNvGrpSpPr/>
            <p:nvPr/>
          </p:nvGrpSpPr>
          <p:grpSpPr>
            <a:xfrm>
              <a:off x="3280929" y="3294542"/>
              <a:ext cx="109894" cy="272224"/>
              <a:chOff x="2711750" y="3572300"/>
              <a:chExt cx="230725" cy="598425"/>
            </a:xfrm>
          </p:grpSpPr>
          <p:sp>
            <p:nvSpPr>
              <p:cNvPr id="4442" name="Google Shape;4442;p85"/>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85"/>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44" name="Google Shape;4444;p85"/>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45" name="Google Shape;4445;p85"/>
            <p:cNvGrpSpPr/>
            <p:nvPr/>
          </p:nvGrpSpPr>
          <p:grpSpPr>
            <a:xfrm>
              <a:off x="3790439" y="2408636"/>
              <a:ext cx="73017" cy="75684"/>
              <a:chOff x="3781475" y="1624825"/>
              <a:chExt cx="153300" cy="166375"/>
            </a:xfrm>
          </p:grpSpPr>
          <p:sp>
            <p:nvSpPr>
              <p:cNvPr id="4446" name="Google Shape;4446;p85"/>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85"/>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85"/>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85"/>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50" name="Google Shape;4450;p85"/>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85"/>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85"/>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85"/>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85"/>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85"/>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85"/>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57" name="Google Shape;4457;p85"/>
            <p:cNvGrpSpPr/>
            <p:nvPr/>
          </p:nvGrpSpPr>
          <p:grpSpPr>
            <a:xfrm>
              <a:off x="4403342" y="3107749"/>
              <a:ext cx="316680" cy="101374"/>
              <a:chOff x="5068275" y="3161675"/>
              <a:chExt cx="664875" cy="222850"/>
            </a:xfrm>
          </p:grpSpPr>
          <p:sp>
            <p:nvSpPr>
              <p:cNvPr id="4458" name="Google Shape;4458;p85"/>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85"/>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85"/>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85"/>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62" name="Google Shape;4462;p85"/>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85"/>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85"/>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85"/>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85"/>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85"/>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85"/>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85"/>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85"/>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85"/>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85"/>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85"/>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85"/>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85"/>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85"/>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85"/>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85"/>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85"/>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85"/>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85"/>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85"/>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85"/>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85"/>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85"/>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85"/>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85"/>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85"/>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85"/>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85"/>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91" name="Google Shape;4491;p85"/>
            <p:cNvGrpSpPr/>
            <p:nvPr/>
          </p:nvGrpSpPr>
          <p:grpSpPr>
            <a:xfrm>
              <a:off x="3697513" y="2707266"/>
              <a:ext cx="59549" cy="79733"/>
              <a:chOff x="3586375" y="2281300"/>
              <a:chExt cx="125025" cy="175275"/>
            </a:xfrm>
          </p:grpSpPr>
          <p:sp>
            <p:nvSpPr>
              <p:cNvPr id="4492" name="Google Shape;4492;p85"/>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85"/>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94" name="Google Shape;4494;p85"/>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95" name="Google Shape;4495;p85"/>
            <p:cNvGrpSpPr/>
            <p:nvPr/>
          </p:nvGrpSpPr>
          <p:grpSpPr>
            <a:xfrm>
              <a:off x="4513224" y="3221724"/>
              <a:ext cx="274563" cy="280321"/>
              <a:chOff x="5298975" y="3412225"/>
              <a:chExt cx="576450" cy="616225"/>
            </a:xfrm>
          </p:grpSpPr>
          <p:sp>
            <p:nvSpPr>
              <p:cNvPr id="4496" name="Google Shape;4496;p85"/>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497" name="Google Shape;4497;p85"/>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8" name="Google Shape;4498;p85"/>
            <p:cNvGrpSpPr/>
            <p:nvPr/>
          </p:nvGrpSpPr>
          <p:grpSpPr>
            <a:xfrm>
              <a:off x="4824403" y="3421846"/>
              <a:ext cx="110132" cy="130647"/>
              <a:chOff x="5952300" y="3852150"/>
              <a:chExt cx="231225" cy="287200"/>
            </a:xfrm>
          </p:grpSpPr>
          <p:sp>
            <p:nvSpPr>
              <p:cNvPr id="4499" name="Google Shape;4499;p85"/>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85"/>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01" name="Google Shape;4501;p85"/>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85"/>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85"/>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85"/>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85"/>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85"/>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85"/>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85"/>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09" name="Google Shape;4509;p85"/>
            <p:cNvGrpSpPr/>
            <p:nvPr/>
          </p:nvGrpSpPr>
          <p:grpSpPr>
            <a:xfrm>
              <a:off x="4295710" y="3079670"/>
              <a:ext cx="14968" cy="27135"/>
              <a:chOff x="4842300" y="3099950"/>
              <a:chExt cx="31425" cy="59650"/>
            </a:xfrm>
          </p:grpSpPr>
          <p:sp>
            <p:nvSpPr>
              <p:cNvPr id="4510" name="Google Shape;4510;p85"/>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85"/>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85"/>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85"/>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14" name="Google Shape;4514;p85"/>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85"/>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85"/>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85"/>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85"/>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85"/>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85"/>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85"/>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22" name="Google Shape;4522;p85"/>
            <p:cNvGrpSpPr/>
            <p:nvPr/>
          </p:nvGrpSpPr>
          <p:grpSpPr>
            <a:xfrm>
              <a:off x="3831056" y="2816010"/>
              <a:ext cx="37378" cy="27612"/>
              <a:chOff x="3866750" y="2520350"/>
              <a:chExt cx="78475" cy="60700"/>
            </a:xfrm>
          </p:grpSpPr>
          <p:sp>
            <p:nvSpPr>
              <p:cNvPr id="4523" name="Google Shape;4523;p85"/>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85"/>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85"/>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85"/>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27" name="Google Shape;4527;p85"/>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85"/>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85"/>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85"/>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85"/>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85"/>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85"/>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85"/>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85"/>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85"/>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85"/>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85"/>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85"/>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85"/>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85"/>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85"/>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85"/>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544" name="Google Shape;4544;p85"/>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85"/>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85"/>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85"/>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85"/>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85"/>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85"/>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85"/>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85"/>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85"/>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85"/>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85"/>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556" name="Google Shape;4556;p85"/>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85"/>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85"/>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85"/>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85"/>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85"/>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85"/>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85"/>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85"/>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85"/>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85"/>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85"/>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85"/>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69" name="Google Shape;4569;p85"/>
            <p:cNvGrpSpPr/>
            <p:nvPr/>
          </p:nvGrpSpPr>
          <p:grpSpPr>
            <a:xfrm>
              <a:off x="3632736" y="3051591"/>
              <a:ext cx="63288" cy="45217"/>
              <a:chOff x="3450375" y="3038225"/>
              <a:chExt cx="132875" cy="99400"/>
            </a:xfrm>
          </p:grpSpPr>
          <p:sp>
            <p:nvSpPr>
              <p:cNvPr id="4570" name="Google Shape;4570;p85"/>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85"/>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72" name="Google Shape;4572;p85"/>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85"/>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85"/>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85"/>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85"/>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85"/>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85"/>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85"/>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85"/>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581" name="Google Shape;4581;p85"/>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85"/>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85"/>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85"/>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85"/>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85"/>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85"/>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85"/>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85"/>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85"/>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591" name="Google Shape;4591;p85"/>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85"/>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85"/>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85"/>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85"/>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85"/>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597" name="Google Shape;4597;p85"/>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85"/>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85"/>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85"/>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85"/>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85"/>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85"/>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85"/>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85"/>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85"/>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7" name="Google Shape;4607;p85"/>
          <p:cNvGrpSpPr/>
          <p:nvPr/>
        </p:nvGrpSpPr>
        <p:grpSpPr>
          <a:xfrm>
            <a:off x="3554131" y="1233340"/>
            <a:ext cx="2078182" cy="1366558"/>
            <a:chOff x="235800" y="830650"/>
            <a:chExt cx="6978450" cy="4588844"/>
          </a:xfrm>
        </p:grpSpPr>
        <p:sp>
          <p:nvSpPr>
            <p:cNvPr id="4608" name="Google Shape;4608;p85"/>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85"/>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85"/>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85"/>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85"/>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85"/>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4" name="Google Shape;4614;p85"/>
          <p:cNvGrpSpPr/>
          <p:nvPr/>
        </p:nvGrpSpPr>
        <p:grpSpPr>
          <a:xfrm>
            <a:off x="742628" y="3064442"/>
            <a:ext cx="2622876" cy="1333540"/>
            <a:chOff x="238125" y="1038125"/>
            <a:chExt cx="7146800" cy="3633625"/>
          </a:xfrm>
        </p:grpSpPr>
        <p:sp>
          <p:nvSpPr>
            <p:cNvPr id="4615" name="Google Shape;4615;p85"/>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85"/>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85"/>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85"/>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85"/>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85"/>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85"/>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85"/>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85"/>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85"/>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85"/>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85"/>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85"/>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85"/>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85"/>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85"/>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85"/>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85"/>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85"/>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85"/>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85"/>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85"/>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85"/>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85"/>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85"/>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85"/>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85"/>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85"/>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85"/>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85"/>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85"/>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85"/>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85"/>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85"/>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85"/>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85"/>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85"/>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85"/>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85"/>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85"/>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85"/>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85"/>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85"/>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85"/>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85"/>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85"/>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85"/>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85"/>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85"/>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85"/>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85"/>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85"/>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85"/>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85"/>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85"/>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85"/>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85"/>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85"/>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85"/>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85"/>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85"/>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85"/>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85"/>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85"/>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85"/>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85"/>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85"/>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85"/>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85"/>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85"/>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85"/>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85"/>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85"/>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85"/>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85"/>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85"/>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85"/>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85"/>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85"/>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85"/>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85"/>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85"/>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85"/>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85"/>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85"/>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85"/>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85"/>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85"/>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85"/>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85"/>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85"/>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85"/>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85"/>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85"/>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85"/>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85"/>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85"/>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85"/>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85"/>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85"/>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85"/>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85"/>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85"/>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85"/>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85"/>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85"/>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85"/>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85"/>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85"/>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85"/>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85"/>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85"/>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85"/>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85"/>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85"/>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85"/>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85"/>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85"/>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85"/>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85"/>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85"/>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85"/>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85"/>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85"/>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85"/>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85"/>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85"/>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85"/>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85"/>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85"/>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85"/>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85"/>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85"/>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85"/>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85"/>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85"/>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85"/>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85"/>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85"/>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85"/>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85"/>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85"/>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85"/>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85"/>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85"/>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85"/>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85"/>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85"/>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85"/>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85"/>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85"/>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85"/>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85"/>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85"/>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85"/>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85"/>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85"/>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85"/>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85"/>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85"/>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85"/>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85"/>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85"/>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85"/>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85"/>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85"/>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85"/>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85"/>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85"/>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85"/>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85"/>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85"/>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85"/>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85"/>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85"/>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85"/>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85"/>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85"/>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85"/>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85"/>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85"/>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85"/>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85"/>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85"/>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85"/>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85"/>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85"/>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85"/>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85"/>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85"/>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85"/>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85"/>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85"/>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85"/>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85"/>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85"/>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85"/>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85"/>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85"/>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85"/>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85"/>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85"/>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85"/>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85"/>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85"/>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85"/>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85"/>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85"/>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85"/>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85"/>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85"/>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85"/>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85"/>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85"/>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85"/>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85"/>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85"/>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85"/>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85"/>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85"/>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85"/>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85"/>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85"/>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85"/>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85"/>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85"/>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85"/>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85"/>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85"/>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85"/>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85"/>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85"/>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85"/>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85"/>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85"/>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85"/>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85"/>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85"/>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85"/>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85"/>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85"/>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85"/>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85"/>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85"/>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85"/>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85"/>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85"/>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85"/>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85"/>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85"/>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85"/>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85"/>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85"/>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85"/>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85"/>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85"/>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85"/>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85"/>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85"/>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85"/>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85"/>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85"/>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85"/>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85"/>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85"/>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85"/>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85"/>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85"/>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85"/>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85"/>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85"/>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85"/>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85"/>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85"/>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85"/>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85"/>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85"/>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85"/>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85"/>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85"/>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85"/>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85"/>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85"/>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85"/>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85"/>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85"/>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85"/>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85"/>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85"/>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85"/>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85"/>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85"/>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85"/>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85"/>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85"/>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85"/>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85"/>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85"/>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85"/>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85"/>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85"/>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85"/>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85"/>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85"/>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85"/>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85"/>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85"/>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85"/>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85"/>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85"/>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85"/>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85"/>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85"/>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85"/>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85"/>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85"/>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85"/>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85"/>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85"/>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85"/>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85"/>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85"/>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85"/>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85"/>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85"/>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85"/>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85"/>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85"/>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85"/>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85"/>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85"/>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85"/>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85"/>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85"/>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85"/>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85"/>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85"/>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85"/>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85"/>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85"/>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85"/>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85"/>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85"/>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85"/>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85"/>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85"/>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85"/>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85"/>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85"/>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85"/>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85"/>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85"/>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85"/>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85"/>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85"/>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85"/>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85"/>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85"/>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85"/>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85"/>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85"/>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85"/>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85"/>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85"/>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85"/>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85"/>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85"/>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85"/>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85"/>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85"/>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85"/>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85"/>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85"/>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85"/>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85"/>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85"/>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85"/>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85"/>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85"/>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85"/>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85"/>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85"/>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85"/>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85"/>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85"/>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85"/>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85"/>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85"/>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85"/>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85"/>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85"/>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85"/>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85"/>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85"/>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85"/>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85"/>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85"/>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85"/>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85"/>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85"/>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85"/>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85"/>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85"/>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85"/>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85"/>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85"/>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85"/>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85"/>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85"/>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85"/>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85"/>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85"/>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85"/>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85"/>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85"/>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85"/>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85"/>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85"/>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85"/>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85"/>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85"/>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85"/>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85"/>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85"/>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85"/>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85"/>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85"/>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85"/>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85"/>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85"/>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85"/>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85"/>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85"/>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85"/>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85"/>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85"/>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85"/>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85"/>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85"/>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85"/>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85"/>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85"/>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85"/>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85"/>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85"/>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85"/>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85"/>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85"/>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85"/>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85"/>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85"/>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85"/>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85"/>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85"/>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85"/>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85"/>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85"/>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85"/>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85"/>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85"/>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85"/>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85"/>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85"/>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85"/>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85"/>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85"/>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85"/>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85"/>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85"/>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85"/>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85"/>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85"/>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85"/>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85"/>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85"/>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85"/>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85"/>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85"/>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85"/>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85"/>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85"/>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85"/>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85"/>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85"/>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85"/>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85"/>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85"/>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85"/>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85"/>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85"/>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85"/>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85"/>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85"/>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85"/>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85"/>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85"/>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85"/>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85"/>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85"/>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85"/>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85"/>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85"/>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85"/>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85"/>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85"/>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85"/>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85"/>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85"/>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85"/>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85"/>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85"/>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85"/>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85"/>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85"/>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85"/>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85"/>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85"/>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85"/>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85"/>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85"/>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85"/>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85"/>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85"/>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85"/>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85"/>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85"/>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85"/>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85"/>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85"/>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85"/>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85"/>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85"/>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85"/>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85"/>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85"/>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85"/>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85"/>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85"/>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85"/>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85"/>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85"/>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85"/>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85"/>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85"/>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85"/>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85"/>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85"/>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85"/>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85"/>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85"/>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85"/>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85"/>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85"/>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85"/>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85"/>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85"/>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85"/>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85"/>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85"/>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85"/>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85"/>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85"/>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85"/>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85"/>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85"/>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85"/>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85"/>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85"/>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85"/>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85"/>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85"/>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85"/>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85"/>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85"/>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85"/>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85"/>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85"/>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85"/>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85"/>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85"/>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85"/>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85"/>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85"/>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85"/>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85"/>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85"/>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85"/>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85"/>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85"/>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85"/>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85"/>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85"/>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85"/>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85"/>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85"/>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85"/>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85"/>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85"/>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85"/>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85"/>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85"/>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85"/>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85"/>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85"/>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85"/>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85"/>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85"/>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85"/>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85"/>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85"/>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85"/>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85"/>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85"/>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85"/>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85"/>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85"/>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85"/>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85"/>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85"/>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85"/>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85"/>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85"/>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85"/>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85"/>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85"/>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85"/>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85"/>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85"/>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85"/>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85"/>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85"/>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85"/>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85"/>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85"/>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85"/>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85"/>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85"/>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85"/>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85"/>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85"/>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85"/>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85"/>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85"/>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85"/>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85"/>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85"/>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85"/>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85"/>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85"/>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85"/>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85"/>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85"/>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85"/>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85"/>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85"/>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85"/>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85"/>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85"/>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85"/>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85"/>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85"/>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85"/>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85"/>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85"/>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85"/>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85"/>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85"/>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85"/>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85"/>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85"/>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85"/>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85"/>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85"/>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85"/>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85"/>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85"/>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85"/>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85"/>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85"/>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85"/>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85"/>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85"/>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85"/>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85"/>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85"/>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85"/>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85"/>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85"/>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85"/>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85"/>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85"/>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85"/>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85"/>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85"/>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85"/>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85"/>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85"/>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85"/>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85"/>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85"/>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85"/>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85"/>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85"/>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85"/>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85"/>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85"/>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85"/>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85"/>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85"/>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85"/>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85"/>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85"/>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85"/>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85"/>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85"/>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85"/>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85"/>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85"/>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85"/>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85"/>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85"/>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85"/>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85"/>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85"/>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85"/>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85"/>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85"/>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85"/>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85"/>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85"/>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85"/>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85"/>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85"/>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85"/>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85"/>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85"/>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85"/>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85"/>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85"/>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85"/>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85"/>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85"/>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85"/>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85"/>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85"/>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85"/>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85"/>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85"/>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85"/>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85"/>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85"/>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85"/>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85"/>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85"/>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85"/>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85"/>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85"/>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85"/>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85"/>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85"/>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85"/>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85"/>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85"/>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85"/>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85"/>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85"/>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85"/>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85"/>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85"/>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85"/>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85"/>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85"/>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85"/>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85"/>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85"/>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85"/>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85"/>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85"/>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85"/>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85"/>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85"/>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85"/>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85"/>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85"/>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85"/>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85"/>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85"/>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85"/>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85"/>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85"/>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85"/>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85"/>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85"/>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85"/>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85"/>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85"/>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85"/>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85"/>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85"/>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85"/>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85"/>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85"/>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85"/>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85"/>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85"/>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85"/>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85"/>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85"/>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85"/>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85"/>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85"/>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85"/>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85"/>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85"/>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85"/>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85"/>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85"/>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85"/>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85"/>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85"/>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85"/>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85"/>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85"/>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85"/>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85"/>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85"/>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85"/>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85"/>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85"/>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85"/>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85"/>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85"/>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85"/>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85"/>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85"/>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85"/>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85"/>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85"/>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85"/>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85"/>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85"/>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85"/>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85"/>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85"/>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85"/>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85"/>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85"/>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85"/>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85"/>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85"/>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85"/>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85"/>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85"/>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85"/>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85"/>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85"/>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85"/>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85"/>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85"/>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85"/>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85"/>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85"/>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85"/>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85"/>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85"/>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85"/>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85"/>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85"/>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85"/>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85"/>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85"/>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85"/>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85"/>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85"/>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85"/>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85"/>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85"/>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85"/>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85"/>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85"/>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85"/>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85"/>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85"/>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85"/>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85"/>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85"/>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85"/>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85"/>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85"/>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85"/>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85"/>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85"/>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85"/>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85"/>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85"/>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85"/>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85"/>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85"/>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85"/>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85"/>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85"/>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85"/>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85"/>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85"/>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85"/>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85"/>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85"/>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85"/>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85"/>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85"/>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85"/>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85"/>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85"/>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85"/>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85"/>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85"/>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85"/>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85"/>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85"/>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85"/>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85"/>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85"/>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85"/>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85"/>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85"/>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85"/>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85"/>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85"/>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85"/>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85"/>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85"/>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85"/>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85"/>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85"/>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85"/>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85"/>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85"/>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85"/>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85"/>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85"/>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85"/>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85"/>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85"/>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85"/>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85"/>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85"/>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85"/>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85"/>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85"/>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85"/>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85"/>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85"/>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85"/>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85"/>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85"/>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85"/>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85"/>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85"/>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85"/>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85"/>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85"/>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85"/>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85"/>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85"/>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85"/>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85"/>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85"/>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85"/>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85"/>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85"/>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85"/>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85"/>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85"/>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85"/>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85"/>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85"/>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85"/>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85"/>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85"/>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85"/>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85"/>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85"/>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85"/>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85"/>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85"/>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85"/>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85"/>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85"/>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85"/>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85"/>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85"/>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85"/>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85"/>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85"/>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85"/>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85"/>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85"/>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85"/>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85"/>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85"/>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85"/>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85"/>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85"/>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85"/>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85"/>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85"/>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85"/>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85"/>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85"/>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85"/>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85"/>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85"/>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85"/>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85"/>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85"/>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85"/>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85"/>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85"/>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85"/>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85"/>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85"/>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85"/>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85"/>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85"/>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85"/>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85"/>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85"/>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85"/>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85"/>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85"/>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85"/>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85"/>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85"/>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85"/>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85"/>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85"/>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85"/>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85"/>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85"/>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85"/>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85"/>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85"/>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85"/>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85"/>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85"/>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85"/>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85"/>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85"/>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85"/>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85"/>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85"/>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85"/>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85"/>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85"/>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85"/>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85"/>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85"/>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85"/>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85"/>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85"/>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85"/>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85"/>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85"/>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85"/>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85"/>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85"/>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85"/>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85"/>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85"/>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85"/>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85"/>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85"/>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85"/>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85"/>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85"/>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85"/>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85"/>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85"/>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85"/>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85"/>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85"/>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85"/>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85"/>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85"/>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85"/>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85"/>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85"/>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85"/>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85"/>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85"/>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85"/>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85"/>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85"/>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85"/>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85"/>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85"/>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85"/>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85"/>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85"/>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85"/>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85"/>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85"/>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85"/>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85"/>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85"/>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85"/>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85"/>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85"/>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85"/>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85"/>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85"/>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85"/>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85"/>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85"/>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85"/>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85"/>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85"/>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85"/>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85"/>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85"/>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85"/>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85"/>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85"/>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85"/>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85"/>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85"/>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85"/>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85"/>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85"/>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85"/>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85"/>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85"/>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85"/>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85"/>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85"/>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85"/>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85"/>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85"/>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85"/>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85"/>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85"/>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85"/>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85"/>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85"/>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85"/>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85"/>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85"/>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85"/>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85"/>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85"/>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85"/>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85"/>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85"/>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85"/>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85"/>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85"/>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85"/>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85"/>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85"/>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85"/>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85"/>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85"/>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85"/>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85"/>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85"/>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85"/>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85"/>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85"/>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85"/>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85"/>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85"/>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85"/>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85"/>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85"/>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85"/>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85"/>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85"/>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85"/>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85"/>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85"/>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85"/>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85"/>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85"/>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85"/>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85"/>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85"/>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85"/>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85"/>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85"/>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85"/>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85"/>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85"/>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85"/>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85"/>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85"/>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85"/>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85"/>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85"/>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85"/>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85"/>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85"/>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85"/>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85"/>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85"/>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85"/>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85"/>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85"/>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85"/>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85"/>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85"/>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85"/>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85"/>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85"/>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85"/>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85"/>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85"/>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85"/>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85"/>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85"/>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85"/>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85"/>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85"/>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85"/>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85"/>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85"/>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85"/>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85"/>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85"/>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85"/>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85"/>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85"/>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85"/>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85"/>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85"/>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85"/>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85"/>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85"/>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85"/>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85"/>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85"/>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85"/>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85"/>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85"/>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85"/>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85"/>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85"/>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85"/>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85"/>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85"/>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85"/>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85"/>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85"/>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85"/>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85"/>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85"/>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85"/>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85"/>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85"/>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85"/>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85"/>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85"/>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85"/>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85"/>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85"/>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85"/>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85"/>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85"/>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85"/>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85"/>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85"/>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85"/>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85"/>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85"/>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85"/>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85"/>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85"/>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85"/>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85"/>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85"/>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85"/>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85"/>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85"/>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85"/>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85"/>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85"/>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85"/>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85"/>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85"/>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85"/>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85"/>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85"/>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85"/>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85"/>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85"/>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85"/>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85"/>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85"/>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85"/>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85"/>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85"/>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85"/>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85"/>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85"/>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85"/>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85"/>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85"/>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85"/>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85"/>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85"/>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85"/>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85"/>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85"/>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85"/>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85"/>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85"/>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85"/>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85"/>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85"/>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85"/>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85"/>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85"/>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85"/>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85"/>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85"/>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85"/>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85"/>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85"/>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85"/>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85"/>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85"/>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85"/>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85"/>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85"/>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85"/>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85"/>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85"/>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85"/>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85"/>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85"/>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85"/>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85"/>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85"/>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85"/>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85"/>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85"/>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85"/>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85"/>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85"/>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85"/>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85"/>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85"/>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85"/>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85"/>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85"/>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85"/>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85"/>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85"/>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85"/>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85"/>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85"/>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85"/>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85"/>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85"/>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85"/>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85"/>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85"/>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85"/>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85"/>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85"/>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85"/>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85"/>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85"/>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85"/>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85"/>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85"/>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85"/>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85"/>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85"/>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85"/>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85"/>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85"/>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85"/>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85"/>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85"/>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85"/>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85"/>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85"/>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85"/>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85"/>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85"/>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85"/>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85"/>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85"/>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85"/>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85"/>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85"/>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85"/>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85"/>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85"/>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85"/>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85"/>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85"/>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85"/>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85"/>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85"/>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85"/>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85"/>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85"/>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85"/>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85"/>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85"/>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85"/>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85"/>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85"/>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85"/>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85"/>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85"/>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85"/>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85"/>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85"/>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85"/>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85"/>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85"/>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85"/>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85"/>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85"/>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85"/>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85"/>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85"/>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85"/>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85"/>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85"/>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85"/>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85"/>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85"/>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85"/>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85"/>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85"/>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85"/>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85"/>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85"/>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85"/>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85"/>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85"/>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85"/>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85"/>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85"/>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85"/>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85"/>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85"/>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85"/>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85"/>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85"/>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85"/>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85"/>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85"/>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85"/>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85"/>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85"/>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85"/>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85"/>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85"/>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85"/>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85"/>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85"/>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85"/>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85"/>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85"/>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85"/>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85"/>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85"/>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85"/>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85"/>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85"/>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85"/>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85"/>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85"/>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85"/>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85"/>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85"/>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85"/>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85"/>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85"/>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85"/>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85"/>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85"/>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85"/>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85"/>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85"/>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85"/>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85"/>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85"/>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85"/>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85"/>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85"/>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85"/>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85"/>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85"/>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85"/>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85"/>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85"/>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85"/>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85"/>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85"/>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85"/>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85"/>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85"/>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85"/>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85"/>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85"/>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85"/>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85"/>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85"/>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85"/>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85"/>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85"/>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85"/>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85"/>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85"/>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85"/>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85"/>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85"/>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85"/>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85"/>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85"/>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85"/>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85"/>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85"/>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85"/>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85"/>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85"/>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85"/>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85"/>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85"/>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85"/>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85"/>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85"/>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85"/>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85"/>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85"/>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85"/>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85"/>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85"/>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85"/>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85"/>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85"/>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85"/>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85"/>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85"/>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85"/>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85"/>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85"/>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85"/>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85"/>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85"/>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85"/>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85"/>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85"/>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85"/>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85"/>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85"/>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85"/>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85"/>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85"/>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85"/>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85"/>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85"/>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85"/>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85"/>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85"/>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85"/>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85"/>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7" name="Google Shape;6187;p85"/>
          <p:cNvGrpSpPr/>
          <p:nvPr/>
        </p:nvGrpSpPr>
        <p:grpSpPr>
          <a:xfrm>
            <a:off x="5857556" y="1206552"/>
            <a:ext cx="2590840" cy="1380235"/>
            <a:chOff x="233350" y="949250"/>
            <a:chExt cx="7137300" cy="3802300"/>
          </a:xfrm>
        </p:grpSpPr>
        <p:sp>
          <p:nvSpPr>
            <p:cNvPr id="6188" name="Google Shape;6188;p85"/>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85"/>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85"/>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85"/>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85"/>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85"/>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85"/>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85"/>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85"/>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85"/>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85"/>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85"/>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85"/>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85"/>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85"/>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85"/>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85"/>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85"/>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85"/>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85"/>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85"/>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85"/>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85"/>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85"/>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85"/>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85"/>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85"/>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85"/>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85"/>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85"/>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85"/>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85"/>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85"/>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85"/>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85"/>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85"/>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85"/>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85"/>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85"/>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85"/>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85"/>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85"/>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85"/>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85"/>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85"/>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85"/>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85"/>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85"/>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85"/>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85"/>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85"/>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9" name="Google Shape;6239;p85"/>
          <p:cNvGrpSpPr/>
          <p:nvPr/>
        </p:nvGrpSpPr>
        <p:grpSpPr>
          <a:xfrm>
            <a:off x="7671985" y="3251325"/>
            <a:ext cx="104231" cy="320340"/>
            <a:chOff x="7564426" y="3224343"/>
            <a:chExt cx="119985" cy="368801"/>
          </a:xfrm>
        </p:grpSpPr>
        <p:sp>
          <p:nvSpPr>
            <p:cNvPr id="6240" name="Google Shape;6240;p85"/>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85"/>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2" name="Google Shape;6242;p85"/>
          <p:cNvGrpSpPr/>
          <p:nvPr/>
        </p:nvGrpSpPr>
        <p:grpSpPr>
          <a:xfrm>
            <a:off x="7371473" y="3245427"/>
            <a:ext cx="189489" cy="332132"/>
            <a:chOff x="8370831" y="3202002"/>
            <a:chExt cx="218129" cy="382376"/>
          </a:xfrm>
        </p:grpSpPr>
        <p:sp>
          <p:nvSpPr>
            <p:cNvPr id="6243" name="Google Shape;6243;p85"/>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85"/>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5" name="Google Shape;6245;p85"/>
          <p:cNvGrpSpPr/>
          <p:nvPr/>
        </p:nvGrpSpPr>
        <p:grpSpPr>
          <a:xfrm>
            <a:off x="8094863" y="3656559"/>
            <a:ext cx="309429" cy="267000"/>
            <a:chOff x="6742064" y="3750480"/>
            <a:chExt cx="399315" cy="344560"/>
          </a:xfrm>
        </p:grpSpPr>
        <p:sp>
          <p:nvSpPr>
            <p:cNvPr id="6246" name="Google Shape;6246;p85"/>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85"/>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8" name="Google Shape;6248;p85"/>
          <p:cNvGrpSpPr/>
          <p:nvPr/>
        </p:nvGrpSpPr>
        <p:grpSpPr>
          <a:xfrm>
            <a:off x="7633882" y="4007606"/>
            <a:ext cx="180437" cy="281608"/>
            <a:chOff x="7248525" y="3739696"/>
            <a:chExt cx="230531" cy="359790"/>
          </a:xfrm>
        </p:grpSpPr>
        <p:sp>
          <p:nvSpPr>
            <p:cNvPr id="6249" name="Google Shape;6249;p85"/>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85"/>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1" name="Google Shape;6251;p85"/>
          <p:cNvGrpSpPr/>
          <p:nvPr/>
        </p:nvGrpSpPr>
        <p:grpSpPr>
          <a:xfrm>
            <a:off x="7879801" y="3650830"/>
            <a:ext cx="162896" cy="278710"/>
            <a:chOff x="7601242" y="3729267"/>
            <a:chExt cx="222566" cy="380803"/>
          </a:xfrm>
        </p:grpSpPr>
        <p:sp>
          <p:nvSpPr>
            <p:cNvPr id="6252" name="Google Shape;6252;p85"/>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85"/>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54" name="Google Shape;6254;p85"/>
          <p:cNvSpPr/>
          <p:nvPr/>
        </p:nvSpPr>
        <p:spPr>
          <a:xfrm>
            <a:off x="7845827" y="32631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55" name="Google Shape;6255;p85"/>
          <p:cNvGrpSpPr/>
          <p:nvPr/>
        </p:nvGrpSpPr>
        <p:grpSpPr>
          <a:xfrm>
            <a:off x="7369446" y="3651971"/>
            <a:ext cx="193543" cy="275990"/>
            <a:chOff x="8304647" y="3738687"/>
            <a:chExt cx="225076" cy="320956"/>
          </a:xfrm>
        </p:grpSpPr>
        <p:sp>
          <p:nvSpPr>
            <p:cNvPr id="6256" name="Google Shape;6256;p85"/>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85"/>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85"/>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9" name="Google Shape;6259;p85"/>
          <p:cNvGrpSpPr/>
          <p:nvPr/>
        </p:nvGrpSpPr>
        <p:grpSpPr>
          <a:xfrm>
            <a:off x="7641939" y="3651971"/>
            <a:ext cx="178492" cy="275990"/>
            <a:chOff x="8615101" y="3738687"/>
            <a:chExt cx="207573" cy="320956"/>
          </a:xfrm>
        </p:grpSpPr>
        <p:sp>
          <p:nvSpPr>
            <p:cNvPr id="6260" name="Google Shape;6260;p85"/>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85"/>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85"/>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63" name="Google Shape;6263;p85"/>
          <p:cNvSpPr/>
          <p:nvPr/>
        </p:nvSpPr>
        <p:spPr>
          <a:xfrm>
            <a:off x="8138379" y="32418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64" name="Google Shape;6264;p85"/>
          <p:cNvGrpSpPr/>
          <p:nvPr/>
        </p:nvGrpSpPr>
        <p:grpSpPr>
          <a:xfrm>
            <a:off x="6036644" y="3773459"/>
            <a:ext cx="557670" cy="511283"/>
            <a:chOff x="6015419" y="3716859"/>
            <a:chExt cx="557671" cy="511283"/>
          </a:xfrm>
        </p:grpSpPr>
        <p:sp>
          <p:nvSpPr>
            <p:cNvPr id="6265" name="Google Shape;6265;p85"/>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66" name="Google Shape;6266;p85"/>
            <p:cNvGrpSpPr/>
            <p:nvPr/>
          </p:nvGrpSpPr>
          <p:grpSpPr>
            <a:xfrm>
              <a:off x="6036094" y="3716980"/>
              <a:ext cx="529860" cy="510468"/>
              <a:chOff x="6036094" y="3716980"/>
              <a:chExt cx="529860" cy="510468"/>
            </a:xfrm>
          </p:grpSpPr>
          <p:sp>
            <p:nvSpPr>
              <p:cNvPr id="6267" name="Google Shape;6267;p85"/>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85"/>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85"/>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85"/>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85"/>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85"/>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85"/>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85"/>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85"/>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85"/>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77" name="Google Shape;6277;p85"/>
          <p:cNvGrpSpPr/>
          <p:nvPr/>
        </p:nvGrpSpPr>
        <p:grpSpPr>
          <a:xfrm>
            <a:off x="6665529" y="3130228"/>
            <a:ext cx="576302" cy="511871"/>
            <a:chOff x="6644304" y="3073628"/>
            <a:chExt cx="576302" cy="511871"/>
          </a:xfrm>
        </p:grpSpPr>
        <p:sp>
          <p:nvSpPr>
            <p:cNvPr id="6278" name="Google Shape;6278;p85"/>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79" name="Google Shape;6279;p85"/>
            <p:cNvGrpSpPr/>
            <p:nvPr/>
          </p:nvGrpSpPr>
          <p:grpSpPr>
            <a:xfrm>
              <a:off x="6712169" y="3085440"/>
              <a:ext cx="481622" cy="494913"/>
              <a:chOff x="6712169" y="3085440"/>
              <a:chExt cx="481622" cy="494913"/>
            </a:xfrm>
          </p:grpSpPr>
          <p:sp>
            <p:nvSpPr>
              <p:cNvPr id="6280" name="Google Shape;6280;p85"/>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85"/>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85"/>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85"/>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85"/>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85" name="Google Shape;6285;p85"/>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85"/>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85"/>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88" name="Google Shape;6288;p85"/>
          <p:cNvSpPr/>
          <p:nvPr/>
        </p:nvSpPr>
        <p:spPr>
          <a:xfrm>
            <a:off x="7009563" y="3146856"/>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89" name="Google Shape;6289;p85"/>
          <p:cNvGrpSpPr/>
          <p:nvPr/>
        </p:nvGrpSpPr>
        <p:grpSpPr>
          <a:xfrm>
            <a:off x="6673379" y="3773223"/>
            <a:ext cx="560631" cy="511352"/>
            <a:chOff x="6652154" y="3716623"/>
            <a:chExt cx="560631" cy="511352"/>
          </a:xfrm>
        </p:grpSpPr>
        <p:sp>
          <p:nvSpPr>
            <p:cNvPr id="6290" name="Google Shape;6290;p85"/>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91" name="Google Shape;6291;p85"/>
            <p:cNvGrpSpPr/>
            <p:nvPr/>
          </p:nvGrpSpPr>
          <p:grpSpPr>
            <a:xfrm>
              <a:off x="6669657" y="3716715"/>
              <a:ext cx="466779" cy="464290"/>
              <a:chOff x="6669657" y="3716715"/>
              <a:chExt cx="466779" cy="464290"/>
            </a:xfrm>
          </p:grpSpPr>
          <p:sp>
            <p:nvSpPr>
              <p:cNvPr id="6292" name="Google Shape;6292;p85"/>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85"/>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85"/>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85"/>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85"/>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85"/>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85"/>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85"/>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85"/>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85"/>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85"/>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85"/>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85"/>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05" name="Google Shape;6305;p85"/>
          <p:cNvGrpSpPr/>
          <p:nvPr/>
        </p:nvGrpSpPr>
        <p:grpSpPr>
          <a:xfrm>
            <a:off x="7867470" y="4054631"/>
            <a:ext cx="187557" cy="187557"/>
            <a:chOff x="8565775" y="671075"/>
            <a:chExt cx="441000" cy="441000"/>
          </a:xfrm>
        </p:grpSpPr>
        <p:sp>
          <p:nvSpPr>
            <p:cNvPr id="6306" name="Google Shape;6306;p85"/>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85"/>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08" name="Google Shape;6308;p85"/>
          <p:cNvSpPr/>
          <p:nvPr/>
        </p:nvSpPr>
        <p:spPr>
          <a:xfrm>
            <a:off x="8168685" y="40505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85"/>
          <p:cNvSpPr/>
          <p:nvPr/>
        </p:nvSpPr>
        <p:spPr>
          <a:xfrm flipH="1">
            <a:off x="7376923" y="4017007"/>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10" name="Google Shape;6310;p85"/>
          <p:cNvGrpSpPr/>
          <p:nvPr/>
        </p:nvGrpSpPr>
        <p:grpSpPr>
          <a:xfrm>
            <a:off x="6021325" y="3132850"/>
            <a:ext cx="587871" cy="512373"/>
            <a:chOff x="6000100" y="3076250"/>
            <a:chExt cx="587871" cy="512373"/>
          </a:xfrm>
        </p:grpSpPr>
        <p:sp>
          <p:nvSpPr>
            <p:cNvPr id="6311" name="Google Shape;6311;p85"/>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12" name="Google Shape;6312;p85"/>
            <p:cNvGrpSpPr/>
            <p:nvPr/>
          </p:nvGrpSpPr>
          <p:grpSpPr>
            <a:xfrm>
              <a:off x="6031360" y="3076713"/>
              <a:ext cx="539107" cy="480965"/>
              <a:chOff x="6031360" y="3076713"/>
              <a:chExt cx="539107" cy="480965"/>
            </a:xfrm>
          </p:grpSpPr>
          <p:sp>
            <p:nvSpPr>
              <p:cNvPr id="6313" name="Google Shape;6313;p85"/>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85"/>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85"/>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85"/>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85"/>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85"/>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85"/>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20" name="Google Shape;6320;p85"/>
          <p:cNvGrpSpPr/>
          <p:nvPr/>
        </p:nvGrpSpPr>
        <p:grpSpPr>
          <a:xfrm>
            <a:off x="3597785" y="3065882"/>
            <a:ext cx="2241344" cy="1330656"/>
            <a:chOff x="3597785" y="3065882"/>
            <a:chExt cx="2241344" cy="1330656"/>
          </a:xfrm>
        </p:grpSpPr>
        <p:grpSp>
          <p:nvGrpSpPr>
            <p:cNvPr id="6321" name="Google Shape;6321;p85"/>
            <p:cNvGrpSpPr/>
            <p:nvPr/>
          </p:nvGrpSpPr>
          <p:grpSpPr>
            <a:xfrm>
              <a:off x="5296908" y="3937355"/>
              <a:ext cx="143198" cy="32380"/>
              <a:chOff x="5296908" y="3937355"/>
              <a:chExt cx="143198" cy="32380"/>
            </a:xfrm>
          </p:grpSpPr>
          <p:sp>
            <p:nvSpPr>
              <p:cNvPr id="6322" name="Google Shape;6322;p85"/>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23" name="Google Shape;6323;p85"/>
              <p:cNvGrpSpPr/>
              <p:nvPr/>
            </p:nvGrpSpPr>
            <p:grpSpPr>
              <a:xfrm>
                <a:off x="5402331" y="3937355"/>
                <a:ext cx="37776" cy="32380"/>
                <a:chOff x="5402331" y="3937355"/>
                <a:chExt cx="37776" cy="32380"/>
              </a:xfrm>
            </p:grpSpPr>
            <p:sp>
              <p:nvSpPr>
                <p:cNvPr id="6324" name="Google Shape;6324;p85"/>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85"/>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6" name="Google Shape;6326;p85"/>
              <p:cNvGrpSpPr/>
              <p:nvPr/>
            </p:nvGrpSpPr>
            <p:grpSpPr>
              <a:xfrm>
                <a:off x="5296908" y="3937355"/>
                <a:ext cx="37783" cy="32380"/>
                <a:chOff x="5296908" y="3937355"/>
                <a:chExt cx="37783" cy="32380"/>
              </a:xfrm>
            </p:grpSpPr>
            <p:sp>
              <p:nvSpPr>
                <p:cNvPr id="6327" name="Google Shape;6327;p85"/>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85"/>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29" name="Google Shape;6329;p85"/>
            <p:cNvGrpSpPr/>
            <p:nvPr/>
          </p:nvGrpSpPr>
          <p:grpSpPr>
            <a:xfrm>
              <a:off x="4724163" y="3119631"/>
              <a:ext cx="120838" cy="84218"/>
              <a:chOff x="4724163" y="3119631"/>
              <a:chExt cx="120838" cy="84218"/>
            </a:xfrm>
          </p:grpSpPr>
          <p:grpSp>
            <p:nvGrpSpPr>
              <p:cNvPr id="6330" name="Google Shape;6330;p85"/>
              <p:cNvGrpSpPr/>
              <p:nvPr/>
            </p:nvGrpSpPr>
            <p:grpSpPr>
              <a:xfrm>
                <a:off x="4746712" y="3132773"/>
                <a:ext cx="86869" cy="56424"/>
                <a:chOff x="4746712" y="3132773"/>
                <a:chExt cx="86869" cy="56424"/>
              </a:xfrm>
            </p:grpSpPr>
            <p:sp>
              <p:nvSpPr>
                <p:cNvPr id="6331" name="Google Shape;6331;p85"/>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85"/>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3" name="Google Shape;6333;p85"/>
              <p:cNvGrpSpPr/>
              <p:nvPr/>
            </p:nvGrpSpPr>
            <p:grpSpPr>
              <a:xfrm>
                <a:off x="4773634" y="3143336"/>
                <a:ext cx="37776" cy="32451"/>
                <a:chOff x="4773634" y="3143336"/>
                <a:chExt cx="37776" cy="32451"/>
              </a:xfrm>
            </p:grpSpPr>
            <p:sp>
              <p:nvSpPr>
                <p:cNvPr id="6334" name="Google Shape;6334;p85"/>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85"/>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6" name="Google Shape;6336;p85"/>
              <p:cNvGrpSpPr/>
              <p:nvPr/>
            </p:nvGrpSpPr>
            <p:grpSpPr>
              <a:xfrm>
                <a:off x="4724163" y="3131248"/>
                <a:ext cx="37776" cy="32459"/>
                <a:chOff x="4724163" y="3131248"/>
                <a:chExt cx="37776" cy="32459"/>
              </a:xfrm>
            </p:grpSpPr>
            <p:sp>
              <p:nvSpPr>
                <p:cNvPr id="6337" name="Google Shape;6337;p85"/>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85"/>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9" name="Google Shape;6339;p85"/>
              <p:cNvGrpSpPr/>
              <p:nvPr/>
            </p:nvGrpSpPr>
            <p:grpSpPr>
              <a:xfrm>
                <a:off x="4755081" y="3176054"/>
                <a:ext cx="32357" cy="27795"/>
                <a:chOff x="4755081" y="3176054"/>
                <a:chExt cx="32357" cy="27795"/>
              </a:xfrm>
            </p:grpSpPr>
            <p:sp>
              <p:nvSpPr>
                <p:cNvPr id="6340" name="Google Shape;6340;p85"/>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85"/>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2" name="Google Shape;6342;p85"/>
              <p:cNvGrpSpPr/>
              <p:nvPr/>
            </p:nvGrpSpPr>
            <p:grpSpPr>
              <a:xfrm>
                <a:off x="4812550" y="3119631"/>
                <a:ext cx="32451" cy="27803"/>
                <a:chOff x="4812550" y="3119631"/>
                <a:chExt cx="32451" cy="27803"/>
              </a:xfrm>
            </p:grpSpPr>
            <p:sp>
              <p:nvSpPr>
                <p:cNvPr id="6343" name="Google Shape;6343;p85"/>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85"/>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45" name="Google Shape;6345;p85"/>
            <p:cNvGrpSpPr/>
            <p:nvPr/>
          </p:nvGrpSpPr>
          <p:grpSpPr>
            <a:xfrm>
              <a:off x="5382826" y="4027197"/>
              <a:ext cx="268967" cy="250422"/>
              <a:chOff x="5382826" y="4027197"/>
              <a:chExt cx="268967" cy="250422"/>
            </a:xfrm>
          </p:grpSpPr>
          <p:grpSp>
            <p:nvGrpSpPr>
              <p:cNvPr id="6346" name="Google Shape;6346;p85"/>
              <p:cNvGrpSpPr/>
              <p:nvPr/>
            </p:nvGrpSpPr>
            <p:grpSpPr>
              <a:xfrm>
                <a:off x="5405280" y="4042510"/>
                <a:ext cx="237570" cy="218647"/>
                <a:chOff x="5405280" y="4042510"/>
                <a:chExt cx="237570" cy="218647"/>
              </a:xfrm>
            </p:grpSpPr>
            <p:sp>
              <p:nvSpPr>
                <p:cNvPr id="6347" name="Google Shape;6347;p85"/>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85"/>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85"/>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85"/>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85"/>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85"/>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3" name="Google Shape;6353;p85"/>
              <p:cNvGrpSpPr/>
              <p:nvPr/>
            </p:nvGrpSpPr>
            <p:grpSpPr>
              <a:xfrm>
                <a:off x="5382826" y="4125549"/>
                <a:ext cx="37776" cy="32380"/>
                <a:chOff x="5382826" y="4125549"/>
                <a:chExt cx="37776" cy="32380"/>
              </a:xfrm>
            </p:grpSpPr>
            <p:sp>
              <p:nvSpPr>
                <p:cNvPr id="6354" name="Google Shape;6354;p85"/>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85"/>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6" name="Google Shape;6356;p85"/>
              <p:cNvGrpSpPr/>
              <p:nvPr/>
            </p:nvGrpSpPr>
            <p:grpSpPr>
              <a:xfrm>
                <a:off x="5475680" y="4195587"/>
                <a:ext cx="37783" cy="32364"/>
                <a:chOff x="5475680" y="4195587"/>
                <a:chExt cx="37783" cy="32364"/>
              </a:xfrm>
            </p:grpSpPr>
            <p:sp>
              <p:nvSpPr>
                <p:cNvPr id="6357" name="Google Shape;6357;p85"/>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85"/>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9" name="Google Shape;6359;p85"/>
              <p:cNvGrpSpPr/>
              <p:nvPr/>
            </p:nvGrpSpPr>
            <p:grpSpPr>
              <a:xfrm>
                <a:off x="5532575" y="4027197"/>
                <a:ext cx="33308" cy="32262"/>
                <a:chOff x="5532575" y="4027197"/>
                <a:chExt cx="33308" cy="32262"/>
              </a:xfrm>
            </p:grpSpPr>
            <p:sp>
              <p:nvSpPr>
                <p:cNvPr id="6360" name="Google Shape;6360;p85"/>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85"/>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2" name="Google Shape;6362;p85"/>
              <p:cNvGrpSpPr/>
              <p:nvPr/>
            </p:nvGrpSpPr>
            <p:grpSpPr>
              <a:xfrm>
                <a:off x="5590706" y="4245348"/>
                <a:ext cx="33497" cy="32270"/>
                <a:chOff x="5590706" y="4245348"/>
                <a:chExt cx="33497" cy="32270"/>
              </a:xfrm>
            </p:grpSpPr>
            <p:sp>
              <p:nvSpPr>
                <p:cNvPr id="6363" name="Google Shape;6363;p85"/>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85"/>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5" name="Google Shape;6365;p85"/>
              <p:cNvGrpSpPr/>
              <p:nvPr/>
            </p:nvGrpSpPr>
            <p:grpSpPr>
              <a:xfrm>
                <a:off x="5618681" y="4109677"/>
                <a:ext cx="33112" cy="32357"/>
                <a:chOff x="5618681" y="4109677"/>
                <a:chExt cx="33112" cy="32357"/>
              </a:xfrm>
            </p:grpSpPr>
            <p:sp>
              <p:nvSpPr>
                <p:cNvPr id="6366" name="Google Shape;6366;p85"/>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85"/>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8" name="Google Shape;6368;p85"/>
              <p:cNvGrpSpPr/>
              <p:nvPr/>
            </p:nvGrpSpPr>
            <p:grpSpPr>
              <a:xfrm>
                <a:off x="5479298" y="4128262"/>
                <a:ext cx="31405" cy="26906"/>
                <a:chOff x="5479298" y="4128262"/>
                <a:chExt cx="31405" cy="26906"/>
              </a:xfrm>
            </p:grpSpPr>
            <p:sp>
              <p:nvSpPr>
                <p:cNvPr id="6369" name="Google Shape;6369;p85"/>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85"/>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1" name="Google Shape;6371;p85"/>
              <p:cNvGrpSpPr/>
              <p:nvPr/>
            </p:nvGrpSpPr>
            <p:grpSpPr>
              <a:xfrm>
                <a:off x="5582903" y="4180116"/>
                <a:ext cx="31499" cy="26898"/>
                <a:chOff x="5582903" y="4180116"/>
                <a:chExt cx="31499" cy="26898"/>
              </a:xfrm>
            </p:grpSpPr>
            <p:sp>
              <p:nvSpPr>
                <p:cNvPr id="6372" name="Google Shape;6372;p85"/>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85"/>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74" name="Google Shape;6374;p85"/>
            <p:cNvGrpSpPr/>
            <p:nvPr/>
          </p:nvGrpSpPr>
          <p:grpSpPr>
            <a:xfrm>
              <a:off x="3977681" y="3230323"/>
              <a:ext cx="94584" cy="84085"/>
              <a:chOff x="3977681" y="3230323"/>
              <a:chExt cx="94584" cy="84085"/>
            </a:xfrm>
          </p:grpSpPr>
          <p:grpSp>
            <p:nvGrpSpPr>
              <p:cNvPr id="6375" name="Google Shape;6375;p85"/>
              <p:cNvGrpSpPr/>
              <p:nvPr/>
            </p:nvGrpSpPr>
            <p:grpSpPr>
              <a:xfrm>
                <a:off x="4000135" y="3243041"/>
                <a:ext cx="59570" cy="57186"/>
                <a:chOff x="4000135" y="3243041"/>
                <a:chExt cx="59570" cy="57186"/>
              </a:xfrm>
            </p:grpSpPr>
            <p:sp>
              <p:nvSpPr>
                <p:cNvPr id="6376" name="Google Shape;6376;p85"/>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85"/>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85"/>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9" name="Google Shape;6379;p85"/>
              <p:cNvGrpSpPr/>
              <p:nvPr/>
            </p:nvGrpSpPr>
            <p:grpSpPr>
              <a:xfrm>
                <a:off x="3977681" y="3245872"/>
                <a:ext cx="37783" cy="32380"/>
                <a:chOff x="3977681" y="3245872"/>
                <a:chExt cx="37783" cy="32380"/>
              </a:xfrm>
            </p:grpSpPr>
            <p:sp>
              <p:nvSpPr>
                <p:cNvPr id="6380" name="Google Shape;6380;p85"/>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85"/>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2" name="Google Shape;6382;p85"/>
              <p:cNvGrpSpPr/>
              <p:nvPr/>
            </p:nvGrpSpPr>
            <p:grpSpPr>
              <a:xfrm>
                <a:off x="4040860" y="3262672"/>
                <a:ext cx="31405" cy="27001"/>
                <a:chOff x="4040860" y="3262672"/>
                <a:chExt cx="31405" cy="27001"/>
              </a:xfrm>
            </p:grpSpPr>
            <p:sp>
              <p:nvSpPr>
                <p:cNvPr id="6383" name="Google Shape;6383;p85"/>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85"/>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5" name="Google Shape;6385;p85"/>
              <p:cNvGrpSpPr/>
              <p:nvPr/>
            </p:nvGrpSpPr>
            <p:grpSpPr>
              <a:xfrm>
                <a:off x="4021072" y="3230323"/>
                <a:ext cx="31397" cy="26906"/>
                <a:chOff x="4021072" y="3230323"/>
                <a:chExt cx="31397" cy="26906"/>
              </a:xfrm>
            </p:grpSpPr>
            <p:sp>
              <p:nvSpPr>
                <p:cNvPr id="6386" name="Google Shape;6386;p85"/>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85"/>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8" name="Google Shape;6388;p85"/>
              <p:cNvGrpSpPr/>
              <p:nvPr/>
            </p:nvGrpSpPr>
            <p:grpSpPr>
              <a:xfrm>
                <a:off x="4001472" y="3287462"/>
                <a:ext cx="31499" cy="26945"/>
                <a:chOff x="4001472" y="3287462"/>
                <a:chExt cx="31499" cy="26945"/>
              </a:xfrm>
            </p:grpSpPr>
            <p:sp>
              <p:nvSpPr>
                <p:cNvPr id="6389" name="Google Shape;6389;p85"/>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85"/>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91" name="Google Shape;6391;p85"/>
            <p:cNvGrpSpPr/>
            <p:nvPr/>
          </p:nvGrpSpPr>
          <p:grpSpPr>
            <a:xfrm>
              <a:off x="4084715" y="3258865"/>
              <a:ext cx="184961" cy="137268"/>
              <a:chOff x="4084715" y="3258865"/>
              <a:chExt cx="184961" cy="137268"/>
            </a:xfrm>
          </p:grpSpPr>
          <p:grpSp>
            <p:nvGrpSpPr>
              <p:cNvPr id="6392" name="Google Shape;6392;p85"/>
              <p:cNvGrpSpPr/>
              <p:nvPr/>
            </p:nvGrpSpPr>
            <p:grpSpPr>
              <a:xfrm>
                <a:off x="4107453" y="3271583"/>
                <a:ext cx="153470" cy="110275"/>
                <a:chOff x="4107453" y="3271583"/>
                <a:chExt cx="153470" cy="110275"/>
              </a:xfrm>
            </p:grpSpPr>
            <p:sp>
              <p:nvSpPr>
                <p:cNvPr id="6393" name="Google Shape;6393;p85"/>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85"/>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85"/>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85"/>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7" name="Google Shape;6397;p85"/>
              <p:cNvGrpSpPr/>
              <p:nvPr/>
            </p:nvGrpSpPr>
            <p:grpSpPr>
              <a:xfrm>
                <a:off x="4136947" y="3258865"/>
                <a:ext cx="31499" cy="27001"/>
                <a:chOff x="4136947" y="3258865"/>
                <a:chExt cx="31499" cy="27001"/>
              </a:xfrm>
            </p:grpSpPr>
            <p:sp>
              <p:nvSpPr>
                <p:cNvPr id="6398" name="Google Shape;6398;p85"/>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85"/>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0" name="Google Shape;6400;p85"/>
              <p:cNvGrpSpPr/>
              <p:nvPr/>
            </p:nvGrpSpPr>
            <p:grpSpPr>
              <a:xfrm>
                <a:off x="4084715" y="3266478"/>
                <a:ext cx="31468" cy="26898"/>
                <a:chOff x="4084715" y="3266478"/>
                <a:chExt cx="31468" cy="26898"/>
              </a:xfrm>
            </p:grpSpPr>
            <p:sp>
              <p:nvSpPr>
                <p:cNvPr id="6401" name="Google Shape;6401;p85"/>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85"/>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3" name="Google Shape;6403;p85"/>
              <p:cNvGrpSpPr/>
              <p:nvPr/>
            </p:nvGrpSpPr>
            <p:grpSpPr>
              <a:xfrm>
                <a:off x="4159213" y="3279849"/>
                <a:ext cx="31405" cy="26945"/>
                <a:chOff x="4159213" y="3279849"/>
                <a:chExt cx="31405" cy="26945"/>
              </a:xfrm>
            </p:grpSpPr>
            <p:sp>
              <p:nvSpPr>
                <p:cNvPr id="6404" name="Google Shape;6404;p85"/>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85"/>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6" name="Google Shape;6406;p85"/>
              <p:cNvGrpSpPr/>
              <p:nvPr/>
            </p:nvGrpSpPr>
            <p:grpSpPr>
              <a:xfrm>
                <a:off x="4201550" y="3266502"/>
                <a:ext cx="31405" cy="26883"/>
                <a:chOff x="4201550" y="3266502"/>
                <a:chExt cx="31405" cy="26883"/>
              </a:xfrm>
            </p:grpSpPr>
            <p:sp>
              <p:nvSpPr>
                <p:cNvPr id="6407" name="Google Shape;6407;p85"/>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85"/>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9" name="Google Shape;6409;p85"/>
              <p:cNvGrpSpPr/>
              <p:nvPr/>
            </p:nvGrpSpPr>
            <p:grpSpPr>
              <a:xfrm>
                <a:off x="4201550" y="3338278"/>
                <a:ext cx="31405" cy="26930"/>
                <a:chOff x="4201550" y="3338278"/>
                <a:chExt cx="31405" cy="26930"/>
              </a:xfrm>
            </p:grpSpPr>
            <p:sp>
              <p:nvSpPr>
                <p:cNvPr id="6410" name="Google Shape;6410;p85"/>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85"/>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2" name="Google Shape;6412;p85"/>
              <p:cNvGrpSpPr/>
              <p:nvPr/>
            </p:nvGrpSpPr>
            <p:grpSpPr>
              <a:xfrm>
                <a:off x="4238272" y="3369132"/>
                <a:ext cx="31405" cy="27001"/>
                <a:chOff x="4238272" y="3369132"/>
                <a:chExt cx="31405" cy="27001"/>
              </a:xfrm>
            </p:grpSpPr>
            <p:sp>
              <p:nvSpPr>
                <p:cNvPr id="6413" name="Google Shape;6413;p85"/>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85"/>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15" name="Google Shape;6415;p85"/>
            <p:cNvGrpSpPr/>
            <p:nvPr/>
          </p:nvGrpSpPr>
          <p:grpSpPr>
            <a:xfrm>
              <a:off x="4068639" y="3200169"/>
              <a:ext cx="77643" cy="37272"/>
              <a:chOff x="4068639" y="3200169"/>
              <a:chExt cx="77643" cy="37272"/>
            </a:xfrm>
          </p:grpSpPr>
          <p:sp>
            <p:nvSpPr>
              <p:cNvPr id="6416" name="Google Shape;6416;p85"/>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17" name="Google Shape;6417;p85"/>
              <p:cNvGrpSpPr/>
              <p:nvPr/>
            </p:nvGrpSpPr>
            <p:grpSpPr>
              <a:xfrm>
                <a:off x="4114878" y="3200169"/>
                <a:ext cx="31405" cy="26993"/>
                <a:chOff x="4114878" y="3200169"/>
                <a:chExt cx="31405" cy="26993"/>
              </a:xfrm>
            </p:grpSpPr>
            <p:sp>
              <p:nvSpPr>
                <p:cNvPr id="6418" name="Google Shape;6418;p85"/>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85"/>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0" name="Google Shape;6420;p85"/>
              <p:cNvGrpSpPr/>
              <p:nvPr/>
            </p:nvGrpSpPr>
            <p:grpSpPr>
              <a:xfrm>
                <a:off x="4068639" y="3210535"/>
                <a:ext cx="31499" cy="26906"/>
                <a:chOff x="4068639" y="3210535"/>
                <a:chExt cx="31499" cy="26906"/>
              </a:xfrm>
            </p:grpSpPr>
            <p:sp>
              <p:nvSpPr>
                <p:cNvPr id="6421" name="Google Shape;6421;p85"/>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85"/>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23" name="Google Shape;6423;p85"/>
            <p:cNvGrpSpPr/>
            <p:nvPr/>
          </p:nvGrpSpPr>
          <p:grpSpPr>
            <a:xfrm>
              <a:off x="3869702" y="3066935"/>
              <a:ext cx="382664" cy="190294"/>
              <a:chOff x="3869702" y="3066935"/>
              <a:chExt cx="382664" cy="190294"/>
            </a:xfrm>
          </p:grpSpPr>
          <p:grpSp>
            <p:nvGrpSpPr>
              <p:cNvPr id="6424" name="Google Shape;6424;p85"/>
              <p:cNvGrpSpPr/>
              <p:nvPr/>
            </p:nvGrpSpPr>
            <p:grpSpPr>
              <a:xfrm>
                <a:off x="3888633" y="3082351"/>
                <a:ext cx="351172" cy="160698"/>
                <a:chOff x="3888633" y="3082351"/>
                <a:chExt cx="351172" cy="160698"/>
              </a:xfrm>
            </p:grpSpPr>
            <p:sp>
              <p:nvSpPr>
                <p:cNvPr id="6425" name="Google Shape;6425;p85"/>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85"/>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85"/>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85"/>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85"/>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85"/>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1" name="Google Shape;6431;p85"/>
              <p:cNvGrpSpPr/>
              <p:nvPr/>
            </p:nvGrpSpPr>
            <p:grpSpPr>
              <a:xfrm>
                <a:off x="4143703" y="3066935"/>
                <a:ext cx="37783" cy="32357"/>
                <a:chOff x="4143703" y="3066935"/>
                <a:chExt cx="37783" cy="32357"/>
              </a:xfrm>
            </p:grpSpPr>
            <p:sp>
              <p:nvSpPr>
                <p:cNvPr id="6432" name="Google Shape;6432;p85"/>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85"/>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4" name="Google Shape;6434;p85"/>
              <p:cNvGrpSpPr/>
              <p:nvPr/>
            </p:nvGrpSpPr>
            <p:grpSpPr>
              <a:xfrm>
                <a:off x="4044565" y="3103563"/>
                <a:ext cx="37783" cy="32451"/>
                <a:chOff x="4044565" y="3103563"/>
                <a:chExt cx="37783" cy="32451"/>
              </a:xfrm>
            </p:grpSpPr>
            <p:sp>
              <p:nvSpPr>
                <p:cNvPr id="6435" name="Google Shape;6435;p85"/>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85"/>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7" name="Google Shape;6437;p85"/>
              <p:cNvGrpSpPr/>
              <p:nvPr/>
            </p:nvGrpSpPr>
            <p:grpSpPr>
              <a:xfrm>
                <a:off x="4017454" y="3188237"/>
                <a:ext cx="37776" cy="32357"/>
                <a:chOff x="4017454" y="3188237"/>
                <a:chExt cx="37776" cy="32357"/>
              </a:xfrm>
            </p:grpSpPr>
            <p:sp>
              <p:nvSpPr>
                <p:cNvPr id="6438" name="Google Shape;6438;p85"/>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85"/>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0" name="Google Shape;6440;p85"/>
              <p:cNvGrpSpPr/>
              <p:nvPr/>
            </p:nvGrpSpPr>
            <p:grpSpPr>
              <a:xfrm>
                <a:off x="3921548" y="3157509"/>
                <a:ext cx="37783" cy="32357"/>
                <a:chOff x="3921548" y="3157509"/>
                <a:chExt cx="37783" cy="32357"/>
              </a:xfrm>
            </p:grpSpPr>
            <p:sp>
              <p:nvSpPr>
                <p:cNvPr id="6441" name="Google Shape;6441;p85"/>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85"/>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3" name="Google Shape;6443;p85"/>
              <p:cNvGrpSpPr/>
              <p:nvPr/>
            </p:nvGrpSpPr>
            <p:grpSpPr>
              <a:xfrm>
                <a:off x="3939056" y="3211620"/>
                <a:ext cx="37783" cy="32380"/>
                <a:chOff x="3939056" y="3211620"/>
                <a:chExt cx="37783" cy="32380"/>
              </a:xfrm>
            </p:grpSpPr>
            <p:sp>
              <p:nvSpPr>
                <p:cNvPr id="6444" name="Google Shape;6444;p85"/>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85"/>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6" name="Google Shape;6446;p85"/>
              <p:cNvGrpSpPr/>
              <p:nvPr/>
            </p:nvGrpSpPr>
            <p:grpSpPr>
              <a:xfrm>
                <a:off x="4176240" y="3136965"/>
                <a:ext cx="31405" cy="26930"/>
                <a:chOff x="4176240" y="3136965"/>
                <a:chExt cx="31405" cy="26930"/>
              </a:xfrm>
            </p:grpSpPr>
            <p:sp>
              <p:nvSpPr>
                <p:cNvPr id="6447" name="Google Shape;6447;p85"/>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85"/>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9" name="Google Shape;6449;p85"/>
              <p:cNvGrpSpPr/>
              <p:nvPr/>
            </p:nvGrpSpPr>
            <p:grpSpPr>
              <a:xfrm>
                <a:off x="4133148" y="3152593"/>
                <a:ext cx="31499" cy="27001"/>
                <a:chOff x="4133148" y="3152593"/>
                <a:chExt cx="31499" cy="27001"/>
              </a:xfrm>
            </p:grpSpPr>
            <p:sp>
              <p:nvSpPr>
                <p:cNvPr id="6450" name="Google Shape;6450;p85"/>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85"/>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2" name="Google Shape;6452;p85"/>
              <p:cNvGrpSpPr/>
              <p:nvPr/>
            </p:nvGrpSpPr>
            <p:grpSpPr>
              <a:xfrm>
                <a:off x="4220866" y="3073534"/>
                <a:ext cx="31499" cy="26898"/>
                <a:chOff x="4220866" y="3073534"/>
                <a:chExt cx="31499" cy="26898"/>
              </a:xfrm>
            </p:grpSpPr>
            <p:sp>
              <p:nvSpPr>
                <p:cNvPr id="6453" name="Google Shape;6453;p85"/>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85"/>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5" name="Google Shape;6455;p85"/>
              <p:cNvGrpSpPr/>
              <p:nvPr/>
            </p:nvGrpSpPr>
            <p:grpSpPr>
              <a:xfrm>
                <a:off x="3869702" y="3230323"/>
                <a:ext cx="31499" cy="26906"/>
                <a:chOff x="3869702" y="3230323"/>
                <a:chExt cx="31499" cy="26906"/>
              </a:xfrm>
            </p:grpSpPr>
            <p:sp>
              <p:nvSpPr>
                <p:cNvPr id="6456" name="Google Shape;6456;p85"/>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85"/>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58" name="Google Shape;6458;p85"/>
            <p:cNvGrpSpPr/>
            <p:nvPr/>
          </p:nvGrpSpPr>
          <p:grpSpPr>
            <a:xfrm>
              <a:off x="4271383" y="3065882"/>
              <a:ext cx="304556" cy="341663"/>
              <a:chOff x="4271383" y="3065882"/>
              <a:chExt cx="304556" cy="341663"/>
            </a:xfrm>
          </p:grpSpPr>
          <p:grpSp>
            <p:nvGrpSpPr>
              <p:cNvPr id="6459" name="Google Shape;6459;p85"/>
              <p:cNvGrpSpPr/>
              <p:nvPr/>
            </p:nvGrpSpPr>
            <p:grpSpPr>
              <a:xfrm>
                <a:off x="4293838" y="3078639"/>
                <a:ext cx="269353" cy="311973"/>
                <a:chOff x="4293838" y="3078639"/>
                <a:chExt cx="269353" cy="311973"/>
              </a:xfrm>
            </p:grpSpPr>
            <p:sp>
              <p:nvSpPr>
                <p:cNvPr id="6460" name="Google Shape;6460;p85"/>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85"/>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85"/>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85"/>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85"/>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85"/>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85"/>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85"/>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85"/>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85"/>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85"/>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85"/>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85"/>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85"/>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85"/>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85"/>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85"/>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7" name="Google Shape;6477;p85"/>
              <p:cNvGrpSpPr/>
              <p:nvPr/>
            </p:nvGrpSpPr>
            <p:grpSpPr>
              <a:xfrm>
                <a:off x="4538164" y="3342061"/>
                <a:ext cx="37776" cy="32380"/>
                <a:chOff x="4538164" y="3342061"/>
                <a:chExt cx="37776" cy="32380"/>
              </a:xfrm>
            </p:grpSpPr>
            <p:sp>
              <p:nvSpPr>
                <p:cNvPr id="6478" name="Google Shape;6478;p85"/>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85"/>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0" name="Google Shape;6480;p85"/>
              <p:cNvGrpSpPr/>
              <p:nvPr/>
            </p:nvGrpSpPr>
            <p:grpSpPr>
              <a:xfrm>
                <a:off x="4271383" y="3194742"/>
                <a:ext cx="37783" cy="32420"/>
                <a:chOff x="4271383" y="3194742"/>
                <a:chExt cx="37783" cy="32420"/>
              </a:xfrm>
            </p:grpSpPr>
            <p:sp>
              <p:nvSpPr>
                <p:cNvPr id="6481" name="Google Shape;6481;p85"/>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85"/>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3" name="Google Shape;6483;p85"/>
              <p:cNvGrpSpPr/>
              <p:nvPr/>
            </p:nvGrpSpPr>
            <p:grpSpPr>
              <a:xfrm>
                <a:off x="4284416" y="3084058"/>
                <a:ext cx="37783" cy="32357"/>
                <a:chOff x="4284416" y="3084058"/>
                <a:chExt cx="37783" cy="32357"/>
              </a:xfrm>
            </p:grpSpPr>
            <p:sp>
              <p:nvSpPr>
                <p:cNvPr id="6484" name="Google Shape;6484;p85"/>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85"/>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6" name="Google Shape;6486;p85"/>
              <p:cNvGrpSpPr/>
              <p:nvPr/>
            </p:nvGrpSpPr>
            <p:grpSpPr>
              <a:xfrm>
                <a:off x="4478697" y="3297561"/>
                <a:ext cx="37776" cy="32451"/>
                <a:chOff x="4478697" y="3297561"/>
                <a:chExt cx="37776" cy="32451"/>
              </a:xfrm>
            </p:grpSpPr>
            <p:sp>
              <p:nvSpPr>
                <p:cNvPr id="6487" name="Google Shape;6487;p85"/>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85"/>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9" name="Google Shape;6489;p85"/>
              <p:cNvGrpSpPr/>
              <p:nvPr/>
            </p:nvGrpSpPr>
            <p:grpSpPr>
              <a:xfrm>
                <a:off x="4411813" y="3331711"/>
                <a:ext cx="37776" cy="32451"/>
                <a:chOff x="4411813" y="3331711"/>
                <a:chExt cx="37776" cy="32451"/>
              </a:xfrm>
            </p:grpSpPr>
            <p:sp>
              <p:nvSpPr>
                <p:cNvPr id="6490" name="Google Shape;6490;p85"/>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85"/>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2" name="Google Shape;6492;p85"/>
              <p:cNvGrpSpPr/>
              <p:nvPr/>
            </p:nvGrpSpPr>
            <p:grpSpPr>
              <a:xfrm>
                <a:off x="4337984" y="3375188"/>
                <a:ext cx="37776" cy="32357"/>
                <a:chOff x="4337984" y="3375188"/>
                <a:chExt cx="37776" cy="32357"/>
              </a:xfrm>
            </p:grpSpPr>
            <p:sp>
              <p:nvSpPr>
                <p:cNvPr id="6493" name="Google Shape;6493;p85"/>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85"/>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5" name="Google Shape;6495;p85"/>
              <p:cNvGrpSpPr/>
              <p:nvPr/>
            </p:nvGrpSpPr>
            <p:grpSpPr>
              <a:xfrm>
                <a:off x="4494867" y="3090530"/>
                <a:ext cx="37878" cy="32451"/>
                <a:chOff x="4494867" y="3090530"/>
                <a:chExt cx="37878" cy="32451"/>
              </a:xfrm>
            </p:grpSpPr>
            <p:sp>
              <p:nvSpPr>
                <p:cNvPr id="6496" name="Google Shape;6496;p85"/>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85"/>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8" name="Google Shape;6498;p85"/>
              <p:cNvGrpSpPr/>
              <p:nvPr/>
            </p:nvGrpSpPr>
            <p:grpSpPr>
              <a:xfrm>
                <a:off x="4525124" y="3207774"/>
                <a:ext cx="37783" cy="32420"/>
                <a:chOff x="4525124" y="3207774"/>
                <a:chExt cx="37783" cy="32420"/>
              </a:xfrm>
            </p:grpSpPr>
            <p:sp>
              <p:nvSpPr>
                <p:cNvPr id="6499" name="Google Shape;6499;p85"/>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85"/>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1" name="Google Shape;6501;p85"/>
              <p:cNvGrpSpPr/>
              <p:nvPr/>
            </p:nvGrpSpPr>
            <p:grpSpPr>
              <a:xfrm>
                <a:off x="4440544" y="3176479"/>
                <a:ext cx="31499" cy="26898"/>
                <a:chOff x="4440544" y="3176479"/>
                <a:chExt cx="31499" cy="26898"/>
              </a:xfrm>
            </p:grpSpPr>
            <p:sp>
              <p:nvSpPr>
                <p:cNvPr id="6502" name="Google Shape;6502;p85"/>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85"/>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4" name="Google Shape;6504;p85"/>
              <p:cNvGrpSpPr/>
              <p:nvPr/>
            </p:nvGrpSpPr>
            <p:grpSpPr>
              <a:xfrm>
                <a:off x="4350545" y="3156400"/>
                <a:ext cx="31405" cy="27001"/>
                <a:chOff x="4350545" y="3156400"/>
                <a:chExt cx="31405" cy="27001"/>
              </a:xfrm>
            </p:grpSpPr>
            <p:sp>
              <p:nvSpPr>
                <p:cNvPr id="6505" name="Google Shape;6505;p85"/>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85"/>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7" name="Google Shape;6507;p85"/>
              <p:cNvGrpSpPr/>
              <p:nvPr/>
            </p:nvGrpSpPr>
            <p:grpSpPr>
              <a:xfrm>
                <a:off x="4376703" y="3255058"/>
                <a:ext cx="31405" cy="27001"/>
                <a:chOff x="4376703" y="3255058"/>
                <a:chExt cx="31405" cy="27001"/>
              </a:xfrm>
            </p:grpSpPr>
            <p:sp>
              <p:nvSpPr>
                <p:cNvPr id="6508" name="Google Shape;6508;p85"/>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85"/>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0" name="Google Shape;6510;p85"/>
              <p:cNvGrpSpPr/>
              <p:nvPr/>
            </p:nvGrpSpPr>
            <p:grpSpPr>
              <a:xfrm>
                <a:off x="4331322" y="3283656"/>
                <a:ext cx="31405" cy="26945"/>
                <a:chOff x="4331322" y="3283656"/>
                <a:chExt cx="31405" cy="26945"/>
              </a:xfrm>
            </p:grpSpPr>
            <p:sp>
              <p:nvSpPr>
                <p:cNvPr id="6511" name="Google Shape;6511;p85"/>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85"/>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3" name="Google Shape;6513;p85"/>
              <p:cNvGrpSpPr/>
              <p:nvPr/>
            </p:nvGrpSpPr>
            <p:grpSpPr>
              <a:xfrm>
                <a:off x="4380510" y="3065882"/>
                <a:ext cx="31405" cy="26938"/>
                <a:chOff x="4380510" y="3065882"/>
                <a:chExt cx="31405" cy="26938"/>
              </a:xfrm>
            </p:grpSpPr>
            <p:sp>
              <p:nvSpPr>
                <p:cNvPr id="6514" name="Google Shape;6514;p85"/>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85"/>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16" name="Google Shape;6516;p85"/>
            <p:cNvGrpSpPr/>
            <p:nvPr/>
          </p:nvGrpSpPr>
          <p:grpSpPr>
            <a:xfrm>
              <a:off x="4558998" y="3188237"/>
              <a:ext cx="1280131" cy="1052746"/>
              <a:chOff x="4558998" y="3188237"/>
              <a:chExt cx="1280131" cy="1052746"/>
            </a:xfrm>
          </p:grpSpPr>
          <p:sp>
            <p:nvSpPr>
              <p:cNvPr id="6517" name="Google Shape;6517;p85"/>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18" name="Google Shape;6518;p85"/>
              <p:cNvGrpSpPr/>
              <p:nvPr/>
            </p:nvGrpSpPr>
            <p:grpSpPr>
              <a:xfrm>
                <a:off x="4579164" y="3203653"/>
                <a:ext cx="1244833" cy="1020397"/>
                <a:chOff x="4579164" y="3203653"/>
                <a:chExt cx="1244833" cy="1020397"/>
              </a:xfrm>
            </p:grpSpPr>
            <p:sp>
              <p:nvSpPr>
                <p:cNvPr id="6519" name="Google Shape;6519;p85"/>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85"/>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21" name="Google Shape;6521;p85"/>
                <p:cNvGrpSpPr/>
                <p:nvPr/>
              </p:nvGrpSpPr>
              <p:grpSpPr>
                <a:xfrm>
                  <a:off x="4579164" y="3203653"/>
                  <a:ext cx="1244833" cy="1020397"/>
                  <a:chOff x="4579164" y="3203653"/>
                  <a:chExt cx="1244833" cy="1020397"/>
                </a:xfrm>
              </p:grpSpPr>
              <p:sp>
                <p:nvSpPr>
                  <p:cNvPr id="6522" name="Google Shape;6522;p85"/>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85"/>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24" name="Google Shape;6524;p85"/>
                  <p:cNvGrpSpPr/>
                  <p:nvPr/>
                </p:nvGrpSpPr>
                <p:grpSpPr>
                  <a:xfrm>
                    <a:off x="4579164" y="3203653"/>
                    <a:ext cx="1244833" cy="1020397"/>
                    <a:chOff x="4579164" y="3203653"/>
                    <a:chExt cx="1244833" cy="1020397"/>
                  </a:xfrm>
                </p:grpSpPr>
                <p:sp>
                  <p:nvSpPr>
                    <p:cNvPr id="6525" name="Google Shape;6525;p85"/>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85"/>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85"/>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85"/>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85"/>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85"/>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85"/>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85"/>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33" name="Google Shape;6533;p85"/>
                    <p:cNvGrpSpPr/>
                    <p:nvPr/>
                  </p:nvGrpSpPr>
                  <p:grpSpPr>
                    <a:xfrm>
                      <a:off x="4579164" y="3203653"/>
                      <a:ext cx="1244833" cy="1020397"/>
                      <a:chOff x="4579164" y="3203653"/>
                      <a:chExt cx="1244833" cy="1020397"/>
                    </a:xfrm>
                  </p:grpSpPr>
                  <p:sp>
                    <p:nvSpPr>
                      <p:cNvPr id="6534" name="Google Shape;6534;p85"/>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85"/>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85"/>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85"/>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85"/>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85"/>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85"/>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85"/>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85"/>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85"/>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85"/>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85"/>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85"/>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85"/>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48" name="Google Shape;6548;p85"/>
                      <p:cNvGrpSpPr/>
                      <p:nvPr/>
                    </p:nvGrpSpPr>
                    <p:grpSpPr>
                      <a:xfrm>
                        <a:off x="4579164" y="3203653"/>
                        <a:ext cx="1244833" cy="1020397"/>
                        <a:chOff x="4579164" y="3203653"/>
                        <a:chExt cx="1244833" cy="1020397"/>
                      </a:xfrm>
                    </p:grpSpPr>
                    <p:sp>
                      <p:nvSpPr>
                        <p:cNvPr id="6549" name="Google Shape;6549;p85"/>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85"/>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85"/>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85"/>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85"/>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85"/>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85"/>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85"/>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85"/>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85"/>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85"/>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85"/>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85"/>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85"/>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85"/>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85"/>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85"/>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85"/>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85"/>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85"/>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85"/>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85"/>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85"/>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85"/>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73" name="Google Shape;6573;p85"/>
                        <p:cNvGrpSpPr/>
                        <p:nvPr/>
                      </p:nvGrpSpPr>
                      <p:grpSpPr>
                        <a:xfrm>
                          <a:off x="4579164" y="3203653"/>
                          <a:ext cx="1244833" cy="1020397"/>
                          <a:chOff x="4579164" y="3203653"/>
                          <a:chExt cx="1244833" cy="1020397"/>
                        </a:xfrm>
                      </p:grpSpPr>
                      <p:sp>
                        <p:nvSpPr>
                          <p:cNvPr id="6574" name="Google Shape;6574;p85"/>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75" name="Google Shape;6575;p85"/>
                          <p:cNvGrpSpPr/>
                          <p:nvPr/>
                        </p:nvGrpSpPr>
                        <p:grpSpPr>
                          <a:xfrm>
                            <a:off x="4579164" y="3203653"/>
                            <a:ext cx="1244833" cy="1020397"/>
                            <a:chOff x="4579164" y="3203653"/>
                            <a:chExt cx="1244833" cy="1020397"/>
                          </a:xfrm>
                        </p:grpSpPr>
                        <p:sp>
                          <p:nvSpPr>
                            <p:cNvPr id="6576" name="Google Shape;6576;p85"/>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85"/>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85"/>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85"/>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85"/>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85"/>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85"/>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83" name="Google Shape;6583;p85"/>
                            <p:cNvGrpSpPr/>
                            <p:nvPr/>
                          </p:nvGrpSpPr>
                          <p:grpSpPr>
                            <a:xfrm>
                              <a:off x="4579164" y="3203653"/>
                              <a:ext cx="1244833" cy="1020397"/>
                              <a:chOff x="4579164" y="3203653"/>
                              <a:chExt cx="1244833" cy="1020397"/>
                            </a:xfrm>
                          </p:grpSpPr>
                          <p:sp>
                            <p:nvSpPr>
                              <p:cNvPr id="6584" name="Google Shape;6584;p85"/>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85"/>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85"/>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85"/>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85"/>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85"/>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85"/>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85"/>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85"/>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85"/>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85"/>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85"/>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85"/>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97" name="Google Shape;6597;p85"/>
                              <p:cNvGrpSpPr/>
                              <p:nvPr/>
                            </p:nvGrpSpPr>
                            <p:grpSpPr>
                              <a:xfrm>
                                <a:off x="4579164" y="3203653"/>
                                <a:ext cx="1244833" cy="1020397"/>
                                <a:chOff x="4579164" y="3203653"/>
                                <a:chExt cx="1244833" cy="1020397"/>
                              </a:xfrm>
                            </p:grpSpPr>
                            <p:sp>
                              <p:nvSpPr>
                                <p:cNvPr id="6598" name="Google Shape;6598;p85"/>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85"/>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85"/>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85"/>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85"/>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85"/>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85"/>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05" name="Google Shape;6605;p85"/>
                                <p:cNvGrpSpPr/>
                                <p:nvPr/>
                              </p:nvGrpSpPr>
                              <p:grpSpPr>
                                <a:xfrm>
                                  <a:off x="4579164" y="3203653"/>
                                  <a:ext cx="1244833" cy="1020397"/>
                                  <a:chOff x="4579164" y="3203653"/>
                                  <a:chExt cx="1244833" cy="1020397"/>
                                </a:xfrm>
                              </p:grpSpPr>
                              <p:sp>
                                <p:nvSpPr>
                                  <p:cNvPr id="6606" name="Google Shape;6606;p85"/>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85"/>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85"/>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85"/>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85"/>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11" name="Google Shape;6611;p85"/>
                                  <p:cNvGrpSpPr/>
                                  <p:nvPr/>
                                </p:nvGrpSpPr>
                                <p:grpSpPr>
                                  <a:xfrm>
                                    <a:off x="4579164" y="3203653"/>
                                    <a:ext cx="1244833" cy="1020397"/>
                                    <a:chOff x="4579164" y="3203653"/>
                                    <a:chExt cx="1244833" cy="1020397"/>
                                  </a:xfrm>
                                </p:grpSpPr>
                                <p:sp>
                                  <p:nvSpPr>
                                    <p:cNvPr id="6612" name="Google Shape;6612;p85"/>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85"/>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85"/>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85"/>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6616" name="Google Shape;6616;p85"/>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85"/>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85"/>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619" name="Google Shape;6619;p85"/>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6620" name="Google Shape;6620;p85"/>
              <p:cNvGrpSpPr/>
              <p:nvPr/>
            </p:nvGrpSpPr>
            <p:grpSpPr>
              <a:xfrm>
                <a:off x="4595437" y="3598775"/>
                <a:ext cx="37776" cy="32451"/>
                <a:chOff x="4595437" y="3598775"/>
                <a:chExt cx="37776" cy="32451"/>
              </a:xfrm>
            </p:grpSpPr>
            <p:sp>
              <p:nvSpPr>
                <p:cNvPr id="6621" name="Google Shape;6621;p85"/>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85"/>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3" name="Google Shape;6623;p85"/>
              <p:cNvGrpSpPr/>
              <p:nvPr/>
            </p:nvGrpSpPr>
            <p:grpSpPr>
              <a:xfrm>
                <a:off x="4641864" y="3524443"/>
                <a:ext cx="37776" cy="32380"/>
                <a:chOff x="4641864" y="3524443"/>
                <a:chExt cx="37776" cy="32380"/>
              </a:xfrm>
            </p:grpSpPr>
            <p:sp>
              <p:nvSpPr>
                <p:cNvPr id="6624" name="Google Shape;6624;p85"/>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85"/>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6" name="Google Shape;6626;p85"/>
              <p:cNvGrpSpPr/>
              <p:nvPr/>
            </p:nvGrpSpPr>
            <p:grpSpPr>
              <a:xfrm>
                <a:off x="4648431" y="3893901"/>
                <a:ext cx="37776" cy="32357"/>
                <a:chOff x="4648431" y="3893901"/>
                <a:chExt cx="37776" cy="32357"/>
              </a:xfrm>
            </p:grpSpPr>
            <p:sp>
              <p:nvSpPr>
                <p:cNvPr id="6627" name="Google Shape;6627;p85"/>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85"/>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9" name="Google Shape;6629;p85"/>
              <p:cNvGrpSpPr/>
              <p:nvPr/>
            </p:nvGrpSpPr>
            <p:grpSpPr>
              <a:xfrm>
                <a:off x="4567752" y="3722908"/>
                <a:ext cx="37870" cy="32380"/>
                <a:chOff x="4567752" y="3722908"/>
                <a:chExt cx="37870" cy="32380"/>
              </a:xfrm>
            </p:grpSpPr>
            <p:sp>
              <p:nvSpPr>
                <p:cNvPr id="6630" name="Google Shape;6630;p85"/>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85"/>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2" name="Google Shape;6632;p85"/>
              <p:cNvGrpSpPr/>
              <p:nvPr/>
            </p:nvGrpSpPr>
            <p:grpSpPr>
              <a:xfrm>
                <a:off x="4617506" y="3652052"/>
                <a:ext cx="37783" cy="32357"/>
                <a:chOff x="4617506" y="3652052"/>
                <a:chExt cx="37783" cy="32357"/>
              </a:xfrm>
            </p:grpSpPr>
            <p:sp>
              <p:nvSpPr>
                <p:cNvPr id="6633" name="Google Shape;6633;p85"/>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85"/>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5" name="Google Shape;6635;p85"/>
              <p:cNvGrpSpPr/>
              <p:nvPr/>
            </p:nvGrpSpPr>
            <p:grpSpPr>
              <a:xfrm>
                <a:off x="4739005" y="3554149"/>
                <a:ext cx="37870" cy="32357"/>
                <a:chOff x="4739005" y="3554149"/>
                <a:chExt cx="37870" cy="32357"/>
              </a:xfrm>
            </p:grpSpPr>
            <p:sp>
              <p:nvSpPr>
                <p:cNvPr id="6636" name="Google Shape;6636;p85"/>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85"/>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8" name="Google Shape;6638;p85"/>
              <p:cNvGrpSpPr/>
              <p:nvPr/>
            </p:nvGrpSpPr>
            <p:grpSpPr>
              <a:xfrm>
                <a:off x="4806557" y="3630258"/>
                <a:ext cx="37776" cy="32364"/>
                <a:chOff x="4806557" y="3630258"/>
                <a:chExt cx="37776" cy="32364"/>
              </a:xfrm>
            </p:grpSpPr>
            <p:sp>
              <p:nvSpPr>
                <p:cNvPr id="6639" name="Google Shape;6639;p85"/>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85"/>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1" name="Google Shape;6641;p85"/>
              <p:cNvGrpSpPr/>
              <p:nvPr/>
            </p:nvGrpSpPr>
            <p:grpSpPr>
              <a:xfrm>
                <a:off x="4737007" y="4004357"/>
                <a:ext cx="37870" cy="32357"/>
                <a:chOff x="4737007" y="4004357"/>
                <a:chExt cx="37870" cy="32357"/>
              </a:xfrm>
            </p:grpSpPr>
            <p:sp>
              <p:nvSpPr>
                <p:cNvPr id="6642" name="Google Shape;6642;p85"/>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85"/>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4" name="Google Shape;6644;p85"/>
              <p:cNvGrpSpPr/>
              <p:nvPr/>
            </p:nvGrpSpPr>
            <p:grpSpPr>
              <a:xfrm>
                <a:off x="4773634" y="4208627"/>
                <a:ext cx="37776" cy="32357"/>
                <a:chOff x="4773634" y="4208627"/>
                <a:chExt cx="37776" cy="32357"/>
              </a:xfrm>
            </p:grpSpPr>
            <p:sp>
              <p:nvSpPr>
                <p:cNvPr id="6645" name="Google Shape;6645;p85"/>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85"/>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7" name="Google Shape;6647;p85"/>
              <p:cNvGrpSpPr/>
              <p:nvPr/>
            </p:nvGrpSpPr>
            <p:grpSpPr>
              <a:xfrm>
                <a:off x="4888282" y="4074764"/>
                <a:ext cx="37776" cy="32451"/>
                <a:chOff x="4888282" y="4074764"/>
                <a:chExt cx="37776" cy="32451"/>
              </a:xfrm>
            </p:grpSpPr>
            <p:sp>
              <p:nvSpPr>
                <p:cNvPr id="6648" name="Google Shape;6648;p85"/>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85"/>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0" name="Google Shape;6650;p85"/>
              <p:cNvGrpSpPr/>
              <p:nvPr/>
            </p:nvGrpSpPr>
            <p:grpSpPr>
              <a:xfrm>
                <a:off x="4901315" y="3804271"/>
                <a:ext cx="37776" cy="32364"/>
                <a:chOff x="4901315" y="3804271"/>
                <a:chExt cx="37776" cy="32364"/>
              </a:xfrm>
            </p:grpSpPr>
            <p:sp>
              <p:nvSpPr>
                <p:cNvPr id="6651" name="Google Shape;6651;p85"/>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85"/>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3" name="Google Shape;6653;p85"/>
              <p:cNvGrpSpPr/>
              <p:nvPr/>
            </p:nvGrpSpPr>
            <p:grpSpPr>
              <a:xfrm>
                <a:off x="4866394" y="3715035"/>
                <a:ext cx="37846" cy="32357"/>
                <a:chOff x="4866394" y="3715035"/>
                <a:chExt cx="37846" cy="32357"/>
              </a:xfrm>
            </p:grpSpPr>
            <p:sp>
              <p:nvSpPr>
                <p:cNvPr id="6654" name="Google Shape;6654;p85"/>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85"/>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6" name="Google Shape;6656;p85"/>
              <p:cNvGrpSpPr/>
              <p:nvPr/>
            </p:nvGrpSpPr>
            <p:grpSpPr>
              <a:xfrm>
                <a:off x="4979233" y="3839798"/>
                <a:ext cx="37878" cy="32420"/>
                <a:chOff x="4979233" y="3839798"/>
                <a:chExt cx="37878" cy="32420"/>
              </a:xfrm>
            </p:grpSpPr>
            <p:sp>
              <p:nvSpPr>
                <p:cNvPr id="6657" name="Google Shape;6657;p85"/>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85"/>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9" name="Google Shape;6659;p85"/>
              <p:cNvGrpSpPr/>
              <p:nvPr/>
            </p:nvGrpSpPr>
            <p:grpSpPr>
              <a:xfrm>
                <a:off x="4790662" y="3679147"/>
                <a:ext cx="37783" cy="32380"/>
                <a:chOff x="4790662" y="3679147"/>
                <a:chExt cx="37783" cy="32380"/>
              </a:xfrm>
            </p:grpSpPr>
            <p:sp>
              <p:nvSpPr>
                <p:cNvPr id="6660" name="Google Shape;6660;p85"/>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85"/>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2" name="Google Shape;6662;p85"/>
              <p:cNvGrpSpPr/>
              <p:nvPr/>
            </p:nvGrpSpPr>
            <p:grpSpPr>
              <a:xfrm>
                <a:off x="4857263" y="3557861"/>
                <a:ext cx="37776" cy="32357"/>
                <a:chOff x="4857263" y="3557861"/>
                <a:chExt cx="37776" cy="32357"/>
              </a:xfrm>
            </p:grpSpPr>
            <p:sp>
              <p:nvSpPr>
                <p:cNvPr id="6663" name="Google Shape;6663;p85"/>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85"/>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5" name="Google Shape;6665;p85"/>
              <p:cNvGrpSpPr/>
              <p:nvPr/>
            </p:nvGrpSpPr>
            <p:grpSpPr>
              <a:xfrm>
                <a:off x="4883902" y="3648033"/>
                <a:ext cx="37783" cy="32380"/>
                <a:chOff x="4883902" y="3648033"/>
                <a:chExt cx="37783" cy="32380"/>
              </a:xfrm>
            </p:grpSpPr>
            <p:sp>
              <p:nvSpPr>
                <p:cNvPr id="6666" name="Google Shape;6666;p85"/>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85"/>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8" name="Google Shape;6668;p85"/>
              <p:cNvGrpSpPr/>
              <p:nvPr/>
            </p:nvGrpSpPr>
            <p:grpSpPr>
              <a:xfrm>
                <a:off x="4907780" y="3347220"/>
                <a:ext cx="37878" cy="32357"/>
                <a:chOff x="4907780" y="3347220"/>
                <a:chExt cx="37878" cy="32357"/>
              </a:xfrm>
            </p:grpSpPr>
            <p:sp>
              <p:nvSpPr>
                <p:cNvPr id="6669" name="Google Shape;6669;p85"/>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85"/>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1" name="Google Shape;6671;p85"/>
              <p:cNvGrpSpPr/>
              <p:nvPr/>
            </p:nvGrpSpPr>
            <p:grpSpPr>
              <a:xfrm>
                <a:off x="5065048" y="3738150"/>
                <a:ext cx="37783" cy="32364"/>
                <a:chOff x="5065048" y="3738150"/>
                <a:chExt cx="37783" cy="32364"/>
              </a:xfrm>
            </p:grpSpPr>
            <p:sp>
              <p:nvSpPr>
                <p:cNvPr id="6672" name="Google Shape;6672;p85"/>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85"/>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4" name="Google Shape;6674;p85"/>
              <p:cNvGrpSpPr/>
              <p:nvPr/>
            </p:nvGrpSpPr>
            <p:grpSpPr>
              <a:xfrm>
                <a:off x="5071616" y="3284615"/>
                <a:ext cx="37783" cy="32357"/>
                <a:chOff x="5071616" y="3284615"/>
                <a:chExt cx="37783" cy="32357"/>
              </a:xfrm>
            </p:grpSpPr>
            <p:sp>
              <p:nvSpPr>
                <p:cNvPr id="6675" name="Google Shape;6675;p85"/>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85"/>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7" name="Google Shape;6677;p85"/>
              <p:cNvGrpSpPr/>
              <p:nvPr/>
            </p:nvGrpSpPr>
            <p:grpSpPr>
              <a:xfrm>
                <a:off x="5389291" y="3759921"/>
                <a:ext cx="37783" cy="32380"/>
                <a:chOff x="5389291" y="3759921"/>
                <a:chExt cx="37783" cy="32380"/>
              </a:xfrm>
            </p:grpSpPr>
            <p:sp>
              <p:nvSpPr>
                <p:cNvPr id="6678" name="Google Shape;6678;p85"/>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85"/>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0" name="Google Shape;6680;p85"/>
              <p:cNvGrpSpPr/>
              <p:nvPr/>
            </p:nvGrpSpPr>
            <p:grpSpPr>
              <a:xfrm>
                <a:off x="5431534" y="3632932"/>
                <a:ext cx="37878" cy="32451"/>
                <a:chOff x="5431534" y="3632932"/>
                <a:chExt cx="37878" cy="32451"/>
              </a:xfrm>
            </p:grpSpPr>
            <p:sp>
              <p:nvSpPr>
                <p:cNvPr id="6681" name="Google Shape;6681;p85"/>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85"/>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3" name="Google Shape;6683;p85"/>
              <p:cNvGrpSpPr/>
              <p:nvPr/>
            </p:nvGrpSpPr>
            <p:grpSpPr>
              <a:xfrm>
                <a:off x="5540755" y="3544829"/>
                <a:ext cx="37783" cy="32357"/>
                <a:chOff x="5540755" y="3544829"/>
                <a:chExt cx="37783" cy="32357"/>
              </a:xfrm>
            </p:grpSpPr>
            <p:sp>
              <p:nvSpPr>
                <p:cNvPr id="6684" name="Google Shape;6684;p85"/>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85"/>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6" name="Google Shape;6686;p85"/>
              <p:cNvGrpSpPr/>
              <p:nvPr/>
            </p:nvGrpSpPr>
            <p:grpSpPr>
              <a:xfrm>
                <a:off x="5579293" y="3412107"/>
                <a:ext cx="37776" cy="32357"/>
                <a:chOff x="5579293" y="3412107"/>
                <a:chExt cx="37776" cy="32357"/>
              </a:xfrm>
            </p:grpSpPr>
            <p:sp>
              <p:nvSpPr>
                <p:cNvPr id="6687" name="Google Shape;6687;p85"/>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85"/>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9" name="Google Shape;6689;p85"/>
              <p:cNvGrpSpPr/>
              <p:nvPr/>
            </p:nvGrpSpPr>
            <p:grpSpPr>
              <a:xfrm>
                <a:off x="5801346" y="3284615"/>
                <a:ext cx="37783" cy="32357"/>
                <a:chOff x="5801346" y="3284615"/>
                <a:chExt cx="37783" cy="32357"/>
              </a:xfrm>
            </p:grpSpPr>
            <p:sp>
              <p:nvSpPr>
                <p:cNvPr id="6690" name="Google Shape;6690;p85"/>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85"/>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2" name="Google Shape;6692;p85"/>
              <p:cNvGrpSpPr/>
              <p:nvPr/>
            </p:nvGrpSpPr>
            <p:grpSpPr>
              <a:xfrm>
                <a:off x="5763578" y="3399067"/>
                <a:ext cx="37776" cy="32364"/>
                <a:chOff x="5763578" y="3399067"/>
                <a:chExt cx="37776" cy="32364"/>
              </a:xfrm>
            </p:grpSpPr>
            <p:sp>
              <p:nvSpPr>
                <p:cNvPr id="6693" name="Google Shape;6693;p85"/>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85"/>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5" name="Google Shape;6695;p85"/>
              <p:cNvGrpSpPr/>
              <p:nvPr/>
            </p:nvGrpSpPr>
            <p:grpSpPr>
              <a:xfrm>
                <a:off x="5395858" y="3230952"/>
                <a:ext cx="37776" cy="32364"/>
                <a:chOff x="5395858" y="3230952"/>
                <a:chExt cx="37776" cy="32364"/>
              </a:xfrm>
            </p:grpSpPr>
            <p:sp>
              <p:nvSpPr>
                <p:cNvPr id="6696" name="Google Shape;6696;p85"/>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85"/>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8" name="Google Shape;6698;p85"/>
              <p:cNvGrpSpPr/>
              <p:nvPr/>
            </p:nvGrpSpPr>
            <p:grpSpPr>
              <a:xfrm>
                <a:off x="5264088" y="3188237"/>
                <a:ext cx="37776" cy="32357"/>
                <a:chOff x="5264088" y="3188237"/>
                <a:chExt cx="37776" cy="32357"/>
              </a:xfrm>
            </p:grpSpPr>
            <p:sp>
              <p:nvSpPr>
                <p:cNvPr id="6699" name="Google Shape;6699;p85"/>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85"/>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1" name="Google Shape;6701;p85"/>
              <p:cNvGrpSpPr/>
              <p:nvPr/>
            </p:nvGrpSpPr>
            <p:grpSpPr>
              <a:xfrm>
                <a:off x="5585758" y="3237425"/>
                <a:ext cx="37878" cy="32357"/>
                <a:chOff x="5585758" y="3237425"/>
                <a:chExt cx="37878" cy="32357"/>
              </a:xfrm>
            </p:grpSpPr>
            <p:sp>
              <p:nvSpPr>
                <p:cNvPr id="6702" name="Google Shape;6702;p85"/>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85"/>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4" name="Google Shape;6704;p85"/>
              <p:cNvGrpSpPr/>
              <p:nvPr/>
            </p:nvGrpSpPr>
            <p:grpSpPr>
              <a:xfrm>
                <a:off x="4874196" y="3291088"/>
                <a:ext cx="37878" cy="32451"/>
                <a:chOff x="4874196" y="3291088"/>
                <a:chExt cx="37878" cy="32451"/>
              </a:xfrm>
            </p:grpSpPr>
            <p:sp>
              <p:nvSpPr>
                <p:cNvPr id="6705" name="Google Shape;6705;p85"/>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85"/>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7" name="Google Shape;6707;p85"/>
              <p:cNvGrpSpPr/>
              <p:nvPr/>
            </p:nvGrpSpPr>
            <p:grpSpPr>
              <a:xfrm>
                <a:off x="5197770" y="3785466"/>
                <a:ext cx="37783" cy="32427"/>
                <a:chOff x="5197770" y="3785466"/>
                <a:chExt cx="37783" cy="32427"/>
              </a:xfrm>
            </p:grpSpPr>
            <p:sp>
              <p:nvSpPr>
                <p:cNvPr id="6708" name="Google Shape;6708;p85"/>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85"/>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0" name="Google Shape;6710;p85"/>
              <p:cNvGrpSpPr/>
              <p:nvPr/>
            </p:nvGrpSpPr>
            <p:grpSpPr>
              <a:xfrm>
                <a:off x="5177699" y="3492117"/>
                <a:ext cx="37776" cy="32357"/>
                <a:chOff x="5177699" y="3492117"/>
                <a:chExt cx="37776" cy="32357"/>
              </a:xfrm>
            </p:grpSpPr>
            <p:sp>
              <p:nvSpPr>
                <p:cNvPr id="6711" name="Google Shape;6711;p85"/>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85"/>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3" name="Google Shape;6713;p85"/>
              <p:cNvGrpSpPr/>
              <p:nvPr/>
            </p:nvGrpSpPr>
            <p:grpSpPr>
              <a:xfrm>
                <a:off x="5349431" y="3622346"/>
                <a:ext cx="37870" cy="32380"/>
                <a:chOff x="5349431" y="3622346"/>
                <a:chExt cx="37870" cy="32380"/>
              </a:xfrm>
            </p:grpSpPr>
            <p:sp>
              <p:nvSpPr>
                <p:cNvPr id="6714" name="Google Shape;6714;p85"/>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85"/>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6" name="Google Shape;6716;p85"/>
              <p:cNvGrpSpPr/>
              <p:nvPr/>
            </p:nvGrpSpPr>
            <p:grpSpPr>
              <a:xfrm>
                <a:off x="5068855" y="3563980"/>
                <a:ext cx="53954" cy="46223"/>
                <a:chOff x="5068855" y="3563980"/>
                <a:chExt cx="53954" cy="46223"/>
              </a:xfrm>
            </p:grpSpPr>
            <p:sp>
              <p:nvSpPr>
                <p:cNvPr id="6717" name="Google Shape;6717;p85"/>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85"/>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9" name="Google Shape;6719;p85"/>
              <p:cNvGrpSpPr/>
              <p:nvPr/>
            </p:nvGrpSpPr>
            <p:grpSpPr>
              <a:xfrm>
                <a:off x="5037654" y="3392507"/>
                <a:ext cx="37870" cy="32451"/>
                <a:chOff x="5037654" y="3392507"/>
                <a:chExt cx="37870" cy="32451"/>
              </a:xfrm>
            </p:grpSpPr>
            <p:sp>
              <p:nvSpPr>
                <p:cNvPr id="6720" name="Google Shape;6720;p85"/>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85"/>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2" name="Google Shape;6722;p85"/>
              <p:cNvGrpSpPr/>
              <p:nvPr/>
            </p:nvGrpSpPr>
            <p:grpSpPr>
              <a:xfrm>
                <a:off x="5456560" y="3368629"/>
                <a:ext cx="37870" cy="32451"/>
                <a:chOff x="5456560" y="3368629"/>
                <a:chExt cx="37870" cy="32451"/>
              </a:xfrm>
            </p:grpSpPr>
            <p:sp>
              <p:nvSpPr>
                <p:cNvPr id="6723" name="Google Shape;6723;p85"/>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85"/>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5" name="Google Shape;6725;p85"/>
              <p:cNvGrpSpPr/>
              <p:nvPr/>
            </p:nvGrpSpPr>
            <p:grpSpPr>
              <a:xfrm>
                <a:off x="4755749" y="3501516"/>
                <a:ext cx="46246" cy="39608"/>
                <a:chOff x="4755749" y="3501516"/>
                <a:chExt cx="46246" cy="39608"/>
              </a:xfrm>
            </p:grpSpPr>
            <p:sp>
              <p:nvSpPr>
                <p:cNvPr id="6726" name="Google Shape;6726;p85"/>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85"/>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8" name="Google Shape;6728;p85"/>
              <p:cNvGrpSpPr/>
              <p:nvPr/>
            </p:nvGrpSpPr>
            <p:grpSpPr>
              <a:xfrm>
                <a:off x="4681346" y="3485582"/>
                <a:ext cx="37783" cy="32427"/>
                <a:chOff x="4681346" y="3485582"/>
                <a:chExt cx="37783" cy="32427"/>
              </a:xfrm>
            </p:grpSpPr>
            <p:sp>
              <p:nvSpPr>
                <p:cNvPr id="6729" name="Google Shape;6729;p85"/>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85"/>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1" name="Google Shape;6731;p85"/>
              <p:cNvGrpSpPr/>
              <p:nvPr/>
            </p:nvGrpSpPr>
            <p:grpSpPr>
              <a:xfrm>
                <a:off x="4767067" y="3291088"/>
                <a:ext cx="37878" cy="32451"/>
                <a:chOff x="4767067" y="3291088"/>
                <a:chExt cx="37878" cy="32451"/>
              </a:xfrm>
            </p:grpSpPr>
            <p:sp>
              <p:nvSpPr>
                <p:cNvPr id="6732" name="Google Shape;6732;p85"/>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85"/>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4" name="Google Shape;6734;p85"/>
              <p:cNvGrpSpPr/>
              <p:nvPr/>
            </p:nvGrpSpPr>
            <p:grpSpPr>
              <a:xfrm>
                <a:off x="4687819" y="3405539"/>
                <a:ext cx="37776" cy="32451"/>
                <a:chOff x="4687819" y="3405539"/>
                <a:chExt cx="37776" cy="32451"/>
              </a:xfrm>
            </p:grpSpPr>
            <p:sp>
              <p:nvSpPr>
                <p:cNvPr id="6735" name="Google Shape;6735;p85"/>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85"/>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7" name="Google Shape;6737;p85"/>
              <p:cNvGrpSpPr/>
              <p:nvPr/>
            </p:nvGrpSpPr>
            <p:grpSpPr>
              <a:xfrm>
                <a:off x="4923101" y="3444809"/>
                <a:ext cx="52813" cy="45318"/>
                <a:chOff x="4923101" y="3444809"/>
                <a:chExt cx="52813" cy="45318"/>
              </a:xfrm>
            </p:grpSpPr>
            <p:sp>
              <p:nvSpPr>
                <p:cNvPr id="6738" name="Google Shape;6738;p85"/>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85"/>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0" name="Google Shape;6740;p85"/>
              <p:cNvGrpSpPr/>
              <p:nvPr/>
            </p:nvGrpSpPr>
            <p:grpSpPr>
              <a:xfrm>
                <a:off x="4846040" y="3654750"/>
                <a:ext cx="31405" cy="26993"/>
                <a:chOff x="4846040" y="3654750"/>
                <a:chExt cx="31405" cy="26993"/>
              </a:xfrm>
            </p:grpSpPr>
            <p:sp>
              <p:nvSpPr>
                <p:cNvPr id="6741" name="Google Shape;6741;p85"/>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85"/>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3" name="Google Shape;6743;p85"/>
              <p:cNvGrpSpPr/>
              <p:nvPr/>
            </p:nvGrpSpPr>
            <p:grpSpPr>
              <a:xfrm>
                <a:off x="4925673" y="3691700"/>
                <a:ext cx="40253" cy="34472"/>
                <a:chOff x="4925673" y="3691700"/>
                <a:chExt cx="40253" cy="34472"/>
              </a:xfrm>
            </p:grpSpPr>
            <p:sp>
              <p:nvSpPr>
                <p:cNvPr id="6744" name="Google Shape;6744;p85"/>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85"/>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6" name="Google Shape;6746;p85"/>
              <p:cNvGrpSpPr/>
              <p:nvPr/>
            </p:nvGrpSpPr>
            <p:grpSpPr>
              <a:xfrm>
                <a:off x="4894653" y="3740848"/>
                <a:ext cx="31405" cy="26906"/>
                <a:chOff x="4894653" y="3740848"/>
                <a:chExt cx="31405" cy="26906"/>
              </a:xfrm>
            </p:grpSpPr>
            <p:sp>
              <p:nvSpPr>
                <p:cNvPr id="6747" name="Google Shape;6747;p85"/>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85"/>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9" name="Google Shape;6749;p85"/>
              <p:cNvGrpSpPr/>
              <p:nvPr/>
            </p:nvGrpSpPr>
            <p:grpSpPr>
              <a:xfrm>
                <a:off x="4962300" y="3696348"/>
                <a:ext cx="38255" cy="32773"/>
                <a:chOff x="4962300" y="3696348"/>
                <a:chExt cx="38255" cy="32773"/>
              </a:xfrm>
            </p:grpSpPr>
            <p:sp>
              <p:nvSpPr>
                <p:cNvPr id="6750" name="Google Shape;6750;p85"/>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85"/>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2" name="Google Shape;6752;p85"/>
              <p:cNvGrpSpPr/>
              <p:nvPr/>
            </p:nvGrpSpPr>
            <p:grpSpPr>
              <a:xfrm>
                <a:off x="4980185" y="3743349"/>
                <a:ext cx="31499" cy="26969"/>
                <a:chOff x="4980185" y="3743349"/>
                <a:chExt cx="31499" cy="26969"/>
              </a:xfrm>
            </p:grpSpPr>
            <p:sp>
              <p:nvSpPr>
                <p:cNvPr id="6753" name="Google Shape;6753;p85"/>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85"/>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5" name="Google Shape;6755;p85"/>
              <p:cNvGrpSpPr/>
              <p:nvPr/>
            </p:nvGrpSpPr>
            <p:grpSpPr>
              <a:xfrm>
                <a:off x="5013768" y="3734312"/>
                <a:ext cx="31499" cy="26969"/>
                <a:chOff x="5013768" y="3734312"/>
                <a:chExt cx="31499" cy="26969"/>
              </a:xfrm>
            </p:grpSpPr>
            <p:sp>
              <p:nvSpPr>
                <p:cNvPr id="6756" name="Google Shape;6756;p85"/>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85"/>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8" name="Google Shape;6758;p85"/>
              <p:cNvGrpSpPr/>
              <p:nvPr/>
            </p:nvGrpSpPr>
            <p:grpSpPr>
              <a:xfrm>
                <a:off x="5036703" y="3764545"/>
                <a:ext cx="31499" cy="26898"/>
                <a:chOff x="5036703" y="3764545"/>
                <a:chExt cx="31499" cy="26898"/>
              </a:xfrm>
            </p:grpSpPr>
            <p:sp>
              <p:nvSpPr>
                <p:cNvPr id="6759" name="Google Shape;6759;p85"/>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85"/>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1" name="Google Shape;6761;p85"/>
              <p:cNvGrpSpPr/>
              <p:nvPr/>
            </p:nvGrpSpPr>
            <p:grpSpPr>
              <a:xfrm>
                <a:off x="4953546" y="3768352"/>
                <a:ext cx="31405" cy="26898"/>
                <a:chOff x="4953546" y="3768352"/>
                <a:chExt cx="31405" cy="26898"/>
              </a:xfrm>
            </p:grpSpPr>
            <p:sp>
              <p:nvSpPr>
                <p:cNvPr id="6762" name="Google Shape;6762;p85"/>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85"/>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4" name="Google Shape;6764;p85"/>
              <p:cNvGrpSpPr/>
              <p:nvPr/>
            </p:nvGrpSpPr>
            <p:grpSpPr>
              <a:xfrm>
                <a:off x="4964770" y="3814016"/>
                <a:ext cx="31499" cy="26993"/>
                <a:chOff x="4964770" y="3814016"/>
                <a:chExt cx="31499" cy="26993"/>
              </a:xfrm>
            </p:grpSpPr>
            <p:sp>
              <p:nvSpPr>
                <p:cNvPr id="6765" name="Google Shape;6765;p85"/>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85"/>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7" name="Google Shape;6767;p85"/>
              <p:cNvGrpSpPr/>
              <p:nvPr/>
            </p:nvGrpSpPr>
            <p:grpSpPr>
              <a:xfrm>
                <a:off x="4923290" y="3800504"/>
                <a:ext cx="31468" cy="26898"/>
                <a:chOff x="4923290" y="3800504"/>
                <a:chExt cx="31468" cy="26898"/>
              </a:xfrm>
            </p:grpSpPr>
            <p:sp>
              <p:nvSpPr>
                <p:cNvPr id="6768" name="Google Shape;6768;p85"/>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85"/>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0" name="Google Shape;6770;p85"/>
              <p:cNvGrpSpPr/>
              <p:nvPr/>
            </p:nvGrpSpPr>
            <p:grpSpPr>
              <a:xfrm>
                <a:off x="5108534" y="3650943"/>
                <a:ext cx="31405" cy="26993"/>
                <a:chOff x="5108534" y="3650943"/>
                <a:chExt cx="31405" cy="26993"/>
              </a:xfrm>
            </p:grpSpPr>
            <p:sp>
              <p:nvSpPr>
                <p:cNvPr id="6771" name="Google Shape;6771;p85"/>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85"/>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3" name="Google Shape;6773;p85"/>
              <p:cNvGrpSpPr/>
              <p:nvPr/>
            </p:nvGrpSpPr>
            <p:grpSpPr>
              <a:xfrm>
                <a:off x="5119380" y="3760739"/>
                <a:ext cx="31499" cy="26993"/>
                <a:chOff x="5119380" y="3760739"/>
                <a:chExt cx="31499" cy="26993"/>
              </a:xfrm>
            </p:grpSpPr>
            <p:sp>
              <p:nvSpPr>
                <p:cNvPr id="6774" name="Google Shape;6774;p85"/>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85"/>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6" name="Google Shape;6776;p85"/>
              <p:cNvGrpSpPr/>
              <p:nvPr/>
            </p:nvGrpSpPr>
            <p:grpSpPr>
              <a:xfrm>
                <a:off x="5119380" y="3788235"/>
                <a:ext cx="31499" cy="26993"/>
                <a:chOff x="5119380" y="3788235"/>
                <a:chExt cx="31499" cy="26993"/>
              </a:xfrm>
            </p:grpSpPr>
            <p:sp>
              <p:nvSpPr>
                <p:cNvPr id="6777" name="Google Shape;6777;p85"/>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85"/>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9" name="Google Shape;6779;p85"/>
              <p:cNvGrpSpPr/>
              <p:nvPr/>
            </p:nvGrpSpPr>
            <p:grpSpPr>
              <a:xfrm>
                <a:off x="5158005" y="3875284"/>
                <a:ext cx="31405" cy="27001"/>
                <a:chOff x="5158005" y="3875284"/>
                <a:chExt cx="31405" cy="27001"/>
              </a:xfrm>
            </p:grpSpPr>
            <p:sp>
              <p:nvSpPr>
                <p:cNvPr id="6780" name="Google Shape;6780;p85"/>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85"/>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2" name="Google Shape;6782;p85"/>
              <p:cNvGrpSpPr/>
              <p:nvPr/>
            </p:nvGrpSpPr>
            <p:grpSpPr>
              <a:xfrm>
                <a:off x="5233163" y="3764545"/>
                <a:ext cx="31499" cy="26898"/>
                <a:chOff x="5233163" y="3764545"/>
                <a:chExt cx="31499" cy="26898"/>
              </a:xfrm>
            </p:grpSpPr>
            <p:sp>
              <p:nvSpPr>
                <p:cNvPr id="6783" name="Google Shape;6783;p85"/>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85"/>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5" name="Google Shape;6785;p85"/>
              <p:cNvGrpSpPr/>
              <p:nvPr/>
            </p:nvGrpSpPr>
            <p:grpSpPr>
              <a:xfrm>
                <a:off x="5276168" y="3805545"/>
                <a:ext cx="31499" cy="26906"/>
                <a:chOff x="5276168" y="3805545"/>
                <a:chExt cx="31499" cy="26906"/>
              </a:xfrm>
            </p:grpSpPr>
            <p:sp>
              <p:nvSpPr>
                <p:cNvPr id="6786" name="Google Shape;6786;p85"/>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85"/>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8" name="Google Shape;6788;p85"/>
              <p:cNvGrpSpPr/>
              <p:nvPr/>
            </p:nvGrpSpPr>
            <p:grpSpPr>
              <a:xfrm>
                <a:off x="5294053" y="3851933"/>
                <a:ext cx="31405" cy="26945"/>
                <a:chOff x="5294053" y="3851933"/>
                <a:chExt cx="31405" cy="26945"/>
              </a:xfrm>
            </p:grpSpPr>
            <p:sp>
              <p:nvSpPr>
                <p:cNvPr id="6789" name="Google Shape;6789;p85"/>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85"/>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1" name="Google Shape;6791;p85"/>
              <p:cNvGrpSpPr/>
              <p:nvPr/>
            </p:nvGrpSpPr>
            <p:grpSpPr>
              <a:xfrm>
                <a:off x="5341723" y="3851902"/>
                <a:ext cx="31405" cy="26977"/>
                <a:chOff x="5341723" y="3851902"/>
                <a:chExt cx="31405" cy="26977"/>
              </a:xfrm>
            </p:grpSpPr>
            <p:sp>
              <p:nvSpPr>
                <p:cNvPr id="6792" name="Google Shape;6792;p85"/>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85"/>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4" name="Google Shape;6794;p85"/>
              <p:cNvGrpSpPr/>
              <p:nvPr/>
            </p:nvGrpSpPr>
            <p:grpSpPr>
              <a:xfrm>
                <a:off x="5054871" y="3507855"/>
                <a:ext cx="31405" cy="26993"/>
                <a:chOff x="5054871" y="3507855"/>
                <a:chExt cx="31405" cy="26993"/>
              </a:xfrm>
            </p:grpSpPr>
            <p:sp>
              <p:nvSpPr>
                <p:cNvPr id="6795" name="Google Shape;6795;p85"/>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85"/>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7" name="Google Shape;6797;p85"/>
              <p:cNvGrpSpPr/>
              <p:nvPr/>
            </p:nvGrpSpPr>
            <p:grpSpPr>
              <a:xfrm>
                <a:off x="4876579" y="3675325"/>
                <a:ext cx="31405" cy="26969"/>
                <a:chOff x="4876579" y="3675325"/>
                <a:chExt cx="31405" cy="26969"/>
              </a:xfrm>
            </p:grpSpPr>
            <p:sp>
              <p:nvSpPr>
                <p:cNvPr id="6798" name="Google Shape;6798;p85"/>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85"/>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0" name="Google Shape;6800;p85"/>
              <p:cNvGrpSpPr/>
              <p:nvPr/>
            </p:nvGrpSpPr>
            <p:grpSpPr>
              <a:xfrm>
                <a:off x="4842233" y="3688333"/>
                <a:ext cx="31405" cy="26993"/>
                <a:chOff x="4842233" y="3688333"/>
                <a:chExt cx="31405" cy="26993"/>
              </a:xfrm>
            </p:grpSpPr>
            <p:sp>
              <p:nvSpPr>
                <p:cNvPr id="6801" name="Google Shape;6801;p85"/>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85"/>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3" name="Google Shape;6803;p85"/>
              <p:cNvGrpSpPr/>
              <p:nvPr/>
            </p:nvGrpSpPr>
            <p:grpSpPr>
              <a:xfrm>
                <a:off x="5187876" y="3608032"/>
                <a:ext cx="31405" cy="27001"/>
                <a:chOff x="5187876" y="3608032"/>
                <a:chExt cx="31405" cy="27001"/>
              </a:xfrm>
            </p:grpSpPr>
            <p:sp>
              <p:nvSpPr>
                <p:cNvPr id="6804" name="Google Shape;6804;p85"/>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85"/>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06" name="Google Shape;6806;p85"/>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85"/>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08" name="Google Shape;6808;p85"/>
              <p:cNvGrpSpPr/>
              <p:nvPr/>
            </p:nvGrpSpPr>
            <p:grpSpPr>
              <a:xfrm>
                <a:off x="5269224" y="3304167"/>
                <a:ext cx="40253" cy="34402"/>
                <a:chOff x="5269224" y="3304167"/>
                <a:chExt cx="40253" cy="34402"/>
              </a:xfrm>
            </p:grpSpPr>
            <p:sp>
              <p:nvSpPr>
                <p:cNvPr id="6809" name="Google Shape;6809;p85"/>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85"/>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1" name="Google Shape;6811;p85"/>
              <p:cNvGrpSpPr/>
              <p:nvPr/>
            </p:nvGrpSpPr>
            <p:grpSpPr>
              <a:xfrm>
                <a:off x="5327354" y="3476615"/>
                <a:ext cx="49864" cy="42723"/>
                <a:chOff x="5327354" y="3476615"/>
                <a:chExt cx="49864" cy="42723"/>
              </a:xfrm>
            </p:grpSpPr>
            <p:sp>
              <p:nvSpPr>
                <p:cNvPr id="6812" name="Google Shape;6812;p85"/>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85"/>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14" name="Google Shape;6814;p85"/>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85"/>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16" name="Google Shape;6816;p85"/>
              <p:cNvGrpSpPr/>
              <p:nvPr/>
            </p:nvGrpSpPr>
            <p:grpSpPr>
              <a:xfrm>
                <a:off x="5341723" y="3775957"/>
                <a:ext cx="31405" cy="26898"/>
                <a:chOff x="5341723" y="3775957"/>
                <a:chExt cx="31405" cy="26898"/>
              </a:xfrm>
            </p:grpSpPr>
            <p:sp>
              <p:nvSpPr>
                <p:cNvPr id="6817" name="Google Shape;6817;p85"/>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85"/>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9" name="Google Shape;6819;p85"/>
              <p:cNvGrpSpPr/>
              <p:nvPr/>
            </p:nvGrpSpPr>
            <p:grpSpPr>
              <a:xfrm>
                <a:off x="5439053" y="3699274"/>
                <a:ext cx="31405" cy="26898"/>
                <a:chOff x="5439053" y="3699274"/>
                <a:chExt cx="31405" cy="26898"/>
              </a:xfrm>
            </p:grpSpPr>
            <p:sp>
              <p:nvSpPr>
                <p:cNvPr id="6820" name="Google Shape;6820;p85"/>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85"/>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2" name="Google Shape;6822;p85"/>
              <p:cNvGrpSpPr/>
              <p:nvPr/>
            </p:nvGrpSpPr>
            <p:grpSpPr>
              <a:xfrm>
                <a:off x="5412414" y="3622307"/>
                <a:ext cx="31499" cy="26993"/>
                <a:chOff x="5412414" y="3622307"/>
                <a:chExt cx="31499" cy="26993"/>
              </a:xfrm>
            </p:grpSpPr>
            <p:sp>
              <p:nvSpPr>
                <p:cNvPr id="6823" name="Google Shape;6823;p85"/>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85"/>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5" name="Google Shape;6825;p85"/>
              <p:cNvGrpSpPr/>
              <p:nvPr/>
            </p:nvGrpSpPr>
            <p:grpSpPr>
              <a:xfrm>
                <a:off x="5476254" y="3473949"/>
                <a:ext cx="26835" cy="26930"/>
                <a:chOff x="5476254" y="3473949"/>
                <a:chExt cx="26835" cy="26930"/>
              </a:xfrm>
            </p:grpSpPr>
            <p:sp>
              <p:nvSpPr>
                <p:cNvPr id="6826" name="Google Shape;6826;p85"/>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85"/>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8" name="Google Shape;6828;p85"/>
              <p:cNvGrpSpPr/>
              <p:nvPr/>
            </p:nvGrpSpPr>
            <p:grpSpPr>
              <a:xfrm>
                <a:off x="5564547" y="3481594"/>
                <a:ext cx="31397" cy="26898"/>
                <a:chOff x="5564547" y="3481594"/>
                <a:chExt cx="31397" cy="26898"/>
              </a:xfrm>
            </p:grpSpPr>
            <p:sp>
              <p:nvSpPr>
                <p:cNvPr id="6829" name="Google Shape;6829;p85"/>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85"/>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1" name="Google Shape;6831;p85"/>
              <p:cNvGrpSpPr/>
              <p:nvPr/>
            </p:nvGrpSpPr>
            <p:grpSpPr>
              <a:xfrm>
                <a:off x="5534101" y="3470174"/>
                <a:ext cx="31397" cy="26906"/>
                <a:chOff x="5534101" y="3470174"/>
                <a:chExt cx="31397" cy="26906"/>
              </a:xfrm>
            </p:grpSpPr>
            <p:sp>
              <p:nvSpPr>
                <p:cNvPr id="6832" name="Google Shape;6832;p85"/>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85"/>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4" name="Google Shape;6834;p85"/>
              <p:cNvGrpSpPr/>
              <p:nvPr/>
            </p:nvGrpSpPr>
            <p:grpSpPr>
              <a:xfrm>
                <a:off x="5610879" y="3314486"/>
                <a:ext cx="31499" cy="26938"/>
                <a:chOff x="5610879" y="3314486"/>
                <a:chExt cx="31499" cy="26938"/>
              </a:xfrm>
            </p:grpSpPr>
            <p:sp>
              <p:nvSpPr>
                <p:cNvPr id="6835" name="Google Shape;6835;p85"/>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85"/>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7" name="Google Shape;6837;p85"/>
              <p:cNvGrpSpPr/>
              <p:nvPr/>
            </p:nvGrpSpPr>
            <p:grpSpPr>
              <a:xfrm>
                <a:off x="4834525" y="3501382"/>
                <a:ext cx="31499" cy="26898"/>
                <a:chOff x="4834525" y="3501382"/>
                <a:chExt cx="31499" cy="26898"/>
              </a:xfrm>
            </p:grpSpPr>
            <p:sp>
              <p:nvSpPr>
                <p:cNvPr id="6838" name="Google Shape;6838;p85"/>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85"/>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0" name="Google Shape;6840;p85"/>
              <p:cNvGrpSpPr/>
              <p:nvPr/>
            </p:nvGrpSpPr>
            <p:grpSpPr>
              <a:xfrm>
                <a:off x="4898460" y="3580158"/>
                <a:ext cx="31405" cy="26898"/>
                <a:chOff x="4898460" y="3580158"/>
                <a:chExt cx="31405" cy="26898"/>
              </a:xfrm>
            </p:grpSpPr>
            <p:sp>
              <p:nvSpPr>
                <p:cNvPr id="6841" name="Google Shape;6841;p85"/>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85"/>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3" name="Google Shape;6843;p85"/>
              <p:cNvGrpSpPr/>
              <p:nvPr/>
            </p:nvGrpSpPr>
            <p:grpSpPr>
              <a:xfrm>
                <a:off x="4882667" y="3608032"/>
                <a:ext cx="31499" cy="27001"/>
                <a:chOff x="4882667" y="3608032"/>
                <a:chExt cx="31499" cy="27001"/>
              </a:xfrm>
            </p:grpSpPr>
            <p:sp>
              <p:nvSpPr>
                <p:cNvPr id="6844" name="Google Shape;6844;p85"/>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85"/>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6" name="Google Shape;6846;p85"/>
              <p:cNvGrpSpPr/>
              <p:nvPr/>
            </p:nvGrpSpPr>
            <p:grpSpPr>
              <a:xfrm>
                <a:off x="4843373" y="3631407"/>
                <a:ext cx="16273" cy="16186"/>
                <a:chOff x="4843373" y="3631407"/>
                <a:chExt cx="16273" cy="16186"/>
              </a:xfrm>
            </p:grpSpPr>
            <p:sp>
              <p:nvSpPr>
                <p:cNvPr id="6847" name="Google Shape;6847;p85"/>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85"/>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9" name="Google Shape;6849;p85"/>
              <p:cNvGrpSpPr/>
              <p:nvPr/>
            </p:nvGrpSpPr>
            <p:grpSpPr>
              <a:xfrm>
                <a:off x="4727773" y="3591578"/>
                <a:ext cx="31499" cy="26898"/>
                <a:chOff x="4727773" y="3591578"/>
                <a:chExt cx="31499" cy="26898"/>
              </a:xfrm>
            </p:grpSpPr>
            <p:sp>
              <p:nvSpPr>
                <p:cNvPr id="6850" name="Google Shape;6850;p85"/>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85"/>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52" name="Google Shape;6852;p85"/>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85"/>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54" name="Google Shape;6854;p85"/>
              <p:cNvGrpSpPr/>
              <p:nvPr/>
            </p:nvGrpSpPr>
            <p:grpSpPr>
              <a:xfrm>
                <a:off x="4609421" y="3577398"/>
                <a:ext cx="31499" cy="27001"/>
                <a:chOff x="4609421" y="3577398"/>
                <a:chExt cx="31499" cy="27001"/>
              </a:xfrm>
            </p:grpSpPr>
            <p:sp>
              <p:nvSpPr>
                <p:cNvPr id="6855" name="Google Shape;6855;p85"/>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85"/>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7" name="Google Shape;6857;p85"/>
              <p:cNvGrpSpPr/>
              <p:nvPr/>
            </p:nvGrpSpPr>
            <p:grpSpPr>
              <a:xfrm>
                <a:off x="4649289" y="3577398"/>
                <a:ext cx="31499" cy="27001"/>
                <a:chOff x="4649289" y="3577398"/>
                <a:chExt cx="31499" cy="27001"/>
              </a:xfrm>
            </p:grpSpPr>
            <p:sp>
              <p:nvSpPr>
                <p:cNvPr id="6858" name="Google Shape;6858;p85"/>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85"/>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0" name="Google Shape;6860;p85"/>
              <p:cNvGrpSpPr/>
              <p:nvPr/>
            </p:nvGrpSpPr>
            <p:grpSpPr>
              <a:xfrm>
                <a:off x="4605614" y="3639523"/>
                <a:ext cx="31499" cy="26906"/>
                <a:chOff x="4605614" y="3639523"/>
                <a:chExt cx="31499" cy="26906"/>
              </a:xfrm>
            </p:grpSpPr>
            <p:sp>
              <p:nvSpPr>
                <p:cNvPr id="6861" name="Google Shape;6861;p85"/>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85"/>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3" name="Google Shape;6863;p85"/>
              <p:cNvGrpSpPr/>
              <p:nvPr/>
            </p:nvGrpSpPr>
            <p:grpSpPr>
              <a:xfrm>
                <a:off x="4785149" y="3618846"/>
                <a:ext cx="26930" cy="26843"/>
                <a:chOff x="4785149" y="3618846"/>
                <a:chExt cx="26930" cy="26843"/>
              </a:xfrm>
            </p:grpSpPr>
            <p:sp>
              <p:nvSpPr>
                <p:cNvPr id="6864" name="Google Shape;6864;p85"/>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85"/>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6" name="Google Shape;6866;p85"/>
              <p:cNvGrpSpPr/>
              <p:nvPr/>
            </p:nvGrpSpPr>
            <p:grpSpPr>
              <a:xfrm>
                <a:off x="4810167" y="3601567"/>
                <a:ext cx="31405" cy="26898"/>
                <a:chOff x="4810167" y="3601567"/>
                <a:chExt cx="31405" cy="26898"/>
              </a:xfrm>
            </p:grpSpPr>
            <p:sp>
              <p:nvSpPr>
                <p:cNvPr id="6867" name="Google Shape;6867;p85"/>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85"/>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9" name="Google Shape;6869;p85"/>
              <p:cNvGrpSpPr/>
              <p:nvPr/>
            </p:nvGrpSpPr>
            <p:grpSpPr>
              <a:xfrm>
                <a:off x="4831002" y="3373230"/>
                <a:ext cx="31405" cy="26898"/>
                <a:chOff x="4831002" y="3373230"/>
                <a:chExt cx="31405" cy="26898"/>
              </a:xfrm>
            </p:grpSpPr>
            <p:sp>
              <p:nvSpPr>
                <p:cNvPr id="6870" name="Google Shape;6870;p85"/>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85"/>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2" name="Google Shape;6872;p85"/>
              <p:cNvGrpSpPr/>
              <p:nvPr/>
            </p:nvGrpSpPr>
            <p:grpSpPr>
              <a:xfrm>
                <a:off x="4719311" y="3355054"/>
                <a:ext cx="31499" cy="27001"/>
                <a:chOff x="4719311" y="3355054"/>
                <a:chExt cx="31499" cy="27001"/>
              </a:xfrm>
            </p:grpSpPr>
            <p:sp>
              <p:nvSpPr>
                <p:cNvPr id="6873" name="Google Shape;6873;p85"/>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85"/>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5" name="Google Shape;6875;p85"/>
              <p:cNvGrpSpPr/>
              <p:nvPr/>
            </p:nvGrpSpPr>
            <p:grpSpPr>
              <a:xfrm>
                <a:off x="4798755" y="3450260"/>
                <a:ext cx="26930" cy="26930"/>
                <a:chOff x="4798755" y="3450260"/>
                <a:chExt cx="26930" cy="26930"/>
              </a:xfrm>
            </p:grpSpPr>
            <p:sp>
              <p:nvSpPr>
                <p:cNvPr id="6876" name="Google Shape;6876;p85"/>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85"/>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8" name="Google Shape;6878;p85"/>
              <p:cNvGrpSpPr/>
              <p:nvPr/>
            </p:nvGrpSpPr>
            <p:grpSpPr>
              <a:xfrm>
                <a:off x="4645576" y="3467555"/>
                <a:ext cx="31405" cy="26953"/>
                <a:chOff x="4645576" y="3467555"/>
                <a:chExt cx="31405" cy="26953"/>
              </a:xfrm>
            </p:grpSpPr>
            <p:sp>
              <p:nvSpPr>
                <p:cNvPr id="6879" name="Google Shape;6879;p85"/>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85"/>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1" name="Google Shape;6881;p85"/>
              <p:cNvGrpSpPr/>
              <p:nvPr/>
            </p:nvGrpSpPr>
            <p:grpSpPr>
              <a:xfrm>
                <a:off x="4687631" y="3583965"/>
                <a:ext cx="31499" cy="26898"/>
                <a:chOff x="4687631" y="3583965"/>
                <a:chExt cx="31499" cy="26898"/>
              </a:xfrm>
            </p:grpSpPr>
            <p:sp>
              <p:nvSpPr>
                <p:cNvPr id="6882" name="Google Shape;6882;p85"/>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85"/>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4" name="Google Shape;6884;p85"/>
              <p:cNvGrpSpPr/>
              <p:nvPr/>
            </p:nvGrpSpPr>
            <p:grpSpPr>
              <a:xfrm>
                <a:off x="4719311" y="3471314"/>
                <a:ext cx="31499" cy="27001"/>
                <a:chOff x="4719311" y="3471314"/>
                <a:chExt cx="31499" cy="27001"/>
              </a:xfrm>
            </p:grpSpPr>
            <p:sp>
              <p:nvSpPr>
                <p:cNvPr id="6885" name="Google Shape;6885;p85"/>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85"/>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7" name="Google Shape;6887;p85"/>
              <p:cNvGrpSpPr/>
              <p:nvPr/>
            </p:nvGrpSpPr>
            <p:grpSpPr>
              <a:xfrm>
                <a:off x="4719311" y="3434404"/>
                <a:ext cx="31499" cy="26898"/>
                <a:chOff x="4719311" y="3434404"/>
                <a:chExt cx="31499" cy="26898"/>
              </a:xfrm>
            </p:grpSpPr>
            <p:sp>
              <p:nvSpPr>
                <p:cNvPr id="6888" name="Google Shape;6888;p85"/>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85"/>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0" name="Google Shape;6890;p85"/>
              <p:cNvGrpSpPr/>
              <p:nvPr/>
            </p:nvGrpSpPr>
            <p:grpSpPr>
              <a:xfrm>
                <a:off x="4768876" y="3401772"/>
                <a:ext cx="31499" cy="26898"/>
                <a:chOff x="4768876" y="3401772"/>
                <a:chExt cx="31499" cy="26898"/>
              </a:xfrm>
            </p:grpSpPr>
            <p:sp>
              <p:nvSpPr>
                <p:cNvPr id="6891" name="Google Shape;6891;p85"/>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85"/>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3" name="Google Shape;6893;p85"/>
              <p:cNvGrpSpPr/>
              <p:nvPr/>
            </p:nvGrpSpPr>
            <p:grpSpPr>
              <a:xfrm>
                <a:off x="4762214" y="3471377"/>
                <a:ext cx="26938" cy="26938"/>
                <a:chOff x="4762214" y="3471377"/>
                <a:chExt cx="26938" cy="26938"/>
              </a:xfrm>
            </p:grpSpPr>
            <p:sp>
              <p:nvSpPr>
                <p:cNvPr id="6894" name="Google Shape;6894;p85"/>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85"/>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6" name="Google Shape;6896;p85"/>
              <p:cNvGrpSpPr/>
              <p:nvPr/>
            </p:nvGrpSpPr>
            <p:grpSpPr>
              <a:xfrm>
                <a:off x="4790473" y="3344782"/>
                <a:ext cx="31405" cy="26898"/>
                <a:chOff x="4790473" y="3344782"/>
                <a:chExt cx="31405" cy="26898"/>
              </a:xfrm>
            </p:grpSpPr>
            <p:sp>
              <p:nvSpPr>
                <p:cNvPr id="6897" name="Google Shape;6897;p85"/>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85"/>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9" name="Google Shape;6899;p85"/>
              <p:cNvGrpSpPr/>
              <p:nvPr/>
            </p:nvGrpSpPr>
            <p:grpSpPr>
              <a:xfrm>
                <a:off x="4823774" y="3950733"/>
                <a:ext cx="37398" cy="32034"/>
                <a:chOff x="4823774" y="3950733"/>
                <a:chExt cx="37398" cy="32034"/>
              </a:xfrm>
            </p:grpSpPr>
            <p:sp>
              <p:nvSpPr>
                <p:cNvPr id="6900" name="Google Shape;6900;p85"/>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85"/>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2" name="Google Shape;6902;p85"/>
              <p:cNvGrpSpPr/>
              <p:nvPr/>
            </p:nvGrpSpPr>
            <p:grpSpPr>
              <a:xfrm>
                <a:off x="4823396" y="4110566"/>
                <a:ext cx="31405" cy="26906"/>
                <a:chOff x="4823396" y="4110566"/>
                <a:chExt cx="31405" cy="26906"/>
              </a:xfrm>
            </p:grpSpPr>
            <p:sp>
              <p:nvSpPr>
                <p:cNvPr id="6903" name="Google Shape;6903;p85"/>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85"/>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5" name="Google Shape;6905;p85"/>
              <p:cNvGrpSpPr/>
              <p:nvPr/>
            </p:nvGrpSpPr>
            <p:grpSpPr>
              <a:xfrm>
                <a:off x="4838332" y="3821150"/>
                <a:ext cx="31499" cy="26898"/>
                <a:chOff x="4838332" y="3821150"/>
                <a:chExt cx="31499" cy="26898"/>
              </a:xfrm>
            </p:grpSpPr>
            <p:sp>
              <p:nvSpPr>
                <p:cNvPr id="6906" name="Google Shape;6906;p85"/>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85"/>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8" name="Google Shape;6908;p85"/>
              <p:cNvGrpSpPr/>
              <p:nvPr/>
            </p:nvGrpSpPr>
            <p:grpSpPr>
              <a:xfrm>
                <a:off x="4661275" y="3815007"/>
                <a:ext cx="36824" cy="31523"/>
                <a:chOff x="4661275" y="3815007"/>
                <a:chExt cx="36824" cy="31523"/>
              </a:xfrm>
            </p:grpSpPr>
            <p:sp>
              <p:nvSpPr>
                <p:cNvPr id="6909" name="Google Shape;6909;p85"/>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85"/>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1" name="Google Shape;6911;p85"/>
              <p:cNvGrpSpPr/>
              <p:nvPr/>
            </p:nvGrpSpPr>
            <p:grpSpPr>
              <a:xfrm>
                <a:off x="4558998" y="3851037"/>
                <a:ext cx="33591" cy="28699"/>
                <a:chOff x="4558998" y="3851037"/>
                <a:chExt cx="33591" cy="28699"/>
              </a:xfrm>
            </p:grpSpPr>
            <p:sp>
              <p:nvSpPr>
                <p:cNvPr id="6912" name="Google Shape;6912;p85"/>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85"/>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4" name="Google Shape;6914;p85"/>
              <p:cNvGrpSpPr/>
              <p:nvPr/>
            </p:nvGrpSpPr>
            <p:grpSpPr>
              <a:xfrm>
                <a:off x="4696762" y="3638587"/>
                <a:ext cx="33591" cy="28794"/>
                <a:chOff x="4696762" y="3638587"/>
                <a:chExt cx="33591" cy="28794"/>
              </a:xfrm>
            </p:grpSpPr>
            <p:sp>
              <p:nvSpPr>
                <p:cNvPr id="6915" name="Google Shape;6915;p85"/>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85"/>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7" name="Google Shape;6917;p85"/>
              <p:cNvGrpSpPr/>
              <p:nvPr/>
            </p:nvGrpSpPr>
            <p:grpSpPr>
              <a:xfrm>
                <a:off x="4929479" y="3939140"/>
                <a:ext cx="33497" cy="28692"/>
                <a:chOff x="4929479" y="3939140"/>
                <a:chExt cx="33497" cy="28692"/>
              </a:xfrm>
            </p:grpSpPr>
            <p:sp>
              <p:nvSpPr>
                <p:cNvPr id="6918" name="Google Shape;6918;p85"/>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85"/>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0" name="Google Shape;6920;p85"/>
              <p:cNvGrpSpPr/>
              <p:nvPr/>
            </p:nvGrpSpPr>
            <p:grpSpPr>
              <a:xfrm>
                <a:off x="4907119" y="3986039"/>
                <a:ext cx="33497" cy="28699"/>
                <a:chOff x="4907119" y="3986039"/>
                <a:chExt cx="33497" cy="28699"/>
              </a:xfrm>
            </p:grpSpPr>
            <p:sp>
              <p:nvSpPr>
                <p:cNvPr id="6921" name="Google Shape;6921;p85"/>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85"/>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3" name="Google Shape;6923;p85"/>
              <p:cNvGrpSpPr/>
              <p:nvPr/>
            </p:nvGrpSpPr>
            <p:grpSpPr>
              <a:xfrm>
                <a:off x="4911783" y="4048102"/>
                <a:ext cx="33591" cy="28762"/>
                <a:chOff x="4911783" y="4048102"/>
                <a:chExt cx="33591" cy="28762"/>
              </a:xfrm>
            </p:grpSpPr>
            <p:sp>
              <p:nvSpPr>
                <p:cNvPr id="6924" name="Google Shape;6924;p85"/>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85"/>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26" name="Google Shape;6926;p85"/>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85"/>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28" name="Google Shape;6928;p85"/>
              <p:cNvGrpSpPr/>
              <p:nvPr/>
            </p:nvGrpSpPr>
            <p:grpSpPr>
              <a:xfrm>
                <a:off x="4762623" y="3837847"/>
                <a:ext cx="42416" cy="36273"/>
                <a:chOff x="4762623" y="3837847"/>
                <a:chExt cx="42416" cy="36273"/>
              </a:xfrm>
            </p:grpSpPr>
            <p:sp>
              <p:nvSpPr>
                <p:cNvPr id="6929" name="Google Shape;6929;p85"/>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85"/>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1" name="Google Shape;6931;p85"/>
              <p:cNvGrpSpPr/>
              <p:nvPr/>
            </p:nvGrpSpPr>
            <p:grpSpPr>
              <a:xfrm>
                <a:off x="4746044" y="4104966"/>
                <a:ext cx="33497" cy="28699"/>
                <a:chOff x="4746044" y="4104966"/>
                <a:chExt cx="33497" cy="28699"/>
              </a:xfrm>
            </p:grpSpPr>
            <p:sp>
              <p:nvSpPr>
                <p:cNvPr id="6932" name="Google Shape;6932;p85"/>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85"/>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4" name="Google Shape;6934;p85"/>
              <p:cNvGrpSpPr/>
              <p:nvPr/>
            </p:nvGrpSpPr>
            <p:grpSpPr>
              <a:xfrm>
                <a:off x="4859646" y="4162554"/>
                <a:ext cx="33591" cy="28762"/>
                <a:chOff x="4859646" y="4162554"/>
                <a:chExt cx="33591" cy="28762"/>
              </a:xfrm>
            </p:grpSpPr>
            <p:sp>
              <p:nvSpPr>
                <p:cNvPr id="6935" name="Google Shape;6935;p85"/>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85"/>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37" name="Google Shape;6937;p85"/>
            <p:cNvGrpSpPr/>
            <p:nvPr/>
          </p:nvGrpSpPr>
          <p:grpSpPr>
            <a:xfrm>
              <a:off x="3597785" y="3274438"/>
              <a:ext cx="855610" cy="1122100"/>
              <a:chOff x="3597785" y="3274438"/>
              <a:chExt cx="855610" cy="1122100"/>
            </a:xfrm>
          </p:grpSpPr>
          <p:grpSp>
            <p:nvGrpSpPr>
              <p:cNvPr id="6938" name="Google Shape;6938;p85"/>
              <p:cNvGrpSpPr/>
              <p:nvPr/>
            </p:nvGrpSpPr>
            <p:grpSpPr>
              <a:xfrm>
                <a:off x="3617857" y="3284717"/>
                <a:ext cx="826785" cy="1099165"/>
                <a:chOff x="3617857" y="3284717"/>
                <a:chExt cx="826785" cy="1099165"/>
              </a:xfrm>
            </p:grpSpPr>
            <p:sp>
              <p:nvSpPr>
                <p:cNvPr id="6939" name="Google Shape;6939;p85"/>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85"/>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85"/>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85"/>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85"/>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85"/>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85"/>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85"/>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85"/>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85"/>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85"/>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85"/>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85"/>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85"/>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85"/>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85"/>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85"/>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85"/>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85"/>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85"/>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85"/>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85"/>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85"/>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85"/>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85"/>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85"/>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85"/>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85"/>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85"/>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85"/>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85"/>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85"/>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85"/>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85"/>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85"/>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85"/>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85"/>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85"/>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85"/>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85"/>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85"/>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85"/>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85"/>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85"/>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85"/>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85"/>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85"/>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85"/>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85"/>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85"/>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85"/>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85"/>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85"/>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85"/>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85"/>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85"/>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5" name="Google Shape;6995;p85"/>
              <p:cNvGrpSpPr/>
              <p:nvPr/>
            </p:nvGrpSpPr>
            <p:grpSpPr>
              <a:xfrm>
                <a:off x="4180904" y="4251758"/>
                <a:ext cx="37783" cy="32420"/>
                <a:chOff x="4180904" y="4251758"/>
                <a:chExt cx="37783" cy="32420"/>
              </a:xfrm>
            </p:grpSpPr>
            <p:sp>
              <p:nvSpPr>
                <p:cNvPr id="6996" name="Google Shape;6996;p85"/>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85"/>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8" name="Google Shape;6998;p85"/>
              <p:cNvGrpSpPr/>
              <p:nvPr/>
            </p:nvGrpSpPr>
            <p:grpSpPr>
              <a:xfrm>
                <a:off x="4201644" y="4081324"/>
                <a:ext cx="37783" cy="32364"/>
                <a:chOff x="4201644" y="4081324"/>
                <a:chExt cx="37783" cy="32364"/>
              </a:xfrm>
            </p:grpSpPr>
            <p:sp>
              <p:nvSpPr>
                <p:cNvPr id="6999" name="Google Shape;6999;p85"/>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85"/>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1" name="Google Shape;7001;p85"/>
              <p:cNvGrpSpPr/>
              <p:nvPr/>
            </p:nvGrpSpPr>
            <p:grpSpPr>
              <a:xfrm>
                <a:off x="4284416" y="3887428"/>
                <a:ext cx="37783" cy="32451"/>
                <a:chOff x="4284416" y="3887428"/>
                <a:chExt cx="37783" cy="32451"/>
              </a:xfrm>
            </p:grpSpPr>
            <p:sp>
              <p:nvSpPr>
                <p:cNvPr id="7002" name="Google Shape;7002;p85"/>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85"/>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4" name="Google Shape;7004;p85"/>
              <p:cNvGrpSpPr/>
              <p:nvPr/>
            </p:nvGrpSpPr>
            <p:grpSpPr>
              <a:xfrm>
                <a:off x="4223721" y="3860404"/>
                <a:ext cx="37870" cy="32364"/>
                <a:chOff x="4223721" y="3860404"/>
                <a:chExt cx="37870" cy="32364"/>
              </a:xfrm>
            </p:grpSpPr>
            <p:sp>
              <p:nvSpPr>
                <p:cNvPr id="7005" name="Google Shape;7005;p85"/>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85"/>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7" name="Google Shape;7007;p85"/>
              <p:cNvGrpSpPr/>
              <p:nvPr/>
            </p:nvGrpSpPr>
            <p:grpSpPr>
              <a:xfrm>
                <a:off x="4104889" y="3699242"/>
                <a:ext cx="37776" cy="32357"/>
                <a:chOff x="4104889" y="3699242"/>
                <a:chExt cx="37776" cy="32357"/>
              </a:xfrm>
            </p:grpSpPr>
            <p:sp>
              <p:nvSpPr>
                <p:cNvPr id="7008" name="Google Shape;7008;p85"/>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85"/>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0" name="Google Shape;7010;p85"/>
              <p:cNvGrpSpPr/>
              <p:nvPr/>
            </p:nvGrpSpPr>
            <p:grpSpPr>
              <a:xfrm>
                <a:off x="4143608" y="3475121"/>
                <a:ext cx="37878" cy="32420"/>
                <a:chOff x="4143608" y="3475121"/>
                <a:chExt cx="37878" cy="32420"/>
              </a:xfrm>
            </p:grpSpPr>
            <p:sp>
              <p:nvSpPr>
                <p:cNvPr id="7011" name="Google Shape;7011;p85"/>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85"/>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3" name="Google Shape;7013;p85"/>
              <p:cNvGrpSpPr/>
              <p:nvPr/>
            </p:nvGrpSpPr>
            <p:grpSpPr>
              <a:xfrm>
                <a:off x="4217248" y="3570893"/>
                <a:ext cx="37776" cy="32364"/>
                <a:chOff x="4217248" y="3570893"/>
                <a:chExt cx="37776" cy="32364"/>
              </a:xfrm>
            </p:grpSpPr>
            <p:sp>
              <p:nvSpPr>
                <p:cNvPr id="7014" name="Google Shape;7014;p85"/>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85"/>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6" name="Google Shape;7016;p85"/>
              <p:cNvGrpSpPr/>
              <p:nvPr/>
            </p:nvGrpSpPr>
            <p:grpSpPr>
              <a:xfrm>
                <a:off x="4255307" y="3431612"/>
                <a:ext cx="37776" cy="32451"/>
                <a:chOff x="4255307" y="3431612"/>
                <a:chExt cx="37776" cy="32451"/>
              </a:xfrm>
            </p:grpSpPr>
            <p:sp>
              <p:nvSpPr>
                <p:cNvPr id="7017" name="Google Shape;7017;p85"/>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85"/>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9" name="Google Shape;7019;p85"/>
              <p:cNvGrpSpPr/>
              <p:nvPr/>
            </p:nvGrpSpPr>
            <p:grpSpPr>
              <a:xfrm>
                <a:off x="3853052" y="3577398"/>
                <a:ext cx="37776" cy="32420"/>
                <a:chOff x="3853052" y="3577398"/>
                <a:chExt cx="37776" cy="32420"/>
              </a:xfrm>
            </p:grpSpPr>
            <p:sp>
              <p:nvSpPr>
                <p:cNvPr id="7020" name="Google Shape;7020;p85"/>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85"/>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2" name="Google Shape;7022;p85"/>
              <p:cNvGrpSpPr/>
              <p:nvPr/>
            </p:nvGrpSpPr>
            <p:grpSpPr>
              <a:xfrm>
                <a:off x="4039908" y="3412107"/>
                <a:ext cx="37776" cy="32357"/>
                <a:chOff x="4039908" y="3412107"/>
                <a:chExt cx="37776" cy="32357"/>
              </a:xfrm>
            </p:grpSpPr>
            <p:sp>
              <p:nvSpPr>
                <p:cNvPr id="7023" name="Google Shape;7023;p85"/>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85"/>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5" name="Google Shape;7025;p85"/>
              <p:cNvGrpSpPr/>
              <p:nvPr/>
            </p:nvGrpSpPr>
            <p:grpSpPr>
              <a:xfrm>
                <a:off x="4017360" y="3342061"/>
                <a:ext cx="37870" cy="32380"/>
                <a:chOff x="4017360" y="3342061"/>
                <a:chExt cx="37870" cy="32380"/>
              </a:xfrm>
            </p:grpSpPr>
            <p:sp>
              <p:nvSpPr>
                <p:cNvPr id="7026" name="Google Shape;7026;p85"/>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85"/>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28" name="Google Shape;7028;p85"/>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85"/>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30" name="Google Shape;7030;p85"/>
              <p:cNvGrpSpPr/>
              <p:nvPr/>
            </p:nvGrpSpPr>
            <p:grpSpPr>
              <a:xfrm>
                <a:off x="3750870" y="3418650"/>
                <a:ext cx="37776" cy="32380"/>
                <a:chOff x="3750870" y="3418650"/>
                <a:chExt cx="37776" cy="32380"/>
              </a:xfrm>
            </p:grpSpPr>
            <p:sp>
              <p:nvSpPr>
                <p:cNvPr id="7031" name="Google Shape;7031;p85"/>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85"/>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3" name="Google Shape;7033;p85"/>
              <p:cNvGrpSpPr/>
              <p:nvPr/>
            </p:nvGrpSpPr>
            <p:grpSpPr>
              <a:xfrm>
                <a:off x="3632509" y="3274438"/>
                <a:ext cx="37783" cy="32357"/>
                <a:chOff x="3632509" y="3274438"/>
                <a:chExt cx="37783" cy="32357"/>
              </a:xfrm>
            </p:grpSpPr>
            <p:sp>
              <p:nvSpPr>
                <p:cNvPr id="7034" name="Google Shape;7034;p85"/>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85"/>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6" name="Google Shape;7036;p85"/>
              <p:cNvGrpSpPr/>
              <p:nvPr/>
            </p:nvGrpSpPr>
            <p:grpSpPr>
              <a:xfrm>
                <a:off x="3906424" y="3297561"/>
                <a:ext cx="37776" cy="32451"/>
                <a:chOff x="3906424" y="3297561"/>
                <a:chExt cx="37776" cy="32451"/>
              </a:xfrm>
            </p:grpSpPr>
            <p:sp>
              <p:nvSpPr>
                <p:cNvPr id="7037" name="Google Shape;7037;p85"/>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85"/>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9" name="Google Shape;7039;p85"/>
              <p:cNvGrpSpPr/>
              <p:nvPr/>
            </p:nvGrpSpPr>
            <p:grpSpPr>
              <a:xfrm>
                <a:off x="3866084" y="3412107"/>
                <a:ext cx="37776" cy="32357"/>
                <a:chOff x="3866084" y="3412107"/>
                <a:chExt cx="37776" cy="32357"/>
              </a:xfrm>
            </p:grpSpPr>
            <p:sp>
              <p:nvSpPr>
                <p:cNvPr id="7040" name="Google Shape;7040;p85"/>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85"/>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2" name="Google Shape;7042;p85"/>
              <p:cNvGrpSpPr/>
              <p:nvPr/>
            </p:nvGrpSpPr>
            <p:grpSpPr>
              <a:xfrm>
                <a:off x="4023919" y="3766409"/>
                <a:ext cx="37783" cy="32357"/>
                <a:chOff x="4023919" y="3766409"/>
                <a:chExt cx="37783" cy="32357"/>
              </a:xfrm>
            </p:grpSpPr>
            <p:sp>
              <p:nvSpPr>
                <p:cNvPr id="7043" name="Google Shape;7043;p85"/>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85"/>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5" name="Google Shape;7045;p85"/>
              <p:cNvGrpSpPr/>
              <p:nvPr/>
            </p:nvGrpSpPr>
            <p:grpSpPr>
              <a:xfrm>
                <a:off x="3973882" y="3779449"/>
                <a:ext cx="37776" cy="32357"/>
                <a:chOff x="3973882" y="3779449"/>
                <a:chExt cx="37776" cy="32357"/>
              </a:xfrm>
            </p:grpSpPr>
            <p:sp>
              <p:nvSpPr>
                <p:cNvPr id="7046" name="Google Shape;7046;p85"/>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85"/>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8" name="Google Shape;7048;p85"/>
              <p:cNvGrpSpPr/>
              <p:nvPr/>
            </p:nvGrpSpPr>
            <p:grpSpPr>
              <a:xfrm>
                <a:off x="4073398" y="3838028"/>
                <a:ext cx="37776" cy="32380"/>
                <a:chOff x="4073398" y="3838028"/>
                <a:chExt cx="37776" cy="32380"/>
              </a:xfrm>
            </p:grpSpPr>
            <p:sp>
              <p:nvSpPr>
                <p:cNvPr id="7049" name="Google Shape;7049;p85"/>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85"/>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1" name="Google Shape;7051;p85"/>
              <p:cNvGrpSpPr/>
              <p:nvPr/>
            </p:nvGrpSpPr>
            <p:grpSpPr>
              <a:xfrm>
                <a:off x="4342672" y="4144496"/>
                <a:ext cx="37752" cy="32364"/>
                <a:chOff x="4342672" y="4144496"/>
                <a:chExt cx="37752" cy="32364"/>
              </a:xfrm>
            </p:grpSpPr>
            <p:sp>
              <p:nvSpPr>
                <p:cNvPr id="7052" name="Google Shape;7052;p85"/>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85"/>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4" name="Google Shape;7054;p85"/>
              <p:cNvGrpSpPr/>
              <p:nvPr/>
            </p:nvGrpSpPr>
            <p:grpSpPr>
              <a:xfrm>
                <a:off x="4406386" y="4056872"/>
                <a:ext cx="37783" cy="32364"/>
                <a:chOff x="4406386" y="4056872"/>
                <a:chExt cx="37783" cy="32364"/>
              </a:xfrm>
            </p:grpSpPr>
            <p:sp>
              <p:nvSpPr>
                <p:cNvPr id="7055" name="Google Shape;7055;p85"/>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85"/>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7" name="Google Shape;7057;p85"/>
              <p:cNvGrpSpPr/>
              <p:nvPr/>
            </p:nvGrpSpPr>
            <p:grpSpPr>
              <a:xfrm>
                <a:off x="4284416" y="4245254"/>
                <a:ext cx="37783" cy="32357"/>
                <a:chOff x="4284416" y="4245254"/>
                <a:chExt cx="37783" cy="32357"/>
              </a:xfrm>
            </p:grpSpPr>
            <p:sp>
              <p:nvSpPr>
                <p:cNvPr id="7058" name="Google Shape;7058;p85"/>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85"/>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0" name="Google Shape;7060;p85"/>
              <p:cNvGrpSpPr/>
              <p:nvPr/>
            </p:nvGrpSpPr>
            <p:grpSpPr>
              <a:xfrm>
                <a:off x="4219057" y="4331258"/>
                <a:ext cx="37776" cy="32364"/>
                <a:chOff x="4219057" y="4331258"/>
                <a:chExt cx="37776" cy="32364"/>
              </a:xfrm>
            </p:grpSpPr>
            <p:sp>
              <p:nvSpPr>
                <p:cNvPr id="7061" name="Google Shape;7061;p85"/>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85"/>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3" name="Google Shape;7063;p85"/>
              <p:cNvGrpSpPr/>
              <p:nvPr/>
            </p:nvGrpSpPr>
            <p:grpSpPr>
              <a:xfrm>
                <a:off x="4204122" y="4141688"/>
                <a:ext cx="33497" cy="28699"/>
                <a:chOff x="4204122" y="4141688"/>
                <a:chExt cx="33497" cy="28699"/>
              </a:xfrm>
            </p:grpSpPr>
            <p:sp>
              <p:nvSpPr>
                <p:cNvPr id="7064" name="Google Shape;7064;p85"/>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85"/>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6" name="Google Shape;7066;p85"/>
              <p:cNvGrpSpPr/>
              <p:nvPr/>
            </p:nvGrpSpPr>
            <p:grpSpPr>
              <a:xfrm>
                <a:off x="4301546" y="4003869"/>
                <a:ext cx="38916" cy="33324"/>
                <a:chOff x="4301546" y="4003869"/>
                <a:chExt cx="38916" cy="33324"/>
              </a:xfrm>
            </p:grpSpPr>
            <p:sp>
              <p:nvSpPr>
                <p:cNvPr id="7067" name="Google Shape;7067;p85"/>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85"/>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9" name="Google Shape;7069;p85"/>
              <p:cNvGrpSpPr/>
              <p:nvPr/>
            </p:nvGrpSpPr>
            <p:grpSpPr>
              <a:xfrm>
                <a:off x="4210681" y="3924669"/>
                <a:ext cx="36549" cy="31366"/>
                <a:chOff x="4210681" y="3924669"/>
                <a:chExt cx="36549" cy="31366"/>
              </a:xfrm>
            </p:grpSpPr>
            <p:sp>
              <p:nvSpPr>
                <p:cNvPr id="7070" name="Google Shape;7070;p85"/>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85"/>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2" name="Google Shape;7072;p85"/>
              <p:cNvGrpSpPr/>
              <p:nvPr/>
            </p:nvGrpSpPr>
            <p:grpSpPr>
              <a:xfrm>
                <a:off x="3987771" y="3628874"/>
                <a:ext cx="31499" cy="26993"/>
                <a:chOff x="3987771" y="3628874"/>
                <a:chExt cx="31499" cy="26993"/>
              </a:xfrm>
            </p:grpSpPr>
            <p:sp>
              <p:nvSpPr>
                <p:cNvPr id="7073" name="Google Shape;7073;p85"/>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85"/>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5" name="Google Shape;7075;p85"/>
              <p:cNvGrpSpPr/>
              <p:nvPr/>
            </p:nvGrpSpPr>
            <p:grpSpPr>
              <a:xfrm>
                <a:off x="4087382" y="3775674"/>
                <a:ext cx="31405" cy="26898"/>
                <a:chOff x="4087382" y="3775674"/>
                <a:chExt cx="31405" cy="26898"/>
              </a:xfrm>
            </p:grpSpPr>
            <p:sp>
              <p:nvSpPr>
                <p:cNvPr id="7076" name="Google Shape;7076;p85"/>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85"/>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8" name="Google Shape;7078;p85"/>
              <p:cNvGrpSpPr/>
              <p:nvPr/>
            </p:nvGrpSpPr>
            <p:grpSpPr>
              <a:xfrm>
                <a:off x="4118873" y="3856637"/>
                <a:ext cx="31405" cy="26906"/>
                <a:chOff x="4118873" y="3856637"/>
                <a:chExt cx="31405" cy="26906"/>
              </a:xfrm>
            </p:grpSpPr>
            <p:sp>
              <p:nvSpPr>
                <p:cNvPr id="7079" name="Google Shape;7079;p85"/>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85"/>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1" name="Google Shape;7081;p85"/>
              <p:cNvGrpSpPr/>
              <p:nvPr/>
            </p:nvGrpSpPr>
            <p:grpSpPr>
              <a:xfrm>
                <a:off x="4168541" y="3639523"/>
                <a:ext cx="31499" cy="26906"/>
                <a:chOff x="4168541" y="3639523"/>
                <a:chExt cx="31499" cy="26906"/>
              </a:xfrm>
            </p:grpSpPr>
            <p:sp>
              <p:nvSpPr>
                <p:cNvPr id="7082" name="Google Shape;7082;p85"/>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85"/>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4" name="Google Shape;7084;p85"/>
              <p:cNvGrpSpPr/>
              <p:nvPr/>
            </p:nvGrpSpPr>
            <p:grpSpPr>
              <a:xfrm>
                <a:off x="3965789" y="3393545"/>
                <a:ext cx="31405" cy="26945"/>
                <a:chOff x="3965789" y="3393545"/>
                <a:chExt cx="31405" cy="26945"/>
              </a:xfrm>
            </p:grpSpPr>
            <p:sp>
              <p:nvSpPr>
                <p:cNvPr id="7085" name="Google Shape;7085;p85"/>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85"/>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7" name="Google Shape;7087;p85"/>
              <p:cNvGrpSpPr/>
              <p:nvPr/>
            </p:nvGrpSpPr>
            <p:grpSpPr>
              <a:xfrm>
                <a:off x="3925166" y="3491008"/>
                <a:ext cx="31405" cy="27001"/>
                <a:chOff x="3925166" y="3491008"/>
                <a:chExt cx="31405" cy="27001"/>
              </a:xfrm>
            </p:grpSpPr>
            <p:sp>
              <p:nvSpPr>
                <p:cNvPr id="7088" name="Google Shape;7088;p85"/>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85"/>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0" name="Google Shape;7090;p85"/>
              <p:cNvGrpSpPr/>
              <p:nvPr/>
            </p:nvGrpSpPr>
            <p:grpSpPr>
              <a:xfrm>
                <a:off x="3682845" y="3340976"/>
                <a:ext cx="31397" cy="26898"/>
                <a:chOff x="3682845" y="3340976"/>
                <a:chExt cx="31397" cy="26898"/>
              </a:xfrm>
            </p:grpSpPr>
            <p:sp>
              <p:nvSpPr>
                <p:cNvPr id="7091" name="Google Shape;7091;p85"/>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85"/>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3" name="Google Shape;7093;p85"/>
              <p:cNvGrpSpPr/>
              <p:nvPr/>
            </p:nvGrpSpPr>
            <p:grpSpPr>
              <a:xfrm>
                <a:off x="3795393" y="3353725"/>
                <a:ext cx="31499" cy="26993"/>
                <a:chOff x="3795393" y="3353725"/>
                <a:chExt cx="31499" cy="26993"/>
              </a:xfrm>
            </p:grpSpPr>
            <p:sp>
              <p:nvSpPr>
                <p:cNvPr id="7094" name="Google Shape;7094;p85"/>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85"/>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6" name="Google Shape;7096;p85"/>
              <p:cNvGrpSpPr/>
              <p:nvPr/>
            </p:nvGrpSpPr>
            <p:grpSpPr>
              <a:xfrm>
                <a:off x="4176909" y="4363221"/>
                <a:ext cx="38924" cy="33316"/>
                <a:chOff x="4176909" y="4363221"/>
                <a:chExt cx="38924" cy="33316"/>
              </a:xfrm>
            </p:grpSpPr>
            <p:sp>
              <p:nvSpPr>
                <p:cNvPr id="7097" name="Google Shape;7097;p85"/>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85"/>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9" name="Google Shape;7099;p85"/>
              <p:cNvGrpSpPr/>
              <p:nvPr/>
            </p:nvGrpSpPr>
            <p:grpSpPr>
              <a:xfrm>
                <a:off x="4226191" y="4007660"/>
                <a:ext cx="33560" cy="28770"/>
                <a:chOff x="4226191" y="4007660"/>
                <a:chExt cx="33560" cy="28770"/>
              </a:xfrm>
            </p:grpSpPr>
            <p:sp>
              <p:nvSpPr>
                <p:cNvPr id="7100" name="Google Shape;7100;p85"/>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85"/>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2" name="Google Shape;7102;p85"/>
              <p:cNvGrpSpPr/>
              <p:nvPr/>
            </p:nvGrpSpPr>
            <p:grpSpPr>
              <a:xfrm>
                <a:off x="3597785" y="3377045"/>
                <a:ext cx="33591" cy="28699"/>
                <a:chOff x="3597785" y="3377045"/>
                <a:chExt cx="33591" cy="28699"/>
              </a:xfrm>
            </p:grpSpPr>
            <p:sp>
              <p:nvSpPr>
                <p:cNvPr id="7103" name="Google Shape;7103;p85"/>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85"/>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5" name="Google Shape;7105;p85"/>
              <p:cNvGrpSpPr/>
              <p:nvPr/>
            </p:nvGrpSpPr>
            <p:grpSpPr>
              <a:xfrm>
                <a:off x="3887870" y="3669796"/>
                <a:ext cx="33591" cy="28692"/>
                <a:chOff x="3887870" y="3669796"/>
                <a:chExt cx="33591" cy="28692"/>
              </a:xfrm>
            </p:grpSpPr>
            <p:sp>
              <p:nvSpPr>
                <p:cNvPr id="7106" name="Google Shape;7106;p85"/>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85"/>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8" name="Google Shape;7108;p85"/>
              <p:cNvGrpSpPr/>
              <p:nvPr/>
            </p:nvGrpSpPr>
            <p:grpSpPr>
              <a:xfrm>
                <a:off x="3818320" y="3481625"/>
                <a:ext cx="33497" cy="28770"/>
                <a:chOff x="3818320" y="3481625"/>
                <a:chExt cx="33497" cy="28770"/>
              </a:xfrm>
            </p:grpSpPr>
            <p:sp>
              <p:nvSpPr>
                <p:cNvPr id="7109" name="Google Shape;7109;p85"/>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85"/>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1" name="Google Shape;7111;p85"/>
              <p:cNvGrpSpPr/>
              <p:nvPr/>
            </p:nvGrpSpPr>
            <p:grpSpPr>
              <a:xfrm>
                <a:off x="4278139" y="4120948"/>
                <a:ext cx="37492" cy="32129"/>
                <a:chOff x="4278139" y="4120948"/>
                <a:chExt cx="37492" cy="32129"/>
              </a:xfrm>
            </p:grpSpPr>
            <p:sp>
              <p:nvSpPr>
                <p:cNvPr id="7112" name="Google Shape;7112;p85"/>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85"/>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4" name="Google Shape;7114;p85"/>
              <p:cNvGrpSpPr/>
              <p:nvPr/>
            </p:nvGrpSpPr>
            <p:grpSpPr>
              <a:xfrm>
                <a:off x="4419898" y="3977388"/>
                <a:ext cx="33497" cy="28692"/>
                <a:chOff x="4419898" y="3977388"/>
                <a:chExt cx="33497" cy="28692"/>
              </a:xfrm>
            </p:grpSpPr>
            <p:sp>
              <p:nvSpPr>
                <p:cNvPr id="7115" name="Google Shape;7115;p85"/>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85"/>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7" name="Google Shape;7117;p85"/>
              <p:cNvGrpSpPr/>
              <p:nvPr/>
            </p:nvGrpSpPr>
            <p:grpSpPr>
              <a:xfrm>
                <a:off x="4158930" y="4034684"/>
                <a:ext cx="33497" cy="28762"/>
                <a:chOff x="4158930" y="4034684"/>
                <a:chExt cx="33497" cy="28762"/>
              </a:xfrm>
            </p:grpSpPr>
            <p:sp>
              <p:nvSpPr>
                <p:cNvPr id="7118" name="Google Shape;7118;p85"/>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85"/>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0" name="Google Shape;7120;p85"/>
              <p:cNvGrpSpPr/>
              <p:nvPr/>
            </p:nvGrpSpPr>
            <p:grpSpPr>
              <a:xfrm>
                <a:off x="4134949" y="3957049"/>
                <a:ext cx="33497" cy="28770"/>
                <a:chOff x="4134949" y="3957049"/>
                <a:chExt cx="33497" cy="28770"/>
              </a:xfrm>
            </p:grpSpPr>
            <p:sp>
              <p:nvSpPr>
                <p:cNvPr id="7121" name="Google Shape;7121;p85"/>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85"/>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3" name="Google Shape;7123;p85"/>
              <p:cNvGrpSpPr/>
              <p:nvPr/>
            </p:nvGrpSpPr>
            <p:grpSpPr>
              <a:xfrm>
                <a:off x="4193653" y="4184403"/>
                <a:ext cx="43580" cy="37264"/>
                <a:chOff x="4193653" y="4184403"/>
                <a:chExt cx="43580" cy="37264"/>
              </a:xfrm>
            </p:grpSpPr>
            <p:sp>
              <p:nvSpPr>
                <p:cNvPr id="7124" name="Google Shape;7124;p85"/>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85"/>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6" name="Google Shape;7126;p85"/>
              <p:cNvGrpSpPr/>
              <p:nvPr/>
            </p:nvGrpSpPr>
            <p:grpSpPr>
              <a:xfrm>
                <a:off x="4343600" y="3943844"/>
                <a:ext cx="43580" cy="37312"/>
                <a:chOff x="4343600" y="3943844"/>
                <a:chExt cx="43580" cy="37312"/>
              </a:xfrm>
            </p:grpSpPr>
            <p:sp>
              <p:nvSpPr>
                <p:cNvPr id="7127" name="Google Shape;7127;p85"/>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85"/>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9" name="Google Shape;7129;p85"/>
              <p:cNvGrpSpPr/>
              <p:nvPr/>
            </p:nvGrpSpPr>
            <p:grpSpPr>
              <a:xfrm>
                <a:off x="4172339" y="3381693"/>
                <a:ext cx="31499" cy="27001"/>
                <a:chOff x="4172339" y="3381693"/>
                <a:chExt cx="31499" cy="27001"/>
              </a:xfrm>
            </p:grpSpPr>
            <p:sp>
              <p:nvSpPr>
                <p:cNvPr id="7130" name="Google Shape;7130;p85"/>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85"/>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7135"/>
        <p:cNvGrpSpPr/>
        <p:nvPr/>
      </p:nvGrpSpPr>
      <p:grpSpPr>
        <a:xfrm>
          <a:off x="0" y="0"/>
          <a:ext cx="0" cy="0"/>
          <a:chOff x="0" y="0"/>
          <a:chExt cx="0" cy="0"/>
        </a:xfrm>
      </p:grpSpPr>
      <p:grpSp>
        <p:nvGrpSpPr>
          <p:cNvPr id="7136" name="Google Shape;7136;p86"/>
          <p:cNvGrpSpPr/>
          <p:nvPr/>
        </p:nvGrpSpPr>
        <p:grpSpPr>
          <a:xfrm>
            <a:off x="729274" y="1175734"/>
            <a:ext cx="2507799" cy="206239"/>
            <a:chOff x="106648" y="895722"/>
            <a:chExt cx="4481413" cy="374300"/>
          </a:xfrm>
        </p:grpSpPr>
        <p:grpSp>
          <p:nvGrpSpPr>
            <p:cNvPr id="7137" name="Google Shape;7137;p86"/>
            <p:cNvGrpSpPr/>
            <p:nvPr/>
          </p:nvGrpSpPr>
          <p:grpSpPr>
            <a:xfrm>
              <a:off x="2233276" y="895722"/>
              <a:ext cx="1082667" cy="223591"/>
              <a:chOff x="4808316" y="2800065"/>
              <a:chExt cx="1999386" cy="412910"/>
            </a:xfrm>
          </p:grpSpPr>
          <p:sp>
            <p:nvSpPr>
              <p:cNvPr id="7138" name="Google Shape;7138;p86"/>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39" name="Google Shape;7139;p86"/>
              <p:cNvGrpSpPr/>
              <p:nvPr/>
            </p:nvGrpSpPr>
            <p:grpSpPr>
              <a:xfrm>
                <a:off x="4808316" y="2800065"/>
                <a:ext cx="92400" cy="411825"/>
                <a:chOff x="845575" y="2563700"/>
                <a:chExt cx="92400" cy="411825"/>
              </a:xfrm>
            </p:grpSpPr>
            <p:cxnSp>
              <p:nvCxnSpPr>
                <p:cNvPr id="7140" name="Google Shape;7140;p8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141" name="Google Shape;7141;p86"/>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42" name="Google Shape;7142;p86"/>
            <p:cNvGrpSpPr/>
            <p:nvPr/>
          </p:nvGrpSpPr>
          <p:grpSpPr>
            <a:xfrm>
              <a:off x="106648" y="895722"/>
              <a:ext cx="1088401" cy="223591"/>
              <a:chOff x="881025" y="2800065"/>
              <a:chExt cx="2009975" cy="412910"/>
            </a:xfrm>
          </p:grpSpPr>
          <p:sp>
            <p:nvSpPr>
              <p:cNvPr id="7143" name="Google Shape;7143;p86"/>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44" name="Google Shape;7144;p86"/>
              <p:cNvGrpSpPr/>
              <p:nvPr/>
            </p:nvGrpSpPr>
            <p:grpSpPr>
              <a:xfrm>
                <a:off x="881025" y="2800065"/>
                <a:ext cx="92400" cy="411825"/>
                <a:chOff x="845575" y="2563700"/>
                <a:chExt cx="92400" cy="411825"/>
              </a:xfrm>
            </p:grpSpPr>
            <p:cxnSp>
              <p:nvCxnSpPr>
                <p:cNvPr id="7145" name="Google Shape;7145;p8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146" name="Google Shape;7146;p86"/>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47" name="Google Shape;7147;p86"/>
            <p:cNvGrpSpPr/>
            <p:nvPr/>
          </p:nvGrpSpPr>
          <p:grpSpPr>
            <a:xfrm>
              <a:off x="1172346" y="1047018"/>
              <a:ext cx="1083151" cy="223003"/>
              <a:chOff x="2849073" y="3079467"/>
              <a:chExt cx="2000279" cy="411825"/>
            </a:xfrm>
          </p:grpSpPr>
          <p:sp>
            <p:nvSpPr>
              <p:cNvPr id="7148" name="Google Shape;7148;p86"/>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49" name="Google Shape;7149;p86"/>
              <p:cNvGrpSpPr/>
              <p:nvPr/>
            </p:nvGrpSpPr>
            <p:grpSpPr>
              <a:xfrm rot="10800000">
                <a:off x="2849073" y="3079467"/>
                <a:ext cx="92400" cy="411825"/>
                <a:chOff x="2070100" y="2563700"/>
                <a:chExt cx="92400" cy="411825"/>
              </a:xfrm>
            </p:grpSpPr>
            <p:cxnSp>
              <p:nvCxnSpPr>
                <p:cNvPr id="7150" name="Google Shape;7150;p8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151" name="Google Shape;7151;p86"/>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52" name="Google Shape;7152;p86"/>
            <p:cNvGrpSpPr/>
            <p:nvPr/>
          </p:nvGrpSpPr>
          <p:grpSpPr>
            <a:xfrm>
              <a:off x="3290132" y="1047018"/>
              <a:ext cx="1297929" cy="223003"/>
              <a:chOff x="6760035" y="3079467"/>
              <a:chExt cx="2396914" cy="411825"/>
            </a:xfrm>
          </p:grpSpPr>
          <p:sp>
            <p:nvSpPr>
              <p:cNvPr id="7153" name="Google Shape;7153;p86"/>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54" name="Google Shape;7154;p86"/>
              <p:cNvGrpSpPr/>
              <p:nvPr/>
            </p:nvGrpSpPr>
            <p:grpSpPr>
              <a:xfrm rot="10800000">
                <a:off x="6760035" y="3079467"/>
                <a:ext cx="92400" cy="411825"/>
                <a:chOff x="2070100" y="2563700"/>
                <a:chExt cx="92400" cy="411825"/>
              </a:xfrm>
            </p:grpSpPr>
            <p:cxnSp>
              <p:nvCxnSpPr>
                <p:cNvPr id="7155" name="Google Shape;7155;p8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156" name="Google Shape;7156;p86"/>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157" name="Google Shape;7157;p86"/>
          <p:cNvGrpSpPr/>
          <p:nvPr/>
        </p:nvGrpSpPr>
        <p:grpSpPr>
          <a:xfrm>
            <a:off x="2147036" y="3575105"/>
            <a:ext cx="1086701" cy="799429"/>
            <a:chOff x="2183288" y="3555572"/>
            <a:chExt cx="1136241" cy="835873"/>
          </a:xfrm>
        </p:grpSpPr>
        <p:sp>
          <p:nvSpPr>
            <p:cNvPr id="7158" name="Google Shape;7158;p86"/>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59" name="Google Shape;7159;p86"/>
            <p:cNvGrpSpPr/>
            <p:nvPr/>
          </p:nvGrpSpPr>
          <p:grpSpPr>
            <a:xfrm>
              <a:off x="2205895" y="3637269"/>
              <a:ext cx="1089848" cy="724993"/>
              <a:chOff x="2205895" y="3637269"/>
              <a:chExt cx="1089848" cy="724993"/>
            </a:xfrm>
          </p:grpSpPr>
          <p:sp>
            <p:nvSpPr>
              <p:cNvPr id="7160" name="Google Shape;7160;p86"/>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86"/>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86"/>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86"/>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86"/>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86"/>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66" name="Google Shape;7166;p86"/>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167" name="Google Shape;7167;p86"/>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7168" name="Google Shape;7168;p86"/>
            <p:cNvGrpSpPr/>
            <p:nvPr/>
          </p:nvGrpSpPr>
          <p:grpSpPr>
            <a:xfrm>
              <a:off x="3173850" y="3779426"/>
              <a:ext cx="145679" cy="70048"/>
              <a:chOff x="3173850" y="3779426"/>
              <a:chExt cx="145679" cy="70048"/>
            </a:xfrm>
          </p:grpSpPr>
          <p:cxnSp>
            <p:nvCxnSpPr>
              <p:cNvPr id="7169" name="Google Shape;7169;p86"/>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7170" name="Google Shape;7170;p86"/>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1" name="Google Shape;7171;p86"/>
            <p:cNvGrpSpPr/>
            <p:nvPr/>
          </p:nvGrpSpPr>
          <p:grpSpPr>
            <a:xfrm>
              <a:off x="2183288" y="4139483"/>
              <a:ext cx="145133" cy="70048"/>
              <a:chOff x="2183288" y="4139483"/>
              <a:chExt cx="145133" cy="70048"/>
            </a:xfrm>
          </p:grpSpPr>
          <p:cxnSp>
            <p:nvCxnSpPr>
              <p:cNvPr id="7172" name="Google Shape;7172;p86"/>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7173" name="Google Shape;7173;p86"/>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74" name="Google Shape;7174;p86"/>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175" name="Google Shape;7175;p86"/>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7176" name="Google Shape;7176;p86"/>
            <p:cNvGrpSpPr/>
            <p:nvPr/>
          </p:nvGrpSpPr>
          <p:grpSpPr>
            <a:xfrm>
              <a:off x="2943836" y="4268886"/>
              <a:ext cx="60717" cy="122559"/>
              <a:chOff x="2943836" y="4268886"/>
              <a:chExt cx="60717" cy="122559"/>
            </a:xfrm>
          </p:grpSpPr>
          <p:sp>
            <p:nvSpPr>
              <p:cNvPr id="7177" name="Google Shape;7177;p86"/>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178" name="Google Shape;7178;p86"/>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7179" name="Google Shape;7179;p86"/>
          <p:cNvGrpSpPr/>
          <p:nvPr/>
        </p:nvGrpSpPr>
        <p:grpSpPr>
          <a:xfrm>
            <a:off x="3409981" y="1496104"/>
            <a:ext cx="1675870" cy="758251"/>
            <a:chOff x="3530532" y="1496185"/>
            <a:chExt cx="1562000" cy="706730"/>
          </a:xfrm>
        </p:grpSpPr>
        <p:cxnSp>
          <p:nvCxnSpPr>
            <p:cNvPr id="7180" name="Google Shape;7180;p86"/>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7181" name="Google Shape;7181;p86"/>
            <p:cNvGrpSpPr/>
            <p:nvPr/>
          </p:nvGrpSpPr>
          <p:grpSpPr>
            <a:xfrm>
              <a:off x="3530532" y="1496185"/>
              <a:ext cx="323430" cy="463587"/>
              <a:chOff x="3530532" y="1496185"/>
              <a:chExt cx="323430" cy="463587"/>
            </a:xfrm>
          </p:grpSpPr>
          <p:grpSp>
            <p:nvGrpSpPr>
              <p:cNvPr id="7182" name="Google Shape;7182;p86"/>
              <p:cNvGrpSpPr/>
              <p:nvPr/>
            </p:nvGrpSpPr>
            <p:grpSpPr>
              <a:xfrm>
                <a:off x="3567462" y="1496185"/>
                <a:ext cx="286500" cy="361376"/>
                <a:chOff x="3567462" y="1496185"/>
                <a:chExt cx="286500" cy="361376"/>
              </a:xfrm>
            </p:grpSpPr>
            <p:cxnSp>
              <p:nvCxnSpPr>
                <p:cNvPr id="7183" name="Google Shape;7183;p86"/>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7184" name="Google Shape;7184;p86"/>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85" name="Google Shape;7185;p86"/>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6" name="Google Shape;7186;p86"/>
            <p:cNvGrpSpPr/>
            <p:nvPr/>
          </p:nvGrpSpPr>
          <p:grpSpPr>
            <a:xfrm>
              <a:off x="3891569" y="1779209"/>
              <a:ext cx="323945" cy="423706"/>
              <a:chOff x="3891569" y="1779209"/>
              <a:chExt cx="323945" cy="423706"/>
            </a:xfrm>
          </p:grpSpPr>
          <p:grpSp>
            <p:nvGrpSpPr>
              <p:cNvPr id="7187" name="Google Shape;7187;p86"/>
              <p:cNvGrpSpPr/>
              <p:nvPr/>
            </p:nvGrpSpPr>
            <p:grpSpPr>
              <a:xfrm>
                <a:off x="3929014" y="1881638"/>
                <a:ext cx="286500" cy="321278"/>
                <a:chOff x="3929014" y="1881638"/>
                <a:chExt cx="286500" cy="321278"/>
              </a:xfrm>
            </p:grpSpPr>
            <p:cxnSp>
              <p:nvCxnSpPr>
                <p:cNvPr id="7188" name="Google Shape;7188;p86"/>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7189" name="Google Shape;7189;p86"/>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90" name="Google Shape;7190;p86"/>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1" name="Google Shape;7191;p86"/>
            <p:cNvGrpSpPr/>
            <p:nvPr/>
          </p:nvGrpSpPr>
          <p:grpSpPr>
            <a:xfrm>
              <a:off x="4252606" y="1496185"/>
              <a:ext cx="324721" cy="463587"/>
              <a:chOff x="4252606" y="1496185"/>
              <a:chExt cx="324721" cy="463587"/>
            </a:xfrm>
          </p:grpSpPr>
          <p:grpSp>
            <p:nvGrpSpPr>
              <p:cNvPr id="7192" name="Google Shape;7192;p86"/>
              <p:cNvGrpSpPr/>
              <p:nvPr/>
            </p:nvGrpSpPr>
            <p:grpSpPr>
              <a:xfrm>
                <a:off x="4290828" y="1496185"/>
                <a:ext cx="286500" cy="361376"/>
                <a:chOff x="4290828" y="1496185"/>
                <a:chExt cx="286500" cy="361376"/>
              </a:xfrm>
            </p:grpSpPr>
            <p:cxnSp>
              <p:nvCxnSpPr>
                <p:cNvPr id="7193" name="Google Shape;7193;p86"/>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7194" name="Google Shape;7194;p86"/>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95" name="Google Shape;7195;p86"/>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6" name="Google Shape;7196;p86"/>
            <p:cNvGrpSpPr/>
            <p:nvPr/>
          </p:nvGrpSpPr>
          <p:grpSpPr>
            <a:xfrm>
              <a:off x="4613643" y="1763716"/>
              <a:ext cx="325308" cy="439200"/>
              <a:chOff x="4613643" y="1763716"/>
              <a:chExt cx="325308" cy="439200"/>
            </a:xfrm>
          </p:grpSpPr>
          <p:grpSp>
            <p:nvGrpSpPr>
              <p:cNvPr id="7197" name="Google Shape;7197;p86"/>
              <p:cNvGrpSpPr/>
              <p:nvPr/>
            </p:nvGrpSpPr>
            <p:grpSpPr>
              <a:xfrm>
                <a:off x="4652451" y="1879538"/>
                <a:ext cx="286500" cy="323378"/>
                <a:chOff x="4652451" y="1879538"/>
                <a:chExt cx="286500" cy="323378"/>
              </a:xfrm>
            </p:grpSpPr>
            <p:cxnSp>
              <p:nvCxnSpPr>
                <p:cNvPr id="7198" name="Google Shape;7198;p86"/>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7199" name="Google Shape;7199;p86"/>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00" name="Google Shape;7200;p86"/>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01" name="Google Shape;7201;p86"/>
          <p:cNvGrpSpPr/>
          <p:nvPr/>
        </p:nvGrpSpPr>
        <p:grpSpPr>
          <a:xfrm>
            <a:off x="3421841" y="2349730"/>
            <a:ext cx="1652173" cy="391517"/>
            <a:chOff x="3512551" y="2358270"/>
            <a:chExt cx="1597383" cy="378533"/>
          </a:xfrm>
        </p:grpSpPr>
        <p:cxnSp>
          <p:nvCxnSpPr>
            <p:cNvPr id="7202" name="Google Shape;7202;p86"/>
            <p:cNvCxnSpPr>
              <a:stCxn id="7203" idx="6"/>
              <a:endCxn id="7204"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7205" name="Google Shape;7205;p86"/>
            <p:cNvGrpSpPr/>
            <p:nvPr/>
          </p:nvGrpSpPr>
          <p:grpSpPr>
            <a:xfrm>
              <a:off x="3512551" y="2358270"/>
              <a:ext cx="225647" cy="307714"/>
              <a:chOff x="2182679" y="2004714"/>
              <a:chExt cx="792300" cy="1080458"/>
            </a:xfrm>
          </p:grpSpPr>
          <p:cxnSp>
            <p:nvCxnSpPr>
              <p:cNvPr id="7206" name="Google Shape;7206;p86"/>
              <p:cNvCxnSpPr>
                <a:stCxn id="7207"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7203" name="Google Shape;7203;p86"/>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86"/>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8" name="Google Shape;7208;p86"/>
            <p:cNvGrpSpPr/>
            <p:nvPr/>
          </p:nvGrpSpPr>
          <p:grpSpPr>
            <a:xfrm>
              <a:off x="3969644" y="2440153"/>
              <a:ext cx="225853" cy="296651"/>
              <a:chOff x="3775710" y="1729289"/>
              <a:chExt cx="136500" cy="179289"/>
            </a:xfrm>
          </p:grpSpPr>
          <p:cxnSp>
            <p:nvCxnSpPr>
              <p:cNvPr id="7209" name="Google Shape;7209;p86"/>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7210" name="Google Shape;7210;p86"/>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86"/>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2" name="Google Shape;7212;p86"/>
            <p:cNvGrpSpPr/>
            <p:nvPr/>
          </p:nvGrpSpPr>
          <p:grpSpPr>
            <a:xfrm>
              <a:off x="4427051" y="2358270"/>
              <a:ext cx="225647" cy="307714"/>
              <a:chOff x="5393704" y="2004714"/>
              <a:chExt cx="792300" cy="1080458"/>
            </a:xfrm>
          </p:grpSpPr>
          <p:cxnSp>
            <p:nvCxnSpPr>
              <p:cNvPr id="7213" name="Google Shape;7213;p86"/>
              <p:cNvCxnSpPr>
                <a:stCxn id="7214"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7215" name="Google Shape;7215;p86"/>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86"/>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6" name="Google Shape;7216;p86"/>
            <p:cNvGrpSpPr/>
            <p:nvPr/>
          </p:nvGrpSpPr>
          <p:grpSpPr>
            <a:xfrm>
              <a:off x="4884287" y="2440252"/>
              <a:ext cx="225647" cy="296532"/>
              <a:chOff x="6999166" y="2292572"/>
              <a:chExt cx="792300" cy="1041192"/>
            </a:xfrm>
          </p:grpSpPr>
          <p:cxnSp>
            <p:nvCxnSpPr>
              <p:cNvPr id="7217" name="Google Shape;7217;p86"/>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7204" name="Google Shape;7204;p86"/>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86"/>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19" name="Google Shape;7219;p86"/>
          <p:cNvGrpSpPr/>
          <p:nvPr/>
        </p:nvGrpSpPr>
        <p:grpSpPr>
          <a:xfrm>
            <a:off x="6842649" y="1185930"/>
            <a:ext cx="1581844" cy="732818"/>
            <a:chOff x="634175" y="2986275"/>
            <a:chExt cx="3147949" cy="1458344"/>
          </a:xfrm>
        </p:grpSpPr>
        <p:cxnSp>
          <p:nvCxnSpPr>
            <p:cNvPr id="7220" name="Google Shape;7220;p86"/>
            <p:cNvCxnSpPr>
              <a:stCxn id="7221" idx="4"/>
              <a:endCxn id="7222" idx="0"/>
            </p:cNvCxnSpPr>
            <p:nvPr/>
          </p:nvCxnSpPr>
          <p:spPr>
            <a:xfrm>
              <a:off x="929975" y="3577875"/>
              <a:ext cx="591600" cy="275100"/>
            </a:xfrm>
            <a:prstGeom prst="straightConnector1">
              <a:avLst/>
            </a:prstGeom>
            <a:noFill/>
            <a:ln w="19050" cap="flat" cmpd="sng">
              <a:solidFill>
                <a:srgbClr val="435D74"/>
              </a:solidFill>
              <a:prstDash val="solid"/>
              <a:round/>
              <a:headEnd type="none" w="med" len="med"/>
              <a:tailEnd type="none" w="med" len="med"/>
            </a:ln>
          </p:spPr>
        </p:cxnSp>
        <p:cxnSp>
          <p:nvCxnSpPr>
            <p:cNvPr id="7223" name="Google Shape;7223;p86"/>
            <p:cNvCxnSpPr>
              <a:stCxn id="7222" idx="0"/>
              <a:endCxn id="7224"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7225" name="Google Shape;7225;p86"/>
            <p:cNvCxnSpPr>
              <a:stCxn id="7224" idx="4"/>
              <a:endCxn id="7226"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7227" name="Google Shape;7227;p86"/>
            <p:cNvCxnSpPr>
              <a:stCxn id="7226" idx="0"/>
              <a:endCxn id="7228" idx="4"/>
            </p:cNvCxnSpPr>
            <p:nvPr/>
          </p:nvCxnSpPr>
          <p:spPr>
            <a:xfrm rot="10800000" flipH="1">
              <a:off x="2894933" y="3577918"/>
              <a:ext cx="591600" cy="275100"/>
            </a:xfrm>
            <a:prstGeom prst="straightConnector1">
              <a:avLst/>
            </a:prstGeom>
            <a:noFill/>
            <a:ln w="19050" cap="flat" cmpd="sng">
              <a:solidFill>
                <a:srgbClr val="435D74"/>
              </a:solidFill>
              <a:prstDash val="solid"/>
              <a:round/>
              <a:headEnd type="none" w="med" len="med"/>
              <a:tailEnd type="none" w="med" len="med"/>
            </a:ln>
          </p:spPr>
        </p:cxnSp>
        <p:sp>
          <p:nvSpPr>
            <p:cNvPr id="7228" name="Google Shape;7228;p86"/>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224" name="Google Shape;7224;p86"/>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221" name="Google Shape;7221;p86"/>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226" name="Google Shape;7226;p86"/>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222" name="Google Shape;7222;p86"/>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229" name="Google Shape;7229;p86"/>
          <p:cNvGrpSpPr/>
          <p:nvPr/>
        </p:nvGrpSpPr>
        <p:grpSpPr>
          <a:xfrm>
            <a:off x="3410364" y="2880240"/>
            <a:ext cx="1675128" cy="313674"/>
            <a:chOff x="998425" y="1182125"/>
            <a:chExt cx="1065400" cy="199500"/>
          </a:xfrm>
        </p:grpSpPr>
        <p:sp>
          <p:nvSpPr>
            <p:cNvPr id="7230" name="Google Shape;7230;p86"/>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86"/>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86"/>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86"/>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86"/>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5" name="Google Shape;7235;p86"/>
          <p:cNvGrpSpPr/>
          <p:nvPr/>
        </p:nvGrpSpPr>
        <p:grpSpPr>
          <a:xfrm>
            <a:off x="3410363" y="3836206"/>
            <a:ext cx="1675129" cy="525345"/>
            <a:chOff x="5194708" y="3484366"/>
            <a:chExt cx="3148148" cy="987304"/>
          </a:xfrm>
        </p:grpSpPr>
        <p:grpSp>
          <p:nvGrpSpPr>
            <p:cNvPr id="7236" name="Google Shape;7236;p86"/>
            <p:cNvGrpSpPr/>
            <p:nvPr/>
          </p:nvGrpSpPr>
          <p:grpSpPr>
            <a:xfrm>
              <a:off x="7531521" y="3484366"/>
              <a:ext cx="811335" cy="987304"/>
              <a:chOff x="3379425" y="1617275"/>
              <a:chExt cx="1090650" cy="1327200"/>
            </a:xfrm>
          </p:grpSpPr>
          <p:sp>
            <p:nvSpPr>
              <p:cNvPr id="7237" name="Google Shape;7237;p86"/>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86"/>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86"/>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0" name="Google Shape;7240;p86"/>
            <p:cNvGrpSpPr/>
            <p:nvPr/>
          </p:nvGrpSpPr>
          <p:grpSpPr>
            <a:xfrm>
              <a:off x="6752546" y="3484366"/>
              <a:ext cx="811428" cy="987304"/>
              <a:chOff x="2332275" y="1617275"/>
              <a:chExt cx="1090775" cy="1327200"/>
            </a:xfrm>
          </p:grpSpPr>
          <p:sp>
            <p:nvSpPr>
              <p:cNvPr id="7241" name="Google Shape;7241;p86"/>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86"/>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86"/>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4" name="Google Shape;7244;p86"/>
            <p:cNvGrpSpPr/>
            <p:nvPr/>
          </p:nvGrpSpPr>
          <p:grpSpPr>
            <a:xfrm>
              <a:off x="5973664" y="3484366"/>
              <a:ext cx="811335" cy="987304"/>
              <a:chOff x="1285250" y="1617275"/>
              <a:chExt cx="1090650" cy="1327200"/>
            </a:xfrm>
          </p:grpSpPr>
          <p:sp>
            <p:nvSpPr>
              <p:cNvPr id="7245" name="Google Shape;7245;p86"/>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86"/>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86"/>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8" name="Google Shape;7248;p86"/>
            <p:cNvGrpSpPr/>
            <p:nvPr/>
          </p:nvGrpSpPr>
          <p:grpSpPr>
            <a:xfrm>
              <a:off x="5194708" y="3484366"/>
              <a:ext cx="811409" cy="987304"/>
              <a:chOff x="238125" y="1617275"/>
              <a:chExt cx="1090750" cy="1327200"/>
            </a:xfrm>
          </p:grpSpPr>
          <p:sp>
            <p:nvSpPr>
              <p:cNvPr id="7249" name="Google Shape;7249;p86"/>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86"/>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86"/>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52" name="Google Shape;7252;p86"/>
          <p:cNvGrpSpPr/>
          <p:nvPr/>
        </p:nvGrpSpPr>
        <p:grpSpPr>
          <a:xfrm>
            <a:off x="6844048" y="2482095"/>
            <a:ext cx="1579046" cy="522230"/>
            <a:chOff x="6853641" y="2534077"/>
            <a:chExt cx="1515545" cy="501229"/>
          </a:xfrm>
        </p:grpSpPr>
        <p:grpSp>
          <p:nvGrpSpPr>
            <p:cNvPr id="7253" name="Google Shape;7253;p86"/>
            <p:cNvGrpSpPr/>
            <p:nvPr/>
          </p:nvGrpSpPr>
          <p:grpSpPr>
            <a:xfrm>
              <a:off x="6853641" y="2618923"/>
              <a:ext cx="1515545" cy="324556"/>
              <a:chOff x="6853641" y="2618923"/>
              <a:chExt cx="1515545" cy="324556"/>
            </a:xfrm>
          </p:grpSpPr>
          <p:sp>
            <p:nvSpPr>
              <p:cNvPr id="7254" name="Google Shape;7254;p86"/>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86"/>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86"/>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86"/>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86"/>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59" name="Google Shape;7259;p86"/>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86"/>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86"/>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86"/>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86"/>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4" name="Google Shape;7264;p86"/>
          <p:cNvGrpSpPr/>
          <p:nvPr/>
        </p:nvGrpSpPr>
        <p:grpSpPr>
          <a:xfrm>
            <a:off x="3438940" y="3357136"/>
            <a:ext cx="1617976" cy="346616"/>
            <a:chOff x="1808063" y="4294338"/>
            <a:chExt cx="3370782" cy="721817"/>
          </a:xfrm>
        </p:grpSpPr>
        <p:sp>
          <p:nvSpPr>
            <p:cNvPr id="7265" name="Google Shape;7265;p86"/>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86"/>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86"/>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86"/>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86"/>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86"/>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86"/>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86"/>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86"/>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86"/>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5" name="Google Shape;7275;p86"/>
          <p:cNvGrpSpPr/>
          <p:nvPr/>
        </p:nvGrpSpPr>
        <p:grpSpPr>
          <a:xfrm>
            <a:off x="5264936" y="4023886"/>
            <a:ext cx="1417067" cy="350605"/>
            <a:chOff x="4234950" y="2101012"/>
            <a:chExt cx="4219974" cy="1044090"/>
          </a:xfrm>
        </p:grpSpPr>
        <p:sp>
          <p:nvSpPr>
            <p:cNvPr id="7276" name="Google Shape;7276;p86"/>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86"/>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86"/>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86"/>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86"/>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86"/>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86"/>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86"/>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86"/>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86"/>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86"/>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86"/>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86"/>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86"/>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86"/>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86"/>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2" name="Google Shape;7292;p86"/>
          <p:cNvGrpSpPr/>
          <p:nvPr/>
        </p:nvGrpSpPr>
        <p:grpSpPr>
          <a:xfrm>
            <a:off x="6840408" y="2014643"/>
            <a:ext cx="1586327" cy="371557"/>
            <a:chOff x="1247650" y="2075423"/>
            <a:chExt cx="6648477" cy="1557238"/>
          </a:xfrm>
        </p:grpSpPr>
        <p:sp>
          <p:nvSpPr>
            <p:cNvPr id="7293" name="Google Shape;7293;p86"/>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86"/>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86"/>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86"/>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86"/>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86"/>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9" name="Google Shape;7299;p86"/>
          <p:cNvGrpSpPr/>
          <p:nvPr/>
        </p:nvGrpSpPr>
        <p:grpSpPr>
          <a:xfrm>
            <a:off x="5271678" y="1167833"/>
            <a:ext cx="1415601" cy="1648533"/>
            <a:chOff x="1839112" y="2209163"/>
            <a:chExt cx="1918159" cy="2233784"/>
          </a:xfrm>
        </p:grpSpPr>
        <p:sp>
          <p:nvSpPr>
            <p:cNvPr id="7300" name="Google Shape;7300;p86"/>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86"/>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86"/>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303" name="Google Shape;7303;p86"/>
            <p:cNvCxnSpPr>
              <a:stCxn id="7300" idx="6"/>
              <a:endCxn id="7301" idx="2"/>
            </p:cNvCxnSpPr>
            <p:nvPr/>
          </p:nvCxnSpPr>
          <p:spPr>
            <a:xfrm>
              <a:off x="2414212" y="2496713"/>
              <a:ext cx="768000" cy="9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7304" name="Google Shape;7304;p86"/>
            <p:cNvCxnSpPr>
              <a:stCxn id="7301" idx="4"/>
              <a:endCxn id="7305"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7306" name="Google Shape;7306;p86"/>
            <p:cNvCxnSpPr>
              <a:stCxn id="7305" idx="6"/>
              <a:endCxn id="7302" idx="2"/>
            </p:cNvCxnSpPr>
            <p:nvPr/>
          </p:nvCxnSpPr>
          <p:spPr>
            <a:xfrm>
              <a:off x="2414212" y="3328316"/>
              <a:ext cx="768000" cy="9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7307" name="Google Shape;7307;p86"/>
            <p:cNvCxnSpPr>
              <a:stCxn id="7302" idx="4"/>
              <a:endCxn id="7308"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7305" name="Google Shape;7305;p86"/>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86"/>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86"/>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310" name="Google Shape;7310;p86"/>
            <p:cNvCxnSpPr>
              <a:endCxn id="7309"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7311" name="Google Shape;7311;p86"/>
          <p:cNvGrpSpPr/>
          <p:nvPr/>
        </p:nvGrpSpPr>
        <p:grpSpPr>
          <a:xfrm>
            <a:off x="3428944" y="1185917"/>
            <a:ext cx="1637968" cy="154942"/>
            <a:chOff x="238125" y="2506075"/>
            <a:chExt cx="7115411" cy="673075"/>
          </a:xfrm>
        </p:grpSpPr>
        <p:sp>
          <p:nvSpPr>
            <p:cNvPr id="7312" name="Google Shape;7312;p86"/>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86"/>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86"/>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86"/>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86"/>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7" name="Google Shape;7317;p86"/>
          <p:cNvGrpSpPr/>
          <p:nvPr/>
        </p:nvGrpSpPr>
        <p:grpSpPr>
          <a:xfrm>
            <a:off x="1969680" y="1500635"/>
            <a:ext cx="1262932" cy="785408"/>
            <a:chOff x="548861" y="389676"/>
            <a:chExt cx="3843371" cy="2390163"/>
          </a:xfrm>
        </p:grpSpPr>
        <p:cxnSp>
          <p:nvCxnSpPr>
            <p:cNvPr id="7318" name="Google Shape;7318;p86"/>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7319" name="Google Shape;7319;p86"/>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7320" name="Google Shape;7320;p86"/>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7321" name="Google Shape;7321;p86"/>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7322" name="Google Shape;7322;p86"/>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323" name="Google Shape;7323;p86"/>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324" name="Google Shape;7324;p86"/>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325" name="Google Shape;7325;p86"/>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86"/>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86"/>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86"/>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86"/>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86"/>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1" name="Google Shape;7331;p86"/>
          <p:cNvGrpSpPr/>
          <p:nvPr/>
        </p:nvGrpSpPr>
        <p:grpSpPr>
          <a:xfrm>
            <a:off x="757812" y="2607512"/>
            <a:ext cx="1412054" cy="633562"/>
            <a:chOff x="1187400" y="2529299"/>
            <a:chExt cx="6769193" cy="2241903"/>
          </a:xfrm>
        </p:grpSpPr>
        <p:sp>
          <p:nvSpPr>
            <p:cNvPr id="7332" name="Google Shape;7332;p86"/>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7333" name="Google Shape;7333;p86"/>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334" name="Google Shape;7334;p86"/>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335" name="Google Shape;7335;p86"/>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336" name="Google Shape;7336;p86"/>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337" name="Google Shape;7337;p86"/>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338" name="Google Shape;7338;p86"/>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7339" name="Google Shape;7339;p86"/>
            <p:cNvCxnSpPr>
              <a:stCxn id="7332" idx="2"/>
              <a:endCxn id="7333" idx="0"/>
            </p:cNvCxnSpPr>
            <p:nvPr/>
          </p:nvCxnSpPr>
          <p:spPr>
            <a:xfrm rot="-5400000" flipH="1">
              <a:off x="5228393" y="2315399"/>
              <a:ext cx="4575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340" name="Google Shape;7340;p86"/>
            <p:cNvCxnSpPr>
              <a:stCxn id="7334" idx="0"/>
              <a:endCxn id="7332" idx="2"/>
            </p:cNvCxnSpPr>
            <p:nvPr/>
          </p:nvCxnSpPr>
          <p:spPr>
            <a:xfrm rot="-5400000">
              <a:off x="3458097" y="2315100"/>
              <a:ext cx="4575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341" name="Google Shape;7341;p86"/>
            <p:cNvCxnSpPr>
              <a:stCxn id="7334" idx="2"/>
              <a:endCxn id="7336" idx="0"/>
            </p:cNvCxnSpPr>
            <p:nvPr/>
          </p:nvCxnSpPr>
          <p:spPr>
            <a:xfrm rot="-5400000" flipH="1">
              <a:off x="2995797" y="3677400"/>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342" name="Google Shape;7342;p86"/>
            <p:cNvCxnSpPr>
              <a:stCxn id="7335" idx="0"/>
              <a:endCxn id="7334" idx="2"/>
            </p:cNvCxnSpPr>
            <p:nvPr/>
          </p:nvCxnSpPr>
          <p:spPr>
            <a:xfrm rot="-5400000">
              <a:off x="2150550" y="3677101"/>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343" name="Google Shape;7343;p86"/>
            <p:cNvCxnSpPr>
              <a:stCxn id="7333" idx="2"/>
              <a:endCxn id="7338" idx="0"/>
            </p:cNvCxnSpPr>
            <p:nvPr/>
          </p:nvCxnSpPr>
          <p:spPr>
            <a:xfrm rot="-5400000" flipH="1">
              <a:off x="6536390" y="3677400"/>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344" name="Google Shape;7344;p86"/>
            <p:cNvCxnSpPr>
              <a:stCxn id="7337" idx="0"/>
              <a:endCxn id="7333" idx="2"/>
            </p:cNvCxnSpPr>
            <p:nvPr/>
          </p:nvCxnSpPr>
          <p:spPr>
            <a:xfrm rot="-5400000">
              <a:off x="5691150" y="3677101"/>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7345" name="Google Shape;7345;p86"/>
          <p:cNvGrpSpPr/>
          <p:nvPr/>
        </p:nvGrpSpPr>
        <p:grpSpPr>
          <a:xfrm>
            <a:off x="6844058" y="3100221"/>
            <a:ext cx="1579035" cy="540873"/>
            <a:chOff x="6895650" y="3126697"/>
            <a:chExt cx="1436662" cy="492105"/>
          </a:xfrm>
        </p:grpSpPr>
        <p:sp>
          <p:nvSpPr>
            <p:cNvPr id="7346" name="Google Shape;7346;p86"/>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86"/>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86"/>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86"/>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86"/>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51" name="Google Shape;7351;p86"/>
            <p:cNvGrpSpPr/>
            <p:nvPr/>
          </p:nvGrpSpPr>
          <p:grpSpPr>
            <a:xfrm>
              <a:off x="6995957" y="3335810"/>
              <a:ext cx="1230393" cy="71754"/>
              <a:chOff x="6995957" y="3287964"/>
              <a:chExt cx="1230393" cy="71754"/>
            </a:xfrm>
          </p:grpSpPr>
          <p:sp>
            <p:nvSpPr>
              <p:cNvPr id="7352" name="Google Shape;7352;p86"/>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86"/>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86"/>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86"/>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86"/>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57" name="Google Shape;7357;p86"/>
          <p:cNvGrpSpPr/>
          <p:nvPr/>
        </p:nvGrpSpPr>
        <p:grpSpPr>
          <a:xfrm>
            <a:off x="6842640" y="3736984"/>
            <a:ext cx="1581862" cy="650625"/>
            <a:chOff x="6777990" y="3710194"/>
            <a:chExt cx="1646915" cy="677382"/>
          </a:xfrm>
        </p:grpSpPr>
        <p:grpSp>
          <p:nvGrpSpPr>
            <p:cNvPr id="7358" name="Google Shape;7358;p86"/>
            <p:cNvGrpSpPr/>
            <p:nvPr/>
          </p:nvGrpSpPr>
          <p:grpSpPr>
            <a:xfrm>
              <a:off x="6777990" y="3874492"/>
              <a:ext cx="411129" cy="513083"/>
              <a:chOff x="6777990" y="3874492"/>
              <a:chExt cx="411129" cy="513083"/>
            </a:xfrm>
          </p:grpSpPr>
          <p:cxnSp>
            <p:nvCxnSpPr>
              <p:cNvPr id="7359" name="Google Shape;7359;p86"/>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7360" name="Google Shape;7360;p86"/>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1" name="Google Shape;7361;p86"/>
            <p:cNvGrpSpPr/>
            <p:nvPr/>
          </p:nvGrpSpPr>
          <p:grpSpPr>
            <a:xfrm>
              <a:off x="7188425" y="3710194"/>
              <a:ext cx="411123" cy="520535"/>
              <a:chOff x="7188425" y="3710194"/>
              <a:chExt cx="411123" cy="520535"/>
            </a:xfrm>
          </p:grpSpPr>
          <p:cxnSp>
            <p:nvCxnSpPr>
              <p:cNvPr id="7362" name="Google Shape;7362;p86"/>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7363" name="Google Shape;7363;p86"/>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4" name="Google Shape;7364;p86"/>
            <p:cNvGrpSpPr/>
            <p:nvPr/>
          </p:nvGrpSpPr>
          <p:grpSpPr>
            <a:xfrm>
              <a:off x="7603341" y="3874492"/>
              <a:ext cx="411474" cy="513083"/>
              <a:chOff x="7603341" y="3874492"/>
              <a:chExt cx="411474" cy="513083"/>
            </a:xfrm>
          </p:grpSpPr>
          <p:cxnSp>
            <p:nvCxnSpPr>
              <p:cNvPr id="7365" name="Google Shape;7365;p86"/>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7366" name="Google Shape;7366;p86"/>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7" name="Google Shape;7367;p86"/>
            <p:cNvGrpSpPr/>
            <p:nvPr/>
          </p:nvGrpSpPr>
          <p:grpSpPr>
            <a:xfrm>
              <a:off x="8013776" y="3722847"/>
              <a:ext cx="411129" cy="507881"/>
              <a:chOff x="8013776" y="3722847"/>
              <a:chExt cx="411129" cy="507881"/>
            </a:xfrm>
          </p:grpSpPr>
          <p:cxnSp>
            <p:nvCxnSpPr>
              <p:cNvPr id="7368" name="Google Shape;7368;p86"/>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7369" name="Google Shape;7369;p86"/>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70" name="Google Shape;7370;p86"/>
          <p:cNvGrpSpPr/>
          <p:nvPr/>
        </p:nvGrpSpPr>
        <p:grpSpPr>
          <a:xfrm>
            <a:off x="5262155" y="2909824"/>
            <a:ext cx="1421889" cy="1020603"/>
            <a:chOff x="5190863" y="2824811"/>
            <a:chExt cx="1544860" cy="1108869"/>
          </a:xfrm>
        </p:grpSpPr>
        <p:grpSp>
          <p:nvGrpSpPr>
            <p:cNvPr id="7371" name="Google Shape;7371;p86"/>
            <p:cNvGrpSpPr/>
            <p:nvPr/>
          </p:nvGrpSpPr>
          <p:grpSpPr>
            <a:xfrm>
              <a:off x="5938695" y="3176919"/>
              <a:ext cx="685761" cy="404739"/>
              <a:chOff x="5938695" y="3176919"/>
              <a:chExt cx="685761" cy="404739"/>
            </a:xfrm>
          </p:grpSpPr>
          <p:grpSp>
            <p:nvGrpSpPr>
              <p:cNvPr id="7372" name="Google Shape;7372;p86"/>
              <p:cNvGrpSpPr/>
              <p:nvPr/>
            </p:nvGrpSpPr>
            <p:grpSpPr>
              <a:xfrm>
                <a:off x="5938695" y="3176919"/>
                <a:ext cx="685761" cy="404739"/>
                <a:chOff x="5938695" y="3176919"/>
                <a:chExt cx="685761" cy="404739"/>
              </a:xfrm>
            </p:grpSpPr>
            <p:sp>
              <p:nvSpPr>
                <p:cNvPr id="7373" name="Google Shape;7373;p86"/>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86"/>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75" name="Google Shape;7375;p86"/>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6" name="Google Shape;7376;p86"/>
            <p:cNvGrpSpPr/>
            <p:nvPr/>
          </p:nvGrpSpPr>
          <p:grpSpPr>
            <a:xfrm>
              <a:off x="5305233" y="3176835"/>
              <a:ext cx="685971" cy="404655"/>
              <a:chOff x="5305233" y="3176835"/>
              <a:chExt cx="685971" cy="404655"/>
            </a:xfrm>
          </p:grpSpPr>
          <p:grpSp>
            <p:nvGrpSpPr>
              <p:cNvPr id="7377" name="Google Shape;7377;p86"/>
              <p:cNvGrpSpPr/>
              <p:nvPr/>
            </p:nvGrpSpPr>
            <p:grpSpPr>
              <a:xfrm>
                <a:off x="5305233" y="3176835"/>
                <a:ext cx="685971" cy="404655"/>
                <a:chOff x="5305233" y="3176835"/>
                <a:chExt cx="685971" cy="404655"/>
              </a:xfrm>
            </p:grpSpPr>
            <p:sp>
              <p:nvSpPr>
                <p:cNvPr id="7378" name="Google Shape;7378;p86"/>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86"/>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80" name="Google Shape;7380;p86"/>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81" name="Google Shape;7381;p86"/>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82" name="Google Shape;7382;p86"/>
            <p:cNvGrpSpPr/>
            <p:nvPr/>
          </p:nvGrpSpPr>
          <p:grpSpPr>
            <a:xfrm>
              <a:off x="5657361" y="2824811"/>
              <a:ext cx="1078361" cy="404655"/>
              <a:chOff x="5657361" y="2824811"/>
              <a:chExt cx="1078361" cy="404655"/>
            </a:xfrm>
          </p:grpSpPr>
          <p:grpSp>
            <p:nvGrpSpPr>
              <p:cNvPr id="7383" name="Google Shape;7383;p86"/>
              <p:cNvGrpSpPr/>
              <p:nvPr/>
            </p:nvGrpSpPr>
            <p:grpSpPr>
              <a:xfrm>
                <a:off x="5657361" y="2824811"/>
                <a:ext cx="1078361" cy="404655"/>
                <a:chOff x="5657361" y="2824811"/>
                <a:chExt cx="1078361" cy="404655"/>
              </a:xfrm>
            </p:grpSpPr>
            <p:grpSp>
              <p:nvGrpSpPr>
                <p:cNvPr id="7384" name="Google Shape;7384;p86"/>
                <p:cNvGrpSpPr/>
                <p:nvPr/>
              </p:nvGrpSpPr>
              <p:grpSpPr>
                <a:xfrm>
                  <a:off x="5938485" y="2824811"/>
                  <a:ext cx="797237" cy="404655"/>
                  <a:chOff x="5938485" y="2824811"/>
                  <a:chExt cx="797237" cy="404655"/>
                </a:xfrm>
              </p:grpSpPr>
              <p:sp>
                <p:nvSpPr>
                  <p:cNvPr id="7385" name="Google Shape;7385;p86"/>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86"/>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87" name="Google Shape;7387;p86"/>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88" name="Google Shape;7388;p86"/>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9" name="Google Shape;7389;p86"/>
            <p:cNvGrpSpPr/>
            <p:nvPr/>
          </p:nvGrpSpPr>
          <p:grpSpPr>
            <a:xfrm>
              <a:off x="5190863" y="3528942"/>
              <a:ext cx="1078026" cy="404739"/>
              <a:chOff x="5190863" y="3528942"/>
              <a:chExt cx="1078026" cy="404739"/>
            </a:xfrm>
          </p:grpSpPr>
          <p:sp>
            <p:nvSpPr>
              <p:cNvPr id="7390" name="Google Shape;7390;p86"/>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91" name="Google Shape;7391;p86"/>
              <p:cNvGrpSpPr/>
              <p:nvPr/>
            </p:nvGrpSpPr>
            <p:grpSpPr>
              <a:xfrm>
                <a:off x="5190863" y="3528942"/>
                <a:ext cx="1078026" cy="404739"/>
                <a:chOff x="5190863" y="3528942"/>
                <a:chExt cx="1078026" cy="404739"/>
              </a:xfrm>
            </p:grpSpPr>
            <p:sp>
              <p:nvSpPr>
                <p:cNvPr id="7392" name="Google Shape;7392;p86"/>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86"/>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394" name="Google Shape;7394;p86"/>
          <p:cNvGrpSpPr/>
          <p:nvPr/>
        </p:nvGrpSpPr>
        <p:grpSpPr>
          <a:xfrm>
            <a:off x="728162" y="1474292"/>
            <a:ext cx="1086719" cy="879487"/>
            <a:chOff x="803162" y="1474292"/>
            <a:chExt cx="1086719" cy="879487"/>
          </a:xfrm>
        </p:grpSpPr>
        <p:grpSp>
          <p:nvGrpSpPr>
            <p:cNvPr id="7395" name="Google Shape;7395;p86"/>
            <p:cNvGrpSpPr/>
            <p:nvPr/>
          </p:nvGrpSpPr>
          <p:grpSpPr>
            <a:xfrm>
              <a:off x="803162" y="1625948"/>
              <a:ext cx="445856" cy="576579"/>
              <a:chOff x="803162" y="1625948"/>
              <a:chExt cx="445856" cy="576579"/>
            </a:xfrm>
          </p:grpSpPr>
          <p:sp>
            <p:nvSpPr>
              <p:cNvPr id="7396" name="Google Shape;7396;p86"/>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97" name="Google Shape;7397;p86"/>
              <p:cNvGrpSpPr/>
              <p:nvPr/>
            </p:nvGrpSpPr>
            <p:grpSpPr>
              <a:xfrm>
                <a:off x="1056023" y="1625948"/>
                <a:ext cx="192995" cy="576579"/>
                <a:chOff x="1056023" y="1625948"/>
                <a:chExt cx="192995" cy="576579"/>
              </a:xfrm>
            </p:grpSpPr>
            <p:sp>
              <p:nvSpPr>
                <p:cNvPr id="7398" name="Google Shape;7398;p86"/>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86"/>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86"/>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86"/>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86"/>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03" name="Google Shape;7403;p86"/>
            <p:cNvGrpSpPr/>
            <p:nvPr/>
          </p:nvGrpSpPr>
          <p:grpSpPr>
            <a:xfrm>
              <a:off x="1371406" y="1474292"/>
              <a:ext cx="518475" cy="879487"/>
              <a:chOff x="1398231" y="1474292"/>
              <a:chExt cx="518475" cy="879487"/>
            </a:xfrm>
          </p:grpSpPr>
          <p:grpSp>
            <p:nvGrpSpPr>
              <p:cNvPr id="7404" name="Google Shape;7404;p86"/>
              <p:cNvGrpSpPr/>
              <p:nvPr/>
            </p:nvGrpSpPr>
            <p:grpSpPr>
              <a:xfrm>
                <a:off x="1398231" y="1474292"/>
                <a:ext cx="518475" cy="341643"/>
                <a:chOff x="1398231" y="1474292"/>
                <a:chExt cx="518475" cy="341643"/>
              </a:xfrm>
            </p:grpSpPr>
            <p:sp>
              <p:nvSpPr>
                <p:cNvPr id="7405" name="Google Shape;7405;p86"/>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06" name="Google Shape;7406;p86"/>
                <p:cNvGrpSpPr/>
                <p:nvPr/>
              </p:nvGrpSpPr>
              <p:grpSpPr>
                <a:xfrm>
                  <a:off x="1616453" y="1474292"/>
                  <a:ext cx="300253" cy="341643"/>
                  <a:chOff x="1616453" y="1475379"/>
                  <a:chExt cx="300253" cy="341643"/>
                </a:xfrm>
              </p:grpSpPr>
              <p:sp>
                <p:nvSpPr>
                  <p:cNvPr id="7407" name="Google Shape;7407;p86"/>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86"/>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86"/>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86"/>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86"/>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86"/>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86"/>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14" name="Google Shape;7414;p86"/>
                  <p:cNvGrpSpPr/>
                  <p:nvPr/>
                </p:nvGrpSpPr>
                <p:grpSpPr>
                  <a:xfrm>
                    <a:off x="1839639" y="1475379"/>
                    <a:ext cx="77067" cy="341643"/>
                    <a:chOff x="1839639" y="1475379"/>
                    <a:chExt cx="77067" cy="341643"/>
                  </a:xfrm>
                </p:grpSpPr>
                <p:sp>
                  <p:nvSpPr>
                    <p:cNvPr id="7415" name="Google Shape;7415;p86"/>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86"/>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417" name="Google Shape;7417;p86"/>
              <p:cNvGrpSpPr/>
              <p:nvPr/>
            </p:nvGrpSpPr>
            <p:grpSpPr>
              <a:xfrm>
                <a:off x="1398451" y="2012951"/>
                <a:ext cx="518255" cy="340828"/>
                <a:chOff x="1398451" y="2012951"/>
                <a:chExt cx="518255" cy="340828"/>
              </a:xfrm>
            </p:grpSpPr>
            <p:sp>
              <p:nvSpPr>
                <p:cNvPr id="7418" name="Google Shape;7418;p86"/>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19" name="Google Shape;7419;p86"/>
                <p:cNvGrpSpPr/>
                <p:nvPr/>
              </p:nvGrpSpPr>
              <p:grpSpPr>
                <a:xfrm>
                  <a:off x="1616453" y="2012951"/>
                  <a:ext cx="300253" cy="340828"/>
                  <a:chOff x="1616453" y="2013538"/>
                  <a:chExt cx="300253" cy="340828"/>
                </a:xfrm>
              </p:grpSpPr>
              <p:sp>
                <p:nvSpPr>
                  <p:cNvPr id="7420" name="Google Shape;7420;p86"/>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86"/>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86"/>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86"/>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86"/>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86"/>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86"/>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27" name="Google Shape;7427;p86"/>
                  <p:cNvGrpSpPr/>
                  <p:nvPr/>
                </p:nvGrpSpPr>
                <p:grpSpPr>
                  <a:xfrm>
                    <a:off x="1839639" y="2013538"/>
                    <a:ext cx="77067" cy="340828"/>
                    <a:chOff x="1839639" y="2013538"/>
                    <a:chExt cx="77067" cy="340828"/>
                  </a:xfrm>
                </p:grpSpPr>
                <p:sp>
                  <p:nvSpPr>
                    <p:cNvPr id="7428" name="Google Shape;7428;p86"/>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86"/>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7430" name="Google Shape;7430;p86"/>
          <p:cNvGrpSpPr/>
          <p:nvPr/>
        </p:nvGrpSpPr>
        <p:grpSpPr>
          <a:xfrm>
            <a:off x="724986" y="3605478"/>
            <a:ext cx="1368681" cy="682918"/>
            <a:chOff x="724986" y="3605478"/>
            <a:chExt cx="1368681" cy="682918"/>
          </a:xfrm>
        </p:grpSpPr>
        <p:grpSp>
          <p:nvGrpSpPr>
            <p:cNvPr id="7431" name="Google Shape;7431;p86"/>
            <p:cNvGrpSpPr/>
            <p:nvPr/>
          </p:nvGrpSpPr>
          <p:grpSpPr>
            <a:xfrm>
              <a:off x="1289102" y="3823629"/>
              <a:ext cx="240442" cy="250435"/>
              <a:chOff x="-165066" y="3843615"/>
              <a:chExt cx="221259" cy="230455"/>
            </a:xfrm>
          </p:grpSpPr>
          <p:sp>
            <p:nvSpPr>
              <p:cNvPr id="7432" name="Google Shape;7432;p86"/>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86"/>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86"/>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86"/>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86"/>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86"/>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86"/>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86"/>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86"/>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86"/>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86"/>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86"/>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86"/>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86"/>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86"/>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86"/>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86"/>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86"/>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86"/>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86"/>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2" name="Google Shape;7452;p86"/>
            <p:cNvGrpSpPr/>
            <p:nvPr/>
          </p:nvGrpSpPr>
          <p:grpSpPr>
            <a:xfrm>
              <a:off x="724986" y="3605478"/>
              <a:ext cx="1368681" cy="682918"/>
              <a:chOff x="724986" y="3605478"/>
              <a:chExt cx="1368681" cy="682918"/>
            </a:xfrm>
          </p:grpSpPr>
          <p:grpSp>
            <p:nvGrpSpPr>
              <p:cNvPr id="7453" name="Google Shape;7453;p86"/>
              <p:cNvGrpSpPr/>
              <p:nvPr/>
            </p:nvGrpSpPr>
            <p:grpSpPr>
              <a:xfrm>
                <a:off x="1498221" y="4047614"/>
                <a:ext cx="529172" cy="240783"/>
                <a:chOff x="1498221" y="4047614"/>
                <a:chExt cx="529172" cy="240783"/>
              </a:xfrm>
            </p:grpSpPr>
            <p:grpSp>
              <p:nvGrpSpPr>
                <p:cNvPr id="7454" name="Google Shape;7454;p86"/>
                <p:cNvGrpSpPr/>
                <p:nvPr/>
              </p:nvGrpSpPr>
              <p:grpSpPr>
                <a:xfrm>
                  <a:off x="1826655" y="4224370"/>
                  <a:ext cx="200738" cy="25631"/>
                  <a:chOff x="1826655" y="4224370"/>
                  <a:chExt cx="200738" cy="25631"/>
                </a:xfrm>
              </p:grpSpPr>
              <p:sp>
                <p:nvSpPr>
                  <p:cNvPr id="7455" name="Google Shape;7455;p86"/>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86"/>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7" name="Google Shape;7457;p86"/>
                <p:cNvGrpSpPr/>
                <p:nvPr/>
              </p:nvGrpSpPr>
              <p:grpSpPr>
                <a:xfrm>
                  <a:off x="1498221" y="4047614"/>
                  <a:ext cx="328444" cy="240783"/>
                  <a:chOff x="1498221" y="4047614"/>
                  <a:chExt cx="328444" cy="240783"/>
                </a:xfrm>
              </p:grpSpPr>
              <p:sp>
                <p:nvSpPr>
                  <p:cNvPr id="7458" name="Google Shape;7458;p86"/>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59" name="Google Shape;7459;p86"/>
                  <p:cNvGrpSpPr/>
                  <p:nvPr/>
                </p:nvGrpSpPr>
                <p:grpSpPr>
                  <a:xfrm>
                    <a:off x="1498221" y="4047614"/>
                    <a:ext cx="150566" cy="190416"/>
                    <a:chOff x="1498221" y="4047614"/>
                    <a:chExt cx="150566" cy="190416"/>
                  </a:xfrm>
                </p:grpSpPr>
                <p:sp>
                  <p:nvSpPr>
                    <p:cNvPr id="7460" name="Google Shape;7460;p86"/>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86"/>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462" name="Google Shape;7462;p86"/>
              <p:cNvGrpSpPr/>
              <p:nvPr/>
            </p:nvGrpSpPr>
            <p:grpSpPr>
              <a:xfrm>
                <a:off x="1560718" y="3800594"/>
                <a:ext cx="532948" cy="302090"/>
                <a:chOff x="1560718" y="3800594"/>
                <a:chExt cx="532948" cy="302090"/>
              </a:xfrm>
            </p:grpSpPr>
            <p:grpSp>
              <p:nvGrpSpPr>
                <p:cNvPr id="7463" name="Google Shape;7463;p86"/>
                <p:cNvGrpSpPr/>
                <p:nvPr/>
              </p:nvGrpSpPr>
              <p:grpSpPr>
                <a:xfrm>
                  <a:off x="1912179" y="3827344"/>
                  <a:ext cx="181487" cy="25631"/>
                  <a:chOff x="1912179" y="3827344"/>
                  <a:chExt cx="181487" cy="25631"/>
                </a:xfrm>
              </p:grpSpPr>
              <p:sp>
                <p:nvSpPr>
                  <p:cNvPr id="7464" name="Google Shape;7464;p86"/>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86"/>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6" name="Google Shape;7466;p86"/>
                <p:cNvGrpSpPr/>
                <p:nvPr/>
              </p:nvGrpSpPr>
              <p:grpSpPr>
                <a:xfrm>
                  <a:off x="1912179" y="4044505"/>
                  <a:ext cx="181487" cy="25622"/>
                  <a:chOff x="1912179" y="4044506"/>
                  <a:chExt cx="181487" cy="25622"/>
                </a:xfrm>
              </p:grpSpPr>
              <p:sp>
                <p:nvSpPr>
                  <p:cNvPr id="7467" name="Google Shape;7467;p86"/>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86"/>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9" name="Google Shape;7469;p86"/>
                <p:cNvGrpSpPr/>
                <p:nvPr/>
              </p:nvGrpSpPr>
              <p:grpSpPr>
                <a:xfrm>
                  <a:off x="1560718" y="3800594"/>
                  <a:ext cx="351472" cy="302090"/>
                  <a:chOff x="1560718" y="3800594"/>
                  <a:chExt cx="351472" cy="302090"/>
                </a:xfrm>
              </p:grpSpPr>
              <p:grpSp>
                <p:nvGrpSpPr>
                  <p:cNvPr id="7470" name="Google Shape;7470;p86"/>
                  <p:cNvGrpSpPr/>
                  <p:nvPr/>
                </p:nvGrpSpPr>
                <p:grpSpPr>
                  <a:xfrm>
                    <a:off x="1560718" y="3842857"/>
                    <a:ext cx="173586" cy="217131"/>
                    <a:chOff x="1560718" y="3842857"/>
                    <a:chExt cx="173586" cy="217131"/>
                  </a:xfrm>
                </p:grpSpPr>
                <p:sp>
                  <p:nvSpPr>
                    <p:cNvPr id="7471" name="Google Shape;7471;p86"/>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86"/>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86"/>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4" name="Google Shape;7474;p86"/>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86"/>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476" name="Google Shape;7476;p86"/>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7" name="Google Shape;7477;p86"/>
              <p:cNvGrpSpPr/>
              <p:nvPr/>
            </p:nvGrpSpPr>
            <p:grpSpPr>
              <a:xfrm>
                <a:off x="785350" y="3605478"/>
                <a:ext cx="535311" cy="249245"/>
                <a:chOff x="785350" y="3605478"/>
                <a:chExt cx="535311" cy="249245"/>
              </a:xfrm>
            </p:grpSpPr>
            <p:grpSp>
              <p:nvGrpSpPr>
                <p:cNvPr id="7478" name="Google Shape;7478;p86"/>
                <p:cNvGrpSpPr/>
                <p:nvPr/>
              </p:nvGrpSpPr>
              <p:grpSpPr>
                <a:xfrm>
                  <a:off x="785350" y="3605478"/>
                  <a:ext cx="376191" cy="102736"/>
                  <a:chOff x="785350" y="3605478"/>
                  <a:chExt cx="376191" cy="102736"/>
                </a:xfrm>
              </p:grpSpPr>
              <p:sp>
                <p:nvSpPr>
                  <p:cNvPr id="7479" name="Google Shape;7479;p86"/>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86"/>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86"/>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2" name="Google Shape;7482;p86"/>
                <p:cNvGrpSpPr/>
                <p:nvPr/>
              </p:nvGrpSpPr>
              <p:grpSpPr>
                <a:xfrm>
                  <a:off x="1161530" y="3655851"/>
                  <a:ext cx="159131" cy="198872"/>
                  <a:chOff x="1161530" y="3655851"/>
                  <a:chExt cx="159131" cy="198872"/>
                </a:xfrm>
              </p:grpSpPr>
              <p:sp>
                <p:nvSpPr>
                  <p:cNvPr id="7483" name="Google Shape;7483;p86"/>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86"/>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85" name="Google Shape;7485;p86"/>
              <p:cNvGrpSpPr/>
              <p:nvPr/>
            </p:nvGrpSpPr>
            <p:grpSpPr>
              <a:xfrm>
                <a:off x="785350" y="4047614"/>
                <a:ext cx="535311" cy="240783"/>
                <a:chOff x="785350" y="4047614"/>
                <a:chExt cx="535311" cy="240783"/>
              </a:xfrm>
            </p:grpSpPr>
            <p:grpSp>
              <p:nvGrpSpPr>
                <p:cNvPr id="7486" name="Google Shape;7486;p86"/>
                <p:cNvGrpSpPr/>
                <p:nvPr/>
              </p:nvGrpSpPr>
              <p:grpSpPr>
                <a:xfrm>
                  <a:off x="1161636" y="4047614"/>
                  <a:ext cx="159025" cy="190415"/>
                  <a:chOff x="1161636" y="4047614"/>
                  <a:chExt cx="159025" cy="190415"/>
                </a:xfrm>
              </p:grpSpPr>
              <p:sp>
                <p:nvSpPr>
                  <p:cNvPr id="7487" name="Google Shape;7487;p86"/>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86"/>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9" name="Google Shape;7489;p86"/>
                <p:cNvGrpSpPr/>
                <p:nvPr/>
              </p:nvGrpSpPr>
              <p:grpSpPr>
                <a:xfrm>
                  <a:off x="785350" y="4185661"/>
                  <a:ext cx="376191" cy="102736"/>
                  <a:chOff x="785350" y="4185661"/>
                  <a:chExt cx="376191" cy="102736"/>
                </a:xfrm>
              </p:grpSpPr>
              <p:sp>
                <p:nvSpPr>
                  <p:cNvPr id="7490" name="Google Shape;7490;p86"/>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86"/>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86"/>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93" name="Google Shape;7493;p86"/>
              <p:cNvGrpSpPr/>
              <p:nvPr/>
            </p:nvGrpSpPr>
            <p:grpSpPr>
              <a:xfrm>
                <a:off x="1501054" y="3605478"/>
                <a:ext cx="526340" cy="249240"/>
                <a:chOff x="1501054" y="3605478"/>
                <a:chExt cx="526340" cy="249240"/>
              </a:xfrm>
            </p:grpSpPr>
            <p:grpSp>
              <p:nvGrpSpPr>
                <p:cNvPr id="7494" name="Google Shape;7494;p86"/>
                <p:cNvGrpSpPr/>
                <p:nvPr/>
              </p:nvGrpSpPr>
              <p:grpSpPr>
                <a:xfrm>
                  <a:off x="1834208" y="3643867"/>
                  <a:ext cx="193185" cy="25622"/>
                  <a:chOff x="1834208" y="3643867"/>
                  <a:chExt cx="193185" cy="25622"/>
                </a:xfrm>
              </p:grpSpPr>
              <p:sp>
                <p:nvSpPr>
                  <p:cNvPr id="7495" name="Google Shape;7495;p86"/>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86"/>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7" name="Google Shape;7497;p86"/>
                <p:cNvGrpSpPr/>
                <p:nvPr/>
              </p:nvGrpSpPr>
              <p:grpSpPr>
                <a:xfrm>
                  <a:off x="1501054" y="3605478"/>
                  <a:ext cx="333165" cy="249240"/>
                  <a:chOff x="1501054" y="3605478"/>
                  <a:chExt cx="333165" cy="249240"/>
                </a:xfrm>
              </p:grpSpPr>
              <p:sp>
                <p:nvSpPr>
                  <p:cNvPr id="7498" name="Google Shape;7498;p86"/>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99" name="Google Shape;7499;p86"/>
                  <p:cNvGrpSpPr/>
                  <p:nvPr/>
                </p:nvGrpSpPr>
                <p:grpSpPr>
                  <a:xfrm>
                    <a:off x="1501054" y="3655851"/>
                    <a:ext cx="155286" cy="198867"/>
                    <a:chOff x="1501054" y="3655851"/>
                    <a:chExt cx="155286" cy="198867"/>
                  </a:xfrm>
                </p:grpSpPr>
                <p:sp>
                  <p:nvSpPr>
                    <p:cNvPr id="7500" name="Google Shape;7500;p86"/>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86"/>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502" name="Google Shape;7502;p86"/>
              <p:cNvGrpSpPr/>
              <p:nvPr/>
            </p:nvGrpSpPr>
            <p:grpSpPr>
              <a:xfrm>
                <a:off x="724986" y="3800594"/>
                <a:ext cx="532950" cy="302090"/>
                <a:chOff x="724986" y="3800594"/>
                <a:chExt cx="532950" cy="302090"/>
              </a:xfrm>
            </p:grpSpPr>
            <p:grpSp>
              <p:nvGrpSpPr>
                <p:cNvPr id="7503" name="Google Shape;7503;p86"/>
                <p:cNvGrpSpPr/>
                <p:nvPr/>
              </p:nvGrpSpPr>
              <p:grpSpPr>
                <a:xfrm>
                  <a:off x="724986" y="4044367"/>
                  <a:ext cx="181314" cy="25626"/>
                  <a:chOff x="724986" y="4044367"/>
                  <a:chExt cx="181314" cy="25626"/>
                </a:xfrm>
              </p:grpSpPr>
              <p:sp>
                <p:nvSpPr>
                  <p:cNvPr id="7504" name="Google Shape;7504;p86"/>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86"/>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6" name="Google Shape;7506;p86"/>
                <p:cNvGrpSpPr/>
                <p:nvPr/>
              </p:nvGrpSpPr>
              <p:grpSpPr>
                <a:xfrm>
                  <a:off x="906290" y="3800594"/>
                  <a:ext cx="351646" cy="302090"/>
                  <a:chOff x="906290" y="3800594"/>
                  <a:chExt cx="351646" cy="302090"/>
                </a:xfrm>
              </p:grpSpPr>
              <p:grpSp>
                <p:nvGrpSpPr>
                  <p:cNvPr id="7507" name="Google Shape;7507;p86"/>
                  <p:cNvGrpSpPr/>
                  <p:nvPr/>
                </p:nvGrpSpPr>
                <p:grpSpPr>
                  <a:xfrm>
                    <a:off x="1084172" y="3842857"/>
                    <a:ext cx="173764" cy="217131"/>
                    <a:chOff x="1084172" y="3842857"/>
                    <a:chExt cx="173764" cy="217131"/>
                  </a:xfrm>
                </p:grpSpPr>
                <p:grpSp>
                  <p:nvGrpSpPr>
                    <p:cNvPr id="7508" name="Google Shape;7508;p86"/>
                    <p:cNvGrpSpPr/>
                    <p:nvPr/>
                  </p:nvGrpSpPr>
                  <p:grpSpPr>
                    <a:xfrm>
                      <a:off x="1156862" y="3936509"/>
                      <a:ext cx="101073" cy="25622"/>
                      <a:chOff x="1156862" y="3936509"/>
                      <a:chExt cx="101073" cy="25622"/>
                    </a:xfrm>
                  </p:grpSpPr>
                  <p:sp>
                    <p:nvSpPr>
                      <p:cNvPr id="7509" name="Google Shape;7509;p86"/>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86"/>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11" name="Google Shape;7511;p86"/>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12" name="Google Shape;7512;p86"/>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86"/>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4" name="Google Shape;7514;p86"/>
                <p:cNvGrpSpPr/>
                <p:nvPr/>
              </p:nvGrpSpPr>
              <p:grpSpPr>
                <a:xfrm>
                  <a:off x="724986" y="3830189"/>
                  <a:ext cx="189533" cy="25626"/>
                  <a:chOff x="724986" y="3830189"/>
                  <a:chExt cx="189533" cy="25626"/>
                </a:xfrm>
              </p:grpSpPr>
              <p:sp>
                <p:nvSpPr>
                  <p:cNvPr id="7515" name="Google Shape;7515;p86"/>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86"/>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517" name="Google Shape;7517;p86"/>
          <p:cNvGrpSpPr/>
          <p:nvPr/>
        </p:nvGrpSpPr>
        <p:grpSpPr>
          <a:xfrm>
            <a:off x="2253298" y="2455640"/>
            <a:ext cx="948701" cy="935378"/>
            <a:chOff x="2253298" y="2428317"/>
            <a:chExt cx="948701" cy="935378"/>
          </a:xfrm>
        </p:grpSpPr>
        <p:sp>
          <p:nvSpPr>
            <p:cNvPr id="7518" name="Google Shape;7518;p86"/>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86"/>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86"/>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86"/>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86"/>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86"/>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86"/>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86"/>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86"/>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86"/>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86"/>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86"/>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86"/>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86"/>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86"/>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86"/>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86"/>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86"/>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86"/>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86"/>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86"/>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86"/>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86"/>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86"/>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86"/>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86"/>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86"/>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86"/>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86"/>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86"/>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86"/>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86"/>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86"/>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7554"/>
        <p:cNvGrpSpPr/>
        <p:nvPr/>
      </p:nvGrpSpPr>
      <p:grpSpPr>
        <a:xfrm>
          <a:off x="0" y="0"/>
          <a:ext cx="0" cy="0"/>
          <a:chOff x="0" y="0"/>
          <a:chExt cx="0" cy="0"/>
        </a:xfrm>
      </p:grpSpPr>
      <p:grpSp>
        <p:nvGrpSpPr>
          <p:cNvPr id="7555" name="Google Shape;7555;p87"/>
          <p:cNvGrpSpPr/>
          <p:nvPr/>
        </p:nvGrpSpPr>
        <p:grpSpPr>
          <a:xfrm>
            <a:off x="3353582" y="1145627"/>
            <a:ext cx="2363393" cy="1017867"/>
            <a:chOff x="3292400" y="1219146"/>
            <a:chExt cx="2615240" cy="1110239"/>
          </a:xfrm>
        </p:grpSpPr>
        <p:sp>
          <p:nvSpPr>
            <p:cNvPr id="7556" name="Google Shape;7556;p87"/>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7557" name="Google Shape;7557;p87"/>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558" name="Google Shape;7558;p87"/>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7559" name="Google Shape;7559;p87"/>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7560" name="Google Shape;7560;p87"/>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7561" name="Google Shape;7561;p87"/>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7562" name="Google Shape;7562;p87"/>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7563" name="Google Shape;7563;p87"/>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7564" name="Google Shape;7564;p87"/>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7565" name="Google Shape;7565;p87"/>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7566" name="Google Shape;7566;p87"/>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7567" name="Google Shape;7567;p87"/>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7568" name="Google Shape;7568;p87"/>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7569" name="Google Shape;7569;p87"/>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7570" name="Google Shape;7570;p87"/>
            <p:cNvGrpSpPr/>
            <p:nvPr/>
          </p:nvGrpSpPr>
          <p:grpSpPr>
            <a:xfrm>
              <a:off x="3748438" y="1378608"/>
              <a:ext cx="2159202" cy="903971"/>
              <a:chOff x="1683525" y="2179850"/>
              <a:chExt cx="4519050" cy="2134525"/>
            </a:xfrm>
          </p:grpSpPr>
          <p:sp>
            <p:nvSpPr>
              <p:cNvPr id="7571" name="Google Shape;7571;p87"/>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572" name="Google Shape;7572;p87"/>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573" name="Google Shape;7573;p87"/>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574" name="Google Shape;7574;p87"/>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575" name="Google Shape;7575;p87"/>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576" name="Google Shape;7576;p87"/>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577" name="Google Shape;7577;p87"/>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578" name="Google Shape;7578;p87"/>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579" name="Google Shape;7579;p87"/>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580" name="Google Shape;7580;p87"/>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581" name="Google Shape;7581;p87"/>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582" name="Google Shape;7582;p87"/>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7583" name="Google Shape;7583;p87"/>
          <p:cNvGraphicFramePr/>
          <p:nvPr/>
        </p:nvGraphicFramePr>
        <p:xfrm>
          <a:off x="5949675" y="2323100"/>
          <a:ext cx="2491300" cy="868600"/>
        </p:xfrm>
        <a:graphic>
          <a:graphicData uri="http://schemas.openxmlformats.org/drawingml/2006/table">
            <a:tbl>
              <a:tblPr>
                <a:noFill/>
                <a:tableStyleId>{79FB36AF-2470-48B9-9E70-CA612FD63047}</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584" name="Google Shape;7584;p87"/>
          <p:cNvGrpSpPr/>
          <p:nvPr/>
        </p:nvGrpSpPr>
        <p:grpSpPr>
          <a:xfrm>
            <a:off x="5926924" y="3381697"/>
            <a:ext cx="2519825" cy="1001454"/>
            <a:chOff x="1906114" y="789980"/>
            <a:chExt cx="1487676" cy="606868"/>
          </a:xfrm>
        </p:grpSpPr>
        <p:cxnSp>
          <p:nvCxnSpPr>
            <p:cNvPr id="7585" name="Google Shape;7585;p87"/>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586" name="Google Shape;7586;p87"/>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587" name="Google Shape;7587;p87"/>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588" name="Google Shape;7588;p87"/>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7589" name="Google Shape;7589;p87"/>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7590" name="Google Shape;7590;p87"/>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7591" name="Google Shape;7591;p87"/>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7592" name="Google Shape;7592;p87"/>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87"/>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87"/>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87"/>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87"/>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87"/>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87"/>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7599" name="Google Shape;7599;p87"/>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7600" name="Google Shape;7600;p87"/>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7601" name="Google Shape;7601;p87"/>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2" name="Google Shape;7602;p87"/>
          <p:cNvGrpSpPr/>
          <p:nvPr/>
        </p:nvGrpSpPr>
        <p:grpSpPr>
          <a:xfrm>
            <a:off x="726399" y="1190655"/>
            <a:ext cx="2394370" cy="976502"/>
            <a:chOff x="749309" y="1112739"/>
            <a:chExt cx="2371603" cy="976502"/>
          </a:xfrm>
        </p:grpSpPr>
        <p:sp>
          <p:nvSpPr>
            <p:cNvPr id="7603" name="Google Shape;7603;p87"/>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87"/>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87"/>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87"/>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87"/>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87"/>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87"/>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87"/>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87"/>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87"/>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87"/>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87"/>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87"/>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87"/>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87"/>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87"/>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87"/>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87"/>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87"/>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87"/>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87"/>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87"/>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87"/>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87"/>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87"/>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87"/>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87"/>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87"/>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87"/>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87"/>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87"/>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87"/>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635" name="Google Shape;7635;p87"/>
          <p:cNvGraphicFramePr/>
          <p:nvPr/>
        </p:nvGraphicFramePr>
        <p:xfrm>
          <a:off x="5949700" y="1188950"/>
          <a:ext cx="2491300" cy="976425"/>
        </p:xfrm>
        <a:graphic>
          <a:graphicData uri="http://schemas.openxmlformats.org/drawingml/2006/table">
            <a:tbl>
              <a:tblPr>
                <a:noFill/>
                <a:tableStyleId>{79FB36AF-2470-48B9-9E70-CA612FD63047}</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7636" name="Google Shape;7636;p87"/>
          <p:cNvGraphicFramePr/>
          <p:nvPr/>
        </p:nvGraphicFramePr>
        <p:xfrm>
          <a:off x="3356413" y="2323100"/>
          <a:ext cx="2363400" cy="868575"/>
        </p:xfrm>
        <a:graphic>
          <a:graphicData uri="http://schemas.openxmlformats.org/drawingml/2006/table">
            <a:tbl>
              <a:tblPr>
                <a:noFill/>
                <a:tableStyleId>{79FB36AF-2470-48B9-9E70-CA612FD63047}</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7637" name="Google Shape;7637;p87"/>
          <p:cNvGrpSpPr/>
          <p:nvPr/>
        </p:nvGrpSpPr>
        <p:grpSpPr>
          <a:xfrm>
            <a:off x="4100342" y="2709743"/>
            <a:ext cx="1517436" cy="74460"/>
            <a:chOff x="3980086" y="2804397"/>
            <a:chExt cx="1227600" cy="66900"/>
          </a:xfrm>
        </p:grpSpPr>
        <p:sp>
          <p:nvSpPr>
            <p:cNvPr id="7638" name="Google Shape;7638;p87"/>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87"/>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0" name="Google Shape;7640;p87"/>
          <p:cNvGrpSpPr/>
          <p:nvPr/>
        </p:nvGrpSpPr>
        <p:grpSpPr>
          <a:xfrm>
            <a:off x="4725406" y="3002330"/>
            <a:ext cx="892956" cy="74460"/>
            <a:chOff x="3980086" y="2804397"/>
            <a:chExt cx="1227600" cy="66900"/>
          </a:xfrm>
        </p:grpSpPr>
        <p:sp>
          <p:nvSpPr>
            <p:cNvPr id="7641" name="Google Shape;7641;p87"/>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87"/>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3" name="Google Shape;7643;p87"/>
          <p:cNvGrpSpPr/>
          <p:nvPr/>
        </p:nvGrpSpPr>
        <p:grpSpPr>
          <a:xfrm>
            <a:off x="3358498" y="3361213"/>
            <a:ext cx="2363244" cy="1005943"/>
            <a:chOff x="3358415" y="3361302"/>
            <a:chExt cx="2363244" cy="1024695"/>
          </a:xfrm>
        </p:grpSpPr>
        <p:grpSp>
          <p:nvGrpSpPr>
            <p:cNvPr id="7644" name="Google Shape;7644;p87"/>
            <p:cNvGrpSpPr/>
            <p:nvPr/>
          </p:nvGrpSpPr>
          <p:grpSpPr>
            <a:xfrm>
              <a:off x="3358415" y="3361302"/>
              <a:ext cx="441300" cy="1024695"/>
              <a:chOff x="3358415" y="3361302"/>
              <a:chExt cx="441300" cy="1024695"/>
            </a:xfrm>
          </p:grpSpPr>
          <p:sp>
            <p:nvSpPr>
              <p:cNvPr id="7645" name="Google Shape;7645;p87"/>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87"/>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87"/>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87"/>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87"/>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87"/>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1" name="Google Shape;7651;p87"/>
            <p:cNvGrpSpPr/>
            <p:nvPr/>
          </p:nvGrpSpPr>
          <p:grpSpPr>
            <a:xfrm>
              <a:off x="3838901" y="3361302"/>
              <a:ext cx="441300" cy="1024695"/>
              <a:chOff x="3838901" y="3361302"/>
              <a:chExt cx="441300" cy="1024695"/>
            </a:xfrm>
          </p:grpSpPr>
          <p:sp>
            <p:nvSpPr>
              <p:cNvPr id="7652" name="Google Shape;7652;p87"/>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87"/>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87"/>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87"/>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87"/>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87"/>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8" name="Google Shape;7658;p87"/>
            <p:cNvGrpSpPr/>
            <p:nvPr/>
          </p:nvGrpSpPr>
          <p:grpSpPr>
            <a:xfrm>
              <a:off x="4319387" y="3361302"/>
              <a:ext cx="441300" cy="1024695"/>
              <a:chOff x="4319387" y="3361302"/>
              <a:chExt cx="441300" cy="1024695"/>
            </a:xfrm>
          </p:grpSpPr>
          <p:sp>
            <p:nvSpPr>
              <p:cNvPr id="7659" name="Google Shape;7659;p87"/>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87"/>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87"/>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87"/>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87"/>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87"/>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5" name="Google Shape;7665;p87"/>
            <p:cNvGrpSpPr/>
            <p:nvPr/>
          </p:nvGrpSpPr>
          <p:grpSpPr>
            <a:xfrm>
              <a:off x="4799873" y="3361302"/>
              <a:ext cx="441300" cy="1024695"/>
              <a:chOff x="4799873" y="3361302"/>
              <a:chExt cx="441300" cy="1024695"/>
            </a:xfrm>
          </p:grpSpPr>
          <p:sp>
            <p:nvSpPr>
              <p:cNvPr id="7666" name="Google Shape;7666;p87"/>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87"/>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87"/>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87"/>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87"/>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87"/>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2" name="Google Shape;7672;p87"/>
            <p:cNvGrpSpPr/>
            <p:nvPr/>
          </p:nvGrpSpPr>
          <p:grpSpPr>
            <a:xfrm>
              <a:off x="5280360" y="3361302"/>
              <a:ext cx="441300" cy="1024695"/>
              <a:chOff x="5280360" y="3361302"/>
              <a:chExt cx="441300" cy="1024695"/>
            </a:xfrm>
          </p:grpSpPr>
          <p:sp>
            <p:nvSpPr>
              <p:cNvPr id="7673" name="Google Shape;7673;p87"/>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87"/>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87"/>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87"/>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87"/>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87"/>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679" name="Google Shape;7679;p87"/>
          <p:cNvGraphicFramePr/>
          <p:nvPr/>
        </p:nvGraphicFramePr>
        <p:xfrm>
          <a:off x="724925" y="2323100"/>
          <a:ext cx="2403600" cy="881400"/>
        </p:xfrm>
        <a:graphic>
          <a:graphicData uri="http://schemas.openxmlformats.org/drawingml/2006/table">
            <a:tbl>
              <a:tblPr>
                <a:noFill/>
                <a:tableStyleId>{79FB36AF-2470-48B9-9E70-CA612FD63047}</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7680" name="Google Shape;7680;p87"/>
          <p:cNvGrpSpPr/>
          <p:nvPr/>
        </p:nvGrpSpPr>
        <p:grpSpPr>
          <a:xfrm>
            <a:off x="726450" y="3372825"/>
            <a:ext cx="2403614" cy="1005900"/>
            <a:chOff x="726450" y="3372825"/>
            <a:chExt cx="2403614" cy="1005900"/>
          </a:xfrm>
        </p:grpSpPr>
        <p:grpSp>
          <p:nvGrpSpPr>
            <p:cNvPr id="7681" name="Google Shape;7681;p87"/>
            <p:cNvGrpSpPr/>
            <p:nvPr/>
          </p:nvGrpSpPr>
          <p:grpSpPr>
            <a:xfrm>
              <a:off x="726450" y="3696000"/>
              <a:ext cx="2403614" cy="500898"/>
              <a:chOff x="726450" y="3696000"/>
              <a:chExt cx="2403614" cy="500898"/>
            </a:xfrm>
          </p:grpSpPr>
          <p:sp>
            <p:nvSpPr>
              <p:cNvPr id="7682" name="Google Shape;7682;p87"/>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683" name="Google Shape;7683;p87"/>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684" name="Google Shape;7684;p87"/>
            <p:cNvGrpSpPr/>
            <p:nvPr/>
          </p:nvGrpSpPr>
          <p:grpSpPr>
            <a:xfrm>
              <a:off x="1348050" y="3372825"/>
              <a:ext cx="1720425" cy="1005900"/>
              <a:chOff x="1348050" y="3372825"/>
              <a:chExt cx="1720425" cy="1005900"/>
            </a:xfrm>
          </p:grpSpPr>
          <p:sp>
            <p:nvSpPr>
              <p:cNvPr id="7685" name="Google Shape;7685;p87"/>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686" name="Google Shape;7686;p87"/>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687" name="Google Shape;7687;p87"/>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688" name="Google Shape;7688;p87"/>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689" name="Google Shape;7689;p87"/>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690" name="Google Shape;7690;p87"/>
            <p:cNvGrpSpPr/>
            <p:nvPr/>
          </p:nvGrpSpPr>
          <p:grpSpPr>
            <a:xfrm>
              <a:off x="1455707" y="3731058"/>
              <a:ext cx="1491150" cy="417657"/>
              <a:chOff x="1455707" y="3731058"/>
              <a:chExt cx="1491150" cy="417657"/>
            </a:xfrm>
          </p:grpSpPr>
          <p:grpSp>
            <p:nvGrpSpPr>
              <p:cNvPr id="7691" name="Google Shape;7691;p87"/>
              <p:cNvGrpSpPr/>
              <p:nvPr/>
            </p:nvGrpSpPr>
            <p:grpSpPr>
              <a:xfrm>
                <a:off x="1472938" y="3745828"/>
                <a:ext cx="72126" cy="53788"/>
                <a:chOff x="1472938" y="3745828"/>
                <a:chExt cx="72126" cy="53788"/>
              </a:xfrm>
            </p:grpSpPr>
            <p:sp>
              <p:nvSpPr>
                <p:cNvPr id="7692" name="Google Shape;7692;p87"/>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87"/>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4" name="Google Shape;7694;p87"/>
              <p:cNvGrpSpPr/>
              <p:nvPr/>
            </p:nvGrpSpPr>
            <p:grpSpPr>
              <a:xfrm>
                <a:off x="1819181" y="4089633"/>
                <a:ext cx="72126" cy="53788"/>
                <a:chOff x="1819181" y="4089633"/>
                <a:chExt cx="72126" cy="53788"/>
              </a:xfrm>
            </p:grpSpPr>
            <p:sp>
              <p:nvSpPr>
                <p:cNvPr id="7695" name="Google Shape;7695;p87"/>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87"/>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7" name="Google Shape;7697;p87"/>
              <p:cNvGrpSpPr/>
              <p:nvPr/>
            </p:nvGrpSpPr>
            <p:grpSpPr>
              <a:xfrm>
                <a:off x="1455707" y="4084171"/>
                <a:ext cx="64321" cy="64544"/>
                <a:chOff x="1455707" y="4084171"/>
                <a:chExt cx="64321" cy="64544"/>
              </a:xfrm>
            </p:grpSpPr>
            <p:sp>
              <p:nvSpPr>
                <p:cNvPr id="7698" name="Google Shape;7698;p87"/>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87"/>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0" name="Google Shape;7700;p87"/>
              <p:cNvGrpSpPr/>
              <p:nvPr/>
            </p:nvGrpSpPr>
            <p:grpSpPr>
              <a:xfrm>
                <a:off x="1818610" y="3731058"/>
                <a:ext cx="64321" cy="64544"/>
                <a:chOff x="1818610" y="3731058"/>
                <a:chExt cx="64321" cy="64544"/>
              </a:xfrm>
            </p:grpSpPr>
            <p:sp>
              <p:nvSpPr>
                <p:cNvPr id="7701" name="Google Shape;7701;p87"/>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87"/>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3" name="Google Shape;7703;p87"/>
              <p:cNvGrpSpPr/>
              <p:nvPr/>
            </p:nvGrpSpPr>
            <p:grpSpPr>
              <a:xfrm>
                <a:off x="2172491" y="4089633"/>
                <a:ext cx="72126" cy="53788"/>
                <a:chOff x="2172491" y="4089633"/>
                <a:chExt cx="72126" cy="53788"/>
              </a:xfrm>
            </p:grpSpPr>
            <p:sp>
              <p:nvSpPr>
                <p:cNvPr id="7704" name="Google Shape;7704;p87"/>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87"/>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6" name="Google Shape;7706;p87"/>
              <p:cNvGrpSpPr/>
              <p:nvPr/>
            </p:nvGrpSpPr>
            <p:grpSpPr>
              <a:xfrm>
                <a:off x="2171920" y="3731058"/>
                <a:ext cx="64321" cy="64544"/>
                <a:chOff x="2171920" y="3731058"/>
                <a:chExt cx="64321" cy="64544"/>
              </a:xfrm>
            </p:grpSpPr>
            <p:sp>
              <p:nvSpPr>
                <p:cNvPr id="7707" name="Google Shape;7707;p87"/>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87"/>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9" name="Google Shape;7709;p87"/>
              <p:cNvGrpSpPr/>
              <p:nvPr/>
            </p:nvGrpSpPr>
            <p:grpSpPr>
              <a:xfrm>
                <a:off x="2874730" y="3745828"/>
                <a:ext cx="72126" cy="53788"/>
                <a:chOff x="2874730" y="3745828"/>
                <a:chExt cx="72126" cy="53788"/>
              </a:xfrm>
            </p:grpSpPr>
            <p:sp>
              <p:nvSpPr>
                <p:cNvPr id="7710" name="Google Shape;7710;p87"/>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87"/>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2" name="Google Shape;7712;p87"/>
              <p:cNvGrpSpPr/>
              <p:nvPr/>
            </p:nvGrpSpPr>
            <p:grpSpPr>
              <a:xfrm>
                <a:off x="2878589" y="4081481"/>
                <a:ext cx="64321" cy="64544"/>
                <a:chOff x="2878589" y="4081481"/>
                <a:chExt cx="64321" cy="64544"/>
              </a:xfrm>
            </p:grpSpPr>
            <p:sp>
              <p:nvSpPr>
                <p:cNvPr id="7713" name="Google Shape;7713;p87"/>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87"/>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5" name="Google Shape;7715;p87"/>
              <p:cNvGrpSpPr/>
              <p:nvPr/>
            </p:nvGrpSpPr>
            <p:grpSpPr>
              <a:xfrm>
                <a:off x="2525796" y="4089633"/>
                <a:ext cx="72126" cy="53788"/>
                <a:chOff x="2525796" y="4089633"/>
                <a:chExt cx="72126" cy="53788"/>
              </a:xfrm>
            </p:grpSpPr>
            <p:sp>
              <p:nvSpPr>
                <p:cNvPr id="7716" name="Google Shape;7716;p87"/>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87"/>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8" name="Google Shape;7718;p87"/>
              <p:cNvGrpSpPr/>
              <p:nvPr/>
            </p:nvGrpSpPr>
            <p:grpSpPr>
              <a:xfrm>
                <a:off x="2525225" y="3731058"/>
                <a:ext cx="64321" cy="64544"/>
                <a:chOff x="2525225" y="3731058"/>
                <a:chExt cx="64321" cy="64544"/>
              </a:xfrm>
            </p:grpSpPr>
            <p:sp>
              <p:nvSpPr>
                <p:cNvPr id="7719" name="Google Shape;7719;p87"/>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87"/>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7724"/>
        <p:cNvGrpSpPr/>
        <p:nvPr/>
      </p:nvGrpSpPr>
      <p:grpSpPr>
        <a:xfrm>
          <a:off x="0" y="0"/>
          <a:ext cx="0" cy="0"/>
          <a:chOff x="0" y="0"/>
          <a:chExt cx="0" cy="0"/>
        </a:xfrm>
      </p:grpSpPr>
      <p:grpSp>
        <p:nvGrpSpPr>
          <p:cNvPr id="7725" name="Google Shape;7725;p88"/>
          <p:cNvGrpSpPr/>
          <p:nvPr/>
        </p:nvGrpSpPr>
        <p:grpSpPr>
          <a:xfrm>
            <a:off x="732428" y="1171356"/>
            <a:ext cx="845921" cy="690752"/>
            <a:chOff x="732428" y="1198513"/>
            <a:chExt cx="845921" cy="690752"/>
          </a:xfrm>
        </p:grpSpPr>
        <p:grpSp>
          <p:nvGrpSpPr>
            <p:cNvPr id="7726" name="Google Shape;7726;p88"/>
            <p:cNvGrpSpPr/>
            <p:nvPr/>
          </p:nvGrpSpPr>
          <p:grpSpPr>
            <a:xfrm>
              <a:off x="823030" y="1198513"/>
              <a:ext cx="755319" cy="690752"/>
              <a:chOff x="823030" y="1198513"/>
              <a:chExt cx="755319" cy="690752"/>
            </a:xfrm>
          </p:grpSpPr>
          <p:sp>
            <p:nvSpPr>
              <p:cNvPr id="7727" name="Google Shape;7727;p88"/>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88"/>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9" name="Google Shape;7729;p88"/>
            <p:cNvGrpSpPr/>
            <p:nvPr/>
          </p:nvGrpSpPr>
          <p:grpSpPr>
            <a:xfrm>
              <a:off x="732428" y="1239937"/>
              <a:ext cx="739912" cy="607886"/>
              <a:chOff x="732428" y="1239937"/>
              <a:chExt cx="739912" cy="607886"/>
            </a:xfrm>
          </p:grpSpPr>
          <p:sp>
            <p:nvSpPr>
              <p:cNvPr id="7730" name="Google Shape;7730;p88"/>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88"/>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2" name="Google Shape;7732;p88"/>
            <p:cNvGrpSpPr/>
            <p:nvPr/>
          </p:nvGrpSpPr>
          <p:grpSpPr>
            <a:xfrm>
              <a:off x="732428" y="1277018"/>
              <a:ext cx="702832" cy="533758"/>
              <a:chOff x="732428" y="1277018"/>
              <a:chExt cx="702832" cy="533758"/>
            </a:xfrm>
          </p:grpSpPr>
          <p:sp>
            <p:nvSpPr>
              <p:cNvPr id="7733" name="Google Shape;7733;p88"/>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88"/>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5" name="Google Shape;7735;p88"/>
            <p:cNvGrpSpPr/>
            <p:nvPr/>
          </p:nvGrpSpPr>
          <p:grpSpPr>
            <a:xfrm>
              <a:off x="931170" y="1306653"/>
              <a:ext cx="647179" cy="474455"/>
              <a:chOff x="931170" y="1306653"/>
              <a:chExt cx="647179" cy="474455"/>
            </a:xfrm>
          </p:grpSpPr>
          <p:sp>
            <p:nvSpPr>
              <p:cNvPr id="7736" name="Google Shape;7736;p88"/>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88"/>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38" name="Google Shape;7738;p88"/>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9" name="Google Shape;7739;p88"/>
          <p:cNvGrpSpPr/>
          <p:nvPr/>
        </p:nvGrpSpPr>
        <p:grpSpPr>
          <a:xfrm>
            <a:off x="3964037" y="1171363"/>
            <a:ext cx="634656" cy="699982"/>
            <a:chOff x="5985650" y="2860025"/>
            <a:chExt cx="1396075" cy="1539775"/>
          </a:xfrm>
        </p:grpSpPr>
        <p:sp>
          <p:nvSpPr>
            <p:cNvPr id="7740" name="Google Shape;7740;p88"/>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88"/>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88"/>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88"/>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88"/>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88"/>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88"/>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88"/>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88"/>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88"/>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88"/>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88"/>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88"/>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88"/>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88"/>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88"/>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88"/>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88"/>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88"/>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88"/>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88"/>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88"/>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88"/>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88"/>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88"/>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88"/>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88"/>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88"/>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88"/>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88"/>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88"/>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88"/>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2" name="Google Shape;7772;p88"/>
          <p:cNvGrpSpPr/>
          <p:nvPr/>
        </p:nvGrpSpPr>
        <p:grpSpPr>
          <a:xfrm>
            <a:off x="4719687" y="1171356"/>
            <a:ext cx="725845" cy="699975"/>
            <a:chOff x="4249973" y="1201875"/>
            <a:chExt cx="1958568" cy="1888762"/>
          </a:xfrm>
        </p:grpSpPr>
        <p:sp>
          <p:nvSpPr>
            <p:cNvPr id="7773" name="Google Shape;7773;p88"/>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74" name="Google Shape;7774;p88"/>
            <p:cNvGrpSpPr/>
            <p:nvPr/>
          </p:nvGrpSpPr>
          <p:grpSpPr>
            <a:xfrm>
              <a:off x="5853086" y="1789142"/>
              <a:ext cx="355454" cy="1048099"/>
              <a:chOff x="5576108" y="2016725"/>
              <a:chExt cx="565200" cy="1666560"/>
            </a:xfrm>
          </p:grpSpPr>
          <p:sp>
            <p:nvSpPr>
              <p:cNvPr id="7775" name="Google Shape;7775;p88"/>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776" name="Google Shape;7776;p88"/>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7" name="Google Shape;7777;p88"/>
            <p:cNvGrpSpPr/>
            <p:nvPr/>
          </p:nvGrpSpPr>
          <p:grpSpPr>
            <a:xfrm>
              <a:off x="4869455" y="2691676"/>
              <a:ext cx="1013897" cy="398961"/>
              <a:chOff x="4012057" y="3451825"/>
              <a:chExt cx="1612175" cy="634379"/>
            </a:xfrm>
          </p:grpSpPr>
          <p:sp>
            <p:nvSpPr>
              <p:cNvPr id="7778" name="Google Shape;7778;p88"/>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779" name="Google Shape;7779;p88"/>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0" name="Google Shape;7780;p88"/>
            <p:cNvGrpSpPr/>
            <p:nvPr/>
          </p:nvGrpSpPr>
          <p:grpSpPr>
            <a:xfrm>
              <a:off x="4276937" y="2155961"/>
              <a:ext cx="651965" cy="891358"/>
              <a:chOff x="3069908" y="2599997"/>
              <a:chExt cx="1036675" cy="1417328"/>
            </a:xfrm>
          </p:grpSpPr>
          <p:sp>
            <p:nvSpPr>
              <p:cNvPr id="7781" name="Google Shape;7781;p88"/>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782" name="Google Shape;7782;p88"/>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3" name="Google Shape;7783;p88"/>
            <p:cNvGrpSpPr/>
            <p:nvPr/>
          </p:nvGrpSpPr>
          <p:grpSpPr>
            <a:xfrm>
              <a:off x="5054918" y="1201875"/>
              <a:ext cx="999548" cy="602711"/>
              <a:chOff x="4306958" y="1082925"/>
              <a:chExt cx="1589359" cy="958358"/>
            </a:xfrm>
          </p:grpSpPr>
          <p:sp>
            <p:nvSpPr>
              <p:cNvPr id="7784" name="Google Shape;7784;p88"/>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785" name="Google Shape;7785;p88"/>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6" name="Google Shape;7786;p88"/>
            <p:cNvGrpSpPr/>
            <p:nvPr/>
          </p:nvGrpSpPr>
          <p:grpSpPr>
            <a:xfrm>
              <a:off x="4249973" y="1303451"/>
              <a:ext cx="799317" cy="841334"/>
              <a:chOff x="3027033" y="1244439"/>
              <a:chExt cx="1270977" cy="1337786"/>
            </a:xfrm>
          </p:grpSpPr>
          <p:sp>
            <p:nvSpPr>
              <p:cNvPr id="7787" name="Google Shape;7787;p88"/>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788" name="Google Shape;7788;p88"/>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89" name="Google Shape;7789;p88"/>
          <p:cNvGrpSpPr/>
          <p:nvPr/>
        </p:nvGrpSpPr>
        <p:grpSpPr>
          <a:xfrm>
            <a:off x="4072551" y="2058137"/>
            <a:ext cx="750769" cy="683784"/>
            <a:chOff x="4204684" y="2104422"/>
            <a:chExt cx="699822" cy="637382"/>
          </a:xfrm>
        </p:grpSpPr>
        <p:grpSp>
          <p:nvGrpSpPr>
            <p:cNvPr id="7790" name="Google Shape;7790;p88"/>
            <p:cNvGrpSpPr/>
            <p:nvPr/>
          </p:nvGrpSpPr>
          <p:grpSpPr>
            <a:xfrm>
              <a:off x="4204684" y="2430067"/>
              <a:ext cx="342957" cy="311738"/>
              <a:chOff x="4204684" y="2430067"/>
              <a:chExt cx="342957" cy="311738"/>
            </a:xfrm>
          </p:grpSpPr>
          <p:sp>
            <p:nvSpPr>
              <p:cNvPr id="7791" name="Google Shape;7791;p88"/>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88"/>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3" name="Google Shape;7793;p88"/>
            <p:cNvGrpSpPr/>
            <p:nvPr/>
          </p:nvGrpSpPr>
          <p:grpSpPr>
            <a:xfrm>
              <a:off x="4561586" y="2430067"/>
              <a:ext cx="342920" cy="311738"/>
              <a:chOff x="4561586" y="2430067"/>
              <a:chExt cx="342920" cy="311738"/>
            </a:xfrm>
          </p:grpSpPr>
          <p:sp>
            <p:nvSpPr>
              <p:cNvPr id="7794" name="Google Shape;7794;p88"/>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88"/>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6" name="Google Shape;7796;p88"/>
            <p:cNvGrpSpPr/>
            <p:nvPr/>
          </p:nvGrpSpPr>
          <p:grpSpPr>
            <a:xfrm>
              <a:off x="4561586" y="2104422"/>
              <a:ext cx="342920" cy="311738"/>
              <a:chOff x="4561586" y="2104422"/>
              <a:chExt cx="342920" cy="311738"/>
            </a:xfrm>
          </p:grpSpPr>
          <p:sp>
            <p:nvSpPr>
              <p:cNvPr id="7797" name="Google Shape;7797;p88"/>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88"/>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9" name="Google Shape;7799;p88"/>
            <p:cNvGrpSpPr/>
            <p:nvPr/>
          </p:nvGrpSpPr>
          <p:grpSpPr>
            <a:xfrm>
              <a:off x="4204684" y="2104422"/>
              <a:ext cx="342957" cy="311664"/>
              <a:chOff x="4204684" y="2104422"/>
              <a:chExt cx="342957" cy="311664"/>
            </a:xfrm>
          </p:grpSpPr>
          <p:sp>
            <p:nvSpPr>
              <p:cNvPr id="7800" name="Google Shape;7800;p88"/>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88"/>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02" name="Google Shape;7802;p88"/>
          <p:cNvGrpSpPr/>
          <p:nvPr/>
        </p:nvGrpSpPr>
        <p:grpSpPr>
          <a:xfrm>
            <a:off x="5536984" y="1171351"/>
            <a:ext cx="660591" cy="688867"/>
            <a:chOff x="5830645" y="1267368"/>
            <a:chExt cx="530340" cy="553040"/>
          </a:xfrm>
        </p:grpSpPr>
        <p:sp>
          <p:nvSpPr>
            <p:cNvPr id="7803" name="Google Shape;7803;p88"/>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04" name="Google Shape;7804;p88"/>
            <p:cNvGrpSpPr/>
            <p:nvPr/>
          </p:nvGrpSpPr>
          <p:grpSpPr>
            <a:xfrm>
              <a:off x="5830645" y="1267368"/>
              <a:ext cx="259743" cy="269909"/>
              <a:chOff x="5830645" y="1267368"/>
              <a:chExt cx="259743" cy="269909"/>
            </a:xfrm>
          </p:grpSpPr>
          <p:sp>
            <p:nvSpPr>
              <p:cNvPr id="7805" name="Google Shape;7805;p88"/>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88"/>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7" name="Google Shape;7807;p88"/>
            <p:cNvGrpSpPr/>
            <p:nvPr/>
          </p:nvGrpSpPr>
          <p:grpSpPr>
            <a:xfrm>
              <a:off x="6101293" y="1267368"/>
              <a:ext cx="259692" cy="269909"/>
              <a:chOff x="6101293" y="1267368"/>
              <a:chExt cx="259692" cy="269909"/>
            </a:xfrm>
          </p:grpSpPr>
          <p:sp>
            <p:nvSpPr>
              <p:cNvPr id="7808" name="Google Shape;7808;p88"/>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88"/>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0" name="Google Shape;7810;p88"/>
            <p:cNvGrpSpPr/>
            <p:nvPr/>
          </p:nvGrpSpPr>
          <p:grpSpPr>
            <a:xfrm>
              <a:off x="5830645" y="1550500"/>
              <a:ext cx="259692" cy="269909"/>
              <a:chOff x="5830645" y="1550500"/>
              <a:chExt cx="259692" cy="269909"/>
            </a:xfrm>
          </p:grpSpPr>
          <p:sp>
            <p:nvSpPr>
              <p:cNvPr id="7811" name="Google Shape;7811;p88"/>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88"/>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3" name="Google Shape;7813;p88"/>
            <p:cNvGrpSpPr/>
            <p:nvPr/>
          </p:nvGrpSpPr>
          <p:grpSpPr>
            <a:xfrm>
              <a:off x="6101293" y="1550500"/>
              <a:ext cx="259692" cy="269909"/>
              <a:chOff x="6101293" y="1550500"/>
              <a:chExt cx="259692" cy="269909"/>
            </a:xfrm>
          </p:grpSpPr>
          <p:sp>
            <p:nvSpPr>
              <p:cNvPr id="7814" name="Google Shape;7814;p88"/>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88"/>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16" name="Google Shape;7816;p88"/>
          <p:cNvGrpSpPr/>
          <p:nvPr/>
        </p:nvGrpSpPr>
        <p:grpSpPr>
          <a:xfrm>
            <a:off x="739138" y="2061810"/>
            <a:ext cx="697154" cy="679574"/>
            <a:chOff x="2679875" y="2361475"/>
            <a:chExt cx="780425" cy="760575"/>
          </a:xfrm>
        </p:grpSpPr>
        <p:sp>
          <p:nvSpPr>
            <p:cNvPr id="7817" name="Google Shape;7817;p88"/>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88"/>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88"/>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88"/>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88"/>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88"/>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3" name="Google Shape;7823;p88"/>
          <p:cNvGrpSpPr/>
          <p:nvPr/>
        </p:nvGrpSpPr>
        <p:grpSpPr>
          <a:xfrm>
            <a:off x="3138297" y="1171402"/>
            <a:ext cx="735829" cy="684547"/>
            <a:chOff x="3351965" y="1148808"/>
            <a:chExt cx="750770" cy="698375"/>
          </a:xfrm>
        </p:grpSpPr>
        <p:grpSp>
          <p:nvGrpSpPr>
            <p:cNvPr id="7824" name="Google Shape;7824;p88"/>
            <p:cNvGrpSpPr/>
            <p:nvPr/>
          </p:nvGrpSpPr>
          <p:grpSpPr>
            <a:xfrm>
              <a:off x="3586796" y="1148808"/>
              <a:ext cx="294857" cy="286830"/>
              <a:chOff x="3750225" y="1774000"/>
              <a:chExt cx="149575" cy="145525"/>
            </a:xfrm>
          </p:grpSpPr>
          <p:sp>
            <p:nvSpPr>
              <p:cNvPr id="7825" name="Google Shape;7825;p88"/>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88"/>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7" name="Google Shape;7827;p88"/>
            <p:cNvGrpSpPr/>
            <p:nvPr/>
          </p:nvGrpSpPr>
          <p:grpSpPr>
            <a:xfrm>
              <a:off x="3779245" y="1375768"/>
              <a:ext cx="323490" cy="286978"/>
              <a:chOff x="3847850" y="1889150"/>
              <a:chExt cx="164100" cy="145600"/>
            </a:xfrm>
          </p:grpSpPr>
          <p:sp>
            <p:nvSpPr>
              <p:cNvPr id="7828" name="Google Shape;7828;p88"/>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88"/>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0" name="Google Shape;7830;p88"/>
            <p:cNvGrpSpPr/>
            <p:nvPr/>
          </p:nvGrpSpPr>
          <p:grpSpPr>
            <a:xfrm>
              <a:off x="3351965" y="1330435"/>
              <a:ext cx="295449" cy="285401"/>
              <a:chOff x="3631100" y="1866150"/>
              <a:chExt cx="149875" cy="144800"/>
            </a:xfrm>
          </p:grpSpPr>
          <p:sp>
            <p:nvSpPr>
              <p:cNvPr id="7831" name="Google Shape;7831;p88"/>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88"/>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3" name="Google Shape;7833;p88"/>
            <p:cNvGrpSpPr/>
            <p:nvPr/>
          </p:nvGrpSpPr>
          <p:grpSpPr>
            <a:xfrm>
              <a:off x="3548208" y="1560352"/>
              <a:ext cx="294808" cy="286830"/>
              <a:chOff x="3730650" y="1982800"/>
              <a:chExt cx="149550" cy="145525"/>
            </a:xfrm>
          </p:grpSpPr>
          <p:sp>
            <p:nvSpPr>
              <p:cNvPr id="7834" name="Google Shape;7834;p88"/>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88"/>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6" name="Google Shape;7836;p88"/>
          <p:cNvGrpSpPr/>
          <p:nvPr/>
        </p:nvGrpSpPr>
        <p:grpSpPr>
          <a:xfrm>
            <a:off x="7639949" y="1171356"/>
            <a:ext cx="804565" cy="677795"/>
            <a:chOff x="7636443" y="1204988"/>
            <a:chExt cx="804565" cy="677795"/>
          </a:xfrm>
        </p:grpSpPr>
        <p:grpSp>
          <p:nvGrpSpPr>
            <p:cNvPr id="7837" name="Google Shape;7837;p88"/>
            <p:cNvGrpSpPr/>
            <p:nvPr/>
          </p:nvGrpSpPr>
          <p:grpSpPr>
            <a:xfrm>
              <a:off x="7636443" y="1509705"/>
              <a:ext cx="804565" cy="373078"/>
              <a:chOff x="7636443" y="1509705"/>
              <a:chExt cx="804565" cy="373078"/>
            </a:xfrm>
          </p:grpSpPr>
          <p:sp>
            <p:nvSpPr>
              <p:cNvPr id="7838" name="Google Shape;7838;p88"/>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88"/>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0" name="Google Shape;7840;p88"/>
            <p:cNvGrpSpPr/>
            <p:nvPr/>
          </p:nvGrpSpPr>
          <p:grpSpPr>
            <a:xfrm>
              <a:off x="7636443" y="1408133"/>
              <a:ext cx="804565" cy="373078"/>
              <a:chOff x="7636443" y="1408133"/>
              <a:chExt cx="804565" cy="373078"/>
            </a:xfrm>
          </p:grpSpPr>
          <p:sp>
            <p:nvSpPr>
              <p:cNvPr id="7841" name="Google Shape;7841;p88"/>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88"/>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3" name="Google Shape;7843;p88"/>
            <p:cNvGrpSpPr/>
            <p:nvPr/>
          </p:nvGrpSpPr>
          <p:grpSpPr>
            <a:xfrm>
              <a:off x="7636443" y="1306560"/>
              <a:ext cx="804565" cy="373078"/>
              <a:chOff x="7636443" y="1306560"/>
              <a:chExt cx="804565" cy="373078"/>
            </a:xfrm>
          </p:grpSpPr>
          <p:sp>
            <p:nvSpPr>
              <p:cNvPr id="7844" name="Google Shape;7844;p88"/>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88"/>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6" name="Google Shape;7846;p88"/>
            <p:cNvGrpSpPr/>
            <p:nvPr/>
          </p:nvGrpSpPr>
          <p:grpSpPr>
            <a:xfrm>
              <a:off x="7636443" y="1204988"/>
              <a:ext cx="804565" cy="373078"/>
              <a:chOff x="7636443" y="1204988"/>
              <a:chExt cx="804565" cy="373078"/>
            </a:xfrm>
          </p:grpSpPr>
          <p:sp>
            <p:nvSpPr>
              <p:cNvPr id="7847" name="Google Shape;7847;p88"/>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88"/>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49" name="Google Shape;7849;p88"/>
          <p:cNvGrpSpPr/>
          <p:nvPr/>
        </p:nvGrpSpPr>
        <p:grpSpPr>
          <a:xfrm>
            <a:off x="4978796" y="2078771"/>
            <a:ext cx="661339" cy="661188"/>
            <a:chOff x="3990000" y="975400"/>
            <a:chExt cx="3934200" cy="3933300"/>
          </a:xfrm>
        </p:grpSpPr>
        <p:sp>
          <p:nvSpPr>
            <p:cNvPr id="7850" name="Google Shape;7850;p88"/>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88"/>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88"/>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88"/>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4" name="Google Shape;7854;p88"/>
          <p:cNvGrpSpPr/>
          <p:nvPr/>
        </p:nvGrpSpPr>
        <p:grpSpPr>
          <a:xfrm>
            <a:off x="6622444" y="2057409"/>
            <a:ext cx="868881" cy="684241"/>
            <a:chOff x="6598259" y="2078634"/>
            <a:chExt cx="868881" cy="684241"/>
          </a:xfrm>
        </p:grpSpPr>
        <p:sp>
          <p:nvSpPr>
            <p:cNvPr id="7855" name="Google Shape;7855;p88"/>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88"/>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88"/>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88"/>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88"/>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88"/>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61" name="Google Shape;7861;p88"/>
            <p:cNvGrpSpPr/>
            <p:nvPr/>
          </p:nvGrpSpPr>
          <p:grpSpPr>
            <a:xfrm>
              <a:off x="6808175" y="2078634"/>
              <a:ext cx="452229" cy="684241"/>
              <a:chOff x="6808175" y="2078634"/>
              <a:chExt cx="452229" cy="684241"/>
            </a:xfrm>
          </p:grpSpPr>
          <p:sp>
            <p:nvSpPr>
              <p:cNvPr id="7862" name="Google Shape;7862;p88"/>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88"/>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88"/>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88"/>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88"/>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88"/>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68" name="Google Shape;7868;p88"/>
              <p:cNvGrpSpPr/>
              <p:nvPr/>
            </p:nvGrpSpPr>
            <p:grpSpPr>
              <a:xfrm>
                <a:off x="6821586" y="2078634"/>
                <a:ext cx="426871" cy="684241"/>
                <a:chOff x="6821586" y="2078634"/>
                <a:chExt cx="426871" cy="684241"/>
              </a:xfrm>
            </p:grpSpPr>
            <p:grpSp>
              <p:nvGrpSpPr>
                <p:cNvPr id="7869" name="Google Shape;7869;p88"/>
                <p:cNvGrpSpPr/>
                <p:nvPr/>
              </p:nvGrpSpPr>
              <p:grpSpPr>
                <a:xfrm>
                  <a:off x="6821586" y="2078634"/>
                  <a:ext cx="426871" cy="684241"/>
                  <a:chOff x="6821586" y="2078634"/>
                  <a:chExt cx="426871" cy="684241"/>
                </a:xfrm>
              </p:grpSpPr>
              <p:sp>
                <p:nvSpPr>
                  <p:cNvPr id="7870" name="Google Shape;7870;p88"/>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88"/>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88"/>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88"/>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88"/>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88"/>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88"/>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88"/>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88"/>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88"/>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88"/>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88"/>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88"/>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88"/>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88"/>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88"/>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88"/>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88"/>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88"/>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89" name="Google Shape;7889;p88"/>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88"/>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88"/>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88"/>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88"/>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88"/>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95" name="Google Shape;7895;p88"/>
          <p:cNvGrpSpPr/>
          <p:nvPr/>
        </p:nvGrpSpPr>
        <p:grpSpPr>
          <a:xfrm>
            <a:off x="5795610" y="2063018"/>
            <a:ext cx="671358" cy="671358"/>
            <a:chOff x="6535625" y="760425"/>
            <a:chExt cx="1665900" cy="1665900"/>
          </a:xfrm>
        </p:grpSpPr>
        <p:sp>
          <p:nvSpPr>
            <p:cNvPr id="7896" name="Google Shape;7896;p88"/>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88"/>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88"/>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88"/>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0" name="Google Shape;7900;p88"/>
          <p:cNvGrpSpPr/>
          <p:nvPr/>
        </p:nvGrpSpPr>
        <p:grpSpPr>
          <a:xfrm>
            <a:off x="732427" y="3731418"/>
            <a:ext cx="1340789" cy="640830"/>
            <a:chOff x="238125" y="1151100"/>
            <a:chExt cx="7139450" cy="3412300"/>
          </a:xfrm>
        </p:grpSpPr>
        <p:sp>
          <p:nvSpPr>
            <p:cNvPr id="7901" name="Google Shape;7901;p88"/>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88"/>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88"/>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88"/>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88"/>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88"/>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88"/>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88"/>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88"/>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88"/>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88"/>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88"/>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3" name="Google Shape;7913;p88"/>
          <p:cNvGrpSpPr/>
          <p:nvPr/>
        </p:nvGrpSpPr>
        <p:grpSpPr>
          <a:xfrm>
            <a:off x="5599650" y="2934699"/>
            <a:ext cx="985357" cy="585764"/>
            <a:chOff x="5145061" y="2881789"/>
            <a:chExt cx="1107641" cy="658458"/>
          </a:xfrm>
        </p:grpSpPr>
        <p:grpSp>
          <p:nvGrpSpPr>
            <p:cNvPr id="7914" name="Google Shape;7914;p88"/>
            <p:cNvGrpSpPr/>
            <p:nvPr/>
          </p:nvGrpSpPr>
          <p:grpSpPr>
            <a:xfrm>
              <a:off x="5722989" y="3244587"/>
              <a:ext cx="529713" cy="295659"/>
              <a:chOff x="5722989" y="3244587"/>
              <a:chExt cx="529713" cy="295659"/>
            </a:xfrm>
          </p:grpSpPr>
          <p:sp>
            <p:nvSpPr>
              <p:cNvPr id="7915" name="Google Shape;7915;p88"/>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916" name="Google Shape;7916;p88"/>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917" name="Google Shape;7917;p88"/>
            <p:cNvGrpSpPr/>
            <p:nvPr/>
          </p:nvGrpSpPr>
          <p:grpSpPr>
            <a:xfrm>
              <a:off x="5145061" y="3244587"/>
              <a:ext cx="536807" cy="295659"/>
              <a:chOff x="5145061" y="3244587"/>
              <a:chExt cx="536807" cy="295659"/>
            </a:xfrm>
          </p:grpSpPr>
          <p:sp>
            <p:nvSpPr>
              <p:cNvPr id="7918" name="Google Shape;7918;p88"/>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919" name="Google Shape;7919;p88"/>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920" name="Google Shape;7920;p88"/>
            <p:cNvGrpSpPr/>
            <p:nvPr/>
          </p:nvGrpSpPr>
          <p:grpSpPr>
            <a:xfrm>
              <a:off x="5341327" y="2898245"/>
              <a:ext cx="532309" cy="614891"/>
              <a:chOff x="5341327" y="2898245"/>
              <a:chExt cx="532309" cy="614891"/>
            </a:xfrm>
          </p:grpSpPr>
          <p:sp>
            <p:nvSpPr>
              <p:cNvPr id="7921" name="Google Shape;7921;p88"/>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922" name="Google Shape;7922;p88"/>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923" name="Google Shape;7923;p88"/>
            <p:cNvGrpSpPr/>
            <p:nvPr/>
          </p:nvGrpSpPr>
          <p:grpSpPr>
            <a:xfrm>
              <a:off x="5532290" y="2881789"/>
              <a:ext cx="620516" cy="305456"/>
              <a:chOff x="5532290" y="2881789"/>
              <a:chExt cx="620516" cy="305456"/>
            </a:xfrm>
          </p:grpSpPr>
          <p:sp>
            <p:nvSpPr>
              <p:cNvPr id="7924" name="Google Shape;7924;p88"/>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925" name="Google Shape;7925;p88"/>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7926" name="Google Shape;7926;p88"/>
          <p:cNvGrpSpPr/>
          <p:nvPr/>
        </p:nvGrpSpPr>
        <p:grpSpPr>
          <a:xfrm>
            <a:off x="8178573" y="3726757"/>
            <a:ext cx="269068" cy="645491"/>
            <a:chOff x="7026852" y="3311869"/>
            <a:chExt cx="434331" cy="1041954"/>
          </a:xfrm>
        </p:grpSpPr>
        <p:sp>
          <p:nvSpPr>
            <p:cNvPr id="7927" name="Google Shape;7927;p88"/>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88"/>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88"/>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0" name="Google Shape;7930;p88"/>
          <p:cNvGrpSpPr/>
          <p:nvPr/>
        </p:nvGrpSpPr>
        <p:grpSpPr>
          <a:xfrm>
            <a:off x="6195154" y="3765995"/>
            <a:ext cx="293882" cy="293836"/>
            <a:chOff x="4873519" y="3311869"/>
            <a:chExt cx="499374" cy="499296"/>
          </a:xfrm>
        </p:grpSpPr>
        <p:sp>
          <p:nvSpPr>
            <p:cNvPr id="7931" name="Google Shape;7931;p88"/>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88"/>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3" name="Google Shape;7933;p88"/>
          <p:cNvGrpSpPr/>
          <p:nvPr/>
        </p:nvGrpSpPr>
        <p:grpSpPr>
          <a:xfrm>
            <a:off x="6195154" y="4078366"/>
            <a:ext cx="293882" cy="293882"/>
            <a:chOff x="4873519" y="3875839"/>
            <a:chExt cx="499374" cy="499374"/>
          </a:xfrm>
        </p:grpSpPr>
        <p:sp>
          <p:nvSpPr>
            <p:cNvPr id="7934" name="Google Shape;7934;p88"/>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88"/>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6" name="Google Shape;7936;p88"/>
          <p:cNvGrpSpPr/>
          <p:nvPr/>
        </p:nvGrpSpPr>
        <p:grpSpPr>
          <a:xfrm>
            <a:off x="2425681" y="2050319"/>
            <a:ext cx="698104" cy="698208"/>
            <a:chOff x="2565073" y="2075876"/>
            <a:chExt cx="672482" cy="672518"/>
          </a:xfrm>
        </p:grpSpPr>
        <p:sp>
          <p:nvSpPr>
            <p:cNvPr id="7937" name="Google Shape;7937;p88"/>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88"/>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88"/>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88"/>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88"/>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88"/>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3" name="Google Shape;7943;p88"/>
          <p:cNvGrpSpPr/>
          <p:nvPr/>
        </p:nvGrpSpPr>
        <p:grpSpPr>
          <a:xfrm>
            <a:off x="5649092" y="3734919"/>
            <a:ext cx="438354" cy="637329"/>
            <a:chOff x="1697726" y="3244179"/>
            <a:chExt cx="788124" cy="1146069"/>
          </a:xfrm>
        </p:grpSpPr>
        <p:sp>
          <p:nvSpPr>
            <p:cNvPr id="7944" name="Google Shape;7944;p88"/>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88"/>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46" name="Google Shape;7946;p88"/>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47" name="Google Shape;7947;p88"/>
          <p:cNvGrpSpPr/>
          <p:nvPr/>
        </p:nvGrpSpPr>
        <p:grpSpPr>
          <a:xfrm>
            <a:off x="7650306" y="2063282"/>
            <a:ext cx="799565" cy="670282"/>
            <a:chOff x="7617850" y="2063282"/>
            <a:chExt cx="799565" cy="670282"/>
          </a:xfrm>
        </p:grpSpPr>
        <p:cxnSp>
          <p:nvCxnSpPr>
            <p:cNvPr id="7948" name="Google Shape;7948;p88"/>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949" name="Google Shape;7949;p88"/>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950" name="Google Shape;7950;p88"/>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951" name="Google Shape;7951;p88"/>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952" name="Google Shape;7952;p88"/>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7953" name="Google Shape;7953;p88"/>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7954" name="Google Shape;7954;p88"/>
            <p:cNvGrpSpPr/>
            <p:nvPr/>
          </p:nvGrpSpPr>
          <p:grpSpPr>
            <a:xfrm>
              <a:off x="7734309" y="2063282"/>
              <a:ext cx="570957" cy="620095"/>
              <a:chOff x="7734309" y="2063282"/>
              <a:chExt cx="570957" cy="620095"/>
            </a:xfrm>
          </p:grpSpPr>
          <p:grpSp>
            <p:nvGrpSpPr>
              <p:cNvPr id="7955" name="Google Shape;7955;p88"/>
              <p:cNvGrpSpPr/>
              <p:nvPr/>
            </p:nvGrpSpPr>
            <p:grpSpPr>
              <a:xfrm>
                <a:off x="8031573" y="2063282"/>
                <a:ext cx="273693" cy="620095"/>
                <a:chOff x="8031573" y="2063282"/>
                <a:chExt cx="273693" cy="620095"/>
              </a:xfrm>
            </p:grpSpPr>
            <p:sp>
              <p:nvSpPr>
                <p:cNvPr id="7956" name="Google Shape;7956;p88"/>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88"/>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88"/>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88"/>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0" name="Google Shape;7960;p88"/>
              <p:cNvGrpSpPr/>
              <p:nvPr/>
            </p:nvGrpSpPr>
            <p:grpSpPr>
              <a:xfrm flipH="1">
                <a:off x="7734309" y="2063282"/>
                <a:ext cx="273693" cy="620095"/>
                <a:chOff x="8031573" y="2063282"/>
                <a:chExt cx="273693" cy="620095"/>
              </a:xfrm>
            </p:grpSpPr>
            <p:sp>
              <p:nvSpPr>
                <p:cNvPr id="7961" name="Google Shape;7961;p88"/>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88"/>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88"/>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88"/>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7965" name="Google Shape;7965;p88"/>
          <p:cNvSpPr/>
          <p:nvPr/>
        </p:nvSpPr>
        <p:spPr>
          <a:xfrm>
            <a:off x="7110561" y="375537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88"/>
          <p:cNvSpPr/>
          <p:nvPr/>
        </p:nvSpPr>
        <p:spPr>
          <a:xfrm rot="10800000">
            <a:off x="6596743" y="375278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67" name="Google Shape;7967;p88"/>
          <p:cNvGrpSpPr/>
          <p:nvPr/>
        </p:nvGrpSpPr>
        <p:grpSpPr>
          <a:xfrm>
            <a:off x="7836913" y="2916765"/>
            <a:ext cx="602567" cy="601884"/>
            <a:chOff x="1186975" y="238125"/>
            <a:chExt cx="5244275" cy="5238325"/>
          </a:xfrm>
        </p:grpSpPr>
        <p:sp>
          <p:nvSpPr>
            <p:cNvPr id="7968" name="Google Shape;7968;p88"/>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88"/>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88"/>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88"/>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2" name="Google Shape;7972;p88"/>
          <p:cNvGrpSpPr/>
          <p:nvPr/>
        </p:nvGrpSpPr>
        <p:grpSpPr>
          <a:xfrm>
            <a:off x="3279650" y="2056249"/>
            <a:ext cx="651848" cy="687338"/>
            <a:chOff x="3400515" y="2056248"/>
            <a:chExt cx="698134" cy="735987"/>
          </a:xfrm>
        </p:grpSpPr>
        <p:grpSp>
          <p:nvGrpSpPr>
            <p:cNvPr id="7973" name="Google Shape;7973;p88"/>
            <p:cNvGrpSpPr/>
            <p:nvPr/>
          </p:nvGrpSpPr>
          <p:grpSpPr>
            <a:xfrm>
              <a:off x="3400515" y="2283913"/>
              <a:ext cx="312919" cy="219900"/>
              <a:chOff x="3400515" y="2283913"/>
              <a:chExt cx="312919" cy="219900"/>
            </a:xfrm>
          </p:grpSpPr>
          <p:sp>
            <p:nvSpPr>
              <p:cNvPr id="7974" name="Google Shape;7974;p88"/>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975" name="Google Shape;7975;p88"/>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7976" name="Google Shape;7976;p88"/>
            <p:cNvGrpSpPr/>
            <p:nvPr/>
          </p:nvGrpSpPr>
          <p:grpSpPr>
            <a:xfrm>
              <a:off x="3547823" y="2461089"/>
              <a:ext cx="219900" cy="331146"/>
              <a:chOff x="3547823" y="2461089"/>
              <a:chExt cx="219900" cy="331146"/>
            </a:xfrm>
          </p:grpSpPr>
          <p:sp>
            <p:nvSpPr>
              <p:cNvPr id="7977" name="Google Shape;7977;p88"/>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978" name="Google Shape;7978;p88"/>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7979" name="Google Shape;7979;p88"/>
            <p:cNvGrpSpPr/>
            <p:nvPr/>
          </p:nvGrpSpPr>
          <p:grpSpPr>
            <a:xfrm>
              <a:off x="3734138" y="2461089"/>
              <a:ext cx="219900" cy="331146"/>
              <a:chOff x="3734138" y="2461089"/>
              <a:chExt cx="219900" cy="331146"/>
            </a:xfrm>
          </p:grpSpPr>
          <p:sp>
            <p:nvSpPr>
              <p:cNvPr id="7980" name="Google Shape;7980;p88"/>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981" name="Google Shape;7981;p88"/>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7982" name="Google Shape;7982;p88"/>
            <p:cNvGrpSpPr/>
            <p:nvPr/>
          </p:nvGrpSpPr>
          <p:grpSpPr>
            <a:xfrm>
              <a:off x="3787560" y="2281742"/>
              <a:ext cx="311089" cy="219900"/>
              <a:chOff x="3787560" y="2281742"/>
              <a:chExt cx="311089" cy="219900"/>
            </a:xfrm>
          </p:grpSpPr>
          <p:sp>
            <p:nvSpPr>
              <p:cNvPr id="7983" name="Google Shape;7983;p88"/>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984" name="Google Shape;7984;p88"/>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7985" name="Google Shape;7985;p88"/>
            <p:cNvGrpSpPr/>
            <p:nvPr/>
          </p:nvGrpSpPr>
          <p:grpSpPr>
            <a:xfrm>
              <a:off x="3637290" y="2056248"/>
              <a:ext cx="219900" cy="330736"/>
              <a:chOff x="3637290" y="2056248"/>
              <a:chExt cx="219900" cy="330736"/>
            </a:xfrm>
          </p:grpSpPr>
          <p:sp>
            <p:nvSpPr>
              <p:cNvPr id="7986" name="Google Shape;7986;p88"/>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7987" name="Google Shape;7987;p88"/>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7988" name="Google Shape;7988;p88"/>
          <p:cNvGrpSpPr/>
          <p:nvPr/>
        </p:nvGrpSpPr>
        <p:grpSpPr>
          <a:xfrm>
            <a:off x="2571356" y="2926255"/>
            <a:ext cx="1268144" cy="592394"/>
            <a:chOff x="238125" y="1188750"/>
            <a:chExt cx="7140450" cy="3335550"/>
          </a:xfrm>
        </p:grpSpPr>
        <p:sp>
          <p:nvSpPr>
            <p:cNvPr id="7989" name="Google Shape;7989;p88"/>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88"/>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88"/>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88"/>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88"/>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4" name="Google Shape;7994;p88"/>
          <p:cNvGrpSpPr/>
          <p:nvPr/>
        </p:nvGrpSpPr>
        <p:grpSpPr>
          <a:xfrm>
            <a:off x="6679257" y="2928410"/>
            <a:ext cx="1053944" cy="590147"/>
            <a:chOff x="238125" y="1335475"/>
            <a:chExt cx="5418735" cy="3034175"/>
          </a:xfrm>
        </p:grpSpPr>
        <p:sp>
          <p:nvSpPr>
            <p:cNvPr id="7995" name="Google Shape;7995;p88"/>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88"/>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88"/>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8" name="Google Shape;7998;p88"/>
          <p:cNvGrpSpPr/>
          <p:nvPr/>
        </p:nvGrpSpPr>
        <p:grpSpPr>
          <a:xfrm>
            <a:off x="4110066" y="3733309"/>
            <a:ext cx="1268207" cy="638939"/>
            <a:chOff x="3967651" y="3645904"/>
            <a:chExt cx="1479304" cy="745292"/>
          </a:xfrm>
        </p:grpSpPr>
        <p:grpSp>
          <p:nvGrpSpPr>
            <p:cNvPr id="7999" name="Google Shape;7999;p88"/>
            <p:cNvGrpSpPr/>
            <p:nvPr/>
          </p:nvGrpSpPr>
          <p:grpSpPr>
            <a:xfrm>
              <a:off x="3967651" y="4009026"/>
              <a:ext cx="1479304" cy="382170"/>
              <a:chOff x="3967651" y="4009026"/>
              <a:chExt cx="1479304" cy="382170"/>
            </a:xfrm>
          </p:grpSpPr>
          <p:grpSp>
            <p:nvGrpSpPr>
              <p:cNvPr id="8000" name="Google Shape;8000;p88"/>
              <p:cNvGrpSpPr/>
              <p:nvPr/>
            </p:nvGrpSpPr>
            <p:grpSpPr>
              <a:xfrm>
                <a:off x="4892216" y="4195630"/>
                <a:ext cx="554739" cy="195566"/>
                <a:chOff x="3604375" y="4892160"/>
                <a:chExt cx="1651500" cy="582215"/>
              </a:xfrm>
            </p:grpSpPr>
            <p:sp>
              <p:nvSpPr>
                <p:cNvPr id="8001" name="Google Shape;8001;p88"/>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88"/>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3" name="Google Shape;8003;p88"/>
              <p:cNvGrpSpPr/>
              <p:nvPr/>
            </p:nvGrpSpPr>
            <p:grpSpPr>
              <a:xfrm>
                <a:off x="3967651" y="4146303"/>
                <a:ext cx="579402" cy="244893"/>
                <a:chOff x="851875" y="4745310"/>
                <a:chExt cx="1724925" cy="729065"/>
              </a:xfrm>
            </p:grpSpPr>
            <p:sp>
              <p:nvSpPr>
                <p:cNvPr id="8004" name="Google Shape;8004;p88"/>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88"/>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6" name="Google Shape;8006;p88"/>
              <p:cNvGrpSpPr/>
              <p:nvPr/>
            </p:nvGrpSpPr>
            <p:grpSpPr>
              <a:xfrm>
                <a:off x="4460753" y="4009026"/>
                <a:ext cx="493110" cy="382170"/>
                <a:chOff x="2319875" y="4336625"/>
                <a:chExt cx="1468025" cy="1137750"/>
              </a:xfrm>
            </p:grpSpPr>
            <p:sp>
              <p:nvSpPr>
                <p:cNvPr id="8007" name="Google Shape;8007;p88"/>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88"/>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09" name="Google Shape;8009;p88"/>
            <p:cNvGrpSpPr/>
            <p:nvPr/>
          </p:nvGrpSpPr>
          <p:grpSpPr>
            <a:xfrm>
              <a:off x="4479443" y="3645904"/>
              <a:ext cx="455965" cy="388789"/>
              <a:chOff x="2957425" y="238100"/>
              <a:chExt cx="1910200" cy="1628775"/>
            </a:xfrm>
          </p:grpSpPr>
          <p:sp>
            <p:nvSpPr>
              <p:cNvPr id="8010" name="Google Shape;8010;p88"/>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88"/>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88"/>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88"/>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88"/>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88"/>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88"/>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88"/>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88"/>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88"/>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20" name="Google Shape;8020;p88"/>
          <p:cNvGrpSpPr/>
          <p:nvPr/>
        </p:nvGrpSpPr>
        <p:grpSpPr>
          <a:xfrm>
            <a:off x="2496179" y="3734510"/>
            <a:ext cx="1243128" cy="637739"/>
            <a:chOff x="2496310" y="3693351"/>
            <a:chExt cx="1342906" cy="688926"/>
          </a:xfrm>
        </p:grpSpPr>
        <p:grpSp>
          <p:nvGrpSpPr>
            <p:cNvPr id="8021" name="Google Shape;8021;p88"/>
            <p:cNvGrpSpPr/>
            <p:nvPr/>
          </p:nvGrpSpPr>
          <p:grpSpPr>
            <a:xfrm>
              <a:off x="2496310" y="3693351"/>
              <a:ext cx="1342906" cy="688875"/>
              <a:chOff x="2496310" y="3693351"/>
              <a:chExt cx="1342906" cy="688875"/>
            </a:xfrm>
          </p:grpSpPr>
          <p:sp>
            <p:nvSpPr>
              <p:cNvPr id="8022" name="Google Shape;8022;p88"/>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88"/>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88"/>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88"/>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88"/>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88"/>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028" name="Google Shape;8028;p88"/>
              <p:cNvCxnSpPr>
                <a:stCxn id="8026"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8029" name="Google Shape;8029;p88"/>
              <p:cNvCxnSpPr>
                <a:stCxn id="8023"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8030" name="Google Shape;8030;p88"/>
              <p:cNvCxnSpPr>
                <a:stCxn id="8024"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8031" name="Google Shape;8031;p88"/>
              <p:cNvCxnSpPr>
                <a:stCxn id="8027"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8032" name="Google Shape;8032;p88"/>
              <p:cNvCxnSpPr>
                <a:stCxn id="8025"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033" name="Google Shape;8033;p88"/>
            <p:cNvGrpSpPr/>
            <p:nvPr/>
          </p:nvGrpSpPr>
          <p:grpSpPr>
            <a:xfrm>
              <a:off x="2675275" y="3930557"/>
              <a:ext cx="1003306" cy="451719"/>
              <a:chOff x="2675275" y="4174282"/>
              <a:chExt cx="1003306" cy="451719"/>
            </a:xfrm>
          </p:grpSpPr>
          <p:sp>
            <p:nvSpPr>
              <p:cNvPr id="8034" name="Google Shape;8034;p88"/>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88"/>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88"/>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37" name="Google Shape;8037;p88"/>
          <p:cNvGrpSpPr/>
          <p:nvPr/>
        </p:nvGrpSpPr>
        <p:grpSpPr>
          <a:xfrm>
            <a:off x="1669850" y="1171356"/>
            <a:ext cx="574511" cy="874709"/>
            <a:chOff x="1715404" y="1112080"/>
            <a:chExt cx="642270" cy="977984"/>
          </a:xfrm>
        </p:grpSpPr>
        <p:grpSp>
          <p:nvGrpSpPr>
            <p:cNvPr id="8038" name="Google Shape;8038;p88"/>
            <p:cNvGrpSpPr/>
            <p:nvPr/>
          </p:nvGrpSpPr>
          <p:grpSpPr>
            <a:xfrm>
              <a:off x="1715404" y="1112080"/>
              <a:ext cx="642270" cy="977984"/>
              <a:chOff x="1715404" y="1112080"/>
              <a:chExt cx="642270" cy="977984"/>
            </a:xfrm>
          </p:grpSpPr>
          <p:sp>
            <p:nvSpPr>
              <p:cNvPr id="8039" name="Google Shape;8039;p88"/>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88"/>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1" name="Google Shape;8041;p88"/>
            <p:cNvGrpSpPr/>
            <p:nvPr/>
          </p:nvGrpSpPr>
          <p:grpSpPr>
            <a:xfrm>
              <a:off x="1768927" y="1165603"/>
              <a:ext cx="535225" cy="851367"/>
              <a:chOff x="1768927" y="1165603"/>
              <a:chExt cx="535225" cy="851367"/>
            </a:xfrm>
          </p:grpSpPr>
          <p:sp>
            <p:nvSpPr>
              <p:cNvPr id="8042" name="Google Shape;8042;p88"/>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88"/>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4" name="Google Shape;8044;p88"/>
            <p:cNvGrpSpPr/>
            <p:nvPr/>
          </p:nvGrpSpPr>
          <p:grpSpPr>
            <a:xfrm>
              <a:off x="1822449" y="1219125"/>
              <a:ext cx="428180" cy="718859"/>
              <a:chOff x="1822449" y="1219125"/>
              <a:chExt cx="428180" cy="718859"/>
            </a:xfrm>
          </p:grpSpPr>
          <p:sp>
            <p:nvSpPr>
              <p:cNvPr id="8045" name="Google Shape;8045;p88"/>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88"/>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7" name="Google Shape;8047;p88"/>
            <p:cNvGrpSpPr/>
            <p:nvPr/>
          </p:nvGrpSpPr>
          <p:grpSpPr>
            <a:xfrm>
              <a:off x="1875972" y="1272648"/>
              <a:ext cx="321135" cy="586939"/>
              <a:chOff x="1875972" y="1272648"/>
              <a:chExt cx="321135" cy="586939"/>
            </a:xfrm>
          </p:grpSpPr>
          <p:sp>
            <p:nvSpPr>
              <p:cNvPr id="8048" name="Google Shape;8048;p88"/>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88"/>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50" name="Google Shape;8050;p88"/>
          <p:cNvGrpSpPr/>
          <p:nvPr/>
        </p:nvGrpSpPr>
        <p:grpSpPr>
          <a:xfrm>
            <a:off x="7777011" y="3728078"/>
            <a:ext cx="293855" cy="644170"/>
            <a:chOff x="241025" y="3151575"/>
            <a:chExt cx="293855" cy="644170"/>
          </a:xfrm>
        </p:grpSpPr>
        <p:sp>
          <p:nvSpPr>
            <p:cNvPr id="8051" name="Google Shape;8051;p88"/>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88"/>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3" name="Google Shape;8053;p88"/>
          <p:cNvGrpSpPr/>
          <p:nvPr/>
        </p:nvGrpSpPr>
        <p:grpSpPr>
          <a:xfrm>
            <a:off x="724994" y="2928078"/>
            <a:ext cx="1779649" cy="591620"/>
            <a:chOff x="246070" y="1983375"/>
            <a:chExt cx="1855347" cy="616849"/>
          </a:xfrm>
        </p:grpSpPr>
        <p:sp>
          <p:nvSpPr>
            <p:cNvPr id="8054" name="Google Shape;8054;p88"/>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88"/>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88"/>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88"/>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88"/>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88"/>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88"/>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88"/>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88"/>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3" name="Google Shape;8063;p88"/>
          <p:cNvGrpSpPr/>
          <p:nvPr/>
        </p:nvGrpSpPr>
        <p:grpSpPr>
          <a:xfrm>
            <a:off x="2335861" y="1171356"/>
            <a:ext cx="711055" cy="745993"/>
            <a:chOff x="2496269" y="1171698"/>
            <a:chExt cx="761953" cy="799392"/>
          </a:xfrm>
        </p:grpSpPr>
        <p:grpSp>
          <p:nvGrpSpPr>
            <p:cNvPr id="8064" name="Google Shape;8064;p88"/>
            <p:cNvGrpSpPr/>
            <p:nvPr/>
          </p:nvGrpSpPr>
          <p:grpSpPr>
            <a:xfrm>
              <a:off x="2496269" y="1171698"/>
              <a:ext cx="761953" cy="723022"/>
              <a:chOff x="2496269" y="1171698"/>
              <a:chExt cx="761953" cy="723022"/>
            </a:xfrm>
          </p:grpSpPr>
          <p:sp>
            <p:nvSpPr>
              <p:cNvPr id="8065" name="Google Shape;8065;p88"/>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88"/>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67" name="Google Shape;8067;p88"/>
              <p:cNvGrpSpPr/>
              <p:nvPr/>
            </p:nvGrpSpPr>
            <p:grpSpPr>
              <a:xfrm>
                <a:off x="2496269" y="1171698"/>
                <a:ext cx="761953" cy="723022"/>
                <a:chOff x="2496269" y="1120652"/>
                <a:chExt cx="761953" cy="723022"/>
              </a:xfrm>
            </p:grpSpPr>
            <p:grpSp>
              <p:nvGrpSpPr>
                <p:cNvPr id="8068" name="Google Shape;8068;p88"/>
                <p:cNvGrpSpPr/>
                <p:nvPr/>
              </p:nvGrpSpPr>
              <p:grpSpPr>
                <a:xfrm>
                  <a:off x="2496269" y="1120652"/>
                  <a:ext cx="761953" cy="723022"/>
                  <a:chOff x="2496269" y="1120652"/>
                  <a:chExt cx="761953" cy="723022"/>
                </a:xfrm>
              </p:grpSpPr>
              <p:grpSp>
                <p:nvGrpSpPr>
                  <p:cNvPr id="8069" name="Google Shape;8069;p88"/>
                  <p:cNvGrpSpPr/>
                  <p:nvPr/>
                </p:nvGrpSpPr>
                <p:grpSpPr>
                  <a:xfrm>
                    <a:off x="2496269" y="1304589"/>
                    <a:ext cx="407089" cy="305057"/>
                    <a:chOff x="2496269" y="1304589"/>
                    <a:chExt cx="407089" cy="305057"/>
                  </a:xfrm>
                </p:grpSpPr>
                <p:sp>
                  <p:nvSpPr>
                    <p:cNvPr id="8070" name="Google Shape;8070;p88"/>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88"/>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2" name="Google Shape;8072;p88"/>
                  <p:cNvGrpSpPr/>
                  <p:nvPr/>
                </p:nvGrpSpPr>
                <p:grpSpPr>
                  <a:xfrm>
                    <a:off x="2586468" y="1493376"/>
                    <a:ext cx="358850" cy="349656"/>
                    <a:chOff x="2586468" y="1493376"/>
                    <a:chExt cx="358850" cy="349656"/>
                  </a:xfrm>
                </p:grpSpPr>
                <p:sp>
                  <p:nvSpPr>
                    <p:cNvPr id="8073" name="Google Shape;8073;p88"/>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88"/>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5" name="Google Shape;8075;p88"/>
                  <p:cNvGrpSpPr/>
                  <p:nvPr/>
                </p:nvGrpSpPr>
                <p:grpSpPr>
                  <a:xfrm>
                    <a:off x="2807939" y="1494024"/>
                    <a:ext cx="358857" cy="349650"/>
                    <a:chOff x="2807939" y="1494024"/>
                    <a:chExt cx="358857" cy="349650"/>
                  </a:xfrm>
                </p:grpSpPr>
                <p:sp>
                  <p:nvSpPr>
                    <p:cNvPr id="8076" name="Google Shape;8076;p88"/>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88"/>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8" name="Google Shape;8078;p88"/>
                  <p:cNvGrpSpPr/>
                  <p:nvPr/>
                </p:nvGrpSpPr>
                <p:grpSpPr>
                  <a:xfrm>
                    <a:off x="2851133" y="1305635"/>
                    <a:ext cx="407089" cy="305057"/>
                    <a:chOff x="2851133" y="1305635"/>
                    <a:chExt cx="407089" cy="305057"/>
                  </a:xfrm>
                </p:grpSpPr>
                <p:sp>
                  <p:nvSpPr>
                    <p:cNvPr id="8079" name="Google Shape;8079;p88"/>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88"/>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1" name="Google Shape;8081;p88"/>
                  <p:cNvGrpSpPr/>
                  <p:nvPr/>
                </p:nvGrpSpPr>
                <p:grpSpPr>
                  <a:xfrm>
                    <a:off x="2727495" y="1120652"/>
                    <a:ext cx="300271" cy="396358"/>
                    <a:chOff x="2727495" y="1120652"/>
                    <a:chExt cx="300271" cy="396358"/>
                  </a:xfrm>
                </p:grpSpPr>
                <p:sp>
                  <p:nvSpPr>
                    <p:cNvPr id="8082" name="Google Shape;8082;p88"/>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88"/>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84" name="Google Shape;8084;p88"/>
                <p:cNvGrpSpPr/>
                <p:nvPr/>
              </p:nvGrpSpPr>
              <p:grpSpPr>
                <a:xfrm>
                  <a:off x="2722305" y="1350460"/>
                  <a:ext cx="308357" cy="308344"/>
                  <a:chOff x="2722305" y="1350460"/>
                  <a:chExt cx="308357" cy="308344"/>
                </a:xfrm>
              </p:grpSpPr>
              <p:sp>
                <p:nvSpPr>
                  <p:cNvPr id="8085" name="Google Shape;8085;p88"/>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86" name="Google Shape;8086;p88"/>
                  <p:cNvGrpSpPr/>
                  <p:nvPr/>
                </p:nvGrpSpPr>
                <p:grpSpPr>
                  <a:xfrm>
                    <a:off x="2725064" y="1364529"/>
                    <a:ext cx="297954" cy="280182"/>
                    <a:chOff x="2725064" y="1364529"/>
                    <a:chExt cx="297954" cy="280182"/>
                  </a:xfrm>
                </p:grpSpPr>
                <p:sp>
                  <p:nvSpPr>
                    <p:cNvPr id="8087" name="Google Shape;8087;p88"/>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88"/>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88"/>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88"/>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88"/>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8092" name="Google Shape;8092;p88"/>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88"/>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88"/>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88"/>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88"/>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7" name="Google Shape;8097;p88"/>
          <p:cNvGrpSpPr/>
          <p:nvPr/>
        </p:nvGrpSpPr>
        <p:grpSpPr>
          <a:xfrm>
            <a:off x="3924561" y="2927462"/>
            <a:ext cx="1569144" cy="591015"/>
            <a:chOff x="3820100" y="3023049"/>
            <a:chExt cx="1303926" cy="491162"/>
          </a:xfrm>
        </p:grpSpPr>
        <p:grpSp>
          <p:nvGrpSpPr>
            <p:cNvPr id="8098" name="Google Shape;8098;p88"/>
            <p:cNvGrpSpPr/>
            <p:nvPr/>
          </p:nvGrpSpPr>
          <p:grpSpPr>
            <a:xfrm>
              <a:off x="3820100" y="3023072"/>
              <a:ext cx="1303926" cy="491139"/>
              <a:chOff x="3820100" y="3023072"/>
              <a:chExt cx="1303926" cy="491139"/>
            </a:xfrm>
          </p:grpSpPr>
          <p:sp>
            <p:nvSpPr>
              <p:cNvPr id="8099" name="Google Shape;8099;p88"/>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88"/>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1" name="Google Shape;8101;p88"/>
            <p:cNvGrpSpPr/>
            <p:nvPr/>
          </p:nvGrpSpPr>
          <p:grpSpPr>
            <a:xfrm>
              <a:off x="4132439" y="3023645"/>
              <a:ext cx="393633" cy="177096"/>
              <a:chOff x="4132439" y="3023645"/>
              <a:chExt cx="393633" cy="177096"/>
            </a:xfrm>
          </p:grpSpPr>
          <p:sp>
            <p:nvSpPr>
              <p:cNvPr id="8102" name="Google Shape;8102;p88"/>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88"/>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4" name="Google Shape;8104;p88"/>
            <p:cNvGrpSpPr/>
            <p:nvPr/>
          </p:nvGrpSpPr>
          <p:grpSpPr>
            <a:xfrm>
              <a:off x="3921811" y="3023049"/>
              <a:ext cx="1002397" cy="388943"/>
              <a:chOff x="3921811" y="3023049"/>
              <a:chExt cx="1002397" cy="388943"/>
            </a:xfrm>
          </p:grpSpPr>
          <p:sp>
            <p:nvSpPr>
              <p:cNvPr id="8105" name="Google Shape;8105;p88"/>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88"/>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7" name="Google Shape;8107;p88"/>
            <p:cNvGrpSpPr/>
            <p:nvPr/>
          </p:nvGrpSpPr>
          <p:grpSpPr>
            <a:xfrm>
              <a:off x="4023645" y="3023049"/>
              <a:ext cx="683032" cy="286722"/>
              <a:chOff x="4023645" y="3023049"/>
              <a:chExt cx="683032" cy="286722"/>
            </a:xfrm>
          </p:grpSpPr>
          <p:sp>
            <p:nvSpPr>
              <p:cNvPr id="8108" name="Google Shape;8108;p88"/>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88"/>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10" name="Google Shape;8110;p88"/>
          <p:cNvGrpSpPr/>
          <p:nvPr/>
        </p:nvGrpSpPr>
        <p:grpSpPr>
          <a:xfrm>
            <a:off x="1556683" y="2054307"/>
            <a:ext cx="713522" cy="688025"/>
            <a:chOff x="1706078" y="2092648"/>
            <a:chExt cx="660913" cy="637296"/>
          </a:xfrm>
        </p:grpSpPr>
        <p:sp>
          <p:nvSpPr>
            <p:cNvPr id="8111" name="Google Shape;8111;p88"/>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12" name="Google Shape;8112;p88"/>
            <p:cNvGrpSpPr/>
            <p:nvPr/>
          </p:nvGrpSpPr>
          <p:grpSpPr>
            <a:xfrm>
              <a:off x="1706078" y="2092648"/>
              <a:ext cx="660913" cy="575241"/>
              <a:chOff x="1706078" y="2092648"/>
              <a:chExt cx="660913" cy="575241"/>
            </a:xfrm>
          </p:grpSpPr>
          <p:sp>
            <p:nvSpPr>
              <p:cNvPr id="8113" name="Google Shape;8113;p88"/>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88"/>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88"/>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16" name="Google Shape;8116;p88"/>
          <p:cNvGrpSpPr/>
          <p:nvPr/>
        </p:nvGrpSpPr>
        <p:grpSpPr>
          <a:xfrm>
            <a:off x="6318542" y="1171856"/>
            <a:ext cx="1317459" cy="684168"/>
            <a:chOff x="238125" y="999450"/>
            <a:chExt cx="7140700" cy="3708225"/>
          </a:xfrm>
        </p:grpSpPr>
        <p:sp>
          <p:nvSpPr>
            <p:cNvPr id="8117" name="Google Shape;8117;p88"/>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88"/>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88"/>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88"/>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88"/>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88"/>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88"/>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88"/>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88"/>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8129"/>
        <p:cNvGrpSpPr/>
        <p:nvPr/>
      </p:nvGrpSpPr>
      <p:grpSpPr>
        <a:xfrm>
          <a:off x="0" y="0"/>
          <a:ext cx="0" cy="0"/>
          <a:chOff x="0" y="0"/>
          <a:chExt cx="0" cy="0"/>
        </a:xfrm>
      </p:grpSpPr>
      <p:grpSp>
        <p:nvGrpSpPr>
          <p:cNvPr id="8130" name="Google Shape;8130;p89"/>
          <p:cNvGrpSpPr/>
          <p:nvPr/>
        </p:nvGrpSpPr>
        <p:grpSpPr>
          <a:xfrm>
            <a:off x="729238" y="1179665"/>
            <a:ext cx="1636117" cy="1526144"/>
            <a:chOff x="729238" y="1179665"/>
            <a:chExt cx="1636117" cy="1526144"/>
          </a:xfrm>
        </p:grpSpPr>
        <p:grpSp>
          <p:nvGrpSpPr>
            <p:cNvPr id="8131" name="Google Shape;8131;p89"/>
            <p:cNvGrpSpPr/>
            <p:nvPr/>
          </p:nvGrpSpPr>
          <p:grpSpPr>
            <a:xfrm>
              <a:off x="729238" y="1179665"/>
              <a:ext cx="80700" cy="1526144"/>
              <a:chOff x="729238" y="1179665"/>
              <a:chExt cx="80700" cy="1526144"/>
            </a:xfrm>
          </p:grpSpPr>
          <p:sp>
            <p:nvSpPr>
              <p:cNvPr id="8132" name="Google Shape;8132;p89"/>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89"/>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89"/>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89"/>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89"/>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89"/>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89"/>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89"/>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89"/>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89"/>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2" name="Google Shape;8142;p89"/>
            <p:cNvGrpSpPr/>
            <p:nvPr/>
          </p:nvGrpSpPr>
          <p:grpSpPr>
            <a:xfrm>
              <a:off x="903098" y="1179665"/>
              <a:ext cx="80700" cy="1526144"/>
              <a:chOff x="903098" y="1179665"/>
              <a:chExt cx="80700" cy="1526144"/>
            </a:xfrm>
          </p:grpSpPr>
          <p:sp>
            <p:nvSpPr>
              <p:cNvPr id="8143" name="Google Shape;8143;p89"/>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89"/>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89"/>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89"/>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89"/>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89"/>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89"/>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89"/>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89"/>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89"/>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3" name="Google Shape;8153;p89"/>
            <p:cNvGrpSpPr/>
            <p:nvPr/>
          </p:nvGrpSpPr>
          <p:grpSpPr>
            <a:xfrm>
              <a:off x="1076958" y="1179665"/>
              <a:ext cx="80700" cy="1526144"/>
              <a:chOff x="1076958" y="1179665"/>
              <a:chExt cx="80700" cy="1526144"/>
            </a:xfrm>
          </p:grpSpPr>
          <p:sp>
            <p:nvSpPr>
              <p:cNvPr id="8154" name="Google Shape;8154;p89"/>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89"/>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89"/>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89"/>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89"/>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89"/>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89"/>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89"/>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89"/>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89"/>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4" name="Google Shape;8164;p89"/>
            <p:cNvGrpSpPr/>
            <p:nvPr/>
          </p:nvGrpSpPr>
          <p:grpSpPr>
            <a:xfrm>
              <a:off x="1247707" y="1179665"/>
              <a:ext cx="80700" cy="1526144"/>
              <a:chOff x="1247707" y="1179665"/>
              <a:chExt cx="80700" cy="1526144"/>
            </a:xfrm>
          </p:grpSpPr>
          <p:sp>
            <p:nvSpPr>
              <p:cNvPr id="8165" name="Google Shape;8165;p89"/>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89"/>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89"/>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89"/>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89"/>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89"/>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89"/>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89"/>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89"/>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89"/>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5" name="Google Shape;8175;p89"/>
            <p:cNvGrpSpPr/>
            <p:nvPr/>
          </p:nvGrpSpPr>
          <p:grpSpPr>
            <a:xfrm>
              <a:off x="1421567" y="1179665"/>
              <a:ext cx="80700" cy="1526144"/>
              <a:chOff x="1421567" y="1179665"/>
              <a:chExt cx="80700" cy="1526144"/>
            </a:xfrm>
          </p:grpSpPr>
          <p:sp>
            <p:nvSpPr>
              <p:cNvPr id="8176" name="Google Shape;8176;p89"/>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89"/>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89"/>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89"/>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89"/>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89"/>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89"/>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89"/>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89"/>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89"/>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6" name="Google Shape;8186;p89"/>
            <p:cNvGrpSpPr/>
            <p:nvPr/>
          </p:nvGrpSpPr>
          <p:grpSpPr>
            <a:xfrm>
              <a:off x="1592327" y="1179665"/>
              <a:ext cx="80700" cy="1526144"/>
              <a:chOff x="1592327" y="1179665"/>
              <a:chExt cx="80700" cy="1526144"/>
            </a:xfrm>
          </p:grpSpPr>
          <p:sp>
            <p:nvSpPr>
              <p:cNvPr id="8187" name="Google Shape;8187;p89"/>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89"/>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89"/>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89"/>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89"/>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89"/>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89"/>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89"/>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89"/>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89"/>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7" name="Google Shape;8197;p89"/>
            <p:cNvGrpSpPr/>
            <p:nvPr/>
          </p:nvGrpSpPr>
          <p:grpSpPr>
            <a:xfrm>
              <a:off x="1766187" y="1179665"/>
              <a:ext cx="80700" cy="1526144"/>
              <a:chOff x="1766187" y="1179665"/>
              <a:chExt cx="80700" cy="1526144"/>
            </a:xfrm>
          </p:grpSpPr>
          <p:sp>
            <p:nvSpPr>
              <p:cNvPr id="8198" name="Google Shape;8198;p89"/>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89"/>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89"/>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89"/>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89"/>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89"/>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89"/>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89"/>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89"/>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89"/>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8" name="Google Shape;8208;p89"/>
            <p:cNvGrpSpPr/>
            <p:nvPr/>
          </p:nvGrpSpPr>
          <p:grpSpPr>
            <a:xfrm>
              <a:off x="1936935" y="1179665"/>
              <a:ext cx="80700" cy="1526144"/>
              <a:chOff x="1936935" y="1179665"/>
              <a:chExt cx="80700" cy="1526144"/>
            </a:xfrm>
          </p:grpSpPr>
          <p:sp>
            <p:nvSpPr>
              <p:cNvPr id="8209" name="Google Shape;8209;p89"/>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89"/>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89"/>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89"/>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89"/>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89"/>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89"/>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89"/>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89"/>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89"/>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9" name="Google Shape;8219;p89"/>
            <p:cNvGrpSpPr/>
            <p:nvPr/>
          </p:nvGrpSpPr>
          <p:grpSpPr>
            <a:xfrm>
              <a:off x="2110795" y="1179665"/>
              <a:ext cx="80700" cy="1526144"/>
              <a:chOff x="2110795" y="1179665"/>
              <a:chExt cx="80700" cy="1526144"/>
            </a:xfrm>
          </p:grpSpPr>
          <p:sp>
            <p:nvSpPr>
              <p:cNvPr id="8220" name="Google Shape;8220;p89"/>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89"/>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89"/>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89"/>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89"/>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89"/>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89"/>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89"/>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89"/>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89"/>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0" name="Google Shape;8230;p89"/>
            <p:cNvGrpSpPr/>
            <p:nvPr/>
          </p:nvGrpSpPr>
          <p:grpSpPr>
            <a:xfrm>
              <a:off x="2284655" y="1179665"/>
              <a:ext cx="80700" cy="1526144"/>
              <a:chOff x="2284655" y="1179665"/>
              <a:chExt cx="80700" cy="1526144"/>
            </a:xfrm>
          </p:grpSpPr>
          <p:sp>
            <p:nvSpPr>
              <p:cNvPr id="8231" name="Google Shape;8231;p89"/>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89"/>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89"/>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89"/>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89"/>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89"/>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89"/>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89"/>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89"/>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89"/>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41" name="Google Shape;8241;p89"/>
          <p:cNvGrpSpPr/>
          <p:nvPr/>
        </p:nvGrpSpPr>
        <p:grpSpPr>
          <a:xfrm>
            <a:off x="2623904" y="1198803"/>
            <a:ext cx="1364248" cy="1102133"/>
            <a:chOff x="2623904" y="1198803"/>
            <a:chExt cx="1364248" cy="1102133"/>
          </a:xfrm>
        </p:grpSpPr>
        <p:grpSp>
          <p:nvGrpSpPr>
            <p:cNvPr id="8242" name="Google Shape;8242;p89"/>
            <p:cNvGrpSpPr/>
            <p:nvPr/>
          </p:nvGrpSpPr>
          <p:grpSpPr>
            <a:xfrm>
              <a:off x="2623907" y="1198803"/>
              <a:ext cx="1364245" cy="273000"/>
              <a:chOff x="2623907" y="1198803"/>
              <a:chExt cx="1364245" cy="273000"/>
            </a:xfrm>
          </p:grpSpPr>
          <p:sp>
            <p:nvSpPr>
              <p:cNvPr id="8243" name="Google Shape;8243;p89"/>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89"/>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89"/>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89"/>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89"/>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8" name="Google Shape;8248;p89"/>
            <p:cNvGrpSpPr/>
            <p:nvPr/>
          </p:nvGrpSpPr>
          <p:grpSpPr>
            <a:xfrm>
              <a:off x="2623904" y="1476964"/>
              <a:ext cx="1364245" cy="273000"/>
              <a:chOff x="2623904" y="1476964"/>
              <a:chExt cx="1364245" cy="273000"/>
            </a:xfrm>
          </p:grpSpPr>
          <p:sp>
            <p:nvSpPr>
              <p:cNvPr id="8249" name="Google Shape;8249;p89"/>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89"/>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89"/>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89"/>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89"/>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4" name="Google Shape;8254;p89"/>
            <p:cNvGrpSpPr/>
            <p:nvPr/>
          </p:nvGrpSpPr>
          <p:grpSpPr>
            <a:xfrm>
              <a:off x="2623907" y="1749775"/>
              <a:ext cx="1364245" cy="273000"/>
              <a:chOff x="2623907" y="1749775"/>
              <a:chExt cx="1364245" cy="273000"/>
            </a:xfrm>
          </p:grpSpPr>
          <p:sp>
            <p:nvSpPr>
              <p:cNvPr id="8255" name="Google Shape;8255;p89"/>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89"/>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89"/>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89"/>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89"/>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0" name="Google Shape;8260;p89"/>
            <p:cNvGrpSpPr/>
            <p:nvPr/>
          </p:nvGrpSpPr>
          <p:grpSpPr>
            <a:xfrm>
              <a:off x="2623904" y="2027936"/>
              <a:ext cx="1364245" cy="273000"/>
              <a:chOff x="2623904" y="2027936"/>
              <a:chExt cx="1364245" cy="273000"/>
            </a:xfrm>
          </p:grpSpPr>
          <p:sp>
            <p:nvSpPr>
              <p:cNvPr id="8261" name="Google Shape;8261;p89"/>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89"/>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89"/>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89"/>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89"/>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66" name="Google Shape;8266;p89"/>
          <p:cNvGrpSpPr/>
          <p:nvPr/>
        </p:nvGrpSpPr>
        <p:grpSpPr>
          <a:xfrm>
            <a:off x="2613365" y="2657876"/>
            <a:ext cx="1387541" cy="159124"/>
            <a:chOff x="3200660" y="2180272"/>
            <a:chExt cx="2563824" cy="378237"/>
          </a:xfrm>
        </p:grpSpPr>
        <p:sp>
          <p:nvSpPr>
            <p:cNvPr id="8267" name="Google Shape;8267;p89"/>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89"/>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89"/>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89"/>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89"/>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89"/>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89"/>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89"/>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89"/>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89"/>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89"/>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89"/>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89"/>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89"/>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89"/>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89"/>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89"/>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89"/>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5" name="Google Shape;8285;p89"/>
          <p:cNvGrpSpPr/>
          <p:nvPr/>
        </p:nvGrpSpPr>
        <p:grpSpPr>
          <a:xfrm>
            <a:off x="2609890" y="2935640"/>
            <a:ext cx="1390502" cy="159625"/>
            <a:chOff x="3530150" y="2790075"/>
            <a:chExt cx="1962600" cy="225300"/>
          </a:xfrm>
        </p:grpSpPr>
        <p:sp>
          <p:nvSpPr>
            <p:cNvPr id="8286" name="Google Shape;8286;p89"/>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89"/>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8" name="Google Shape;8288;p89"/>
          <p:cNvGrpSpPr/>
          <p:nvPr/>
        </p:nvGrpSpPr>
        <p:grpSpPr>
          <a:xfrm>
            <a:off x="2609948" y="3213905"/>
            <a:ext cx="1411629" cy="154175"/>
            <a:chOff x="3558802" y="4011244"/>
            <a:chExt cx="1866000" cy="111600"/>
          </a:xfrm>
        </p:grpSpPr>
        <p:sp>
          <p:nvSpPr>
            <p:cNvPr id="8289" name="Google Shape;8289;p89"/>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89"/>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1" name="Google Shape;8291;p89"/>
          <p:cNvGrpSpPr/>
          <p:nvPr/>
        </p:nvGrpSpPr>
        <p:grpSpPr>
          <a:xfrm>
            <a:off x="2610235" y="2419475"/>
            <a:ext cx="1383503" cy="119761"/>
            <a:chOff x="3465975" y="2270258"/>
            <a:chExt cx="1986364" cy="171947"/>
          </a:xfrm>
        </p:grpSpPr>
        <p:sp>
          <p:nvSpPr>
            <p:cNvPr id="8292" name="Google Shape;8292;p89"/>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89"/>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89"/>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89"/>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89"/>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89"/>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89"/>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89"/>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0" name="Google Shape;8300;p89"/>
          <p:cNvGrpSpPr/>
          <p:nvPr/>
        </p:nvGrpSpPr>
        <p:grpSpPr>
          <a:xfrm>
            <a:off x="2621243" y="3783248"/>
            <a:ext cx="1369531" cy="195460"/>
            <a:chOff x="723300" y="4253549"/>
            <a:chExt cx="2276482" cy="324900"/>
          </a:xfrm>
        </p:grpSpPr>
        <p:sp>
          <p:nvSpPr>
            <p:cNvPr id="8301" name="Google Shape;8301;p89"/>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89"/>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89"/>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89"/>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89"/>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6" name="Google Shape;8306;p89"/>
          <p:cNvGrpSpPr/>
          <p:nvPr/>
        </p:nvGrpSpPr>
        <p:grpSpPr>
          <a:xfrm>
            <a:off x="2610803" y="3484489"/>
            <a:ext cx="1389066" cy="180119"/>
            <a:chOff x="705948" y="3788465"/>
            <a:chExt cx="2308953" cy="299400"/>
          </a:xfrm>
        </p:grpSpPr>
        <p:sp>
          <p:nvSpPr>
            <p:cNvPr id="8307" name="Google Shape;8307;p89"/>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89"/>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89"/>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89"/>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89"/>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2" name="Google Shape;8312;p89"/>
          <p:cNvGrpSpPr/>
          <p:nvPr/>
        </p:nvGrpSpPr>
        <p:grpSpPr>
          <a:xfrm>
            <a:off x="4207794" y="2088443"/>
            <a:ext cx="1433821" cy="191501"/>
            <a:chOff x="4273350" y="2088443"/>
            <a:chExt cx="1433821" cy="191501"/>
          </a:xfrm>
        </p:grpSpPr>
        <p:grpSp>
          <p:nvGrpSpPr>
            <p:cNvPr id="8313" name="Google Shape;8313;p89"/>
            <p:cNvGrpSpPr/>
            <p:nvPr/>
          </p:nvGrpSpPr>
          <p:grpSpPr>
            <a:xfrm>
              <a:off x="4273350" y="2088443"/>
              <a:ext cx="1433821" cy="0"/>
              <a:chOff x="5224975" y="2962250"/>
              <a:chExt cx="1544400" cy="0"/>
            </a:xfrm>
          </p:grpSpPr>
          <p:cxnSp>
            <p:nvCxnSpPr>
              <p:cNvPr id="8314" name="Google Shape;8314;p89"/>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8315" name="Google Shape;8315;p89"/>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8316" name="Google Shape;8316;p89"/>
            <p:cNvGrpSpPr/>
            <p:nvPr/>
          </p:nvGrpSpPr>
          <p:grpSpPr>
            <a:xfrm>
              <a:off x="4273350" y="2279944"/>
              <a:ext cx="1433821" cy="0"/>
              <a:chOff x="5224975" y="2962250"/>
              <a:chExt cx="1544400" cy="0"/>
            </a:xfrm>
          </p:grpSpPr>
          <p:cxnSp>
            <p:nvCxnSpPr>
              <p:cNvPr id="8317" name="Google Shape;8317;p89"/>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8318" name="Google Shape;8318;p89"/>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8319" name="Google Shape;8319;p89"/>
          <p:cNvGrpSpPr/>
          <p:nvPr/>
        </p:nvGrpSpPr>
        <p:grpSpPr>
          <a:xfrm>
            <a:off x="2658741" y="4097347"/>
            <a:ext cx="1304609" cy="294074"/>
            <a:chOff x="2658741" y="4097347"/>
            <a:chExt cx="1304609" cy="294074"/>
          </a:xfrm>
        </p:grpSpPr>
        <p:grpSp>
          <p:nvGrpSpPr>
            <p:cNvPr id="8320" name="Google Shape;8320;p89"/>
            <p:cNvGrpSpPr/>
            <p:nvPr/>
          </p:nvGrpSpPr>
          <p:grpSpPr>
            <a:xfrm>
              <a:off x="2658741" y="4097347"/>
              <a:ext cx="118572" cy="294074"/>
              <a:chOff x="3343310" y="4475555"/>
              <a:chExt cx="127717" cy="316753"/>
            </a:xfrm>
          </p:grpSpPr>
          <p:sp>
            <p:nvSpPr>
              <p:cNvPr id="8321" name="Google Shape;8321;p89"/>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89"/>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3" name="Google Shape;8323;p89"/>
            <p:cNvGrpSpPr/>
            <p:nvPr/>
          </p:nvGrpSpPr>
          <p:grpSpPr>
            <a:xfrm>
              <a:off x="3815519" y="4098388"/>
              <a:ext cx="147831" cy="291991"/>
              <a:chOff x="3527539" y="4476677"/>
              <a:chExt cx="159232" cy="314510"/>
            </a:xfrm>
          </p:grpSpPr>
          <p:sp>
            <p:nvSpPr>
              <p:cNvPr id="8324" name="Google Shape;8324;p8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8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6" name="Google Shape;8326;p89"/>
            <p:cNvGrpSpPr/>
            <p:nvPr/>
          </p:nvGrpSpPr>
          <p:grpSpPr>
            <a:xfrm>
              <a:off x="3511696" y="4098388"/>
              <a:ext cx="147831" cy="291991"/>
              <a:chOff x="3527539" y="4476677"/>
              <a:chExt cx="159232" cy="314510"/>
            </a:xfrm>
          </p:grpSpPr>
          <p:sp>
            <p:nvSpPr>
              <p:cNvPr id="8327" name="Google Shape;8327;p8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8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9" name="Google Shape;8329;p89"/>
            <p:cNvGrpSpPr/>
            <p:nvPr/>
          </p:nvGrpSpPr>
          <p:grpSpPr>
            <a:xfrm>
              <a:off x="3207874" y="4098388"/>
              <a:ext cx="147831" cy="291991"/>
              <a:chOff x="3527539" y="4476677"/>
              <a:chExt cx="159232" cy="314510"/>
            </a:xfrm>
          </p:grpSpPr>
          <p:sp>
            <p:nvSpPr>
              <p:cNvPr id="8330" name="Google Shape;8330;p8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8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2" name="Google Shape;8332;p89"/>
            <p:cNvGrpSpPr/>
            <p:nvPr/>
          </p:nvGrpSpPr>
          <p:grpSpPr>
            <a:xfrm>
              <a:off x="2933305" y="4097347"/>
              <a:ext cx="118572" cy="294074"/>
              <a:chOff x="3343310" y="4475555"/>
              <a:chExt cx="127717" cy="316753"/>
            </a:xfrm>
          </p:grpSpPr>
          <p:sp>
            <p:nvSpPr>
              <p:cNvPr id="8333" name="Google Shape;8333;p89"/>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89"/>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35" name="Google Shape;8335;p89"/>
          <p:cNvGrpSpPr/>
          <p:nvPr/>
        </p:nvGrpSpPr>
        <p:grpSpPr>
          <a:xfrm>
            <a:off x="4209349" y="1176041"/>
            <a:ext cx="1430711" cy="751237"/>
            <a:chOff x="5159450" y="1919950"/>
            <a:chExt cx="1541050" cy="862500"/>
          </a:xfrm>
        </p:grpSpPr>
        <p:sp>
          <p:nvSpPr>
            <p:cNvPr id="8336" name="Google Shape;8336;p89"/>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337" name="Google Shape;8337;p89"/>
            <p:cNvGrpSpPr/>
            <p:nvPr/>
          </p:nvGrpSpPr>
          <p:grpSpPr>
            <a:xfrm>
              <a:off x="5159450" y="1919950"/>
              <a:ext cx="1541050" cy="862500"/>
              <a:chOff x="5159450" y="1919950"/>
              <a:chExt cx="1541050" cy="862500"/>
            </a:xfrm>
          </p:grpSpPr>
          <p:cxnSp>
            <p:nvCxnSpPr>
              <p:cNvPr id="8338" name="Google Shape;8338;p89"/>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339" name="Google Shape;8339;p89"/>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340" name="Google Shape;8340;p89"/>
          <p:cNvGrpSpPr/>
          <p:nvPr/>
        </p:nvGrpSpPr>
        <p:grpSpPr>
          <a:xfrm>
            <a:off x="4257486" y="2439811"/>
            <a:ext cx="1334436" cy="967914"/>
            <a:chOff x="4294923" y="2439811"/>
            <a:chExt cx="1334436" cy="967914"/>
          </a:xfrm>
        </p:grpSpPr>
        <p:grpSp>
          <p:nvGrpSpPr>
            <p:cNvPr id="8341" name="Google Shape;8341;p89"/>
            <p:cNvGrpSpPr/>
            <p:nvPr/>
          </p:nvGrpSpPr>
          <p:grpSpPr>
            <a:xfrm>
              <a:off x="4960455" y="2469658"/>
              <a:ext cx="668904" cy="885524"/>
              <a:chOff x="4960455" y="2469658"/>
              <a:chExt cx="668904" cy="885524"/>
            </a:xfrm>
          </p:grpSpPr>
          <p:sp>
            <p:nvSpPr>
              <p:cNvPr id="8342" name="Google Shape;8342;p89"/>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89"/>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89"/>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89"/>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89"/>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89"/>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8" name="Google Shape;8348;p89"/>
            <p:cNvGrpSpPr/>
            <p:nvPr/>
          </p:nvGrpSpPr>
          <p:grpSpPr>
            <a:xfrm>
              <a:off x="4294923" y="2469658"/>
              <a:ext cx="668951" cy="885524"/>
              <a:chOff x="4294923" y="2469658"/>
              <a:chExt cx="668951" cy="885524"/>
            </a:xfrm>
          </p:grpSpPr>
          <p:sp>
            <p:nvSpPr>
              <p:cNvPr id="8349" name="Google Shape;8349;p89"/>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89"/>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89"/>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89"/>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89"/>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89"/>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55" name="Google Shape;8355;p89"/>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6" name="Google Shape;8356;p89"/>
          <p:cNvGrpSpPr/>
          <p:nvPr/>
        </p:nvGrpSpPr>
        <p:grpSpPr>
          <a:xfrm>
            <a:off x="4243690" y="3494256"/>
            <a:ext cx="1430949" cy="897289"/>
            <a:chOff x="4351371" y="3547942"/>
            <a:chExt cx="1345130" cy="843475"/>
          </a:xfrm>
        </p:grpSpPr>
        <p:grpSp>
          <p:nvGrpSpPr>
            <p:cNvPr id="8357" name="Google Shape;8357;p89"/>
            <p:cNvGrpSpPr/>
            <p:nvPr/>
          </p:nvGrpSpPr>
          <p:grpSpPr>
            <a:xfrm>
              <a:off x="4351371" y="4209917"/>
              <a:ext cx="1345130" cy="181500"/>
              <a:chOff x="4351371" y="4209917"/>
              <a:chExt cx="1345130" cy="181500"/>
            </a:xfrm>
          </p:grpSpPr>
          <p:sp>
            <p:nvSpPr>
              <p:cNvPr id="8358" name="Google Shape;8358;p89"/>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59" name="Google Shape;8359;p89"/>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8360" name="Google Shape;8360;p89"/>
            <p:cNvGrpSpPr/>
            <p:nvPr/>
          </p:nvGrpSpPr>
          <p:grpSpPr>
            <a:xfrm>
              <a:off x="4403010" y="3985221"/>
              <a:ext cx="1109518" cy="181500"/>
              <a:chOff x="4403010" y="3985221"/>
              <a:chExt cx="1109518" cy="181500"/>
            </a:xfrm>
          </p:grpSpPr>
          <p:sp>
            <p:nvSpPr>
              <p:cNvPr id="8361" name="Google Shape;8361;p89"/>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62" name="Google Shape;8362;p89"/>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8363" name="Google Shape;8363;p89"/>
            <p:cNvGrpSpPr/>
            <p:nvPr/>
          </p:nvGrpSpPr>
          <p:grpSpPr>
            <a:xfrm>
              <a:off x="4618704" y="3766582"/>
              <a:ext cx="807858" cy="181500"/>
              <a:chOff x="4618704" y="3766582"/>
              <a:chExt cx="807858" cy="181500"/>
            </a:xfrm>
          </p:grpSpPr>
          <p:sp>
            <p:nvSpPr>
              <p:cNvPr id="8364" name="Google Shape;8364;p89"/>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65" name="Google Shape;8365;p89"/>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8366" name="Google Shape;8366;p89"/>
            <p:cNvGrpSpPr/>
            <p:nvPr/>
          </p:nvGrpSpPr>
          <p:grpSpPr>
            <a:xfrm>
              <a:off x="4735238" y="3547942"/>
              <a:ext cx="462839" cy="181500"/>
              <a:chOff x="4735238" y="3547942"/>
              <a:chExt cx="462839" cy="181500"/>
            </a:xfrm>
          </p:grpSpPr>
          <p:sp>
            <p:nvSpPr>
              <p:cNvPr id="8367" name="Google Shape;8367;p89"/>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68" name="Google Shape;8368;p89"/>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8369" name="Google Shape;8369;p89"/>
          <p:cNvGrpSpPr/>
          <p:nvPr/>
        </p:nvGrpSpPr>
        <p:grpSpPr>
          <a:xfrm>
            <a:off x="7420047" y="2429580"/>
            <a:ext cx="1020955" cy="928853"/>
            <a:chOff x="926675" y="238125"/>
            <a:chExt cx="5755100" cy="5232975"/>
          </a:xfrm>
        </p:grpSpPr>
        <p:sp>
          <p:nvSpPr>
            <p:cNvPr id="8370" name="Google Shape;8370;p89"/>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89"/>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89"/>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89"/>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4" name="Google Shape;8374;p89"/>
          <p:cNvGrpSpPr/>
          <p:nvPr/>
        </p:nvGrpSpPr>
        <p:grpSpPr>
          <a:xfrm>
            <a:off x="727421" y="2828315"/>
            <a:ext cx="1695374" cy="1560837"/>
            <a:chOff x="727421" y="2828315"/>
            <a:chExt cx="1695374" cy="1560837"/>
          </a:xfrm>
        </p:grpSpPr>
        <p:grpSp>
          <p:nvGrpSpPr>
            <p:cNvPr id="8375" name="Google Shape;8375;p89"/>
            <p:cNvGrpSpPr/>
            <p:nvPr/>
          </p:nvGrpSpPr>
          <p:grpSpPr>
            <a:xfrm>
              <a:off x="727421" y="2828315"/>
              <a:ext cx="1695374" cy="1560837"/>
              <a:chOff x="734799" y="2782450"/>
              <a:chExt cx="1571100" cy="1577400"/>
            </a:xfrm>
          </p:grpSpPr>
          <p:cxnSp>
            <p:nvCxnSpPr>
              <p:cNvPr id="8376" name="Google Shape;8376;p89"/>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377" name="Google Shape;8377;p89"/>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378" name="Google Shape;8378;p89"/>
            <p:cNvGrpSpPr/>
            <p:nvPr/>
          </p:nvGrpSpPr>
          <p:grpSpPr>
            <a:xfrm>
              <a:off x="819108" y="2882501"/>
              <a:ext cx="1556791" cy="1426186"/>
              <a:chOff x="819108" y="2882501"/>
              <a:chExt cx="1556791" cy="1426186"/>
            </a:xfrm>
          </p:grpSpPr>
          <p:grpSp>
            <p:nvGrpSpPr>
              <p:cNvPr id="8379" name="Google Shape;8379;p89"/>
              <p:cNvGrpSpPr/>
              <p:nvPr/>
            </p:nvGrpSpPr>
            <p:grpSpPr>
              <a:xfrm>
                <a:off x="819108" y="2882501"/>
                <a:ext cx="103104" cy="1426186"/>
                <a:chOff x="4674013" y="3100904"/>
                <a:chExt cx="122758" cy="1698043"/>
              </a:xfrm>
            </p:grpSpPr>
            <p:sp>
              <p:nvSpPr>
                <p:cNvPr id="8380" name="Google Shape;8380;p89"/>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89"/>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89"/>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89"/>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89"/>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89"/>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89"/>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7" name="Google Shape;8387;p89"/>
              <p:cNvGrpSpPr/>
              <p:nvPr/>
            </p:nvGrpSpPr>
            <p:grpSpPr>
              <a:xfrm>
                <a:off x="1062475" y="2882501"/>
                <a:ext cx="103104" cy="1426186"/>
                <a:chOff x="4940438" y="3100904"/>
                <a:chExt cx="122758" cy="1698043"/>
              </a:xfrm>
            </p:grpSpPr>
            <p:sp>
              <p:nvSpPr>
                <p:cNvPr id="8388" name="Google Shape;8388;p89"/>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89"/>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89"/>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89"/>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89"/>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89"/>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89"/>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5" name="Google Shape;8395;p89"/>
              <p:cNvGrpSpPr/>
              <p:nvPr/>
            </p:nvGrpSpPr>
            <p:grpSpPr>
              <a:xfrm>
                <a:off x="1299324" y="2882501"/>
                <a:ext cx="103104" cy="1426186"/>
                <a:chOff x="5206863" y="3100904"/>
                <a:chExt cx="122758" cy="1698043"/>
              </a:xfrm>
            </p:grpSpPr>
            <p:sp>
              <p:nvSpPr>
                <p:cNvPr id="8396" name="Google Shape;8396;p89"/>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89"/>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89"/>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89"/>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89"/>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89"/>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89"/>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3" name="Google Shape;8403;p89"/>
              <p:cNvGrpSpPr/>
              <p:nvPr/>
            </p:nvGrpSpPr>
            <p:grpSpPr>
              <a:xfrm>
                <a:off x="1786057" y="2882501"/>
                <a:ext cx="103104" cy="1426186"/>
                <a:chOff x="6006138" y="3143629"/>
                <a:chExt cx="122758" cy="1698043"/>
              </a:xfrm>
            </p:grpSpPr>
            <p:sp>
              <p:nvSpPr>
                <p:cNvPr id="8404" name="Google Shape;8404;p89"/>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89"/>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89"/>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89"/>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89"/>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89"/>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89"/>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1" name="Google Shape;8411;p89"/>
              <p:cNvGrpSpPr/>
              <p:nvPr/>
            </p:nvGrpSpPr>
            <p:grpSpPr>
              <a:xfrm>
                <a:off x="2029422" y="2882501"/>
                <a:ext cx="103104" cy="1426186"/>
                <a:chOff x="6805413" y="3100904"/>
                <a:chExt cx="122758" cy="1698043"/>
              </a:xfrm>
            </p:grpSpPr>
            <p:sp>
              <p:nvSpPr>
                <p:cNvPr id="8412" name="Google Shape;8412;p89"/>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89"/>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89"/>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89"/>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89"/>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89"/>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89"/>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9" name="Google Shape;8419;p89"/>
              <p:cNvGrpSpPr/>
              <p:nvPr/>
            </p:nvGrpSpPr>
            <p:grpSpPr>
              <a:xfrm>
                <a:off x="2272795" y="2882501"/>
                <a:ext cx="103104" cy="1426186"/>
                <a:chOff x="5206863" y="3100904"/>
                <a:chExt cx="122758" cy="1698043"/>
              </a:xfrm>
            </p:grpSpPr>
            <p:sp>
              <p:nvSpPr>
                <p:cNvPr id="8420" name="Google Shape;8420;p89"/>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89"/>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89"/>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89"/>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89"/>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89"/>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89"/>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7" name="Google Shape;8427;p89"/>
              <p:cNvGrpSpPr/>
              <p:nvPr/>
            </p:nvGrpSpPr>
            <p:grpSpPr>
              <a:xfrm>
                <a:off x="1542694" y="2882501"/>
                <a:ext cx="103104" cy="1426186"/>
                <a:chOff x="6006138" y="3143629"/>
                <a:chExt cx="122758" cy="1698043"/>
              </a:xfrm>
            </p:grpSpPr>
            <p:sp>
              <p:nvSpPr>
                <p:cNvPr id="8428" name="Google Shape;8428;p89"/>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89"/>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89"/>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89"/>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89"/>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89"/>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89"/>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435" name="Google Shape;8435;p89"/>
          <p:cNvGrpSpPr/>
          <p:nvPr/>
        </p:nvGrpSpPr>
        <p:grpSpPr>
          <a:xfrm>
            <a:off x="5683472" y="3518037"/>
            <a:ext cx="2749952" cy="870677"/>
            <a:chOff x="238125" y="1725700"/>
            <a:chExt cx="7139025" cy="2260325"/>
          </a:xfrm>
        </p:grpSpPr>
        <p:sp>
          <p:nvSpPr>
            <p:cNvPr id="8436" name="Google Shape;8436;p89"/>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89"/>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89"/>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89"/>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89"/>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89"/>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89"/>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89"/>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89"/>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89"/>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6" name="Google Shape;8446;p89"/>
          <p:cNvGrpSpPr/>
          <p:nvPr/>
        </p:nvGrpSpPr>
        <p:grpSpPr>
          <a:xfrm>
            <a:off x="5953636" y="2459783"/>
            <a:ext cx="1105452" cy="916747"/>
            <a:chOff x="5249100" y="1210600"/>
            <a:chExt cx="3502700" cy="2904775"/>
          </a:xfrm>
        </p:grpSpPr>
        <p:sp>
          <p:nvSpPr>
            <p:cNvPr id="8447" name="Google Shape;8447;p89"/>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89"/>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89"/>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89"/>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51" name="Google Shape;8451;p89"/>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8452" name="Google Shape;8452;p89"/>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8453" name="Google Shape;8453;p89"/>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8454" name="Google Shape;8454;p89"/>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8455" name="Google Shape;8455;p89"/>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6" name="Google Shape;8456;p89"/>
          <p:cNvGrpSpPr/>
          <p:nvPr/>
        </p:nvGrpSpPr>
        <p:grpSpPr>
          <a:xfrm>
            <a:off x="7136183" y="1179201"/>
            <a:ext cx="1304650" cy="1124856"/>
            <a:chOff x="7287122" y="1165658"/>
            <a:chExt cx="1219413" cy="1051365"/>
          </a:xfrm>
        </p:grpSpPr>
        <p:grpSp>
          <p:nvGrpSpPr>
            <p:cNvPr id="8457" name="Google Shape;8457;p89"/>
            <p:cNvGrpSpPr/>
            <p:nvPr/>
          </p:nvGrpSpPr>
          <p:grpSpPr>
            <a:xfrm>
              <a:off x="7287122" y="1969723"/>
              <a:ext cx="1219413" cy="247300"/>
              <a:chOff x="7287122" y="1969723"/>
              <a:chExt cx="1219413" cy="247300"/>
            </a:xfrm>
          </p:grpSpPr>
          <p:sp>
            <p:nvSpPr>
              <p:cNvPr id="8458" name="Google Shape;8458;p89"/>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59" name="Google Shape;8459;p89"/>
              <p:cNvGrpSpPr/>
              <p:nvPr/>
            </p:nvGrpSpPr>
            <p:grpSpPr>
              <a:xfrm>
                <a:off x="7287122" y="2063892"/>
                <a:ext cx="1151753" cy="73428"/>
                <a:chOff x="7287122" y="2063892"/>
                <a:chExt cx="1151753" cy="73428"/>
              </a:xfrm>
            </p:grpSpPr>
            <p:sp>
              <p:nvSpPr>
                <p:cNvPr id="8460" name="Google Shape;8460;p89"/>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61" name="Google Shape;8461;p89"/>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462" name="Google Shape;8462;p89"/>
            <p:cNvGrpSpPr/>
            <p:nvPr/>
          </p:nvGrpSpPr>
          <p:grpSpPr>
            <a:xfrm>
              <a:off x="7287122" y="1712201"/>
              <a:ext cx="1219403" cy="246767"/>
              <a:chOff x="7287122" y="1712201"/>
              <a:chExt cx="1219403" cy="246767"/>
            </a:xfrm>
          </p:grpSpPr>
          <p:sp>
            <p:nvSpPr>
              <p:cNvPr id="8463" name="Google Shape;8463;p89"/>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64" name="Google Shape;8464;p89"/>
              <p:cNvGrpSpPr/>
              <p:nvPr/>
            </p:nvGrpSpPr>
            <p:grpSpPr>
              <a:xfrm>
                <a:off x="7287122" y="1842861"/>
                <a:ext cx="1005303" cy="73419"/>
                <a:chOff x="7287122" y="1842861"/>
                <a:chExt cx="1005303" cy="73419"/>
              </a:xfrm>
            </p:grpSpPr>
            <p:sp>
              <p:nvSpPr>
                <p:cNvPr id="8465" name="Google Shape;8465;p89"/>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66" name="Google Shape;8466;p89"/>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467" name="Google Shape;8467;p89"/>
            <p:cNvGrpSpPr/>
            <p:nvPr/>
          </p:nvGrpSpPr>
          <p:grpSpPr>
            <a:xfrm>
              <a:off x="7287122" y="1447520"/>
              <a:ext cx="1219403" cy="286667"/>
              <a:chOff x="7287122" y="1447520"/>
              <a:chExt cx="1219403" cy="286667"/>
            </a:xfrm>
          </p:grpSpPr>
          <p:sp>
            <p:nvSpPr>
              <p:cNvPr id="8468" name="Google Shape;8468;p89"/>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69" name="Google Shape;8469;p89"/>
              <p:cNvGrpSpPr/>
              <p:nvPr/>
            </p:nvGrpSpPr>
            <p:grpSpPr>
              <a:xfrm>
                <a:off x="7287122" y="1581977"/>
                <a:ext cx="852803" cy="73428"/>
                <a:chOff x="7287122" y="1581977"/>
                <a:chExt cx="852803" cy="73428"/>
              </a:xfrm>
            </p:grpSpPr>
            <p:sp>
              <p:nvSpPr>
                <p:cNvPr id="8470" name="Google Shape;8470;p89"/>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71" name="Google Shape;8471;p89"/>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472" name="Google Shape;8472;p89"/>
            <p:cNvGrpSpPr/>
            <p:nvPr/>
          </p:nvGrpSpPr>
          <p:grpSpPr>
            <a:xfrm>
              <a:off x="7287122" y="1165658"/>
              <a:ext cx="1219403" cy="344253"/>
              <a:chOff x="7287122" y="1165658"/>
              <a:chExt cx="1219403" cy="344253"/>
            </a:xfrm>
          </p:grpSpPr>
          <p:sp>
            <p:nvSpPr>
              <p:cNvPr id="8473" name="Google Shape;8473;p89"/>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74" name="Google Shape;8474;p89"/>
              <p:cNvGrpSpPr/>
              <p:nvPr/>
            </p:nvGrpSpPr>
            <p:grpSpPr>
              <a:xfrm>
                <a:off x="7287122" y="1341025"/>
                <a:ext cx="695703" cy="73419"/>
                <a:chOff x="7287122" y="1341025"/>
                <a:chExt cx="695703" cy="73419"/>
              </a:xfrm>
            </p:grpSpPr>
            <p:sp>
              <p:nvSpPr>
                <p:cNvPr id="8475" name="Google Shape;8475;p89"/>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76" name="Google Shape;8476;p89"/>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8477" name="Google Shape;8477;p89"/>
          <p:cNvGrpSpPr/>
          <p:nvPr/>
        </p:nvGrpSpPr>
        <p:grpSpPr>
          <a:xfrm>
            <a:off x="5802676" y="1185224"/>
            <a:ext cx="1397729" cy="1098540"/>
            <a:chOff x="5900602" y="1193063"/>
            <a:chExt cx="1299851" cy="1021707"/>
          </a:xfrm>
        </p:grpSpPr>
        <p:grpSp>
          <p:nvGrpSpPr>
            <p:cNvPr id="8478" name="Google Shape;8478;p89"/>
            <p:cNvGrpSpPr/>
            <p:nvPr/>
          </p:nvGrpSpPr>
          <p:grpSpPr>
            <a:xfrm>
              <a:off x="6520337" y="1193063"/>
              <a:ext cx="341815" cy="799959"/>
              <a:chOff x="6520337" y="1193063"/>
              <a:chExt cx="341815" cy="799959"/>
            </a:xfrm>
          </p:grpSpPr>
          <p:grpSp>
            <p:nvGrpSpPr>
              <p:cNvPr id="8479" name="Google Shape;8479;p89"/>
              <p:cNvGrpSpPr/>
              <p:nvPr/>
            </p:nvGrpSpPr>
            <p:grpSpPr>
              <a:xfrm>
                <a:off x="6520337" y="1589527"/>
                <a:ext cx="213950" cy="403494"/>
                <a:chOff x="6520337" y="1589527"/>
                <a:chExt cx="213950" cy="403494"/>
              </a:xfrm>
            </p:grpSpPr>
            <p:sp>
              <p:nvSpPr>
                <p:cNvPr id="8480" name="Google Shape;8480;p89"/>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89"/>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2" name="Google Shape;8482;p89"/>
              <p:cNvGrpSpPr/>
              <p:nvPr/>
            </p:nvGrpSpPr>
            <p:grpSpPr>
              <a:xfrm>
                <a:off x="6577204" y="1193063"/>
                <a:ext cx="284947" cy="464512"/>
                <a:chOff x="6577204" y="1193063"/>
                <a:chExt cx="284947" cy="464512"/>
              </a:xfrm>
            </p:grpSpPr>
            <p:sp>
              <p:nvSpPr>
                <p:cNvPr id="8483" name="Google Shape;8483;p89"/>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84" name="Google Shape;8484;p89"/>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8485" name="Google Shape;8485;p89"/>
            <p:cNvGrpSpPr/>
            <p:nvPr/>
          </p:nvGrpSpPr>
          <p:grpSpPr>
            <a:xfrm>
              <a:off x="6238903" y="1193063"/>
              <a:ext cx="300475" cy="900152"/>
              <a:chOff x="6238903" y="1193063"/>
              <a:chExt cx="300475" cy="900152"/>
            </a:xfrm>
          </p:grpSpPr>
          <p:grpSp>
            <p:nvGrpSpPr>
              <p:cNvPr id="8486" name="Google Shape;8486;p89"/>
              <p:cNvGrpSpPr/>
              <p:nvPr/>
            </p:nvGrpSpPr>
            <p:grpSpPr>
              <a:xfrm>
                <a:off x="6290865" y="1489315"/>
                <a:ext cx="248514" cy="603900"/>
                <a:chOff x="6290865" y="1489315"/>
                <a:chExt cx="248514" cy="603900"/>
              </a:xfrm>
            </p:grpSpPr>
            <p:sp>
              <p:nvSpPr>
                <p:cNvPr id="8487" name="Google Shape;8487;p89"/>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89"/>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9" name="Google Shape;8489;p89"/>
              <p:cNvGrpSpPr/>
              <p:nvPr/>
            </p:nvGrpSpPr>
            <p:grpSpPr>
              <a:xfrm>
                <a:off x="6238903" y="1193063"/>
                <a:ext cx="284947" cy="333087"/>
                <a:chOff x="6238903" y="1193063"/>
                <a:chExt cx="284947" cy="333087"/>
              </a:xfrm>
            </p:grpSpPr>
            <p:sp>
              <p:nvSpPr>
                <p:cNvPr id="8490" name="Google Shape;8490;p89"/>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91" name="Google Shape;8491;p89"/>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8492" name="Google Shape;8492;p89"/>
            <p:cNvGrpSpPr/>
            <p:nvPr/>
          </p:nvGrpSpPr>
          <p:grpSpPr>
            <a:xfrm>
              <a:off x="5900602" y="1193063"/>
              <a:ext cx="444345" cy="1021707"/>
              <a:chOff x="5900602" y="1193063"/>
              <a:chExt cx="444345" cy="1021707"/>
            </a:xfrm>
          </p:grpSpPr>
          <p:grpSp>
            <p:nvGrpSpPr>
              <p:cNvPr id="8493" name="Google Shape;8493;p89"/>
              <p:cNvGrpSpPr/>
              <p:nvPr/>
            </p:nvGrpSpPr>
            <p:grpSpPr>
              <a:xfrm>
                <a:off x="6046501" y="1367785"/>
                <a:ext cx="298446" cy="846986"/>
                <a:chOff x="6046501" y="1367785"/>
                <a:chExt cx="298446" cy="846986"/>
              </a:xfrm>
            </p:grpSpPr>
            <p:sp>
              <p:nvSpPr>
                <p:cNvPr id="8494" name="Google Shape;8494;p89"/>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89"/>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6" name="Google Shape;8496;p89"/>
              <p:cNvGrpSpPr/>
              <p:nvPr/>
            </p:nvGrpSpPr>
            <p:grpSpPr>
              <a:xfrm>
                <a:off x="5900602" y="1193063"/>
                <a:ext cx="284947" cy="182312"/>
                <a:chOff x="5900602" y="1193063"/>
                <a:chExt cx="284947" cy="182312"/>
              </a:xfrm>
            </p:grpSpPr>
            <p:sp>
              <p:nvSpPr>
                <p:cNvPr id="8497" name="Google Shape;8497;p89"/>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98" name="Google Shape;8498;p89"/>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8499" name="Google Shape;8499;p89"/>
            <p:cNvGrpSpPr/>
            <p:nvPr/>
          </p:nvGrpSpPr>
          <p:grpSpPr>
            <a:xfrm>
              <a:off x="6738300" y="1193063"/>
              <a:ext cx="462153" cy="707634"/>
              <a:chOff x="6738300" y="1193063"/>
              <a:chExt cx="462153" cy="707634"/>
            </a:xfrm>
          </p:grpSpPr>
          <p:grpSp>
            <p:nvGrpSpPr>
              <p:cNvPr id="8500" name="Google Shape;8500;p89"/>
              <p:cNvGrpSpPr/>
              <p:nvPr/>
            </p:nvGrpSpPr>
            <p:grpSpPr>
              <a:xfrm>
                <a:off x="6915505" y="1193063"/>
                <a:ext cx="284947" cy="597387"/>
                <a:chOff x="6915505" y="1193063"/>
                <a:chExt cx="284947" cy="597387"/>
              </a:xfrm>
            </p:grpSpPr>
            <p:sp>
              <p:nvSpPr>
                <p:cNvPr id="8501" name="Google Shape;8501;p89"/>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02" name="Google Shape;8502;p89"/>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8503" name="Google Shape;8503;p89"/>
              <p:cNvGrpSpPr/>
              <p:nvPr/>
            </p:nvGrpSpPr>
            <p:grpSpPr>
              <a:xfrm>
                <a:off x="6738300" y="1684725"/>
                <a:ext cx="230066" cy="215971"/>
                <a:chOff x="6738300" y="1684725"/>
                <a:chExt cx="230066" cy="215971"/>
              </a:xfrm>
            </p:grpSpPr>
            <p:sp>
              <p:nvSpPr>
                <p:cNvPr id="8504" name="Google Shape;8504;p89"/>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89"/>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536"/>
        <p:cNvGrpSpPr/>
        <p:nvPr/>
      </p:nvGrpSpPr>
      <p:grpSpPr>
        <a:xfrm>
          <a:off x="0" y="0"/>
          <a:ext cx="0" cy="0"/>
          <a:chOff x="0" y="0"/>
          <a:chExt cx="0" cy="0"/>
        </a:xfrm>
      </p:grpSpPr>
      <p:sp>
        <p:nvSpPr>
          <p:cNvPr id="537" name="Google Shape;537;p41"/>
          <p:cNvSpPr txBox="1">
            <a:spLocks noGrp="1"/>
          </p:cNvSpPr>
          <p:nvPr>
            <p:ph type="title" idx="9"/>
          </p:nvPr>
        </p:nvSpPr>
        <p:spPr>
          <a:xfrm>
            <a:off x="775800" y="521225"/>
            <a:ext cx="4344300" cy="105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Table of Contents</a:t>
            </a:r>
            <a:endParaRPr/>
          </a:p>
        </p:txBody>
      </p:sp>
      <p:sp>
        <p:nvSpPr>
          <p:cNvPr id="538" name="Google Shape;538;p41"/>
          <p:cNvSpPr txBox="1">
            <a:spLocks noGrp="1"/>
          </p:cNvSpPr>
          <p:nvPr>
            <p:ph type="title"/>
          </p:nvPr>
        </p:nvSpPr>
        <p:spPr>
          <a:xfrm>
            <a:off x="817900" y="1943625"/>
            <a:ext cx="2428200" cy="874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01</a:t>
            </a:r>
            <a:endParaRPr/>
          </a:p>
        </p:txBody>
      </p:sp>
      <p:sp>
        <p:nvSpPr>
          <p:cNvPr id="539" name="Google Shape;539;p41"/>
          <p:cNvSpPr txBox="1">
            <a:spLocks noGrp="1"/>
          </p:cNvSpPr>
          <p:nvPr>
            <p:ph type="title" idx="2"/>
          </p:nvPr>
        </p:nvSpPr>
        <p:spPr>
          <a:xfrm>
            <a:off x="1078150" y="2755775"/>
            <a:ext cx="1907700" cy="388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Company</a:t>
            </a:r>
            <a:endParaRPr/>
          </a:p>
        </p:txBody>
      </p:sp>
      <p:sp>
        <p:nvSpPr>
          <p:cNvPr id="540" name="Google Shape;540;p41"/>
          <p:cNvSpPr txBox="1">
            <a:spLocks noGrp="1"/>
          </p:cNvSpPr>
          <p:nvPr>
            <p:ph type="subTitle" idx="1"/>
          </p:nvPr>
        </p:nvSpPr>
        <p:spPr>
          <a:xfrm>
            <a:off x="1078150" y="3074050"/>
            <a:ext cx="1907700" cy="85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you can describe the topic of the section</a:t>
            </a:r>
            <a:endParaRPr/>
          </a:p>
          <a:p>
            <a:pPr marL="0" lvl="0" indent="0" algn="ctr" rtl="0">
              <a:spcBef>
                <a:spcPts val="0"/>
              </a:spcBef>
              <a:spcAft>
                <a:spcPts val="0"/>
              </a:spcAft>
              <a:buNone/>
            </a:pPr>
            <a:endParaRPr/>
          </a:p>
        </p:txBody>
      </p:sp>
      <p:sp>
        <p:nvSpPr>
          <p:cNvPr id="541" name="Google Shape;541;p41"/>
          <p:cNvSpPr txBox="1">
            <a:spLocks noGrp="1"/>
          </p:cNvSpPr>
          <p:nvPr>
            <p:ph type="title" idx="3"/>
          </p:nvPr>
        </p:nvSpPr>
        <p:spPr>
          <a:xfrm>
            <a:off x="3357900" y="1943625"/>
            <a:ext cx="2428200" cy="874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02</a:t>
            </a:r>
            <a:endParaRPr/>
          </a:p>
        </p:txBody>
      </p:sp>
      <p:sp>
        <p:nvSpPr>
          <p:cNvPr id="542" name="Google Shape;542;p41"/>
          <p:cNvSpPr txBox="1">
            <a:spLocks noGrp="1"/>
          </p:cNvSpPr>
          <p:nvPr>
            <p:ph type="title" idx="4"/>
          </p:nvPr>
        </p:nvSpPr>
        <p:spPr>
          <a:xfrm>
            <a:off x="3618150" y="2755775"/>
            <a:ext cx="1907700" cy="388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Our Story</a:t>
            </a:r>
            <a:endParaRPr/>
          </a:p>
        </p:txBody>
      </p:sp>
      <p:sp>
        <p:nvSpPr>
          <p:cNvPr id="543" name="Google Shape;543;p41"/>
          <p:cNvSpPr txBox="1">
            <a:spLocks noGrp="1"/>
          </p:cNvSpPr>
          <p:nvPr>
            <p:ph type="subTitle" idx="5"/>
          </p:nvPr>
        </p:nvSpPr>
        <p:spPr>
          <a:xfrm>
            <a:off x="3618150" y="3074050"/>
            <a:ext cx="1907700" cy="85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you can describe the topic of the section</a:t>
            </a:r>
            <a:endParaRPr/>
          </a:p>
        </p:txBody>
      </p:sp>
      <p:sp>
        <p:nvSpPr>
          <p:cNvPr id="544" name="Google Shape;544;p41"/>
          <p:cNvSpPr txBox="1">
            <a:spLocks noGrp="1"/>
          </p:cNvSpPr>
          <p:nvPr>
            <p:ph type="title" idx="6"/>
          </p:nvPr>
        </p:nvSpPr>
        <p:spPr>
          <a:xfrm>
            <a:off x="5897900" y="1958063"/>
            <a:ext cx="2428200" cy="874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03</a:t>
            </a:r>
            <a:endParaRPr/>
          </a:p>
        </p:txBody>
      </p:sp>
      <p:sp>
        <p:nvSpPr>
          <p:cNvPr id="545" name="Google Shape;545;p41"/>
          <p:cNvSpPr txBox="1">
            <a:spLocks noGrp="1"/>
          </p:cNvSpPr>
          <p:nvPr>
            <p:ph type="title" idx="7"/>
          </p:nvPr>
        </p:nvSpPr>
        <p:spPr>
          <a:xfrm>
            <a:off x="6158150" y="2770213"/>
            <a:ext cx="1907700" cy="388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Meet Us</a:t>
            </a:r>
            <a:endParaRPr/>
          </a:p>
        </p:txBody>
      </p:sp>
      <p:sp>
        <p:nvSpPr>
          <p:cNvPr id="546" name="Google Shape;546;p41"/>
          <p:cNvSpPr txBox="1">
            <a:spLocks noGrp="1"/>
          </p:cNvSpPr>
          <p:nvPr>
            <p:ph type="subTitle" idx="8"/>
          </p:nvPr>
        </p:nvSpPr>
        <p:spPr>
          <a:xfrm>
            <a:off x="6158150" y="3088488"/>
            <a:ext cx="1907700" cy="85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you can describe the topic of the section</a:t>
            </a:r>
            <a:endParaRPr/>
          </a:p>
          <a:p>
            <a:pPr marL="0" lvl="0" indent="0" algn="ctr" rtl="0">
              <a:spcBef>
                <a:spcPts val="0"/>
              </a:spcBef>
              <a:spcAft>
                <a:spcPts val="0"/>
              </a:spcAft>
              <a:buNone/>
            </a:pPr>
            <a:endParaRP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509"/>
        <p:cNvGrpSpPr/>
        <p:nvPr/>
      </p:nvGrpSpPr>
      <p:grpSpPr>
        <a:xfrm>
          <a:off x="0" y="0"/>
          <a:ext cx="0" cy="0"/>
          <a:chOff x="0" y="0"/>
          <a:chExt cx="0" cy="0"/>
        </a:xfrm>
      </p:grpSpPr>
      <p:sp>
        <p:nvSpPr>
          <p:cNvPr id="8510" name="Google Shape;8510;p90"/>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8511" name="Google Shape;8511;p90"/>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8512" name="Google Shape;8512;p90"/>
          <p:cNvGrpSpPr/>
          <p:nvPr/>
        </p:nvGrpSpPr>
        <p:grpSpPr>
          <a:xfrm>
            <a:off x="839307" y="2318098"/>
            <a:ext cx="387992" cy="329326"/>
            <a:chOff x="839307" y="2318098"/>
            <a:chExt cx="387992" cy="329326"/>
          </a:xfrm>
        </p:grpSpPr>
        <p:sp>
          <p:nvSpPr>
            <p:cNvPr id="8513" name="Google Shape;8513;p90"/>
            <p:cNvSpPr/>
            <p:nvPr/>
          </p:nvSpPr>
          <p:spPr>
            <a:xfrm>
              <a:off x="963051" y="2318098"/>
              <a:ext cx="140532" cy="93872"/>
            </a:xfrm>
            <a:custGeom>
              <a:avLst/>
              <a:gdLst/>
              <a:ahLst/>
              <a:cxnLst/>
              <a:rect l="l" t="t" r="r" b="b"/>
              <a:pathLst>
                <a:path w="5349" h="3573" extrusionOk="0">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90"/>
            <p:cNvSpPr/>
            <p:nvPr/>
          </p:nvSpPr>
          <p:spPr>
            <a:xfrm>
              <a:off x="962867" y="2358741"/>
              <a:ext cx="31553" cy="53228"/>
            </a:xfrm>
            <a:custGeom>
              <a:avLst/>
              <a:gdLst/>
              <a:ahLst/>
              <a:cxnLst/>
              <a:rect l="l" t="t" r="r" b="b"/>
              <a:pathLst>
                <a:path w="1201" h="2026" extrusionOk="0">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90"/>
            <p:cNvSpPr/>
            <p:nvPr/>
          </p:nvSpPr>
          <p:spPr>
            <a:xfrm>
              <a:off x="1072397" y="2358741"/>
              <a:ext cx="31369" cy="53228"/>
            </a:xfrm>
            <a:custGeom>
              <a:avLst/>
              <a:gdLst/>
              <a:ahLst/>
              <a:cxnLst/>
              <a:rect l="l" t="t" r="r" b="b"/>
              <a:pathLst>
                <a:path w="1194" h="2026" extrusionOk="0">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90"/>
            <p:cNvSpPr/>
            <p:nvPr/>
          </p:nvSpPr>
          <p:spPr>
            <a:xfrm>
              <a:off x="839307" y="2378419"/>
              <a:ext cx="387992" cy="260623"/>
            </a:xfrm>
            <a:custGeom>
              <a:avLst/>
              <a:gdLst/>
              <a:ahLst/>
              <a:cxnLst/>
              <a:rect l="l" t="t" r="r" b="b"/>
              <a:pathLst>
                <a:path w="14768" h="9920" extrusionOk="0">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90"/>
            <p:cNvSpPr/>
            <p:nvPr/>
          </p:nvSpPr>
          <p:spPr>
            <a:xfrm>
              <a:off x="839307" y="2378235"/>
              <a:ext cx="65629" cy="260623"/>
            </a:xfrm>
            <a:custGeom>
              <a:avLst/>
              <a:gdLst/>
              <a:ahLst/>
              <a:cxnLst/>
              <a:rect l="l" t="t" r="r" b="b"/>
              <a:pathLst>
                <a:path w="2498" h="9920" extrusionOk="0">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90"/>
            <p:cNvSpPr/>
            <p:nvPr/>
          </p:nvSpPr>
          <p:spPr>
            <a:xfrm>
              <a:off x="893796" y="2369671"/>
              <a:ext cx="39199" cy="277753"/>
            </a:xfrm>
            <a:custGeom>
              <a:avLst/>
              <a:gdLst/>
              <a:ahLst/>
              <a:cxnLst/>
              <a:rect l="l" t="t" r="r" b="b"/>
              <a:pathLst>
                <a:path w="1492" h="10572" extrusionOk="0">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90"/>
            <p:cNvSpPr/>
            <p:nvPr/>
          </p:nvSpPr>
          <p:spPr>
            <a:xfrm>
              <a:off x="1133612" y="2369671"/>
              <a:ext cx="39199" cy="277753"/>
            </a:xfrm>
            <a:custGeom>
              <a:avLst/>
              <a:gdLst/>
              <a:ahLst/>
              <a:cxnLst/>
              <a:rect l="l" t="t" r="r" b="b"/>
              <a:pathLst>
                <a:path w="1492" h="10572" extrusionOk="0">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90"/>
            <p:cNvSpPr/>
            <p:nvPr/>
          </p:nvSpPr>
          <p:spPr>
            <a:xfrm>
              <a:off x="1021008" y="2540915"/>
              <a:ext cx="86752" cy="66864"/>
            </a:xfrm>
            <a:custGeom>
              <a:avLst/>
              <a:gdLst/>
              <a:ahLst/>
              <a:cxnLst/>
              <a:rect l="l" t="t" r="r" b="b"/>
              <a:pathLst>
                <a:path w="3302" h="2545" extrusionOk="0">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90"/>
            <p:cNvSpPr/>
            <p:nvPr/>
          </p:nvSpPr>
          <p:spPr>
            <a:xfrm>
              <a:off x="1041947" y="2430544"/>
              <a:ext cx="64368" cy="46502"/>
            </a:xfrm>
            <a:custGeom>
              <a:avLst/>
              <a:gdLst/>
              <a:ahLst/>
              <a:cxnLst/>
              <a:rect l="l" t="t" r="r" b="b"/>
              <a:pathLst>
                <a:path w="2450" h="1770" extrusionOk="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90"/>
            <p:cNvSpPr/>
            <p:nvPr/>
          </p:nvSpPr>
          <p:spPr>
            <a:xfrm>
              <a:off x="954486" y="2468718"/>
              <a:ext cx="72381" cy="78345"/>
            </a:xfrm>
            <a:custGeom>
              <a:avLst/>
              <a:gdLst/>
              <a:ahLst/>
              <a:cxnLst/>
              <a:rect l="l" t="t" r="r" b="b"/>
              <a:pathLst>
                <a:path w="2755" h="2982" extrusionOk="0">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3" name="Google Shape;8523;p90"/>
          <p:cNvGrpSpPr/>
          <p:nvPr/>
        </p:nvGrpSpPr>
        <p:grpSpPr>
          <a:xfrm>
            <a:off x="1414990" y="2289671"/>
            <a:ext cx="387073" cy="385996"/>
            <a:chOff x="1414990" y="2289671"/>
            <a:chExt cx="387073" cy="385996"/>
          </a:xfrm>
        </p:grpSpPr>
        <p:sp>
          <p:nvSpPr>
            <p:cNvPr id="8524" name="Google Shape;8524;p90"/>
            <p:cNvSpPr/>
            <p:nvPr/>
          </p:nvSpPr>
          <p:spPr>
            <a:xfrm>
              <a:off x="1511384" y="2485585"/>
              <a:ext cx="110082" cy="59428"/>
            </a:xfrm>
            <a:custGeom>
              <a:avLst/>
              <a:gdLst/>
              <a:ahLst/>
              <a:cxnLst/>
              <a:rect l="l" t="t" r="r" b="b"/>
              <a:pathLst>
                <a:path w="4190" h="2262" extrusionOk="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90"/>
            <p:cNvSpPr/>
            <p:nvPr/>
          </p:nvSpPr>
          <p:spPr>
            <a:xfrm>
              <a:off x="1414990" y="2289671"/>
              <a:ext cx="302712" cy="214515"/>
            </a:xfrm>
            <a:custGeom>
              <a:avLst/>
              <a:gdLst/>
              <a:ahLst/>
              <a:cxnLst/>
              <a:rect l="l" t="t" r="r" b="b"/>
              <a:pathLst>
                <a:path w="11522" h="8165" extrusionOk="0">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90"/>
            <p:cNvSpPr/>
            <p:nvPr/>
          </p:nvSpPr>
          <p:spPr>
            <a:xfrm>
              <a:off x="1490418" y="2536212"/>
              <a:ext cx="151829" cy="17366"/>
            </a:xfrm>
            <a:custGeom>
              <a:avLst/>
              <a:gdLst/>
              <a:ahLst/>
              <a:cxnLst/>
              <a:rect l="l" t="t" r="r" b="b"/>
              <a:pathLst>
                <a:path w="5779" h="661" extrusionOk="0">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90"/>
            <p:cNvSpPr/>
            <p:nvPr/>
          </p:nvSpPr>
          <p:spPr>
            <a:xfrm>
              <a:off x="1430465" y="2307168"/>
              <a:ext cx="271736" cy="158738"/>
            </a:xfrm>
            <a:custGeom>
              <a:avLst/>
              <a:gdLst/>
              <a:ahLst/>
              <a:cxnLst/>
              <a:rect l="l" t="t" r="r" b="b"/>
              <a:pathLst>
                <a:path w="10343" h="6042" extrusionOk="0">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90"/>
            <p:cNvSpPr/>
            <p:nvPr/>
          </p:nvSpPr>
          <p:spPr>
            <a:xfrm>
              <a:off x="1426471" y="2303149"/>
              <a:ext cx="279750" cy="166594"/>
            </a:xfrm>
            <a:custGeom>
              <a:avLst/>
              <a:gdLst/>
              <a:ahLst/>
              <a:cxnLst/>
              <a:rect l="l" t="t" r="r" b="b"/>
              <a:pathLst>
                <a:path w="10648" h="6341" extrusionOk="0">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90"/>
            <p:cNvSpPr/>
            <p:nvPr/>
          </p:nvSpPr>
          <p:spPr>
            <a:xfrm>
              <a:off x="1533610" y="2431096"/>
              <a:ext cx="249326" cy="198830"/>
            </a:xfrm>
            <a:custGeom>
              <a:avLst/>
              <a:gdLst/>
              <a:ahLst/>
              <a:cxnLst/>
              <a:rect l="l" t="t" r="r" b="b"/>
              <a:pathLst>
                <a:path w="9490" h="7568" extrusionOk="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90"/>
            <p:cNvSpPr/>
            <p:nvPr/>
          </p:nvSpPr>
          <p:spPr>
            <a:xfrm>
              <a:off x="1551660" y="2452771"/>
              <a:ext cx="213228" cy="146364"/>
            </a:xfrm>
            <a:custGeom>
              <a:avLst/>
              <a:gdLst/>
              <a:ahLst/>
              <a:cxnLst/>
              <a:rect l="l" t="t" r="r" b="b"/>
              <a:pathLst>
                <a:path w="8116" h="5571" extrusionOk="0">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90"/>
            <p:cNvSpPr/>
            <p:nvPr/>
          </p:nvSpPr>
          <p:spPr>
            <a:xfrm>
              <a:off x="1547824" y="2448935"/>
              <a:ext cx="220899" cy="154193"/>
            </a:xfrm>
            <a:custGeom>
              <a:avLst/>
              <a:gdLst/>
              <a:ahLst/>
              <a:cxnLst/>
              <a:rect l="l" t="t" r="r" b="b"/>
              <a:pathLst>
                <a:path w="8408" h="5869" extrusionOk="0">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90"/>
            <p:cNvSpPr/>
            <p:nvPr/>
          </p:nvSpPr>
          <p:spPr>
            <a:xfrm>
              <a:off x="1533794" y="2610038"/>
              <a:ext cx="249142" cy="23724"/>
            </a:xfrm>
            <a:custGeom>
              <a:avLst/>
              <a:gdLst/>
              <a:ahLst/>
              <a:cxnLst/>
              <a:rect l="l" t="t" r="r" b="b"/>
              <a:pathLst>
                <a:path w="9483" h="903" extrusionOk="0">
                  <a:moveTo>
                    <a:pt x="1" y="0"/>
                  </a:moveTo>
                  <a:lnTo>
                    <a:pt x="1" y="902"/>
                  </a:lnTo>
                  <a:lnTo>
                    <a:pt x="9482" y="902"/>
                  </a:lnTo>
                  <a:lnTo>
                    <a:pt x="9482" y="0"/>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90"/>
            <p:cNvSpPr/>
            <p:nvPr/>
          </p:nvSpPr>
          <p:spPr>
            <a:xfrm>
              <a:off x="1514300" y="2616790"/>
              <a:ext cx="287763" cy="26246"/>
            </a:xfrm>
            <a:custGeom>
              <a:avLst/>
              <a:gdLst/>
              <a:ahLst/>
              <a:cxnLst/>
              <a:rect l="l" t="t" r="r" b="b"/>
              <a:pathLst>
                <a:path w="10953" h="999" extrusionOk="0">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90"/>
            <p:cNvSpPr/>
            <p:nvPr/>
          </p:nvSpPr>
          <p:spPr>
            <a:xfrm>
              <a:off x="1490418" y="2536212"/>
              <a:ext cx="36125" cy="17366"/>
            </a:xfrm>
            <a:custGeom>
              <a:avLst/>
              <a:gdLst/>
              <a:ahLst/>
              <a:cxnLst/>
              <a:rect l="l" t="t" r="r" b="b"/>
              <a:pathLst>
                <a:path w="1375" h="661" extrusionOk="0">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90"/>
            <p:cNvSpPr/>
            <p:nvPr/>
          </p:nvSpPr>
          <p:spPr>
            <a:xfrm>
              <a:off x="1414990" y="2289671"/>
              <a:ext cx="35547" cy="214515"/>
            </a:xfrm>
            <a:custGeom>
              <a:avLst/>
              <a:gdLst/>
              <a:ahLst/>
              <a:cxnLst/>
              <a:rect l="l" t="t" r="r" b="b"/>
              <a:pathLst>
                <a:path w="1353" h="8165" extrusionOk="0">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90"/>
            <p:cNvSpPr/>
            <p:nvPr/>
          </p:nvSpPr>
          <p:spPr>
            <a:xfrm>
              <a:off x="1533794" y="2431096"/>
              <a:ext cx="35021" cy="198830"/>
            </a:xfrm>
            <a:custGeom>
              <a:avLst/>
              <a:gdLst/>
              <a:ahLst/>
              <a:cxnLst/>
              <a:rect l="l" t="t" r="r" b="b"/>
              <a:pathLst>
                <a:path w="1333" h="7568" extrusionOk="0">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90"/>
            <p:cNvSpPr/>
            <p:nvPr/>
          </p:nvSpPr>
          <p:spPr>
            <a:xfrm>
              <a:off x="1514484" y="2616790"/>
              <a:ext cx="52492" cy="26246"/>
            </a:xfrm>
            <a:custGeom>
              <a:avLst/>
              <a:gdLst/>
              <a:ahLst/>
              <a:cxnLst/>
              <a:rect l="l" t="t" r="r" b="b"/>
              <a:pathLst>
                <a:path w="1998" h="999" extrusionOk="0">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90"/>
            <p:cNvSpPr/>
            <p:nvPr/>
          </p:nvSpPr>
          <p:spPr>
            <a:xfrm>
              <a:off x="1663003" y="2569762"/>
              <a:ext cx="74194" cy="105721"/>
            </a:xfrm>
            <a:custGeom>
              <a:avLst/>
              <a:gdLst/>
              <a:ahLst/>
              <a:cxnLst/>
              <a:rect l="l" t="t" r="r" b="b"/>
              <a:pathLst>
                <a:path w="2824" h="4024" extrusionOk="0">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90"/>
            <p:cNvSpPr/>
            <p:nvPr/>
          </p:nvSpPr>
          <p:spPr>
            <a:xfrm>
              <a:off x="1662635" y="2569946"/>
              <a:ext cx="16604" cy="105721"/>
            </a:xfrm>
            <a:custGeom>
              <a:avLst/>
              <a:gdLst/>
              <a:ahLst/>
              <a:cxnLst/>
              <a:rect l="l" t="t" r="r" b="b"/>
              <a:pathLst>
                <a:path w="632" h="4024" extrusionOk="0">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90"/>
            <p:cNvSpPr/>
            <p:nvPr/>
          </p:nvSpPr>
          <p:spPr>
            <a:xfrm>
              <a:off x="1662819" y="2582163"/>
              <a:ext cx="74377" cy="80919"/>
            </a:xfrm>
            <a:custGeom>
              <a:avLst/>
              <a:gdLst/>
              <a:ahLst/>
              <a:cxnLst/>
              <a:rect l="l" t="t" r="r" b="b"/>
              <a:pathLst>
                <a:path w="2831" h="3080" extrusionOk="0">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90"/>
            <p:cNvSpPr/>
            <p:nvPr/>
          </p:nvSpPr>
          <p:spPr>
            <a:xfrm>
              <a:off x="1662635" y="2583975"/>
              <a:ext cx="4939" cy="77478"/>
            </a:xfrm>
            <a:custGeom>
              <a:avLst/>
              <a:gdLst/>
              <a:ahLst/>
              <a:cxnLst/>
              <a:rect l="l" t="t" r="r" b="b"/>
              <a:pathLst>
                <a:path w="188" h="2949" extrusionOk="0">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2" name="Google Shape;8542;p90"/>
          <p:cNvGrpSpPr/>
          <p:nvPr/>
        </p:nvGrpSpPr>
        <p:grpSpPr>
          <a:xfrm>
            <a:off x="1989911" y="2306065"/>
            <a:ext cx="387099" cy="353207"/>
            <a:chOff x="1989911" y="2306065"/>
            <a:chExt cx="387099" cy="353207"/>
          </a:xfrm>
        </p:grpSpPr>
        <p:sp>
          <p:nvSpPr>
            <p:cNvPr id="8543" name="Google Shape;8543;p90"/>
            <p:cNvSpPr/>
            <p:nvPr/>
          </p:nvSpPr>
          <p:spPr>
            <a:xfrm>
              <a:off x="2110003" y="2555181"/>
              <a:ext cx="146916" cy="88775"/>
            </a:xfrm>
            <a:custGeom>
              <a:avLst/>
              <a:gdLst/>
              <a:ahLst/>
              <a:cxnLst/>
              <a:rect l="l" t="t" r="r" b="b"/>
              <a:pathLst>
                <a:path w="5592" h="3379" extrusionOk="0">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90"/>
            <p:cNvSpPr/>
            <p:nvPr/>
          </p:nvSpPr>
          <p:spPr>
            <a:xfrm>
              <a:off x="2110003" y="2555181"/>
              <a:ext cx="137615" cy="81681"/>
            </a:xfrm>
            <a:custGeom>
              <a:avLst/>
              <a:gdLst/>
              <a:ahLst/>
              <a:cxnLst/>
              <a:rect l="l" t="t" r="r" b="b"/>
              <a:pathLst>
                <a:path w="5238" h="3109" extrusionOk="0">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90"/>
            <p:cNvSpPr/>
            <p:nvPr/>
          </p:nvSpPr>
          <p:spPr>
            <a:xfrm>
              <a:off x="1989911" y="2306065"/>
              <a:ext cx="387099" cy="275021"/>
            </a:xfrm>
            <a:custGeom>
              <a:avLst/>
              <a:gdLst/>
              <a:ahLst/>
              <a:cxnLst/>
              <a:rect l="l" t="t" r="r" b="b"/>
              <a:pathLst>
                <a:path w="14734" h="10468" extrusionOk="0">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90"/>
            <p:cNvSpPr/>
            <p:nvPr/>
          </p:nvSpPr>
          <p:spPr>
            <a:xfrm>
              <a:off x="2021438" y="2337723"/>
              <a:ext cx="324045" cy="193628"/>
            </a:xfrm>
            <a:custGeom>
              <a:avLst/>
              <a:gdLst/>
              <a:ahLst/>
              <a:cxnLst/>
              <a:rect l="l" t="t" r="r" b="b"/>
              <a:pathLst>
                <a:path w="12334" h="7370" extrusionOk="0">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90"/>
            <p:cNvSpPr/>
            <p:nvPr/>
          </p:nvSpPr>
          <p:spPr>
            <a:xfrm>
              <a:off x="2327224" y="2337776"/>
              <a:ext cx="18259" cy="193576"/>
            </a:xfrm>
            <a:custGeom>
              <a:avLst/>
              <a:gdLst/>
              <a:ahLst/>
              <a:cxnLst/>
              <a:rect l="l" t="t" r="r" b="b"/>
              <a:pathLst>
                <a:path w="695" h="7368" extrusionOk="0">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90"/>
            <p:cNvSpPr/>
            <p:nvPr/>
          </p:nvSpPr>
          <p:spPr>
            <a:xfrm>
              <a:off x="2069543" y="2630819"/>
              <a:ext cx="227651" cy="28453"/>
            </a:xfrm>
            <a:custGeom>
              <a:avLst/>
              <a:gdLst/>
              <a:ahLst/>
              <a:cxnLst/>
              <a:rect l="l" t="t" r="r" b="b"/>
              <a:pathLst>
                <a:path w="8665" h="1083" extrusionOk="0">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90"/>
            <p:cNvSpPr/>
            <p:nvPr/>
          </p:nvSpPr>
          <p:spPr>
            <a:xfrm>
              <a:off x="2175237" y="2549191"/>
              <a:ext cx="14975" cy="11849"/>
            </a:xfrm>
            <a:custGeom>
              <a:avLst/>
              <a:gdLst/>
              <a:ahLst/>
              <a:cxnLst/>
              <a:rect l="l" t="t" r="r" b="b"/>
              <a:pathLst>
                <a:path w="570" h="451" extrusionOk="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0" name="Google Shape;8550;p90"/>
          <p:cNvGrpSpPr/>
          <p:nvPr/>
        </p:nvGrpSpPr>
        <p:grpSpPr>
          <a:xfrm>
            <a:off x="2593102" y="2288778"/>
            <a:ext cx="204663" cy="363007"/>
            <a:chOff x="2593102" y="2288778"/>
            <a:chExt cx="204663" cy="363007"/>
          </a:xfrm>
        </p:grpSpPr>
        <p:sp>
          <p:nvSpPr>
            <p:cNvPr id="8551" name="Google Shape;8551;p90"/>
            <p:cNvSpPr/>
            <p:nvPr/>
          </p:nvSpPr>
          <p:spPr>
            <a:xfrm>
              <a:off x="2753837" y="2310636"/>
              <a:ext cx="43928" cy="297431"/>
            </a:xfrm>
            <a:custGeom>
              <a:avLst/>
              <a:gdLst/>
              <a:ahLst/>
              <a:cxnLst/>
              <a:rect l="l" t="t" r="r" b="b"/>
              <a:pathLst>
                <a:path w="1672" h="11321" extrusionOk="0">
                  <a:moveTo>
                    <a:pt x="0" y="0"/>
                  </a:moveTo>
                  <a:lnTo>
                    <a:pt x="0" y="11320"/>
                  </a:lnTo>
                  <a:lnTo>
                    <a:pt x="1672" y="10481"/>
                  </a:lnTo>
                  <a:lnTo>
                    <a:pt x="1672" y="833"/>
                  </a:lnTo>
                  <a:lnTo>
                    <a:pt x="0" y="0"/>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90"/>
            <p:cNvSpPr/>
            <p:nvPr/>
          </p:nvSpPr>
          <p:spPr>
            <a:xfrm>
              <a:off x="2593102" y="2310636"/>
              <a:ext cx="182620" cy="297431"/>
            </a:xfrm>
            <a:custGeom>
              <a:avLst/>
              <a:gdLst/>
              <a:ahLst/>
              <a:cxnLst/>
              <a:rect l="l" t="t" r="r" b="b"/>
              <a:pathLst>
                <a:path w="6951" h="11321" extrusionOk="0">
                  <a:moveTo>
                    <a:pt x="6951" y="0"/>
                  </a:moveTo>
                  <a:lnTo>
                    <a:pt x="1" y="833"/>
                  </a:lnTo>
                  <a:lnTo>
                    <a:pt x="1" y="10481"/>
                  </a:lnTo>
                  <a:lnTo>
                    <a:pt x="6951" y="11320"/>
                  </a:lnTo>
                  <a:lnTo>
                    <a:pt x="6951" y="0"/>
                  </a:ln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90"/>
            <p:cNvSpPr/>
            <p:nvPr/>
          </p:nvSpPr>
          <p:spPr>
            <a:xfrm>
              <a:off x="2753837" y="2585972"/>
              <a:ext cx="43928" cy="65813"/>
            </a:xfrm>
            <a:custGeom>
              <a:avLst/>
              <a:gdLst/>
              <a:ahLst/>
              <a:cxnLst/>
              <a:rect l="l" t="t" r="r" b="b"/>
              <a:pathLst>
                <a:path w="1672" h="2505" extrusionOk="0">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90"/>
            <p:cNvSpPr/>
            <p:nvPr/>
          </p:nvSpPr>
          <p:spPr>
            <a:xfrm>
              <a:off x="2753837" y="2288778"/>
              <a:ext cx="43928" cy="43744"/>
            </a:xfrm>
            <a:custGeom>
              <a:avLst/>
              <a:gdLst/>
              <a:ahLst/>
              <a:cxnLst/>
              <a:rect l="l" t="t" r="r" b="b"/>
              <a:pathLst>
                <a:path w="1672" h="1665" extrusionOk="0">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90"/>
            <p:cNvSpPr/>
            <p:nvPr/>
          </p:nvSpPr>
          <p:spPr>
            <a:xfrm>
              <a:off x="2593102" y="2585972"/>
              <a:ext cx="182620" cy="65813"/>
            </a:xfrm>
            <a:custGeom>
              <a:avLst/>
              <a:gdLst/>
              <a:ahLst/>
              <a:cxnLst/>
              <a:rect l="l" t="t" r="r" b="b"/>
              <a:pathLst>
                <a:path w="6951" h="2505" extrusionOk="0">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90"/>
            <p:cNvSpPr/>
            <p:nvPr/>
          </p:nvSpPr>
          <p:spPr>
            <a:xfrm>
              <a:off x="2593102" y="2288778"/>
              <a:ext cx="182620" cy="43744"/>
            </a:xfrm>
            <a:custGeom>
              <a:avLst/>
              <a:gdLst/>
              <a:ahLst/>
              <a:cxnLst/>
              <a:rect l="l" t="t" r="r" b="b"/>
              <a:pathLst>
                <a:path w="6951" h="1665" extrusionOk="0">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90"/>
            <p:cNvSpPr/>
            <p:nvPr/>
          </p:nvSpPr>
          <p:spPr>
            <a:xfrm>
              <a:off x="2688050" y="2305172"/>
              <a:ext cx="36650" cy="10956"/>
            </a:xfrm>
            <a:custGeom>
              <a:avLst/>
              <a:gdLst/>
              <a:ahLst/>
              <a:cxnLst/>
              <a:rect l="l" t="t" r="r" b="b"/>
              <a:pathLst>
                <a:path w="1395" h="417" extrusionOk="0">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90"/>
            <p:cNvSpPr/>
            <p:nvPr/>
          </p:nvSpPr>
          <p:spPr>
            <a:xfrm>
              <a:off x="2684399" y="2607857"/>
              <a:ext cx="22069" cy="22069"/>
            </a:xfrm>
            <a:custGeom>
              <a:avLst/>
              <a:gdLst/>
              <a:ahLst/>
              <a:cxnLst/>
              <a:rect l="l" t="t" r="r" b="b"/>
              <a:pathLst>
                <a:path w="840" h="840" extrusionOk="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90"/>
            <p:cNvSpPr/>
            <p:nvPr/>
          </p:nvSpPr>
          <p:spPr>
            <a:xfrm>
              <a:off x="2668004" y="2305172"/>
              <a:ext cx="10956" cy="10956"/>
            </a:xfrm>
            <a:custGeom>
              <a:avLst/>
              <a:gdLst/>
              <a:ahLst/>
              <a:cxnLst/>
              <a:rect l="l" t="t" r="r" b="b"/>
              <a:pathLst>
                <a:path w="417" h="417" extrusionOk="0">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0" name="Google Shape;8560;p90"/>
          <p:cNvGrpSpPr/>
          <p:nvPr/>
        </p:nvGrpSpPr>
        <p:grpSpPr>
          <a:xfrm>
            <a:off x="2970874" y="2329763"/>
            <a:ext cx="403651" cy="305996"/>
            <a:chOff x="2970874" y="2329763"/>
            <a:chExt cx="403651" cy="305996"/>
          </a:xfrm>
        </p:grpSpPr>
        <p:sp>
          <p:nvSpPr>
            <p:cNvPr id="8561" name="Google Shape;8561;p90"/>
            <p:cNvSpPr/>
            <p:nvPr/>
          </p:nvSpPr>
          <p:spPr>
            <a:xfrm>
              <a:off x="3054158" y="2352909"/>
              <a:ext cx="98233" cy="259704"/>
            </a:xfrm>
            <a:custGeom>
              <a:avLst/>
              <a:gdLst/>
              <a:ahLst/>
              <a:cxnLst/>
              <a:rect l="l" t="t" r="r" b="b"/>
              <a:pathLst>
                <a:path w="3739" h="9885" extrusionOk="0">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90"/>
            <p:cNvSpPr/>
            <p:nvPr/>
          </p:nvSpPr>
          <p:spPr>
            <a:xfrm>
              <a:off x="3054158" y="2512908"/>
              <a:ext cx="98233" cy="99704"/>
            </a:xfrm>
            <a:custGeom>
              <a:avLst/>
              <a:gdLst/>
              <a:ahLst/>
              <a:cxnLst/>
              <a:rect l="l" t="t" r="r" b="b"/>
              <a:pathLst>
                <a:path w="3739" h="3795" extrusionOk="0">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90"/>
            <p:cNvSpPr/>
            <p:nvPr/>
          </p:nvSpPr>
          <p:spPr>
            <a:xfrm>
              <a:off x="2970874" y="2429441"/>
              <a:ext cx="83310" cy="106456"/>
            </a:xfrm>
            <a:custGeom>
              <a:avLst/>
              <a:gdLst/>
              <a:ahLst/>
              <a:cxnLst/>
              <a:rect l="l" t="t" r="r" b="b"/>
              <a:pathLst>
                <a:path w="3171" h="4052" extrusionOk="0">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90"/>
            <p:cNvSpPr/>
            <p:nvPr/>
          </p:nvSpPr>
          <p:spPr>
            <a:xfrm>
              <a:off x="2970874" y="2476652"/>
              <a:ext cx="83310" cy="59244"/>
            </a:xfrm>
            <a:custGeom>
              <a:avLst/>
              <a:gdLst/>
              <a:ahLst/>
              <a:cxnLst/>
              <a:rect l="l" t="t" r="r" b="b"/>
              <a:pathLst>
                <a:path w="3171" h="2255" extrusionOk="0">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90"/>
            <p:cNvSpPr/>
            <p:nvPr/>
          </p:nvSpPr>
          <p:spPr>
            <a:xfrm>
              <a:off x="3215760" y="2442156"/>
              <a:ext cx="33392" cy="81313"/>
            </a:xfrm>
            <a:custGeom>
              <a:avLst/>
              <a:gdLst/>
              <a:ahLst/>
              <a:cxnLst/>
              <a:rect l="l" t="t" r="r" b="b"/>
              <a:pathLst>
                <a:path w="1271" h="3095" extrusionOk="0">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90"/>
            <p:cNvSpPr/>
            <p:nvPr/>
          </p:nvSpPr>
          <p:spPr>
            <a:xfrm>
              <a:off x="3256561" y="2401513"/>
              <a:ext cx="55829" cy="162627"/>
            </a:xfrm>
            <a:custGeom>
              <a:avLst/>
              <a:gdLst/>
              <a:ahLst/>
              <a:cxnLst/>
              <a:rect l="l" t="t" r="r" b="b"/>
              <a:pathLst>
                <a:path w="2125" h="6190" extrusionOk="0">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90"/>
            <p:cNvSpPr/>
            <p:nvPr/>
          </p:nvSpPr>
          <p:spPr>
            <a:xfrm>
              <a:off x="3296653" y="2361421"/>
              <a:ext cx="77872" cy="242758"/>
            </a:xfrm>
            <a:custGeom>
              <a:avLst/>
              <a:gdLst/>
              <a:ahLst/>
              <a:cxnLst/>
              <a:rect l="l" t="t" r="r" b="b"/>
              <a:pathLst>
                <a:path w="2964" h="9240" extrusionOk="0">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90"/>
            <p:cNvSpPr/>
            <p:nvPr/>
          </p:nvSpPr>
          <p:spPr>
            <a:xfrm>
              <a:off x="3151287" y="2329763"/>
              <a:ext cx="37727" cy="305996"/>
            </a:xfrm>
            <a:custGeom>
              <a:avLst/>
              <a:gdLst/>
              <a:ahLst/>
              <a:cxnLst/>
              <a:rect l="l" t="t" r="r" b="b"/>
              <a:pathLst>
                <a:path w="1436" h="11647" extrusionOk="0">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90"/>
            <p:cNvSpPr/>
            <p:nvPr/>
          </p:nvSpPr>
          <p:spPr>
            <a:xfrm>
              <a:off x="3151287" y="2329763"/>
              <a:ext cx="30450" cy="305996"/>
            </a:xfrm>
            <a:custGeom>
              <a:avLst/>
              <a:gdLst/>
              <a:ahLst/>
              <a:cxnLst/>
              <a:rect l="l" t="t" r="r" b="b"/>
              <a:pathLst>
                <a:path w="1159" h="11647" extrusionOk="0">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0" name="Google Shape;8570;p90"/>
          <p:cNvGrpSpPr/>
          <p:nvPr/>
        </p:nvGrpSpPr>
        <p:grpSpPr>
          <a:xfrm>
            <a:off x="3545795" y="2318755"/>
            <a:ext cx="387835" cy="327933"/>
            <a:chOff x="3545795" y="2318755"/>
            <a:chExt cx="387835" cy="327933"/>
          </a:xfrm>
        </p:grpSpPr>
        <p:sp>
          <p:nvSpPr>
            <p:cNvPr id="8571" name="Google Shape;8571;p90"/>
            <p:cNvSpPr/>
            <p:nvPr/>
          </p:nvSpPr>
          <p:spPr>
            <a:xfrm>
              <a:off x="3565315" y="2318755"/>
              <a:ext cx="11691" cy="57694"/>
            </a:xfrm>
            <a:custGeom>
              <a:avLst/>
              <a:gdLst/>
              <a:ahLst/>
              <a:cxnLst/>
              <a:rect l="l" t="t" r="r" b="b"/>
              <a:pathLst>
                <a:path w="445" h="2196" extrusionOk="0">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90"/>
            <p:cNvSpPr/>
            <p:nvPr/>
          </p:nvSpPr>
          <p:spPr>
            <a:xfrm>
              <a:off x="3545795" y="2318755"/>
              <a:ext cx="11691" cy="57694"/>
            </a:xfrm>
            <a:custGeom>
              <a:avLst/>
              <a:gdLst/>
              <a:ahLst/>
              <a:cxnLst/>
              <a:rect l="l" t="t" r="r" b="b"/>
              <a:pathLst>
                <a:path w="445" h="2196" extrusionOk="0">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90"/>
            <p:cNvSpPr/>
            <p:nvPr/>
          </p:nvSpPr>
          <p:spPr>
            <a:xfrm>
              <a:off x="3584888" y="2318755"/>
              <a:ext cx="11796" cy="57694"/>
            </a:xfrm>
            <a:custGeom>
              <a:avLst/>
              <a:gdLst/>
              <a:ahLst/>
              <a:cxnLst/>
              <a:rect l="l" t="t" r="r" b="b"/>
              <a:pathLst>
                <a:path w="449" h="2196" extrusionOk="0">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74" name="Google Shape;8574;p90"/>
            <p:cNvGrpSpPr/>
            <p:nvPr/>
          </p:nvGrpSpPr>
          <p:grpSpPr>
            <a:xfrm>
              <a:off x="3545795" y="2322301"/>
              <a:ext cx="387835" cy="324387"/>
              <a:chOff x="3545795" y="2322301"/>
              <a:chExt cx="387835" cy="324387"/>
            </a:xfrm>
          </p:grpSpPr>
          <p:sp>
            <p:nvSpPr>
              <p:cNvPr id="8575" name="Google Shape;8575;p90"/>
              <p:cNvSpPr/>
              <p:nvPr/>
            </p:nvSpPr>
            <p:spPr>
              <a:xfrm>
                <a:off x="3613604" y="2355089"/>
                <a:ext cx="258968" cy="258994"/>
              </a:xfrm>
              <a:custGeom>
                <a:avLst/>
                <a:gdLst/>
                <a:ahLst/>
                <a:cxnLst/>
                <a:rect l="l" t="t" r="r" b="b"/>
                <a:pathLst>
                  <a:path w="9857" h="9858" extrusionOk="0">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90"/>
              <p:cNvSpPr/>
              <p:nvPr/>
            </p:nvSpPr>
            <p:spPr>
              <a:xfrm>
                <a:off x="3639667" y="2380968"/>
                <a:ext cx="207027" cy="207054"/>
              </a:xfrm>
              <a:custGeom>
                <a:avLst/>
                <a:gdLst/>
                <a:ahLst/>
                <a:cxnLst/>
                <a:rect l="l" t="t" r="r" b="b"/>
                <a:pathLst>
                  <a:path w="7880" h="7881" extrusionOk="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90"/>
              <p:cNvSpPr/>
              <p:nvPr/>
            </p:nvSpPr>
            <p:spPr>
              <a:xfrm>
                <a:off x="3722583" y="2380968"/>
                <a:ext cx="129392" cy="207080"/>
              </a:xfrm>
              <a:custGeom>
                <a:avLst/>
                <a:gdLst/>
                <a:ahLst/>
                <a:cxnLst/>
                <a:rect l="l" t="t" r="r" b="b"/>
                <a:pathLst>
                  <a:path w="4925" h="7882" extrusionOk="0">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90"/>
              <p:cNvSpPr/>
              <p:nvPr/>
            </p:nvSpPr>
            <p:spPr>
              <a:xfrm>
                <a:off x="3895140" y="2322301"/>
                <a:ext cx="38489" cy="324387"/>
              </a:xfrm>
              <a:custGeom>
                <a:avLst/>
                <a:gdLst/>
                <a:ahLst/>
                <a:cxnLst/>
                <a:rect l="l" t="t" r="r" b="b"/>
                <a:pathLst>
                  <a:path w="1465" h="12347" extrusionOk="0">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90"/>
              <p:cNvSpPr/>
              <p:nvPr/>
            </p:nvSpPr>
            <p:spPr>
              <a:xfrm>
                <a:off x="3895140" y="2322301"/>
                <a:ext cx="38489" cy="167960"/>
              </a:xfrm>
              <a:custGeom>
                <a:avLst/>
                <a:gdLst/>
                <a:ahLst/>
                <a:cxnLst/>
                <a:rect l="l" t="t" r="r" b="b"/>
                <a:pathLst>
                  <a:path w="1465" h="6393" extrusionOk="0">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90"/>
              <p:cNvSpPr/>
              <p:nvPr/>
            </p:nvSpPr>
            <p:spPr>
              <a:xfrm>
                <a:off x="3545795" y="2370590"/>
                <a:ext cx="50890" cy="275021"/>
              </a:xfrm>
              <a:custGeom>
                <a:avLst/>
                <a:gdLst/>
                <a:ahLst/>
                <a:cxnLst/>
                <a:rect l="l" t="t" r="r" b="b"/>
                <a:pathLst>
                  <a:path w="1937" h="10468" extrusionOk="0">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90"/>
              <p:cNvSpPr/>
              <p:nvPr/>
            </p:nvSpPr>
            <p:spPr>
              <a:xfrm>
                <a:off x="3545795" y="2370590"/>
                <a:ext cx="50890" cy="59244"/>
              </a:xfrm>
              <a:custGeom>
                <a:avLst/>
                <a:gdLst/>
                <a:ahLst/>
                <a:cxnLst/>
                <a:rect l="l" t="t" r="r" b="b"/>
                <a:pathLst>
                  <a:path w="1937" h="2255" extrusionOk="0">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82" name="Google Shape;8582;p90"/>
          <p:cNvGrpSpPr/>
          <p:nvPr/>
        </p:nvGrpSpPr>
        <p:grpSpPr>
          <a:xfrm>
            <a:off x="4718468" y="2306984"/>
            <a:ext cx="364294" cy="351552"/>
            <a:chOff x="4718468" y="2306984"/>
            <a:chExt cx="364294" cy="351552"/>
          </a:xfrm>
        </p:grpSpPr>
        <p:sp>
          <p:nvSpPr>
            <p:cNvPr id="8583" name="Google Shape;8583;p90"/>
            <p:cNvSpPr/>
            <p:nvPr/>
          </p:nvSpPr>
          <p:spPr>
            <a:xfrm>
              <a:off x="4718468" y="2472869"/>
              <a:ext cx="55593" cy="57195"/>
            </a:xfrm>
            <a:custGeom>
              <a:avLst/>
              <a:gdLst/>
              <a:ahLst/>
              <a:cxnLst/>
              <a:rect l="l" t="t" r="r" b="b"/>
              <a:pathLst>
                <a:path w="2116" h="2177" extrusionOk="0">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90"/>
            <p:cNvSpPr/>
            <p:nvPr/>
          </p:nvSpPr>
          <p:spPr>
            <a:xfrm>
              <a:off x="4764392" y="2405927"/>
              <a:ext cx="318370" cy="252610"/>
            </a:xfrm>
            <a:custGeom>
              <a:avLst/>
              <a:gdLst/>
              <a:ahLst/>
              <a:cxnLst/>
              <a:rect l="l" t="t" r="r" b="b"/>
              <a:pathLst>
                <a:path w="12118" h="9615" extrusionOk="0">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90"/>
            <p:cNvSpPr/>
            <p:nvPr/>
          </p:nvSpPr>
          <p:spPr>
            <a:xfrm>
              <a:off x="4764760" y="2495595"/>
              <a:ext cx="318002" cy="162574"/>
            </a:xfrm>
            <a:custGeom>
              <a:avLst/>
              <a:gdLst/>
              <a:ahLst/>
              <a:cxnLst/>
              <a:rect l="l" t="t" r="r" b="b"/>
              <a:pathLst>
                <a:path w="12104" h="6188" extrusionOk="0">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90"/>
            <p:cNvSpPr/>
            <p:nvPr/>
          </p:nvSpPr>
          <p:spPr>
            <a:xfrm>
              <a:off x="4952976" y="2394314"/>
              <a:ext cx="81129" cy="79816"/>
            </a:xfrm>
            <a:custGeom>
              <a:avLst/>
              <a:gdLst/>
              <a:ahLst/>
              <a:cxnLst/>
              <a:rect l="l" t="t" r="r" b="b"/>
              <a:pathLst>
                <a:path w="3088" h="3038" extrusionOk="0">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90"/>
            <p:cNvSpPr/>
            <p:nvPr/>
          </p:nvSpPr>
          <p:spPr>
            <a:xfrm>
              <a:off x="4993804" y="2493230"/>
              <a:ext cx="35205" cy="22988"/>
            </a:xfrm>
            <a:custGeom>
              <a:avLst/>
              <a:gdLst/>
              <a:ahLst/>
              <a:cxnLst/>
              <a:rect l="l" t="t" r="r" b="b"/>
              <a:pathLst>
                <a:path w="1340" h="875" extrusionOk="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90"/>
            <p:cNvSpPr/>
            <p:nvPr/>
          </p:nvSpPr>
          <p:spPr>
            <a:xfrm>
              <a:off x="4829916" y="2432278"/>
              <a:ext cx="109793" cy="18470"/>
            </a:xfrm>
            <a:custGeom>
              <a:avLst/>
              <a:gdLst/>
              <a:ahLst/>
              <a:cxnLst/>
              <a:rect l="l" t="t" r="r" b="b"/>
              <a:pathLst>
                <a:path w="4179" h="703" extrusionOk="0">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90"/>
            <p:cNvSpPr/>
            <p:nvPr/>
          </p:nvSpPr>
          <p:spPr>
            <a:xfrm>
              <a:off x="4816859" y="2306984"/>
              <a:ext cx="136170" cy="135986"/>
            </a:xfrm>
            <a:custGeom>
              <a:avLst/>
              <a:gdLst/>
              <a:ahLst/>
              <a:cxnLst/>
              <a:rect l="l" t="t" r="r" b="b"/>
              <a:pathLst>
                <a:path w="5183" h="5176" extrusionOk="0">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90"/>
            <p:cNvSpPr/>
            <p:nvPr/>
          </p:nvSpPr>
          <p:spPr>
            <a:xfrm>
              <a:off x="4966113" y="2402301"/>
              <a:ext cx="57616" cy="56775"/>
            </a:xfrm>
            <a:custGeom>
              <a:avLst/>
              <a:gdLst/>
              <a:ahLst/>
              <a:cxnLst/>
              <a:rect l="l" t="t" r="r" b="b"/>
              <a:pathLst>
                <a:path w="2193" h="2161" extrusionOk="0">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90"/>
            <p:cNvSpPr/>
            <p:nvPr/>
          </p:nvSpPr>
          <p:spPr>
            <a:xfrm>
              <a:off x="4837640" y="2327766"/>
              <a:ext cx="122115" cy="115257"/>
            </a:xfrm>
            <a:custGeom>
              <a:avLst/>
              <a:gdLst/>
              <a:ahLst/>
              <a:cxnLst/>
              <a:rect l="l" t="t" r="r" b="b"/>
              <a:pathLst>
                <a:path w="4648" h="4387" extrusionOk="0">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90"/>
            <p:cNvSpPr/>
            <p:nvPr/>
          </p:nvSpPr>
          <p:spPr>
            <a:xfrm>
              <a:off x="4864070" y="2336305"/>
              <a:ext cx="41931" cy="76611"/>
            </a:xfrm>
            <a:custGeom>
              <a:avLst/>
              <a:gdLst/>
              <a:ahLst/>
              <a:cxnLst/>
              <a:rect l="l" t="t" r="r" b="b"/>
              <a:pathLst>
                <a:path w="1596" h="2916" extrusionOk="0">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3" name="Google Shape;8593;p90"/>
          <p:cNvGrpSpPr/>
          <p:nvPr/>
        </p:nvGrpSpPr>
        <p:grpSpPr>
          <a:xfrm>
            <a:off x="4147908" y="2303017"/>
            <a:ext cx="361194" cy="359355"/>
            <a:chOff x="4147908" y="2303017"/>
            <a:chExt cx="361194" cy="359355"/>
          </a:xfrm>
        </p:grpSpPr>
        <p:sp>
          <p:nvSpPr>
            <p:cNvPr id="8594" name="Google Shape;8594;p90"/>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90"/>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90"/>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90"/>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90"/>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90"/>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90"/>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90"/>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90"/>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90"/>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90"/>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90"/>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90"/>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90"/>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8" name="Google Shape;8608;p90"/>
          <p:cNvGrpSpPr/>
          <p:nvPr/>
        </p:nvGrpSpPr>
        <p:grpSpPr>
          <a:xfrm>
            <a:off x="5292128" y="2299891"/>
            <a:ext cx="367027" cy="365214"/>
            <a:chOff x="5292128" y="2299891"/>
            <a:chExt cx="367027" cy="365214"/>
          </a:xfrm>
        </p:grpSpPr>
        <p:sp>
          <p:nvSpPr>
            <p:cNvPr id="8609" name="Google Shape;8609;p90"/>
            <p:cNvSpPr/>
            <p:nvPr/>
          </p:nvSpPr>
          <p:spPr>
            <a:xfrm>
              <a:off x="5470361" y="2467772"/>
              <a:ext cx="11323" cy="124243"/>
            </a:xfrm>
            <a:custGeom>
              <a:avLst/>
              <a:gdLst/>
              <a:ahLst/>
              <a:cxnLst/>
              <a:rect l="l" t="t" r="r" b="b"/>
              <a:pathLst>
                <a:path w="431" h="4729" extrusionOk="0">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90"/>
            <p:cNvSpPr/>
            <p:nvPr/>
          </p:nvSpPr>
          <p:spPr>
            <a:xfrm>
              <a:off x="5464870" y="2299891"/>
              <a:ext cx="22279" cy="40827"/>
            </a:xfrm>
            <a:custGeom>
              <a:avLst/>
              <a:gdLst/>
              <a:ahLst/>
              <a:cxnLst/>
              <a:rect l="l" t="t" r="r" b="b"/>
              <a:pathLst>
                <a:path w="848" h="1554" extrusionOk="0">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90"/>
            <p:cNvSpPr/>
            <p:nvPr/>
          </p:nvSpPr>
          <p:spPr>
            <a:xfrm>
              <a:off x="5292128" y="2316837"/>
              <a:ext cx="367027" cy="184433"/>
            </a:xfrm>
            <a:custGeom>
              <a:avLst/>
              <a:gdLst/>
              <a:ahLst/>
              <a:cxnLst/>
              <a:rect l="l" t="t" r="r" b="b"/>
              <a:pathLst>
                <a:path w="13970" h="7020" extrusionOk="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90"/>
            <p:cNvSpPr/>
            <p:nvPr/>
          </p:nvSpPr>
          <p:spPr>
            <a:xfrm>
              <a:off x="5293757" y="2319017"/>
              <a:ext cx="182279" cy="182436"/>
            </a:xfrm>
            <a:custGeom>
              <a:avLst/>
              <a:gdLst/>
              <a:ahLst/>
              <a:cxnLst/>
              <a:rect l="l" t="t" r="r" b="b"/>
              <a:pathLst>
                <a:path w="6938" h="6944" extrusionOk="0">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90"/>
            <p:cNvSpPr/>
            <p:nvPr/>
          </p:nvSpPr>
          <p:spPr>
            <a:xfrm>
              <a:off x="5476009" y="2319017"/>
              <a:ext cx="91139" cy="182252"/>
            </a:xfrm>
            <a:custGeom>
              <a:avLst/>
              <a:gdLst/>
              <a:ahLst/>
              <a:cxnLst/>
              <a:rect l="l" t="t" r="r" b="b"/>
              <a:pathLst>
                <a:path w="3469" h="6937" extrusionOk="0">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90"/>
            <p:cNvSpPr/>
            <p:nvPr/>
          </p:nvSpPr>
          <p:spPr>
            <a:xfrm>
              <a:off x="5404574" y="2564035"/>
              <a:ext cx="82758" cy="101070"/>
            </a:xfrm>
            <a:custGeom>
              <a:avLst/>
              <a:gdLst/>
              <a:ahLst/>
              <a:cxnLst/>
              <a:rect l="l" t="t" r="r" b="b"/>
              <a:pathLst>
                <a:path w="3150" h="3847" extrusionOk="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5" name="Google Shape;8615;p90"/>
          <p:cNvGrpSpPr/>
          <p:nvPr/>
        </p:nvGrpSpPr>
        <p:grpSpPr>
          <a:xfrm>
            <a:off x="5873617" y="2309901"/>
            <a:ext cx="345720" cy="345720"/>
            <a:chOff x="5873617" y="2309901"/>
            <a:chExt cx="345720" cy="345720"/>
          </a:xfrm>
        </p:grpSpPr>
        <p:sp>
          <p:nvSpPr>
            <p:cNvPr id="8616" name="Google Shape;8616;p90"/>
            <p:cNvSpPr/>
            <p:nvPr/>
          </p:nvSpPr>
          <p:spPr>
            <a:xfrm>
              <a:off x="5873617" y="2309901"/>
              <a:ext cx="345720" cy="345720"/>
            </a:xfrm>
            <a:custGeom>
              <a:avLst/>
              <a:gdLst/>
              <a:ahLst/>
              <a:cxnLst/>
              <a:rect l="l" t="t" r="r" b="b"/>
              <a:pathLst>
                <a:path w="13159" h="13159" extrusionOk="0">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90"/>
            <p:cNvSpPr/>
            <p:nvPr/>
          </p:nvSpPr>
          <p:spPr>
            <a:xfrm>
              <a:off x="5899496" y="2335779"/>
              <a:ext cx="293963" cy="293963"/>
            </a:xfrm>
            <a:custGeom>
              <a:avLst/>
              <a:gdLst/>
              <a:ahLst/>
              <a:cxnLst/>
              <a:rect l="l" t="t" r="r" b="b"/>
              <a:pathLst>
                <a:path w="11189" h="11189" extrusionOk="0">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90"/>
            <p:cNvSpPr/>
            <p:nvPr/>
          </p:nvSpPr>
          <p:spPr>
            <a:xfrm>
              <a:off x="6041288" y="2356088"/>
              <a:ext cx="10404" cy="131888"/>
            </a:xfrm>
            <a:custGeom>
              <a:avLst/>
              <a:gdLst/>
              <a:ahLst/>
              <a:cxnLst/>
              <a:rect l="l" t="t" r="r" b="b"/>
              <a:pathLst>
                <a:path w="396" h="5020" extrusionOk="0">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90"/>
            <p:cNvSpPr/>
            <p:nvPr/>
          </p:nvSpPr>
          <p:spPr>
            <a:xfrm>
              <a:off x="6039449" y="2477546"/>
              <a:ext cx="135435" cy="10430"/>
            </a:xfrm>
            <a:custGeom>
              <a:avLst/>
              <a:gdLst/>
              <a:ahLst/>
              <a:cxnLst/>
              <a:rect l="l" t="t" r="r" b="b"/>
              <a:pathLst>
                <a:path w="5155" h="397" extrusionOk="0">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90"/>
            <p:cNvSpPr/>
            <p:nvPr/>
          </p:nvSpPr>
          <p:spPr>
            <a:xfrm>
              <a:off x="5935778" y="2372035"/>
              <a:ext cx="275178" cy="257970"/>
            </a:xfrm>
            <a:custGeom>
              <a:avLst/>
              <a:gdLst/>
              <a:ahLst/>
              <a:cxnLst/>
              <a:rect l="l" t="t" r="r" b="b"/>
              <a:pathLst>
                <a:path w="10474" h="9819" extrusionOk="0">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90"/>
            <p:cNvSpPr/>
            <p:nvPr/>
          </p:nvSpPr>
          <p:spPr>
            <a:xfrm>
              <a:off x="5918097" y="2477546"/>
              <a:ext cx="21333" cy="10430"/>
            </a:xfrm>
            <a:custGeom>
              <a:avLst/>
              <a:gdLst/>
              <a:ahLst/>
              <a:cxnLst/>
              <a:rect l="l" t="t" r="r" b="b"/>
              <a:pathLst>
                <a:path w="812" h="397" extrusionOk="0">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90"/>
            <p:cNvSpPr/>
            <p:nvPr/>
          </p:nvSpPr>
          <p:spPr>
            <a:xfrm>
              <a:off x="6041288" y="2591542"/>
              <a:ext cx="10404" cy="17970"/>
            </a:xfrm>
            <a:custGeom>
              <a:avLst/>
              <a:gdLst/>
              <a:ahLst/>
              <a:cxnLst/>
              <a:rect l="l" t="t" r="r" b="b"/>
              <a:pathLst>
                <a:path w="396" h="684" extrusionOk="0">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90"/>
            <p:cNvSpPr/>
            <p:nvPr/>
          </p:nvSpPr>
          <p:spPr>
            <a:xfrm>
              <a:off x="5953144" y="2391556"/>
              <a:ext cx="19836" cy="15869"/>
            </a:xfrm>
            <a:custGeom>
              <a:avLst/>
              <a:gdLst/>
              <a:ahLst/>
              <a:cxnLst/>
              <a:rect l="l" t="t" r="r" b="b"/>
              <a:pathLst>
                <a:path w="755" h="604" extrusionOk="0">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90"/>
            <p:cNvSpPr/>
            <p:nvPr/>
          </p:nvSpPr>
          <p:spPr>
            <a:xfrm>
              <a:off x="6119686" y="2557939"/>
              <a:ext cx="19652" cy="15869"/>
            </a:xfrm>
            <a:custGeom>
              <a:avLst/>
              <a:gdLst/>
              <a:ahLst/>
              <a:cxnLst/>
              <a:rect l="l" t="t" r="r" b="b"/>
              <a:pathLst>
                <a:path w="748" h="604" extrusionOk="0">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90"/>
            <p:cNvSpPr/>
            <p:nvPr/>
          </p:nvSpPr>
          <p:spPr>
            <a:xfrm>
              <a:off x="6120185" y="2391556"/>
              <a:ext cx="19652" cy="15869"/>
            </a:xfrm>
            <a:custGeom>
              <a:avLst/>
              <a:gdLst/>
              <a:ahLst/>
              <a:cxnLst/>
              <a:rect l="l" t="t" r="r" b="b"/>
              <a:pathLst>
                <a:path w="748" h="604" extrusionOk="0">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90"/>
            <p:cNvSpPr/>
            <p:nvPr/>
          </p:nvSpPr>
          <p:spPr>
            <a:xfrm>
              <a:off x="5953617" y="2557939"/>
              <a:ext cx="19862" cy="15869"/>
            </a:xfrm>
            <a:custGeom>
              <a:avLst/>
              <a:gdLst/>
              <a:ahLst/>
              <a:cxnLst/>
              <a:rect l="l" t="t" r="r" b="b"/>
              <a:pathLst>
                <a:path w="756" h="604" extrusionOk="0">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90"/>
            <p:cNvSpPr/>
            <p:nvPr/>
          </p:nvSpPr>
          <p:spPr>
            <a:xfrm>
              <a:off x="5927056" y="2429887"/>
              <a:ext cx="21859" cy="13425"/>
            </a:xfrm>
            <a:custGeom>
              <a:avLst/>
              <a:gdLst/>
              <a:ahLst/>
              <a:cxnLst/>
              <a:rect l="l" t="t" r="r" b="b"/>
              <a:pathLst>
                <a:path w="832" h="511" extrusionOk="0">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90"/>
            <p:cNvSpPr/>
            <p:nvPr/>
          </p:nvSpPr>
          <p:spPr>
            <a:xfrm>
              <a:off x="6143751" y="2522077"/>
              <a:ext cx="21832" cy="13452"/>
            </a:xfrm>
            <a:custGeom>
              <a:avLst/>
              <a:gdLst/>
              <a:ahLst/>
              <a:cxnLst/>
              <a:rect l="l" t="t" r="r" b="b"/>
              <a:pathLst>
                <a:path w="831" h="512" extrusionOk="0">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90"/>
            <p:cNvSpPr/>
            <p:nvPr/>
          </p:nvSpPr>
          <p:spPr>
            <a:xfrm>
              <a:off x="6084822" y="2365730"/>
              <a:ext cx="15816" cy="17261"/>
            </a:xfrm>
            <a:custGeom>
              <a:avLst/>
              <a:gdLst/>
              <a:ahLst/>
              <a:cxnLst/>
              <a:rect l="l" t="t" r="r" b="b"/>
              <a:pathLst>
                <a:path w="602" h="657" extrusionOk="0">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90"/>
            <p:cNvSpPr/>
            <p:nvPr/>
          </p:nvSpPr>
          <p:spPr>
            <a:xfrm>
              <a:off x="5992632" y="2582399"/>
              <a:ext cx="15816" cy="17287"/>
            </a:xfrm>
            <a:custGeom>
              <a:avLst/>
              <a:gdLst/>
              <a:ahLst/>
              <a:cxnLst/>
              <a:rect l="l" t="t" r="r" b="b"/>
              <a:pathLst>
                <a:path w="602" h="658" extrusionOk="0">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90"/>
            <p:cNvSpPr/>
            <p:nvPr/>
          </p:nvSpPr>
          <p:spPr>
            <a:xfrm>
              <a:off x="5994445" y="2364758"/>
              <a:ext cx="15527" cy="17524"/>
            </a:xfrm>
            <a:custGeom>
              <a:avLst/>
              <a:gdLst/>
              <a:ahLst/>
              <a:cxnLst/>
              <a:rect l="l" t="t" r="r" b="b"/>
              <a:pathLst>
                <a:path w="591" h="667" extrusionOk="0">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90"/>
            <p:cNvSpPr/>
            <p:nvPr/>
          </p:nvSpPr>
          <p:spPr>
            <a:xfrm>
              <a:off x="6082641" y="2583161"/>
              <a:ext cx="15527" cy="17419"/>
            </a:xfrm>
            <a:custGeom>
              <a:avLst/>
              <a:gdLst/>
              <a:ahLst/>
              <a:cxnLst/>
              <a:rect l="l" t="t" r="r" b="b"/>
              <a:pathLst>
                <a:path w="591" h="663" extrusionOk="0">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90"/>
            <p:cNvSpPr/>
            <p:nvPr/>
          </p:nvSpPr>
          <p:spPr>
            <a:xfrm>
              <a:off x="6144776" y="2431936"/>
              <a:ext cx="22069" cy="13399"/>
            </a:xfrm>
            <a:custGeom>
              <a:avLst/>
              <a:gdLst/>
              <a:ahLst/>
              <a:cxnLst/>
              <a:rect l="l" t="t" r="r" b="b"/>
              <a:pathLst>
                <a:path w="840" h="510" extrusionOk="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90"/>
            <p:cNvSpPr/>
            <p:nvPr/>
          </p:nvSpPr>
          <p:spPr>
            <a:xfrm>
              <a:off x="5926530" y="2520081"/>
              <a:ext cx="21964" cy="13268"/>
            </a:xfrm>
            <a:custGeom>
              <a:avLst/>
              <a:gdLst/>
              <a:ahLst/>
              <a:cxnLst/>
              <a:rect l="l" t="t" r="r" b="b"/>
              <a:pathLst>
                <a:path w="836" h="505" extrusionOk="0">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5" name="Google Shape;8635;p90"/>
          <p:cNvGrpSpPr/>
          <p:nvPr/>
        </p:nvGrpSpPr>
        <p:grpSpPr>
          <a:xfrm>
            <a:off x="6863329" y="2297710"/>
            <a:ext cx="391460" cy="370127"/>
            <a:chOff x="6863329" y="2297710"/>
            <a:chExt cx="391460" cy="370127"/>
          </a:xfrm>
        </p:grpSpPr>
        <p:sp>
          <p:nvSpPr>
            <p:cNvPr id="8636" name="Google Shape;8636;p90"/>
            <p:cNvSpPr/>
            <p:nvPr/>
          </p:nvSpPr>
          <p:spPr>
            <a:xfrm>
              <a:off x="6979033" y="2297710"/>
              <a:ext cx="272603" cy="342961"/>
            </a:xfrm>
            <a:custGeom>
              <a:avLst/>
              <a:gdLst/>
              <a:ahLst/>
              <a:cxnLst/>
              <a:rect l="l" t="t" r="r" b="b"/>
              <a:pathLst>
                <a:path w="10376" h="13054" extrusionOk="0">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90"/>
            <p:cNvSpPr/>
            <p:nvPr/>
          </p:nvSpPr>
          <p:spPr>
            <a:xfrm>
              <a:off x="6979033" y="2606386"/>
              <a:ext cx="255342" cy="34286"/>
            </a:xfrm>
            <a:custGeom>
              <a:avLst/>
              <a:gdLst/>
              <a:ahLst/>
              <a:cxnLst/>
              <a:rect l="l" t="t" r="r" b="b"/>
              <a:pathLst>
                <a:path w="9719" h="1305" extrusionOk="0">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90"/>
            <p:cNvSpPr/>
            <p:nvPr/>
          </p:nvSpPr>
          <p:spPr>
            <a:xfrm>
              <a:off x="7176392" y="2552081"/>
              <a:ext cx="64709" cy="34102"/>
            </a:xfrm>
            <a:custGeom>
              <a:avLst/>
              <a:gdLst/>
              <a:ahLst/>
              <a:cxnLst/>
              <a:rect l="l" t="t" r="r" b="b"/>
              <a:pathLst>
                <a:path w="2463" h="1298" extrusionOk="0">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90"/>
            <p:cNvSpPr/>
            <p:nvPr/>
          </p:nvSpPr>
          <p:spPr>
            <a:xfrm>
              <a:off x="7176392" y="2497591"/>
              <a:ext cx="71461" cy="34102"/>
            </a:xfrm>
            <a:custGeom>
              <a:avLst/>
              <a:gdLst/>
              <a:ahLst/>
              <a:cxnLst/>
              <a:rect l="l" t="t" r="r" b="b"/>
              <a:pathLst>
                <a:path w="2720" h="1298" extrusionOk="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90"/>
            <p:cNvSpPr/>
            <p:nvPr/>
          </p:nvSpPr>
          <p:spPr>
            <a:xfrm>
              <a:off x="7176392" y="2443286"/>
              <a:ext cx="78397" cy="33944"/>
            </a:xfrm>
            <a:custGeom>
              <a:avLst/>
              <a:gdLst/>
              <a:ahLst/>
              <a:cxnLst/>
              <a:rect l="l" t="t" r="r" b="b"/>
              <a:pathLst>
                <a:path w="2984" h="1292" extrusionOk="0">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90"/>
            <p:cNvSpPr/>
            <p:nvPr/>
          </p:nvSpPr>
          <p:spPr>
            <a:xfrm>
              <a:off x="6863329" y="2450038"/>
              <a:ext cx="122666" cy="217799"/>
            </a:xfrm>
            <a:custGeom>
              <a:avLst/>
              <a:gdLst/>
              <a:ahLst/>
              <a:cxnLst/>
              <a:rect l="l" t="t" r="r" b="b"/>
              <a:pathLst>
                <a:path w="4669" h="8290" extrusionOk="0">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90"/>
            <p:cNvSpPr/>
            <p:nvPr/>
          </p:nvSpPr>
          <p:spPr>
            <a:xfrm>
              <a:off x="6863329" y="2449854"/>
              <a:ext cx="41011" cy="217983"/>
            </a:xfrm>
            <a:custGeom>
              <a:avLst/>
              <a:gdLst/>
              <a:ahLst/>
              <a:cxnLst/>
              <a:rect l="l" t="t" r="r" b="b"/>
              <a:pathLst>
                <a:path w="1561" h="8297" extrusionOk="0">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90"/>
            <p:cNvSpPr/>
            <p:nvPr/>
          </p:nvSpPr>
          <p:spPr>
            <a:xfrm>
              <a:off x="6917818" y="2599660"/>
              <a:ext cx="40827" cy="40827"/>
            </a:xfrm>
            <a:custGeom>
              <a:avLst/>
              <a:gdLst/>
              <a:ahLst/>
              <a:cxnLst/>
              <a:rect l="l" t="t" r="r" b="b"/>
              <a:pathLst>
                <a:path w="1554" h="1554" extrusionOk="0">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90"/>
            <p:cNvSpPr/>
            <p:nvPr/>
          </p:nvSpPr>
          <p:spPr>
            <a:xfrm>
              <a:off x="6924544" y="2606386"/>
              <a:ext cx="27376" cy="27376"/>
            </a:xfrm>
            <a:custGeom>
              <a:avLst/>
              <a:gdLst/>
              <a:ahLst/>
              <a:cxnLst/>
              <a:rect l="l" t="t" r="r" b="b"/>
              <a:pathLst>
                <a:path w="1042" h="1042" extrusionOk="0">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5" name="Google Shape;8645;p90"/>
          <p:cNvGrpSpPr/>
          <p:nvPr/>
        </p:nvGrpSpPr>
        <p:grpSpPr>
          <a:xfrm>
            <a:off x="7421488" y="2318518"/>
            <a:ext cx="342620" cy="328459"/>
            <a:chOff x="7421488" y="2318518"/>
            <a:chExt cx="342620" cy="328459"/>
          </a:xfrm>
        </p:grpSpPr>
        <p:sp>
          <p:nvSpPr>
            <p:cNvPr id="8646" name="Google Shape;8646;p90"/>
            <p:cNvSpPr/>
            <p:nvPr/>
          </p:nvSpPr>
          <p:spPr>
            <a:xfrm>
              <a:off x="7531754" y="2515641"/>
              <a:ext cx="9117" cy="18969"/>
            </a:xfrm>
            <a:custGeom>
              <a:avLst/>
              <a:gdLst/>
              <a:ahLst/>
              <a:cxnLst/>
              <a:rect l="l" t="t" r="r" b="b"/>
              <a:pathLst>
                <a:path w="347" h="722" extrusionOk="0">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90"/>
            <p:cNvSpPr/>
            <p:nvPr/>
          </p:nvSpPr>
          <p:spPr>
            <a:xfrm>
              <a:off x="7540844" y="2339983"/>
              <a:ext cx="223264" cy="234902"/>
            </a:xfrm>
            <a:custGeom>
              <a:avLst/>
              <a:gdLst/>
              <a:ahLst/>
              <a:cxnLst/>
              <a:rect l="l" t="t" r="r" b="b"/>
              <a:pathLst>
                <a:path w="8498" h="8941" extrusionOk="0">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90"/>
            <p:cNvSpPr/>
            <p:nvPr/>
          </p:nvSpPr>
          <p:spPr>
            <a:xfrm>
              <a:off x="7520456" y="2318518"/>
              <a:ext cx="235270" cy="227756"/>
            </a:xfrm>
            <a:custGeom>
              <a:avLst/>
              <a:gdLst/>
              <a:ahLst/>
              <a:cxnLst/>
              <a:rect l="l" t="t" r="r" b="b"/>
              <a:pathLst>
                <a:path w="8955" h="8669" extrusionOk="0">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90"/>
            <p:cNvSpPr/>
            <p:nvPr/>
          </p:nvSpPr>
          <p:spPr>
            <a:xfrm>
              <a:off x="7450283" y="2573598"/>
              <a:ext cx="152013" cy="73379"/>
            </a:xfrm>
            <a:custGeom>
              <a:avLst/>
              <a:gdLst/>
              <a:ahLst/>
              <a:cxnLst/>
              <a:rect l="l" t="t" r="r" b="b"/>
              <a:pathLst>
                <a:path w="5786" h="2793" extrusionOk="0">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90"/>
            <p:cNvSpPr/>
            <p:nvPr/>
          </p:nvSpPr>
          <p:spPr>
            <a:xfrm>
              <a:off x="7565093" y="2530958"/>
              <a:ext cx="83310" cy="46713"/>
            </a:xfrm>
            <a:custGeom>
              <a:avLst/>
              <a:gdLst/>
              <a:ahLst/>
              <a:cxnLst/>
              <a:rect l="l" t="t" r="r" b="b"/>
              <a:pathLst>
                <a:path w="3171" h="1778" extrusionOk="0">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90"/>
            <p:cNvSpPr/>
            <p:nvPr/>
          </p:nvSpPr>
          <p:spPr>
            <a:xfrm>
              <a:off x="7421488" y="2409447"/>
              <a:ext cx="236558" cy="227599"/>
            </a:xfrm>
            <a:custGeom>
              <a:avLst/>
              <a:gdLst/>
              <a:ahLst/>
              <a:cxnLst/>
              <a:rect l="l" t="t" r="r" b="b"/>
              <a:pathLst>
                <a:path w="9004" h="8663" extrusionOk="0">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90"/>
            <p:cNvSpPr/>
            <p:nvPr/>
          </p:nvSpPr>
          <p:spPr>
            <a:xfrm>
              <a:off x="7556161" y="2553368"/>
              <a:ext cx="36650" cy="22253"/>
            </a:xfrm>
            <a:custGeom>
              <a:avLst/>
              <a:gdLst/>
              <a:ahLst/>
              <a:cxnLst/>
              <a:rect l="l" t="t" r="r" b="b"/>
              <a:pathLst>
                <a:path w="1395" h="847" extrusionOk="0">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3" name="Google Shape;8653;p90"/>
          <p:cNvGrpSpPr/>
          <p:nvPr/>
        </p:nvGrpSpPr>
        <p:grpSpPr>
          <a:xfrm>
            <a:off x="2508373" y="2779889"/>
            <a:ext cx="337523" cy="337680"/>
            <a:chOff x="2508373" y="2779889"/>
            <a:chExt cx="337523" cy="337680"/>
          </a:xfrm>
        </p:grpSpPr>
        <p:sp>
          <p:nvSpPr>
            <p:cNvPr id="8654" name="Google Shape;8654;p90"/>
            <p:cNvSpPr/>
            <p:nvPr/>
          </p:nvSpPr>
          <p:spPr>
            <a:xfrm>
              <a:off x="2508373" y="2779889"/>
              <a:ext cx="256971" cy="256971"/>
            </a:xfrm>
            <a:custGeom>
              <a:avLst/>
              <a:gdLst/>
              <a:ahLst/>
              <a:cxnLst/>
              <a:rect l="l" t="t" r="r" b="b"/>
              <a:pathLst>
                <a:path w="9781" h="9781" extrusionOk="0">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90"/>
            <p:cNvSpPr/>
            <p:nvPr/>
          </p:nvSpPr>
          <p:spPr>
            <a:xfrm>
              <a:off x="2561391" y="2852034"/>
              <a:ext cx="131783" cy="112814"/>
            </a:xfrm>
            <a:custGeom>
              <a:avLst/>
              <a:gdLst/>
              <a:ahLst/>
              <a:cxnLst/>
              <a:rect l="l" t="t" r="r" b="b"/>
              <a:pathLst>
                <a:path w="5016" h="4294" extrusionOk="0">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90"/>
            <p:cNvSpPr/>
            <p:nvPr/>
          </p:nvSpPr>
          <p:spPr>
            <a:xfrm>
              <a:off x="2599302" y="2880277"/>
              <a:ext cx="65629" cy="56223"/>
            </a:xfrm>
            <a:custGeom>
              <a:avLst/>
              <a:gdLst/>
              <a:ahLst/>
              <a:cxnLst/>
              <a:rect l="l" t="t" r="r" b="b"/>
              <a:pathLst>
                <a:path w="2498" h="2140" extrusionOk="0">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90"/>
            <p:cNvSpPr/>
            <p:nvPr/>
          </p:nvSpPr>
          <p:spPr>
            <a:xfrm>
              <a:off x="2677121" y="2948611"/>
              <a:ext cx="168775" cy="168958"/>
            </a:xfrm>
            <a:custGeom>
              <a:avLst/>
              <a:gdLst/>
              <a:ahLst/>
              <a:cxnLst/>
              <a:rect l="l" t="t" r="r" b="b"/>
              <a:pathLst>
                <a:path w="6424" h="6431" extrusionOk="0">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90"/>
            <p:cNvSpPr/>
            <p:nvPr/>
          </p:nvSpPr>
          <p:spPr>
            <a:xfrm>
              <a:off x="2705180" y="2990910"/>
              <a:ext cx="98601" cy="84466"/>
            </a:xfrm>
            <a:custGeom>
              <a:avLst/>
              <a:gdLst/>
              <a:ahLst/>
              <a:cxnLst/>
              <a:rect l="l" t="t" r="r" b="b"/>
              <a:pathLst>
                <a:path w="3753" h="3215" extrusionOk="0">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90"/>
            <p:cNvSpPr/>
            <p:nvPr/>
          </p:nvSpPr>
          <p:spPr>
            <a:xfrm>
              <a:off x="2727774" y="3007856"/>
              <a:ext cx="59061" cy="50601"/>
            </a:xfrm>
            <a:custGeom>
              <a:avLst/>
              <a:gdLst/>
              <a:ahLst/>
              <a:cxnLst/>
              <a:rect l="l" t="t" r="r" b="b"/>
              <a:pathLst>
                <a:path w="2248" h="1926" extrusionOk="0">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0" name="Google Shape;8660;p90"/>
          <p:cNvGrpSpPr/>
          <p:nvPr/>
        </p:nvGrpSpPr>
        <p:grpSpPr>
          <a:xfrm>
            <a:off x="1884401" y="4141593"/>
            <a:ext cx="410613" cy="372229"/>
            <a:chOff x="1884401" y="4141593"/>
            <a:chExt cx="410613" cy="372229"/>
          </a:xfrm>
        </p:grpSpPr>
        <p:sp>
          <p:nvSpPr>
            <p:cNvPr id="8661" name="Google Shape;8661;p90"/>
            <p:cNvSpPr/>
            <p:nvPr/>
          </p:nvSpPr>
          <p:spPr>
            <a:xfrm>
              <a:off x="1934529" y="4484476"/>
              <a:ext cx="343697" cy="29346"/>
            </a:xfrm>
            <a:custGeom>
              <a:avLst/>
              <a:gdLst/>
              <a:ahLst/>
              <a:cxnLst/>
              <a:rect l="l" t="t" r="r" b="b"/>
              <a:pathLst>
                <a:path w="13082" h="1117" extrusionOk="0">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90"/>
            <p:cNvSpPr/>
            <p:nvPr/>
          </p:nvSpPr>
          <p:spPr>
            <a:xfrm>
              <a:off x="1884401" y="4269619"/>
              <a:ext cx="345720" cy="189635"/>
            </a:xfrm>
            <a:custGeom>
              <a:avLst/>
              <a:gdLst/>
              <a:ahLst/>
              <a:cxnLst/>
              <a:rect l="l" t="t" r="r" b="b"/>
              <a:pathLst>
                <a:path w="13159" h="7218" extrusionOk="0">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90"/>
            <p:cNvSpPr/>
            <p:nvPr/>
          </p:nvSpPr>
          <p:spPr>
            <a:xfrm>
              <a:off x="2097970" y="4322006"/>
              <a:ext cx="104827" cy="110003"/>
            </a:xfrm>
            <a:custGeom>
              <a:avLst/>
              <a:gdLst/>
              <a:ahLst/>
              <a:cxnLst/>
              <a:rect l="l" t="t" r="r" b="b"/>
              <a:pathLst>
                <a:path w="3990" h="4187" extrusionOk="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90"/>
            <p:cNvSpPr/>
            <p:nvPr/>
          </p:nvSpPr>
          <p:spPr>
            <a:xfrm>
              <a:off x="2190187" y="4269619"/>
              <a:ext cx="12611" cy="39829"/>
            </a:xfrm>
            <a:custGeom>
              <a:avLst/>
              <a:gdLst/>
              <a:ahLst/>
              <a:cxnLst/>
              <a:rect l="l" t="t" r="r" b="b"/>
              <a:pathLst>
                <a:path w="480" h="1516" extrusionOk="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90"/>
            <p:cNvSpPr/>
            <p:nvPr/>
          </p:nvSpPr>
          <p:spPr>
            <a:xfrm>
              <a:off x="2069018" y="4141593"/>
              <a:ext cx="24250" cy="109083"/>
            </a:xfrm>
            <a:custGeom>
              <a:avLst/>
              <a:gdLst/>
              <a:ahLst/>
              <a:cxnLst/>
              <a:rect l="l" t="t" r="r" b="b"/>
              <a:pathLst>
                <a:path w="923" h="4152" extrusionOk="0">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90"/>
            <p:cNvSpPr/>
            <p:nvPr/>
          </p:nvSpPr>
          <p:spPr>
            <a:xfrm>
              <a:off x="2119303" y="4141593"/>
              <a:ext cx="24276" cy="109083"/>
            </a:xfrm>
            <a:custGeom>
              <a:avLst/>
              <a:gdLst/>
              <a:ahLst/>
              <a:cxnLst/>
              <a:rect l="l" t="t" r="r" b="b"/>
              <a:pathLst>
                <a:path w="924" h="4152" extrusionOk="0">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90"/>
            <p:cNvSpPr/>
            <p:nvPr/>
          </p:nvSpPr>
          <p:spPr>
            <a:xfrm>
              <a:off x="1917583" y="4478091"/>
              <a:ext cx="377431" cy="12585"/>
            </a:xfrm>
            <a:custGeom>
              <a:avLst/>
              <a:gdLst/>
              <a:ahLst/>
              <a:cxnLst/>
              <a:rect l="l" t="t" r="r" b="b"/>
              <a:pathLst>
                <a:path w="14366" h="479" extrusionOk="0">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8" name="Google Shape;8668;p90"/>
          <p:cNvGrpSpPr/>
          <p:nvPr/>
        </p:nvGrpSpPr>
        <p:grpSpPr>
          <a:xfrm>
            <a:off x="1430832" y="2773689"/>
            <a:ext cx="294515" cy="349897"/>
            <a:chOff x="1430832" y="2773689"/>
            <a:chExt cx="294515" cy="349897"/>
          </a:xfrm>
        </p:grpSpPr>
        <p:sp>
          <p:nvSpPr>
            <p:cNvPr id="8669" name="Google Shape;8669;p90"/>
            <p:cNvSpPr/>
            <p:nvPr/>
          </p:nvSpPr>
          <p:spPr>
            <a:xfrm>
              <a:off x="1430832" y="2794996"/>
              <a:ext cx="90062" cy="149648"/>
            </a:xfrm>
            <a:custGeom>
              <a:avLst/>
              <a:gdLst/>
              <a:ahLst/>
              <a:cxnLst/>
              <a:rect l="l" t="t" r="r" b="b"/>
              <a:pathLst>
                <a:path w="3428" h="5696" extrusionOk="0">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90"/>
            <p:cNvSpPr/>
            <p:nvPr/>
          </p:nvSpPr>
          <p:spPr>
            <a:xfrm>
              <a:off x="1635127" y="2795180"/>
              <a:ext cx="90220" cy="149464"/>
            </a:xfrm>
            <a:custGeom>
              <a:avLst/>
              <a:gdLst/>
              <a:ahLst/>
              <a:cxnLst/>
              <a:rect l="l" t="t" r="r" b="b"/>
              <a:pathLst>
                <a:path w="3434" h="5689" extrusionOk="0">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90"/>
            <p:cNvSpPr/>
            <p:nvPr/>
          </p:nvSpPr>
          <p:spPr>
            <a:xfrm>
              <a:off x="1566609" y="2972861"/>
              <a:ext cx="22988" cy="104249"/>
            </a:xfrm>
            <a:custGeom>
              <a:avLst/>
              <a:gdLst/>
              <a:ahLst/>
              <a:cxnLst/>
              <a:rect l="l" t="t" r="r" b="b"/>
              <a:pathLst>
                <a:path w="875" h="3968" extrusionOk="0">
                  <a:moveTo>
                    <a:pt x="0" y="0"/>
                  </a:moveTo>
                  <a:lnTo>
                    <a:pt x="0" y="3968"/>
                  </a:lnTo>
                  <a:lnTo>
                    <a:pt x="874" y="3968"/>
                  </a:lnTo>
                  <a:lnTo>
                    <a:pt x="87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90"/>
            <p:cNvSpPr/>
            <p:nvPr/>
          </p:nvSpPr>
          <p:spPr>
            <a:xfrm>
              <a:off x="1493703" y="2785354"/>
              <a:ext cx="168775" cy="206108"/>
            </a:xfrm>
            <a:custGeom>
              <a:avLst/>
              <a:gdLst/>
              <a:ahLst/>
              <a:cxnLst/>
              <a:rect l="l" t="t" r="r" b="b"/>
              <a:pathLst>
                <a:path w="6424" h="7845" extrusionOk="0">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90"/>
            <p:cNvSpPr/>
            <p:nvPr/>
          </p:nvSpPr>
          <p:spPr>
            <a:xfrm>
              <a:off x="1562037" y="2785354"/>
              <a:ext cx="100440" cy="206108"/>
            </a:xfrm>
            <a:custGeom>
              <a:avLst/>
              <a:gdLst/>
              <a:ahLst/>
              <a:cxnLst/>
              <a:rect l="l" t="t" r="r" b="b"/>
              <a:pathLst>
                <a:path w="3823" h="7845" extrusionOk="0">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90"/>
            <p:cNvSpPr/>
            <p:nvPr/>
          </p:nvSpPr>
          <p:spPr>
            <a:xfrm>
              <a:off x="1482773" y="2773689"/>
              <a:ext cx="190817" cy="23172"/>
            </a:xfrm>
            <a:custGeom>
              <a:avLst/>
              <a:gdLst/>
              <a:ahLst/>
              <a:cxnLst/>
              <a:rect l="l" t="t" r="r" b="b"/>
              <a:pathLst>
                <a:path w="7263" h="882" extrusionOk="0">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90"/>
            <p:cNvSpPr/>
            <p:nvPr/>
          </p:nvSpPr>
          <p:spPr>
            <a:xfrm>
              <a:off x="1641669" y="2773689"/>
              <a:ext cx="31921" cy="23172"/>
            </a:xfrm>
            <a:custGeom>
              <a:avLst/>
              <a:gdLst/>
              <a:ahLst/>
              <a:cxnLst/>
              <a:rect l="l" t="t" r="r" b="b"/>
              <a:pathLst>
                <a:path w="1215" h="882" extrusionOk="0">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90"/>
            <p:cNvSpPr/>
            <p:nvPr/>
          </p:nvSpPr>
          <p:spPr>
            <a:xfrm>
              <a:off x="1536343" y="2836060"/>
              <a:ext cx="83494" cy="78975"/>
            </a:xfrm>
            <a:custGeom>
              <a:avLst/>
              <a:gdLst/>
              <a:ahLst/>
              <a:cxnLst/>
              <a:rect l="l" t="t" r="r" b="b"/>
              <a:pathLst>
                <a:path w="3178" h="3006" extrusionOk="0">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90"/>
            <p:cNvSpPr/>
            <p:nvPr/>
          </p:nvSpPr>
          <p:spPr>
            <a:xfrm>
              <a:off x="1556205" y="2977958"/>
              <a:ext cx="43770" cy="21543"/>
            </a:xfrm>
            <a:custGeom>
              <a:avLst/>
              <a:gdLst/>
              <a:ahLst/>
              <a:cxnLst/>
              <a:rect l="l" t="t" r="r" b="b"/>
              <a:pathLst>
                <a:path w="1666" h="820" extrusionOk="0">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90"/>
            <p:cNvSpPr/>
            <p:nvPr/>
          </p:nvSpPr>
          <p:spPr>
            <a:xfrm>
              <a:off x="1533427" y="3061609"/>
              <a:ext cx="89326" cy="30818"/>
            </a:xfrm>
            <a:custGeom>
              <a:avLst/>
              <a:gdLst/>
              <a:ahLst/>
              <a:cxnLst/>
              <a:rect l="l" t="t" r="r" b="b"/>
              <a:pathLst>
                <a:path w="3400" h="1173" extrusionOk="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90"/>
            <p:cNvSpPr/>
            <p:nvPr/>
          </p:nvSpPr>
          <p:spPr>
            <a:xfrm>
              <a:off x="1591200" y="3061609"/>
              <a:ext cx="31737" cy="30818"/>
            </a:xfrm>
            <a:custGeom>
              <a:avLst/>
              <a:gdLst/>
              <a:ahLst/>
              <a:cxnLst/>
              <a:rect l="l" t="t" r="r" b="b"/>
              <a:pathLst>
                <a:path w="1208" h="1173" extrusionOk="0">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90"/>
            <p:cNvSpPr/>
            <p:nvPr/>
          </p:nvSpPr>
          <p:spPr>
            <a:xfrm>
              <a:off x="1501006" y="3084756"/>
              <a:ext cx="154193" cy="38831"/>
            </a:xfrm>
            <a:custGeom>
              <a:avLst/>
              <a:gdLst/>
              <a:ahLst/>
              <a:cxnLst/>
              <a:rect l="l" t="t" r="r" b="b"/>
              <a:pathLst>
                <a:path w="5869" h="1478" extrusionOk="0">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90"/>
            <p:cNvSpPr/>
            <p:nvPr/>
          </p:nvSpPr>
          <p:spPr>
            <a:xfrm>
              <a:off x="1616159" y="3084756"/>
              <a:ext cx="38857" cy="38647"/>
            </a:xfrm>
            <a:custGeom>
              <a:avLst/>
              <a:gdLst/>
              <a:ahLst/>
              <a:cxnLst/>
              <a:rect l="l" t="t" r="r" b="b"/>
              <a:pathLst>
                <a:path w="1479" h="1471" extrusionOk="0">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2" name="Google Shape;8682;p90"/>
          <p:cNvGrpSpPr/>
          <p:nvPr/>
        </p:nvGrpSpPr>
        <p:grpSpPr>
          <a:xfrm>
            <a:off x="3082217" y="2788586"/>
            <a:ext cx="288866" cy="320236"/>
            <a:chOff x="3082217" y="2788586"/>
            <a:chExt cx="288866" cy="320236"/>
          </a:xfrm>
        </p:grpSpPr>
        <p:sp>
          <p:nvSpPr>
            <p:cNvPr id="8683" name="Google Shape;8683;p90"/>
            <p:cNvSpPr/>
            <p:nvPr/>
          </p:nvSpPr>
          <p:spPr>
            <a:xfrm>
              <a:off x="3082401" y="2867508"/>
              <a:ext cx="275178" cy="241313"/>
            </a:xfrm>
            <a:custGeom>
              <a:avLst/>
              <a:gdLst/>
              <a:ahLst/>
              <a:cxnLst/>
              <a:rect l="l" t="t" r="r" b="b"/>
              <a:pathLst>
                <a:path w="10474" h="9185" extrusionOk="0">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90"/>
            <p:cNvSpPr/>
            <p:nvPr/>
          </p:nvSpPr>
          <p:spPr>
            <a:xfrm>
              <a:off x="3082217" y="2867508"/>
              <a:ext cx="219980" cy="241313"/>
            </a:xfrm>
            <a:custGeom>
              <a:avLst/>
              <a:gdLst/>
              <a:ahLst/>
              <a:cxnLst/>
              <a:rect l="l" t="t" r="r" b="b"/>
              <a:pathLst>
                <a:path w="8373" h="9185" extrusionOk="0">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90"/>
            <p:cNvSpPr/>
            <p:nvPr/>
          </p:nvSpPr>
          <p:spPr>
            <a:xfrm>
              <a:off x="3233100" y="2788586"/>
              <a:ext cx="137983" cy="76269"/>
            </a:xfrm>
            <a:custGeom>
              <a:avLst/>
              <a:gdLst/>
              <a:ahLst/>
              <a:cxnLst/>
              <a:rect l="l" t="t" r="r" b="b"/>
              <a:pathLst>
                <a:path w="5252" h="2903" extrusionOk="0">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90"/>
            <p:cNvSpPr/>
            <p:nvPr/>
          </p:nvSpPr>
          <p:spPr>
            <a:xfrm>
              <a:off x="3232916" y="2788586"/>
              <a:ext cx="138167" cy="51258"/>
            </a:xfrm>
            <a:custGeom>
              <a:avLst/>
              <a:gdLst/>
              <a:ahLst/>
              <a:cxnLst/>
              <a:rect l="l" t="t" r="r" b="b"/>
              <a:pathLst>
                <a:path w="5259" h="1951" extrusionOk="0">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90"/>
            <p:cNvSpPr/>
            <p:nvPr/>
          </p:nvSpPr>
          <p:spPr>
            <a:xfrm>
              <a:off x="3293605" y="2915403"/>
              <a:ext cx="38831" cy="55540"/>
            </a:xfrm>
            <a:custGeom>
              <a:avLst/>
              <a:gdLst/>
              <a:ahLst/>
              <a:cxnLst/>
              <a:rect l="l" t="t" r="r" b="b"/>
              <a:pathLst>
                <a:path w="1478" h="2114" extrusionOk="0">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90"/>
            <p:cNvSpPr/>
            <p:nvPr/>
          </p:nvSpPr>
          <p:spPr>
            <a:xfrm>
              <a:off x="3191379" y="2892677"/>
              <a:ext cx="57405" cy="13136"/>
            </a:xfrm>
            <a:custGeom>
              <a:avLst/>
              <a:gdLst/>
              <a:ahLst/>
              <a:cxnLst/>
              <a:rect l="l" t="t" r="r" b="b"/>
              <a:pathLst>
                <a:path w="2185" h="500" extrusionOk="0">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90"/>
            <p:cNvSpPr/>
            <p:nvPr/>
          </p:nvSpPr>
          <p:spPr>
            <a:xfrm>
              <a:off x="3195320" y="2830070"/>
              <a:ext cx="49708" cy="75560"/>
            </a:xfrm>
            <a:custGeom>
              <a:avLst/>
              <a:gdLst/>
              <a:ahLst/>
              <a:cxnLst/>
              <a:rect l="l" t="t" r="r" b="b"/>
              <a:pathLst>
                <a:path w="1892" h="2876" extrusionOk="0">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0" name="Google Shape;8690;p90"/>
          <p:cNvGrpSpPr/>
          <p:nvPr/>
        </p:nvGrpSpPr>
        <p:grpSpPr>
          <a:xfrm>
            <a:off x="3610557" y="2780704"/>
            <a:ext cx="325017" cy="336052"/>
            <a:chOff x="3610557" y="2780704"/>
            <a:chExt cx="325017" cy="336052"/>
          </a:xfrm>
        </p:grpSpPr>
        <p:sp>
          <p:nvSpPr>
            <p:cNvPr id="8691" name="Google Shape;8691;p90"/>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90"/>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90"/>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4" name="Google Shape;8694;p90"/>
          <p:cNvGrpSpPr/>
          <p:nvPr/>
        </p:nvGrpSpPr>
        <p:grpSpPr>
          <a:xfrm>
            <a:off x="4179067" y="2811495"/>
            <a:ext cx="286475" cy="274390"/>
            <a:chOff x="4179067" y="2811495"/>
            <a:chExt cx="286475" cy="274390"/>
          </a:xfrm>
        </p:grpSpPr>
        <p:sp>
          <p:nvSpPr>
            <p:cNvPr id="8695" name="Google Shape;8695;p90"/>
            <p:cNvSpPr/>
            <p:nvPr/>
          </p:nvSpPr>
          <p:spPr>
            <a:xfrm>
              <a:off x="4333786" y="2956651"/>
              <a:ext cx="69990" cy="69990"/>
            </a:xfrm>
            <a:custGeom>
              <a:avLst/>
              <a:gdLst/>
              <a:ahLst/>
              <a:cxnLst/>
              <a:rect l="l" t="t" r="r" b="b"/>
              <a:pathLst>
                <a:path w="2664" h="2664" extrusionOk="0">
                  <a:moveTo>
                    <a:pt x="493" y="0"/>
                  </a:moveTo>
                  <a:lnTo>
                    <a:pt x="0" y="493"/>
                  </a:lnTo>
                  <a:lnTo>
                    <a:pt x="2171" y="2664"/>
                  </a:lnTo>
                  <a:lnTo>
                    <a:pt x="2664" y="2171"/>
                  </a:lnTo>
                  <a:lnTo>
                    <a:pt x="493" y="0"/>
                  </a:ln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90"/>
            <p:cNvSpPr/>
            <p:nvPr/>
          </p:nvSpPr>
          <p:spPr>
            <a:xfrm>
              <a:off x="4363290" y="2987022"/>
              <a:ext cx="102253" cy="98785"/>
            </a:xfrm>
            <a:custGeom>
              <a:avLst/>
              <a:gdLst/>
              <a:ahLst/>
              <a:cxnLst/>
              <a:rect l="l" t="t" r="r" b="b"/>
              <a:pathLst>
                <a:path w="3892" h="3760" extrusionOk="0">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90"/>
            <p:cNvSpPr/>
            <p:nvPr/>
          </p:nvSpPr>
          <p:spPr>
            <a:xfrm>
              <a:off x="4363474" y="2993826"/>
              <a:ext cx="98259" cy="92059"/>
            </a:xfrm>
            <a:custGeom>
              <a:avLst/>
              <a:gdLst/>
              <a:ahLst/>
              <a:cxnLst/>
              <a:rect l="l" t="t" r="r" b="b"/>
              <a:pathLst>
                <a:path w="3740" h="3504" extrusionOk="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90"/>
            <p:cNvSpPr/>
            <p:nvPr/>
          </p:nvSpPr>
          <p:spPr>
            <a:xfrm>
              <a:off x="4179067" y="2811495"/>
              <a:ext cx="215408" cy="196282"/>
            </a:xfrm>
            <a:custGeom>
              <a:avLst/>
              <a:gdLst/>
              <a:ahLst/>
              <a:cxnLst/>
              <a:rect l="l" t="t" r="r" b="b"/>
              <a:pathLst>
                <a:path w="8199" h="7471" extrusionOk="0">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90"/>
            <p:cNvSpPr/>
            <p:nvPr/>
          </p:nvSpPr>
          <p:spPr>
            <a:xfrm>
              <a:off x="4204210" y="2834405"/>
              <a:ext cx="165123" cy="150463"/>
            </a:xfrm>
            <a:custGeom>
              <a:avLst/>
              <a:gdLst/>
              <a:ahLst/>
              <a:cxnLst/>
              <a:rect l="l" t="t" r="r" b="b"/>
              <a:pathLst>
                <a:path w="6285" h="5727" extrusionOk="0">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90"/>
            <p:cNvSpPr/>
            <p:nvPr/>
          </p:nvSpPr>
          <p:spPr>
            <a:xfrm>
              <a:off x="4204210" y="2850037"/>
              <a:ext cx="142160" cy="133175"/>
            </a:xfrm>
            <a:custGeom>
              <a:avLst/>
              <a:gdLst/>
              <a:ahLst/>
              <a:cxnLst/>
              <a:rect l="l" t="t" r="r" b="b"/>
              <a:pathLst>
                <a:path w="5411" h="5069" extrusionOk="0">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90"/>
            <p:cNvSpPr/>
            <p:nvPr/>
          </p:nvSpPr>
          <p:spPr>
            <a:xfrm>
              <a:off x="4246666" y="2855186"/>
              <a:ext cx="81103" cy="22883"/>
            </a:xfrm>
            <a:custGeom>
              <a:avLst/>
              <a:gdLst/>
              <a:ahLst/>
              <a:cxnLst/>
              <a:rect l="l" t="t" r="r" b="b"/>
              <a:pathLst>
                <a:path w="3087" h="871" extrusionOk="0">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90"/>
            <p:cNvSpPr/>
            <p:nvPr/>
          </p:nvSpPr>
          <p:spPr>
            <a:xfrm>
              <a:off x="4363290" y="2987022"/>
              <a:ext cx="41589" cy="40722"/>
            </a:xfrm>
            <a:custGeom>
              <a:avLst/>
              <a:gdLst/>
              <a:ahLst/>
              <a:cxnLst/>
              <a:rect l="l" t="t" r="r" b="b"/>
              <a:pathLst>
                <a:path w="1583" h="1550" extrusionOk="0">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90"/>
            <p:cNvSpPr/>
            <p:nvPr/>
          </p:nvSpPr>
          <p:spPr>
            <a:xfrm>
              <a:off x="4363474" y="2993826"/>
              <a:ext cx="29189" cy="33918"/>
            </a:xfrm>
            <a:custGeom>
              <a:avLst/>
              <a:gdLst/>
              <a:ahLst/>
              <a:cxnLst/>
              <a:rect l="l" t="t" r="r" b="b"/>
              <a:pathLst>
                <a:path w="1111" h="1291" extrusionOk="0">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4" name="Google Shape;8704;p90"/>
          <p:cNvGrpSpPr/>
          <p:nvPr/>
        </p:nvGrpSpPr>
        <p:grpSpPr>
          <a:xfrm>
            <a:off x="4686757" y="2762156"/>
            <a:ext cx="371047" cy="374199"/>
            <a:chOff x="4686757" y="2762156"/>
            <a:chExt cx="371047" cy="374199"/>
          </a:xfrm>
        </p:grpSpPr>
        <p:sp>
          <p:nvSpPr>
            <p:cNvPr id="8705" name="Google Shape;8705;p90"/>
            <p:cNvSpPr/>
            <p:nvPr/>
          </p:nvSpPr>
          <p:spPr>
            <a:xfrm>
              <a:off x="4696767" y="2762156"/>
              <a:ext cx="353207" cy="374199"/>
            </a:xfrm>
            <a:custGeom>
              <a:avLst/>
              <a:gdLst/>
              <a:ahLst/>
              <a:cxnLst/>
              <a:rect l="l" t="t" r="r" b="b"/>
              <a:pathLst>
                <a:path w="13444" h="14243" extrusionOk="0">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90"/>
            <p:cNvSpPr/>
            <p:nvPr/>
          </p:nvSpPr>
          <p:spPr>
            <a:xfrm>
              <a:off x="4843656" y="2919134"/>
              <a:ext cx="62161" cy="59244"/>
            </a:xfrm>
            <a:custGeom>
              <a:avLst/>
              <a:gdLst/>
              <a:ahLst/>
              <a:cxnLst/>
              <a:rect l="l" t="t" r="r" b="b"/>
              <a:pathLst>
                <a:path w="2366" h="2255" extrusionOk="0">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90"/>
            <p:cNvSpPr/>
            <p:nvPr/>
          </p:nvSpPr>
          <p:spPr>
            <a:xfrm>
              <a:off x="4686757" y="2827311"/>
              <a:ext cx="62660" cy="48473"/>
            </a:xfrm>
            <a:custGeom>
              <a:avLst/>
              <a:gdLst/>
              <a:ahLst/>
              <a:cxnLst/>
              <a:rect l="l" t="t" r="r" b="b"/>
              <a:pathLst>
                <a:path w="2385" h="1845" extrusionOk="0">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90"/>
            <p:cNvSpPr/>
            <p:nvPr/>
          </p:nvSpPr>
          <p:spPr>
            <a:xfrm>
              <a:off x="5005600" y="3019416"/>
              <a:ext cx="52020" cy="48604"/>
            </a:xfrm>
            <a:custGeom>
              <a:avLst/>
              <a:gdLst/>
              <a:ahLst/>
              <a:cxnLst/>
              <a:rect l="l" t="t" r="r" b="b"/>
              <a:pathLst>
                <a:path w="1980" h="1850" extrusionOk="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90"/>
            <p:cNvSpPr/>
            <p:nvPr/>
          </p:nvSpPr>
          <p:spPr>
            <a:xfrm>
              <a:off x="4857476" y="2936946"/>
              <a:ext cx="48341" cy="41484"/>
            </a:xfrm>
            <a:custGeom>
              <a:avLst/>
              <a:gdLst/>
              <a:ahLst/>
              <a:cxnLst/>
              <a:rect l="l" t="t" r="r" b="b"/>
              <a:pathLst>
                <a:path w="1840" h="1579" extrusionOk="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90"/>
            <p:cNvSpPr/>
            <p:nvPr/>
          </p:nvSpPr>
          <p:spPr>
            <a:xfrm>
              <a:off x="4708563" y="2844940"/>
              <a:ext cx="34890" cy="30844"/>
            </a:xfrm>
            <a:custGeom>
              <a:avLst/>
              <a:gdLst/>
              <a:ahLst/>
              <a:cxnLst/>
              <a:rect l="l" t="t" r="r" b="b"/>
              <a:pathLst>
                <a:path w="1328" h="1174" extrusionOk="0">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90"/>
            <p:cNvSpPr/>
            <p:nvPr/>
          </p:nvSpPr>
          <p:spPr>
            <a:xfrm>
              <a:off x="5022914" y="3037176"/>
              <a:ext cx="34890" cy="30765"/>
            </a:xfrm>
            <a:custGeom>
              <a:avLst/>
              <a:gdLst/>
              <a:ahLst/>
              <a:cxnLst/>
              <a:rect l="l" t="t" r="r" b="b"/>
              <a:pathLst>
                <a:path w="1328" h="1171" extrusionOk="0">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2" name="Google Shape;8712;p90"/>
          <p:cNvGrpSpPr/>
          <p:nvPr/>
        </p:nvGrpSpPr>
        <p:grpSpPr>
          <a:xfrm>
            <a:off x="5221613" y="2784802"/>
            <a:ext cx="406567" cy="327855"/>
            <a:chOff x="5221613" y="2784802"/>
            <a:chExt cx="406567" cy="327855"/>
          </a:xfrm>
        </p:grpSpPr>
        <p:sp>
          <p:nvSpPr>
            <p:cNvPr id="8713" name="Google Shape;8713;p90"/>
            <p:cNvSpPr/>
            <p:nvPr/>
          </p:nvSpPr>
          <p:spPr>
            <a:xfrm>
              <a:off x="5221613" y="2811049"/>
              <a:ext cx="406567" cy="301608"/>
            </a:xfrm>
            <a:custGeom>
              <a:avLst/>
              <a:gdLst/>
              <a:ahLst/>
              <a:cxnLst/>
              <a:rect l="l" t="t" r="r" b="b"/>
              <a:pathLst>
                <a:path w="15475" h="11480" extrusionOk="0">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90"/>
            <p:cNvSpPr/>
            <p:nvPr/>
          </p:nvSpPr>
          <p:spPr>
            <a:xfrm>
              <a:off x="5221613" y="2811049"/>
              <a:ext cx="406567" cy="39382"/>
            </a:xfrm>
            <a:custGeom>
              <a:avLst/>
              <a:gdLst/>
              <a:ahLst/>
              <a:cxnLst/>
              <a:rect l="l" t="t" r="r" b="b"/>
              <a:pathLst>
                <a:path w="15475" h="1499" extrusionOk="0">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90"/>
            <p:cNvSpPr/>
            <p:nvPr/>
          </p:nvSpPr>
          <p:spPr>
            <a:xfrm>
              <a:off x="5247833" y="2811049"/>
              <a:ext cx="52519" cy="26246"/>
            </a:xfrm>
            <a:custGeom>
              <a:avLst/>
              <a:gdLst/>
              <a:ahLst/>
              <a:cxnLst/>
              <a:rect l="l" t="t" r="r" b="b"/>
              <a:pathLst>
                <a:path w="1999" h="999" extrusionOk="0">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90"/>
            <p:cNvSpPr/>
            <p:nvPr/>
          </p:nvSpPr>
          <p:spPr>
            <a:xfrm>
              <a:off x="5549441" y="2811049"/>
              <a:ext cx="52492" cy="26246"/>
            </a:xfrm>
            <a:custGeom>
              <a:avLst/>
              <a:gdLst/>
              <a:ahLst/>
              <a:cxnLst/>
              <a:rect l="l" t="t" r="r" b="b"/>
              <a:pathLst>
                <a:path w="1998" h="999" extrusionOk="0">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90"/>
            <p:cNvSpPr/>
            <p:nvPr/>
          </p:nvSpPr>
          <p:spPr>
            <a:xfrm>
              <a:off x="5260969" y="2784802"/>
              <a:ext cx="26272" cy="39382"/>
            </a:xfrm>
            <a:custGeom>
              <a:avLst/>
              <a:gdLst/>
              <a:ahLst/>
              <a:cxnLst/>
              <a:rect l="l" t="t" r="r" b="b"/>
              <a:pathLst>
                <a:path w="1000" h="1499" extrusionOk="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90"/>
            <p:cNvSpPr/>
            <p:nvPr/>
          </p:nvSpPr>
          <p:spPr>
            <a:xfrm>
              <a:off x="5260969" y="2784802"/>
              <a:ext cx="26272" cy="19704"/>
            </a:xfrm>
            <a:custGeom>
              <a:avLst/>
              <a:gdLst/>
              <a:ahLst/>
              <a:cxnLst/>
              <a:rect l="l" t="t" r="r" b="b"/>
              <a:pathLst>
                <a:path w="1000" h="750" extrusionOk="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90"/>
            <p:cNvSpPr/>
            <p:nvPr/>
          </p:nvSpPr>
          <p:spPr>
            <a:xfrm>
              <a:off x="5562551" y="2784802"/>
              <a:ext cx="26456" cy="39382"/>
            </a:xfrm>
            <a:custGeom>
              <a:avLst/>
              <a:gdLst/>
              <a:ahLst/>
              <a:cxnLst/>
              <a:rect l="l" t="t" r="r" b="b"/>
              <a:pathLst>
                <a:path w="1007" h="1499" extrusionOk="0">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90"/>
            <p:cNvSpPr/>
            <p:nvPr/>
          </p:nvSpPr>
          <p:spPr>
            <a:xfrm>
              <a:off x="5562551" y="2784802"/>
              <a:ext cx="26456" cy="19704"/>
            </a:xfrm>
            <a:custGeom>
              <a:avLst/>
              <a:gdLst/>
              <a:ahLst/>
              <a:cxnLst/>
              <a:rect l="l" t="t" r="r" b="b"/>
              <a:pathLst>
                <a:path w="1007" h="750" extrusionOk="0">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90"/>
            <p:cNvSpPr/>
            <p:nvPr/>
          </p:nvSpPr>
          <p:spPr>
            <a:xfrm>
              <a:off x="5221613" y="2850405"/>
              <a:ext cx="406567" cy="13136"/>
            </a:xfrm>
            <a:custGeom>
              <a:avLst/>
              <a:gdLst/>
              <a:ahLst/>
              <a:cxnLst/>
              <a:rect l="l" t="t" r="r" b="b"/>
              <a:pathLst>
                <a:path w="15475" h="500" extrusionOk="0">
                  <a:moveTo>
                    <a:pt x="0" y="0"/>
                  </a:moveTo>
                  <a:lnTo>
                    <a:pt x="0" y="500"/>
                  </a:lnTo>
                  <a:lnTo>
                    <a:pt x="15475" y="500"/>
                  </a:lnTo>
                  <a:lnTo>
                    <a:pt x="15475" y="0"/>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90"/>
            <p:cNvSpPr/>
            <p:nvPr/>
          </p:nvSpPr>
          <p:spPr>
            <a:xfrm>
              <a:off x="5260969"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90"/>
            <p:cNvSpPr/>
            <p:nvPr/>
          </p:nvSpPr>
          <p:spPr>
            <a:xfrm>
              <a:off x="5260969"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90"/>
            <p:cNvSpPr/>
            <p:nvPr/>
          </p:nvSpPr>
          <p:spPr>
            <a:xfrm>
              <a:off x="5260969"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90"/>
            <p:cNvSpPr/>
            <p:nvPr/>
          </p:nvSpPr>
          <p:spPr>
            <a:xfrm>
              <a:off x="5352818"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90"/>
            <p:cNvSpPr/>
            <p:nvPr/>
          </p:nvSpPr>
          <p:spPr>
            <a:xfrm>
              <a:off x="5444482"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90"/>
            <p:cNvSpPr/>
            <p:nvPr/>
          </p:nvSpPr>
          <p:spPr>
            <a:xfrm>
              <a:off x="5352818"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90"/>
            <p:cNvSpPr/>
            <p:nvPr/>
          </p:nvSpPr>
          <p:spPr>
            <a:xfrm>
              <a:off x="5260969"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90"/>
            <p:cNvSpPr/>
            <p:nvPr/>
          </p:nvSpPr>
          <p:spPr>
            <a:xfrm>
              <a:off x="5352818"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90"/>
            <p:cNvSpPr/>
            <p:nvPr/>
          </p:nvSpPr>
          <p:spPr>
            <a:xfrm>
              <a:off x="5352818"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90"/>
            <p:cNvSpPr/>
            <p:nvPr/>
          </p:nvSpPr>
          <p:spPr>
            <a:xfrm>
              <a:off x="5536489" y="2994536"/>
              <a:ext cx="52519" cy="26272"/>
            </a:xfrm>
            <a:custGeom>
              <a:avLst/>
              <a:gdLst/>
              <a:ahLst/>
              <a:cxnLst/>
              <a:rect l="l" t="t" r="r" b="b"/>
              <a:pathLst>
                <a:path w="1999" h="1000" extrusionOk="0">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90"/>
            <p:cNvSpPr/>
            <p:nvPr/>
          </p:nvSpPr>
          <p:spPr>
            <a:xfrm>
              <a:off x="5536489" y="2889577"/>
              <a:ext cx="52519" cy="26272"/>
            </a:xfrm>
            <a:custGeom>
              <a:avLst/>
              <a:gdLst/>
              <a:ahLst/>
              <a:cxnLst/>
              <a:rect l="l" t="t" r="r" b="b"/>
              <a:pathLst>
                <a:path w="1999" h="1000" extrusionOk="0">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90"/>
            <p:cNvSpPr/>
            <p:nvPr/>
          </p:nvSpPr>
          <p:spPr>
            <a:xfrm>
              <a:off x="5536489" y="3047028"/>
              <a:ext cx="52519" cy="26272"/>
            </a:xfrm>
            <a:custGeom>
              <a:avLst/>
              <a:gdLst/>
              <a:ahLst/>
              <a:cxnLst/>
              <a:rect l="l" t="t" r="r" b="b"/>
              <a:pathLst>
                <a:path w="1999" h="1000" extrusionOk="0">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90"/>
            <p:cNvSpPr/>
            <p:nvPr/>
          </p:nvSpPr>
          <p:spPr>
            <a:xfrm>
              <a:off x="5444482"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90"/>
            <p:cNvSpPr/>
            <p:nvPr/>
          </p:nvSpPr>
          <p:spPr>
            <a:xfrm>
              <a:off x="5444482"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90"/>
            <p:cNvSpPr/>
            <p:nvPr/>
          </p:nvSpPr>
          <p:spPr>
            <a:xfrm>
              <a:off x="5536489" y="2942070"/>
              <a:ext cx="52519" cy="26272"/>
            </a:xfrm>
            <a:custGeom>
              <a:avLst/>
              <a:gdLst/>
              <a:ahLst/>
              <a:cxnLst/>
              <a:rect l="l" t="t" r="r" b="b"/>
              <a:pathLst>
                <a:path w="1999" h="1000" extrusionOk="0">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90"/>
            <p:cNvSpPr/>
            <p:nvPr/>
          </p:nvSpPr>
          <p:spPr>
            <a:xfrm>
              <a:off x="5444482"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90"/>
            <p:cNvSpPr/>
            <p:nvPr/>
          </p:nvSpPr>
          <p:spPr>
            <a:xfrm>
              <a:off x="5533178" y="2935239"/>
              <a:ext cx="58824" cy="39645"/>
            </a:xfrm>
            <a:custGeom>
              <a:avLst/>
              <a:gdLst/>
              <a:ahLst/>
              <a:cxnLst/>
              <a:rect l="l" t="t" r="r" b="b"/>
              <a:pathLst>
                <a:path w="2239" h="1509" extrusionOk="0">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90"/>
            <p:cNvSpPr/>
            <p:nvPr/>
          </p:nvSpPr>
          <p:spPr>
            <a:xfrm>
              <a:off x="5349665" y="2935607"/>
              <a:ext cx="58141" cy="39277"/>
            </a:xfrm>
            <a:custGeom>
              <a:avLst/>
              <a:gdLst/>
              <a:ahLst/>
              <a:cxnLst/>
              <a:rect l="l" t="t" r="r" b="b"/>
              <a:pathLst>
                <a:path w="2213" h="1495" extrusionOk="0">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90"/>
            <p:cNvSpPr/>
            <p:nvPr/>
          </p:nvSpPr>
          <p:spPr>
            <a:xfrm>
              <a:off x="5441487" y="2987731"/>
              <a:ext cx="58798" cy="39645"/>
            </a:xfrm>
            <a:custGeom>
              <a:avLst/>
              <a:gdLst/>
              <a:ahLst/>
              <a:cxnLst/>
              <a:rect l="l" t="t" r="r" b="b"/>
              <a:pathLst>
                <a:path w="2238" h="1509" extrusionOk="0">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90"/>
            <p:cNvSpPr/>
            <p:nvPr/>
          </p:nvSpPr>
          <p:spPr>
            <a:xfrm>
              <a:off x="5258631" y="3040565"/>
              <a:ext cx="57353" cy="39277"/>
            </a:xfrm>
            <a:custGeom>
              <a:avLst/>
              <a:gdLst/>
              <a:ahLst/>
              <a:cxnLst/>
              <a:rect l="l" t="t" r="r" b="b"/>
              <a:pathLst>
                <a:path w="2183" h="1495" extrusionOk="0">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90"/>
            <p:cNvSpPr/>
            <p:nvPr/>
          </p:nvSpPr>
          <p:spPr>
            <a:xfrm>
              <a:off x="5442118" y="2882746"/>
              <a:ext cx="58167" cy="39671"/>
            </a:xfrm>
            <a:custGeom>
              <a:avLst/>
              <a:gdLst/>
              <a:ahLst/>
              <a:cxnLst/>
              <a:rect l="l" t="t" r="r" b="b"/>
              <a:pathLst>
                <a:path w="2214" h="1510" extrusionOk="0">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3" name="Google Shape;8743;p90"/>
          <p:cNvGrpSpPr/>
          <p:nvPr/>
        </p:nvGrpSpPr>
        <p:grpSpPr>
          <a:xfrm>
            <a:off x="5812586" y="2760921"/>
            <a:ext cx="303605" cy="375434"/>
            <a:chOff x="5812586" y="2760921"/>
            <a:chExt cx="303605" cy="375434"/>
          </a:xfrm>
        </p:grpSpPr>
        <p:sp>
          <p:nvSpPr>
            <p:cNvPr id="8744" name="Google Shape;8744;p90"/>
            <p:cNvSpPr/>
            <p:nvPr/>
          </p:nvSpPr>
          <p:spPr>
            <a:xfrm>
              <a:off x="5911896" y="2760921"/>
              <a:ext cx="125215" cy="32289"/>
            </a:xfrm>
            <a:custGeom>
              <a:avLst/>
              <a:gdLst/>
              <a:ahLst/>
              <a:cxnLst/>
              <a:rect l="l" t="t" r="r" b="b"/>
              <a:pathLst>
                <a:path w="4766" h="1229" extrusionOk="0">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90"/>
            <p:cNvSpPr/>
            <p:nvPr/>
          </p:nvSpPr>
          <p:spPr>
            <a:xfrm>
              <a:off x="6001722" y="2761105"/>
              <a:ext cx="35389" cy="32105"/>
            </a:xfrm>
            <a:custGeom>
              <a:avLst/>
              <a:gdLst/>
              <a:ahLst/>
              <a:cxnLst/>
              <a:rect l="l" t="t" r="r" b="b"/>
              <a:pathLst>
                <a:path w="1347" h="1222" extrusionOk="0">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90"/>
            <p:cNvSpPr/>
            <p:nvPr/>
          </p:nvSpPr>
          <p:spPr>
            <a:xfrm>
              <a:off x="5812586" y="2793183"/>
              <a:ext cx="295960" cy="343171"/>
            </a:xfrm>
            <a:custGeom>
              <a:avLst/>
              <a:gdLst/>
              <a:ahLst/>
              <a:cxnLst/>
              <a:rect l="l" t="t" r="r" b="b"/>
              <a:pathLst>
                <a:path w="11265" h="13062" extrusionOk="0">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90"/>
            <p:cNvSpPr/>
            <p:nvPr/>
          </p:nvSpPr>
          <p:spPr>
            <a:xfrm>
              <a:off x="5934675" y="2793183"/>
              <a:ext cx="181517" cy="340965"/>
            </a:xfrm>
            <a:custGeom>
              <a:avLst/>
              <a:gdLst/>
              <a:ahLst/>
              <a:cxnLst/>
              <a:rect l="l" t="t" r="r" b="b"/>
              <a:pathLst>
                <a:path w="6909" h="12978" extrusionOk="0">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90"/>
            <p:cNvSpPr/>
            <p:nvPr/>
          </p:nvSpPr>
          <p:spPr>
            <a:xfrm>
              <a:off x="5841197" y="2978063"/>
              <a:ext cx="267349" cy="158292"/>
            </a:xfrm>
            <a:custGeom>
              <a:avLst/>
              <a:gdLst/>
              <a:ahLst/>
              <a:cxnLst/>
              <a:rect l="l" t="t" r="r" b="b"/>
              <a:pathLst>
                <a:path w="10176" h="6025" extrusionOk="0">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90"/>
            <p:cNvSpPr/>
            <p:nvPr/>
          </p:nvSpPr>
          <p:spPr>
            <a:xfrm>
              <a:off x="6052402" y="2986523"/>
              <a:ext cx="56144" cy="147809"/>
            </a:xfrm>
            <a:custGeom>
              <a:avLst/>
              <a:gdLst/>
              <a:ahLst/>
              <a:cxnLst/>
              <a:rect l="l" t="t" r="r" b="b"/>
              <a:pathLst>
                <a:path w="2137" h="5626" extrusionOk="0">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90"/>
            <p:cNvSpPr/>
            <p:nvPr/>
          </p:nvSpPr>
          <p:spPr>
            <a:xfrm>
              <a:off x="6054582" y="3027718"/>
              <a:ext cx="20256" cy="17182"/>
            </a:xfrm>
            <a:custGeom>
              <a:avLst/>
              <a:gdLst/>
              <a:ahLst/>
              <a:cxnLst/>
              <a:rect l="l" t="t" r="r" b="b"/>
              <a:pathLst>
                <a:path w="771" h="654" extrusionOk="0">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90"/>
            <p:cNvSpPr/>
            <p:nvPr/>
          </p:nvSpPr>
          <p:spPr>
            <a:xfrm>
              <a:off x="6012678" y="3090588"/>
              <a:ext cx="17681" cy="15186"/>
            </a:xfrm>
            <a:custGeom>
              <a:avLst/>
              <a:gdLst/>
              <a:ahLst/>
              <a:cxnLst/>
              <a:rect l="l" t="t" r="r" b="b"/>
              <a:pathLst>
                <a:path w="673" h="578" extrusionOk="0">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90"/>
            <p:cNvSpPr/>
            <p:nvPr/>
          </p:nvSpPr>
          <p:spPr>
            <a:xfrm>
              <a:off x="5891299" y="3017130"/>
              <a:ext cx="17708" cy="15212"/>
            </a:xfrm>
            <a:custGeom>
              <a:avLst/>
              <a:gdLst/>
              <a:ahLst/>
              <a:cxnLst/>
              <a:rect l="l" t="t" r="r" b="b"/>
              <a:pathLst>
                <a:path w="674" h="579" extrusionOk="0">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90"/>
            <p:cNvSpPr/>
            <p:nvPr/>
          </p:nvSpPr>
          <p:spPr>
            <a:xfrm>
              <a:off x="5915916" y="3090588"/>
              <a:ext cx="17681" cy="15186"/>
            </a:xfrm>
            <a:custGeom>
              <a:avLst/>
              <a:gdLst/>
              <a:ahLst/>
              <a:cxnLst/>
              <a:rect l="l" t="t" r="r" b="b"/>
              <a:pathLst>
                <a:path w="673" h="578" extrusionOk="0">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90"/>
            <p:cNvSpPr/>
            <p:nvPr/>
          </p:nvSpPr>
          <p:spPr>
            <a:xfrm>
              <a:off x="5959266" y="3032999"/>
              <a:ext cx="21360" cy="18286"/>
            </a:xfrm>
            <a:custGeom>
              <a:avLst/>
              <a:gdLst/>
              <a:ahLst/>
              <a:cxnLst/>
              <a:rect l="l" t="t" r="r" b="b"/>
              <a:pathLst>
                <a:path w="813" h="696" extrusionOk="0">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5" name="Google Shape;8755;p90"/>
          <p:cNvGrpSpPr/>
          <p:nvPr/>
        </p:nvGrpSpPr>
        <p:grpSpPr>
          <a:xfrm>
            <a:off x="6334673" y="2759633"/>
            <a:ext cx="378508" cy="378166"/>
            <a:chOff x="6334673" y="2759633"/>
            <a:chExt cx="378508" cy="378166"/>
          </a:xfrm>
        </p:grpSpPr>
        <p:sp>
          <p:nvSpPr>
            <p:cNvPr id="8756" name="Google Shape;8756;p90"/>
            <p:cNvSpPr/>
            <p:nvPr/>
          </p:nvSpPr>
          <p:spPr>
            <a:xfrm>
              <a:off x="6334673" y="2759633"/>
              <a:ext cx="287027" cy="189004"/>
            </a:xfrm>
            <a:custGeom>
              <a:avLst/>
              <a:gdLst/>
              <a:ahLst/>
              <a:cxnLst/>
              <a:rect l="l" t="t" r="r" b="b"/>
              <a:pathLst>
                <a:path w="10925" h="7194" extrusionOk="0">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90"/>
            <p:cNvSpPr/>
            <p:nvPr/>
          </p:nvSpPr>
          <p:spPr>
            <a:xfrm>
              <a:off x="6524019" y="2759660"/>
              <a:ext cx="189162" cy="286659"/>
            </a:xfrm>
            <a:custGeom>
              <a:avLst/>
              <a:gdLst/>
              <a:ahLst/>
              <a:cxnLst/>
              <a:rect l="l" t="t" r="r" b="b"/>
              <a:pathLst>
                <a:path w="7200" h="10911" extrusionOk="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90"/>
            <p:cNvSpPr/>
            <p:nvPr/>
          </p:nvSpPr>
          <p:spPr>
            <a:xfrm>
              <a:off x="6426207" y="2948611"/>
              <a:ext cx="286791" cy="189188"/>
            </a:xfrm>
            <a:custGeom>
              <a:avLst/>
              <a:gdLst/>
              <a:ahLst/>
              <a:cxnLst/>
              <a:rect l="l" t="t" r="r" b="b"/>
              <a:pathLst>
                <a:path w="10916" h="7201" extrusionOk="0">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90"/>
            <p:cNvSpPr/>
            <p:nvPr/>
          </p:nvSpPr>
          <p:spPr>
            <a:xfrm>
              <a:off x="6334857" y="2850957"/>
              <a:ext cx="189188" cy="286843"/>
            </a:xfrm>
            <a:custGeom>
              <a:avLst/>
              <a:gdLst/>
              <a:ahLst/>
              <a:cxnLst/>
              <a:rect l="l" t="t" r="r" b="b"/>
              <a:pathLst>
                <a:path w="7201" h="10918" extrusionOk="0">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0" name="Google Shape;8760;p90"/>
          <p:cNvGrpSpPr/>
          <p:nvPr/>
        </p:nvGrpSpPr>
        <p:grpSpPr>
          <a:xfrm>
            <a:off x="8012645" y="2806477"/>
            <a:ext cx="319763" cy="284505"/>
            <a:chOff x="8012645" y="2806477"/>
            <a:chExt cx="319763" cy="284505"/>
          </a:xfrm>
        </p:grpSpPr>
        <p:sp>
          <p:nvSpPr>
            <p:cNvPr id="8761" name="Google Shape;8761;p90"/>
            <p:cNvSpPr/>
            <p:nvPr/>
          </p:nvSpPr>
          <p:spPr>
            <a:xfrm>
              <a:off x="8117446" y="3039252"/>
              <a:ext cx="87855" cy="51731"/>
            </a:xfrm>
            <a:custGeom>
              <a:avLst/>
              <a:gdLst/>
              <a:ahLst/>
              <a:cxnLst/>
              <a:rect l="l" t="t" r="r" b="b"/>
              <a:pathLst>
                <a:path w="3344" h="1969" extrusionOk="0">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90"/>
            <p:cNvSpPr/>
            <p:nvPr/>
          </p:nvSpPr>
          <p:spPr>
            <a:xfrm>
              <a:off x="8138570" y="3039252"/>
              <a:ext cx="66732" cy="51731"/>
            </a:xfrm>
            <a:custGeom>
              <a:avLst/>
              <a:gdLst/>
              <a:ahLst/>
              <a:cxnLst/>
              <a:rect l="l" t="t" r="r" b="b"/>
              <a:pathLst>
                <a:path w="2540" h="1969" extrusionOk="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90"/>
            <p:cNvSpPr/>
            <p:nvPr/>
          </p:nvSpPr>
          <p:spPr>
            <a:xfrm>
              <a:off x="8012645" y="2884664"/>
              <a:ext cx="32841" cy="41747"/>
            </a:xfrm>
            <a:custGeom>
              <a:avLst/>
              <a:gdLst/>
              <a:ahLst/>
              <a:cxnLst/>
              <a:rect l="l" t="t" r="r" b="b"/>
              <a:pathLst>
                <a:path w="1250" h="1589" extrusionOk="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90"/>
            <p:cNvSpPr/>
            <p:nvPr/>
          </p:nvSpPr>
          <p:spPr>
            <a:xfrm>
              <a:off x="8025598" y="2806477"/>
              <a:ext cx="306810" cy="247513"/>
            </a:xfrm>
            <a:custGeom>
              <a:avLst/>
              <a:gdLst/>
              <a:ahLst/>
              <a:cxnLst/>
              <a:rect l="l" t="t" r="r" b="b"/>
              <a:pathLst>
                <a:path w="11678" h="9421" extrusionOk="0">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90"/>
            <p:cNvSpPr/>
            <p:nvPr/>
          </p:nvSpPr>
          <p:spPr>
            <a:xfrm>
              <a:off x="8025598" y="2806477"/>
              <a:ext cx="209576" cy="247671"/>
            </a:xfrm>
            <a:custGeom>
              <a:avLst/>
              <a:gdLst/>
              <a:ahLst/>
              <a:cxnLst/>
              <a:rect l="l" t="t" r="r" b="b"/>
              <a:pathLst>
                <a:path w="7977" h="9427" extrusionOk="0">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90"/>
            <p:cNvSpPr/>
            <p:nvPr/>
          </p:nvSpPr>
          <p:spPr>
            <a:xfrm>
              <a:off x="8110274" y="2874865"/>
              <a:ext cx="179205" cy="111290"/>
            </a:xfrm>
            <a:custGeom>
              <a:avLst/>
              <a:gdLst/>
              <a:ahLst/>
              <a:cxnLst/>
              <a:rect l="l" t="t" r="r" b="b"/>
              <a:pathLst>
                <a:path w="6821" h="4236" extrusionOk="0">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90"/>
            <p:cNvSpPr/>
            <p:nvPr/>
          </p:nvSpPr>
          <p:spPr>
            <a:xfrm>
              <a:off x="8131397" y="2917084"/>
              <a:ext cx="158082" cy="69175"/>
            </a:xfrm>
            <a:custGeom>
              <a:avLst/>
              <a:gdLst/>
              <a:ahLst/>
              <a:cxnLst/>
              <a:rect l="l" t="t" r="r" b="b"/>
              <a:pathLst>
                <a:path w="6017" h="2633" extrusionOk="0">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90"/>
            <p:cNvSpPr/>
            <p:nvPr/>
          </p:nvSpPr>
          <p:spPr>
            <a:xfrm>
              <a:off x="8066399" y="2869715"/>
              <a:ext cx="31737" cy="36834"/>
            </a:xfrm>
            <a:custGeom>
              <a:avLst/>
              <a:gdLst/>
              <a:ahLst/>
              <a:cxnLst/>
              <a:rect l="l" t="t" r="r" b="b"/>
              <a:pathLst>
                <a:path w="1208" h="1402" extrusionOk="0">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90"/>
            <p:cNvSpPr/>
            <p:nvPr/>
          </p:nvSpPr>
          <p:spPr>
            <a:xfrm>
              <a:off x="8082268" y="2869715"/>
              <a:ext cx="15869" cy="26220"/>
            </a:xfrm>
            <a:custGeom>
              <a:avLst/>
              <a:gdLst/>
              <a:ahLst/>
              <a:cxnLst/>
              <a:rect l="l" t="t" r="r" b="b"/>
              <a:pathLst>
                <a:path w="604" h="998" extrusionOk="0">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90"/>
            <p:cNvSpPr/>
            <p:nvPr/>
          </p:nvSpPr>
          <p:spPr>
            <a:xfrm>
              <a:off x="8076987" y="2874996"/>
              <a:ext cx="10588" cy="10430"/>
            </a:xfrm>
            <a:custGeom>
              <a:avLst/>
              <a:gdLst/>
              <a:ahLst/>
              <a:cxnLst/>
              <a:rect l="l" t="t" r="r" b="b"/>
              <a:pathLst>
                <a:path w="403" h="397" extrusionOk="0">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1" name="Google Shape;8771;p90"/>
          <p:cNvGrpSpPr/>
          <p:nvPr/>
        </p:nvGrpSpPr>
        <p:grpSpPr>
          <a:xfrm>
            <a:off x="2454435" y="4162138"/>
            <a:ext cx="385339" cy="388071"/>
            <a:chOff x="2454435" y="4162138"/>
            <a:chExt cx="385339" cy="388071"/>
          </a:xfrm>
        </p:grpSpPr>
        <p:sp>
          <p:nvSpPr>
            <p:cNvPr id="8772" name="Google Shape;8772;p90"/>
            <p:cNvSpPr/>
            <p:nvPr/>
          </p:nvSpPr>
          <p:spPr>
            <a:xfrm>
              <a:off x="2568511" y="4162138"/>
              <a:ext cx="184144" cy="79973"/>
            </a:xfrm>
            <a:custGeom>
              <a:avLst/>
              <a:gdLst/>
              <a:ahLst/>
              <a:cxnLst/>
              <a:rect l="l" t="t" r="r" b="b"/>
              <a:pathLst>
                <a:path w="7009" h="3044" extrusionOk="0">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90"/>
            <p:cNvSpPr/>
            <p:nvPr/>
          </p:nvSpPr>
          <p:spPr>
            <a:xfrm>
              <a:off x="2568511" y="4470236"/>
              <a:ext cx="184144" cy="79973"/>
            </a:xfrm>
            <a:custGeom>
              <a:avLst/>
              <a:gdLst/>
              <a:ahLst/>
              <a:cxnLst/>
              <a:rect l="l" t="t" r="r" b="b"/>
              <a:pathLst>
                <a:path w="7009" h="3044" extrusionOk="0">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90"/>
            <p:cNvSpPr/>
            <p:nvPr/>
          </p:nvSpPr>
          <p:spPr>
            <a:xfrm>
              <a:off x="2454435" y="4217310"/>
              <a:ext cx="385339" cy="277753"/>
            </a:xfrm>
            <a:custGeom>
              <a:avLst/>
              <a:gdLst/>
              <a:ahLst/>
              <a:cxnLst/>
              <a:rect l="l" t="t" r="r" b="b"/>
              <a:pathLst>
                <a:path w="14667" h="10572" extrusionOk="0">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90"/>
            <p:cNvSpPr/>
            <p:nvPr/>
          </p:nvSpPr>
          <p:spPr>
            <a:xfrm>
              <a:off x="2454435" y="4251386"/>
              <a:ext cx="250403" cy="243677"/>
            </a:xfrm>
            <a:custGeom>
              <a:avLst/>
              <a:gdLst/>
              <a:ahLst/>
              <a:cxnLst/>
              <a:rect l="l" t="t" r="r" b="b"/>
              <a:pathLst>
                <a:path w="9531" h="9275" extrusionOk="0">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90"/>
            <p:cNvSpPr/>
            <p:nvPr/>
          </p:nvSpPr>
          <p:spPr>
            <a:xfrm>
              <a:off x="2495420" y="4331018"/>
              <a:ext cx="31553" cy="31553"/>
            </a:xfrm>
            <a:custGeom>
              <a:avLst/>
              <a:gdLst/>
              <a:ahLst/>
              <a:cxnLst/>
              <a:rect l="l" t="t" r="r" b="b"/>
              <a:pathLst>
                <a:path w="1201" h="1201" extrusionOk="0">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90"/>
            <p:cNvSpPr/>
            <p:nvPr/>
          </p:nvSpPr>
          <p:spPr>
            <a:xfrm>
              <a:off x="2508005" y="4337218"/>
              <a:ext cx="12768" cy="12795"/>
            </a:xfrm>
            <a:custGeom>
              <a:avLst/>
              <a:gdLst/>
              <a:ahLst/>
              <a:cxnLst/>
              <a:rect l="l" t="t" r="r" b="b"/>
              <a:pathLst>
                <a:path w="486" h="487" extrusionOk="0">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90"/>
            <p:cNvSpPr/>
            <p:nvPr/>
          </p:nvSpPr>
          <p:spPr>
            <a:xfrm>
              <a:off x="2545181" y="4220227"/>
              <a:ext cx="53780" cy="271920"/>
            </a:xfrm>
            <a:custGeom>
              <a:avLst/>
              <a:gdLst/>
              <a:ahLst/>
              <a:cxnLst/>
              <a:rect l="l" t="t" r="r" b="b"/>
              <a:pathLst>
                <a:path w="2047" h="10350" extrusionOk="0">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90"/>
            <p:cNvSpPr/>
            <p:nvPr/>
          </p:nvSpPr>
          <p:spPr>
            <a:xfrm>
              <a:off x="2545181" y="4344680"/>
              <a:ext cx="53780" cy="147468"/>
            </a:xfrm>
            <a:custGeom>
              <a:avLst/>
              <a:gdLst/>
              <a:ahLst/>
              <a:cxnLst/>
              <a:rect l="l" t="t" r="r" b="b"/>
              <a:pathLst>
                <a:path w="2047" h="5613" extrusionOk="0">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90"/>
            <p:cNvSpPr/>
            <p:nvPr/>
          </p:nvSpPr>
          <p:spPr>
            <a:xfrm>
              <a:off x="2623184" y="4217678"/>
              <a:ext cx="49944" cy="277201"/>
            </a:xfrm>
            <a:custGeom>
              <a:avLst/>
              <a:gdLst/>
              <a:ahLst/>
              <a:cxnLst/>
              <a:rect l="l" t="t" r="r" b="b"/>
              <a:pathLst>
                <a:path w="1901" h="10551" extrusionOk="0">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90"/>
            <p:cNvSpPr/>
            <p:nvPr/>
          </p:nvSpPr>
          <p:spPr>
            <a:xfrm>
              <a:off x="2629542" y="4446748"/>
              <a:ext cx="43586" cy="48131"/>
            </a:xfrm>
            <a:custGeom>
              <a:avLst/>
              <a:gdLst/>
              <a:ahLst/>
              <a:cxnLst/>
              <a:rect l="l" t="t" r="r" b="b"/>
              <a:pathLst>
                <a:path w="1659" h="1832" extrusionOk="0">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90"/>
            <p:cNvSpPr/>
            <p:nvPr/>
          </p:nvSpPr>
          <p:spPr>
            <a:xfrm>
              <a:off x="2694960" y="4243925"/>
              <a:ext cx="48867" cy="224709"/>
            </a:xfrm>
            <a:custGeom>
              <a:avLst/>
              <a:gdLst/>
              <a:ahLst/>
              <a:cxnLst/>
              <a:rect l="l" t="t" r="r" b="b"/>
              <a:pathLst>
                <a:path w="1860" h="8553" extrusionOk="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3" name="Google Shape;8783;p90"/>
          <p:cNvGrpSpPr/>
          <p:nvPr/>
        </p:nvGrpSpPr>
        <p:grpSpPr>
          <a:xfrm>
            <a:off x="3601939" y="4161192"/>
            <a:ext cx="275178" cy="388912"/>
            <a:chOff x="3601939" y="4161192"/>
            <a:chExt cx="275178" cy="388912"/>
          </a:xfrm>
        </p:grpSpPr>
        <p:sp>
          <p:nvSpPr>
            <p:cNvPr id="8784" name="Google Shape;8784;p90"/>
            <p:cNvSpPr/>
            <p:nvPr/>
          </p:nvSpPr>
          <p:spPr>
            <a:xfrm>
              <a:off x="3601939" y="4161192"/>
              <a:ext cx="195546" cy="388912"/>
            </a:xfrm>
            <a:custGeom>
              <a:avLst/>
              <a:gdLst/>
              <a:ahLst/>
              <a:cxnLst/>
              <a:rect l="l" t="t" r="r" b="b"/>
              <a:pathLst>
                <a:path w="7443" h="14803" extrusionOk="0">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90"/>
            <p:cNvSpPr/>
            <p:nvPr/>
          </p:nvSpPr>
          <p:spPr>
            <a:xfrm>
              <a:off x="3630182" y="4193980"/>
              <a:ext cx="128131" cy="324597"/>
            </a:xfrm>
            <a:custGeom>
              <a:avLst/>
              <a:gdLst/>
              <a:ahLst/>
              <a:cxnLst/>
              <a:rect l="l" t="t" r="r" b="b"/>
              <a:pathLst>
                <a:path w="4877" h="12355" extrusionOk="0">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90"/>
            <p:cNvSpPr/>
            <p:nvPr/>
          </p:nvSpPr>
          <p:spPr>
            <a:xfrm>
              <a:off x="3636383" y="4193980"/>
              <a:ext cx="63448" cy="324597"/>
            </a:xfrm>
            <a:custGeom>
              <a:avLst/>
              <a:gdLst/>
              <a:ahLst/>
              <a:cxnLst/>
              <a:rect l="l" t="t" r="r" b="b"/>
              <a:pathLst>
                <a:path w="2415" h="12355" extrusionOk="0">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90"/>
            <p:cNvSpPr/>
            <p:nvPr/>
          </p:nvSpPr>
          <p:spPr>
            <a:xfrm>
              <a:off x="3679207" y="4193980"/>
              <a:ext cx="41195" cy="89326"/>
            </a:xfrm>
            <a:custGeom>
              <a:avLst/>
              <a:gdLst/>
              <a:ahLst/>
              <a:cxnLst/>
              <a:rect l="l" t="t" r="r" b="b"/>
              <a:pathLst>
                <a:path w="1568" h="3400" extrusionOk="0">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90"/>
            <p:cNvSpPr/>
            <p:nvPr/>
          </p:nvSpPr>
          <p:spPr>
            <a:xfrm>
              <a:off x="3679207" y="4368010"/>
              <a:ext cx="41195" cy="11875"/>
            </a:xfrm>
            <a:custGeom>
              <a:avLst/>
              <a:gdLst/>
              <a:ahLst/>
              <a:cxnLst/>
              <a:rect l="l" t="t" r="r" b="b"/>
              <a:pathLst>
                <a:path w="1568" h="452" extrusionOk="0">
                  <a:moveTo>
                    <a:pt x="0" y="1"/>
                  </a:moveTo>
                  <a:lnTo>
                    <a:pt x="0" y="452"/>
                  </a:lnTo>
                  <a:lnTo>
                    <a:pt x="1568" y="452"/>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90"/>
            <p:cNvSpPr/>
            <p:nvPr/>
          </p:nvSpPr>
          <p:spPr>
            <a:xfrm>
              <a:off x="3679207" y="4322637"/>
              <a:ext cx="41195" cy="12059"/>
            </a:xfrm>
            <a:custGeom>
              <a:avLst/>
              <a:gdLst/>
              <a:ahLst/>
              <a:cxnLst/>
              <a:rect l="l" t="t" r="r" b="b"/>
              <a:pathLst>
                <a:path w="1568" h="459" extrusionOk="0">
                  <a:moveTo>
                    <a:pt x="0" y="1"/>
                  </a:moveTo>
                  <a:lnTo>
                    <a:pt x="0" y="458"/>
                  </a:lnTo>
                  <a:lnTo>
                    <a:pt x="1568" y="458"/>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90"/>
            <p:cNvSpPr/>
            <p:nvPr/>
          </p:nvSpPr>
          <p:spPr>
            <a:xfrm>
              <a:off x="3679207" y="4277448"/>
              <a:ext cx="41195" cy="11875"/>
            </a:xfrm>
            <a:custGeom>
              <a:avLst/>
              <a:gdLst/>
              <a:ahLst/>
              <a:cxnLst/>
              <a:rect l="l" t="t" r="r" b="b"/>
              <a:pathLst>
                <a:path w="1568" h="452" extrusionOk="0">
                  <a:moveTo>
                    <a:pt x="0" y="1"/>
                  </a:moveTo>
                  <a:lnTo>
                    <a:pt x="0" y="451"/>
                  </a:lnTo>
                  <a:lnTo>
                    <a:pt x="1568" y="451"/>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90"/>
            <p:cNvSpPr/>
            <p:nvPr/>
          </p:nvSpPr>
          <p:spPr>
            <a:xfrm>
              <a:off x="3679207" y="4232076"/>
              <a:ext cx="41195" cy="11875"/>
            </a:xfrm>
            <a:custGeom>
              <a:avLst/>
              <a:gdLst/>
              <a:ahLst/>
              <a:cxnLst/>
              <a:rect l="l" t="t" r="r" b="b"/>
              <a:pathLst>
                <a:path w="1568" h="452" extrusionOk="0">
                  <a:moveTo>
                    <a:pt x="0" y="0"/>
                  </a:moveTo>
                  <a:lnTo>
                    <a:pt x="0" y="451"/>
                  </a:lnTo>
                  <a:lnTo>
                    <a:pt x="1568" y="451"/>
                  </a:lnTo>
                  <a:lnTo>
                    <a:pt x="1568" y="0"/>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90"/>
            <p:cNvSpPr/>
            <p:nvPr/>
          </p:nvSpPr>
          <p:spPr>
            <a:xfrm>
              <a:off x="3811489" y="4211846"/>
              <a:ext cx="65629" cy="111921"/>
            </a:xfrm>
            <a:custGeom>
              <a:avLst/>
              <a:gdLst/>
              <a:ahLst/>
              <a:cxnLst/>
              <a:rect l="l" t="t" r="r" b="b"/>
              <a:pathLst>
                <a:path w="2498" h="4260" extrusionOk="0">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90"/>
            <p:cNvSpPr/>
            <p:nvPr/>
          </p:nvSpPr>
          <p:spPr>
            <a:xfrm>
              <a:off x="3774497" y="4175485"/>
              <a:ext cx="45241" cy="38936"/>
            </a:xfrm>
            <a:custGeom>
              <a:avLst/>
              <a:gdLst/>
              <a:ahLst/>
              <a:cxnLst/>
              <a:rect l="l" t="t" r="r" b="b"/>
              <a:pathLst>
                <a:path w="1722" h="1482" extrusionOk="0">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4" name="Google Shape;8794;p90"/>
          <p:cNvGrpSpPr/>
          <p:nvPr/>
        </p:nvGrpSpPr>
        <p:grpSpPr>
          <a:xfrm>
            <a:off x="836023" y="3215146"/>
            <a:ext cx="375802" cy="371677"/>
            <a:chOff x="836023" y="3215146"/>
            <a:chExt cx="375802" cy="371677"/>
          </a:xfrm>
        </p:grpSpPr>
        <p:sp>
          <p:nvSpPr>
            <p:cNvPr id="8795" name="Google Shape;8795;p90"/>
            <p:cNvSpPr/>
            <p:nvPr/>
          </p:nvSpPr>
          <p:spPr>
            <a:xfrm>
              <a:off x="907274" y="3284847"/>
              <a:ext cx="232748" cy="231645"/>
            </a:xfrm>
            <a:custGeom>
              <a:avLst/>
              <a:gdLst/>
              <a:ahLst/>
              <a:cxnLst/>
              <a:rect l="l" t="t" r="r" b="b"/>
              <a:pathLst>
                <a:path w="8859" h="8817" extrusionOk="0">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90"/>
            <p:cNvSpPr/>
            <p:nvPr/>
          </p:nvSpPr>
          <p:spPr>
            <a:xfrm>
              <a:off x="953198" y="3284847"/>
              <a:ext cx="186456" cy="221976"/>
            </a:xfrm>
            <a:custGeom>
              <a:avLst/>
              <a:gdLst/>
              <a:ahLst/>
              <a:cxnLst/>
              <a:rect l="l" t="t" r="r" b="b"/>
              <a:pathLst>
                <a:path w="7097" h="8449" extrusionOk="0">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90"/>
            <p:cNvSpPr/>
            <p:nvPr/>
          </p:nvSpPr>
          <p:spPr>
            <a:xfrm>
              <a:off x="936437" y="3313799"/>
              <a:ext cx="175159" cy="174791"/>
            </a:xfrm>
            <a:custGeom>
              <a:avLst/>
              <a:gdLst/>
              <a:ahLst/>
              <a:cxnLst/>
              <a:rect l="l" t="t" r="r" b="b"/>
              <a:pathLst>
                <a:path w="6667" h="6653" extrusionOk="0">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90"/>
            <p:cNvSpPr/>
            <p:nvPr/>
          </p:nvSpPr>
          <p:spPr>
            <a:xfrm>
              <a:off x="947550" y="3313799"/>
              <a:ext cx="164045" cy="174791"/>
            </a:xfrm>
            <a:custGeom>
              <a:avLst/>
              <a:gdLst/>
              <a:ahLst/>
              <a:cxnLst/>
              <a:rect l="l" t="t" r="r" b="b"/>
              <a:pathLst>
                <a:path w="6244" h="6653" extrusionOk="0">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90"/>
            <p:cNvSpPr/>
            <p:nvPr/>
          </p:nvSpPr>
          <p:spPr>
            <a:xfrm>
              <a:off x="1017724" y="3215146"/>
              <a:ext cx="12585" cy="48578"/>
            </a:xfrm>
            <a:custGeom>
              <a:avLst/>
              <a:gdLst/>
              <a:ahLst/>
              <a:cxnLst/>
              <a:rect l="l" t="t" r="r" b="b"/>
              <a:pathLst>
                <a:path w="479" h="1849" extrusionOk="0">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90"/>
            <p:cNvSpPr/>
            <p:nvPr/>
          </p:nvSpPr>
          <p:spPr>
            <a:xfrm>
              <a:off x="1017724" y="3538219"/>
              <a:ext cx="12585" cy="48604"/>
            </a:xfrm>
            <a:custGeom>
              <a:avLst/>
              <a:gdLst/>
              <a:ahLst/>
              <a:cxnLst/>
              <a:rect l="l" t="t" r="r" b="b"/>
              <a:pathLst>
                <a:path w="479" h="1850" extrusionOk="0">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90"/>
            <p:cNvSpPr/>
            <p:nvPr/>
          </p:nvSpPr>
          <p:spPr>
            <a:xfrm>
              <a:off x="925901" y="3238975"/>
              <a:ext cx="34259" cy="43875"/>
            </a:xfrm>
            <a:custGeom>
              <a:avLst/>
              <a:gdLst/>
              <a:ahLst/>
              <a:cxnLst/>
              <a:rect l="l" t="t" r="r" b="b"/>
              <a:pathLst>
                <a:path w="1304" h="1670" extrusionOk="0">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90"/>
            <p:cNvSpPr/>
            <p:nvPr/>
          </p:nvSpPr>
          <p:spPr>
            <a:xfrm>
              <a:off x="1087556" y="3518961"/>
              <a:ext cx="34049" cy="43796"/>
            </a:xfrm>
            <a:custGeom>
              <a:avLst/>
              <a:gdLst/>
              <a:ahLst/>
              <a:cxnLst/>
              <a:rect l="l" t="t" r="r" b="b"/>
              <a:pathLst>
                <a:path w="1296" h="1667" extrusionOk="0">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90"/>
            <p:cNvSpPr/>
            <p:nvPr/>
          </p:nvSpPr>
          <p:spPr>
            <a:xfrm>
              <a:off x="859274" y="3304788"/>
              <a:ext cx="49130" cy="30739"/>
            </a:xfrm>
            <a:custGeom>
              <a:avLst/>
              <a:gdLst/>
              <a:ahLst/>
              <a:cxnLst/>
              <a:rect l="l" t="t" r="r" b="b"/>
              <a:pathLst>
                <a:path w="1870" h="1170" extrusionOk="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90"/>
            <p:cNvSpPr/>
            <p:nvPr/>
          </p:nvSpPr>
          <p:spPr>
            <a:xfrm>
              <a:off x="1139103" y="3466311"/>
              <a:ext cx="49024" cy="30660"/>
            </a:xfrm>
            <a:custGeom>
              <a:avLst/>
              <a:gdLst/>
              <a:ahLst/>
              <a:cxnLst/>
              <a:rect l="l" t="t" r="r" b="b"/>
              <a:pathLst>
                <a:path w="1866" h="1167" extrusionOk="0">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90"/>
            <p:cNvSpPr/>
            <p:nvPr/>
          </p:nvSpPr>
          <p:spPr>
            <a:xfrm>
              <a:off x="836023" y="3394719"/>
              <a:ext cx="52703" cy="12611"/>
            </a:xfrm>
            <a:custGeom>
              <a:avLst/>
              <a:gdLst/>
              <a:ahLst/>
              <a:cxnLst/>
              <a:rect l="l" t="t" r="r" b="b"/>
              <a:pathLst>
                <a:path w="2006" h="480" extrusionOk="0">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90"/>
            <p:cNvSpPr/>
            <p:nvPr/>
          </p:nvSpPr>
          <p:spPr>
            <a:xfrm>
              <a:off x="1159122" y="3394719"/>
              <a:ext cx="52703" cy="12611"/>
            </a:xfrm>
            <a:custGeom>
              <a:avLst/>
              <a:gdLst/>
              <a:ahLst/>
              <a:cxnLst/>
              <a:rect l="l" t="t" r="r" b="b"/>
              <a:pathLst>
                <a:path w="2006" h="480" extrusionOk="0">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90"/>
            <p:cNvSpPr/>
            <p:nvPr/>
          </p:nvSpPr>
          <p:spPr>
            <a:xfrm>
              <a:off x="859721" y="3466311"/>
              <a:ext cx="49182" cy="30660"/>
            </a:xfrm>
            <a:custGeom>
              <a:avLst/>
              <a:gdLst/>
              <a:ahLst/>
              <a:cxnLst/>
              <a:rect l="l" t="t" r="r" b="b"/>
              <a:pathLst>
                <a:path w="1872" h="1167" extrusionOk="0">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90"/>
            <p:cNvSpPr/>
            <p:nvPr/>
          </p:nvSpPr>
          <p:spPr>
            <a:xfrm>
              <a:off x="1139628" y="3304840"/>
              <a:ext cx="49024" cy="30686"/>
            </a:xfrm>
            <a:custGeom>
              <a:avLst/>
              <a:gdLst/>
              <a:ahLst/>
              <a:cxnLst/>
              <a:rect l="l" t="t" r="r" b="b"/>
              <a:pathLst>
                <a:path w="1866" h="1168" extrusionOk="0">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90"/>
            <p:cNvSpPr/>
            <p:nvPr/>
          </p:nvSpPr>
          <p:spPr>
            <a:xfrm>
              <a:off x="926427" y="3518961"/>
              <a:ext cx="34075" cy="43796"/>
            </a:xfrm>
            <a:custGeom>
              <a:avLst/>
              <a:gdLst/>
              <a:ahLst/>
              <a:cxnLst/>
              <a:rect l="l" t="t" r="r" b="b"/>
              <a:pathLst>
                <a:path w="1297" h="1667" extrusionOk="0">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90"/>
            <p:cNvSpPr/>
            <p:nvPr/>
          </p:nvSpPr>
          <p:spPr>
            <a:xfrm>
              <a:off x="1087871" y="3239106"/>
              <a:ext cx="34233" cy="43744"/>
            </a:xfrm>
            <a:custGeom>
              <a:avLst/>
              <a:gdLst/>
              <a:ahLst/>
              <a:cxnLst/>
              <a:rect l="l" t="t" r="r" b="b"/>
              <a:pathLst>
                <a:path w="1303" h="1665" extrusionOk="0">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1" name="Google Shape;8811;p90"/>
          <p:cNvGrpSpPr/>
          <p:nvPr/>
        </p:nvGrpSpPr>
        <p:grpSpPr>
          <a:xfrm>
            <a:off x="1356297" y="3210890"/>
            <a:ext cx="431368" cy="380189"/>
            <a:chOff x="1356297" y="3210890"/>
            <a:chExt cx="431368" cy="380189"/>
          </a:xfrm>
        </p:grpSpPr>
        <p:sp>
          <p:nvSpPr>
            <p:cNvPr id="8812" name="Google Shape;8812;p90"/>
            <p:cNvSpPr/>
            <p:nvPr/>
          </p:nvSpPr>
          <p:spPr>
            <a:xfrm>
              <a:off x="1418432" y="3271343"/>
              <a:ext cx="191369" cy="190843"/>
            </a:xfrm>
            <a:custGeom>
              <a:avLst/>
              <a:gdLst/>
              <a:ahLst/>
              <a:cxnLst/>
              <a:rect l="l" t="t" r="r" b="b"/>
              <a:pathLst>
                <a:path w="7284" h="7264" extrusionOk="0">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90"/>
            <p:cNvSpPr/>
            <p:nvPr/>
          </p:nvSpPr>
          <p:spPr>
            <a:xfrm>
              <a:off x="1462543" y="3271159"/>
              <a:ext cx="147257" cy="177523"/>
            </a:xfrm>
            <a:custGeom>
              <a:avLst/>
              <a:gdLst/>
              <a:ahLst/>
              <a:cxnLst/>
              <a:rect l="l" t="t" r="r" b="b"/>
              <a:pathLst>
                <a:path w="5605" h="6757" extrusionOk="0">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90"/>
            <p:cNvSpPr/>
            <p:nvPr/>
          </p:nvSpPr>
          <p:spPr>
            <a:xfrm>
              <a:off x="1442681" y="3295408"/>
              <a:ext cx="144000" cy="143264"/>
            </a:xfrm>
            <a:custGeom>
              <a:avLst/>
              <a:gdLst/>
              <a:ahLst/>
              <a:cxnLst/>
              <a:rect l="l" t="t" r="r" b="b"/>
              <a:pathLst>
                <a:path w="5481" h="5453" extrusionOk="0">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90"/>
            <p:cNvSpPr/>
            <p:nvPr/>
          </p:nvSpPr>
          <p:spPr>
            <a:xfrm>
              <a:off x="1454346" y="3295225"/>
              <a:ext cx="132335" cy="143448"/>
            </a:xfrm>
            <a:custGeom>
              <a:avLst/>
              <a:gdLst/>
              <a:ahLst/>
              <a:cxnLst/>
              <a:rect l="l" t="t" r="r" b="b"/>
              <a:pathLst>
                <a:path w="5037" h="5460" extrusionOk="0">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90"/>
            <p:cNvSpPr/>
            <p:nvPr/>
          </p:nvSpPr>
          <p:spPr>
            <a:xfrm>
              <a:off x="1506996" y="3210890"/>
              <a:ext cx="14608" cy="44453"/>
            </a:xfrm>
            <a:custGeom>
              <a:avLst/>
              <a:gdLst/>
              <a:ahLst/>
              <a:cxnLst/>
              <a:rect l="l" t="t" r="r" b="b"/>
              <a:pathLst>
                <a:path w="556" h="1692" extrusionOk="0">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90"/>
            <p:cNvSpPr/>
            <p:nvPr/>
          </p:nvSpPr>
          <p:spPr>
            <a:xfrm>
              <a:off x="1430307" y="3230489"/>
              <a:ext cx="33892" cy="40696"/>
            </a:xfrm>
            <a:custGeom>
              <a:avLst/>
              <a:gdLst/>
              <a:ahLst/>
              <a:cxnLst/>
              <a:rect l="l" t="t" r="r" b="b"/>
              <a:pathLst>
                <a:path w="1290" h="1549" extrusionOk="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90"/>
            <p:cNvSpPr/>
            <p:nvPr/>
          </p:nvSpPr>
          <p:spPr>
            <a:xfrm>
              <a:off x="1374872" y="3284768"/>
              <a:ext cx="47002" cy="29793"/>
            </a:xfrm>
            <a:custGeom>
              <a:avLst/>
              <a:gdLst/>
              <a:ahLst/>
              <a:cxnLst/>
              <a:rect l="l" t="t" r="r" b="b"/>
              <a:pathLst>
                <a:path w="1789" h="1134" extrusionOk="0">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90"/>
            <p:cNvSpPr/>
            <p:nvPr/>
          </p:nvSpPr>
          <p:spPr>
            <a:xfrm>
              <a:off x="1356297" y="3359198"/>
              <a:ext cx="49235" cy="14581"/>
            </a:xfrm>
            <a:custGeom>
              <a:avLst/>
              <a:gdLst/>
              <a:ahLst/>
              <a:cxnLst/>
              <a:rect l="l" t="t" r="r" b="b"/>
              <a:pathLst>
                <a:path w="1874" h="555" extrusionOk="0">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90"/>
            <p:cNvSpPr/>
            <p:nvPr/>
          </p:nvSpPr>
          <p:spPr>
            <a:xfrm>
              <a:off x="1375686" y="3418311"/>
              <a:ext cx="46476" cy="29478"/>
            </a:xfrm>
            <a:custGeom>
              <a:avLst/>
              <a:gdLst/>
              <a:ahLst/>
              <a:cxnLst/>
              <a:rect l="l" t="t" r="r" b="b"/>
              <a:pathLst>
                <a:path w="1769" h="1122" extrusionOk="0">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90"/>
            <p:cNvSpPr/>
            <p:nvPr/>
          </p:nvSpPr>
          <p:spPr>
            <a:xfrm>
              <a:off x="1606701" y="3284689"/>
              <a:ext cx="46870" cy="29872"/>
            </a:xfrm>
            <a:custGeom>
              <a:avLst/>
              <a:gdLst/>
              <a:ahLst/>
              <a:cxnLst/>
              <a:rect l="l" t="t" r="r" b="b"/>
              <a:pathLst>
                <a:path w="1784" h="1137" extrusionOk="0">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90"/>
            <p:cNvSpPr/>
            <p:nvPr/>
          </p:nvSpPr>
          <p:spPr>
            <a:xfrm>
              <a:off x="1564402" y="3230857"/>
              <a:ext cx="33419" cy="40328"/>
            </a:xfrm>
            <a:custGeom>
              <a:avLst/>
              <a:gdLst/>
              <a:ahLst/>
              <a:cxnLst/>
              <a:rect l="l" t="t" r="r" b="b"/>
              <a:pathLst>
                <a:path w="1272" h="1535" extrusionOk="0">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90"/>
            <p:cNvSpPr/>
            <p:nvPr/>
          </p:nvSpPr>
          <p:spPr>
            <a:xfrm>
              <a:off x="1360317" y="3362587"/>
              <a:ext cx="427348" cy="228492"/>
            </a:xfrm>
            <a:custGeom>
              <a:avLst/>
              <a:gdLst/>
              <a:ahLst/>
              <a:cxnLst/>
              <a:rect l="l" t="t" r="r" b="b"/>
              <a:pathLst>
                <a:path w="16266" h="8697" extrusionOk="0">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90"/>
            <p:cNvSpPr/>
            <p:nvPr/>
          </p:nvSpPr>
          <p:spPr>
            <a:xfrm>
              <a:off x="1360317" y="3431264"/>
              <a:ext cx="216512" cy="159737"/>
            </a:xfrm>
            <a:custGeom>
              <a:avLst/>
              <a:gdLst/>
              <a:ahLst/>
              <a:cxnLst/>
              <a:rect l="l" t="t" r="r" b="b"/>
              <a:pathLst>
                <a:path w="8241" h="6080" extrusionOk="0">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5" name="Google Shape;8825;p90"/>
          <p:cNvGrpSpPr/>
          <p:nvPr/>
        </p:nvGrpSpPr>
        <p:grpSpPr>
          <a:xfrm>
            <a:off x="1903737" y="3215540"/>
            <a:ext cx="411874" cy="370731"/>
            <a:chOff x="1903737" y="3215540"/>
            <a:chExt cx="411874" cy="370731"/>
          </a:xfrm>
        </p:grpSpPr>
        <p:sp>
          <p:nvSpPr>
            <p:cNvPr id="8826" name="Google Shape;8826;p90"/>
            <p:cNvSpPr/>
            <p:nvPr/>
          </p:nvSpPr>
          <p:spPr>
            <a:xfrm>
              <a:off x="2115940" y="3285661"/>
              <a:ext cx="77451" cy="75271"/>
            </a:xfrm>
            <a:custGeom>
              <a:avLst/>
              <a:gdLst/>
              <a:ahLst/>
              <a:cxnLst/>
              <a:rect l="l" t="t" r="r" b="b"/>
              <a:pathLst>
                <a:path w="2948" h="2865" extrusionOk="0">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90"/>
            <p:cNvSpPr/>
            <p:nvPr/>
          </p:nvSpPr>
          <p:spPr>
            <a:xfrm>
              <a:off x="2116939" y="3285425"/>
              <a:ext cx="44663" cy="74798"/>
            </a:xfrm>
            <a:custGeom>
              <a:avLst/>
              <a:gdLst/>
              <a:ahLst/>
              <a:cxnLst/>
              <a:rect l="l" t="t" r="r" b="b"/>
              <a:pathLst>
                <a:path w="1700" h="2847" extrusionOk="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90"/>
            <p:cNvSpPr/>
            <p:nvPr/>
          </p:nvSpPr>
          <p:spPr>
            <a:xfrm>
              <a:off x="2200407" y="3381609"/>
              <a:ext cx="28453" cy="28453"/>
            </a:xfrm>
            <a:custGeom>
              <a:avLst/>
              <a:gdLst/>
              <a:ahLst/>
              <a:cxnLst/>
              <a:rect l="l" t="t" r="r" b="b"/>
              <a:pathLst>
                <a:path w="1083" h="1083" extrusionOk="0">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90"/>
            <p:cNvSpPr/>
            <p:nvPr/>
          </p:nvSpPr>
          <p:spPr>
            <a:xfrm>
              <a:off x="1942174" y="3547073"/>
              <a:ext cx="28453" cy="28453"/>
            </a:xfrm>
            <a:custGeom>
              <a:avLst/>
              <a:gdLst/>
              <a:ahLst/>
              <a:cxnLst/>
              <a:rect l="l" t="t" r="r" b="b"/>
              <a:pathLst>
                <a:path w="1083" h="1083" extrusionOk="0">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90"/>
            <p:cNvSpPr/>
            <p:nvPr/>
          </p:nvSpPr>
          <p:spPr>
            <a:xfrm>
              <a:off x="1903737" y="3215540"/>
              <a:ext cx="411874" cy="370731"/>
            </a:xfrm>
            <a:custGeom>
              <a:avLst/>
              <a:gdLst/>
              <a:ahLst/>
              <a:cxnLst/>
              <a:rect l="l" t="t" r="r" b="b"/>
              <a:pathLst>
                <a:path w="15677" h="14111" extrusionOk="0">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90"/>
            <p:cNvSpPr/>
            <p:nvPr/>
          </p:nvSpPr>
          <p:spPr>
            <a:xfrm>
              <a:off x="1920867" y="3246752"/>
              <a:ext cx="360275" cy="338889"/>
            </a:xfrm>
            <a:custGeom>
              <a:avLst/>
              <a:gdLst/>
              <a:ahLst/>
              <a:cxnLst/>
              <a:rect l="l" t="t" r="r" b="b"/>
              <a:pathLst>
                <a:path w="13713" h="12899" extrusionOk="0">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90"/>
            <p:cNvSpPr/>
            <p:nvPr/>
          </p:nvSpPr>
          <p:spPr>
            <a:xfrm>
              <a:off x="2146285" y="3395822"/>
              <a:ext cx="16972" cy="16972"/>
            </a:xfrm>
            <a:custGeom>
              <a:avLst/>
              <a:gdLst/>
              <a:ahLst/>
              <a:cxnLst/>
              <a:rect l="l" t="t" r="r" b="b"/>
              <a:pathLst>
                <a:path w="646" h="646" extrusionOk="0">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90"/>
            <p:cNvSpPr/>
            <p:nvPr/>
          </p:nvSpPr>
          <p:spPr>
            <a:xfrm>
              <a:off x="1925228" y="3497497"/>
              <a:ext cx="16972" cy="16972"/>
            </a:xfrm>
            <a:custGeom>
              <a:avLst/>
              <a:gdLst/>
              <a:ahLst/>
              <a:cxnLst/>
              <a:rect l="l" t="t" r="r" b="b"/>
              <a:pathLst>
                <a:path w="646" h="646" extrusionOk="0">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90"/>
            <p:cNvSpPr/>
            <p:nvPr/>
          </p:nvSpPr>
          <p:spPr>
            <a:xfrm>
              <a:off x="2200407" y="3265169"/>
              <a:ext cx="16972" cy="16972"/>
            </a:xfrm>
            <a:custGeom>
              <a:avLst/>
              <a:gdLst/>
              <a:ahLst/>
              <a:cxnLst/>
              <a:rect l="l" t="t" r="r" b="b"/>
              <a:pathLst>
                <a:path w="646" h="646" extrusionOk="0">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5" name="Google Shape;8835;p90"/>
          <p:cNvGrpSpPr/>
          <p:nvPr/>
        </p:nvGrpSpPr>
        <p:grpSpPr>
          <a:xfrm>
            <a:off x="2468465" y="3248854"/>
            <a:ext cx="397818" cy="304078"/>
            <a:chOff x="2468465" y="3248854"/>
            <a:chExt cx="397818" cy="304078"/>
          </a:xfrm>
        </p:grpSpPr>
        <p:sp>
          <p:nvSpPr>
            <p:cNvPr id="8836" name="Google Shape;8836;p90"/>
            <p:cNvSpPr/>
            <p:nvPr/>
          </p:nvSpPr>
          <p:spPr>
            <a:xfrm>
              <a:off x="2488511" y="3248854"/>
              <a:ext cx="182988" cy="99967"/>
            </a:xfrm>
            <a:custGeom>
              <a:avLst/>
              <a:gdLst/>
              <a:ahLst/>
              <a:cxnLst/>
              <a:rect l="l" t="t" r="r" b="b"/>
              <a:pathLst>
                <a:path w="6965" h="3805" extrusionOk="0">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90"/>
            <p:cNvSpPr/>
            <p:nvPr/>
          </p:nvSpPr>
          <p:spPr>
            <a:xfrm>
              <a:off x="2468465" y="3303448"/>
              <a:ext cx="397818" cy="211389"/>
            </a:xfrm>
            <a:custGeom>
              <a:avLst/>
              <a:gdLst/>
              <a:ahLst/>
              <a:cxnLst/>
              <a:rect l="l" t="t" r="r" b="b"/>
              <a:pathLst>
                <a:path w="15142" h="8046" extrusionOk="0">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90"/>
            <p:cNvSpPr/>
            <p:nvPr/>
          </p:nvSpPr>
          <p:spPr>
            <a:xfrm>
              <a:off x="2473930" y="3387073"/>
              <a:ext cx="138141" cy="127763"/>
            </a:xfrm>
            <a:custGeom>
              <a:avLst/>
              <a:gdLst/>
              <a:ahLst/>
              <a:cxnLst/>
              <a:rect l="l" t="t" r="r" b="b"/>
              <a:pathLst>
                <a:path w="5258" h="4863" extrusionOk="0">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90"/>
            <p:cNvSpPr/>
            <p:nvPr/>
          </p:nvSpPr>
          <p:spPr>
            <a:xfrm>
              <a:off x="2488327" y="3279382"/>
              <a:ext cx="55409" cy="69438"/>
            </a:xfrm>
            <a:custGeom>
              <a:avLst/>
              <a:gdLst/>
              <a:ahLst/>
              <a:cxnLst/>
              <a:rect l="l" t="t" r="r" b="b"/>
              <a:pathLst>
                <a:path w="2109" h="2643" extrusionOk="0">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90"/>
            <p:cNvSpPr/>
            <p:nvPr/>
          </p:nvSpPr>
          <p:spPr>
            <a:xfrm>
              <a:off x="2603663" y="3420807"/>
              <a:ext cx="246226" cy="132124"/>
            </a:xfrm>
            <a:custGeom>
              <a:avLst/>
              <a:gdLst/>
              <a:ahLst/>
              <a:cxnLst/>
              <a:rect l="l" t="t" r="r" b="b"/>
              <a:pathLst>
                <a:path w="9372" h="5029" extrusionOk="0">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90"/>
            <p:cNvSpPr/>
            <p:nvPr/>
          </p:nvSpPr>
          <p:spPr>
            <a:xfrm>
              <a:off x="2603847" y="3422594"/>
              <a:ext cx="143264" cy="130338"/>
            </a:xfrm>
            <a:custGeom>
              <a:avLst/>
              <a:gdLst/>
              <a:ahLst/>
              <a:cxnLst/>
              <a:rect l="l" t="t" r="r" b="b"/>
              <a:pathLst>
                <a:path w="5453" h="4961" extrusionOk="0">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2" name="Google Shape;8842;p90"/>
          <p:cNvGrpSpPr/>
          <p:nvPr/>
        </p:nvGrpSpPr>
        <p:grpSpPr>
          <a:xfrm>
            <a:off x="3017166" y="3216013"/>
            <a:ext cx="394376" cy="369812"/>
            <a:chOff x="3017166" y="3216013"/>
            <a:chExt cx="394376" cy="369812"/>
          </a:xfrm>
        </p:grpSpPr>
        <p:sp>
          <p:nvSpPr>
            <p:cNvPr id="8843" name="Google Shape;8843;p90"/>
            <p:cNvSpPr/>
            <p:nvPr/>
          </p:nvSpPr>
          <p:spPr>
            <a:xfrm>
              <a:off x="3017166" y="3216013"/>
              <a:ext cx="394376" cy="369812"/>
            </a:xfrm>
            <a:custGeom>
              <a:avLst/>
              <a:gdLst/>
              <a:ahLst/>
              <a:cxnLst/>
              <a:rect l="l" t="t" r="r" b="b"/>
              <a:pathLst>
                <a:path w="15011"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90"/>
            <p:cNvSpPr/>
            <p:nvPr/>
          </p:nvSpPr>
          <p:spPr>
            <a:xfrm>
              <a:off x="3017166" y="3216013"/>
              <a:ext cx="231093" cy="369812"/>
            </a:xfrm>
            <a:custGeom>
              <a:avLst/>
              <a:gdLst/>
              <a:ahLst/>
              <a:cxnLst/>
              <a:rect l="l" t="t" r="r" b="b"/>
              <a:pathLst>
                <a:path w="8796"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5" name="Google Shape;8845;p90"/>
          <p:cNvGrpSpPr/>
          <p:nvPr/>
        </p:nvGrpSpPr>
        <p:grpSpPr>
          <a:xfrm>
            <a:off x="4210043" y="3213228"/>
            <a:ext cx="199014" cy="375408"/>
            <a:chOff x="4210043" y="3213228"/>
            <a:chExt cx="199014" cy="375408"/>
          </a:xfrm>
        </p:grpSpPr>
        <p:sp>
          <p:nvSpPr>
            <p:cNvPr id="8846" name="Google Shape;8846;p90"/>
            <p:cNvSpPr/>
            <p:nvPr/>
          </p:nvSpPr>
          <p:spPr>
            <a:xfrm>
              <a:off x="4295875" y="3440091"/>
              <a:ext cx="27350" cy="148545"/>
            </a:xfrm>
            <a:custGeom>
              <a:avLst/>
              <a:gdLst/>
              <a:ahLst/>
              <a:cxnLst/>
              <a:rect l="l" t="t" r="r" b="b"/>
              <a:pathLst>
                <a:path w="1041" h="5654" extrusionOk="0">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90"/>
            <p:cNvSpPr/>
            <p:nvPr/>
          </p:nvSpPr>
          <p:spPr>
            <a:xfrm>
              <a:off x="4299684" y="3447264"/>
              <a:ext cx="84781" cy="139849"/>
            </a:xfrm>
            <a:custGeom>
              <a:avLst/>
              <a:gdLst/>
              <a:ahLst/>
              <a:cxnLst/>
              <a:rect l="l" t="t" r="r" b="b"/>
              <a:pathLst>
                <a:path w="3227" h="5323" extrusionOk="0">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90"/>
            <p:cNvSpPr/>
            <p:nvPr/>
          </p:nvSpPr>
          <p:spPr>
            <a:xfrm>
              <a:off x="4234450" y="3447158"/>
              <a:ext cx="84965" cy="139954"/>
            </a:xfrm>
            <a:custGeom>
              <a:avLst/>
              <a:gdLst/>
              <a:ahLst/>
              <a:cxnLst/>
              <a:rect l="l" t="t" r="r" b="b"/>
              <a:pathLst>
                <a:path w="3234" h="5327" extrusionOk="0">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90"/>
            <p:cNvSpPr/>
            <p:nvPr/>
          </p:nvSpPr>
          <p:spPr>
            <a:xfrm>
              <a:off x="4294036" y="3213228"/>
              <a:ext cx="30844" cy="42667"/>
            </a:xfrm>
            <a:custGeom>
              <a:avLst/>
              <a:gdLst/>
              <a:ahLst/>
              <a:cxnLst/>
              <a:rect l="l" t="t" r="r" b="b"/>
              <a:pathLst>
                <a:path w="1174" h="1624" extrusionOk="0">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90"/>
            <p:cNvSpPr/>
            <p:nvPr/>
          </p:nvSpPr>
          <p:spPr>
            <a:xfrm>
              <a:off x="4229721" y="3254581"/>
              <a:ext cx="159474" cy="193392"/>
            </a:xfrm>
            <a:custGeom>
              <a:avLst/>
              <a:gdLst/>
              <a:ahLst/>
              <a:cxnLst/>
              <a:rect l="l" t="t" r="r" b="b"/>
              <a:pathLst>
                <a:path w="6070" h="7361" extrusionOk="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90"/>
            <p:cNvSpPr/>
            <p:nvPr/>
          </p:nvSpPr>
          <p:spPr>
            <a:xfrm>
              <a:off x="4253418" y="3254581"/>
              <a:ext cx="135776" cy="193392"/>
            </a:xfrm>
            <a:custGeom>
              <a:avLst/>
              <a:gdLst/>
              <a:ahLst/>
              <a:cxnLst/>
              <a:rect l="l" t="t" r="r" b="b"/>
              <a:pathLst>
                <a:path w="5168" h="7361" extrusionOk="0">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90"/>
            <p:cNvSpPr/>
            <p:nvPr/>
          </p:nvSpPr>
          <p:spPr>
            <a:xfrm>
              <a:off x="4210043" y="3237635"/>
              <a:ext cx="199014" cy="31737"/>
            </a:xfrm>
            <a:custGeom>
              <a:avLst/>
              <a:gdLst/>
              <a:ahLst/>
              <a:cxnLst/>
              <a:rect l="l" t="t" r="r" b="b"/>
              <a:pathLst>
                <a:path w="7575" h="1208" extrusionOk="0">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90"/>
            <p:cNvSpPr/>
            <p:nvPr/>
          </p:nvSpPr>
          <p:spPr>
            <a:xfrm>
              <a:off x="4210043" y="3432998"/>
              <a:ext cx="199014" cy="31737"/>
            </a:xfrm>
            <a:custGeom>
              <a:avLst/>
              <a:gdLst/>
              <a:ahLst/>
              <a:cxnLst/>
              <a:rect l="l" t="t" r="r" b="b"/>
              <a:pathLst>
                <a:path w="7575" h="1208" extrusionOk="0">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90"/>
            <p:cNvSpPr/>
            <p:nvPr/>
          </p:nvSpPr>
          <p:spPr>
            <a:xfrm>
              <a:off x="4238286" y="3237635"/>
              <a:ext cx="170771" cy="31737"/>
            </a:xfrm>
            <a:custGeom>
              <a:avLst/>
              <a:gdLst/>
              <a:ahLst/>
              <a:cxnLst/>
              <a:rect l="l" t="t" r="r" b="b"/>
              <a:pathLst>
                <a:path w="6500" h="1208" extrusionOk="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90"/>
            <p:cNvSpPr/>
            <p:nvPr/>
          </p:nvSpPr>
          <p:spPr>
            <a:xfrm>
              <a:off x="4238286" y="3432998"/>
              <a:ext cx="170771" cy="31737"/>
            </a:xfrm>
            <a:custGeom>
              <a:avLst/>
              <a:gdLst/>
              <a:ahLst/>
              <a:cxnLst/>
              <a:rect l="l" t="t" r="r" b="b"/>
              <a:pathLst>
                <a:path w="6500" h="1208" extrusionOk="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6" name="Google Shape;8856;p90"/>
          <p:cNvGrpSpPr/>
          <p:nvPr/>
        </p:nvGrpSpPr>
        <p:grpSpPr>
          <a:xfrm>
            <a:off x="4818146" y="3203323"/>
            <a:ext cx="77845" cy="395165"/>
            <a:chOff x="4818146" y="3203323"/>
            <a:chExt cx="77845" cy="395165"/>
          </a:xfrm>
        </p:grpSpPr>
        <p:sp>
          <p:nvSpPr>
            <p:cNvPr id="8857" name="Google Shape;8857;p90"/>
            <p:cNvSpPr/>
            <p:nvPr/>
          </p:nvSpPr>
          <p:spPr>
            <a:xfrm>
              <a:off x="4818146" y="3203376"/>
              <a:ext cx="77845" cy="395112"/>
            </a:xfrm>
            <a:custGeom>
              <a:avLst/>
              <a:gdLst/>
              <a:ahLst/>
              <a:cxnLst/>
              <a:rect l="l" t="t" r="r" b="b"/>
              <a:pathLst>
                <a:path w="2963" h="15039" extrusionOk="0">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90"/>
            <p:cNvSpPr/>
            <p:nvPr/>
          </p:nvSpPr>
          <p:spPr>
            <a:xfrm>
              <a:off x="4818146" y="3523927"/>
              <a:ext cx="77845" cy="35731"/>
            </a:xfrm>
            <a:custGeom>
              <a:avLst/>
              <a:gdLst/>
              <a:ahLst/>
              <a:cxnLst/>
              <a:rect l="l" t="t" r="r" b="b"/>
              <a:pathLst>
                <a:path w="2963" h="1360" extrusionOk="0">
                  <a:moveTo>
                    <a:pt x="0" y="0"/>
                  </a:moveTo>
                  <a:lnTo>
                    <a:pt x="0" y="1360"/>
                  </a:lnTo>
                  <a:lnTo>
                    <a:pt x="2962" y="1360"/>
                  </a:lnTo>
                  <a:lnTo>
                    <a:pt x="2962" y="1332"/>
                  </a:lnTo>
                  <a:lnTo>
                    <a:pt x="296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90"/>
            <p:cNvSpPr/>
            <p:nvPr/>
          </p:nvSpPr>
          <p:spPr>
            <a:xfrm>
              <a:off x="4839821" y="3203323"/>
              <a:ext cx="34286" cy="35310"/>
            </a:xfrm>
            <a:custGeom>
              <a:avLst/>
              <a:gdLst/>
              <a:ahLst/>
              <a:cxnLst/>
              <a:rect l="l" t="t" r="r" b="b"/>
              <a:pathLst>
                <a:path w="1305" h="1344" extrusionOk="0">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90"/>
            <p:cNvSpPr/>
            <p:nvPr/>
          </p:nvSpPr>
          <p:spPr>
            <a:xfrm>
              <a:off x="4818146" y="3559631"/>
              <a:ext cx="77845" cy="38857"/>
            </a:xfrm>
            <a:custGeom>
              <a:avLst/>
              <a:gdLst/>
              <a:ahLst/>
              <a:cxnLst/>
              <a:rect l="l" t="t" r="r" b="b"/>
              <a:pathLst>
                <a:path w="2963" h="1479" extrusionOk="0">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90"/>
            <p:cNvSpPr/>
            <p:nvPr/>
          </p:nvSpPr>
          <p:spPr>
            <a:xfrm>
              <a:off x="4849857" y="3523927"/>
              <a:ext cx="46135" cy="35731"/>
            </a:xfrm>
            <a:custGeom>
              <a:avLst/>
              <a:gdLst/>
              <a:ahLst/>
              <a:cxnLst/>
              <a:rect l="l" t="t" r="r" b="b"/>
              <a:pathLst>
                <a:path w="1756" h="1360" extrusionOk="0">
                  <a:moveTo>
                    <a:pt x="0" y="0"/>
                  </a:moveTo>
                  <a:lnTo>
                    <a:pt x="0" y="1360"/>
                  </a:lnTo>
                  <a:lnTo>
                    <a:pt x="1755" y="1360"/>
                  </a:lnTo>
                  <a:lnTo>
                    <a:pt x="1755" y="1332"/>
                  </a:lnTo>
                  <a:lnTo>
                    <a:pt x="175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90"/>
            <p:cNvSpPr/>
            <p:nvPr/>
          </p:nvSpPr>
          <p:spPr>
            <a:xfrm>
              <a:off x="4849857" y="3559631"/>
              <a:ext cx="46135" cy="35573"/>
            </a:xfrm>
            <a:custGeom>
              <a:avLst/>
              <a:gdLst/>
              <a:ahLst/>
              <a:cxnLst/>
              <a:rect l="l" t="t" r="r" b="b"/>
              <a:pathLst>
                <a:path w="1756" h="1354" extrusionOk="0">
                  <a:moveTo>
                    <a:pt x="0" y="1"/>
                  </a:moveTo>
                  <a:cubicBezTo>
                    <a:pt x="0" y="584"/>
                    <a:pt x="340" y="1111"/>
                    <a:pt x="874" y="1353"/>
                  </a:cubicBezTo>
                  <a:cubicBezTo>
                    <a:pt x="1401" y="1111"/>
                    <a:pt x="1748" y="584"/>
                    <a:pt x="17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90"/>
            <p:cNvSpPr/>
            <p:nvPr/>
          </p:nvSpPr>
          <p:spPr>
            <a:xfrm>
              <a:off x="4818146" y="3274259"/>
              <a:ext cx="77845" cy="249694"/>
            </a:xfrm>
            <a:custGeom>
              <a:avLst/>
              <a:gdLst/>
              <a:ahLst/>
              <a:cxnLst/>
              <a:rect l="l" t="t" r="r" b="b"/>
              <a:pathLst>
                <a:path w="2963" h="9504" extrusionOk="0">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90"/>
            <p:cNvSpPr/>
            <p:nvPr/>
          </p:nvSpPr>
          <p:spPr>
            <a:xfrm>
              <a:off x="4849857" y="3274259"/>
              <a:ext cx="46135" cy="249694"/>
            </a:xfrm>
            <a:custGeom>
              <a:avLst/>
              <a:gdLst/>
              <a:ahLst/>
              <a:cxnLst/>
              <a:rect l="l" t="t" r="r" b="b"/>
              <a:pathLst>
                <a:path w="1756" h="9504" extrusionOk="0">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5" name="Google Shape;8865;p90"/>
          <p:cNvGrpSpPr/>
          <p:nvPr/>
        </p:nvGrpSpPr>
        <p:grpSpPr>
          <a:xfrm>
            <a:off x="5228890" y="3235428"/>
            <a:ext cx="344091" cy="332767"/>
            <a:chOff x="5228890" y="3235428"/>
            <a:chExt cx="344091" cy="332767"/>
          </a:xfrm>
        </p:grpSpPr>
        <p:sp>
          <p:nvSpPr>
            <p:cNvPr id="8866" name="Google Shape;8866;p90"/>
            <p:cNvSpPr/>
            <p:nvPr/>
          </p:nvSpPr>
          <p:spPr>
            <a:xfrm>
              <a:off x="5228890" y="3261701"/>
              <a:ext cx="316741" cy="306495"/>
            </a:xfrm>
            <a:custGeom>
              <a:avLst/>
              <a:gdLst/>
              <a:ahLst/>
              <a:cxnLst/>
              <a:rect l="l" t="t" r="r" b="b"/>
              <a:pathLst>
                <a:path w="12056" h="11666" extrusionOk="0">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90"/>
            <p:cNvSpPr/>
            <p:nvPr/>
          </p:nvSpPr>
          <p:spPr>
            <a:xfrm>
              <a:off x="5277731" y="3261701"/>
              <a:ext cx="65261" cy="82942"/>
            </a:xfrm>
            <a:custGeom>
              <a:avLst/>
              <a:gdLst/>
              <a:ahLst/>
              <a:cxnLst/>
              <a:rect l="l" t="t" r="r" b="b"/>
              <a:pathLst>
                <a:path w="2484" h="3157" extrusionOk="0">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90"/>
            <p:cNvSpPr/>
            <p:nvPr/>
          </p:nvSpPr>
          <p:spPr>
            <a:xfrm>
              <a:off x="5462137" y="3463053"/>
              <a:ext cx="83494" cy="64893"/>
            </a:xfrm>
            <a:custGeom>
              <a:avLst/>
              <a:gdLst/>
              <a:ahLst/>
              <a:cxnLst/>
              <a:rect l="l" t="t" r="r" b="b"/>
              <a:pathLst>
                <a:path w="3178" h="2470" extrusionOk="0">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90"/>
            <p:cNvSpPr/>
            <p:nvPr/>
          </p:nvSpPr>
          <p:spPr>
            <a:xfrm>
              <a:off x="5286663" y="3235428"/>
              <a:ext cx="90771" cy="111973"/>
            </a:xfrm>
            <a:custGeom>
              <a:avLst/>
              <a:gdLst/>
              <a:ahLst/>
              <a:cxnLst/>
              <a:rect l="l" t="t" r="r" b="b"/>
              <a:pathLst>
                <a:path w="3455" h="4262" extrusionOk="0">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90"/>
            <p:cNvSpPr/>
            <p:nvPr/>
          </p:nvSpPr>
          <p:spPr>
            <a:xfrm>
              <a:off x="5458328" y="3429740"/>
              <a:ext cx="114653" cy="88486"/>
            </a:xfrm>
            <a:custGeom>
              <a:avLst/>
              <a:gdLst/>
              <a:ahLst/>
              <a:cxnLst/>
              <a:rect l="l" t="t" r="r" b="b"/>
              <a:pathLst>
                <a:path w="4364" h="3368" extrusionOk="0">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1" name="Google Shape;8871;p90"/>
          <p:cNvGrpSpPr/>
          <p:nvPr/>
        </p:nvGrpSpPr>
        <p:grpSpPr>
          <a:xfrm>
            <a:off x="5757913" y="3227047"/>
            <a:ext cx="388544" cy="347927"/>
            <a:chOff x="5757913" y="3227047"/>
            <a:chExt cx="388544" cy="347927"/>
          </a:xfrm>
        </p:grpSpPr>
        <p:sp>
          <p:nvSpPr>
            <p:cNvPr id="8872" name="Google Shape;8872;p90"/>
            <p:cNvSpPr/>
            <p:nvPr/>
          </p:nvSpPr>
          <p:spPr>
            <a:xfrm>
              <a:off x="5757913" y="3227047"/>
              <a:ext cx="388544" cy="347927"/>
            </a:xfrm>
            <a:custGeom>
              <a:avLst/>
              <a:gdLst/>
              <a:ahLst/>
              <a:cxnLst/>
              <a:rect l="l" t="t" r="r" b="b"/>
              <a:pathLst>
                <a:path w="14789" h="13243" extrusionOk="0">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90"/>
            <p:cNvSpPr/>
            <p:nvPr/>
          </p:nvSpPr>
          <p:spPr>
            <a:xfrm>
              <a:off x="5758097" y="3227074"/>
              <a:ext cx="194101" cy="347743"/>
            </a:xfrm>
            <a:custGeom>
              <a:avLst/>
              <a:gdLst/>
              <a:ahLst/>
              <a:cxnLst/>
              <a:rect l="l" t="t" r="r" b="b"/>
              <a:pathLst>
                <a:path w="7388" h="13236" extrusionOk="0">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74" name="Google Shape;8874;p90"/>
          <p:cNvSpPr/>
          <p:nvPr/>
        </p:nvSpPr>
        <p:spPr>
          <a:xfrm>
            <a:off x="6898849" y="3377589"/>
            <a:ext cx="316925" cy="43770"/>
          </a:xfrm>
          <a:custGeom>
            <a:avLst/>
            <a:gdLst/>
            <a:ahLst/>
            <a:cxnLst/>
            <a:rect l="l" t="t" r="r" b="b"/>
            <a:pathLst>
              <a:path w="12063" h="1666" extrusionOk="0">
                <a:moveTo>
                  <a:pt x="8" y="1"/>
                </a:moveTo>
                <a:lnTo>
                  <a:pt x="1" y="1665"/>
                </a:lnTo>
                <a:lnTo>
                  <a:pt x="12063" y="1665"/>
                </a:lnTo>
                <a:lnTo>
                  <a:pt x="1205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90"/>
          <p:cNvSpPr/>
          <p:nvPr/>
        </p:nvSpPr>
        <p:spPr>
          <a:xfrm>
            <a:off x="6996346" y="3227074"/>
            <a:ext cx="128867" cy="61977"/>
          </a:xfrm>
          <a:custGeom>
            <a:avLst/>
            <a:gdLst/>
            <a:ahLst/>
            <a:cxnLst/>
            <a:rect l="l" t="t" r="r" b="b"/>
            <a:pathLst>
              <a:path w="4905" h="2359" extrusionOk="0">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90"/>
          <p:cNvSpPr/>
          <p:nvPr/>
        </p:nvSpPr>
        <p:spPr>
          <a:xfrm>
            <a:off x="6996346" y="3262778"/>
            <a:ext cx="128867" cy="26273"/>
          </a:xfrm>
          <a:custGeom>
            <a:avLst/>
            <a:gdLst/>
            <a:ahLst/>
            <a:cxnLst/>
            <a:rect l="l" t="t" r="r" b="b"/>
            <a:pathLst>
              <a:path w="4905" h="1000" extrusionOk="0">
                <a:moveTo>
                  <a:pt x="999" y="1"/>
                </a:moveTo>
                <a:lnTo>
                  <a:pt x="1" y="1000"/>
                </a:lnTo>
                <a:lnTo>
                  <a:pt x="4905" y="1000"/>
                </a:lnTo>
                <a:lnTo>
                  <a:pt x="3906"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90"/>
          <p:cNvSpPr/>
          <p:nvPr/>
        </p:nvSpPr>
        <p:spPr>
          <a:xfrm>
            <a:off x="6918186" y="3280092"/>
            <a:ext cx="278278" cy="260439"/>
          </a:xfrm>
          <a:custGeom>
            <a:avLst/>
            <a:gdLst/>
            <a:ahLst/>
            <a:cxnLst/>
            <a:rect l="l" t="t" r="r" b="b"/>
            <a:pathLst>
              <a:path w="10592" h="9913" extrusionOk="0">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90"/>
          <p:cNvSpPr/>
          <p:nvPr/>
        </p:nvSpPr>
        <p:spPr>
          <a:xfrm>
            <a:off x="7177127" y="3279908"/>
            <a:ext cx="19337" cy="260623"/>
          </a:xfrm>
          <a:custGeom>
            <a:avLst/>
            <a:gdLst/>
            <a:ahLst/>
            <a:cxnLst/>
            <a:rect l="l" t="t" r="r" b="b"/>
            <a:pathLst>
              <a:path w="736" h="9920" extrusionOk="0">
                <a:moveTo>
                  <a:pt x="0" y="1"/>
                </a:moveTo>
                <a:lnTo>
                  <a:pt x="0" y="9920"/>
                </a:lnTo>
                <a:lnTo>
                  <a:pt x="736" y="9920"/>
                </a:lnTo>
                <a:lnTo>
                  <a:pt x="736" y="216"/>
                </a:lnTo>
                <a:cubicBezTo>
                  <a:pt x="736" y="98"/>
                  <a:pt x="638" y="1"/>
                  <a:pt x="52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90"/>
          <p:cNvSpPr/>
          <p:nvPr/>
        </p:nvSpPr>
        <p:spPr>
          <a:xfrm>
            <a:off x="6918186" y="3367579"/>
            <a:ext cx="278278" cy="172952"/>
          </a:xfrm>
          <a:custGeom>
            <a:avLst/>
            <a:gdLst/>
            <a:ahLst/>
            <a:cxnLst/>
            <a:rect l="l" t="t" r="r" b="b"/>
            <a:pathLst>
              <a:path w="10592" h="6583" extrusionOk="0">
                <a:moveTo>
                  <a:pt x="0" y="0"/>
                </a:moveTo>
                <a:lnTo>
                  <a:pt x="0" y="6583"/>
                </a:lnTo>
                <a:lnTo>
                  <a:pt x="10592" y="6583"/>
                </a:lnTo>
                <a:lnTo>
                  <a:pt x="10592" y="0"/>
                </a:lnTo>
                <a:lnTo>
                  <a:pt x="5299" y="3794"/>
                </a:lnTo>
                <a:lnTo>
                  <a:pt x="0"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90"/>
          <p:cNvSpPr/>
          <p:nvPr/>
        </p:nvSpPr>
        <p:spPr>
          <a:xfrm>
            <a:off x="6958619" y="3418784"/>
            <a:ext cx="197385" cy="10588"/>
          </a:xfrm>
          <a:custGeom>
            <a:avLst/>
            <a:gdLst/>
            <a:ahLst/>
            <a:cxnLst/>
            <a:rect l="l" t="t" r="r" b="b"/>
            <a:pathLst>
              <a:path w="7513" h="403" extrusionOk="0">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90"/>
          <p:cNvSpPr/>
          <p:nvPr/>
        </p:nvSpPr>
        <p:spPr>
          <a:xfrm>
            <a:off x="6992511" y="3441378"/>
            <a:ext cx="129970" cy="10588"/>
          </a:xfrm>
          <a:custGeom>
            <a:avLst/>
            <a:gdLst/>
            <a:ahLst/>
            <a:cxnLst/>
            <a:rect l="l" t="t" r="r" b="b"/>
            <a:pathLst>
              <a:path w="4947" h="403" extrusionOk="0">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90"/>
          <p:cNvSpPr/>
          <p:nvPr/>
        </p:nvSpPr>
        <p:spPr>
          <a:xfrm>
            <a:off x="7021489" y="3463789"/>
            <a:ext cx="70016" cy="10588"/>
          </a:xfrm>
          <a:custGeom>
            <a:avLst/>
            <a:gdLst/>
            <a:ahLst/>
            <a:cxnLst/>
            <a:rect l="l" t="t" r="r" b="b"/>
            <a:pathLst>
              <a:path w="2665" h="403" extrusionOk="0">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90"/>
          <p:cNvSpPr/>
          <p:nvPr/>
        </p:nvSpPr>
        <p:spPr>
          <a:xfrm>
            <a:off x="6894856" y="3377510"/>
            <a:ext cx="324938" cy="197280"/>
          </a:xfrm>
          <a:custGeom>
            <a:avLst/>
            <a:gdLst/>
            <a:ahLst/>
            <a:cxnLst/>
            <a:rect l="l" t="t" r="r" b="b"/>
            <a:pathLst>
              <a:path w="12368" h="7509" extrusionOk="0">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90"/>
          <p:cNvSpPr/>
          <p:nvPr/>
        </p:nvSpPr>
        <p:spPr>
          <a:xfrm>
            <a:off x="7202454" y="3377641"/>
            <a:ext cx="17340" cy="197149"/>
          </a:xfrm>
          <a:custGeom>
            <a:avLst/>
            <a:gdLst/>
            <a:ahLst/>
            <a:cxnLst/>
            <a:rect l="l" t="t" r="r" b="b"/>
            <a:pathLst>
              <a:path w="660" h="7504" extrusionOk="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90"/>
          <p:cNvSpPr/>
          <p:nvPr/>
        </p:nvSpPr>
        <p:spPr>
          <a:xfrm>
            <a:off x="6955361" y="3318371"/>
            <a:ext cx="32630" cy="32630"/>
          </a:xfrm>
          <a:custGeom>
            <a:avLst/>
            <a:gdLst/>
            <a:ahLst/>
            <a:cxnLst/>
            <a:rect l="l" t="t" r="r" b="b"/>
            <a:pathLst>
              <a:path w="1242" h="1242" extrusionOk="0">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90"/>
          <p:cNvSpPr/>
          <p:nvPr/>
        </p:nvSpPr>
        <p:spPr>
          <a:xfrm>
            <a:off x="7009115" y="3313090"/>
            <a:ext cx="36466" cy="10588"/>
          </a:xfrm>
          <a:custGeom>
            <a:avLst/>
            <a:gdLst/>
            <a:ahLst/>
            <a:cxnLst/>
            <a:rect l="l" t="t" r="r" b="b"/>
            <a:pathLst>
              <a:path w="1388" h="403" extrusionOk="0">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90"/>
          <p:cNvSpPr/>
          <p:nvPr/>
        </p:nvSpPr>
        <p:spPr>
          <a:xfrm>
            <a:off x="7009115" y="3341149"/>
            <a:ext cx="113366" cy="10588"/>
          </a:xfrm>
          <a:custGeom>
            <a:avLst/>
            <a:gdLst/>
            <a:ahLst/>
            <a:cxnLst/>
            <a:rect l="l" t="t" r="r" b="b"/>
            <a:pathLst>
              <a:path w="4315" h="403" extrusionOk="0">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90"/>
          <p:cNvSpPr/>
          <p:nvPr/>
        </p:nvSpPr>
        <p:spPr>
          <a:xfrm>
            <a:off x="6961010" y="3385234"/>
            <a:ext cx="69806" cy="10614"/>
          </a:xfrm>
          <a:custGeom>
            <a:avLst/>
            <a:gdLst/>
            <a:ahLst/>
            <a:cxnLst/>
            <a:rect l="l" t="t" r="r" b="b"/>
            <a:pathLst>
              <a:path w="2657" h="404" extrusionOk="0">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90"/>
          <p:cNvSpPr/>
          <p:nvPr/>
        </p:nvSpPr>
        <p:spPr>
          <a:xfrm>
            <a:off x="6921443" y="3539060"/>
            <a:ext cx="57248" cy="10588"/>
          </a:xfrm>
          <a:custGeom>
            <a:avLst/>
            <a:gdLst/>
            <a:ahLst/>
            <a:cxnLst/>
            <a:rect l="l" t="t" r="r" b="b"/>
            <a:pathLst>
              <a:path w="2179" h="403" extrusionOk="0">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90" name="Google Shape;8890;p90"/>
          <p:cNvGrpSpPr/>
          <p:nvPr/>
        </p:nvGrpSpPr>
        <p:grpSpPr>
          <a:xfrm>
            <a:off x="7414946" y="3220873"/>
            <a:ext cx="360091" cy="360117"/>
            <a:chOff x="7414946" y="3220873"/>
            <a:chExt cx="360091" cy="360117"/>
          </a:xfrm>
        </p:grpSpPr>
        <p:sp>
          <p:nvSpPr>
            <p:cNvPr id="8891" name="Google Shape;8891;p90"/>
            <p:cNvSpPr/>
            <p:nvPr/>
          </p:nvSpPr>
          <p:spPr>
            <a:xfrm>
              <a:off x="7414946" y="3305234"/>
              <a:ext cx="151619" cy="195389"/>
            </a:xfrm>
            <a:custGeom>
              <a:avLst/>
              <a:gdLst/>
              <a:ahLst/>
              <a:cxnLst/>
              <a:rect l="l" t="t" r="r" b="b"/>
              <a:pathLst>
                <a:path w="5771" h="7437" extrusionOk="0">
                  <a:moveTo>
                    <a:pt x="0" y="1"/>
                  </a:moveTo>
                  <a:lnTo>
                    <a:pt x="0" y="4572"/>
                  </a:lnTo>
                  <a:lnTo>
                    <a:pt x="5771" y="7437"/>
                  </a:lnTo>
                  <a:lnTo>
                    <a:pt x="4571" y="1360"/>
                  </a:lnTo>
                  <a:lnTo>
                    <a:pt x="902" y="272"/>
                  </a:lnTo>
                  <a:lnTo>
                    <a:pt x="0"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90"/>
            <p:cNvSpPr/>
            <p:nvPr/>
          </p:nvSpPr>
          <p:spPr>
            <a:xfrm>
              <a:off x="7414946" y="3425326"/>
              <a:ext cx="143789" cy="155665"/>
            </a:xfrm>
            <a:custGeom>
              <a:avLst/>
              <a:gdLst/>
              <a:ahLst/>
              <a:cxnLst/>
              <a:rect l="l" t="t" r="r" b="b"/>
              <a:pathLst>
                <a:path w="5473" h="5925" extrusionOk="0">
                  <a:moveTo>
                    <a:pt x="0" y="1"/>
                  </a:moveTo>
                  <a:lnTo>
                    <a:pt x="0" y="4572"/>
                  </a:lnTo>
                  <a:lnTo>
                    <a:pt x="4571" y="5924"/>
                  </a:lnTo>
                  <a:lnTo>
                    <a:pt x="5473" y="3642"/>
                  </a:lnTo>
                  <a:lnTo>
                    <a:pt x="4571" y="1353"/>
                  </a:lnTo>
                  <a:lnTo>
                    <a:pt x="0"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90"/>
            <p:cNvSpPr/>
            <p:nvPr/>
          </p:nvSpPr>
          <p:spPr>
            <a:xfrm>
              <a:off x="7735471" y="3430265"/>
              <a:ext cx="39566" cy="150725"/>
            </a:xfrm>
            <a:custGeom>
              <a:avLst/>
              <a:gdLst/>
              <a:ahLst/>
              <a:cxnLst/>
              <a:rect l="l" t="t" r="r" b="b"/>
              <a:pathLst>
                <a:path w="1506" h="5737" extrusionOk="0">
                  <a:moveTo>
                    <a:pt x="1" y="0"/>
                  </a:moveTo>
                  <a:lnTo>
                    <a:pt x="604" y="5466"/>
                  </a:lnTo>
                  <a:lnTo>
                    <a:pt x="1506" y="5736"/>
                  </a:lnTo>
                  <a:lnTo>
                    <a:pt x="1506" y="1165"/>
                  </a:lnTo>
                  <a:lnTo>
                    <a:pt x="1" y="0"/>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90"/>
            <p:cNvSpPr/>
            <p:nvPr/>
          </p:nvSpPr>
          <p:spPr>
            <a:xfrm>
              <a:off x="7623418" y="3393641"/>
              <a:ext cx="127947" cy="180229"/>
            </a:xfrm>
            <a:custGeom>
              <a:avLst/>
              <a:gdLst/>
              <a:ahLst/>
              <a:cxnLst/>
              <a:rect l="l" t="t" r="r" b="b"/>
              <a:pathLst>
                <a:path w="4870" h="6860" extrusionOk="0">
                  <a:moveTo>
                    <a:pt x="0" y="0"/>
                  </a:moveTo>
                  <a:lnTo>
                    <a:pt x="1200" y="5778"/>
                  </a:lnTo>
                  <a:lnTo>
                    <a:pt x="4869" y="6860"/>
                  </a:lnTo>
                  <a:lnTo>
                    <a:pt x="4869" y="2296"/>
                  </a:lnTo>
                  <a:lnTo>
                    <a:pt x="0" y="0"/>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90"/>
            <p:cNvSpPr/>
            <p:nvPr/>
          </p:nvSpPr>
          <p:spPr>
            <a:xfrm>
              <a:off x="7535038" y="3420045"/>
              <a:ext cx="119908" cy="160945"/>
            </a:xfrm>
            <a:custGeom>
              <a:avLst/>
              <a:gdLst/>
              <a:ahLst/>
              <a:cxnLst/>
              <a:rect l="l" t="t" r="r" b="b"/>
              <a:pathLst>
                <a:path w="4564" h="6126" extrusionOk="0">
                  <a:moveTo>
                    <a:pt x="2282" y="1"/>
                  </a:moveTo>
                  <a:lnTo>
                    <a:pt x="0" y="1554"/>
                  </a:lnTo>
                  <a:lnTo>
                    <a:pt x="0" y="6125"/>
                  </a:lnTo>
                  <a:lnTo>
                    <a:pt x="4564" y="4773"/>
                  </a:lnTo>
                  <a:lnTo>
                    <a:pt x="4564" y="202"/>
                  </a:lnTo>
                  <a:lnTo>
                    <a:pt x="2282" y="1"/>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90"/>
            <p:cNvSpPr/>
            <p:nvPr/>
          </p:nvSpPr>
          <p:spPr>
            <a:xfrm>
              <a:off x="7735471" y="3333845"/>
              <a:ext cx="39566" cy="127054"/>
            </a:xfrm>
            <a:custGeom>
              <a:avLst/>
              <a:gdLst/>
              <a:ahLst/>
              <a:cxnLst/>
              <a:rect l="l" t="t" r="r" b="b"/>
              <a:pathLst>
                <a:path w="1506" h="4836" extrusionOk="0">
                  <a:moveTo>
                    <a:pt x="604" y="1"/>
                  </a:moveTo>
                  <a:lnTo>
                    <a:pt x="1" y="2290"/>
                  </a:lnTo>
                  <a:lnTo>
                    <a:pt x="604" y="4572"/>
                  </a:lnTo>
                  <a:lnTo>
                    <a:pt x="1506" y="4835"/>
                  </a:lnTo>
                  <a:lnTo>
                    <a:pt x="1506" y="271"/>
                  </a:lnTo>
                  <a:lnTo>
                    <a:pt x="60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90"/>
            <p:cNvSpPr/>
            <p:nvPr/>
          </p:nvSpPr>
          <p:spPr>
            <a:xfrm>
              <a:off x="7631248" y="3305234"/>
              <a:ext cx="120118" cy="148729"/>
            </a:xfrm>
            <a:custGeom>
              <a:avLst/>
              <a:gdLst/>
              <a:ahLst/>
              <a:cxnLst/>
              <a:rect l="l" t="t" r="r" b="b"/>
              <a:pathLst>
                <a:path w="4572" h="5661" extrusionOk="0">
                  <a:moveTo>
                    <a:pt x="902" y="1"/>
                  </a:moveTo>
                  <a:lnTo>
                    <a:pt x="0" y="2290"/>
                  </a:lnTo>
                  <a:lnTo>
                    <a:pt x="902" y="4572"/>
                  </a:lnTo>
                  <a:lnTo>
                    <a:pt x="4571" y="5661"/>
                  </a:lnTo>
                  <a:lnTo>
                    <a:pt x="4571" y="1090"/>
                  </a:lnTo>
                  <a:lnTo>
                    <a:pt x="902"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90"/>
            <p:cNvSpPr/>
            <p:nvPr/>
          </p:nvSpPr>
          <p:spPr>
            <a:xfrm>
              <a:off x="7535038" y="3305234"/>
              <a:ext cx="119908" cy="155665"/>
            </a:xfrm>
            <a:custGeom>
              <a:avLst/>
              <a:gdLst/>
              <a:ahLst/>
              <a:cxnLst/>
              <a:rect l="l" t="t" r="r" b="b"/>
              <a:pathLst>
                <a:path w="4564" h="5925" extrusionOk="0">
                  <a:moveTo>
                    <a:pt x="4564" y="1"/>
                  </a:moveTo>
                  <a:lnTo>
                    <a:pt x="0" y="1360"/>
                  </a:lnTo>
                  <a:lnTo>
                    <a:pt x="0" y="5924"/>
                  </a:lnTo>
                  <a:lnTo>
                    <a:pt x="4564" y="4572"/>
                  </a:lnTo>
                  <a:lnTo>
                    <a:pt x="456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90"/>
            <p:cNvSpPr/>
            <p:nvPr/>
          </p:nvSpPr>
          <p:spPr>
            <a:xfrm>
              <a:off x="7654945" y="3220873"/>
              <a:ext cx="67258" cy="180807"/>
            </a:xfrm>
            <a:custGeom>
              <a:avLst/>
              <a:gdLst/>
              <a:ahLst/>
              <a:cxnLst/>
              <a:rect l="l" t="t" r="r" b="b"/>
              <a:pathLst>
                <a:path w="2560" h="6882" extrusionOk="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90"/>
            <p:cNvSpPr/>
            <p:nvPr/>
          </p:nvSpPr>
          <p:spPr>
            <a:xfrm>
              <a:off x="7587688" y="3220873"/>
              <a:ext cx="118831" cy="180807"/>
            </a:xfrm>
            <a:custGeom>
              <a:avLst/>
              <a:gdLst/>
              <a:ahLst/>
              <a:cxnLst/>
              <a:rect l="l" t="t" r="r" b="b"/>
              <a:pathLst>
                <a:path w="4523" h="6882" extrusionOk="0">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90"/>
            <p:cNvSpPr/>
            <p:nvPr/>
          </p:nvSpPr>
          <p:spPr>
            <a:xfrm>
              <a:off x="7607366" y="3252479"/>
              <a:ext cx="83310" cy="71382"/>
            </a:xfrm>
            <a:custGeom>
              <a:avLst/>
              <a:gdLst/>
              <a:ahLst/>
              <a:cxnLst/>
              <a:rect l="l" t="t" r="r" b="b"/>
              <a:pathLst>
                <a:path w="3171" h="2717" extrusionOk="0">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2" name="Google Shape;8902;p90"/>
          <p:cNvGrpSpPr/>
          <p:nvPr/>
        </p:nvGrpSpPr>
        <p:grpSpPr>
          <a:xfrm>
            <a:off x="8027227" y="3215041"/>
            <a:ext cx="231829" cy="371782"/>
            <a:chOff x="8027227" y="3215041"/>
            <a:chExt cx="231829" cy="371782"/>
          </a:xfrm>
        </p:grpSpPr>
        <p:sp>
          <p:nvSpPr>
            <p:cNvPr id="8903" name="Google Shape;8903;p90"/>
            <p:cNvSpPr/>
            <p:nvPr/>
          </p:nvSpPr>
          <p:spPr>
            <a:xfrm>
              <a:off x="8135102" y="3239080"/>
              <a:ext cx="123954" cy="131967"/>
            </a:xfrm>
            <a:custGeom>
              <a:avLst/>
              <a:gdLst/>
              <a:ahLst/>
              <a:cxnLst/>
              <a:rect l="l" t="t" r="r" b="b"/>
              <a:pathLst>
                <a:path w="4718" h="5023" extrusionOk="0">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90"/>
            <p:cNvSpPr/>
            <p:nvPr/>
          </p:nvSpPr>
          <p:spPr>
            <a:xfrm>
              <a:off x="8135285" y="3240184"/>
              <a:ext cx="40302" cy="22805"/>
            </a:xfrm>
            <a:custGeom>
              <a:avLst/>
              <a:gdLst/>
              <a:ahLst/>
              <a:cxnLst/>
              <a:rect l="l" t="t" r="r" b="b"/>
              <a:pathLst>
                <a:path w="1534" h="868" extrusionOk="0">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90"/>
            <p:cNvSpPr/>
            <p:nvPr/>
          </p:nvSpPr>
          <p:spPr>
            <a:xfrm>
              <a:off x="8057309" y="3262962"/>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90"/>
            <p:cNvSpPr/>
            <p:nvPr/>
          </p:nvSpPr>
          <p:spPr>
            <a:xfrm>
              <a:off x="8057309" y="3382870"/>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90"/>
            <p:cNvSpPr/>
            <p:nvPr/>
          </p:nvSpPr>
          <p:spPr>
            <a:xfrm>
              <a:off x="8075148" y="3256946"/>
              <a:ext cx="102095" cy="144000"/>
            </a:xfrm>
            <a:custGeom>
              <a:avLst/>
              <a:gdLst/>
              <a:ahLst/>
              <a:cxnLst/>
              <a:rect l="l" t="t" r="r" b="b"/>
              <a:pathLst>
                <a:path w="3886" h="5481" extrusionOk="0">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90"/>
            <p:cNvSpPr/>
            <p:nvPr/>
          </p:nvSpPr>
          <p:spPr>
            <a:xfrm>
              <a:off x="8051292" y="3232906"/>
              <a:ext cx="12033" cy="335868"/>
            </a:xfrm>
            <a:custGeom>
              <a:avLst/>
              <a:gdLst/>
              <a:ahLst/>
              <a:cxnLst/>
              <a:rect l="l" t="t" r="r" b="b"/>
              <a:pathLst>
                <a:path w="458" h="12784" extrusionOk="0">
                  <a:moveTo>
                    <a:pt x="0" y="0"/>
                  </a:moveTo>
                  <a:lnTo>
                    <a:pt x="0" y="12784"/>
                  </a:lnTo>
                  <a:lnTo>
                    <a:pt x="458" y="12784"/>
                  </a:lnTo>
                  <a:lnTo>
                    <a:pt x="4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90"/>
            <p:cNvSpPr/>
            <p:nvPr/>
          </p:nvSpPr>
          <p:spPr>
            <a:xfrm>
              <a:off x="8027411" y="3562915"/>
              <a:ext cx="59980" cy="23908"/>
            </a:xfrm>
            <a:custGeom>
              <a:avLst/>
              <a:gdLst/>
              <a:ahLst/>
              <a:cxnLst/>
              <a:rect l="l" t="t" r="r" b="b"/>
              <a:pathLst>
                <a:path w="2283" h="910" extrusionOk="0">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90"/>
            <p:cNvSpPr/>
            <p:nvPr/>
          </p:nvSpPr>
          <p:spPr>
            <a:xfrm>
              <a:off x="8045276" y="3215041"/>
              <a:ext cx="23882" cy="24092"/>
            </a:xfrm>
            <a:custGeom>
              <a:avLst/>
              <a:gdLst/>
              <a:ahLst/>
              <a:cxnLst/>
              <a:rect l="l" t="t" r="r" b="b"/>
              <a:pathLst>
                <a:path w="909" h="917" extrusionOk="0">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90"/>
            <p:cNvSpPr/>
            <p:nvPr/>
          </p:nvSpPr>
          <p:spPr>
            <a:xfrm>
              <a:off x="8027227" y="3562915"/>
              <a:ext cx="30108" cy="23908"/>
            </a:xfrm>
            <a:custGeom>
              <a:avLst/>
              <a:gdLst/>
              <a:ahLst/>
              <a:cxnLst/>
              <a:rect l="l" t="t" r="r" b="b"/>
              <a:pathLst>
                <a:path w="1146" h="910" extrusionOk="0">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90"/>
            <p:cNvSpPr/>
            <p:nvPr/>
          </p:nvSpPr>
          <p:spPr>
            <a:xfrm>
              <a:off x="8043095" y="3216144"/>
              <a:ext cx="25169" cy="22778"/>
            </a:xfrm>
            <a:custGeom>
              <a:avLst/>
              <a:gdLst/>
              <a:ahLst/>
              <a:cxnLst/>
              <a:rect l="l" t="t" r="r" b="b"/>
              <a:pathLst>
                <a:path w="958" h="867" extrusionOk="0">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3" name="Google Shape;8913;p90"/>
          <p:cNvGrpSpPr/>
          <p:nvPr/>
        </p:nvGrpSpPr>
        <p:grpSpPr>
          <a:xfrm>
            <a:off x="4093603" y="4146138"/>
            <a:ext cx="395638" cy="420544"/>
            <a:chOff x="4093603" y="4146138"/>
            <a:chExt cx="395638" cy="420544"/>
          </a:xfrm>
        </p:grpSpPr>
        <p:sp>
          <p:nvSpPr>
            <p:cNvPr id="8914" name="Google Shape;8914;p90"/>
            <p:cNvSpPr/>
            <p:nvPr/>
          </p:nvSpPr>
          <p:spPr>
            <a:xfrm>
              <a:off x="4158286" y="4218414"/>
              <a:ext cx="266088" cy="326567"/>
            </a:xfrm>
            <a:custGeom>
              <a:avLst/>
              <a:gdLst/>
              <a:ahLst/>
              <a:cxnLst/>
              <a:rect l="l" t="t" r="r" b="b"/>
              <a:pathLst>
                <a:path w="10128" h="12430" extrusionOk="0">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90"/>
            <p:cNvSpPr/>
            <p:nvPr/>
          </p:nvSpPr>
          <p:spPr>
            <a:xfrm>
              <a:off x="4189813" y="4240089"/>
              <a:ext cx="203218" cy="203218"/>
            </a:xfrm>
            <a:custGeom>
              <a:avLst/>
              <a:gdLst/>
              <a:ahLst/>
              <a:cxnLst/>
              <a:rect l="l" t="t" r="r" b="b"/>
              <a:pathLst>
                <a:path w="7735" h="7735" extrusionOk="0">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90"/>
            <p:cNvSpPr/>
            <p:nvPr/>
          </p:nvSpPr>
          <p:spPr>
            <a:xfrm>
              <a:off x="4211671" y="4261947"/>
              <a:ext cx="159658" cy="159684"/>
            </a:xfrm>
            <a:custGeom>
              <a:avLst/>
              <a:gdLst/>
              <a:ahLst/>
              <a:cxnLst/>
              <a:rect l="l" t="t" r="r" b="b"/>
              <a:pathLst>
                <a:path w="6077" h="6078" extrusionOk="0">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90"/>
            <p:cNvSpPr/>
            <p:nvPr/>
          </p:nvSpPr>
          <p:spPr>
            <a:xfrm>
              <a:off x="4269629" y="4537677"/>
              <a:ext cx="43586" cy="29005"/>
            </a:xfrm>
            <a:custGeom>
              <a:avLst/>
              <a:gdLst/>
              <a:ahLst/>
              <a:cxnLst/>
              <a:rect l="l" t="t" r="r" b="b"/>
              <a:pathLst>
                <a:path w="1659" h="1104" extrusionOk="0">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90"/>
            <p:cNvSpPr/>
            <p:nvPr/>
          </p:nvSpPr>
          <p:spPr>
            <a:xfrm>
              <a:off x="4434725" y="4334486"/>
              <a:ext cx="54515" cy="14608"/>
            </a:xfrm>
            <a:custGeom>
              <a:avLst/>
              <a:gdLst/>
              <a:ahLst/>
              <a:cxnLst/>
              <a:rect l="l" t="t" r="r" b="b"/>
              <a:pathLst>
                <a:path w="2075" h="556" extrusionOk="0">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90"/>
            <p:cNvSpPr/>
            <p:nvPr/>
          </p:nvSpPr>
          <p:spPr>
            <a:xfrm>
              <a:off x="4093603" y="4334460"/>
              <a:ext cx="62896" cy="14634"/>
            </a:xfrm>
            <a:custGeom>
              <a:avLst/>
              <a:gdLst/>
              <a:ahLst/>
              <a:cxnLst/>
              <a:rect l="l" t="t" r="r" b="b"/>
              <a:pathLst>
                <a:path w="2394" h="557" extrusionOk="0">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90"/>
            <p:cNvSpPr/>
            <p:nvPr/>
          </p:nvSpPr>
          <p:spPr>
            <a:xfrm>
              <a:off x="4284210" y="4146138"/>
              <a:ext cx="14424" cy="50417"/>
            </a:xfrm>
            <a:custGeom>
              <a:avLst/>
              <a:gdLst/>
              <a:ahLst/>
              <a:cxnLst/>
              <a:rect l="l" t="t" r="r" b="b"/>
              <a:pathLst>
                <a:path w="549" h="1919" extrusionOk="0">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90"/>
            <p:cNvSpPr/>
            <p:nvPr/>
          </p:nvSpPr>
          <p:spPr>
            <a:xfrm>
              <a:off x="4358561" y="4183813"/>
              <a:ext cx="29294" cy="33156"/>
            </a:xfrm>
            <a:custGeom>
              <a:avLst/>
              <a:gdLst/>
              <a:ahLst/>
              <a:cxnLst/>
              <a:rect l="l" t="t" r="r" b="b"/>
              <a:pathLst>
                <a:path w="1115" h="1262" extrusionOk="0">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90"/>
            <p:cNvSpPr/>
            <p:nvPr/>
          </p:nvSpPr>
          <p:spPr>
            <a:xfrm>
              <a:off x="4195277" y="4466505"/>
              <a:ext cx="29268" cy="33287"/>
            </a:xfrm>
            <a:custGeom>
              <a:avLst/>
              <a:gdLst/>
              <a:ahLst/>
              <a:cxnLst/>
              <a:rect l="l" t="t" r="r" b="b"/>
              <a:pathLst>
                <a:path w="1114" h="1267" extrusionOk="0">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90"/>
            <p:cNvSpPr/>
            <p:nvPr/>
          </p:nvSpPr>
          <p:spPr>
            <a:xfrm>
              <a:off x="4195172" y="4183813"/>
              <a:ext cx="29294" cy="33156"/>
            </a:xfrm>
            <a:custGeom>
              <a:avLst/>
              <a:gdLst/>
              <a:ahLst/>
              <a:cxnLst/>
              <a:rect l="l" t="t" r="r" b="b"/>
              <a:pathLst>
                <a:path w="1115" h="1262" extrusionOk="0">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90"/>
            <p:cNvSpPr/>
            <p:nvPr/>
          </p:nvSpPr>
          <p:spPr>
            <a:xfrm>
              <a:off x="4358272" y="4466505"/>
              <a:ext cx="29294" cy="33287"/>
            </a:xfrm>
            <a:custGeom>
              <a:avLst/>
              <a:gdLst/>
              <a:ahLst/>
              <a:cxnLst/>
              <a:rect l="l" t="t" r="r" b="b"/>
              <a:pathLst>
                <a:path w="1115" h="1267" extrusionOk="0">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90"/>
            <p:cNvSpPr/>
            <p:nvPr/>
          </p:nvSpPr>
          <p:spPr>
            <a:xfrm>
              <a:off x="4412315" y="4410335"/>
              <a:ext cx="39934" cy="25668"/>
            </a:xfrm>
            <a:custGeom>
              <a:avLst/>
              <a:gdLst/>
              <a:ahLst/>
              <a:cxnLst/>
              <a:rect l="l" t="t" r="r" b="b"/>
              <a:pathLst>
                <a:path w="1520" h="977" extrusionOk="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90"/>
            <p:cNvSpPr/>
            <p:nvPr/>
          </p:nvSpPr>
          <p:spPr>
            <a:xfrm>
              <a:off x="4130306" y="4247340"/>
              <a:ext cx="39304" cy="25589"/>
            </a:xfrm>
            <a:custGeom>
              <a:avLst/>
              <a:gdLst/>
              <a:ahLst/>
              <a:cxnLst/>
              <a:rect l="l" t="t" r="r" b="b"/>
              <a:pathLst>
                <a:path w="1496" h="974" extrusionOk="0">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90"/>
            <p:cNvSpPr/>
            <p:nvPr/>
          </p:nvSpPr>
          <p:spPr>
            <a:xfrm>
              <a:off x="4413418" y="4247182"/>
              <a:ext cx="39908" cy="25747"/>
            </a:xfrm>
            <a:custGeom>
              <a:avLst/>
              <a:gdLst/>
              <a:ahLst/>
              <a:cxnLst/>
              <a:rect l="l" t="t" r="r" b="b"/>
              <a:pathLst>
                <a:path w="1519" h="980" extrusionOk="0">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90"/>
            <p:cNvSpPr/>
            <p:nvPr/>
          </p:nvSpPr>
          <p:spPr>
            <a:xfrm>
              <a:off x="4130595" y="4410624"/>
              <a:ext cx="39304" cy="25379"/>
            </a:xfrm>
            <a:custGeom>
              <a:avLst/>
              <a:gdLst/>
              <a:ahLst/>
              <a:cxnLst/>
              <a:rect l="l" t="t" r="r" b="b"/>
              <a:pathLst>
                <a:path w="1496" h="966" extrusionOk="0">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90"/>
            <p:cNvSpPr/>
            <p:nvPr/>
          </p:nvSpPr>
          <p:spPr>
            <a:xfrm>
              <a:off x="4255231" y="4494118"/>
              <a:ext cx="72565" cy="50864"/>
            </a:xfrm>
            <a:custGeom>
              <a:avLst/>
              <a:gdLst/>
              <a:ahLst/>
              <a:cxnLst/>
              <a:rect l="l" t="t" r="r" b="b"/>
              <a:pathLst>
                <a:path w="2762" h="1936" extrusionOk="0">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90"/>
            <p:cNvSpPr/>
            <p:nvPr/>
          </p:nvSpPr>
          <p:spPr>
            <a:xfrm>
              <a:off x="4247954" y="4494118"/>
              <a:ext cx="87120" cy="14608"/>
            </a:xfrm>
            <a:custGeom>
              <a:avLst/>
              <a:gdLst/>
              <a:ahLst/>
              <a:cxnLst/>
              <a:rect l="l" t="t" r="r" b="b"/>
              <a:pathLst>
                <a:path w="3316" h="556" extrusionOk="0">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1" name="Google Shape;8931;p90"/>
          <p:cNvGrpSpPr/>
          <p:nvPr/>
        </p:nvGrpSpPr>
        <p:grpSpPr>
          <a:xfrm>
            <a:off x="4644406" y="4162322"/>
            <a:ext cx="392065" cy="387887"/>
            <a:chOff x="4644406" y="4162322"/>
            <a:chExt cx="392065" cy="387887"/>
          </a:xfrm>
        </p:grpSpPr>
        <p:sp>
          <p:nvSpPr>
            <p:cNvPr id="8932" name="Google Shape;8932;p90"/>
            <p:cNvSpPr/>
            <p:nvPr/>
          </p:nvSpPr>
          <p:spPr>
            <a:xfrm>
              <a:off x="4644406" y="4334118"/>
              <a:ext cx="217326" cy="216065"/>
            </a:xfrm>
            <a:custGeom>
              <a:avLst/>
              <a:gdLst/>
              <a:ahLst/>
              <a:cxnLst/>
              <a:rect l="l" t="t" r="r" b="b"/>
              <a:pathLst>
                <a:path w="8272" h="8224" extrusionOk="0">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90"/>
            <p:cNvSpPr/>
            <p:nvPr/>
          </p:nvSpPr>
          <p:spPr>
            <a:xfrm>
              <a:off x="4646481" y="4345783"/>
              <a:ext cx="215251" cy="204426"/>
            </a:xfrm>
            <a:custGeom>
              <a:avLst/>
              <a:gdLst/>
              <a:ahLst/>
              <a:cxnLst/>
              <a:rect l="l" t="t" r="r" b="b"/>
              <a:pathLst>
                <a:path w="8193" h="7781" extrusionOk="0">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90"/>
            <p:cNvSpPr/>
            <p:nvPr/>
          </p:nvSpPr>
          <p:spPr>
            <a:xfrm>
              <a:off x="4720780" y="4162322"/>
              <a:ext cx="315690" cy="299743"/>
            </a:xfrm>
            <a:custGeom>
              <a:avLst/>
              <a:gdLst/>
              <a:ahLst/>
              <a:cxnLst/>
              <a:rect l="l" t="t" r="r" b="b"/>
              <a:pathLst>
                <a:path w="12016" h="11409" extrusionOk="0">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90"/>
            <p:cNvSpPr/>
            <p:nvPr/>
          </p:nvSpPr>
          <p:spPr>
            <a:xfrm>
              <a:off x="4727952" y="4227872"/>
              <a:ext cx="308518" cy="233668"/>
            </a:xfrm>
            <a:custGeom>
              <a:avLst/>
              <a:gdLst/>
              <a:ahLst/>
              <a:cxnLst/>
              <a:rect l="l" t="t" r="r" b="b"/>
              <a:pathLst>
                <a:path w="11743" h="8894" extrusionOk="0">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90"/>
            <p:cNvSpPr/>
            <p:nvPr/>
          </p:nvSpPr>
          <p:spPr>
            <a:xfrm>
              <a:off x="4892497" y="4162322"/>
              <a:ext cx="143973" cy="138062"/>
            </a:xfrm>
            <a:custGeom>
              <a:avLst/>
              <a:gdLst/>
              <a:ahLst/>
              <a:cxnLst/>
              <a:rect l="l" t="t" r="r" b="b"/>
              <a:pathLst>
                <a:path w="5480" h="5255" extrusionOk="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90"/>
            <p:cNvSpPr/>
            <p:nvPr/>
          </p:nvSpPr>
          <p:spPr>
            <a:xfrm>
              <a:off x="4893758" y="4185048"/>
              <a:ext cx="142712" cy="115336"/>
            </a:xfrm>
            <a:custGeom>
              <a:avLst/>
              <a:gdLst/>
              <a:ahLst/>
              <a:cxnLst/>
              <a:rect l="l" t="t" r="r" b="b"/>
              <a:pathLst>
                <a:path w="5432" h="4390" extrusionOk="0">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8" name="Google Shape;8938;p90"/>
          <p:cNvGrpSpPr/>
          <p:nvPr/>
        </p:nvGrpSpPr>
        <p:grpSpPr>
          <a:xfrm>
            <a:off x="5728383" y="4221698"/>
            <a:ext cx="417128" cy="269162"/>
            <a:chOff x="5728383" y="4221698"/>
            <a:chExt cx="417128" cy="269162"/>
          </a:xfrm>
        </p:grpSpPr>
        <p:sp>
          <p:nvSpPr>
            <p:cNvPr id="8939" name="Google Shape;8939;p90"/>
            <p:cNvSpPr/>
            <p:nvPr/>
          </p:nvSpPr>
          <p:spPr>
            <a:xfrm>
              <a:off x="5728383" y="4221698"/>
              <a:ext cx="417128" cy="225260"/>
            </a:xfrm>
            <a:custGeom>
              <a:avLst/>
              <a:gdLst/>
              <a:ahLst/>
              <a:cxnLst/>
              <a:rect l="l" t="t" r="r" b="b"/>
              <a:pathLst>
                <a:path w="15877" h="8574" extrusionOk="0">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90"/>
            <p:cNvSpPr/>
            <p:nvPr/>
          </p:nvSpPr>
          <p:spPr>
            <a:xfrm>
              <a:off x="5728383" y="4226059"/>
              <a:ext cx="417128" cy="220899"/>
            </a:xfrm>
            <a:custGeom>
              <a:avLst/>
              <a:gdLst/>
              <a:ahLst/>
              <a:cxnLst/>
              <a:rect l="l" t="t" r="r" b="b"/>
              <a:pathLst>
                <a:path w="15877" h="8408" extrusionOk="0">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90"/>
            <p:cNvSpPr/>
            <p:nvPr/>
          </p:nvSpPr>
          <p:spPr>
            <a:xfrm>
              <a:off x="5822964" y="4246657"/>
              <a:ext cx="100440" cy="75271"/>
            </a:xfrm>
            <a:custGeom>
              <a:avLst/>
              <a:gdLst/>
              <a:ahLst/>
              <a:cxnLst/>
              <a:rect l="l" t="t" r="r" b="b"/>
              <a:pathLst>
                <a:path w="3823" h="2865" extrusionOk="0">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90"/>
            <p:cNvSpPr/>
            <p:nvPr/>
          </p:nvSpPr>
          <p:spPr>
            <a:xfrm>
              <a:off x="5948336" y="4246657"/>
              <a:ext cx="109924" cy="75271"/>
            </a:xfrm>
            <a:custGeom>
              <a:avLst/>
              <a:gdLst/>
              <a:ahLst/>
              <a:cxnLst/>
              <a:rect l="l" t="t" r="r" b="b"/>
              <a:pathLst>
                <a:path w="4184" h="2865" extrusionOk="0">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90"/>
            <p:cNvSpPr/>
            <p:nvPr/>
          </p:nvSpPr>
          <p:spPr>
            <a:xfrm>
              <a:off x="5738787" y="4403057"/>
              <a:ext cx="102436" cy="87803"/>
            </a:xfrm>
            <a:custGeom>
              <a:avLst/>
              <a:gdLst/>
              <a:ahLst/>
              <a:cxnLst/>
              <a:rect l="l" t="t" r="r" b="b"/>
              <a:pathLst>
                <a:path w="3899" h="3342" extrusionOk="0">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90"/>
            <p:cNvSpPr/>
            <p:nvPr/>
          </p:nvSpPr>
          <p:spPr>
            <a:xfrm>
              <a:off x="5754445" y="4404108"/>
              <a:ext cx="98443" cy="86673"/>
            </a:xfrm>
            <a:custGeom>
              <a:avLst/>
              <a:gdLst/>
              <a:ahLst/>
              <a:cxnLst/>
              <a:rect l="l" t="t" r="r" b="b"/>
              <a:pathLst>
                <a:path w="3747" h="3299" extrusionOk="0">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90"/>
            <p:cNvSpPr/>
            <p:nvPr/>
          </p:nvSpPr>
          <p:spPr>
            <a:xfrm>
              <a:off x="5772311" y="4428147"/>
              <a:ext cx="43744" cy="37648"/>
            </a:xfrm>
            <a:custGeom>
              <a:avLst/>
              <a:gdLst/>
              <a:ahLst/>
              <a:cxnLst/>
              <a:rect l="l" t="t" r="r" b="b"/>
              <a:pathLst>
                <a:path w="1665" h="1433" extrusionOk="0">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90"/>
            <p:cNvSpPr/>
            <p:nvPr/>
          </p:nvSpPr>
          <p:spPr>
            <a:xfrm>
              <a:off x="6000277" y="4403057"/>
              <a:ext cx="102436" cy="87803"/>
            </a:xfrm>
            <a:custGeom>
              <a:avLst/>
              <a:gdLst/>
              <a:ahLst/>
              <a:cxnLst/>
              <a:rect l="l" t="t" r="r" b="b"/>
              <a:pathLst>
                <a:path w="3899" h="3342" extrusionOk="0">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90"/>
            <p:cNvSpPr/>
            <p:nvPr/>
          </p:nvSpPr>
          <p:spPr>
            <a:xfrm>
              <a:off x="6016119" y="4404108"/>
              <a:ext cx="98443" cy="86673"/>
            </a:xfrm>
            <a:custGeom>
              <a:avLst/>
              <a:gdLst/>
              <a:ahLst/>
              <a:cxnLst/>
              <a:rect l="l" t="t" r="r" b="b"/>
              <a:pathLst>
                <a:path w="3747" h="3299" extrusionOk="0">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90"/>
            <p:cNvSpPr/>
            <p:nvPr/>
          </p:nvSpPr>
          <p:spPr>
            <a:xfrm>
              <a:off x="6033801" y="4428147"/>
              <a:ext cx="43954" cy="37648"/>
            </a:xfrm>
            <a:custGeom>
              <a:avLst/>
              <a:gdLst/>
              <a:ahLst/>
              <a:cxnLst/>
              <a:rect l="l" t="t" r="r" b="b"/>
              <a:pathLst>
                <a:path w="1673" h="1433" extrusionOk="0">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90"/>
            <p:cNvSpPr/>
            <p:nvPr/>
          </p:nvSpPr>
          <p:spPr>
            <a:xfrm>
              <a:off x="5728567" y="4328469"/>
              <a:ext cx="39382" cy="49051"/>
            </a:xfrm>
            <a:custGeom>
              <a:avLst/>
              <a:gdLst/>
              <a:ahLst/>
              <a:cxnLst/>
              <a:rect l="l" t="t" r="r" b="b"/>
              <a:pathLst>
                <a:path w="1499" h="1867" extrusionOk="0">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90"/>
            <p:cNvSpPr/>
            <p:nvPr/>
          </p:nvSpPr>
          <p:spPr>
            <a:xfrm>
              <a:off x="6109071" y="4346886"/>
              <a:ext cx="28821" cy="24985"/>
            </a:xfrm>
            <a:custGeom>
              <a:avLst/>
              <a:gdLst/>
              <a:ahLst/>
              <a:cxnLst/>
              <a:rect l="l" t="t" r="r" b="b"/>
              <a:pathLst>
                <a:path w="1097" h="951" extrusionOk="0">
                  <a:moveTo>
                    <a:pt x="0" y="0"/>
                  </a:moveTo>
                  <a:lnTo>
                    <a:pt x="0" y="950"/>
                  </a:lnTo>
                  <a:lnTo>
                    <a:pt x="951" y="950"/>
                  </a:lnTo>
                  <a:lnTo>
                    <a:pt x="951" y="319"/>
                  </a:lnTo>
                  <a:lnTo>
                    <a:pt x="1096" y="0"/>
                  </a:ln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1" name="Google Shape;8951;p90"/>
          <p:cNvGrpSpPr/>
          <p:nvPr/>
        </p:nvGrpSpPr>
        <p:grpSpPr>
          <a:xfrm>
            <a:off x="834210" y="3696905"/>
            <a:ext cx="371782" cy="342751"/>
            <a:chOff x="834210" y="3696905"/>
            <a:chExt cx="371782" cy="342751"/>
          </a:xfrm>
        </p:grpSpPr>
        <p:sp>
          <p:nvSpPr>
            <p:cNvPr id="8952" name="Google Shape;8952;p90"/>
            <p:cNvSpPr/>
            <p:nvPr/>
          </p:nvSpPr>
          <p:spPr>
            <a:xfrm>
              <a:off x="866289" y="3696905"/>
              <a:ext cx="138876" cy="111500"/>
            </a:xfrm>
            <a:custGeom>
              <a:avLst/>
              <a:gdLst/>
              <a:ahLst/>
              <a:cxnLst/>
              <a:rect l="l" t="t" r="r" b="b"/>
              <a:pathLst>
                <a:path w="5286" h="4244" extrusionOk="0">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90"/>
            <p:cNvSpPr/>
            <p:nvPr/>
          </p:nvSpPr>
          <p:spPr>
            <a:xfrm>
              <a:off x="1035221" y="3696905"/>
              <a:ext cx="138693" cy="111500"/>
            </a:xfrm>
            <a:custGeom>
              <a:avLst/>
              <a:gdLst/>
              <a:ahLst/>
              <a:cxnLst/>
              <a:rect l="l" t="t" r="r" b="b"/>
              <a:pathLst>
                <a:path w="5279" h="4244" extrusionOk="0">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90"/>
            <p:cNvSpPr/>
            <p:nvPr/>
          </p:nvSpPr>
          <p:spPr>
            <a:xfrm>
              <a:off x="867550" y="3750080"/>
              <a:ext cx="137615" cy="58325"/>
            </a:xfrm>
            <a:custGeom>
              <a:avLst/>
              <a:gdLst/>
              <a:ahLst/>
              <a:cxnLst/>
              <a:rect l="l" t="t" r="r" b="b"/>
              <a:pathLst>
                <a:path w="5238" h="2220" extrusionOk="0">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90"/>
            <p:cNvSpPr/>
            <p:nvPr/>
          </p:nvSpPr>
          <p:spPr>
            <a:xfrm>
              <a:off x="1035221" y="3750080"/>
              <a:ext cx="137431" cy="58325"/>
            </a:xfrm>
            <a:custGeom>
              <a:avLst/>
              <a:gdLst/>
              <a:ahLst/>
              <a:cxnLst/>
              <a:rect l="l" t="t" r="r" b="b"/>
              <a:pathLst>
                <a:path w="5231" h="2220" extrusionOk="0">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90"/>
            <p:cNvSpPr/>
            <p:nvPr/>
          </p:nvSpPr>
          <p:spPr>
            <a:xfrm>
              <a:off x="994210" y="3756438"/>
              <a:ext cx="51967" cy="51967"/>
            </a:xfrm>
            <a:custGeom>
              <a:avLst/>
              <a:gdLst/>
              <a:ahLst/>
              <a:cxnLst/>
              <a:rect l="l" t="t" r="r" b="b"/>
              <a:pathLst>
                <a:path w="1978" h="1978" extrusionOk="0">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90"/>
            <p:cNvSpPr/>
            <p:nvPr/>
          </p:nvSpPr>
          <p:spPr>
            <a:xfrm>
              <a:off x="994210" y="3783420"/>
              <a:ext cx="51967" cy="24985"/>
            </a:xfrm>
            <a:custGeom>
              <a:avLst/>
              <a:gdLst/>
              <a:ahLst/>
              <a:cxnLst/>
              <a:rect l="l" t="t" r="r" b="b"/>
              <a:pathLst>
                <a:path w="1978" h="951" extrusionOk="0">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90"/>
            <p:cNvSpPr/>
            <p:nvPr/>
          </p:nvSpPr>
          <p:spPr>
            <a:xfrm>
              <a:off x="861718" y="3851387"/>
              <a:ext cx="316768" cy="188269"/>
            </a:xfrm>
            <a:custGeom>
              <a:avLst/>
              <a:gdLst/>
              <a:ahLst/>
              <a:cxnLst/>
              <a:rect l="l" t="t" r="r" b="b"/>
              <a:pathLst>
                <a:path w="12057" h="7166" extrusionOk="0">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90"/>
            <p:cNvSpPr/>
            <p:nvPr/>
          </p:nvSpPr>
          <p:spPr>
            <a:xfrm>
              <a:off x="861718" y="3851387"/>
              <a:ext cx="316768" cy="29005"/>
            </a:xfrm>
            <a:custGeom>
              <a:avLst/>
              <a:gdLst/>
              <a:ahLst/>
              <a:cxnLst/>
              <a:rect l="l" t="t" r="r" b="b"/>
              <a:pathLst>
                <a:path w="12057" h="1104" extrusionOk="0">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90"/>
            <p:cNvSpPr/>
            <p:nvPr/>
          </p:nvSpPr>
          <p:spPr>
            <a:xfrm>
              <a:off x="834394" y="3797450"/>
              <a:ext cx="371598" cy="64893"/>
            </a:xfrm>
            <a:custGeom>
              <a:avLst/>
              <a:gdLst/>
              <a:ahLst/>
              <a:cxnLst/>
              <a:rect l="l" t="t" r="r" b="b"/>
              <a:pathLst>
                <a:path w="14144" h="2470" extrusionOk="0">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90"/>
            <p:cNvSpPr/>
            <p:nvPr/>
          </p:nvSpPr>
          <p:spPr>
            <a:xfrm>
              <a:off x="834210" y="3837174"/>
              <a:ext cx="371782" cy="25169"/>
            </a:xfrm>
            <a:custGeom>
              <a:avLst/>
              <a:gdLst/>
              <a:ahLst/>
              <a:cxnLst/>
              <a:rect l="l" t="t" r="r" b="b"/>
              <a:pathLst>
                <a:path w="14151" h="958" extrusionOk="0">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90"/>
            <p:cNvSpPr/>
            <p:nvPr/>
          </p:nvSpPr>
          <p:spPr>
            <a:xfrm>
              <a:off x="987642" y="3797450"/>
              <a:ext cx="64919" cy="242206"/>
            </a:xfrm>
            <a:custGeom>
              <a:avLst/>
              <a:gdLst/>
              <a:ahLst/>
              <a:cxnLst/>
              <a:rect l="l" t="t" r="r" b="b"/>
              <a:pathLst>
                <a:path w="2471" h="9219" extrusionOk="0">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90"/>
            <p:cNvSpPr/>
            <p:nvPr/>
          </p:nvSpPr>
          <p:spPr>
            <a:xfrm>
              <a:off x="1027366" y="3797450"/>
              <a:ext cx="25195" cy="242206"/>
            </a:xfrm>
            <a:custGeom>
              <a:avLst/>
              <a:gdLst/>
              <a:ahLst/>
              <a:cxnLst/>
              <a:rect l="l" t="t" r="r" b="b"/>
              <a:pathLst>
                <a:path w="959" h="9219" extrusionOk="0">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4" name="Google Shape;8964;p90"/>
          <p:cNvGrpSpPr/>
          <p:nvPr/>
        </p:nvGrpSpPr>
        <p:grpSpPr>
          <a:xfrm>
            <a:off x="1359398" y="3682271"/>
            <a:ext cx="395296" cy="371966"/>
            <a:chOff x="1359398" y="3682271"/>
            <a:chExt cx="395296" cy="371966"/>
          </a:xfrm>
        </p:grpSpPr>
        <p:sp>
          <p:nvSpPr>
            <p:cNvPr id="8965" name="Google Shape;8965;p90"/>
            <p:cNvSpPr/>
            <p:nvPr/>
          </p:nvSpPr>
          <p:spPr>
            <a:xfrm>
              <a:off x="1382911" y="3682271"/>
              <a:ext cx="371782" cy="371966"/>
            </a:xfrm>
            <a:custGeom>
              <a:avLst/>
              <a:gdLst/>
              <a:ahLst/>
              <a:cxnLst/>
              <a:rect l="l" t="t" r="r" b="b"/>
              <a:pathLst>
                <a:path w="14151" h="14158" extrusionOk="0">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90"/>
            <p:cNvSpPr/>
            <p:nvPr/>
          </p:nvSpPr>
          <p:spPr>
            <a:xfrm>
              <a:off x="1498090" y="3920668"/>
              <a:ext cx="141241" cy="39172"/>
            </a:xfrm>
            <a:custGeom>
              <a:avLst/>
              <a:gdLst/>
              <a:ahLst/>
              <a:cxnLst/>
              <a:rect l="l" t="t" r="r" b="b"/>
              <a:pathLst>
                <a:path w="5376" h="1491" extrusionOk="0">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90"/>
            <p:cNvSpPr/>
            <p:nvPr/>
          </p:nvSpPr>
          <p:spPr>
            <a:xfrm>
              <a:off x="1490786" y="3826428"/>
              <a:ext cx="30108" cy="41931"/>
            </a:xfrm>
            <a:custGeom>
              <a:avLst/>
              <a:gdLst/>
              <a:ahLst/>
              <a:cxnLst/>
              <a:rect l="l" t="t" r="r" b="b"/>
              <a:pathLst>
                <a:path w="1146" h="1596" extrusionOk="0">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90"/>
            <p:cNvSpPr/>
            <p:nvPr/>
          </p:nvSpPr>
          <p:spPr>
            <a:xfrm>
              <a:off x="1502819" y="3826349"/>
              <a:ext cx="18075" cy="29951"/>
            </a:xfrm>
            <a:custGeom>
              <a:avLst/>
              <a:gdLst/>
              <a:ahLst/>
              <a:cxnLst/>
              <a:rect l="l" t="t" r="r" b="b"/>
              <a:pathLst>
                <a:path w="688"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90"/>
            <p:cNvSpPr/>
            <p:nvPr/>
          </p:nvSpPr>
          <p:spPr>
            <a:xfrm>
              <a:off x="1616710" y="3826244"/>
              <a:ext cx="30082" cy="42115"/>
            </a:xfrm>
            <a:custGeom>
              <a:avLst/>
              <a:gdLst/>
              <a:ahLst/>
              <a:cxnLst/>
              <a:rect l="l" t="t" r="r" b="b"/>
              <a:pathLst>
                <a:path w="1145" h="1603" extrusionOk="0">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90"/>
            <p:cNvSpPr/>
            <p:nvPr/>
          </p:nvSpPr>
          <p:spPr>
            <a:xfrm>
              <a:off x="1628743" y="3826349"/>
              <a:ext cx="18049" cy="29951"/>
            </a:xfrm>
            <a:custGeom>
              <a:avLst/>
              <a:gdLst/>
              <a:ahLst/>
              <a:cxnLst/>
              <a:rect l="l" t="t" r="r" b="b"/>
              <a:pathLst>
                <a:path w="687" h="1140" extrusionOk="0">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90"/>
            <p:cNvSpPr/>
            <p:nvPr/>
          </p:nvSpPr>
          <p:spPr>
            <a:xfrm>
              <a:off x="1359398" y="3724018"/>
              <a:ext cx="353733" cy="330114"/>
            </a:xfrm>
            <a:custGeom>
              <a:avLst/>
              <a:gdLst/>
              <a:ahLst/>
              <a:cxnLst/>
              <a:rect l="l" t="t" r="r" b="b"/>
              <a:pathLst>
                <a:path w="13464" h="12565" extrusionOk="0">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2" name="Google Shape;8972;p90"/>
          <p:cNvGrpSpPr/>
          <p:nvPr/>
        </p:nvGrpSpPr>
        <p:grpSpPr>
          <a:xfrm>
            <a:off x="1908099" y="3682271"/>
            <a:ext cx="395296" cy="371966"/>
            <a:chOff x="1908099" y="3682271"/>
            <a:chExt cx="395296" cy="371966"/>
          </a:xfrm>
        </p:grpSpPr>
        <p:sp>
          <p:nvSpPr>
            <p:cNvPr id="8973" name="Google Shape;8973;p90"/>
            <p:cNvSpPr/>
            <p:nvPr/>
          </p:nvSpPr>
          <p:spPr>
            <a:xfrm>
              <a:off x="1931613" y="3682271"/>
              <a:ext cx="371782" cy="371966"/>
            </a:xfrm>
            <a:custGeom>
              <a:avLst/>
              <a:gdLst/>
              <a:ahLst/>
              <a:cxnLst/>
              <a:rect l="l" t="t" r="r" b="b"/>
              <a:pathLst>
                <a:path w="14151"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90"/>
            <p:cNvSpPr/>
            <p:nvPr/>
          </p:nvSpPr>
          <p:spPr>
            <a:xfrm>
              <a:off x="2039487"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90"/>
            <p:cNvSpPr/>
            <p:nvPr/>
          </p:nvSpPr>
          <p:spPr>
            <a:xfrm>
              <a:off x="2051520"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90"/>
            <p:cNvSpPr/>
            <p:nvPr/>
          </p:nvSpPr>
          <p:spPr>
            <a:xfrm>
              <a:off x="2165412"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90"/>
            <p:cNvSpPr/>
            <p:nvPr/>
          </p:nvSpPr>
          <p:spPr>
            <a:xfrm>
              <a:off x="2177444"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90"/>
            <p:cNvSpPr/>
            <p:nvPr/>
          </p:nvSpPr>
          <p:spPr>
            <a:xfrm>
              <a:off x="2047501" y="3920825"/>
              <a:ext cx="140532" cy="39015"/>
            </a:xfrm>
            <a:custGeom>
              <a:avLst/>
              <a:gdLst/>
              <a:ahLst/>
              <a:cxnLst/>
              <a:rect l="l" t="t" r="r" b="b"/>
              <a:pathLst>
                <a:path w="5349" h="1485" extrusionOk="0">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90"/>
            <p:cNvSpPr/>
            <p:nvPr/>
          </p:nvSpPr>
          <p:spPr>
            <a:xfrm>
              <a:off x="1908099"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0" name="Google Shape;8980;p90"/>
          <p:cNvGrpSpPr/>
          <p:nvPr/>
        </p:nvGrpSpPr>
        <p:grpSpPr>
          <a:xfrm>
            <a:off x="2456800" y="3682271"/>
            <a:ext cx="395270" cy="371966"/>
            <a:chOff x="2456800" y="3682271"/>
            <a:chExt cx="395270" cy="371966"/>
          </a:xfrm>
        </p:grpSpPr>
        <p:sp>
          <p:nvSpPr>
            <p:cNvPr id="8981" name="Google Shape;8981;p90"/>
            <p:cNvSpPr/>
            <p:nvPr/>
          </p:nvSpPr>
          <p:spPr>
            <a:xfrm>
              <a:off x="2480314" y="3682271"/>
              <a:ext cx="371756" cy="371966"/>
            </a:xfrm>
            <a:custGeom>
              <a:avLst/>
              <a:gdLst/>
              <a:ahLst/>
              <a:cxnLst/>
              <a:rect l="l" t="t" r="r" b="b"/>
              <a:pathLst>
                <a:path w="14150"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90"/>
            <p:cNvSpPr/>
            <p:nvPr/>
          </p:nvSpPr>
          <p:spPr>
            <a:xfrm>
              <a:off x="2456800"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90"/>
            <p:cNvSpPr/>
            <p:nvPr/>
          </p:nvSpPr>
          <p:spPr>
            <a:xfrm>
              <a:off x="2557318" y="3892267"/>
              <a:ext cx="217589" cy="96000"/>
            </a:xfrm>
            <a:custGeom>
              <a:avLst/>
              <a:gdLst/>
              <a:ahLst/>
              <a:cxnLst/>
              <a:rect l="l" t="t" r="r" b="b"/>
              <a:pathLst>
                <a:path w="8282" h="3654" extrusionOk="0">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90"/>
            <p:cNvSpPr/>
            <p:nvPr/>
          </p:nvSpPr>
          <p:spPr>
            <a:xfrm>
              <a:off x="2557318" y="3892267"/>
              <a:ext cx="217746" cy="53359"/>
            </a:xfrm>
            <a:custGeom>
              <a:avLst/>
              <a:gdLst/>
              <a:ahLst/>
              <a:cxnLst/>
              <a:rect l="l" t="t" r="r" b="b"/>
              <a:pathLst>
                <a:path w="8288" h="2031" extrusionOk="0">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90"/>
            <p:cNvSpPr/>
            <p:nvPr/>
          </p:nvSpPr>
          <p:spPr>
            <a:xfrm>
              <a:off x="2588189"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90"/>
            <p:cNvSpPr/>
            <p:nvPr/>
          </p:nvSpPr>
          <p:spPr>
            <a:xfrm>
              <a:off x="2600221"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90"/>
            <p:cNvSpPr/>
            <p:nvPr/>
          </p:nvSpPr>
          <p:spPr>
            <a:xfrm>
              <a:off x="2714113"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90"/>
            <p:cNvSpPr/>
            <p:nvPr/>
          </p:nvSpPr>
          <p:spPr>
            <a:xfrm>
              <a:off x="2726146"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90"/>
            <p:cNvSpPr/>
            <p:nvPr/>
          </p:nvSpPr>
          <p:spPr>
            <a:xfrm>
              <a:off x="2577259" y="3895131"/>
              <a:ext cx="177681" cy="33156"/>
            </a:xfrm>
            <a:custGeom>
              <a:avLst/>
              <a:gdLst/>
              <a:ahLst/>
              <a:cxnLst/>
              <a:rect l="l" t="t" r="r" b="b"/>
              <a:pathLst>
                <a:path w="6763" h="1262" extrusionOk="0">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0" name="Google Shape;8990;p90"/>
          <p:cNvGrpSpPr/>
          <p:nvPr/>
        </p:nvGrpSpPr>
        <p:grpSpPr>
          <a:xfrm>
            <a:off x="3014250" y="3682271"/>
            <a:ext cx="391092" cy="371940"/>
            <a:chOff x="3014250" y="3682271"/>
            <a:chExt cx="391092" cy="371940"/>
          </a:xfrm>
        </p:grpSpPr>
        <p:sp>
          <p:nvSpPr>
            <p:cNvPr id="8991" name="Google Shape;8991;p90"/>
            <p:cNvSpPr/>
            <p:nvPr/>
          </p:nvSpPr>
          <p:spPr>
            <a:xfrm>
              <a:off x="3014250" y="3682271"/>
              <a:ext cx="386521" cy="371940"/>
            </a:xfrm>
            <a:custGeom>
              <a:avLst/>
              <a:gdLst/>
              <a:ahLst/>
              <a:cxnLst/>
              <a:rect l="l" t="t" r="r" b="b"/>
              <a:pathLst>
                <a:path w="14712" h="14157" extrusionOk="0">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90"/>
            <p:cNvSpPr/>
            <p:nvPr/>
          </p:nvSpPr>
          <p:spPr>
            <a:xfrm>
              <a:off x="3028279" y="3694567"/>
              <a:ext cx="377063" cy="347480"/>
            </a:xfrm>
            <a:custGeom>
              <a:avLst/>
              <a:gdLst/>
              <a:ahLst/>
              <a:cxnLst/>
              <a:rect l="l" t="t" r="r" b="b"/>
              <a:pathLst>
                <a:path w="14352" h="13226" extrusionOk="0">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90"/>
            <p:cNvSpPr/>
            <p:nvPr/>
          </p:nvSpPr>
          <p:spPr>
            <a:xfrm>
              <a:off x="3144167" y="3741332"/>
              <a:ext cx="141267" cy="253871"/>
            </a:xfrm>
            <a:custGeom>
              <a:avLst/>
              <a:gdLst/>
              <a:ahLst/>
              <a:cxnLst/>
              <a:rect l="l" t="t" r="r" b="b"/>
              <a:pathLst>
                <a:path w="5377" h="9663" extrusionOk="0">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4" name="Google Shape;8994;p90"/>
          <p:cNvGrpSpPr/>
          <p:nvPr/>
        </p:nvGrpSpPr>
        <p:grpSpPr>
          <a:xfrm>
            <a:off x="3569125" y="3702947"/>
            <a:ext cx="388728" cy="330692"/>
            <a:chOff x="3569125" y="3702947"/>
            <a:chExt cx="388728" cy="330692"/>
          </a:xfrm>
        </p:grpSpPr>
        <p:sp>
          <p:nvSpPr>
            <p:cNvPr id="8995" name="Google Shape;8995;p90"/>
            <p:cNvSpPr/>
            <p:nvPr/>
          </p:nvSpPr>
          <p:spPr>
            <a:xfrm>
              <a:off x="3569125" y="3702947"/>
              <a:ext cx="388728" cy="330692"/>
            </a:xfrm>
            <a:custGeom>
              <a:avLst/>
              <a:gdLst/>
              <a:ahLst/>
              <a:cxnLst/>
              <a:rect l="l" t="t" r="r" b="b"/>
              <a:pathLst>
                <a:path w="14796" h="12587" extrusionOk="0">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90"/>
            <p:cNvSpPr/>
            <p:nvPr/>
          </p:nvSpPr>
          <p:spPr>
            <a:xfrm>
              <a:off x="3607036" y="3733135"/>
              <a:ext cx="313089" cy="270265"/>
            </a:xfrm>
            <a:custGeom>
              <a:avLst/>
              <a:gdLst/>
              <a:ahLst/>
              <a:cxnLst/>
              <a:rect l="l" t="t" r="r" b="b"/>
              <a:pathLst>
                <a:path w="11917" h="10287" extrusionOk="0">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90"/>
            <p:cNvSpPr/>
            <p:nvPr/>
          </p:nvSpPr>
          <p:spPr>
            <a:xfrm>
              <a:off x="3731489" y="3930126"/>
              <a:ext cx="55987" cy="47816"/>
            </a:xfrm>
            <a:custGeom>
              <a:avLst/>
              <a:gdLst/>
              <a:ahLst/>
              <a:cxnLst/>
              <a:rect l="l" t="t" r="r" b="b"/>
              <a:pathLst>
                <a:path w="2131" h="1820" extrusionOk="0">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90"/>
            <p:cNvSpPr/>
            <p:nvPr/>
          </p:nvSpPr>
          <p:spPr>
            <a:xfrm>
              <a:off x="3742812" y="3798185"/>
              <a:ext cx="41379" cy="112446"/>
            </a:xfrm>
            <a:custGeom>
              <a:avLst/>
              <a:gdLst/>
              <a:ahLst/>
              <a:cxnLst/>
              <a:rect l="l" t="t" r="r" b="b"/>
              <a:pathLst>
                <a:path w="1575" h="4280" extrusionOk="0">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9" name="Google Shape;8999;p90"/>
          <p:cNvGrpSpPr/>
          <p:nvPr/>
        </p:nvGrpSpPr>
        <p:grpSpPr>
          <a:xfrm>
            <a:off x="4111994" y="3682455"/>
            <a:ext cx="387992" cy="371625"/>
            <a:chOff x="4111994" y="3682455"/>
            <a:chExt cx="387992" cy="371625"/>
          </a:xfrm>
        </p:grpSpPr>
        <p:sp>
          <p:nvSpPr>
            <p:cNvPr id="9000" name="Google Shape;9000;p90"/>
            <p:cNvSpPr/>
            <p:nvPr/>
          </p:nvSpPr>
          <p:spPr>
            <a:xfrm>
              <a:off x="4111994" y="3682455"/>
              <a:ext cx="386179" cy="371572"/>
            </a:xfrm>
            <a:custGeom>
              <a:avLst/>
              <a:gdLst/>
              <a:ahLst/>
              <a:cxnLst/>
              <a:rect l="l" t="t" r="r" b="b"/>
              <a:pathLst>
                <a:path w="14699" h="14143" extrusionOk="0">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90"/>
            <p:cNvSpPr/>
            <p:nvPr/>
          </p:nvSpPr>
          <p:spPr>
            <a:xfrm>
              <a:off x="4301156" y="3682455"/>
              <a:ext cx="198830" cy="371625"/>
            </a:xfrm>
            <a:custGeom>
              <a:avLst/>
              <a:gdLst/>
              <a:ahLst/>
              <a:cxnLst/>
              <a:rect l="l" t="t" r="r" b="b"/>
              <a:pathLst>
                <a:path w="7568" h="14145" extrusionOk="0">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2" name="Google Shape;9002;p90"/>
          <p:cNvGrpSpPr/>
          <p:nvPr/>
        </p:nvGrpSpPr>
        <p:grpSpPr>
          <a:xfrm>
            <a:off x="4674908" y="3682271"/>
            <a:ext cx="371966" cy="371966"/>
            <a:chOff x="4674908" y="3682271"/>
            <a:chExt cx="371966" cy="371966"/>
          </a:xfrm>
        </p:grpSpPr>
        <p:sp>
          <p:nvSpPr>
            <p:cNvPr id="9003" name="Google Shape;9003;p90"/>
            <p:cNvSpPr/>
            <p:nvPr/>
          </p:nvSpPr>
          <p:spPr>
            <a:xfrm>
              <a:off x="4674908" y="3682271"/>
              <a:ext cx="371966" cy="371966"/>
            </a:xfrm>
            <a:custGeom>
              <a:avLst/>
              <a:gdLst/>
              <a:ahLst/>
              <a:cxnLst/>
              <a:rect l="l" t="t" r="r" b="b"/>
              <a:pathLst>
                <a:path w="14158" h="14158" extrusionOk="0">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90"/>
            <p:cNvSpPr/>
            <p:nvPr/>
          </p:nvSpPr>
          <p:spPr>
            <a:xfrm>
              <a:off x="4690934" y="3698140"/>
              <a:ext cx="339887" cy="340071"/>
            </a:xfrm>
            <a:custGeom>
              <a:avLst/>
              <a:gdLst/>
              <a:ahLst/>
              <a:cxnLst/>
              <a:rect l="l" t="t" r="r" b="b"/>
              <a:pathLst>
                <a:path w="12937" h="12944" extrusionOk="0">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90"/>
            <p:cNvSpPr/>
            <p:nvPr/>
          </p:nvSpPr>
          <p:spPr>
            <a:xfrm>
              <a:off x="4802829" y="3742409"/>
              <a:ext cx="103908" cy="89169"/>
            </a:xfrm>
            <a:custGeom>
              <a:avLst/>
              <a:gdLst/>
              <a:ahLst/>
              <a:cxnLst/>
              <a:rect l="l" t="t" r="r" b="b"/>
              <a:pathLst>
                <a:path w="3955" h="3394" extrusionOk="0">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90"/>
            <p:cNvSpPr/>
            <p:nvPr/>
          </p:nvSpPr>
          <p:spPr>
            <a:xfrm>
              <a:off x="4789167" y="3855591"/>
              <a:ext cx="143448" cy="138509"/>
            </a:xfrm>
            <a:custGeom>
              <a:avLst/>
              <a:gdLst/>
              <a:ahLst/>
              <a:cxnLst/>
              <a:rect l="l" t="t" r="r" b="b"/>
              <a:pathLst>
                <a:path w="5460" h="5272" extrusionOk="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7" name="Google Shape;9007;p90"/>
          <p:cNvGrpSpPr/>
          <p:nvPr/>
        </p:nvGrpSpPr>
        <p:grpSpPr>
          <a:xfrm>
            <a:off x="5223609" y="3731112"/>
            <a:ext cx="371782" cy="274285"/>
            <a:chOff x="5223609" y="3731112"/>
            <a:chExt cx="371782" cy="274285"/>
          </a:xfrm>
        </p:grpSpPr>
        <p:sp>
          <p:nvSpPr>
            <p:cNvPr id="9008" name="Google Shape;9008;p90"/>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90"/>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10" name="Google Shape;9010;p90"/>
          <p:cNvSpPr/>
          <p:nvPr/>
        </p:nvSpPr>
        <p:spPr>
          <a:xfrm>
            <a:off x="5812218" y="3723834"/>
            <a:ext cx="291966" cy="289050"/>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11" name="Google Shape;9011;p90"/>
          <p:cNvGrpSpPr/>
          <p:nvPr/>
        </p:nvGrpSpPr>
        <p:grpSpPr>
          <a:xfrm>
            <a:off x="6319908" y="3696721"/>
            <a:ext cx="373963" cy="343119"/>
            <a:chOff x="6319908" y="3696721"/>
            <a:chExt cx="373963" cy="343119"/>
          </a:xfrm>
        </p:grpSpPr>
        <p:sp>
          <p:nvSpPr>
            <p:cNvPr id="9012" name="Google Shape;9012;p90"/>
            <p:cNvSpPr/>
            <p:nvPr/>
          </p:nvSpPr>
          <p:spPr>
            <a:xfrm>
              <a:off x="6378049" y="3745325"/>
              <a:ext cx="48315" cy="66180"/>
            </a:xfrm>
            <a:custGeom>
              <a:avLst/>
              <a:gdLst/>
              <a:ahLst/>
              <a:cxnLst/>
              <a:rect l="l" t="t" r="r" b="b"/>
              <a:pathLst>
                <a:path w="1839" h="2519" extrusionOk="0">
                  <a:moveTo>
                    <a:pt x="0" y="1"/>
                  </a:moveTo>
                  <a:lnTo>
                    <a:pt x="0" y="2519"/>
                  </a:lnTo>
                  <a:lnTo>
                    <a:pt x="1838" y="923"/>
                  </a:lnTo>
                  <a:lnTo>
                    <a:pt x="1838" y="1"/>
                  </a:lnTo>
                  <a:close/>
                </a:path>
              </a:pathLst>
            </a:custGeom>
            <a:solidFill>
              <a:srgbClr val="B7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90"/>
            <p:cNvSpPr/>
            <p:nvPr/>
          </p:nvSpPr>
          <p:spPr>
            <a:xfrm>
              <a:off x="6401195" y="3745325"/>
              <a:ext cx="25169" cy="46135"/>
            </a:xfrm>
            <a:custGeom>
              <a:avLst/>
              <a:gdLst/>
              <a:ahLst/>
              <a:cxnLst/>
              <a:rect l="l" t="t" r="r" b="b"/>
              <a:pathLst>
                <a:path w="958" h="1756" extrusionOk="0">
                  <a:moveTo>
                    <a:pt x="0" y="1"/>
                  </a:moveTo>
                  <a:lnTo>
                    <a:pt x="0" y="1756"/>
                  </a:lnTo>
                  <a:lnTo>
                    <a:pt x="957" y="923"/>
                  </a:lnTo>
                  <a:lnTo>
                    <a:pt x="957"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90"/>
            <p:cNvSpPr/>
            <p:nvPr/>
          </p:nvSpPr>
          <p:spPr>
            <a:xfrm>
              <a:off x="6366016" y="3736813"/>
              <a:ext cx="281562" cy="303027"/>
            </a:xfrm>
            <a:custGeom>
              <a:avLst/>
              <a:gdLst/>
              <a:ahLst/>
              <a:cxnLst/>
              <a:rect l="l" t="t" r="r" b="b"/>
              <a:pathLst>
                <a:path w="10717" h="11534" extrusionOk="0">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90"/>
            <p:cNvSpPr/>
            <p:nvPr/>
          </p:nvSpPr>
          <p:spPr>
            <a:xfrm>
              <a:off x="6493753" y="3736813"/>
              <a:ext cx="153825" cy="303027"/>
            </a:xfrm>
            <a:custGeom>
              <a:avLst/>
              <a:gdLst/>
              <a:ahLst/>
              <a:cxnLst/>
              <a:rect l="l" t="t" r="r" b="b"/>
              <a:pathLst>
                <a:path w="5855" h="11534" extrusionOk="0">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90"/>
            <p:cNvSpPr/>
            <p:nvPr/>
          </p:nvSpPr>
          <p:spPr>
            <a:xfrm>
              <a:off x="6366200" y="3726750"/>
              <a:ext cx="70174" cy="22069"/>
            </a:xfrm>
            <a:custGeom>
              <a:avLst/>
              <a:gdLst/>
              <a:ahLst/>
              <a:cxnLst/>
              <a:rect l="l" t="t" r="r" b="b"/>
              <a:pathLst>
                <a:path w="2671" h="840" extrusionOk="0">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90"/>
            <p:cNvSpPr/>
            <p:nvPr/>
          </p:nvSpPr>
          <p:spPr>
            <a:xfrm>
              <a:off x="6467691" y="3889298"/>
              <a:ext cx="85123" cy="150541"/>
            </a:xfrm>
            <a:custGeom>
              <a:avLst/>
              <a:gdLst/>
              <a:ahLst/>
              <a:cxnLst/>
              <a:rect l="l" t="t" r="r" b="b"/>
              <a:pathLst>
                <a:path w="3240" h="5730" extrusionOk="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90"/>
            <p:cNvSpPr/>
            <p:nvPr/>
          </p:nvSpPr>
          <p:spPr>
            <a:xfrm>
              <a:off x="6519632" y="3889298"/>
              <a:ext cx="33182" cy="150541"/>
            </a:xfrm>
            <a:custGeom>
              <a:avLst/>
              <a:gdLst/>
              <a:ahLst/>
              <a:cxnLst/>
              <a:rect l="l" t="t" r="r" b="b"/>
              <a:pathLst>
                <a:path w="1263" h="5730" extrusionOk="0">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90"/>
            <p:cNvSpPr/>
            <p:nvPr/>
          </p:nvSpPr>
          <p:spPr>
            <a:xfrm>
              <a:off x="6319908" y="3696721"/>
              <a:ext cx="373963" cy="165096"/>
            </a:xfrm>
            <a:custGeom>
              <a:avLst/>
              <a:gdLst/>
              <a:ahLst/>
              <a:cxnLst/>
              <a:rect l="l" t="t" r="r" b="b"/>
              <a:pathLst>
                <a:path w="14234" h="6284" extrusionOk="0">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90"/>
            <p:cNvSpPr/>
            <p:nvPr/>
          </p:nvSpPr>
          <p:spPr>
            <a:xfrm>
              <a:off x="6411021" y="3726750"/>
              <a:ext cx="25353" cy="22253"/>
            </a:xfrm>
            <a:custGeom>
              <a:avLst/>
              <a:gdLst/>
              <a:ahLst/>
              <a:cxnLst/>
              <a:rect l="l" t="t" r="r" b="b"/>
              <a:pathLst>
                <a:path w="965" h="847" extrusionOk="0">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1" name="Google Shape;9021;p90"/>
          <p:cNvGrpSpPr/>
          <p:nvPr/>
        </p:nvGrpSpPr>
        <p:grpSpPr>
          <a:xfrm>
            <a:off x="6871342" y="3740044"/>
            <a:ext cx="371966" cy="256420"/>
            <a:chOff x="6871342" y="3740044"/>
            <a:chExt cx="371966" cy="256420"/>
          </a:xfrm>
        </p:grpSpPr>
        <p:sp>
          <p:nvSpPr>
            <p:cNvPr id="9022" name="Google Shape;9022;p90"/>
            <p:cNvSpPr/>
            <p:nvPr/>
          </p:nvSpPr>
          <p:spPr>
            <a:xfrm>
              <a:off x="6871342" y="3816944"/>
              <a:ext cx="371966" cy="179520"/>
            </a:xfrm>
            <a:custGeom>
              <a:avLst/>
              <a:gdLst/>
              <a:ahLst/>
              <a:cxnLst/>
              <a:rect l="l" t="t" r="r" b="b"/>
              <a:pathLst>
                <a:path w="14158" h="6833" extrusionOk="0">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90"/>
            <p:cNvSpPr/>
            <p:nvPr/>
          </p:nvSpPr>
          <p:spPr>
            <a:xfrm>
              <a:off x="6871342" y="3740044"/>
              <a:ext cx="371966" cy="179520"/>
            </a:xfrm>
            <a:custGeom>
              <a:avLst/>
              <a:gdLst/>
              <a:ahLst/>
              <a:cxnLst/>
              <a:rect l="l" t="t" r="r" b="b"/>
              <a:pathLst>
                <a:path w="14158" h="6833" extrusionOk="0">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90"/>
            <p:cNvSpPr/>
            <p:nvPr/>
          </p:nvSpPr>
          <p:spPr>
            <a:xfrm>
              <a:off x="6890652" y="3759355"/>
              <a:ext cx="333319" cy="140899"/>
            </a:xfrm>
            <a:custGeom>
              <a:avLst/>
              <a:gdLst/>
              <a:ahLst/>
              <a:cxnLst/>
              <a:rect l="l" t="t" r="r" b="b"/>
              <a:pathLst>
                <a:path w="12687" h="5363" extrusionOk="0">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90"/>
            <p:cNvSpPr/>
            <p:nvPr/>
          </p:nvSpPr>
          <p:spPr>
            <a:xfrm>
              <a:off x="6986862" y="3759355"/>
              <a:ext cx="140899" cy="141083"/>
            </a:xfrm>
            <a:custGeom>
              <a:avLst/>
              <a:gdLst/>
              <a:ahLst/>
              <a:cxnLst/>
              <a:rect l="l" t="t" r="r" b="b"/>
              <a:pathLst>
                <a:path w="5363" h="5370" extrusionOk="0">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90"/>
            <p:cNvSpPr/>
            <p:nvPr/>
          </p:nvSpPr>
          <p:spPr>
            <a:xfrm>
              <a:off x="7025141" y="3785023"/>
              <a:ext cx="64184" cy="89773"/>
            </a:xfrm>
            <a:custGeom>
              <a:avLst/>
              <a:gdLst/>
              <a:ahLst/>
              <a:cxnLst/>
              <a:rect l="l" t="t" r="r" b="b"/>
              <a:pathLst>
                <a:path w="2443" h="3417" extrusionOk="0">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90"/>
            <p:cNvSpPr/>
            <p:nvPr/>
          </p:nvSpPr>
          <p:spPr>
            <a:xfrm>
              <a:off x="6890652" y="3759355"/>
              <a:ext cx="12795" cy="12795"/>
            </a:xfrm>
            <a:custGeom>
              <a:avLst/>
              <a:gdLst/>
              <a:ahLst/>
              <a:cxnLst/>
              <a:rect l="l" t="t" r="r" b="b"/>
              <a:pathLst>
                <a:path w="487" h="487" extrusionOk="0">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90"/>
            <p:cNvSpPr/>
            <p:nvPr/>
          </p:nvSpPr>
          <p:spPr>
            <a:xfrm>
              <a:off x="7211203" y="3759355"/>
              <a:ext cx="12768" cy="12795"/>
            </a:xfrm>
            <a:custGeom>
              <a:avLst/>
              <a:gdLst/>
              <a:ahLst/>
              <a:cxnLst/>
              <a:rect l="l" t="t" r="r" b="b"/>
              <a:pathLst>
                <a:path w="486" h="487" extrusionOk="0">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90"/>
            <p:cNvSpPr/>
            <p:nvPr/>
          </p:nvSpPr>
          <p:spPr>
            <a:xfrm>
              <a:off x="6890652" y="3887486"/>
              <a:ext cx="12795" cy="12768"/>
            </a:xfrm>
            <a:custGeom>
              <a:avLst/>
              <a:gdLst/>
              <a:ahLst/>
              <a:cxnLst/>
              <a:rect l="l" t="t" r="r" b="b"/>
              <a:pathLst>
                <a:path w="487" h="486" extrusionOk="0">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90"/>
            <p:cNvSpPr/>
            <p:nvPr/>
          </p:nvSpPr>
          <p:spPr>
            <a:xfrm>
              <a:off x="7211203" y="3887486"/>
              <a:ext cx="12768" cy="12768"/>
            </a:xfrm>
            <a:custGeom>
              <a:avLst/>
              <a:gdLst/>
              <a:ahLst/>
              <a:cxnLst/>
              <a:rect l="l" t="t" r="r" b="b"/>
              <a:pathLst>
                <a:path w="486" h="486" extrusionOk="0">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90"/>
            <p:cNvSpPr/>
            <p:nvPr/>
          </p:nvSpPr>
          <p:spPr>
            <a:xfrm>
              <a:off x="6871342" y="3932306"/>
              <a:ext cx="371966" cy="12952"/>
            </a:xfrm>
            <a:custGeom>
              <a:avLst/>
              <a:gdLst/>
              <a:ahLst/>
              <a:cxnLst/>
              <a:rect l="l" t="t" r="r" b="b"/>
              <a:pathLst>
                <a:path w="14158" h="493" extrusionOk="0">
                  <a:moveTo>
                    <a:pt x="0" y="0"/>
                  </a:moveTo>
                  <a:lnTo>
                    <a:pt x="0" y="493"/>
                  </a:lnTo>
                  <a:lnTo>
                    <a:pt x="14157" y="493"/>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90"/>
            <p:cNvSpPr/>
            <p:nvPr/>
          </p:nvSpPr>
          <p:spPr>
            <a:xfrm>
              <a:off x="6871342" y="3958001"/>
              <a:ext cx="371966" cy="12768"/>
            </a:xfrm>
            <a:custGeom>
              <a:avLst/>
              <a:gdLst/>
              <a:ahLst/>
              <a:cxnLst/>
              <a:rect l="l" t="t" r="r" b="b"/>
              <a:pathLst>
                <a:path w="14158" h="486" extrusionOk="0">
                  <a:moveTo>
                    <a:pt x="0" y="0"/>
                  </a:moveTo>
                  <a:lnTo>
                    <a:pt x="0" y="486"/>
                  </a:lnTo>
                  <a:lnTo>
                    <a:pt x="14157" y="486"/>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90"/>
            <p:cNvSpPr/>
            <p:nvPr/>
          </p:nvSpPr>
          <p:spPr>
            <a:xfrm>
              <a:off x="6871342" y="3983695"/>
              <a:ext cx="371966" cy="12768"/>
            </a:xfrm>
            <a:custGeom>
              <a:avLst/>
              <a:gdLst/>
              <a:ahLst/>
              <a:cxnLst/>
              <a:rect l="l" t="t" r="r" b="b"/>
              <a:pathLst>
                <a:path w="14158" h="486" extrusionOk="0">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4" name="Google Shape;9034;p90"/>
          <p:cNvGrpSpPr/>
          <p:nvPr/>
        </p:nvGrpSpPr>
        <p:grpSpPr>
          <a:xfrm>
            <a:off x="7402362" y="3681535"/>
            <a:ext cx="402757" cy="372728"/>
            <a:chOff x="7402362" y="3681535"/>
            <a:chExt cx="402757" cy="372728"/>
          </a:xfrm>
        </p:grpSpPr>
        <p:sp>
          <p:nvSpPr>
            <p:cNvPr id="9035" name="Google Shape;9035;p90"/>
            <p:cNvSpPr/>
            <p:nvPr/>
          </p:nvSpPr>
          <p:spPr>
            <a:xfrm>
              <a:off x="7471248" y="3681535"/>
              <a:ext cx="333871" cy="303763"/>
            </a:xfrm>
            <a:custGeom>
              <a:avLst/>
              <a:gdLst/>
              <a:ahLst/>
              <a:cxnLst/>
              <a:rect l="l" t="t" r="r" b="b"/>
              <a:pathLst>
                <a:path w="12708" h="11562" extrusionOk="0">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90"/>
            <p:cNvSpPr/>
            <p:nvPr/>
          </p:nvSpPr>
          <p:spPr>
            <a:xfrm>
              <a:off x="7540502" y="3735683"/>
              <a:ext cx="236741" cy="236558"/>
            </a:xfrm>
            <a:custGeom>
              <a:avLst/>
              <a:gdLst/>
              <a:ahLst/>
              <a:cxnLst/>
              <a:rect l="l" t="t" r="r" b="b"/>
              <a:pathLst>
                <a:path w="9011" h="9004" extrusionOk="0">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90"/>
            <p:cNvSpPr/>
            <p:nvPr/>
          </p:nvSpPr>
          <p:spPr>
            <a:xfrm>
              <a:off x="7472693" y="3728274"/>
              <a:ext cx="283585" cy="256998"/>
            </a:xfrm>
            <a:custGeom>
              <a:avLst/>
              <a:gdLst/>
              <a:ahLst/>
              <a:cxnLst/>
              <a:rect l="l" t="t" r="r" b="b"/>
              <a:pathLst>
                <a:path w="10794" h="9782" extrusionOk="0">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90"/>
            <p:cNvSpPr/>
            <p:nvPr/>
          </p:nvSpPr>
          <p:spPr>
            <a:xfrm>
              <a:off x="7508791" y="3711985"/>
              <a:ext cx="251691" cy="243572"/>
            </a:xfrm>
            <a:custGeom>
              <a:avLst/>
              <a:gdLst/>
              <a:ahLst/>
              <a:cxnLst/>
              <a:rect l="l" t="t" r="r" b="b"/>
              <a:pathLst>
                <a:path w="9580" h="9271" extrusionOk="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90"/>
            <p:cNvSpPr/>
            <p:nvPr/>
          </p:nvSpPr>
          <p:spPr>
            <a:xfrm>
              <a:off x="7496575" y="3728248"/>
              <a:ext cx="251323" cy="227310"/>
            </a:xfrm>
            <a:custGeom>
              <a:avLst/>
              <a:gdLst/>
              <a:ahLst/>
              <a:cxnLst/>
              <a:rect l="l" t="t" r="r" b="b"/>
              <a:pathLst>
                <a:path w="9566" h="8652" extrusionOk="0">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90"/>
            <p:cNvSpPr/>
            <p:nvPr/>
          </p:nvSpPr>
          <p:spPr>
            <a:xfrm>
              <a:off x="7511524" y="3731296"/>
              <a:ext cx="221976" cy="232564"/>
            </a:xfrm>
            <a:custGeom>
              <a:avLst/>
              <a:gdLst/>
              <a:ahLst/>
              <a:cxnLst/>
              <a:rect l="l" t="t" r="r" b="b"/>
              <a:pathLst>
                <a:path w="8449" h="8852" extrusionOk="0">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90"/>
            <p:cNvSpPr/>
            <p:nvPr/>
          </p:nvSpPr>
          <p:spPr>
            <a:xfrm>
              <a:off x="7519721" y="3712169"/>
              <a:ext cx="144157" cy="136696"/>
            </a:xfrm>
            <a:custGeom>
              <a:avLst/>
              <a:gdLst/>
              <a:ahLst/>
              <a:cxnLst/>
              <a:rect l="l" t="t" r="r" b="b"/>
              <a:pathLst>
                <a:path w="5487" h="5203" extrusionOk="0">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90"/>
            <p:cNvSpPr/>
            <p:nvPr/>
          </p:nvSpPr>
          <p:spPr>
            <a:xfrm>
              <a:off x="7502039" y="3706442"/>
              <a:ext cx="276466" cy="254686"/>
            </a:xfrm>
            <a:custGeom>
              <a:avLst/>
              <a:gdLst/>
              <a:ahLst/>
              <a:cxnLst/>
              <a:rect l="l" t="t" r="r" b="b"/>
              <a:pathLst>
                <a:path w="10523" h="9694" extrusionOk="0">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90"/>
            <p:cNvSpPr/>
            <p:nvPr/>
          </p:nvSpPr>
          <p:spPr>
            <a:xfrm>
              <a:off x="7402362" y="3750580"/>
              <a:ext cx="333871" cy="303684"/>
            </a:xfrm>
            <a:custGeom>
              <a:avLst/>
              <a:gdLst/>
              <a:ahLst/>
              <a:cxnLst/>
              <a:rect l="l" t="t" r="r" b="b"/>
              <a:pathLst>
                <a:path w="12708" h="11559" extrusionOk="0">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90"/>
            <p:cNvSpPr/>
            <p:nvPr/>
          </p:nvSpPr>
          <p:spPr>
            <a:xfrm>
              <a:off x="7471432" y="3804570"/>
              <a:ext cx="236741" cy="236741"/>
            </a:xfrm>
            <a:custGeom>
              <a:avLst/>
              <a:gdLst/>
              <a:ahLst/>
              <a:cxnLst/>
              <a:rect l="l" t="t" r="r" b="b"/>
              <a:pathLst>
                <a:path w="9011" h="9011" extrusionOk="0">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90"/>
            <p:cNvSpPr/>
            <p:nvPr/>
          </p:nvSpPr>
          <p:spPr>
            <a:xfrm>
              <a:off x="7435334" y="3781029"/>
              <a:ext cx="256078" cy="243520"/>
            </a:xfrm>
            <a:custGeom>
              <a:avLst/>
              <a:gdLst/>
              <a:ahLst/>
              <a:cxnLst/>
              <a:rect l="l" t="t" r="r" b="b"/>
              <a:pathLst>
                <a:path w="9747" h="9269" extrusionOk="0">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90"/>
            <p:cNvSpPr/>
            <p:nvPr/>
          </p:nvSpPr>
          <p:spPr>
            <a:xfrm>
              <a:off x="7435701" y="3780924"/>
              <a:ext cx="211231" cy="198962"/>
            </a:xfrm>
            <a:custGeom>
              <a:avLst/>
              <a:gdLst/>
              <a:ahLst/>
              <a:cxnLst/>
              <a:rect l="l" t="t" r="r" b="b"/>
              <a:pathLst>
                <a:path w="8040" h="7573" extrusionOk="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90"/>
            <p:cNvSpPr/>
            <p:nvPr/>
          </p:nvSpPr>
          <p:spPr>
            <a:xfrm>
              <a:off x="7452122" y="3785417"/>
              <a:ext cx="174949" cy="174791"/>
            </a:xfrm>
            <a:custGeom>
              <a:avLst/>
              <a:gdLst/>
              <a:ahLst/>
              <a:cxnLst/>
              <a:rect l="l" t="t" r="r" b="b"/>
              <a:pathLst>
                <a:path w="6659" h="6653" extrusionOk="0">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90"/>
            <p:cNvSpPr/>
            <p:nvPr/>
          </p:nvSpPr>
          <p:spPr>
            <a:xfrm>
              <a:off x="7432969" y="3775407"/>
              <a:ext cx="276466" cy="254791"/>
            </a:xfrm>
            <a:custGeom>
              <a:avLst/>
              <a:gdLst/>
              <a:ahLst/>
              <a:cxnLst/>
              <a:rect l="l" t="t" r="r" b="b"/>
              <a:pathLst>
                <a:path w="10523" h="9698" extrusionOk="0">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90"/>
            <p:cNvSpPr/>
            <p:nvPr/>
          </p:nvSpPr>
          <p:spPr>
            <a:xfrm>
              <a:off x="7528286" y="3838093"/>
              <a:ext cx="82758" cy="129418"/>
            </a:xfrm>
            <a:custGeom>
              <a:avLst/>
              <a:gdLst/>
              <a:ahLst/>
              <a:cxnLst/>
              <a:rect l="l" t="t" r="r" b="b"/>
              <a:pathLst>
                <a:path w="3150" h="4926" extrusionOk="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90"/>
            <p:cNvSpPr/>
            <p:nvPr/>
          </p:nvSpPr>
          <p:spPr>
            <a:xfrm>
              <a:off x="7563622" y="3825798"/>
              <a:ext cx="12164" cy="153353"/>
            </a:xfrm>
            <a:custGeom>
              <a:avLst/>
              <a:gdLst/>
              <a:ahLst/>
              <a:cxnLst/>
              <a:rect l="l" t="t" r="r" b="b"/>
              <a:pathLst>
                <a:path w="463" h="5837" extrusionOk="0">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1" name="Google Shape;9051;p90"/>
          <p:cNvGrpSpPr/>
          <p:nvPr/>
        </p:nvGrpSpPr>
        <p:grpSpPr>
          <a:xfrm>
            <a:off x="7960705" y="3736235"/>
            <a:ext cx="378902" cy="264065"/>
            <a:chOff x="7960705" y="3736235"/>
            <a:chExt cx="378902" cy="264065"/>
          </a:xfrm>
        </p:grpSpPr>
        <p:sp>
          <p:nvSpPr>
            <p:cNvPr id="9052" name="Google Shape;9052;p90"/>
            <p:cNvSpPr/>
            <p:nvPr/>
          </p:nvSpPr>
          <p:spPr>
            <a:xfrm>
              <a:off x="7960705" y="3736235"/>
              <a:ext cx="378902" cy="235638"/>
            </a:xfrm>
            <a:custGeom>
              <a:avLst/>
              <a:gdLst/>
              <a:ahLst/>
              <a:cxnLst/>
              <a:rect l="l" t="t" r="r" b="b"/>
              <a:pathLst>
                <a:path w="14422" h="8969" extrusionOk="0">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90"/>
            <p:cNvSpPr/>
            <p:nvPr/>
          </p:nvSpPr>
          <p:spPr>
            <a:xfrm>
              <a:off x="8295653" y="3797450"/>
              <a:ext cx="43034" cy="174423"/>
            </a:xfrm>
            <a:custGeom>
              <a:avLst/>
              <a:gdLst/>
              <a:ahLst/>
              <a:cxnLst/>
              <a:rect l="l" t="t" r="r" b="b"/>
              <a:pathLst>
                <a:path w="1638" h="6639" extrusionOk="0">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90"/>
            <p:cNvSpPr/>
            <p:nvPr/>
          </p:nvSpPr>
          <p:spPr>
            <a:xfrm>
              <a:off x="8109407" y="3875821"/>
              <a:ext cx="76033" cy="64972"/>
            </a:xfrm>
            <a:custGeom>
              <a:avLst/>
              <a:gdLst/>
              <a:ahLst/>
              <a:cxnLst/>
              <a:rect l="l" t="t" r="r" b="b"/>
              <a:pathLst>
                <a:path w="2894" h="2473" extrusionOk="0">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90"/>
            <p:cNvSpPr/>
            <p:nvPr/>
          </p:nvSpPr>
          <p:spPr>
            <a:xfrm>
              <a:off x="7961624" y="3897495"/>
              <a:ext cx="50496" cy="43245"/>
            </a:xfrm>
            <a:custGeom>
              <a:avLst/>
              <a:gdLst/>
              <a:ahLst/>
              <a:cxnLst/>
              <a:rect l="l" t="t" r="r" b="b"/>
              <a:pathLst>
                <a:path w="1922" h="1646" extrusionOk="0">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90"/>
            <p:cNvSpPr/>
            <p:nvPr/>
          </p:nvSpPr>
          <p:spPr>
            <a:xfrm>
              <a:off x="8037447" y="3897495"/>
              <a:ext cx="50496" cy="43245"/>
            </a:xfrm>
            <a:custGeom>
              <a:avLst/>
              <a:gdLst/>
              <a:ahLst/>
              <a:cxnLst/>
              <a:rect l="l" t="t" r="r" b="b"/>
              <a:pathLst>
                <a:path w="1922" h="1646" extrusionOk="0">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90"/>
            <p:cNvSpPr/>
            <p:nvPr/>
          </p:nvSpPr>
          <p:spPr>
            <a:xfrm>
              <a:off x="8286352" y="3897495"/>
              <a:ext cx="50522" cy="43245"/>
            </a:xfrm>
            <a:custGeom>
              <a:avLst/>
              <a:gdLst/>
              <a:ahLst/>
              <a:cxnLst/>
              <a:rect l="l" t="t" r="r" b="b"/>
              <a:pathLst>
                <a:path w="1923" h="1646" extrusionOk="0">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90"/>
            <p:cNvSpPr/>
            <p:nvPr/>
          </p:nvSpPr>
          <p:spPr>
            <a:xfrm>
              <a:off x="8210556" y="3897495"/>
              <a:ext cx="50496" cy="43245"/>
            </a:xfrm>
            <a:custGeom>
              <a:avLst/>
              <a:gdLst/>
              <a:ahLst/>
              <a:cxnLst/>
              <a:rect l="l" t="t" r="r" b="b"/>
              <a:pathLst>
                <a:path w="1922" h="1646" extrusionOk="0">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90"/>
            <p:cNvSpPr/>
            <p:nvPr/>
          </p:nvSpPr>
          <p:spPr>
            <a:xfrm>
              <a:off x="8143666" y="3875821"/>
              <a:ext cx="44138" cy="64919"/>
            </a:xfrm>
            <a:custGeom>
              <a:avLst/>
              <a:gdLst/>
              <a:ahLst/>
              <a:cxnLst/>
              <a:rect l="l" t="t" r="r" b="b"/>
              <a:pathLst>
                <a:path w="1680" h="2471" extrusionOk="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90"/>
            <p:cNvSpPr/>
            <p:nvPr/>
          </p:nvSpPr>
          <p:spPr>
            <a:xfrm>
              <a:off x="7981302" y="3897495"/>
              <a:ext cx="33392" cy="43192"/>
            </a:xfrm>
            <a:custGeom>
              <a:avLst/>
              <a:gdLst/>
              <a:ahLst/>
              <a:cxnLst/>
              <a:rect l="l" t="t" r="r" b="b"/>
              <a:pathLst>
                <a:path w="1271" h="1644" extrusionOk="0">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90"/>
            <p:cNvSpPr/>
            <p:nvPr/>
          </p:nvSpPr>
          <p:spPr>
            <a:xfrm>
              <a:off x="8057125"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90"/>
            <p:cNvSpPr/>
            <p:nvPr/>
          </p:nvSpPr>
          <p:spPr>
            <a:xfrm>
              <a:off x="8306057"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90"/>
            <p:cNvSpPr/>
            <p:nvPr/>
          </p:nvSpPr>
          <p:spPr>
            <a:xfrm>
              <a:off x="8230234" y="3897495"/>
              <a:ext cx="33366" cy="43192"/>
            </a:xfrm>
            <a:custGeom>
              <a:avLst/>
              <a:gdLst/>
              <a:ahLst/>
              <a:cxnLst/>
              <a:rect l="l" t="t" r="r" b="b"/>
              <a:pathLst>
                <a:path w="1270" h="1644" extrusionOk="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90"/>
            <p:cNvSpPr/>
            <p:nvPr/>
          </p:nvSpPr>
          <p:spPr>
            <a:xfrm>
              <a:off x="7970373" y="3960733"/>
              <a:ext cx="365030" cy="39566"/>
            </a:xfrm>
            <a:custGeom>
              <a:avLst/>
              <a:gdLst/>
              <a:ahLst/>
              <a:cxnLst/>
              <a:rect l="l" t="t" r="r" b="b"/>
              <a:pathLst>
                <a:path w="13894" h="1506" extrusionOk="0">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90"/>
            <p:cNvSpPr/>
            <p:nvPr/>
          </p:nvSpPr>
          <p:spPr>
            <a:xfrm>
              <a:off x="8291108" y="3960733"/>
              <a:ext cx="44295" cy="39566"/>
            </a:xfrm>
            <a:custGeom>
              <a:avLst/>
              <a:gdLst/>
              <a:ahLst/>
              <a:cxnLst/>
              <a:rect l="l" t="t" r="r" b="b"/>
              <a:pathLst>
                <a:path w="1686" h="1506" extrusionOk="0">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6" name="Google Shape;9066;p90"/>
          <p:cNvGrpSpPr/>
          <p:nvPr/>
        </p:nvGrpSpPr>
        <p:grpSpPr>
          <a:xfrm>
            <a:off x="6400828" y="4162270"/>
            <a:ext cx="166200" cy="388019"/>
            <a:chOff x="6400828" y="4162270"/>
            <a:chExt cx="166200" cy="388019"/>
          </a:xfrm>
        </p:grpSpPr>
        <p:sp>
          <p:nvSpPr>
            <p:cNvPr id="9067" name="Google Shape;9067;p90"/>
            <p:cNvSpPr/>
            <p:nvPr/>
          </p:nvSpPr>
          <p:spPr>
            <a:xfrm>
              <a:off x="6433432" y="4162270"/>
              <a:ext cx="88407" cy="75717"/>
            </a:xfrm>
            <a:custGeom>
              <a:avLst/>
              <a:gdLst/>
              <a:ahLst/>
              <a:cxnLst/>
              <a:rect l="l" t="t" r="r" b="b"/>
              <a:pathLst>
                <a:path w="3365" h="2882" extrusionOk="0">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90"/>
            <p:cNvSpPr/>
            <p:nvPr/>
          </p:nvSpPr>
          <p:spPr>
            <a:xfrm>
              <a:off x="6475888" y="4162270"/>
              <a:ext cx="48157" cy="75612"/>
            </a:xfrm>
            <a:custGeom>
              <a:avLst/>
              <a:gdLst/>
              <a:ahLst/>
              <a:cxnLst/>
              <a:rect l="l" t="t" r="r" b="b"/>
              <a:pathLst>
                <a:path w="1833" h="2878" extrusionOk="0">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90"/>
            <p:cNvSpPr/>
            <p:nvPr/>
          </p:nvSpPr>
          <p:spPr>
            <a:xfrm>
              <a:off x="6400828" y="4244292"/>
              <a:ext cx="166042" cy="305996"/>
            </a:xfrm>
            <a:custGeom>
              <a:avLst/>
              <a:gdLst/>
              <a:ahLst/>
              <a:cxnLst/>
              <a:rect l="l" t="t" r="r" b="b"/>
              <a:pathLst>
                <a:path w="6320" h="11647" extrusionOk="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90"/>
            <p:cNvSpPr/>
            <p:nvPr/>
          </p:nvSpPr>
          <p:spPr>
            <a:xfrm>
              <a:off x="6452400" y="4421947"/>
              <a:ext cx="31553" cy="127973"/>
            </a:xfrm>
            <a:custGeom>
              <a:avLst/>
              <a:gdLst/>
              <a:ahLst/>
              <a:cxnLst/>
              <a:rect l="l" t="t" r="r" b="b"/>
              <a:pathLst>
                <a:path w="1201" h="4871" extrusionOk="0">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90"/>
            <p:cNvSpPr/>
            <p:nvPr/>
          </p:nvSpPr>
          <p:spPr>
            <a:xfrm>
              <a:off x="6501583" y="4288745"/>
              <a:ext cx="29005" cy="261359"/>
            </a:xfrm>
            <a:custGeom>
              <a:avLst/>
              <a:gdLst/>
              <a:ahLst/>
              <a:cxnLst/>
              <a:rect l="l" t="t" r="r" b="b"/>
              <a:pathLst>
                <a:path w="1104" h="9948" extrusionOk="0">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90"/>
            <p:cNvSpPr/>
            <p:nvPr/>
          </p:nvSpPr>
          <p:spPr>
            <a:xfrm>
              <a:off x="6408105" y="4288745"/>
              <a:ext cx="29189" cy="109924"/>
            </a:xfrm>
            <a:custGeom>
              <a:avLst/>
              <a:gdLst/>
              <a:ahLst/>
              <a:cxnLst/>
              <a:rect l="l" t="t" r="r" b="b"/>
              <a:pathLst>
                <a:path w="1111" h="4184" extrusionOk="0">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90"/>
            <p:cNvSpPr/>
            <p:nvPr/>
          </p:nvSpPr>
          <p:spPr>
            <a:xfrm>
              <a:off x="6508519" y="4244292"/>
              <a:ext cx="58509" cy="154298"/>
            </a:xfrm>
            <a:custGeom>
              <a:avLst/>
              <a:gdLst/>
              <a:ahLst/>
              <a:cxnLst/>
              <a:rect l="l" t="t" r="r" b="b"/>
              <a:pathLst>
                <a:path w="2227" h="5873" extrusionOk="0">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4" name="Google Shape;9074;p90"/>
          <p:cNvGrpSpPr/>
          <p:nvPr/>
        </p:nvGrpSpPr>
        <p:grpSpPr>
          <a:xfrm>
            <a:off x="6919815" y="4162270"/>
            <a:ext cx="225260" cy="388019"/>
            <a:chOff x="6919815" y="4162270"/>
            <a:chExt cx="225260" cy="388019"/>
          </a:xfrm>
        </p:grpSpPr>
        <p:sp>
          <p:nvSpPr>
            <p:cNvPr id="9075" name="Google Shape;9075;p90"/>
            <p:cNvSpPr/>
            <p:nvPr/>
          </p:nvSpPr>
          <p:spPr>
            <a:xfrm>
              <a:off x="6919815" y="4244634"/>
              <a:ext cx="224157" cy="305654"/>
            </a:xfrm>
            <a:custGeom>
              <a:avLst/>
              <a:gdLst/>
              <a:ahLst/>
              <a:cxnLst/>
              <a:rect l="l" t="t" r="r" b="b"/>
              <a:pathLst>
                <a:path w="8532" h="11634" extrusionOk="0">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90"/>
            <p:cNvSpPr/>
            <p:nvPr/>
          </p:nvSpPr>
          <p:spPr>
            <a:xfrm>
              <a:off x="6981581" y="4162270"/>
              <a:ext cx="88407" cy="75717"/>
            </a:xfrm>
            <a:custGeom>
              <a:avLst/>
              <a:gdLst/>
              <a:ahLst/>
              <a:cxnLst/>
              <a:rect l="l" t="t" r="r" b="b"/>
              <a:pathLst>
                <a:path w="3365" h="2882" extrusionOk="0">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90"/>
            <p:cNvSpPr/>
            <p:nvPr/>
          </p:nvSpPr>
          <p:spPr>
            <a:xfrm>
              <a:off x="7024038" y="4162270"/>
              <a:ext cx="48157" cy="75612"/>
            </a:xfrm>
            <a:custGeom>
              <a:avLst/>
              <a:gdLst/>
              <a:ahLst/>
              <a:cxnLst/>
              <a:rect l="l" t="t" r="r" b="b"/>
              <a:pathLst>
                <a:path w="1833" h="2878" extrusionOk="0">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90"/>
            <p:cNvSpPr/>
            <p:nvPr/>
          </p:nvSpPr>
          <p:spPr>
            <a:xfrm>
              <a:off x="6928563" y="4289113"/>
              <a:ext cx="54515" cy="109556"/>
            </a:xfrm>
            <a:custGeom>
              <a:avLst/>
              <a:gdLst/>
              <a:ahLst/>
              <a:cxnLst/>
              <a:rect l="l" t="t" r="r" b="b"/>
              <a:pathLst>
                <a:path w="2075" h="4170" extrusionOk="0">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90"/>
            <p:cNvSpPr/>
            <p:nvPr/>
          </p:nvSpPr>
          <p:spPr>
            <a:xfrm>
              <a:off x="7056484" y="4244634"/>
              <a:ext cx="88591" cy="154167"/>
            </a:xfrm>
            <a:custGeom>
              <a:avLst/>
              <a:gdLst/>
              <a:ahLst/>
              <a:cxnLst/>
              <a:rect l="l" t="t" r="r" b="b"/>
              <a:pathLst>
                <a:path w="3372" h="5868" extrusionOk="0">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90"/>
            <p:cNvSpPr/>
            <p:nvPr/>
          </p:nvSpPr>
          <p:spPr>
            <a:xfrm>
              <a:off x="7000550" y="4429251"/>
              <a:ext cx="21333" cy="121037"/>
            </a:xfrm>
            <a:custGeom>
              <a:avLst/>
              <a:gdLst/>
              <a:ahLst/>
              <a:cxnLst/>
              <a:rect l="l" t="t" r="r" b="b"/>
              <a:pathLst>
                <a:path w="812" h="4607" extrusionOk="0">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90"/>
            <p:cNvSpPr/>
            <p:nvPr/>
          </p:nvSpPr>
          <p:spPr>
            <a:xfrm>
              <a:off x="7049574" y="4429251"/>
              <a:ext cx="21517" cy="120932"/>
            </a:xfrm>
            <a:custGeom>
              <a:avLst/>
              <a:gdLst/>
              <a:ahLst/>
              <a:cxnLst/>
              <a:rect l="l" t="t" r="r" b="b"/>
              <a:pathLst>
                <a:path w="819" h="4603" extrusionOk="0">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90"/>
            <p:cNvSpPr/>
            <p:nvPr/>
          </p:nvSpPr>
          <p:spPr>
            <a:xfrm>
              <a:off x="7058139" y="4289113"/>
              <a:ext cx="48315" cy="140164"/>
            </a:xfrm>
            <a:custGeom>
              <a:avLst/>
              <a:gdLst/>
              <a:ahLst/>
              <a:cxnLst/>
              <a:rect l="l" t="t" r="r" b="b"/>
              <a:pathLst>
                <a:path w="1839" h="5335" extrusionOk="0">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3" name="Google Shape;9083;p90"/>
          <p:cNvGrpSpPr/>
          <p:nvPr/>
        </p:nvGrpSpPr>
        <p:grpSpPr>
          <a:xfrm>
            <a:off x="7385600" y="4177035"/>
            <a:ext cx="388728" cy="358383"/>
            <a:chOff x="7385600" y="4177035"/>
            <a:chExt cx="388728" cy="358383"/>
          </a:xfrm>
        </p:grpSpPr>
        <p:sp>
          <p:nvSpPr>
            <p:cNvPr id="9084" name="Google Shape;9084;p90"/>
            <p:cNvSpPr/>
            <p:nvPr/>
          </p:nvSpPr>
          <p:spPr>
            <a:xfrm>
              <a:off x="7385600" y="4314808"/>
              <a:ext cx="230541" cy="220610"/>
            </a:xfrm>
            <a:custGeom>
              <a:avLst/>
              <a:gdLst/>
              <a:ahLst/>
              <a:cxnLst/>
              <a:rect l="l" t="t" r="r" b="b"/>
              <a:pathLst>
                <a:path w="8775" h="8397" extrusionOk="0">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90"/>
            <p:cNvSpPr/>
            <p:nvPr/>
          </p:nvSpPr>
          <p:spPr>
            <a:xfrm>
              <a:off x="7541212" y="4315176"/>
              <a:ext cx="74561" cy="179704"/>
            </a:xfrm>
            <a:custGeom>
              <a:avLst/>
              <a:gdLst/>
              <a:ahLst/>
              <a:cxnLst/>
              <a:rect l="l" t="t" r="r" b="b"/>
              <a:pathLst>
                <a:path w="2838" h="6840" extrusionOk="0">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90"/>
            <p:cNvSpPr/>
            <p:nvPr/>
          </p:nvSpPr>
          <p:spPr>
            <a:xfrm>
              <a:off x="7435334" y="4177035"/>
              <a:ext cx="338994" cy="281011"/>
            </a:xfrm>
            <a:custGeom>
              <a:avLst/>
              <a:gdLst/>
              <a:ahLst/>
              <a:cxnLst/>
              <a:rect l="l" t="t" r="r" b="b"/>
              <a:pathLst>
                <a:path w="12903" h="10696" extrusionOk="0">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90"/>
            <p:cNvSpPr/>
            <p:nvPr/>
          </p:nvSpPr>
          <p:spPr>
            <a:xfrm>
              <a:off x="7700843" y="4177035"/>
              <a:ext cx="73484" cy="215618"/>
            </a:xfrm>
            <a:custGeom>
              <a:avLst/>
              <a:gdLst/>
              <a:ahLst/>
              <a:cxnLst/>
              <a:rect l="l" t="t" r="r" b="b"/>
              <a:pathLst>
                <a:path w="2797" h="8207" extrusionOk="0">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90"/>
            <p:cNvSpPr/>
            <p:nvPr/>
          </p:nvSpPr>
          <p:spPr>
            <a:xfrm>
              <a:off x="7516069" y="4261764"/>
              <a:ext cx="28085" cy="28112"/>
            </a:xfrm>
            <a:custGeom>
              <a:avLst/>
              <a:gdLst/>
              <a:ahLst/>
              <a:cxnLst/>
              <a:rect l="l" t="t" r="r" b="b"/>
              <a:pathLst>
                <a:path w="1069" h="1070" extrusionOk="0">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90"/>
            <p:cNvSpPr/>
            <p:nvPr/>
          </p:nvSpPr>
          <p:spPr>
            <a:xfrm>
              <a:off x="7586059" y="4261764"/>
              <a:ext cx="28085" cy="28112"/>
            </a:xfrm>
            <a:custGeom>
              <a:avLst/>
              <a:gdLst/>
              <a:ahLst/>
              <a:cxnLst/>
              <a:rect l="l" t="t" r="r" b="b"/>
              <a:pathLst>
                <a:path w="1069" h="1070" extrusionOk="0">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90"/>
            <p:cNvSpPr/>
            <p:nvPr/>
          </p:nvSpPr>
          <p:spPr>
            <a:xfrm>
              <a:off x="7655839" y="4261764"/>
              <a:ext cx="28269" cy="28112"/>
            </a:xfrm>
            <a:custGeom>
              <a:avLst/>
              <a:gdLst/>
              <a:ahLst/>
              <a:cxnLst/>
              <a:rect l="l" t="t" r="r" b="b"/>
              <a:pathLst>
                <a:path w="1076" h="1070" extrusionOk="0">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1" name="Google Shape;9091;p90"/>
          <p:cNvGrpSpPr/>
          <p:nvPr/>
        </p:nvGrpSpPr>
        <p:grpSpPr>
          <a:xfrm>
            <a:off x="3625085" y="3259862"/>
            <a:ext cx="369207" cy="258259"/>
            <a:chOff x="3625085" y="3259862"/>
            <a:chExt cx="369207" cy="258259"/>
          </a:xfrm>
        </p:grpSpPr>
        <p:sp>
          <p:nvSpPr>
            <p:cNvPr id="9092" name="Google Shape;9092;p90"/>
            <p:cNvSpPr/>
            <p:nvPr/>
          </p:nvSpPr>
          <p:spPr>
            <a:xfrm>
              <a:off x="3779069" y="3268978"/>
              <a:ext cx="109372" cy="40670"/>
            </a:xfrm>
            <a:custGeom>
              <a:avLst/>
              <a:gdLst/>
              <a:ahLst/>
              <a:cxnLst/>
              <a:rect l="l" t="t" r="r" b="b"/>
              <a:pathLst>
                <a:path w="4163" h="1548" extrusionOk="0">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90"/>
            <p:cNvSpPr/>
            <p:nvPr/>
          </p:nvSpPr>
          <p:spPr>
            <a:xfrm>
              <a:off x="3913374" y="3283192"/>
              <a:ext cx="57432" cy="31369"/>
            </a:xfrm>
            <a:custGeom>
              <a:avLst/>
              <a:gdLst/>
              <a:ahLst/>
              <a:cxnLst/>
              <a:rect l="l" t="t" r="r" b="b"/>
              <a:pathLst>
                <a:path w="2186" h="1194" extrusionOk="0">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90"/>
            <p:cNvSpPr/>
            <p:nvPr/>
          </p:nvSpPr>
          <p:spPr>
            <a:xfrm>
              <a:off x="3625085" y="3309070"/>
              <a:ext cx="369207" cy="209050"/>
            </a:xfrm>
            <a:custGeom>
              <a:avLst/>
              <a:gdLst/>
              <a:ahLst/>
              <a:cxnLst/>
              <a:rect l="l" t="t" r="r" b="b"/>
              <a:pathLst>
                <a:path w="14053" h="7957" extrusionOk="0">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90"/>
            <p:cNvSpPr/>
            <p:nvPr/>
          </p:nvSpPr>
          <p:spPr>
            <a:xfrm>
              <a:off x="3941616" y="3344065"/>
              <a:ext cx="52676" cy="145996"/>
            </a:xfrm>
            <a:custGeom>
              <a:avLst/>
              <a:gdLst/>
              <a:ahLst/>
              <a:cxnLst/>
              <a:rect l="l" t="t" r="r" b="b"/>
              <a:pathLst>
                <a:path w="2005" h="5557" extrusionOk="0">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90"/>
            <p:cNvSpPr/>
            <p:nvPr/>
          </p:nvSpPr>
          <p:spPr>
            <a:xfrm>
              <a:off x="3739161" y="3324203"/>
              <a:ext cx="187349" cy="179783"/>
            </a:xfrm>
            <a:custGeom>
              <a:avLst/>
              <a:gdLst/>
              <a:ahLst/>
              <a:cxnLst/>
              <a:rect l="l" t="t" r="r" b="b"/>
              <a:pathLst>
                <a:path w="7131" h="6843" extrusionOk="0">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90"/>
            <p:cNvSpPr/>
            <p:nvPr/>
          </p:nvSpPr>
          <p:spPr>
            <a:xfrm>
              <a:off x="3755739" y="3339494"/>
              <a:ext cx="155297" cy="149096"/>
            </a:xfrm>
            <a:custGeom>
              <a:avLst/>
              <a:gdLst/>
              <a:ahLst/>
              <a:cxnLst/>
              <a:rect l="l" t="t" r="r" b="b"/>
              <a:pathLst>
                <a:path w="5911" h="5675" extrusionOk="0">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90"/>
            <p:cNvSpPr/>
            <p:nvPr/>
          </p:nvSpPr>
          <p:spPr>
            <a:xfrm>
              <a:off x="3775049" y="3359172"/>
              <a:ext cx="122298" cy="108479"/>
            </a:xfrm>
            <a:custGeom>
              <a:avLst/>
              <a:gdLst/>
              <a:ahLst/>
              <a:cxnLst/>
              <a:rect l="l" t="t" r="r" b="b"/>
              <a:pathLst>
                <a:path w="4655" h="4129" extrusionOk="0">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90"/>
            <p:cNvSpPr/>
            <p:nvPr/>
          </p:nvSpPr>
          <p:spPr>
            <a:xfrm>
              <a:off x="3798563" y="3359093"/>
              <a:ext cx="98075" cy="90982"/>
            </a:xfrm>
            <a:custGeom>
              <a:avLst/>
              <a:gdLst/>
              <a:ahLst/>
              <a:cxnLst/>
              <a:rect l="l" t="t" r="r" b="b"/>
              <a:pathLst>
                <a:path w="3733" h="3463" extrusionOk="0">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90"/>
            <p:cNvSpPr/>
            <p:nvPr/>
          </p:nvSpPr>
          <p:spPr>
            <a:xfrm>
              <a:off x="3828461" y="3387441"/>
              <a:ext cx="34286" cy="34286"/>
            </a:xfrm>
            <a:custGeom>
              <a:avLst/>
              <a:gdLst/>
              <a:ahLst/>
              <a:cxnLst/>
              <a:rect l="l" t="t" r="r" b="b"/>
              <a:pathLst>
                <a:path w="1305" h="1305" extrusionOk="0">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90"/>
            <p:cNvSpPr/>
            <p:nvPr/>
          </p:nvSpPr>
          <p:spPr>
            <a:xfrm>
              <a:off x="3658057" y="3259862"/>
              <a:ext cx="35573" cy="31028"/>
            </a:xfrm>
            <a:custGeom>
              <a:avLst/>
              <a:gdLst/>
              <a:ahLst/>
              <a:cxnLst/>
              <a:rect l="l" t="t" r="r" b="b"/>
              <a:pathLst>
                <a:path w="1354" h="1181" extrusionOk="0">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90"/>
            <p:cNvSpPr/>
            <p:nvPr/>
          </p:nvSpPr>
          <p:spPr>
            <a:xfrm>
              <a:off x="3625085" y="3281931"/>
              <a:ext cx="101517" cy="236190"/>
            </a:xfrm>
            <a:custGeom>
              <a:avLst/>
              <a:gdLst/>
              <a:ahLst/>
              <a:cxnLst/>
              <a:rect l="l" t="t" r="r" b="b"/>
              <a:pathLst>
                <a:path w="3864" h="8990" extrusionOk="0">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90"/>
            <p:cNvSpPr/>
            <p:nvPr/>
          </p:nvSpPr>
          <p:spPr>
            <a:xfrm>
              <a:off x="3625269" y="3281931"/>
              <a:ext cx="79474" cy="209944"/>
            </a:xfrm>
            <a:custGeom>
              <a:avLst/>
              <a:gdLst/>
              <a:ahLst/>
              <a:cxnLst/>
              <a:rect l="l" t="t" r="r" b="b"/>
              <a:pathLst>
                <a:path w="3025" h="7991" extrusionOk="0">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90"/>
            <p:cNvSpPr/>
            <p:nvPr/>
          </p:nvSpPr>
          <p:spPr>
            <a:xfrm>
              <a:off x="3912822" y="3327671"/>
              <a:ext cx="22621" cy="22621"/>
            </a:xfrm>
            <a:custGeom>
              <a:avLst/>
              <a:gdLst/>
              <a:ahLst/>
              <a:cxnLst/>
              <a:rect l="l" t="t" r="r" b="b"/>
              <a:pathLst>
                <a:path w="861" h="861" extrusionOk="0">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5" name="Google Shape;9105;p90"/>
          <p:cNvGrpSpPr/>
          <p:nvPr/>
        </p:nvGrpSpPr>
        <p:grpSpPr>
          <a:xfrm>
            <a:off x="6317360" y="3276808"/>
            <a:ext cx="363217" cy="248590"/>
            <a:chOff x="6317360" y="3276808"/>
            <a:chExt cx="363217" cy="248590"/>
          </a:xfrm>
        </p:grpSpPr>
        <p:sp>
          <p:nvSpPr>
            <p:cNvPr id="9106" name="Google Shape;9106;p90"/>
            <p:cNvSpPr/>
            <p:nvPr/>
          </p:nvSpPr>
          <p:spPr>
            <a:xfrm>
              <a:off x="6568840" y="3420045"/>
              <a:ext cx="77110" cy="49051"/>
            </a:xfrm>
            <a:custGeom>
              <a:avLst/>
              <a:gdLst/>
              <a:ahLst/>
              <a:cxnLst/>
              <a:rect l="l" t="t" r="r" b="b"/>
              <a:pathLst>
                <a:path w="2935" h="1867" extrusionOk="0">
                  <a:moveTo>
                    <a:pt x="0" y="1"/>
                  </a:moveTo>
                  <a:lnTo>
                    <a:pt x="0" y="1867"/>
                  </a:lnTo>
                  <a:lnTo>
                    <a:pt x="2934" y="1867"/>
                  </a:lnTo>
                  <a:lnTo>
                    <a:pt x="2934" y="1"/>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90"/>
            <p:cNvSpPr/>
            <p:nvPr/>
          </p:nvSpPr>
          <p:spPr>
            <a:xfrm>
              <a:off x="6568840" y="3444663"/>
              <a:ext cx="77110" cy="24433"/>
            </a:xfrm>
            <a:custGeom>
              <a:avLst/>
              <a:gdLst/>
              <a:ahLst/>
              <a:cxnLst/>
              <a:rect l="l" t="t" r="r" b="b"/>
              <a:pathLst>
                <a:path w="2935" h="930" extrusionOk="0">
                  <a:moveTo>
                    <a:pt x="0" y="0"/>
                  </a:moveTo>
                  <a:lnTo>
                    <a:pt x="0" y="930"/>
                  </a:lnTo>
                  <a:lnTo>
                    <a:pt x="2934" y="930"/>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90"/>
            <p:cNvSpPr/>
            <p:nvPr/>
          </p:nvSpPr>
          <p:spPr>
            <a:xfrm>
              <a:off x="6626797" y="3387178"/>
              <a:ext cx="53780" cy="114890"/>
            </a:xfrm>
            <a:custGeom>
              <a:avLst/>
              <a:gdLst/>
              <a:ahLst/>
              <a:cxnLst/>
              <a:rect l="l" t="t" r="r" b="b"/>
              <a:pathLst>
                <a:path w="2047" h="4373" extrusionOk="0">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90"/>
            <p:cNvSpPr/>
            <p:nvPr/>
          </p:nvSpPr>
          <p:spPr>
            <a:xfrm>
              <a:off x="6345051" y="3363743"/>
              <a:ext cx="247855" cy="161655"/>
            </a:xfrm>
            <a:custGeom>
              <a:avLst/>
              <a:gdLst/>
              <a:ahLst/>
              <a:cxnLst/>
              <a:rect l="l" t="t" r="r" b="b"/>
              <a:pathLst>
                <a:path w="9434" h="6153" extrusionOk="0">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90"/>
            <p:cNvSpPr/>
            <p:nvPr/>
          </p:nvSpPr>
          <p:spPr>
            <a:xfrm>
              <a:off x="6345051" y="3363743"/>
              <a:ext cx="247671" cy="161655"/>
            </a:xfrm>
            <a:custGeom>
              <a:avLst/>
              <a:gdLst/>
              <a:ahLst/>
              <a:cxnLst/>
              <a:rect l="l" t="t" r="r" b="b"/>
              <a:pathLst>
                <a:path w="9427" h="6153" extrusionOk="0">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90"/>
            <p:cNvSpPr/>
            <p:nvPr/>
          </p:nvSpPr>
          <p:spPr>
            <a:xfrm>
              <a:off x="6317360" y="3276808"/>
              <a:ext cx="147993" cy="147835"/>
            </a:xfrm>
            <a:custGeom>
              <a:avLst/>
              <a:gdLst/>
              <a:ahLst/>
              <a:cxnLst/>
              <a:rect l="l" t="t" r="r" b="b"/>
              <a:pathLst>
                <a:path w="5633" h="5627" extrusionOk="0">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90"/>
            <p:cNvSpPr/>
            <p:nvPr/>
          </p:nvSpPr>
          <p:spPr>
            <a:xfrm>
              <a:off x="6339035" y="3298325"/>
              <a:ext cx="133622" cy="126344"/>
            </a:xfrm>
            <a:custGeom>
              <a:avLst/>
              <a:gdLst/>
              <a:ahLst/>
              <a:cxnLst/>
              <a:rect l="l" t="t" r="r" b="b"/>
              <a:pathLst>
                <a:path w="5086" h="4809" extrusionOk="0">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90"/>
            <p:cNvSpPr/>
            <p:nvPr/>
          </p:nvSpPr>
          <p:spPr>
            <a:xfrm>
              <a:off x="6505051" y="3446659"/>
              <a:ext cx="54148" cy="54148"/>
            </a:xfrm>
            <a:custGeom>
              <a:avLst/>
              <a:gdLst/>
              <a:ahLst/>
              <a:cxnLst/>
              <a:rect l="l" t="t" r="r" b="b"/>
              <a:pathLst>
                <a:path w="2061" h="2061" extrusionOk="0">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90"/>
            <p:cNvSpPr/>
            <p:nvPr/>
          </p:nvSpPr>
          <p:spPr>
            <a:xfrm>
              <a:off x="6358371" y="3325885"/>
              <a:ext cx="57773" cy="49550"/>
            </a:xfrm>
            <a:custGeom>
              <a:avLst/>
              <a:gdLst/>
              <a:ahLst/>
              <a:cxnLst/>
              <a:rect l="l" t="t" r="r" b="b"/>
              <a:pathLst>
                <a:path w="2199" h="1886" extrusionOk="0">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90"/>
            <p:cNvSpPr/>
            <p:nvPr/>
          </p:nvSpPr>
          <p:spPr>
            <a:xfrm>
              <a:off x="6484821" y="3293937"/>
              <a:ext cx="113734" cy="113576"/>
            </a:xfrm>
            <a:custGeom>
              <a:avLst/>
              <a:gdLst/>
              <a:ahLst/>
              <a:cxnLst/>
              <a:rect l="l" t="t" r="r" b="b"/>
              <a:pathLst>
                <a:path w="4329" h="4323" extrusionOk="0">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90"/>
            <p:cNvSpPr/>
            <p:nvPr/>
          </p:nvSpPr>
          <p:spPr>
            <a:xfrm>
              <a:off x="6501583" y="3310541"/>
              <a:ext cx="102463" cy="96919"/>
            </a:xfrm>
            <a:custGeom>
              <a:avLst/>
              <a:gdLst/>
              <a:ahLst/>
              <a:cxnLst/>
              <a:rect l="l" t="t" r="r" b="b"/>
              <a:pathLst>
                <a:path w="3900" h="3689" extrusionOk="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90"/>
            <p:cNvSpPr/>
            <p:nvPr/>
          </p:nvSpPr>
          <p:spPr>
            <a:xfrm>
              <a:off x="6521445" y="3335448"/>
              <a:ext cx="35389" cy="30502"/>
            </a:xfrm>
            <a:custGeom>
              <a:avLst/>
              <a:gdLst/>
              <a:ahLst/>
              <a:cxnLst/>
              <a:rect l="l" t="t" r="r" b="b"/>
              <a:pathLst>
                <a:path w="1347" h="1161" extrusionOk="0">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90"/>
            <p:cNvSpPr/>
            <p:nvPr/>
          </p:nvSpPr>
          <p:spPr>
            <a:xfrm>
              <a:off x="6413071" y="3305234"/>
              <a:ext cx="25800" cy="21806"/>
            </a:xfrm>
            <a:custGeom>
              <a:avLst/>
              <a:gdLst/>
              <a:ahLst/>
              <a:cxnLst/>
              <a:rect l="l" t="t" r="r" b="b"/>
              <a:pathLst>
                <a:path w="982" h="830" extrusionOk="0">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90"/>
            <p:cNvSpPr/>
            <p:nvPr/>
          </p:nvSpPr>
          <p:spPr>
            <a:xfrm>
              <a:off x="6343869" y="3373779"/>
              <a:ext cx="26956" cy="22358"/>
            </a:xfrm>
            <a:custGeom>
              <a:avLst/>
              <a:gdLst/>
              <a:ahLst/>
              <a:cxnLst/>
              <a:rect l="l" t="t" r="r" b="b"/>
              <a:pathLst>
                <a:path w="1026" h="851" extrusionOk="0">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90"/>
            <p:cNvSpPr/>
            <p:nvPr/>
          </p:nvSpPr>
          <p:spPr>
            <a:xfrm>
              <a:off x="6412072" y="3373779"/>
              <a:ext cx="27823" cy="22962"/>
            </a:xfrm>
            <a:custGeom>
              <a:avLst/>
              <a:gdLst/>
              <a:ahLst/>
              <a:cxnLst/>
              <a:rect l="l" t="t" r="r" b="b"/>
              <a:pathLst>
                <a:path w="1059" h="874" extrusionOk="0">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90"/>
            <p:cNvSpPr/>
            <p:nvPr/>
          </p:nvSpPr>
          <p:spPr>
            <a:xfrm>
              <a:off x="6342870" y="3304656"/>
              <a:ext cx="27980" cy="22988"/>
            </a:xfrm>
            <a:custGeom>
              <a:avLst/>
              <a:gdLst/>
              <a:ahLst/>
              <a:cxnLst/>
              <a:rect l="l" t="t" r="r" b="b"/>
              <a:pathLst>
                <a:path w="1065" h="875" extrusionOk="0">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90"/>
            <p:cNvSpPr/>
            <p:nvPr/>
          </p:nvSpPr>
          <p:spPr>
            <a:xfrm>
              <a:off x="6557727" y="3315402"/>
              <a:ext cx="21754" cy="17392"/>
            </a:xfrm>
            <a:custGeom>
              <a:avLst/>
              <a:gdLst/>
              <a:ahLst/>
              <a:cxnLst/>
              <a:rect l="l" t="t" r="r" b="b"/>
              <a:pathLst>
                <a:path w="828" h="662" extrusionOk="0">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90"/>
            <p:cNvSpPr/>
            <p:nvPr/>
          </p:nvSpPr>
          <p:spPr>
            <a:xfrm>
              <a:off x="6504945" y="3368761"/>
              <a:ext cx="20676" cy="16683"/>
            </a:xfrm>
            <a:custGeom>
              <a:avLst/>
              <a:gdLst/>
              <a:ahLst/>
              <a:cxnLst/>
              <a:rect l="l" t="t" r="r" b="b"/>
              <a:pathLst>
                <a:path w="787" h="635" extrusionOk="0">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90"/>
            <p:cNvSpPr/>
            <p:nvPr/>
          </p:nvSpPr>
          <p:spPr>
            <a:xfrm>
              <a:off x="6557753" y="3368761"/>
              <a:ext cx="20703" cy="16683"/>
            </a:xfrm>
            <a:custGeom>
              <a:avLst/>
              <a:gdLst/>
              <a:ahLst/>
              <a:cxnLst/>
              <a:rect l="l" t="t" r="r" b="b"/>
              <a:pathLst>
                <a:path w="788" h="635" extrusionOk="0">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90"/>
            <p:cNvSpPr/>
            <p:nvPr/>
          </p:nvSpPr>
          <p:spPr>
            <a:xfrm>
              <a:off x="6504945" y="3316006"/>
              <a:ext cx="20808" cy="16604"/>
            </a:xfrm>
            <a:custGeom>
              <a:avLst/>
              <a:gdLst/>
              <a:ahLst/>
              <a:cxnLst/>
              <a:rect l="l" t="t" r="r" b="b"/>
              <a:pathLst>
                <a:path w="792" h="632" extrusionOk="0">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90"/>
            <p:cNvSpPr/>
            <p:nvPr/>
          </p:nvSpPr>
          <p:spPr>
            <a:xfrm>
              <a:off x="6367094" y="3441168"/>
              <a:ext cx="105931" cy="11008"/>
            </a:xfrm>
            <a:custGeom>
              <a:avLst/>
              <a:gdLst/>
              <a:ahLst/>
              <a:cxnLst/>
              <a:rect l="l" t="t" r="r" b="b"/>
              <a:pathLst>
                <a:path w="4032" h="419" extrusionOk="0">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90"/>
            <p:cNvSpPr/>
            <p:nvPr/>
          </p:nvSpPr>
          <p:spPr>
            <a:xfrm>
              <a:off x="6368013" y="3495290"/>
              <a:ext cx="105011" cy="11008"/>
            </a:xfrm>
            <a:custGeom>
              <a:avLst/>
              <a:gdLst/>
              <a:ahLst/>
              <a:cxnLst/>
              <a:rect l="l" t="t" r="r" b="b"/>
              <a:pathLst>
                <a:path w="3997" h="419" extrusionOk="0">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90"/>
            <p:cNvSpPr/>
            <p:nvPr/>
          </p:nvSpPr>
          <p:spPr>
            <a:xfrm>
              <a:off x="6367094" y="3468334"/>
              <a:ext cx="105931" cy="10982"/>
            </a:xfrm>
            <a:custGeom>
              <a:avLst/>
              <a:gdLst/>
              <a:ahLst/>
              <a:cxnLst/>
              <a:rect l="l" t="t" r="r" b="b"/>
              <a:pathLst>
                <a:path w="4032" h="418" extrusionOk="0">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90"/>
            <p:cNvSpPr/>
            <p:nvPr/>
          </p:nvSpPr>
          <p:spPr>
            <a:xfrm>
              <a:off x="6532216" y="3446659"/>
              <a:ext cx="27166" cy="54148"/>
            </a:xfrm>
            <a:custGeom>
              <a:avLst/>
              <a:gdLst/>
              <a:ahLst/>
              <a:cxnLst/>
              <a:rect l="l" t="t" r="r" b="b"/>
              <a:pathLst>
                <a:path w="1034" h="2061" extrusionOk="0">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90"/>
            <p:cNvSpPr/>
            <p:nvPr/>
          </p:nvSpPr>
          <p:spPr>
            <a:xfrm>
              <a:off x="6626797" y="3444663"/>
              <a:ext cx="53780" cy="57458"/>
            </a:xfrm>
            <a:custGeom>
              <a:avLst/>
              <a:gdLst/>
              <a:ahLst/>
              <a:cxnLst/>
              <a:rect l="l" t="t" r="r" b="b"/>
              <a:pathLst>
                <a:path w="2047" h="2187" extrusionOk="0">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90"/>
            <p:cNvSpPr/>
            <p:nvPr/>
          </p:nvSpPr>
          <p:spPr>
            <a:xfrm>
              <a:off x="6391343" y="3325832"/>
              <a:ext cx="24801" cy="49602"/>
            </a:xfrm>
            <a:custGeom>
              <a:avLst/>
              <a:gdLst/>
              <a:ahLst/>
              <a:cxnLst/>
              <a:rect l="l" t="t" r="r" b="b"/>
              <a:pathLst>
                <a:path w="944" h="1888" extrusionOk="0">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90"/>
            <p:cNvSpPr/>
            <p:nvPr/>
          </p:nvSpPr>
          <p:spPr>
            <a:xfrm>
              <a:off x="6541674" y="3335500"/>
              <a:ext cx="14608" cy="30450"/>
            </a:xfrm>
            <a:custGeom>
              <a:avLst/>
              <a:gdLst/>
              <a:ahLst/>
              <a:cxnLst/>
              <a:rect l="l" t="t" r="r" b="b"/>
              <a:pathLst>
                <a:path w="556" h="1159" extrusionOk="0">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3" name="Google Shape;9133;p90"/>
          <p:cNvGrpSpPr/>
          <p:nvPr/>
        </p:nvGrpSpPr>
        <p:grpSpPr>
          <a:xfrm>
            <a:off x="5084391" y="4183682"/>
            <a:ext cx="504064" cy="325595"/>
            <a:chOff x="5084391" y="4183682"/>
            <a:chExt cx="504064" cy="325595"/>
          </a:xfrm>
        </p:grpSpPr>
        <p:sp>
          <p:nvSpPr>
            <p:cNvPr id="9134" name="Google Shape;9134;p90"/>
            <p:cNvSpPr/>
            <p:nvPr/>
          </p:nvSpPr>
          <p:spPr>
            <a:xfrm>
              <a:off x="5209948" y="4186887"/>
              <a:ext cx="186981" cy="137957"/>
            </a:xfrm>
            <a:custGeom>
              <a:avLst/>
              <a:gdLst/>
              <a:ahLst/>
              <a:cxnLst/>
              <a:rect l="l" t="t" r="r" b="b"/>
              <a:pathLst>
                <a:path w="7117" h="5251" extrusionOk="0">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90"/>
            <p:cNvSpPr/>
            <p:nvPr/>
          </p:nvSpPr>
          <p:spPr>
            <a:xfrm>
              <a:off x="5212680" y="4186887"/>
              <a:ext cx="184249" cy="137957"/>
            </a:xfrm>
            <a:custGeom>
              <a:avLst/>
              <a:gdLst/>
              <a:ahLst/>
              <a:cxnLst/>
              <a:rect l="l" t="t" r="r" b="b"/>
              <a:pathLst>
                <a:path w="7013" h="5251" extrusionOk="0">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90"/>
            <p:cNvSpPr/>
            <p:nvPr/>
          </p:nvSpPr>
          <p:spPr>
            <a:xfrm>
              <a:off x="5084391" y="4236069"/>
              <a:ext cx="504064" cy="145103"/>
            </a:xfrm>
            <a:custGeom>
              <a:avLst/>
              <a:gdLst/>
              <a:ahLst/>
              <a:cxnLst/>
              <a:rect l="l" t="t" r="r" b="b"/>
              <a:pathLst>
                <a:path w="19186" h="5523" extrusionOk="0">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90"/>
            <p:cNvSpPr/>
            <p:nvPr/>
          </p:nvSpPr>
          <p:spPr>
            <a:xfrm>
              <a:off x="5209948" y="4348148"/>
              <a:ext cx="209050" cy="161129"/>
            </a:xfrm>
            <a:custGeom>
              <a:avLst/>
              <a:gdLst/>
              <a:ahLst/>
              <a:cxnLst/>
              <a:rect l="l" t="t" r="r" b="b"/>
              <a:pathLst>
                <a:path w="7957" h="6133" extrusionOk="0">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90"/>
            <p:cNvSpPr/>
            <p:nvPr/>
          </p:nvSpPr>
          <p:spPr>
            <a:xfrm>
              <a:off x="5382322" y="4183682"/>
              <a:ext cx="203218" cy="76663"/>
            </a:xfrm>
            <a:custGeom>
              <a:avLst/>
              <a:gdLst/>
              <a:ahLst/>
              <a:cxnLst/>
              <a:rect l="l" t="t" r="r" b="b"/>
              <a:pathLst>
                <a:path w="7735" h="2918" extrusionOk="0">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90"/>
            <p:cNvSpPr/>
            <p:nvPr/>
          </p:nvSpPr>
          <p:spPr>
            <a:xfrm>
              <a:off x="5274263" y="4337901"/>
              <a:ext cx="23724" cy="20309"/>
            </a:xfrm>
            <a:custGeom>
              <a:avLst/>
              <a:gdLst/>
              <a:ahLst/>
              <a:cxnLst/>
              <a:rect l="l" t="t" r="r" b="b"/>
              <a:pathLst>
                <a:path w="903" h="773" extrusionOk="0">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90"/>
            <p:cNvSpPr/>
            <p:nvPr/>
          </p:nvSpPr>
          <p:spPr>
            <a:xfrm>
              <a:off x="5233619" y="4337901"/>
              <a:ext cx="23724" cy="20309"/>
            </a:xfrm>
            <a:custGeom>
              <a:avLst/>
              <a:gdLst/>
              <a:ahLst/>
              <a:cxnLst/>
              <a:rect l="l" t="t" r="r" b="b"/>
              <a:pathLst>
                <a:path w="903" h="773" extrusionOk="0">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90"/>
            <p:cNvSpPr/>
            <p:nvPr/>
          </p:nvSpPr>
          <p:spPr>
            <a:xfrm>
              <a:off x="5193002" y="4337901"/>
              <a:ext cx="23698" cy="20309"/>
            </a:xfrm>
            <a:custGeom>
              <a:avLst/>
              <a:gdLst/>
              <a:ahLst/>
              <a:cxnLst/>
              <a:rect l="l" t="t" r="r" b="b"/>
              <a:pathLst>
                <a:path w="902" h="773" extrusionOk="0">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90"/>
            <p:cNvSpPr/>
            <p:nvPr/>
          </p:nvSpPr>
          <p:spPr>
            <a:xfrm>
              <a:off x="5152542" y="4337901"/>
              <a:ext cx="23724" cy="20309"/>
            </a:xfrm>
            <a:custGeom>
              <a:avLst/>
              <a:gdLst/>
              <a:ahLst/>
              <a:cxnLst/>
              <a:rect l="l" t="t" r="r" b="b"/>
              <a:pathLst>
                <a:path w="903" h="773" extrusionOk="0">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90"/>
            <p:cNvSpPr/>
            <p:nvPr/>
          </p:nvSpPr>
          <p:spPr>
            <a:xfrm>
              <a:off x="5446479" y="4337901"/>
              <a:ext cx="23724" cy="20309"/>
            </a:xfrm>
            <a:custGeom>
              <a:avLst/>
              <a:gdLst/>
              <a:ahLst/>
              <a:cxnLst/>
              <a:rect l="l" t="t" r="r" b="b"/>
              <a:pathLst>
                <a:path w="903" h="773" extrusionOk="0">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90"/>
            <p:cNvSpPr/>
            <p:nvPr/>
          </p:nvSpPr>
          <p:spPr>
            <a:xfrm>
              <a:off x="5467261" y="4183944"/>
              <a:ext cx="118279" cy="76400"/>
            </a:xfrm>
            <a:custGeom>
              <a:avLst/>
              <a:gdLst/>
              <a:ahLst/>
              <a:cxnLst/>
              <a:rect l="l" t="t" r="r" b="b"/>
              <a:pathLst>
                <a:path w="4502" h="2908" extrusionOk="0">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90"/>
            <p:cNvSpPr/>
            <p:nvPr/>
          </p:nvSpPr>
          <p:spPr>
            <a:xfrm>
              <a:off x="5212680" y="4348148"/>
              <a:ext cx="206265" cy="161129"/>
            </a:xfrm>
            <a:custGeom>
              <a:avLst/>
              <a:gdLst/>
              <a:ahLst/>
              <a:cxnLst/>
              <a:rect l="l" t="t" r="r" b="b"/>
              <a:pathLst>
                <a:path w="7851" h="6133" extrusionOk="0">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90"/>
            <p:cNvSpPr/>
            <p:nvPr/>
          </p:nvSpPr>
          <p:spPr>
            <a:xfrm>
              <a:off x="5479819" y="4315176"/>
              <a:ext cx="27376" cy="6410"/>
            </a:xfrm>
            <a:custGeom>
              <a:avLst/>
              <a:gdLst/>
              <a:ahLst/>
              <a:cxnLst/>
              <a:rect l="l" t="t" r="r" b="b"/>
              <a:pathLst>
                <a:path w="1042" h="244" extrusionOk="0">
                  <a:moveTo>
                    <a:pt x="1" y="0"/>
                  </a:moveTo>
                  <a:cubicBezTo>
                    <a:pt x="361" y="0"/>
                    <a:pt x="715" y="84"/>
                    <a:pt x="1041" y="243"/>
                  </a:cubicBezTo>
                  <a:lnTo>
                    <a:pt x="104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90"/>
            <p:cNvSpPr/>
            <p:nvPr/>
          </p:nvSpPr>
          <p:spPr>
            <a:xfrm>
              <a:off x="5540508" y="4350696"/>
              <a:ext cx="47947" cy="30476"/>
            </a:xfrm>
            <a:custGeom>
              <a:avLst/>
              <a:gdLst/>
              <a:ahLst/>
              <a:cxnLst/>
              <a:rect l="l" t="t" r="r" b="b"/>
              <a:pathLst>
                <a:path w="1825" h="1160" extrusionOk="0">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90"/>
            <p:cNvSpPr/>
            <p:nvPr/>
          </p:nvSpPr>
          <p:spPr>
            <a:xfrm>
              <a:off x="5507352" y="4315176"/>
              <a:ext cx="63606" cy="35547"/>
            </a:xfrm>
            <a:custGeom>
              <a:avLst/>
              <a:gdLst/>
              <a:ahLst/>
              <a:cxnLst/>
              <a:rect l="l" t="t" r="r" b="b"/>
              <a:pathLst>
                <a:path w="2421" h="1353" extrusionOk="0">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90"/>
            <p:cNvSpPr/>
            <p:nvPr/>
          </p:nvSpPr>
          <p:spPr>
            <a:xfrm>
              <a:off x="5507352" y="4315176"/>
              <a:ext cx="63606" cy="35547"/>
            </a:xfrm>
            <a:custGeom>
              <a:avLst/>
              <a:gdLst/>
              <a:ahLst/>
              <a:cxnLst/>
              <a:rect l="l" t="t" r="r" b="b"/>
              <a:pathLst>
                <a:path w="2421" h="1353" extrusionOk="0">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0" name="Google Shape;9150;p90"/>
          <p:cNvGrpSpPr/>
          <p:nvPr/>
        </p:nvGrpSpPr>
        <p:grpSpPr>
          <a:xfrm>
            <a:off x="7947595" y="2347996"/>
            <a:ext cx="379795" cy="267165"/>
            <a:chOff x="7947595" y="2347996"/>
            <a:chExt cx="379795" cy="267165"/>
          </a:xfrm>
        </p:grpSpPr>
        <p:sp>
          <p:nvSpPr>
            <p:cNvPr id="9151" name="Google Shape;9151;p90"/>
            <p:cNvSpPr/>
            <p:nvPr/>
          </p:nvSpPr>
          <p:spPr>
            <a:xfrm>
              <a:off x="7947779" y="2386432"/>
              <a:ext cx="379611" cy="228728"/>
            </a:xfrm>
            <a:custGeom>
              <a:avLst/>
              <a:gdLst/>
              <a:ahLst/>
              <a:cxnLst/>
              <a:rect l="l" t="t" r="r" b="b"/>
              <a:pathLst>
                <a:path w="14449" h="8706" extrusionOk="0">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90"/>
            <p:cNvSpPr/>
            <p:nvPr/>
          </p:nvSpPr>
          <p:spPr>
            <a:xfrm>
              <a:off x="7947595" y="2386432"/>
              <a:ext cx="208866" cy="228728"/>
            </a:xfrm>
            <a:custGeom>
              <a:avLst/>
              <a:gdLst/>
              <a:ahLst/>
              <a:cxnLst/>
              <a:rect l="l" t="t" r="r" b="b"/>
              <a:pathLst>
                <a:path w="7950" h="8706" extrusionOk="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90"/>
            <p:cNvSpPr/>
            <p:nvPr/>
          </p:nvSpPr>
          <p:spPr>
            <a:xfrm>
              <a:off x="8049269" y="2419063"/>
              <a:ext cx="170062" cy="163678"/>
            </a:xfrm>
            <a:custGeom>
              <a:avLst/>
              <a:gdLst/>
              <a:ahLst/>
              <a:cxnLst/>
              <a:rect l="l" t="t" r="r" b="b"/>
              <a:pathLst>
                <a:path w="6473" h="6230" extrusionOk="0">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90"/>
            <p:cNvSpPr/>
            <p:nvPr/>
          </p:nvSpPr>
          <p:spPr>
            <a:xfrm>
              <a:off x="8055837" y="2418984"/>
              <a:ext cx="97340" cy="163599"/>
            </a:xfrm>
            <a:custGeom>
              <a:avLst/>
              <a:gdLst/>
              <a:ahLst/>
              <a:cxnLst/>
              <a:rect l="l" t="t" r="r" b="b"/>
              <a:pathLst>
                <a:path w="3705" h="6227" extrusionOk="0">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90"/>
            <p:cNvSpPr/>
            <p:nvPr/>
          </p:nvSpPr>
          <p:spPr>
            <a:xfrm>
              <a:off x="8082451" y="2459444"/>
              <a:ext cx="96420" cy="82653"/>
            </a:xfrm>
            <a:custGeom>
              <a:avLst/>
              <a:gdLst/>
              <a:ahLst/>
              <a:cxnLst/>
              <a:rect l="l" t="t" r="r" b="b"/>
              <a:pathLst>
                <a:path w="3670" h="3146" extrusionOk="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90"/>
            <p:cNvSpPr/>
            <p:nvPr/>
          </p:nvSpPr>
          <p:spPr>
            <a:xfrm>
              <a:off x="8096113" y="2459496"/>
              <a:ext cx="57432" cy="82601"/>
            </a:xfrm>
            <a:custGeom>
              <a:avLst/>
              <a:gdLst/>
              <a:ahLst/>
              <a:cxnLst/>
              <a:rect l="l" t="t" r="r" b="b"/>
              <a:pathLst>
                <a:path w="2186" h="3144" extrusionOk="0">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90"/>
            <p:cNvSpPr/>
            <p:nvPr/>
          </p:nvSpPr>
          <p:spPr>
            <a:xfrm>
              <a:off x="8254563" y="2401513"/>
              <a:ext cx="38174" cy="26325"/>
            </a:xfrm>
            <a:custGeom>
              <a:avLst/>
              <a:gdLst/>
              <a:ahLst/>
              <a:cxnLst/>
              <a:rect l="l" t="t" r="r" b="b"/>
              <a:pathLst>
                <a:path w="1453" h="1002" extrusionOk="0">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90"/>
            <p:cNvSpPr/>
            <p:nvPr/>
          </p:nvSpPr>
          <p:spPr>
            <a:xfrm>
              <a:off x="8013933" y="2347996"/>
              <a:ext cx="230331" cy="58693"/>
            </a:xfrm>
            <a:custGeom>
              <a:avLst/>
              <a:gdLst/>
              <a:ahLst/>
              <a:cxnLst/>
              <a:rect l="l" t="t" r="r" b="b"/>
              <a:pathLst>
                <a:path w="8767" h="2234" extrusionOk="0">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90"/>
            <p:cNvSpPr/>
            <p:nvPr/>
          </p:nvSpPr>
          <p:spPr>
            <a:xfrm>
              <a:off x="8147686" y="2462097"/>
              <a:ext cx="33366" cy="28427"/>
            </a:xfrm>
            <a:custGeom>
              <a:avLst/>
              <a:gdLst/>
              <a:ahLst/>
              <a:cxnLst/>
              <a:rect l="l" t="t" r="r" b="b"/>
              <a:pathLst>
                <a:path w="1270" h="1082" extrusionOk="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0" name="Google Shape;9160;p90"/>
          <p:cNvGrpSpPr/>
          <p:nvPr/>
        </p:nvGrpSpPr>
        <p:grpSpPr>
          <a:xfrm>
            <a:off x="6400644" y="2310269"/>
            <a:ext cx="275362" cy="338784"/>
            <a:chOff x="6400644" y="2310269"/>
            <a:chExt cx="275362" cy="338784"/>
          </a:xfrm>
        </p:grpSpPr>
        <p:sp>
          <p:nvSpPr>
            <p:cNvPr id="9161" name="Google Shape;9161;p90"/>
            <p:cNvSpPr/>
            <p:nvPr/>
          </p:nvSpPr>
          <p:spPr>
            <a:xfrm>
              <a:off x="6503789" y="2310269"/>
              <a:ext cx="69070" cy="45399"/>
            </a:xfrm>
            <a:custGeom>
              <a:avLst/>
              <a:gdLst/>
              <a:ahLst/>
              <a:cxnLst/>
              <a:rect l="l" t="t" r="r" b="b"/>
              <a:pathLst>
                <a:path w="2629" h="1728" extrusionOk="0">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90"/>
            <p:cNvSpPr/>
            <p:nvPr/>
          </p:nvSpPr>
          <p:spPr>
            <a:xfrm>
              <a:off x="6434351" y="2389533"/>
              <a:ext cx="207763" cy="259520"/>
            </a:xfrm>
            <a:custGeom>
              <a:avLst/>
              <a:gdLst/>
              <a:ahLst/>
              <a:cxnLst/>
              <a:rect l="l" t="t" r="r" b="b"/>
              <a:pathLst>
                <a:path w="7908" h="9878" extrusionOk="0">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90"/>
            <p:cNvSpPr/>
            <p:nvPr/>
          </p:nvSpPr>
          <p:spPr>
            <a:xfrm>
              <a:off x="6447645" y="2389533"/>
              <a:ext cx="194653" cy="259520"/>
            </a:xfrm>
            <a:custGeom>
              <a:avLst/>
              <a:gdLst/>
              <a:ahLst/>
              <a:cxnLst/>
              <a:rect l="l" t="t" r="r" b="b"/>
              <a:pathLst>
                <a:path w="7409" h="9878" extrusionOk="0">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90"/>
            <p:cNvSpPr/>
            <p:nvPr/>
          </p:nvSpPr>
          <p:spPr>
            <a:xfrm>
              <a:off x="6434351" y="2343424"/>
              <a:ext cx="207211" cy="42850"/>
            </a:xfrm>
            <a:custGeom>
              <a:avLst/>
              <a:gdLst/>
              <a:ahLst/>
              <a:cxnLst/>
              <a:rect l="l" t="t" r="r" b="b"/>
              <a:pathLst>
                <a:path w="7887" h="1631" extrusionOk="0">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90"/>
            <p:cNvSpPr/>
            <p:nvPr/>
          </p:nvSpPr>
          <p:spPr>
            <a:xfrm>
              <a:off x="6555178" y="2343424"/>
              <a:ext cx="86568" cy="42850"/>
            </a:xfrm>
            <a:custGeom>
              <a:avLst/>
              <a:gdLst/>
              <a:ahLst/>
              <a:cxnLst/>
              <a:rect l="l" t="t" r="r" b="b"/>
              <a:pathLst>
                <a:path w="3295" h="1631" extrusionOk="0">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90"/>
            <p:cNvSpPr/>
            <p:nvPr/>
          </p:nvSpPr>
          <p:spPr>
            <a:xfrm>
              <a:off x="6400644" y="2368751"/>
              <a:ext cx="275362" cy="30844"/>
            </a:xfrm>
            <a:custGeom>
              <a:avLst/>
              <a:gdLst/>
              <a:ahLst/>
              <a:cxnLst/>
              <a:rect l="l" t="t" r="r" b="b"/>
              <a:pathLst>
                <a:path w="10481" h="1174" extrusionOk="0">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90"/>
            <p:cNvSpPr/>
            <p:nvPr/>
          </p:nvSpPr>
          <p:spPr>
            <a:xfrm>
              <a:off x="6400644" y="2368751"/>
              <a:ext cx="275362" cy="31028"/>
            </a:xfrm>
            <a:custGeom>
              <a:avLst/>
              <a:gdLst/>
              <a:ahLst/>
              <a:cxnLst/>
              <a:rect l="l" t="t" r="r" b="b"/>
              <a:pathLst>
                <a:path w="10481" h="1181" extrusionOk="0">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90"/>
            <p:cNvSpPr/>
            <p:nvPr/>
          </p:nvSpPr>
          <p:spPr>
            <a:xfrm>
              <a:off x="6528748" y="2430912"/>
              <a:ext cx="19153" cy="165858"/>
            </a:xfrm>
            <a:custGeom>
              <a:avLst/>
              <a:gdLst/>
              <a:ahLst/>
              <a:cxnLst/>
              <a:rect l="l" t="t" r="r" b="b"/>
              <a:pathLst>
                <a:path w="729" h="6313" extrusionOk="0">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90"/>
            <p:cNvSpPr/>
            <p:nvPr/>
          </p:nvSpPr>
          <p:spPr>
            <a:xfrm>
              <a:off x="6582870" y="2430912"/>
              <a:ext cx="23356" cy="165438"/>
            </a:xfrm>
            <a:custGeom>
              <a:avLst/>
              <a:gdLst/>
              <a:ahLst/>
              <a:cxnLst/>
              <a:rect l="l" t="t" r="r" b="b"/>
              <a:pathLst>
                <a:path w="889" h="6297" extrusionOk="0">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90"/>
            <p:cNvSpPr/>
            <p:nvPr/>
          </p:nvSpPr>
          <p:spPr>
            <a:xfrm>
              <a:off x="6470423" y="2430912"/>
              <a:ext cx="23356" cy="165438"/>
            </a:xfrm>
            <a:custGeom>
              <a:avLst/>
              <a:gdLst/>
              <a:ahLst/>
              <a:cxnLst/>
              <a:rect l="l" t="t" r="r" b="b"/>
              <a:pathLst>
                <a:path w="889" h="6297" extrusionOk="0">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90"/>
            <p:cNvSpPr/>
            <p:nvPr/>
          </p:nvSpPr>
          <p:spPr>
            <a:xfrm>
              <a:off x="6529668" y="2430912"/>
              <a:ext cx="18233" cy="165858"/>
            </a:xfrm>
            <a:custGeom>
              <a:avLst/>
              <a:gdLst/>
              <a:ahLst/>
              <a:cxnLst/>
              <a:rect l="l" t="t" r="r" b="b"/>
              <a:pathLst>
                <a:path w="694" h="6313" extrusionOk="0">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90"/>
            <p:cNvSpPr/>
            <p:nvPr/>
          </p:nvSpPr>
          <p:spPr>
            <a:xfrm>
              <a:off x="6583789" y="2430912"/>
              <a:ext cx="22437" cy="165858"/>
            </a:xfrm>
            <a:custGeom>
              <a:avLst/>
              <a:gdLst/>
              <a:ahLst/>
              <a:cxnLst/>
              <a:rect l="l" t="t" r="r" b="b"/>
              <a:pathLst>
                <a:path w="854" h="6313" extrusionOk="0">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90"/>
            <p:cNvSpPr/>
            <p:nvPr/>
          </p:nvSpPr>
          <p:spPr>
            <a:xfrm>
              <a:off x="6475547" y="2430912"/>
              <a:ext cx="18338" cy="165963"/>
            </a:xfrm>
            <a:custGeom>
              <a:avLst/>
              <a:gdLst/>
              <a:ahLst/>
              <a:cxnLst/>
              <a:rect l="l" t="t" r="r" b="b"/>
              <a:pathLst>
                <a:path w="698" h="6317" extrusionOk="0">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4" name="Google Shape;9174;p90"/>
          <p:cNvGrpSpPr/>
          <p:nvPr/>
        </p:nvGrpSpPr>
        <p:grpSpPr>
          <a:xfrm>
            <a:off x="1342268" y="4161009"/>
            <a:ext cx="359565" cy="358094"/>
            <a:chOff x="1342268" y="4161009"/>
            <a:chExt cx="359565" cy="358094"/>
          </a:xfrm>
        </p:grpSpPr>
        <p:sp>
          <p:nvSpPr>
            <p:cNvPr id="9175" name="Google Shape;9175;p90"/>
            <p:cNvSpPr/>
            <p:nvPr/>
          </p:nvSpPr>
          <p:spPr>
            <a:xfrm>
              <a:off x="1342268" y="4371845"/>
              <a:ext cx="65077" cy="147257"/>
            </a:xfrm>
            <a:custGeom>
              <a:avLst/>
              <a:gdLst/>
              <a:ahLst/>
              <a:cxnLst/>
              <a:rect l="l" t="t" r="r" b="b"/>
              <a:pathLst>
                <a:path w="2477" h="5605" extrusionOk="0">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90"/>
            <p:cNvSpPr/>
            <p:nvPr/>
          </p:nvSpPr>
          <p:spPr>
            <a:xfrm>
              <a:off x="1342268" y="4371845"/>
              <a:ext cx="31002" cy="147257"/>
            </a:xfrm>
            <a:custGeom>
              <a:avLst/>
              <a:gdLst/>
              <a:ahLst/>
              <a:cxnLst/>
              <a:rect l="l" t="t" r="r" b="b"/>
              <a:pathLst>
                <a:path w="1180" h="5605" extrusionOk="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90"/>
            <p:cNvSpPr/>
            <p:nvPr/>
          </p:nvSpPr>
          <p:spPr>
            <a:xfrm>
              <a:off x="1440501" y="4335589"/>
              <a:ext cx="65077" cy="183513"/>
            </a:xfrm>
            <a:custGeom>
              <a:avLst/>
              <a:gdLst/>
              <a:ahLst/>
              <a:cxnLst/>
              <a:rect l="l" t="t" r="r" b="b"/>
              <a:pathLst>
                <a:path w="2477" h="6985" extrusionOk="0">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90"/>
            <p:cNvSpPr/>
            <p:nvPr/>
          </p:nvSpPr>
          <p:spPr>
            <a:xfrm>
              <a:off x="1440501" y="4335589"/>
              <a:ext cx="31002" cy="183513"/>
            </a:xfrm>
            <a:custGeom>
              <a:avLst/>
              <a:gdLst/>
              <a:ahLst/>
              <a:cxnLst/>
              <a:rect l="l" t="t" r="r" b="b"/>
              <a:pathLst>
                <a:path w="1180" h="6985" extrusionOk="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90"/>
            <p:cNvSpPr/>
            <p:nvPr/>
          </p:nvSpPr>
          <p:spPr>
            <a:xfrm>
              <a:off x="1538707" y="4299123"/>
              <a:ext cx="64919" cy="219980"/>
            </a:xfrm>
            <a:custGeom>
              <a:avLst/>
              <a:gdLst/>
              <a:ahLst/>
              <a:cxnLst/>
              <a:rect l="l" t="t" r="r" b="b"/>
              <a:pathLst>
                <a:path w="2471" h="8373" extrusionOk="0">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90"/>
            <p:cNvSpPr/>
            <p:nvPr/>
          </p:nvSpPr>
          <p:spPr>
            <a:xfrm>
              <a:off x="1538707" y="4299123"/>
              <a:ext cx="31002" cy="219980"/>
            </a:xfrm>
            <a:custGeom>
              <a:avLst/>
              <a:gdLst/>
              <a:ahLst/>
              <a:cxnLst/>
              <a:rect l="l" t="t" r="r" b="b"/>
              <a:pathLst>
                <a:path w="1180" h="8373" extrusionOk="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90"/>
            <p:cNvSpPr/>
            <p:nvPr/>
          </p:nvSpPr>
          <p:spPr>
            <a:xfrm>
              <a:off x="1636940" y="4262683"/>
              <a:ext cx="64893" cy="256420"/>
            </a:xfrm>
            <a:custGeom>
              <a:avLst/>
              <a:gdLst/>
              <a:ahLst/>
              <a:cxnLst/>
              <a:rect l="l" t="t" r="r" b="b"/>
              <a:pathLst>
                <a:path w="2470" h="9760" extrusionOk="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90"/>
            <p:cNvSpPr/>
            <p:nvPr/>
          </p:nvSpPr>
          <p:spPr>
            <a:xfrm>
              <a:off x="1636940" y="4262683"/>
              <a:ext cx="31002" cy="256420"/>
            </a:xfrm>
            <a:custGeom>
              <a:avLst/>
              <a:gdLst/>
              <a:ahLst/>
              <a:cxnLst/>
              <a:rect l="l" t="t" r="r" b="b"/>
              <a:pathLst>
                <a:path w="1180" h="9760" extrusionOk="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90"/>
            <p:cNvSpPr/>
            <p:nvPr/>
          </p:nvSpPr>
          <p:spPr>
            <a:xfrm>
              <a:off x="1357953" y="4161009"/>
              <a:ext cx="333687" cy="134699"/>
            </a:xfrm>
            <a:custGeom>
              <a:avLst/>
              <a:gdLst/>
              <a:ahLst/>
              <a:cxnLst/>
              <a:rect l="l" t="t" r="r" b="b"/>
              <a:pathLst>
                <a:path w="12701" h="5127" extrusionOk="0">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4" name="Google Shape;9184;p90"/>
          <p:cNvGrpSpPr/>
          <p:nvPr/>
        </p:nvGrpSpPr>
        <p:grpSpPr>
          <a:xfrm>
            <a:off x="1913012" y="2764940"/>
            <a:ext cx="417523" cy="374252"/>
            <a:chOff x="1913012" y="2764940"/>
            <a:chExt cx="417523" cy="374252"/>
          </a:xfrm>
        </p:grpSpPr>
        <p:sp>
          <p:nvSpPr>
            <p:cNvPr id="9185" name="Google Shape;9185;p90"/>
            <p:cNvSpPr/>
            <p:nvPr/>
          </p:nvSpPr>
          <p:spPr>
            <a:xfrm>
              <a:off x="2010693" y="2813676"/>
              <a:ext cx="285214" cy="163494"/>
            </a:xfrm>
            <a:custGeom>
              <a:avLst/>
              <a:gdLst/>
              <a:ahLst/>
              <a:cxnLst/>
              <a:rect l="l" t="t" r="r" b="b"/>
              <a:pathLst>
                <a:path w="10856" h="6223" extrusionOk="0">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90"/>
            <p:cNvSpPr/>
            <p:nvPr/>
          </p:nvSpPr>
          <p:spPr>
            <a:xfrm>
              <a:off x="2022174" y="3062529"/>
              <a:ext cx="89694" cy="76663"/>
            </a:xfrm>
            <a:custGeom>
              <a:avLst/>
              <a:gdLst/>
              <a:ahLst/>
              <a:cxnLst/>
              <a:rect l="l" t="t" r="r" b="b"/>
              <a:pathLst>
                <a:path w="3414" h="2918" extrusionOk="0">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90"/>
            <p:cNvSpPr/>
            <p:nvPr/>
          </p:nvSpPr>
          <p:spPr>
            <a:xfrm>
              <a:off x="2050233" y="3083284"/>
              <a:ext cx="40670" cy="34969"/>
            </a:xfrm>
            <a:custGeom>
              <a:avLst/>
              <a:gdLst/>
              <a:ahLst/>
              <a:cxnLst/>
              <a:rect l="l" t="t" r="r" b="b"/>
              <a:pathLst>
                <a:path w="1548" h="1331" extrusionOk="0">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90"/>
            <p:cNvSpPr/>
            <p:nvPr/>
          </p:nvSpPr>
          <p:spPr>
            <a:xfrm>
              <a:off x="2174344" y="3062529"/>
              <a:ext cx="89668" cy="76663"/>
            </a:xfrm>
            <a:custGeom>
              <a:avLst/>
              <a:gdLst/>
              <a:ahLst/>
              <a:cxnLst/>
              <a:rect l="l" t="t" r="r" b="b"/>
              <a:pathLst>
                <a:path w="3413" h="2918" extrusionOk="0">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90"/>
            <p:cNvSpPr/>
            <p:nvPr/>
          </p:nvSpPr>
          <p:spPr>
            <a:xfrm>
              <a:off x="2202219" y="3083284"/>
              <a:ext cx="40854" cy="34969"/>
            </a:xfrm>
            <a:custGeom>
              <a:avLst/>
              <a:gdLst/>
              <a:ahLst/>
              <a:cxnLst/>
              <a:rect l="l" t="t" r="r" b="b"/>
              <a:pathLst>
                <a:path w="1555" h="1331" extrusionOk="0">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90"/>
            <p:cNvSpPr/>
            <p:nvPr/>
          </p:nvSpPr>
          <p:spPr>
            <a:xfrm>
              <a:off x="1995376" y="2792632"/>
              <a:ext cx="335158" cy="174975"/>
            </a:xfrm>
            <a:custGeom>
              <a:avLst/>
              <a:gdLst/>
              <a:ahLst/>
              <a:cxnLst/>
              <a:rect l="l" t="t" r="r" b="b"/>
              <a:pathLst>
                <a:path w="12757" h="6660" extrusionOk="0">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90"/>
            <p:cNvSpPr/>
            <p:nvPr/>
          </p:nvSpPr>
          <p:spPr>
            <a:xfrm>
              <a:off x="2273654" y="2792632"/>
              <a:ext cx="56696" cy="174975"/>
            </a:xfrm>
            <a:custGeom>
              <a:avLst/>
              <a:gdLst/>
              <a:ahLst/>
              <a:cxnLst/>
              <a:rect l="l" t="t" r="r" b="b"/>
              <a:pathLst>
                <a:path w="2158" h="6660" extrusionOk="0">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90"/>
            <p:cNvSpPr/>
            <p:nvPr/>
          </p:nvSpPr>
          <p:spPr>
            <a:xfrm>
              <a:off x="1913012" y="2764940"/>
              <a:ext cx="412610" cy="236006"/>
            </a:xfrm>
            <a:custGeom>
              <a:avLst/>
              <a:gdLst/>
              <a:ahLst/>
              <a:cxnLst/>
              <a:rect l="l" t="t" r="r" b="b"/>
              <a:pathLst>
                <a:path w="15705" h="8983" extrusionOk="0">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90"/>
            <p:cNvSpPr/>
            <p:nvPr/>
          </p:nvSpPr>
          <p:spPr>
            <a:xfrm>
              <a:off x="2026903" y="2967580"/>
              <a:ext cx="299270" cy="33182"/>
            </a:xfrm>
            <a:custGeom>
              <a:avLst/>
              <a:gdLst/>
              <a:ahLst/>
              <a:cxnLst/>
              <a:rect l="l" t="t" r="r" b="b"/>
              <a:pathLst>
                <a:path w="11391" h="1263" extrusionOk="0">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90"/>
            <p:cNvSpPr/>
            <p:nvPr/>
          </p:nvSpPr>
          <p:spPr>
            <a:xfrm>
              <a:off x="1994483" y="2978326"/>
              <a:ext cx="287027" cy="92427"/>
            </a:xfrm>
            <a:custGeom>
              <a:avLst/>
              <a:gdLst/>
              <a:ahLst/>
              <a:cxnLst/>
              <a:rect l="l" t="t" r="r" b="b"/>
              <a:pathLst>
                <a:path w="10925" h="3518" extrusionOk="0">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90"/>
            <p:cNvSpPr/>
            <p:nvPr/>
          </p:nvSpPr>
          <p:spPr>
            <a:xfrm>
              <a:off x="2003757" y="3021518"/>
              <a:ext cx="277569" cy="49235"/>
            </a:xfrm>
            <a:custGeom>
              <a:avLst/>
              <a:gdLst/>
              <a:ahLst/>
              <a:cxnLst/>
              <a:rect l="l" t="t" r="r" b="b"/>
              <a:pathLst>
                <a:path w="10565" h="1874" extrusionOk="0">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90"/>
            <p:cNvSpPr/>
            <p:nvPr/>
          </p:nvSpPr>
          <p:spPr>
            <a:xfrm>
              <a:off x="2020361" y="2978326"/>
              <a:ext cx="38463" cy="32841"/>
            </a:xfrm>
            <a:custGeom>
              <a:avLst/>
              <a:gdLst/>
              <a:ahLst/>
              <a:cxnLst/>
              <a:rect l="l" t="t" r="r" b="b"/>
              <a:pathLst>
                <a:path w="1464" h="1250" extrusionOk="0">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7" name="Google Shape;9197;p90"/>
          <p:cNvGrpSpPr/>
          <p:nvPr/>
        </p:nvGrpSpPr>
        <p:grpSpPr>
          <a:xfrm>
            <a:off x="830742" y="2763601"/>
            <a:ext cx="384734" cy="381556"/>
            <a:chOff x="830742" y="2763601"/>
            <a:chExt cx="384734" cy="381556"/>
          </a:xfrm>
        </p:grpSpPr>
        <p:sp>
          <p:nvSpPr>
            <p:cNvPr id="9198" name="Google Shape;9198;p90"/>
            <p:cNvSpPr/>
            <p:nvPr/>
          </p:nvSpPr>
          <p:spPr>
            <a:xfrm>
              <a:off x="830742" y="2881012"/>
              <a:ext cx="174423" cy="83678"/>
            </a:xfrm>
            <a:custGeom>
              <a:avLst/>
              <a:gdLst/>
              <a:ahLst/>
              <a:cxnLst/>
              <a:rect l="l" t="t" r="r" b="b"/>
              <a:pathLst>
                <a:path w="6639" h="3185" extrusionOk="0">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90"/>
            <p:cNvSpPr/>
            <p:nvPr/>
          </p:nvSpPr>
          <p:spPr>
            <a:xfrm>
              <a:off x="1013520" y="2973045"/>
              <a:ext cx="83494" cy="172111"/>
            </a:xfrm>
            <a:custGeom>
              <a:avLst/>
              <a:gdLst/>
              <a:ahLst/>
              <a:cxnLst/>
              <a:rect l="l" t="t" r="r" b="b"/>
              <a:pathLst>
                <a:path w="3178" h="6551" extrusionOk="0">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90"/>
            <p:cNvSpPr/>
            <p:nvPr/>
          </p:nvSpPr>
          <p:spPr>
            <a:xfrm>
              <a:off x="830742" y="2885557"/>
              <a:ext cx="125583" cy="72932"/>
            </a:xfrm>
            <a:custGeom>
              <a:avLst/>
              <a:gdLst/>
              <a:ahLst/>
              <a:cxnLst/>
              <a:rect l="l" t="t" r="r" b="b"/>
              <a:pathLst>
                <a:path w="4780" h="2776" extrusionOk="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90"/>
            <p:cNvSpPr/>
            <p:nvPr/>
          </p:nvSpPr>
          <p:spPr>
            <a:xfrm>
              <a:off x="1013520" y="3041012"/>
              <a:ext cx="24460" cy="104144"/>
            </a:xfrm>
            <a:custGeom>
              <a:avLst/>
              <a:gdLst/>
              <a:ahLst/>
              <a:cxnLst/>
              <a:rect l="l" t="t" r="r" b="b"/>
              <a:pathLst>
                <a:path w="931" h="3964" extrusionOk="0">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90"/>
            <p:cNvSpPr/>
            <p:nvPr/>
          </p:nvSpPr>
          <p:spPr>
            <a:xfrm>
              <a:off x="903281" y="2763601"/>
              <a:ext cx="312038" cy="310383"/>
            </a:xfrm>
            <a:custGeom>
              <a:avLst/>
              <a:gdLst/>
              <a:ahLst/>
              <a:cxnLst/>
              <a:rect l="l" t="t" r="r" b="b"/>
              <a:pathLst>
                <a:path w="11877" h="11814" extrusionOk="0">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90"/>
            <p:cNvSpPr/>
            <p:nvPr/>
          </p:nvSpPr>
          <p:spPr>
            <a:xfrm>
              <a:off x="903281" y="2763601"/>
              <a:ext cx="312012" cy="232065"/>
            </a:xfrm>
            <a:custGeom>
              <a:avLst/>
              <a:gdLst/>
              <a:ahLst/>
              <a:cxnLst/>
              <a:rect l="l" t="t" r="r" b="b"/>
              <a:pathLst>
                <a:path w="11876" h="8833" extrusionOk="0">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90"/>
            <p:cNvSpPr/>
            <p:nvPr/>
          </p:nvSpPr>
          <p:spPr>
            <a:xfrm>
              <a:off x="1060732" y="2852218"/>
              <a:ext cx="65261" cy="65261"/>
            </a:xfrm>
            <a:custGeom>
              <a:avLst/>
              <a:gdLst/>
              <a:ahLst/>
              <a:cxnLst/>
              <a:rect l="l" t="t" r="r" b="b"/>
              <a:pathLst>
                <a:path w="2484" h="2484" extrusionOk="0">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90"/>
            <p:cNvSpPr/>
            <p:nvPr/>
          </p:nvSpPr>
          <p:spPr>
            <a:xfrm>
              <a:off x="1060732" y="2852218"/>
              <a:ext cx="40302" cy="65287"/>
            </a:xfrm>
            <a:custGeom>
              <a:avLst/>
              <a:gdLst/>
              <a:ahLst/>
              <a:cxnLst/>
              <a:rect l="l" t="t" r="r" b="b"/>
              <a:pathLst>
                <a:path w="1534" h="2485" extrusionOk="0">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90"/>
            <p:cNvSpPr/>
            <p:nvPr/>
          </p:nvSpPr>
          <p:spPr>
            <a:xfrm>
              <a:off x="895084" y="2998739"/>
              <a:ext cx="84387" cy="83520"/>
            </a:xfrm>
            <a:custGeom>
              <a:avLst/>
              <a:gdLst/>
              <a:ahLst/>
              <a:cxnLst/>
              <a:rect l="l" t="t" r="r" b="b"/>
              <a:pathLst>
                <a:path w="3212" h="3179" extrusionOk="0">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90"/>
            <p:cNvSpPr/>
            <p:nvPr/>
          </p:nvSpPr>
          <p:spPr>
            <a:xfrm>
              <a:off x="895084" y="2998555"/>
              <a:ext cx="32814" cy="36650"/>
            </a:xfrm>
            <a:custGeom>
              <a:avLst/>
              <a:gdLst/>
              <a:ahLst/>
              <a:cxnLst/>
              <a:rect l="l" t="t" r="r" b="b"/>
              <a:pathLst>
                <a:path w="1249" h="1395" extrusionOk="0">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90"/>
            <p:cNvSpPr/>
            <p:nvPr/>
          </p:nvSpPr>
          <p:spPr>
            <a:xfrm>
              <a:off x="903281" y="2964480"/>
              <a:ext cx="110266" cy="109504"/>
            </a:xfrm>
            <a:custGeom>
              <a:avLst/>
              <a:gdLst/>
              <a:ahLst/>
              <a:cxnLst/>
              <a:rect l="l" t="t" r="r" b="b"/>
              <a:pathLst>
                <a:path w="4197" h="4168" extrusionOk="0">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90"/>
            <p:cNvSpPr/>
            <p:nvPr/>
          </p:nvSpPr>
          <p:spPr>
            <a:xfrm>
              <a:off x="903281" y="2964480"/>
              <a:ext cx="29557" cy="31185"/>
            </a:xfrm>
            <a:custGeom>
              <a:avLst/>
              <a:gdLst/>
              <a:ahLst/>
              <a:cxnLst/>
              <a:rect l="l" t="t" r="r" b="b"/>
              <a:pathLst>
                <a:path w="1125" h="1187" extrusionOk="0">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90"/>
            <p:cNvSpPr/>
            <p:nvPr/>
          </p:nvSpPr>
          <p:spPr>
            <a:xfrm>
              <a:off x="854992" y="3038831"/>
              <a:ext cx="34154" cy="31185"/>
            </a:xfrm>
            <a:custGeom>
              <a:avLst/>
              <a:gdLst/>
              <a:ahLst/>
              <a:cxnLst/>
              <a:rect l="l" t="t" r="r" b="b"/>
              <a:pathLst>
                <a:path w="1300" h="1187" extrusionOk="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90"/>
            <p:cNvSpPr/>
            <p:nvPr/>
          </p:nvSpPr>
          <p:spPr>
            <a:xfrm>
              <a:off x="873934" y="3057800"/>
              <a:ext cx="34286" cy="31343"/>
            </a:xfrm>
            <a:custGeom>
              <a:avLst/>
              <a:gdLst/>
              <a:ahLst/>
              <a:cxnLst/>
              <a:rect l="l" t="t" r="r" b="b"/>
              <a:pathLst>
                <a:path w="1305" h="1193" extrusionOk="0">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90"/>
            <p:cNvSpPr/>
            <p:nvPr/>
          </p:nvSpPr>
          <p:spPr>
            <a:xfrm>
              <a:off x="912213" y="3095895"/>
              <a:ext cx="34102" cy="31343"/>
            </a:xfrm>
            <a:custGeom>
              <a:avLst/>
              <a:gdLst/>
              <a:ahLst/>
              <a:cxnLst/>
              <a:rect l="l" t="t" r="r" b="b"/>
              <a:pathLst>
                <a:path w="1298" h="1193" extrusionOk="0">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90"/>
            <p:cNvSpPr/>
            <p:nvPr/>
          </p:nvSpPr>
          <p:spPr>
            <a:xfrm>
              <a:off x="893061" y="3076926"/>
              <a:ext cx="34312" cy="31343"/>
            </a:xfrm>
            <a:custGeom>
              <a:avLst/>
              <a:gdLst/>
              <a:ahLst/>
              <a:cxnLst/>
              <a:rect l="l" t="t" r="r" b="b"/>
              <a:pathLst>
                <a:path w="1306" h="1193" extrusionOk="0">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90"/>
            <p:cNvSpPr/>
            <p:nvPr/>
          </p:nvSpPr>
          <p:spPr>
            <a:xfrm>
              <a:off x="1141809" y="2763601"/>
              <a:ext cx="73668" cy="72801"/>
            </a:xfrm>
            <a:custGeom>
              <a:avLst/>
              <a:gdLst/>
              <a:ahLst/>
              <a:cxnLst/>
              <a:rect l="l" t="t" r="r" b="b"/>
              <a:pathLst>
                <a:path w="2804" h="2771" extrusionOk="0">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90"/>
            <p:cNvSpPr/>
            <p:nvPr/>
          </p:nvSpPr>
          <p:spPr>
            <a:xfrm>
              <a:off x="1141809" y="2763601"/>
              <a:ext cx="73484" cy="31974"/>
            </a:xfrm>
            <a:custGeom>
              <a:avLst/>
              <a:gdLst/>
              <a:ahLst/>
              <a:cxnLst/>
              <a:rect l="l" t="t" r="r" b="b"/>
              <a:pathLst>
                <a:path w="2797" h="1217" extrusionOk="0">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90"/>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90"/>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90"/>
            <p:cNvSpPr/>
            <p:nvPr/>
          </p:nvSpPr>
          <p:spPr>
            <a:xfrm>
              <a:off x="919491" y="2924152"/>
              <a:ext cx="133254" cy="133648"/>
            </a:xfrm>
            <a:custGeom>
              <a:avLst/>
              <a:gdLst/>
              <a:ahLst/>
              <a:cxnLst/>
              <a:rect l="l" t="t" r="r" b="b"/>
              <a:pathLst>
                <a:path w="5072" h="5087" extrusionOk="0">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9" name="Google Shape;9219;p90"/>
          <p:cNvGrpSpPr/>
          <p:nvPr/>
        </p:nvGrpSpPr>
        <p:grpSpPr>
          <a:xfrm>
            <a:off x="3007498" y="4183419"/>
            <a:ext cx="375434" cy="329667"/>
            <a:chOff x="3007498" y="4183419"/>
            <a:chExt cx="375434" cy="329667"/>
          </a:xfrm>
        </p:grpSpPr>
        <p:sp>
          <p:nvSpPr>
            <p:cNvPr id="9220" name="Google Shape;9220;p90"/>
            <p:cNvSpPr/>
            <p:nvPr/>
          </p:nvSpPr>
          <p:spPr>
            <a:xfrm>
              <a:off x="3046302" y="4196792"/>
              <a:ext cx="53622" cy="53465"/>
            </a:xfrm>
            <a:custGeom>
              <a:avLst/>
              <a:gdLst/>
              <a:ahLst/>
              <a:cxnLst/>
              <a:rect l="l" t="t" r="r" b="b"/>
              <a:pathLst>
                <a:path w="2041" h="2035" extrusionOk="0">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90"/>
            <p:cNvSpPr/>
            <p:nvPr/>
          </p:nvSpPr>
          <p:spPr>
            <a:xfrm>
              <a:off x="3007498" y="4244292"/>
              <a:ext cx="50680" cy="42483"/>
            </a:xfrm>
            <a:custGeom>
              <a:avLst/>
              <a:gdLst/>
              <a:ahLst/>
              <a:cxnLst/>
              <a:rect l="l" t="t" r="r" b="b"/>
              <a:pathLst>
                <a:path w="1929" h="1617" extrusionOk="0">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90"/>
            <p:cNvSpPr/>
            <p:nvPr/>
          </p:nvSpPr>
          <p:spPr>
            <a:xfrm>
              <a:off x="3169126" y="4210112"/>
              <a:ext cx="43218" cy="47763"/>
            </a:xfrm>
            <a:custGeom>
              <a:avLst/>
              <a:gdLst/>
              <a:ahLst/>
              <a:cxnLst/>
              <a:rect l="l" t="t" r="r" b="b"/>
              <a:pathLst>
                <a:path w="1645" h="1818" extrusionOk="0">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90"/>
            <p:cNvSpPr/>
            <p:nvPr/>
          </p:nvSpPr>
          <p:spPr>
            <a:xfrm>
              <a:off x="3056338" y="4262263"/>
              <a:ext cx="135592" cy="89195"/>
            </a:xfrm>
            <a:custGeom>
              <a:avLst/>
              <a:gdLst/>
              <a:ahLst/>
              <a:cxnLst/>
              <a:rect l="l" t="t" r="r" b="b"/>
              <a:pathLst>
                <a:path w="5161" h="3395" extrusionOk="0">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90"/>
            <p:cNvSpPr/>
            <p:nvPr/>
          </p:nvSpPr>
          <p:spPr>
            <a:xfrm>
              <a:off x="3111563" y="4183419"/>
              <a:ext cx="46292" cy="57589"/>
            </a:xfrm>
            <a:custGeom>
              <a:avLst/>
              <a:gdLst/>
              <a:ahLst/>
              <a:cxnLst/>
              <a:rect l="l" t="t" r="r" b="b"/>
              <a:pathLst>
                <a:path w="1762" h="2192" extrusionOk="0">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90"/>
            <p:cNvSpPr/>
            <p:nvPr/>
          </p:nvSpPr>
          <p:spPr>
            <a:xfrm>
              <a:off x="3056706" y="4265415"/>
              <a:ext cx="50496" cy="86069"/>
            </a:xfrm>
            <a:custGeom>
              <a:avLst/>
              <a:gdLst/>
              <a:ahLst/>
              <a:cxnLst/>
              <a:rect l="l" t="t" r="r" b="b"/>
              <a:pathLst>
                <a:path w="1922" h="3276" extrusionOk="0">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90"/>
            <p:cNvSpPr/>
            <p:nvPr/>
          </p:nvSpPr>
          <p:spPr>
            <a:xfrm>
              <a:off x="3007498" y="4248286"/>
              <a:ext cx="46502" cy="38489"/>
            </a:xfrm>
            <a:custGeom>
              <a:avLst/>
              <a:gdLst/>
              <a:ahLst/>
              <a:cxnLst/>
              <a:rect l="l" t="t" r="r" b="b"/>
              <a:pathLst>
                <a:path w="1770" h="1465" extrusionOk="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90"/>
            <p:cNvSpPr/>
            <p:nvPr/>
          </p:nvSpPr>
          <p:spPr>
            <a:xfrm>
              <a:off x="3046302" y="4197448"/>
              <a:ext cx="44506" cy="52887"/>
            </a:xfrm>
            <a:custGeom>
              <a:avLst/>
              <a:gdLst/>
              <a:ahLst/>
              <a:cxnLst/>
              <a:rect l="l" t="t" r="r" b="b"/>
              <a:pathLst>
                <a:path w="1694" h="2013" extrusionOk="0">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90"/>
            <p:cNvSpPr/>
            <p:nvPr/>
          </p:nvSpPr>
          <p:spPr>
            <a:xfrm>
              <a:off x="3111905" y="4183419"/>
              <a:ext cx="34837" cy="55593"/>
            </a:xfrm>
            <a:custGeom>
              <a:avLst/>
              <a:gdLst/>
              <a:ahLst/>
              <a:cxnLst/>
              <a:rect l="l" t="t" r="r" b="b"/>
              <a:pathLst>
                <a:path w="1326" h="2116" extrusionOk="0">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90"/>
            <p:cNvSpPr/>
            <p:nvPr/>
          </p:nvSpPr>
          <p:spPr>
            <a:xfrm>
              <a:off x="3169678" y="4210086"/>
              <a:ext cx="37937" cy="42982"/>
            </a:xfrm>
            <a:custGeom>
              <a:avLst/>
              <a:gdLst/>
              <a:ahLst/>
              <a:cxnLst/>
              <a:rect l="l" t="t" r="r" b="b"/>
              <a:pathLst>
                <a:path w="1444" h="1636" extrusionOk="0">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90"/>
            <p:cNvSpPr/>
            <p:nvPr/>
          </p:nvSpPr>
          <p:spPr>
            <a:xfrm>
              <a:off x="3245316" y="4339740"/>
              <a:ext cx="43034" cy="57826"/>
            </a:xfrm>
            <a:custGeom>
              <a:avLst/>
              <a:gdLst/>
              <a:ahLst/>
              <a:cxnLst/>
              <a:rect l="l" t="t" r="r" b="b"/>
              <a:pathLst>
                <a:path w="1638" h="2201" extrusionOk="0">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90"/>
            <p:cNvSpPr/>
            <p:nvPr/>
          </p:nvSpPr>
          <p:spPr>
            <a:xfrm>
              <a:off x="3187175" y="4355793"/>
              <a:ext cx="41038" cy="49366"/>
            </a:xfrm>
            <a:custGeom>
              <a:avLst/>
              <a:gdLst/>
              <a:ahLst/>
              <a:cxnLst/>
              <a:rect l="l" t="t" r="r" b="b"/>
              <a:pathLst>
                <a:path w="1562" h="1879" extrusionOk="0">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90"/>
            <p:cNvSpPr/>
            <p:nvPr/>
          </p:nvSpPr>
          <p:spPr>
            <a:xfrm>
              <a:off x="3329861" y="4419977"/>
              <a:ext cx="53070" cy="39671"/>
            </a:xfrm>
            <a:custGeom>
              <a:avLst/>
              <a:gdLst/>
              <a:ahLst/>
              <a:cxnLst/>
              <a:rect l="l" t="t" r="r" b="b"/>
              <a:pathLst>
                <a:path w="2020" h="1510" extrusionOk="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90"/>
            <p:cNvSpPr/>
            <p:nvPr/>
          </p:nvSpPr>
          <p:spPr>
            <a:xfrm>
              <a:off x="3187911" y="4418111"/>
              <a:ext cx="136328" cy="94975"/>
            </a:xfrm>
            <a:custGeom>
              <a:avLst/>
              <a:gdLst/>
              <a:ahLst/>
              <a:cxnLst/>
              <a:rect l="l" t="t" r="r" b="b"/>
              <a:pathLst>
                <a:path w="5189" h="3615" extrusionOk="0">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90"/>
            <p:cNvSpPr/>
            <p:nvPr/>
          </p:nvSpPr>
          <p:spPr>
            <a:xfrm>
              <a:off x="3294682" y="4365277"/>
              <a:ext cx="56171" cy="51336"/>
            </a:xfrm>
            <a:custGeom>
              <a:avLst/>
              <a:gdLst/>
              <a:ahLst/>
              <a:cxnLst/>
              <a:rect l="l" t="t" r="r" b="b"/>
              <a:pathLst>
                <a:path w="2138" h="1954" extrusionOk="0">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90"/>
            <p:cNvSpPr/>
            <p:nvPr/>
          </p:nvSpPr>
          <p:spPr>
            <a:xfrm>
              <a:off x="3191011" y="4418111"/>
              <a:ext cx="80026" cy="70384"/>
            </a:xfrm>
            <a:custGeom>
              <a:avLst/>
              <a:gdLst/>
              <a:ahLst/>
              <a:cxnLst/>
              <a:rect l="l" t="t" r="r" b="b"/>
              <a:pathLst>
                <a:path w="3046" h="2679" extrusionOk="0">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90"/>
            <p:cNvSpPr/>
            <p:nvPr/>
          </p:nvSpPr>
          <p:spPr>
            <a:xfrm>
              <a:off x="3187175" y="4355977"/>
              <a:ext cx="33182" cy="49182"/>
            </a:xfrm>
            <a:custGeom>
              <a:avLst/>
              <a:gdLst/>
              <a:ahLst/>
              <a:cxnLst/>
              <a:rect l="l" t="t" r="r" b="b"/>
              <a:pathLst>
                <a:path w="1263" h="1872" extrusionOk="0">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90"/>
            <p:cNvSpPr/>
            <p:nvPr/>
          </p:nvSpPr>
          <p:spPr>
            <a:xfrm>
              <a:off x="3245316" y="4339740"/>
              <a:ext cx="28453" cy="57826"/>
            </a:xfrm>
            <a:custGeom>
              <a:avLst/>
              <a:gdLst/>
              <a:ahLst/>
              <a:cxnLst/>
              <a:rect l="l" t="t" r="r" b="b"/>
              <a:pathLst>
                <a:path w="1083" h="2201" extrusionOk="0">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90"/>
            <p:cNvSpPr/>
            <p:nvPr/>
          </p:nvSpPr>
          <p:spPr>
            <a:xfrm>
              <a:off x="3296338" y="4365198"/>
              <a:ext cx="51047" cy="44033"/>
            </a:xfrm>
            <a:custGeom>
              <a:avLst/>
              <a:gdLst/>
              <a:ahLst/>
              <a:cxnLst/>
              <a:rect l="l" t="t" r="r" b="b"/>
              <a:pathLst>
                <a:path w="1943" h="1676" extrusionOk="0">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90"/>
            <p:cNvSpPr/>
            <p:nvPr/>
          </p:nvSpPr>
          <p:spPr>
            <a:xfrm>
              <a:off x="3333697" y="4419898"/>
              <a:ext cx="46844" cy="28138"/>
            </a:xfrm>
            <a:custGeom>
              <a:avLst/>
              <a:gdLst/>
              <a:ahLst/>
              <a:cxnLst/>
              <a:rect l="l" t="t" r="r" b="b"/>
              <a:pathLst>
                <a:path w="1783" h="1071" extrusionOk="0">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0" name="Google Shape;9240;p90"/>
          <p:cNvGrpSpPr/>
          <p:nvPr/>
        </p:nvGrpSpPr>
        <p:grpSpPr>
          <a:xfrm>
            <a:off x="6919276" y="2766990"/>
            <a:ext cx="274550" cy="354728"/>
            <a:chOff x="7606826" y="2419290"/>
            <a:chExt cx="274550" cy="354728"/>
          </a:xfrm>
        </p:grpSpPr>
        <p:sp>
          <p:nvSpPr>
            <p:cNvPr id="9241" name="Google Shape;9241;p90"/>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90"/>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90"/>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90"/>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90"/>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90"/>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90"/>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90"/>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90"/>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90"/>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90"/>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90"/>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90"/>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90"/>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90"/>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6" name="Google Shape;9256;p90"/>
          <p:cNvGrpSpPr/>
          <p:nvPr/>
        </p:nvGrpSpPr>
        <p:grpSpPr>
          <a:xfrm>
            <a:off x="7550168" y="2777003"/>
            <a:ext cx="263316" cy="354728"/>
            <a:chOff x="8062968" y="2419290"/>
            <a:chExt cx="263316" cy="354728"/>
          </a:xfrm>
        </p:grpSpPr>
        <p:sp>
          <p:nvSpPr>
            <p:cNvPr id="9257" name="Google Shape;9257;p90"/>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90"/>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90"/>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90"/>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90"/>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90"/>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90"/>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90"/>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90"/>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90"/>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90"/>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90"/>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90"/>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90"/>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90"/>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90"/>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90"/>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9277"/>
        <p:cNvGrpSpPr/>
        <p:nvPr/>
      </p:nvGrpSpPr>
      <p:grpSpPr>
        <a:xfrm>
          <a:off x="0" y="0"/>
          <a:ext cx="0" cy="0"/>
          <a:chOff x="0" y="0"/>
          <a:chExt cx="0" cy="0"/>
        </a:xfrm>
      </p:grpSpPr>
      <p:sp>
        <p:nvSpPr>
          <p:cNvPr id="9278" name="Google Shape;9278;p91"/>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279" name="Google Shape;9279;p91"/>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9280" name="Google Shape;9280;p91"/>
          <p:cNvGrpSpPr/>
          <p:nvPr/>
        </p:nvGrpSpPr>
        <p:grpSpPr>
          <a:xfrm>
            <a:off x="7075663" y="2444129"/>
            <a:ext cx="362163" cy="347098"/>
            <a:chOff x="7075663" y="2444129"/>
            <a:chExt cx="362163" cy="347098"/>
          </a:xfrm>
        </p:grpSpPr>
        <p:sp>
          <p:nvSpPr>
            <p:cNvPr id="9281" name="Google Shape;9281;p91"/>
            <p:cNvSpPr/>
            <p:nvPr/>
          </p:nvSpPr>
          <p:spPr>
            <a:xfrm>
              <a:off x="7165817" y="2444129"/>
              <a:ext cx="181854" cy="100713"/>
            </a:xfrm>
            <a:custGeom>
              <a:avLst/>
              <a:gdLst/>
              <a:ahLst/>
              <a:cxnLst/>
              <a:rect l="l" t="t" r="r" b="b"/>
              <a:pathLst>
                <a:path w="6941" h="3844" extrusionOk="0">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91"/>
            <p:cNvSpPr/>
            <p:nvPr/>
          </p:nvSpPr>
          <p:spPr>
            <a:xfrm>
              <a:off x="7166053" y="2517201"/>
              <a:ext cx="27405" cy="27405"/>
            </a:xfrm>
            <a:custGeom>
              <a:avLst/>
              <a:gdLst/>
              <a:ahLst/>
              <a:cxnLst/>
              <a:rect l="l" t="t" r="r" b="b"/>
              <a:pathLst>
                <a:path w="1046" h="1046" extrusionOk="0">
                  <a:moveTo>
                    <a:pt x="260" y="1"/>
                  </a:moveTo>
                  <a:cubicBezTo>
                    <a:pt x="173" y="1"/>
                    <a:pt x="87" y="1"/>
                    <a:pt x="1" y="10"/>
                  </a:cubicBezTo>
                  <a:lnTo>
                    <a:pt x="1" y="1045"/>
                  </a:lnTo>
                  <a:lnTo>
                    <a:pt x="1046" y="1045"/>
                  </a:lnTo>
                  <a:lnTo>
                    <a:pt x="1046" y="1"/>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91"/>
            <p:cNvSpPr/>
            <p:nvPr/>
          </p:nvSpPr>
          <p:spPr>
            <a:xfrm>
              <a:off x="7320266" y="2517201"/>
              <a:ext cx="27405" cy="27641"/>
            </a:xfrm>
            <a:custGeom>
              <a:avLst/>
              <a:gdLst/>
              <a:ahLst/>
              <a:cxnLst/>
              <a:rect l="l" t="t" r="r" b="b"/>
              <a:pathLst>
                <a:path w="1046" h="1055" extrusionOk="0">
                  <a:moveTo>
                    <a:pt x="0" y="1"/>
                  </a:moveTo>
                  <a:lnTo>
                    <a:pt x="0" y="1055"/>
                  </a:lnTo>
                  <a:lnTo>
                    <a:pt x="1045" y="1055"/>
                  </a:lnTo>
                  <a:lnTo>
                    <a:pt x="1045" y="10"/>
                  </a:lnTo>
                  <a:cubicBezTo>
                    <a:pt x="959" y="10"/>
                    <a:pt x="863" y="1"/>
                    <a:pt x="777"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91"/>
            <p:cNvSpPr/>
            <p:nvPr/>
          </p:nvSpPr>
          <p:spPr>
            <a:xfrm>
              <a:off x="7075899" y="2544580"/>
              <a:ext cx="361927" cy="246647"/>
            </a:xfrm>
            <a:custGeom>
              <a:avLst/>
              <a:gdLst/>
              <a:ahLst/>
              <a:cxnLst/>
              <a:rect l="l" t="t" r="r" b="b"/>
              <a:pathLst>
                <a:path w="13814" h="9414" extrusionOk="0">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91"/>
            <p:cNvSpPr/>
            <p:nvPr/>
          </p:nvSpPr>
          <p:spPr>
            <a:xfrm>
              <a:off x="7298153" y="2544580"/>
              <a:ext cx="139672" cy="246647"/>
            </a:xfrm>
            <a:custGeom>
              <a:avLst/>
              <a:gdLst/>
              <a:ahLst/>
              <a:cxnLst/>
              <a:rect l="l" t="t" r="r" b="b"/>
              <a:pathLst>
                <a:path w="5331" h="9414" extrusionOk="0">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91"/>
            <p:cNvSpPr/>
            <p:nvPr/>
          </p:nvSpPr>
          <p:spPr>
            <a:xfrm>
              <a:off x="7075663" y="2743229"/>
              <a:ext cx="362163" cy="47998"/>
            </a:xfrm>
            <a:custGeom>
              <a:avLst/>
              <a:gdLst/>
              <a:ahLst/>
              <a:cxnLst/>
              <a:rect l="l" t="t" r="r" b="b"/>
              <a:pathLst>
                <a:path w="13823" h="1832" extrusionOk="0">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91"/>
            <p:cNvSpPr/>
            <p:nvPr/>
          </p:nvSpPr>
          <p:spPr>
            <a:xfrm>
              <a:off x="7374002" y="2743464"/>
              <a:ext cx="63823" cy="47763"/>
            </a:xfrm>
            <a:custGeom>
              <a:avLst/>
              <a:gdLst/>
              <a:ahLst/>
              <a:cxnLst/>
              <a:rect l="l" t="t" r="r" b="b"/>
              <a:pathLst>
                <a:path w="2436" h="1823" extrusionOk="0">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91"/>
            <p:cNvSpPr/>
            <p:nvPr/>
          </p:nvSpPr>
          <p:spPr>
            <a:xfrm>
              <a:off x="7198960" y="2593286"/>
              <a:ext cx="115542" cy="115306"/>
            </a:xfrm>
            <a:custGeom>
              <a:avLst/>
              <a:gdLst/>
              <a:ahLst/>
              <a:cxnLst/>
              <a:rect l="l" t="t" r="r" b="b"/>
              <a:pathLst>
                <a:path w="4410" h="4401" extrusionOk="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9" name="Google Shape;9289;p91"/>
          <p:cNvGrpSpPr/>
          <p:nvPr/>
        </p:nvGrpSpPr>
        <p:grpSpPr>
          <a:xfrm>
            <a:off x="6638175" y="2436584"/>
            <a:ext cx="372197" cy="362163"/>
            <a:chOff x="6638175" y="2436584"/>
            <a:chExt cx="372197" cy="362163"/>
          </a:xfrm>
        </p:grpSpPr>
        <p:sp>
          <p:nvSpPr>
            <p:cNvPr id="9290" name="Google Shape;9290;p91"/>
            <p:cNvSpPr/>
            <p:nvPr/>
          </p:nvSpPr>
          <p:spPr>
            <a:xfrm>
              <a:off x="6638175" y="2436584"/>
              <a:ext cx="182090" cy="362163"/>
            </a:xfrm>
            <a:custGeom>
              <a:avLst/>
              <a:gdLst/>
              <a:ahLst/>
              <a:cxnLst/>
              <a:rect l="l" t="t" r="r" b="b"/>
              <a:pathLst>
                <a:path w="6950" h="13823" extrusionOk="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91"/>
            <p:cNvSpPr/>
            <p:nvPr/>
          </p:nvSpPr>
          <p:spPr>
            <a:xfrm>
              <a:off x="6662017" y="2441850"/>
              <a:ext cx="158248" cy="356792"/>
            </a:xfrm>
            <a:custGeom>
              <a:avLst/>
              <a:gdLst/>
              <a:ahLst/>
              <a:cxnLst/>
              <a:rect l="l" t="t" r="r" b="b"/>
              <a:pathLst>
                <a:path w="6040" h="13618" extrusionOk="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91"/>
            <p:cNvSpPr/>
            <p:nvPr/>
          </p:nvSpPr>
          <p:spPr>
            <a:xfrm>
              <a:off x="6638175" y="2617652"/>
              <a:ext cx="182090" cy="181094"/>
            </a:xfrm>
            <a:custGeom>
              <a:avLst/>
              <a:gdLst/>
              <a:ahLst/>
              <a:cxnLst/>
              <a:rect l="l" t="t" r="r" b="b"/>
              <a:pathLst>
                <a:path w="6950" h="6912" extrusionOk="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91"/>
            <p:cNvSpPr/>
            <p:nvPr/>
          </p:nvSpPr>
          <p:spPr>
            <a:xfrm>
              <a:off x="6662017" y="2617652"/>
              <a:ext cx="158248" cy="180990"/>
            </a:xfrm>
            <a:custGeom>
              <a:avLst/>
              <a:gdLst/>
              <a:ahLst/>
              <a:cxnLst/>
              <a:rect l="l" t="t" r="r" b="b"/>
              <a:pathLst>
                <a:path w="6040" h="6908" extrusionOk="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91"/>
            <p:cNvSpPr/>
            <p:nvPr/>
          </p:nvSpPr>
          <p:spPr>
            <a:xfrm>
              <a:off x="6846623" y="2467762"/>
              <a:ext cx="160999" cy="153899"/>
            </a:xfrm>
            <a:custGeom>
              <a:avLst/>
              <a:gdLst/>
              <a:ahLst/>
              <a:cxnLst/>
              <a:rect l="l" t="t" r="r" b="b"/>
              <a:pathLst>
                <a:path w="6145" h="5874" extrusionOk="0">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91"/>
            <p:cNvSpPr/>
            <p:nvPr/>
          </p:nvSpPr>
          <p:spPr>
            <a:xfrm>
              <a:off x="6857155" y="2478530"/>
              <a:ext cx="151462" cy="143576"/>
            </a:xfrm>
            <a:custGeom>
              <a:avLst/>
              <a:gdLst/>
              <a:ahLst/>
              <a:cxnLst/>
              <a:rect l="l" t="t" r="r" b="b"/>
              <a:pathLst>
                <a:path w="5781" h="5480" extrusionOk="0">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91"/>
            <p:cNvSpPr/>
            <p:nvPr/>
          </p:nvSpPr>
          <p:spPr>
            <a:xfrm>
              <a:off x="6846623" y="2636621"/>
              <a:ext cx="160999" cy="153794"/>
            </a:xfrm>
            <a:custGeom>
              <a:avLst/>
              <a:gdLst/>
              <a:ahLst/>
              <a:cxnLst/>
              <a:rect l="l" t="t" r="r" b="b"/>
              <a:pathLst>
                <a:path w="6145" h="5870" extrusionOk="0">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91"/>
            <p:cNvSpPr/>
            <p:nvPr/>
          </p:nvSpPr>
          <p:spPr>
            <a:xfrm>
              <a:off x="6857155" y="2647546"/>
              <a:ext cx="153218" cy="142790"/>
            </a:xfrm>
            <a:custGeom>
              <a:avLst/>
              <a:gdLst/>
              <a:ahLst/>
              <a:cxnLst/>
              <a:rect l="l" t="t" r="r" b="b"/>
              <a:pathLst>
                <a:path w="5848" h="5450" extrusionOk="0">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91"/>
            <p:cNvSpPr/>
            <p:nvPr/>
          </p:nvSpPr>
          <p:spPr>
            <a:xfrm>
              <a:off x="6863941" y="2485552"/>
              <a:ext cx="118555" cy="118581"/>
            </a:xfrm>
            <a:custGeom>
              <a:avLst/>
              <a:gdLst/>
              <a:ahLst/>
              <a:cxnLst/>
              <a:rect l="l" t="t" r="r" b="b"/>
              <a:pathLst>
                <a:path w="4525" h="4526" extrusionOk="0">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91"/>
            <p:cNvSpPr/>
            <p:nvPr/>
          </p:nvSpPr>
          <p:spPr>
            <a:xfrm>
              <a:off x="6863941" y="2654332"/>
              <a:ext cx="118555" cy="118555"/>
            </a:xfrm>
            <a:custGeom>
              <a:avLst/>
              <a:gdLst/>
              <a:ahLst/>
              <a:cxnLst/>
              <a:rect l="l" t="t" r="r" b="b"/>
              <a:pathLst>
                <a:path w="4525" h="4525" extrusionOk="0">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91"/>
            <p:cNvSpPr/>
            <p:nvPr/>
          </p:nvSpPr>
          <p:spPr>
            <a:xfrm>
              <a:off x="6863941" y="2758294"/>
              <a:ext cx="20881" cy="14593"/>
            </a:xfrm>
            <a:custGeom>
              <a:avLst/>
              <a:gdLst/>
              <a:ahLst/>
              <a:cxnLst/>
              <a:rect l="l" t="t" r="r" b="b"/>
              <a:pathLst>
                <a:path w="797" h="557" extrusionOk="0">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91"/>
            <p:cNvSpPr/>
            <p:nvPr/>
          </p:nvSpPr>
          <p:spPr>
            <a:xfrm>
              <a:off x="6967902" y="2654332"/>
              <a:ext cx="14593" cy="20619"/>
            </a:xfrm>
            <a:custGeom>
              <a:avLst/>
              <a:gdLst/>
              <a:ahLst/>
              <a:cxnLst/>
              <a:rect l="l" t="t" r="r" b="b"/>
              <a:pathLst>
                <a:path w="557" h="787" extrusionOk="0">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91"/>
            <p:cNvSpPr/>
            <p:nvPr/>
          </p:nvSpPr>
          <p:spPr>
            <a:xfrm>
              <a:off x="6944820" y="2566169"/>
              <a:ext cx="37676" cy="37702"/>
            </a:xfrm>
            <a:custGeom>
              <a:avLst/>
              <a:gdLst/>
              <a:ahLst/>
              <a:cxnLst/>
              <a:rect l="l" t="t" r="r" b="b"/>
              <a:pathLst>
                <a:path w="1438" h="1439" extrusionOk="0">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3" name="Google Shape;9303;p91"/>
          <p:cNvGrpSpPr/>
          <p:nvPr/>
        </p:nvGrpSpPr>
        <p:grpSpPr>
          <a:xfrm>
            <a:off x="6192906" y="2439440"/>
            <a:ext cx="371699" cy="356084"/>
            <a:chOff x="6192906" y="2439440"/>
            <a:chExt cx="371699" cy="356084"/>
          </a:xfrm>
        </p:grpSpPr>
        <p:sp>
          <p:nvSpPr>
            <p:cNvPr id="9304" name="Google Shape;9304;p91"/>
            <p:cNvSpPr/>
            <p:nvPr/>
          </p:nvSpPr>
          <p:spPr>
            <a:xfrm>
              <a:off x="6227805" y="2461710"/>
              <a:ext cx="247904" cy="110381"/>
            </a:xfrm>
            <a:custGeom>
              <a:avLst/>
              <a:gdLst/>
              <a:ahLst/>
              <a:cxnLst/>
              <a:rect l="l" t="t" r="r" b="b"/>
              <a:pathLst>
                <a:path w="9462" h="4213" extrusionOk="0">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91"/>
            <p:cNvSpPr/>
            <p:nvPr/>
          </p:nvSpPr>
          <p:spPr>
            <a:xfrm>
              <a:off x="6483962" y="2670078"/>
              <a:ext cx="14593" cy="54575"/>
            </a:xfrm>
            <a:custGeom>
              <a:avLst/>
              <a:gdLst/>
              <a:ahLst/>
              <a:cxnLst/>
              <a:rect l="l" t="t" r="r" b="b"/>
              <a:pathLst>
                <a:path w="557" h="2083" extrusionOk="0">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91"/>
            <p:cNvSpPr/>
            <p:nvPr/>
          </p:nvSpPr>
          <p:spPr>
            <a:xfrm>
              <a:off x="6246905" y="2554117"/>
              <a:ext cx="251651" cy="128118"/>
            </a:xfrm>
            <a:custGeom>
              <a:avLst/>
              <a:gdLst/>
              <a:ahLst/>
              <a:cxnLst/>
              <a:rect l="l" t="t" r="r" b="b"/>
              <a:pathLst>
                <a:path w="9605" h="4890" extrusionOk="0">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91"/>
            <p:cNvSpPr/>
            <p:nvPr/>
          </p:nvSpPr>
          <p:spPr>
            <a:xfrm>
              <a:off x="6246905" y="2584142"/>
              <a:ext cx="167287" cy="97831"/>
            </a:xfrm>
            <a:custGeom>
              <a:avLst/>
              <a:gdLst/>
              <a:ahLst/>
              <a:cxnLst/>
              <a:rect l="l" t="t" r="r" b="b"/>
              <a:pathLst>
                <a:path w="6385" h="3734" extrusionOk="0">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91"/>
            <p:cNvSpPr/>
            <p:nvPr/>
          </p:nvSpPr>
          <p:spPr>
            <a:xfrm>
              <a:off x="6192906" y="2605102"/>
              <a:ext cx="197915" cy="190369"/>
            </a:xfrm>
            <a:custGeom>
              <a:avLst/>
              <a:gdLst/>
              <a:ahLst/>
              <a:cxnLst/>
              <a:rect l="l" t="t" r="r" b="b"/>
              <a:pathLst>
                <a:path w="7554" h="7266" extrusionOk="0">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91"/>
            <p:cNvSpPr/>
            <p:nvPr/>
          </p:nvSpPr>
          <p:spPr>
            <a:xfrm>
              <a:off x="6280807" y="2605102"/>
              <a:ext cx="113787" cy="190291"/>
            </a:xfrm>
            <a:custGeom>
              <a:avLst/>
              <a:gdLst/>
              <a:ahLst/>
              <a:cxnLst/>
              <a:rect l="l" t="t" r="r" b="b"/>
              <a:pathLst>
                <a:path w="4343" h="7263" extrusionOk="0">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91"/>
            <p:cNvSpPr/>
            <p:nvPr/>
          </p:nvSpPr>
          <p:spPr>
            <a:xfrm>
              <a:off x="6499787" y="2747735"/>
              <a:ext cx="64819" cy="14593"/>
            </a:xfrm>
            <a:custGeom>
              <a:avLst/>
              <a:gdLst/>
              <a:ahLst/>
              <a:cxnLst/>
              <a:rect l="l" t="t" r="r" b="b"/>
              <a:pathLst>
                <a:path w="2474" h="557" extrusionOk="0">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91"/>
            <p:cNvSpPr/>
            <p:nvPr/>
          </p:nvSpPr>
          <p:spPr>
            <a:xfrm>
              <a:off x="6437274" y="2714592"/>
              <a:ext cx="94189" cy="80932"/>
            </a:xfrm>
            <a:custGeom>
              <a:avLst/>
              <a:gdLst/>
              <a:ahLst/>
              <a:cxnLst/>
              <a:rect l="l" t="t" r="r" b="b"/>
              <a:pathLst>
                <a:path w="3595" h="3089" extrusionOk="0">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91"/>
            <p:cNvSpPr/>
            <p:nvPr/>
          </p:nvSpPr>
          <p:spPr>
            <a:xfrm>
              <a:off x="6477438" y="2714854"/>
              <a:ext cx="54024" cy="80644"/>
            </a:xfrm>
            <a:custGeom>
              <a:avLst/>
              <a:gdLst/>
              <a:ahLst/>
              <a:cxnLst/>
              <a:rect l="l" t="t" r="r" b="b"/>
              <a:pathLst>
                <a:path w="2062" h="3078" extrusionOk="0">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91"/>
            <p:cNvSpPr/>
            <p:nvPr/>
          </p:nvSpPr>
          <p:spPr>
            <a:xfrm>
              <a:off x="6193902" y="2439440"/>
              <a:ext cx="47003" cy="37466"/>
            </a:xfrm>
            <a:custGeom>
              <a:avLst/>
              <a:gdLst/>
              <a:ahLst/>
              <a:cxnLst/>
              <a:rect l="l" t="t" r="r" b="b"/>
              <a:pathLst>
                <a:path w="1794" h="1430" extrusionOk="0">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91"/>
            <p:cNvSpPr/>
            <p:nvPr/>
          </p:nvSpPr>
          <p:spPr>
            <a:xfrm>
              <a:off x="6241376" y="2659598"/>
              <a:ext cx="94949" cy="81351"/>
            </a:xfrm>
            <a:custGeom>
              <a:avLst/>
              <a:gdLst/>
              <a:ahLst/>
              <a:cxnLst/>
              <a:rect l="l" t="t" r="r" b="b"/>
              <a:pathLst>
                <a:path w="3624" h="3105" extrusionOk="0">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91"/>
            <p:cNvSpPr/>
            <p:nvPr/>
          </p:nvSpPr>
          <p:spPr>
            <a:xfrm>
              <a:off x="6282065" y="2659598"/>
              <a:ext cx="54024" cy="81403"/>
            </a:xfrm>
            <a:custGeom>
              <a:avLst/>
              <a:gdLst/>
              <a:ahLst/>
              <a:cxnLst/>
              <a:rect l="l" t="t" r="r" b="b"/>
              <a:pathLst>
                <a:path w="2062" h="3107" extrusionOk="0">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91"/>
            <p:cNvSpPr/>
            <p:nvPr/>
          </p:nvSpPr>
          <p:spPr>
            <a:xfrm>
              <a:off x="6439265" y="2510180"/>
              <a:ext cx="65317" cy="28899"/>
            </a:xfrm>
            <a:custGeom>
              <a:avLst/>
              <a:gdLst/>
              <a:ahLst/>
              <a:cxnLst/>
              <a:rect l="l" t="t" r="r" b="b"/>
              <a:pathLst>
                <a:path w="2493" h="1103" extrusionOk="0">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7" name="Google Shape;9317;p91"/>
          <p:cNvGrpSpPr/>
          <p:nvPr/>
        </p:nvGrpSpPr>
        <p:grpSpPr>
          <a:xfrm>
            <a:off x="5762467" y="2436584"/>
            <a:ext cx="362163" cy="362163"/>
            <a:chOff x="5762467" y="2436584"/>
            <a:chExt cx="362163" cy="362163"/>
          </a:xfrm>
        </p:grpSpPr>
        <p:sp>
          <p:nvSpPr>
            <p:cNvPr id="9318" name="Google Shape;9318;p91"/>
            <p:cNvSpPr/>
            <p:nvPr/>
          </p:nvSpPr>
          <p:spPr>
            <a:xfrm>
              <a:off x="5762467" y="2778127"/>
              <a:ext cx="362163" cy="20619"/>
            </a:xfrm>
            <a:custGeom>
              <a:avLst/>
              <a:gdLst/>
              <a:ahLst/>
              <a:cxnLst/>
              <a:rect l="l" t="t" r="r" b="b"/>
              <a:pathLst>
                <a:path w="13823" h="787" extrusionOk="0">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91"/>
            <p:cNvSpPr/>
            <p:nvPr/>
          </p:nvSpPr>
          <p:spPr>
            <a:xfrm>
              <a:off x="5762702" y="2777891"/>
              <a:ext cx="361927" cy="9301"/>
            </a:xfrm>
            <a:custGeom>
              <a:avLst/>
              <a:gdLst/>
              <a:ahLst/>
              <a:cxnLst/>
              <a:rect l="l" t="t" r="r" b="b"/>
              <a:pathLst>
                <a:path w="13814" h="355" extrusionOk="0">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91"/>
            <p:cNvSpPr/>
            <p:nvPr/>
          </p:nvSpPr>
          <p:spPr>
            <a:xfrm>
              <a:off x="5852359" y="2528493"/>
              <a:ext cx="182352" cy="249660"/>
            </a:xfrm>
            <a:custGeom>
              <a:avLst/>
              <a:gdLst/>
              <a:ahLst/>
              <a:cxnLst/>
              <a:rect l="l" t="t" r="r" b="b"/>
              <a:pathLst>
                <a:path w="6960" h="9529" extrusionOk="0">
                  <a:moveTo>
                    <a:pt x="1" y="1"/>
                  </a:moveTo>
                  <a:lnTo>
                    <a:pt x="1" y="9529"/>
                  </a:lnTo>
                  <a:lnTo>
                    <a:pt x="6960" y="9529"/>
                  </a:lnTo>
                  <a:lnTo>
                    <a:pt x="6960"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91"/>
            <p:cNvSpPr/>
            <p:nvPr/>
          </p:nvSpPr>
          <p:spPr>
            <a:xfrm>
              <a:off x="5838551" y="2508922"/>
              <a:ext cx="209967" cy="19860"/>
            </a:xfrm>
            <a:custGeom>
              <a:avLst/>
              <a:gdLst/>
              <a:ahLst/>
              <a:cxnLst/>
              <a:rect l="l" t="t" r="r" b="b"/>
              <a:pathLst>
                <a:path w="8014" h="758" extrusionOk="0">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91"/>
            <p:cNvSpPr/>
            <p:nvPr/>
          </p:nvSpPr>
          <p:spPr>
            <a:xfrm>
              <a:off x="6014589" y="2508922"/>
              <a:ext cx="33929" cy="19598"/>
            </a:xfrm>
            <a:custGeom>
              <a:avLst/>
              <a:gdLst/>
              <a:ahLst/>
              <a:cxnLst/>
              <a:rect l="l" t="t" r="r" b="b"/>
              <a:pathLst>
                <a:path w="1295" h="748" extrusionOk="0">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91"/>
            <p:cNvSpPr/>
            <p:nvPr/>
          </p:nvSpPr>
          <p:spPr>
            <a:xfrm>
              <a:off x="5762467" y="2565173"/>
              <a:ext cx="89918" cy="19598"/>
            </a:xfrm>
            <a:custGeom>
              <a:avLst/>
              <a:gdLst/>
              <a:ahLst/>
              <a:cxnLst/>
              <a:rect l="l" t="t" r="r" b="b"/>
              <a:pathLst>
                <a:path w="3432" h="748" extrusionOk="0">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91"/>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91"/>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91"/>
            <p:cNvSpPr/>
            <p:nvPr/>
          </p:nvSpPr>
          <p:spPr>
            <a:xfrm>
              <a:off x="5894803" y="2686217"/>
              <a:ext cx="97726" cy="91936"/>
            </a:xfrm>
            <a:custGeom>
              <a:avLst/>
              <a:gdLst/>
              <a:ahLst/>
              <a:cxnLst/>
              <a:rect l="l" t="t" r="r" b="b"/>
              <a:pathLst>
                <a:path w="3730" h="3509" extrusionOk="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91"/>
            <p:cNvSpPr/>
            <p:nvPr/>
          </p:nvSpPr>
          <p:spPr>
            <a:xfrm>
              <a:off x="5930959" y="2686217"/>
              <a:ext cx="25152" cy="91700"/>
            </a:xfrm>
            <a:custGeom>
              <a:avLst/>
              <a:gdLst/>
              <a:ahLst/>
              <a:cxnLst/>
              <a:rect l="l" t="t" r="r" b="b"/>
              <a:pathLst>
                <a:path w="960" h="3500" extrusionOk="0">
                  <a:moveTo>
                    <a:pt x="1" y="0"/>
                  </a:moveTo>
                  <a:lnTo>
                    <a:pt x="1" y="3499"/>
                  </a:lnTo>
                  <a:lnTo>
                    <a:pt x="959" y="3499"/>
                  </a:lnTo>
                  <a:lnTo>
                    <a:pt x="959"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91"/>
            <p:cNvSpPr/>
            <p:nvPr/>
          </p:nvSpPr>
          <p:spPr>
            <a:xfrm>
              <a:off x="5770484" y="2584745"/>
              <a:ext cx="81901" cy="193173"/>
            </a:xfrm>
            <a:custGeom>
              <a:avLst/>
              <a:gdLst/>
              <a:ahLst/>
              <a:cxnLst/>
              <a:rect l="l" t="t" r="r" b="b"/>
              <a:pathLst>
                <a:path w="3126" h="7373" extrusionOk="0">
                  <a:moveTo>
                    <a:pt x="1" y="1"/>
                  </a:moveTo>
                  <a:lnTo>
                    <a:pt x="1" y="7372"/>
                  </a:lnTo>
                  <a:lnTo>
                    <a:pt x="3126" y="737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91"/>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91"/>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91"/>
            <p:cNvSpPr/>
            <p:nvPr/>
          </p:nvSpPr>
          <p:spPr>
            <a:xfrm>
              <a:off x="6034685" y="2584745"/>
              <a:ext cx="81901" cy="193408"/>
            </a:xfrm>
            <a:custGeom>
              <a:avLst/>
              <a:gdLst/>
              <a:ahLst/>
              <a:cxnLst/>
              <a:rect l="l" t="t" r="r" b="b"/>
              <a:pathLst>
                <a:path w="3126" h="7382" extrusionOk="0">
                  <a:moveTo>
                    <a:pt x="1" y="1"/>
                  </a:moveTo>
                  <a:lnTo>
                    <a:pt x="1" y="7382"/>
                  </a:lnTo>
                  <a:lnTo>
                    <a:pt x="3126" y="738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91"/>
            <p:cNvSpPr/>
            <p:nvPr/>
          </p:nvSpPr>
          <p:spPr>
            <a:xfrm>
              <a:off x="6034685" y="2584745"/>
              <a:ext cx="17371" cy="193173"/>
            </a:xfrm>
            <a:custGeom>
              <a:avLst/>
              <a:gdLst/>
              <a:ahLst/>
              <a:cxnLst/>
              <a:rect l="l" t="t" r="r" b="b"/>
              <a:pathLst>
                <a:path w="663" h="7373" extrusionOk="0">
                  <a:moveTo>
                    <a:pt x="1" y="1"/>
                  </a:moveTo>
                  <a:lnTo>
                    <a:pt x="1"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91"/>
            <p:cNvSpPr/>
            <p:nvPr/>
          </p:nvSpPr>
          <p:spPr>
            <a:xfrm>
              <a:off x="5872192"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91"/>
            <p:cNvSpPr/>
            <p:nvPr/>
          </p:nvSpPr>
          <p:spPr>
            <a:xfrm>
              <a:off x="5928706" y="2567400"/>
              <a:ext cx="29920" cy="58819"/>
            </a:xfrm>
            <a:custGeom>
              <a:avLst/>
              <a:gdLst/>
              <a:ahLst/>
              <a:cxnLst/>
              <a:rect l="l" t="t" r="r" b="b"/>
              <a:pathLst>
                <a:path w="1142" h="2245" extrusionOk="0">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91"/>
            <p:cNvSpPr/>
            <p:nvPr/>
          </p:nvSpPr>
          <p:spPr>
            <a:xfrm>
              <a:off x="5984957"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91"/>
            <p:cNvSpPr/>
            <p:nvPr/>
          </p:nvSpPr>
          <p:spPr>
            <a:xfrm>
              <a:off x="5796369" y="2651817"/>
              <a:ext cx="29894" cy="59029"/>
            </a:xfrm>
            <a:custGeom>
              <a:avLst/>
              <a:gdLst/>
              <a:ahLst/>
              <a:cxnLst/>
              <a:rect l="l" t="t" r="r" b="b"/>
              <a:pathLst>
                <a:path w="1141" h="2253" extrusionOk="0">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91"/>
            <p:cNvSpPr/>
            <p:nvPr/>
          </p:nvSpPr>
          <p:spPr>
            <a:xfrm>
              <a:off x="6060806" y="2651817"/>
              <a:ext cx="29658" cy="59029"/>
            </a:xfrm>
            <a:custGeom>
              <a:avLst/>
              <a:gdLst/>
              <a:ahLst/>
              <a:cxnLst/>
              <a:rect l="l" t="t" r="r" b="b"/>
              <a:pathLst>
                <a:path w="1132" h="2253" extrusionOk="0">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91"/>
            <p:cNvSpPr/>
            <p:nvPr/>
          </p:nvSpPr>
          <p:spPr>
            <a:xfrm>
              <a:off x="6034685" y="2565173"/>
              <a:ext cx="89945" cy="19860"/>
            </a:xfrm>
            <a:custGeom>
              <a:avLst/>
              <a:gdLst/>
              <a:ahLst/>
              <a:cxnLst/>
              <a:rect l="l" t="t" r="r" b="b"/>
              <a:pathLst>
                <a:path w="3433" h="758" extrusionOk="0">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91"/>
            <p:cNvSpPr/>
            <p:nvPr/>
          </p:nvSpPr>
          <p:spPr>
            <a:xfrm>
              <a:off x="6034685" y="2565173"/>
              <a:ext cx="17371" cy="19598"/>
            </a:xfrm>
            <a:custGeom>
              <a:avLst/>
              <a:gdLst/>
              <a:ahLst/>
              <a:cxnLst/>
              <a:rect l="l" t="t" r="r" b="b"/>
              <a:pathLst>
                <a:path w="663" h="748" extrusionOk="0">
                  <a:moveTo>
                    <a:pt x="1" y="0"/>
                  </a:moveTo>
                  <a:lnTo>
                    <a:pt x="1"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91"/>
            <p:cNvSpPr/>
            <p:nvPr/>
          </p:nvSpPr>
          <p:spPr>
            <a:xfrm>
              <a:off x="5892550" y="2436584"/>
              <a:ext cx="101735" cy="72364"/>
            </a:xfrm>
            <a:custGeom>
              <a:avLst/>
              <a:gdLst/>
              <a:ahLst/>
              <a:cxnLst/>
              <a:rect l="l" t="t" r="r" b="b"/>
              <a:pathLst>
                <a:path w="3883" h="2762" extrusionOk="0">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91"/>
            <p:cNvSpPr/>
            <p:nvPr/>
          </p:nvSpPr>
          <p:spPr>
            <a:xfrm>
              <a:off x="5976416" y="2436584"/>
              <a:ext cx="18130" cy="72364"/>
            </a:xfrm>
            <a:custGeom>
              <a:avLst/>
              <a:gdLst/>
              <a:ahLst/>
              <a:cxnLst/>
              <a:rect l="l" t="t" r="r" b="b"/>
              <a:pathLst>
                <a:path w="692" h="2762" extrusionOk="0">
                  <a:moveTo>
                    <a:pt x="1" y="1"/>
                  </a:moveTo>
                  <a:lnTo>
                    <a:pt x="1" y="2761"/>
                  </a:lnTo>
                  <a:lnTo>
                    <a:pt x="691" y="2761"/>
                  </a:lnTo>
                  <a:lnTo>
                    <a:pt x="691" y="451"/>
                  </a:lnTo>
                  <a:cubicBezTo>
                    <a:pt x="691" y="202"/>
                    <a:pt x="490" y="1"/>
                    <a:pt x="24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91"/>
            <p:cNvSpPr/>
            <p:nvPr/>
          </p:nvSpPr>
          <p:spPr>
            <a:xfrm>
              <a:off x="5919405" y="2450706"/>
              <a:ext cx="48260" cy="44619"/>
            </a:xfrm>
            <a:custGeom>
              <a:avLst/>
              <a:gdLst/>
              <a:ahLst/>
              <a:cxnLst/>
              <a:rect l="l" t="t" r="r" b="b"/>
              <a:pathLst>
                <a:path w="1842" h="1703" extrusionOk="0">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3" name="Google Shape;9343;p91"/>
          <p:cNvGrpSpPr/>
          <p:nvPr/>
        </p:nvGrpSpPr>
        <p:grpSpPr>
          <a:xfrm>
            <a:off x="5323721" y="2437029"/>
            <a:ext cx="362922" cy="361219"/>
            <a:chOff x="5323721" y="2437029"/>
            <a:chExt cx="362922" cy="361219"/>
          </a:xfrm>
        </p:grpSpPr>
        <p:sp>
          <p:nvSpPr>
            <p:cNvPr id="9344" name="Google Shape;9344;p91"/>
            <p:cNvSpPr/>
            <p:nvPr/>
          </p:nvSpPr>
          <p:spPr>
            <a:xfrm>
              <a:off x="5611528" y="2437029"/>
              <a:ext cx="75115" cy="73989"/>
            </a:xfrm>
            <a:custGeom>
              <a:avLst/>
              <a:gdLst/>
              <a:ahLst/>
              <a:cxnLst/>
              <a:rect l="l" t="t" r="r" b="b"/>
              <a:pathLst>
                <a:path w="2867" h="2824" extrusionOk="0">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91"/>
            <p:cNvSpPr/>
            <p:nvPr/>
          </p:nvSpPr>
          <p:spPr>
            <a:xfrm>
              <a:off x="5323721" y="2714042"/>
              <a:ext cx="88346" cy="84207"/>
            </a:xfrm>
            <a:custGeom>
              <a:avLst/>
              <a:gdLst/>
              <a:ahLst/>
              <a:cxnLst/>
              <a:rect l="l" t="t" r="r" b="b"/>
              <a:pathLst>
                <a:path w="3372" h="3214" extrusionOk="0">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91"/>
            <p:cNvSpPr/>
            <p:nvPr/>
          </p:nvSpPr>
          <p:spPr>
            <a:xfrm>
              <a:off x="5395536" y="2683702"/>
              <a:ext cx="43728" cy="42601"/>
            </a:xfrm>
            <a:custGeom>
              <a:avLst/>
              <a:gdLst/>
              <a:ahLst/>
              <a:cxnLst/>
              <a:rect l="l" t="t" r="r" b="b"/>
              <a:pathLst>
                <a:path w="1669" h="1626" extrusionOk="0">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91"/>
            <p:cNvSpPr/>
            <p:nvPr/>
          </p:nvSpPr>
          <p:spPr>
            <a:xfrm>
              <a:off x="5413640" y="2504651"/>
              <a:ext cx="204936" cy="203155"/>
            </a:xfrm>
            <a:custGeom>
              <a:avLst/>
              <a:gdLst/>
              <a:ahLst/>
              <a:cxnLst/>
              <a:rect l="l" t="t" r="r" b="b"/>
              <a:pathLst>
                <a:path w="7822" h="7754" extrusionOk="0">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91"/>
            <p:cNvSpPr/>
            <p:nvPr/>
          </p:nvSpPr>
          <p:spPr>
            <a:xfrm>
              <a:off x="5417386" y="2554877"/>
              <a:ext cx="201190" cy="153191"/>
            </a:xfrm>
            <a:custGeom>
              <a:avLst/>
              <a:gdLst/>
              <a:ahLst/>
              <a:cxnLst/>
              <a:rect l="l" t="t" r="r" b="b"/>
              <a:pathLst>
                <a:path w="7679" h="5847" extrusionOk="0">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91"/>
            <p:cNvSpPr/>
            <p:nvPr/>
          </p:nvSpPr>
          <p:spPr>
            <a:xfrm>
              <a:off x="5413640" y="2579243"/>
              <a:ext cx="132362" cy="128563"/>
            </a:xfrm>
            <a:custGeom>
              <a:avLst/>
              <a:gdLst/>
              <a:ahLst/>
              <a:cxnLst/>
              <a:rect l="l" t="t" r="r" b="b"/>
              <a:pathLst>
                <a:path w="5052" h="4907" extrusionOk="0">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91"/>
            <p:cNvSpPr/>
            <p:nvPr/>
          </p:nvSpPr>
          <p:spPr>
            <a:xfrm>
              <a:off x="5417386" y="2632481"/>
              <a:ext cx="128616" cy="75325"/>
            </a:xfrm>
            <a:custGeom>
              <a:avLst/>
              <a:gdLst/>
              <a:ahLst/>
              <a:cxnLst/>
              <a:rect l="l" t="t" r="r" b="b"/>
              <a:pathLst>
                <a:path w="4909" h="2875" extrusionOk="0">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91"/>
            <p:cNvSpPr/>
            <p:nvPr/>
          </p:nvSpPr>
          <p:spPr>
            <a:xfrm>
              <a:off x="5540710" y="2480102"/>
              <a:ext cx="103228" cy="101342"/>
            </a:xfrm>
            <a:custGeom>
              <a:avLst/>
              <a:gdLst/>
              <a:ahLst/>
              <a:cxnLst/>
              <a:rect l="l" t="t" r="r" b="b"/>
              <a:pathLst>
                <a:path w="3940" h="3868" extrusionOk="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91"/>
            <p:cNvSpPr/>
            <p:nvPr/>
          </p:nvSpPr>
          <p:spPr>
            <a:xfrm>
              <a:off x="5619310" y="2557890"/>
              <a:ext cx="26750" cy="23213"/>
            </a:xfrm>
            <a:custGeom>
              <a:avLst/>
              <a:gdLst/>
              <a:ahLst/>
              <a:cxnLst/>
              <a:rect l="l" t="t" r="r" b="b"/>
              <a:pathLst>
                <a:path w="1021" h="886" extrusionOk="0">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91"/>
            <p:cNvSpPr/>
            <p:nvPr/>
          </p:nvSpPr>
          <p:spPr>
            <a:xfrm>
              <a:off x="5575608" y="2456181"/>
              <a:ext cx="91202" cy="91176"/>
            </a:xfrm>
            <a:custGeom>
              <a:avLst/>
              <a:gdLst/>
              <a:ahLst/>
              <a:cxnLst/>
              <a:rect l="l" t="t" r="r" b="b"/>
              <a:pathLst>
                <a:path w="3481" h="3480" extrusionOk="0">
                  <a:moveTo>
                    <a:pt x="1745" y="0"/>
                  </a:moveTo>
                  <a:lnTo>
                    <a:pt x="1" y="1745"/>
                  </a:lnTo>
                  <a:lnTo>
                    <a:pt x="1745" y="3480"/>
                  </a:lnTo>
                  <a:lnTo>
                    <a:pt x="3480" y="1745"/>
                  </a:lnTo>
                  <a:lnTo>
                    <a:pt x="1745" y="0"/>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91"/>
            <p:cNvSpPr/>
            <p:nvPr/>
          </p:nvSpPr>
          <p:spPr>
            <a:xfrm>
              <a:off x="5575608" y="2456181"/>
              <a:ext cx="91438" cy="91176"/>
            </a:xfrm>
            <a:custGeom>
              <a:avLst/>
              <a:gdLst/>
              <a:ahLst/>
              <a:cxnLst/>
              <a:rect l="l" t="t" r="r" b="b"/>
              <a:pathLst>
                <a:path w="3490" h="3480" extrusionOk="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91"/>
            <p:cNvSpPr/>
            <p:nvPr/>
          </p:nvSpPr>
          <p:spPr>
            <a:xfrm>
              <a:off x="5523680" y="2521865"/>
              <a:ext cx="29868" cy="27012"/>
            </a:xfrm>
            <a:custGeom>
              <a:avLst/>
              <a:gdLst/>
              <a:ahLst/>
              <a:cxnLst/>
              <a:rect l="l" t="t" r="r" b="b"/>
              <a:pathLst>
                <a:path w="1140" h="1031" extrusionOk="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91"/>
            <p:cNvSpPr/>
            <p:nvPr/>
          </p:nvSpPr>
          <p:spPr>
            <a:xfrm>
              <a:off x="5505366" y="2541358"/>
              <a:ext cx="29344" cy="26593"/>
            </a:xfrm>
            <a:custGeom>
              <a:avLst/>
              <a:gdLst/>
              <a:ahLst/>
              <a:cxnLst/>
              <a:rect l="l" t="t" r="r" b="b"/>
              <a:pathLst>
                <a:path w="1120" h="1015" extrusionOk="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91"/>
            <p:cNvSpPr/>
            <p:nvPr/>
          </p:nvSpPr>
          <p:spPr>
            <a:xfrm>
              <a:off x="5486266" y="2560222"/>
              <a:ext cx="43675" cy="40898"/>
            </a:xfrm>
            <a:custGeom>
              <a:avLst/>
              <a:gdLst/>
              <a:ahLst/>
              <a:cxnLst/>
              <a:rect l="l" t="t" r="r" b="b"/>
              <a:pathLst>
                <a:path w="1667" h="1561" extrusionOk="0">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91"/>
            <p:cNvSpPr/>
            <p:nvPr/>
          </p:nvSpPr>
          <p:spPr>
            <a:xfrm>
              <a:off x="5467376" y="2579295"/>
              <a:ext cx="29161" cy="26593"/>
            </a:xfrm>
            <a:custGeom>
              <a:avLst/>
              <a:gdLst/>
              <a:ahLst/>
              <a:cxnLst/>
              <a:rect l="l" t="t" r="r" b="b"/>
              <a:pathLst>
                <a:path w="1113" h="1015" extrusionOk="0">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91"/>
            <p:cNvSpPr/>
            <p:nvPr/>
          </p:nvSpPr>
          <p:spPr>
            <a:xfrm>
              <a:off x="5448381" y="2598264"/>
              <a:ext cx="29318" cy="26698"/>
            </a:xfrm>
            <a:custGeom>
              <a:avLst/>
              <a:gdLst/>
              <a:ahLst/>
              <a:cxnLst/>
              <a:rect l="l" t="t" r="r" b="b"/>
              <a:pathLst>
                <a:path w="1119" h="1019" extrusionOk="0">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91"/>
            <p:cNvSpPr/>
            <p:nvPr/>
          </p:nvSpPr>
          <p:spPr>
            <a:xfrm>
              <a:off x="5429491" y="2617364"/>
              <a:ext cx="43440" cy="40741"/>
            </a:xfrm>
            <a:custGeom>
              <a:avLst/>
              <a:gdLst/>
              <a:ahLst/>
              <a:cxnLst/>
              <a:rect l="l" t="t" r="r" b="b"/>
              <a:pathLst>
                <a:path w="1658" h="1555" extrusionOk="0">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1" name="Google Shape;9361;p91"/>
          <p:cNvGrpSpPr/>
          <p:nvPr/>
        </p:nvGrpSpPr>
        <p:grpSpPr>
          <a:xfrm>
            <a:off x="4875937" y="2468731"/>
            <a:ext cx="407122" cy="315448"/>
            <a:chOff x="4875937" y="2468731"/>
            <a:chExt cx="407122" cy="315448"/>
          </a:xfrm>
        </p:grpSpPr>
        <p:sp>
          <p:nvSpPr>
            <p:cNvPr id="9362" name="Google Shape;9362;p91"/>
            <p:cNvSpPr/>
            <p:nvPr/>
          </p:nvSpPr>
          <p:spPr>
            <a:xfrm>
              <a:off x="4876199" y="2482801"/>
              <a:ext cx="223041" cy="247380"/>
            </a:xfrm>
            <a:custGeom>
              <a:avLst/>
              <a:gdLst/>
              <a:ahLst/>
              <a:cxnLst/>
              <a:rect l="l" t="t" r="r" b="b"/>
              <a:pathLst>
                <a:path w="8513" h="9442" extrusionOk="0">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91"/>
            <p:cNvSpPr/>
            <p:nvPr/>
          </p:nvSpPr>
          <p:spPr>
            <a:xfrm>
              <a:off x="5044456" y="2482801"/>
              <a:ext cx="54784" cy="247642"/>
            </a:xfrm>
            <a:custGeom>
              <a:avLst/>
              <a:gdLst/>
              <a:ahLst/>
              <a:cxnLst/>
              <a:rect l="l" t="t" r="r" b="b"/>
              <a:pathLst>
                <a:path w="2091" h="9452" extrusionOk="0">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91"/>
            <p:cNvSpPr/>
            <p:nvPr/>
          </p:nvSpPr>
          <p:spPr>
            <a:xfrm>
              <a:off x="5099214" y="2530249"/>
              <a:ext cx="183845" cy="200194"/>
            </a:xfrm>
            <a:custGeom>
              <a:avLst/>
              <a:gdLst/>
              <a:ahLst/>
              <a:cxnLst/>
              <a:rect l="l" t="t" r="r" b="b"/>
              <a:pathLst>
                <a:path w="7017" h="7641" extrusionOk="0">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91"/>
            <p:cNvSpPr/>
            <p:nvPr/>
          </p:nvSpPr>
          <p:spPr>
            <a:xfrm>
              <a:off x="5169770" y="2530249"/>
              <a:ext cx="113289" cy="200194"/>
            </a:xfrm>
            <a:custGeom>
              <a:avLst/>
              <a:gdLst/>
              <a:ahLst/>
              <a:cxnLst/>
              <a:rect l="l" t="t" r="r" b="b"/>
              <a:pathLst>
                <a:path w="4324" h="7641" extrusionOk="0">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91"/>
            <p:cNvSpPr/>
            <p:nvPr/>
          </p:nvSpPr>
          <p:spPr>
            <a:xfrm>
              <a:off x="5141396" y="2560405"/>
              <a:ext cx="75115" cy="69849"/>
            </a:xfrm>
            <a:custGeom>
              <a:avLst/>
              <a:gdLst/>
              <a:ahLst/>
              <a:cxnLst/>
              <a:rect l="l" t="t" r="r" b="b"/>
              <a:pathLst>
                <a:path w="2867" h="2666" extrusionOk="0">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91"/>
            <p:cNvSpPr/>
            <p:nvPr/>
          </p:nvSpPr>
          <p:spPr>
            <a:xfrm>
              <a:off x="5128846" y="2512669"/>
              <a:ext cx="62042" cy="17606"/>
            </a:xfrm>
            <a:custGeom>
              <a:avLst/>
              <a:gdLst/>
              <a:ahLst/>
              <a:cxnLst/>
              <a:rect l="l" t="t" r="r" b="b"/>
              <a:pathLst>
                <a:path w="2368" h="672" extrusionOk="0">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91"/>
            <p:cNvSpPr/>
            <p:nvPr/>
          </p:nvSpPr>
          <p:spPr>
            <a:xfrm>
              <a:off x="5135867" y="2468731"/>
              <a:ext cx="47998" cy="43728"/>
            </a:xfrm>
            <a:custGeom>
              <a:avLst/>
              <a:gdLst/>
              <a:ahLst/>
              <a:cxnLst/>
              <a:rect l="l" t="t" r="r" b="b"/>
              <a:pathLst>
                <a:path w="1832" h="1669" extrusionOk="0">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91"/>
            <p:cNvSpPr/>
            <p:nvPr/>
          </p:nvSpPr>
          <p:spPr>
            <a:xfrm>
              <a:off x="5150697" y="2468731"/>
              <a:ext cx="33405" cy="43728"/>
            </a:xfrm>
            <a:custGeom>
              <a:avLst/>
              <a:gdLst/>
              <a:ahLst/>
              <a:cxnLst/>
              <a:rect l="l" t="t" r="r" b="b"/>
              <a:pathLst>
                <a:path w="1275" h="1669" extrusionOk="0">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91"/>
            <p:cNvSpPr/>
            <p:nvPr/>
          </p:nvSpPr>
          <p:spPr>
            <a:xfrm>
              <a:off x="4924905" y="2690488"/>
              <a:ext cx="109778" cy="93691"/>
            </a:xfrm>
            <a:custGeom>
              <a:avLst/>
              <a:gdLst/>
              <a:ahLst/>
              <a:cxnLst/>
              <a:rect l="l" t="t" r="r" b="b"/>
              <a:pathLst>
                <a:path w="4190" h="3576" extrusionOk="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91"/>
            <p:cNvSpPr/>
            <p:nvPr/>
          </p:nvSpPr>
          <p:spPr>
            <a:xfrm>
              <a:off x="4949533" y="2697772"/>
              <a:ext cx="93691" cy="86303"/>
            </a:xfrm>
            <a:custGeom>
              <a:avLst/>
              <a:gdLst/>
              <a:ahLst/>
              <a:cxnLst/>
              <a:rect l="l" t="t" r="r" b="b"/>
              <a:pathLst>
                <a:path w="3576" h="3294" extrusionOk="0">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91"/>
            <p:cNvSpPr/>
            <p:nvPr/>
          </p:nvSpPr>
          <p:spPr>
            <a:xfrm>
              <a:off x="4961087" y="2717605"/>
              <a:ext cx="46479" cy="39824"/>
            </a:xfrm>
            <a:custGeom>
              <a:avLst/>
              <a:gdLst/>
              <a:ahLst/>
              <a:cxnLst/>
              <a:rect l="l" t="t" r="r" b="b"/>
              <a:pathLst>
                <a:path w="1774" h="1520" extrusionOk="0">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91"/>
            <p:cNvSpPr/>
            <p:nvPr/>
          </p:nvSpPr>
          <p:spPr>
            <a:xfrm>
              <a:off x="5121300" y="2690488"/>
              <a:ext cx="109516" cy="93691"/>
            </a:xfrm>
            <a:custGeom>
              <a:avLst/>
              <a:gdLst/>
              <a:ahLst/>
              <a:cxnLst/>
              <a:rect l="l" t="t" r="r" b="b"/>
              <a:pathLst>
                <a:path w="4180" h="3576" extrusionOk="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91"/>
            <p:cNvSpPr/>
            <p:nvPr/>
          </p:nvSpPr>
          <p:spPr>
            <a:xfrm>
              <a:off x="5144409" y="2697772"/>
              <a:ext cx="93691" cy="86303"/>
            </a:xfrm>
            <a:custGeom>
              <a:avLst/>
              <a:gdLst/>
              <a:ahLst/>
              <a:cxnLst/>
              <a:rect l="l" t="t" r="r" b="b"/>
              <a:pathLst>
                <a:path w="3576" h="3294" extrusionOk="0">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91"/>
            <p:cNvSpPr/>
            <p:nvPr/>
          </p:nvSpPr>
          <p:spPr>
            <a:xfrm>
              <a:off x="5157220" y="2717605"/>
              <a:ext cx="46741" cy="39824"/>
            </a:xfrm>
            <a:custGeom>
              <a:avLst/>
              <a:gdLst/>
              <a:ahLst/>
              <a:cxnLst/>
              <a:rect l="l" t="t" r="r" b="b"/>
              <a:pathLst>
                <a:path w="1784" h="1520" extrusionOk="0">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91"/>
            <p:cNvSpPr/>
            <p:nvPr/>
          </p:nvSpPr>
          <p:spPr>
            <a:xfrm>
              <a:off x="4936223" y="2525245"/>
              <a:ext cx="102730" cy="102494"/>
            </a:xfrm>
            <a:custGeom>
              <a:avLst/>
              <a:gdLst/>
              <a:ahLst/>
              <a:cxnLst/>
              <a:rect l="l" t="t" r="r" b="b"/>
              <a:pathLst>
                <a:path w="3921" h="3912" extrusionOk="0">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91"/>
            <p:cNvSpPr/>
            <p:nvPr/>
          </p:nvSpPr>
          <p:spPr>
            <a:xfrm>
              <a:off x="5098952" y="2670890"/>
              <a:ext cx="183872" cy="59815"/>
            </a:xfrm>
            <a:custGeom>
              <a:avLst/>
              <a:gdLst/>
              <a:ahLst/>
              <a:cxnLst/>
              <a:rect l="l" t="t" r="r" b="b"/>
              <a:pathLst>
                <a:path w="7018" h="2283" extrusionOk="0">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91"/>
            <p:cNvSpPr/>
            <p:nvPr/>
          </p:nvSpPr>
          <p:spPr>
            <a:xfrm>
              <a:off x="5233069" y="2670890"/>
              <a:ext cx="49990" cy="59553"/>
            </a:xfrm>
            <a:custGeom>
              <a:avLst/>
              <a:gdLst/>
              <a:ahLst/>
              <a:cxnLst/>
              <a:rect l="l" t="t" r="r" b="b"/>
              <a:pathLst>
                <a:path w="1908" h="2273" extrusionOk="0">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91"/>
            <p:cNvSpPr/>
            <p:nvPr/>
          </p:nvSpPr>
          <p:spPr>
            <a:xfrm>
              <a:off x="4875937" y="2670655"/>
              <a:ext cx="223303" cy="59788"/>
            </a:xfrm>
            <a:custGeom>
              <a:avLst/>
              <a:gdLst/>
              <a:ahLst/>
              <a:cxnLst/>
              <a:rect l="l" t="t" r="r" b="b"/>
              <a:pathLst>
                <a:path w="8523" h="2282" extrusionOk="0">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91"/>
            <p:cNvSpPr/>
            <p:nvPr/>
          </p:nvSpPr>
          <p:spPr>
            <a:xfrm>
              <a:off x="5063529" y="2670890"/>
              <a:ext cx="35711" cy="59815"/>
            </a:xfrm>
            <a:custGeom>
              <a:avLst/>
              <a:gdLst/>
              <a:ahLst/>
              <a:cxnLst/>
              <a:rect l="l" t="t" r="r" b="b"/>
              <a:pathLst>
                <a:path w="1363" h="2283" extrusionOk="0">
                  <a:moveTo>
                    <a:pt x="1" y="1"/>
                  </a:moveTo>
                  <a:lnTo>
                    <a:pt x="1" y="2282"/>
                  </a:lnTo>
                  <a:lnTo>
                    <a:pt x="1362" y="2282"/>
                  </a:lnTo>
                  <a:lnTo>
                    <a:pt x="1362"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1" name="Google Shape;9381;p91"/>
          <p:cNvGrpSpPr/>
          <p:nvPr/>
        </p:nvGrpSpPr>
        <p:grpSpPr>
          <a:xfrm>
            <a:off x="4893282" y="3804774"/>
            <a:ext cx="242114" cy="362163"/>
            <a:chOff x="4893282" y="3804774"/>
            <a:chExt cx="242114" cy="362163"/>
          </a:xfrm>
        </p:grpSpPr>
        <p:sp>
          <p:nvSpPr>
            <p:cNvPr id="9382" name="Google Shape;9382;p91"/>
            <p:cNvSpPr/>
            <p:nvPr/>
          </p:nvSpPr>
          <p:spPr>
            <a:xfrm>
              <a:off x="4893517" y="3804774"/>
              <a:ext cx="241878" cy="361927"/>
            </a:xfrm>
            <a:custGeom>
              <a:avLst/>
              <a:gdLst/>
              <a:ahLst/>
              <a:cxnLst/>
              <a:rect l="l" t="t" r="r" b="b"/>
              <a:pathLst>
                <a:path w="9232" h="13814" extrusionOk="0">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91"/>
            <p:cNvSpPr/>
            <p:nvPr/>
          </p:nvSpPr>
          <p:spPr>
            <a:xfrm>
              <a:off x="4893282" y="3804774"/>
              <a:ext cx="242114" cy="362163"/>
            </a:xfrm>
            <a:custGeom>
              <a:avLst/>
              <a:gdLst/>
              <a:ahLst/>
              <a:cxnLst/>
              <a:rect l="l" t="t" r="r" b="b"/>
              <a:pathLst>
                <a:path w="9241" h="13823" extrusionOk="0">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91"/>
            <p:cNvSpPr/>
            <p:nvPr/>
          </p:nvSpPr>
          <p:spPr>
            <a:xfrm>
              <a:off x="4917124" y="3834668"/>
              <a:ext cx="83159" cy="71264"/>
            </a:xfrm>
            <a:custGeom>
              <a:avLst/>
              <a:gdLst/>
              <a:ahLst/>
              <a:cxnLst/>
              <a:rect l="l" t="t" r="r" b="b"/>
              <a:pathLst>
                <a:path w="3174" h="2720" extrusionOk="0">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91"/>
            <p:cNvSpPr/>
            <p:nvPr/>
          </p:nvSpPr>
          <p:spPr>
            <a:xfrm>
              <a:off x="4957812" y="3834668"/>
              <a:ext cx="42470" cy="71343"/>
            </a:xfrm>
            <a:custGeom>
              <a:avLst/>
              <a:gdLst/>
              <a:ahLst/>
              <a:cxnLst/>
              <a:rect l="l" t="t" r="r" b="b"/>
              <a:pathLst>
                <a:path w="1621" h="2723" extrusionOk="0">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91"/>
            <p:cNvSpPr/>
            <p:nvPr/>
          </p:nvSpPr>
          <p:spPr>
            <a:xfrm>
              <a:off x="4935961" y="3841454"/>
              <a:ext cx="57535" cy="57535"/>
            </a:xfrm>
            <a:custGeom>
              <a:avLst/>
              <a:gdLst/>
              <a:ahLst/>
              <a:cxnLst/>
              <a:rect l="l" t="t" r="r" b="b"/>
              <a:pathLst>
                <a:path w="2196" h="2196" extrusionOk="0">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91"/>
            <p:cNvSpPr/>
            <p:nvPr/>
          </p:nvSpPr>
          <p:spPr>
            <a:xfrm>
              <a:off x="4979401" y="3841690"/>
              <a:ext cx="14358" cy="16611"/>
            </a:xfrm>
            <a:custGeom>
              <a:avLst/>
              <a:gdLst/>
              <a:ahLst/>
              <a:cxnLst/>
              <a:rect l="l" t="t" r="r" b="b"/>
              <a:pathLst>
                <a:path w="548" h="634" extrusionOk="0">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91"/>
            <p:cNvSpPr/>
            <p:nvPr/>
          </p:nvSpPr>
          <p:spPr>
            <a:xfrm>
              <a:off x="5016317" y="3834668"/>
              <a:ext cx="83421" cy="71264"/>
            </a:xfrm>
            <a:custGeom>
              <a:avLst/>
              <a:gdLst/>
              <a:ahLst/>
              <a:cxnLst/>
              <a:rect l="l" t="t" r="r" b="b"/>
              <a:pathLst>
                <a:path w="3184" h="2720" extrusionOk="0">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91"/>
            <p:cNvSpPr/>
            <p:nvPr/>
          </p:nvSpPr>
          <p:spPr>
            <a:xfrm>
              <a:off x="5057267" y="3834668"/>
              <a:ext cx="42470" cy="71343"/>
            </a:xfrm>
            <a:custGeom>
              <a:avLst/>
              <a:gdLst/>
              <a:ahLst/>
              <a:cxnLst/>
              <a:rect l="l" t="t" r="r" b="b"/>
              <a:pathLst>
                <a:path w="1621" h="2723" extrusionOk="0">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91"/>
            <p:cNvSpPr/>
            <p:nvPr/>
          </p:nvSpPr>
          <p:spPr>
            <a:xfrm>
              <a:off x="5035155" y="3841454"/>
              <a:ext cx="57535" cy="57535"/>
            </a:xfrm>
            <a:custGeom>
              <a:avLst/>
              <a:gdLst/>
              <a:ahLst/>
              <a:cxnLst/>
              <a:rect l="l" t="t" r="r" b="b"/>
              <a:pathLst>
                <a:path w="2196" h="2196" extrusionOk="0">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91"/>
            <p:cNvSpPr/>
            <p:nvPr/>
          </p:nvSpPr>
          <p:spPr>
            <a:xfrm>
              <a:off x="5078620" y="3841690"/>
              <a:ext cx="14593" cy="16611"/>
            </a:xfrm>
            <a:custGeom>
              <a:avLst/>
              <a:gdLst/>
              <a:ahLst/>
              <a:cxnLst/>
              <a:rect l="l" t="t" r="r" b="b"/>
              <a:pathLst>
                <a:path w="557" h="634" extrusionOk="0">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91"/>
            <p:cNvSpPr/>
            <p:nvPr/>
          </p:nvSpPr>
          <p:spPr>
            <a:xfrm>
              <a:off x="4917124" y="3947669"/>
              <a:ext cx="83159" cy="71264"/>
            </a:xfrm>
            <a:custGeom>
              <a:avLst/>
              <a:gdLst/>
              <a:ahLst/>
              <a:cxnLst/>
              <a:rect l="l" t="t" r="r" b="b"/>
              <a:pathLst>
                <a:path w="3174" h="2720" extrusionOk="0">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91"/>
            <p:cNvSpPr/>
            <p:nvPr/>
          </p:nvSpPr>
          <p:spPr>
            <a:xfrm>
              <a:off x="4957812" y="3947433"/>
              <a:ext cx="42470" cy="71578"/>
            </a:xfrm>
            <a:custGeom>
              <a:avLst/>
              <a:gdLst/>
              <a:ahLst/>
              <a:cxnLst/>
              <a:rect l="l" t="t" r="r" b="b"/>
              <a:pathLst>
                <a:path w="1621" h="2732" extrusionOk="0">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91"/>
            <p:cNvSpPr/>
            <p:nvPr/>
          </p:nvSpPr>
          <p:spPr>
            <a:xfrm>
              <a:off x="4935961" y="3954455"/>
              <a:ext cx="57535" cy="57535"/>
            </a:xfrm>
            <a:custGeom>
              <a:avLst/>
              <a:gdLst/>
              <a:ahLst/>
              <a:cxnLst/>
              <a:rect l="l" t="t" r="r" b="b"/>
              <a:pathLst>
                <a:path w="2196" h="2196" extrusionOk="0">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91"/>
            <p:cNvSpPr/>
            <p:nvPr/>
          </p:nvSpPr>
          <p:spPr>
            <a:xfrm>
              <a:off x="4979401" y="3954717"/>
              <a:ext cx="14358" cy="16585"/>
            </a:xfrm>
            <a:custGeom>
              <a:avLst/>
              <a:gdLst/>
              <a:ahLst/>
              <a:cxnLst/>
              <a:rect l="l" t="t" r="r" b="b"/>
              <a:pathLst>
                <a:path w="548" h="633" extrusionOk="0">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91"/>
            <p:cNvSpPr/>
            <p:nvPr/>
          </p:nvSpPr>
          <p:spPr>
            <a:xfrm>
              <a:off x="5016317" y="3947669"/>
              <a:ext cx="83421" cy="71264"/>
            </a:xfrm>
            <a:custGeom>
              <a:avLst/>
              <a:gdLst/>
              <a:ahLst/>
              <a:cxnLst/>
              <a:rect l="l" t="t" r="r" b="b"/>
              <a:pathLst>
                <a:path w="3184" h="2720" extrusionOk="0">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91"/>
            <p:cNvSpPr/>
            <p:nvPr/>
          </p:nvSpPr>
          <p:spPr>
            <a:xfrm>
              <a:off x="5057267" y="3947433"/>
              <a:ext cx="42470" cy="71578"/>
            </a:xfrm>
            <a:custGeom>
              <a:avLst/>
              <a:gdLst/>
              <a:ahLst/>
              <a:cxnLst/>
              <a:rect l="l" t="t" r="r" b="b"/>
              <a:pathLst>
                <a:path w="1621" h="2732" extrusionOk="0">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91"/>
            <p:cNvSpPr/>
            <p:nvPr/>
          </p:nvSpPr>
          <p:spPr>
            <a:xfrm>
              <a:off x="5035155" y="3954455"/>
              <a:ext cx="57535" cy="57535"/>
            </a:xfrm>
            <a:custGeom>
              <a:avLst/>
              <a:gdLst/>
              <a:ahLst/>
              <a:cxnLst/>
              <a:rect l="l" t="t" r="r" b="b"/>
              <a:pathLst>
                <a:path w="2196" h="2196" extrusionOk="0">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91"/>
            <p:cNvSpPr/>
            <p:nvPr/>
          </p:nvSpPr>
          <p:spPr>
            <a:xfrm>
              <a:off x="5078620" y="3954717"/>
              <a:ext cx="14593" cy="16585"/>
            </a:xfrm>
            <a:custGeom>
              <a:avLst/>
              <a:gdLst/>
              <a:ahLst/>
              <a:cxnLst/>
              <a:rect l="l" t="t" r="r" b="b"/>
              <a:pathLst>
                <a:path w="557" h="633" extrusionOk="0">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91"/>
            <p:cNvSpPr/>
            <p:nvPr/>
          </p:nvSpPr>
          <p:spPr>
            <a:xfrm>
              <a:off x="4917124" y="4060434"/>
              <a:ext cx="83159" cy="71264"/>
            </a:xfrm>
            <a:custGeom>
              <a:avLst/>
              <a:gdLst/>
              <a:ahLst/>
              <a:cxnLst/>
              <a:rect l="l" t="t" r="r" b="b"/>
              <a:pathLst>
                <a:path w="3174" h="2720" extrusionOk="0">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91"/>
            <p:cNvSpPr/>
            <p:nvPr/>
          </p:nvSpPr>
          <p:spPr>
            <a:xfrm>
              <a:off x="4957812" y="4060434"/>
              <a:ext cx="42470" cy="71343"/>
            </a:xfrm>
            <a:custGeom>
              <a:avLst/>
              <a:gdLst/>
              <a:ahLst/>
              <a:cxnLst/>
              <a:rect l="l" t="t" r="r" b="b"/>
              <a:pathLst>
                <a:path w="1621" h="2723" extrusionOk="0">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91"/>
            <p:cNvSpPr/>
            <p:nvPr/>
          </p:nvSpPr>
          <p:spPr>
            <a:xfrm>
              <a:off x="4935961" y="4067219"/>
              <a:ext cx="57535" cy="57535"/>
            </a:xfrm>
            <a:custGeom>
              <a:avLst/>
              <a:gdLst/>
              <a:ahLst/>
              <a:cxnLst/>
              <a:rect l="l" t="t" r="r" b="b"/>
              <a:pathLst>
                <a:path w="2196" h="2196" extrusionOk="0">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91"/>
            <p:cNvSpPr/>
            <p:nvPr/>
          </p:nvSpPr>
          <p:spPr>
            <a:xfrm>
              <a:off x="4979401" y="4067455"/>
              <a:ext cx="14358" cy="16611"/>
            </a:xfrm>
            <a:custGeom>
              <a:avLst/>
              <a:gdLst/>
              <a:ahLst/>
              <a:cxnLst/>
              <a:rect l="l" t="t" r="r" b="b"/>
              <a:pathLst>
                <a:path w="548" h="634" extrusionOk="0">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91"/>
            <p:cNvSpPr/>
            <p:nvPr/>
          </p:nvSpPr>
          <p:spPr>
            <a:xfrm>
              <a:off x="5016317" y="4060434"/>
              <a:ext cx="83421" cy="71264"/>
            </a:xfrm>
            <a:custGeom>
              <a:avLst/>
              <a:gdLst/>
              <a:ahLst/>
              <a:cxnLst/>
              <a:rect l="l" t="t" r="r" b="b"/>
              <a:pathLst>
                <a:path w="3184" h="2720" extrusionOk="0">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91"/>
            <p:cNvSpPr/>
            <p:nvPr/>
          </p:nvSpPr>
          <p:spPr>
            <a:xfrm>
              <a:off x="5057267" y="4060434"/>
              <a:ext cx="42470" cy="71343"/>
            </a:xfrm>
            <a:custGeom>
              <a:avLst/>
              <a:gdLst/>
              <a:ahLst/>
              <a:cxnLst/>
              <a:rect l="l" t="t" r="r" b="b"/>
              <a:pathLst>
                <a:path w="1621" h="2723" extrusionOk="0">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91"/>
            <p:cNvSpPr/>
            <p:nvPr/>
          </p:nvSpPr>
          <p:spPr>
            <a:xfrm>
              <a:off x="5035155" y="4067219"/>
              <a:ext cx="57535" cy="57535"/>
            </a:xfrm>
            <a:custGeom>
              <a:avLst/>
              <a:gdLst/>
              <a:ahLst/>
              <a:cxnLst/>
              <a:rect l="l" t="t" r="r" b="b"/>
              <a:pathLst>
                <a:path w="2196" h="2196" extrusionOk="0">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91"/>
            <p:cNvSpPr/>
            <p:nvPr/>
          </p:nvSpPr>
          <p:spPr>
            <a:xfrm>
              <a:off x="5078620" y="4067455"/>
              <a:ext cx="14593" cy="16611"/>
            </a:xfrm>
            <a:custGeom>
              <a:avLst/>
              <a:gdLst/>
              <a:ahLst/>
              <a:cxnLst/>
              <a:rect l="l" t="t" r="r" b="b"/>
              <a:pathLst>
                <a:path w="557" h="634" extrusionOk="0">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8" name="Google Shape;9408;p91"/>
          <p:cNvGrpSpPr/>
          <p:nvPr/>
        </p:nvGrpSpPr>
        <p:grpSpPr>
          <a:xfrm>
            <a:off x="6248162" y="3804774"/>
            <a:ext cx="231058" cy="362425"/>
            <a:chOff x="6248162" y="3804774"/>
            <a:chExt cx="231058" cy="362425"/>
          </a:xfrm>
        </p:grpSpPr>
        <p:sp>
          <p:nvSpPr>
            <p:cNvPr id="9409" name="Google Shape;9409;p91"/>
            <p:cNvSpPr/>
            <p:nvPr/>
          </p:nvSpPr>
          <p:spPr>
            <a:xfrm>
              <a:off x="6248162" y="3845646"/>
              <a:ext cx="231058" cy="321553"/>
            </a:xfrm>
            <a:custGeom>
              <a:avLst/>
              <a:gdLst/>
              <a:ahLst/>
              <a:cxnLst/>
              <a:rect l="l" t="t" r="r" b="b"/>
              <a:pathLst>
                <a:path w="8819" h="12273" extrusionOk="0">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91"/>
            <p:cNvSpPr/>
            <p:nvPr/>
          </p:nvSpPr>
          <p:spPr>
            <a:xfrm>
              <a:off x="6316963" y="3845463"/>
              <a:ext cx="162257" cy="256157"/>
            </a:xfrm>
            <a:custGeom>
              <a:avLst/>
              <a:gdLst/>
              <a:ahLst/>
              <a:cxnLst/>
              <a:rect l="l" t="t" r="r" b="b"/>
              <a:pathLst>
                <a:path w="6193" h="9777" extrusionOk="0">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91"/>
            <p:cNvSpPr/>
            <p:nvPr/>
          </p:nvSpPr>
          <p:spPr>
            <a:xfrm>
              <a:off x="6256939" y="3804774"/>
              <a:ext cx="61046" cy="102232"/>
            </a:xfrm>
            <a:custGeom>
              <a:avLst/>
              <a:gdLst/>
              <a:ahLst/>
              <a:cxnLst/>
              <a:rect l="l" t="t" r="r" b="b"/>
              <a:pathLst>
                <a:path w="2330" h="3902" extrusionOk="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91"/>
            <p:cNvSpPr/>
            <p:nvPr/>
          </p:nvSpPr>
          <p:spPr>
            <a:xfrm>
              <a:off x="6288589" y="3870562"/>
              <a:ext cx="29396" cy="36706"/>
            </a:xfrm>
            <a:custGeom>
              <a:avLst/>
              <a:gdLst/>
              <a:ahLst/>
              <a:cxnLst/>
              <a:rect l="l" t="t" r="r" b="b"/>
              <a:pathLst>
                <a:path w="1122" h="1401" extrusionOk="0">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3" name="Google Shape;9413;p91"/>
          <p:cNvGrpSpPr/>
          <p:nvPr/>
        </p:nvGrpSpPr>
        <p:grpSpPr>
          <a:xfrm>
            <a:off x="5346568" y="3804774"/>
            <a:ext cx="233337" cy="362163"/>
            <a:chOff x="5346568" y="3804774"/>
            <a:chExt cx="233337" cy="362163"/>
          </a:xfrm>
        </p:grpSpPr>
        <p:sp>
          <p:nvSpPr>
            <p:cNvPr id="9414" name="Google Shape;9414;p91"/>
            <p:cNvSpPr/>
            <p:nvPr/>
          </p:nvSpPr>
          <p:spPr>
            <a:xfrm>
              <a:off x="5346568" y="3804774"/>
              <a:ext cx="233337" cy="264463"/>
            </a:xfrm>
            <a:custGeom>
              <a:avLst/>
              <a:gdLst/>
              <a:ahLst/>
              <a:cxnLst/>
              <a:rect l="l" t="t" r="r" b="b"/>
              <a:pathLst>
                <a:path w="8906" h="10094" extrusionOk="0">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91"/>
            <p:cNvSpPr/>
            <p:nvPr/>
          </p:nvSpPr>
          <p:spPr>
            <a:xfrm>
              <a:off x="5494231" y="3804774"/>
              <a:ext cx="85674" cy="264463"/>
            </a:xfrm>
            <a:custGeom>
              <a:avLst/>
              <a:gdLst/>
              <a:ahLst/>
              <a:cxnLst/>
              <a:rect l="l" t="t" r="r" b="b"/>
              <a:pathLst>
                <a:path w="3270" h="10094" extrusionOk="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91"/>
            <p:cNvSpPr/>
            <p:nvPr/>
          </p:nvSpPr>
          <p:spPr>
            <a:xfrm>
              <a:off x="5398811" y="3829900"/>
              <a:ext cx="129114" cy="110014"/>
            </a:xfrm>
            <a:custGeom>
              <a:avLst/>
              <a:gdLst/>
              <a:ahLst/>
              <a:cxnLst/>
              <a:rect l="l" t="t" r="r" b="b"/>
              <a:pathLst>
                <a:path w="4928" h="4199" extrusionOk="0">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91"/>
            <p:cNvSpPr/>
            <p:nvPr/>
          </p:nvSpPr>
          <p:spPr>
            <a:xfrm>
              <a:off x="5398811" y="3840930"/>
              <a:ext cx="129114" cy="98984"/>
            </a:xfrm>
            <a:custGeom>
              <a:avLst/>
              <a:gdLst/>
              <a:ahLst/>
              <a:cxnLst/>
              <a:rect l="l" t="t" r="r" b="b"/>
              <a:pathLst>
                <a:path w="4928" h="3778" extrusionOk="0">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91"/>
            <p:cNvSpPr/>
            <p:nvPr/>
          </p:nvSpPr>
          <p:spPr>
            <a:xfrm>
              <a:off x="5438477" y="4034076"/>
              <a:ext cx="50016" cy="132860"/>
            </a:xfrm>
            <a:custGeom>
              <a:avLst/>
              <a:gdLst/>
              <a:ahLst/>
              <a:cxnLst/>
              <a:rect l="l" t="t" r="r" b="b"/>
              <a:pathLst>
                <a:path w="1909" h="5071" extrusionOk="0">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91"/>
            <p:cNvSpPr/>
            <p:nvPr/>
          </p:nvSpPr>
          <p:spPr>
            <a:xfrm>
              <a:off x="5471647" y="4034076"/>
              <a:ext cx="16847" cy="132860"/>
            </a:xfrm>
            <a:custGeom>
              <a:avLst/>
              <a:gdLst/>
              <a:ahLst/>
              <a:cxnLst/>
              <a:rect l="l" t="t" r="r" b="b"/>
              <a:pathLst>
                <a:path w="643" h="5071" extrusionOk="0">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91"/>
            <p:cNvSpPr/>
            <p:nvPr/>
          </p:nvSpPr>
          <p:spPr>
            <a:xfrm>
              <a:off x="5369938" y="3977799"/>
              <a:ext cx="35920" cy="27667"/>
            </a:xfrm>
            <a:custGeom>
              <a:avLst/>
              <a:gdLst/>
              <a:ahLst/>
              <a:cxnLst/>
              <a:rect l="l" t="t" r="r" b="b"/>
              <a:pathLst>
                <a:path w="1371" h="1056" extrusionOk="0">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91"/>
            <p:cNvSpPr/>
            <p:nvPr/>
          </p:nvSpPr>
          <p:spPr>
            <a:xfrm>
              <a:off x="5370174" y="3985344"/>
              <a:ext cx="36208" cy="20122"/>
            </a:xfrm>
            <a:custGeom>
              <a:avLst/>
              <a:gdLst/>
              <a:ahLst/>
              <a:cxnLst/>
              <a:rect l="l" t="t" r="r" b="b"/>
              <a:pathLst>
                <a:path w="1382" h="768" extrusionOk="0">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91"/>
            <p:cNvSpPr/>
            <p:nvPr/>
          </p:nvSpPr>
          <p:spPr>
            <a:xfrm>
              <a:off x="5438477" y="3977799"/>
              <a:ext cx="49754" cy="27667"/>
            </a:xfrm>
            <a:custGeom>
              <a:avLst/>
              <a:gdLst/>
              <a:ahLst/>
              <a:cxnLst/>
              <a:rect l="l" t="t" r="r" b="b"/>
              <a:pathLst>
                <a:path w="1899" h="1056" extrusionOk="0">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91"/>
            <p:cNvSpPr/>
            <p:nvPr/>
          </p:nvSpPr>
          <p:spPr>
            <a:xfrm>
              <a:off x="5438739" y="3985344"/>
              <a:ext cx="50016" cy="20122"/>
            </a:xfrm>
            <a:custGeom>
              <a:avLst/>
              <a:gdLst/>
              <a:ahLst/>
              <a:cxnLst/>
              <a:rect l="l" t="t" r="r" b="b"/>
              <a:pathLst>
                <a:path w="1909" h="768" extrusionOk="0">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91"/>
            <p:cNvSpPr/>
            <p:nvPr/>
          </p:nvSpPr>
          <p:spPr>
            <a:xfrm>
              <a:off x="5520850" y="3977799"/>
              <a:ext cx="35946" cy="27667"/>
            </a:xfrm>
            <a:custGeom>
              <a:avLst/>
              <a:gdLst/>
              <a:ahLst/>
              <a:cxnLst/>
              <a:rect l="l" t="t" r="r" b="b"/>
              <a:pathLst>
                <a:path w="1372" h="1056" extrusionOk="0">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91"/>
            <p:cNvSpPr/>
            <p:nvPr/>
          </p:nvSpPr>
          <p:spPr>
            <a:xfrm>
              <a:off x="5520850" y="3985842"/>
              <a:ext cx="36208" cy="19624"/>
            </a:xfrm>
            <a:custGeom>
              <a:avLst/>
              <a:gdLst/>
              <a:ahLst/>
              <a:cxnLst/>
              <a:rect l="l" t="t" r="r" b="b"/>
              <a:pathLst>
                <a:path w="1382" h="749" extrusionOk="0">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91"/>
            <p:cNvSpPr/>
            <p:nvPr/>
          </p:nvSpPr>
          <p:spPr>
            <a:xfrm>
              <a:off x="5438477" y="4113410"/>
              <a:ext cx="49754" cy="53527"/>
            </a:xfrm>
            <a:custGeom>
              <a:avLst/>
              <a:gdLst/>
              <a:ahLst/>
              <a:cxnLst/>
              <a:rect l="l" t="t" r="r" b="b"/>
              <a:pathLst>
                <a:path w="1899" h="2043" extrusionOk="0">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91"/>
            <p:cNvSpPr/>
            <p:nvPr/>
          </p:nvSpPr>
          <p:spPr>
            <a:xfrm>
              <a:off x="5471647" y="4113174"/>
              <a:ext cx="16847" cy="53762"/>
            </a:xfrm>
            <a:custGeom>
              <a:avLst/>
              <a:gdLst/>
              <a:ahLst/>
              <a:cxnLst/>
              <a:rect l="l" t="t" r="r" b="b"/>
              <a:pathLst>
                <a:path w="643" h="2052" extrusionOk="0">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91"/>
            <p:cNvSpPr/>
            <p:nvPr/>
          </p:nvSpPr>
          <p:spPr>
            <a:xfrm>
              <a:off x="5452311" y="4132772"/>
              <a:ext cx="19362" cy="16427"/>
            </a:xfrm>
            <a:custGeom>
              <a:avLst/>
              <a:gdLst/>
              <a:ahLst/>
              <a:cxnLst/>
              <a:rect l="l" t="t" r="r" b="b"/>
              <a:pathLst>
                <a:path w="739" h="627" extrusionOk="0">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91"/>
            <p:cNvSpPr/>
            <p:nvPr/>
          </p:nvSpPr>
          <p:spPr>
            <a:xfrm>
              <a:off x="5419902" y="3867811"/>
              <a:ext cx="30916" cy="51011"/>
            </a:xfrm>
            <a:custGeom>
              <a:avLst/>
              <a:gdLst/>
              <a:ahLst/>
              <a:cxnLst/>
              <a:rect l="l" t="t" r="r" b="b"/>
              <a:pathLst>
                <a:path w="1180" h="1947" extrusionOk="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91"/>
            <p:cNvSpPr/>
            <p:nvPr/>
          </p:nvSpPr>
          <p:spPr>
            <a:xfrm>
              <a:off x="5475917" y="3867811"/>
              <a:ext cx="32671" cy="51011"/>
            </a:xfrm>
            <a:custGeom>
              <a:avLst/>
              <a:gdLst/>
              <a:ahLst/>
              <a:cxnLst/>
              <a:rect l="l" t="t" r="r" b="b"/>
              <a:pathLst>
                <a:path w="1247" h="1947" extrusionOk="0">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91"/>
            <p:cNvSpPr/>
            <p:nvPr/>
          </p:nvSpPr>
          <p:spPr>
            <a:xfrm>
              <a:off x="5456817" y="3905696"/>
              <a:ext cx="16349" cy="18890"/>
            </a:xfrm>
            <a:custGeom>
              <a:avLst/>
              <a:gdLst/>
              <a:ahLst/>
              <a:cxnLst/>
              <a:rect l="l" t="t" r="r" b="b"/>
              <a:pathLst>
                <a:path w="624" h="721" extrusionOk="0">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91"/>
            <p:cNvSpPr/>
            <p:nvPr/>
          </p:nvSpPr>
          <p:spPr>
            <a:xfrm>
              <a:off x="5419142" y="4028548"/>
              <a:ext cx="88425" cy="11056"/>
            </a:xfrm>
            <a:custGeom>
              <a:avLst/>
              <a:gdLst/>
              <a:ahLst/>
              <a:cxnLst/>
              <a:rect l="l" t="t" r="r" b="b"/>
              <a:pathLst>
                <a:path w="3375" h="422" extrusionOk="0">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3" name="Google Shape;9433;p91"/>
          <p:cNvGrpSpPr/>
          <p:nvPr/>
        </p:nvGrpSpPr>
        <p:grpSpPr>
          <a:xfrm>
            <a:off x="6704985" y="3805141"/>
            <a:ext cx="209967" cy="361639"/>
            <a:chOff x="6704985" y="3805141"/>
            <a:chExt cx="209967" cy="361639"/>
          </a:xfrm>
        </p:grpSpPr>
        <p:sp>
          <p:nvSpPr>
            <p:cNvPr id="9434" name="Google Shape;9434;p91"/>
            <p:cNvSpPr/>
            <p:nvPr/>
          </p:nvSpPr>
          <p:spPr>
            <a:xfrm>
              <a:off x="6704985" y="3965013"/>
              <a:ext cx="209967" cy="201426"/>
            </a:xfrm>
            <a:custGeom>
              <a:avLst/>
              <a:gdLst/>
              <a:ahLst/>
              <a:cxnLst/>
              <a:rect l="l" t="t" r="r" b="b"/>
              <a:pathLst>
                <a:path w="8014" h="7688" extrusionOk="0">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91"/>
            <p:cNvSpPr/>
            <p:nvPr/>
          </p:nvSpPr>
          <p:spPr>
            <a:xfrm>
              <a:off x="6796895" y="3965013"/>
              <a:ext cx="118057" cy="201766"/>
            </a:xfrm>
            <a:custGeom>
              <a:avLst/>
              <a:gdLst/>
              <a:ahLst/>
              <a:cxnLst/>
              <a:rect l="l" t="t" r="r" b="b"/>
              <a:pathLst>
                <a:path w="4506" h="7701" extrusionOk="0">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91"/>
            <p:cNvSpPr/>
            <p:nvPr/>
          </p:nvSpPr>
          <p:spPr>
            <a:xfrm>
              <a:off x="6789847" y="3965013"/>
              <a:ext cx="7074" cy="7808"/>
            </a:xfrm>
            <a:custGeom>
              <a:avLst/>
              <a:gdLst/>
              <a:ahLst/>
              <a:cxnLst/>
              <a:rect l="l" t="t" r="r" b="b"/>
              <a:pathLst>
                <a:path w="270" h="298" extrusionOk="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91"/>
            <p:cNvSpPr/>
            <p:nvPr/>
          </p:nvSpPr>
          <p:spPr>
            <a:xfrm>
              <a:off x="6744495" y="3965013"/>
              <a:ext cx="132939" cy="201426"/>
            </a:xfrm>
            <a:custGeom>
              <a:avLst/>
              <a:gdLst/>
              <a:ahLst/>
              <a:cxnLst/>
              <a:rect l="l" t="t" r="r" b="b"/>
              <a:pathLst>
                <a:path w="5074" h="7688" extrusionOk="0">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91"/>
            <p:cNvSpPr/>
            <p:nvPr/>
          </p:nvSpPr>
          <p:spPr>
            <a:xfrm>
              <a:off x="6772791" y="3965013"/>
              <a:ext cx="73858" cy="135873"/>
            </a:xfrm>
            <a:custGeom>
              <a:avLst/>
              <a:gdLst/>
              <a:ahLst/>
              <a:cxnLst/>
              <a:rect l="l" t="t" r="r" b="b"/>
              <a:pathLst>
                <a:path w="2819" h="5186" extrusionOk="0">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91"/>
            <p:cNvSpPr/>
            <p:nvPr/>
          </p:nvSpPr>
          <p:spPr>
            <a:xfrm>
              <a:off x="6772791" y="3978323"/>
              <a:ext cx="74094" cy="49492"/>
            </a:xfrm>
            <a:custGeom>
              <a:avLst/>
              <a:gdLst/>
              <a:ahLst/>
              <a:cxnLst/>
              <a:rect l="l" t="t" r="r" b="b"/>
              <a:pathLst>
                <a:path w="2828" h="1889" extrusionOk="0">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91"/>
            <p:cNvSpPr/>
            <p:nvPr/>
          </p:nvSpPr>
          <p:spPr>
            <a:xfrm>
              <a:off x="6727570" y="3805141"/>
              <a:ext cx="162021" cy="136528"/>
            </a:xfrm>
            <a:custGeom>
              <a:avLst/>
              <a:gdLst/>
              <a:ahLst/>
              <a:cxnLst/>
              <a:rect l="l" t="t" r="r" b="b"/>
              <a:pathLst>
                <a:path w="6184" h="5211" extrusionOk="0">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91"/>
            <p:cNvSpPr/>
            <p:nvPr/>
          </p:nvSpPr>
          <p:spPr>
            <a:xfrm>
              <a:off x="6728330" y="3805219"/>
              <a:ext cx="161261" cy="131681"/>
            </a:xfrm>
            <a:custGeom>
              <a:avLst/>
              <a:gdLst/>
              <a:ahLst/>
              <a:cxnLst/>
              <a:rect l="l" t="t" r="r" b="b"/>
              <a:pathLst>
                <a:path w="6155" h="5026" extrusionOk="0">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91"/>
            <p:cNvSpPr/>
            <p:nvPr/>
          </p:nvSpPr>
          <p:spPr>
            <a:xfrm>
              <a:off x="6789847" y="3965013"/>
              <a:ext cx="40217" cy="35999"/>
            </a:xfrm>
            <a:custGeom>
              <a:avLst/>
              <a:gdLst/>
              <a:ahLst/>
              <a:cxnLst/>
              <a:rect l="l" t="t" r="r" b="b"/>
              <a:pathLst>
                <a:path w="1535" h="1374" extrusionOk="0">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91"/>
            <p:cNvSpPr/>
            <p:nvPr/>
          </p:nvSpPr>
          <p:spPr>
            <a:xfrm>
              <a:off x="6789847" y="3969782"/>
              <a:ext cx="40217" cy="19598"/>
            </a:xfrm>
            <a:custGeom>
              <a:avLst/>
              <a:gdLst/>
              <a:ahLst/>
              <a:cxnLst/>
              <a:rect l="l" t="t" r="r" b="b"/>
              <a:pathLst>
                <a:path w="1535" h="748" extrusionOk="0">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91"/>
            <p:cNvSpPr/>
            <p:nvPr/>
          </p:nvSpPr>
          <p:spPr>
            <a:xfrm>
              <a:off x="6760477" y="3866318"/>
              <a:ext cx="99219" cy="113525"/>
            </a:xfrm>
            <a:custGeom>
              <a:avLst/>
              <a:gdLst/>
              <a:ahLst/>
              <a:cxnLst/>
              <a:rect l="l" t="t" r="r" b="b"/>
              <a:pathLst>
                <a:path w="3787" h="4333" extrusionOk="0">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91"/>
            <p:cNvSpPr/>
            <p:nvPr/>
          </p:nvSpPr>
          <p:spPr>
            <a:xfrm>
              <a:off x="6777297" y="3866318"/>
              <a:ext cx="82163" cy="109752"/>
            </a:xfrm>
            <a:custGeom>
              <a:avLst/>
              <a:gdLst/>
              <a:ahLst/>
              <a:cxnLst/>
              <a:rect l="l" t="t" r="r" b="b"/>
              <a:pathLst>
                <a:path w="3136" h="4189" extrusionOk="0">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6" name="Google Shape;9446;p91"/>
          <p:cNvGrpSpPr/>
          <p:nvPr/>
        </p:nvGrpSpPr>
        <p:grpSpPr>
          <a:xfrm>
            <a:off x="7513884" y="2448269"/>
            <a:ext cx="363184" cy="338792"/>
            <a:chOff x="7513884" y="2448269"/>
            <a:chExt cx="363184" cy="338792"/>
          </a:xfrm>
        </p:grpSpPr>
        <p:sp>
          <p:nvSpPr>
            <p:cNvPr id="9447" name="Google Shape;9447;p91"/>
            <p:cNvSpPr/>
            <p:nvPr/>
          </p:nvSpPr>
          <p:spPr>
            <a:xfrm>
              <a:off x="7666316" y="2448269"/>
              <a:ext cx="210753" cy="206954"/>
            </a:xfrm>
            <a:custGeom>
              <a:avLst/>
              <a:gdLst/>
              <a:ahLst/>
              <a:cxnLst/>
              <a:rect l="l" t="t" r="r" b="b"/>
              <a:pathLst>
                <a:path w="8044" h="7899" extrusionOk="0">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91"/>
            <p:cNvSpPr/>
            <p:nvPr/>
          </p:nvSpPr>
          <p:spPr>
            <a:xfrm>
              <a:off x="7691442" y="2471482"/>
              <a:ext cx="185627" cy="183741"/>
            </a:xfrm>
            <a:custGeom>
              <a:avLst/>
              <a:gdLst/>
              <a:ahLst/>
              <a:cxnLst/>
              <a:rect l="l" t="t" r="r" b="b"/>
              <a:pathLst>
                <a:path w="7085" h="7013" extrusionOk="0">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91"/>
            <p:cNvSpPr/>
            <p:nvPr/>
          </p:nvSpPr>
          <p:spPr>
            <a:xfrm>
              <a:off x="7755972" y="2483298"/>
              <a:ext cx="84416" cy="84154"/>
            </a:xfrm>
            <a:custGeom>
              <a:avLst/>
              <a:gdLst/>
              <a:ahLst/>
              <a:cxnLst/>
              <a:rect l="l" t="t" r="r" b="b"/>
              <a:pathLst>
                <a:path w="3222" h="3212" extrusionOk="0">
                  <a:moveTo>
                    <a:pt x="624" y="0"/>
                  </a:moveTo>
                  <a:lnTo>
                    <a:pt x="1" y="614"/>
                  </a:lnTo>
                  <a:lnTo>
                    <a:pt x="2599" y="3212"/>
                  </a:lnTo>
                  <a:lnTo>
                    <a:pt x="3222" y="2589"/>
                  </a:lnTo>
                  <a:lnTo>
                    <a:pt x="624"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91"/>
            <p:cNvSpPr/>
            <p:nvPr/>
          </p:nvSpPr>
          <p:spPr>
            <a:xfrm>
              <a:off x="7800931" y="2528258"/>
              <a:ext cx="39457" cy="39195"/>
            </a:xfrm>
            <a:custGeom>
              <a:avLst/>
              <a:gdLst/>
              <a:ahLst/>
              <a:cxnLst/>
              <a:rect l="l" t="t" r="r" b="b"/>
              <a:pathLst>
                <a:path w="1506" h="1496" extrusionOk="0">
                  <a:moveTo>
                    <a:pt x="614" y="0"/>
                  </a:moveTo>
                  <a:lnTo>
                    <a:pt x="1" y="614"/>
                  </a:lnTo>
                  <a:lnTo>
                    <a:pt x="883" y="1496"/>
                  </a:lnTo>
                  <a:lnTo>
                    <a:pt x="1506" y="882"/>
                  </a:lnTo>
                  <a:lnTo>
                    <a:pt x="61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91"/>
            <p:cNvSpPr/>
            <p:nvPr/>
          </p:nvSpPr>
          <p:spPr>
            <a:xfrm>
              <a:off x="7513884" y="2611888"/>
              <a:ext cx="195662" cy="175068"/>
            </a:xfrm>
            <a:custGeom>
              <a:avLst/>
              <a:gdLst/>
              <a:ahLst/>
              <a:cxnLst/>
              <a:rect l="l" t="t" r="r" b="b"/>
              <a:pathLst>
                <a:path w="7468" h="6682" extrusionOk="0">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91"/>
            <p:cNvSpPr/>
            <p:nvPr/>
          </p:nvSpPr>
          <p:spPr>
            <a:xfrm>
              <a:off x="7513884" y="2626691"/>
              <a:ext cx="195426" cy="160370"/>
            </a:xfrm>
            <a:custGeom>
              <a:avLst/>
              <a:gdLst/>
              <a:ahLst/>
              <a:cxnLst/>
              <a:rect l="l" t="t" r="r" b="b"/>
              <a:pathLst>
                <a:path w="7459" h="6121" extrusionOk="0">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3" name="Google Shape;9453;p91"/>
          <p:cNvGrpSpPr/>
          <p:nvPr/>
        </p:nvGrpSpPr>
        <p:grpSpPr>
          <a:xfrm>
            <a:off x="5777767" y="3804826"/>
            <a:ext cx="258699" cy="362136"/>
            <a:chOff x="5777767" y="3804826"/>
            <a:chExt cx="258699" cy="362136"/>
          </a:xfrm>
        </p:grpSpPr>
        <p:sp>
          <p:nvSpPr>
            <p:cNvPr id="9454" name="Google Shape;9454;p91"/>
            <p:cNvSpPr/>
            <p:nvPr/>
          </p:nvSpPr>
          <p:spPr>
            <a:xfrm>
              <a:off x="5777767" y="3804826"/>
              <a:ext cx="258699" cy="362136"/>
            </a:xfrm>
            <a:custGeom>
              <a:avLst/>
              <a:gdLst/>
              <a:ahLst/>
              <a:cxnLst/>
              <a:rect l="l" t="t" r="r" b="b"/>
              <a:pathLst>
                <a:path w="9874" h="13822" extrusionOk="0">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91"/>
            <p:cNvSpPr/>
            <p:nvPr/>
          </p:nvSpPr>
          <p:spPr>
            <a:xfrm>
              <a:off x="5820211" y="3822852"/>
              <a:ext cx="216255" cy="344085"/>
            </a:xfrm>
            <a:custGeom>
              <a:avLst/>
              <a:gdLst/>
              <a:ahLst/>
              <a:cxnLst/>
              <a:rect l="l" t="t" r="r" b="b"/>
              <a:pathLst>
                <a:path w="8254" h="13133" extrusionOk="0">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91"/>
            <p:cNvSpPr/>
            <p:nvPr/>
          </p:nvSpPr>
          <p:spPr>
            <a:xfrm>
              <a:off x="5841067" y="3853427"/>
              <a:ext cx="154973" cy="205775"/>
            </a:xfrm>
            <a:custGeom>
              <a:avLst/>
              <a:gdLst/>
              <a:ahLst/>
              <a:cxnLst/>
              <a:rect l="l" t="t" r="r" b="b"/>
              <a:pathLst>
                <a:path w="5915" h="7854" extrusionOk="0">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7" name="Google Shape;9457;p91"/>
          <p:cNvGrpSpPr/>
          <p:nvPr/>
        </p:nvGrpSpPr>
        <p:grpSpPr>
          <a:xfrm>
            <a:off x="7953101" y="2436584"/>
            <a:ext cx="361691" cy="362163"/>
            <a:chOff x="7953101" y="2436584"/>
            <a:chExt cx="361691" cy="362163"/>
          </a:xfrm>
        </p:grpSpPr>
        <p:sp>
          <p:nvSpPr>
            <p:cNvPr id="9458" name="Google Shape;9458;p91"/>
            <p:cNvSpPr/>
            <p:nvPr/>
          </p:nvSpPr>
          <p:spPr>
            <a:xfrm>
              <a:off x="7960673" y="2452906"/>
              <a:ext cx="304392" cy="345840"/>
            </a:xfrm>
            <a:custGeom>
              <a:avLst/>
              <a:gdLst/>
              <a:ahLst/>
              <a:cxnLst/>
              <a:rect l="l" t="t" r="r" b="b"/>
              <a:pathLst>
                <a:path w="11618" h="13200" extrusionOk="0">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91"/>
            <p:cNvSpPr/>
            <p:nvPr/>
          </p:nvSpPr>
          <p:spPr>
            <a:xfrm>
              <a:off x="8012156" y="2436846"/>
              <a:ext cx="40453" cy="46977"/>
            </a:xfrm>
            <a:custGeom>
              <a:avLst/>
              <a:gdLst/>
              <a:ahLst/>
              <a:cxnLst/>
              <a:rect l="l" t="t" r="r" b="b"/>
              <a:pathLst>
                <a:path w="1544" h="1793" extrusionOk="0">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91"/>
            <p:cNvSpPr/>
            <p:nvPr/>
          </p:nvSpPr>
          <p:spPr>
            <a:xfrm>
              <a:off x="8012156" y="2436584"/>
              <a:ext cx="23108" cy="47239"/>
            </a:xfrm>
            <a:custGeom>
              <a:avLst/>
              <a:gdLst/>
              <a:ahLst/>
              <a:cxnLst/>
              <a:rect l="l" t="t" r="r" b="b"/>
              <a:pathLst>
                <a:path w="882" h="1803" extrusionOk="0">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91"/>
            <p:cNvSpPr/>
            <p:nvPr/>
          </p:nvSpPr>
          <p:spPr>
            <a:xfrm>
              <a:off x="8098773" y="2436846"/>
              <a:ext cx="40479" cy="46977"/>
            </a:xfrm>
            <a:custGeom>
              <a:avLst/>
              <a:gdLst/>
              <a:ahLst/>
              <a:cxnLst/>
              <a:rect l="l" t="t" r="r" b="b"/>
              <a:pathLst>
                <a:path w="1545" h="1793" extrusionOk="0">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91"/>
            <p:cNvSpPr/>
            <p:nvPr/>
          </p:nvSpPr>
          <p:spPr>
            <a:xfrm>
              <a:off x="8116117" y="2436584"/>
              <a:ext cx="23135" cy="47239"/>
            </a:xfrm>
            <a:custGeom>
              <a:avLst/>
              <a:gdLst/>
              <a:ahLst/>
              <a:cxnLst/>
              <a:rect l="l" t="t" r="r" b="b"/>
              <a:pathLst>
                <a:path w="883" h="1803" extrusionOk="0">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91"/>
            <p:cNvSpPr/>
            <p:nvPr/>
          </p:nvSpPr>
          <p:spPr>
            <a:xfrm>
              <a:off x="8204254" y="2591085"/>
              <a:ext cx="108023" cy="102940"/>
            </a:xfrm>
            <a:custGeom>
              <a:avLst/>
              <a:gdLst/>
              <a:ahLst/>
              <a:cxnLst/>
              <a:rect l="l" t="t" r="r" b="b"/>
              <a:pathLst>
                <a:path w="4123" h="3929" extrusionOk="0">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91"/>
            <p:cNvSpPr/>
            <p:nvPr/>
          </p:nvSpPr>
          <p:spPr>
            <a:xfrm>
              <a:off x="8244183" y="2591085"/>
              <a:ext cx="70609" cy="102992"/>
            </a:xfrm>
            <a:custGeom>
              <a:avLst/>
              <a:gdLst/>
              <a:ahLst/>
              <a:cxnLst/>
              <a:rect l="l" t="t" r="r" b="b"/>
              <a:pathLst>
                <a:path w="2695" h="3931" extrusionOk="0">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91"/>
            <p:cNvSpPr/>
            <p:nvPr/>
          </p:nvSpPr>
          <p:spPr>
            <a:xfrm>
              <a:off x="8234646" y="2624936"/>
              <a:ext cx="40977" cy="35291"/>
            </a:xfrm>
            <a:custGeom>
              <a:avLst/>
              <a:gdLst/>
              <a:ahLst/>
              <a:cxnLst/>
              <a:rect l="l" t="t" r="r" b="b"/>
              <a:pathLst>
                <a:path w="1564" h="1347" extrusionOk="0">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91"/>
            <p:cNvSpPr/>
            <p:nvPr/>
          </p:nvSpPr>
          <p:spPr>
            <a:xfrm>
              <a:off x="7953101" y="2520214"/>
              <a:ext cx="244446" cy="184867"/>
            </a:xfrm>
            <a:custGeom>
              <a:avLst/>
              <a:gdLst/>
              <a:ahLst/>
              <a:cxnLst/>
              <a:rect l="l" t="t" r="r" b="b"/>
              <a:pathLst>
                <a:path w="9330" h="7056" extrusionOk="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7" name="Google Shape;9467;p91"/>
          <p:cNvGrpSpPr/>
          <p:nvPr/>
        </p:nvGrpSpPr>
        <p:grpSpPr>
          <a:xfrm>
            <a:off x="4859353" y="3355130"/>
            <a:ext cx="373481" cy="362267"/>
            <a:chOff x="4859353" y="3355130"/>
            <a:chExt cx="373481" cy="362267"/>
          </a:xfrm>
        </p:grpSpPr>
        <p:sp>
          <p:nvSpPr>
            <p:cNvPr id="9468" name="Google Shape;9468;p91"/>
            <p:cNvSpPr/>
            <p:nvPr/>
          </p:nvSpPr>
          <p:spPr>
            <a:xfrm>
              <a:off x="4859353" y="3355130"/>
              <a:ext cx="373219" cy="362005"/>
            </a:xfrm>
            <a:custGeom>
              <a:avLst/>
              <a:gdLst/>
              <a:ahLst/>
              <a:cxnLst/>
              <a:rect l="l" t="t" r="r" b="b"/>
              <a:pathLst>
                <a:path w="14245" h="13817" extrusionOk="0">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91"/>
            <p:cNvSpPr/>
            <p:nvPr/>
          </p:nvSpPr>
          <p:spPr>
            <a:xfrm>
              <a:off x="4868418" y="3388142"/>
              <a:ext cx="364154" cy="329255"/>
            </a:xfrm>
            <a:custGeom>
              <a:avLst/>
              <a:gdLst/>
              <a:ahLst/>
              <a:cxnLst/>
              <a:rect l="l" t="t" r="r" b="b"/>
              <a:pathLst>
                <a:path w="13899" h="12567" extrusionOk="0">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91"/>
            <p:cNvSpPr/>
            <p:nvPr/>
          </p:nvSpPr>
          <p:spPr>
            <a:xfrm>
              <a:off x="4969497" y="3355627"/>
              <a:ext cx="263336" cy="251415"/>
            </a:xfrm>
            <a:custGeom>
              <a:avLst/>
              <a:gdLst/>
              <a:ahLst/>
              <a:cxnLst/>
              <a:rect l="l" t="t" r="r" b="b"/>
              <a:pathLst>
                <a:path w="10051" h="9596" extrusionOk="0">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91"/>
            <p:cNvSpPr/>
            <p:nvPr/>
          </p:nvSpPr>
          <p:spPr>
            <a:xfrm>
              <a:off x="5178809" y="3364038"/>
              <a:ext cx="12078" cy="12078"/>
            </a:xfrm>
            <a:custGeom>
              <a:avLst/>
              <a:gdLst/>
              <a:ahLst/>
              <a:cxnLst/>
              <a:rect l="l" t="t" r="r" b="b"/>
              <a:pathLst>
                <a:path w="461" h="461" extrusionOk="0">
                  <a:moveTo>
                    <a:pt x="461" y="460"/>
                  </a:moveTo>
                  <a:lnTo>
                    <a:pt x="1" y="0"/>
                  </a:ln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91"/>
            <p:cNvSpPr/>
            <p:nvPr/>
          </p:nvSpPr>
          <p:spPr>
            <a:xfrm>
              <a:off x="4983934" y="3388142"/>
              <a:ext cx="248900" cy="218849"/>
            </a:xfrm>
            <a:custGeom>
              <a:avLst/>
              <a:gdLst/>
              <a:ahLst/>
              <a:cxnLst/>
              <a:rect l="l" t="t" r="r" b="b"/>
              <a:pathLst>
                <a:path w="9500" h="8353" extrusionOk="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91"/>
            <p:cNvSpPr/>
            <p:nvPr/>
          </p:nvSpPr>
          <p:spPr>
            <a:xfrm>
              <a:off x="4865641" y="3654098"/>
              <a:ext cx="65579" cy="63299"/>
            </a:xfrm>
            <a:custGeom>
              <a:avLst/>
              <a:gdLst/>
              <a:ahLst/>
              <a:cxnLst/>
              <a:rect l="l" t="t" r="r" b="b"/>
              <a:pathLst>
                <a:path w="2503" h="2416" extrusionOk="0">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91"/>
            <p:cNvSpPr/>
            <p:nvPr/>
          </p:nvSpPr>
          <p:spPr>
            <a:xfrm>
              <a:off x="4868156" y="3668665"/>
              <a:ext cx="63063" cy="48732"/>
            </a:xfrm>
            <a:custGeom>
              <a:avLst/>
              <a:gdLst/>
              <a:ahLst/>
              <a:cxnLst/>
              <a:rect l="l" t="t" r="r" b="b"/>
              <a:pathLst>
                <a:path w="2407" h="1860" extrusionOk="0">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91"/>
            <p:cNvSpPr/>
            <p:nvPr/>
          </p:nvSpPr>
          <p:spPr>
            <a:xfrm>
              <a:off x="5010160" y="3403076"/>
              <a:ext cx="178527" cy="165689"/>
            </a:xfrm>
            <a:custGeom>
              <a:avLst/>
              <a:gdLst/>
              <a:ahLst/>
              <a:cxnLst/>
              <a:rect l="l" t="t" r="r" b="b"/>
              <a:pathLst>
                <a:path w="6814" h="6324" extrusionOk="0">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91"/>
            <p:cNvSpPr/>
            <p:nvPr/>
          </p:nvSpPr>
          <p:spPr>
            <a:xfrm>
              <a:off x="5115274" y="3375592"/>
              <a:ext cx="27143" cy="26200"/>
            </a:xfrm>
            <a:custGeom>
              <a:avLst/>
              <a:gdLst/>
              <a:ahLst/>
              <a:cxnLst/>
              <a:rect l="l" t="t" r="r" b="b"/>
              <a:pathLst>
                <a:path w="1036" h="1000" extrusionOk="0">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91"/>
            <p:cNvSpPr/>
            <p:nvPr/>
          </p:nvSpPr>
          <p:spPr>
            <a:xfrm>
              <a:off x="5094681" y="3396185"/>
              <a:ext cx="27143" cy="26200"/>
            </a:xfrm>
            <a:custGeom>
              <a:avLst/>
              <a:gdLst/>
              <a:ahLst/>
              <a:cxnLst/>
              <a:rect l="l" t="t" r="r" b="b"/>
              <a:pathLst>
                <a:path w="1036" h="1000" extrusionOk="0">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91"/>
            <p:cNvSpPr/>
            <p:nvPr/>
          </p:nvSpPr>
          <p:spPr>
            <a:xfrm>
              <a:off x="5074088" y="3416778"/>
              <a:ext cx="29344" cy="26357"/>
            </a:xfrm>
            <a:custGeom>
              <a:avLst/>
              <a:gdLst/>
              <a:ahLst/>
              <a:cxnLst/>
              <a:rect l="l" t="t" r="r" b="b"/>
              <a:pathLst>
                <a:path w="1120" h="1006" extrusionOk="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91"/>
            <p:cNvSpPr/>
            <p:nvPr/>
          </p:nvSpPr>
          <p:spPr>
            <a:xfrm>
              <a:off x="5053495" y="3437371"/>
              <a:ext cx="26907" cy="26200"/>
            </a:xfrm>
            <a:custGeom>
              <a:avLst/>
              <a:gdLst/>
              <a:ahLst/>
              <a:cxnLst/>
              <a:rect l="l" t="t" r="r" b="b"/>
              <a:pathLst>
                <a:path w="1027" h="1000" extrusionOk="0">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91"/>
            <p:cNvSpPr/>
            <p:nvPr/>
          </p:nvSpPr>
          <p:spPr>
            <a:xfrm>
              <a:off x="5032901" y="3457965"/>
              <a:ext cx="26907" cy="26200"/>
            </a:xfrm>
            <a:custGeom>
              <a:avLst/>
              <a:gdLst/>
              <a:ahLst/>
              <a:cxnLst/>
              <a:rect l="l" t="t" r="r" b="b"/>
              <a:pathLst>
                <a:path w="1027" h="1000" extrusionOk="0">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91"/>
            <p:cNvSpPr/>
            <p:nvPr/>
          </p:nvSpPr>
          <p:spPr>
            <a:xfrm>
              <a:off x="5013304" y="3478794"/>
              <a:ext cx="25912" cy="26148"/>
            </a:xfrm>
            <a:custGeom>
              <a:avLst/>
              <a:gdLst/>
              <a:ahLst/>
              <a:cxnLst/>
              <a:rect l="l" t="t" r="r" b="b"/>
              <a:pathLst>
                <a:path w="989" h="998" extrusionOk="0">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2" name="Google Shape;9482;p91"/>
          <p:cNvGrpSpPr/>
          <p:nvPr/>
        </p:nvGrpSpPr>
        <p:grpSpPr>
          <a:xfrm>
            <a:off x="6637678" y="1500982"/>
            <a:ext cx="378721" cy="362005"/>
            <a:chOff x="6637678" y="1500982"/>
            <a:chExt cx="378721" cy="362005"/>
          </a:xfrm>
        </p:grpSpPr>
        <p:sp>
          <p:nvSpPr>
            <p:cNvPr id="9483" name="Google Shape;9483;p91"/>
            <p:cNvSpPr/>
            <p:nvPr/>
          </p:nvSpPr>
          <p:spPr>
            <a:xfrm>
              <a:off x="6637678" y="1500982"/>
              <a:ext cx="377725" cy="361717"/>
            </a:xfrm>
            <a:custGeom>
              <a:avLst/>
              <a:gdLst/>
              <a:ahLst/>
              <a:cxnLst/>
              <a:rect l="l" t="t" r="r" b="b"/>
              <a:pathLst>
                <a:path w="14417" h="13806" extrusionOk="0">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91"/>
            <p:cNvSpPr/>
            <p:nvPr/>
          </p:nvSpPr>
          <p:spPr>
            <a:xfrm>
              <a:off x="6696680" y="1551338"/>
              <a:ext cx="260218" cy="260454"/>
            </a:xfrm>
            <a:custGeom>
              <a:avLst/>
              <a:gdLst/>
              <a:ahLst/>
              <a:cxnLst/>
              <a:rect l="l" t="t" r="r" b="b"/>
              <a:pathLst>
                <a:path w="9932" h="9941" extrusionOk="0">
                  <a:moveTo>
                    <a:pt x="5464" y="0"/>
                  </a:moveTo>
                  <a:lnTo>
                    <a:pt x="1" y="5464"/>
                  </a:lnTo>
                  <a:lnTo>
                    <a:pt x="4468" y="9940"/>
                  </a:lnTo>
                  <a:lnTo>
                    <a:pt x="9931" y="4477"/>
                  </a:lnTo>
                  <a:lnTo>
                    <a:pt x="5464"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91"/>
            <p:cNvSpPr/>
            <p:nvPr/>
          </p:nvSpPr>
          <p:spPr>
            <a:xfrm>
              <a:off x="6638175" y="1500982"/>
              <a:ext cx="377725" cy="361717"/>
            </a:xfrm>
            <a:custGeom>
              <a:avLst/>
              <a:gdLst/>
              <a:ahLst/>
              <a:cxnLst/>
              <a:rect l="l" t="t" r="r" b="b"/>
              <a:pathLst>
                <a:path w="14417" h="13806" extrusionOk="0">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91"/>
            <p:cNvSpPr/>
            <p:nvPr/>
          </p:nvSpPr>
          <p:spPr>
            <a:xfrm>
              <a:off x="6842090" y="1696748"/>
              <a:ext cx="174309" cy="166239"/>
            </a:xfrm>
            <a:custGeom>
              <a:avLst/>
              <a:gdLst/>
              <a:ahLst/>
              <a:cxnLst/>
              <a:rect l="l" t="t" r="r" b="b"/>
              <a:pathLst>
                <a:path w="6653" h="6345" extrusionOk="0">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91"/>
            <p:cNvSpPr/>
            <p:nvPr/>
          </p:nvSpPr>
          <p:spPr>
            <a:xfrm>
              <a:off x="6752931" y="1608847"/>
              <a:ext cx="146458" cy="144179"/>
            </a:xfrm>
            <a:custGeom>
              <a:avLst/>
              <a:gdLst/>
              <a:ahLst/>
              <a:cxnLst/>
              <a:rect l="l" t="t" r="r" b="b"/>
              <a:pathLst>
                <a:path w="5590" h="5503" extrusionOk="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91"/>
            <p:cNvSpPr/>
            <p:nvPr/>
          </p:nvSpPr>
          <p:spPr>
            <a:xfrm>
              <a:off x="6797393" y="1608847"/>
              <a:ext cx="101735" cy="144414"/>
            </a:xfrm>
            <a:custGeom>
              <a:avLst/>
              <a:gdLst/>
              <a:ahLst/>
              <a:cxnLst/>
              <a:rect l="l" t="t" r="r" b="b"/>
              <a:pathLst>
                <a:path w="3883" h="5512" extrusionOk="0">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91"/>
            <p:cNvSpPr/>
            <p:nvPr/>
          </p:nvSpPr>
          <p:spPr>
            <a:xfrm>
              <a:off x="6697309" y="1620087"/>
              <a:ext cx="22270" cy="18654"/>
            </a:xfrm>
            <a:custGeom>
              <a:avLst/>
              <a:gdLst/>
              <a:ahLst/>
              <a:cxnLst/>
              <a:rect l="l" t="t" r="r" b="b"/>
              <a:pathLst>
                <a:path w="850" h="712" extrusionOk="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91"/>
            <p:cNvSpPr/>
            <p:nvPr/>
          </p:nvSpPr>
          <p:spPr>
            <a:xfrm>
              <a:off x="6690995" y="1582123"/>
              <a:ext cx="22296" cy="18707"/>
            </a:xfrm>
            <a:custGeom>
              <a:avLst/>
              <a:gdLst/>
              <a:ahLst/>
              <a:cxnLst/>
              <a:rect l="l" t="t" r="r" b="b"/>
              <a:pathLst>
                <a:path w="851" h="714" extrusionOk="0">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91"/>
            <p:cNvSpPr/>
            <p:nvPr/>
          </p:nvSpPr>
          <p:spPr>
            <a:xfrm>
              <a:off x="6724190" y="1548771"/>
              <a:ext cx="22244" cy="18654"/>
            </a:xfrm>
            <a:custGeom>
              <a:avLst/>
              <a:gdLst/>
              <a:ahLst/>
              <a:cxnLst/>
              <a:rect l="l" t="t" r="r" b="b"/>
              <a:pathLst>
                <a:path w="849" h="712" extrusionOk="0">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91"/>
            <p:cNvSpPr/>
            <p:nvPr/>
          </p:nvSpPr>
          <p:spPr>
            <a:xfrm>
              <a:off x="6729902" y="1587782"/>
              <a:ext cx="22322" cy="18576"/>
            </a:xfrm>
            <a:custGeom>
              <a:avLst/>
              <a:gdLst/>
              <a:ahLst/>
              <a:cxnLst/>
              <a:rect l="l" t="t" r="r" b="b"/>
              <a:pathLst>
                <a:path w="852" h="709" extrusionOk="0">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91"/>
            <p:cNvSpPr/>
            <p:nvPr/>
          </p:nvSpPr>
          <p:spPr>
            <a:xfrm>
              <a:off x="6762285" y="1555137"/>
              <a:ext cx="22322" cy="18812"/>
            </a:xfrm>
            <a:custGeom>
              <a:avLst/>
              <a:gdLst/>
              <a:ahLst/>
              <a:cxnLst/>
              <a:rect l="l" t="t" r="r" b="b"/>
              <a:pathLst>
                <a:path w="852" h="718" extrusionOk="0">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91"/>
            <p:cNvSpPr/>
            <p:nvPr/>
          </p:nvSpPr>
          <p:spPr>
            <a:xfrm>
              <a:off x="6866508" y="1789208"/>
              <a:ext cx="22322" cy="18812"/>
            </a:xfrm>
            <a:custGeom>
              <a:avLst/>
              <a:gdLst/>
              <a:ahLst/>
              <a:cxnLst/>
              <a:rect l="l" t="t" r="r" b="b"/>
              <a:pathLst>
                <a:path w="852" h="718" extrusionOk="0">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91"/>
            <p:cNvSpPr/>
            <p:nvPr/>
          </p:nvSpPr>
          <p:spPr>
            <a:xfrm>
              <a:off x="6903450" y="1794998"/>
              <a:ext cx="23554" cy="19309"/>
            </a:xfrm>
            <a:custGeom>
              <a:avLst/>
              <a:gdLst/>
              <a:ahLst/>
              <a:cxnLst/>
              <a:rect l="l" t="t" r="r" b="b"/>
              <a:pathLst>
                <a:path w="899" h="737" extrusionOk="0">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91"/>
            <p:cNvSpPr/>
            <p:nvPr/>
          </p:nvSpPr>
          <p:spPr>
            <a:xfrm>
              <a:off x="6937877" y="1762432"/>
              <a:ext cx="22270" cy="18707"/>
            </a:xfrm>
            <a:custGeom>
              <a:avLst/>
              <a:gdLst/>
              <a:ahLst/>
              <a:cxnLst/>
              <a:rect l="l" t="t" r="r" b="b"/>
              <a:pathLst>
                <a:path w="850" h="714" extrusionOk="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91"/>
            <p:cNvSpPr/>
            <p:nvPr/>
          </p:nvSpPr>
          <p:spPr>
            <a:xfrm>
              <a:off x="6898970" y="1756799"/>
              <a:ext cx="22270" cy="18812"/>
            </a:xfrm>
            <a:custGeom>
              <a:avLst/>
              <a:gdLst/>
              <a:ahLst/>
              <a:cxnLst/>
              <a:rect l="l" t="t" r="r" b="b"/>
              <a:pathLst>
                <a:path w="850" h="718" extrusionOk="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91"/>
            <p:cNvSpPr/>
            <p:nvPr/>
          </p:nvSpPr>
          <p:spPr>
            <a:xfrm>
              <a:off x="6931380" y="1724311"/>
              <a:ext cx="22506" cy="18654"/>
            </a:xfrm>
            <a:custGeom>
              <a:avLst/>
              <a:gdLst/>
              <a:ahLst/>
              <a:cxnLst/>
              <a:rect l="l" t="t" r="r" b="b"/>
              <a:pathLst>
                <a:path w="859" h="712" extrusionOk="0">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9" name="Google Shape;9499;p91"/>
          <p:cNvGrpSpPr/>
          <p:nvPr/>
        </p:nvGrpSpPr>
        <p:grpSpPr>
          <a:xfrm>
            <a:off x="5827993" y="3355496"/>
            <a:ext cx="223041" cy="362163"/>
            <a:chOff x="5827993" y="3355496"/>
            <a:chExt cx="223041" cy="362163"/>
          </a:xfrm>
        </p:grpSpPr>
        <p:sp>
          <p:nvSpPr>
            <p:cNvPr id="9500" name="Google Shape;9500;p91"/>
            <p:cNvSpPr/>
            <p:nvPr/>
          </p:nvSpPr>
          <p:spPr>
            <a:xfrm>
              <a:off x="5827993" y="3448664"/>
              <a:ext cx="223041" cy="268995"/>
            </a:xfrm>
            <a:custGeom>
              <a:avLst/>
              <a:gdLst/>
              <a:ahLst/>
              <a:cxnLst/>
              <a:rect l="l" t="t" r="r" b="b"/>
              <a:pathLst>
                <a:path w="8513" h="10267" extrusionOk="0">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91"/>
            <p:cNvSpPr/>
            <p:nvPr/>
          </p:nvSpPr>
          <p:spPr>
            <a:xfrm>
              <a:off x="5989987" y="3448664"/>
              <a:ext cx="60810" cy="268733"/>
            </a:xfrm>
            <a:custGeom>
              <a:avLst/>
              <a:gdLst/>
              <a:ahLst/>
              <a:cxnLst/>
              <a:rect l="l" t="t" r="r" b="b"/>
              <a:pathLst>
                <a:path w="2321" h="10257" extrusionOk="0">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91"/>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91"/>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91"/>
            <p:cNvSpPr/>
            <p:nvPr/>
          </p:nvSpPr>
          <p:spPr>
            <a:xfrm>
              <a:off x="5963630" y="3424560"/>
              <a:ext cx="36942" cy="24130"/>
            </a:xfrm>
            <a:custGeom>
              <a:avLst/>
              <a:gdLst/>
              <a:ahLst/>
              <a:cxnLst/>
              <a:rect l="l" t="t" r="r" b="b"/>
              <a:pathLst>
                <a:path w="1410" h="921" extrusionOk="0">
                  <a:moveTo>
                    <a:pt x="0" y="0"/>
                  </a:moveTo>
                  <a:lnTo>
                    <a:pt x="0" y="921"/>
                  </a:lnTo>
                  <a:lnTo>
                    <a:pt x="1409" y="921"/>
                  </a:lnTo>
                  <a:lnTo>
                    <a:pt x="140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91"/>
            <p:cNvSpPr/>
            <p:nvPr/>
          </p:nvSpPr>
          <p:spPr>
            <a:xfrm>
              <a:off x="5852857" y="3355496"/>
              <a:ext cx="172815" cy="69089"/>
            </a:xfrm>
            <a:custGeom>
              <a:avLst/>
              <a:gdLst/>
              <a:ahLst/>
              <a:cxnLst/>
              <a:rect l="l" t="t" r="r" b="b"/>
              <a:pathLst>
                <a:path w="6596" h="2637" extrusionOk="0">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91"/>
            <p:cNvSpPr/>
            <p:nvPr/>
          </p:nvSpPr>
          <p:spPr>
            <a:xfrm>
              <a:off x="5981708" y="3355496"/>
              <a:ext cx="43964" cy="69089"/>
            </a:xfrm>
            <a:custGeom>
              <a:avLst/>
              <a:gdLst/>
              <a:ahLst/>
              <a:cxnLst/>
              <a:rect l="l" t="t" r="r" b="b"/>
              <a:pathLst>
                <a:path w="1678" h="2637" extrusionOk="0">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91"/>
            <p:cNvSpPr/>
            <p:nvPr/>
          </p:nvSpPr>
          <p:spPr>
            <a:xfrm>
              <a:off x="5862917" y="3488854"/>
              <a:ext cx="152720" cy="188378"/>
            </a:xfrm>
            <a:custGeom>
              <a:avLst/>
              <a:gdLst/>
              <a:ahLst/>
              <a:cxnLst/>
              <a:rect l="l" t="t" r="r" b="b"/>
              <a:pathLst>
                <a:path w="5829" h="7190" extrusionOk="0">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91"/>
            <p:cNvSpPr/>
            <p:nvPr/>
          </p:nvSpPr>
          <p:spPr>
            <a:xfrm>
              <a:off x="5971412" y="3488854"/>
              <a:ext cx="44226" cy="188614"/>
            </a:xfrm>
            <a:custGeom>
              <a:avLst/>
              <a:gdLst/>
              <a:ahLst/>
              <a:cxnLst/>
              <a:rect l="l" t="t" r="r" b="b"/>
              <a:pathLst>
                <a:path w="1688" h="7199" extrusionOk="0">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91"/>
            <p:cNvSpPr/>
            <p:nvPr/>
          </p:nvSpPr>
          <p:spPr>
            <a:xfrm>
              <a:off x="5869939" y="3531036"/>
              <a:ext cx="121568" cy="104197"/>
            </a:xfrm>
            <a:custGeom>
              <a:avLst/>
              <a:gdLst/>
              <a:ahLst/>
              <a:cxnLst/>
              <a:rect l="l" t="t" r="r" b="b"/>
              <a:pathLst>
                <a:path w="4640" h="3977" extrusionOk="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91"/>
            <p:cNvSpPr/>
            <p:nvPr/>
          </p:nvSpPr>
          <p:spPr>
            <a:xfrm>
              <a:off x="5894043" y="3538058"/>
              <a:ext cx="106529" cy="97202"/>
            </a:xfrm>
            <a:custGeom>
              <a:avLst/>
              <a:gdLst/>
              <a:ahLst/>
              <a:cxnLst/>
              <a:rect l="l" t="t" r="r" b="b"/>
              <a:pathLst>
                <a:path w="4066" h="3710" extrusionOk="0">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91"/>
            <p:cNvSpPr/>
            <p:nvPr/>
          </p:nvSpPr>
          <p:spPr>
            <a:xfrm>
              <a:off x="5905597" y="3551813"/>
              <a:ext cx="67334" cy="62513"/>
            </a:xfrm>
            <a:custGeom>
              <a:avLst/>
              <a:gdLst/>
              <a:ahLst/>
              <a:cxnLst/>
              <a:rect l="l" t="t" r="r" b="b"/>
              <a:pathLst>
                <a:path w="2570" h="2386" extrusionOk="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91"/>
            <p:cNvSpPr/>
            <p:nvPr/>
          </p:nvSpPr>
          <p:spPr>
            <a:xfrm>
              <a:off x="5887781" y="3355496"/>
              <a:ext cx="14593" cy="69089"/>
            </a:xfrm>
            <a:custGeom>
              <a:avLst/>
              <a:gdLst/>
              <a:ahLst/>
              <a:cxnLst/>
              <a:rect l="l" t="t" r="r" b="b"/>
              <a:pathLst>
                <a:path w="557" h="2637" extrusionOk="0">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91"/>
            <p:cNvSpPr/>
            <p:nvPr/>
          </p:nvSpPr>
          <p:spPr>
            <a:xfrm>
              <a:off x="5931719" y="3355496"/>
              <a:ext cx="14855" cy="69089"/>
            </a:xfrm>
            <a:custGeom>
              <a:avLst/>
              <a:gdLst/>
              <a:ahLst/>
              <a:cxnLst/>
              <a:rect l="l" t="t" r="r" b="b"/>
              <a:pathLst>
                <a:path w="567" h="2637" extrusionOk="0">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91"/>
            <p:cNvSpPr/>
            <p:nvPr/>
          </p:nvSpPr>
          <p:spPr>
            <a:xfrm>
              <a:off x="5976416" y="3355496"/>
              <a:ext cx="14593" cy="69089"/>
            </a:xfrm>
            <a:custGeom>
              <a:avLst/>
              <a:gdLst/>
              <a:ahLst/>
              <a:cxnLst/>
              <a:rect l="l" t="t" r="r" b="b"/>
              <a:pathLst>
                <a:path w="557" h="2637" extrusionOk="0">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5" name="Google Shape;9515;p91"/>
          <p:cNvGrpSpPr/>
          <p:nvPr/>
        </p:nvGrpSpPr>
        <p:grpSpPr>
          <a:xfrm>
            <a:off x="7528713" y="1500641"/>
            <a:ext cx="370520" cy="361586"/>
            <a:chOff x="7528713" y="1500641"/>
            <a:chExt cx="370520" cy="361586"/>
          </a:xfrm>
        </p:grpSpPr>
        <p:sp>
          <p:nvSpPr>
            <p:cNvPr id="9516" name="Google Shape;9516;p91"/>
            <p:cNvSpPr/>
            <p:nvPr/>
          </p:nvSpPr>
          <p:spPr>
            <a:xfrm>
              <a:off x="7684158" y="1587809"/>
              <a:ext cx="121070" cy="119603"/>
            </a:xfrm>
            <a:custGeom>
              <a:avLst/>
              <a:gdLst/>
              <a:ahLst/>
              <a:cxnLst/>
              <a:rect l="l" t="t" r="r" b="b"/>
              <a:pathLst>
                <a:path w="4621" h="4565" extrusionOk="0">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91"/>
            <p:cNvSpPr/>
            <p:nvPr/>
          </p:nvSpPr>
          <p:spPr>
            <a:xfrm>
              <a:off x="7750208" y="1653282"/>
              <a:ext cx="54784" cy="53972"/>
            </a:xfrm>
            <a:custGeom>
              <a:avLst/>
              <a:gdLst/>
              <a:ahLst/>
              <a:cxnLst/>
              <a:rect l="l" t="t" r="r" b="b"/>
              <a:pathLst>
                <a:path w="2091" h="2060" extrusionOk="0">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91"/>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91"/>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91"/>
            <p:cNvSpPr/>
            <p:nvPr/>
          </p:nvSpPr>
          <p:spPr>
            <a:xfrm>
              <a:off x="7764775" y="1501846"/>
              <a:ext cx="128616" cy="155497"/>
            </a:xfrm>
            <a:custGeom>
              <a:avLst/>
              <a:gdLst/>
              <a:ahLst/>
              <a:cxnLst/>
              <a:rect l="l" t="t" r="r" b="b"/>
              <a:pathLst>
                <a:path w="4909" h="5935" extrusionOk="0">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91"/>
            <p:cNvSpPr/>
            <p:nvPr/>
          </p:nvSpPr>
          <p:spPr>
            <a:xfrm>
              <a:off x="7528713" y="1618279"/>
              <a:ext cx="252673" cy="243948"/>
            </a:xfrm>
            <a:custGeom>
              <a:avLst/>
              <a:gdLst/>
              <a:ahLst/>
              <a:cxnLst/>
              <a:rect l="l" t="t" r="r" b="b"/>
              <a:pathLst>
                <a:path w="9644" h="9311" extrusionOk="0">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91"/>
            <p:cNvSpPr/>
            <p:nvPr/>
          </p:nvSpPr>
          <p:spPr>
            <a:xfrm>
              <a:off x="7570136" y="1670627"/>
              <a:ext cx="211251" cy="191574"/>
            </a:xfrm>
            <a:custGeom>
              <a:avLst/>
              <a:gdLst/>
              <a:ahLst/>
              <a:cxnLst/>
              <a:rect l="l" t="t" r="r" b="b"/>
              <a:pathLst>
                <a:path w="8063" h="7312" extrusionOk="0">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3" name="Google Shape;9523;p91"/>
          <p:cNvGrpSpPr/>
          <p:nvPr/>
        </p:nvGrpSpPr>
        <p:grpSpPr>
          <a:xfrm>
            <a:off x="5317198" y="3355496"/>
            <a:ext cx="367429" cy="362163"/>
            <a:chOff x="5317198" y="3355496"/>
            <a:chExt cx="367429" cy="362163"/>
          </a:xfrm>
        </p:grpSpPr>
        <p:sp>
          <p:nvSpPr>
            <p:cNvPr id="9524" name="Google Shape;9524;p91"/>
            <p:cNvSpPr/>
            <p:nvPr/>
          </p:nvSpPr>
          <p:spPr>
            <a:xfrm>
              <a:off x="5378715" y="3535883"/>
              <a:ext cx="256184" cy="181776"/>
            </a:xfrm>
            <a:custGeom>
              <a:avLst/>
              <a:gdLst/>
              <a:ahLst/>
              <a:cxnLst/>
              <a:rect l="l" t="t" r="r" b="b"/>
              <a:pathLst>
                <a:path w="9778" h="6938" extrusionOk="0">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91"/>
            <p:cNvSpPr/>
            <p:nvPr/>
          </p:nvSpPr>
          <p:spPr>
            <a:xfrm>
              <a:off x="5455822" y="3438419"/>
              <a:ext cx="112031" cy="218220"/>
            </a:xfrm>
            <a:custGeom>
              <a:avLst/>
              <a:gdLst/>
              <a:ahLst/>
              <a:cxnLst/>
              <a:rect l="l" t="t" r="r" b="b"/>
              <a:pathLst>
                <a:path w="4276" h="8329" extrusionOk="0">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91"/>
            <p:cNvSpPr/>
            <p:nvPr/>
          </p:nvSpPr>
          <p:spPr>
            <a:xfrm>
              <a:off x="5448276" y="3359505"/>
              <a:ext cx="59815" cy="185129"/>
            </a:xfrm>
            <a:custGeom>
              <a:avLst/>
              <a:gdLst/>
              <a:ahLst/>
              <a:cxnLst/>
              <a:rect l="l" t="t" r="r" b="b"/>
              <a:pathLst>
                <a:path w="2283" h="7066" extrusionOk="0">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91"/>
            <p:cNvSpPr/>
            <p:nvPr/>
          </p:nvSpPr>
          <p:spPr>
            <a:xfrm>
              <a:off x="5448276" y="3359505"/>
              <a:ext cx="21877" cy="185129"/>
            </a:xfrm>
            <a:custGeom>
              <a:avLst/>
              <a:gdLst/>
              <a:ahLst/>
              <a:cxnLst/>
              <a:rect l="l" t="t" r="r" b="b"/>
              <a:pathLst>
                <a:path w="835" h="7066" extrusionOk="0">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91"/>
            <p:cNvSpPr/>
            <p:nvPr/>
          </p:nvSpPr>
          <p:spPr>
            <a:xfrm>
              <a:off x="5529653" y="3432839"/>
              <a:ext cx="67570" cy="21379"/>
            </a:xfrm>
            <a:custGeom>
              <a:avLst/>
              <a:gdLst/>
              <a:ahLst/>
              <a:cxnLst/>
              <a:rect l="l" t="t" r="r" b="b"/>
              <a:pathLst>
                <a:path w="2579" h="816" extrusionOk="0">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91"/>
            <p:cNvSpPr/>
            <p:nvPr/>
          </p:nvSpPr>
          <p:spPr>
            <a:xfrm>
              <a:off x="5571102" y="3432839"/>
              <a:ext cx="26383" cy="21877"/>
            </a:xfrm>
            <a:custGeom>
              <a:avLst/>
              <a:gdLst/>
              <a:ahLst/>
              <a:cxnLst/>
              <a:rect l="l" t="t" r="r" b="b"/>
              <a:pathLst>
                <a:path w="1007" h="835" extrusionOk="0">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91"/>
            <p:cNvSpPr/>
            <p:nvPr/>
          </p:nvSpPr>
          <p:spPr>
            <a:xfrm>
              <a:off x="5596699" y="3538058"/>
              <a:ext cx="67832" cy="21405"/>
            </a:xfrm>
            <a:custGeom>
              <a:avLst/>
              <a:gdLst/>
              <a:ahLst/>
              <a:cxnLst/>
              <a:rect l="l" t="t" r="r" b="b"/>
              <a:pathLst>
                <a:path w="2589" h="817" extrusionOk="0">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91"/>
            <p:cNvSpPr/>
            <p:nvPr/>
          </p:nvSpPr>
          <p:spPr>
            <a:xfrm>
              <a:off x="5639903" y="3538058"/>
              <a:ext cx="24628" cy="21641"/>
            </a:xfrm>
            <a:custGeom>
              <a:avLst/>
              <a:gdLst/>
              <a:ahLst/>
              <a:cxnLst/>
              <a:rect l="l" t="t" r="r" b="b"/>
              <a:pathLst>
                <a:path w="940" h="826" extrusionOk="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91"/>
            <p:cNvSpPr/>
            <p:nvPr/>
          </p:nvSpPr>
          <p:spPr>
            <a:xfrm>
              <a:off x="5576604" y="3470514"/>
              <a:ext cx="108023" cy="68592"/>
            </a:xfrm>
            <a:custGeom>
              <a:avLst/>
              <a:gdLst/>
              <a:ahLst/>
              <a:cxnLst/>
              <a:rect l="l" t="t" r="r" b="b"/>
              <a:pathLst>
                <a:path w="4123" h="2618" extrusionOk="0">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91"/>
            <p:cNvSpPr/>
            <p:nvPr/>
          </p:nvSpPr>
          <p:spPr>
            <a:xfrm>
              <a:off x="5600734" y="3538058"/>
              <a:ext cx="5528" cy="1284"/>
            </a:xfrm>
            <a:custGeom>
              <a:avLst/>
              <a:gdLst/>
              <a:ahLst/>
              <a:cxnLst/>
              <a:rect l="l" t="t" r="r" b="b"/>
              <a:pathLst>
                <a:path w="211" h="49" extrusionOk="0">
                  <a:moveTo>
                    <a:pt x="0" y="1"/>
                  </a:moveTo>
                  <a:cubicBezTo>
                    <a:pt x="10" y="20"/>
                    <a:pt x="29" y="30"/>
                    <a:pt x="38" y="49"/>
                  </a:cubicBezTo>
                  <a:cubicBezTo>
                    <a:pt x="86" y="20"/>
                    <a:pt x="153" y="1"/>
                    <a:pt x="211" y="1"/>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91"/>
            <p:cNvSpPr/>
            <p:nvPr/>
          </p:nvSpPr>
          <p:spPr>
            <a:xfrm>
              <a:off x="5621327" y="3470776"/>
              <a:ext cx="63299" cy="68565"/>
            </a:xfrm>
            <a:custGeom>
              <a:avLst/>
              <a:gdLst/>
              <a:ahLst/>
              <a:cxnLst/>
              <a:rect l="l" t="t" r="r" b="b"/>
              <a:pathLst>
                <a:path w="2416" h="2617" extrusionOk="0">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91"/>
            <p:cNvSpPr/>
            <p:nvPr/>
          </p:nvSpPr>
          <p:spPr>
            <a:xfrm>
              <a:off x="5528396" y="3355496"/>
              <a:ext cx="70085" cy="77369"/>
            </a:xfrm>
            <a:custGeom>
              <a:avLst/>
              <a:gdLst/>
              <a:ahLst/>
              <a:cxnLst/>
              <a:rect l="l" t="t" r="r" b="b"/>
              <a:pathLst>
                <a:path w="2675" h="2953" extrusionOk="0">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91"/>
            <p:cNvSpPr/>
            <p:nvPr/>
          </p:nvSpPr>
          <p:spPr>
            <a:xfrm>
              <a:off x="5554779" y="3355496"/>
              <a:ext cx="43964" cy="77369"/>
            </a:xfrm>
            <a:custGeom>
              <a:avLst/>
              <a:gdLst/>
              <a:ahLst/>
              <a:cxnLst/>
              <a:rect l="l" t="t" r="r" b="b"/>
              <a:pathLst>
                <a:path w="1678" h="2953" extrusionOk="0">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91"/>
            <p:cNvSpPr/>
            <p:nvPr/>
          </p:nvSpPr>
          <p:spPr>
            <a:xfrm>
              <a:off x="5317433" y="3355496"/>
              <a:ext cx="135637" cy="193146"/>
            </a:xfrm>
            <a:custGeom>
              <a:avLst/>
              <a:gdLst/>
              <a:ahLst/>
              <a:cxnLst/>
              <a:rect l="l" t="t" r="r" b="b"/>
              <a:pathLst>
                <a:path w="5177" h="7372" extrusionOk="0">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91"/>
            <p:cNvSpPr/>
            <p:nvPr/>
          </p:nvSpPr>
          <p:spPr>
            <a:xfrm>
              <a:off x="5317198" y="3357514"/>
              <a:ext cx="135873" cy="191129"/>
            </a:xfrm>
            <a:custGeom>
              <a:avLst/>
              <a:gdLst/>
              <a:ahLst/>
              <a:cxnLst/>
              <a:rect l="l" t="t" r="r" b="b"/>
              <a:pathLst>
                <a:path w="5186" h="7295" extrusionOk="0">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91"/>
            <p:cNvSpPr/>
            <p:nvPr/>
          </p:nvSpPr>
          <p:spPr>
            <a:xfrm>
              <a:off x="5625336" y="3485579"/>
              <a:ext cx="10821" cy="27641"/>
            </a:xfrm>
            <a:custGeom>
              <a:avLst/>
              <a:gdLst/>
              <a:ahLst/>
              <a:cxnLst/>
              <a:rect l="l" t="t" r="r" b="b"/>
              <a:pathLst>
                <a:path w="413" h="1055" extrusionOk="0">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0" name="Google Shape;9540;p91"/>
          <p:cNvGrpSpPr/>
          <p:nvPr/>
        </p:nvGrpSpPr>
        <p:grpSpPr>
          <a:xfrm>
            <a:off x="5302971" y="1500563"/>
            <a:ext cx="383175" cy="362241"/>
            <a:chOff x="5302971" y="1500563"/>
            <a:chExt cx="383175" cy="362241"/>
          </a:xfrm>
        </p:grpSpPr>
        <p:sp>
          <p:nvSpPr>
            <p:cNvPr id="9541" name="Google Shape;9541;p91"/>
            <p:cNvSpPr/>
            <p:nvPr/>
          </p:nvSpPr>
          <p:spPr>
            <a:xfrm>
              <a:off x="5302971" y="1500563"/>
              <a:ext cx="383175" cy="362241"/>
            </a:xfrm>
            <a:custGeom>
              <a:avLst/>
              <a:gdLst/>
              <a:ahLst/>
              <a:cxnLst/>
              <a:rect l="l" t="t" r="r" b="b"/>
              <a:pathLst>
                <a:path w="14625" h="13826" extrusionOk="0">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91"/>
            <p:cNvSpPr/>
            <p:nvPr/>
          </p:nvSpPr>
          <p:spPr>
            <a:xfrm>
              <a:off x="5375964" y="1557102"/>
              <a:ext cx="309920" cy="305675"/>
            </a:xfrm>
            <a:custGeom>
              <a:avLst/>
              <a:gdLst/>
              <a:ahLst/>
              <a:cxnLst/>
              <a:rect l="l" t="t" r="r" b="b"/>
              <a:pathLst>
                <a:path w="11829" h="11667" extrusionOk="0">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3" name="Google Shape;9543;p91"/>
          <p:cNvGrpSpPr/>
          <p:nvPr/>
        </p:nvGrpSpPr>
        <p:grpSpPr>
          <a:xfrm>
            <a:off x="6202705" y="1525453"/>
            <a:ext cx="364180" cy="312461"/>
            <a:chOff x="6202705" y="1525453"/>
            <a:chExt cx="364180" cy="312461"/>
          </a:xfrm>
        </p:grpSpPr>
        <p:sp>
          <p:nvSpPr>
            <p:cNvPr id="9544" name="Google Shape;9544;p91"/>
            <p:cNvSpPr/>
            <p:nvPr/>
          </p:nvSpPr>
          <p:spPr>
            <a:xfrm>
              <a:off x="6407615" y="1616891"/>
              <a:ext cx="159270" cy="221023"/>
            </a:xfrm>
            <a:custGeom>
              <a:avLst/>
              <a:gdLst/>
              <a:ahLst/>
              <a:cxnLst/>
              <a:rect l="l" t="t" r="r" b="b"/>
              <a:pathLst>
                <a:path w="6079" h="8436" extrusionOk="0">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91"/>
            <p:cNvSpPr/>
            <p:nvPr/>
          </p:nvSpPr>
          <p:spPr>
            <a:xfrm>
              <a:off x="6454592" y="1616891"/>
              <a:ext cx="112031" cy="221023"/>
            </a:xfrm>
            <a:custGeom>
              <a:avLst/>
              <a:gdLst/>
              <a:ahLst/>
              <a:cxnLst/>
              <a:rect l="l" t="t" r="r" b="b"/>
              <a:pathLst>
                <a:path w="4276" h="8436" extrusionOk="0">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91"/>
            <p:cNvSpPr/>
            <p:nvPr/>
          </p:nvSpPr>
          <p:spPr>
            <a:xfrm>
              <a:off x="6202705" y="1616891"/>
              <a:ext cx="158982" cy="221023"/>
            </a:xfrm>
            <a:custGeom>
              <a:avLst/>
              <a:gdLst/>
              <a:ahLst/>
              <a:cxnLst/>
              <a:rect l="l" t="t" r="r" b="b"/>
              <a:pathLst>
                <a:path w="6068" h="8436" extrusionOk="0">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91"/>
            <p:cNvSpPr/>
            <p:nvPr/>
          </p:nvSpPr>
          <p:spPr>
            <a:xfrm>
              <a:off x="6202705" y="1616891"/>
              <a:ext cx="112031" cy="221023"/>
            </a:xfrm>
            <a:custGeom>
              <a:avLst/>
              <a:gdLst/>
              <a:ahLst/>
              <a:cxnLst/>
              <a:rect l="l" t="t" r="r" b="b"/>
              <a:pathLst>
                <a:path w="4276" h="8436" extrusionOk="0">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91"/>
            <p:cNvSpPr/>
            <p:nvPr/>
          </p:nvSpPr>
          <p:spPr>
            <a:xfrm>
              <a:off x="6288327"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91"/>
            <p:cNvSpPr/>
            <p:nvPr/>
          </p:nvSpPr>
          <p:spPr>
            <a:xfrm>
              <a:off x="6453072"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91"/>
            <p:cNvSpPr/>
            <p:nvPr/>
          </p:nvSpPr>
          <p:spPr>
            <a:xfrm>
              <a:off x="6295086" y="1525453"/>
              <a:ext cx="177924" cy="246411"/>
            </a:xfrm>
            <a:custGeom>
              <a:avLst/>
              <a:gdLst/>
              <a:ahLst/>
              <a:cxnLst/>
              <a:rect l="l" t="t" r="r" b="b"/>
              <a:pathLst>
                <a:path w="6791" h="9405" extrusionOk="0">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1" name="Google Shape;9551;p91"/>
          <p:cNvGrpSpPr/>
          <p:nvPr/>
        </p:nvGrpSpPr>
        <p:grpSpPr>
          <a:xfrm>
            <a:off x="7087217" y="1503602"/>
            <a:ext cx="362398" cy="356163"/>
            <a:chOff x="7087217" y="1503602"/>
            <a:chExt cx="362398" cy="356163"/>
          </a:xfrm>
        </p:grpSpPr>
        <p:sp>
          <p:nvSpPr>
            <p:cNvPr id="9552" name="Google Shape;9552;p91"/>
            <p:cNvSpPr/>
            <p:nvPr/>
          </p:nvSpPr>
          <p:spPr>
            <a:xfrm>
              <a:off x="7087217" y="1503602"/>
              <a:ext cx="362398" cy="356163"/>
            </a:xfrm>
            <a:custGeom>
              <a:avLst/>
              <a:gdLst/>
              <a:ahLst/>
              <a:cxnLst/>
              <a:rect l="l" t="t" r="r" b="b"/>
              <a:pathLst>
                <a:path w="13832" h="13594" extrusionOk="0">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91"/>
            <p:cNvSpPr/>
            <p:nvPr/>
          </p:nvSpPr>
          <p:spPr>
            <a:xfrm>
              <a:off x="7140953" y="1772833"/>
              <a:ext cx="23135" cy="19781"/>
            </a:xfrm>
            <a:custGeom>
              <a:avLst/>
              <a:gdLst/>
              <a:ahLst/>
              <a:cxnLst/>
              <a:rect l="l" t="t" r="r" b="b"/>
              <a:pathLst>
                <a:path w="883" h="755" extrusionOk="0">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91"/>
            <p:cNvSpPr/>
            <p:nvPr/>
          </p:nvSpPr>
          <p:spPr>
            <a:xfrm>
              <a:off x="7278818" y="1541277"/>
              <a:ext cx="23135" cy="19912"/>
            </a:xfrm>
            <a:custGeom>
              <a:avLst/>
              <a:gdLst/>
              <a:ahLst/>
              <a:cxnLst/>
              <a:rect l="l" t="t" r="r" b="b"/>
              <a:pathLst>
                <a:path w="883" h="760" extrusionOk="0">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91"/>
            <p:cNvSpPr/>
            <p:nvPr/>
          </p:nvSpPr>
          <p:spPr>
            <a:xfrm>
              <a:off x="7322781" y="1635204"/>
              <a:ext cx="23108" cy="19781"/>
            </a:xfrm>
            <a:custGeom>
              <a:avLst/>
              <a:gdLst/>
              <a:ahLst/>
              <a:cxnLst/>
              <a:rect l="l" t="t" r="r" b="b"/>
              <a:pathLst>
                <a:path w="882" h="755" extrusionOk="0">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91"/>
            <p:cNvSpPr/>
            <p:nvPr/>
          </p:nvSpPr>
          <p:spPr>
            <a:xfrm>
              <a:off x="7258722" y="1616367"/>
              <a:ext cx="23397" cy="19781"/>
            </a:xfrm>
            <a:custGeom>
              <a:avLst/>
              <a:gdLst/>
              <a:ahLst/>
              <a:cxnLst/>
              <a:rect l="l" t="t" r="r" b="b"/>
              <a:pathLst>
                <a:path w="893" h="755" extrusionOk="0">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91"/>
            <p:cNvSpPr/>
            <p:nvPr/>
          </p:nvSpPr>
          <p:spPr>
            <a:xfrm>
              <a:off x="7231370" y="1692713"/>
              <a:ext cx="23108" cy="19912"/>
            </a:xfrm>
            <a:custGeom>
              <a:avLst/>
              <a:gdLst/>
              <a:ahLst/>
              <a:cxnLst/>
              <a:rect l="l" t="t" r="r" b="b"/>
              <a:pathLst>
                <a:path w="882" h="760" extrusionOk="0">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91"/>
            <p:cNvSpPr/>
            <p:nvPr/>
          </p:nvSpPr>
          <p:spPr>
            <a:xfrm>
              <a:off x="7399626" y="1590009"/>
              <a:ext cx="23135" cy="19833"/>
            </a:xfrm>
            <a:custGeom>
              <a:avLst/>
              <a:gdLst/>
              <a:ahLst/>
              <a:cxnLst/>
              <a:rect l="l" t="t" r="r" b="b"/>
              <a:pathLst>
                <a:path w="883" h="757" extrusionOk="0">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91"/>
            <p:cNvSpPr/>
            <p:nvPr/>
          </p:nvSpPr>
          <p:spPr>
            <a:xfrm>
              <a:off x="7108806" y="1792431"/>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91"/>
            <p:cNvSpPr/>
            <p:nvPr/>
          </p:nvSpPr>
          <p:spPr>
            <a:xfrm>
              <a:off x="7128639" y="1823320"/>
              <a:ext cx="23135" cy="19755"/>
            </a:xfrm>
            <a:custGeom>
              <a:avLst/>
              <a:gdLst/>
              <a:ahLst/>
              <a:cxnLst/>
              <a:rect l="l" t="t" r="r" b="b"/>
              <a:pathLst>
                <a:path w="883" h="754" extrusionOk="0">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91"/>
            <p:cNvSpPr/>
            <p:nvPr/>
          </p:nvSpPr>
          <p:spPr>
            <a:xfrm>
              <a:off x="7129635" y="1561137"/>
              <a:ext cx="319981" cy="298628"/>
            </a:xfrm>
            <a:custGeom>
              <a:avLst/>
              <a:gdLst/>
              <a:ahLst/>
              <a:cxnLst/>
              <a:rect l="l" t="t" r="r" b="b"/>
              <a:pathLst>
                <a:path w="12213" h="11398" extrusionOk="0">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91"/>
            <p:cNvSpPr/>
            <p:nvPr/>
          </p:nvSpPr>
          <p:spPr>
            <a:xfrm>
              <a:off x="7117583" y="1646523"/>
              <a:ext cx="107027" cy="112162"/>
            </a:xfrm>
            <a:custGeom>
              <a:avLst/>
              <a:gdLst/>
              <a:ahLst/>
              <a:cxnLst/>
              <a:rect l="l" t="t" r="r" b="b"/>
              <a:pathLst>
                <a:path w="4085" h="4281" extrusionOk="0">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91"/>
            <p:cNvSpPr/>
            <p:nvPr/>
          </p:nvSpPr>
          <p:spPr>
            <a:xfrm>
              <a:off x="7117347" y="1646523"/>
              <a:ext cx="107499" cy="112057"/>
            </a:xfrm>
            <a:custGeom>
              <a:avLst/>
              <a:gdLst/>
              <a:ahLst/>
              <a:cxnLst/>
              <a:rect l="l" t="t" r="r" b="b"/>
              <a:pathLst>
                <a:path w="4103" h="4277" extrusionOk="0">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91"/>
            <p:cNvSpPr/>
            <p:nvPr/>
          </p:nvSpPr>
          <p:spPr>
            <a:xfrm>
              <a:off x="7136421" y="1769322"/>
              <a:ext cx="23135" cy="19912"/>
            </a:xfrm>
            <a:custGeom>
              <a:avLst/>
              <a:gdLst/>
              <a:ahLst/>
              <a:cxnLst/>
              <a:rect l="l" t="t" r="r" b="b"/>
              <a:pathLst>
                <a:path w="883" h="760" extrusionOk="0">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91"/>
            <p:cNvSpPr/>
            <p:nvPr/>
          </p:nvSpPr>
          <p:spPr>
            <a:xfrm>
              <a:off x="7274311" y="1538029"/>
              <a:ext cx="23108" cy="19833"/>
            </a:xfrm>
            <a:custGeom>
              <a:avLst/>
              <a:gdLst/>
              <a:ahLst/>
              <a:cxnLst/>
              <a:rect l="l" t="t" r="r" b="b"/>
              <a:pathLst>
                <a:path w="882" h="757" extrusionOk="0">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91"/>
            <p:cNvSpPr/>
            <p:nvPr/>
          </p:nvSpPr>
          <p:spPr>
            <a:xfrm>
              <a:off x="7318249" y="1631956"/>
              <a:ext cx="23135" cy="19833"/>
            </a:xfrm>
            <a:custGeom>
              <a:avLst/>
              <a:gdLst/>
              <a:ahLst/>
              <a:cxnLst/>
              <a:rect l="l" t="t" r="r" b="b"/>
              <a:pathLst>
                <a:path w="883" h="757" extrusionOk="0">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91"/>
            <p:cNvSpPr/>
            <p:nvPr/>
          </p:nvSpPr>
          <p:spPr>
            <a:xfrm>
              <a:off x="7254216" y="1613118"/>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91"/>
            <p:cNvSpPr/>
            <p:nvPr/>
          </p:nvSpPr>
          <p:spPr>
            <a:xfrm>
              <a:off x="7226575" y="1689465"/>
              <a:ext cx="23397" cy="19833"/>
            </a:xfrm>
            <a:custGeom>
              <a:avLst/>
              <a:gdLst/>
              <a:ahLst/>
              <a:cxnLst/>
              <a:rect l="l" t="t" r="r" b="b"/>
              <a:pathLst>
                <a:path w="893" h="757" extrusionOk="0">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91"/>
            <p:cNvSpPr/>
            <p:nvPr/>
          </p:nvSpPr>
          <p:spPr>
            <a:xfrm>
              <a:off x="7395093" y="1586734"/>
              <a:ext cx="23135" cy="19833"/>
            </a:xfrm>
            <a:custGeom>
              <a:avLst/>
              <a:gdLst/>
              <a:ahLst/>
              <a:cxnLst/>
              <a:rect l="l" t="t" r="r" b="b"/>
              <a:pathLst>
                <a:path w="883" h="757" extrusionOk="0">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91"/>
            <p:cNvSpPr/>
            <p:nvPr/>
          </p:nvSpPr>
          <p:spPr>
            <a:xfrm>
              <a:off x="7104273" y="1789156"/>
              <a:ext cx="23135" cy="19912"/>
            </a:xfrm>
            <a:custGeom>
              <a:avLst/>
              <a:gdLst/>
              <a:ahLst/>
              <a:cxnLst/>
              <a:rect l="l" t="t" r="r" b="b"/>
              <a:pathLst>
                <a:path w="883" h="760" extrusionOk="0">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91"/>
            <p:cNvSpPr/>
            <p:nvPr/>
          </p:nvSpPr>
          <p:spPr>
            <a:xfrm>
              <a:off x="7124133" y="1820045"/>
              <a:ext cx="23108" cy="19781"/>
            </a:xfrm>
            <a:custGeom>
              <a:avLst/>
              <a:gdLst/>
              <a:ahLst/>
              <a:cxnLst/>
              <a:rect l="l" t="t" r="r" b="b"/>
              <a:pathLst>
                <a:path w="882" h="755" extrusionOk="0">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91"/>
            <p:cNvSpPr/>
            <p:nvPr/>
          </p:nvSpPr>
          <p:spPr>
            <a:xfrm>
              <a:off x="7159529" y="1730677"/>
              <a:ext cx="86670" cy="97438"/>
            </a:xfrm>
            <a:custGeom>
              <a:avLst/>
              <a:gdLst/>
              <a:ahLst/>
              <a:cxnLst/>
              <a:rect l="l" t="t" r="r" b="b"/>
              <a:pathLst>
                <a:path w="3308" h="3719" extrusionOk="0">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3" name="Google Shape;9573;p91"/>
          <p:cNvGrpSpPr/>
          <p:nvPr/>
        </p:nvGrpSpPr>
        <p:grpSpPr>
          <a:xfrm>
            <a:off x="7968952" y="1500877"/>
            <a:ext cx="378747" cy="361455"/>
            <a:chOff x="7968952" y="1500877"/>
            <a:chExt cx="378747" cy="361455"/>
          </a:xfrm>
        </p:grpSpPr>
        <p:sp>
          <p:nvSpPr>
            <p:cNvPr id="9574" name="Google Shape;9574;p91"/>
            <p:cNvSpPr/>
            <p:nvPr/>
          </p:nvSpPr>
          <p:spPr>
            <a:xfrm>
              <a:off x="8160579" y="1622393"/>
              <a:ext cx="52505" cy="51771"/>
            </a:xfrm>
            <a:custGeom>
              <a:avLst/>
              <a:gdLst/>
              <a:ahLst/>
              <a:cxnLst/>
              <a:rect l="l" t="t" r="r" b="b"/>
              <a:pathLst>
                <a:path w="2004" h="1976" extrusionOk="0">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91"/>
            <p:cNvSpPr/>
            <p:nvPr/>
          </p:nvSpPr>
          <p:spPr>
            <a:xfrm>
              <a:off x="8163592" y="1642750"/>
              <a:ext cx="49728" cy="31230"/>
            </a:xfrm>
            <a:custGeom>
              <a:avLst/>
              <a:gdLst/>
              <a:ahLst/>
              <a:cxnLst/>
              <a:rect l="l" t="t" r="r" b="b"/>
              <a:pathLst>
                <a:path w="1898" h="1192" extrusionOk="0">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91"/>
            <p:cNvSpPr/>
            <p:nvPr/>
          </p:nvSpPr>
          <p:spPr>
            <a:xfrm>
              <a:off x="7968952" y="1652549"/>
              <a:ext cx="215233" cy="209364"/>
            </a:xfrm>
            <a:custGeom>
              <a:avLst/>
              <a:gdLst/>
              <a:ahLst/>
              <a:cxnLst/>
              <a:rect l="l" t="t" r="r" b="b"/>
              <a:pathLst>
                <a:path w="8215" h="7991" extrusionOk="0">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91"/>
            <p:cNvSpPr/>
            <p:nvPr/>
          </p:nvSpPr>
          <p:spPr>
            <a:xfrm>
              <a:off x="8164587" y="1652287"/>
              <a:ext cx="9825" cy="10061"/>
            </a:xfrm>
            <a:custGeom>
              <a:avLst/>
              <a:gdLst/>
              <a:ahLst/>
              <a:cxnLst/>
              <a:rect l="l" t="t" r="r" b="b"/>
              <a:pathLst>
                <a:path w="375" h="384" extrusionOk="0">
                  <a:moveTo>
                    <a:pt x="374" y="384"/>
                  </a:moveTo>
                  <a:lnTo>
                    <a:pt x="0"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91"/>
            <p:cNvSpPr/>
            <p:nvPr/>
          </p:nvSpPr>
          <p:spPr>
            <a:xfrm>
              <a:off x="7972463" y="1662583"/>
              <a:ext cx="211722" cy="199565"/>
            </a:xfrm>
            <a:custGeom>
              <a:avLst/>
              <a:gdLst/>
              <a:ahLst/>
              <a:cxnLst/>
              <a:rect l="l" t="t" r="r" b="b"/>
              <a:pathLst>
                <a:path w="8081" h="7617" extrusionOk="0">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91"/>
            <p:cNvSpPr/>
            <p:nvPr/>
          </p:nvSpPr>
          <p:spPr>
            <a:xfrm>
              <a:off x="8167103" y="1502554"/>
              <a:ext cx="180597" cy="157750"/>
            </a:xfrm>
            <a:custGeom>
              <a:avLst/>
              <a:gdLst/>
              <a:ahLst/>
              <a:cxnLst/>
              <a:rect l="l" t="t" r="r" b="b"/>
              <a:pathLst>
                <a:path w="6893" h="6021" extrusionOk="0">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91"/>
            <p:cNvSpPr/>
            <p:nvPr/>
          </p:nvSpPr>
          <p:spPr>
            <a:xfrm>
              <a:off x="8187198" y="1506877"/>
              <a:ext cx="160501" cy="153427"/>
            </a:xfrm>
            <a:custGeom>
              <a:avLst/>
              <a:gdLst/>
              <a:ahLst/>
              <a:cxnLst/>
              <a:rect l="l" t="t" r="r" b="b"/>
              <a:pathLst>
                <a:path w="6126" h="5856" extrusionOk="0">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91"/>
            <p:cNvSpPr/>
            <p:nvPr/>
          </p:nvSpPr>
          <p:spPr>
            <a:xfrm>
              <a:off x="8073176" y="1500877"/>
              <a:ext cx="93193" cy="81430"/>
            </a:xfrm>
            <a:custGeom>
              <a:avLst/>
              <a:gdLst/>
              <a:ahLst/>
              <a:cxnLst/>
              <a:rect l="l" t="t" r="r" b="b"/>
              <a:pathLst>
                <a:path w="3557" h="3108" extrusionOk="0">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91"/>
            <p:cNvSpPr/>
            <p:nvPr/>
          </p:nvSpPr>
          <p:spPr>
            <a:xfrm>
              <a:off x="8081455" y="1501846"/>
              <a:ext cx="85176" cy="80696"/>
            </a:xfrm>
            <a:custGeom>
              <a:avLst/>
              <a:gdLst/>
              <a:ahLst/>
              <a:cxnLst/>
              <a:rect l="l" t="t" r="r" b="b"/>
              <a:pathLst>
                <a:path w="3251" h="3080" extrusionOk="0">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91"/>
            <p:cNvSpPr/>
            <p:nvPr/>
          </p:nvSpPr>
          <p:spPr>
            <a:xfrm>
              <a:off x="8069901" y="1562630"/>
              <a:ext cx="26907" cy="26593"/>
            </a:xfrm>
            <a:custGeom>
              <a:avLst/>
              <a:gdLst/>
              <a:ahLst/>
              <a:cxnLst/>
              <a:rect l="l" t="t" r="r" b="b"/>
              <a:pathLst>
                <a:path w="1027" h="1015" extrusionOk="0">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91"/>
            <p:cNvSpPr/>
            <p:nvPr/>
          </p:nvSpPr>
          <p:spPr>
            <a:xfrm>
              <a:off x="7970969" y="1578193"/>
              <a:ext cx="111009" cy="108337"/>
            </a:xfrm>
            <a:custGeom>
              <a:avLst/>
              <a:gdLst/>
              <a:ahLst/>
              <a:cxnLst/>
              <a:rect l="l" t="t" r="r" b="b"/>
              <a:pathLst>
                <a:path w="4237" h="4135" extrusionOk="0">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91"/>
            <p:cNvSpPr/>
            <p:nvPr/>
          </p:nvSpPr>
          <p:spPr>
            <a:xfrm>
              <a:off x="8247458" y="1676758"/>
              <a:ext cx="92958" cy="81534"/>
            </a:xfrm>
            <a:custGeom>
              <a:avLst/>
              <a:gdLst/>
              <a:ahLst/>
              <a:cxnLst/>
              <a:rect l="l" t="t" r="r" b="b"/>
              <a:pathLst>
                <a:path w="3548" h="3112" extrusionOk="0">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91"/>
            <p:cNvSpPr/>
            <p:nvPr/>
          </p:nvSpPr>
          <p:spPr>
            <a:xfrm>
              <a:off x="8255501" y="1677648"/>
              <a:ext cx="85150" cy="80460"/>
            </a:xfrm>
            <a:custGeom>
              <a:avLst/>
              <a:gdLst/>
              <a:ahLst/>
              <a:cxnLst/>
              <a:rect l="l" t="t" r="r" b="b"/>
              <a:pathLst>
                <a:path w="3250" h="3071" extrusionOk="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91"/>
            <p:cNvSpPr/>
            <p:nvPr/>
          </p:nvSpPr>
          <p:spPr>
            <a:xfrm>
              <a:off x="8244183" y="1738432"/>
              <a:ext cx="27169" cy="26776"/>
            </a:xfrm>
            <a:custGeom>
              <a:avLst/>
              <a:gdLst/>
              <a:ahLst/>
              <a:cxnLst/>
              <a:rect l="l" t="t" r="r" b="b"/>
              <a:pathLst>
                <a:path w="1037" h="1022" extrusionOk="0">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91"/>
            <p:cNvSpPr/>
            <p:nvPr/>
          </p:nvSpPr>
          <p:spPr>
            <a:xfrm>
              <a:off x="8145252" y="1753995"/>
              <a:ext cx="111036" cy="108337"/>
            </a:xfrm>
            <a:custGeom>
              <a:avLst/>
              <a:gdLst/>
              <a:ahLst/>
              <a:cxnLst/>
              <a:rect l="l" t="t" r="r" b="b"/>
              <a:pathLst>
                <a:path w="4238" h="4135" extrusionOk="0">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9" name="Google Shape;9589;p91"/>
          <p:cNvGrpSpPr/>
          <p:nvPr/>
        </p:nvGrpSpPr>
        <p:grpSpPr>
          <a:xfrm>
            <a:off x="5761445" y="1541723"/>
            <a:ext cx="362163" cy="279737"/>
            <a:chOff x="5761445" y="1541723"/>
            <a:chExt cx="362163" cy="279737"/>
          </a:xfrm>
        </p:grpSpPr>
        <p:sp>
          <p:nvSpPr>
            <p:cNvPr id="9590" name="Google Shape;9590;p91"/>
            <p:cNvSpPr/>
            <p:nvPr/>
          </p:nvSpPr>
          <p:spPr>
            <a:xfrm>
              <a:off x="5870699" y="1603371"/>
              <a:ext cx="64059" cy="218089"/>
            </a:xfrm>
            <a:custGeom>
              <a:avLst/>
              <a:gdLst/>
              <a:ahLst/>
              <a:cxnLst/>
              <a:rect l="l" t="t" r="r" b="b"/>
              <a:pathLst>
                <a:path w="2445" h="8324" extrusionOk="0">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91"/>
            <p:cNvSpPr/>
            <p:nvPr/>
          </p:nvSpPr>
          <p:spPr>
            <a:xfrm>
              <a:off x="5761445" y="1541723"/>
              <a:ext cx="139567" cy="223198"/>
            </a:xfrm>
            <a:custGeom>
              <a:avLst/>
              <a:gdLst/>
              <a:ahLst/>
              <a:cxnLst/>
              <a:rect l="l" t="t" r="r" b="b"/>
              <a:pathLst>
                <a:path w="5327" h="8519" extrusionOk="0">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91"/>
            <p:cNvSpPr/>
            <p:nvPr/>
          </p:nvSpPr>
          <p:spPr>
            <a:xfrm>
              <a:off x="5761707" y="1541854"/>
              <a:ext cx="83159" cy="222962"/>
            </a:xfrm>
            <a:custGeom>
              <a:avLst/>
              <a:gdLst/>
              <a:ahLst/>
              <a:cxnLst/>
              <a:rect l="l" t="t" r="r" b="b"/>
              <a:pathLst>
                <a:path w="3174" h="8510" extrusionOk="0">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91"/>
            <p:cNvSpPr/>
            <p:nvPr/>
          </p:nvSpPr>
          <p:spPr>
            <a:xfrm>
              <a:off x="5950059" y="1603371"/>
              <a:ext cx="64059" cy="218089"/>
            </a:xfrm>
            <a:custGeom>
              <a:avLst/>
              <a:gdLst/>
              <a:ahLst/>
              <a:cxnLst/>
              <a:rect l="l" t="t" r="r" b="b"/>
              <a:pathLst>
                <a:path w="2445" h="8324" extrusionOk="0">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91"/>
            <p:cNvSpPr/>
            <p:nvPr/>
          </p:nvSpPr>
          <p:spPr>
            <a:xfrm>
              <a:off x="5984040" y="1541723"/>
              <a:ext cx="139567" cy="223250"/>
            </a:xfrm>
            <a:custGeom>
              <a:avLst/>
              <a:gdLst/>
              <a:ahLst/>
              <a:cxnLst/>
              <a:rect l="l" t="t" r="r" b="b"/>
              <a:pathLst>
                <a:path w="5327" h="8521" extrusionOk="0">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91"/>
            <p:cNvSpPr/>
            <p:nvPr/>
          </p:nvSpPr>
          <p:spPr>
            <a:xfrm>
              <a:off x="6038955" y="1541959"/>
              <a:ext cx="84652" cy="223119"/>
            </a:xfrm>
            <a:custGeom>
              <a:avLst/>
              <a:gdLst/>
              <a:ahLst/>
              <a:cxnLst/>
              <a:rect l="l" t="t" r="r" b="b"/>
              <a:pathLst>
                <a:path w="3231" h="8516" extrusionOk="0">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6" name="Google Shape;9596;p91"/>
          <p:cNvGrpSpPr/>
          <p:nvPr/>
        </p:nvGrpSpPr>
        <p:grpSpPr>
          <a:xfrm>
            <a:off x="6204958" y="3355575"/>
            <a:ext cx="358390" cy="362320"/>
            <a:chOff x="6204958" y="3355575"/>
            <a:chExt cx="358390" cy="362320"/>
          </a:xfrm>
        </p:grpSpPr>
        <p:sp>
          <p:nvSpPr>
            <p:cNvPr id="9597" name="Google Shape;9597;p91"/>
            <p:cNvSpPr/>
            <p:nvPr/>
          </p:nvSpPr>
          <p:spPr>
            <a:xfrm>
              <a:off x="6204958" y="3355706"/>
              <a:ext cx="358154" cy="362189"/>
            </a:xfrm>
            <a:custGeom>
              <a:avLst/>
              <a:gdLst/>
              <a:ahLst/>
              <a:cxnLst/>
              <a:rect l="l" t="t" r="r" b="b"/>
              <a:pathLst>
                <a:path w="13670" h="13824" extrusionOk="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91"/>
            <p:cNvSpPr/>
            <p:nvPr/>
          </p:nvSpPr>
          <p:spPr>
            <a:xfrm>
              <a:off x="6253428" y="3355575"/>
              <a:ext cx="309920" cy="221442"/>
            </a:xfrm>
            <a:custGeom>
              <a:avLst/>
              <a:gdLst/>
              <a:ahLst/>
              <a:cxnLst/>
              <a:rect l="l" t="t" r="r" b="b"/>
              <a:pathLst>
                <a:path w="11829" h="8452" extrusionOk="0">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91"/>
            <p:cNvSpPr/>
            <p:nvPr/>
          </p:nvSpPr>
          <p:spPr>
            <a:xfrm>
              <a:off x="6225814" y="3425057"/>
              <a:ext cx="3537" cy="6550"/>
            </a:xfrm>
            <a:custGeom>
              <a:avLst/>
              <a:gdLst/>
              <a:ahLst/>
              <a:cxnLst/>
              <a:rect l="l" t="t" r="r" b="b"/>
              <a:pathLst>
                <a:path w="135" h="250" extrusionOk="0">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91"/>
            <p:cNvSpPr/>
            <p:nvPr/>
          </p:nvSpPr>
          <p:spPr>
            <a:xfrm>
              <a:off x="6367451" y="3577751"/>
              <a:ext cx="139148" cy="140144"/>
            </a:xfrm>
            <a:custGeom>
              <a:avLst/>
              <a:gdLst/>
              <a:ahLst/>
              <a:cxnLst/>
              <a:rect l="l" t="t" r="r" b="b"/>
              <a:pathLst>
                <a:path w="5311" h="5349" extrusionOk="0">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91"/>
            <p:cNvSpPr/>
            <p:nvPr/>
          </p:nvSpPr>
          <p:spPr>
            <a:xfrm>
              <a:off x="6460120" y="3595069"/>
              <a:ext cx="46479" cy="122328"/>
            </a:xfrm>
            <a:custGeom>
              <a:avLst/>
              <a:gdLst/>
              <a:ahLst/>
              <a:cxnLst/>
              <a:rect l="l" t="t" r="r" b="b"/>
              <a:pathLst>
                <a:path w="1774" h="4669" extrusionOk="0">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91"/>
            <p:cNvSpPr/>
            <p:nvPr/>
          </p:nvSpPr>
          <p:spPr>
            <a:xfrm>
              <a:off x="6419929" y="3572485"/>
              <a:ext cx="101997" cy="56513"/>
            </a:xfrm>
            <a:custGeom>
              <a:avLst/>
              <a:gdLst/>
              <a:ahLst/>
              <a:cxnLst/>
              <a:rect l="l" t="t" r="r" b="b"/>
              <a:pathLst>
                <a:path w="3893" h="2157" extrusionOk="0">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91"/>
            <p:cNvSpPr/>
            <p:nvPr/>
          </p:nvSpPr>
          <p:spPr>
            <a:xfrm>
              <a:off x="6426453" y="3572485"/>
              <a:ext cx="95211" cy="56513"/>
            </a:xfrm>
            <a:custGeom>
              <a:avLst/>
              <a:gdLst/>
              <a:ahLst/>
              <a:cxnLst/>
              <a:rect l="l" t="t" r="r" b="b"/>
              <a:pathLst>
                <a:path w="3634" h="2157" extrusionOk="0">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91"/>
            <p:cNvSpPr/>
            <p:nvPr/>
          </p:nvSpPr>
          <p:spPr>
            <a:xfrm>
              <a:off x="6381232" y="3407006"/>
              <a:ext cx="100503" cy="62277"/>
            </a:xfrm>
            <a:custGeom>
              <a:avLst/>
              <a:gdLst/>
              <a:ahLst/>
              <a:cxnLst/>
              <a:rect l="l" t="t" r="r" b="b"/>
              <a:pathLst>
                <a:path w="3836" h="2377" extrusionOk="0">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91"/>
            <p:cNvSpPr/>
            <p:nvPr/>
          </p:nvSpPr>
          <p:spPr>
            <a:xfrm>
              <a:off x="6255865" y="3454873"/>
              <a:ext cx="84259" cy="48811"/>
            </a:xfrm>
            <a:custGeom>
              <a:avLst/>
              <a:gdLst/>
              <a:ahLst/>
              <a:cxnLst/>
              <a:rect l="l" t="t" r="r" b="b"/>
              <a:pathLst>
                <a:path w="3216" h="1863" extrusionOk="0">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91"/>
            <p:cNvSpPr/>
            <p:nvPr/>
          </p:nvSpPr>
          <p:spPr>
            <a:xfrm>
              <a:off x="6422183" y="3506932"/>
              <a:ext cx="51273" cy="22637"/>
            </a:xfrm>
            <a:custGeom>
              <a:avLst/>
              <a:gdLst/>
              <a:ahLst/>
              <a:cxnLst/>
              <a:rect l="l" t="t" r="r" b="b"/>
              <a:pathLst>
                <a:path w="1957" h="864" extrusionOk="0">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91"/>
            <p:cNvSpPr/>
            <p:nvPr/>
          </p:nvSpPr>
          <p:spPr>
            <a:xfrm>
              <a:off x="6358621" y="3569236"/>
              <a:ext cx="52793" cy="23292"/>
            </a:xfrm>
            <a:custGeom>
              <a:avLst/>
              <a:gdLst/>
              <a:ahLst/>
              <a:cxnLst/>
              <a:rect l="l" t="t" r="r" b="b"/>
              <a:pathLst>
                <a:path w="2015" h="889" extrusionOk="0">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91"/>
            <p:cNvSpPr/>
            <p:nvPr/>
          </p:nvSpPr>
          <p:spPr>
            <a:xfrm>
              <a:off x="6345076" y="3480470"/>
              <a:ext cx="45509" cy="34532"/>
            </a:xfrm>
            <a:custGeom>
              <a:avLst/>
              <a:gdLst/>
              <a:ahLst/>
              <a:cxnLst/>
              <a:rect l="l" t="t" r="r" b="b"/>
              <a:pathLst>
                <a:path w="1737" h="1318" extrusionOk="0">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91"/>
            <p:cNvSpPr/>
            <p:nvPr/>
          </p:nvSpPr>
          <p:spPr>
            <a:xfrm>
              <a:off x="6278030" y="3534285"/>
              <a:ext cx="15353" cy="32933"/>
            </a:xfrm>
            <a:custGeom>
              <a:avLst/>
              <a:gdLst/>
              <a:ahLst/>
              <a:cxnLst/>
              <a:rect l="l" t="t" r="r" b="b"/>
              <a:pathLst>
                <a:path w="586" h="1257" extrusionOk="0">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91"/>
            <p:cNvSpPr/>
            <p:nvPr/>
          </p:nvSpPr>
          <p:spPr>
            <a:xfrm>
              <a:off x="6325767" y="3362911"/>
              <a:ext cx="20672" cy="25519"/>
            </a:xfrm>
            <a:custGeom>
              <a:avLst/>
              <a:gdLst/>
              <a:ahLst/>
              <a:cxnLst/>
              <a:rect l="l" t="t" r="r" b="b"/>
              <a:pathLst>
                <a:path w="789" h="974" extrusionOk="0">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91"/>
            <p:cNvSpPr/>
            <p:nvPr/>
          </p:nvSpPr>
          <p:spPr>
            <a:xfrm>
              <a:off x="6305042" y="3381146"/>
              <a:ext cx="50880" cy="19205"/>
            </a:xfrm>
            <a:custGeom>
              <a:avLst/>
              <a:gdLst/>
              <a:ahLst/>
              <a:cxnLst/>
              <a:rect l="l" t="t" r="r" b="b"/>
              <a:pathLst>
                <a:path w="1942" h="733" extrusionOk="0">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91"/>
            <p:cNvSpPr/>
            <p:nvPr/>
          </p:nvSpPr>
          <p:spPr>
            <a:xfrm>
              <a:off x="6526275" y="3501037"/>
              <a:ext cx="29056" cy="37309"/>
            </a:xfrm>
            <a:custGeom>
              <a:avLst/>
              <a:gdLst/>
              <a:ahLst/>
              <a:cxnLst/>
              <a:rect l="l" t="t" r="r" b="b"/>
              <a:pathLst>
                <a:path w="1109" h="1424" extrusionOk="0">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3" name="Google Shape;9613;p91"/>
          <p:cNvGrpSpPr/>
          <p:nvPr/>
        </p:nvGrpSpPr>
        <p:grpSpPr>
          <a:xfrm>
            <a:off x="4939970" y="1499855"/>
            <a:ext cx="242979" cy="362660"/>
            <a:chOff x="4939970" y="1499855"/>
            <a:chExt cx="242979" cy="362660"/>
          </a:xfrm>
        </p:grpSpPr>
        <p:sp>
          <p:nvSpPr>
            <p:cNvPr id="9614" name="Google Shape;9614;p91"/>
            <p:cNvSpPr/>
            <p:nvPr/>
          </p:nvSpPr>
          <p:spPr>
            <a:xfrm>
              <a:off x="4992973" y="1499855"/>
              <a:ext cx="43728" cy="120075"/>
            </a:xfrm>
            <a:custGeom>
              <a:avLst/>
              <a:gdLst/>
              <a:ahLst/>
              <a:cxnLst/>
              <a:rect l="l" t="t" r="r" b="b"/>
              <a:pathLst>
                <a:path w="1669" h="4583" extrusionOk="0">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91"/>
            <p:cNvSpPr/>
            <p:nvPr/>
          </p:nvSpPr>
          <p:spPr>
            <a:xfrm>
              <a:off x="4993470" y="1584979"/>
              <a:ext cx="42732" cy="34951"/>
            </a:xfrm>
            <a:custGeom>
              <a:avLst/>
              <a:gdLst/>
              <a:ahLst/>
              <a:cxnLst/>
              <a:rect l="l" t="t" r="r" b="b"/>
              <a:pathLst>
                <a:path w="1631" h="1334" extrusionOk="0">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91"/>
            <p:cNvSpPr/>
            <p:nvPr/>
          </p:nvSpPr>
          <p:spPr>
            <a:xfrm>
              <a:off x="4939970" y="1536588"/>
              <a:ext cx="203207" cy="325928"/>
            </a:xfrm>
            <a:custGeom>
              <a:avLst/>
              <a:gdLst/>
              <a:ahLst/>
              <a:cxnLst/>
              <a:rect l="l" t="t" r="r" b="b"/>
              <a:pathLst>
                <a:path w="7756" h="12440" extrusionOk="0">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91"/>
            <p:cNvSpPr/>
            <p:nvPr/>
          </p:nvSpPr>
          <p:spPr>
            <a:xfrm>
              <a:off x="5033163" y="1662321"/>
              <a:ext cx="149785" cy="191155"/>
            </a:xfrm>
            <a:custGeom>
              <a:avLst/>
              <a:gdLst/>
              <a:ahLst/>
              <a:cxnLst/>
              <a:rect l="l" t="t" r="r" b="b"/>
              <a:pathLst>
                <a:path w="5717" h="7296" extrusionOk="0">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91"/>
            <p:cNvSpPr/>
            <p:nvPr/>
          </p:nvSpPr>
          <p:spPr>
            <a:xfrm>
              <a:off x="5033399" y="1662321"/>
              <a:ext cx="25388" cy="27667"/>
            </a:xfrm>
            <a:custGeom>
              <a:avLst/>
              <a:gdLst/>
              <a:ahLst/>
              <a:cxnLst/>
              <a:rect l="l" t="t" r="r" b="b"/>
              <a:pathLst>
                <a:path w="969" h="1056" extrusionOk="0">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91"/>
            <p:cNvSpPr/>
            <p:nvPr/>
          </p:nvSpPr>
          <p:spPr>
            <a:xfrm>
              <a:off x="5006780" y="1626427"/>
              <a:ext cx="30680" cy="26279"/>
            </a:xfrm>
            <a:custGeom>
              <a:avLst/>
              <a:gdLst/>
              <a:ahLst/>
              <a:cxnLst/>
              <a:rect l="l" t="t" r="r" b="b"/>
              <a:pathLst>
                <a:path w="1171" h="1003" extrusionOk="0">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0" name="Google Shape;9620;p91"/>
          <p:cNvGrpSpPr/>
          <p:nvPr/>
        </p:nvGrpSpPr>
        <p:grpSpPr>
          <a:xfrm>
            <a:off x="8023448" y="3355496"/>
            <a:ext cx="284322" cy="362163"/>
            <a:chOff x="8023448" y="3355496"/>
            <a:chExt cx="284322" cy="362163"/>
          </a:xfrm>
        </p:grpSpPr>
        <p:sp>
          <p:nvSpPr>
            <p:cNvPr id="9621" name="Google Shape;9621;p91"/>
            <p:cNvSpPr/>
            <p:nvPr/>
          </p:nvSpPr>
          <p:spPr>
            <a:xfrm>
              <a:off x="8023448" y="3372815"/>
              <a:ext cx="284322" cy="344844"/>
            </a:xfrm>
            <a:custGeom>
              <a:avLst/>
              <a:gdLst/>
              <a:ahLst/>
              <a:cxnLst/>
              <a:rect l="l" t="t" r="r" b="b"/>
              <a:pathLst>
                <a:path w="10852" h="13162" extrusionOk="0">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91"/>
            <p:cNvSpPr/>
            <p:nvPr/>
          </p:nvSpPr>
          <p:spPr>
            <a:xfrm>
              <a:off x="8241930" y="3373077"/>
              <a:ext cx="65841" cy="344582"/>
            </a:xfrm>
            <a:custGeom>
              <a:avLst/>
              <a:gdLst/>
              <a:ahLst/>
              <a:cxnLst/>
              <a:rect l="l" t="t" r="r" b="b"/>
              <a:pathLst>
                <a:path w="2513" h="13152" extrusionOk="0">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91"/>
            <p:cNvSpPr/>
            <p:nvPr/>
          </p:nvSpPr>
          <p:spPr>
            <a:xfrm>
              <a:off x="8058111" y="3373077"/>
              <a:ext cx="214997" cy="312435"/>
            </a:xfrm>
            <a:custGeom>
              <a:avLst/>
              <a:gdLst/>
              <a:ahLst/>
              <a:cxnLst/>
              <a:rect l="l" t="t" r="r" b="b"/>
              <a:pathLst>
                <a:path w="8206" h="11925" extrusionOk="0">
                  <a:moveTo>
                    <a:pt x="0" y="0"/>
                  </a:moveTo>
                  <a:lnTo>
                    <a:pt x="0" y="11925"/>
                  </a:lnTo>
                  <a:lnTo>
                    <a:pt x="8205" y="11925"/>
                  </a:lnTo>
                  <a:lnTo>
                    <a:pt x="8205" y="0"/>
                  </a:ln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91"/>
            <p:cNvSpPr/>
            <p:nvPr/>
          </p:nvSpPr>
          <p:spPr>
            <a:xfrm>
              <a:off x="8058346" y="3373077"/>
              <a:ext cx="214761" cy="312435"/>
            </a:xfrm>
            <a:custGeom>
              <a:avLst/>
              <a:gdLst/>
              <a:ahLst/>
              <a:cxnLst/>
              <a:rect l="l" t="t" r="r" b="b"/>
              <a:pathLst>
                <a:path w="8197" h="11925" extrusionOk="0">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91"/>
            <p:cNvSpPr/>
            <p:nvPr/>
          </p:nvSpPr>
          <p:spPr>
            <a:xfrm>
              <a:off x="8092013" y="3355496"/>
              <a:ext cx="147427" cy="72338"/>
            </a:xfrm>
            <a:custGeom>
              <a:avLst/>
              <a:gdLst/>
              <a:ahLst/>
              <a:cxnLst/>
              <a:rect l="l" t="t" r="r" b="b"/>
              <a:pathLst>
                <a:path w="5627" h="2761" extrusionOk="0">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91"/>
            <p:cNvSpPr/>
            <p:nvPr/>
          </p:nvSpPr>
          <p:spPr>
            <a:xfrm>
              <a:off x="8162570" y="3355496"/>
              <a:ext cx="76871" cy="72102"/>
            </a:xfrm>
            <a:custGeom>
              <a:avLst/>
              <a:gdLst/>
              <a:ahLst/>
              <a:cxnLst/>
              <a:rect l="l" t="t" r="r" b="b"/>
              <a:pathLst>
                <a:path w="2934" h="2752" extrusionOk="0">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91"/>
            <p:cNvSpPr/>
            <p:nvPr/>
          </p:nvSpPr>
          <p:spPr>
            <a:xfrm>
              <a:off x="8090992" y="3448402"/>
              <a:ext cx="147454" cy="103516"/>
            </a:xfrm>
            <a:custGeom>
              <a:avLst/>
              <a:gdLst/>
              <a:ahLst/>
              <a:cxnLst/>
              <a:rect l="l" t="t" r="r" b="b"/>
              <a:pathLst>
                <a:path w="5628" h="3951" extrusionOk="0">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91"/>
            <p:cNvSpPr/>
            <p:nvPr/>
          </p:nvSpPr>
          <p:spPr>
            <a:xfrm>
              <a:off x="8091254" y="3588310"/>
              <a:ext cx="148947" cy="10559"/>
            </a:xfrm>
            <a:custGeom>
              <a:avLst/>
              <a:gdLst/>
              <a:ahLst/>
              <a:cxnLst/>
              <a:rect l="l" t="t" r="r" b="b"/>
              <a:pathLst>
                <a:path w="5685" h="403" extrusionOk="0">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91"/>
            <p:cNvSpPr/>
            <p:nvPr/>
          </p:nvSpPr>
          <p:spPr>
            <a:xfrm>
              <a:off x="8091254" y="3634998"/>
              <a:ext cx="148947" cy="10585"/>
            </a:xfrm>
            <a:custGeom>
              <a:avLst/>
              <a:gdLst/>
              <a:ahLst/>
              <a:cxnLst/>
              <a:rect l="l" t="t" r="r" b="b"/>
              <a:pathLst>
                <a:path w="5685" h="404" extrusionOk="0">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0" name="Google Shape;9630;p91"/>
          <p:cNvGrpSpPr/>
          <p:nvPr/>
        </p:nvGrpSpPr>
        <p:grpSpPr>
          <a:xfrm>
            <a:off x="6644201" y="3355496"/>
            <a:ext cx="366695" cy="361979"/>
            <a:chOff x="6644201" y="3355496"/>
            <a:chExt cx="366695" cy="361979"/>
          </a:xfrm>
        </p:grpSpPr>
        <p:sp>
          <p:nvSpPr>
            <p:cNvPr id="9631" name="Google Shape;9631;p91"/>
            <p:cNvSpPr/>
            <p:nvPr/>
          </p:nvSpPr>
          <p:spPr>
            <a:xfrm>
              <a:off x="6824274" y="3378421"/>
              <a:ext cx="11056" cy="52190"/>
            </a:xfrm>
            <a:custGeom>
              <a:avLst/>
              <a:gdLst/>
              <a:ahLst/>
              <a:cxnLst/>
              <a:rect l="l" t="t" r="r" b="b"/>
              <a:pathLst>
                <a:path w="422" h="1992" extrusionOk="0">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91"/>
            <p:cNvSpPr/>
            <p:nvPr/>
          </p:nvSpPr>
          <p:spPr>
            <a:xfrm>
              <a:off x="6904944" y="3402709"/>
              <a:ext cx="60994" cy="56802"/>
            </a:xfrm>
            <a:custGeom>
              <a:avLst/>
              <a:gdLst/>
              <a:ahLst/>
              <a:cxnLst/>
              <a:rect l="l" t="t" r="r" b="b"/>
              <a:pathLst>
                <a:path w="2328" h="2168" extrusionOk="0">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91"/>
            <p:cNvSpPr/>
            <p:nvPr/>
          </p:nvSpPr>
          <p:spPr>
            <a:xfrm>
              <a:off x="6942541" y="3531036"/>
              <a:ext cx="47239" cy="10821"/>
            </a:xfrm>
            <a:custGeom>
              <a:avLst/>
              <a:gdLst/>
              <a:ahLst/>
              <a:cxnLst/>
              <a:rect l="l" t="t" r="r" b="b"/>
              <a:pathLst>
                <a:path w="1803" h="413" extrusionOk="0">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91"/>
            <p:cNvSpPr/>
            <p:nvPr/>
          </p:nvSpPr>
          <p:spPr>
            <a:xfrm>
              <a:off x="6927397" y="3636518"/>
              <a:ext cx="30759" cy="26645"/>
            </a:xfrm>
            <a:custGeom>
              <a:avLst/>
              <a:gdLst/>
              <a:ahLst/>
              <a:cxnLst/>
              <a:rect l="l" t="t" r="r" b="b"/>
              <a:pathLst>
                <a:path w="1174" h="1017" extrusionOk="0">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91"/>
            <p:cNvSpPr/>
            <p:nvPr/>
          </p:nvSpPr>
          <p:spPr>
            <a:xfrm>
              <a:off x="6905049" y="3614169"/>
              <a:ext cx="23973" cy="21117"/>
            </a:xfrm>
            <a:custGeom>
              <a:avLst/>
              <a:gdLst/>
              <a:ahLst/>
              <a:cxnLst/>
              <a:rect l="l" t="t" r="r" b="b"/>
              <a:pathLst>
                <a:path w="915" h="806" extrusionOk="0">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91"/>
            <p:cNvSpPr/>
            <p:nvPr/>
          </p:nvSpPr>
          <p:spPr>
            <a:xfrm>
              <a:off x="6824274" y="3642360"/>
              <a:ext cx="11056" cy="52190"/>
            </a:xfrm>
            <a:custGeom>
              <a:avLst/>
              <a:gdLst/>
              <a:ahLst/>
              <a:cxnLst/>
              <a:rect l="l" t="t" r="r" b="b"/>
              <a:pathLst>
                <a:path w="422" h="1992" extrusionOk="0">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91"/>
            <p:cNvSpPr/>
            <p:nvPr/>
          </p:nvSpPr>
          <p:spPr>
            <a:xfrm>
              <a:off x="6715780" y="3612754"/>
              <a:ext cx="40034" cy="37099"/>
            </a:xfrm>
            <a:custGeom>
              <a:avLst/>
              <a:gdLst/>
              <a:ahLst/>
              <a:cxnLst/>
              <a:rect l="l" t="t" r="r" b="b"/>
              <a:pathLst>
                <a:path w="1528" h="1416" extrusionOk="0">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91"/>
            <p:cNvSpPr/>
            <p:nvPr/>
          </p:nvSpPr>
          <p:spPr>
            <a:xfrm>
              <a:off x="6669825" y="3531036"/>
              <a:ext cx="47239" cy="10821"/>
            </a:xfrm>
            <a:custGeom>
              <a:avLst/>
              <a:gdLst/>
              <a:ahLst/>
              <a:cxnLst/>
              <a:rect l="l" t="t" r="r" b="b"/>
              <a:pathLst>
                <a:path w="1803" h="413" extrusionOk="0">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91"/>
            <p:cNvSpPr/>
            <p:nvPr/>
          </p:nvSpPr>
          <p:spPr>
            <a:xfrm>
              <a:off x="6700924" y="3410097"/>
              <a:ext cx="54548" cy="50409"/>
            </a:xfrm>
            <a:custGeom>
              <a:avLst/>
              <a:gdLst/>
              <a:ahLst/>
              <a:cxnLst/>
              <a:rect l="l" t="t" r="r" b="b"/>
              <a:pathLst>
                <a:path w="2082" h="1924" extrusionOk="0">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91"/>
            <p:cNvSpPr/>
            <p:nvPr/>
          </p:nvSpPr>
          <p:spPr>
            <a:xfrm>
              <a:off x="6709492" y="3418953"/>
              <a:ext cx="240621" cy="234988"/>
            </a:xfrm>
            <a:custGeom>
              <a:avLst/>
              <a:gdLst/>
              <a:ahLst/>
              <a:cxnLst/>
              <a:rect l="l" t="t" r="r" b="b"/>
              <a:pathLst>
                <a:path w="9184" h="8969" extrusionOk="0">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91"/>
            <p:cNvSpPr/>
            <p:nvPr/>
          </p:nvSpPr>
          <p:spPr>
            <a:xfrm>
              <a:off x="6749683" y="3436114"/>
              <a:ext cx="200430" cy="218010"/>
            </a:xfrm>
            <a:custGeom>
              <a:avLst/>
              <a:gdLst/>
              <a:ahLst/>
              <a:cxnLst/>
              <a:rect l="l" t="t" r="r" b="b"/>
              <a:pathLst>
                <a:path w="7650" h="8321" extrusionOk="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91"/>
            <p:cNvSpPr/>
            <p:nvPr/>
          </p:nvSpPr>
          <p:spPr>
            <a:xfrm>
              <a:off x="6774049" y="3464226"/>
              <a:ext cx="33169" cy="28244"/>
            </a:xfrm>
            <a:custGeom>
              <a:avLst/>
              <a:gdLst/>
              <a:ahLst/>
              <a:cxnLst/>
              <a:rect l="l" t="t" r="r" b="b"/>
              <a:pathLst>
                <a:path w="1266" h="1078" extrusionOk="0">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91"/>
            <p:cNvSpPr/>
            <p:nvPr/>
          </p:nvSpPr>
          <p:spPr>
            <a:xfrm>
              <a:off x="6810964" y="3355496"/>
              <a:ext cx="33169" cy="28479"/>
            </a:xfrm>
            <a:custGeom>
              <a:avLst/>
              <a:gdLst/>
              <a:ahLst/>
              <a:cxnLst/>
              <a:rect l="l" t="t" r="r" b="b"/>
              <a:pathLst>
                <a:path w="1266" h="1087" extrusionOk="0">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91"/>
            <p:cNvSpPr/>
            <p:nvPr/>
          </p:nvSpPr>
          <p:spPr>
            <a:xfrm>
              <a:off x="6866194" y="3511203"/>
              <a:ext cx="33195" cy="28401"/>
            </a:xfrm>
            <a:custGeom>
              <a:avLst/>
              <a:gdLst/>
              <a:ahLst/>
              <a:cxnLst/>
              <a:rect l="l" t="t" r="r" b="b"/>
              <a:pathLst>
                <a:path w="1267" h="1084" extrusionOk="0">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91"/>
            <p:cNvSpPr/>
            <p:nvPr/>
          </p:nvSpPr>
          <p:spPr>
            <a:xfrm>
              <a:off x="6762992" y="3556896"/>
              <a:ext cx="52505" cy="44828"/>
            </a:xfrm>
            <a:custGeom>
              <a:avLst/>
              <a:gdLst/>
              <a:ahLst/>
              <a:cxnLst/>
              <a:rect l="l" t="t" r="r" b="b"/>
              <a:pathLst>
                <a:path w="2004" h="1711" extrusionOk="0">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91"/>
            <p:cNvSpPr/>
            <p:nvPr/>
          </p:nvSpPr>
          <p:spPr>
            <a:xfrm>
              <a:off x="6953859" y="3377426"/>
              <a:ext cx="36680" cy="35003"/>
            </a:xfrm>
            <a:custGeom>
              <a:avLst/>
              <a:gdLst/>
              <a:ahLst/>
              <a:cxnLst/>
              <a:rect l="l" t="t" r="r" b="b"/>
              <a:pathLst>
                <a:path w="1400" h="1336" extrusionOk="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91"/>
            <p:cNvSpPr/>
            <p:nvPr/>
          </p:nvSpPr>
          <p:spPr>
            <a:xfrm>
              <a:off x="6977701" y="3522259"/>
              <a:ext cx="33195" cy="28479"/>
            </a:xfrm>
            <a:custGeom>
              <a:avLst/>
              <a:gdLst/>
              <a:ahLst/>
              <a:cxnLst/>
              <a:rect l="l" t="t" r="r" b="b"/>
              <a:pathLst>
                <a:path w="1267" h="1087" extrusionOk="0">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91"/>
            <p:cNvSpPr/>
            <p:nvPr/>
          </p:nvSpPr>
          <p:spPr>
            <a:xfrm>
              <a:off x="6945816" y="3652473"/>
              <a:ext cx="38462" cy="36680"/>
            </a:xfrm>
            <a:custGeom>
              <a:avLst/>
              <a:gdLst/>
              <a:ahLst/>
              <a:cxnLst/>
              <a:rect l="l" t="t" r="r" b="b"/>
              <a:pathLst>
                <a:path w="1468" h="1400" extrusionOk="0">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91"/>
            <p:cNvSpPr/>
            <p:nvPr/>
          </p:nvSpPr>
          <p:spPr>
            <a:xfrm>
              <a:off x="6810964" y="3688996"/>
              <a:ext cx="33169" cy="28479"/>
            </a:xfrm>
            <a:custGeom>
              <a:avLst/>
              <a:gdLst/>
              <a:ahLst/>
              <a:cxnLst/>
              <a:rect l="l" t="t" r="r" b="b"/>
              <a:pathLst>
                <a:path w="1266" h="1087" extrusionOk="0">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91"/>
            <p:cNvSpPr/>
            <p:nvPr/>
          </p:nvSpPr>
          <p:spPr>
            <a:xfrm>
              <a:off x="6697702" y="3640212"/>
              <a:ext cx="29894" cy="28479"/>
            </a:xfrm>
            <a:custGeom>
              <a:avLst/>
              <a:gdLst/>
              <a:ahLst/>
              <a:cxnLst/>
              <a:rect l="l" t="t" r="r" b="b"/>
              <a:pathLst>
                <a:path w="1141" h="1087" extrusionOk="0">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91"/>
            <p:cNvSpPr/>
            <p:nvPr/>
          </p:nvSpPr>
          <p:spPr>
            <a:xfrm>
              <a:off x="6644201" y="3522259"/>
              <a:ext cx="33169" cy="28479"/>
            </a:xfrm>
            <a:custGeom>
              <a:avLst/>
              <a:gdLst/>
              <a:ahLst/>
              <a:cxnLst/>
              <a:rect l="l" t="t" r="r" b="b"/>
              <a:pathLst>
                <a:path w="1266" h="1087" extrusionOk="0">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91"/>
            <p:cNvSpPr/>
            <p:nvPr/>
          </p:nvSpPr>
          <p:spPr>
            <a:xfrm>
              <a:off x="6676349" y="3383242"/>
              <a:ext cx="39457" cy="37754"/>
            </a:xfrm>
            <a:custGeom>
              <a:avLst/>
              <a:gdLst/>
              <a:ahLst/>
              <a:cxnLst/>
              <a:rect l="l" t="t" r="r" b="b"/>
              <a:pathLst>
                <a:path w="1506" h="1441" extrusionOk="0">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3" name="Google Shape;9653;p91"/>
          <p:cNvGrpSpPr/>
          <p:nvPr/>
        </p:nvGrpSpPr>
        <p:grpSpPr>
          <a:xfrm>
            <a:off x="7955145" y="2019192"/>
            <a:ext cx="365176" cy="271013"/>
            <a:chOff x="7955145" y="2019192"/>
            <a:chExt cx="365176" cy="271013"/>
          </a:xfrm>
        </p:grpSpPr>
        <p:sp>
          <p:nvSpPr>
            <p:cNvPr id="9654" name="Google Shape;9654;p91"/>
            <p:cNvSpPr/>
            <p:nvPr/>
          </p:nvSpPr>
          <p:spPr>
            <a:xfrm>
              <a:off x="7977729" y="2019192"/>
              <a:ext cx="320243" cy="271013"/>
            </a:xfrm>
            <a:custGeom>
              <a:avLst/>
              <a:gdLst/>
              <a:ahLst/>
              <a:cxnLst/>
              <a:rect l="l" t="t" r="r" b="b"/>
              <a:pathLst>
                <a:path w="12223" h="10344" extrusionOk="0">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91"/>
            <p:cNvSpPr/>
            <p:nvPr/>
          </p:nvSpPr>
          <p:spPr>
            <a:xfrm>
              <a:off x="8084468" y="2023226"/>
              <a:ext cx="213504" cy="266978"/>
            </a:xfrm>
            <a:custGeom>
              <a:avLst/>
              <a:gdLst/>
              <a:ahLst/>
              <a:cxnLst/>
              <a:rect l="l" t="t" r="r" b="b"/>
              <a:pathLst>
                <a:path w="8149" h="10190" extrusionOk="0">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91"/>
            <p:cNvSpPr/>
            <p:nvPr/>
          </p:nvSpPr>
          <p:spPr>
            <a:xfrm>
              <a:off x="8182377" y="2136437"/>
              <a:ext cx="95735" cy="76163"/>
            </a:xfrm>
            <a:custGeom>
              <a:avLst/>
              <a:gdLst/>
              <a:ahLst/>
              <a:cxnLst/>
              <a:rect l="l" t="t" r="r" b="b"/>
              <a:pathLst>
                <a:path w="3654" h="2907" extrusionOk="0">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91"/>
            <p:cNvSpPr/>
            <p:nvPr/>
          </p:nvSpPr>
          <p:spPr>
            <a:xfrm>
              <a:off x="7997327" y="2098866"/>
              <a:ext cx="191601" cy="125026"/>
            </a:xfrm>
            <a:custGeom>
              <a:avLst/>
              <a:gdLst/>
              <a:ahLst/>
              <a:cxnLst/>
              <a:rect l="l" t="t" r="r" b="b"/>
              <a:pathLst>
                <a:path w="7313" h="4772" extrusionOk="0">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91"/>
            <p:cNvSpPr/>
            <p:nvPr/>
          </p:nvSpPr>
          <p:spPr>
            <a:xfrm>
              <a:off x="8182220" y="2122917"/>
              <a:ext cx="138100" cy="76373"/>
            </a:xfrm>
            <a:custGeom>
              <a:avLst/>
              <a:gdLst/>
              <a:ahLst/>
              <a:cxnLst/>
              <a:rect l="l" t="t" r="r" b="b"/>
              <a:pathLst>
                <a:path w="5271" h="2915" extrusionOk="0">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91"/>
            <p:cNvSpPr/>
            <p:nvPr/>
          </p:nvSpPr>
          <p:spPr>
            <a:xfrm>
              <a:off x="7955145" y="2085504"/>
              <a:ext cx="234123" cy="125341"/>
            </a:xfrm>
            <a:custGeom>
              <a:avLst/>
              <a:gdLst/>
              <a:ahLst/>
              <a:cxnLst/>
              <a:rect l="l" t="t" r="r" b="b"/>
              <a:pathLst>
                <a:path w="8936" h="4784" extrusionOk="0">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0" name="Google Shape;9660;p91"/>
          <p:cNvGrpSpPr/>
          <p:nvPr/>
        </p:nvGrpSpPr>
        <p:grpSpPr>
          <a:xfrm>
            <a:off x="7518155" y="2009471"/>
            <a:ext cx="361927" cy="290270"/>
            <a:chOff x="7518155" y="2009471"/>
            <a:chExt cx="361927" cy="290270"/>
          </a:xfrm>
        </p:grpSpPr>
        <p:sp>
          <p:nvSpPr>
            <p:cNvPr id="9661" name="Google Shape;9661;p91"/>
            <p:cNvSpPr/>
            <p:nvPr/>
          </p:nvSpPr>
          <p:spPr>
            <a:xfrm>
              <a:off x="7518155" y="2133712"/>
              <a:ext cx="361403" cy="166029"/>
            </a:xfrm>
            <a:custGeom>
              <a:avLst/>
              <a:gdLst/>
              <a:ahLst/>
              <a:cxnLst/>
              <a:rect l="l" t="t" r="r" b="b"/>
              <a:pathLst>
                <a:path w="13794" h="6337" extrusionOk="0">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91"/>
            <p:cNvSpPr/>
            <p:nvPr/>
          </p:nvSpPr>
          <p:spPr>
            <a:xfrm>
              <a:off x="7765037" y="2147781"/>
              <a:ext cx="114782" cy="40217"/>
            </a:xfrm>
            <a:custGeom>
              <a:avLst/>
              <a:gdLst/>
              <a:ahLst/>
              <a:cxnLst/>
              <a:rect l="l" t="t" r="r" b="b"/>
              <a:pathLst>
                <a:path w="4381" h="1535" extrusionOk="0">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91"/>
            <p:cNvSpPr/>
            <p:nvPr/>
          </p:nvSpPr>
          <p:spPr>
            <a:xfrm>
              <a:off x="7518417" y="2147781"/>
              <a:ext cx="114782" cy="40217"/>
            </a:xfrm>
            <a:custGeom>
              <a:avLst/>
              <a:gdLst/>
              <a:ahLst/>
              <a:cxnLst/>
              <a:rect l="l" t="t" r="r" b="b"/>
              <a:pathLst>
                <a:path w="4381" h="1535" extrusionOk="0">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91"/>
            <p:cNvSpPr/>
            <p:nvPr/>
          </p:nvSpPr>
          <p:spPr>
            <a:xfrm>
              <a:off x="7518417" y="2133712"/>
              <a:ext cx="117533" cy="39955"/>
            </a:xfrm>
            <a:custGeom>
              <a:avLst/>
              <a:gdLst/>
              <a:ahLst/>
              <a:cxnLst/>
              <a:rect l="l" t="t" r="r" b="b"/>
              <a:pathLst>
                <a:path w="4486" h="1525" extrusionOk="0">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91"/>
            <p:cNvSpPr/>
            <p:nvPr/>
          </p:nvSpPr>
          <p:spPr>
            <a:xfrm>
              <a:off x="7762548" y="2133712"/>
              <a:ext cx="117533" cy="39955"/>
            </a:xfrm>
            <a:custGeom>
              <a:avLst/>
              <a:gdLst/>
              <a:ahLst/>
              <a:cxnLst/>
              <a:rect l="l" t="t" r="r" b="b"/>
              <a:pathLst>
                <a:path w="4486" h="1525" extrusionOk="0">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91"/>
            <p:cNvSpPr/>
            <p:nvPr/>
          </p:nvSpPr>
          <p:spPr>
            <a:xfrm>
              <a:off x="7604536" y="2228896"/>
              <a:ext cx="22139" cy="18916"/>
            </a:xfrm>
            <a:custGeom>
              <a:avLst/>
              <a:gdLst/>
              <a:ahLst/>
              <a:cxnLst/>
              <a:rect l="l" t="t" r="r" b="b"/>
              <a:pathLst>
                <a:path w="845" h="722" extrusionOk="0">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91"/>
            <p:cNvSpPr/>
            <p:nvPr/>
          </p:nvSpPr>
          <p:spPr>
            <a:xfrm>
              <a:off x="7526696" y="2253000"/>
              <a:ext cx="22113" cy="18916"/>
            </a:xfrm>
            <a:custGeom>
              <a:avLst/>
              <a:gdLst/>
              <a:ahLst/>
              <a:cxnLst/>
              <a:rect l="l" t="t" r="r" b="b"/>
              <a:pathLst>
                <a:path w="844" h="722" extrusionOk="0">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91"/>
            <p:cNvSpPr/>
            <p:nvPr/>
          </p:nvSpPr>
          <p:spPr>
            <a:xfrm>
              <a:off x="7550564" y="2206286"/>
              <a:ext cx="22113" cy="18943"/>
            </a:xfrm>
            <a:custGeom>
              <a:avLst/>
              <a:gdLst/>
              <a:ahLst/>
              <a:cxnLst/>
              <a:rect l="l" t="t" r="r" b="b"/>
              <a:pathLst>
                <a:path w="844" h="723" extrusionOk="0">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91"/>
            <p:cNvSpPr/>
            <p:nvPr/>
          </p:nvSpPr>
          <p:spPr>
            <a:xfrm>
              <a:off x="7768286" y="2228896"/>
              <a:ext cx="21877" cy="18916"/>
            </a:xfrm>
            <a:custGeom>
              <a:avLst/>
              <a:gdLst/>
              <a:ahLst/>
              <a:cxnLst/>
              <a:rect l="l" t="t" r="r" b="b"/>
              <a:pathLst>
                <a:path w="835" h="722" extrusionOk="0">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91"/>
            <p:cNvSpPr/>
            <p:nvPr/>
          </p:nvSpPr>
          <p:spPr>
            <a:xfrm>
              <a:off x="7845891" y="2253000"/>
              <a:ext cx="22113" cy="18916"/>
            </a:xfrm>
            <a:custGeom>
              <a:avLst/>
              <a:gdLst/>
              <a:ahLst/>
              <a:cxnLst/>
              <a:rect l="l" t="t" r="r" b="b"/>
              <a:pathLst>
                <a:path w="844" h="722" extrusionOk="0">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91"/>
            <p:cNvSpPr/>
            <p:nvPr/>
          </p:nvSpPr>
          <p:spPr>
            <a:xfrm>
              <a:off x="7822022" y="2206286"/>
              <a:ext cx="22139" cy="18943"/>
            </a:xfrm>
            <a:custGeom>
              <a:avLst/>
              <a:gdLst/>
              <a:ahLst/>
              <a:cxnLst/>
              <a:rect l="l" t="t" r="r" b="b"/>
              <a:pathLst>
                <a:path w="845" h="723" extrusionOk="0">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91"/>
            <p:cNvSpPr/>
            <p:nvPr/>
          </p:nvSpPr>
          <p:spPr>
            <a:xfrm>
              <a:off x="7636500" y="2009471"/>
              <a:ext cx="125026" cy="206901"/>
            </a:xfrm>
            <a:custGeom>
              <a:avLst/>
              <a:gdLst/>
              <a:ahLst/>
              <a:cxnLst/>
              <a:rect l="l" t="t" r="r" b="b"/>
              <a:pathLst>
                <a:path w="4772" h="7897" extrusionOk="0">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91"/>
            <p:cNvSpPr/>
            <p:nvPr/>
          </p:nvSpPr>
          <p:spPr>
            <a:xfrm>
              <a:off x="7688167" y="2009471"/>
              <a:ext cx="73412" cy="206639"/>
            </a:xfrm>
            <a:custGeom>
              <a:avLst/>
              <a:gdLst/>
              <a:ahLst/>
              <a:cxnLst/>
              <a:rect l="l" t="t" r="r" b="b"/>
              <a:pathLst>
                <a:path w="2802" h="7887" extrusionOk="0">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4" name="Google Shape;9674;p91"/>
          <p:cNvGrpSpPr/>
          <p:nvPr/>
        </p:nvGrpSpPr>
        <p:grpSpPr>
          <a:xfrm>
            <a:off x="7079672" y="1991053"/>
            <a:ext cx="362163" cy="327264"/>
            <a:chOff x="7079672" y="1991053"/>
            <a:chExt cx="362163" cy="327264"/>
          </a:xfrm>
        </p:grpSpPr>
        <p:sp>
          <p:nvSpPr>
            <p:cNvPr id="9675" name="Google Shape;9675;p91"/>
            <p:cNvSpPr/>
            <p:nvPr/>
          </p:nvSpPr>
          <p:spPr>
            <a:xfrm>
              <a:off x="7418202" y="2117651"/>
              <a:ext cx="23632" cy="200666"/>
            </a:xfrm>
            <a:custGeom>
              <a:avLst/>
              <a:gdLst/>
              <a:ahLst/>
              <a:cxnLst/>
              <a:rect l="l" t="t" r="r" b="b"/>
              <a:pathLst>
                <a:path w="902" h="7659" extrusionOk="0">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91"/>
            <p:cNvSpPr/>
            <p:nvPr/>
          </p:nvSpPr>
          <p:spPr>
            <a:xfrm>
              <a:off x="7423992" y="2117651"/>
              <a:ext cx="17842" cy="200666"/>
            </a:xfrm>
            <a:custGeom>
              <a:avLst/>
              <a:gdLst/>
              <a:ahLst/>
              <a:cxnLst/>
              <a:rect l="l" t="t" r="r" b="b"/>
              <a:pathLst>
                <a:path w="681" h="7659" extrusionOk="0">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91"/>
            <p:cNvSpPr/>
            <p:nvPr/>
          </p:nvSpPr>
          <p:spPr>
            <a:xfrm>
              <a:off x="7103540" y="2161353"/>
              <a:ext cx="104748" cy="94687"/>
            </a:xfrm>
            <a:custGeom>
              <a:avLst/>
              <a:gdLst/>
              <a:ahLst/>
              <a:cxnLst/>
              <a:rect l="l" t="t" r="r" b="b"/>
              <a:pathLst>
                <a:path w="3998" h="3614" extrusionOk="0">
                  <a:moveTo>
                    <a:pt x="0" y="0"/>
                  </a:moveTo>
                  <a:lnTo>
                    <a:pt x="0" y="3614"/>
                  </a:lnTo>
                  <a:lnTo>
                    <a:pt x="3997" y="3614"/>
                  </a:lnTo>
                  <a:lnTo>
                    <a:pt x="3997" y="0"/>
                  </a:lnTo>
                  <a:close/>
                </a:path>
              </a:pathLst>
            </a:custGeom>
            <a:solidFill>
              <a:srgbClr val="D2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91"/>
            <p:cNvSpPr/>
            <p:nvPr/>
          </p:nvSpPr>
          <p:spPr>
            <a:xfrm>
              <a:off x="7190419" y="2161353"/>
              <a:ext cx="17868" cy="94687"/>
            </a:xfrm>
            <a:custGeom>
              <a:avLst/>
              <a:gdLst/>
              <a:ahLst/>
              <a:cxnLst/>
              <a:rect l="l" t="t" r="r" b="b"/>
              <a:pathLst>
                <a:path w="682" h="3614" extrusionOk="0">
                  <a:moveTo>
                    <a:pt x="1" y="0"/>
                  </a:moveTo>
                  <a:lnTo>
                    <a:pt x="1" y="3614"/>
                  </a:lnTo>
                  <a:lnTo>
                    <a:pt x="681" y="3614"/>
                  </a:lnTo>
                  <a:lnTo>
                    <a:pt x="681" y="0"/>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91"/>
            <p:cNvSpPr/>
            <p:nvPr/>
          </p:nvSpPr>
          <p:spPr>
            <a:xfrm>
              <a:off x="7103540" y="2090010"/>
              <a:ext cx="71343" cy="71369"/>
            </a:xfrm>
            <a:custGeom>
              <a:avLst/>
              <a:gdLst/>
              <a:ahLst/>
              <a:cxnLst/>
              <a:rect l="l" t="t" r="r" b="b"/>
              <a:pathLst>
                <a:path w="2723" h="2724" extrusionOk="0">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91"/>
            <p:cNvSpPr/>
            <p:nvPr/>
          </p:nvSpPr>
          <p:spPr>
            <a:xfrm>
              <a:off x="7103540" y="2090010"/>
              <a:ext cx="71343" cy="71369"/>
            </a:xfrm>
            <a:custGeom>
              <a:avLst/>
              <a:gdLst/>
              <a:ahLst/>
              <a:cxnLst/>
              <a:rect l="l" t="t" r="r" b="b"/>
              <a:pathLst>
                <a:path w="2723" h="2724" extrusionOk="0">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91"/>
            <p:cNvSpPr/>
            <p:nvPr/>
          </p:nvSpPr>
          <p:spPr>
            <a:xfrm>
              <a:off x="7139198" y="2256013"/>
              <a:ext cx="16847" cy="62304"/>
            </a:xfrm>
            <a:custGeom>
              <a:avLst/>
              <a:gdLst/>
              <a:ahLst/>
              <a:cxnLst/>
              <a:rect l="l" t="t" r="r" b="b"/>
              <a:pathLst>
                <a:path w="643" h="2378" extrusionOk="0">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91"/>
            <p:cNvSpPr/>
            <p:nvPr/>
          </p:nvSpPr>
          <p:spPr>
            <a:xfrm>
              <a:off x="7193930" y="2002424"/>
              <a:ext cx="11083" cy="38147"/>
            </a:xfrm>
            <a:custGeom>
              <a:avLst/>
              <a:gdLst/>
              <a:ahLst/>
              <a:cxnLst/>
              <a:rect l="l" t="t" r="r" b="b"/>
              <a:pathLst>
                <a:path w="423" h="1456" extrusionOk="0">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91"/>
            <p:cNvSpPr/>
            <p:nvPr/>
          </p:nvSpPr>
          <p:spPr>
            <a:xfrm>
              <a:off x="7193930" y="2072063"/>
              <a:ext cx="11083" cy="47108"/>
            </a:xfrm>
            <a:custGeom>
              <a:avLst/>
              <a:gdLst/>
              <a:ahLst/>
              <a:cxnLst/>
              <a:rect l="l" t="t" r="r" b="b"/>
              <a:pathLst>
                <a:path w="423" h="1798" extrusionOk="0">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91"/>
            <p:cNvSpPr/>
            <p:nvPr/>
          </p:nvSpPr>
          <p:spPr>
            <a:xfrm>
              <a:off x="7177371" y="2029488"/>
              <a:ext cx="43964" cy="47998"/>
            </a:xfrm>
            <a:custGeom>
              <a:avLst/>
              <a:gdLst/>
              <a:ahLst/>
              <a:cxnLst/>
              <a:rect l="l" t="t" r="r" b="b"/>
              <a:pathLst>
                <a:path w="1678" h="1832" extrusionOk="0">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91"/>
            <p:cNvSpPr/>
            <p:nvPr/>
          </p:nvSpPr>
          <p:spPr>
            <a:xfrm>
              <a:off x="7197205" y="2029488"/>
              <a:ext cx="24130" cy="47998"/>
            </a:xfrm>
            <a:custGeom>
              <a:avLst/>
              <a:gdLst/>
              <a:ahLst/>
              <a:cxnLst/>
              <a:rect l="l" t="t" r="r" b="b"/>
              <a:pathLst>
                <a:path w="921" h="1832" extrusionOk="0">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91"/>
            <p:cNvSpPr/>
            <p:nvPr/>
          </p:nvSpPr>
          <p:spPr>
            <a:xfrm>
              <a:off x="7208261" y="2145528"/>
              <a:ext cx="209705" cy="129611"/>
            </a:xfrm>
            <a:custGeom>
              <a:avLst/>
              <a:gdLst/>
              <a:ahLst/>
              <a:cxnLst/>
              <a:rect l="l" t="t" r="r" b="b"/>
              <a:pathLst>
                <a:path w="8004" h="4947" extrusionOk="0">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91"/>
            <p:cNvSpPr/>
            <p:nvPr/>
          </p:nvSpPr>
          <p:spPr>
            <a:xfrm>
              <a:off x="7391321" y="2145528"/>
              <a:ext cx="26645" cy="129611"/>
            </a:xfrm>
            <a:custGeom>
              <a:avLst/>
              <a:gdLst/>
              <a:ahLst/>
              <a:cxnLst/>
              <a:rect l="l" t="t" r="r" b="b"/>
              <a:pathLst>
                <a:path w="1017" h="4947" extrusionOk="0">
                  <a:moveTo>
                    <a:pt x="1" y="0"/>
                  </a:moveTo>
                  <a:lnTo>
                    <a:pt x="1" y="4946"/>
                  </a:lnTo>
                  <a:lnTo>
                    <a:pt x="1017" y="4946"/>
                  </a:lnTo>
                  <a:lnTo>
                    <a:pt x="1017"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91"/>
            <p:cNvSpPr/>
            <p:nvPr/>
          </p:nvSpPr>
          <p:spPr>
            <a:xfrm>
              <a:off x="7139198" y="1991053"/>
              <a:ext cx="88189" cy="122092"/>
            </a:xfrm>
            <a:custGeom>
              <a:avLst/>
              <a:gdLst/>
              <a:ahLst/>
              <a:cxnLst/>
              <a:rect l="l" t="t" r="r" b="b"/>
              <a:pathLst>
                <a:path w="3366" h="4660" extrusionOk="0">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91"/>
            <p:cNvSpPr/>
            <p:nvPr/>
          </p:nvSpPr>
          <p:spPr>
            <a:xfrm>
              <a:off x="7079672" y="2018406"/>
              <a:ext cx="23894" cy="299911"/>
            </a:xfrm>
            <a:custGeom>
              <a:avLst/>
              <a:gdLst/>
              <a:ahLst/>
              <a:cxnLst/>
              <a:rect l="l" t="t" r="r" b="b"/>
              <a:pathLst>
                <a:path w="912" h="11447" extrusionOk="0">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91"/>
            <p:cNvSpPr/>
            <p:nvPr/>
          </p:nvSpPr>
          <p:spPr>
            <a:xfrm>
              <a:off x="7085698" y="2018379"/>
              <a:ext cx="17868" cy="299938"/>
            </a:xfrm>
            <a:custGeom>
              <a:avLst/>
              <a:gdLst/>
              <a:ahLst/>
              <a:cxnLst/>
              <a:rect l="l" t="t" r="r" b="b"/>
              <a:pathLst>
                <a:path w="682" h="11448" extrusionOk="0">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1" name="Google Shape;9691;p91"/>
          <p:cNvGrpSpPr/>
          <p:nvPr/>
        </p:nvGrpSpPr>
        <p:grpSpPr>
          <a:xfrm>
            <a:off x="6641188" y="2035514"/>
            <a:ext cx="361901" cy="238132"/>
            <a:chOff x="6641188" y="2035514"/>
            <a:chExt cx="361901" cy="238132"/>
          </a:xfrm>
        </p:grpSpPr>
        <p:sp>
          <p:nvSpPr>
            <p:cNvPr id="9692" name="Google Shape;9692;p91"/>
            <p:cNvSpPr/>
            <p:nvPr/>
          </p:nvSpPr>
          <p:spPr>
            <a:xfrm>
              <a:off x="6641188" y="2035514"/>
              <a:ext cx="361901" cy="220787"/>
            </a:xfrm>
            <a:custGeom>
              <a:avLst/>
              <a:gdLst/>
              <a:ahLst/>
              <a:cxnLst/>
              <a:rect l="l" t="t" r="r" b="b"/>
              <a:pathLst>
                <a:path w="13813" h="8427" extrusionOk="0">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91"/>
            <p:cNvSpPr/>
            <p:nvPr/>
          </p:nvSpPr>
          <p:spPr>
            <a:xfrm>
              <a:off x="6641188" y="2035514"/>
              <a:ext cx="361901" cy="220787"/>
            </a:xfrm>
            <a:custGeom>
              <a:avLst/>
              <a:gdLst/>
              <a:ahLst/>
              <a:cxnLst/>
              <a:rect l="l" t="t" r="r" b="b"/>
              <a:pathLst>
                <a:path w="13813" h="8427" extrusionOk="0">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91"/>
            <p:cNvSpPr/>
            <p:nvPr/>
          </p:nvSpPr>
          <p:spPr>
            <a:xfrm>
              <a:off x="6681615" y="2256275"/>
              <a:ext cx="65579" cy="17371"/>
            </a:xfrm>
            <a:custGeom>
              <a:avLst/>
              <a:gdLst/>
              <a:ahLst/>
              <a:cxnLst/>
              <a:rect l="l" t="t" r="r" b="b"/>
              <a:pathLst>
                <a:path w="2503" h="663" extrusionOk="0">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91"/>
            <p:cNvSpPr/>
            <p:nvPr/>
          </p:nvSpPr>
          <p:spPr>
            <a:xfrm>
              <a:off x="6897084" y="2256275"/>
              <a:ext cx="65579" cy="17371"/>
            </a:xfrm>
            <a:custGeom>
              <a:avLst/>
              <a:gdLst/>
              <a:ahLst/>
              <a:cxnLst/>
              <a:rect l="l" t="t" r="r" b="b"/>
              <a:pathLst>
                <a:path w="2503" h="663" extrusionOk="0">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91"/>
            <p:cNvSpPr/>
            <p:nvPr/>
          </p:nvSpPr>
          <p:spPr>
            <a:xfrm>
              <a:off x="6666288" y="2064151"/>
              <a:ext cx="191653" cy="163776"/>
            </a:xfrm>
            <a:custGeom>
              <a:avLst/>
              <a:gdLst/>
              <a:ahLst/>
              <a:cxnLst/>
              <a:rect l="l" t="t" r="r" b="b"/>
              <a:pathLst>
                <a:path w="7315" h="6251" extrusionOk="0">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91"/>
            <p:cNvSpPr/>
            <p:nvPr/>
          </p:nvSpPr>
          <p:spPr>
            <a:xfrm>
              <a:off x="6666288" y="2063653"/>
              <a:ext cx="191915" cy="164274"/>
            </a:xfrm>
            <a:custGeom>
              <a:avLst/>
              <a:gdLst/>
              <a:ahLst/>
              <a:cxnLst/>
              <a:rect l="l" t="t" r="r" b="b"/>
              <a:pathLst>
                <a:path w="7325" h="6270" extrusionOk="0">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91"/>
            <p:cNvSpPr/>
            <p:nvPr/>
          </p:nvSpPr>
          <p:spPr>
            <a:xfrm>
              <a:off x="6892315" y="2171387"/>
              <a:ext cx="75115" cy="64321"/>
            </a:xfrm>
            <a:custGeom>
              <a:avLst/>
              <a:gdLst/>
              <a:ahLst/>
              <a:cxnLst/>
              <a:rect l="l" t="t" r="r" b="b"/>
              <a:pathLst>
                <a:path w="2867" h="2455" extrusionOk="0">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91"/>
            <p:cNvSpPr/>
            <p:nvPr/>
          </p:nvSpPr>
          <p:spPr>
            <a:xfrm>
              <a:off x="6925485" y="2171387"/>
              <a:ext cx="44461" cy="64111"/>
            </a:xfrm>
            <a:custGeom>
              <a:avLst/>
              <a:gdLst/>
              <a:ahLst/>
              <a:cxnLst/>
              <a:rect l="l" t="t" r="r" b="b"/>
              <a:pathLst>
                <a:path w="1697" h="2447" extrusionOk="0">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91"/>
            <p:cNvSpPr/>
            <p:nvPr/>
          </p:nvSpPr>
          <p:spPr>
            <a:xfrm>
              <a:off x="6889302" y="2064151"/>
              <a:ext cx="40715" cy="19624"/>
            </a:xfrm>
            <a:custGeom>
              <a:avLst/>
              <a:gdLst/>
              <a:ahLst/>
              <a:cxnLst/>
              <a:rect l="l" t="t" r="r" b="b"/>
              <a:pathLst>
                <a:path w="1554" h="749" extrusionOk="0">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91"/>
            <p:cNvSpPr/>
            <p:nvPr/>
          </p:nvSpPr>
          <p:spPr>
            <a:xfrm>
              <a:off x="6908402" y="2063889"/>
              <a:ext cx="21615" cy="19886"/>
            </a:xfrm>
            <a:custGeom>
              <a:avLst/>
              <a:gdLst/>
              <a:ahLst/>
              <a:cxnLst/>
              <a:rect l="l" t="t" r="r" b="b"/>
              <a:pathLst>
                <a:path w="825" h="759" extrusionOk="0">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91"/>
            <p:cNvSpPr/>
            <p:nvPr/>
          </p:nvSpPr>
          <p:spPr>
            <a:xfrm>
              <a:off x="6889302" y="2099049"/>
              <a:ext cx="40715" cy="19624"/>
            </a:xfrm>
            <a:custGeom>
              <a:avLst/>
              <a:gdLst/>
              <a:ahLst/>
              <a:cxnLst/>
              <a:rect l="l" t="t" r="r" b="b"/>
              <a:pathLst>
                <a:path w="1554" h="749" extrusionOk="0">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91"/>
            <p:cNvSpPr/>
            <p:nvPr/>
          </p:nvSpPr>
          <p:spPr>
            <a:xfrm>
              <a:off x="6889302" y="2133974"/>
              <a:ext cx="40715" cy="19598"/>
            </a:xfrm>
            <a:custGeom>
              <a:avLst/>
              <a:gdLst/>
              <a:ahLst/>
              <a:cxnLst/>
              <a:rect l="l" t="t" r="r" b="b"/>
              <a:pathLst>
                <a:path w="1554" h="748" extrusionOk="0">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91"/>
            <p:cNvSpPr/>
            <p:nvPr/>
          </p:nvSpPr>
          <p:spPr>
            <a:xfrm>
              <a:off x="6908402" y="2099049"/>
              <a:ext cx="21615" cy="19624"/>
            </a:xfrm>
            <a:custGeom>
              <a:avLst/>
              <a:gdLst/>
              <a:ahLst/>
              <a:cxnLst/>
              <a:rect l="l" t="t" r="r" b="b"/>
              <a:pathLst>
                <a:path w="825" h="749" extrusionOk="0">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91"/>
            <p:cNvSpPr/>
            <p:nvPr/>
          </p:nvSpPr>
          <p:spPr>
            <a:xfrm>
              <a:off x="6908402" y="2133974"/>
              <a:ext cx="21615" cy="19598"/>
            </a:xfrm>
            <a:custGeom>
              <a:avLst/>
              <a:gdLst/>
              <a:ahLst/>
              <a:cxnLst/>
              <a:rect l="l" t="t" r="r" b="b"/>
              <a:pathLst>
                <a:path w="825" h="748" extrusionOk="0">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91"/>
            <p:cNvSpPr/>
            <p:nvPr/>
          </p:nvSpPr>
          <p:spPr>
            <a:xfrm>
              <a:off x="6947833" y="2064151"/>
              <a:ext cx="33405" cy="89421"/>
            </a:xfrm>
            <a:custGeom>
              <a:avLst/>
              <a:gdLst/>
              <a:ahLst/>
              <a:cxnLst/>
              <a:rect l="l" t="t" r="r" b="b"/>
              <a:pathLst>
                <a:path w="1275" h="3413" extrusionOk="0">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91"/>
            <p:cNvSpPr/>
            <p:nvPr/>
          </p:nvSpPr>
          <p:spPr>
            <a:xfrm>
              <a:off x="6960645" y="2063889"/>
              <a:ext cx="20593" cy="89683"/>
            </a:xfrm>
            <a:custGeom>
              <a:avLst/>
              <a:gdLst/>
              <a:ahLst/>
              <a:cxnLst/>
              <a:rect l="l" t="t" r="r" b="b"/>
              <a:pathLst>
                <a:path w="786" h="3423" extrusionOk="0">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91"/>
            <p:cNvSpPr/>
            <p:nvPr/>
          </p:nvSpPr>
          <p:spPr>
            <a:xfrm>
              <a:off x="6816728" y="2076203"/>
              <a:ext cx="31676" cy="11083"/>
            </a:xfrm>
            <a:custGeom>
              <a:avLst/>
              <a:gdLst/>
              <a:ahLst/>
              <a:cxnLst/>
              <a:rect l="l" t="t" r="r" b="b"/>
              <a:pathLst>
                <a:path w="1209" h="423" extrusionOk="0">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91"/>
            <p:cNvSpPr/>
            <p:nvPr/>
          </p:nvSpPr>
          <p:spPr>
            <a:xfrm>
              <a:off x="6677842" y="2076203"/>
              <a:ext cx="15353" cy="11083"/>
            </a:xfrm>
            <a:custGeom>
              <a:avLst/>
              <a:gdLst/>
              <a:ahLst/>
              <a:cxnLst/>
              <a:rect l="l" t="t" r="r" b="b"/>
              <a:pathLst>
                <a:path w="586" h="423" extrusionOk="0">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91"/>
            <p:cNvSpPr/>
            <p:nvPr/>
          </p:nvSpPr>
          <p:spPr>
            <a:xfrm>
              <a:off x="6685126" y="2100569"/>
              <a:ext cx="155995" cy="90678"/>
            </a:xfrm>
            <a:custGeom>
              <a:avLst/>
              <a:gdLst/>
              <a:ahLst/>
              <a:cxnLst/>
              <a:rect l="l" t="t" r="r" b="b"/>
              <a:pathLst>
                <a:path w="5954" h="3461" extrusionOk="0">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1" name="Google Shape;9711;p91"/>
          <p:cNvGrpSpPr/>
          <p:nvPr/>
        </p:nvGrpSpPr>
        <p:grpSpPr>
          <a:xfrm>
            <a:off x="6202443" y="1986677"/>
            <a:ext cx="362425" cy="335884"/>
            <a:chOff x="6202443" y="1986677"/>
            <a:chExt cx="362425" cy="335884"/>
          </a:xfrm>
        </p:grpSpPr>
        <p:sp>
          <p:nvSpPr>
            <p:cNvPr id="9712" name="Google Shape;9712;p91"/>
            <p:cNvSpPr/>
            <p:nvPr/>
          </p:nvSpPr>
          <p:spPr>
            <a:xfrm>
              <a:off x="6202705" y="2077460"/>
              <a:ext cx="202945" cy="244891"/>
            </a:xfrm>
            <a:custGeom>
              <a:avLst/>
              <a:gdLst/>
              <a:ahLst/>
              <a:cxnLst/>
              <a:rect l="l" t="t" r="r" b="b"/>
              <a:pathLst>
                <a:path w="7746" h="9347" extrusionOk="0">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91"/>
            <p:cNvSpPr/>
            <p:nvPr/>
          </p:nvSpPr>
          <p:spPr>
            <a:xfrm>
              <a:off x="6202443" y="2077460"/>
              <a:ext cx="202185" cy="244891"/>
            </a:xfrm>
            <a:custGeom>
              <a:avLst/>
              <a:gdLst/>
              <a:ahLst/>
              <a:cxnLst/>
              <a:rect l="l" t="t" r="r" b="b"/>
              <a:pathLst>
                <a:path w="7717" h="9347" extrusionOk="0">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91"/>
            <p:cNvSpPr/>
            <p:nvPr/>
          </p:nvSpPr>
          <p:spPr>
            <a:xfrm>
              <a:off x="6248398" y="2055610"/>
              <a:ext cx="111298" cy="22139"/>
            </a:xfrm>
            <a:custGeom>
              <a:avLst/>
              <a:gdLst/>
              <a:ahLst/>
              <a:cxnLst/>
              <a:rect l="l" t="t" r="r" b="b"/>
              <a:pathLst>
                <a:path w="4248" h="845" extrusionOk="0">
                  <a:moveTo>
                    <a:pt x="1" y="1"/>
                  </a:moveTo>
                  <a:lnTo>
                    <a:pt x="1" y="844"/>
                  </a:lnTo>
                  <a:lnTo>
                    <a:pt x="4247" y="844"/>
                  </a:lnTo>
                  <a:lnTo>
                    <a:pt x="4247" y="1"/>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91"/>
            <p:cNvSpPr/>
            <p:nvPr/>
          </p:nvSpPr>
          <p:spPr>
            <a:xfrm>
              <a:off x="6331295" y="2055610"/>
              <a:ext cx="28401" cy="22139"/>
            </a:xfrm>
            <a:custGeom>
              <a:avLst/>
              <a:gdLst/>
              <a:ahLst/>
              <a:cxnLst/>
              <a:rect l="l" t="t" r="r" b="b"/>
              <a:pathLst>
                <a:path w="1084" h="845" extrusionOk="0">
                  <a:moveTo>
                    <a:pt x="0" y="1"/>
                  </a:moveTo>
                  <a:lnTo>
                    <a:pt x="0" y="844"/>
                  </a:lnTo>
                  <a:lnTo>
                    <a:pt x="1083" y="844"/>
                  </a:lnTo>
                  <a:lnTo>
                    <a:pt x="1083"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91"/>
            <p:cNvSpPr/>
            <p:nvPr/>
          </p:nvSpPr>
          <p:spPr>
            <a:xfrm>
              <a:off x="6225290" y="1992834"/>
              <a:ext cx="157514" cy="62801"/>
            </a:xfrm>
            <a:custGeom>
              <a:avLst/>
              <a:gdLst/>
              <a:ahLst/>
              <a:cxnLst/>
              <a:rect l="l" t="t" r="r" b="b"/>
              <a:pathLst>
                <a:path w="6012" h="2397" extrusionOk="0">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91"/>
            <p:cNvSpPr/>
            <p:nvPr/>
          </p:nvSpPr>
          <p:spPr>
            <a:xfrm>
              <a:off x="6343085" y="1992572"/>
              <a:ext cx="39719" cy="63063"/>
            </a:xfrm>
            <a:custGeom>
              <a:avLst/>
              <a:gdLst/>
              <a:ahLst/>
              <a:cxnLst/>
              <a:rect l="l" t="t" r="r" b="b"/>
              <a:pathLst>
                <a:path w="1516" h="2407" extrusionOk="0">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91"/>
            <p:cNvSpPr/>
            <p:nvPr/>
          </p:nvSpPr>
          <p:spPr>
            <a:xfrm>
              <a:off x="6222539" y="2138978"/>
              <a:ext cx="142685" cy="122223"/>
            </a:xfrm>
            <a:custGeom>
              <a:avLst/>
              <a:gdLst/>
              <a:ahLst/>
              <a:cxnLst/>
              <a:rect l="l" t="t" r="r" b="b"/>
              <a:pathLst>
                <a:path w="5446" h="4665" extrusionOk="0">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91"/>
            <p:cNvSpPr/>
            <p:nvPr/>
          </p:nvSpPr>
          <p:spPr>
            <a:xfrm>
              <a:off x="6253926" y="2149799"/>
              <a:ext cx="121070" cy="111586"/>
            </a:xfrm>
            <a:custGeom>
              <a:avLst/>
              <a:gdLst/>
              <a:ahLst/>
              <a:cxnLst/>
              <a:rect l="l" t="t" r="r" b="b"/>
              <a:pathLst>
                <a:path w="4621" h="4259" extrusionOk="0">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91"/>
            <p:cNvSpPr/>
            <p:nvPr/>
          </p:nvSpPr>
          <p:spPr>
            <a:xfrm>
              <a:off x="6355137" y="2176654"/>
              <a:ext cx="170562" cy="145908"/>
            </a:xfrm>
            <a:custGeom>
              <a:avLst/>
              <a:gdLst/>
              <a:ahLst/>
              <a:cxnLst/>
              <a:rect l="l" t="t" r="r" b="b"/>
              <a:pathLst>
                <a:path w="6510" h="5569" extrusionOk="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91"/>
            <p:cNvSpPr/>
            <p:nvPr/>
          </p:nvSpPr>
          <p:spPr>
            <a:xfrm>
              <a:off x="6394568" y="2191483"/>
              <a:ext cx="141166" cy="131026"/>
            </a:xfrm>
            <a:custGeom>
              <a:avLst/>
              <a:gdLst/>
              <a:ahLst/>
              <a:cxnLst/>
              <a:rect l="l" t="t" r="r" b="b"/>
              <a:pathLst>
                <a:path w="5388" h="5001" extrusionOk="0">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91"/>
            <p:cNvSpPr/>
            <p:nvPr/>
          </p:nvSpPr>
          <p:spPr>
            <a:xfrm>
              <a:off x="6402611" y="2199002"/>
              <a:ext cx="109516" cy="109542"/>
            </a:xfrm>
            <a:custGeom>
              <a:avLst/>
              <a:gdLst/>
              <a:ahLst/>
              <a:cxnLst/>
              <a:rect l="l" t="t" r="r" b="b"/>
              <a:pathLst>
                <a:path w="4180" h="4181" extrusionOk="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91"/>
            <p:cNvSpPr/>
            <p:nvPr/>
          </p:nvSpPr>
          <p:spPr>
            <a:xfrm>
              <a:off x="6451841" y="2085320"/>
              <a:ext cx="113027" cy="215181"/>
            </a:xfrm>
            <a:custGeom>
              <a:avLst/>
              <a:gdLst/>
              <a:ahLst/>
              <a:cxnLst/>
              <a:rect l="l" t="t" r="r" b="b"/>
              <a:pathLst>
                <a:path w="4314" h="8213" extrusionOk="0">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91"/>
            <p:cNvSpPr/>
            <p:nvPr/>
          </p:nvSpPr>
          <p:spPr>
            <a:xfrm>
              <a:off x="6497796" y="2085242"/>
              <a:ext cx="66810" cy="215259"/>
            </a:xfrm>
            <a:custGeom>
              <a:avLst/>
              <a:gdLst/>
              <a:ahLst/>
              <a:cxnLst/>
              <a:rect l="l" t="t" r="r" b="b"/>
              <a:pathLst>
                <a:path w="2550" h="8216" extrusionOk="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91"/>
            <p:cNvSpPr/>
            <p:nvPr/>
          </p:nvSpPr>
          <p:spPr>
            <a:xfrm>
              <a:off x="6498791" y="2192740"/>
              <a:ext cx="66076" cy="107761"/>
            </a:xfrm>
            <a:custGeom>
              <a:avLst/>
              <a:gdLst/>
              <a:ahLst/>
              <a:cxnLst/>
              <a:rect l="l" t="t" r="r" b="b"/>
              <a:pathLst>
                <a:path w="2522" h="4113" extrusionOk="0">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91"/>
            <p:cNvSpPr/>
            <p:nvPr/>
          </p:nvSpPr>
          <p:spPr>
            <a:xfrm>
              <a:off x="6504555" y="2192740"/>
              <a:ext cx="60050" cy="107761"/>
            </a:xfrm>
            <a:custGeom>
              <a:avLst/>
              <a:gdLst/>
              <a:ahLst/>
              <a:cxnLst/>
              <a:rect l="l" t="t" r="r" b="b"/>
              <a:pathLst>
                <a:path w="2292" h="4113" extrusionOk="0">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91"/>
            <p:cNvSpPr/>
            <p:nvPr/>
          </p:nvSpPr>
          <p:spPr>
            <a:xfrm>
              <a:off x="6268493" y="2166226"/>
              <a:ext cx="71343" cy="67596"/>
            </a:xfrm>
            <a:custGeom>
              <a:avLst/>
              <a:gdLst/>
              <a:ahLst/>
              <a:cxnLst/>
              <a:rect l="l" t="t" r="r" b="b"/>
              <a:pathLst>
                <a:path w="2723" h="2580" extrusionOk="0">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91"/>
            <p:cNvSpPr/>
            <p:nvPr/>
          </p:nvSpPr>
          <p:spPr>
            <a:xfrm>
              <a:off x="6258459" y="1986677"/>
              <a:ext cx="11318" cy="74487"/>
            </a:xfrm>
            <a:custGeom>
              <a:avLst/>
              <a:gdLst/>
              <a:ahLst/>
              <a:cxnLst/>
              <a:rect l="l" t="t" r="r" b="b"/>
              <a:pathLst>
                <a:path w="432" h="2843" extrusionOk="0">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91"/>
            <p:cNvSpPr/>
            <p:nvPr/>
          </p:nvSpPr>
          <p:spPr>
            <a:xfrm>
              <a:off x="6298623" y="1986677"/>
              <a:ext cx="11345" cy="74487"/>
            </a:xfrm>
            <a:custGeom>
              <a:avLst/>
              <a:gdLst/>
              <a:ahLst/>
              <a:cxnLst/>
              <a:rect l="l" t="t" r="r" b="b"/>
              <a:pathLst>
                <a:path w="433" h="2843" extrusionOk="0">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91"/>
            <p:cNvSpPr/>
            <p:nvPr/>
          </p:nvSpPr>
          <p:spPr>
            <a:xfrm>
              <a:off x="6338814" y="1986677"/>
              <a:ext cx="11318" cy="74487"/>
            </a:xfrm>
            <a:custGeom>
              <a:avLst/>
              <a:gdLst/>
              <a:ahLst/>
              <a:cxnLst/>
              <a:rect l="l" t="t" r="r" b="b"/>
              <a:pathLst>
                <a:path w="432" h="2843" extrusionOk="0">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91"/>
            <p:cNvSpPr/>
            <p:nvPr/>
          </p:nvSpPr>
          <p:spPr>
            <a:xfrm>
              <a:off x="6394306" y="2194286"/>
              <a:ext cx="116118" cy="111979"/>
            </a:xfrm>
            <a:custGeom>
              <a:avLst/>
              <a:gdLst/>
              <a:ahLst/>
              <a:cxnLst/>
              <a:rect l="l" t="t" r="r" b="b"/>
              <a:pathLst>
                <a:path w="4432" h="4274" extrusionOk="0">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2" name="Google Shape;9732;p91"/>
          <p:cNvGrpSpPr/>
          <p:nvPr/>
        </p:nvGrpSpPr>
        <p:grpSpPr>
          <a:xfrm>
            <a:off x="5764222" y="2016598"/>
            <a:ext cx="374293" cy="276069"/>
            <a:chOff x="5764222" y="2016598"/>
            <a:chExt cx="374293" cy="276069"/>
          </a:xfrm>
        </p:grpSpPr>
        <p:sp>
          <p:nvSpPr>
            <p:cNvPr id="9733" name="Google Shape;9733;p91"/>
            <p:cNvSpPr/>
            <p:nvPr/>
          </p:nvSpPr>
          <p:spPr>
            <a:xfrm>
              <a:off x="5925693" y="2209823"/>
              <a:ext cx="37440" cy="82844"/>
            </a:xfrm>
            <a:custGeom>
              <a:avLst/>
              <a:gdLst/>
              <a:ahLst/>
              <a:cxnLst/>
              <a:rect l="l" t="t" r="r" b="b"/>
              <a:pathLst>
                <a:path w="1429" h="3162" extrusionOk="0">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91"/>
            <p:cNvSpPr/>
            <p:nvPr/>
          </p:nvSpPr>
          <p:spPr>
            <a:xfrm>
              <a:off x="5932478" y="2209823"/>
              <a:ext cx="29973" cy="29396"/>
            </a:xfrm>
            <a:custGeom>
              <a:avLst/>
              <a:gdLst/>
              <a:ahLst/>
              <a:cxnLst/>
              <a:rect l="l" t="t" r="r" b="b"/>
              <a:pathLst>
                <a:path w="1144" h="1122" extrusionOk="0">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91"/>
            <p:cNvSpPr/>
            <p:nvPr/>
          </p:nvSpPr>
          <p:spPr>
            <a:xfrm>
              <a:off x="5913824" y="2016598"/>
              <a:ext cx="39772" cy="54103"/>
            </a:xfrm>
            <a:custGeom>
              <a:avLst/>
              <a:gdLst/>
              <a:ahLst/>
              <a:cxnLst/>
              <a:rect l="l" t="t" r="r" b="b"/>
              <a:pathLst>
                <a:path w="1518" h="2065" extrusionOk="0">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91"/>
            <p:cNvSpPr/>
            <p:nvPr/>
          </p:nvSpPr>
          <p:spPr>
            <a:xfrm>
              <a:off x="5919667" y="2050081"/>
              <a:ext cx="34191" cy="20619"/>
            </a:xfrm>
            <a:custGeom>
              <a:avLst/>
              <a:gdLst/>
              <a:ahLst/>
              <a:cxnLst/>
              <a:rect l="l" t="t" r="r" b="b"/>
              <a:pathLst>
                <a:path w="1305" h="787" extrusionOk="0">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91"/>
            <p:cNvSpPr/>
            <p:nvPr/>
          </p:nvSpPr>
          <p:spPr>
            <a:xfrm>
              <a:off x="6013096" y="2018301"/>
              <a:ext cx="39510" cy="52898"/>
            </a:xfrm>
            <a:custGeom>
              <a:avLst/>
              <a:gdLst/>
              <a:ahLst/>
              <a:cxnLst/>
              <a:rect l="l" t="t" r="r" b="b"/>
              <a:pathLst>
                <a:path w="1508" h="2019" extrusionOk="0">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91"/>
            <p:cNvSpPr/>
            <p:nvPr/>
          </p:nvSpPr>
          <p:spPr>
            <a:xfrm>
              <a:off x="6012834" y="2050841"/>
              <a:ext cx="34191" cy="20619"/>
            </a:xfrm>
            <a:custGeom>
              <a:avLst/>
              <a:gdLst/>
              <a:ahLst/>
              <a:cxnLst/>
              <a:rect l="l" t="t" r="r" b="b"/>
              <a:pathLst>
                <a:path w="1305" h="787" extrusionOk="0">
                  <a:moveTo>
                    <a:pt x="173" y="1"/>
                  </a:moveTo>
                  <a:lnTo>
                    <a:pt x="1" y="787"/>
                  </a:lnTo>
                  <a:lnTo>
                    <a:pt x="1141" y="787"/>
                  </a:lnTo>
                  <a:lnTo>
                    <a:pt x="1304"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91"/>
            <p:cNvSpPr/>
            <p:nvPr/>
          </p:nvSpPr>
          <p:spPr>
            <a:xfrm>
              <a:off x="5764222" y="2069679"/>
              <a:ext cx="201190" cy="176798"/>
            </a:xfrm>
            <a:custGeom>
              <a:avLst/>
              <a:gdLst/>
              <a:ahLst/>
              <a:cxnLst/>
              <a:rect l="l" t="t" r="r" b="b"/>
              <a:pathLst>
                <a:path w="7679" h="6748" extrusionOk="0">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91"/>
            <p:cNvSpPr/>
            <p:nvPr/>
          </p:nvSpPr>
          <p:spPr>
            <a:xfrm>
              <a:off x="5769750" y="2069679"/>
              <a:ext cx="195662" cy="176562"/>
            </a:xfrm>
            <a:custGeom>
              <a:avLst/>
              <a:gdLst/>
              <a:ahLst/>
              <a:cxnLst/>
              <a:rect l="l" t="t" r="r" b="b"/>
              <a:pathLst>
                <a:path w="7468" h="6739" extrusionOk="0">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91"/>
            <p:cNvSpPr/>
            <p:nvPr/>
          </p:nvSpPr>
          <p:spPr>
            <a:xfrm>
              <a:off x="5987236" y="2069679"/>
              <a:ext cx="151279" cy="119289"/>
            </a:xfrm>
            <a:custGeom>
              <a:avLst/>
              <a:gdLst/>
              <a:ahLst/>
              <a:cxnLst/>
              <a:rect l="l" t="t" r="r" b="b"/>
              <a:pathLst>
                <a:path w="5774" h="4553" extrusionOk="0">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91"/>
            <p:cNvSpPr/>
            <p:nvPr/>
          </p:nvSpPr>
          <p:spPr>
            <a:xfrm>
              <a:off x="5986974" y="2071434"/>
              <a:ext cx="146930" cy="117533"/>
            </a:xfrm>
            <a:custGeom>
              <a:avLst/>
              <a:gdLst/>
              <a:ahLst/>
              <a:cxnLst/>
              <a:rect l="l" t="t" r="r" b="b"/>
              <a:pathLst>
                <a:path w="5608" h="4486" extrusionOk="0">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91"/>
            <p:cNvSpPr/>
            <p:nvPr/>
          </p:nvSpPr>
          <p:spPr>
            <a:xfrm>
              <a:off x="5958836" y="2073452"/>
              <a:ext cx="44985" cy="133122"/>
            </a:xfrm>
            <a:custGeom>
              <a:avLst/>
              <a:gdLst/>
              <a:ahLst/>
              <a:cxnLst/>
              <a:rect l="l" t="t" r="r" b="b"/>
              <a:pathLst>
                <a:path w="1717" h="5081" extrusionOk="0">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4" name="Google Shape;9744;p91"/>
          <p:cNvGrpSpPr/>
          <p:nvPr/>
        </p:nvGrpSpPr>
        <p:grpSpPr>
          <a:xfrm>
            <a:off x="5325477" y="2016441"/>
            <a:ext cx="361927" cy="276515"/>
            <a:chOff x="5325477" y="2016441"/>
            <a:chExt cx="361927" cy="276515"/>
          </a:xfrm>
        </p:grpSpPr>
        <p:sp>
          <p:nvSpPr>
            <p:cNvPr id="9745" name="Google Shape;9745;p91"/>
            <p:cNvSpPr/>
            <p:nvPr/>
          </p:nvSpPr>
          <p:spPr>
            <a:xfrm>
              <a:off x="5514091" y="2232853"/>
              <a:ext cx="35449" cy="60103"/>
            </a:xfrm>
            <a:custGeom>
              <a:avLst/>
              <a:gdLst/>
              <a:ahLst/>
              <a:cxnLst/>
              <a:rect l="l" t="t" r="r" b="b"/>
              <a:pathLst>
                <a:path w="1353" h="2294" extrusionOk="0">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91"/>
            <p:cNvSpPr/>
            <p:nvPr/>
          </p:nvSpPr>
          <p:spPr>
            <a:xfrm>
              <a:off x="5605633" y="2232879"/>
              <a:ext cx="35291" cy="60077"/>
            </a:xfrm>
            <a:custGeom>
              <a:avLst/>
              <a:gdLst/>
              <a:ahLst/>
              <a:cxnLst/>
              <a:rect l="l" t="t" r="r" b="b"/>
              <a:pathLst>
                <a:path w="1347" h="2293" extrusionOk="0">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91"/>
            <p:cNvSpPr/>
            <p:nvPr/>
          </p:nvSpPr>
          <p:spPr>
            <a:xfrm>
              <a:off x="5466852" y="2264476"/>
              <a:ext cx="219530" cy="28479"/>
            </a:xfrm>
            <a:custGeom>
              <a:avLst/>
              <a:gdLst/>
              <a:ahLst/>
              <a:cxnLst/>
              <a:rect l="l" t="t" r="r" b="b"/>
              <a:pathLst>
                <a:path w="8379" h="1087" extrusionOk="0">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91"/>
            <p:cNvSpPr/>
            <p:nvPr/>
          </p:nvSpPr>
          <p:spPr>
            <a:xfrm>
              <a:off x="5325477" y="2064413"/>
              <a:ext cx="361665" cy="177060"/>
            </a:xfrm>
            <a:custGeom>
              <a:avLst/>
              <a:gdLst/>
              <a:ahLst/>
              <a:cxnLst/>
              <a:rect l="l" t="t" r="r" b="b"/>
              <a:pathLst>
                <a:path w="13804" h="6758" extrusionOk="0">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91"/>
            <p:cNvSpPr/>
            <p:nvPr/>
          </p:nvSpPr>
          <p:spPr>
            <a:xfrm>
              <a:off x="5325477" y="2064413"/>
              <a:ext cx="361927" cy="171793"/>
            </a:xfrm>
            <a:custGeom>
              <a:avLst/>
              <a:gdLst/>
              <a:ahLst/>
              <a:cxnLst/>
              <a:rect l="l" t="t" r="r" b="b"/>
              <a:pathLst>
                <a:path w="13814" h="6557" extrusionOk="0">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91"/>
            <p:cNvSpPr/>
            <p:nvPr/>
          </p:nvSpPr>
          <p:spPr>
            <a:xfrm>
              <a:off x="5567329" y="2102062"/>
              <a:ext cx="111036" cy="101735"/>
            </a:xfrm>
            <a:custGeom>
              <a:avLst/>
              <a:gdLst/>
              <a:ahLst/>
              <a:cxnLst/>
              <a:rect l="l" t="t" r="r" b="b"/>
              <a:pathLst>
                <a:path w="4238" h="3883" extrusionOk="0">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91"/>
            <p:cNvSpPr/>
            <p:nvPr/>
          </p:nvSpPr>
          <p:spPr>
            <a:xfrm>
              <a:off x="5567329" y="2102062"/>
              <a:ext cx="111036" cy="101735"/>
            </a:xfrm>
            <a:custGeom>
              <a:avLst/>
              <a:gdLst/>
              <a:ahLst/>
              <a:cxnLst/>
              <a:rect l="l" t="t" r="r" b="b"/>
              <a:pathLst>
                <a:path w="4238" h="3883" extrusionOk="0">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91"/>
            <p:cNvSpPr/>
            <p:nvPr/>
          </p:nvSpPr>
          <p:spPr>
            <a:xfrm>
              <a:off x="5506309" y="2128943"/>
              <a:ext cx="37676" cy="63587"/>
            </a:xfrm>
            <a:custGeom>
              <a:avLst/>
              <a:gdLst/>
              <a:ahLst/>
              <a:cxnLst/>
              <a:rect l="l" t="t" r="r" b="b"/>
              <a:pathLst>
                <a:path w="1438" h="2427" extrusionOk="0">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91"/>
            <p:cNvSpPr/>
            <p:nvPr/>
          </p:nvSpPr>
          <p:spPr>
            <a:xfrm>
              <a:off x="5530413" y="2128681"/>
              <a:ext cx="13572" cy="63823"/>
            </a:xfrm>
            <a:custGeom>
              <a:avLst/>
              <a:gdLst/>
              <a:ahLst/>
              <a:cxnLst/>
              <a:rect l="l" t="t" r="r" b="b"/>
              <a:pathLst>
                <a:path w="518" h="2436" extrusionOk="0">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91"/>
            <p:cNvSpPr/>
            <p:nvPr/>
          </p:nvSpPr>
          <p:spPr>
            <a:xfrm>
              <a:off x="5503532" y="2078718"/>
              <a:ext cx="17606" cy="17868"/>
            </a:xfrm>
            <a:custGeom>
              <a:avLst/>
              <a:gdLst/>
              <a:ahLst/>
              <a:cxnLst/>
              <a:rect l="l" t="t" r="r" b="b"/>
              <a:pathLst>
                <a:path w="672" h="682" extrusionOk="0">
                  <a:moveTo>
                    <a:pt x="1" y="0"/>
                  </a:moveTo>
                  <a:lnTo>
                    <a:pt x="1" y="681"/>
                  </a:lnTo>
                  <a:lnTo>
                    <a:pt x="672" y="681"/>
                  </a:lnTo>
                  <a:lnTo>
                    <a:pt x="672" y="0"/>
                  </a:lnTo>
                  <a:close/>
                </a:path>
              </a:pathLst>
            </a:custGeom>
            <a:solidFill>
              <a:srgbClr val="C3CB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91"/>
            <p:cNvSpPr/>
            <p:nvPr/>
          </p:nvSpPr>
          <p:spPr>
            <a:xfrm>
              <a:off x="5489960" y="2060876"/>
              <a:ext cx="44226" cy="17868"/>
            </a:xfrm>
            <a:custGeom>
              <a:avLst/>
              <a:gdLst/>
              <a:ahLst/>
              <a:cxnLst/>
              <a:rect l="l" t="t" r="r" b="b"/>
              <a:pathLst>
                <a:path w="1688" h="682" extrusionOk="0">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91"/>
            <p:cNvSpPr/>
            <p:nvPr/>
          </p:nvSpPr>
          <p:spPr>
            <a:xfrm>
              <a:off x="5518859" y="2060640"/>
              <a:ext cx="15589" cy="18104"/>
            </a:xfrm>
            <a:custGeom>
              <a:avLst/>
              <a:gdLst/>
              <a:ahLst/>
              <a:cxnLst/>
              <a:rect l="l" t="t" r="r" b="b"/>
              <a:pathLst>
                <a:path w="595" h="691" extrusionOk="0">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91"/>
            <p:cNvSpPr/>
            <p:nvPr/>
          </p:nvSpPr>
          <p:spPr>
            <a:xfrm>
              <a:off x="5496746" y="2016441"/>
              <a:ext cx="31178" cy="44461"/>
            </a:xfrm>
            <a:custGeom>
              <a:avLst/>
              <a:gdLst/>
              <a:ahLst/>
              <a:cxnLst/>
              <a:rect l="l" t="t" r="r" b="b"/>
              <a:pathLst>
                <a:path w="1190" h="1697" extrusionOk="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91"/>
            <p:cNvSpPr/>
            <p:nvPr/>
          </p:nvSpPr>
          <p:spPr>
            <a:xfrm>
              <a:off x="5502039" y="2016441"/>
              <a:ext cx="25886" cy="44226"/>
            </a:xfrm>
            <a:custGeom>
              <a:avLst/>
              <a:gdLst/>
              <a:ahLst/>
              <a:cxnLst/>
              <a:rect l="l" t="t" r="r" b="b"/>
              <a:pathLst>
                <a:path w="988" h="1688" extrusionOk="0">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91"/>
            <p:cNvSpPr/>
            <p:nvPr/>
          </p:nvSpPr>
          <p:spPr>
            <a:xfrm>
              <a:off x="5363676" y="2019165"/>
              <a:ext cx="133096" cy="34741"/>
            </a:xfrm>
            <a:custGeom>
              <a:avLst/>
              <a:gdLst/>
              <a:ahLst/>
              <a:cxnLst/>
              <a:rect l="l" t="t" r="r" b="b"/>
              <a:pathLst>
                <a:path w="5080" h="1326" extrusionOk="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91"/>
            <p:cNvSpPr/>
            <p:nvPr/>
          </p:nvSpPr>
          <p:spPr>
            <a:xfrm>
              <a:off x="5482939" y="2025977"/>
              <a:ext cx="14331" cy="21379"/>
            </a:xfrm>
            <a:custGeom>
              <a:avLst/>
              <a:gdLst/>
              <a:ahLst/>
              <a:cxnLst/>
              <a:rect l="l" t="t" r="r" b="b"/>
              <a:pathLst>
                <a:path w="547" h="816" extrusionOk="0">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91"/>
            <p:cNvSpPr/>
            <p:nvPr/>
          </p:nvSpPr>
          <p:spPr>
            <a:xfrm>
              <a:off x="5584647" y="2123179"/>
              <a:ext cx="26645" cy="52007"/>
            </a:xfrm>
            <a:custGeom>
              <a:avLst/>
              <a:gdLst/>
              <a:ahLst/>
              <a:cxnLst/>
              <a:rect l="l" t="t" r="r" b="b"/>
              <a:pathLst>
                <a:path w="1017" h="1985" extrusionOk="0">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91"/>
            <p:cNvSpPr/>
            <p:nvPr/>
          </p:nvSpPr>
          <p:spPr>
            <a:xfrm>
              <a:off x="5592429" y="2123913"/>
              <a:ext cx="18366" cy="51011"/>
            </a:xfrm>
            <a:custGeom>
              <a:avLst/>
              <a:gdLst/>
              <a:ahLst/>
              <a:cxnLst/>
              <a:rect l="l" t="t" r="r" b="b"/>
              <a:pathLst>
                <a:path w="701" h="1947" extrusionOk="0">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91"/>
            <p:cNvSpPr/>
            <p:nvPr/>
          </p:nvSpPr>
          <p:spPr>
            <a:xfrm>
              <a:off x="5526378" y="2019165"/>
              <a:ext cx="133096" cy="34558"/>
            </a:xfrm>
            <a:custGeom>
              <a:avLst/>
              <a:gdLst/>
              <a:ahLst/>
              <a:cxnLst/>
              <a:rect l="l" t="t" r="r" b="b"/>
              <a:pathLst>
                <a:path w="5080" h="1319" extrusionOk="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91"/>
            <p:cNvSpPr/>
            <p:nvPr/>
          </p:nvSpPr>
          <p:spPr>
            <a:xfrm>
              <a:off x="5526143" y="2025977"/>
              <a:ext cx="14593" cy="21379"/>
            </a:xfrm>
            <a:custGeom>
              <a:avLst/>
              <a:gdLst/>
              <a:ahLst/>
              <a:cxnLst/>
              <a:rect l="l" t="t" r="r" b="b"/>
              <a:pathLst>
                <a:path w="557" h="816" extrusionOk="0">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5" name="Google Shape;9765;p91"/>
          <p:cNvGrpSpPr/>
          <p:nvPr/>
        </p:nvGrpSpPr>
        <p:grpSpPr>
          <a:xfrm>
            <a:off x="4870671" y="2017200"/>
            <a:ext cx="364180" cy="274812"/>
            <a:chOff x="4870671" y="2017200"/>
            <a:chExt cx="364180" cy="274812"/>
          </a:xfrm>
        </p:grpSpPr>
        <p:sp>
          <p:nvSpPr>
            <p:cNvPr id="9766" name="Google Shape;9766;p91"/>
            <p:cNvSpPr/>
            <p:nvPr/>
          </p:nvSpPr>
          <p:spPr>
            <a:xfrm>
              <a:off x="5143151" y="2097294"/>
              <a:ext cx="91700" cy="115044"/>
            </a:xfrm>
            <a:custGeom>
              <a:avLst/>
              <a:gdLst/>
              <a:ahLst/>
              <a:cxnLst/>
              <a:rect l="l" t="t" r="r" b="b"/>
              <a:pathLst>
                <a:path w="3500" h="4391" extrusionOk="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91"/>
            <p:cNvSpPr/>
            <p:nvPr/>
          </p:nvSpPr>
          <p:spPr>
            <a:xfrm>
              <a:off x="5143151" y="2097058"/>
              <a:ext cx="33667" cy="115280"/>
            </a:xfrm>
            <a:custGeom>
              <a:avLst/>
              <a:gdLst/>
              <a:ahLst/>
              <a:cxnLst/>
              <a:rect l="l" t="t" r="r" b="b"/>
              <a:pathLst>
                <a:path w="1285" h="4400" extrusionOk="0">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91"/>
            <p:cNvSpPr/>
            <p:nvPr/>
          </p:nvSpPr>
          <p:spPr>
            <a:xfrm>
              <a:off x="4870671" y="2017200"/>
              <a:ext cx="290584" cy="274471"/>
            </a:xfrm>
            <a:custGeom>
              <a:avLst/>
              <a:gdLst/>
              <a:ahLst/>
              <a:cxnLst/>
              <a:rect l="l" t="t" r="r" b="b"/>
              <a:pathLst>
                <a:path w="11091" h="10476" extrusionOk="0">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91"/>
            <p:cNvSpPr/>
            <p:nvPr/>
          </p:nvSpPr>
          <p:spPr>
            <a:xfrm>
              <a:off x="4911595" y="2046309"/>
              <a:ext cx="263729" cy="245704"/>
            </a:xfrm>
            <a:custGeom>
              <a:avLst/>
              <a:gdLst/>
              <a:ahLst/>
              <a:cxnLst/>
              <a:rect l="l" t="t" r="r" b="b"/>
              <a:pathLst>
                <a:path w="10066" h="9378" extrusionOk="0">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91"/>
            <p:cNvSpPr/>
            <p:nvPr/>
          </p:nvSpPr>
          <p:spPr>
            <a:xfrm>
              <a:off x="4872688" y="2101774"/>
              <a:ext cx="28899" cy="103045"/>
            </a:xfrm>
            <a:custGeom>
              <a:avLst/>
              <a:gdLst/>
              <a:ahLst/>
              <a:cxnLst/>
              <a:rect l="l" t="t" r="r" b="b"/>
              <a:pathLst>
                <a:path w="1103" h="3933" extrusionOk="0">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91"/>
            <p:cNvSpPr/>
            <p:nvPr/>
          </p:nvSpPr>
          <p:spPr>
            <a:xfrm>
              <a:off x="4873946" y="2075024"/>
              <a:ext cx="73858" cy="159427"/>
            </a:xfrm>
            <a:custGeom>
              <a:avLst/>
              <a:gdLst/>
              <a:ahLst/>
              <a:cxnLst/>
              <a:rect l="l" t="t" r="r" b="b"/>
              <a:pathLst>
                <a:path w="2819" h="6085" extrusionOk="0">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91"/>
            <p:cNvSpPr/>
            <p:nvPr/>
          </p:nvSpPr>
          <p:spPr>
            <a:xfrm>
              <a:off x="4904312" y="2074945"/>
              <a:ext cx="43492" cy="159244"/>
            </a:xfrm>
            <a:custGeom>
              <a:avLst/>
              <a:gdLst/>
              <a:ahLst/>
              <a:cxnLst/>
              <a:rect l="l" t="t" r="r" b="b"/>
              <a:pathLst>
                <a:path w="1660" h="6078" extrusionOk="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91"/>
            <p:cNvSpPr/>
            <p:nvPr/>
          </p:nvSpPr>
          <p:spPr>
            <a:xfrm>
              <a:off x="4877693" y="2119407"/>
              <a:ext cx="36706" cy="70583"/>
            </a:xfrm>
            <a:custGeom>
              <a:avLst/>
              <a:gdLst/>
              <a:ahLst/>
              <a:cxnLst/>
              <a:rect l="l" t="t" r="r" b="b"/>
              <a:pathLst>
                <a:path w="1401" h="2694" extrusionOk="0">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91"/>
            <p:cNvSpPr/>
            <p:nvPr/>
          </p:nvSpPr>
          <p:spPr>
            <a:xfrm>
              <a:off x="5047888" y="2085504"/>
              <a:ext cx="106346" cy="54024"/>
            </a:xfrm>
            <a:custGeom>
              <a:avLst/>
              <a:gdLst/>
              <a:ahLst/>
              <a:cxnLst/>
              <a:rect l="l" t="t" r="r" b="b"/>
              <a:pathLst>
                <a:path w="4059" h="2062" extrusionOk="0">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91"/>
            <p:cNvSpPr/>
            <p:nvPr/>
          </p:nvSpPr>
          <p:spPr>
            <a:xfrm>
              <a:off x="5056508" y="2170313"/>
              <a:ext cx="99717" cy="68644"/>
            </a:xfrm>
            <a:custGeom>
              <a:avLst/>
              <a:gdLst/>
              <a:ahLst/>
              <a:cxnLst/>
              <a:rect l="l" t="t" r="r" b="b"/>
              <a:pathLst>
                <a:path w="3806" h="2620" extrusionOk="0">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91"/>
            <p:cNvSpPr/>
            <p:nvPr/>
          </p:nvSpPr>
          <p:spPr>
            <a:xfrm>
              <a:off x="5064368" y="2140995"/>
              <a:ext cx="45405" cy="20567"/>
            </a:xfrm>
            <a:custGeom>
              <a:avLst/>
              <a:gdLst/>
              <a:ahLst/>
              <a:cxnLst/>
              <a:rect l="l" t="t" r="r" b="b"/>
              <a:pathLst>
                <a:path w="1733" h="785" extrusionOk="0">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91"/>
            <p:cNvSpPr/>
            <p:nvPr/>
          </p:nvSpPr>
          <p:spPr>
            <a:xfrm>
              <a:off x="5039556" y="2037479"/>
              <a:ext cx="75482" cy="44016"/>
            </a:xfrm>
            <a:custGeom>
              <a:avLst/>
              <a:gdLst/>
              <a:ahLst/>
              <a:cxnLst/>
              <a:rect l="l" t="t" r="r" b="b"/>
              <a:pathLst>
                <a:path w="2881" h="1680" extrusionOk="0">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91"/>
            <p:cNvSpPr/>
            <p:nvPr/>
          </p:nvSpPr>
          <p:spPr>
            <a:xfrm>
              <a:off x="5016002" y="2240634"/>
              <a:ext cx="61884" cy="30995"/>
            </a:xfrm>
            <a:custGeom>
              <a:avLst/>
              <a:gdLst/>
              <a:ahLst/>
              <a:cxnLst/>
              <a:rect l="l" t="t" r="r" b="b"/>
              <a:pathLst>
                <a:path w="2362" h="1183" extrusionOk="0">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9" name="Google Shape;9779;p91"/>
          <p:cNvGrpSpPr/>
          <p:nvPr/>
        </p:nvGrpSpPr>
        <p:grpSpPr>
          <a:xfrm>
            <a:off x="7144726" y="3355496"/>
            <a:ext cx="260690" cy="362032"/>
            <a:chOff x="7144726" y="3355496"/>
            <a:chExt cx="260690" cy="362032"/>
          </a:xfrm>
        </p:grpSpPr>
        <p:sp>
          <p:nvSpPr>
            <p:cNvPr id="9780" name="Google Shape;9780;p91"/>
            <p:cNvSpPr/>
            <p:nvPr/>
          </p:nvSpPr>
          <p:spPr>
            <a:xfrm>
              <a:off x="7144726" y="3355496"/>
              <a:ext cx="260690" cy="362032"/>
            </a:xfrm>
            <a:custGeom>
              <a:avLst/>
              <a:gdLst/>
              <a:ahLst/>
              <a:cxnLst/>
              <a:rect l="l" t="t" r="r" b="b"/>
              <a:pathLst>
                <a:path w="9950" h="13818" extrusionOk="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91"/>
            <p:cNvSpPr/>
            <p:nvPr/>
          </p:nvSpPr>
          <p:spPr>
            <a:xfrm>
              <a:off x="7232601" y="3355496"/>
              <a:ext cx="172579" cy="330277"/>
            </a:xfrm>
            <a:custGeom>
              <a:avLst/>
              <a:gdLst/>
              <a:ahLst/>
              <a:cxnLst/>
              <a:rect l="l" t="t" r="r" b="b"/>
              <a:pathLst>
                <a:path w="6587" h="12606" extrusionOk="0">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91"/>
            <p:cNvSpPr/>
            <p:nvPr/>
          </p:nvSpPr>
          <p:spPr>
            <a:xfrm>
              <a:off x="7302424" y="3660936"/>
              <a:ext cx="85910" cy="52950"/>
            </a:xfrm>
            <a:custGeom>
              <a:avLst/>
              <a:gdLst/>
              <a:ahLst/>
              <a:cxnLst/>
              <a:rect l="l" t="t" r="r" b="b"/>
              <a:pathLst>
                <a:path w="3279" h="2021" extrusionOk="0">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91"/>
            <p:cNvSpPr/>
            <p:nvPr/>
          </p:nvSpPr>
          <p:spPr>
            <a:xfrm>
              <a:off x="7161285" y="3661198"/>
              <a:ext cx="84652" cy="52452"/>
            </a:xfrm>
            <a:custGeom>
              <a:avLst/>
              <a:gdLst/>
              <a:ahLst/>
              <a:cxnLst/>
              <a:rect l="l" t="t" r="r" b="b"/>
              <a:pathLst>
                <a:path w="3231" h="2002" extrusionOk="0">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91"/>
            <p:cNvSpPr/>
            <p:nvPr/>
          </p:nvSpPr>
          <p:spPr>
            <a:xfrm>
              <a:off x="7175066" y="3655617"/>
              <a:ext cx="71631" cy="39195"/>
            </a:xfrm>
            <a:custGeom>
              <a:avLst/>
              <a:gdLst/>
              <a:ahLst/>
              <a:cxnLst/>
              <a:rect l="l" t="t" r="r" b="b"/>
              <a:pathLst>
                <a:path w="2734" h="1496" extrusionOk="0">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91"/>
            <p:cNvSpPr/>
            <p:nvPr/>
          </p:nvSpPr>
          <p:spPr>
            <a:xfrm>
              <a:off x="7302686" y="3655670"/>
              <a:ext cx="72784" cy="39143"/>
            </a:xfrm>
            <a:custGeom>
              <a:avLst/>
              <a:gdLst/>
              <a:ahLst/>
              <a:cxnLst/>
              <a:rect l="l" t="t" r="r" b="b"/>
              <a:pathLst>
                <a:path w="2778" h="1494" extrusionOk="0">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6" name="Google Shape;9786;p91"/>
          <p:cNvGrpSpPr/>
          <p:nvPr/>
        </p:nvGrpSpPr>
        <p:grpSpPr>
          <a:xfrm>
            <a:off x="6705719" y="4278051"/>
            <a:ext cx="261712" cy="361770"/>
            <a:chOff x="6705719" y="4278051"/>
            <a:chExt cx="261712" cy="361770"/>
          </a:xfrm>
        </p:grpSpPr>
        <p:sp>
          <p:nvSpPr>
            <p:cNvPr id="9787" name="Google Shape;9787;p91"/>
            <p:cNvSpPr/>
            <p:nvPr/>
          </p:nvSpPr>
          <p:spPr>
            <a:xfrm>
              <a:off x="6863443" y="4340328"/>
              <a:ext cx="14331" cy="32802"/>
            </a:xfrm>
            <a:custGeom>
              <a:avLst/>
              <a:gdLst/>
              <a:ahLst/>
              <a:cxnLst/>
              <a:rect l="l" t="t" r="r" b="b"/>
              <a:pathLst>
                <a:path w="547" h="1252" extrusionOk="0">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91"/>
            <p:cNvSpPr/>
            <p:nvPr/>
          </p:nvSpPr>
          <p:spPr>
            <a:xfrm>
              <a:off x="6863443" y="4573875"/>
              <a:ext cx="14331" cy="65945"/>
            </a:xfrm>
            <a:custGeom>
              <a:avLst/>
              <a:gdLst/>
              <a:ahLst/>
              <a:cxnLst/>
              <a:rect l="l" t="t" r="r" b="b"/>
              <a:pathLst>
                <a:path w="547" h="2517" extrusionOk="0">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91"/>
            <p:cNvSpPr/>
            <p:nvPr/>
          </p:nvSpPr>
          <p:spPr>
            <a:xfrm>
              <a:off x="6773787" y="4364563"/>
              <a:ext cx="193644" cy="190133"/>
            </a:xfrm>
            <a:custGeom>
              <a:avLst/>
              <a:gdLst/>
              <a:ahLst/>
              <a:cxnLst/>
              <a:rect l="l" t="t" r="r" b="b"/>
              <a:pathLst>
                <a:path w="7391" h="7257" extrusionOk="0">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91"/>
            <p:cNvSpPr/>
            <p:nvPr/>
          </p:nvSpPr>
          <p:spPr>
            <a:xfrm>
              <a:off x="6877512" y="4364563"/>
              <a:ext cx="89918" cy="190133"/>
            </a:xfrm>
            <a:custGeom>
              <a:avLst/>
              <a:gdLst/>
              <a:ahLst/>
              <a:cxnLst/>
              <a:rect l="l" t="t" r="r" b="b"/>
              <a:pathLst>
                <a:path w="3432" h="7257" extrusionOk="0">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91"/>
            <p:cNvSpPr/>
            <p:nvPr/>
          </p:nvSpPr>
          <p:spPr>
            <a:xfrm>
              <a:off x="6779315" y="4427600"/>
              <a:ext cx="182850" cy="127096"/>
            </a:xfrm>
            <a:custGeom>
              <a:avLst/>
              <a:gdLst/>
              <a:ahLst/>
              <a:cxnLst/>
              <a:rect l="l" t="t" r="r" b="b"/>
              <a:pathLst>
                <a:path w="6979" h="4851" extrusionOk="0">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91"/>
            <p:cNvSpPr/>
            <p:nvPr/>
          </p:nvSpPr>
          <p:spPr>
            <a:xfrm>
              <a:off x="6877512" y="4427600"/>
              <a:ext cx="84652" cy="127096"/>
            </a:xfrm>
            <a:custGeom>
              <a:avLst/>
              <a:gdLst/>
              <a:ahLst/>
              <a:cxnLst/>
              <a:rect l="l" t="t" r="r" b="b"/>
              <a:pathLst>
                <a:path w="3231" h="4851" extrusionOk="0">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91"/>
            <p:cNvSpPr/>
            <p:nvPr/>
          </p:nvSpPr>
          <p:spPr>
            <a:xfrm>
              <a:off x="6826029" y="4554670"/>
              <a:ext cx="89421" cy="29396"/>
            </a:xfrm>
            <a:custGeom>
              <a:avLst/>
              <a:gdLst/>
              <a:ahLst/>
              <a:cxnLst/>
              <a:rect l="l" t="t" r="r" b="b"/>
              <a:pathLst>
                <a:path w="3413" h="1122" extrusionOk="0">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91"/>
            <p:cNvSpPr/>
            <p:nvPr/>
          </p:nvSpPr>
          <p:spPr>
            <a:xfrm>
              <a:off x="6871722" y="4554670"/>
              <a:ext cx="43728" cy="29396"/>
            </a:xfrm>
            <a:custGeom>
              <a:avLst/>
              <a:gdLst/>
              <a:ahLst/>
              <a:cxnLst/>
              <a:rect l="l" t="t" r="r" b="b"/>
              <a:pathLst>
                <a:path w="1669" h="1122" extrusionOk="0">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91"/>
            <p:cNvSpPr/>
            <p:nvPr/>
          </p:nvSpPr>
          <p:spPr>
            <a:xfrm>
              <a:off x="6863443" y="4278051"/>
              <a:ext cx="14331" cy="32540"/>
            </a:xfrm>
            <a:custGeom>
              <a:avLst/>
              <a:gdLst/>
              <a:ahLst/>
              <a:cxnLst/>
              <a:rect l="l" t="t" r="r" b="b"/>
              <a:pathLst>
                <a:path w="547" h="1242" extrusionOk="0">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91"/>
            <p:cNvSpPr/>
            <p:nvPr/>
          </p:nvSpPr>
          <p:spPr>
            <a:xfrm>
              <a:off x="6705719" y="4296312"/>
              <a:ext cx="200430" cy="343508"/>
            </a:xfrm>
            <a:custGeom>
              <a:avLst/>
              <a:gdLst/>
              <a:ahLst/>
              <a:cxnLst/>
              <a:rect l="l" t="t" r="r" b="b"/>
              <a:pathLst>
                <a:path w="7650" h="13111" extrusionOk="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91"/>
            <p:cNvSpPr/>
            <p:nvPr/>
          </p:nvSpPr>
          <p:spPr>
            <a:xfrm>
              <a:off x="6922367" y="4395689"/>
              <a:ext cx="42811" cy="14358"/>
            </a:xfrm>
            <a:custGeom>
              <a:avLst/>
              <a:gdLst/>
              <a:ahLst/>
              <a:cxnLst/>
              <a:rect l="l" t="t" r="r" b="b"/>
              <a:pathLst>
                <a:path w="1634" h="548" extrusionOk="0">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91"/>
            <p:cNvSpPr/>
            <p:nvPr/>
          </p:nvSpPr>
          <p:spPr>
            <a:xfrm>
              <a:off x="6901092" y="4445390"/>
              <a:ext cx="59317" cy="14148"/>
            </a:xfrm>
            <a:custGeom>
              <a:avLst/>
              <a:gdLst/>
              <a:ahLst/>
              <a:cxnLst/>
              <a:rect l="l" t="t" r="r" b="b"/>
              <a:pathLst>
                <a:path w="2264" h="540" extrusionOk="0">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91"/>
            <p:cNvSpPr/>
            <p:nvPr/>
          </p:nvSpPr>
          <p:spPr>
            <a:xfrm>
              <a:off x="6922445" y="4420526"/>
              <a:ext cx="40217" cy="14148"/>
            </a:xfrm>
            <a:custGeom>
              <a:avLst/>
              <a:gdLst/>
              <a:ahLst/>
              <a:cxnLst/>
              <a:rect l="l" t="t" r="r" b="b"/>
              <a:pathLst>
                <a:path w="1535" h="540" extrusionOk="0">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91"/>
            <p:cNvSpPr/>
            <p:nvPr/>
          </p:nvSpPr>
          <p:spPr>
            <a:xfrm>
              <a:off x="6922445" y="4470254"/>
              <a:ext cx="35449" cy="14148"/>
            </a:xfrm>
            <a:custGeom>
              <a:avLst/>
              <a:gdLst/>
              <a:ahLst/>
              <a:cxnLst/>
              <a:rect l="l" t="t" r="r" b="b"/>
              <a:pathLst>
                <a:path w="1353" h="540" extrusionOk="0">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91"/>
            <p:cNvSpPr/>
            <p:nvPr/>
          </p:nvSpPr>
          <p:spPr>
            <a:xfrm>
              <a:off x="6901014" y="4494882"/>
              <a:ext cx="54365" cy="14358"/>
            </a:xfrm>
            <a:custGeom>
              <a:avLst/>
              <a:gdLst/>
              <a:ahLst/>
              <a:cxnLst/>
              <a:rect l="l" t="t" r="r" b="b"/>
              <a:pathLst>
                <a:path w="2075" h="548" extrusionOk="0">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2" name="Google Shape;9802;p91"/>
          <p:cNvGrpSpPr/>
          <p:nvPr/>
        </p:nvGrpSpPr>
        <p:grpSpPr>
          <a:xfrm>
            <a:off x="5750650" y="2891652"/>
            <a:ext cx="320216" cy="361403"/>
            <a:chOff x="5750650" y="2891652"/>
            <a:chExt cx="320216" cy="361403"/>
          </a:xfrm>
        </p:grpSpPr>
        <p:sp>
          <p:nvSpPr>
            <p:cNvPr id="9803" name="Google Shape;9803;p91"/>
            <p:cNvSpPr/>
            <p:nvPr/>
          </p:nvSpPr>
          <p:spPr>
            <a:xfrm>
              <a:off x="5750650" y="2891652"/>
              <a:ext cx="196919" cy="193644"/>
            </a:xfrm>
            <a:custGeom>
              <a:avLst/>
              <a:gdLst/>
              <a:ahLst/>
              <a:cxnLst/>
              <a:rect l="l" t="t" r="r" b="b"/>
              <a:pathLst>
                <a:path w="7516" h="7391" extrusionOk="0">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91"/>
            <p:cNvSpPr/>
            <p:nvPr/>
          </p:nvSpPr>
          <p:spPr>
            <a:xfrm>
              <a:off x="5847590" y="2891652"/>
              <a:ext cx="99979" cy="193644"/>
            </a:xfrm>
            <a:custGeom>
              <a:avLst/>
              <a:gdLst/>
              <a:ahLst/>
              <a:cxnLst/>
              <a:rect l="l" t="t" r="r" b="b"/>
              <a:pathLst>
                <a:path w="3816" h="7391" extrusionOk="0">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91"/>
            <p:cNvSpPr/>
            <p:nvPr/>
          </p:nvSpPr>
          <p:spPr>
            <a:xfrm>
              <a:off x="5753428" y="2930821"/>
              <a:ext cx="191129" cy="154475"/>
            </a:xfrm>
            <a:custGeom>
              <a:avLst/>
              <a:gdLst/>
              <a:ahLst/>
              <a:cxnLst/>
              <a:rect l="l" t="t" r="r" b="b"/>
              <a:pathLst>
                <a:path w="7295" h="5896" extrusionOk="0">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91"/>
            <p:cNvSpPr/>
            <p:nvPr/>
          </p:nvSpPr>
          <p:spPr>
            <a:xfrm>
              <a:off x="5847852" y="2930821"/>
              <a:ext cx="96966" cy="154475"/>
            </a:xfrm>
            <a:custGeom>
              <a:avLst/>
              <a:gdLst/>
              <a:ahLst/>
              <a:cxnLst/>
              <a:rect l="l" t="t" r="r" b="b"/>
              <a:pathLst>
                <a:path w="3701" h="5896" extrusionOk="0">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91"/>
            <p:cNvSpPr/>
            <p:nvPr/>
          </p:nvSpPr>
          <p:spPr>
            <a:xfrm>
              <a:off x="5803653" y="3085270"/>
              <a:ext cx="90940" cy="29920"/>
            </a:xfrm>
            <a:custGeom>
              <a:avLst/>
              <a:gdLst/>
              <a:ahLst/>
              <a:cxnLst/>
              <a:rect l="l" t="t" r="r" b="b"/>
              <a:pathLst>
                <a:path w="3471" h="1142" extrusionOk="0">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91"/>
            <p:cNvSpPr/>
            <p:nvPr/>
          </p:nvSpPr>
          <p:spPr>
            <a:xfrm>
              <a:off x="5847093" y="3085270"/>
              <a:ext cx="47501" cy="29920"/>
            </a:xfrm>
            <a:custGeom>
              <a:avLst/>
              <a:gdLst/>
              <a:ahLst/>
              <a:cxnLst/>
              <a:rect l="l" t="t" r="r" b="b"/>
              <a:pathLst>
                <a:path w="1813" h="1142" extrusionOk="0">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91"/>
            <p:cNvSpPr/>
            <p:nvPr/>
          </p:nvSpPr>
          <p:spPr>
            <a:xfrm>
              <a:off x="6041470" y="2936611"/>
              <a:ext cx="14331" cy="56016"/>
            </a:xfrm>
            <a:custGeom>
              <a:avLst/>
              <a:gdLst/>
              <a:ahLst/>
              <a:cxnLst/>
              <a:rect l="l" t="t" r="r" b="b"/>
              <a:pathLst>
                <a:path w="547" h="2138" extrusionOk="0">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91"/>
            <p:cNvSpPr/>
            <p:nvPr/>
          </p:nvSpPr>
          <p:spPr>
            <a:xfrm>
              <a:off x="6026405" y="2971247"/>
              <a:ext cx="44226" cy="94451"/>
            </a:xfrm>
            <a:custGeom>
              <a:avLst/>
              <a:gdLst/>
              <a:ahLst/>
              <a:cxnLst/>
              <a:rect l="l" t="t" r="r" b="b"/>
              <a:pathLst>
                <a:path w="1688" h="3605" extrusionOk="0">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91"/>
            <p:cNvSpPr/>
            <p:nvPr/>
          </p:nvSpPr>
          <p:spPr>
            <a:xfrm>
              <a:off x="6038955" y="2971247"/>
              <a:ext cx="31912" cy="94215"/>
            </a:xfrm>
            <a:custGeom>
              <a:avLst/>
              <a:gdLst/>
              <a:ahLst/>
              <a:cxnLst/>
              <a:rect l="l" t="t" r="r" b="b"/>
              <a:pathLst>
                <a:path w="1218" h="3596" extrusionOk="0">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91"/>
            <p:cNvSpPr/>
            <p:nvPr/>
          </p:nvSpPr>
          <p:spPr>
            <a:xfrm>
              <a:off x="5841826" y="3065934"/>
              <a:ext cx="212718" cy="187120"/>
            </a:xfrm>
            <a:custGeom>
              <a:avLst/>
              <a:gdLst/>
              <a:ahLst/>
              <a:cxnLst/>
              <a:rect l="l" t="t" r="r" b="b"/>
              <a:pathLst>
                <a:path w="8119" h="7142" extrusionOk="0">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91"/>
            <p:cNvSpPr/>
            <p:nvPr/>
          </p:nvSpPr>
          <p:spPr>
            <a:xfrm>
              <a:off x="5908610" y="2923511"/>
              <a:ext cx="36706" cy="14384"/>
            </a:xfrm>
            <a:custGeom>
              <a:avLst/>
              <a:gdLst/>
              <a:ahLst/>
              <a:cxnLst/>
              <a:rect l="l" t="t" r="r" b="b"/>
              <a:pathLst>
                <a:path w="1401" h="549" extrusionOk="0">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91"/>
            <p:cNvSpPr/>
            <p:nvPr/>
          </p:nvSpPr>
          <p:spPr>
            <a:xfrm>
              <a:off x="5886917" y="2973998"/>
              <a:ext cx="53369" cy="14620"/>
            </a:xfrm>
            <a:custGeom>
              <a:avLst/>
              <a:gdLst/>
              <a:ahLst/>
              <a:cxnLst/>
              <a:rect l="l" t="t" r="r" b="b"/>
              <a:pathLst>
                <a:path w="2037" h="558" extrusionOk="0">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91"/>
            <p:cNvSpPr/>
            <p:nvPr/>
          </p:nvSpPr>
          <p:spPr>
            <a:xfrm>
              <a:off x="5908532" y="2948637"/>
              <a:ext cx="34270" cy="14646"/>
            </a:xfrm>
            <a:custGeom>
              <a:avLst/>
              <a:gdLst/>
              <a:ahLst/>
              <a:cxnLst/>
              <a:rect l="l" t="t" r="r" b="b"/>
              <a:pathLst>
                <a:path w="1308" h="559" extrusionOk="0">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91"/>
            <p:cNvSpPr/>
            <p:nvPr/>
          </p:nvSpPr>
          <p:spPr>
            <a:xfrm>
              <a:off x="5908532" y="2999124"/>
              <a:ext cx="29501" cy="14620"/>
            </a:xfrm>
            <a:custGeom>
              <a:avLst/>
              <a:gdLst/>
              <a:ahLst/>
              <a:cxnLst/>
              <a:rect l="l" t="t" r="r" b="b"/>
              <a:pathLst>
                <a:path w="1126" h="558" extrusionOk="0">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91"/>
            <p:cNvSpPr/>
            <p:nvPr/>
          </p:nvSpPr>
          <p:spPr>
            <a:xfrm>
              <a:off x="5886995" y="3024459"/>
              <a:ext cx="48522" cy="14410"/>
            </a:xfrm>
            <a:custGeom>
              <a:avLst/>
              <a:gdLst/>
              <a:ahLst/>
              <a:cxnLst/>
              <a:rect l="l" t="t" r="r" b="b"/>
              <a:pathLst>
                <a:path w="1852" h="550" extrusionOk="0">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8" name="Google Shape;9818;p91"/>
          <p:cNvGrpSpPr/>
          <p:nvPr/>
        </p:nvGrpSpPr>
        <p:grpSpPr>
          <a:xfrm>
            <a:off x="6658009" y="2891390"/>
            <a:ext cx="315972" cy="361927"/>
            <a:chOff x="6658009" y="2891390"/>
            <a:chExt cx="315972" cy="361927"/>
          </a:xfrm>
        </p:grpSpPr>
        <p:sp>
          <p:nvSpPr>
            <p:cNvPr id="9819" name="Google Shape;9819;p91"/>
            <p:cNvSpPr/>
            <p:nvPr/>
          </p:nvSpPr>
          <p:spPr>
            <a:xfrm>
              <a:off x="6658009" y="2891390"/>
              <a:ext cx="315972" cy="361927"/>
            </a:xfrm>
            <a:custGeom>
              <a:avLst/>
              <a:gdLst/>
              <a:ahLst/>
              <a:cxnLst/>
              <a:rect l="l" t="t" r="r" b="b"/>
              <a:pathLst>
                <a:path w="12060" h="13814" extrusionOk="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91"/>
            <p:cNvSpPr/>
            <p:nvPr/>
          </p:nvSpPr>
          <p:spPr>
            <a:xfrm>
              <a:off x="6658507" y="2921284"/>
              <a:ext cx="315474" cy="332033"/>
            </a:xfrm>
            <a:custGeom>
              <a:avLst/>
              <a:gdLst/>
              <a:ahLst/>
              <a:cxnLst/>
              <a:rect l="l" t="t" r="r" b="b"/>
              <a:pathLst>
                <a:path w="12041" h="12673" extrusionOk="0">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91"/>
            <p:cNvSpPr/>
            <p:nvPr/>
          </p:nvSpPr>
          <p:spPr>
            <a:xfrm>
              <a:off x="6742897" y="2928567"/>
              <a:ext cx="146432" cy="55780"/>
            </a:xfrm>
            <a:custGeom>
              <a:avLst/>
              <a:gdLst/>
              <a:ahLst/>
              <a:cxnLst/>
              <a:rect l="l" t="t" r="r" b="b"/>
              <a:pathLst>
                <a:path w="5589" h="2129" extrusionOk="0">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91"/>
            <p:cNvSpPr/>
            <p:nvPr/>
          </p:nvSpPr>
          <p:spPr>
            <a:xfrm>
              <a:off x="6836562" y="2928567"/>
              <a:ext cx="52767" cy="55780"/>
            </a:xfrm>
            <a:custGeom>
              <a:avLst/>
              <a:gdLst/>
              <a:ahLst/>
              <a:cxnLst/>
              <a:rect l="l" t="t" r="r" b="b"/>
              <a:pathLst>
                <a:path w="2014" h="2129" extrusionOk="0">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91"/>
            <p:cNvSpPr/>
            <p:nvPr/>
          </p:nvSpPr>
          <p:spPr>
            <a:xfrm>
              <a:off x="6810702" y="3035856"/>
              <a:ext cx="11083" cy="162702"/>
            </a:xfrm>
            <a:custGeom>
              <a:avLst/>
              <a:gdLst/>
              <a:ahLst/>
              <a:cxnLst/>
              <a:rect l="l" t="t" r="r" b="b"/>
              <a:pathLst>
                <a:path w="423" h="6210" extrusionOk="0">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91"/>
            <p:cNvSpPr/>
            <p:nvPr/>
          </p:nvSpPr>
          <p:spPr>
            <a:xfrm>
              <a:off x="6724059" y="3209091"/>
              <a:ext cx="11083" cy="44226"/>
            </a:xfrm>
            <a:custGeom>
              <a:avLst/>
              <a:gdLst/>
              <a:ahLst/>
              <a:cxnLst/>
              <a:rect l="l" t="t" r="r" b="b"/>
              <a:pathLst>
                <a:path w="423" h="1688" extrusionOk="0">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91"/>
            <p:cNvSpPr/>
            <p:nvPr/>
          </p:nvSpPr>
          <p:spPr>
            <a:xfrm>
              <a:off x="6897346" y="3209091"/>
              <a:ext cx="11083" cy="44226"/>
            </a:xfrm>
            <a:custGeom>
              <a:avLst/>
              <a:gdLst/>
              <a:ahLst/>
              <a:cxnLst/>
              <a:rect l="l" t="t" r="r" b="b"/>
              <a:pathLst>
                <a:path w="423" h="1688" extrusionOk="0">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6" name="Google Shape;9826;p91"/>
          <p:cNvGrpSpPr/>
          <p:nvPr/>
        </p:nvGrpSpPr>
        <p:grpSpPr>
          <a:xfrm>
            <a:off x="6203465" y="2891206"/>
            <a:ext cx="320478" cy="362110"/>
            <a:chOff x="6203465" y="2891206"/>
            <a:chExt cx="320478" cy="362110"/>
          </a:xfrm>
        </p:grpSpPr>
        <p:sp>
          <p:nvSpPr>
            <p:cNvPr id="9827" name="Google Shape;9827;p91"/>
            <p:cNvSpPr/>
            <p:nvPr/>
          </p:nvSpPr>
          <p:spPr>
            <a:xfrm>
              <a:off x="6203465" y="2902158"/>
              <a:ext cx="320478" cy="351159"/>
            </a:xfrm>
            <a:custGeom>
              <a:avLst/>
              <a:gdLst/>
              <a:ahLst/>
              <a:cxnLst/>
              <a:rect l="l" t="t" r="r" b="b"/>
              <a:pathLst>
                <a:path w="12232" h="13403" extrusionOk="0">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91"/>
            <p:cNvSpPr/>
            <p:nvPr/>
          </p:nvSpPr>
          <p:spPr>
            <a:xfrm>
              <a:off x="6286833" y="2902132"/>
              <a:ext cx="184867" cy="71159"/>
            </a:xfrm>
            <a:custGeom>
              <a:avLst/>
              <a:gdLst/>
              <a:ahLst/>
              <a:cxnLst/>
              <a:rect l="l" t="t" r="r" b="b"/>
              <a:pathLst>
                <a:path w="7056" h="2716" extrusionOk="0">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91"/>
            <p:cNvSpPr/>
            <p:nvPr/>
          </p:nvSpPr>
          <p:spPr>
            <a:xfrm>
              <a:off x="6457107" y="2973265"/>
              <a:ext cx="57771" cy="131865"/>
            </a:xfrm>
            <a:custGeom>
              <a:avLst/>
              <a:gdLst/>
              <a:ahLst/>
              <a:cxnLst/>
              <a:rect l="l" t="t" r="r" b="b"/>
              <a:pathLst>
                <a:path w="2205" h="5033" extrusionOk="0">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91"/>
            <p:cNvSpPr/>
            <p:nvPr/>
          </p:nvSpPr>
          <p:spPr>
            <a:xfrm>
              <a:off x="6423807" y="2891206"/>
              <a:ext cx="97988" cy="103752"/>
            </a:xfrm>
            <a:custGeom>
              <a:avLst/>
              <a:gdLst/>
              <a:ahLst/>
              <a:cxnLst/>
              <a:rect l="l" t="t" r="r" b="b"/>
              <a:pathLst>
                <a:path w="3740" h="3960" extrusionOk="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91"/>
            <p:cNvSpPr/>
            <p:nvPr/>
          </p:nvSpPr>
          <p:spPr>
            <a:xfrm>
              <a:off x="6396087" y="2978085"/>
              <a:ext cx="33405" cy="38907"/>
            </a:xfrm>
            <a:custGeom>
              <a:avLst/>
              <a:gdLst/>
              <a:ahLst/>
              <a:cxnLst/>
              <a:rect l="l" t="t" r="r" b="b"/>
              <a:pathLst>
                <a:path w="1275" h="1485" extrusionOk="0">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2" name="Google Shape;9832;p91"/>
          <p:cNvGrpSpPr/>
          <p:nvPr/>
        </p:nvGrpSpPr>
        <p:grpSpPr>
          <a:xfrm>
            <a:off x="7567280" y="2891259"/>
            <a:ext cx="307116" cy="362294"/>
            <a:chOff x="7567280" y="2891259"/>
            <a:chExt cx="307116" cy="362294"/>
          </a:xfrm>
        </p:grpSpPr>
        <p:sp>
          <p:nvSpPr>
            <p:cNvPr id="9833" name="Google Shape;9833;p91"/>
            <p:cNvSpPr/>
            <p:nvPr/>
          </p:nvSpPr>
          <p:spPr>
            <a:xfrm>
              <a:off x="7612082" y="2891337"/>
              <a:ext cx="217250" cy="207006"/>
            </a:xfrm>
            <a:custGeom>
              <a:avLst/>
              <a:gdLst/>
              <a:ahLst/>
              <a:cxnLst/>
              <a:rect l="l" t="t" r="r" b="b"/>
              <a:pathLst>
                <a:path w="8292" h="7901" extrusionOk="0">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91"/>
            <p:cNvSpPr/>
            <p:nvPr/>
          </p:nvSpPr>
          <p:spPr>
            <a:xfrm>
              <a:off x="7677870" y="3190698"/>
              <a:ext cx="85936" cy="62618"/>
            </a:xfrm>
            <a:custGeom>
              <a:avLst/>
              <a:gdLst/>
              <a:ahLst/>
              <a:cxnLst/>
              <a:rect l="l" t="t" r="r" b="b"/>
              <a:pathLst>
                <a:path w="3280" h="2390" extrusionOk="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91"/>
            <p:cNvSpPr/>
            <p:nvPr/>
          </p:nvSpPr>
          <p:spPr>
            <a:xfrm>
              <a:off x="7644229" y="2891285"/>
              <a:ext cx="63299" cy="21091"/>
            </a:xfrm>
            <a:custGeom>
              <a:avLst/>
              <a:gdLst/>
              <a:ahLst/>
              <a:cxnLst/>
              <a:rect l="l" t="t" r="r" b="b"/>
              <a:pathLst>
                <a:path w="2416" h="805" extrusionOk="0">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91"/>
            <p:cNvSpPr/>
            <p:nvPr/>
          </p:nvSpPr>
          <p:spPr>
            <a:xfrm>
              <a:off x="7707502" y="2891259"/>
              <a:ext cx="121830" cy="207268"/>
            </a:xfrm>
            <a:custGeom>
              <a:avLst/>
              <a:gdLst/>
              <a:ahLst/>
              <a:cxnLst/>
              <a:rect l="l" t="t" r="r" b="b"/>
              <a:pathLst>
                <a:path w="4650" h="7911" extrusionOk="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91"/>
            <p:cNvSpPr/>
            <p:nvPr/>
          </p:nvSpPr>
          <p:spPr>
            <a:xfrm>
              <a:off x="7707502" y="3190751"/>
              <a:ext cx="56304" cy="62801"/>
            </a:xfrm>
            <a:custGeom>
              <a:avLst/>
              <a:gdLst/>
              <a:ahLst/>
              <a:cxnLst/>
              <a:rect l="l" t="t" r="r" b="b"/>
              <a:pathLst>
                <a:path w="2149" h="2397" extrusionOk="0">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91"/>
            <p:cNvSpPr/>
            <p:nvPr/>
          </p:nvSpPr>
          <p:spPr>
            <a:xfrm>
              <a:off x="7677870" y="3190698"/>
              <a:ext cx="85936" cy="28191"/>
            </a:xfrm>
            <a:custGeom>
              <a:avLst/>
              <a:gdLst/>
              <a:ahLst/>
              <a:cxnLst/>
              <a:rect l="l" t="t" r="r" b="b"/>
              <a:pathLst>
                <a:path w="3280" h="1076" extrusionOk="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91"/>
            <p:cNvSpPr/>
            <p:nvPr/>
          </p:nvSpPr>
          <p:spPr>
            <a:xfrm>
              <a:off x="7669958" y="3221588"/>
              <a:ext cx="99874" cy="17397"/>
            </a:xfrm>
            <a:custGeom>
              <a:avLst/>
              <a:gdLst/>
              <a:ahLst/>
              <a:cxnLst/>
              <a:rect l="l" t="t" r="r" b="b"/>
              <a:pathLst>
                <a:path w="3812" h="664" extrusionOk="0">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91"/>
            <p:cNvSpPr/>
            <p:nvPr/>
          </p:nvSpPr>
          <p:spPr>
            <a:xfrm>
              <a:off x="7669958" y="3012879"/>
              <a:ext cx="99874" cy="17423"/>
            </a:xfrm>
            <a:custGeom>
              <a:avLst/>
              <a:gdLst/>
              <a:ahLst/>
              <a:cxnLst/>
              <a:rect l="l" t="t" r="r" b="b"/>
              <a:pathLst>
                <a:path w="3812" h="665" extrusionOk="0">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91"/>
            <p:cNvSpPr/>
            <p:nvPr/>
          </p:nvSpPr>
          <p:spPr>
            <a:xfrm>
              <a:off x="7670010" y="3041070"/>
              <a:ext cx="99822" cy="17423"/>
            </a:xfrm>
            <a:custGeom>
              <a:avLst/>
              <a:gdLst/>
              <a:ahLst/>
              <a:cxnLst/>
              <a:rect l="l" t="t" r="r" b="b"/>
              <a:pathLst>
                <a:path w="3810" h="665" extrusionOk="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91"/>
            <p:cNvSpPr/>
            <p:nvPr/>
          </p:nvSpPr>
          <p:spPr>
            <a:xfrm>
              <a:off x="7669958" y="3066615"/>
              <a:ext cx="99874" cy="17423"/>
            </a:xfrm>
            <a:custGeom>
              <a:avLst/>
              <a:gdLst/>
              <a:ahLst/>
              <a:cxnLst/>
              <a:rect l="l" t="t" r="r" b="b"/>
              <a:pathLst>
                <a:path w="3812" h="665" extrusionOk="0">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91"/>
            <p:cNvSpPr/>
            <p:nvPr/>
          </p:nvSpPr>
          <p:spPr>
            <a:xfrm>
              <a:off x="7567280" y="2994880"/>
              <a:ext cx="307116" cy="226368"/>
            </a:xfrm>
            <a:custGeom>
              <a:avLst/>
              <a:gdLst/>
              <a:ahLst/>
              <a:cxnLst/>
              <a:rect l="l" t="t" r="r" b="b"/>
              <a:pathLst>
                <a:path w="11722" h="8640" extrusionOk="0">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91"/>
            <p:cNvSpPr/>
            <p:nvPr/>
          </p:nvSpPr>
          <p:spPr>
            <a:xfrm>
              <a:off x="7568144" y="3019717"/>
              <a:ext cx="305151" cy="201530"/>
            </a:xfrm>
            <a:custGeom>
              <a:avLst/>
              <a:gdLst/>
              <a:ahLst/>
              <a:cxnLst/>
              <a:rect l="l" t="t" r="r" b="b"/>
              <a:pathLst>
                <a:path w="11647" h="7692" extrusionOk="0">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5" name="Google Shape;9845;p91"/>
          <p:cNvGrpSpPr/>
          <p:nvPr/>
        </p:nvGrpSpPr>
        <p:grpSpPr>
          <a:xfrm>
            <a:off x="7112579" y="2891521"/>
            <a:ext cx="338556" cy="361534"/>
            <a:chOff x="7112579" y="2891521"/>
            <a:chExt cx="338556" cy="361534"/>
          </a:xfrm>
        </p:grpSpPr>
        <p:sp>
          <p:nvSpPr>
            <p:cNvPr id="9846" name="Google Shape;9846;p91"/>
            <p:cNvSpPr/>
            <p:nvPr/>
          </p:nvSpPr>
          <p:spPr>
            <a:xfrm>
              <a:off x="7112579" y="2891521"/>
              <a:ext cx="312671" cy="361534"/>
            </a:xfrm>
            <a:custGeom>
              <a:avLst/>
              <a:gdLst/>
              <a:ahLst/>
              <a:cxnLst/>
              <a:rect l="l" t="t" r="r" b="b"/>
              <a:pathLst>
                <a:path w="11934" h="13799" extrusionOk="0">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91"/>
            <p:cNvSpPr/>
            <p:nvPr/>
          </p:nvSpPr>
          <p:spPr>
            <a:xfrm>
              <a:off x="7302424" y="2891783"/>
              <a:ext cx="148711" cy="361272"/>
            </a:xfrm>
            <a:custGeom>
              <a:avLst/>
              <a:gdLst/>
              <a:ahLst/>
              <a:cxnLst/>
              <a:rect l="l" t="t" r="r" b="b"/>
              <a:pathLst>
                <a:path w="5676" h="13789" extrusionOk="0">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8" name="Google Shape;9848;p91"/>
          <p:cNvGrpSpPr/>
          <p:nvPr/>
        </p:nvGrpSpPr>
        <p:grpSpPr>
          <a:xfrm>
            <a:off x="7155259" y="3805036"/>
            <a:ext cx="207478" cy="361272"/>
            <a:chOff x="7155259" y="3805036"/>
            <a:chExt cx="207478" cy="361272"/>
          </a:xfrm>
        </p:grpSpPr>
        <p:sp>
          <p:nvSpPr>
            <p:cNvPr id="9849" name="Google Shape;9849;p91"/>
            <p:cNvSpPr/>
            <p:nvPr/>
          </p:nvSpPr>
          <p:spPr>
            <a:xfrm>
              <a:off x="7178865" y="3839175"/>
              <a:ext cx="160265" cy="144179"/>
            </a:xfrm>
            <a:custGeom>
              <a:avLst/>
              <a:gdLst/>
              <a:ahLst/>
              <a:cxnLst/>
              <a:rect l="l" t="t" r="r" b="b"/>
              <a:pathLst>
                <a:path w="6117" h="5503" extrusionOk="0">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91"/>
            <p:cNvSpPr/>
            <p:nvPr/>
          </p:nvSpPr>
          <p:spPr>
            <a:xfrm>
              <a:off x="7281071" y="3839175"/>
              <a:ext cx="58059" cy="144179"/>
            </a:xfrm>
            <a:custGeom>
              <a:avLst/>
              <a:gdLst/>
              <a:ahLst/>
              <a:cxnLst/>
              <a:rect l="l" t="t" r="r" b="b"/>
              <a:pathLst>
                <a:path w="2216" h="5503" extrusionOk="0">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91"/>
            <p:cNvSpPr/>
            <p:nvPr/>
          </p:nvSpPr>
          <p:spPr>
            <a:xfrm>
              <a:off x="7204488" y="3805036"/>
              <a:ext cx="108756" cy="54417"/>
            </a:xfrm>
            <a:custGeom>
              <a:avLst/>
              <a:gdLst/>
              <a:ahLst/>
              <a:cxnLst/>
              <a:rect l="l" t="t" r="r" b="b"/>
              <a:pathLst>
                <a:path w="4151" h="2077" extrusionOk="0">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91"/>
            <p:cNvSpPr/>
            <p:nvPr/>
          </p:nvSpPr>
          <p:spPr>
            <a:xfrm>
              <a:off x="7275805" y="3809307"/>
              <a:ext cx="37440" cy="50252"/>
            </a:xfrm>
            <a:custGeom>
              <a:avLst/>
              <a:gdLst/>
              <a:ahLst/>
              <a:cxnLst/>
              <a:rect l="l" t="t" r="r" b="b"/>
              <a:pathLst>
                <a:path w="1429" h="1918" extrusionOk="0">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91"/>
            <p:cNvSpPr/>
            <p:nvPr/>
          </p:nvSpPr>
          <p:spPr>
            <a:xfrm>
              <a:off x="7243815" y="3815568"/>
              <a:ext cx="30104" cy="24707"/>
            </a:xfrm>
            <a:custGeom>
              <a:avLst/>
              <a:gdLst/>
              <a:ahLst/>
              <a:cxnLst/>
              <a:rect l="l" t="t" r="r" b="b"/>
              <a:pathLst>
                <a:path w="1149" h="943" extrusionOk="0">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91"/>
            <p:cNvSpPr/>
            <p:nvPr/>
          </p:nvSpPr>
          <p:spPr>
            <a:xfrm>
              <a:off x="7155259" y="3970515"/>
              <a:ext cx="207216" cy="195793"/>
            </a:xfrm>
            <a:custGeom>
              <a:avLst/>
              <a:gdLst/>
              <a:ahLst/>
              <a:cxnLst/>
              <a:rect l="l" t="t" r="r" b="b"/>
              <a:pathLst>
                <a:path w="7909" h="7473" extrusionOk="0">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91"/>
            <p:cNvSpPr/>
            <p:nvPr/>
          </p:nvSpPr>
          <p:spPr>
            <a:xfrm>
              <a:off x="7239151" y="3970515"/>
              <a:ext cx="6550" cy="4297"/>
            </a:xfrm>
            <a:custGeom>
              <a:avLst/>
              <a:gdLst/>
              <a:ahLst/>
              <a:cxnLst/>
              <a:rect l="l" t="t" r="r" b="b"/>
              <a:pathLst>
                <a:path w="250" h="164" extrusionOk="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91"/>
            <p:cNvSpPr/>
            <p:nvPr/>
          </p:nvSpPr>
          <p:spPr>
            <a:xfrm>
              <a:off x="7245675" y="3970515"/>
              <a:ext cx="117062" cy="195766"/>
            </a:xfrm>
            <a:custGeom>
              <a:avLst/>
              <a:gdLst/>
              <a:ahLst/>
              <a:cxnLst/>
              <a:rect l="l" t="t" r="r" b="b"/>
              <a:pathLst>
                <a:path w="4468" h="7472" extrusionOk="0">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91"/>
            <p:cNvSpPr/>
            <p:nvPr/>
          </p:nvSpPr>
          <p:spPr>
            <a:xfrm>
              <a:off x="7221571" y="3970515"/>
              <a:ext cx="73098" cy="84285"/>
            </a:xfrm>
            <a:custGeom>
              <a:avLst/>
              <a:gdLst/>
              <a:ahLst/>
              <a:cxnLst/>
              <a:rect l="l" t="t" r="r" b="b"/>
              <a:pathLst>
                <a:path w="2790" h="3217" extrusionOk="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91"/>
            <p:cNvSpPr/>
            <p:nvPr/>
          </p:nvSpPr>
          <p:spPr>
            <a:xfrm>
              <a:off x="7239151" y="3970515"/>
              <a:ext cx="39693" cy="19362"/>
            </a:xfrm>
            <a:custGeom>
              <a:avLst/>
              <a:gdLst/>
              <a:ahLst/>
              <a:cxnLst/>
              <a:rect l="l" t="t" r="r" b="b"/>
              <a:pathLst>
                <a:path w="1515" h="739" extrusionOk="0">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91"/>
            <p:cNvSpPr/>
            <p:nvPr/>
          </p:nvSpPr>
          <p:spPr>
            <a:xfrm>
              <a:off x="7210017" y="3869069"/>
              <a:ext cx="97962" cy="110774"/>
            </a:xfrm>
            <a:custGeom>
              <a:avLst/>
              <a:gdLst/>
              <a:ahLst/>
              <a:cxnLst/>
              <a:rect l="l" t="t" r="r" b="b"/>
              <a:pathLst>
                <a:path w="3739" h="4228" extrusionOk="0">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91"/>
            <p:cNvSpPr/>
            <p:nvPr/>
          </p:nvSpPr>
          <p:spPr>
            <a:xfrm>
              <a:off x="7261735" y="3869069"/>
              <a:ext cx="46243" cy="112031"/>
            </a:xfrm>
            <a:custGeom>
              <a:avLst/>
              <a:gdLst/>
              <a:ahLst/>
              <a:cxnLst/>
              <a:rect l="l" t="t" r="r" b="b"/>
              <a:pathLst>
                <a:path w="1765" h="4276" extrusionOk="0">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1" name="Google Shape;9861;p91"/>
          <p:cNvGrpSpPr/>
          <p:nvPr/>
        </p:nvGrpSpPr>
        <p:grpSpPr>
          <a:xfrm>
            <a:off x="4915368" y="2891390"/>
            <a:ext cx="182850" cy="361927"/>
            <a:chOff x="4915368" y="2891390"/>
            <a:chExt cx="182850" cy="361927"/>
          </a:xfrm>
        </p:grpSpPr>
        <p:sp>
          <p:nvSpPr>
            <p:cNvPr id="9862" name="Google Shape;9862;p91"/>
            <p:cNvSpPr/>
            <p:nvPr/>
          </p:nvSpPr>
          <p:spPr>
            <a:xfrm>
              <a:off x="4940992" y="2925292"/>
              <a:ext cx="131367" cy="326504"/>
            </a:xfrm>
            <a:custGeom>
              <a:avLst/>
              <a:gdLst/>
              <a:ahLst/>
              <a:cxnLst/>
              <a:rect l="l" t="t" r="r" b="b"/>
              <a:pathLst>
                <a:path w="5014" h="12462" extrusionOk="0">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91"/>
            <p:cNvSpPr/>
            <p:nvPr/>
          </p:nvSpPr>
          <p:spPr>
            <a:xfrm>
              <a:off x="4991977" y="2925292"/>
              <a:ext cx="80644" cy="328024"/>
            </a:xfrm>
            <a:custGeom>
              <a:avLst/>
              <a:gdLst/>
              <a:ahLst/>
              <a:cxnLst/>
              <a:rect l="l" t="t" r="r" b="b"/>
              <a:pathLst>
                <a:path w="3078" h="12520" extrusionOk="0">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91"/>
            <p:cNvSpPr/>
            <p:nvPr/>
          </p:nvSpPr>
          <p:spPr>
            <a:xfrm>
              <a:off x="4940992" y="3044345"/>
              <a:ext cx="131367" cy="208971"/>
            </a:xfrm>
            <a:custGeom>
              <a:avLst/>
              <a:gdLst/>
              <a:ahLst/>
              <a:cxnLst/>
              <a:rect l="l" t="t" r="r" b="b"/>
              <a:pathLst>
                <a:path w="5014" h="7976" extrusionOk="0">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91"/>
            <p:cNvSpPr/>
            <p:nvPr/>
          </p:nvSpPr>
          <p:spPr>
            <a:xfrm>
              <a:off x="4991977" y="3048852"/>
              <a:ext cx="80382" cy="203443"/>
            </a:xfrm>
            <a:custGeom>
              <a:avLst/>
              <a:gdLst/>
              <a:ahLst/>
              <a:cxnLst/>
              <a:rect l="l" t="t" r="r" b="b"/>
              <a:pathLst>
                <a:path w="3068" h="7765" extrusionOk="0">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91"/>
            <p:cNvSpPr/>
            <p:nvPr/>
          </p:nvSpPr>
          <p:spPr>
            <a:xfrm>
              <a:off x="4963838" y="3076493"/>
              <a:ext cx="19624" cy="16558"/>
            </a:xfrm>
            <a:custGeom>
              <a:avLst/>
              <a:gdLst/>
              <a:ahLst/>
              <a:cxnLst/>
              <a:rect l="l" t="t" r="r" b="b"/>
              <a:pathLst>
                <a:path w="749" h="632" extrusionOk="0">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91"/>
            <p:cNvSpPr/>
            <p:nvPr/>
          </p:nvSpPr>
          <p:spPr>
            <a:xfrm>
              <a:off x="5030386" y="3100099"/>
              <a:ext cx="16847" cy="14436"/>
            </a:xfrm>
            <a:custGeom>
              <a:avLst/>
              <a:gdLst/>
              <a:ahLst/>
              <a:cxnLst/>
              <a:rect l="l" t="t" r="r" b="b"/>
              <a:pathLst>
                <a:path w="643" h="551" extrusionOk="0">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91"/>
            <p:cNvSpPr/>
            <p:nvPr/>
          </p:nvSpPr>
          <p:spPr>
            <a:xfrm>
              <a:off x="4980921" y="3202803"/>
              <a:ext cx="16847" cy="14436"/>
            </a:xfrm>
            <a:custGeom>
              <a:avLst/>
              <a:gdLst/>
              <a:ahLst/>
              <a:cxnLst/>
              <a:rect l="l" t="t" r="r" b="b"/>
              <a:pathLst>
                <a:path w="643" h="551" extrusionOk="0">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91"/>
            <p:cNvSpPr/>
            <p:nvPr/>
          </p:nvSpPr>
          <p:spPr>
            <a:xfrm>
              <a:off x="5030386" y="3171651"/>
              <a:ext cx="16847" cy="14698"/>
            </a:xfrm>
            <a:custGeom>
              <a:avLst/>
              <a:gdLst/>
              <a:ahLst/>
              <a:cxnLst/>
              <a:rect l="l" t="t" r="r" b="b"/>
              <a:pathLst>
                <a:path w="643" h="561" extrusionOk="0">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91"/>
            <p:cNvSpPr/>
            <p:nvPr/>
          </p:nvSpPr>
          <p:spPr>
            <a:xfrm>
              <a:off x="4974135" y="3132246"/>
              <a:ext cx="20357" cy="17397"/>
            </a:xfrm>
            <a:custGeom>
              <a:avLst/>
              <a:gdLst/>
              <a:ahLst/>
              <a:cxnLst/>
              <a:rect l="l" t="t" r="r" b="b"/>
              <a:pathLst>
                <a:path w="777" h="664" extrusionOk="0">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91"/>
            <p:cNvSpPr/>
            <p:nvPr/>
          </p:nvSpPr>
          <p:spPr>
            <a:xfrm>
              <a:off x="4915368" y="2891390"/>
              <a:ext cx="182850" cy="33693"/>
            </a:xfrm>
            <a:custGeom>
              <a:avLst/>
              <a:gdLst/>
              <a:ahLst/>
              <a:cxnLst/>
              <a:rect l="l" t="t" r="r" b="b"/>
              <a:pathLst>
                <a:path w="6979" h="1286" extrusionOk="0">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91"/>
            <p:cNvSpPr/>
            <p:nvPr/>
          </p:nvSpPr>
          <p:spPr>
            <a:xfrm>
              <a:off x="5055250" y="2891390"/>
              <a:ext cx="42732" cy="33693"/>
            </a:xfrm>
            <a:custGeom>
              <a:avLst/>
              <a:gdLst/>
              <a:ahLst/>
              <a:cxnLst/>
              <a:rect l="l" t="t" r="r" b="b"/>
              <a:pathLst>
                <a:path w="1631" h="1286" extrusionOk="0">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3" name="Google Shape;9873;p91"/>
          <p:cNvGrpSpPr/>
          <p:nvPr/>
        </p:nvGrpSpPr>
        <p:grpSpPr>
          <a:xfrm>
            <a:off x="8028714" y="2891652"/>
            <a:ext cx="289589" cy="361403"/>
            <a:chOff x="8028714" y="2891652"/>
            <a:chExt cx="289589" cy="361403"/>
          </a:xfrm>
        </p:grpSpPr>
        <p:sp>
          <p:nvSpPr>
            <p:cNvPr id="9874" name="Google Shape;9874;p91"/>
            <p:cNvSpPr/>
            <p:nvPr/>
          </p:nvSpPr>
          <p:spPr>
            <a:xfrm>
              <a:off x="8096520" y="3139006"/>
              <a:ext cx="167025" cy="83421"/>
            </a:xfrm>
            <a:custGeom>
              <a:avLst/>
              <a:gdLst/>
              <a:ahLst/>
              <a:cxnLst/>
              <a:rect l="l" t="t" r="r" b="b"/>
              <a:pathLst>
                <a:path w="6375" h="3184" extrusionOk="0">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91"/>
            <p:cNvSpPr/>
            <p:nvPr/>
          </p:nvSpPr>
          <p:spPr>
            <a:xfrm>
              <a:off x="8168360" y="3139006"/>
              <a:ext cx="95185" cy="83421"/>
            </a:xfrm>
            <a:custGeom>
              <a:avLst/>
              <a:gdLst/>
              <a:ahLst/>
              <a:cxnLst/>
              <a:rect l="l" t="t" r="r" b="b"/>
              <a:pathLst>
                <a:path w="3633" h="3184" extrusionOk="0">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91"/>
            <p:cNvSpPr/>
            <p:nvPr/>
          </p:nvSpPr>
          <p:spPr>
            <a:xfrm>
              <a:off x="8028714" y="3109871"/>
              <a:ext cx="104748" cy="24392"/>
            </a:xfrm>
            <a:custGeom>
              <a:avLst/>
              <a:gdLst/>
              <a:ahLst/>
              <a:cxnLst/>
              <a:rect l="l" t="t" r="r" b="b"/>
              <a:pathLst>
                <a:path w="3998" h="931" extrusionOk="0">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91"/>
            <p:cNvSpPr/>
            <p:nvPr/>
          </p:nvSpPr>
          <p:spPr>
            <a:xfrm>
              <a:off x="8101812" y="3109871"/>
              <a:ext cx="31650" cy="24392"/>
            </a:xfrm>
            <a:custGeom>
              <a:avLst/>
              <a:gdLst/>
              <a:ahLst/>
              <a:cxnLst/>
              <a:rect l="l" t="t" r="r" b="b"/>
              <a:pathLst>
                <a:path w="1208" h="931" extrusionOk="0">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91"/>
            <p:cNvSpPr/>
            <p:nvPr/>
          </p:nvSpPr>
          <p:spPr>
            <a:xfrm>
              <a:off x="8053342" y="3134237"/>
              <a:ext cx="67570" cy="53527"/>
            </a:xfrm>
            <a:custGeom>
              <a:avLst/>
              <a:gdLst/>
              <a:ahLst/>
              <a:cxnLst/>
              <a:rect l="l" t="t" r="r" b="b"/>
              <a:pathLst>
                <a:path w="2579" h="2043" extrusionOk="0">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91"/>
            <p:cNvSpPr/>
            <p:nvPr/>
          </p:nvSpPr>
          <p:spPr>
            <a:xfrm>
              <a:off x="8159321" y="3165127"/>
              <a:ext cx="36182" cy="31099"/>
            </a:xfrm>
            <a:custGeom>
              <a:avLst/>
              <a:gdLst/>
              <a:ahLst/>
              <a:cxnLst/>
              <a:rect l="l" t="t" r="r" b="b"/>
              <a:pathLst>
                <a:path w="1381" h="1187" extrusionOk="0">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91"/>
            <p:cNvSpPr/>
            <p:nvPr/>
          </p:nvSpPr>
          <p:spPr>
            <a:xfrm>
              <a:off x="8232655" y="2960453"/>
              <a:ext cx="74356" cy="219530"/>
            </a:xfrm>
            <a:custGeom>
              <a:avLst/>
              <a:gdLst/>
              <a:ahLst/>
              <a:cxnLst/>
              <a:rect l="l" t="t" r="r" b="b"/>
              <a:pathLst>
                <a:path w="2838" h="8379" extrusionOk="0">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91"/>
            <p:cNvSpPr/>
            <p:nvPr/>
          </p:nvSpPr>
          <p:spPr>
            <a:xfrm>
              <a:off x="8243685" y="2960453"/>
              <a:ext cx="63063" cy="219766"/>
            </a:xfrm>
            <a:custGeom>
              <a:avLst/>
              <a:gdLst/>
              <a:ahLst/>
              <a:cxnLst/>
              <a:rect l="l" t="t" r="r" b="b"/>
              <a:pathLst>
                <a:path w="2407" h="8388" extrusionOk="0">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91"/>
            <p:cNvSpPr/>
            <p:nvPr/>
          </p:nvSpPr>
          <p:spPr>
            <a:xfrm>
              <a:off x="8041788" y="3222400"/>
              <a:ext cx="276515" cy="30654"/>
            </a:xfrm>
            <a:custGeom>
              <a:avLst/>
              <a:gdLst/>
              <a:ahLst/>
              <a:cxnLst/>
              <a:rect l="l" t="t" r="r" b="b"/>
              <a:pathLst>
                <a:path w="10554" h="1170" extrusionOk="0">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91"/>
            <p:cNvSpPr/>
            <p:nvPr/>
          </p:nvSpPr>
          <p:spPr>
            <a:xfrm>
              <a:off x="8286627" y="3222400"/>
              <a:ext cx="31676" cy="30654"/>
            </a:xfrm>
            <a:custGeom>
              <a:avLst/>
              <a:gdLst/>
              <a:ahLst/>
              <a:cxnLst/>
              <a:rect l="l" t="t" r="r" b="b"/>
              <a:pathLst>
                <a:path w="1209" h="1170" extrusionOk="0">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91"/>
            <p:cNvSpPr/>
            <p:nvPr/>
          </p:nvSpPr>
          <p:spPr>
            <a:xfrm>
              <a:off x="8235668" y="2891652"/>
              <a:ext cx="58531" cy="57037"/>
            </a:xfrm>
            <a:custGeom>
              <a:avLst/>
              <a:gdLst/>
              <a:ahLst/>
              <a:cxnLst/>
              <a:rect l="l" t="t" r="r" b="b"/>
              <a:pathLst>
                <a:path w="2234" h="2177" extrusionOk="0">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91"/>
            <p:cNvSpPr/>
            <p:nvPr/>
          </p:nvSpPr>
          <p:spPr>
            <a:xfrm>
              <a:off x="8240698" y="2912507"/>
              <a:ext cx="53500" cy="36182"/>
            </a:xfrm>
            <a:custGeom>
              <a:avLst/>
              <a:gdLst/>
              <a:ahLst/>
              <a:cxnLst/>
              <a:rect l="l" t="t" r="r" b="b"/>
              <a:pathLst>
                <a:path w="2042" h="1381" extrusionOk="0">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91"/>
            <p:cNvSpPr/>
            <p:nvPr/>
          </p:nvSpPr>
          <p:spPr>
            <a:xfrm>
              <a:off x="8094005" y="3011490"/>
              <a:ext cx="80408" cy="79281"/>
            </a:xfrm>
            <a:custGeom>
              <a:avLst/>
              <a:gdLst/>
              <a:ahLst/>
              <a:cxnLst/>
              <a:rect l="l" t="t" r="r" b="b"/>
              <a:pathLst>
                <a:path w="3069" h="3026" extrusionOk="0">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91"/>
            <p:cNvSpPr/>
            <p:nvPr/>
          </p:nvSpPr>
          <p:spPr>
            <a:xfrm>
              <a:off x="8140221" y="3057157"/>
              <a:ext cx="34427" cy="33536"/>
            </a:xfrm>
            <a:custGeom>
              <a:avLst/>
              <a:gdLst/>
              <a:ahLst/>
              <a:cxnLst/>
              <a:rect l="l" t="t" r="r" b="b"/>
              <a:pathLst>
                <a:path w="1314" h="1280" extrusionOk="0">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91"/>
            <p:cNvSpPr/>
            <p:nvPr/>
          </p:nvSpPr>
          <p:spPr>
            <a:xfrm>
              <a:off x="8086485" y="3036564"/>
              <a:ext cx="32907" cy="31912"/>
            </a:xfrm>
            <a:custGeom>
              <a:avLst/>
              <a:gdLst/>
              <a:ahLst/>
              <a:cxnLst/>
              <a:rect l="l" t="t" r="r" b="b"/>
              <a:pathLst>
                <a:path w="1256" h="1218" extrusionOk="0">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91"/>
            <p:cNvSpPr/>
            <p:nvPr/>
          </p:nvSpPr>
          <p:spPr>
            <a:xfrm>
              <a:off x="8115855" y="3065934"/>
              <a:ext cx="32933" cy="31912"/>
            </a:xfrm>
            <a:custGeom>
              <a:avLst/>
              <a:gdLst/>
              <a:ahLst/>
              <a:cxnLst/>
              <a:rect l="l" t="t" r="r" b="b"/>
              <a:pathLst>
                <a:path w="1257" h="1218" extrusionOk="0">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91"/>
            <p:cNvSpPr/>
            <p:nvPr/>
          </p:nvSpPr>
          <p:spPr>
            <a:xfrm>
              <a:off x="8212062" y="2913738"/>
              <a:ext cx="61544" cy="61570"/>
            </a:xfrm>
            <a:custGeom>
              <a:avLst/>
              <a:gdLst/>
              <a:ahLst/>
              <a:cxnLst/>
              <a:rect l="l" t="t" r="r" b="b"/>
              <a:pathLst>
                <a:path w="2349" h="2350" extrusionOk="0">
                  <a:moveTo>
                    <a:pt x="1150" y="1"/>
                  </a:moveTo>
                  <a:lnTo>
                    <a:pt x="0" y="1151"/>
                  </a:lnTo>
                  <a:lnTo>
                    <a:pt x="1198" y="2349"/>
                  </a:lnTo>
                  <a:lnTo>
                    <a:pt x="2348" y="1199"/>
                  </a:lnTo>
                  <a:lnTo>
                    <a:pt x="1150" y="1"/>
                  </a:ln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91"/>
            <p:cNvSpPr/>
            <p:nvPr/>
          </p:nvSpPr>
          <p:spPr>
            <a:xfrm>
              <a:off x="8212953" y="2932078"/>
              <a:ext cx="60653" cy="43466"/>
            </a:xfrm>
            <a:custGeom>
              <a:avLst/>
              <a:gdLst/>
              <a:ahLst/>
              <a:cxnLst/>
              <a:rect l="l" t="t" r="r" b="b"/>
              <a:pathLst>
                <a:path w="2315" h="1659" extrusionOk="0">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91"/>
            <p:cNvSpPr/>
            <p:nvPr/>
          </p:nvSpPr>
          <p:spPr>
            <a:xfrm>
              <a:off x="8119890" y="2937423"/>
              <a:ext cx="128354" cy="128039"/>
            </a:xfrm>
            <a:custGeom>
              <a:avLst/>
              <a:gdLst/>
              <a:ahLst/>
              <a:cxnLst/>
              <a:rect l="l" t="t" r="r" b="b"/>
              <a:pathLst>
                <a:path w="4899" h="4887" extrusionOk="0">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91"/>
            <p:cNvSpPr/>
            <p:nvPr/>
          </p:nvSpPr>
          <p:spPr>
            <a:xfrm>
              <a:off x="8153531" y="2968732"/>
              <a:ext cx="94713" cy="96730"/>
            </a:xfrm>
            <a:custGeom>
              <a:avLst/>
              <a:gdLst/>
              <a:ahLst/>
              <a:cxnLst/>
              <a:rect l="l" t="t" r="r" b="b"/>
              <a:pathLst>
                <a:path w="3615" h="3692" extrusionOk="0">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4" name="Google Shape;9894;p91"/>
          <p:cNvGrpSpPr/>
          <p:nvPr/>
        </p:nvGrpSpPr>
        <p:grpSpPr>
          <a:xfrm>
            <a:off x="7551822" y="3804774"/>
            <a:ext cx="293335" cy="361927"/>
            <a:chOff x="7551822" y="3804774"/>
            <a:chExt cx="293335" cy="361927"/>
          </a:xfrm>
        </p:grpSpPr>
        <p:sp>
          <p:nvSpPr>
            <p:cNvPr id="9895" name="Google Shape;9895;p91"/>
            <p:cNvSpPr/>
            <p:nvPr/>
          </p:nvSpPr>
          <p:spPr>
            <a:xfrm>
              <a:off x="7647242" y="3804774"/>
              <a:ext cx="121070" cy="30916"/>
            </a:xfrm>
            <a:custGeom>
              <a:avLst/>
              <a:gdLst/>
              <a:ahLst/>
              <a:cxnLst/>
              <a:rect l="l" t="t" r="r" b="b"/>
              <a:pathLst>
                <a:path w="4621" h="1180" extrusionOk="0">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91"/>
            <p:cNvSpPr/>
            <p:nvPr/>
          </p:nvSpPr>
          <p:spPr>
            <a:xfrm>
              <a:off x="7734148" y="3804774"/>
              <a:ext cx="34165" cy="31178"/>
            </a:xfrm>
            <a:custGeom>
              <a:avLst/>
              <a:gdLst/>
              <a:ahLst/>
              <a:cxnLst/>
              <a:rect l="l" t="t" r="r" b="b"/>
              <a:pathLst>
                <a:path w="1304" h="1190" extrusionOk="0">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91"/>
            <p:cNvSpPr/>
            <p:nvPr/>
          </p:nvSpPr>
          <p:spPr>
            <a:xfrm>
              <a:off x="7551822" y="3835664"/>
              <a:ext cx="285056" cy="331037"/>
            </a:xfrm>
            <a:custGeom>
              <a:avLst/>
              <a:gdLst/>
              <a:ahLst/>
              <a:cxnLst/>
              <a:rect l="l" t="t" r="r" b="b"/>
              <a:pathLst>
                <a:path w="10880" h="12635" extrusionOk="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91"/>
            <p:cNvSpPr/>
            <p:nvPr/>
          </p:nvSpPr>
          <p:spPr>
            <a:xfrm>
              <a:off x="7669329" y="3835664"/>
              <a:ext cx="174833" cy="329020"/>
            </a:xfrm>
            <a:custGeom>
              <a:avLst/>
              <a:gdLst/>
              <a:ahLst/>
              <a:cxnLst/>
              <a:rect l="l" t="t" r="r" b="b"/>
              <a:pathLst>
                <a:path w="6673" h="12558" extrusionOk="0">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91"/>
            <p:cNvSpPr/>
            <p:nvPr/>
          </p:nvSpPr>
          <p:spPr>
            <a:xfrm>
              <a:off x="7571655" y="4014007"/>
              <a:ext cx="273502" cy="152694"/>
            </a:xfrm>
            <a:custGeom>
              <a:avLst/>
              <a:gdLst/>
              <a:ahLst/>
              <a:cxnLst/>
              <a:rect l="l" t="t" r="r" b="b"/>
              <a:pathLst>
                <a:path w="10439" h="5828" extrusionOk="0">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91"/>
            <p:cNvSpPr/>
            <p:nvPr/>
          </p:nvSpPr>
          <p:spPr>
            <a:xfrm>
              <a:off x="7785369" y="4022260"/>
              <a:ext cx="52269" cy="142423"/>
            </a:xfrm>
            <a:custGeom>
              <a:avLst/>
              <a:gdLst/>
              <a:ahLst/>
              <a:cxnLst/>
              <a:rect l="l" t="t" r="r" b="b"/>
              <a:pathLst>
                <a:path w="1995" h="5436" extrusionOk="0">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91"/>
            <p:cNvSpPr/>
            <p:nvPr/>
          </p:nvSpPr>
          <p:spPr>
            <a:xfrm>
              <a:off x="7785107" y="4061927"/>
              <a:ext cx="19362" cy="16558"/>
            </a:xfrm>
            <a:custGeom>
              <a:avLst/>
              <a:gdLst/>
              <a:ahLst/>
              <a:cxnLst/>
              <a:rect l="l" t="t" r="r" b="b"/>
              <a:pathLst>
                <a:path w="739" h="632" extrusionOk="0">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91"/>
            <p:cNvSpPr/>
            <p:nvPr/>
          </p:nvSpPr>
          <p:spPr>
            <a:xfrm>
              <a:off x="7744680" y="4122711"/>
              <a:ext cx="17109" cy="14436"/>
            </a:xfrm>
            <a:custGeom>
              <a:avLst/>
              <a:gdLst/>
              <a:ahLst/>
              <a:cxnLst/>
              <a:rect l="l" t="t" r="r" b="b"/>
              <a:pathLst>
                <a:path w="653" h="551" extrusionOk="0">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91"/>
            <p:cNvSpPr/>
            <p:nvPr/>
          </p:nvSpPr>
          <p:spPr>
            <a:xfrm>
              <a:off x="7627645" y="4051892"/>
              <a:ext cx="17109" cy="14436"/>
            </a:xfrm>
            <a:custGeom>
              <a:avLst/>
              <a:gdLst/>
              <a:ahLst/>
              <a:cxnLst/>
              <a:rect l="l" t="t" r="r" b="b"/>
              <a:pathLst>
                <a:path w="653" h="551" extrusionOk="0">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91"/>
            <p:cNvSpPr/>
            <p:nvPr/>
          </p:nvSpPr>
          <p:spPr>
            <a:xfrm>
              <a:off x="7651513" y="4122711"/>
              <a:ext cx="16847" cy="14436"/>
            </a:xfrm>
            <a:custGeom>
              <a:avLst/>
              <a:gdLst/>
              <a:ahLst/>
              <a:cxnLst/>
              <a:rect l="l" t="t" r="r" b="b"/>
              <a:pathLst>
                <a:path w="643" h="551" extrusionOk="0">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91"/>
            <p:cNvSpPr/>
            <p:nvPr/>
          </p:nvSpPr>
          <p:spPr>
            <a:xfrm>
              <a:off x="7693459" y="4066957"/>
              <a:ext cx="20095" cy="17423"/>
            </a:xfrm>
            <a:custGeom>
              <a:avLst/>
              <a:gdLst/>
              <a:ahLst/>
              <a:cxnLst/>
              <a:rect l="l" t="t" r="r" b="b"/>
              <a:pathLst>
                <a:path w="767" h="665" extrusionOk="0">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6" name="Google Shape;9906;p91"/>
          <p:cNvGrpSpPr/>
          <p:nvPr/>
        </p:nvGrpSpPr>
        <p:grpSpPr>
          <a:xfrm>
            <a:off x="6263725" y="4277658"/>
            <a:ext cx="210491" cy="362163"/>
            <a:chOff x="6263725" y="4277658"/>
            <a:chExt cx="210491" cy="362163"/>
          </a:xfrm>
        </p:grpSpPr>
        <p:sp>
          <p:nvSpPr>
            <p:cNvPr id="9907" name="Google Shape;9907;p91"/>
            <p:cNvSpPr/>
            <p:nvPr/>
          </p:nvSpPr>
          <p:spPr>
            <a:xfrm>
              <a:off x="6265480" y="4277658"/>
              <a:ext cx="88189" cy="362163"/>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91"/>
            <p:cNvSpPr/>
            <p:nvPr/>
          </p:nvSpPr>
          <p:spPr>
            <a:xfrm>
              <a:off x="6265480" y="4277658"/>
              <a:ext cx="88189" cy="155497"/>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91"/>
            <p:cNvSpPr/>
            <p:nvPr/>
          </p:nvSpPr>
          <p:spPr>
            <a:xfrm>
              <a:off x="6265480" y="4433600"/>
              <a:ext cx="88189" cy="206220"/>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91"/>
            <p:cNvSpPr/>
            <p:nvPr/>
          </p:nvSpPr>
          <p:spPr>
            <a:xfrm>
              <a:off x="6267996" y="4349498"/>
              <a:ext cx="83159" cy="10559"/>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91"/>
            <p:cNvSpPr/>
            <p:nvPr/>
          </p:nvSpPr>
          <p:spPr>
            <a:xfrm>
              <a:off x="6263725" y="4453460"/>
              <a:ext cx="89945" cy="10585"/>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91"/>
            <p:cNvSpPr/>
            <p:nvPr/>
          </p:nvSpPr>
          <p:spPr>
            <a:xfrm>
              <a:off x="6267996" y="4381881"/>
              <a:ext cx="83159" cy="10585"/>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91"/>
            <p:cNvSpPr/>
            <p:nvPr/>
          </p:nvSpPr>
          <p:spPr>
            <a:xfrm>
              <a:off x="6267996" y="4525772"/>
              <a:ext cx="83159" cy="10585"/>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91"/>
            <p:cNvSpPr/>
            <p:nvPr/>
          </p:nvSpPr>
          <p:spPr>
            <a:xfrm>
              <a:off x="6267996" y="4557683"/>
              <a:ext cx="83159" cy="10585"/>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91"/>
            <p:cNvSpPr/>
            <p:nvPr/>
          </p:nvSpPr>
          <p:spPr>
            <a:xfrm>
              <a:off x="6384271" y="4277658"/>
              <a:ext cx="88163" cy="362163"/>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91"/>
            <p:cNvSpPr/>
            <p:nvPr/>
          </p:nvSpPr>
          <p:spPr>
            <a:xfrm>
              <a:off x="6403371" y="4277920"/>
              <a:ext cx="69063" cy="66076"/>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91"/>
            <p:cNvSpPr/>
            <p:nvPr/>
          </p:nvSpPr>
          <p:spPr>
            <a:xfrm>
              <a:off x="6384271" y="4344835"/>
              <a:ext cx="88425" cy="294986"/>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91"/>
            <p:cNvSpPr/>
            <p:nvPr/>
          </p:nvSpPr>
          <p:spPr>
            <a:xfrm>
              <a:off x="6382516" y="4364563"/>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91"/>
            <p:cNvSpPr/>
            <p:nvPr/>
          </p:nvSpPr>
          <p:spPr>
            <a:xfrm>
              <a:off x="6382516" y="4541361"/>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91"/>
            <p:cNvSpPr/>
            <p:nvPr/>
          </p:nvSpPr>
          <p:spPr>
            <a:xfrm>
              <a:off x="6386524" y="4437399"/>
              <a:ext cx="81665" cy="10585"/>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91"/>
            <p:cNvSpPr/>
            <p:nvPr/>
          </p:nvSpPr>
          <p:spPr>
            <a:xfrm>
              <a:off x="6386524" y="4469782"/>
              <a:ext cx="83421" cy="10585"/>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2" name="Google Shape;9922;p91"/>
          <p:cNvGrpSpPr/>
          <p:nvPr/>
        </p:nvGrpSpPr>
        <p:grpSpPr>
          <a:xfrm>
            <a:off x="7987790" y="3804695"/>
            <a:ext cx="336303" cy="362005"/>
            <a:chOff x="7987790" y="3804695"/>
            <a:chExt cx="336303" cy="362005"/>
          </a:xfrm>
        </p:grpSpPr>
        <p:sp>
          <p:nvSpPr>
            <p:cNvPr id="9923" name="Google Shape;9923;p91"/>
            <p:cNvSpPr/>
            <p:nvPr/>
          </p:nvSpPr>
          <p:spPr>
            <a:xfrm>
              <a:off x="8053080" y="3851489"/>
              <a:ext cx="218010" cy="208080"/>
            </a:xfrm>
            <a:custGeom>
              <a:avLst/>
              <a:gdLst/>
              <a:ahLst/>
              <a:cxnLst/>
              <a:rect l="l" t="t" r="r" b="b"/>
              <a:pathLst>
                <a:path w="8321" h="7942" extrusionOk="0">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91"/>
            <p:cNvSpPr/>
            <p:nvPr/>
          </p:nvSpPr>
          <p:spPr>
            <a:xfrm>
              <a:off x="8057534" y="3969939"/>
              <a:ext cx="179575" cy="21196"/>
            </a:xfrm>
            <a:custGeom>
              <a:avLst/>
              <a:gdLst/>
              <a:ahLst/>
              <a:cxnLst/>
              <a:rect l="l" t="t" r="r" b="b"/>
              <a:pathLst>
                <a:path w="6854" h="809" extrusionOk="0">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91"/>
            <p:cNvSpPr/>
            <p:nvPr/>
          </p:nvSpPr>
          <p:spPr>
            <a:xfrm>
              <a:off x="8050329" y="3909312"/>
              <a:ext cx="187330" cy="27589"/>
            </a:xfrm>
            <a:custGeom>
              <a:avLst/>
              <a:gdLst/>
              <a:ahLst/>
              <a:cxnLst/>
              <a:rect l="l" t="t" r="r" b="b"/>
              <a:pathLst>
                <a:path w="7150" h="1053" extrusionOk="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91"/>
            <p:cNvSpPr/>
            <p:nvPr/>
          </p:nvSpPr>
          <p:spPr>
            <a:xfrm>
              <a:off x="8083367" y="3946568"/>
              <a:ext cx="178946" cy="18209"/>
            </a:xfrm>
            <a:custGeom>
              <a:avLst/>
              <a:gdLst/>
              <a:ahLst/>
              <a:cxnLst/>
              <a:rect l="l" t="t" r="r" b="b"/>
              <a:pathLst>
                <a:path w="6830" h="695" extrusionOk="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91"/>
            <p:cNvSpPr/>
            <p:nvPr/>
          </p:nvSpPr>
          <p:spPr>
            <a:xfrm>
              <a:off x="8082188" y="3881173"/>
              <a:ext cx="178867" cy="18052"/>
            </a:xfrm>
            <a:custGeom>
              <a:avLst/>
              <a:gdLst/>
              <a:ahLst/>
              <a:cxnLst/>
              <a:rect l="l" t="t" r="r" b="b"/>
              <a:pathLst>
                <a:path w="6827" h="689" extrusionOk="0">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91"/>
            <p:cNvSpPr/>
            <p:nvPr/>
          </p:nvSpPr>
          <p:spPr>
            <a:xfrm>
              <a:off x="8083970" y="3999492"/>
              <a:ext cx="183610" cy="28322"/>
            </a:xfrm>
            <a:custGeom>
              <a:avLst/>
              <a:gdLst/>
              <a:ahLst/>
              <a:cxnLst/>
              <a:rect l="l" t="t" r="r" b="b"/>
              <a:pathLst>
                <a:path w="7008" h="1081" extrusionOk="0">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91"/>
            <p:cNvSpPr/>
            <p:nvPr/>
          </p:nvSpPr>
          <p:spPr>
            <a:xfrm>
              <a:off x="8059106" y="3851489"/>
              <a:ext cx="129611" cy="29554"/>
            </a:xfrm>
            <a:custGeom>
              <a:avLst/>
              <a:gdLst/>
              <a:ahLst/>
              <a:cxnLst/>
              <a:rect l="l" t="t" r="r" b="b"/>
              <a:pathLst>
                <a:path w="4947" h="1128" extrusionOk="0">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91"/>
            <p:cNvSpPr/>
            <p:nvPr/>
          </p:nvSpPr>
          <p:spPr>
            <a:xfrm>
              <a:off x="7987790" y="3804695"/>
              <a:ext cx="336041" cy="362005"/>
            </a:xfrm>
            <a:custGeom>
              <a:avLst/>
              <a:gdLst/>
              <a:ahLst/>
              <a:cxnLst/>
              <a:rect l="l" t="t" r="r" b="b"/>
              <a:pathLst>
                <a:path w="12826" h="13817" extrusionOk="0">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91"/>
            <p:cNvSpPr/>
            <p:nvPr/>
          </p:nvSpPr>
          <p:spPr>
            <a:xfrm>
              <a:off x="8018680" y="3869331"/>
              <a:ext cx="51011" cy="251153"/>
            </a:xfrm>
            <a:custGeom>
              <a:avLst/>
              <a:gdLst/>
              <a:ahLst/>
              <a:cxnLst/>
              <a:rect l="l" t="t" r="r" b="b"/>
              <a:pathLst>
                <a:path w="1947" h="9586" extrusionOk="0">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91"/>
            <p:cNvSpPr/>
            <p:nvPr/>
          </p:nvSpPr>
          <p:spPr>
            <a:xfrm>
              <a:off x="8006366" y="3804695"/>
              <a:ext cx="317727" cy="300724"/>
            </a:xfrm>
            <a:custGeom>
              <a:avLst/>
              <a:gdLst/>
              <a:ahLst/>
              <a:cxnLst/>
              <a:rect l="l" t="t" r="r" b="b"/>
              <a:pathLst>
                <a:path w="12127" h="11478" extrusionOk="0">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3" name="Google Shape;9933;p91"/>
          <p:cNvGrpSpPr/>
          <p:nvPr/>
        </p:nvGrpSpPr>
        <p:grpSpPr>
          <a:xfrm>
            <a:off x="5273444" y="2891285"/>
            <a:ext cx="371123" cy="362267"/>
            <a:chOff x="5273444" y="2891285"/>
            <a:chExt cx="371123" cy="362267"/>
          </a:xfrm>
        </p:grpSpPr>
        <p:sp>
          <p:nvSpPr>
            <p:cNvPr id="9934" name="Google Shape;9934;p91"/>
            <p:cNvSpPr/>
            <p:nvPr/>
          </p:nvSpPr>
          <p:spPr>
            <a:xfrm>
              <a:off x="5301373" y="2914996"/>
              <a:ext cx="315186" cy="314452"/>
            </a:xfrm>
            <a:custGeom>
              <a:avLst/>
              <a:gdLst/>
              <a:ahLst/>
              <a:cxnLst/>
              <a:rect l="l" t="t" r="r" b="b"/>
              <a:pathLst>
                <a:path w="12030" h="12002" extrusionOk="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91"/>
            <p:cNvSpPr/>
            <p:nvPr/>
          </p:nvSpPr>
          <p:spPr>
            <a:xfrm>
              <a:off x="5427945" y="2958200"/>
              <a:ext cx="188614" cy="271249"/>
            </a:xfrm>
            <a:custGeom>
              <a:avLst/>
              <a:gdLst/>
              <a:ahLst/>
              <a:cxnLst/>
              <a:rect l="l" t="t" r="r" b="b"/>
              <a:pathLst>
                <a:path w="7199" h="10353" extrusionOk="0">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91"/>
            <p:cNvSpPr/>
            <p:nvPr/>
          </p:nvSpPr>
          <p:spPr>
            <a:xfrm>
              <a:off x="5430539" y="3027210"/>
              <a:ext cx="131786" cy="142318"/>
            </a:xfrm>
            <a:custGeom>
              <a:avLst/>
              <a:gdLst/>
              <a:ahLst/>
              <a:cxnLst/>
              <a:rect l="l" t="t" r="r" b="b"/>
              <a:pathLst>
                <a:path w="5030" h="5432" extrusionOk="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91"/>
            <p:cNvSpPr/>
            <p:nvPr/>
          </p:nvSpPr>
          <p:spPr>
            <a:xfrm>
              <a:off x="5441752" y="3027761"/>
              <a:ext cx="120572" cy="141585"/>
            </a:xfrm>
            <a:custGeom>
              <a:avLst/>
              <a:gdLst/>
              <a:ahLst/>
              <a:cxnLst/>
              <a:rect l="l" t="t" r="r" b="b"/>
              <a:pathLst>
                <a:path w="4602" h="5404" extrusionOk="0">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91"/>
            <p:cNvSpPr/>
            <p:nvPr/>
          </p:nvSpPr>
          <p:spPr>
            <a:xfrm>
              <a:off x="5382986" y="2999779"/>
              <a:ext cx="69640" cy="69587"/>
            </a:xfrm>
            <a:custGeom>
              <a:avLst/>
              <a:gdLst/>
              <a:ahLst/>
              <a:cxnLst/>
              <a:rect l="l" t="t" r="r" b="b"/>
              <a:pathLst>
                <a:path w="2658" h="2656" extrusionOk="0">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91"/>
            <p:cNvSpPr/>
            <p:nvPr/>
          </p:nvSpPr>
          <p:spPr>
            <a:xfrm>
              <a:off x="5390767" y="3000644"/>
              <a:ext cx="61858" cy="68932"/>
            </a:xfrm>
            <a:custGeom>
              <a:avLst/>
              <a:gdLst/>
              <a:ahLst/>
              <a:cxnLst/>
              <a:rect l="l" t="t" r="r" b="b"/>
              <a:pathLst>
                <a:path w="2361" h="2631" extrusionOk="0">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91"/>
            <p:cNvSpPr/>
            <p:nvPr/>
          </p:nvSpPr>
          <p:spPr>
            <a:xfrm>
              <a:off x="5510554" y="2894429"/>
              <a:ext cx="37571" cy="42706"/>
            </a:xfrm>
            <a:custGeom>
              <a:avLst/>
              <a:gdLst/>
              <a:ahLst/>
              <a:cxnLst/>
              <a:rect l="l" t="t" r="r" b="b"/>
              <a:pathLst>
                <a:path w="1434" h="1630" extrusionOk="0">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91"/>
            <p:cNvSpPr/>
            <p:nvPr/>
          </p:nvSpPr>
          <p:spPr>
            <a:xfrm>
              <a:off x="5597721" y="2995928"/>
              <a:ext cx="46846" cy="32619"/>
            </a:xfrm>
            <a:custGeom>
              <a:avLst/>
              <a:gdLst/>
              <a:ahLst/>
              <a:cxnLst/>
              <a:rect l="l" t="t" r="r" b="b"/>
              <a:pathLst>
                <a:path w="1788" h="1245" extrusionOk="0">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91"/>
            <p:cNvSpPr/>
            <p:nvPr/>
          </p:nvSpPr>
          <p:spPr>
            <a:xfrm>
              <a:off x="5594184" y="3123941"/>
              <a:ext cx="47448" cy="33824"/>
            </a:xfrm>
            <a:custGeom>
              <a:avLst/>
              <a:gdLst/>
              <a:ahLst/>
              <a:cxnLst/>
              <a:rect l="l" t="t" r="r" b="b"/>
              <a:pathLst>
                <a:path w="1811" h="1291" extrusionOk="0">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91"/>
            <p:cNvSpPr/>
            <p:nvPr/>
          </p:nvSpPr>
          <p:spPr>
            <a:xfrm>
              <a:off x="5503034" y="3211082"/>
              <a:ext cx="35894" cy="42470"/>
            </a:xfrm>
            <a:custGeom>
              <a:avLst/>
              <a:gdLst/>
              <a:ahLst/>
              <a:cxnLst/>
              <a:rect l="l" t="t" r="r" b="b"/>
              <a:pathLst>
                <a:path w="1370" h="1621" extrusionOk="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91"/>
            <p:cNvSpPr/>
            <p:nvPr/>
          </p:nvSpPr>
          <p:spPr>
            <a:xfrm>
              <a:off x="5369912" y="3207571"/>
              <a:ext cx="37466" cy="42706"/>
            </a:xfrm>
            <a:custGeom>
              <a:avLst/>
              <a:gdLst/>
              <a:ahLst/>
              <a:cxnLst/>
              <a:rect l="l" t="t" r="r" b="b"/>
              <a:pathLst>
                <a:path w="1430" h="1630" extrusionOk="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91"/>
            <p:cNvSpPr/>
            <p:nvPr/>
          </p:nvSpPr>
          <p:spPr>
            <a:xfrm>
              <a:off x="5273444" y="3116159"/>
              <a:ext cx="47029" cy="32698"/>
            </a:xfrm>
            <a:custGeom>
              <a:avLst/>
              <a:gdLst/>
              <a:ahLst/>
              <a:cxnLst/>
              <a:rect l="l" t="t" r="r" b="b"/>
              <a:pathLst>
                <a:path w="1795" h="1248" extrusionOk="0">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91"/>
            <p:cNvSpPr/>
            <p:nvPr/>
          </p:nvSpPr>
          <p:spPr>
            <a:xfrm>
              <a:off x="5277452" y="2987517"/>
              <a:ext cx="46295" cy="33248"/>
            </a:xfrm>
            <a:custGeom>
              <a:avLst/>
              <a:gdLst/>
              <a:ahLst/>
              <a:cxnLst/>
              <a:rect l="l" t="t" r="r" b="b"/>
              <a:pathLst>
                <a:path w="1767" h="1269" extrusionOk="0">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91"/>
            <p:cNvSpPr/>
            <p:nvPr/>
          </p:nvSpPr>
          <p:spPr>
            <a:xfrm>
              <a:off x="5379265" y="2891285"/>
              <a:ext cx="35632" cy="42575"/>
            </a:xfrm>
            <a:custGeom>
              <a:avLst/>
              <a:gdLst/>
              <a:ahLst/>
              <a:cxnLst/>
              <a:rect l="l" t="t" r="r" b="b"/>
              <a:pathLst>
                <a:path w="1360" h="1625" extrusionOk="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8" name="Google Shape;9948;p91"/>
          <p:cNvGrpSpPr/>
          <p:nvPr/>
        </p:nvGrpSpPr>
        <p:grpSpPr>
          <a:xfrm>
            <a:off x="7630397" y="3358399"/>
            <a:ext cx="214759" cy="357030"/>
            <a:chOff x="2235125" y="238075"/>
            <a:chExt cx="3144350" cy="5227375"/>
          </a:xfrm>
        </p:grpSpPr>
        <p:sp>
          <p:nvSpPr>
            <p:cNvPr id="9949" name="Google Shape;9949;p91"/>
            <p:cNvSpPr/>
            <p:nvPr/>
          </p:nvSpPr>
          <p:spPr>
            <a:xfrm>
              <a:off x="2650075" y="593150"/>
              <a:ext cx="2312675" cy="2882350"/>
            </a:xfrm>
            <a:custGeom>
              <a:avLst/>
              <a:gdLst/>
              <a:ahLst/>
              <a:cxnLst/>
              <a:rect l="l" t="t" r="r" b="b"/>
              <a:pathLst>
                <a:path w="92507" h="115294" extrusionOk="0">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91"/>
            <p:cNvSpPr/>
            <p:nvPr/>
          </p:nvSpPr>
          <p:spPr>
            <a:xfrm>
              <a:off x="3257850" y="3360975"/>
              <a:ext cx="269025" cy="1808275"/>
            </a:xfrm>
            <a:custGeom>
              <a:avLst/>
              <a:gdLst/>
              <a:ahLst/>
              <a:cxnLst/>
              <a:rect l="l" t="t" r="r" b="b"/>
              <a:pathLst>
                <a:path w="10761" h="72331" extrusionOk="0">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91"/>
            <p:cNvSpPr/>
            <p:nvPr/>
          </p:nvSpPr>
          <p:spPr>
            <a:xfrm>
              <a:off x="3093300" y="5170300"/>
              <a:ext cx="596675" cy="295150"/>
            </a:xfrm>
            <a:custGeom>
              <a:avLst/>
              <a:gdLst/>
              <a:ahLst/>
              <a:cxnLst/>
              <a:rect l="l" t="t" r="r" b="b"/>
              <a:pathLst>
                <a:path w="23867" h="11806" extrusionOk="0">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91"/>
            <p:cNvSpPr/>
            <p:nvPr/>
          </p:nvSpPr>
          <p:spPr>
            <a:xfrm>
              <a:off x="3921750" y="5170300"/>
              <a:ext cx="596700" cy="295150"/>
            </a:xfrm>
            <a:custGeom>
              <a:avLst/>
              <a:gdLst/>
              <a:ahLst/>
              <a:cxnLst/>
              <a:rect l="l" t="t" r="r" b="b"/>
              <a:pathLst>
                <a:path w="23868" h="11806" extrusionOk="0">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91"/>
            <p:cNvSpPr/>
            <p:nvPr/>
          </p:nvSpPr>
          <p:spPr>
            <a:xfrm>
              <a:off x="2235125" y="238575"/>
              <a:ext cx="2312300" cy="451450"/>
            </a:xfrm>
            <a:custGeom>
              <a:avLst/>
              <a:gdLst/>
              <a:ahLst/>
              <a:cxnLst/>
              <a:rect l="l" t="t" r="r" b="b"/>
              <a:pathLst>
                <a:path w="92492" h="18058" extrusionOk="0">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91"/>
            <p:cNvSpPr/>
            <p:nvPr/>
          </p:nvSpPr>
          <p:spPr>
            <a:xfrm>
              <a:off x="2251950" y="243125"/>
              <a:ext cx="2337325" cy="448250"/>
            </a:xfrm>
            <a:custGeom>
              <a:avLst/>
              <a:gdLst/>
              <a:ahLst/>
              <a:cxnLst/>
              <a:rect l="l" t="t" r="r" b="b"/>
              <a:pathLst>
                <a:path w="93493" h="17930" extrusionOk="0">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91"/>
            <p:cNvSpPr/>
            <p:nvPr/>
          </p:nvSpPr>
          <p:spPr>
            <a:xfrm>
              <a:off x="3807650" y="238075"/>
              <a:ext cx="1571825" cy="453150"/>
            </a:xfrm>
            <a:custGeom>
              <a:avLst/>
              <a:gdLst/>
              <a:ahLst/>
              <a:cxnLst/>
              <a:rect l="l" t="t" r="r" b="b"/>
              <a:pathLst>
                <a:path w="62873" h="18126" extrusionOk="0">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91"/>
            <p:cNvSpPr/>
            <p:nvPr/>
          </p:nvSpPr>
          <p:spPr>
            <a:xfrm>
              <a:off x="3805500" y="298575"/>
              <a:ext cx="1011300" cy="385275"/>
            </a:xfrm>
            <a:custGeom>
              <a:avLst/>
              <a:gdLst/>
              <a:ahLst/>
              <a:cxnLst/>
              <a:rect l="l" t="t" r="r" b="b"/>
              <a:pathLst>
                <a:path w="40452" h="15411" extrusionOk="0">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91"/>
            <p:cNvSpPr/>
            <p:nvPr/>
          </p:nvSpPr>
          <p:spPr>
            <a:xfrm>
              <a:off x="4086300" y="3360975"/>
              <a:ext cx="269025" cy="1808275"/>
            </a:xfrm>
            <a:custGeom>
              <a:avLst/>
              <a:gdLst/>
              <a:ahLst/>
              <a:cxnLst/>
              <a:rect l="l" t="t" r="r" b="b"/>
              <a:pathLst>
                <a:path w="10761" h="72331" extrusionOk="0">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8" name="Google Shape;9958;p91"/>
          <p:cNvGrpSpPr/>
          <p:nvPr/>
        </p:nvGrpSpPr>
        <p:grpSpPr>
          <a:xfrm>
            <a:off x="2810729" y="4267107"/>
            <a:ext cx="342496" cy="351944"/>
            <a:chOff x="2810729" y="4267107"/>
            <a:chExt cx="342496" cy="351944"/>
          </a:xfrm>
        </p:grpSpPr>
        <p:sp>
          <p:nvSpPr>
            <p:cNvPr id="9959" name="Google Shape;9959;p91"/>
            <p:cNvSpPr/>
            <p:nvPr/>
          </p:nvSpPr>
          <p:spPr>
            <a:xfrm>
              <a:off x="2890682" y="4267422"/>
              <a:ext cx="35575" cy="23627"/>
            </a:xfrm>
            <a:custGeom>
              <a:avLst/>
              <a:gdLst/>
              <a:ahLst/>
              <a:cxnLst/>
              <a:rect l="l" t="t" r="r" b="b"/>
              <a:pathLst>
                <a:path w="2376" h="1578" extrusionOk="0">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91"/>
            <p:cNvSpPr/>
            <p:nvPr/>
          </p:nvSpPr>
          <p:spPr>
            <a:xfrm>
              <a:off x="2890996" y="4390181"/>
              <a:ext cx="34946" cy="36533"/>
            </a:xfrm>
            <a:custGeom>
              <a:avLst/>
              <a:gdLst/>
              <a:ahLst/>
              <a:cxnLst/>
              <a:rect l="l" t="t" r="r" b="b"/>
              <a:pathLst>
                <a:path w="2334" h="2440" extrusionOk="0">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91"/>
            <p:cNvSpPr/>
            <p:nvPr/>
          </p:nvSpPr>
          <p:spPr>
            <a:xfrm>
              <a:off x="2886579" y="4287245"/>
              <a:ext cx="43780" cy="105466"/>
            </a:xfrm>
            <a:custGeom>
              <a:avLst/>
              <a:gdLst/>
              <a:ahLst/>
              <a:cxnLst/>
              <a:rect l="l" t="t" r="r" b="b"/>
              <a:pathLst>
                <a:path w="2924" h="7044" extrusionOk="0">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91"/>
            <p:cNvSpPr/>
            <p:nvPr/>
          </p:nvSpPr>
          <p:spPr>
            <a:xfrm>
              <a:off x="2909248" y="4287245"/>
              <a:ext cx="20797" cy="105466"/>
            </a:xfrm>
            <a:custGeom>
              <a:avLst/>
              <a:gdLst/>
              <a:ahLst/>
              <a:cxnLst/>
              <a:rect l="l" t="t" r="r" b="b"/>
              <a:pathLst>
                <a:path w="1389" h="7044" extrusionOk="0">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91"/>
            <p:cNvSpPr/>
            <p:nvPr/>
          </p:nvSpPr>
          <p:spPr>
            <a:xfrm>
              <a:off x="2819532" y="4267496"/>
              <a:ext cx="38419" cy="39917"/>
            </a:xfrm>
            <a:custGeom>
              <a:avLst/>
              <a:gdLst/>
              <a:ahLst/>
              <a:cxnLst/>
              <a:rect l="l" t="t" r="r" b="b"/>
              <a:pathLst>
                <a:path w="2566" h="2666" extrusionOk="0">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91"/>
            <p:cNvSpPr/>
            <p:nvPr/>
          </p:nvSpPr>
          <p:spPr>
            <a:xfrm>
              <a:off x="2815130" y="4306140"/>
              <a:ext cx="46924" cy="230442"/>
            </a:xfrm>
            <a:custGeom>
              <a:avLst/>
              <a:gdLst/>
              <a:ahLst/>
              <a:cxnLst/>
              <a:rect l="l" t="t" r="r" b="b"/>
              <a:pathLst>
                <a:path w="3134" h="15391" extrusionOk="0">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91"/>
            <p:cNvSpPr/>
            <p:nvPr/>
          </p:nvSpPr>
          <p:spPr>
            <a:xfrm>
              <a:off x="2838742" y="4306140"/>
              <a:ext cx="23312" cy="230442"/>
            </a:xfrm>
            <a:custGeom>
              <a:avLst/>
              <a:gdLst/>
              <a:ahLst/>
              <a:cxnLst/>
              <a:rect l="l" t="t" r="r" b="b"/>
              <a:pathLst>
                <a:path w="1557" h="15391" extrusionOk="0">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91"/>
            <p:cNvSpPr/>
            <p:nvPr/>
          </p:nvSpPr>
          <p:spPr>
            <a:xfrm>
              <a:off x="2815130" y="4505080"/>
              <a:ext cx="46924" cy="31502"/>
            </a:xfrm>
            <a:custGeom>
              <a:avLst/>
              <a:gdLst/>
              <a:ahLst/>
              <a:cxnLst/>
              <a:rect l="l" t="t" r="r" b="b"/>
              <a:pathLst>
                <a:path w="3134" h="2104" extrusionOk="0">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91"/>
            <p:cNvSpPr/>
            <p:nvPr/>
          </p:nvSpPr>
          <p:spPr>
            <a:xfrm>
              <a:off x="2888795" y="4455970"/>
              <a:ext cx="39677" cy="54799"/>
            </a:xfrm>
            <a:custGeom>
              <a:avLst/>
              <a:gdLst/>
              <a:ahLst/>
              <a:cxnLst/>
              <a:rect l="l" t="t" r="r" b="b"/>
              <a:pathLst>
                <a:path w="2650" h="3660" extrusionOk="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91"/>
            <p:cNvSpPr/>
            <p:nvPr/>
          </p:nvSpPr>
          <p:spPr>
            <a:xfrm>
              <a:off x="2883435" y="4475180"/>
              <a:ext cx="50068" cy="61402"/>
            </a:xfrm>
            <a:custGeom>
              <a:avLst/>
              <a:gdLst/>
              <a:ahLst/>
              <a:cxnLst/>
              <a:rect l="l" t="t" r="r" b="b"/>
              <a:pathLst>
                <a:path w="3344" h="4101" extrusionOk="0">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91"/>
            <p:cNvSpPr/>
            <p:nvPr/>
          </p:nvSpPr>
          <p:spPr>
            <a:xfrm>
              <a:off x="2912077" y="4475180"/>
              <a:ext cx="21426" cy="61402"/>
            </a:xfrm>
            <a:custGeom>
              <a:avLst/>
              <a:gdLst/>
              <a:ahLst/>
              <a:cxnLst/>
              <a:rect l="l" t="t" r="r" b="b"/>
              <a:pathLst>
                <a:path w="1431" h="4101" extrusionOk="0">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91"/>
            <p:cNvSpPr/>
            <p:nvPr/>
          </p:nvSpPr>
          <p:spPr>
            <a:xfrm>
              <a:off x="2955842" y="4272767"/>
              <a:ext cx="192666" cy="259399"/>
            </a:xfrm>
            <a:custGeom>
              <a:avLst/>
              <a:gdLst/>
              <a:ahLst/>
              <a:cxnLst/>
              <a:rect l="l" t="t" r="r" b="b"/>
              <a:pathLst>
                <a:path w="12868" h="17325" extrusionOk="0">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91"/>
            <p:cNvSpPr/>
            <p:nvPr/>
          </p:nvSpPr>
          <p:spPr>
            <a:xfrm>
              <a:off x="3116063" y="4273081"/>
              <a:ext cx="32445" cy="259084"/>
            </a:xfrm>
            <a:custGeom>
              <a:avLst/>
              <a:gdLst/>
              <a:ahLst/>
              <a:cxnLst/>
              <a:rect l="l" t="t" r="r" b="b"/>
              <a:pathLst>
                <a:path w="2167" h="17304" extrusionOk="0">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91"/>
            <p:cNvSpPr/>
            <p:nvPr/>
          </p:nvSpPr>
          <p:spPr>
            <a:xfrm>
              <a:off x="2984484" y="4267107"/>
              <a:ext cx="18266" cy="270733"/>
            </a:xfrm>
            <a:custGeom>
              <a:avLst/>
              <a:gdLst/>
              <a:ahLst/>
              <a:cxnLst/>
              <a:rect l="l" t="t" r="r" b="b"/>
              <a:pathLst>
                <a:path w="1220" h="18082" extrusionOk="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91"/>
            <p:cNvSpPr/>
            <p:nvPr/>
          </p:nvSpPr>
          <p:spPr>
            <a:xfrm>
              <a:off x="3091193" y="4499106"/>
              <a:ext cx="32445" cy="10705"/>
            </a:xfrm>
            <a:custGeom>
              <a:avLst/>
              <a:gdLst/>
              <a:ahLst/>
              <a:cxnLst/>
              <a:rect l="l" t="t" r="r" b="b"/>
              <a:pathLst>
                <a:path w="2167" h="715" extrusionOk="0">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91"/>
            <p:cNvSpPr/>
            <p:nvPr/>
          </p:nvSpPr>
          <p:spPr>
            <a:xfrm>
              <a:off x="3110718" y="4485571"/>
              <a:ext cx="12292" cy="10705"/>
            </a:xfrm>
            <a:custGeom>
              <a:avLst/>
              <a:gdLst/>
              <a:ahLst/>
              <a:cxnLst/>
              <a:rect l="l" t="t" r="r" b="b"/>
              <a:pathLst>
                <a:path w="821" h="715" extrusionOk="0">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91"/>
            <p:cNvSpPr/>
            <p:nvPr/>
          </p:nvSpPr>
          <p:spPr>
            <a:xfrm>
              <a:off x="2810729" y="4557334"/>
              <a:ext cx="342496" cy="61717"/>
            </a:xfrm>
            <a:custGeom>
              <a:avLst/>
              <a:gdLst/>
              <a:ahLst/>
              <a:cxnLst/>
              <a:rect l="l" t="t" r="r" b="b"/>
              <a:pathLst>
                <a:path w="22875" h="4122" extrusionOk="0">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91"/>
            <p:cNvSpPr/>
            <p:nvPr/>
          </p:nvSpPr>
          <p:spPr>
            <a:xfrm>
              <a:off x="3129598" y="4557334"/>
              <a:ext cx="23627" cy="61717"/>
            </a:xfrm>
            <a:custGeom>
              <a:avLst/>
              <a:gdLst/>
              <a:ahLst/>
              <a:cxnLst/>
              <a:rect l="l" t="t" r="r" b="b"/>
              <a:pathLst>
                <a:path w="1578" h="4122" extrusionOk="0">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91"/>
            <p:cNvSpPr/>
            <p:nvPr/>
          </p:nvSpPr>
          <p:spPr>
            <a:xfrm>
              <a:off x="2838428" y="4553711"/>
              <a:ext cx="10720" cy="22219"/>
            </a:xfrm>
            <a:custGeom>
              <a:avLst/>
              <a:gdLst/>
              <a:ahLst/>
              <a:cxnLst/>
              <a:rect l="l" t="t" r="r" b="b"/>
              <a:pathLst>
                <a:path w="716"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91"/>
            <p:cNvSpPr/>
            <p:nvPr/>
          </p:nvSpPr>
          <p:spPr>
            <a:xfrm>
              <a:off x="2863611" y="4553711"/>
              <a:ext cx="10705" cy="22219"/>
            </a:xfrm>
            <a:custGeom>
              <a:avLst/>
              <a:gdLst/>
              <a:ahLst/>
              <a:cxnLst/>
              <a:rect l="l" t="t" r="r" b="b"/>
              <a:pathLst>
                <a:path w="715"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91"/>
            <p:cNvSpPr/>
            <p:nvPr/>
          </p:nvSpPr>
          <p:spPr>
            <a:xfrm>
              <a:off x="2888795" y="4553711"/>
              <a:ext cx="10705" cy="22219"/>
            </a:xfrm>
            <a:custGeom>
              <a:avLst/>
              <a:gdLst/>
              <a:ahLst/>
              <a:cxnLst/>
              <a:rect l="l" t="t" r="r" b="b"/>
              <a:pathLst>
                <a:path w="715" h="1484" extrusionOk="0">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91"/>
            <p:cNvSpPr/>
            <p:nvPr/>
          </p:nvSpPr>
          <p:spPr>
            <a:xfrm>
              <a:off x="2913664" y="4553711"/>
              <a:ext cx="10705" cy="22219"/>
            </a:xfrm>
            <a:custGeom>
              <a:avLst/>
              <a:gdLst/>
              <a:ahLst/>
              <a:cxnLst/>
              <a:rect l="l" t="t" r="r" b="b"/>
              <a:pathLst>
                <a:path w="715" h="1484" extrusionOk="0">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91"/>
            <p:cNvSpPr/>
            <p:nvPr/>
          </p:nvSpPr>
          <p:spPr>
            <a:xfrm>
              <a:off x="2938833" y="4553711"/>
              <a:ext cx="10720" cy="22219"/>
            </a:xfrm>
            <a:custGeom>
              <a:avLst/>
              <a:gdLst/>
              <a:ahLst/>
              <a:cxnLst/>
              <a:rect l="l" t="t" r="r" b="b"/>
              <a:pathLst>
                <a:path w="716" h="1484" extrusionOk="0">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91"/>
            <p:cNvSpPr/>
            <p:nvPr/>
          </p:nvSpPr>
          <p:spPr>
            <a:xfrm>
              <a:off x="2964017" y="4553711"/>
              <a:ext cx="10720" cy="22219"/>
            </a:xfrm>
            <a:custGeom>
              <a:avLst/>
              <a:gdLst/>
              <a:ahLst/>
              <a:cxnLst/>
              <a:rect l="l" t="t" r="r" b="b"/>
              <a:pathLst>
                <a:path w="716" h="1484" extrusionOk="0">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91"/>
            <p:cNvSpPr/>
            <p:nvPr/>
          </p:nvSpPr>
          <p:spPr>
            <a:xfrm>
              <a:off x="2989201" y="4553711"/>
              <a:ext cx="10406" cy="22219"/>
            </a:xfrm>
            <a:custGeom>
              <a:avLst/>
              <a:gdLst/>
              <a:ahLst/>
              <a:cxnLst/>
              <a:rect l="l" t="t" r="r" b="b"/>
              <a:pathLst>
                <a:path w="695" h="1484" extrusionOk="0">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91"/>
            <p:cNvSpPr/>
            <p:nvPr/>
          </p:nvSpPr>
          <p:spPr>
            <a:xfrm>
              <a:off x="3014070"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91"/>
            <p:cNvSpPr/>
            <p:nvPr/>
          </p:nvSpPr>
          <p:spPr>
            <a:xfrm>
              <a:off x="3039254"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91"/>
            <p:cNvSpPr/>
            <p:nvPr/>
          </p:nvSpPr>
          <p:spPr>
            <a:xfrm>
              <a:off x="3064438"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91"/>
            <p:cNvSpPr/>
            <p:nvPr/>
          </p:nvSpPr>
          <p:spPr>
            <a:xfrm>
              <a:off x="3089472" y="4553711"/>
              <a:ext cx="10556" cy="22219"/>
            </a:xfrm>
            <a:custGeom>
              <a:avLst/>
              <a:gdLst/>
              <a:ahLst/>
              <a:cxnLst/>
              <a:rect l="l" t="t" r="r" b="b"/>
              <a:pathLst>
                <a:path w="705" h="1484" extrusionOk="0">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91"/>
            <p:cNvSpPr/>
            <p:nvPr/>
          </p:nvSpPr>
          <p:spPr>
            <a:xfrm>
              <a:off x="3114491"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9" name="Google Shape;9989;p91"/>
          <p:cNvGrpSpPr/>
          <p:nvPr/>
        </p:nvGrpSpPr>
        <p:grpSpPr>
          <a:xfrm>
            <a:off x="1779168" y="3805625"/>
            <a:ext cx="282381" cy="343454"/>
            <a:chOff x="1779168" y="3805625"/>
            <a:chExt cx="282381" cy="343454"/>
          </a:xfrm>
        </p:grpSpPr>
        <p:sp>
          <p:nvSpPr>
            <p:cNvPr id="9990" name="Google Shape;9990;p91"/>
            <p:cNvSpPr/>
            <p:nvPr/>
          </p:nvSpPr>
          <p:spPr>
            <a:xfrm>
              <a:off x="1798048" y="3814758"/>
              <a:ext cx="243662" cy="314797"/>
            </a:xfrm>
            <a:custGeom>
              <a:avLst/>
              <a:gdLst/>
              <a:ahLst/>
              <a:cxnLst/>
              <a:rect l="l" t="t" r="r" b="b"/>
              <a:pathLst>
                <a:path w="16274" h="21025" extrusionOk="0">
                  <a:moveTo>
                    <a:pt x="1" y="0"/>
                  </a:moveTo>
                  <a:lnTo>
                    <a:pt x="1" y="21025"/>
                  </a:lnTo>
                  <a:lnTo>
                    <a:pt x="16274" y="21025"/>
                  </a:lnTo>
                  <a:lnTo>
                    <a:pt x="16274"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91"/>
            <p:cNvSpPr/>
            <p:nvPr/>
          </p:nvSpPr>
          <p:spPr>
            <a:xfrm>
              <a:off x="1798048" y="3814758"/>
              <a:ext cx="54485" cy="314797"/>
            </a:xfrm>
            <a:custGeom>
              <a:avLst/>
              <a:gdLst/>
              <a:ahLst/>
              <a:cxnLst/>
              <a:rect l="l" t="t" r="r" b="b"/>
              <a:pathLst>
                <a:path w="3639" h="21025" extrusionOk="0">
                  <a:moveTo>
                    <a:pt x="1" y="0"/>
                  </a:moveTo>
                  <a:lnTo>
                    <a:pt x="1" y="21025"/>
                  </a:lnTo>
                  <a:lnTo>
                    <a:pt x="3638" y="21025"/>
                  </a:lnTo>
                  <a:lnTo>
                    <a:pt x="36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91"/>
            <p:cNvSpPr/>
            <p:nvPr/>
          </p:nvSpPr>
          <p:spPr>
            <a:xfrm>
              <a:off x="1779168" y="4116319"/>
              <a:ext cx="282381" cy="32760"/>
            </a:xfrm>
            <a:custGeom>
              <a:avLst/>
              <a:gdLst/>
              <a:ahLst/>
              <a:cxnLst/>
              <a:rect l="l" t="t" r="r" b="b"/>
              <a:pathLst>
                <a:path w="18860" h="2188" extrusionOk="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91"/>
            <p:cNvSpPr/>
            <p:nvPr/>
          </p:nvSpPr>
          <p:spPr>
            <a:xfrm>
              <a:off x="1930585" y="3847488"/>
              <a:ext cx="90359" cy="247750"/>
            </a:xfrm>
            <a:custGeom>
              <a:avLst/>
              <a:gdLst/>
              <a:ahLst/>
              <a:cxnLst/>
              <a:rect l="l" t="t" r="r" b="b"/>
              <a:pathLst>
                <a:path w="6035" h="16547" extrusionOk="0">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91"/>
            <p:cNvSpPr/>
            <p:nvPr/>
          </p:nvSpPr>
          <p:spPr>
            <a:xfrm>
              <a:off x="1818830" y="3847488"/>
              <a:ext cx="90988" cy="147659"/>
            </a:xfrm>
            <a:custGeom>
              <a:avLst/>
              <a:gdLst/>
              <a:ahLst/>
              <a:cxnLst/>
              <a:rect l="l" t="t" r="r" b="b"/>
              <a:pathLst>
                <a:path w="6077" h="9862" extrusionOk="0">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91"/>
            <p:cNvSpPr/>
            <p:nvPr/>
          </p:nvSpPr>
          <p:spPr>
            <a:xfrm>
              <a:off x="1818830" y="3847802"/>
              <a:ext cx="33703" cy="147344"/>
            </a:xfrm>
            <a:custGeom>
              <a:avLst/>
              <a:gdLst/>
              <a:ahLst/>
              <a:cxnLst/>
              <a:rect l="l" t="t" r="r" b="b"/>
              <a:pathLst>
                <a:path w="2251" h="9841" extrusionOk="0">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91"/>
            <p:cNvSpPr/>
            <p:nvPr/>
          </p:nvSpPr>
          <p:spPr>
            <a:xfrm>
              <a:off x="1831737" y="3916107"/>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91"/>
            <p:cNvSpPr/>
            <p:nvPr/>
          </p:nvSpPr>
          <p:spPr>
            <a:xfrm>
              <a:off x="1831737" y="3916107"/>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91"/>
            <p:cNvSpPr/>
            <p:nvPr/>
          </p:nvSpPr>
          <p:spPr>
            <a:xfrm>
              <a:off x="1831737" y="3892510"/>
              <a:ext cx="63603" cy="10391"/>
            </a:xfrm>
            <a:custGeom>
              <a:avLst/>
              <a:gdLst/>
              <a:ahLst/>
              <a:cxnLst/>
              <a:rect l="l" t="t" r="r" b="b"/>
              <a:pathLst>
                <a:path w="4248" h="694"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91"/>
            <p:cNvSpPr/>
            <p:nvPr/>
          </p:nvSpPr>
          <p:spPr>
            <a:xfrm>
              <a:off x="1831737" y="3892510"/>
              <a:ext cx="20797" cy="10391"/>
            </a:xfrm>
            <a:custGeom>
              <a:avLst/>
              <a:gdLst/>
              <a:ahLst/>
              <a:cxnLst/>
              <a:rect l="l" t="t" r="r" b="b"/>
              <a:pathLst>
                <a:path w="1389" h="694"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91"/>
            <p:cNvSpPr/>
            <p:nvPr/>
          </p:nvSpPr>
          <p:spPr>
            <a:xfrm>
              <a:off x="1831737" y="3868584"/>
              <a:ext cx="63603" cy="10406"/>
            </a:xfrm>
            <a:custGeom>
              <a:avLst/>
              <a:gdLst/>
              <a:ahLst/>
              <a:cxnLst/>
              <a:rect l="l" t="t" r="r" b="b"/>
              <a:pathLst>
                <a:path w="4248" h="695"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91"/>
            <p:cNvSpPr/>
            <p:nvPr/>
          </p:nvSpPr>
          <p:spPr>
            <a:xfrm>
              <a:off x="1831737" y="3868584"/>
              <a:ext cx="20797" cy="10406"/>
            </a:xfrm>
            <a:custGeom>
              <a:avLst/>
              <a:gdLst/>
              <a:ahLst/>
              <a:cxnLst/>
              <a:rect l="l" t="t" r="r" b="b"/>
              <a:pathLst>
                <a:path w="1389" h="695"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91"/>
            <p:cNvSpPr/>
            <p:nvPr/>
          </p:nvSpPr>
          <p:spPr>
            <a:xfrm>
              <a:off x="1831737" y="3940033"/>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91"/>
            <p:cNvSpPr/>
            <p:nvPr/>
          </p:nvSpPr>
          <p:spPr>
            <a:xfrm>
              <a:off x="1831737" y="3940033"/>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91"/>
            <p:cNvSpPr/>
            <p:nvPr/>
          </p:nvSpPr>
          <p:spPr>
            <a:xfrm>
              <a:off x="1831737" y="3963644"/>
              <a:ext cx="63603" cy="10406"/>
            </a:xfrm>
            <a:custGeom>
              <a:avLst/>
              <a:gdLst/>
              <a:ahLst/>
              <a:cxnLst/>
              <a:rect l="l" t="t" r="r" b="b"/>
              <a:pathLst>
                <a:path w="4248" h="695" extrusionOk="0">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91"/>
            <p:cNvSpPr/>
            <p:nvPr/>
          </p:nvSpPr>
          <p:spPr>
            <a:xfrm>
              <a:off x="1831737" y="3963644"/>
              <a:ext cx="20797" cy="10406"/>
            </a:xfrm>
            <a:custGeom>
              <a:avLst/>
              <a:gdLst/>
              <a:ahLst/>
              <a:cxnLst/>
              <a:rect l="l" t="t" r="r" b="b"/>
              <a:pathLst>
                <a:path w="1389" h="695" extrusionOk="0">
                  <a:moveTo>
                    <a:pt x="463" y="1"/>
                  </a:moveTo>
                  <a:cubicBezTo>
                    <a:pt x="0" y="1"/>
                    <a:pt x="0" y="694"/>
                    <a:pt x="463" y="694"/>
                  </a:cubicBezTo>
                  <a:lnTo>
                    <a:pt x="1388" y="694"/>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91"/>
            <p:cNvSpPr/>
            <p:nvPr/>
          </p:nvSpPr>
          <p:spPr>
            <a:xfrm>
              <a:off x="1818830" y="4022202"/>
              <a:ext cx="22369" cy="58557"/>
            </a:xfrm>
            <a:custGeom>
              <a:avLst/>
              <a:gdLst/>
              <a:ahLst/>
              <a:cxnLst/>
              <a:rect l="l" t="t" r="r" b="b"/>
              <a:pathLst>
                <a:path w="1494" h="3911" extrusionOk="0">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91"/>
            <p:cNvSpPr/>
            <p:nvPr/>
          </p:nvSpPr>
          <p:spPr>
            <a:xfrm>
              <a:off x="1865739" y="4039510"/>
              <a:ext cx="19839" cy="20168"/>
            </a:xfrm>
            <a:custGeom>
              <a:avLst/>
              <a:gdLst/>
              <a:ahLst/>
              <a:cxnLst/>
              <a:rect l="l" t="t" r="r" b="b"/>
              <a:pathLst>
                <a:path w="1325" h="1347" extrusionOk="0">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91"/>
            <p:cNvSpPr/>
            <p:nvPr/>
          </p:nvSpPr>
          <p:spPr>
            <a:xfrm>
              <a:off x="1813800" y="4009760"/>
              <a:ext cx="10391" cy="83277"/>
            </a:xfrm>
            <a:custGeom>
              <a:avLst/>
              <a:gdLst/>
              <a:ahLst/>
              <a:cxnLst/>
              <a:rect l="l" t="t" r="r" b="b"/>
              <a:pathLst>
                <a:path w="694" h="5562" extrusionOk="0">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91"/>
            <p:cNvSpPr/>
            <p:nvPr/>
          </p:nvSpPr>
          <p:spPr>
            <a:xfrm>
              <a:off x="1930585" y="3967732"/>
              <a:ext cx="90359" cy="20797"/>
            </a:xfrm>
            <a:custGeom>
              <a:avLst/>
              <a:gdLst/>
              <a:ahLst/>
              <a:cxnLst/>
              <a:rect l="l" t="t" r="r" b="b"/>
              <a:pathLst>
                <a:path w="6035" h="1389" extrusionOk="0">
                  <a:moveTo>
                    <a:pt x="0" y="1"/>
                  </a:moveTo>
                  <a:lnTo>
                    <a:pt x="0" y="1389"/>
                  </a:lnTo>
                  <a:lnTo>
                    <a:pt x="6034" y="1389"/>
                  </a:lnTo>
                  <a:lnTo>
                    <a:pt x="6034"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91"/>
            <p:cNvSpPr/>
            <p:nvPr/>
          </p:nvSpPr>
          <p:spPr>
            <a:xfrm>
              <a:off x="1992901" y="3889351"/>
              <a:ext cx="28043" cy="78396"/>
            </a:xfrm>
            <a:custGeom>
              <a:avLst/>
              <a:gdLst/>
              <a:ahLst/>
              <a:cxnLst/>
              <a:rect l="l" t="t" r="r" b="b"/>
              <a:pathLst>
                <a:path w="1873" h="5236" extrusionOk="0">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91"/>
            <p:cNvSpPr/>
            <p:nvPr/>
          </p:nvSpPr>
          <p:spPr>
            <a:xfrm>
              <a:off x="1972134" y="3913591"/>
              <a:ext cx="20782" cy="54156"/>
            </a:xfrm>
            <a:custGeom>
              <a:avLst/>
              <a:gdLst/>
              <a:ahLst/>
              <a:cxnLst/>
              <a:rect l="l" t="t" r="r" b="b"/>
              <a:pathLst>
                <a:path w="1388" h="3617" extrusionOk="0">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91"/>
            <p:cNvSpPr/>
            <p:nvPr/>
          </p:nvSpPr>
          <p:spPr>
            <a:xfrm>
              <a:off x="1930585" y="3889980"/>
              <a:ext cx="20782" cy="77767"/>
            </a:xfrm>
            <a:custGeom>
              <a:avLst/>
              <a:gdLst/>
              <a:ahLst/>
              <a:cxnLst/>
              <a:rect l="l" t="t" r="r" b="b"/>
              <a:pathLst>
                <a:path w="1388" h="5194" extrusionOk="0">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91"/>
            <p:cNvSpPr/>
            <p:nvPr/>
          </p:nvSpPr>
          <p:spPr>
            <a:xfrm>
              <a:off x="1951352" y="3921467"/>
              <a:ext cx="20797" cy="46280"/>
            </a:xfrm>
            <a:custGeom>
              <a:avLst/>
              <a:gdLst/>
              <a:ahLst/>
              <a:cxnLst/>
              <a:rect l="l" t="t" r="r" b="b"/>
              <a:pathLst>
                <a:path w="1389" h="3091" extrusionOk="0">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91"/>
            <p:cNvSpPr/>
            <p:nvPr/>
          </p:nvSpPr>
          <p:spPr>
            <a:xfrm>
              <a:off x="1974964" y="4026289"/>
              <a:ext cx="44393" cy="68948"/>
            </a:xfrm>
            <a:custGeom>
              <a:avLst/>
              <a:gdLst/>
              <a:ahLst/>
              <a:cxnLst/>
              <a:rect l="l" t="t" r="r" b="b"/>
              <a:pathLst>
                <a:path w="2965" h="4605" extrusionOk="0">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91"/>
            <p:cNvSpPr/>
            <p:nvPr/>
          </p:nvSpPr>
          <p:spPr>
            <a:xfrm>
              <a:off x="1930585" y="4017770"/>
              <a:ext cx="20782" cy="77782"/>
            </a:xfrm>
            <a:custGeom>
              <a:avLst/>
              <a:gdLst/>
              <a:ahLst/>
              <a:cxnLst/>
              <a:rect l="l" t="t" r="r" b="b"/>
              <a:pathLst>
                <a:path w="1388" h="5195" extrusionOk="0">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91"/>
            <p:cNvSpPr/>
            <p:nvPr/>
          </p:nvSpPr>
          <p:spPr>
            <a:xfrm>
              <a:off x="1951352" y="4044855"/>
              <a:ext cx="20797" cy="50697"/>
            </a:xfrm>
            <a:custGeom>
              <a:avLst/>
              <a:gdLst/>
              <a:ahLst/>
              <a:cxnLst/>
              <a:rect l="l" t="t" r="r" b="b"/>
              <a:pathLst>
                <a:path w="1389" h="3386" extrusionOk="0">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91"/>
            <p:cNvSpPr/>
            <p:nvPr/>
          </p:nvSpPr>
          <p:spPr>
            <a:xfrm>
              <a:off x="1789245" y="3805625"/>
              <a:ext cx="261914" cy="21426"/>
            </a:xfrm>
            <a:custGeom>
              <a:avLst/>
              <a:gdLst/>
              <a:ahLst/>
              <a:cxnLst/>
              <a:rect l="l" t="t" r="r" b="b"/>
              <a:pathLst>
                <a:path w="17493" h="1431" extrusionOk="0">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8" name="Google Shape;10018;p91"/>
          <p:cNvGrpSpPr/>
          <p:nvPr/>
        </p:nvGrpSpPr>
        <p:grpSpPr>
          <a:xfrm>
            <a:off x="2593522" y="2407029"/>
            <a:ext cx="391606" cy="364535"/>
            <a:chOff x="2593522" y="2407029"/>
            <a:chExt cx="391606" cy="364535"/>
          </a:xfrm>
        </p:grpSpPr>
        <p:sp>
          <p:nvSpPr>
            <p:cNvPr id="10019" name="Google Shape;10019;p91"/>
            <p:cNvSpPr/>
            <p:nvPr/>
          </p:nvSpPr>
          <p:spPr>
            <a:xfrm>
              <a:off x="2602641" y="2573867"/>
              <a:ext cx="97291" cy="197697"/>
            </a:xfrm>
            <a:custGeom>
              <a:avLst/>
              <a:gdLst/>
              <a:ahLst/>
              <a:cxnLst/>
              <a:rect l="l" t="t" r="r" b="b"/>
              <a:pathLst>
                <a:path w="6498" h="13204" extrusionOk="0">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91"/>
            <p:cNvSpPr/>
            <p:nvPr/>
          </p:nvSpPr>
          <p:spPr>
            <a:xfrm>
              <a:off x="2680078" y="2573867"/>
              <a:ext cx="19854" cy="156148"/>
            </a:xfrm>
            <a:custGeom>
              <a:avLst/>
              <a:gdLst/>
              <a:ahLst/>
              <a:cxnLst/>
              <a:rect l="l" t="t" r="r" b="b"/>
              <a:pathLst>
                <a:path w="1326" h="10429" extrusionOk="0">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91"/>
            <p:cNvSpPr/>
            <p:nvPr/>
          </p:nvSpPr>
          <p:spPr>
            <a:xfrm>
              <a:off x="2602641" y="2742907"/>
              <a:ext cx="57629" cy="28657"/>
            </a:xfrm>
            <a:custGeom>
              <a:avLst/>
              <a:gdLst/>
              <a:ahLst/>
              <a:cxnLst/>
              <a:rect l="l" t="t" r="r" b="b"/>
              <a:pathLst>
                <a:path w="3849" h="1914" extrusionOk="0">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91"/>
            <p:cNvSpPr/>
            <p:nvPr/>
          </p:nvSpPr>
          <p:spPr>
            <a:xfrm>
              <a:off x="2593522" y="2516552"/>
              <a:ext cx="106410" cy="57330"/>
            </a:xfrm>
            <a:custGeom>
              <a:avLst/>
              <a:gdLst/>
              <a:ahLst/>
              <a:cxnLst/>
              <a:rect l="l" t="t" r="r" b="b"/>
              <a:pathLst>
                <a:path w="7107" h="3829" extrusionOk="0">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91"/>
            <p:cNvSpPr/>
            <p:nvPr/>
          </p:nvSpPr>
          <p:spPr>
            <a:xfrm>
              <a:off x="2593522" y="2516567"/>
              <a:ext cx="106410" cy="56985"/>
            </a:xfrm>
            <a:custGeom>
              <a:avLst/>
              <a:gdLst/>
              <a:ahLst/>
              <a:cxnLst/>
              <a:rect l="l" t="t" r="r" b="b"/>
              <a:pathLst>
                <a:path w="7107" h="3806" extrusionOk="0">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91"/>
            <p:cNvSpPr/>
            <p:nvPr/>
          </p:nvSpPr>
          <p:spPr>
            <a:xfrm>
              <a:off x="2629726" y="2602794"/>
              <a:ext cx="43136" cy="61432"/>
            </a:xfrm>
            <a:custGeom>
              <a:avLst/>
              <a:gdLst/>
              <a:ahLst/>
              <a:cxnLst/>
              <a:rect l="l" t="t" r="r" b="b"/>
              <a:pathLst>
                <a:path w="2881" h="4103" extrusionOk="0">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91"/>
            <p:cNvSpPr/>
            <p:nvPr/>
          </p:nvSpPr>
          <p:spPr>
            <a:xfrm>
              <a:off x="2646091" y="2602704"/>
              <a:ext cx="26771" cy="61522"/>
            </a:xfrm>
            <a:custGeom>
              <a:avLst/>
              <a:gdLst/>
              <a:ahLst/>
              <a:cxnLst/>
              <a:rect l="l" t="t" r="r" b="b"/>
              <a:pathLst>
                <a:path w="1788" h="4109" extrusionOk="0">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91"/>
            <p:cNvSpPr/>
            <p:nvPr/>
          </p:nvSpPr>
          <p:spPr>
            <a:xfrm>
              <a:off x="2878719" y="2573867"/>
              <a:ext cx="97276" cy="197697"/>
            </a:xfrm>
            <a:custGeom>
              <a:avLst/>
              <a:gdLst/>
              <a:ahLst/>
              <a:cxnLst/>
              <a:rect l="l" t="t" r="r" b="b"/>
              <a:pathLst>
                <a:path w="6497" h="13204" extrusionOk="0">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91"/>
            <p:cNvSpPr/>
            <p:nvPr/>
          </p:nvSpPr>
          <p:spPr>
            <a:xfrm>
              <a:off x="2959929" y="2573867"/>
              <a:ext cx="15751" cy="197697"/>
            </a:xfrm>
            <a:custGeom>
              <a:avLst/>
              <a:gdLst/>
              <a:ahLst/>
              <a:cxnLst/>
              <a:rect l="l" t="t" r="r" b="b"/>
              <a:pathLst>
                <a:path w="1052" h="13204" extrusionOk="0">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91"/>
            <p:cNvSpPr/>
            <p:nvPr/>
          </p:nvSpPr>
          <p:spPr>
            <a:xfrm>
              <a:off x="2878719" y="2573867"/>
              <a:ext cx="20782" cy="156148"/>
            </a:xfrm>
            <a:custGeom>
              <a:avLst/>
              <a:gdLst/>
              <a:ahLst/>
              <a:cxnLst/>
              <a:rect l="l" t="t" r="r" b="b"/>
              <a:pathLst>
                <a:path w="1388" h="10429" extrusionOk="0">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91"/>
            <p:cNvSpPr/>
            <p:nvPr/>
          </p:nvSpPr>
          <p:spPr>
            <a:xfrm>
              <a:off x="2918381" y="2742907"/>
              <a:ext cx="57614" cy="28657"/>
            </a:xfrm>
            <a:custGeom>
              <a:avLst/>
              <a:gdLst/>
              <a:ahLst/>
              <a:cxnLst/>
              <a:rect l="l" t="t" r="r" b="b"/>
              <a:pathLst>
                <a:path w="3848" h="1914" extrusionOk="0">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91"/>
            <p:cNvSpPr/>
            <p:nvPr/>
          </p:nvSpPr>
          <p:spPr>
            <a:xfrm>
              <a:off x="2959929" y="2742907"/>
              <a:ext cx="15751" cy="28657"/>
            </a:xfrm>
            <a:custGeom>
              <a:avLst/>
              <a:gdLst/>
              <a:ahLst/>
              <a:cxnLst/>
              <a:rect l="l" t="t" r="r" b="b"/>
              <a:pathLst>
                <a:path w="1052" h="1914" extrusionOk="0">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91"/>
            <p:cNvSpPr/>
            <p:nvPr/>
          </p:nvSpPr>
          <p:spPr>
            <a:xfrm>
              <a:off x="2878719" y="2516552"/>
              <a:ext cx="106410" cy="57330"/>
            </a:xfrm>
            <a:custGeom>
              <a:avLst/>
              <a:gdLst/>
              <a:ahLst/>
              <a:cxnLst/>
              <a:rect l="l" t="t" r="r" b="b"/>
              <a:pathLst>
                <a:path w="7107" h="3829" extrusionOk="0">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91"/>
            <p:cNvSpPr/>
            <p:nvPr/>
          </p:nvSpPr>
          <p:spPr>
            <a:xfrm>
              <a:off x="2878719" y="2516552"/>
              <a:ext cx="106410" cy="57330"/>
            </a:xfrm>
            <a:custGeom>
              <a:avLst/>
              <a:gdLst/>
              <a:ahLst/>
              <a:cxnLst/>
              <a:rect l="l" t="t" r="r" b="b"/>
              <a:pathLst>
                <a:path w="7107" h="3829" extrusionOk="0">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91"/>
            <p:cNvSpPr/>
            <p:nvPr/>
          </p:nvSpPr>
          <p:spPr>
            <a:xfrm>
              <a:off x="2675991" y="2714249"/>
              <a:ext cx="226669" cy="28672"/>
            </a:xfrm>
            <a:custGeom>
              <a:avLst/>
              <a:gdLst/>
              <a:ahLst/>
              <a:cxnLst/>
              <a:rect l="l" t="t" r="r" b="b"/>
              <a:pathLst>
                <a:path w="15139" h="1915" extrusionOk="0">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91"/>
            <p:cNvSpPr/>
            <p:nvPr/>
          </p:nvSpPr>
          <p:spPr>
            <a:xfrm>
              <a:off x="2676305" y="2714249"/>
              <a:ext cx="226354" cy="28672"/>
            </a:xfrm>
            <a:custGeom>
              <a:avLst/>
              <a:gdLst/>
              <a:ahLst/>
              <a:cxnLst/>
              <a:rect l="l" t="t" r="r" b="b"/>
              <a:pathLst>
                <a:path w="15118" h="1915" extrusionOk="0">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91"/>
            <p:cNvSpPr/>
            <p:nvPr/>
          </p:nvSpPr>
          <p:spPr>
            <a:xfrm>
              <a:off x="2660255" y="2742907"/>
              <a:ext cx="258141" cy="28657"/>
            </a:xfrm>
            <a:custGeom>
              <a:avLst/>
              <a:gdLst/>
              <a:ahLst/>
              <a:cxnLst/>
              <a:rect l="l" t="t" r="r" b="b"/>
              <a:pathLst>
                <a:path w="17241" h="1914" extrusionOk="0">
                  <a:moveTo>
                    <a:pt x="0" y="0"/>
                  </a:moveTo>
                  <a:lnTo>
                    <a:pt x="0" y="1913"/>
                  </a:lnTo>
                  <a:lnTo>
                    <a:pt x="17240" y="1913"/>
                  </a:lnTo>
                  <a:lnTo>
                    <a:pt x="17240"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91"/>
            <p:cNvSpPr/>
            <p:nvPr/>
          </p:nvSpPr>
          <p:spPr>
            <a:xfrm>
              <a:off x="2660255" y="2742907"/>
              <a:ext cx="258141" cy="28657"/>
            </a:xfrm>
            <a:custGeom>
              <a:avLst/>
              <a:gdLst/>
              <a:ahLst/>
              <a:cxnLst/>
              <a:rect l="l" t="t" r="r" b="b"/>
              <a:pathLst>
                <a:path w="17241" h="1914" extrusionOk="0">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91"/>
            <p:cNvSpPr/>
            <p:nvPr/>
          </p:nvSpPr>
          <p:spPr>
            <a:xfrm>
              <a:off x="2715968" y="2516567"/>
              <a:ext cx="147344" cy="197697"/>
            </a:xfrm>
            <a:custGeom>
              <a:avLst/>
              <a:gdLst/>
              <a:ahLst/>
              <a:cxnLst/>
              <a:rect l="l" t="t" r="r" b="b"/>
              <a:pathLst>
                <a:path w="9841" h="13204" extrusionOk="0">
                  <a:moveTo>
                    <a:pt x="1" y="1"/>
                  </a:moveTo>
                  <a:lnTo>
                    <a:pt x="1" y="13204"/>
                  </a:lnTo>
                  <a:lnTo>
                    <a:pt x="9840" y="13204"/>
                  </a:lnTo>
                  <a:lnTo>
                    <a:pt x="984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91"/>
            <p:cNvSpPr/>
            <p:nvPr/>
          </p:nvSpPr>
          <p:spPr>
            <a:xfrm>
              <a:off x="2763191" y="2618560"/>
              <a:ext cx="52583" cy="95704"/>
            </a:xfrm>
            <a:custGeom>
              <a:avLst/>
              <a:gdLst/>
              <a:ahLst/>
              <a:cxnLst/>
              <a:rect l="l" t="t" r="r" b="b"/>
              <a:pathLst>
                <a:path w="3512" h="6392" extrusionOk="0">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91"/>
            <p:cNvSpPr/>
            <p:nvPr/>
          </p:nvSpPr>
          <p:spPr>
            <a:xfrm>
              <a:off x="2783329" y="2618515"/>
              <a:ext cx="32445" cy="95749"/>
            </a:xfrm>
            <a:custGeom>
              <a:avLst/>
              <a:gdLst/>
              <a:ahLst/>
              <a:cxnLst/>
              <a:rect l="l" t="t" r="r" b="b"/>
              <a:pathLst>
                <a:path w="2167" h="6395" extrusionOk="0">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91"/>
            <p:cNvSpPr/>
            <p:nvPr/>
          </p:nvSpPr>
          <p:spPr>
            <a:xfrm>
              <a:off x="2692041" y="2516253"/>
              <a:ext cx="47867" cy="32131"/>
            </a:xfrm>
            <a:custGeom>
              <a:avLst/>
              <a:gdLst/>
              <a:ahLst/>
              <a:cxnLst/>
              <a:rect l="l" t="t" r="r" b="b"/>
              <a:pathLst>
                <a:path w="3197" h="2146" extrusionOk="0">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91"/>
            <p:cNvSpPr/>
            <p:nvPr/>
          </p:nvSpPr>
          <p:spPr>
            <a:xfrm>
              <a:off x="2719112" y="2516253"/>
              <a:ext cx="20797" cy="31817"/>
            </a:xfrm>
            <a:custGeom>
              <a:avLst/>
              <a:gdLst/>
              <a:ahLst/>
              <a:cxnLst/>
              <a:rect l="l" t="t" r="r" b="b"/>
              <a:pathLst>
                <a:path w="1389" h="2125" extrusionOk="0">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91"/>
            <p:cNvSpPr/>
            <p:nvPr/>
          </p:nvSpPr>
          <p:spPr>
            <a:xfrm>
              <a:off x="2692041" y="2682148"/>
              <a:ext cx="47867" cy="32116"/>
            </a:xfrm>
            <a:custGeom>
              <a:avLst/>
              <a:gdLst/>
              <a:ahLst/>
              <a:cxnLst/>
              <a:rect l="l" t="t" r="r" b="b"/>
              <a:pathLst>
                <a:path w="3197" h="2145" extrusionOk="0">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91"/>
            <p:cNvSpPr/>
            <p:nvPr/>
          </p:nvSpPr>
          <p:spPr>
            <a:xfrm>
              <a:off x="2719112" y="2682148"/>
              <a:ext cx="20797" cy="31802"/>
            </a:xfrm>
            <a:custGeom>
              <a:avLst/>
              <a:gdLst/>
              <a:ahLst/>
              <a:cxnLst/>
              <a:rect l="l" t="t" r="r" b="b"/>
              <a:pathLst>
                <a:path w="1389" h="2124" extrusionOk="0">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91"/>
            <p:cNvSpPr/>
            <p:nvPr/>
          </p:nvSpPr>
          <p:spPr>
            <a:xfrm>
              <a:off x="2699917" y="2548369"/>
              <a:ext cx="31802" cy="133794"/>
            </a:xfrm>
            <a:custGeom>
              <a:avLst/>
              <a:gdLst/>
              <a:ahLst/>
              <a:cxnLst/>
              <a:rect l="l" t="t" r="r" b="b"/>
              <a:pathLst>
                <a:path w="2124" h="8936" extrusionOk="0">
                  <a:moveTo>
                    <a:pt x="0" y="0"/>
                  </a:moveTo>
                  <a:lnTo>
                    <a:pt x="0" y="8935"/>
                  </a:lnTo>
                  <a:lnTo>
                    <a:pt x="2124" y="8935"/>
                  </a:lnTo>
                  <a:lnTo>
                    <a:pt x="212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91"/>
            <p:cNvSpPr/>
            <p:nvPr/>
          </p:nvSpPr>
          <p:spPr>
            <a:xfrm>
              <a:off x="2838742" y="2516253"/>
              <a:ext cx="47852" cy="32131"/>
            </a:xfrm>
            <a:custGeom>
              <a:avLst/>
              <a:gdLst/>
              <a:ahLst/>
              <a:cxnLst/>
              <a:rect l="l" t="t" r="r" b="b"/>
              <a:pathLst>
                <a:path w="3196" h="2146" extrusionOk="0">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91"/>
            <p:cNvSpPr/>
            <p:nvPr/>
          </p:nvSpPr>
          <p:spPr>
            <a:xfrm>
              <a:off x="2838742" y="2682148"/>
              <a:ext cx="47852" cy="32116"/>
            </a:xfrm>
            <a:custGeom>
              <a:avLst/>
              <a:gdLst/>
              <a:ahLst/>
              <a:cxnLst/>
              <a:rect l="l" t="t" r="r" b="b"/>
              <a:pathLst>
                <a:path w="3196" h="2145" extrusionOk="0">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91"/>
            <p:cNvSpPr/>
            <p:nvPr/>
          </p:nvSpPr>
          <p:spPr>
            <a:xfrm>
              <a:off x="2866127" y="2516253"/>
              <a:ext cx="20467" cy="31817"/>
            </a:xfrm>
            <a:custGeom>
              <a:avLst/>
              <a:gdLst/>
              <a:ahLst/>
              <a:cxnLst/>
              <a:rect l="l" t="t" r="r" b="b"/>
              <a:pathLst>
                <a:path w="1367" h="2125" extrusionOk="0">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91"/>
            <p:cNvSpPr/>
            <p:nvPr/>
          </p:nvSpPr>
          <p:spPr>
            <a:xfrm>
              <a:off x="2865812" y="2682148"/>
              <a:ext cx="20782" cy="31802"/>
            </a:xfrm>
            <a:custGeom>
              <a:avLst/>
              <a:gdLst/>
              <a:ahLst/>
              <a:cxnLst/>
              <a:rect l="l" t="t" r="r" b="b"/>
              <a:pathLst>
                <a:path w="1388" h="2124" extrusionOk="0">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91"/>
            <p:cNvSpPr/>
            <p:nvPr/>
          </p:nvSpPr>
          <p:spPr>
            <a:xfrm>
              <a:off x="2846603" y="2548369"/>
              <a:ext cx="32131" cy="133794"/>
            </a:xfrm>
            <a:custGeom>
              <a:avLst/>
              <a:gdLst/>
              <a:ahLst/>
              <a:cxnLst/>
              <a:rect l="l" t="t" r="r" b="b"/>
              <a:pathLst>
                <a:path w="2146" h="8936" extrusionOk="0">
                  <a:moveTo>
                    <a:pt x="1" y="0"/>
                  </a:moveTo>
                  <a:lnTo>
                    <a:pt x="1" y="8935"/>
                  </a:lnTo>
                  <a:lnTo>
                    <a:pt x="2145" y="8935"/>
                  </a:lnTo>
                  <a:lnTo>
                    <a:pt x="2145"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91"/>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91"/>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91"/>
            <p:cNvSpPr/>
            <p:nvPr/>
          </p:nvSpPr>
          <p:spPr>
            <a:xfrm>
              <a:off x="2668130" y="2487925"/>
              <a:ext cx="242390" cy="28657"/>
            </a:xfrm>
            <a:custGeom>
              <a:avLst/>
              <a:gdLst/>
              <a:ahLst/>
              <a:cxnLst/>
              <a:rect l="l" t="t" r="r" b="b"/>
              <a:pathLst>
                <a:path w="16189" h="1914" extrusionOk="0">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91"/>
            <p:cNvSpPr/>
            <p:nvPr/>
          </p:nvSpPr>
          <p:spPr>
            <a:xfrm>
              <a:off x="2668130" y="2487611"/>
              <a:ext cx="242390" cy="28657"/>
            </a:xfrm>
            <a:custGeom>
              <a:avLst/>
              <a:gdLst/>
              <a:ahLst/>
              <a:cxnLst/>
              <a:rect l="l" t="t" r="r" b="b"/>
              <a:pathLst>
                <a:path w="16189" h="1914" extrusionOk="0">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91"/>
            <p:cNvSpPr/>
            <p:nvPr/>
          </p:nvSpPr>
          <p:spPr>
            <a:xfrm>
              <a:off x="2905789" y="2602495"/>
              <a:ext cx="43136" cy="61432"/>
            </a:xfrm>
            <a:custGeom>
              <a:avLst/>
              <a:gdLst/>
              <a:ahLst/>
              <a:cxnLst/>
              <a:rect l="l" t="t" r="r" b="b"/>
              <a:pathLst>
                <a:path w="2881" h="4103" extrusionOk="0">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91"/>
            <p:cNvSpPr/>
            <p:nvPr/>
          </p:nvSpPr>
          <p:spPr>
            <a:xfrm>
              <a:off x="2922154" y="2602704"/>
              <a:ext cx="26456" cy="61522"/>
            </a:xfrm>
            <a:custGeom>
              <a:avLst/>
              <a:gdLst/>
              <a:ahLst/>
              <a:cxnLst/>
              <a:rect l="l" t="t" r="r" b="b"/>
              <a:pathLst>
                <a:path w="1767" h="4109" extrusionOk="0">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91"/>
            <p:cNvSpPr/>
            <p:nvPr/>
          </p:nvSpPr>
          <p:spPr>
            <a:xfrm>
              <a:off x="2758789" y="2542066"/>
              <a:ext cx="54156" cy="46115"/>
            </a:xfrm>
            <a:custGeom>
              <a:avLst/>
              <a:gdLst/>
              <a:ahLst/>
              <a:cxnLst/>
              <a:rect l="l" t="t" r="r" b="b"/>
              <a:pathLst>
                <a:path w="3617" h="3080" extrusionOk="0">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91"/>
            <p:cNvSpPr/>
            <p:nvPr/>
          </p:nvSpPr>
          <p:spPr>
            <a:xfrm>
              <a:off x="2769794" y="2545210"/>
              <a:ext cx="46924" cy="43046"/>
            </a:xfrm>
            <a:custGeom>
              <a:avLst/>
              <a:gdLst/>
              <a:ahLst/>
              <a:cxnLst/>
              <a:rect l="l" t="t" r="r" b="b"/>
              <a:pathLst>
                <a:path w="3134" h="2875" extrusionOk="0">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8" name="Google Shape;10058;p91"/>
          <p:cNvGrpSpPr/>
          <p:nvPr/>
        </p:nvGrpSpPr>
        <p:grpSpPr>
          <a:xfrm>
            <a:off x="3955047" y="2432242"/>
            <a:ext cx="322912" cy="334396"/>
            <a:chOff x="3955047" y="2432242"/>
            <a:chExt cx="322912" cy="334396"/>
          </a:xfrm>
        </p:grpSpPr>
        <p:sp>
          <p:nvSpPr>
            <p:cNvPr id="10059" name="Google Shape;10059;p91"/>
            <p:cNvSpPr/>
            <p:nvPr/>
          </p:nvSpPr>
          <p:spPr>
            <a:xfrm>
              <a:off x="3955047" y="2432242"/>
              <a:ext cx="322912" cy="334291"/>
            </a:xfrm>
            <a:custGeom>
              <a:avLst/>
              <a:gdLst/>
              <a:ahLst/>
              <a:cxnLst/>
              <a:rect l="l" t="t" r="r" b="b"/>
              <a:pathLst>
                <a:path w="21567" h="22327" extrusionOk="0">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91"/>
            <p:cNvSpPr/>
            <p:nvPr/>
          </p:nvSpPr>
          <p:spPr>
            <a:xfrm>
              <a:off x="4009741" y="2515624"/>
              <a:ext cx="67361" cy="251014"/>
            </a:xfrm>
            <a:custGeom>
              <a:avLst/>
              <a:gdLst/>
              <a:ahLst/>
              <a:cxnLst/>
              <a:rect l="l" t="t" r="r" b="b"/>
              <a:pathLst>
                <a:path w="4499" h="16765" extrusionOk="0">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91"/>
            <p:cNvSpPr/>
            <p:nvPr/>
          </p:nvSpPr>
          <p:spPr>
            <a:xfrm>
              <a:off x="4210582" y="2432317"/>
              <a:ext cx="67346" cy="293087"/>
            </a:xfrm>
            <a:custGeom>
              <a:avLst/>
              <a:gdLst/>
              <a:ahLst/>
              <a:cxnLst/>
              <a:rect l="l" t="t" r="r" b="b"/>
              <a:pathLst>
                <a:path w="4498" h="19575" extrusionOk="0">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2" name="Google Shape;10062;p91"/>
          <p:cNvGrpSpPr/>
          <p:nvPr/>
        </p:nvGrpSpPr>
        <p:grpSpPr>
          <a:xfrm>
            <a:off x="1802465" y="1962854"/>
            <a:ext cx="265373" cy="351944"/>
            <a:chOff x="1802465" y="1962854"/>
            <a:chExt cx="265373" cy="351944"/>
          </a:xfrm>
        </p:grpSpPr>
        <p:sp>
          <p:nvSpPr>
            <p:cNvPr id="10063" name="Google Shape;10063;p91"/>
            <p:cNvSpPr/>
            <p:nvPr/>
          </p:nvSpPr>
          <p:spPr>
            <a:xfrm>
              <a:off x="1802465" y="2243020"/>
              <a:ext cx="265373" cy="71778"/>
            </a:xfrm>
            <a:custGeom>
              <a:avLst/>
              <a:gdLst/>
              <a:ahLst/>
              <a:cxnLst/>
              <a:rect l="l" t="t" r="r" b="b"/>
              <a:pathLst>
                <a:path w="17724" h="4794" extrusionOk="0">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91"/>
            <p:cNvSpPr/>
            <p:nvPr/>
          </p:nvSpPr>
          <p:spPr>
            <a:xfrm>
              <a:off x="1802465" y="2208074"/>
              <a:ext cx="265373" cy="83442"/>
            </a:xfrm>
            <a:custGeom>
              <a:avLst/>
              <a:gdLst/>
              <a:ahLst/>
              <a:cxnLst/>
              <a:rect l="l" t="t" r="r" b="b"/>
              <a:pathLst>
                <a:path w="17724" h="5573" extrusionOk="0">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91"/>
            <p:cNvSpPr/>
            <p:nvPr/>
          </p:nvSpPr>
          <p:spPr>
            <a:xfrm>
              <a:off x="1802465" y="1962854"/>
              <a:ext cx="35889" cy="316069"/>
            </a:xfrm>
            <a:custGeom>
              <a:avLst/>
              <a:gdLst/>
              <a:ahLst/>
              <a:cxnLst/>
              <a:rect l="l" t="t" r="r" b="b"/>
              <a:pathLst>
                <a:path w="2397" h="21110" extrusionOk="0">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91"/>
            <p:cNvSpPr/>
            <p:nvPr/>
          </p:nvSpPr>
          <p:spPr>
            <a:xfrm>
              <a:off x="1837082" y="2286141"/>
              <a:ext cx="230756" cy="8834"/>
            </a:xfrm>
            <a:custGeom>
              <a:avLst/>
              <a:gdLst/>
              <a:ahLst/>
              <a:cxnLst/>
              <a:rect l="l" t="t" r="r" b="b"/>
              <a:pathLst>
                <a:path w="15412" h="590" extrusionOk="0">
                  <a:moveTo>
                    <a:pt x="1" y="1"/>
                  </a:moveTo>
                  <a:lnTo>
                    <a:pt x="1" y="589"/>
                  </a:lnTo>
                  <a:lnTo>
                    <a:pt x="15412" y="589"/>
                  </a:lnTo>
                  <a:lnTo>
                    <a:pt x="15412"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91"/>
            <p:cNvSpPr/>
            <p:nvPr/>
          </p:nvSpPr>
          <p:spPr>
            <a:xfrm>
              <a:off x="1900041" y="2262843"/>
              <a:ext cx="167797" cy="9148"/>
            </a:xfrm>
            <a:custGeom>
              <a:avLst/>
              <a:gdLst/>
              <a:ahLst/>
              <a:cxnLst/>
              <a:rect l="l" t="t" r="r" b="b"/>
              <a:pathLst>
                <a:path w="11207" h="611" extrusionOk="0">
                  <a:moveTo>
                    <a:pt x="1" y="1"/>
                  </a:moveTo>
                  <a:lnTo>
                    <a:pt x="1" y="611"/>
                  </a:lnTo>
                  <a:lnTo>
                    <a:pt x="11207" y="611"/>
                  </a:lnTo>
                  <a:lnTo>
                    <a:pt x="11207"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91"/>
            <p:cNvSpPr/>
            <p:nvPr/>
          </p:nvSpPr>
          <p:spPr>
            <a:xfrm>
              <a:off x="1838339" y="1962854"/>
              <a:ext cx="229498" cy="280180"/>
            </a:xfrm>
            <a:custGeom>
              <a:avLst/>
              <a:gdLst/>
              <a:ahLst/>
              <a:cxnLst/>
              <a:rect l="l" t="t" r="r" b="b"/>
              <a:pathLst>
                <a:path w="15328" h="18713" extrusionOk="0">
                  <a:moveTo>
                    <a:pt x="1" y="1"/>
                  </a:moveTo>
                  <a:lnTo>
                    <a:pt x="1" y="18712"/>
                  </a:lnTo>
                  <a:lnTo>
                    <a:pt x="15328" y="18712"/>
                  </a:lnTo>
                  <a:lnTo>
                    <a:pt x="15328"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91"/>
            <p:cNvSpPr/>
            <p:nvPr/>
          </p:nvSpPr>
          <p:spPr>
            <a:xfrm>
              <a:off x="1854091" y="1978905"/>
              <a:ext cx="197697" cy="248394"/>
            </a:xfrm>
            <a:custGeom>
              <a:avLst/>
              <a:gdLst/>
              <a:ahLst/>
              <a:cxnLst/>
              <a:rect l="l" t="t" r="r" b="b"/>
              <a:pathLst>
                <a:path w="13204" h="16590" extrusionOk="0">
                  <a:moveTo>
                    <a:pt x="0" y="1"/>
                  </a:moveTo>
                  <a:lnTo>
                    <a:pt x="0" y="16589"/>
                  </a:lnTo>
                  <a:lnTo>
                    <a:pt x="13203" y="16589"/>
                  </a:lnTo>
                  <a:lnTo>
                    <a:pt x="13203"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0" name="Google Shape;10070;p91"/>
          <p:cNvGrpSpPr/>
          <p:nvPr/>
        </p:nvGrpSpPr>
        <p:grpSpPr>
          <a:xfrm>
            <a:off x="3512070" y="1956222"/>
            <a:ext cx="373983" cy="363622"/>
            <a:chOff x="3512070" y="1956222"/>
            <a:chExt cx="373983" cy="363622"/>
          </a:xfrm>
        </p:grpSpPr>
        <p:sp>
          <p:nvSpPr>
            <p:cNvPr id="10071" name="Google Shape;10071;p91"/>
            <p:cNvSpPr/>
            <p:nvPr/>
          </p:nvSpPr>
          <p:spPr>
            <a:xfrm>
              <a:off x="3547316" y="2232314"/>
              <a:ext cx="316069" cy="53841"/>
            </a:xfrm>
            <a:custGeom>
              <a:avLst/>
              <a:gdLst/>
              <a:ahLst/>
              <a:cxnLst/>
              <a:rect l="l" t="t" r="r" b="b"/>
              <a:pathLst>
                <a:path w="21110" h="3596" extrusionOk="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91"/>
            <p:cNvSpPr/>
            <p:nvPr/>
          </p:nvSpPr>
          <p:spPr>
            <a:xfrm>
              <a:off x="3548903" y="2232314"/>
              <a:ext cx="314482" cy="53841"/>
            </a:xfrm>
            <a:custGeom>
              <a:avLst/>
              <a:gdLst/>
              <a:ahLst/>
              <a:cxnLst/>
              <a:rect l="l" t="t" r="r" b="b"/>
              <a:pathLst>
                <a:path w="21004" h="3596" extrusionOk="0">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91"/>
            <p:cNvSpPr/>
            <p:nvPr/>
          </p:nvSpPr>
          <p:spPr>
            <a:xfrm>
              <a:off x="3515215" y="2198312"/>
              <a:ext cx="370524" cy="121217"/>
            </a:xfrm>
            <a:custGeom>
              <a:avLst/>
              <a:gdLst/>
              <a:ahLst/>
              <a:cxnLst/>
              <a:rect l="l" t="t" r="r" b="b"/>
              <a:pathLst>
                <a:path w="24747" h="8096" extrusionOk="0">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91"/>
            <p:cNvSpPr/>
            <p:nvPr/>
          </p:nvSpPr>
          <p:spPr>
            <a:xfrm>
              <a:off x="3864628" y="2198626"/>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91"/>
            <p:cNvSpPr/>
            <p:nvPr/>
          </p:nvSpPr>
          <p:spPr>
            <a:xfrm>
              <a:off x="3864628" y="2286141"/>
              <a:ext cx="21426" cy="33703"/>
            </a:xfrm>
            <a:custGeom>
              <a:avLst/>
              <a:gdLst/>
              <a:ahLst/>
              <a:cxnLst/>
              <a:rect l="l" t="t" r="r" b="b"/>
              <a:pathLst>
                <a:path w="1431" h="2251" extrusionOk="0">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91"/>
            <p:cNvSpPr/>
            <p:nvPr/>
          </p:nvSpPr>
          <p:spPr>
            <a:xfrm>
              <a:off x="3574401" y="2259070"/>
              <a:ext cx="52583" cy="52838"/>
            </a:xfrm>
            <a:custGeom>
              <a:avLst/>
              <a:gdLst/>
              <a:ahLst/>
              <a:cxnLst/>
              <a:rect l="l" t="t" r="r" b="b"/>
              <a:pathLst>
                <a:path w="3512" h="3529" extrusionOk="0">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91"/>
            <p:cNvSpPr/>
            <p:nvPr/>
          </p:nvSpPr>
          <p:spPr>
            <a:xfrm>
              <a:off x="3547316" y="1990239"/>
              <a:ext cx="316069" cy="53841"/>
            </a:xfrm>
            <a:custGeom>
              <a:avLst/>
              <a:gdLst/>
              <a:ahLst/>
              <a:cxnLst/>
              <a:rect l="l" t="t" r="r" b="b"/>
              <a:pathLst>
                <a:path w="21110" h="3596" extrusionOk="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91"/>
            <p:cNvSpPr/>
            <p:nvPr/>
          </p:nvSpPr>
          <p:spPr>
            <a:xfrm>
              <a:off x="3548903" y="1990239"/>
              <a:ext cx="314482" cy="53841"/>
            </a:xfrm>
            <a:custGeom>
              <a:avLst/>
              <a:gdLst/>
              <a:ahLst/>
              <a:cxnLst/>
              <a:rect l="l" t="t" r="r" b="b"/>
              <a:pathLst>
                <a:path w="21004" h="3596" extrusionOk="0">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91"/>
            <p:cNvSpPr/>
            <p:nvPr/>
          </p:nvSpPr>
          <p:spPr>
            <a:xfrm>
              <a:off x="3512070" y="1956222"/>
              <a:ext cx="373669" cy="121247"/>
            </a:xfrm>
            <a:custGeom>
              <a:avLst/>
              <a:gdLst/>
              <a:ahLst/>
              <a:cxnLst/>
              <a:rect l="l" t="t" r="r" b="b"/>
              <a:pathLst>
                <a:path w="24957" h="8098" extrusionOk="0">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91"/>
            <p:cNvSpPr/>
            <p:nvPr/>
          </p:nvSpPr>
          <p:spPr>
            <a:xfrm>
              <a:off x="3864628" y="1956566"/>
              <a:ext cx="21426" cy="33688"/>
            </a:xfrm>
            <a:custGeom>
              <a:avLst/>
              <a:gdLst/>
              <a:ahLst/>
              <a:cxnLst/>
              <a:rect l="l" t="t" r="r" b="b"/>
              <a:pathLst>
                <a:path w="1431" h="2250" extrusionOk="0">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91"/>
            <p:cNvSpPr/>
            <p:nvPr/>
          </p:nvSpPr>
          <p:spPr>
            <a:xfrm>
              <a:off x="3864628" y="2044065"/>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91"/>
            <p:cNvSpPr/>
            <p:nvPr/>
          </p:nvSpPr>
          <p:spPr>
            <a:xfrm>
              <a:off x="3574401" y="2016995"/>
              <a:ext cx="52583" cy="52733"/>
            </a:xfrm>
            <a:custGeom>
              <a:avLst/>
              <a:gdLst/>
              <a:ahLst/>
              <a:cxnLst/>
              <a:rect l="l" t="t" r="r" b="b"/>
              <a:pathLst>
                <a:path w="3512" h="3522" extrusionOk="0">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91"/>
            <p:cNvSpPr/>
            <p:nvPr/>
          </p:nvSpPr>
          <p:spPr>
            <a:xfrm>
              <a:off x="3536311" y="2111127"/>
              <a:ext cx="315740" cy="53841"/>
            </a:xfrm>
            <a:custGeom>
              <a:avLst/>
              <a:gdLst/>
              <a:ahLst/>
              <a:cxnLst/>
              <a:rect l="l" t="t" r="r" b="b"/>
              <a:pathLst>
                <a:path w="21088" h="3596" extrusionOk="0">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91"/>
            <p:cNvSpPr/>
            <p:nvPr/>
          </p:nvSpPr>
          <p:spPr>
            <a:xfrm>
              <a:off x="3536311" y="2111127"/>
              <a:ext cx="315740" cy="53841"/>
            </a:xfrm>
            <a:custGeom>
              <a:avLst/>
              <a:gdLst/>
              <a:ahLst/>
              <a:cxnLst/>
              <a:rect l="l" t="t" r="r" b="b"/>
              <a:pathLst>
                <a:path w="21088" h="3596" extrusionOk="0">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91"/>
            <p:cNvSpPr/>
            <p:nvPr/>
          </p:nvSpPr>
          <p:spPr>
            <a:xfrm>
              <a:off x="3513642" y="2077439"/>
              <a:ext cx="370509" cy="120888"/>
            </a:xfrm>
            <a:custGeom>
              <a:avLst/>
              <a:gdLst/>
              <a:ahLst/>
              <a:cxnLst/>
              <a:rect l="l" t="t" r="r" b="b"/>
              <a:pathLst>
                <a:path w="24746" h="8074" extrusionOk="0">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91"/>
            <p:cNvSpPr/>
            <p:nvPr/>
          </p:nvSpPr>
          <p:spPr>
            <a:xfrm>
              <a:off x="3806385" y="2077753"/>
              <a:ext cx="77767" cy="120888"/>
            </a:xfrm>
            <a:custGeom>
              <a:avLst/>
              <a:gdLst/>
              <a:ahLst/>
              <a:cxnLst/>
              <a:rect l="l" t="t" r="r" b="b"/>
              <a:pathLst>
                <a:path w="5194" h="8074" extrusionOk="0">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91"/>
            <p:cNvSpPr/>
            <p:nvPr/>
          </p:nvSpPr>
          <p:spPr>
            <a:xfrm>
              <a:off x="3772397" y="2138182"/>
              <a:ext cx="52898" cy="52568"/>
            </a:xfrm>
            <a:custGeom>
              <a:avLst/>
              <a:gdLst/>
              <a:ahLst/>
              <a:cxnLst/>
              <a:rect l="l" t="t" r="r" b="b"/>
              <a:pathLst>
                <a:path w="3533" h="3511" extrusionOk="0">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8" name="Google Shape;10088;p91"/>
          <p:cNvGrpSpPr/>
          <p:nvPr/>
        </p:nvGrpSpPr>
        <p:grpSpPr>
          <a:xfrm>
            <a:off x="842683" y="2394751"/>
            <a:ext cx="345640" cy="356660"/>
            <a:chOff x="842683" y="2394751"/>
            <a:chExt cx="345640" cy="356660"/>
          </a:xfrm>
        </p:grpSpPr>
        <p:sp>
          <p:nvSpPr>
            <p:cNvPr id="10089" name="Google Shape;10089;p91"/>
            <p:cNvSpPr/>
            <p:nvPr/>
          </p:nvSpPr>
          <p:spPr>
            <a:xfrm>
              <a:off x="1099042" y="2499888"/>
              <a:ext cx="89266" cy="107353"/>
            </a:xfrm>
            <a:custGeom>
              <a:avLst/>
              <a:gdLst/>
              <a:ahLst/>
              <a:cxnLst/>
              <a:rect l="l" t="t" r="r" b="b"/>
              <a:pathLst>
                <a:path w="5962" h="7170" extrusionOk="0">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91"/>
            <p:cNvSpPr/>
            <p:nvPr/>
          </p:nvSpPr>
          <p:spPr>
            <a:xfrm>
              <a:off x="1098908" y="2603138"/>
              <a:ext cx="89416" cy="47852"/>
            </a:xfrm>
            <a:custGeom>
              <a:avLst/>
              <a:gdLst/>
              <a:ahLst/>
              <a:cxnLst/>
              <a:rect l="l" t="t" r="r" b="b"/>
              <a:pathLst>
                <a:path w="5972" h="3196" extrusionOk="0">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91"/>
            <p:cNvSpPr/>
            <p:nvPr/>
          </p:nvSpPr>
          <p:spPr>
            <a:xfrm>
              <a:off x="1127236" y="2603138"/>
              <a:ext cx="61088" cy="48182"/>
            </a:xfrm>
            <a:custGeom>
              <a:avLst/>
              <a:gdLst/>
              <a:ahLst/>
              <a:cxnLst/>
              <a:rect l="l" t="t" r="r" b="b"/>
              <a:pathLst>
                <a:path w="4080" h="3218" extrusionOk="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91"/>
            <p:cNvSpPr/>
            <p:nvPr/>
          </p:nvSpPr>
          <p:spPr>
            <a:xfrm>
              <a:off x="842803" y="2499888"/>
              <a:ext cx="89281" cy="107353"/>
            </a:xfrm>
            <a:custGeom>
              <a:avLst/>
              <a:gdLst/>
              <a:ahLst/>
              <a:cxnLst/>
              <a:rect l="l" t="t" r="r" b="b"/>
              <a:pathLst>
                <a:path w="5963" h="7170" extrusionOk="0">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91"/>
            <p:cNvSpPr/>
            <p:nvPr/>
          </p:nvSpPr>
          <p:spPr>
            <a:xfrm>
              <a:off x="842683" y="2603138"/>
              <a:ext cx="89715" cy="47867"/>
            </a:xfrm>
            <a:custGeom>
              <a:avLst/>
              <a:gdLst/>
              <a:ahLst/>
              <a:cxnLst/>
              <a:rect l="l" t="t" r="r" b="b"/>
              <a:pathLst>
                <a:path w="5992" h="3197" extrusionOk="0">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91"/>
            <p:cNvSpPr/>
            <p:nvPr/>
          </p:nvSpPr>
          <p:spPr>
            <a:xfrm>
              <a:off x="871011" y="2603138"/>
              <a:ext cx="61073" cy="48182"/>
            </a:xfrm>
            <a:custGeom>
              <a:avLst/>
              <a:gdLst/>
              <a:ahLst/>
              <a:cxnLst/>
              <a:rect l="l" t="t" r="r" b="b"/>
              <a:pathLst>
                <a:path w="4079" h="3218" extrusionOk="0">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91"/>
            <p:cNvSpPr/>
            <p:nvPr/>
          </p:nvSpPr>
          <p:spPr>
            <a:xfrm>
              <a:off x="1003533" y="2433470"/>
              <a:ext cx="23941" cy="274506"/>
            </a:xfrm>
            <a:custGeom>
              <a:avLst/>
              <a:gdLst/>
              <a:ahLst/>
              <a:cxnLst/>
              <a:rect l="l" t="t" r="r" b="b"/>
              <a:pathLst>
                <a:path w="1599" h="18334" extrusionOk="0">
                  <a:moveTo>
                    <a:pt x="0" y="0"/>
                  </a:moveTo>
                  <a:lnTo>
                    <a:pt x="0" y="18333"/>
                  </a:lnTo>
                  <a:lnTo>
                    <a:pt x="1598" y="18333"/>
                  </a:lnTo>
                  <a:lnTo>
                    <a:pt x="15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91"/>
            <p:cNvSpPr/>
            <p:nvPr/>
          </p:nvSpPr>
          <p:spPr>
            <a:xfrm>
              <a:off x="1015496" y="2433470"/>
              <a:ext cx="11978" cy="274506"/>
            </a:xfrm>
            <a:custGeom>
              <a:avLst/>
              <a:gdLst/>
              <a:ahLst/>
              <a:cxnLst/>
              <a:rect l="l" t="t" r="r" b="b"/>
              <a:pathLst>
                <a:path w="800" h="18334" extrusionOk="0">
                  <a:moveTo>
                    <a:pt x="0" y="0"/>
                  </a:moveTo>
                  <a:lnTo>
                    <a:pt x="0" y="18333"/>
                  </a:lnTo>
                  <a:lnTo>
                    <a:pt x="799" y="18333"/>
                  </a:lnTo>
                  <a:lnTo>
                    <a:pt x="799"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91"/>
            <p:cNvSpPr/>
            <p:nvPr/>
          </p:nvSpPr>
          <p:spPr>
            <a:xfrm>
              <a:off x="932698" y="2697570"/>
              <a:ext cx="165910" cy="34646"/>
            </a:xfrm>
            <a:custGeom>
              <a:avLst/>
              <a:gdLst/>
              <a:ahLst/>
              <a:cxnLst/>
              <a:rect l="l" t="t" r="r" b="b"/>
              <a:pathLst>
                <a:path w="11081" h="2314" extrusionOk="0">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91"/>
            <p:cNvSpPr/>
            <p:nvPr/>
          </p:nvSpPr>
          <p:spPr>
            <a:xfrm>
              <a:off x="993771" y="2394751"/>
              <a:ext cx="43465" cy="43450"/>
            </a:xfrm>
            <a:custGeom>
              <a:avLst/>
              <a:gdLst/>
              <a:ahLst/>
              <a:cxnLst/>
              <a:rect l="l" t="t" r="r" b="b"/>
              <a:pathLst>
                <a:path w="2903" h="2902" extrusionOk="0">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91"/>
            <p:cNvSpPr/>
            <p:nvPr/>
          </p:nvSpPr>
          <p:spPr>
            <a:xfrm>
              <a:off x="996286" y="2397266"/>
              <a:ext cx="45037" cy="40950"/>
            </a:xfrm>
            <a:custGeom>
              <a:avLst/>
              <a:gdLst/>
              <a:ahLst/>
              <a:cxnLst/>
              <a:rect l="l" t="t" r="r" b="b"/>
              <a:pathLst>
                <a:path w="3008" h="2735" extrusionOk="0">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91"/>
            <p:cNvSpPr/>
            <p:nvPr/>
          </p:nvSpPr>
          <p:spPr>
            <a:xfrm>
              <a:off x="844570" y="2454237"/>
              <a:ext cx="341867" cy="50068"/>
            </a:xfrm>
            <a:custGeom>
              <a:avLst/>
              <a:gdLst/>
              <a:ahLst/>
              <a:cxnLst/>
              <a:rect l="l" t="t" r="r" b="b"/>
              <a:pathLst>
                <a:path w="22833" h="3344" extrusionOk="0">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91"/>
            <p:cNvSpPr/>
            <p:nvPr/>
          </p:nvSpPr>
          <p:spPr>
            <a:xfrm>
              <a:off x="844570" y="2466499"/>
              <a:ext cx="341867" cy="37821"/>
            </a:xfrm>
            <a:custGeom>
              <a:avLst/>
              <a:gdLst/>
              <a:ahLst/>
              <a:cxnLst/>
              <a:rect l="l" t="t" r="r" b="b"/>
              <a:pathLst>
                <a:path w="22833" h="2526" extrusionOk="0">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91"/>
            <p:cNvSpPr/>
            <p:nvPr/>
          </p:nvSpPr>
          <p:spPr>
            <a:xfrm>
              <a:off x="932698" y="2697555"/>
              <a:ext cx="165910" cy="34661"/>
            </a:xfrm>
            <a:custGeom>
              <a:avLst/>
              <a:gdLst/>
              <a:ahLst/>
              <a:cxnLst/>
              <a:rect l="l" t="t" r="r" b="b"/>
              <a:pathLst>
                <a:path w="11081" h="2315" extrusionOk="0">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91"/>
            <p:cNvSpPr/>
            <p:nvPr/>
          </p:nvSpPr>
          <p:spPr>
            <a:xfrm>
              <a:off x="906885" y="2723068"/>
              <a:ext cx="217221" cy="28343"/>
            </a:xfrm>
            <a:custGeom>
              <a:avLst/>
              <a:gdLst/>
              <a:ahLst/>
              <a:cxnLst/>
              <a:rect l="l" t="t" r="r" b="b"/>
              <a:pathLst>
                <a:path w="14508" h="1893" extrusionOk="0">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91"/>
            <p:cNvSpPr/>
            <p:nvPr/>
          </p:nvSpPr>
          <p:spPr>
            <a:xfrm>
              <a:off x="907200" y="2723068"/>
              <a:ext cx="216907" cy="28029"/>
            </a:xfrm>
            <a:custGeom>
              <a:avLst/>
              <a:gdLst/>
              <a:ahLst/>
              <a:cxnLst/>
              <a:rect l="l" t="t" r="r" b="b"/>
              <a:pathLst>
                <a:path w="14487" h="1872" extrusionOk="0">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5" name="Google Shape;10105;p91"/>
          <p:cNvGrpSpPr/>
          <p:nvPr/>
        </p:nvGrpSpPr>
        <p:grpSpPr>
          <a:xfrm>
            <a:off x="1290615" y="2399467"/>
            <a:ext cx="336836" cy="342511"/>
            <a:chOff x="1290615" y="2399467"/>
            <a:chExt cx="336836" cy="342511"/>
          </a:xfrm>
        </p:grpSpPr>
        <p:sp>
          <p:nvSpPr>
            <p:cNvPr id="10106" name="Google Shape;10106;p91"/>
            <p:cNvSpPr/>
            <p:nvPr/>
          </p:nvSpPr>
          <p:spPr>
            <a:xfrm>
              <a:off x="1399226" y="2683720"/>
              <a:ext cx="119316" cy="39363"/>
            </a:xfrm>
            <a:custGeom>
              <a:avLst/>
              <a:gdLst/>
              <a:ahLst/>
              <a:cxnLst/>
              <a:rect l="l" t="t" r="r" b="b"/>
              <a:pathLst>
                <a:path w="7969" h="2629" extrusionOk="0">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91"/>
            <p:cNvSpPr/>
            <p:nvPr/>
          </p:nvSpPr>
          <p:spPr>
            <a:xfrm>
              <a:off x="1321788" y="2662624"/>
              <a:ext cx="58872" cy="79354"/>
            </a:xfrm>
            <a:custGeom>
              <a:avLst/>
              <a:gdLst/>
              <a:ahLst/>
              <a:cxnLst/>
              <a:rect l="l" t="t" r="r" b="b"/>
              <a:pathLst>
                <a:path w="3932" h="5300" extrusionOk="0">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91"/>
            <p:cNvSpPr/>
            <p:nvPr/>
          </p:nvSpPr>
          <p:spPr>
            <a:xfrm>
              <a:off x="1540866" y="2676159"/>
              <a:ext cx="58887" cy="65819"/>
            </a:xfrm>
            <a:custGeom>
              <a:avLst/>
              <a:gdLst/>
              <a:ahLst/>
              <a:cxnLst/>
              <a:rect l="l" t="t" r="r" b="b"/>
              <a:pathLst>
                <a:path w="3933" h="4396" extrusionOk="0">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91"/>
            <p:cNvSpPr/>
            <p:nvPr/>
          </p:nvSpPr>
          <p:spPr>
            <a:xfrm>
              <a:off x="1290615" y="2471560"/>
              <a:ext cx="115857" cy="80283"/>
            </a:xfrm>
            <a:custGeom>
              <a:avLst/>
              <a:gdLst/>
              <a:ahLst/>
              <a:cxnLst/>
              <a:rect l="l" t="t" r="r" b="b"/>
              <a:pathLst>
                <a:path w="7738" h="5362" extrusionOk="0">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91"/>
            <p:cNvSpPr/>
            <p:nvPr/>
          </p:nvSpPr>
          <p:spPr>
            <a:xfrm>
              <a:off x="1555045" y="2471859"/>
              <a:ext cx="72407" cy="79983"/>
            </a:xfrm>
            <a:custGeom>
              <a:avLst/>
              <a:gdLst/>
              <a:ahLst/>
              <a:cxnLst/>
              <a:rect l="l" t="t" r="r" b="b"/>
              <a:pathLst>
                <a:path w="4836" h="5342" extrusionOk="0">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91"/>
            <p:cNvSpPr/>
            <p:nvPr/>
          </p:nvSpPr>
          <p:spPr>
            <a:xfrm>
              <a:off x="1313598" y="2399467"/>
              <a:ext cx="290871" cy="263172"/>
            </a:xfrm>
            <a:custGeom>
              <a:avLst/>
              <a:gdLst/>
              <a:ahLst/>
              <a:cxnLst/>
              <a:rect l="l" t="t" r="r" b="b"/>
              <a:pathLst>
                <a:path w="19427" h="17577" extrusionOk="0">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91"/>
            <p:cNvSpPr/>
            <p:nvPr/>
          </p:nvSpPr>
          <p:spPr>
            <a:xfrm>
              <a:off x="1313598" y="2399467"/>
              <a:ext cx="77138" cy="263172"/>
            </a:xfrm>
            <a:custGeom>
              <a:avLst/>
              <a:gdLst/>
              <a:ahLst/>
              <a:cxnLst/>
              <a:rect l="l" t="t" r="r" b="b"/>
              <a:pathLst>
                <a:path w="5152" h="17577" extrusionOk="0">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91"/>
            <p:cNvSpPr/>
            <p:nvPr/>
          </p:nvSpPr>
          <p:spPr>
            <a:xfrm>
              <a:off x="1332793" y="2446376"/>
              <a:ext cx="252481" cy="129392"/>
            </a:xfrm>
            <a:custGeom>
              <a:avLst/>
              <a:gdLst/>
              <a:ahLst/>
              <a:cxnLst/>
              <a:rect l="l" t="t" r="r" b="b"/>
              <a:pathLst>
                <a:path w="16863" h="8642" extrusionOk="0">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91"/>
            <p:cNvSpPr/>
            <p:nvPr/>
          </p:nvSpPr>
          <p:spPr>
            <a:xfrm>
              <a:off x="1332479" y="2446376"/>
              <a:ext cx="44094" cy="129392"/>
            </a:xfrm>
            <a:custGeom>
              <a:avLst/>
              <a:gdLst/>
              <a:ahLst/>
              <a:cxnLst/>
              <a:rect l="l" t="t" r="r" b="b"/>
              <a:pathLst>
                <a:path w="2945" h="8642" extrusionOk="0">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91"/>
            <p:cNvSpPr/>
            <p:nvPr/>
          </p:nvSpPr>
          <p:spPr>
            <a:xfrm>
              <a:off x="1332479" y="2446376"/>
              <a:ext cx="252796" cy="38105"/>
            </a:xfrm>
            <a:custGeom>
              <a:avLst/>
              <a:gdLst/>
              <a:ahLst/>
              <a:cxnLst/>
              <a:rect l="l" t="t" r="r" b="b"/>
              <a:pathLst>
                <a:path w="16884" h="2545" extrusionOk="0">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91"/>
            <p:cNvSpPr/>
            <p:nvPr/>
          </p:nvSpPr>
          <p:spPr>
            <a:xfrm>
              <a:off x="1335323" y="2597464"/>
              <a:ext cx="40935" cy="40620"/>
            </a:xfrm>
            <a:custGeom>
              <a:avLst/>
              <a:gdLst/>
              <a:ahLst/>
              <a:cxnLst/>
              <a:rect l="l" t="t" r="r" b="b"/>
              <a:pathLst>
                <a:path w="2734" h="2713" extrusionOk="0">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91"/>
            <p:cNvSpPr/>
            <p:nvPr/>
          </p:nvSpPr>
          <p:spPr>
            <a:xfrm>
              <a:off x="1541824" y="2597464"/>
              <a:ext cx="40620" cy="40620"/>
            </a:xfrm>
            <a:custGeom>
              <a:avLst/>
              <a:gdLst/>
              <a:ahLst/>
              <a:cxnLst/>
              <a:rect l="l" t="t" r="r" b="b"/>
              <a:pathLst>
                <a:path w="2713" h="2713" extrusionOk="0">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91"/>
            <p:cNvSpPr/>
            <p:nvPr/>
          </p:nvSpPr>
          <p:spPr>
            <a:xfrm>
              <a:off x="1327448" y="2441331"/>
              <a:ext cx="263172" cy="139783"/>
            </a:xfrm>
            <a:custGeom>
              <a:avLst/>
              <a:gdLst/>
              <a:ahLst/>
              <a:cxnLst/>
              <a:rect l="l" t="t" r="r" b="b"/>
              <a:pathLst>
                <a:path w="17577" h="9336" extrusionOk="0">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91"/>
            <p:cNvSpPr/>
            <p:nvPr/>
          </p:nvSpPr>
          <p:spPr>
            <a:xfrm>
              <a:off x="1321459"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91"/>
            <p:cNvSpPr/>
            <p:nvPr/>
          </p:nvSpPr>
          <p:spPr>
            <a:xfrm>
              <a:off x="1527960"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91"/>
            <p:cNvSpPr/>
            <p:nvPr/>
          </p:nvSpPr>
          <p:spPr>
            <a:xfrm>
              <a:off x="1401427" y="2594005"/>
              <a:ext cx="115228" cy="84385"/>
            </a:xfrm>
            <a:custGeom>
              <a:avLst/>
              <a:gdLst/>
              <a:ahLst/>
              <a:cxnLst/>
              <a:rect l="l" t="t" r="r" b="b"/>
              <a:pathLst>
                <a:path w="7696" h="5636" extrusionOk="0">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91"/>
            <p:cNvSpPr/>
            <p:nvPr/>
          </p:nvSpPr>
          <p:spPr>
            <a:xfrm>
              <a:off x="1396067" y="2588660"/>
              <a:ext cx="125619" cy="70520"/>
            </a:xfrm>
            <a:custGeom>
              <a:avLst/>
              <a:gdLst/>
              <a:ahLst/>
              <a:cxnLst/>
              <a:rect l="l" t="t" r="r" b="b"/>
              <a:pathLst>
                <a:path w="8390" h="4710" extrusionOk="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91"/>
            <p:cNvSpPr/>
            <p:nvPr/>
          </p:nvSpPr>
          <p:spPr>
            <a:xfrm>
              <a:off x="1301950" y="2659165"/>
              <a:ext cx="317956" cy="49125"/>
            </a:xfrm>
            <a:custGeom>
              <a:avLst/>
              <a:gdLst/>
              <a:ahLst/>
              <a:cxnLst/>
              <a:rect l="l" t="t" r="r" b="b"/>
              <a:pathLst>
                <a:path w="21236" h="3281" extrusionOk="0">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91"/>
            <p:cNvSpPr/>
            <p:nvPr/>
          </p:nvSpPr>
          <p:spPr>
            <a:xfrm>
              <a:off x="1301950" y="2659165"/>
              <a:ext cx="45666" cy="49125"/>
            </a:xfrm>
            <a:custGeom>
              <a:avLst/>
              <a:gdLst/>
              <a:ahLst/>
              <a:cxnLst/>
              <a:rect l="l" t="t" r="r" b="b"/>
              <a:pathLst>
                <a:path w="3050" h="3281" extrusionOk="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5" name="Google Shape;10125;p91"/>
          <p:cNvGrpSpPr/>
          <p:nvPr/>
        </p:nvGrpSpPr>
        <p:grpSpPr>
          <a:xfrm>
            <a:off x="1748310" y="2408601"/>
            <a:ext cx="308508" cy="333378"/>
            <a:chOff x="1748310" y="2408601"/>
            <a:chExt cx="308508" cy="333378"/>
          </a:xfrm>
        </p:grpSpPr>
        <p:sp>
          <p:nvSpPr>
            <p:cNvPr id="10126" name="Google Shape;10126;p91"/>
            <p:cNvSpPr/>
            <p:nvPr/>
          </p:nvSpPr>
          <p:spPr>
            <a:xfrm>
              <a:off x="1748310" y="2433470"/>
              <a:ext cx="308508" cy="308508"/>
            </a:xfrm>
            <a:custGeom>
              <a:avLst/>
              <a:gdLst/>
              <a:ahLst/>
              <a:cxnLst/>
              <a:rect l="l" t="t" r="r" b="b"/>
              <a:pathLst>
                <a:path w="20605" h="20605" extrusionOk="0">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91"/>
            <p:cNvSpPr/>
            <p:nvPr/>
          </p:nvSpPr>
          <p:spPr>
            <a:xfrm>
              <a:off x="2022187" y="2433470"/>
              <a:ext cx="34631" cy="308508"/>
            </a:xfrm>
            <a:custGeom>
              <a:avLst/>
              <a:gdLst/>
              <a:ahLst/>
              <a:cxnLst/>
              <a:rect l="l" t="t" r="r" b="b"/>
              <a:pathLst>
                <a:path w="2313" h="20605" extrusionOk="0">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91"/>
            <p:cNvSpPr/>
            <p:nvPr/>
          </p:nvSpPr>
          <p:spPr>
            <a:xfrm>
              <a:off x="1748310" y="2433470"/>
              <a:ext cx="308508" cy="55728"/>
            </a:xfrm>
            <a:custGeom>
              <a:avLst/>
              <a:gdLst/>
              <a:ahLst/>
              <a:cxnLst/>
              <a:rect l="l" t="t" r="r" b="b"/>
              <a:pathLst>
                <a:path w="20605" h="3722" extrusionOk="0">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91"/>
            <p:cNvSpPr/>
            <p:nvPr/>
          </p:nvSpPr>
          <p:spPr>
            <a:xfrm>
              <a:off x="2022187" y="2433470"/>
              <a:ext cx="34631" cy="55728"/>
            </a:xfrm>
            <a:custGeom>
              <a:avLst/>
              <a:gdLst/>
              <a:ahLst/>
              <a:cxnLst/>
              <a:rect l="l" t="t" r="r" b="b"/>
              <a:pathLst>
                <a:path w="2313" h="3722" extrusionOk="0">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91"/>
            <p:cNvSpPr/>
            <p:nvPr/>
          </p:nvSpPr>
          <p:spPr>
            <a:xfrm>
              <a:off x="1780111" y="2408601"/>
              <a:ext cx="28657" cy="49754"/>
            </a:xfrm>
            <a:custGeom>
              <a:avLst/>
              <a:gdLst/>
              <a:ahLst/>
              <a:cxnLst/>
              <a:rect l="l" t="t" r="r" b="b"/>
              <a:pathLst>
                <a:path w="1914" h="3323" extrusionOk="0">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91"/>
            <p:cNvSpPr/>
            <p:nvPr/>
          </p:nvSpPr>
          <p:spPr>
            <a:xfrm>
              <a:off x="1852189" y="2408601"/>
              <a:ext cx="28358" cy="49754"/>
            </a:xfrm>
            <a:custGeom>
              <a:avLst/>
              <a:gdLst/>
              <a:ahLst/>
              <a:cxnLst/>
              <a:rect l="l" t="t" r="r" b="b"/>
              <a:pathLst>
                <a:path w="1894" h="3323" extrusionOk="0">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91"/>
            <p:cNvSpPr/>
            <p:nvPr/>
          </p:nvSpPr>
          <p:spPr>
            <a:xfrm>
              <a:off x="1924282" y="2408601"/>
              <a:ext cx="28343" cy="49754"/>
            </a:xfrm>
            <a:custGeom>
              <a:avLst/>
              <a:gdLst/>
              <a:ahLst/>
              <a:cxnLst/>
              <a:rect l="l" t="t" r="r" b="b"/>
              <a:pathLst>
                <a:path w="1893" h="3323" extrusionOk="0">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91"/>
            <p:cNvSpPr/>
            <p:nvPr/>
          </p:nvSpPr>
          <p:spPr>
            <a:xfrm>
              <a:off x="1996060" y="2408601"/>
              <a:ext cx="28657" cy="49754"/>
            </a:xfrm>
            <a:custGeom>
              <a:avLst/>
              <a:gdLst/>
              <a:ahLst/>
              <a:cxnLst/>
              <a:rect l="l" t="t" r="r" b="b"/>
              <a:pathLst>
                <a:path w="1914" h="3323" extrusionOk="0">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4" name="Google Shape;10134;p91"/>
          <p:cNvGrpSpPr/>
          <p:nvPr/>
        </p:nvGrpSpPr>
        <p:grpSpPr>
          <a:xfrm>
            <a:off x="3044614" y="2418033"/>
            <a:ext cx="376184" cy="315141"/>
            <a:chOff x="3044614" y="2418033"/>
            <a:chExt cx="376184" cy="315141"/>
          </a:xfrm>
        </p:grpSpPr>
        <p:sp>
          <p:nvSpPr>
            <p:cNvPr id="10135" name="Google Shape;10135;p91"/>
            <p:cNvSpPr/>
            <p:nvPr/>
          </p:nvSpPr>
          <p:spPr>
            <a:xfrm>
              <a:off x="3326965" y="2418033"/>
              <a:ext cx="93833" cy="233601"/>
            </a:xfrm>
            <a:custGeom>
              <a:avLst/>
              <a:gdLst/>
              <a:ahLst/>
              <a:cxnLst/>
              <a:rect l="l" t="t" r="r" b="b"/>
              <a:pathLst>
                <a:path w="6267" h="15602" extrusionOk="0">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91"/>
            <p:cNvSpPr/>
            <p:nvPr/>
          </p:nvSpPr>
          <p:spPr>
            <a:xfrm>
              <a:off x="3393398" y="2639656"/>
              <a:ext cx="27400" cy="29286"/>
            </a:xfrm>
            <a:custGeom>
              <a:avLst/>
              <a:gdLst/>
              <a:ahLst/>
              <a:cxnLst/>
              <a:rect l="l" t="t" r="r" b="b"/>
              <a:pathLst>
                <a:path w="1830" h="1956" extrusionOk="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91"/>
            <p:cNvSpPr/>
            <p:nvPr/>
          </p:nvSpPr>
          <p:spPr>
            <a:xfrm>
              <a:off x="3044928" y="2418033"/>
              <a:ext cx="93503" cy="233601"/>
            </a:xfrm>
            <a:custGeom>
              <a:avLst/>
              <a:gdLst/>
              <a:ahLst/>
              <a:cxnLst/>
              <a:rect l="l" t="t" r="r" b="b"/>
              <a:pathLst>
                <a:path w="6245" h="15602" extrusionOk="0">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91"/>
            <p:cNvSpPr/>
            <p:nvPr/>
          </p:nvSpPr>
          <p:spPr>
            <a:xfrm>
              <a:off x="3044614" y="2639641"/>
              <a:ext cx="27400" cy="29301"/>
            </a:xfrm>
            <a:custGeom>
              <a:avLst/>
              <a:gdLst/>
              <a:ahLst/>
              <a:cxnLst/>
              <a:rect l="l" t="t" r="r" b="b"/>
              <a:pathLst>
                <a:path w="1830" h="1957" extrusionOk="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91"/>
            <p:cNvSpPr/>
            <p:nvPr/>
          </p:nvSpPr>
          <p:spPr>
            <a:xfrm>
              <a:off x="3061922" y="2599275"/>
              <a:ext cx="341238" cy="133899"/>
            </a:xfrm>
            <a:custGeom>
              <a:avLst/>
              <a:gdLst/>
              <a:ahLst/>
              <a:cxnLst/>
              <a:rect l="l" t="t" r="r" b="b"/>
              <a:pathLst>
                <a:path w="22791" h="8943" extrusionOk="0">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91"/>
            <p:cNvSpPr/>
            <p:nvPr/>
          </p:nvSpPr>
          <p:spPr>
            <a:xfrm>
              <a:off x="3261176" y="2611628"/>
              <a:ext cx="129707" cy="108625"/>
            </a:xfrm>
            <a:custGeom>
              <a:avLst/>
              <a:gdLst/>
              <a:ahLst/>
              <a:cxnLst/>
              <a:rect l="l" t="t" r="r" b="b"/>
              <a:pathLst>
                <a:path w="8663" h="7255" extrusionOk="0">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91"/>
            <p:cNvSpPr/>
            <p:nvPr/>
          </p:nvSpPr>
          <p:spPr>
            <a:xfrm>
              <a:off x="3074828" y="2611628"/>
              <a:ext cx="129707" cy="108625"/>
            </a:xfrm>
            <a:custGeom>
              <a:avLst/>
              <a:gdLst/>
              <a:ahLst/>
              <a:cxnLst/>
              <a:rect l="l" t="t" r="r" b="b"/>
              <a:pathLst>
                <a:path w="8663" h="7255" extrusionOk="0">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91"/>
            <p:cNvSpPr/>
            <p:nvPr/>
          </p:nvSpPr>
          <p:spPr>
            <a:xfrm>
              <a:off x="3090250" y="2617302"/>
              <a:ext cx="102322" cy="95704"/>
            </a:xfrm>
            <a:custGeom>
              <a:avLst/>
              <a:gdLst/>
              <a:ahLst/>
              <a:cxnLst/>
              <a:rect l="l" t="t" r="r" b="b"/>
              <a:pathLst>
                <a:path w="6834" h="6392" extrusionOk="0">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91"/>
            <p:cNvSpPr/>
            <p:nvPr/>
          </p:nvSpPr>
          <p:spPr>
            <a:xfrm>
              <a:off x="3276613" y="2617302"/>
              <a:ext cx="102307" cy="95704"/>
            </a:xfrm>
            <a:custGeom>
              <a:avLst/>
              <a:gdLst/>
              <a:ahLst/>
              <a:cxnLst/>
              <a:rect l="l" t="t" r="r" b="b"/>
              <a:pathLst>
                <a:path w="6833" h="6392" extrusionOk="0">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4" name="Google Shape;10144;p91"/>
          <p:cNvGrpSpPr/>
          <p:nvPr/>
        </p:nvGrpSpPr>
        <p:grpSpPr>
          <a:xfrm>
            <a:off x="3943638" y="3815072"/>
            <a:ext cx="357933" cy="342676"/>
            <a:chOff x="3943638" y="3815072"/>
            <a:chExt cx="357933" cy="342676"/>
          </a:xfrm>
        </p:grpSpPr>
        <p:sp>
          <p:nvSpPr>
            <p:cNvPr id="10145" name="Google Shape;10145;p91"/>
            <p:cNvSpPr/>
            <p:nvPr/>
          </p:nvSpPr>
          <p:spPr>
            <a:xfrm>
              <a:off x="4136918" y="3996389"/>
              <a:ext cx="87215" cy="87514"/>
            </a:xfrm>
            <a:custGeom>
              <a:avLst/>
              <a:gdLst/>
              <a:ahLst/>
              <a:cxnLst/>
              <a:rect l="l" t="t" r="r" b="b"/>
              <a:pathLst>
                <a:path w="5825" h="5845" extrusionOk="0">
                  <a:moveTo>
                    <a:pt x="1073" y="0"/>
                  </a:moveTo>
                  <a:lnTo>
                    <a:pt x="1" y="1072"/>
                  </a:lnTo>
                  <a:lnTo>
                    <a:pt x="4752" y="5845"/>
                  </a:lnTo>
                  <a:lnTo>
                    <a:pt x="5824" y="4752"/>
                  </a:lnTo>
                  <a:lnTo>
                    <a:pt x="1073" y="0"/>
                  </a:ln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91"/>
            <p:cNvSpPr/>
            <p:nvPr/>
          </p:nvSpPr>
          <p:spPr>
            <a:xfrm>
              <a:off x="4173750" y="4034240"/>
              <a:ext cx="127820" cy="123508"/>
            </a:xfrm>
            <a:custGeom>
              <a:avLst/>
              <a:gdLst/>
              <a:ahLst/>
              <a:cxnLst/>
              <a:rect l="l" t="t" r="r" b="b"/>
              <a:pathLst>
                <a:path w="8537" h="8249" extrusionOk="0">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91"/>
            <p:cNvSpPr/>
            <p:nvPr/>
          </p:nvSpPr>
          <p:spPr>
            <a:xfrm>
              <a:off x="4173750" y="4042969"/>
              <a:ext cx="122460" cy="114779"/>
            </a:xfrm>
            <a:custGeom>
              <a:avLst/>
              <a:gdLst/>
              <a:ahLst/>
              <a:cxnLst/>
              <a:rect l="l" t="t" r="r" b="b"/>
              <a:pathLst>
                <a:path w="8179" h="7666" extrusionOk="0">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91"/>
            <p:cNvSpPr/>
            <p:nvPr/>
          </p:nvSpPr>
          <p:spPr>
            <a:xfrm>
              <a:off x="3943638" y="3815072"/>
              <a:ext cx="268846" cy="245235"/>
            </a:xfrm>
            <a:custGeom>
              <a:avLst/>
              <a:gdLst/>
              <a:ahLst/>
              <a:cxnLst/>
              <a:rect l="l" t="t" r="r" b="b"/>
              <a:pathLst>
                <a:path w="17956" h="16379" extrusionOk="0">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91"/>
            <p:cNvSpPr/>
            <p:nvPr/>
          </p:nvSpPr>
          <p:spPr>
            <a:xfrm>
              <a:off x="3974795" y="3843715"/>
              <a:ext cx="206516" cy="187860"/>
            </a:xfrm>
            <a:custGeom>
              <a:avLst/>
              <a:gdLst/>
              <a:ahLst/>
              <a:cxnLst/>
              <a:rect l="l" t="t" r="r" b="b"/>
              <a:pathLst>
                <a:path w="13793" h="12547" extrusionOk="0">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91"/>
            <p:cNvSpPr/>
            <p:nvPr/>
          </p:nvSpPr>
          <p:spPr>
            <a:xfrm>
              <a:off x="3973538" y="3863538"/>
              <a:ext cx="178817" cy="167857"/>
            </a:xfrm>
            <a:custGeom>
              <a:avLst/>
              <a:gdLst/>
              <a:ahLst/>
              <a:cxnLst/>
              <a:rect l="l" t="t" r="r" b="b"/>
              <a:pathLst>
                <a:path w="11943" h="11211" extrusionOk="0">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91"/>
            <p:cNvSpPr/>
            <p:nvPr/>
          </p:nvSpPr>
          <p:spPr>
            <a:xfrm>
              <a:off x="4028008" y="3869842"/>
              <a:ext cx="102202" cy="29017"/>
            </a:xfrm>
            <a:custGeom>
              <a:avLst/>
              <a:gdLst/>
              <a:ahLst/>
              <a:cxnLst/>
              <a:rect l="l" t="t" r="r" b="b"/>
              <a:pathLst>
                <a:path w="6826" h="1938" extrusionOk="0">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91"/>
            <p:cNvSpPr/>
            <p:nvPr/>
          </p:nvSpPr>
          <p:spPr>
            <a:xfrm>
              <a:off x="4173750" y="4034240"/>
              <a:ext cx="51640" cy="50936"/>
            </a:xfrm>
            <a:custGeom>
              <a:avLst/>
              <a:gdLst/>
              <a:ahLst/>
              <a:cxnLst/>
              <a:rect l="l" t="t" r="r" b="b"/>
              <a:pathLst>
                <a:path w="3449" h="3402" extrusionOk="0">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91"/>
            <p:cNvSpPr/>
            <p:nvPr/>
          </p:nvSpPr>
          <p:spPr>
            <a:xfrm>
              <a:off x="4173750" y="4042969"/>
              <a:ext cx="36533" cy="42207"/>
            </a:xfrm>
            <a:custGeom>
              <a:avLst/>
              <a:gdLst/>
              <a:ahLst/>
              <a:cxnLst/>
              <a:rect l="l" t="t" r="r" b="b"/>
              <a:pathLst>
                <a:path w="2440" h="2819" extrusionOk="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4" name="Google Shape;10154;p91"/>
          <p:cNvGrpSpPr/>
          <p:nvPr/>
        </p:nvGrpSpPr>
        <p:grpSpPr>
          <a:xfrm>
            <a:off x="3508282" y="3810341"/>
            <a:ext cx="351644" cy="351959"/>
            <a:chOff x="3508282" y="3810341"/>
            <a:chExt cx="351644" cy="351959"/>
          </a:xfrm>
        </p:grpSpPr>
        <p:sp>
          <p:nvSpPr>
            <p:cNvPr id="10155" name="Google Shape;10155;p91"/>
            <p:cNvSpPr/>
            <p:nvPr/>
          </p:nvSpPr>
          <p:spPr>
            <a:xfrm>
              <a:off x="3508282" y="3810341"/>
              <a:ext cx="133180" cy="64232"/>
            </a:xfrm>
            <a:custGeom>
              <a:avLst/>
              <a:gdLst/>
              <a:ahLst/>
              <a:cxnLst/>
              <a:rect l="l" t="t" r="r" b="b"/>
              <a:pathLst>
                <a:path w="8895" h="4290" extrusionOk="0">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91"/>
            <p:cNvSpPr/>
            <p:nvPr/>
          </p:nvSpPr>
          <p:spPr>
            <a:xfrm>
              <a:off x="3535053" y="3847802"/>
              <a:ext cx="58872" cy="26771"/>
            </a:xfrm>
            <a:custGeom>
              <a:avLst/>
              <a:gdLst/>
              <a:ahLst/>
              <a:cxnLst/>
              <a:rect l="l" t="t" r="r" b="b"/>
              <a:pathLst>
                <a:path w="3932" h="1788" extrusionOk="0">
                  <a:moveTo>
                    <a:pt x="1808" y="1"/>
                  </a:moveTo>
                  <a:cubicBezTo>
                    <a:pt x="1808" y="989"/>
                    <a:pt x="1009" y="1788"/>
                    <a:pt x="0" y="1788"/>
                  </a:cubicBezTo>
                  <a:lnTo>
                    <a:pt x="3932" y="1788"/>
                  </a:lnTo>
                  <a:lnTo>
                    <a:pt x="3932"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91"/>
            <p:cNvSpPr/>
            <p:nvPr/>
          </p:nvSpPr>
          <p:spPr>
            <a:xfrm>
              <a:off x="3545743" y="3810341"/>
              <a:ext cx="239261" cy="351959"/>
            </a:xfrm>
            <a:custGeom>
              <a:avLst/>
              <a:gdLst/>
              <a:ahLst/>
              <a:cxnLst/>
              <a:rect l="l" t="t" r="r" b="b"/>
              <a:pathLst>
                <a:path w="15980" h="23507" extrusionOk="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91"/>
            <p:cNvSpPr/>
            <p:nvPr/>
          </p:nvSpPr>
          <p:spPr>
            <a:xfrm>
              <a:off x="3583205" y="4082317"/>
              <a:ext cx="201799" cy="79983"/>
            </a:xfrm>
            <a:custGeom>
              <a:avLst/>
              <a:gdLst/>
              <a:ahLst/>
              <a:cxnLst/>
              <a:rect l="l" t="t" r="r" b="b"/>
              <a:pathLst>
                <a:path w="13478" h="5342" extrusionOk="0">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91"/>
            <p:cNvSpPr/>
            <p:nvPr/>
          </p:nvSpPr>
          <p:spPr>
            <a:xfrm>
              <a:off x="3545429" y="3810341"/>
              <a:ext cx="232328" cy="15437"/>
            </a:xfrm>
            <a:custGeom>
              <a:avLst/>
              <a:gdLst/>
              <a:ahLst/>
              <a:cxnLst/>
              <a:rect l="l" t="t" r="r" b="b"/>
              <a:pathLst>
                <a:path w="15517" h="1031" extrusionOk="0">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91"/>
            <p:cNvSpPr/>
            <p:nvPr/>
          </p:nvSpPr>
          <p:spPr>
            <a:xfrm>
              <a:off x="3620666" y="4097753"/>
              <a:ext cx="239261" cy="64546"/>
            </a:xfrm>
            <a:custGeom>
              <a:avLst/>
              <a:gdLst/>
              <a:ahLst/>
              <a:cxnLst/>
              <a:rect l="l" t="t" r="r" b="b"/>
              <a:pathLst>
                <a:path w="15980" h="4311" extrusionOk="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91"/>
            <p:cNvSpPr/>
            <p:nvPr/>
          </p:nvSpPr>
          <p:spPr>
            <a:xfrm>
              <a:off x="3620666" y="4147791"/>
              <a:ext cx="231385" cy="14508"/>
            </a:xfrm>
            <a:custGeom>
              <a:avLst/>
              <a:gdLst/>
              <a:ahLst/>
              <a:cxnLst/>
              <a:rect l="l" t="t" r="r" b="b"/>
              <a:pathLst>
                <a:path w="15454" h="969" extrusionOk="0">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91"/>
            <p:cNvSpPr/>
            <p:nvPr/>
          </p:nvSpPr>
          <p:spPr>
            <a:xfrm>
              <a:off x="3604301" y="4097753"/>
              <a:ext cx="53841" cy="27085"/>
            </a:xfrm>
            <a:custGeom>
              <a:avLst/>
              <a:gdLst/>
              <a:ahLst/>
              <a:cxnLst/>
              <a:rect l="l" t="t" r="r" b="b"/>
              <a:pathLst>
                <a:path w="3596" h="1809" extrusionOk="0">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91"/>
            <p:cNvSpPr/>
            <p:nvPr/>
          </p:nvSpPr>
          <p:spPr>
            <a:xfrm>
              <a:off x="3606187" y="3867401"/>
              <a:ext cx="159292" cy="25124"/>
            </a:xfrm>
            <a:custGeom>
              <a:avLst/>
              <a:gdLst/>
              <a:ahLst/>
              <a:cxnLst/>
              <a:rect l="l" t="t" r="r" b="b"/>
              <a:pathLst>
                <a:path w="10639" h="1678" extrusionOk="0">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91"/>
            <p:cNvSpPr/>
            <p:nvPr/>
          </p:nvSpPr>
          <p:spPr>
            <a:xfrm>
              <a:off x="3606187" y="3904159"/>
              <a:ext cx="159292" cy="25184"/>
            </a:xfrm>
            <a:custGeom>
              <a:avLst/>
              <a:gdLst/>
              <a:ahLst/>
              <a:cxnLst/>
              <a:rect l="l" t="t" r="r" b="b"/>
              <a:pathLst>
                <a:path w="10639" h="1682" extrusionOk="0">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91"/>
            <p:cNvSpPr/>
            <p:nvPr/>
          </p:nvSpPr>
          <p:spPr>
            <a:xfrm>
              <a:off x="3606187" y="3940976"/>
              <a:ext cx="159292" cy="25199"/>
            </a:xfrm>
            <a:custGeom>
              <a:avLst/>
              <a:gdLst/>
              <a:ahLst/>
              <a:cxnLst/>
              <a:rect l="l" t="t" r="r" b="b"/>
              <a:pathLst>
                <a:path w="10639" h="1683" extrusionOk="0">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91"/>
            <p:cNvSpPr/>
            <p:nvPr/>
          </p:nvSpPr>
          <p:spPr>
            <a:xfrm>
              <a:off x="3711639" y="3882434"/>
              <a:ext cx="147030" cy="147015"/>
            </a:xfrm>
            <a:custGeom>
              <a:avLst/>
              <a:gdLst/>
              <a:ahLst/>
              <a:cxnLst/>
              <a:rect l="l" t="t" r="r" b="b"/>
              <a:pathLst>
                <a:path w="9820" h="9819" extrusionOk="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91"/>
            <p:cNvSpPr/>
            <p:nvPr/>
          </p:nvSpPr>
          <p:spPr>
            <a:xfrm>
              <a:off x="3682996" y="3930915"/>
              <a:ext cx="127191" cy="127176"/>
            </a:xfrm>
            <a:custGeom>
              <a:avLst/>
              <a:gdLst/>
              <a:ahLst/>
              <a:cxnLst/>
              <a:rect l="l" t="t" r="r" b="b"/>
              <a:pathLst>
                <a:path w="8495" h="8494" extrusionOk="0">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8" name="Google Shape;10168;p91"/>
          <p:cNvGrpSpPr/>
          <p:nvPr/>
        </p:nvGrpSpPr>
        <p:grpSpPr>
          <a:xfrm>
            <a:off x="2224585" y="1962854"/>
            <a:ext cx="303163" cy="351809"/>
            <a:chOff x="2224585" y="1962854"/>
            <a:chExt cx="303163" cy="351809"/>
          </a:xfrm>
        </p:grpSpPr>
        <p:sp>
          <p:nvSpPr>
            <p:cNvPr id="10169" name="Google Shape;10169;p91"/>
            <p:cNvSpPr/>
            <p:nvPr/>
          </p:nvSpPr>
          <p:spPr>
            <a:xfrm>
              <a:off x="2283143" y="1962854"/>
              <a:ext cx="181018" cy="81870"/>
            </a:xfrm>
            <a:custGeom>
              <a:avLst/>
              <a:gdLst/>
              <a:ahLst/>
              <a:cxnLst/>
              <a:rect l="l" t="t" r="r" b="b"/>
              <a:pathLst>
                <a:path w="12090" h="5468" extrusionOk="0">
                  <a:moveTo>
                    <a:pt x="652" y="1"/>
                  </a:moveTo>
                  <a:lnTo>
                    <a:pt x="0" y="5467"/>
                  </a:lnTo>
                  <a:lnTo>
                    <a:pt x="12089" y="5467"/>
                  </a:lnTo>
                  <a:lnTo>
                    <a:pt x="11774"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91"/>
            <p:cNvSpPr/>
            <p:nvPr/>
          </p:nvSpPr>
          <p:spPr>
            <a:xfrm>
              <a:off x="2224899" y="1962854"/>
              <a:ext cx="141355" cy="186378"/>
            </a:xfrm>
            <a:custGeom>
              <a:avLst/>
              <a:gdLst/>
              <a:ahLst/>
              <a:cxnLst/>
              <a:rect l="l" t="t" r="r" b="b"/>
              <a:pathLst>
                <a:path w="9441" h="12448" extrusionOk="0">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91"/>
            <p:cNvSpPr/>
            <p:nvPr/>
          </p:nvSpPr>
          <p:spPr>
            <a:xfrm>
              <a:off x="2386393" y="1962854"/>
              <a:ext cx="141355" cy="186378"/>
            </a:xfrm>
            <a:custGeom>
              <a:avLst/>
              <a:gdLst/>
              <a:ahLst/>
              <a:cxnLst/>
              <a:rect l="l" t="t" r="r" b="b"/>
              <a:pathLst>
                <a:path w="9441" h="12448" extrusionOk="0">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91"/>
            <p:cNvSpPr/>
            <p:nvPr/>
          </p:nvSpPr>
          <p:spPr>
            <a:xfrm>
              <a:off x="2279684" y="2074609"/>
              <a:ext cx="86571" cy="74623"/>
            </a:xfrm>
            <a:custGeom>
              <a:avLst/>
              <a:gdLst/>
              <a:ahLst/>
              <a:cxnLst/>
              <a:rect l="l" t="t" r="r" b="b"/>
              <a:pathLst>
                <a:path w="5782" h="4984" extrusionOk="0">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91"/>
            <p:cNvSpPr/>
            <p:nvPr/>
          </p:nvSpPr>
          <p:spPr>
            <a:xfrm>
              <a:off x="2386393" y="2074609"/>
              <a:ext cx="86571" cy="74623"/>
            </a:xfrm>
            <a:custGeom>
              <a:avLst/>
              <a:gdLst/>
              <a:ahLst/>
              <a:cxnLst/>
              <a:rect l="l" t="t" r="r" b="b"/>
              <a:pathLst>
                <a:path w="5782" h="4984" extrusionOk="0">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91"/>
            <p:cNvSpPr/>
            <p:nvPr/>
          </p:nvSpPr>
          <p:spPr>
            <a:xfrm>
              <a:off x="2224585" y="2087830"/>
              <a:ext cx="265073" cy="226833"/>
            </a:xfrm>
            <a:custGeom>
              <a:avLst/>
              <a:gdLst/>
              <a:ahLst/>
              <a:cxnLst/>
              <a:rect l="l" t="t" r="r" b="b"/>
              <a:pathLst>
                <a:path w="17704" h="15150" extrusionOk="0">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91"/>
            <p:cNvSpPr/>
            <p:nvPr/>
          </p:nvSpPr>
          <p:spPr>
            <a:xfrm>
              <a:off x="2274953" y="2125605"/>
              <a:ext cx="177244" cy="151627"/>
            </a:xfrm>
            <a:custGeom>
              <a:avLst/>
              <a:gdLst/>
              <a:ahLst/>
              <a:cxnLst/>
              <a:rect l="l" t="t" r="r" b="b"/>
              <a:pathLst>
                <a:path w="11838" h="10127" extrusionOk="0">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91"/>
            <p:cNvSpPr/>
            <p:nvPr/>
          </p:nvSpPr>
          <p:spPr>
            <a:xfrm>
              <a:off x="2326263" y="2154053"/>
              <a:ext cx="99492" cy="89191"/>
            </a:xfrm>
            <a:custGeom>
              <a:avLst/>
              <a:gdLst/>
              <a:ahLst/>
              <a:cxnLst/>
              <a:rect l="l" t="t" r="r" b="b"/>
              <a:pathLst>
                <a:path w="6645" h="5957" extrusionOk="0">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7" name="Google Shape;10177;p91"/>
          <p:cNvGrpSpPr/>
          <p:nvPr/>
        </p:nvGrpSpPr>
        <p:grpSpPr>
          <a:xfrm>
            <a:off x="2622794" y="1990868"/>
            <a:ext cx="389090" cy="296231"/>
            <a:chOff x="2622794" y="1990868"/>
            <a:chExt cx="389090" cy="296231"/>
          </a:xfrm>
        </p:grpSpPr>
        <p:sp>
          <p:nvSpPr>
            <p:cNvPr id="10178" name="Google Shape;10178;p91"/>
            <p:cNvSpPr/>
            <p:nvPr/>
          </p:nvSpPr>
          <p:spPr>
            <a:xfrm>
              <a:off x="2654910" y="1990868"/>
              <a:ext cx="324873" cy="224468"/>
            </a:xfrm>
            <a:custGeom>
              <a:avLst/>
              <a:gdLst/>
              <a:ahLst/>
              <a:cxnLst/>
              <a:rect l="l" t="t" r="r" b="b"/>
              <a:pathLst>
                <a:path w="21698" h="14992" extrusionOk="0">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91"/>
            <p:cNvSpPr/>
            <p:nvPr/>
          </p:nvSpPr>
          <p:spPr>
            <a:xfrm>
              <a:off x="2654910" y="1990868"/>
              <a:ext cx="324873" cy="224468"/>
            </a:xfrm>
            <a:custGeom>
              <a:avLst/>
              <a:gdLst/>
              <a:ahLst/>
              <a:cxnLst/>
              <a:rect l="l" t="t" r="r" b="b"/>
              <a:pathLst>
                <a:path w="21698" h="14992" extrusionOk="0">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91"/>
            <p:cNvSpPr/>
            <p:nvPr/>
          </p:nvSpPr>
          <p:spPr>
            <a:xfrm>
              <a:off x="2679135" y="2015108"/>
              <a:ext cx="276407" cy="162137"/>
            </a:xfrm>
            <a:custGeom>
              <a:avLst/>
              <a:gdLst/>
              <a:ahLst/>
              <a:cxnLst/>
              <a:rect l="l" t="t" r="r" b="b"/>
              <a:pathLst>
                <a:path w="18461" h="10829" extrusionOk="0">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91"/>
            <p:cNvSpPr/>
            <p:nvPr/>
          </p:nvSpPr>
          <p:spPr>
            <a:xfrm>
              <a:off x="2679135" y="2015108"/>
              <a:ext cx="276722" cy="162137"/>
            </a:xfrm>
            <a:custGeom>
              <a:avLst/>
              <a:gdLst/>
              <a:ahLst/>
              <a:cxnLst/>
              <a:rect l="l" t="t" r="r" b="b"/>
              <a:pathLst>
                <a:path w="18482" h="10829" extrusionOk="0">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91"/>
            <p:cNvSpPr/>
            <p:nvPr/>
          </p:nvSpPr>
          <p:spPr>
            <a:xfrm>
              <a:off x="2622794" y="2264430"/>
              <a:ext cx="388776" cy="22668"/>
            </a:xfrm>
            <a:custGeom>
              <a:avLst/>
              <a:gdLst/>
              <a:ahLst/>
              <a:cxnLst/>
              <a:rect l="l" t="t" r="r" b="b"/>
              <a:pathLst>
                <a:path w="25966" h="1514" extrusionOk="0">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91"/>
            <p:cNvSpPr/>
            <p:nvPr/>
          </p:nvSpPr>
          <p:spPr>
            <a:xfrm>
              <a:off x="2623108" y="2201471"/>
              <a:ext cx="388776" cy="62974"/>
            </a:xfrm>
            <a:custGeom>
              <a:avLst/>
              <a:gdLst/>
              <a:ahLst/>
              <a:cxnLst/>
              <a:rect l="l" t="t" r="r" b="b"/>
              <a:pathLst>
                <a:path w="25966" h="4206" extrusionOk="0">
                  <a:moveTo>
                    <a:pt x="2124" y="0"/>
                  </a:moveTo>
                  <a:lnTo>
                    <a:pt x="1" y="4205"/>
                  </a:lnTo>
                  <a:lnTo>
                    <a:pt x="25966" y="4205"/>
                  </a:lnTo>
                  <a:lnTo>
                    <a:pt x="23821" y="0"/>
                  </a:lnTo>
                  <a:close/>
                </a:path>
              </a:pathLst>
            </a:custGeom>
            <a:solidFill>
              <a:srgbClr val="A1B4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91"/>
            <p:cNvSpPr/>
            <p:nvPr/>
          </p:nvSpPr>
          <p:spPr>
            <a:xfrm>
              <a:off x="2623108" y="2201471"/>
              <a:ext cx="388776" cy="62974"/>
            </a:xfrm>
            <a:custGeom>
              <a:avLst/>
              <a:gdLst/>
              <a:ahLst/>
              <a:cxnLst/>
              <a:rect l="l" t="t" r="r" b="b"/>
              <a:pathLst>
                <a:path w="25966" h="4206" extrusionOk="0">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91"/>
            <p:cNvSpPr/>
            <p:nvPr/>
          </p:nvSpPr>
          <p:spPr>
            <a:xfrm>
              <a:off x="2766021" y="2232943"/>
              <a:ext cx="102951" cy="31502"/>
            </a:xfrm>
            <a:custGeom>
              <a:avLst/>
              <a:gdLst/>
              <a:ahLst/>
              <a:cxnLst/>
              <a:rect l="l" t="t" r="r" b="b"/>
              <a:pathLst>
                <a:path w="6876" h="2104" extrusionOk="0">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91"/>
            <p:cNvSpPr/>
            <p:nvPr/>
          </p:nvSpPr>
          <p:spPr>
            <a:xfrm>
              <a:off x="2766021" y="2253096"/>
              <a:ext cx="102951" cy="11349"/>
            </a:xfrm>
            <a:custGeom>
              <a:avLst/>
              <a:gdLst/>
              <a:ahLst/>
              <a:cxnLst/>
              <a:rect l="l" t="t" r="r" b="b"/>
              <a:pathLst>
                <a:path w="6876" h="758" extrusionOk="0">
                  <a:moveTo>
                    <a:pt x="211" y="0"/>
                  </a:moveTo>
                  <a:lnTo>
                    <a:pt x="1" y="757"/>
                  </a:lnTo>
                  <a:lnTo>
                    <a:pt x="6876" y="757"/>
                  </a:lnTo>
                  <a:lnTo>
                    <a:pt x="6665"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7" name="Google Shape;10187;p91"/>
          <p:cNvGrpSpPr/>
          <p:nvPr/>
        </p:nvGrpSpPr>
        <p:grpSpPr>
          <a:xfrm>
            <a:off x="3977326" y="1952149"/>
            <a:ext cx="327074" cy="375241"/>
            <a:chOff x="3977326" y="1952149"/>
            <a:chExt cx="327074" cy="375241"/>
          </a:xfrm>
        </p:grpSpPr>
        <p:sp>
          <p:nvSpPr>
            <p:cNvPr id="10188" name="Google Shape;10188;p91"/>
            <p:cNvSpPr/>
            <p:nvPr/>
          </p:nvSpPr>
          <p:spPr>
            <a:xfrm>
              <a:off x="4035868" y="2103566"/>
              <a:ext cx="209974" cy="49754"/>
            </a:xfrm>
            <a:custGeom>
              <a:avLst/>
              <a:gdLst/>
              <a:ahLst/>
              <a:cxnLst/>
              <a:rect l="l" t="t" r="r" b="b"/>
              <a:pathLst>
                <a:path w="14024" h="3323" extrusionOk="0">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91"/>
            <p:cNvSpPr/>
            <p:nvPr/>
          </p:nvSpPr>
          <p:spPr>
            <a:xfrm>
              <a:off x="4035868" y="2142285"/>
              <a:ext cx="209974" cy="185105"/>
            </a:xfrm>
            <a:custGeom>
              <a:avLst/>
              <a:gdLst/>
              <a:ahLst/>
              <a:cxnLst/>
              <a:rect l="l" t="t" r="r" b="b"/>
              <a:pathLst>
                <a:path w="14024" h="12363" extrusionOk="0">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91"/>
            <p:cNvSpPr/>
            <p:nvPr/>
          </p:nvSpPr>
          <p:spPr>
            <a:xfrm>
              <a:off x="4064825" y="2171242"/>
              <a:ext cx="41264" cy="156148"/>
            </a:xfrm>
            <a:custGeom>
              <a:avLst/>
              <a:gdLst/>
              <a:ahLst/>
              <a:cxnLst/>
              <a:rect l="l" t="t" r="r" b="b"/>
              <a:pathLst>
                <a:path w="2756" h="10429" extrusionOk="0">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91"/>
            <p:cNvSpPr/>
            <p:nvPr/>
          </p:nvSpPr>
          <p:spPr>
            <a:xfrm>
              <a:off x="4120553" y="2171242"/>
              <a:ext cx="40935" cy="156148"/>
            </a:xfrm>
            <a:custGeom>
              <a:avLst/>
              <a:gdLst/>
              <a:ahLst/>
              <a:cxnLst/>
              <a:rect l="l" t="t" r="r" b="b"/>
              <a:pathLst>
                <a:path w="2734" h="10429" extrusionOk="0">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91"/>
            <p:cNvSpPr/>
            <p:nvPr/>
          </p:nvSpPr>
          <p:spPr>
            <a:xfrm>
              <a:off x="4175951" y="2171242"/>
              <a:ext cx="41249" cy="156148"/>
            </a:xfrm>
            <a:custGeom>
              <a:avLst/>
              <a:gdLst/>
              <a:ahLst/>
              <a:cxnLst/>
              <a:rect l="l" t="t" r="r" b="b"/>
              <a:pathLst>
                <a:path w="2755" h="10429" extrusionOk="0">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91"/>
            <p:cNvSpPr/>
            <p:nvPr/>
          </p:nvSpPr>
          <p:spPr>
            <a:xfrm>
              <a:off x="3977326" y="1952149"/>
              <a:ext cx="327074" cy="64232"/>
            </a:xfrm>
            <a:custGeom>
              <a:avLst/>
              <a:gdLst/>
              <a:ahLst/>
              <a:cxnLst/>
              <a:rect l="l" t="t" r="r" b="b"/>
              <a:pathLst>
                <a:path w="21845" h="4290" extrusionOk="0">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91"/>
            <p:cNvSpPr/>
            <p:nvPr/>
          </p:nvSpPr>
          <p:spPr>
            <a:xfrm>
              <a:off x="4223489" y="2103566"/>
              <a:ext cx="22354" cy="49754"/>
            </a:xfrm>
            <a:custGeom>
              <a:avLst/>
              <a:gdLst/>
              <a:ahLst/>
              <a:cxnLst/>
              <a:rect l="l" t="t" r="r" b="b"/>
              <a:pathLst>
                <a:path w="1493" h="3323" extrusionOk="0">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91"/>
            <p:cNvSpPr/>
            <p:nvPr/>
          </p:nvSpPr>
          <p:spPr>
            <a:xfrm>
              <a:off x="4223489" y="2142285"/>
              <a:ext cx="22354" cy="185105"/>
            </a:xfrm>
            <a:custGeom>
              <a:avLst/>
              <a:gdLst/>
              <a:ahLst/>
              <a:cxnLst/>
              <a:rect l="l" t="t" r="r" b="b"/>
              <a:pathLst>
                <a:path w="1493" h="12363" extrusionOk="0">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91"/>
            <p:cNvSpPr/>
            <p:nvPr/>
          </p:nvSpPr>
          <p:spPr>
            <a:xfrm>
              <a:off x="4077103" y="2171242"/>
              <a:ext cx="28987" cy="156148"/>
            </a:xfrm>
            <a:custGeom>
              <a:avLst/>
              <a:gdLst/>
              <a:ahLst/>
              <a:cxnLst/>
              <a:rect l="l" t="t" r="r" b="b"/>
              <a:pathLst>
                <a:path w="1936" h="10429" extrusionOk="0">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91"/>
            <p:cNvSpPr/>
            <p:nvPr/>
          </p:nvSpPr>
          <p:spPr>
            <a:xfrm>
              <a:off x="4132516" y="2171242"/>
              <a:ext cx="28972" cy="156148"/>
            </a:xfrm>
            <a:custGeom>
              <a:avLst/>
              <a:gdLst/>
              <a:ahLst/>
              <a:cxnLst/>
              <a:rect l="l" t="t" r="r" b="b"/>
              <a:pathLst>
                <a:path w="1935" h="10429" extrusionOk="0">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91"/>
            <p:cNvSpPr/>
            <p:nvPr/>
          </p:nvSpPr>
          <p:spPr>
            <a:xfrm>
              <a:off x="4188228" y="2171242"/>
              <a:ext cx="28657" cy="156148"/>
            </a:xfrm>
            <a:custGeom>
              <a:avLst/>
              <a:gdLst/>
              <a:ahLst/>
              <a:cxnLst/>
              <a:rect l="l" t="t" r="r" b="b"/>
              <a:pathLst>
                <a:path w="1914" h="10429" extrusionOk="0">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91"/>
            <p:cNvSpPr/>
            <p:nvPr/>
          </p:nvSpPr>
          <p:spPr>
            <a:xfrm>
              <a:off x="4255590" y="1952149"/>
              <a:ext cx="48810" cy="64232"/>
            </a:xfrm>
            <a:custGeom>
              <a:avLst/>
              <a:gdLst/>
              <a:ahLst/>
              <a:cxnLst/>
              <a:rect l="l" t="t" r="r" b="b"/>
              <a:pathLst>
                <a:path w="3260" h="4290" extrusionOk="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91"/>
            <p:cNvSpPr/>
            <p:nvPr/>
          </p:nvSpPr>
          <p:spPr>
            <a:xfrm>
              <a:off x="3988346" y="2010706"/>
              <a:ext cx="307865" cy="98235"/>
            </a:xfrm>
            <a:custGeom>
              <a:avLst/>
              <a:gdLst/>
              <a:ahLst/>
              <a:cxnLst/>
              <a:rect l="l" t="t" r="r" b="b"/>
              <a:pathLst>
                <a:path w="20562" h="6561" extrusionOk="0">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91"/>
            <p:cNvSpPr/>
            <p:nvPr/>
          </p:nvSpPr>
          <p:spPr>
            <a:xfrm>
              <a:off x="4230092" y="2010706"/>
              <a:ext cx="66119" cy="98549"/>
            </a:xfrm>
            <a:custGeom>
              <a:avLst/>
              <a:gdLst/>
              <a:ahLst/>
              <a:cxnLst/>
              <a:rect l="l" t="t" r="r" b="b"/>
              <a:pathLst>
                <a:path w="4416" h="6582" extrusionOk="0">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91"/>
            <p:cNvSpPr/>
            <p:nvPr/>
          </p:nvSpPr>
          <p:spPr>
            <a:xfrm>
              <a:off x="3982671" y="2005346"/>
              <a:ext cx="318899" cy="109254"/>
            </a:xfrm>
            <a:custGeom>
              <a:avLst/>
              <a:gdLst/>
              <a:ahLst/>
              <a:cxnLst/>
              <a:rect l="l" t="t" r="r" b="b"/>
              <a:pathLst>
                <a:path w="21299" h="7297" extrusionOk="0">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91"/>
            <p:cNvSpPr/>
            <p:nvPr/>
          </p:nvSpPr>
          <p:spPr>
            <a:xfrm>
              <a:off x="4014158" y="2043871"/>
              <a:ext cx="65175" cy="71045"/>
            </a:xfrm>
            <a:custGeom>
              <a:avLst/>
              <a:gdLst/>
              <a:ahLst/>
              <a:cxnLst/>
              <a:rect l="l" t="t" r="r" b="b"/>
              <a:pathLst>
                <a:path w="4353" h="4745" extrusionOk="0">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91"/>
            <p:cNvSpPr/>
            <p:nvPr/>
          </p:nvSpPr>
          <p:spPr>
            <a:xfrm>
              <a:off x="4204908" y="2043751"/>
              <a:ext cx="65490" cy="71164"/>
            </a:xfrm>
            <a:custGeom>
              <a:avLst/>
              <a:gdLst/>
              <a:ahLst/>
              <a:cxnLst/>
              <a:rect l="l" t="t" r="r" b="b"/>
              <a:pathLst>
                <a:path w="4374" h="4753" extrusionOk="0">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5" name="Google Shape;10205;p91"/>
          <p:cNvGrpSpPr/>
          <p:nvPr/>
        </p:nvGrpSpPr>
        <p:grpSpPr>
          <a:xfrm>
            <a:off x="1341612" y="3340055"/>
            <a:ext cx="259399" cy="370524"/>
            <a:chOff x="1341612" y="3340055"/>
            <a:chExt cx="259399" cy="370524"/>
          </a:xfrm>
        </p:grpSpPr>
        <p:sp>
          <p:nvSpPr>
            <p:cNvPr id="10206" name="Google Shape;10206;p91"/>
            <p:cNvSpPr/>
            <p:nvPr/>
          </p:nvSpPr>
          <p:spPr>
            <a:xfrm>
              <a:off x="1383954" y="3340055"/>
              <a:ext cx="43615" cy="35664"/>
            </a:xfrm>
            <a:custGeom>
              <a:avLst/>
              <a:gdLst/>
              <a:ahLst/>
              <a:cxnLst/>
              <a:rect l="l" t="t" r="r" b="b"/>
              <a:pathLst>
                <a:path w="2913" h="2382" extrusionOk="0">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91"/>
            <p:cNvSpPr/>
            <p:nvPr/>
          </p:nvSpPr>
          <p:spPr>
            <a:xfrm>
              <a:off x="1363966" y="3403329"/>
              <a:ext cx="237045" cy="307251"/>
            </a:xfrm>
            <a:custGeom>
              <a:avLst/>
              <a:gdLst/>
              <a:ahLst/>
              <a:cxnLst/>
              <a:rect l="l" t="t" r="r" b="b"/>
              <a:pathLst>
                <a:path w="15832" h="20521" extrusionOk="0">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91"/>
            <p:cNvSpPr/>
            <p:nvPr/>
          </p:nvSpPr>
          <p:spPr>
            <a:xfrm>
              <a:off x="1341612" y="3371841"/>
              <a:ext cx="237045" cy="306936"/>
            </a:xfrm>
            <a:custGeom>
              <a:avLst/>
              <a:gdLst/>
              <a:ahLst/>
              <a:cxnLst/>
              <a:rect l="l" t="t" r="r" b="b"/>
              <a:pathLst>
                <a:path w="15832" h="20500" extrusionOk="0">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91"/>
            <p:cNvSpPr/>
            <p:nvPr/>
          </p:nvSpPr>
          <p:spPr>
            <a:xfrm>
              <a:off x="1556303" y="3371841"/>
              <a:ext cx="22354" cy="306936"/>
            </a:xfrm>
            <a:custGeom>
              <a:avLst/>
              <a:gdLst/>
              <a:ahLst/>
              <a:cxnLst/>
              <a:rect l="l" t="t" r="r" b="b"/>
              <a:pathLst>
                <a:path w="1493" h="20500" extrusionOk="0">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91"/>
            <p:cNvSpPr/>
            <p:nvPr/>
          </p:nvSpPr>
          <p:spPr>
            <a:xfrm>
              <a:off x="1379387" y="3455583"/>
              <a:ext cx="44708" cy="44708"/>
            </a:xfrm>
            <a:custGeom>
              <a:avLst/>
              <a:gdLst/>
              <a:ahLst/>
              <a:cxnLst/>
              <a:rect l="l" t="t" r="r" b="b"/>
              <a:pathLst>
                <a:path w="2986" h="2986" extrusionOk="0">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91"/>
            <p:cNvSpPr/>
            <p:nvPr/>
          </p:nvSpPr>
          <p:spPr>
            <a:xfrm>
              <a:off x="1379387" y="3527975"/>
              <a:ext cx="44708" cy="44723"/>
            </a:xfrm>
            <a:custGeom>
              <a:avLst/>
              <a:gdLst/>
              <a:ahLst/>
              <a:cxnLst/>
              <a:rect l="l" t="t" r="r" b="b"/>
              <a:pathLst>
                <a:path w="2986" h="2987" extrusionOk="0">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91"/>
            <p:cNvSpPr/>
            <p:nvPr/>
          </p:nvSpPr>
          <p:spPr>
            <a:xfrm>
              <a:off x="1379387" y="3600067"/>
              <a:ext cx="44708" cy="44708"/>
            </a:xfrm>
            <a:custGeom>
              <a:avLst/>
              <a:gdLst/>
              <a:ahLst/>
              <a:cxnLst/>
              <a:rect l="l" t="t" r="r" b="b"/>
              <a:pathLst>
                <a:path w="2986" h="2986" extrusionOk="0">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91"/>
            <p:cNvSpPr/>
            <p:nvPr/>
          </p:nvSpPr>
          <p:spPr>
            <a:xfrm>
              <a:off x="1444233" y="3459041"/>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91"/>
            <p:cNvSpPr/>
            <p:nvPr/>
          </p:nvSpPr>
          <p:spPr>
            <a:xfrm>
              <a:off x="1444233" y="3482967"/>
              <a:ext cx="103894" cy="10720"/>
            </a:xfrm>
            <a:custGeom>
              <a:avLst/>
              <a:gdLst/>
              <a:ahLst/>
              <a:cxnLst/>
              <a:rect l="l" t="t" r="r" b="b"/>
              <a:pathLst>
                <a:path w="6939" h="716" extrusionOk="0">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91"/>
            <p:cNvSpPr/>
            <p:nvPr/>
          </p:nvSpPr>
          <p:spPr>
            <a:xfrm>
              <a:off x="1444233" y="3531433"/>
              <a:ext cx="103894" cy="10735"/>
            </a:xfrm>
            <a:custGeom>
              <a:avLst/>
              <a:gdLst/>
              <a:ahLst/>
              <a:cxnLst/>
              <a:rect l="l" t="t" r="r" b="b"/>
              <a:pathLst>
                <a:path w="6939" h="717"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91"/>
            <p:cNvSpPr/>
            <p:nvPr/>
          </p:nvSpPr>
          <p:spPr>
            <a:xfrm>
              <a:off x="1444233" y="3555359"/>
              <a:ext cx="103894" cy="10720"/>
            </a:xfrm>
            <a:custGeom>
              <a:avLst/>
              <a:gdLst/>
              <a:ahLst/>
              <a:cxnLst/>
              <a:rect l="l" t="t" r="r" b="b"/>
              <a:pathLst>
                <a:path w="6939" h="716"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91"/>
            <p:cNvSpPr/>
            <p:nvPr/>
          </p:nvSpPr>
          <p:spPr>
            <a:xfrm>
              <a:off x="1444233" y="3603526"/>
              <a:ext cx="103894" cy="11035"/>
            </a:xfrm>
            <a:custGeom>
              <a:avLst/>
              <a:gdLst/>
              <a:ahLst/>
              <a:cxnLst/>
              <a:rect l="l" t="t" r="r" b="b"/>
              <a:pathLst>
                <a:path w="6939" h="737" extrusionOk="0">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91"/>
            <p:cNvSpPr/>
            <p:nvPr/>
          </p:nvSpPr>
          <p:spPr>
            <a:xfrm>
              <a:off x="1444233" y="3627452"/>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91"/>
            <p:cNvSpPr/>
            <p:nvPr/>
          </p:nvSpPr>
          <p:spPr>
            <a:xfrm>
              <a:off x="1390183" y="3448845"/>
              <a:ext cx="55413" cy="37087"/>
            </a:xfrm>
            <a:custGeom>
              <a:avLst/>
              <a:gdLst/>
              <a:ahLst/>
              <a:cxnLst/>
              <a:rect l="l" t="t" r="r" b="b"/>
              <a:pathLst>
                <a:path w="3701" h="2477" extrusionOk="0">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91"/>
            <p:cNvSpPr/>
            <p:nvPr/>
          </p:nvSpPr>
          <p:spPr>
            <a:xfrm>
              <a:off x="1390183" y="3521686"/>
              <a:ext cx="54874" cy="37147"/>
            </a:xfrm>
            <a:custGeom>
              <a:avLst/>
              <a:gdLst/>
              <a:ahLst/>
              <a:cxnLst/>
              <a:rect l="l" t="t" r="r" b="b"/>
              <a:pathLst>
                <a:path w="3665" h="2481" extrusionOk="0">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91"/>
            <p:cNvSpPr/>
            <p:nvPr/>
          </p:nvSpPr>
          <p:spPr>
            <a:xfrm>
              <a:off x="1390183" y="3595216"/>
              <a:ext cx="55413" cy="37267"/>
            </a:xfrm>
            <a:custGeom>
              <a:avLst/>
              <a:gdLst/>
              <a:ahLst/>
              <a:cxnLst/>
              <a:rect l="l" t="t" r="r" b="b"/>
              <a:pathLst>
                <a:path w="3701" h="2489" extrusionOk="0">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91"/>
            <p:cNvSpPr/>
            <p:nvPr/>
          </p:nvSpPr>
          <p:spPr>
            <a:xfrm>
              <a:off x="1368682" y="3362409"/>
              <a:ext cx="74309" cy="38734"/>
            </a:xfrm>
            <a:custGeom>
              <a:avLst/>
              <a:gdLst/>
              <a:ahLst/>
              <a:cxnLst/>
              <a:rect l="l" t="t" r="r" b="b"/>
              <a:pathLst>
                <a:path w="4963" h="2587" extrusionOk="0">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91"/>
            <p:cNvSpPr/>
            <p:nvPr/>
          </p:nvSpPr>
          <p:spPr>
            <a:xfrm>
              <a:off x="1409602" y="3362409"/>
              <a:ext cx="33389" cy="38734"/>
            </a:xfrm>
            <a:custGeom>
              <a:avLst/>
              <a:gdLst/>
              <a:ahLst/>
              <a:cxnLst/>
              <a:rect l="l" t="t" r="r" b="b"/>
              <a:pathLst>
                <a:path w="2230" h="2587" extrusionOk="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4" name="Google Shape;10224;p91"/>
          <p:cNvGrpSpPr/>
          <p:nvPr/>
        </p:nvGrpSpPr>
        <p:grpSpPr>
          <a:xfrm>
            <a:off x="2179892" y="3844972"/>
            <a:ext cx="351629" cy="282381"/>
            <a:chOff x="2179892" y="3844972"/>
            <a:chExt cx="351629" cy="282381"/>
          </a:xfrm>
        </p:grpSpPr>
        <p:sp>
          <p:nvSpPr>
            <p:cNvPr id="10225" name="Google Shape;10225;p91"/>
            <p:cNvSpPr/>
            <p:nvPr/>
          </p:nvSpPr>
          <p:spPr>
            <a:xfrm>
              <a:off x="2179892"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91"/>
            <p:cNvSpPr/>
            <p:nvPr/>
          </p:nvSpPr>
          <p:spPr>
            <a:xfrm>
              <a:off x="2179892" y="3844972"/>
              <a:ext cx="15751" cy="282381"/>
            </a:xfrm>
            <a:custGeom>
              <a:avLst/>
              <a:gdLst/>
              <a:ahLst/>
              <a:cxnLst/>
              <a:rect l="l" t="t" r="r" b="b"/>
              <a:pathLst>
                <a:path w="1052" h="18860" extrusionOk="0">
                  <a:moveTo>
                    <a:pt x="0" y="0"/>
                  </a:moveTo>
                  <a:lnTo>
                    <a:pt x="0" y="18859"/>
                  </a:lnTo>
                  <a:lnTo>
                    <a:pt x="1052" y="18859"/>
                  </a:lnTo>
                  <a:lnTo>
                    <a:pt x="1052"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91"/>
            <p:cNvSpPr/>
            <p:nvPr/>
          </p:nvSpPr>
          <p:spPr>
            <a:xfrm>
              <a:off x="2250083" y="3844972"/>
              <a:ext cx="70535" cy="282381"/>
            </a:xfrm>
            <a:custGeom>
              <a:avLst/>
              <a:gdLst/>
              <a:ahLst/>
              <a:cxnLst/>
              <a:rect l="l" t="t" r="r" b="b"/>
              <a:pathLst>
                <a:path w="4711" h="18860" extrusionOk="0">
                  <a:moveTo>
                    <a:pt x="1" y="0"/>
                  </a:moveTo>
                  <a:lnTo>
                    <a:pt x="1" y="11732"/>
                  </a:ln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91"/>
            <p:cNvSpPr/>
            <p:nvPr/>
          </p:nvSpPr>
          <p:spPr>
            <a:xfrm>
              <a:off x="2250083"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91"/>
            <p:cNvSpPr/>
            <p:nvPr/>
          </p:nvSpPr>
          <p:spPr>
            <a:xfrm>
              <a:off x="2320604"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91"/>
            <p:cNvSpPr/>
            <p:nvPr/>
          </p:nvSpPr>
          <p:spPr>
            <a:xfrm>
              <a:off x="2390795" y="3844972"/>
              <a:ext cx="70535" cy="282381"/>
            </a:xfrm>
            <a:custGeom>
              <a:avLst/>
              <a:gdLst/>
              <a:ahLst/>
              <a:cxnLst/>
              <a:rect l="l" t="t" r="r" b="b"/>
              <a:pathLst>
                <a:path w="4711" h="18860" extrusionOk="0">
                  <a:moveTo>
                    <a:pt x="1" y="0"/>
                  </a:move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91"/>
            <p:cNvSpPr/>
            <p:nvPr/>
          </p:nvSpPr>
          <p:spPr>
            <a:xfrm>
              <a:off x="2461315" y="3844972"/>
              <a:ext cx="70206" cy="282381"/>
            </a:xfrm>
            <a:custGeom>
              <a:avLst/>
              <a:gdLst/>
              <a:ahLst/>
              <a:cxnLst/>
              <a:rect l="l" t="t" r="r" b="b"/>
              <a:pathLst>
                <a:path w="4689" h="18860" extrusionOk="0">
                  <a:moveTo>
                    <a:pt x="0" y="0"/>
                  </a:moveTo>
                  <a:lnTo>
                    <a:pt x="0" y="11732"/>
                  </a:lnTo>
                  <a:lnTo>
                    <a:pt x="0" y="18859"/>
                  </a:lnTo>
                  <a:lnTo>
                    <a:pt x="4688" y="18859"/>
                  </a:lnTo>
                  <a:lnTo>
                    <a:pt x="4688"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91"/>
            <p:cNvSpPr/>
            <p:nvPr/>
          </p:nvSpPr>
          <p:spPr>
            <a:xfrm>
              <a:off x="2320604"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91"/>
            <p:cNvSpPr/>
            <p:nvPr/>
          </p:nvSpPr>
          <p:spPr>
            <a:xfrm>
              <a:off x="2390795"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91"/>
            <p:cNvSpPr/>
            <p:nvPr/>
          </p:nvSpPr>
          <p:spPr>
            <a:xfrm>
              <a:off x="2461315"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91"/>
            <p:cNvSpPr/>
            <p:nvPr/>
          </p:nvSpPr>
          <p:spPr>
            <a:xfrm>
              <a:off x="2229631"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91"/>
            <p:cNvSpPr/>
            <p:nvPr/>
          </p:nvSpPr>
          <p:spPr>
            <a:xfrm>
              <a:off x="2229631"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91"/>
            <p:cNvSpPr/>
            <p:nvPr/>
          </p:nvSpPr>
          <p:spPr>
            <a:xfrm>
              <a:off x="2370342"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91"/>
            <p:cNvSpPr/>
            <p:nvPr/>
          </p:nvSpPr>
          <p:spPr>
            <a:xfrm>
              <a:off x="2370342"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91"/>
            <p:cNvSpPr/>
            <p:nvPr/>
          </p:nvSpPr>
          <p:spPr>
            <a:xfrm>
              <a:off x="2440533" y="3844972"/>
              <a:ext cx="41249" cy="175672"/>
            </a:xfrm>
            <a:custGeom>
              <a:avLst/>
              <a:gdLst/>
              <a:ahLst/>
              <a:cxnLst/>
              <a:rect l="l" t="t" r="r" b="b"/>
              <a:pathLst>
                <a:path w="2755" h="11733" extrusionOk="0">
                  <a:moveTo>
                    <a:pt x="0" y="0"/>
                  </a:moveTo>
                  <a:lnTo>
                    <a:pt x="0" y="11732"/>
                  </a:lnTo>
                  <a:lnTo>
                    <a:pt x="2755" y="11732"/>
                  </a:lnTo>
                  <a:lnTo>
                    <a:pt x="275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91"/>
            <p:cNvSpPr/>
            <p:nvPr/>
          </p:nvSpPr>
          <p:spPr>
            <a:xfrm>
              <a:off x="2440533" y="3844972"/>
              <a:ext cx="13550" cy="175672"/>
            </a:xfrm>
            <a:custGeom>
              <a:avLst/>
              <a:gdLst/>
              <a:ahLst/>
              <a:cxnLst/>
              <a:rect l="l" t="t" r="r" b="b"/>
              <a:pathLst>
                <a:path w="905" h="11733" extrusionOk="0">
                  <a:moveTo>
                    <a:pt x="0" y="0"/>
                  </a:moveTo>
                  <a:lnTo>
                    <a:pt x="0" y="11732"/>
                  </a:lnTo>
                  <a:lnTo>
                    <a:pt x="905" y="11732"/>
                  </a:lnTo>
                  <a:lnTo>
                    <a:pt x="905"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91"/>
            <p:cNvSpPr/>
            <p:nvPr/>
          </p:nvSpPr>
          <p:spPr>
            <a:xfrm>
              <a:off x="2244738"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91"/>
            <p:cNvSpPr/>
            <p:nvPr/>
          </p:nvSpPr>
          <p:spPr>
            <a:xfrm>
              <a:off x="2315244" y="3844972"/>
              <a:ext cx="10720" cy="282381"/>
            </a:xfrm>
            <a:custGeom>
              <a:avLst/>
              <a:gdLst/>
              <a:ahLst/>
              <a:cxnLst/>
              <a:rect l="l" t="t" r="r" b="b"/>
              <a:pathLst>
                <a:path w="716" h="18860" extrusionOk="0">
                  <a:moveTo>
                    <a:pt x="1" y="0"/>
                  </a:moveTo>
                  <a:lnTo>
                    <a:pt x="1" y="18859"/>
                  </a:lnTo>
                  <a:lnTo>
                    <a:pt x="716" y="18859"/>
                  </a:lnTo>
                  <a:lnTo>
                    <a:pt x="716"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91"/>
            <p:cNvSpPr/>
            <p:nvPr/>
          </p:nvSpPr>
          <p:spPr>
            <a:xfrm>
              <a:off x="2385450"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91"/>
            <p:cNvSpPr/>
            <p:nvPr/>
          </p:nvSpPr>
          <p:spPr>
            <a:xfrm>
              <a:off x="2455955" y="3985684"/>
              <a:ext cx="10720" cy="141670"/>
            </a:xfrm>
            <a:custGeom>
              <a:avLst/>
              <a:gdLst/>
              <a:ahLst/>
              <a:cxnLst/>
              <a:rect l="l" t="t" r="r" b="b"/>
              <a:pathLst>
                <a:path w="716" h="9462" extrusionOk="0">
                  <a:moveTo>
                    <a:pt x="1" y="0"/>
                  </a:moveTo>
                  <a:lnTo>
                    <a:pt x="1"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5" name="Google Shape;10245;p91"/>
          <p:cNvGrpSpPr/>
          <p:nvPr/>
        </p:nvGrpSpPr>
        <p:grpSpPr>
          <a:xfrm>
            <a:off x="3131170" y="3816884"/>
            <a:ext cx="220051" cy="338169"/>
            <a:chOff x="3131170" y="3816884"/>
            <a:chExt cx="220051" cy="338169"/>
          </a:xfrm>
        </p:grpSpPr>
        <p:sp>
          <p:nvSpPr>
            <p:cNvPr id="10246" name="Google Shape;10246;p91"/>
            <p:cNvSpPr/>
            <p:nvPr/>
          </p:nvSpPr>
          <p:spPr>
            <a:xfrm>
              <a:off x="3131170" y="3816884"/>
              <a:ext cx="220051" cy="258530"/>
            </a:xfrm>
            <a:custGeom>
              <a:avLst/>
              <a:gdLst/>
              <a:ahLst/>
              <a:cxnLst/>
              <a:rect l="l" t="t" r="r" b="b"/>
              <a:pathLst>
                <a:path w="14697"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91"/>
            <p:cNvSpPr/>
            <p:nvPr/>
          </p:nvSpPr>
          <p:spPr>
            <a:xfrm>
              <a:off x="3131170" y="3816884"/>
              <a:ext cx="118373" cy="258530"/>
            </a:xfrm>
            <a:custGeom>
              <a:avLst/>
              <a:gdLst/>
              <a:ahLst/>
              <a:cxnLst/>
              <a:rect l="l" t="t" r="r" b="b"/>
              <a:pathLst>
                <a:path w="7906"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91"/>
            <p:cNvSpPr/>
            <p:nvPr/>
          </p:nvSpPr>
          <p:spPr>
            <a:xfrm>
              <a:off x="3235049" y="3816884"/>
              <a:ext cx="12292" cy="179041"/>
            </a:xfrm>
            <a:custGeom>
              <a:avLst/>
              <a:gdLst/>
              <a:ahLst/>
              <a:cxnLst/>
              <a:rect l="l" t="t" r="r" b="b"/>
              <a:pathLst>
                <a:path w="821" h="11958" extrusionOk="0">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91"/>
            <p:cNvSpPr/>
            <p:nvPr/>
          </p:nvSpPr>
          <p:spPr>
            <a:xfrm>
              <a:off x="3212396" y="3974350"/>
              <a:ext cx="57929" cy="30858"/>
            </a:xfrm>
            <a:custGeom>
              <a:avLst/>
              <a:gdLst/>
              <a:ahLst/>
              <a:cxnLst/>
              <a:rect l="l" t="t" r="r" b="b"/>
              <a:pathLst>
                <a:path w="3869" h="2061" extrusionOk="0">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91"/>
            <p:cNvSpPr/>
            <p:nvPr/>
          </p:nvSpPr>
          <p:spPr>
            <a:xfrm>
              <a:off x="3213339" y="3981597"/>
              <a:ext cx="56042" cy="23612"/>
            </a:xfrm>
            <a:custGeom>
              <a:avLst/>
              <a:gdLst/>
              <a:ahLst/>
              <a:cxnLst/>
              <a:rect l="l" t="t" r="r" b="b"/>
              <a:pathLst>
                <a:path w="3743" h="1577" extrusionOk="0">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91"/>
            <p:cNvSpPr/>
            <p:nvPr/>
          </p:nvSpPr>
          <p:spPr>
            <a:xfrm>
              <a:off x="3199804" y="4118834"/>
              <a:ext cx="83112" cy="36218"/>
            </a:xfrm>
            <a:custGeom>
              <a:avLst/>
              <a:gdLst/>
              <a:ahLst/>
              <a:cxnLst/>
              <a:rect l="l" t="t" r="r" b="b"/>
              <a:pathLst>
                <a:path w="5551" h="2419" extrusionOk="0">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91"/>
            <p:cNvSpPr/>
            <p:nvPr/>
          </p:nvSpPr>
          <p:spPr>
            <a:xfrm>
              <a:off x="3199804" y="4118834"/>
              <a:ext cx="25199" cy="36218"/>
            </a:xfrm>
            <a:custGeom>
              <a:avLst/>
              <a:gdLst/>
              <a:ahLst/>
              <a:cxnLst/>
              <a:rect l="l" t="t" r="r" b="b"/>
              <a:pathLst>
                <a:path w="1683" h="2419" extrusionOk="0">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91"/>
            <p:cNvSpPr/>
            <p:nvPr/>
          </p:nvSpPr>
          <p:spPr>
            <a:xfrm>
              <a:off x="3176192" y="4074770"/>
              <a:ext cx="130021" cy="44708"/>
            </a:xfrm>
            <a:custGeom>
              <a:avLst/>
              <a:gdLst/>
              <a:ahLst/>
              <a:cxnLst/>
              <a:rect l="l" t="t" r="r" b="b"/>
              <a:pathLst>
                <a:path w="8684" h="2986" extrusionOk="0">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91"/>
            <p:cNvSpPr/>
            <p:nvPr/>
          </p:nvSpPr>
          <p:spPr>
            <a:xfrm>
              <a:off x="3176192" y="4093336"/>
              <a:ext cx="130021" cy="26142"/>
            </a:xfrm>
            <a:custGeom>
              <a:avLst/>
              <a:gdLst/>
              <a:ahLst/>
              <a:cxnLst/>
              <a:rect l="l" t="t" r="r" b="b"/>
              <a:pathLst>
                <a:path w="8684" h="1746" extrusionOk="0">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5" name="Google Shape;10255;p91"/>
          <p:cNvGrpSpPr/>
          <p:nvPr/>
        </p:nvGrpSpPr>
        <p:grpSpPr>
          <a:xfrm>
            <a:off x="903502" y="3359564"/>
            <a:ext cx="247990" cy="333393"/>
            <a:chOff x="903502" y="3359564"/>
            <a:chExt cx="247990" cy="333393"/>
          </a:xfrm>
        </p:grpSpPr>
        <p:sp>
          <p:nvSpPr>
            <p:cNvPr id="10256" name="Google Shape;10256;p91"/>
            <p:cNvSpPr/>
            <p:nvPr/>
          </p:nvSpPr>
          <p:spPr>
            <a:xfrm>
              <a:off x="903502" y="3364610"/>
              <a:ext cx="247930" cy="328347"/>
            </a:xfrm>
            <a:custGeom>
              <a:avLst/>
              <a:gdLst/>
              <a:ahLst/>
              <a:cxnLst/>
              <a:rect l="l" t="t" r="r" b="b"/>
              <a:pathLst>
                <a:path w="16559" h="21930" extrusionOk="0">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91"/>
            <p:cNvSpPr/>
            <p:nvPr/>
          </p:nvSpPr>
          <p:spPr>
            <a:xfrm>
              <a:off x="1032175" y="3364610"/>
              <a:ext cx="119316" cy="328347"/>
            </a:xfrm>
            <a:custGeom>
              <a:avLst/>
              <a:gdLst/>
              <a:ahLst/>
              <a:cxnLst/>
              <a:rect l="l" t="t" r="r" b="b"/>
              <a:pathLst>
                <a:path w="7969" h="21930" extrusionOk="0">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91"/>
            <p:cNvSpPr/>
            <p:nvPr/>
          </p:nvSpPr>
          <p:spPr>
            <a:xfrm>
              <a:off x="953480" y="3587460"/>
              <a:ext cx="147958" cy="77782"/>
            </a:xfrm>
            <a:custGeom>
              <a:avLst/>
              <a:gdLst/>
              <a:ahLst/>
              <a:cxnLst/>
              <a:rect l="l" t="t" r="r" b="b"/>
              <a:pathLst>
                <a:path w="9882" h="5195" extrusionOk="0">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91"/>
            <p:cNvSpPr/>
            <p:nvPr/>
          </p:nvSpPr>
          <p:spPr>
            <a:xfrm>
              <a:off x="1013295" y="3587490"/>
              <a:ext cx="88473" cy="77752"/>
            </a:xfrm>
            <a:custGeom>
              <a:avLst/>
              <a:gdLst/>
              <a:ahLst/>
              <a:cxnLst/>
              <a:rect l="l" t="t" r="r" b="b"/>
              <a:pathLst>
                <a:path w="5909" h="5193" extrusionOk="0">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91"/>
            <p:cNvSpPr/>
            <p:nvPr/>
          </p:nvSpPr>
          <p:spPr>
            <a:xfrm>
              <a:off x="1048226" y="3630282"/>
              <a:ext cx="19854" cy="17323"/>
            </a:xfrm>
            <a:custGeom>
              <a:avLst/>
              <a:gdLst/>
              <a:ahLst/>
              <a:cxnLst/>
              <a:rect l="l" t="t" r="r" b="b"/>
              <a:pathLst>
                <a:path w="1326" h="1157" extrusionOk="0">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91"/>
            <p:cNvSpPr/>
            <p:nvPr/>
          </p:nvSpPr>
          <p:spPr>
            <a:xfrm>
              <a:off x="1056101" y="3630282"/>
              <a:ext cx="12682" cy="17173"/>
            </a:xfrm>
            <a:custGeom>
              <a:avLst/>
              <a:gdLst/>
              <a:ahLst/>
              <a:cxnLst/>
              <a:rect l="l" t="t" r="r" b="b"/>
              <a:pathLst>
                <a:path w="847" h="1147" extrusionOk="0">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91"/>
            <p:cNvSpPr/>
            <p:nvPr/>
          </p:nvSpPr>
          <p:spPr>
            <a:xfrm>
              <a:off x="981493" y="3635013"/>
              <a:ext cx="19854" cy="16994"/>
            </a:xfrm>
            <a:custGeom>
              <a:avLst/>
              <a:gdLst/>
              <a:ahLst/>
              <a:cxnLst/>
              <a:rect l="l" t="t" r="r" b="b"/>
              <a:pathLst>
                <a:path w="1326" h="1135" extrusionOk="0">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91"/>
            <p:cNvSpPr/>
            <p:nvPr/>
          </p:nvSpPr>
          <p:spPr>
            <a:xfrm>
              <a:off x="989369" y="3635013"/>
              <a:ext cx="12682" cy="16844"/>
            </a:xfrm>
            <a:custGeom>
              <a:avLst/>
              <a:gdLst/>
              <a:ahLst/>
              <a:cxnLst/>
              <a:rect l="l" t="t" r="r" b="b"/>
              <a:pathLst>
                <a:path w="847" h="1125" extrusionOk="0">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91"/>
            <p:cNvSpPr/>
            <p:nvPr/>
          </p:nvSpPr>
          <p:spPr>
            <a:xfrm>
              <a:off x="1008249" y="3606041"/>
              <a:ext cx="24255" cy="20602"/>
            </a:xfrm>
            <a:custGeom>
              <a:avLst/>
              <a:gdLst/>
              <a:ahLst/>
              <a:cxnLst/>
              <a:rect l="l" t="t" r="r" b="b"/>
              <a:pathLst>
                <a:path w="1620" h="1376" extrusionOk="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91"/>
            <p:cNvSpPr/>
            <p:nvPr/>
          </p:nvSpPr>
          <p:spPr>
            <a:xfrm>
              <a:off x="1018011" y="3606041"/>
              <a:ext cx="14179" cy="20662"/>
            </a:xfrm>
            <a:custGeom>
              <a:avLst/>
              <a:gdLst/>
              <a:ahLst/>
              <a:cxnLst/>
              <a:rect l="l" t="t" r="r" b="b"/>
              <a:pathLst>
                <a:path w="947" h="1380" extrusionOk="0">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91"/>
            <p:cNvSpPr/>
            <p:nvPr/>
          </p:nvSpPr>
          <p:spPr>
            <a:xfrm>
              <a:off x="995657" y="3550329"/>
              <a:ext cx="24255" cy="20602"/>
            </a:xfrm>
            <a:custGeom>
              <a:avLst/>
              <a:gdLst/>
              <a:ahLst/>
              <a:cxnLst/>
              <a:rect l="l" t="t" r="r" b="b"/>
              <a:pathLst>
                <a:path w="1620" h="1376" extrusionOk="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91"/>
            <p:cNvSpPr/>
            <p:nvPr/>
          </p:nvSpPr>
          <p:spPr>
            <a:xfrm>
              <a:off x="1004790" y="3550329"/>
              <a:ext cx="15751" cy="20363"/>
            </a:xfrm>
            <a:custGeom>
              <a:avLst/>
              <a:gdLst/>
              <a:ahLst/>
              <a:cxnLst/>
              <a:rect l="l" t="t" r="r" b="b"/>
              <a:pathLst>
                <a:path w="1052" h="1360" extrusionOk="0">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91"/>
            <p:cNvSpPr/>
            <p:nvPr/>
          </p:nvSpPr>
          <p:spPr>
            <a:xfrm>
              <a:off x="1026830" y="3523558"/>
              <a:ext cx="23941" cy="20437"/>
            </a:xfrm>
            <a:custGeom>
              <a:avLst/>
              <a:gdLst/>
              <a:ahLst/>
              <a:cxnLst/>
              <a:rect l="l" t="t" r="r" b="b"/>
              <a:pathLst>
                <a:path w="1599" h="1365" extrusionOk="0">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91"/>
            <p:cNvSpPr/>
            <p:nvPr/>
          </p:nvSpPr>
          <p:spPr>
            <a:xfrm>
              <a:off x="1035948" y="3523258"/>
              <a:ext cx="15766" cy="20677"/>
            </a:xfrm>
            <a:custGeom>
              <a:avLst/>
              <a:gdLst/>
              <a:ahLst/>
              <a:cxnLst/>
              <a:rect l="l" t="t" r="r" b="b"/>
              <a:pathLst>
                <a:path w="1053" h="1381" extrusionOk="0">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91"/>
            <p:cNvSpPr/>
            <p:nvPr/>
          </p:nvSpPr>
          <p:spPr>
            <a:xfrm>
              <a:off x="1012666" y="3484854"/>
              <a:ext cx="19839" cy="17144"/>
            </a:xfrm>
            <a:custGeom>
              <a:avLst/>
              <a:gdLst/>
              <a:ahLst/>
              <a:cxnLst/>
              <a:rect l="l" t="t" r="r" b="b"/>
              <a:pathLst>
                <a:path w="1325" h="1145" extrusionOk="0">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91"/>
            <p:cNvSpPr/>
            <p:nvPr/>
          </p:nvSpPr>
          <p:spPr>
            <a:xfrm>
              <a:off x="1020527" y="3484854"/>
              <a:ext cx="12622" cy="16934"/>
            </a:xfrm>
            <a:custGeom>
              <a:avLst/>
              <a:gdLst/>
              <a:ahLst/>
              <a:cxnLst/>
              <a:rect l="l" t="t" r="r" b="b"/>
              <a:pathLst>
                <a:path w="843" h="1131" extrusionOk="0">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91"/>
            <p:cNvSpPr/>
            <p:nvPr/>
          </p:nvSpPr>
          <p:spPr>
            <a:xfrm>
              <a:off x="918534" y="3642559"/>
              <a:ext cx="24884" cy="10091"/>
            </a:xfrm>
            <a:custGeom>
              <a:avLst/>
              <a:gdLst/>
              <a:ahLst/>
              <a:cxnLst/>
              <a:rect l="l" t="t" r="r" b="b"/>
              <a:pathLst>
                <a:path w="1662" h="674" extrusionOk="0">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91"/>
            <p:cNvSpPr/>
            <p:nvPr/>
          </p:nvSpPr>
          <p:spPr>
            <a:xfrm>
              <a:off x="933342" y="3615175"/>
              <a:ext cx="24555" cy="10091"/>
            </a:xfrm>
            <a:custGeom>
              <a:avLst/>
              <a:gdLst/>
              <a:ahLst/>
              <a:cxnLst/>
              <a:rect l="l" t="t" r="r" b="b"/>
              <a:pathLst>
                <a:path w="1640" h="674" extrusionOk="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91"/>
            <p:cNvSpPr/>
            <p:nvPr/>
          </p:nvSpPr>
          <p:spPr>
            <a:xfrm>
              <a:off x="947820" y="3587790"/>
              <a:ext cx="24884" cy="10091"/>
            </a:xfrm>
            <a:custGeom>
              <a:avLst/>
              <a:gdLst/>
              <a:ahLst/>
              <a:cxnLst/>
              <a:rect l="l" t="t" r="r" b="b"/>
              <a:pathLst>
                <a:path w="1662" h="674" extrusionOk="0">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91"/>
            <p:cNvSpPr/>
            <p:nvPr/>
          </p:nvSpPr>
          <p:spPr>
            <a:xfrm>
              <a:off x="962299" y="3560405"/>
              <a:ext cx="24884" cy="10406"/>
            </a:xfrm>
            <a:custGeom>
              <a:avLst/>
              <a:gdLst/>
              <a:ahLst/>
              <a:cxnLst/>
              <a:rect l="l" t="t" r="r" b="b"/>
              <a:pathLst>
                <a:path w="1662" h="695" extrusionOk="0">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91"/>
            <p:cNvSpPr/>
            <p:nvPr/>
          </p:nvSpPr>
          <p:spPr>
            <a:xfrm>
              <a:off x="984637" y="3359564"/>
              <a:ext cx="85957" cy="26456"/>
            </a:xfrm>
            <a:custGeom>
              <a:avLst/>
              <a:gdLst/>
              <a:ahLst/>
              <a:cxnLst/>
              <a:rect l="l" t="t" r="r" b="b"/>
              <a:pathLst>
                <a:path w="5741" h="1767" extrusionOk="0">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91"/>
            <p:cNvSpPr/>
            <p:nvPr/>
          </p:nvSpPr>
          <p:spPr>
            <a:xfrm>
              <a:off x="1037535" y="3359564"/>
              <a:ext cx="33059" cy="26456"/>
            </a:xfrm>
            <a:custGeom>
              <a:avLst/>
              <a:gdLst/>
              <a:ahLst/>
              <a:cxnLst/>
              <a:rect l="l" t="t" r="r" b="b"/>
              <a:pathLst>
                <a:path w="2208" h="1767" extrusionOk="0">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8" name="Google Shape;10278;p91"/>
          <p:cNvGrpSpPr/>
          <p:nvPr/>
        </p:nvGrpSpPr>
        <p:grpSpPr>
          <a:xfrm>
            <a:off x="2616191" y="2890461"/>
            <a:ext cx="365793" cy="361152"/>
            <a:chOff x="2616191" y="2890461"/>
            <a:chExt cx="365793" cy="361152"/>
          </a:xfrm>
        </p:grpSpPr>
        <p:sp>
          <p:nvSpPr>
            <p:cNvPr id="10279" name="Google Shape;10279;p91"/>
            <p:cNvSpPr/>
            <p:nvPr/>
          </p:nvSpPr>
          <p:spPr>
            <a:xfrm>
              <a:off x="2616191" y="3225545"/>
              <a:ext cx="30604" cy="26067"/>
            </a:xfrm>
            <a:custGeom>
              <a:avLst/>
              <a:gdLst/>
              <a:ahLst/>
              <a:cxnLst/>
              <a:rect l="l" t="t" r="r" b="b"/>
              <a:pathLst>
                <a:path w="2044" h="1741" extrusionOk="0">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91"/>
            <p:cNvSpPr/>
            <p:nvPr/>
          </p:nvSpPr>
          <p:spPr>
            <a:xfrm>
              <a:off x="2627196" y="3189506"/>
              <a:ext cx="53527" cy="51326"/>
            </a:xfrm>
            <a:custGeom>
              <a:avLst/>
              <a:gdLst/>
              <a:ahLst/>
              <a:cxnLst/>
              <a:rect l="l" t="t" r="r" b="b"/>
              <a:pathLst>
                <a:path w="3575" h="3428" extrusionOk="0">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91"/>
            <p:cNvSpPr/>
            <p:nvPr/>
          </p:nvSpPr>
          <p:spPr>
            <a:xfrm>
              <a:off x="2631298" y="3201544"/>
              <a:ext cx="49424" cy="39288"/>
            </a:xfrm>
            <a:custGeom>
              <a:avLst/>
              <a:gdLst/>
              <a:ahLst/>
              <a:cxnLst/>
              <a:rect l="l" t="t" r="r" b="b"/>
              <a:pathLst>
                <a:path w="3301" h="2624" extrusionOk="0">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91"/>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91"/>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91"/>
            <p:cNvSpPr/>
            <p:nvPr/>
          </p:nvSpPr>
          <p:spPr>
            <a:xfrm>
              <a:off x="2663085" y="2897153"/>
              <a:ext cx="318899" cy="327314"/>
            </a:xfrm>
            <a:custGeom>
              <a:avLst/>
              <a:gdLst/>
              <a:ahLst/>
              <a:cxnLst/>
              <a:rect l="l" t="t" r="r" b="b"/>
              <a:pathLst>
                <a:path w="21299" h="21861" extrusionOk="0">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91"/>
            <p:cNvSpPr/>
            <p:nvPr/>
          </p:nvSpPr>
          <p:spPr>
            <a:xfrm>
              <a:off x="2643576" y="3148033"/>
              <a:ext cx="78082" cy="76435"/>
            </a:xfrm>
            <a:custGeom>
              <a:avLst/>
              <a:gdLst/>
              <a:ahLst/>
              <a:cxnLst/>
              <a:rect l="l" t="t" r="r" b="b"/>
              <a:pathLst>
                <a:path w="5215" h="5105" extrusionOk="0">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91"/>
            <p:cNvSpPr/>
            <p:nvPr/>
          </p:nvSpPr>
          <p:spPr>
            <a:xfrm>
              <a:off x="2815759" y="2931141"/>
              <a:ext cx="122774" cy="122789"/>
            </a:xfrm>
            <a:custGeom>
              <a:avLst/>
              <a:gdLst/>
              <a:ahLst/>
              <a:cxnLst/>
              <a:rect l="l" t="t" r="r" b="b"/>
              <a:pathLst>
                <a:path w="8200" h="8201" extrusionOk="0">
                  <a:moveTo>
                    <a:pt x="4962" y="1"/>
                  </a:moveTo>
                  <a:lnTo>
                    <a:pt x="0" y="4962"/>
                  </a:lnTo>
                  <a:lnTo>
                    <a:pt x="3238" y="8200"/>
                  </a:lnTo>
                  <a:lnTo>
                    <a:pt x="8200" y="3238"/>
                  </a:lnTo>
                  <a:lnTo>
                    <a:pt x="4962"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91"/>
            <p:cNvSpPr/>
            <p:nvPr/>
          </p:nvSpPr>
          <p:spPr>
            <a:xfrm>
              <a:off x="2663085" y="3185179"/>
              <a:ext cx="58572" cy="39288"/>
            </a:xfrm>
            <a:custGeom>
              <a:avLst/>
              <a:gdLst/>
              <a:ahLst/>
              <a:cxnLst/>
              <a:rect l="l" t="t" r="r" b="b"/>
              <a:pathLst>
                <a:path w="3912" h="2624" extrusionOk="0">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91"/>
            <p:cNvSpPr/>
            <p:nvPr/>
          </p:nvSpPr>
          <p:spPr>
            <a:xfrm>
              <a:off x="2852906" y="2968288"/>
              <a:ext cx="85628" cy="85643"/>
            </a:xfrm>
            <a:custGeom>
              <a:avLst/>
              <a:gdLst/>
              <a:ahLst/>
              <a:cxnLst/>
              <a:rect l="l" t="t" r="r" b="b"/>
              <a:pathLst>
                <a:path w="5719" h="5720" extrusionOk="0">
                  <a:moveTo>
                    <a:pt x="4962" y="1"/>
                  </a:moveTo>
                  <a:lnTo>
                    <a:pt x="0" y="4962"/>
                  </a:lnTo>
                  <a:lnTo>
                    <a:pt x="757" y="5719"/>
                  </a:lnTo>
                  <a:lnTo>
                    <a:pt x="5719" y="757"/>
                  </a:lnTo>
                  <a:lnTo>
                    <a:pt x="4962"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91"/>
            <p:cNvSpPr/>
            <p:nvPr/>
          </p:nvSpPr>
          <p:spPr>
            <a:xfrm>
              <a:off x="2874302" y="2921783"/>
              <a:ext cx="82813" cy="146311"/>
            </a:xfrm>
            <a:custGeom>
              <a:avLst/>
              <a:gdLst/>
              <a:ahLst/>
              <a:cxnLst/>
              <a:rect l="l" t="t" r="r" b="b"/>
              <a:pathLst>
                <a:path w="5531" h="9772" extrusionOk="0">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0" name="Google Shape;10290;p91"/>
          <p:cNvGrpSpPr/>
          <p:nvPr/>
        </p:nvGrpSpPr>
        <p:grpSpPr>
          <a:xfrm>
            <a:off x="3049959" y="1945861"/>
            <a:ext cx="402940" cy="388536"/>
            <a:chOff x="3049959" y="1945861"/>
            <a:chExt cx="402940" cy="388536"/>
          </a:xfrm>
        </p:grpSpPr>
        <p:sp>
          <p:nvSpPr>
            <p:cNvPr id="10291" name="Google Shape;10291;p91"/>
            <p:cNvSpPr/>
            <p:nvPr/>
          </p:nvSpPr>
          <p:spPr>
            <a:xfrm>
              <a:off x="3049959" y="1993398"/>
              <a:ext cx="355402" cy="340999"/>
            </a:xfrm>
            <a:custGeom>
              <a:avLst/>
              <a:gdLst/>
              <a:ahLst/>
              <a:cxnLst/>
              <a:rect l="l" t="t" r="r" b="b"/>
              <a:pathLst>
                <a:path w="23737" h="22775" extrusionOk="0">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91"/>
            <p:cNvSpPr/>
            <p:nvPr/>
          </p:nvSpPr>
          <p:spPr>
            <a:xfrm>
              <a:off x="3093080" y="2196350"/>
              <a:ext cx="12607" cy="11184"/>
            </a:xfrm>
            <a:custGeom>
              <a:avLst/>
              <a:gdLst/>
              <a:ahLst/>
              <a:cxnLst/>
              <a:rect l="l" t="t" r="r" b="b"/>
              <a:pathLst>
                <a:path w="842" h="747" extrusionOk="0">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91"/>
            <p:cNvSpPr/>
            <p:nvPr/>
          </p:nvSpPr>
          <p:spPr>
            <a:xfrm>
              <a:off x="3093080" y="2164564"/>
              <a:ext cx="12607" cy="11184"/>
            </a:xfrm>
            <a:custGeom>
              <a:avLst/>
              <a:gdLst/>
              <a:ahLst/>
              <a:cxnLst/>
              <a:rect l="l" t="t" r="r" b="b"/>
              <a:pathLst>
                <a:path w="842" h="747" extrusionOk="0">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91"/>
            <p:cNvSpPr/>
            <p:nvPr/>
          </p:nvSpPr>
          <p:spPr>
            <a:xfrm>
              <a:off x="3336413" y="2211458"/>
              <a:ext cx="12292" cy="11514"/>
            </a:xfrm>
            <a:custGeom>
              <a:avLst/>
              <a:gdLst/>
              <a:ahLst/>
              <a:cxnLst/>
              <a:rect l="l" t="t" r="r" b="b"/>
              <a:pathLst>
                <a:path w="821" h="769" extrusionOk="0">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91"/>
            <p:cNvSpPr/>
            <p:nvPr/>
          </p:nvSpPr>
          <p:spPr>
            <a:xfrm>
              <a:off x="3196330" y="1945861"/>
              <a:ext cx="116172" cy="116486"/>
            </a:xfrm>
            <a:custGeom>
              <a:avLst/>
              <a:gdLst/>
              <a:ahLst/>
              <a:cxnLst/>
              <a:rect l="l" t="t" r="r" b="b"/>
              <a:pathLst>
                <a:path w="7759" h="7780" extrusionOk="0">
                  <a:moveTo>
                    <a:pt x="3176" y="0"/>
                  </a:moveTo>
                  <a:lnTo>
                    <a:pt x="1" y="3175"/>
                  </a:lnTo>
                  <a:lnTo>
                    <a:pt x="4584" y="7779"/>
                  </a:lnTo>
                  <a:lnTo>
                    <a:pt x="7759" y="4584"/>
                  </a:lnTo>
                  <a:lnTo>
                    <a:pt x="3176"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91"/>
            <p:cNvSpPr/>
            <p:nvPr/>
          </p:nvSpPr>
          <p:spPr>
            <a:xfrm>
              <a:off x="3336413" y="2085943"/>
              <a:ext cx="116486" cy="116486"/>
            </a:xfrm>
            <a:custGeom>
              <a:avLst/>
              <a:gdLst/>
              <a:ahLst/>
              <a:cxnLst/>
              <a:rect l="l" t="t" r="r" b="b"/>
              <a:pathLst>
                <a:path w="7780" h="7780" extrusionOk="0">
                  <a:moveTo>
                    <a:pt x="3175" y="0"/>
                  </a:moveTo>
                  <a:lnTo>
                    <a:pt x="1" y="3196"/>
                  </a:lnTo>
                  <a:lnTo>
                    <a:pt x="4605" y="7779"/>
                  </a:lnTo>
                  <a:lnTo>
                    <a:pt x="7780" y="4605"/>
                  </a:lnTo>
                  <a:lnTo>
                    <a:pt x="317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7" name="Google Shape;10297;p91"/>
          <p:cNvGrpSpPr/>
          <p:nvPr/>
        </p:nvGrpSpPr>
        <p:grpSpPr>
          <a:xfrm>
            <a:off x="2483025" y="4268679"/>
            <a:ext cx="202428" cy="349114"/>
            <a:chOff x="2483025" y="4268679"/>
            <a:chExt cx="202428" cy="349114"/>
          </a:xfrm>
        </p:grpSpPr>
        <p:sp>
          <p:nvSpPr>
            <p:cNvPr id="10298" name="Google Shape;10298;p91"/>
            <p:cNvSpPr/>
            <p:nvPr/>
          </p:nvSpPr>
          <p:spPr>
            <a:xfrm>
              <a:off x="2497818" y="4274339"/>
              <a:ext cx="172528" cy="337780"/>
            </a:xfrm>
            <a:custGeom>
              <a:avLst/>
              <a:gdLst/>
              <a:ahLst/>
              <a:cxnLst/>
              <a:rect l="l" t="t" r="r" b="b"/>
              <a:pathLst>
                <a:path w="11523" h="22560" extrusionOk="0">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91"/>
            <p:cNvSpPr/>
            <p:nvPr/>
          </p:nvSpPr>
          <p:spPr>
            <a:xfrm>
              <a:off x="2599811" y="4274339"/>
              <a:ext cx="76195" cy="337780"/>
            </a:xfrm>
            <a:custGeom>
              <a:avLst/>
              <a:gdLst/>
              <a:ahLst/>
              <a:cxnLst/>
              <a:rect l="l" t="t" r="r" b="b"/>
              <a:pathLst>
                <a:path w="5089" h="22560" extrusionOk="0">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91"/>
            <p:cNvSpPr/>
            <p:nvPr/>
          </p:nvSpPr>
          <p:spPr>
            <a:xfrm>
              <a:off x="2492159" y="4274339"/>
              <a:ext cx="76195" cy="337780"/>
            </a:xfrm>
            <a:custGeom>
              <a:avLst/>
              <a:gdLst/>
              <a:ahLst/>
              <a:cxnLst/>
              <a:rect l="l" t="t" r="r" b="b"/>
              <a:pathLst>
                <a:path w="5089" h="22560" extrusionOk="0">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91"/>
            <p:cNvSpPr/>
            <p:nvPr/>
          </p:nvSpPr>
          <p:spPr>
            <a:xfrm>
              <a:off x="2483025" y="4606444"/>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91"/>
            <p:cNvSpPr/>
            <p:nvPr/>
          </p:nvSpPr>
          <p:spPr>
            <a:xfrm>
              <a:off x="2483025" y="4268679"/>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91"/>
            <p:cNvSpPr/>
            <p:nvPr/>
          </p:nvSpPr>
          <p:spPr>
            <a:xfrm>
              <a:off x="2520487" y="4378847"/>
              <a:ext cx="127506" cy="210933"/>
            </a:xfrm>
            <a:custGeom>
              <a:avLst/>
              <a:gdLst/>
              <a:ahLst/>
              <a:cxnLst/>
              <a:rect l="l" t="t" r="r" b="b"/>
              <a:pathLst>
                <a:path w="8516" h="14088" extrusionOk="0">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4" name="Google Shape;10304;p91"/>
          <p:cNvGrpSpPr/>
          <p:nvPr/>
        </p:nvGrpSpPr>
        <p:grpSpPr>
          <a:xfrm>
            <a:off x="862507" y="2885984"/>
            <a:ext cx="329590" cy="365000"/>
            <a:chOff x="862507" y="2885984"/>
            <a:chExt cx="329590" cy="365000"/>
          </a:xfrm>
        </p:grpSpPr>
        <p:sp>
          <p:nvSpPr>
            <p:cNvPr id="10305" name="Google Shape;10305;p91"/>
            <p:cNvSpPr/>
            <p:nvPr/>
          </p:nvSpPr>
          <p:spPr>
            <a:xfrm>
              <a:off x="862821" y="2975834"/>
              <a:ext cx="313854" cy="275150"/>
            </a:xfrm>
            <a:custGeom>
              <a:avLst/>
              <a:gdLst/>
              <a:ahLst/>
              <a:cxnLst/>
              <a:rect l="l" t="t" r="r" b="b"/>
              <a:pathLst>
                <a:path w="20962" h="18377" extrusionOk="0">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91"/>
            <p:cNvSpPr/>
            <p:nvPr/>
          </p:nvSpPr>
          <p:spPr>
            <a:xfrm>
              <a:off x="862507" y="2975819"/>
              <a:ext cx="250894" cy="275165"/>
            </a:xfrm>
            <a:custGeom>
              <a:avLst/>
              <a:gdLst/>
              <a:ahLst/>
              <a:cxnLst/>
              <a:rect l="l" t="t" r="r" b="b"/>
              <a:pathLst>
                <a:path w="16757" h="18378" extrusionOk="0">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91"/>
            <p:cNvSpPr/>
            <p:nvPr/>
          </p:nvSpPr>
          <p:spPr>
            <a:xfrm>
              <a:off x="1034691" y="2885984"/>
              <a:ext cx="157406" cy="87050"/>
            </a:xfrm>
            <a:custGeom>
              <a:avLst/>
              <a:gdLst/>
              <a:ahLst/>
              <a:cxnLst/>
              <a:rect l="l" t="t" r="r" b="b"/>
              <a:pathLst>
                <a:path w="10513" h="5814" extrusionOk="0">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91"/>
            <p:cNvSpPr/>
            <p:nvPr/>
          </p:nvSpPr>
          <p:spPr>
            <a:xfrm>
              <a:off x="1034691" y="2885984"/>
              <a:ext cx="157406" cy="58707"/>
            </a:xfrm>
            <a:custGeom>
              <a:avLst/>
              <a:gdLst/>
              <a:ahLst/>
              <a:cxnLst/>
              <a:rect l="l" t="t" r="r" b="b"/>
              <a:pathLst>
                <a:path w="10513" h="3921" extrusionOk="0">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91"/>
            <p:cNvSpPr/>
            <p:nvPr/>
          </p:nvSpPr>
          <p:spPr>
            <a:xfrm>
              <a:off x="1103639" y="3030843"/>
              <a:ext cx="44393" cy="63139"/>
            </a:xfrm>
            <a:custGeom>
              <a:avLst/>
              <a:gdLst/>
              <a:ahLst/>
              <a:cxnLst/>
              <a:rect l="l" t="t" r="r" b="b"/>
              <a:pathLst>
                <a:path w="2965" h="4217" extrusionOk="0">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91"/>
            <p:cNvSpPr/>
            <p:nvPr/>
          </p:nvSpPr>
          <p:spPr>
            <a:xfrm>
              <a:off x="986853" y="3004491"/>
              <a:ext cx="65804" cy="14808"/>
            </a:xfrm>
            <a:custGeom>
              <a:avLst/>
              <a:gdLst/>
              <a:ahLst/>
              <a:cxnLst/>
              <a:rect l="l" t="t" r="r" b="b"/>
              <a:pathLst>
                <a:path w="4395" h="989" extrusionOk="0">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91"/>
            <p:cNvSpPr/>
            <p:nvPr/>
          </p:nvSpPr>
          <p:spPr>
            <a:xfrm>
              <a:off x="991330" y="2933641"/>
              <a:ext cx="56356" cy="85972"/>
            </a:xfrm>
            <a:custGeom>
              <a:avLst/>
              <a:gdLst/>
              <a:ahLst/>
              <a:cxnLst/>
              <a:rect l="l" t="t" r="r" b="b"/>
              <a:pathLst>
                <a:path w="3764" h="5742" extrusionOk="0">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2" name="Google Shape;10312;p91"/>
          <p:cNvGrpSpPr/>
          <p:nvPr/>
        </p:nvGrpSpPr>
        <p:grpSpPr>
          <a:xfrm>
            <a:off x="3082075" y="2871805"/>
            <a:ext cx="318884" cy="379807"/>
            <a:chOff x="3082075" y="2871805"/>
            <a:chExt cx="318884" cy="379807"/>
          </a:xfrm>
        </p:grpSpPr>
        <p:sp>
          <p:nvSpPr>
            <p:cNvPr id="10313" name="Google Shape;10313;p91"/>
            <p:cNvSpPr/>
            <p:nvPr/>
          </p:nvSpPr>
          <p:spPr>
            <a:xfrm>
              <a:off x="3105357" y="2915584"/>
              <a:ext cx="248708" cy="281887"/>
            </a:xfrm>
            <a:custGeom>
              <a:avLst/>
              <a:gdLst/>
              <a:ahLst/>
              <a:cxnLst/>
              <a:rect l="l" t="t" r="r" b="b"/>
              <a:pathLst>
                <a:path w="16611" h="18827" extrusionOk="0">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91"/>
            <p:cNvSpPr/>
            <p:nvPr/>
          </p:nvSpPr>
          <p:spPr>
            <a:xfrm>
              <a:off x="3210180" y="2990956"/>
              <a:ext cx="62974" cy="68005"/>
            </a:xfrm>
            <a:custGeom>
              <a:avLst/>
              <a:gdLst/>
              <a:ahLst/>
              <a:cxnLst/>
              <a:rect l="l" t="t" r="r" b="b"/>
              <a:pathLst>
                <a:path w="4206" h="4542" extrusionOk="0">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91"/>
            <p:cNvSpPr/>
            <p:nvPr/>
          </p:nvSpPr>
          <p:spPr>
            <a:xfrm>
              <a:off x="3241667" y="3020542"/>
              <a:ext cx="31487" cy="163709"/>
            </a:xfrm>
            <a:custGeom>
              <a:avLst/>
              <a:gdLst/>
              <a:ahLst/>
              <a:cxnLst/>
              <a:rect l="l" t="t" r="r" b="b"/>
              <a:pathLst>
                <a:path w="2103" h="10934" extrusionOk="0">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91"/>
            <p:cNvSpPr/>
            <p:nvPr/>
          </p:nvSpPr>
          <p:spPr>
            <a:xfrm>
              <a:off x="3210180" y="3020542"/>
              <a:ext cx="31502" cy="163709"/>
            </a:xfrm>
            <a:custGeom>
              <a:avLst/>
              <a:gdLst/>
              <a:ahLst/>
              <a:cxnLst/>
              <a:rect l="l" t="t" r="r" b="b"/>
              <a:pathLst>
                <a:path w="2104" h="10934" extrusionOk="0">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91"/>
            <p:cNvSpPr/>
            <p:nvPr/>
          </p:nvSpPr>
          <p:spPr>
            <a:xfrm>
              <a:off x="3236307" y="3026845"/>
              <a:ext cx="10720" cy="157406"/>
            </a:xfrm>
            <a:custGeom>
              <a:avLst/>
              <a:gdLst/>
              <a:ahLst/>
              <a:cxnLst/>
              <a:rect l="l" t="t" r="r" b="b"/>
              <a:pathLst>
                <a:path w="716" h="10513" extrusionOk="0">
                  <a:moveTo>
                    <a:pt x="1" y="0"/>
                  </a:moveTo>
                  <a:lnTo>
                    <a:pt x="1" y="10512"/>
                  </a:lnTo>
                  <a:lnTo>
                    <a:pt x="716" y="10512"/>
                  </a:lnTo>
                  <a:lnTo>
                    <a:pt x="716"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91"/>
            <p:cNvSpPr/>
            <p:nvPr/>
          </p:nvSpPr>
          <p:spPr>
            <a:xfrm>
              <a:off x="3224673" y="2973318"/>
              <a:ext cx="33688" cy="30080"/>
            </a:xfrm>
            <a:custGeom>
              <a:avLst/>
              <a:gdLst/>
              <a:ahLst/>
              <a:cxnLst/>
              <a:rect l="l" t="t" r="r" b="b"/>
              <a:pathLst>
                <a:path w="2250" h="2009" extrusionOk="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91"/>
            <p:cNvSpPr/>
            <p:nvPr/>
          </p:nvSpPr>
          <p:spPr>
            <a:xfrm>
              <a:off x="3255651" y="2935558"/>
              <a:ext cx="81720" cy="99477"/>
            </a:xfrm>
            <a:custGeom>
              <a:avLst/>
              <a:gdLst/>
              <a:ahLst/>
              <a:cxnLst/>
              <a:rect l="l" t="t" r="r" b="b"/>
              <a:pathLst>
                <a:path w="5458" h="6644" extrusionOk="0">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91"/>
            <p:cNvSpPr/>
            <p:nvPr/>
          </p:nvSpPr>
          <p:spPr>
            <a:xfrm>
              <a:off x="3230752" y="2932399"/>
              <a:ext cx="25304" cy="13880"/>
            </a:xfrm>
            <a:custGeom>
              <a:avLst/>
              <a:gdLst/>
              <a:ahLst/>
              <a:cxnLst/>
              <a:rect l="l" t="t" r="r" b="b"/>
              <a:pathLst>
                <a:path w="1690" h="927" extrusionOk="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91"/>
            <p:cNvSpPr/>
            <p:nvPr/>
          </p:nvSpPr>
          <p:spPr>
            <a:xfrm>
              <a:off x="3374817" y="3024629"/>
              <a:ext cx="26142" cy="10091"/>
            </a:xfrm>
            <a:custGeom>
              <a:avLst/>
              <a:gdLst/>
              <a:ahLst/>
              <a:cxnLst/>
              <a:rect l="l" t="t" r="r" b="b"/>
              <a:pathLst>
                <a:path w="1746" h="674" extrusionOk="0">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91"/>
            <p:cNvSpPr/>
            <p:nvPr/>
          </p:nvSpPr>
          <p:spPr>
            <a:xfrm>
              <a:off x="3082075" y="3024629"/>
              <a:ext cx="26142" cy="10091"/>
            </a:xfrm>
            <a:custGeom>
              <a:avLst/>
              <a:gdLst/>
              <a:ahLst/>
              <a:cxnLst/>
              <a:rect l="l" t="t" r="r" b="b"/>
              <a:pathLst>
                <a:path w="1746" h="674" extrusionOk="0">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91"/>
            <p:cNvSpPr/>
            <p:nvPr/>
          </p:nvSpPr>
          <p:spPr>
            <a:xfrm>
              <a:off x="3355623" y="2948000"/>
              <a:ext cx="25528" cy="16844"/>
            </a:xfrm>
            <a:custGeom>
              <a:avLst/>
              <a:gdLst/>
              <a:ahLst/>
              <a:cxnLst/>
              <a:rect l="l" t="t" r="r" b="b"/>
              <a:pathLst>
                <a:path w="1705" h="1125" extrusionOk="0">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91"/>
            <p:cNvSpPr/>
            <p:nvPr/>
          </p:nvSpPr>
          <p:spPr>
            <a:xfrm>
              <a:off x="3102213" y="3094371"/>
              <a:ext cx="25528" cy="16844"/>
            </a:xfrm>
            <a:custGeom>
              <a:avLst/>
              <a:gdLst/>
              <a:ahLst/>
              <a:cxnLst/>
              <a:rect l="l" t="t" r="r" b="b"/>
              <a:pathLst>
                <a:path w="1705" h="1125" extrusionOk="0">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91"/>
            <p:cNvSpPr/>
            <p:nvPr/>
          </p:nvSpPr>
          <p:spPr>
            <a:xfrm>
              <a:off x="3305001" y="2892257"/>
              <a:ext cx="19629" cy="20976"/>
            </a:xfrm>
            <a:custGeom>
              <a:avLst/>
              <a:gdLst/>
              <a:ahLst/>
              <a:cxnLst/>
              <a:rect l="l" t="t" r="r" b="b"/>
              <a:pathLst>
                <a:path w="1311" h="1401" extrusionOk="0">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91"/>
            <p:cNvSpPr/>
            <p:nvPr/>
          </p:nvSpPr>
          <p:spPr>
            <a:xfrm>
              <a:off x="3236307" y="2871805"/>
              <a:ext cx="10406" cy="22833"/>
            </a:xfrm>
            <a:custGeom>
              <a:avLst/>
              <a:gdLst/>
              <a:ahLst/>
              <a:cxnLst/>
              <a:rect l="l" t="t" r="r" b="b"/>
              <a:pathLst>
                <a:path w="695" h="1525" extrusionOk="0">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91"/>
            <p:cNvSpPr/>
            <p:nvPr/>
          </p:nvSpPr>
          <p:spPr>
            <a:xfrm>
              <a:off x="3158405" y="2892257"/>
              <a:ext cx="19689" cy="21276"/>
            </a:xfrm>
            <a:custGeom>
              <a:avLst/>
              <a:gdLst/>
              <a:ahLst/>
              <a:cxnLst/>
              <a:rect l="l" t="t" r="r" b="b"/>
              <a:pathLst>
                <a:path w="1315" h="1421" extrusionOk="0">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91"/>
            <p:cNvSpPr/>
            <p:nvPr/>
          </p:nvSpPr>
          <p:spPr>
            <a:xfrm>
              <a:off x="3101884" y="2948000"/>
              <a:ext cx="25528" cy="16844"/>
            </a:xfrm>
            <a:custGeom>
              <a:avLst/>
              <a:gdLst/>
              <a:ahLst/>
              <a:cxnLst/>
              <a:rect l="l" t="t" r="r" b="b"/>
              <a:pathLst>
                <a:path w="1705" h="1125" extrusionOk="0">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91"/>
            <p:cNvSpPr/>
            <p:nvPr/>
          </p:nvSpPr>
          <p:spPr>
            <a:xfrm>
              <a:off x="3355278" y="3094371"/>
              <a:ext cx="25543" cy="16844"/>
            </a:xfrm>
            <a:custGeom>
              <a:avLst/>
              <a:gdLst/>
              <a:ahLst/>
              <a:cxnLst/>
              <a:rect l="l" t="t" r="r" b="b"/>
              <a:pathLst>
                <a:path w="1706" h="1125" extrusionOk="0">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91"/>
            <p:cNvSpPr/>
            <p:nvPr/>
          </p:nvSpPr>
          <p:spPr>
            <a:xfrm>
              <a:off x="3223401" y="3230187"/>
              <a:ext cx="36533" cy="21426"/>
            </a:xfrm>
            <a:custGeom>
              <a:avLst/>
              <a:gdLst/>
              <a:ahLst/>
              <a:cxnLst/>
              <a:rect l="l" t="t" r="r" b="b"/>
              <a:pathLst>
                <a:path w="2440" h="1431" extrusionOk="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91"/>
            <p:cNvSpPr/>
            <p:nvPr/>
          </p:nvSpPr>
          <p:spPr>
            <a:xfrm>
              <a:off x="3188470" y="3173531"/>
              <a:ext cx="106095" cy="61088"/>
            </a:xfrm>
            <a:custGeom>
              <a:avLst/>
              <a:gdLst/>
              <a:ahLst/>
              <a:cxnLst/>
              <a:rect l="l" t="t" r="r" b="b"/>
              <a:pathLst>
                <a:path w="7086" h="4080" extrusionOk="0">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91"/>
            <p:cNvSpPr/>
            <p:nvPr/>
          </p:nvSpPr>
          <p:spPr>
            <a:xfrm>
              <a:off x="3188470" y="3191153"/>
              <a:ext cx="106095" cy="13865"/>
            </a:xfrm>
            <a:custGeom>
              <a:avLst/>
              <a:gdLst/>
              <a:ahLst/>
              <a:cxnLst/>
              <a:rect l="l" t="t" r="r" b="b"/>
              <a:pathLst>
                <a:path w="7086" h="926" extrusionOk="0">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3" name="Google Shape;10333;p91"/>
          <p:cNvGrpSpPr/>
          <p:nvPr/>
        </p:nvGrpSpPr>
        <p:grpSpPr>
          <a:xfrm>
            <a:off x="2594780" y="1516494"/>
            <a:ext cx="410187" cy="324244"/>
            <a:chOff x="2594780" y="1516494"/>
            <a:chExt cx="410187" cy="324244"/>
          </a:xfrm>
        </p:grpSpPr>
        <p:sp>
          <p:nvSpPr>
            <p:cNvPr id="10334" name="Google Shape;10334;p91"/>
            <p:cNvSpPr/>
            <p:nvPr/>
          </p:nvSpPr>
          <p:spPr>
            <a:xfrm>
              <a:off x="2594780" y="1641455"/>
              <a:ext cx="241776" cy="199284"/>
            </a:xfrm>
            <a:custGeom>
              <a:avLst/>
              <a:gdLst/>
              <a:ahLst/>
              <a:cxnLst/>
              <a:rect l="l" t="t" r="r" b="b"/>
              <a:pathLst>
                <a:path w="16148" h="13310" extrusionOk="0">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91"/>
            <p:cNvSpPr/>
            <p:nvPr/>
          </p:nvSpPr>
          <p:spPr>
            <a:xfrm>
              <a:off x="2632556" y="1738731"/>
              <a:ext cx="204000" cy="102008"/>
            </a:xfrm>
            <a:custGeom>
              <a:avLst/>
              <a:gdLst/>
              <a:ahLst/>
              <a:cxnLst/>
              <a:rect l="l" t="t" r="r" b="b"/>
              <a:pathLst>
                <a:path w="13625" h="6813" extrusionOk="0">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91"/>
            <p:cNvSpPr/>
            <p:nvPr/>
          </p:nvSpPr>
          <p:spPr>
            <a:xfrm>
              <a:off x="2721957" y="1516494"/>
              <a:ext cx="241132" cy="239560"/>
            </a:xfrm>
            <a:custGeom>
              <a:avLst/>
              <a:gdLst/>
              <a:ahLst/>
              <a:cxnLst/>
              <a:rect l="l" t="t" r="r" b="b"/>
              <a:pathLst>
                <a:path w="16105" h="16000" extrusionOk="0">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91"/>
            <p:cNvSpPr/>
            <p:nvPr/>
          </p:nvSpPr>
          <p:spPr>
            <a:xfrm>
              <a:off x="2881234" y="1828446"/>
              <a:ext cx="40306" cy="12292"/>
            </a:xfrm>
            <a:custGeom>
              <a:avLst/>
              <a:gdLst/>
              <a:ahLst/>
              <a:cxnLst/>
              <a:rect l="l" t="t" r="r" b="b"/>
              <a:pathLst>
                <a:path w="2692" h="821" extrusionOk="0">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91"/>
            <p:cNvSpPr/>
            <p:nvPr/>
          </p:nvSpPr>
          <p:spPr>
            <a:xfrm>
              <a:off x="2735177" y="1828446"/>
              <a:ext cx="89101" cy="12292"/>
            </a:xfrm>
            <a:custGeom>
              <a:avLst/>
              <a:gdLst/>
              <a:ahLst/>
              <a:cxnLst/>
              <a:rect l="l" t="t" r="r" b="b"/>
              <a:pathLst>
                <a:path w="5951" h="821" extrusionOk="0">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91"/>
            <p:cNvSpPr/>
            <p:nvPr/>
          </p:nvSpPr>
          <p:spPr>
            <a:xfrm>
              <a:off x="2832439" y="1828446"/>
              <a:ext cx="14179" cy="12203"/>
            </a:xfrm>
            <a:custGeom>
              <a:avLst/>
              <a:gdLst/>
              <a:ahLst/>
              <a:cxnLst/>
              <a:rect l="l" t="t" r="r" b="b"/>
              <a:pathLst>
                <a:path w="947" h="815" extrusionOk="0">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91"/>
            <p:cNvSpPr/>
            <p:nvPr/>
          </p:nvSpPr>
          <p:spPr>
            <a:xfrm>
              <a:off x="2990773" y="1828446"/>
              <a:ext cx="14194" cy="12203"/>
            </a:xfrm>
            <a:custGeom>
              <a:avLst/>
              <a:gdLst/>
              <a:ahLst/>
              <a:cxnLst/>
              <a:rect l="l" t="t" r="r" b="b"/>
              <a:pathLst>
                <a:path w="948" h="815" extrusionOk="0">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91"/>
            <p:cNvSpPr/>
            <p:nvPr/>
          </p:nvSpPr>
          <p:spPr>
            <a:xfrm>
              <a:off x="2928143" y="1828446"/>
              <a:ext cx="45022" cy="12292"/>
            </a:xfrm>
            <a:custGeom>
              <a:avLst/>
              <a:gdLst/>
              <a:ahLst/>
              <a:cxnLst/>
              <a:rect l="l" t="t" r="r" b="b"/>
              <a:pathLst>
                <a:path w="3007" h="821" extrusionOk="0">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2" name="Google Shape;10342;p91"/>
          <p:cNvGrpSpPr/>
          <p:nvPr/>
        </p:nvGrpSpPr>
        <p:grpSpPr>
          <a:xfrm>
            <a:off x="1742965" y="1502959"/>
            <a:ext cx="333692" cy="333363"/>
            <a:chOff x="1742965" y="1502959"/>
            <a:chExt cx="333692" cy="333363"/>
          </a:xfrm>
        </p:grpSpPr>
        <p:sp>
          <p:nvSpPr>
            <p:cNvPr id="10343" name="Google Shape;10343;p91"/>
            <p:cNvSpPr/>
            <p:nvPr/>
          </p:nvSpPr>
          <p:spPr>
            <a:xfrm>
              <a:off x="1742965" y="1502959"/>
              <a:ext cx="333692" cy="333363"/>
            </a:xfrm>
            <a:custGeom>
              <a:avLst/>
              <a:gdLst/>
              <a:ahLst/>
              <a:cxnLst/>
              <a:rect l="l" t="t" r="r" b="b"/>
              <a:pathLst>
                <a:path w="22287" h="22265" extrusionOk="0">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91"/>
            <p:cNvSpPr/>
            <p:nvPr/>
          </p:nvSpPr>
          <p:spPr>
            <a:xfrm>
              <a:off x="1854719" y="1629492"/>
              <a:ext cx="22040" cy="21740"/>
            </a:xfrm>
            <a:custGeom>
              <a:avLst/>
              <a:gdLst/>
              <a:ahLst/>
              <a:cxnLst/>
              <a:rect l="l" t="t" r="r" b="b"/>
              <a:pathLst>
                <a:path w="1472" h="1452" extrusionOk="0">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91"/>
            <p:cNvSpPr/>
            <p:nvPr/>
          </p:nvSpPr>
          <p:spPr>
            <a:xfrm>
              <a:off x="1898783" y="1629492"/>
              <a:ext cx="22054" cy="21740"/>
            </a:xfrm>
            <a:custGeom>
              <a:avLst/>
              <a:gdLst/>
              <a:ahLst/>
              <a:cxnLst/>
              <a:rect l="l" t="t" r="r" b="b"/>
              <a:pathLst>
                <a:path w="1473" h="1452" extrusionOk="0">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91"/>
            <p:cNvSpPr/>
            <p:nvPr/>
          </p:nvSpPr>
          <p:spPr>
            <a:xfrm>
              <a:off x="1942863" y="1629492"/>
              <a:ext cx="21725" cy="21740"/>
            </a:xfrm>
            <a:custGeom>
              <a:avLst/>
              <a:gdLst/>
              <a:ahLst/>
              <a:cxnLst/>
              <a:rect l="l" t="t" r="r" b="b"/>
              <a:pathLst>
                <a:path w="1451" h="1452" extrusionOk="0">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7" name="Google Shape;10347;p91"/>
          <p:cNvGrpSpPr/>
          <p:nvPr/>
        </p:nvGrpSpPr>
        <p:grpSpPr>
          <a:xfrm>
            <a:off x="3051531" y="1516809"/>
            <a:ext cx="390034" cy="296545"/>
            <a:chOff x="3051531" y="1516809"/>
            <a:chExt cx="390034" cy="296545"/>
          </a:xfrm>
        </p:grpSpPr>
        <p:sp>
          <p:nvSpPr>
            <p:cNvPr id="10348" name="Google Shape;10348;p91"/>
            <p:cNvSpPr/>
            <p:nvPr/>
          </p:nvSpPr>
          <p:spPr>
            <a:xfrm>
              <a:off x="3051531" y="1516809"/>
              <a:ext cx="389719" cy="296545"/>
            </a:xfrm>
            <a:custGeom>
              <a:avLst/>
              <a:gdLst/>
              <a:ahLst/>
              <a:cxnLst/>
              <a:rect l="l" t="t" r="r" b="b"/>
              <a:pathLst>
                <a:path w="26029" h="19806" extrusionOk="0">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91"/>
            <p:cNvSpPr/>
            <p:nvPr/>
          </p:nvSpPr>
          <p:spPr>
            <a:xfrm>
              <a:off x="3051531" y="1744391"/>
              <a:ext cx="389719" cy="68963"/>
            </a:xfrm>
            <a:custGeom>
              <a:avLst/>
              <a:gdLst/>
              <a:ahLst/>
              <a:cxnLst/>
              <a:rect l="l" t="t" r="r" b="b"/>
              <a:pathLst>
                <a:path w="26029" h="4606" extrusionOk="0">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91"/>
            <p:cNvSpPr/>
            <p:nvPr/>
          </p:nvSpPr>
          <p:spPr>
            <a:xfrm>
              <a:off x="3051531" y="1753838"/>
              <a:ext cx="389719" cy="59516"/>
            </a:xfrm>
            <a:custGeom>
              <a:avLst/>
              <a:gdLst/>
              <a:ahLst/>
              <a:cxnLst/>
              <a:rect l="l" t="t" r="r" b="b"/>
              <a:pathLst>
                <a:path w="26029" h="3975" extrusionOk="0">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91"/>
            <p:cNvSpPr/>
            <p:nvPr/>
          </p:nvSpPr>
          <p:spPr>
            <a:xfrm>
              <a:off x="3051846" y="1516809"/>
              <a:ext cx="389405" cy="65804"/>
            </a:xfrm>
            <a:custGeom>
              <a:avLst/>
              <a:gdLst/>
              <a:ahLst/>
              <a:cxnLst/>
              <a:rect l="l" t="t" r="r" b="b"/>
              <a:pathLst>
                <a:path w="26008" h="4395" extrusionOk="0">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91"/>
            <p:cNvSpPr/>
            <p:nvPr/>
          </p:nvSpPr>
          <p:spPr>
            <a:xfrm>
              <a:off x="3051846" y="1516809"/>
              <a:ext cx="389719" cy="56356"/>
            </a:xfrm>
            <a:custGeom>
              <a:avLst/>
              <a:gdLst/>
              <a:ahLst/>
              <a:cxnLst/>
              <a:rect l="l" t="t" r="r" b="b"/>
              <a:pathLst>
                <a:path w="26029" h="3764" extrusionOk="0">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91"/>
            <p:cNvSpPr/>
            <p:nvPr/>
          </p:nvSpPr>
          <p:spPr>
            <a:xfrm>
              <a:off x="3077973" y="1539148"/>
              <a:ext cx="15751" cy="11978"/>
            </a:xfrm>
            <a:custGeom>
              <a:avLst/>
              <a:gdLst/>
              <a:ahLst/>
              <a:cxnLst/>
              <a:rect l="l" t="t" r="r" b="b"/>
              <a:pathLst>
                <a:path w="1052" h="800" extrusionOk="0">
                  <a:moveTo>
                    <a:pt x="526" y="1"/>
                  </a:moveTo>
                  <a:cubicBezTo>
                    <a:pt x="1" y="1"/>
                    <a:pt x="1" y="779"/>
                    <a:pt x="526" y="800"/>
                  </a:cubicBezTo>
                  <a:cubicBezTo>
                    <a:pt x="1052" y="779"/>
                    <a:pt x="1052" y="1"/>
                    <a:pt x="52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91"/>
            <p:cNvSpPr/>
            <p:nvPr/>
          </p:nvSpPr>
          <p:spPr>
            <a:xfrm>
              <a:off x="3100012" y="1539148"/>
              <a:ext cx="15751" cy="11978"/>
            </a:xfrm>
            <a:custGeom>
              <a:avLst/>
              <a:gdLst/>
              <a:ahLst/>
              <a:cxnLst/>
              <a:rect l="l" t="t" r="r" b="b"/>
              <a:pathLst>
                <a:path w="1052" h="800" extrusionOk="0">
                  <a:moveTo>
                    <a:pt x="526" y="1"/>
                  </a:moveTo>
                  <a:cubicBezTo>
                    <a:pt x="0" y="1"/>
                    <a:pt x="0" y="779"/>
                    <a:pt x="526" y="800"/>
                  </a:cubicBezTo>
                  <a:cubicBezTo>
                    <a:pt x="1052" y="779"/>
                    <a:pt x="1052" y="1"/>
                    <a:pt x="52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91"/>
            <p:cNvSpPr/>
            <p:nvPr/>
          </p:nvSpPr>
          <p:spPr>
            <a:xfrm>
              <a:off x="3121737" y="1539148"/>
              <a:ext cx="15751" cy="11978"/>
            </a:xfrm>
            <a:custGeom>
              <a:avLst/>
              <a:gdLst/>
              <a:ahLst/>
              <a:cxnLst/>
              <a:rect l="l" t="t" r="r" b="b"/>
              <a:pathLst>
                <a:path w="1052" h="800" extrusionOk="0">
                  <a:moveTo>
                    <a:pt x="526" y="1"/>
                  </a:moveTo>
                  <a:cubicBezTo>
                    <a:pt x="0" y="1"/>
                    <a:pt x="0" y="800"/>
                    <a:pt x="526" y="800"/>
                  </a:cubicBezTo>
                  <a:cubicBezTo>
                    <a:pt x="1051" y="800"/>
                    <a:pt x="1051" y="1"/>
                    <a:pt x="52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91"/>
            <p:cNvSpPr/>
            <p:nvPr/>
          </p:nvSpPr>
          <p:spPr>
            <a:xfrm>
              <a:off x="3336727" y="1539148"/>
              <a:ext cx="81226" cy="11978"/>
            </a:xfrm>
            <a:custGeom>
              <a:avLst/>
              <a:gdLst/>
              <a:ahLst/>
              <a:cxnLst/>
              <a:rect l="l" t="t" r="r" b="b"/>
              <a:pathLst>
                <a:path w="5425" h="800" extrusionOk="0">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91"/>
            <p:cNvSpPr/>
            <p:nvPr/>
          </p:nvSpPr>
          <p:spPr>
            <a:xfrm>
              <a:off x="3301153" y="1539148"/>
              <a:ext cx="30244" cy="11978"/>
            </a:xfrm>
            <a:custGeom>
              <a:avLst/>
              <a:gdLst/>
              <a:ahLst/>
              <a:cxnLst/>
              <a:rect l="l" t="t" r="r" b="b"/>
              <a:pathLst>
                <a:path w="2020" h="800" extrusionOk="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91"/>
            <p:cNvSpPr/>
            <p:nvPr/>
          </p:nvSpPr>
          <p:spPr>
            <a:xfrm>
              <a:off x="3170832" y="1608096"/>
              <a:ext cx="151432" cy="107667"/>
            </a:xfrm>
            <a:custGeom>
              <a:avLst/>
              <a:gdLst/>
              <a:ahLst/>
              <a:cxnLst/>
              <a:rect l="l" t="t" r="r" b="b"/>
              <a:pathLst>
                <a:path w="10114" h="7191" extrusionOk="0">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91"/>
            <p:cNvSpPr/>
            <p:nvPr/>
          </p:nvSpPr>
          <p:spPr>
            <a:xfrm>
              <a:off x="3170832" y="1608096"/>
              <a:ext cx="151432" cy="44079"/>
            </a:xfrm>
            <a:custGeom>
              <a:avLst/>
              <a:gdLst/>
              <a:ahLst/>
              <a:cxnLst/>
              <a:rect l="l" t="t" r="r" b="b"/>
              <a:pathLst>
                <a:path w="10114" h="2944" extrusionOk="0">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91"/>
            <p:cNvSpPr/>
            <p:nvPr/>
          </p:nvSpPr>
          <p:spPr>
            <a:xfrm>
              <a:off x="3227503" y="1642084"/>
              <a:ext cx="41878" cy="40007"/>
            </a:xfrm>
            <a:custGeom>
              <a:avLst/>
              <a:gdLst/>
              <a:ahLst/>
              <a:cxnLst/>
              <a:rect l="l" t="t" r="r" b="b"/>
              <a:pathLst>
                <a:path w="2797" h="2672" extrusionOk="0">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91"/>
            <p:cNvSpPr/>
            <p:nvPr/>
          </p:nvSpPr>
          <p:spPr>
            <a:xfrm>
              <a:off x="3087106" y="1776177"/>
              <a:ext cx="160865" cy="11679"/>
            </a:xfrm>
            <a:custGeom>
              <a:avLst/>
              <a:gdLst/>
              <a:ahLst/>
              <a:cxnLst/>
              <a:rect l="l" t="t" r="r" b="b"/>
              <a:pathLst>
                <a:path w="10744" h="780" extrusionOk="0">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91"/>
            <p:cNvSpPr/>
            <p:nvPr/>
          </p:nvSpPr>
          <p:spPr>
            <a:xfrm>
              <a:off x="3362540" y="1775563"/>
              <a:ext cx="46295" cy="11978"/>
            </a:xfrm>
            <a:custGeom>
              <a:avLst/>
              <a:gdLst/>
              <a:ahLst/>
              <a:cxnLst/>
              <a:rect l="l" t="t" r="r" b="b"/>
              <a:pathLst>
                <a:path w="3092" h="800" extrusionOk="0">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3" name="Google Shape;10363;p91"/>
          <p:cNvGrpSpPr/>
          <p:nvPr/>
        </p:nvGrpSpPr>
        <p:grpSpPr>
          <a:xfrm>
            <a:off x="3514900" y="1489020"/>
            <a:ext cx="354145" cy="351869"/>
            <a:chOff x="3514900" y="1489020"/>
            <a:chExt cx="354145" cy="351869"/>
          </a:xfrm>
        </p:grpSpPr>
        <p:sp>
          <p:nvSpPr>
            <p:cNvPr id="10364" name="Google Shape;10364;p91"/>
            <p:cNvSpPr/>
            <p:nvPr/>
          </p:nvSpPr>
          <p:spPr>
            <a:xfrm>
              <a:off x="3514900" y="1489020"/>
              <a:ext cx="354145" cy="351869"/>
            </a:xfrm>
            <a:custGeom>
              <a:avLst/>
              <a:gdLst/>
              <a:ahLst/>
              <a:cxnLst/>
              <a:rect l="l" t="t" r="r" b="b"/>
              <a:pathLst>
                <a:path w="23653" h="23501" extrusionOk="0">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91"/>
            <p:cNvSpPr/>
            <p:nvPr/>
          </p:nvSpPr>
          <p:spPr>
            <a:xfrm>
              <a:off x="3619094" y="1759498"/>
              <a:ext cx="24570" cy="24884"/>
            </a:xfrm>
            <a:custGeom>
              <a:avLst/>
              <a:gdLst/>
              <a:ahLst/>
              <a:cxnLst/>
              <a:rect l="l" t="t" r="r" b="b"/>
              <a:pathLst>
                <a:path w="1641" h="1662" extrusionOk="0">
                  <a:moveTo>
                    <a:pt x="526" y="1"/>
                  </a:moveTo>
                  <a:lnTo>
                    <a:pt x="1"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91"/>
            <p:cNvSpPr/>
            <p:nvPr/>
          </p:nvSpPr>
          <p:spPr>
            <a:xfrm>
              <a:off x="3623181" y="1722052"/>
              <a:ext cx="41249" cy="41249"/>
            </a:xfrm>
            <a:custGeom>
              <a:avLst/>
              <a:gdLst/>
              <a:ahLst/>
              <a:cxnLst/>
              <a:rect l="l" t="t" r="r" b="b"/>
              <a:pathLst>
                <a:path w="2755" h="2755" extrusionOk="0">
                  <a:moveTo>
                    <a:pt x="526" y="0"/>
                  </a:moveTo>
                  <a:lnTo>
                    <a:pt x="1" y="526"/>
                  </a:lnTo>
                  <a:lnTo>
                    <a:pt x="2229" y="2754"/>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91"/>
            <p:cNvSpPr/>
            <p:nvPr/>
          </p:nvSpPr>
          <p:spPr>
            <a:xfrm>
              <a:off x="3560536" y="1784682"/>
              <a:ext cx="41264" cy="41579"/>
            </a:xfrm>
            <a:custGeom>
              <a:avLst/>
              <a:gdLst/>
              <a:ahLst/>
              <a:cxnLst/>
              <a:rect l="l" t="t" r="r" b="b"/>
              <a:pathLst>
                <a:path w="2756" h="2777" extrusionOk="0">
                  <a:moveTo>
                    <a:pt x="527" y="1"/>
                  </a:moveTo>
                  <a:lnTo>
                    <a:pt x="1" y="548"/>
                  </a:lnTo>
                  <a:lnTo>
                    <a:pt x="2230" y="2776"/>
                  </a:lnTo>
                  <a:lnTo>
                    <a:pt x="2755" y="2251"/>
                  </a:lnTo>
                  <a:lnTo>
                    <a:pt x="527"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91"/>
            <p:cNvSpPr/>
            <p:nvPr/>
          </p:nvSpPr>
          <p:spPr>
            <a:xfrm>
              <a:off x="3660957" y="1717635"/>
              <a:ext cx="24570" cy="24884"/>
            </a:xfrm>
            <a:custGeom>
              <a:avLst/>
              <a:gdLst/>
              <a:ahLst/>
              <a:cxnLst/>
              <a:rect l="l" t="t" r="r" b="b"/>
              <a:pathLst>
                <a:path w="1641" h="1662" extrusionOk="0">
                  <a:moveTo>
                    <a:pt x="526" y="1"/>
                  </a:moveTo>
                  <a:lnTo>
                    <a:pt x="1" y="547"/>
                  </a:lnTo>
                  <a:lnTo>
                    <a:pt x="1115" y="1662"/>
                  </a:lnTo>
                  <a:lnTo>
                    <a:pt x="1641"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91"/>
            <p:cNvSpPr/>
            <p:nvPr/>
          </p:nvSpPr>
          <p:spPr>
            <a:xfrm>
              <a:off x="3681739" y="1696868"/>
              <a:ext cx="24570" cy="24555"/>
            </a:xfrm>
            <a:custGeom>
              <a:avLst/>
              <a:gdLst/>
              <a:ahLst/>
              <a:cxnLst/>
              <a:rect l="l" t="t" r="r" b="b"/>
              <a:pathLst>
                <a:path w="1641" h="1640" extrusionOk="0">
                  <a:moveTo>
                    <a:pt x="526" y="0"/>
                  </a:moveTo>
                  <a:lnTo>
                    <a:pt x="0" y="526"/>
                  </a:lnTo>
                  <a:lnTo>
                    <a:pt x="1115" y="1640"/>
                  </a:lnTo>
                  <a:lnTo>
                    <a:pt x="1640" y="1114"/>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91"/>
            <p:cNvSpPr/>
            <p:nvPr/>
          </p:nvSpPr>
          <p:spPr>
            <a:xfrm>
              <a:off x="3686141" y="1659092"/>
              <a:ext cx="41249" cy="41564"/>
            </a:xfrm>
            <a:custGeom>
              <a:avLst/>
              <a:gdLst/>
              <a:ahLst/>
              <a:cxnLst/>
              <a:rect l="l" t="t" r="r" b="b"/>
              <a:pathLst>
                <a:path w="2755" h="2776" extrusionOk="0">
                  <a:moveTo>
                    <a:pt x="526" y="0"/>
                  </a:moveTo>
                  <a:lnTo>
                    <a:pt x="1" y="547"/>
                  </a:lnTo>
                  <a:lnTo>
                    <a:pt x="2229" y="2775"/>
                  </a:lnTo>
                  <a:lnTo>
                    <a:pt x="2755" y="2250"/>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91"/>
            <p:cNvSpPr/>
            <p:nvPr/>
          </p:nvSpPr>
          <p:spPr>
            <a:xfrm>
              <a:off x="3723602" y="1654990"/>
              <a:ext cx="24884" cy="24570"/>
            </a:xfrm>
            <a:custGeom>
              <a:avLst/>
              <a:gdLst/>
              <a:ahLst/>
              <a:cxnLst/>
              <a:rect l="l" t="t" r="r" b="b"/>
              <a:pathLst>
                <a:path w="1662" h="1641" extrusionOk="0">
                  <a:moveTo>
                    <a:pt x="526" y="1"/>
                  </a:moveTo>
                  <a:lnTo>
                    <a:pt x="1" y="526"/>
                  </a:lnTo>
                  <a:lnTo>
                    <a:pt x="1115" y="1641"/>
                  </a:lnTo>
                  <a:lnTo>
                    <a:pt x="1662"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91"/>
            <p:cNvSpPr/>
            <p:nvPr/>
          </p:nvSpPr>
          <p:spPr>
            <a:xfrm>
              <a:off x="3744698" y="1633909"/>
              <a:ext cx="24570" cy="24884"/>
            </a:xfrm>
            <a:custGeom>
              <a:avLst/>
              <a:gdLst/>
              <a:ahLst/>
              <a:cxnLst/>
              <a:rect l="l" t="t" r="r" b="b"/>
              <a:pathLst>
                <a:path w="1641" h="1662" extrusionOk="0">
                  <a:moveTo>
                    <a:pt x="526" y="0"/>
                  </a:moveTo>
                  <a:lnTo>
                    <a:pt x="0" y="547"/>
                  </a:lnTo>
                  <a:lnTo>
                    <a:pt x="1115" y="1661"/>
                  </a:lnTo>
                  <a:lnTo>
                    <a:pt x="1640"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91"/>
            <p:cNvSpPr/>
            <p:nvPr/>
          </p:nvSpPr>
          <p:spPr>
            <a:xfrm>
              <a:off x="3748786" y="1596447"/>
              <a:ext cx="41564" cy="41249"/>
            </a:xfrm>
            <a:custGeom>
              <a:avLst/>
              <a:gdLst/>
              <a:ahLst/>
              <a:cxnLst/>
              <a:rect l="l" t="t" r="r" b="b"/>
              <a:pathLst>
                <a:path w="2776" h="2755" extrusionOk="0">
                  <a:moveTo>
                    <a:pt x="526" y="0"/>
                  </a:moveTo>
                  <a:lnTo>
                    <a:pt x="1" y="526"/>
                  </a:lnTo>
                  <a:lnTo>
                    <a:pt x="2229" y="2755"/>
                  </a:lnTo>
                  <a:lnTo>
                    <a:pt x="2776"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91"/>
            <p:cNvSpPr/>
            <p:nvPr/>
          </p:nvSpPr>
          <p:spPr>
            <a:xfrm>
              <a:off x="3786561" y="1592030"/>
              <a:ext cx="24570" cy="24884"/>
            </a:xfrm>
            <a:custGeom>
              <a:avLst/>
              <a:gdLst/>
              <a:ahLst/>
              <a:cxnLst/>
              <a:rect l="l" t="t" r="r" b="b"/>
              <a:pathLst>
                <a:path w="1641" h="1662" extrusionOk="0">
                  <a:moveTo>
                    <a:pt x="526" y="1"/>
                  </a:moveTo>
                  <a:lnTo>
                    <a:pt x="0"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91"/>
            <p:cNvSpPr/>
            <p:nvPr/>
          </p:nvSpPr>
          <p:spPr>
            <a:xfrm>
              <a:off x="3807343" y="1571264"/>
              <a:ext cx="24869" cy="24570"/>
            </a:xfrm>
            <a:custGeom>
              <a:avLst/>
              <a:gdLst/>
              <a:ahLst/>
              <a:cxnLst/>
              <a:rect l="l" t="t" r="r" b="b"/>
              <a:pathLst>
                <a:path w="1661" h="1641" extrusionOk="0">
                  <a:moveTo>
                    <a:pt x="526" y="0"/>
                  </a:moveTo>
                  <a:lnTo>
                    <a:pt x="0" y="526"/>
                  </a:lnTo>
                  <a:lnTo>
                    <a:pt x="1114" y="1640"/>
                  </a:lnTo>
                  <a:lnTo>
                    <a:pt x="1661"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91"/>
            <p:cNvSpPr/>
            <p:nvPr/>
          </p:nvSpPr>
          <p:spPr>
            <a:xfrm>
              <a:off x="3811745" y="1533488"/>
              <a:ext cx="41249" cy="41564"/>
            </a:xfrm>
            <a:custGeom>
              <a:avLst/>
              <a:gdLst/>
              <a:ahLst/>
              <a:cxnLst/>
              <a:rect l="l" t="t" r="r" b="b"/>
              <a:pathLst>
                <a:path w="2755" h="2776" extrusionOk="0">
                  <a:moveTo>
                    <a:pt x="526" y="0"/>
                  </a:moveTo>
                  <a:lnTo>
                    <a:pt x="0" y="526"/>
                  </a:lnTo>
                  <a:lnTo>
                    <a:pt x="2229" y="2776"/>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91"/>
            <p:cNvSpPr/>
            <p:nvPr/>
          </p:nvSpPr>
          <p:spPr>
            <a:xfrm>
              <a:off x="3597998" y="1780594"/>
              <a:ext cx="24570" cy="24570"/>
            </a:xfrm>
            <a:custGeom>
              <a:avLst/>
              <a:gdLst/>
              <a:ahLst/>
              <a:cxnLst/>
              <a:rect l="l" t="t" r="r" b="b"/>
              <a:pathLst>
                <a:path w="1641" h="1641" extrusionOk="0">
                  <a:moveTo>
                    <a:pt x="526" y="1"/>
                  </a:moveTo>
                  <a:lnTo>
                    <a:pt x="1" y="526"/>
                  </a:lnTo>
                  <a:lnTo>
                    <a:pt x="1115" y="1640"/>
                  </a:lnTo>
                  <a:lnTo>
                    <a:pt x="1641"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91"/>
            <p:cNvSpPr/>
            <p:nvPr/>
          </p:nvSpPr>
          <p:spPr>
            <a:xfrm>
              <a:off x="3623181" y="1625090"/>
              <a:ext cx="108940" cy="108925"/>
            </a:xfrm>
            <a:custGeom>
              <a:avLst/>
              <a:gdLst/>
              <a:ahLst/>
              <a:cxnLst/>
              <a:rect l="l" t="t" r="r" b="b"/>
              <a:pathLst>
                <a:path w="7276" h="7275" extrusionOk="0">
                  <a:moveTo>
                    <a:pt x="3070" y="1"/>
                  </a:moveTo>
                  <a:lnTo>
                    <a:pt x="1" y="3049"/>
                  </a:lnTo>
                  <a:lnTo>
                    <a:pt x="4206" y="7275"/>
                  </a:lnTo>
                  <a:lnTo>
                    <a:pt x="7275" y="4205"/>
                  </a:lnTo>
                  <a:lnTo>
                    <a:pt x="3070" y="1"/>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91"/>
            <p:cNvSpPr/>
            <p:nvPr/>
          </p:nvSpPr>
          <p:spPr>
            <a:xfrm>
              <a:off x="3517416" y="1493826"/>
              <a:ext cx="316698" cy="313225"/>
            </a:xfrm>
            <a:custGeom>
              <a:avLst/>
              <a:gdLst/>
              <a:ahLst/>
              <a:cxnLst/>
              <a:rect l="l" t="t" r="r" b="b"/>
              <a:pathLst>
                <a:path w="21152" h="20920" extrusionOk="0">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91"/>
            <p:cNvSpPr/>
            <p:nvPr/>
          </p:nvSpPr>
          <p:spPr>
            <a:xfrm>
              <a:off x="3788133" y="1761399"/>
              <a:ext cx="73230" cy="72287"/>
            </a:xfrm>
            <a:custGeom>
              <a:avLst/>
              <a:gdLst/>
              <a:ahLst/>
              <a:cxnLst/>
              <a:rect l="l" t="t" r="r" b="b"/>
              <a:pathLst>
                <a:path w="4891" h="4828" extrusionOk="0">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91"/>
            <p:cNvSpPr/>
            <p:nvPr/>
          </p:nvSpPr>
          <p:spPr>
            <a:xfrm>
              <a:off x="3822136" y="1761399"/>
              <a:ext cx="39198" cy="72407"/>
            </a:xfrm>
            <a:custGeom>
              <a:avLst/>
              <a:gdLst/>
              <a:ahLst/>
              <a:cxnLst/>
              <a:rect l="l" t="t" r="r" b="b"/>
              <a:pathLst>
                <a:path w="2618" h="4836" extrusionOk="0">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91"/>
            <p:cNvSpPr/>
            <p:nvPr/>
          </p:nvSpPr>
          <p:spPr>
            <a:xfrm>
              <a:off x="3541656" y="1493781"/>
              <a:ext cx="292458" cy="313270"/>
            </a:xfrm>
            <a:custGeom>
              <a:avLst/>
              <a:gdLst/>
              <a:ahLst/>
              <a:cxnLst/>
              <a:rect l="l" t="t" r="r" b="b"/>
              <a:pathLst>
                <a:path w="19533" h="20923" extrusionOk="0">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91"/>
            <p:cNvSpPr/>
            <p:nvPr/>
          </p:nvSpPr>
          <p:spPr>
            <a:xfrm>
              <a:off x="3834728" y="1807979"/>
              <a:ext cx="26636" cy="25708"/>
            </a:xfrm>
            <a:custGeom>
              <a:avLst/>
              <a:gdLst/>
              <a:ahLst/>
              <a:cxnLst/>
              <a:rect l="l" t="t" r="r" b="b"/>
              <a:pathLst>
                <a:path w="1779" h="1717" extrusionOk="0">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91"/>
            <p:cNvSpPr/>
            <p:nvPr/>
          </p:nvSpPr>
          <p:spPr>
            <a:xfrm>
              <a:off x="3552047" y="1524984"/>
              <a:ext cx="68320" cy="68334"/>
            </a:xfrm>
            <a:custGeom>
              <a:avLst/>
              <a:gdLst/>
              <a:ahLst/>
              <a:cxnLst/>
              <a:rect l="l" t="t" r="r" b="b"/>
              <a:pathLst>
                <a:path w="4563" h="4564" extrusionOk="0">
                  <a:moveTo>
                    <a:pt x="3049" y="1"/>
                  </a:moveTo>
                  <a:lnTo>
                    <a:pt x="0" y="3070"/>
                  </a:lnTo>
                  <a:lnTo>
                    <a:pt x="1493" y="4563"/>
                  </a:lnTo>
                  <a:lnTo>
                    <a:pt x="4563" y="1494"/>
                  </a:lnTo>
                  <a:lnTo>
                    <a:pt x="3049"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91"/>
            <p:cNvSpPr/>
            <p:nvPr/>
          </p:nvSpPr>
          <p:spPr>
            <a:xfrm>
              <a:off x="3593281" y="1566218"/>
              <a:ext cx="221623" cy="221952"/>
            </a:xfrm>
            <a:custGeom>
              <a:avLst/>
              <a:gdLst/>
              <a:ahLst/>
              <a:cxnLst/>
              <a:rect l="l" t="t" r="r" b="b"/>
              <a:pathLst>
                <a:path w="14802" h="14824" extrusionOk="0">
                  <a:moveTo>
                    <a:pt x="526" y="1"/>
                  </a:moveTo>
                  <a:lnTo>
                    <a:pt x="1" y="548"/>
                  </a:lnTo>
                  <a:lnTo>
                    <a:pt x="14276" y="14823"/>
                  </a:lnTo>
                  <a:lnTo>
                    <a:pt x="14802" y="14298"/>
                  </a:lnTo>
                  <a:lnTo>
                    <a:pt x="526"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6" name="Google Shape;10386;p91"/>
          <p:cNvGrpSpPr/>
          <p:nvPr/>
        </p:nvGrpSpPr>
        <p:grpSpPr>
          <a:xfrm>
            <a:off x="3066324" y="3350446"/>
            <a:ext cx="346598" cy="333183"/>
            <a:chOff x="3066324" y="3350446"/>
            <a:chExt cx="346598" cy="333183"/>
          </a:xfrm>
        </p:grpSpPr>
        <p:sp>
          <p:nvSpPr>
            <p:cNvPr id="10387" name="Google Shape;10387;p91"/>
            <p:cNvSpPr/>
            <p:nvPr/>
          </p:nvSpPr>
          <p:spPr>
            <a:xfrm>
              <a:off x="3077658" y="3672759"/>
              <a:ext cx="297174" cy="10735"/>
            </a:xfrm>
            <a:custGeom>
              <a:avLst/>
              <a:gdLst/>
              <a:ahLst/>
              <a:cxnLst/>
              <a:rect l="l" t="t" r="r" b="b"/>
              <a:pathLst>
                <a:path w="19848" h="717" extrusionOk="0">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91"/>
            <p:cNvSpPr/>
            <p:nvPr/>
          </p:nvSpPr>
          <p:spPr>
            <a:xfrm>
              <a:off x="3066324" y="3350446"/>
              <a:ext cx="346598" cy="333183"/>
            </a:xfrm>
            <a:custGeom>
              <a:avLst/>
              <a:gdLst/>
              <a:ahLst/>
              <a:cxnLst/>
              <a:rect l="l" t="t" r="r" b="b"/>
              <a:pathLst>
                <a:path w="23149" h="22253" extrusionOk="0">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91"/>
            <p:cNvSpPr/>
            <p:nvPr/>
          </p:nvSpPr>
          <p:spPr>
            <a:xfrm>
              <a:off x="3079545" y="3516970"/>
              <a:ext cx="333378" cy="166524"/>
            </a:xfrm>
            <a:custGeom>
              <a:avLst/>
              <a:gdLst/>
              <a:ahLst/>
              <a:cxnLst/>
              <a:rect l="l" t="t" r="r" b="b"/>
              <a:pathLst>
                <a:path w="22266" h="11122" extrusionOk="0">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91"/>
            <p:cNvSpPr/>
            <p:nvPr/>
          </p:nvSpPr>
          <p:spPr>
            <a:xfrm>
              <a:off x="3079545" y="3371841"/>
              <a:ext cx="333378" cy="145143"/>
            </a:xfrm>
            <a:custGeom>
              <a:avLst/>
              <a:gdLst/>
              <a:ahLst/>
              <a:cxnLst/>
              <a:rect l="l" t="t" r="r" b="b"/>
              <a:pathLst>
                <a:path w="22266" h="9694" extrusionOk="0">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91"/>
            <p:cNvSpPr/>
            <p:nvPr/>
          </p:nvSpPr>
          <p:spPr>
            <a:xfrm>
              <a:off x="3188784" y="3371841"/>
              <a:ext cx="224138" cy="145143"/>
            </a:xfrm>
            <a:custGeom>
              <a:avLst/>
              <a:gdLst/>
              <a:ahLst/>
              <a:cxnLst/>
              <a:rect l="l" t="t" r="r" b="b"/>
              <a:pathLst>
                <a:path w="14970" h="9694" extrusionOk="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91"/>
            <p:cNvSpPr/>
            <p:nvPr/>
          </p:nvSpPr>
          <p:spPr>
            <a:xfrm>
              <a:off x="3079545" y="3516970"/>
              <a:ext cx="333378" cy="144814"/>
            </a:xfrm>
            <a:custGeom>
              <a:avLst/>
              <a:gdLst/>
              <a:ahLst/>
              <a:cxnLst/>
              <a:rect l="l" t="t" r="r" b="b"/>
              <a:pathLst>
                <a:path w="22266" h="9672" extrusionOk="0">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91"/>
            <p:cNvSpPr/>
            <p:nvPr/>
          </p:nvSpPr>
          <p:spPr>
            <a:xfrm>
              <a:off x="3079545" y="3516970"/>
              <a:ext cx="181018" cy="136938"/>
            </a:xfrm>
            <a:custGeom>
              <a:avLst/>
              <a:gdLst/>
              <a:ahLst/>
              <a:cxnLst/>
              <a:rect l="l" t="t" r="r" b="b"/>
              <a:pathLst>
                <a:path w="12090" h="9146" extrusionOk="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91"/>
            <p:cNvSpPr/>
            <p:nvPr/>
          </p:nvSpPr>
          <p:spPr>
            <a:xfrm>
              <a:off x="3079545" y="3430084"/>
              <a:ext cx="333378" cy="173771"/>
            </a:xfrm>
            <a:custGeom>
              <a:avLst/>
              <a:gdLst/>
              <a:ahLst/>
              <a:cxnLst/>
              <a:rect l="l" t="t" r="r" b="b"/>
              <a:pathLst>
                <a:path w="22266" h="11606" extrusionOk="0">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91"/>
            <p:cNvSpPr/>
            <p:nvPr/>
          </p:nvSpPr>
          <p:spPr>
            <a:xfrm>
              <a:off x="3079545" y="3444563"/>
              <a:ext cx="333378" cy="144814"/>
            </a:xfrm>
            <a:custGeom>
              <a:avLst/>
              <a:gdLst/>
              <a:ahLst/>
              <a:cxnLst/>
              <a:rect l="l" t="t" r="r" b="b"/>
              <a:pathLst>
                <a:path w="22266" h="9672" extrusionOk="0">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91"/>
            <p:cNvSpPr/>
            <p:nvPr/>
          </p:nvSpPr>
          <p:spPr>
            <a:xfrm>
              <a:off x="3079545" y="3444563"/>
              <a:ext cx="186692" cy="144814"/>
            </a:xfrm>
            <a:custGeom>
              <a:avLst/>
              <a:gdLst/>
              <a:ahLst/>
              <a:cxnLst/>
              <a:rect l="l" t="t" r="r" b="b"/>
              <a:pathLst>
                <a:path w="12469" h="9672" extrusionOk="0">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7" name="Google Shape;10397;p91"/>
          <p:cNvGrpSpPr/>
          <p:nvPr/>
        </p:nvGrpSpPr>
        <p:grpSpPr>
          <a:xfrm>
            <a:off x="1282755" y="1952089"/>
            <a:ext cx="363278" cy="363338"/>
            <a:chOff x="1282755" y="1952089"/>
            <a:chExt cx="363278" cy="363338"/>
          </a:xfrm>
        </p:grpSpPr>
        <p:sp>
          <p:nvSpPr>
            <p:cNvPr id="10398" name="Google Shape;10398;p91"/>
            <p:cNvSpPr/>
            <p:nvPr/>
          </p:nvSpPr>
          <p:spPr>
            <a:xfrm>
              <a:off x="1282755" y="1952089"/>
              <a:ext cx="359924" cy="363338"/>
            </a:xfrm>
            <a:custGeom>
              <a:avLst/>
              <a:gdLst/>
              <a:ahLst/>
              <a:cxnLst/>
              <a:rect l="l" t="t" r="r" b="b"/>
              <a:pathLst>
                <a:path w="24039" h="24267" extrusionOk="0">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91"/>
            <p:cNvSpPr/>
            <p:nvPr/>
          </p:nvSpPr>
          <p:spPr>
            <a:xfrm>
              <a:off x="1437900" y="2104404"/>
              <a:ext cx="61118" cy="57644"/>
            </a:xfrm>
            <a:custGeom>
              <a:avLst/>
              <a:gdLst/>
              <a:ahLst/>
              <a:cxnLst/>
              <a:rect l="l" t="t" r="r" b="b"/>
              <a:pathLst>
                <a:path w="4082" h="3850" extrusionOk="0">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91"/>
            <p:cNvSpPr/>
            <p:nvPr/>
          </p:nvSpPr>
          <p:spPr>
            <a:xfrm>
              <a:off x="1286214" y="2015019"/>
              <a:ext cx="61148" cy="47313"/>
            </a:xfrm>
            <a:custGeom>
              <a:avLst/>
              <a:gdLst/>
              <a:ahLst/>
              <a:cxnLst/>
              <a:rect l="l" t="t" r="r" b="b"/>
              <a:pathLst>
                <a:path w="4084" h="3160" extrusionOk="0">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91"/>
            <p:cNvSpPr/>
            <p:nvPr/>
          </p:nvSpPr>
          <p:spPr>
            <a:xfrm>
              <a:off x="1595396" y="2201696"/>
              <a:ext cx="50637" cy="47253"/>
            </a:xfrm>
            <a:custGeom>
              <a:avLst/>
              <a:gdLst/>
              <a:ahLst/>
              <a:cxnLst/>
              <a:rect l="l" t="t" r="r" b="b"/>
              <a:pathLst>
                <a:path w="3382" h="3156" extrusionOk="0">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91"/>
            <p:cNvSpPr/>
            <p:nvPr/>
          </p:nvSpPr>
          <p:spPr>
            <a:xfrm>
              <a:off x="1452034" y="2121653"/>
              <a:ext cx="46984" cy="40276"/>
            </a:xfrm>
            <a:custGeom>
              <a:avLst/>
              <a:gdLst/>
              <a:ahLst/>
              <a:cxnLst/>
              <a:rect l="l" t="t" r="r" b="b"/>
              <a:pathLst>
                <a:path w="3138" h="2690" extrusionOk="0">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91"/>
            <p:cNvSpPr/>
            <p:nvPr/>
          </p:nvSpPr>
          <p:spPr>
            <a:xfrm>
              <a:off x="1307445" y="2032701"/>
              <a:ext cx="33868" cy="29631"/>
            </a:xfrm>
            <a:custGeom>
              <a:avLst/>
              <a:gdLst/>
              <a:ahLst/>
              <a:cxnLst/>
              <a:rect l="l" t="t" r="r" b="b"/>
              <a:pathLst>
                <a:path w="2262" h="1979" extrusionOk="0">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91"/>
            <p:cNvSpPr/>
            <p:nvPr/>
          </p:nvSpPr>
          <p:spPr>
            <a:xfrm>
              <a:off x="1612464" y="2219064"/>
              <a:ext cx="33568" cy="29750"/>
            </a:xfrm>
            <a:custGeom>
              <a:avLst/>
              <a:gdLst/>
              <a:ahLst/>
              <a:cxnLst/>
              <a:rect l="l" t="t" r="r" b="b"/>
              <a:pathLst>
                <a:path w="2242" h="1987" extrusionOk="0">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5" name="Google Shape;10405;p91"/>
          <p:cNvGrpSpPr/>
          <p:nvPr/>
        </p:nvGrpSpPr>
        <p:grpSpPr>
          <a:xfrm>
            <a:off x="3510094" y="2909281"/>
            <a:ext cx="355133" cy="343574"/>
            <a:chOff x="3510094" y="2909281"/>
            <a:chExt cx="355133" cy="343574"/>
          </a:xfrm>
        </p:grpSpPr>
        <p:sp>
          <p:nvSpPr>
            <p:cNvPr id="10406" name="Google Shape;10406;p91"/>
            <p:cNvSpPr/>
            <p:nvPr/>
          </p:nvSpPr>
          <p:spPr>
            <a:xfrm>
              <a:off x="3583205" y="3134527"/>
              <a:ext cx="50652" cy="47523"/>
            </a:xfrm>
            <a:custGeom>
              <a:avLst/>
              <a:gdLst/>
              <a:ahLst/>
              <a:cxnLst/>
              <a:rect l="l" t="t" r="r" b="b"/>
              <a:pathLst>
                <a:path w="3383" h="3174" extrusionOk="0">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91"/>
            <p:cNvSpPr/>
            <p:nvPr/>
          </p:nvSpPr>
          <p:spPr>
            <a:xfrm>
              <a:off x="3655746" y="2909281"/>
              <a:ext cx="209480" cy="192127"/>
            </a:xfrm>
            <a:custGeom>
              <a:avLst/>
              <a:gdLst/>
              <a:ahLst/>
              <a:cxnLst/>
              <a:rect l="l" t="t" r="r" b="b"/>
              <a:pathLst>
                <a:path w="13991" h="12832" extrusionOk="0">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91"/>
            <p:cNvSpPr/>
            <p:nvPr/>
          </p:nvSpPr>
          <p:spPr>
            <a:xfrm>
              <a:off x="3673863" y="2923430"/>
              <a:ext cx="184806" cy="179550"/>
            </a:xfrm>
            <a:custGeom>
              <a:avLst/>
              <a:gdLst/>
              <a:ahLst/>
              <a:cxnLst/>
              <a:rect l="l" t="t" r="r" b="b"/>
              <a:pathLst>
                <a:path w="12343" h="11992" extrusionOk="0">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91"/>
            <p:cNvSpPr/>
            <p:nvPr/>
          </p:nvSpPr>
          <p:spPr>
            <a:xfrm>
              <a:off x="3541970" y="3007531"/>
              <a:ext cx="218793" cy="216383"/>
            </a:xfrm>
            <a:custGeom>
              <a:avLst/>
              <a:gdLst/>
              <a:ahLst/>
              <a:cxnLst/>
              <a:rect l="l" t="t" r="r" b="b"/>
              <a:pathLst>
                <a:path w="14613" h="14452" extrusionOk="0">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91"/>
            <p:cNvSpPr/>
            <p:nvPr/>
          </p:nvSpPr>
          <p:spPr>
            <a:xfrm>
              <a:off x="3562123" y="3027504"/>
              <a:ext cx="198640" cy="196409"/>
            </a:xfrm>
            <a:custGeom>
              <a:avLst/>
              <a:gdLst/>
              <a:ahLst/>
              <a:cxnLst/>
              <a:rect l="l" t="t" r="r" b="b"/>
              <a:pathLst>
                <a:path w="13267" h="13118" extrusionOk="0">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91"/>
            <p:cNvSpPr/>
            <p:nvPr/>
          </p:nvSpPr>
          <p:spPr>
            <a:xfrm>
              <a:off x="3516562" y="3033523"/>
              <a:ext cx="217446" cy="210304"/>
            </a:xfrm>
            <a:custGeom>
              <a:avLst/>
              <a:gdLst/>
              <a:ahLst/>
              <a:cxnLst/>
              <a:rect l="l" t="t" r="r" b="b"/>
              <a:pathLst>
                <a:path w="14523" h="14046" extrusionOk="0">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91"/>
            <p:cNvSpPr/>
            <p:nvPr/>
          </p:nvSpPr>
          <p:spPr>
            <a:xfrm>
              <a:off x="3524033" y="3056041"/>
              <a:ext cx="202413" cy="188100"/>
            </a:xfrm>
            <a:custGeom>
              <a:avLst/>
              <a:gdLst/>
              <a:ahLst/>
              <a:cxnLst/>
              <a:rect l="l" t="t" r="r" b="b"/>
              <a:pathLst>
                <a:path w="13519" h="12563" extrusionOk="0">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91"/>
            <p:cNvSpPr/>
            <p:nvPr/>
          </p:nvSpPr>
          <p:spPr>
            <a:xfrm>
              <a:off x="3556389" y="3171360"/>
              <a:ext cx="39108" cy="35620"/>
            </a:xfrm>
            <a:custGeom>
              <a:avLst/>
              <a:gdLst/>
              <a:ahLst/>
              <a:cxnLst/>
              <a:rect l="l" t="t" r="r" b="b"/>
              <a:pathLst>
                <a:path w="2612" h="2379" extrusionOk="0">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91"/>
            <p:cNvSpPr/>
            <p:nvPr/>
          </p:nvSpPr>
          <p:spPr>
            <a:xfrm>
              <a:off x="3573413" y="3180268"/>
              <a:ext cx="22084" cy="21920"/>
            </a:xfrm>
            <a:custGeom>
              <a:avLst/>
              <a:gdLst/>
              <a:ahLst/>
              <a:cxnLst/>
              <a:rect l="l" t="t" r="r" b="b"/>
              <a:pathLst>
                <a:path w="1475" h="1464" extrusionOk="0">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91"/>
            <p:cNvSpPr/>
            <p:nvPr/>
          </p:nvSpPr>
          <p:spPr>
            <a:xfrm>
              <a:off x="3510094" y="2969111"/>
              <a:ext cx="174534" cy="41549"/>
            </a:xfrm>
            <a:custGeom>
              <a:avLst/>
              <a:gdLst/>
              <a:ahLst/>
              <a:cxnLst/>
              <a:rect l="l" t="t" r="r" b="b"/>
              <a:pathLst>
                <a:path w="11657" h="2775" extrusionOk="0">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91"/>
            <p:cNvSpPr/>
            <p:nvPr/>
          </p:nvSpPr>
          <p:spPr>
            <a:xfrm>
              <a:off x="3529948" y="2930572"/>
              <a:ext cx="133270" cy="33928"/>
            </a:xfrm>
            <a:custGeom>
              <a:avLst/>
              <a:gdLst/>
              <a:ahLst/>
              <a:cxnLst/>
              <a:rect l="l" t="t" r="r" b="b"/>
              <a:pathLst>
                <a:path w="8901" h="2266" extrusionOk="0">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91"/>
            <p:cNvSpPr/>
            <p:nvPr/>
          </p:nvSpPr>
          <p:spPr>
            <a:xfrm>
              <a:off x="3753292" y="3083980"/>
              <a:ext cx="52793" cy="168875"/>
            </a:xfrm>
            <a:custGeom>
              <a:avLst/>
              <a:gdLst/>
              <a:ahLst/>
              <a:cxnLst/>
              <a:rect l="l" t="t" r="r" b="b"/>
              <a:pathLst>
                <a:path w="3526" h="11279" extrusionOk="0">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91"/>
            <p:cNvSpPr/>
            <p:nvPr/>
          </p:nvSpPr>
          <p:spPr>
            <a:xfrm>
              <a:off x="3799243" y="3105481"/>
              <a:ext cx="43046" cy="127700"/>
            </a:xfrm>
            <a:custGeom>
              <a:avLst/>
              <a:gdLst/>
              <a:ahLst/>
              <a:cxnLst/>
              <a:rect l="l" t="t" r="r" b="b"/>
              <a:pathLst>
                <a:path w="2875" h="8529" extrusionOk="0">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19" name="Google Shape;10419;p91"/>
          <p:cNvSpPr/>
          <p:nvPr/>
        </p:nvSpPr>
        <p:spPr>
          <a:xfrm>
            <a:off x="2513884" y="1812081"/>
            <a:ext cx="32745" cy="26456"/>
          </a:xfrm>
          <a:custGeom>
            <a:avLst/>
            <a:gdLst/>
            <a:ahLst/>
            <a:cxnLst/>
            <a:rect l="l" t="t" r="r" b="b"/>
            <a:pathLst>
              <a:path w="2187" h="1767" extrusionOk="0">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20" name="Google Shape;10420;p91"/>
          <p:cNvGrpSpPr/>
          <p:nvPr/>
        </p:nvGrpSpPr>
        <p:grpSpPr>
          <a:xfrm>
            <a:off x="2163842" y="1506972"/>
            <a:ext cx="382787" cy="331566"/>
            <a:chOff x="2163842" y="1506972"/>
            <a:chExt cx="382787" cy="331566"/>
          </a:xfrm>
        </p:grpSpPr>
        <p:sp>
          <p:nvSpPr>
            <p:cNvPr id="10421" name="Google Shape;10421;p91"/>
            <p:cNvSpPr/>
            <p:nvPr/>
          </p:nvSpPr>
          <p:spPr>
            <a:xfrm>
              <a:off x="2247253" y="1506972"/>
              <a:ext cx="214152" cy="101768"/>
            </a:xfrm>
            <a:custGeom>
              <a:avLst/>
              <a:gdLst/>
              <a:ahLst/>
              <a:cxnLst/>
              <a:rect l="l" t="t" r="r" b="b"/>
              <a:pathLst>
                <a:path w="14303" h="6797" extrusionOk="0">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91"/>
            <p:cNvSpPr/>
            <p:nvPr/>
          </p:nvSpPr>
          <p:spPr>
            <a:xfrm>
              <a:off x="2163842" y="1812081"/>
              <a:ext cx="382787" cy="26456"/>
            </a:xfrm>
            <a:custGeom>
              <a:avLst/>
              <a:gdLst/>
              <a:ahLst/>
              <a:cxnLst/>
              <a:rect l="l" t="t" r="r" b="b"/>
              <a:pathLst>
                <a:path w="25566" h="1767" extrusionOk="0">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91"/>
            <p:cNvSpPr/>
            <p:nvPr/>
          </p:nvSpPr>
          <p:spPr>
            <a:xfrm>
              <a:off x="2178634" y="1592030"/>
              <a:ext cx="353201" cy="220066"/>
            </a:xfrm>
            <a:custGeom>
              <a:avLst/>
              <a:gdLst/>
              <a:ahLst/>
              <a:cxnLst/>
              <a:rect l="l" t="t" r="r" b="b"/>
              <a:pathLst>
                <a:path w="23590" h="14698" extrusionOk="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91"/>
            <p:cNvSpPr/>
            <p:nvPr/>
          </p:nvSpPr>
          <p:spPr>
            <a:xfrm>
              <a:off x="2178634" y="1592030"/>
              <a:ext cx="353201" cy="220066"/>
            </a:xfrm>
            <a:custGeom>
              <a:avLst/>
              <a:gdLst/>
              <a:ahLst/>
              <a:cxnLst/>
              <a:rect l="l" t="t" r="r" b="b"/>
              <a:pathLst>
                <a:path w="23590" h="14698" extrusionOk="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91"/>
            <p:cNvSpPr/>
            <p:nvPr/>
          </p:nvSpPr>
          <p:spPr>
            <a:xfrm>
              <a:off x="2201602" y="1615013"/>
              <a:ext cx="307251" cy="174100"/>
            </a:xfrm>
            <a:custGeom>
              <a:avLst/>
              <a:gdLst/>
              <a:ahLst/>
              <a:cxnLst/>
              <a:rect l="l" t="t" r="r" b="b"/>
              <a:pathLst>
                <a:path w="20521" h="11628" extrusionOk="0">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91"/>
            <p:cNvSpPr/>
            <p:nvPr/>
          </p:nvSpPr>
          <p:spPr>
            <a:xfrm>
              <a:off x="2201932" y="1615013"/>
              <a:ext cx="306921" cy="173786"/>
            </a:xfrm>
            <a:custGeom>
              <a:avLst/>
              <a:gdLst/>
              <a:ahLst/>
              <a:cxnLst/>
              <a:rect l="l" t="t" r="r" b="b"/>
              <a:pathLst>
                <a:path w="20499" h="11607" extrusionOk="0">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91"/>
            <p:cNvSpPr/>
            <p:nvPr/>
          </p:nvSpPr>
          <p:spPr>
            <a:xfrm>
              <a:off x="2254500" y="1777450"/>
              <a:ext cx="76824" cy="34646"/>
            </a:xfrm>
            <a:custGeom>
              <a:avLst/>
              <a:gdLst/>
              <a:ahLst/>
              <a:cxnLst/>
              <a:rect l="l" t="t" r="r" b="b"/>
              <a:pathLst>
                <a:path w="5131" h="2314" extrusionOk="0">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91"/>
            <p:cNvSpPr/>
            <p:nvPr/>
          </p:nvSpPr>
          <p:spPr>
            <a:xfrm>
              <a:off x="2300765" y="1777450"/>
              <a:ext cx="30873" cy="34646"/>
            </a:xfrm>
            <a:custGeom>
              <a:avLst/>
              <a:gdLst/>
              <a:ahLst/>
              <a:cxnLst/>
              <a:rect l="l" t="t" r="r" b="b"/>
              <a:pathLst>
                <a:path w="2062" h="2314" extrusionOk="0">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9" name="Google Shape;10429;p91"/>
          <p:cNvGrpSpPr/>
          <p:nvPr/>
        </p:nvGrpSpPr>
        <p:grpSpPr>
          <a:xfrm>
            <a:off x="1738877" y="3349652"/>
            <a:ext cx="357918" cy="350536"/>
            <a:chOff x="1738877" y="3349652"/>
            <a:chExt cx="357918" cy="350536"/>
          </a:xfrm>
        </p:grpSpPr>
        <p:sp>
          <p:nvSpPr>
            <p:cNvPr id="10430" name="Google Shape;10430;p91"/>
            <p:cNvSpPr/>
            <p:nvPr/>
          </p:nvSpPr>
          <p:spPr>
            <a:xfrm>
              <a:off x="1814114" y="3407461"/>
              <a:ext cx="154516" cy="282965"/>
            </a:xfrm>
            <a:custGeom>
              <a:avLst/>
              <a:gdLst/>
              <a:ahLst/>
              <a:cxnLst/>
              <a:rect l="l" t="t" r="r" b="b"/>
              <a:pathLst>
                <a:path w="10320" h="18899" extrusionOk="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91"/>
            <p:cNvSpPr/>
            <p:nvPr/>
          </p:nvSpPr>
          <p:spPr>
            <a:xfrm>
              <a:off x="1813800" y="3521057"/>
              <a:ext cx="47538" cy="80402"/>
            </a:xfrm>
            <a:custGeom>
              <a:avLst/>
              <a:gdLst/>
              <a:ahLst/>
              <a:cxnLst/>
              <a:rect l="l" t="t" r="r" b="b"/>
              <a:pathLst>
                <a:path w="3175" h="5370" extrusionOk="0">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91"/>
            <p:cNvSpPr/>
            <p:nvPr/>
          </p:nvSpPr>
          <p:spPr>
            <a:xfrm>
              <a:off x="1900041" y="3407506"/>
              <a:ext cx="61402" cy="56896"/>
            </a:xfrm>
            <a:custGeom>
              <a:avLst/>
              <a:gdLst/>
              <a:ahLst/>
              <a:cxnLst/>
              <a:rect l="l" t="t" r="r" b="b"/>
              <a:pathLst>
                <a:path w="4101" h="3800" extrusionOk="0">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91"/>
            <p:cNvSpPr/>
            <p:nvPr/>
          </p:nvSpPr>
          <p:spPr>
            <a:xfrm>
              <a:off x="1738877" y="3658310"/>
              <a:ext cx="215320" cy="41878"/>
            </a:xfrm>
            <a:custGeom>
              <a:avLst/>
              <a:gdLst/>
              <a:ahLst/>
              <a:cxnLst/>
              <a:rect l="l" t="t" r="r" b="b"/>
              <a:pathLst>
                <a:path w="14381" h="2797" extrusionOk="0">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91"/>
            <p:cNvSpPr/>
            <p:nvPr/>
          </p:nvSpPr>
          <p:spPr>
            <a:xfrm>
              <a:off x="1901928" y="3658310"/>
              <a:ext cx="52269" cy="41878"/>
            </a:xfrm>
            <a:custGeom>
              <a:avLst/>
              <a:gdLst/>
              <a:ahLst/>
              <a:cxnLst/>
              <a:rect l="l" t="t" r="r" b="b"/>
              <a:pathLst>
                <a:path w="3491" h="2797" extrusionOk="0">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91"/>
            <p:cNvSpPr/>
            <p:nvPr/>
          </p:nvSpPr>
          <p:spPr>
            <a:xfrm>
              <a:off x="1781369" y="3503749"/>
              <a:ext cx="93818" cy="80402"/>
            </a:xfrm>
            <a:custGeom>
              <a:avLst/>
              <a:gdLst/>
              <a:ahLst/>
              <a:cxnLst/>
              <a:rect l="l" t="t" r="r" b="b"/>
              <a:pathLst>
                <a:path w="6266" h="5370" extrusionOk="0">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91"/>
            <p:cNvSpPr/>
            <p:nvPr/>
          </p:nvSpPr>
          <p:spPr>
            <a:xfrm>
              <a:off x="1829221" y="3503749"/>
              <a:ext cx="45966" cy="80283"/>
            </a:xfrm>
            <a:custGeom>
              <a:avLst/>
              <a:gdLst/>
              <a:ahLst/>
              <a:cxnLst/>
              <a:rect l="l" t="t" r="r" b="b"/>
              <a:pathLst>
                <a:path w="3070" h="5362" extrusionOk="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91"/>
            <p:cNvSpPr/>
            <p:nvPr/>
          </p:nvSpPr>
          <p:spPr>
            <a:xfrm>
              <a:off x="1813800" y="3528289"/>
              <a:ext cx="36832" cy="31337"/>
            </a:xfrm>
            <a:custGeom>
              <a:avLst/>
              <a:gdLst/>
              <a:ahLst/>
              <a:cxnLst/>
              <a:rect l="l" t="t" r="r" b="b"/>
              <a:pathLst>
                <a:path w="2460" h="2093" extrusionOk="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91"/>
            <p:cNvSpPr/>
            <p:nvPr/>
          </p:nvSpPr>
          <p:spPr>
            <a:xfrm>
              <a:off x="1881475" y="3351479"/>
              <a:ext cx="95075" cy="97186"/>
            </a:xfrm>
            <a:custGeom>
              <a:avLst/>
              <a:gdLst/>
              <a:ahLst/>
              <a:cxnLst/>
              <a:rect l="l" t="t" r="r" b="b"/>
              <a:pathLst>
                <a:path w="6350" h="6491" extrusionOk="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91"/>
            <p:cNvSpPr/>
            <p:nvPr/>
          </p:nvSpPr>
          <p:spPr>
            <a:xfrm>
              <a:off x="1914834" y="3370584"/>
              <a:ext cx="61717" cy="78082"/>
            </a:xfrm>
            <a:custGeom>
              <a:avLst/>
              <a:gdLst/>
              <a:ahLst/>
              <a:cxnLst/>
              <a:rect l="l" t="t" r="r" b="b"/>
              <a:pathLst>
                <a:path w="4122" h="5215" extrusionOk="0">
                  <a:moveTo>
                    <a:pt x="2755" y="1"/>
                  </a:moveTo>
                  <a:lnTo>
                    <a:pt x="1" y="4374"/>
                  </a:lnTo>
                  <a:lnTo>
                    <a:pt x="1346" y="5215"/>
                  </a:lnTo>
                  <a:lnTo>
                    <a:pt x="4122" y="821"/>
                  </a:lnTo>
                  <a:lnTo>
                    <a:pt x="2818"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91"/>
            <p:cNvSpPr/>
            <p:nvPr/>
          </p:nvSpPr>
          <p:spPr>
            <a:xfrm>
              <a:off x="1934987" y="3382861"/>
              <a:ext cx="140412" cy="147255"/>
            </a:xfrm>
            <a:custGeom>
              <a:avLst/>
              <a:gdLst/>
              <a:ahLst/>
              <a:cxnLst/>
              <a:rect l="l" t="t" r="r" b="b"/>
              <a:pathLst>
                <a:path w="9378" h="9835" extrusionOk="0">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91"/>
            <p:cNvSpPr/>
            <p:nvPr/>
          </p:nvSpPr>
          <p:spPr>
            <a:xfrm>
              <a:off x="1974020" y="3389165"/>
              <a:ext cx="101379" cy="140801"/>
            </a:xfrm>
            <a:custGeom>
              <a:avLst/>
              <a:gdLst/>
              <a:ahLst/>
              <a:cxnLst/>
              <a:rect l="l" t="t" r="r" b="b"/>
              <a:pathLst>
                <a:path w="6771" h="9404" extrusionOk="0">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91"/>
            <p:cNvSpPr/>
            <p:nvPr/>
          </p:nvSpPr>
          <p:spPr>
            <a:xfrm>
              <a:off x="2010538" y="3427884"/>
              <a:ext cx="86257" cy="88937"/>
            </a:xfrm>
            <a:custGeom>
              <a:avLst/>
              <a:gdLst/>
              <a:ahLst/>
              <a:cxnLst/>
              <a:rect l="l" t="t" r="r" b="b"/>
              <a:pathLst>
                <a:path w="5761" h="5940" extrusionOk="0">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91"/>
            <p:cNvSpPr/>
            <p:nvPr/>
          </p:nvSpPr>
          <p:spPr>
            <a:xfrm>
              <a:off x="2020929" y="3432600"/>
              <a:ext cx="75866" cy="84370"/>
            </a:xfrm>
            <a:custGeom>
              <a:avLst/>
              <a:gdLst/>
              <a:ahLst/>
              <a:cxnLst/>
              <a:rect l="l" t="t" r="r" b="b"/>
              <a:pathLst>
                <a:path w="5067" h="5635" extrusionOk="0">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91"/>
            <p:cNvSpPr/>
            <p:nvPr/>
          </p:nvSpPr>
          <p:spPr>
            <a:xfrm>
              <a:off x="1861322" y="3349652"/>
              <a:ext cx="46924" cy="44873"/>
            </a:xfrm>
            <a:custGeom>
              <a:avLst/>
              <a:gdLst/>
              <a:ahLst/>
              <a:cxnLst/>
              <a:rect l="l" t="t" r="r" b="b"/>
              <a:pathLst>
                <a:path w="3134" h="2997" extrusionOk="0">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91"/>
            <p:cNvSpPr/>
            <p:nvPr/>
          </p:nvSpPr>
          <p:spPr>
            <a:xfrm>
              <a:off x="1877687" y="3358306"/>
              <a:ext cx="30559" cy="36218"/>
            </a:xfrm>
            <a:custGeom>
              <a:avLst/>
              <a:gdLst/>
              <a:ahLst/>
              <a:cxnLst/>
              <a:rect l="l" t="t" r="r" b="b"/>
              <a:pathLst>
                <a:path w="2041" h="2419" extrusionOk="0">
                  <a:moveTo>
                    <a:pt x="1136" y="1"/>
                  </a:moveTo>
                  <a:lnTo>
                    <a:pt x="1" y="1851"/>
                  </a:lnTo>
                  <a:lnTo>
                    <a:pt x="863" y="2419"/>
                  </a:lnTo>
                  <a:lnTo>
                    <a:pt x="2040" y="547"/>
                  </a:lnTo>
                  <a:lnTo>
                    <a:pt x="1136"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91"/>
            <p:cNvSpPr/>
            <p:nvPr/>
          </p:nvSpPr>
          <p:spPr>
            <a:xfrm>
              <a:off x="1872656" y="3625880"/>
              <a:ext cx="42193" cy="32430"/>
            </a:xfrm>
            <a:custGeom>
              <a:avLst/>
              <a:gdLst/>
              <a:ahLst/>
              <a:cxnLst/>
              <a:rect l="l" t="t" r="r" b="b"/>
              <a:pathLst>
                <a:path w="2818" h="2166" extrusionOk="0">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91"/>
            <p:cNvSpPr/>
            <p:nvPr/>
          </p:nvSpPr>
          <p:spPr>
            <a:xfrm>
              <a:off x="1885563" y="3625745"/>
              <a:ext cx="28972" cy="32565"/>
            </a:xfrm>
            <a:custGeom>
              <a:avLst/>
              <a:gdLst/>
              <a:ahLst/>
              <a:cxnLst/>
              <a:rect l="l" t="t" r="r" b="b"/>
              <a:pathLst>
                <a:path w="1935" h="2175" extrusionOk="0">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8" name="Google Shape;10448;p91"/>
          <p:cNvGrpSpPr/>
          <p:nvPr/>
        </p:nvGrpSpPr>
        <p:grpSpPr>
          <a:xfrm>
            <a:off x="1971819" y="4276854"/>
            <a:ext cx="383281" cy="333947"/>
            <a:chOff x="1971819" y="4276854"/>
            <a:chExt cx="383281" cy="333947"/>
          </a:xfrm>
        </p:grpSpPr>
        <p:sp>
          <p:nvSpPr>
            <p:cNvPr id="10449" name="Google Shape;10449;p91"/>
            <p:cNvSpPr/>
            <p:nvPr/>
          </p:nvSpPr>
          <p:spPr>
            <a:xfrm>
              <a:off x="1971819" y="4277094"/>
              <a:ext cx="383281" cy="333707"/>
            </a:xfrm>
            <a:custGeom>
              <a:avLst/>
              <a:gdLst/>
              <a:ahLst/>
              <a:cxnLst/>
              <a:rect l="l" t="t" r="r" b="b"/>
              <a:pathLst>
                <a:path w="25599" h="22288" extrusionOk="0">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91"/>
            <p:cNvSpPr/>
            <p:nvPr/>
          </p:nvSpPr>
          <p:spPr>
            <a:xfrm>
              <a:off x="2071910" y="4276854"/>
              <a:ext cx="281124" cy="183233"/>
            </a:xfrm>
            <a:custGeom>
              <a:avLst/>
              <a:gdLst/>
              <a:ahLst/>
              <a:cxnLst/>
              <a:rect l="l" t="t" r="r" b="b"/>
              <a:pathLst>
                <a:path w="18776" h="12238" extrusionOk="0">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91"/>
            <p:cNvSpPr/>
            <p:nvPr/>
          </p:nvSpPr>
          <p:spPr>
            <a:xfrm>
              <a:off x="2169187" y="4328644"/>
              <a:ext cx="141984" cy="106574"/>
            </a:xfrm>
            <a:custGeom>
              <a:avLst/>
              <a:gdLst/>
              <a:ahLst/>
              <a:cxnLst/>
              <a:rect l="l" t="t" r="r" b="b"/>
              <a:pathLst>
                <a:path w="9483" h="7118" extrusionOk="0">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91"/>
            <p:cNvSpPr/>
            <p:nvPr/>
          </p:nvSpPr>
          <p:spPr>
            <a:xfrm>
              <a:off x="2194685" y="4328959"/>
              <a:ext cx="103894" cy="98699"/>
            </a:xfrm>
            <a:custGeom>
              <a:avLst/>
              <a:gdLst/>
              <a:ahLst/>
              <a:cxnLst/>
              <a:rect l="l" t="t" r="r" b="b"/>
              <a:pathLst>
                <a:path w="6939" h="6592" extrusionOk="0">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91"/>
            <p:cNvSpPr/>
            <p:nvPr/>
          </p:nvSpPr>
          <p:spPr>
            <a:xfrm>
              <a:off x="2061849" y="4499810"/>
              <a:ext cx="81226" cy="60684"/>
            </a:xfrm>
            <a:custGeom>
              <a:avLst/>
              <a:gdLst/>
              <a:ahLst/>
              <a:cxnLst/>
              <a:rect l="l" t="t" r="r" b="b"/>
              <a:pathLst>
                <a:path w="5425" h="4053" extrusionOk="0">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91"/>
            <p:cNvSpPr/>
            <p:nvPr/>
          </p:nvSpPr>
          <p:spPr>
            <a:xfrm>
              <a:off x="2075384" y="4499600"/>
              <a:ext cx="62660" cy="57435"/>
            </a:xfrm>
            <a:custGeom>
              <a:avLst/>
              <a:gdLst/>
              <a:ahLst/>
              <a:cxnLst/>
              <a:rect l="l" t="t" r="r" b="b"/>
              <a:pathLst>
                <a:path w="4185" h="3836" extrusionOk="0">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91"/>
            <p:cNvSpPr/>
            <p:nvPr/>
          </p:nvSpPr>
          <p:spPr>
            <a:xfrm>
              <a:off x="2030047" y="4417027"/>
              <a:ext cx="81241" cy="60684"/>
            </a:xfrm>
            <a:custGeom>
              <a:avLst/>
              <a:gdLst/>
              <a:ahLst/>
              <a:cxnLst/>
              <a:rect l="l" t="t" r="r" b="b"/>
              <a:pathLst>
                <a:path w="5426" h="4053" extrusionOk="0">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91"/>
            <p:cNvSpPr/>
            <p:nvPr/>
          </p:nvSpPr>
          <p:spPr>
            <a:xfrm>
              <a:off x="2043897" y="4416937"/>
              <a:ext cx="62345" cy="57315"/>
            </a:xfrm>
            <a:custGeom>
              <a:avLst/>
              <a:gdLst/>
              <a:ahLst/>
              <a:cxnLst/>
              <a:rect l="l" t="t" r="r" b="b"/>
              <a:pathLst>
                <a:path w="4164" h="3828" extrusionOk="0">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91"/>
            <p:cNvSpPr/>
            <p:nvPr/>
          </p:nvSpPr>
          <p:spPr>
            <a:xfrm>
              <a:off x="2067194" y="4330845"/>
              <a:ext cx="80911" cy="60609"/>
            </a:xfrm>
            <a:custGeom>
              <a:avLst/>
              <a:gdLst/>
              <a:ahLst/>
              <a:cxnLst/>
              <a:rect l="l" t="t" r="r" b="b"/>
              <a:pathLst>
                <a:path w="5404" h="4048" extrusionOk="0">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91"/>
            <p:cNvSpPr/>
            <p:nvPr/>
          </p:nvSpPr>
          <p:spPr>
            <a:xfrm>
              <a:off x="2080415" y="4330845"/>
              <a:ext cx="62974" cy="57464"/>
            </a:xfrm>
            <a:custGeom>
              <a:avLst/>
              <a:gdLst/>
              <a:ahLst/>
              <a:cxnLst/>
              <a:rect l="l" t="t" r="r" b="b"/>
              <a:pathLst>
                <a:path w="4206" h="3838" extrusionOk="0">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9" name="Google Shape;10459;p91"/>
          <p:cNvGrpSpPr/>
          <p:nvPr/>
        </p:nvGrpSpPr>
        <p:grpSpPr>
          <a:xfrm>
            <a:off x="1825119" y="2885819"/>
            <a:ext cx="175987" cy="361391"/>
            <a:chOff x="1825119" y="2885819"/>
            <a:chExt cx="175987" cy="361391"/>
          </a:xfrm>
        </p:grpSpPr>
        <p:sp>
          <p:nvSpPr>
            <p:cNvPr id="10460" name="Google Shape;10460;p91"/>
            <p:cNvSpPr/>
            <p:nvPr/>
          </p:nvSpPr>
          <p:spPr>
            <a:xfrm>
              <a:off x="1825119" y="2885819"/>
              <a:ext cx="175987" cy="56356"/>
            </a:xfrm>
            <a:custGeom>
              <a:avLst/>
              <a:gdLst/>
              <a:ahLst/>
              <a:cxnLst/>
              <a:rect l="l" t="t" r="r" b="b"/>
              <a:pathLst>
                <a:path w="11754" h="3764" extrusionOk="0">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91"/>
            <p:cNvSpPr/>
            <p:nvPr/>
          </p:nvSpPr>
          <p:spPr>
            <a:xfrm>
              <a:off x="1951666" y="2886119"/>
              <a:ext cx="49439" cy="56371"/>
            </a:xfrm>
            <a:custGeom>
              <a:avLst/>
              <a:gdLst/>
              <a:ahLst/>
              <a:cxnLst/>
              <a:rect l="l" t="t" r="r" b="b"/>
              <a:pathLst>
                <a:path w="3302" h="3765" extrusionOk="0">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91"/>
            <p:cNvSpPr/>
            <p:nvPr/>
          </p:nvSpPr>
          <p:spPr>
            <a:xfrm>
              <a:off x="1853776" y="2942161"/>
              <a:ext cx="118058" cy="304735"/>
            </a:xfrm>
            <a:custGeom>
              <a:avLst/>
              <a:gdLst/>
              <a:ahLst/>
              <a:cxnLst/>
              <a:rect l="l" t="t" r="r" b="b"/>
              <a:pathLst>
                <a:path w="7885" h="20353" extrusionOk="0">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91"/>
            <p:cNvSpPr/>
            <p:nvPr/>
          </p:nvSpPr>
          <p:spPr>
            <a:xfrm>
              <a:off x="1853776" y="2942161"/>
              <a:ext cx="118058" cy="305050"/>
            </a:xfrm>
            <a:custGeom>
              <a:avLst/>
              <a:gdLst/>
              <a:ahLst/>
              <a:cxnLst/>
              <a:rect l="l" t="t" r="r" b="b"/>
              <a:pathLst>
                <a:path w="7885" h="20374" extrusionOk="0">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91"/>
            <p:cNvSpPr/>
            <p:nvPr/>
          </p:nvSpPr>
          <p:spPr>
            <a:xfrm>
              <a:off x="1933100" y="2963257"/>
              <a:ext cx="38419" cy="10705"/>
            </a:xfrm>
            <a:custGeom>
              <a:avLst/>
              <a:gdLst/>
              <a:ahLst/>
              <a:cxnLst/>
              <a:rect l="l" t="t" r="r" b="b"/>
              <a:pathLst>
                <a:path w="2566" h="715" extrusionOk="0">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91"/>
            <p:cNvSpPr/>
            <p:nvPr/>
          </p:nvSpPr>
          <p:spPr>
            <a:xfrm>
              <a:off x="1933100" y="300134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91"/>
            <p:cNvSpPr/>
            <p:nvPr/>
          </p:nvSpPr>
          <p:spPr>
            <a:xfrm>
              <a:off x="1933100" y="303943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91"/>
            <p:cNvSpPr/>
            <p:nvPr/>
          </p:nvSpPr>
          <p:spPr>
            <a:xfrm>
              <a:off x="1933100" y="3077527"/>
              <a:ext cx="38419" cy="11020"/>
            </a:xfrm>
            <a:custGeom>
              <a:avLst/>
              <a:gdLst/>
              <a:ahLst/>
              <a:cxnLst/>
              <a:rect l="l" t="t" r="r" b="b"/>
              <a:pathLst>
                <a:path w="2566" h="736" extrusionOk="0">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91"/>
            <p:cNvSpPr/>
            <p:nvPr/>
          </p:nvSpPr>
          <p:spPr>
            <a:xfrm>
              <a:off x="1933100" y="3115931"/>
              <a:ext cx="38419" cy="10705"/>
            </a:xfrm>
            <a:custGeom>
              <a:avLst/>
              <a:gdLst/>
              <a:ahLst/>
              <a:cxnLst/>
              <a:rect l="l" t="t" r="r" b="b"/>
              <a:pathLst>
                <a:path w="2566" h="715" extrusionOk="0">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91"/>
            <p:cNvSpPr/>
            <p:nvPr/>
          </p:nvSpPr>
          <p:spPr>
            <a:xfrm>
              <a:off x="1933100" y="3154007"/>
              <a:ext cx="38419" cy="10720"/>
            </a:xfrm>
            <a:custGeom>
              <a:avLst/>
              <a:gdLst/>
              <a:ahLst/>
              <a:cxnLst/>
              <a:rect l="l" t="t" r="r" b="b"/>
              <a:pathLst>
                <a:path w="2566" h="716" extrusionOk="0">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0" name="Google Shape;10470;p91"/>
          <p:cNvGrpSpPr/>
          <p:nvPr/>
        </p:nvGrpSpPr>
        <p:grpSpPr>
          <a:xfrm>
            <a:off x="3504824" y="3405844"/>
            <a:ext cx="369896" cy="226339"/>
            <a:chOff x="3504824" y="3405844"/>
            <a:chExt cx="369896" cy="226339"/>
          </a:xfrm>
        </p:grpSpPr>
        <p:sp>
          <p:nvSpPr>
            <p:cNvPr id="10471" name="Google Shape;10471;p91"/>
            <p:cNvSpPr/>
            <p:nvPr/>
          </p:nvSpPr>
          <p:spPr>
            <a:xfrm>
              <a:off x="3504824" y="3461871"/>
              <a:ext cx="369896" cy="141984"/>
            </a:xfrm>
            <a:custGeom>
              <a:avLst/>
              <a:gdLst/>
              <a:ahLst/>
              <a:cxnLst/>
              <a:rect l="l" t="t" r="r" b="b"/>
              <a:pathLst>
                <a:path w="24705" h="9483" extrusionOk="0">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91"/>
            <p:cNvSpPr/>
            <p:nvPr/>
          </p:nvSpPr>
          <p:spPr>
            <a:xfrm>
              <a:off x="3835357" y="3461557"/>
              <a:ext cx="39363" cy="142299"/>
            </a:xfrm>
            <a:custGeom>
              <a:avLst/>
              <a:gdLst/>
              <a:ahLst/>
              <a:cxnLst/>
              <a:rect l="l" t="t" r="r" b="b"/>
              <a:pathLst>
                <a:path w="2629" h="9504" extrusionOk="0">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91"/>
            <p:cNvSpPr/>
            <p:nvPr/>
          </p:nvSpPr>
          <p:spPr>
            <a:xfrm>
              <a:off x="3554877" y="3603840"/>
              <a:ext cx="73051" cy="28343"/>
            </a:xfrm>
            <a:custGeom>
              <a:avLst/>
              <a:gdLst/>
              <a:ahLst/>
              <a:cxnLst/>
              <a:rect l="l" t="t" r="r" b="b"/>
              <a:pathLst>
                <a:path w="4879" h="1893" extrusionOk="0">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91"/>
            <p:cNvSpPr/>
            <p:nvPr/>
          </p:nvSpPr>
          <p:spPr>
            <a:xfrm>
              <a:off x="3595797" y="3603840"/>
              <a:ext cx="32131" cy="28343"/>
            </a:xfrm>
            <a:custGeom>
              <a:avLst/>
              <a:gdLst/>
              <a:ahLst/>
              <a:cxnLst/>
              <a:rect l="l" t="t" r="r" b="b"/>
              <a:pathLst>
                <a:path w="2146" h="1893" extrusionOk="0">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91"/>
            <p:cNvSpPr/>
            <p:nvPr/>
          </p:nvSpPr>
          <p:spPr>
            <a:xfrm>
              <a:off x="3751930" y="3603840"/>
              <a:ext cx="73051" cy="28343"/>
            </a:xfrm>
            <a:custGeom>
              <a:avLst/>
              <a:gdLst/>
              <a:ahLst/>
              <a:cxnLst/>
              <a:rect l="l" t="t" r="r" b="b"/>
              <a:pathLst>
                <a:path w="4879" h="1893" extrusionOk="0">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91"/>
            <p:cNvSpPr/>
            <p:nvPr/>
          </p:nvSpPr>
          <p:spPr>
            <a:xfrm>
              <a:off x="3796638" y="3603840"/>
              <a:ext cx="28343" cy="28343"/>
            </a:xfrm>
            <a:custGeom>
              <a:avLst/>
              <a:gdLst/>
              <a:ahLst/>
              <a:cxnLst/>
              <a:rect l="l" t="t" r="r" b="b"/>
              <a:pathLst>
                <a:path w="1893" h="1893" extrusionOk="0">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91"/>
            <p:cNvSpPr/>
            <p:nvPr/>
          </p:nvSpPr>
          <p:spPr>
            <a:xfrm>
              <a:off x="3510813" y="3405844"/>
              <a:ext cx="184791" cy="158229"/>
            </a:xfrm>
            <a:custGeom>
              <a:avLst/>
              <a:gdLst/>
              <a:ahLst/>
              <a:cxnLst/>
              <a:rect l="l" t="t" r="r" b="b"/>
              <a:pathLst>
                <a:path w="12342" h="10568" extrusionOk="0">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91"/>
            <p:cNvSpPr/>
            <p:nvPr/>
          </p:nvSpPr>
          <p:spPr>
            <a:xfrm>
              <a:off x="3600528" y="3405844"/>
              <a:ext cx="99792" cy="158110"/>
            </a:xfrm>
            <a:custGeom>
              <a:avLst/>
              <a:gdLst/>
              <a:ahLst/>
              <a:cxnLst/>
              <a:rect l="l" t="t" r="r" b="b"/>
              <a:pathLst>
                <a:path w="6665" h="10560" extrusionOk="0">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91"/>
            <p:cNvSpPr/>
            <p:nvPr/>
          </p:nvSpPr>
          <p:spPr>
            <a:xfrm>
              <a:off x="3548274" y="3433543"/>
              <a:ext cx="119630" cy="102562"/>
            </a:xfrm>
            <a:custGeom>
              <a:avLst/>
              <a:gdLst/>
              <a:ahLst/>
              <a:cxnLst/>
              <a:rect l="l" t="t" r="r" b="b"/>
              <a:pathLst>
                <a:path w="7990" h="6850" extrusionOk="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91"/>
            <p:cNvSpPr/>
            <p:nvPr/>
          </p:nvSpPr>
          <p:spPr>
            <a:xfrm>
              <a:off x="3603987" y="3433543"/>
              <a:ext cx="65490" cy="102322"/>
            </a:xfrm>
            <a:custGeom>
              <a:avLst/>
              <a:gdLst/>
              <a:ahLst/>
              <a:cxnLst/>
              <a:rect l="l" t="t" r="r" b="b"/>
              <a:pathLst>
                <a:path w="4374" h="6834" extrusionOk="0">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91"/>
            <p:cNvSpPr/>
            <p:nvPr/>
          </p:nvSpPr>
          <p:spPr>
            <a:xfrm>
              <a:off x="3705979" y="3507208"/>
              <a:ext cx="59815" cy="50981"/>
            </a:xfrm>
            <a:custGeom>
              <a:avLst/>
              <a:gdLst/>
              <a:ahLst/>
              <a:cxnLst/>
              <a:rect l="l" t="t" r="r" b="b"/>
              <a:pathLst>
                <a:path w="3995" h="3405" extrusionOk="0">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91"/>
            <p:cNvSpPr/>
            <p:nvPr/>
          </p:nvSpPr>
          <p:spPr>
            <a:xfrm>
              <a:off x="3730849" y="3507208"/>
              <a:ext cx="37476" cy="50966"/>
            </a:xfrm>
            <a:custGeom>
              <a:avLst/>
              <a:gdLst/>
              <a:ahLst/>
              <a:cxnLst/>
              <a:rect l="l" t="t" r="r" b="b"/>
              <a:pathLst>
                <a:path w="2503" h="3404" extrusionOk="0">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91"/>
            <p:cNvSpPr/>
            <p:nvPr/>
          </p:nvSpPr>
          <p:spPr>
            <a:xfrm>
              <a:off x="3779943" y="3507208"/>
              <a:ext cx="59516" cy="50981"/>
            </a:xfrm>
            <a:custGeom>
              <a:avLst/>
              <a:gdLst/>
              <a:ahLst/>
              <a:cxnLst/>
              <a:rect l="l" t="t" r="r" b="b"/>
              <a:pathLst>
                <a:path w="3975" h="3405" extrusionOk="0">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91"/>
            <p:cNvSpPr/>
            <p:nvPr/>
          </p:nvSpPr>
          <p:spPr>
            <a:xfrm>
              <a:off x="3804498" y="3506893"/>
              <a:ext cx="37476" cy="51281"/>
            </a:xfrm>
            <a:custGeom>
              <a:avLst/>
              <a:gdLst/>
              <a:ahLst/>
              <a:cxnLst/>
              <a:rect l="l" t="t" r="r" b="b"/>
              <a:pathLst>
                <a:path w="2503" h="3425" extrusionOk="0">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91"/>
            <p:cNvSpPr/>
            <p:nvPr/>
          </p:nvSpPr>
          <p:spPr>
            <a:xfrm>
              <a:off x="3751930" y="3436059"/>
              <a:ext cx="65175" cy="25513"/>
            </a:xfrm>
            <a:custGeom>
              <a:avLst/>
              <a:gdLst/>
              <a:ahLst/>
              <a:cxnLst/>
              <a:rect l="l" t="t" r="r" b="b"/>
              <a:pathLst>
                <a:path w="4353" h="1704" extrusionOk="0">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91"/>
            <p:cNvSpPr/>
            <p:nvPr/>
          </p:nvSpPr>
          <p:spPr>
            <a:xfrm>
              <a:off x="3777428" y="3436059"/>
              <a:ext cx="39677" cy="25513"/>
            </a:xfrm>
            <a:custGeom>
              <a:avLst/>
              <a:gdLst/>
              <a:ahLst/>
              <a:cxnLst/>
              <a:rect l="l" t="t" r="r" b="b"/>
              <a:pathLst>
                <a:path w="2650" h="1704" extrusionOk="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7" name="Google Shape;10487;p91"/>
          <p:cNvGrpSpPr/>
          <p:nvPr/>
        </p:nvGrpSpPr>
        <p:grpSpPr>
          <a:xfrm>
            <a:off x="1295661" y="3819594"/>
            <a:ext cx="345640" cy="342900"/>
            <a:chOff x="1295661" y="3819594"/>
            <a:chExt cx="345640" cy="342900"/>
          </a:xfrm>
        </p:grpSpPr>
        <p:sp>
          <p:nvSpPr>
            <p:cNvPr id="10488" name="Google Shape;10488;p91"/>
            <p:cNvSpPr/>
            <p:nvPr/>
          </p:nvSpPr>
          <p:spPr>
            <a:xfrm>
              <a:off x="1465015" y="4073902"/>
              <a:ext cx="10391" cy="88233"/>
            </a:xfrm>
            <a:custGeom>
              <a:avLst/>
              <a:gdLst/>
              <a:ahLst/>
              <a:cxnLst/>
              <a:rect l="l" t="t" r="r" b="b"/>
              <a:pathLst>
                <a:path w="694" h="5893" extrusionOk="0">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91"/>
            <p:cNvSpPr/>
            <p:nvPr/>
          </p:nvSpPr>
          <p:spPr>
            <a:xfrm>
              <a:off x="1465015" y="4011961"/>
              <a:ext cx="10391" cy="60773"/>
            </a:xfrm>
            <a:custGeom>
              <a:avLst/>
              <a:gdLst/>
              <a:ahLst/>
              <a:cxnLst/>
              <a:rect l="l" t="t" r="r" b="b"/>
              <a:pathLst>
                <a:path w="694" h="4059" extrusionOk="0">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91"/>
            <p:cNvSpPr/>
            <p:nvPr/>
          </p:nvSpPr>
          <p:spPr>
            <a:xfrm>
              <a:off x="1497610" y="4073947"/>
              <a:ext cx="71434" cy="88547"/>
            </a:xfrm>
            <a:custGeom>
              <a:avLst/>
              <a:gdLst/>
              <a:ahLst/>
              <a:cxnLst/>
              <a:rect l="l" t="t" r="r" b="b"/>
              <a:pathLst>
                <a:path w="4771" h="5914" extrusionOk="0">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91"/>
            <p:cNvSpPr/>
            <p:nvPr/>
          </p:nvSpPr>
          <p:spPr>
            <a:xfrm>
              <a:off x="1372455" y="4073797"/>
              <a:ext cx="70341" cy="88428"/>
            </a:xfrm>
            <a:custGeom>
              <a:avLst/>
              <a:gdLst/>
              <a:ahLst/>
              <a:cxnLst/>
              <a:rect l="l" t="t" r="r" b="b"/>
              <a:pathLst>
                <a:path w="4698" h="5906" extrusionOk="0">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91"/>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91"/>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91"/>
            <p:cNvSpPr/>
            <p:nvPr/>
          </p:nvSpPr>
          <p:spPr>
            <a:xfrm>
              <a:off x="1359549" y="3850318"/>
              <a:ext cx="205572" cy="136639"/>
            </a:xfrm>
            <a:custGeom>
              <a:avLst/>
              <a:gdLst/>
              <a:ahLst/>
              <a:cxnLst/>
              <a:rect l="l" t="t" r="r" b="b"/>
              <a:pathLst>
                <a:path w="13730" h="9126" extrusionOk="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91"/>
            <p:cNvSpPr/>
            <p:nvPr/>
          </p:nvSpPr>
          <p:spPr>
            <a:xfrm>
              <a:off x="1359549" y="3850318"/>
              <a:ext cx="188893" cy="136639"/>
            </a:xfrm>
            <a:custGeom>
              <a:avLst/>
              <a:gdLst/>
              <a:ahLst/>
              <a:cxnLst/>
              <a:rect l="l" t="t" r="r" b="b"/>
              <a:pathLst>
                <a:path w="12616" h="9126" extrusionOk="0">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91"/>
            <p:cNvSpPr/>
            <p:nvPr/>
          </p:nvSpPr>
          <p:spPr>
            <a:xfrm>
              <a:off x="1323360" y="3819594"/>
              <a:ext cx="68005" cy="151507"/>
            </a:xfrm>
            <a:custGeom>
              <a:avLst/>
              <a:gdLst/>
              <a:ahLst/>
              <a:cxnLst/>
              <a:rect l="l" t="t" r="r" b="b"/>
              <a:pathLst>
                <a:path w="4542" h="10119" extrusionOk="0">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91"/>
            <p:cNvSpPr/>
            <p:nvPr/>
          </p:nvSpPr>
          <p:spPr>
            <a:xfrm>
              <a:off x="1324304" y="3819774"/>
              <a:ext cx="55099" cy="151132"/>
            </a:xfrm>
            <a:custGeom>
              <a:avLst/>
              <a:gdLst/>
              <a:ahLst/>
              <a:cxnLst/>
              <a:rect l="l" t="t" r="r" b="b"/>
              <a:pathLst>
                <a:path w="3680" h="10094" extrusionOk="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91"/>
            <p:cNvSpPr/>
            <p:nvPr/>
          </p:nvSpPr>
          <p:spPr>
            <a:xfrm>
              <a:off x="1295976" y="3845482"/>
              <a:ext cx="57929" cy="89850"/>
            </a:xfrm>
            <a:custGeom>
              <a:avLst/>
              <a:gdLst/>
              <a:ahLst/>
              <a:cxnLst/>
              <a:rect l="l" t="t" r="r" b="b"/>
              <a:pathLst>
                <a:path w="3869" h="6001" extrusionOk="0">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91"/>
            <p:cNvSpPr/>
            <p:nvPr/>
          </p:nvSpPr>
          <p:spPr>
            <a:xfrm>
              <a:off x="1295661" y="3845332"/>
              <a:ext cx="55728" cy="90000"/>
            </a:xfrm>
            <a:custGeom>
              <a:avLst/>
              <a:gdLst/>
              <a:ahLst/>
              <a:cxnLst/>
              <a:rect l="l" t="t" r="r" b="b"/>
              <a:pathLst>
                <a:path w="3722" h="6011" extrusionOk="0">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91"/>
            <p:cNvSpPr/>
            <p:nvPr/>
          </p:nvSpPr>
          <p:spPr>
            <a:xfrm>
              <a:off x="1549999" y="3927755"/>
              <a:ext cx="65175" cy="56057"/>
            </a:xfrm>
            <a:custGeom>
              <a:avLst/>
              <a:gdLst/>
              <a:ahLst/>
              <a:cxnLst/>
              <a:rect l="l" t="t" r="r" b="b"/>
              <a:pathLst>
                <a:path w="4353" h="3744" extrusionOk="0">
                  <a:moveTo>
                    <a:pt x="737" y="1"/>
                  </a:moveTo>
                  <a:lnTo>
                    <a:pt x="1" y="2776"/>
                  </a:lnTo>
                  <a:lnTo>
                    <a:pt x="3617" y="3743"/>
                  </a:lnTo>
                  <a:lnTo>
                    <a:pt x="4353" y="968"/>
                  </a:lnTo>
                  <a:lnTo>
                    <a:pt x="73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91"/>
            <p:cNvSpPr/>
            <p:nvPr/>
          </p:nvSpPr>
          <p:spPr>
            <a:xfrm>
              <a:off x="1549999" y="3927755"/>
              <a:ext cx="28972" cy="46295"/>
            </a:xfrm>
            <a:custGeom>
              <a:avLst/>
              <a:gdLst/>
              <a:ahLst/>
              <a:cxnLst/>
              <a:rect l="l" t="t" r="r" b="b"/>
              <a:pathLst>
                <a:path w="1935" h="3092" extrusionOk="0">
                  <a:moveTo>
                    <a:pt x="737" y="1"/>
                  </a:moveTo>
                  <a:lnTo>
                    <a:pt x="1" y="2776"/>
                  </a:lnTo>
                  <a:lnTo>
                    <a:pt x="1178" y="3091"/>
                  </a:lnTo>
                  <a:lnTo>
                    <a:pt x="1935" y="316"/>
                  </a:lnTo>
                  <a:lnTo>
                    <a:pt x="737"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91"/>
            <p:cNvSpPr/>
            <p:nvPr/>
          </p:nvSpPr>
          <p:spPr>
            <a:xfrm>
              <a:off x="1600995" y="3929477"/>
              <a:ext cx="40306" cy="73710"/>
            </a:xfrm>
            <a:custGeom>
              <a:avLst/>
              <a:gdLst/>
              <a:ahLst/>
              <a:cxnLst/>
              <a:rect l="l" t="t" r="r" b="b"/>
              <a:pathLst>
                <a:path w="2692" h="4923" extrusionOk="0">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91"/>
            <p:cNvSpPr/>
            <p:nvPr/>
          </p:nvSpPr>
          <p:spPr>
            <a:xfrm>
              <a:off x="1403942" y="4059663"/>
              <a:ext cx="132537" cy="23926"/>
            </a:xfrm>
            <a:custGeom>
              <a:avLst/>
              <a:gdLst/>
              <a:ahLst/>
              <a:cxnLst/>
              <a:rect l="l" t="t" r="r" b="b"/>
              <a:pathLst>
                <a:path w="8852" h="1598" extrusionOk="0">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91"/>
            <p:cNvSpPr/>
            <p:nvPr/>
          </p:nvSpPr>
          <p:spPr>
            <a:xfrm>
              <a:off x="1403942" y="4059663"/>
              <a:ext cx="33688" cy="24240"/>
            </a:xfrm>
            <a:custGeom>
              <a:avLst/>
              <a:gdLst/>
              <a:ahLst/>
              <a:cxnLst/>
              <a:rect l="l" t="t" r="r" b="b"/>
              <a:pathLst>
                <a:path w="2250" h="1619" extrusionOk="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5" name="Google Shape;10505;p91"/>
          <p:cNvGrpSpPr/>
          <p:nvPr/>
        </p:nvGrpSpPr>
        <p:grpSpPr>
          <a:xfrm>
            <a:off x="3486572" y="2433470"/>
            <a:ext cx="379328" cy="281738"/>
            <a:chOff x="3486572" y="2433470"/>
            <a:chExt cx="379328" cy="281738"/>
          </a:xfrm>
        </p:grpSpPr>
        <p:sp>
          <p:nvSpPr>
            <p:cNvPr id="10506" name="Google Shape;10506;p91"/>
            <p:cNvSpPr/>
            <p:nvPr/>
          </p:nvSpPr>
          <p:spPr>
            <a:xfrm>
              <a:off x="3549217" y="2556544"/>
              <a:ext cx="253724" cy="139858"/>
            </a:xfrm>
            <a:custGeom>
              <a:avLst/>
              <a:gdLst/>
              <a:ahLst/>
              <a:cxnLst/>
              <a:rect l="l" t="t" r="r" b="b"/>
              <a:pathLst>
                <a:path w="16946" h="9341" extrusionOk="0">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91"/>
            <p:cNvSpPr/>
            <p:nvPr/>
          </p:nvSpPr>
          <p:spPr>
            <a:xfrm>
              <a:off x="3549532" y="2556544"/>
              <a:ext cx="62016" cy="129392"/>
            </a:xfrm>
            <a:custGeom>
              <a:avLst/>
              <a:gdLst/>
              <a:ahLst/>
              <a:cxnLst/>
              <a:rect l="l" t="t" r="r" b="b"/>
              <a:pathLst>
                <a:path w="4142" h="8642" extrusionOk="0">
                  <a:moveTo>
                    <a:pt x="0" y="1"/>
                  </a:moveTo>
                  <a:lnTo>
                    <a:pt x="0" y="6371"/>
                  </a:lnTo>
                  <a:cubicBezTo>
                    <a:pt x="1241" y="7359"/>
                    <a:pt x="2649" y="8137"/>
                    <a:pt x="4142" y="8642"/>
                  </a:cubicBezTo>
                  <a:lnTo>
                    <a:pt x="414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91"/>
            <p:cNvSpPr/>
            <p:nvPr/>
          </p:nvSpPr>
          <p:spPr>
            <a:xfrm>
              <a:off x="3746734" y="2570079"/>
              <a:ext cx="12921" cy="113342"/>
            </a:xfrm>
            <a:custGeom>
              <a:avLst/>
              <a:gdLst/>
              <a:ahLst/>
              <a:cxnLst/>
              <a:rect l="l" t="t" r="r" b="b"/>
              <a:pathLst>
                <a:path w="863" h="7570" extrusionOk="0">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91"/>
            <p:cNvSpPr/>
            <p:nvPr/>
          </p:nvSpPr>
          <p:spPr>
            <a:xfrm>
              <a:off x="3549532" y="2556544"/>
              <a:ext cx="253410" cy="56057"/>
            </a:xfrm>
            <a:custGeom>
              <a:avLst/>
              <a:gdLst/>
              <a:ahLst/>
              <a:cxnLst/>
              <a:rect l="l" t="t" r="r" b="b"/>
              <a:pathLst>
                <a:path w="16925" h="3744" extrusionOk="0">
                  <a:moveTo>
                    <a:pt x="0" y="1"/>
                  </a:moveTo>
                  <a:lnTo>
                    <a:pt x="0" y="526"/>
                  </a:lnTo>
                  <a:lnTo>
                    <a:pt x="8452" y="3743"/>
                  </a:lnTo>
                  <a:lnTo>
                    <a:pt x="16925" y="526"/>
                  </a:lnTo>
                  <a:lnTo>
                    <a:pt x="1692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91"/>
            <p:cNvSpPr/>
            <p:nvPr/>
          </p:nvSpPr>
          <p:spPr>
            <a:xfrm>
              <a:off x="3486572" y="2433470"/>
              <a:ext cx="379328" cy="171255"/>
            </a:xfrm>
            <a:custGeom>
              <a:avLst/>
              <a:gdLst/>
              <a:ahLst/>
              <a:cxnLst/>
              <a:rect l="l" t="t" r="r" b="b"/>
              <a:pathLst>
                <a:path w="25335" h="11438" extrusionOk="0">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91"/>
            <p:cNvSpPr/>
            <p:nvPr/>
          </p:nvSpPr>
          <p:spPr>
            <a:xfrm>
              <a:off x="3486572" y="2505862"/>
              <a:ext cx="189507" cy="98863"/>
            </a:xfrm>
            <a:custGeom>
              <a:avLst/>
              <a:gdLst/>
              <a:ahLst/>
              <a:cxnLst/>
              <a:rect l="l" t="t" r="r" b="b"/>
              <a:pathLst>
                <a:path w="12657" h="6603" extrusionOk="0">
                  <a:moveTo>
                    <a:pt x="0" y="1"/>
                  </a:moveTo>
                  <a:lnTo>
                    <a:pt x="0" y="1788"/>
                  </a:lnTo>
                  <a:lnTo>
                    <a:pt x="12657" y="6602"/>
                  </a:lnTo>
                  <a:lnTo>
                    <a:pt x="12657" y="4836"/>
                  </a:lnTo>
                  <a:lnTo>
                    <a:pt x="0"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91"/>
            <p:cNvSpPr/>
            <p:nvPr/>
          </p:nvSpPr>
          <p:spPr>
            <a:xfrm>
              <a:off x="3667994" y="2491294"/>
              <a:ext cx="111650" cy="223914"/>
            </a:xfrm>
            <a:custGeom>
              <a:avLst/>
              <a:gdLst/>
              <a:ahLst/>
              <a:cxnLst/>
              <a:rect l="l" t="t" r="r" b="b"/>
              <a:pathLst>
                <a:path w="7457" h="14955" extrusionOk="0">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13" name="Google Shape;10513;p91"/>
          <p:cNvSpPr/>
          <p:nvPr/>
        </p:nvSpPr>
        <p:spPr>
          <a:xfrm>
            <a:off x="3751930" y="2709533"/>
            <a:ext cx="38105" cy="32535"/>
          </a:xfrm>
          <a:custGeom>
            <a:avLst/>
            <a:gdLst/>
            <a:ahLst/>
            <a:cxnLst/>
            <a:rect l="l" t="t" r="r" b="b"/>
            <a:pathLst>
              <a:path w="2545" h="2173" extrusionOk="0">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14" name="Google Shape;10514;p91"/>
          <p:cNvGrpSpPr/>
          <p:nvPr/>
        </p:nvGrpSpPr>
        <p:grpSpPr>
          <a:xfrm>
            <a:off x="3997149" y="3329634"/>
            <a:ext cx="270733" cy="355762"/>
            <a:chOff x="3997149" y="3329634"/>
            <a:chExt cx="270733" cy="355762"/>
          </a:xfrm>
        </p:grpSpPr>
        <p:sp>
          <p:nvSpPr>
            <p:cNvPr id="10515" name="Google Shape;10515;p91"/>
            <p:cNvSpPr/>
            <p:nvPr/>
          </p:nvSpPr>
          <p:spPr>
            <a:xfrm>
              <a:off x="4161787" y="3488627"/>
              <a:ext cx="32430" cy="32445"/>
            </a:xfrm>
            <a:custGeom>
              <a:avLst/>
              <a:gdLst/>
              <a:ahLst/>
              <a:cxnLst/>
              <a:rect l="l" t="t" r="r" b="b"/>
              <a:pathLst>
                <a:path w="2166" h="2167" extrusionOk="0">
                  <a:moveTo>
                    <a:pt x="0" y="1"/>
                  </a:moveTo>
                  <a:lnTo>
                    <a:pt x="0" y="2166"/>
                  </a:lnTo>
                  <a:lnTo>
                    <a:pt x="2166" y="2166"/>
                  </a:lnTo>
                  <a:lnTo>
                    <a:pt x="1346"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91"/>
            <p:cNvSpPr/>
            <p:nvPr/>
          </p:nvSpPr>
          <p:spPr>
            <a:xfrm>
              <a:off x="4181925" y="3488627"/>
              <a:ext cx="20168" cy="55114"/>
            </a:xfrm>
            <a:custGeom>
              <a:avLst/>
              <a:gdLst/>
              <a:ahLst/>
              <a:cxnLst/>
              <a:rect l="l" t="t" r="r" b="b"/>
              <a:pathLst>
                <a:path w="1347" h="3681" extrusionOk="0">
                  <a:moveTo>
                    <a:pt x="1" y="1"/>
                  </a:moveTo>
                  <a:lnTo>
                    <a:pt x="1" y="3680"/>
                  </a:lnTo>
                  <a:lnTo>
                    <a:pt x="1347" y="3680"/>
                  </a:lnTo>
                  <a:lnTo>
                    <a:pt x="134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91"/>
            <p:cNvSpPr/>
            <p:nvPr/>
          </p:nvSpPr>
          <p:spPr>
            <a:xfrm>
              <a:off x="4181925" y="3488627"/>
              <a:ext cx="20168" cy="17338"/>
            </a:xfrm>
            <a:custGeom>
              <a:avLst/>
              <a:gdLst/>
              <a:ahLst/>
              <a:cxnLst/>
              <a:rect l="l" t="t" r="r" b="b"/>
              <a:pathLst>
                <a:path w="1347" h="1158" extrusionOk="0">
                  <a:moveTo>
                    <a:pt x="1" y="1"/>
                  </a:moveTo>
                  <a:lnTo>
                    <a:pt x="1" y="1157"/>
                  </a:lnTo>
                  <a:lnTo>
                    <a:pt x="1347" y="1157"/>
                  </a:lnTo>
                  <a:lnTo>
                    <a:pt x="134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91"/>
            <p:cNvSpPr/>
            <p:nvPr/>
          </p:nvSpPr>
          <p:spPr>
            <a:xfrm>
              <a:off x="4181925" y="3488627"/>
              <a:ext cx="7576" cy="55114"/>
            </a:xfrm>
            <a:custGeom>
              <a:avLst/>
              <a:gdLst/>
              <a:ahLst/>
              <a:cxnLst/>
              <a:rect l="l" t="t" r="r" b="b"/>
              <a:pathLst>
                <a:path w="506" h="3681" extrusionOk="0">
                  <a:moveTo>
                    <a:pt x="1" y="1"/>
                  </a:moveTo>
                  <a:lnTo>
                    <a:pt x="1" y="3680"/>
                  </a:lnTo>
                  <a:lnTo>
                    <a:pt x="506" y="3680"/>
                  </a:lnTo>
                  <a:lnTo>
                    <a:pt x="50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91"/>
            <p:cNvSpPr/>
            <p:nvPr/>
          </p:nvSpPr>
          <p:spPr>
            <a:xfrm>
              <a:off x="4161787" y="3493673"/>
              <a:ext cx="20153" cy="8819"/>
            </a:xfrm>
            <a:custGeom>
              <a:avLst/>
              <a:gdLst/>
              <a:ahLst/>
              <a:cxnLst/>
              <a:rect l="l" t="t" r="r" b="b"/>
              <a:pathLst>
                <a:path w="1346" h="589" extrusionOk="0">
                  <a:moveTo>
                    <a:pt x="0" y="0"/>
                  </a:moveTo>
                  <a:lnTo>
                    <a:pt x="0" y="589"/>
                  </a:lnTo>
                  <a:lnTo>
                    <a:pt x="1346" y="589"/>
                  </a:lnTo>
                  <a:lnTo>
                    <a:pt x="134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91"/>
            <p:cNvSpPr/>
            <p:nvPr/>
          </p:nvSpPr>
          <p:spPr>
            <a:xfrm>
              <a:off x="4161787" y="3493673"/>
              <a:ext cx="7576" cy="27400"/>
            </a:xfrm>
            <a:custGeom>
              <a:avLst/>
              <a:gdLst/>
              <a:ahLst/>
              <a:cxnLst/>
              <a:rect l="l" t="t" r="r" b="b"/>
              <a:pathLst>
                <a:path w="506" h="1830" extrusionOk="0">
                  <a:moveTo>
                    <a:pt x="0" y="0"/>
                  </a:moveTo>
                  <a:lnTo>
                    <a:pt x="0" y="1829"/>
                  </a:lnTo>
                  <a:lnTo>
                    <a:pt x="505" y="1829"/>
                  </a:lnTo>
                  <a:lnTo>
                    <a:pt x="5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91"/>
            <p:cNvSpPr/>
            <p:nvPr/>
          </p:nvSpPr>
          <p:spPr>
            <a:xfrm>
              <a:off x="4163988" y="3331550"/>
              <a:ext cx="35904" cy="33389"/>
            </a:xfrm>
            <a:custGeom>
              <a:avLst/>
              <a:gdLst/>
              <a:ahLst/>
              <a:cxnLst/>
              <a:rect l="l" t="t" r="r" b="b"/>
              <a:pathLst>
                <a:path w="2398" h="2230" extrusionOk="0">
                  <a:moveTo>
                    <a:pt x="1" y="1"/>
                  </a:moveTo>
                  <a:lnTo>
                    <a:pt x="1" y="2229"/>
                  </a:lnTo>
                  <a:lnTo>
                    <a:pt x="2397" y="2229"/>
                  </a:lnTo>
                  <a:lnTo>
                    <a:pt x="2397"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91"/>
            <p:cNvSpPr/>
            <p:nvPr/>
          </p:nvSpPr>
          <p:spPr>
            <a:xfrm>
              <a:off x="4163988" y="3331550"/>
              <a:ext cx="13550" cy="33389"/>
            </a:xfrm>
            <a:custGeom>
              <a:avLst/>
              <a:gdLst/>
              <a:ahLst/>
              <a:cxnLst/>
              <a:rect l="l" t="t" r="r" b="b"/>
              <a:pathLst>
                <a:path w="905" h="2230" extrusionOk="0">
                  <a:moveTo>
                    <a:pt x="1" y="1"/>
                  </a:moveTo>
                  <a:lnTo>
                    <a:pt x="1" y="2229"/>
                  </a:lnTo>
                  <a:lnTo>
                    <a:pt x="905" y="2229"/>
                  </a:lnTo>
                  <a:lnTo>
                    <a:pt x="90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91"/>
            <p:cNvSpPr/>
            <p:nvPr/>
          </p:nvSpPr>
          <p:spPr>
            <a:xfrm>
              <a:off x="3997149" y="3374342"/>
              <a:ext cx="180074" cy="268577"/>
            </a:xfrm>
            <a:custGeom>
              <a:avLst/>
              <a:gdLst/>
              <a:ahLst/>
              <a:cxnLst/>
              <a:rect l="l" t="t" r="r" b="b"/>
              <a:pathLst>
                <a:path w="12027" h="17938" extrusionOk="0">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91"/>
            <p:cNvSpPr/>
            <p:nvPr/>
          </p:nvSpPr>
          <p:spPr>
            <a:xfrm>
              <a:off x="4133459" y="3631539"/>
              <a:ext cx="52269" cy="42207"/>
            </a:xfrm>
            <a:custGeom>
              <a:avLst/>
              <a:gdLst/>
              <a:ahLst/>
              <a:cxnLst/>
              <a:rect l="l" t="t" r="r" b="b"/>
              <a:pathLst>
                <a:path w="3491" h="2819" extrusionOk="0">
                  <a:moveTo>
                    <a:pt x="0" y="1"/>
                  </a:moveTo>
                  <a:lnTo>
                    <a:pt x="0" y="2818"/>
                  </a:lnTo>
                  <a:lnTo>
                    <a:pt x="3490" y="2818"/>
                  </a:lnTo>
                  <a:lnTo>
                    <a:pt x="349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91"/>
            <p:cNvSpPr/>
            <p:nvPr/>
          </p:nvSpPr>
          <p:spPr>
            <a:xfrm>
              <a:off x="4152339" y="3354219"/>
              <a:ext cx="59201" cy="141355"/>
            </a:xfrm>
            <a:custGeom>
              <a:avLst/>
              <a:gdLst/>
              <a:ahLst/>
              <a:cxnLst/>
              <a:rect l="l" t="t" r="r" b="b"/>
              <a:pathLst>
                <a:path w="3954" h="9441" extrusionOk="0">
                  <a:moveTo>
                    <a:pt x="1" y="0"/>
                  </a:moveTo>
                  <a:lnTo>
                    <a:pt x="1" y="9440"/>
                  </a:lnTo>
                  <a:lnTo>
                    <a:pt x="3953" y="9440"/>
                  </a:lnTo>
                  <a:lnTo>
                    <a:pt x="3953"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91"/>
            <p:cNvSpPr/>
            <p:nvPr/>
          </p:nvSpPr>
          <p:spPr>
            <a:xfrm>
              <a:off x="4152339" y="3354219"/>
              <a:ext cx="21111" cy="141355"/>
            </a:xfrm>
            <a:custGeom>
              <a:avLst/>
              <a:gdLst/>
              <a:ahLst/>
              <a:cxnLst/>
              <a:rect l="l" t="t" r="r" b="b"/>
              <a:pathLst>
                <a:path w="1410" h="9441" extrusionOk="0">
                  <a:moveTo>
                    <a:pt x="1" y="0"/>
                  </a:moveTo>
                  <a:lnTo>
                    <a:pt x="1" y="9440"/>
                  </a:lnTo>
                  <a:lnTo>
                    <a:pt x="1409" y="9440"/>
                  </a:lnTo>
                  <a:lnTo>
                    <a:pt x="1409"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91"/>
            <p:cNvSpPr/>
            <p:nvPr/>
          </p:nvSpPr>
          <p:spPr>
            <a:xfrm>
              <a:off x="4133459" y="3577713"/>
              <a:ext cx="99477" cy="36533"/>
            </a:xfrm>
            <a:custGeom>
              <a:avLst/>
              <a:gdLst/>
              <a:ahLst/>
              <a:cxnLst/>
              <a:rect l="l" t="t" r="r" b="b"/>
              <a:pathLst>
                <a:path w="6644" h="2440" extrusionOk="0">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91"/>
            <p:cNvSpPr/>
            <p:nvPr/>
          </p:nvSpPr>
          <p:spPr>
            <a:xfrm>
              <a:off x="4133459" y="3577713"/>
              <a:ext cx="97276" cy="19225"/>
            </a:xfrm>
            <a:custGeom>
              <a:avLst/>
              <a:gdLst/>
              <a:ahLst/>
              <a:cxnLst/>
              <a:rect l="l" t="t" r="r" b="b"/>
              <a:pathLst>
                <a:path w="6497" h="1284" extrusionOk="0">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91"/>
            <p:cNvSpPr/>
            <p:nvPr/>
          </p:nvSpPr>
          <p:spPr>
            <a:xfrm>
              <a:off x="4133459" y="3614231"/>
              <a:ext cx="73979" cy="28657"/>
            </a:xfrm>
            <a:custGeom>
              <a:avLst/>
              <a:gdLst/>
              <a:ahLst/>
              <a:cxnLst/>
              <a:rect l="l" t="t" r="r" b="b"/>
              <a:pathLst>
                <a:path w="4941" h="1914" extrusionOk="0">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91"/>
            <p:cNvSpPr/>
            <p:nvPr/>
          </p:nvSpPr>
          <p:spPr>
            <a:xfrm>
              <a:off x="4145736" y="3329664"/>
              <a:ext cx="71149" cy="11035"/>
            </a:xfrm>
            <a:custGeom>
              <a:avLst/>
              <a:gdLst/>
              <a:ahLst/>
              <a:cxnLst/>
              <a:rect l="l" t="t" r="r" b="b"/>
              <a:pathLst>
                <a:path w="4752" h="737" extrusionOk="0">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91"/>
            <p:cNvSpPr/>
            <p:nvPr/>
          </p:nvSpPr>
          <p:spPr>
            <a:xfrm>
              <a:off x="4161667" y="3329634"/>
              <a:ext cx="55219" cy="11080"/>
            </a:xfrm>
            <a:custGeom>
              <a:avLst/>
              <a:gdLst/>
              <a:ahLst/>
              <a:cxnLst/>
              <a:rect l="l" t="t" r="r" b="b"/>
              <a:pathLst>
                <a:path w="3688" h="740" extrusionOk="0">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91"/>
            <p:cNvSpPr/>
            <p:nvPr/>
          </p:nvSpPr>
          <p:spPr>
            <a:xfrm>
              <a:off x="4043744" y="3662712"/>
              <a:ext cx="224138" cy="22683"/>
            </a:xfrm>
            <a:custGeom>
              <a:avLst/>
              <a:gdLst/>
              <a:ahLst/>
              <a:cxnLst/>
              <a:rect l="l" t="t" r="r" b="b"/>
              <a:pathLst>
                <a:path w="14970" h="1515" extrusionOk="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91"/>
            <p:cNvSpPr/>
            <p:nvPr/>
          </p:nvSpPr>
          <p:spPr>
            <a:xfrm>
              <a:off x="4084035" y="3662712"/>
              <a:ext cx="183847" cy="22683"/>
            </a:xfrm>
            <a:custGeom>
              <a:avLst/>
              <a:gdLst/>
              <a:ahLst/>
              <a:cxnLst/>
              <a:rect l="l" t="t" r="r" b="b"/>
              <a:pathLst>
                <a:path w="12279" h="1515" extrusionOk="0">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91"/>
            <p:cNvSpPr/>
            <p:nvPr/>
          </p:nvSpPr>
          <p:spPr>
            <a:xfrm>
              <a:off x="4105131" y="3396396"/>
              <a:ext cx="30544" cy="25917"/>
            </a:xfrm>
            <a:custGeom>
              <a:avLst/>
              <a:gdLst/>
              <a:ahLst/>
              <a:cxnLst/>
              <a:rect l="l" t="t" r="r" b="b"/>
              <a:pathLst>
                <a:path w="2040" h="1731" extrusionOk="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91"/>
            <p:cNvSpPr/>
            <p:nvPr/>
          </p:nvSpPr>
          <p:spPr>
            <a:xfrm>
              <a:off x="4087179" y="3593135"/>
              <a:ext cx="30559" cy="25917"/>
            </a:xfrm>
            <a:custGeom>
              <a:avLst/>
              <a:gdLst/>
              <a:ahLst/>
              <a:cxnLst/>
              <a:rect l="l" t="t" r="r" b="b"/>
              <a:pathLst>
                <a:path w="2041" h="1731" extrusionOk="0">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6" name="Google Shape;10536;p91"/>
          <p:cNvGrpSpPr/>
          <p:nvPr/>
        </p:nvGrpSpPr>
        <p:grpSpPr>
          <a:xfrm>
            <a:off x="3954343" y="2899354"/>
            <a:ext cx="345655" cy="343529"/>
            <a:chOff x="3954343" y="2899354"/>
            <a:chExt cx="345655" cy="343529"/>
          </a:xfrm>
        </p:grpSpPr>
        <p:sp>
          <p:nvSpPr>
            <p:cNvPr id="10537" name="Google Shape;10537;p91"/>
            <p:cNvSpPr/>
            <p:nvPr/>
          </p:nvSpPr>
          <p:spPr>
            <a:xfrm>
              <a:off x="3954343" y="2899354"/>
              <a:ext cx="345655" cy="343529"/>
            </a:xfrm>
            <a:custGeom>
              <a:avLst/>
              <a:gdLst/>
              <a:ahLst/>
              <a:cxnLst/>
              <a:rect l="l" t="t" r="r" b="b"/>
              <a:pathLst>
                <a:path w="23086" h="22944" extrusionOk="0">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91"/>
            <p:cNvSpPr/>
            <p:nvPr/>
          </p:nvSpPr>
          <p:spPr>
            <a:xfrm>
              <a:off x="4210897" y="2911946"/>
              <a:ext cx="33434" cy="31502"/>
            </a:xfrm>
            <a:custGeom>
              <a:avLst/>
              <a:gdLst/>
              <a:ahLst/>
              <a:cxnLst/>
              <a:rect l="l" t="t" r="r" b="b"/>
              <a:pathLst>
                <a:path w="2233" h="2104" extrusionOk="0">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91"/>
            <p:cNvSpPr/>
            <p:nvPr/>
          </p:nvSpPr>
          <p:spPr>
            <a:xfrm>
              <a:off x="4186656" y="2936501"/>
              <a:ext cx="27834" cy="25049"/>
            </a:xfrm>
            <a:custGeom>
              <a:avLst/>
              <a:gdLst/>
              <a:ahLst/>
              <a:cxnLst/>
              <a:rect l="l" t="t" r="r" b="b"/>
              <a:pathLst>
                <a:path w="1859" h="1673" extrusionOk="0">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91"/>
            <p:cNvSpPr/>
            <p:nvPr/>
          </p:nvSpPr>
          <p:spPr>
            <a:xfrm>
              <a:off x="4162101" y="2960727"/>
              <a:ext cx="26501" cy="24600"/>
            </a:xfrm>
            <a:custGeom>
              <a:avLst/>
              <a:gdLst/>
              <a:ahLst/>
              <a:cxnLst/>
              <a:rect l="l" t="t" r="r" b="b"/>
              <a:pathLst>
                <a:path w="1770" h="1643" extrusionOk="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91"/>
            <p:cNvSpPr/>
            <p:nvPr/>
          </p:nvSpPr>
          <p:spPr>
            <a:xfrm>
              <a:off x="4137861" y="2985281"/>
              <a:ext cx="27834" cy="25064"/>
            </a:xfrm>
            <a:custGeom>
              <a:avLst/>
              <a:gdLst/>
              <a:ahLst/>
              <a:cxnLst/>
              <a:rect l="l" t="t" r="r" b="b"/>
              <a:pathLst>
                <a:path w="1859" h="1674" extrusionOk="0">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91"/>
            <p:cNvSpPr/>
            <p:nvPr/>
          </p:nvSpPr>
          <p:spPr>
            <a:xfrm>
              <a:off x="4113306" y="3009522"/>
              <a:ext cx="33434" cy="31517"/>
            </a:xfrm>
            <a:custGeom>
              <a:avLst/>
              <a:gdLst/>
              <a:ahLst/>
              <a:cxnLst/>
              <a:rect l="l" t="t" r="r" b="b"/>
              <a:pathLst>
                <a:path w="2233" h="2105" extrusionOk="0">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91"/>
            <p:cNvSpPr/>
            <p:nvPr/>
          </p:nvSpPr>
          <p:spPr>
            <a:xfrm>
              <a:off x="4089066" y="3034077"/>
              <a:ext cx="27504" cy="25184"/>
            </a:xfrm>
            <a:custGeom>
              <a:avLst/>
              <a:gdLst/>
              <a:ahLst/>
              <a:cxnLst/>
              <a:rect l="l" t="t" r="r" b="b"/>
              <a:pathLst>
                <a:path w="1837" h="1682" extrusionOk="0">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91"/>
            <p:cNvSpPr/>
            <p:nvPr/>
          </p:nvSpPr>
          <p:spPr>
            <a:xfrm>
              <a:off x="4064511" y="3058317"/>
              <a:ext cx="26516" cy="24585"/>
            </a:xfrm>
            <a:custGeom>
              <a:avLst/>
              <a:gdLst/>
              <a:ahLst/>
              <a:cxnLst/>
              <a:rect l="l" t="t" r="r" b="b"/>
              <a:pathLst>
                <a:path w="1771" h="1642" extrusionOk="0">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91"/>
            <p:cNvSpPr/>
            <p:nvPr/>
          </p:nvSpPr>
          <p:spPr>
            <a:xfrm>
              <a:off x="4040285" y="3082872"/>
              <a:ext cx="27729" cy="25184"/>
            </a:xfrm>
            <a:custGeom>
              <a:avLst/>
              <a:gdLst/>
              <a:ahLst/>
              <a:cxnLst/>
              <a:rect l="l" t="t" r="r" b="b"/>
              <a:pathLst>
                <a:path w="1852" h="1682" extrusionOk="0">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91"/>
            <p:cNvSpPr/>
            <p:nvPr/>
          </p:nvSpPr>
          <p:spPr>
            <a:xfrm>
              <a:off x="4015730" y="3107113"/>
              <a:ext cx="34751" cy="32281"/>
            </a:xfrm>
            <a:custGeom>
              <a:avLst/>
              <a:gdLst/>
              <a:ahLst/>
              <a:cxnLst/>
              <a:rect l="l" t="t" r="r" b="b"/>
              <a:pathLst>
                <a:path w="2321" h="2156" extrusionOk="0">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91"/>
            <p:cNvSpPr/>
            <p:nvPr/>
          </p:nvSpPr>
          <p:spPr>
            <a:xfrm>
              <a:off x="3991490" y="3131668"/>
              <a:ext cx="27789" cy="25318"/>
            </a:xfrm>
            <a:custGeom>
              <a:avLst/>
              <a:gdLst/>
              <a:ahLst/>
              <a:cxnLst/>
              <a:rect l="l" t="t" r="r" b="b"/>
              <a:pathLst>
                <a:path w="1856" h="1691" extrusionOk="0">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91"/>
            <p:cNvSpPr/>
            <p:nvPr/>
          </p:nvSpPr>
          <p:spPr>
            <a:xfrm>
              <a:off x="3966935" y="3155908"/>
              <a:ext cx="27834" cy="25348"/>
            </a:xfrm>
            <a:custGeom>
              <a:avLst/>
              <a:gdLst/>
              <a:ahLst/>
              <a:cxnLst/>
              <a:rect l="l" t="t" r="r" b="b"/>
              <a:pathLst>
                <a:path w="1859" h="1693" extrusionOk="0">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9" name="Google Shape;10549;p91"/>
          <p:cNvGrpSpPr/>
          <p:nvPr/>
        </p:nvGrpSpPr>
        <p:grpSpPr>
          <a:xfrm>
            <a:off x="2166043" y="3351344"/>
            <a:ext cx="369566" cy="349803"/>
            <a:chOff x="2166043" y="3351344"/>
            <a:chExt cx="369566" cy="349803"/>
          </a:xfrm>
        </p:grpSpPr>
        <p:sp>
          <p:nvSpPr>
            <p:cNvPr id="10550" name="Google Shape;10550;p91"/>
            <p:cNvSpPr/>
            <p:nvPr/>
          </p:nvSpPr>
          <p:spPr>
            <a:xfrm>
              <a:off x="2166357" y="3351344"/>
              <a:ext cx="369252" cy="349803"/>
            </a:xfrm>
            <a:custGeom>
              <a:avLst/>
              <a:gdLst/>
              <a:ahLst/>
              <a:cxnLst/>
              <a:rect l="l" t="t" r="r" b="b"/>
              <a:pathLst>
                <a:path w="24662" h="23363" extrusionOk="0">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91"/>
            <p:cNvSpPr/>
            <p:nvPr/>
          </p:nvSpPr>
          <p:spPr>
            <a:xfrm>
              <a:off x="2166043" y="3351344"/>
              <a:ext cx="353516" cy="335624"/>
            </a:xfrm>
            <a:custGeom>
              <a:avLst/>
              <a:gdLst/>
              <a:ahLst/>
              <a:cxnLst/>
              <a:rect l="l" t="t" r="r" b="b"/>
              <a:pathLst>
                <a:path w="23611" h="22416" extrusionOk="0">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91"/>
            <p:cNvSpPr/>
            <p:nvPr/>
          </p:nvSpPr>
          <p:spPr>
            <a:xfrm>
              <a:off x="2373487" y="3352332"/>
              <a:ext cx="159292" cy="158978"/>
            </a:xfrm>
            <a:custGeom>
              <a:avLst/>
              <a:gdLst/>
              <a:ahLst/>
              <a:cxnLst/>
              <a:rect l="l" t="t" r="r" b="b"/>
              <a:pathLst>
                <a:path w="10639" h="10618" extrusionOk="0">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91"/>
            <p:cNvSpPr/>
            <p:nvPr/>
          </p:nvSpPr>
          <p:spPr>
            <a:xfrm>
              <a:off x="2373487" y="3352332"/>
              <a:ext cx="71149" cy="45337"/>
            </a:xfrm>
            <a:custGeom>
              <a:avLst/>
              <a:gdLst/>
              <a:ahLst/>
              <a:cxnLst/>
              <a:rect l="l" t="t" r="r" b="b"/>
              <a:pathLst>
                <a:path w="4752" h="3028" extrusionOk="0">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91"/>
            <p:cNvSpPr/>
            <p:nvPr/>
          </p:nvSpPr>
          <p:spPr>
            <a:xfrm>
              <a:off x="2275596" y="3447587"/>
              <a:ext cx="166195" cy="157032"/>
            </a:xfrm>
            <a:custGeom>
              <a:avLst/>
              <a:gdLst/>
              <a:ahLst/>
              <a:cxnLst/>
              <a:rect l="l" t="t" r="r" b="b"/>
              <a:pathLst>
                <a:path w="11100" h="10488" extrusionOk="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91"/>
            <p:cNvSpPr/>
            <p:nvPr/>
          </p:nvSpPr>
          <p:spPr>
            <a:xfrm>
              <a:off x="2284191" y="3555853"/>
              <a:ext cx="46774" cy="42657"/>
            </a:xfrm>
            <a:custGeom>
              <a:avLst/>
              <a:gdLst/>
              <a:ahLst/>
              <a:cxnLst/>
              <a:rect l="l" t="t" r="r" b="b"/>
              <a:pathLst>
                <a:path w="3124" h="2849" extrusionOk="0">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91"/>
            <p:cNvSpPr/>
            <p:nvPr/>
          </p:nvSpPr>
          <p:spPr>
            <a:xfrm>
              <a:off x="2317235" y="3521342"/>
              <a:ext cx="47418" cy="43166"/>
            </a:xfrm>
            <a:custGeom>
              <a:avLst/>
              <a:gdLst/>
              <a:ahLst/>
              <a:cxnLst/>
              <a:rect l="l" t="t" r="r" b="b"/>
              <a:pathLst>
                <a:path w="3167" h="2883" extrusionOk="0">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91"/>
            <p:cNvSpPr/>
            <p:nvPr/>
          </p:nvSpPr>
          <p:spPr>
            <a:xfrm>
              <a:off x="2352121" y="3487863"/>
              <a:ext cx="46475" cy="42657"/>
            </a:xfrm>
            <a:custGeom>
              <a:avLst/>
              <a:gdLst/>
              <a:ahLst/>
              <a:cxnLst/>
              <a:rect l="l" t="t" r="r" b="b"/>
              <a:pathLst>
                <a:path w="3104" h="2849" extrusionOk="0">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91"/>
            <p:cNvSpPr/>
            <p:nvPr/>
          </p:nvSpPr>
          <p:spPr>
            <a:xfrm>
              <a:off x="2386108" y="3453861"/>
              <a:ext cx="46475" cy="42732"/>
            </a:xfrm>
            <a:custGeom>
              <a:avLst/>
              <a:gdLst/>
              <a:ahLst/>
              <a:cxnLst/>
              <a:rect l="l" t="t" r="r" b="b"/>
              <a:pathLst>
                <a:path w="3104" h="2854" extrusionOk="0">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9" name="Google Shape;10559;p91"/>
          <p:cNvGrpSpPr/>
          <p:nvPr/>
        </p:nvGrpSpPr>
        <p:grpSpPr>
          <a:xfrm>
            <a:off x="2619649" y="3352332"/>
            <a:ext cx="365793" cy="329275"/>
            <a:chOff x="2619649" y="3352332"/>
            <a:chExt cx="365793" cy="329275"/>
          </a:xfrm>
        </p:grpSpPr>
        <p:sp>
          <p:nvSpPr>
            <p:cNvPr id="10560" name="Google Shape;10560;p91"/>
            <p:cNvSpPr/>
            <p:nvPr/>
          </p:nvSpPr>
          <p:spPr>
            <a:xfrm>
              <a:off x="2707164" y="3352332"/>
              <a:ext cx="190765" cy="72437"/>
            </a:xfrm>
            <a:custGeom>
              <a:avLst/>
              <a:gdLst/>
              <a:ahLst/>
              <a:cxnLst/>
              <a:rect l="l" t="t" r="r" b="b"/>
              <a:pathLst>
                <a:path w="12741" h="4838" extrusionOk="0">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91"/>
            <p:cNvSpPr/>
            <p:nvPr/>
          </p:nvSpPr>
          <p:spPr>
            <a:xfrm>
              <a:off x="2743038" y="3358306"/>
              <a:ext cx="118687" cy="29301"/>
            </a:xfrm>
            <a:custGeom>
              <a:avLst/>
              <a:gdLst/>
              <a:ahLst/>
              <a:cxnLst/>
              <a:rect l="l" t="t" r="r" b="b"/>
              <a:pathLst>
                <a:path w="7927" h="1957" extrusionOk="0">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91"/>
            <p:cNvSpPr/>
            <p:nvPr/>
          </p:nvSpPr>
          <p:spPr>
            <a:xfrm>
              <a:off x="2632556" y="3552530"/>
              <a:ext cx="339666" cy="129078"/>
            </a:xfrm>
            <a:custGeom>
              <a:avLst/>
              <a:gdLst/>
              <a:ahLst/>
              <a:cxnLst/>
              <a:rect l="l" t="t" r="r" b="b"/>
              <a:pathLst>
                <a:path w="22686" h="8621" extrusionOk="0">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91"/>
            <p:cNvSpPr/>
            <p:nvPr/>
          </p:nvSpPr>
          <p:spPr>
            <a:xfrm>
              <a:off x="2632556" y="3552530"/>
              <a:ext cx="48810" cy="129078"/>
            </a:xfrm>
            <a:custGeom>
              <a:avLst/>
              <a:gdLst/>
              <a:ahLst/>
              <a:cxnLst/>
              <a:rect l="l" t="t" r="r" b="b"/>
              <a:pathLst>
                <a:path w="3260" h="8621" extrusionOk="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91"/>
            <p:cNvSpPr/>
            <p:nvPr/>
          </p:nvSpPr>
          <p:spPr>
            <a:xfrm>
              <a:off x="2632870" y="3552530"/>
              <a:ext cx="339352" cy="69907"/>
            </a:xfrm>
            <a:custGeom>
              <a:avLst/>
              <a:gdLst/>
              <a:ahLst/>
              <a:cxnLst/>
              <a:rect l="l" t="t" r="r" b="b"/>
              <a:pathLst>
                <a:path w="22665" h="4669" extrusionOk="0">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91"/>
            <p:cNvSpPr/>
            <p:nvPr/>
          </p:nvSpPr>
          <p:spPr>
            <a:xfrm>
              <a:off x="2619649" y="3415606"/>
              <a:ext cx="365793" cy="177544"/>
            </a:xfrm>
            <a:custGeom>
              <a:avLst/>
              <a:gdLst/>
              <a:ahLst/>
              <a:cxnLst/>
              <a:rect l="l" t="t" r="r" b="b"/>
              <a:pathLst>
                <a:path w="24431" h="11858" extrusionOk="0">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91"/>
            <p:cNvSpPr/>
            <p:nvPr/>
          </p:nvSpPr>
          <p:spPr>
            <a:xfrm>
              <a:off x="2619649" y="3415591"/>
              <a:ext cx="48167" cy="140113"/>
            </a:xfrm>
            <a:custGeom>
              <a:avLst/>
              <a:gdLst/>
              <a:ahLst/>
              <a:cxnLst/>
              <a:rect l="l" t="t" r="r" b="b"/>
              <a:pathLst>
                <a:path w="3217" h="9358" extrusionOk="0">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91"/>
            <p:cNvSpPr/>
            <p:nvPr/>
          </p:nvSpPr>
          <p:spPr>
            <a:xfrm>
              <a:off x="2726358" y="3508151"/>
              <a:ext cx="152061" cy="81540"/>
            </a:xfrm>
            <a:custGeom>
              <a:avLst/>
              <a:gdLst/>
              <a:ahLst/>
              <a:cxnLst/>
              <a:rect l="l" t="t" r="r" b="b"/>
              <a:pathLst>
                <a:path w="10156" h="5446" extrusionOk="0">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91"/>
            <p:cNvSpPr/>
            <p:nvPr/>
          </p:nvSpPr>
          <p:spPr>
            <a:xfrm>
              <a:off x="2770108" y="3553473"/>
              <a:ext cx="64861" cy="80926"/>
            </a:xfrm>
            <a:custGeom>
              <a:avLst/>
              <a:gdLst/>
              <a:ahLst/>
              <a:cxnLst/>
              <a:rect l="l" t="t" r="r" b="b"/>
              <a:pathLst>
                <a:path w="4332" h="5405" extrusionOk="0">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91"/>
            <p:cNvSpPr/>
            <p:nvPr/>
          </p:nvSpPr>
          <p:spPr>
            <a:xfrm>
              <a:off x="2787431" y="3572368"/>
              <a:ext cx="29915" cy="42821"/>
            </a:xfrm>
            <a:custGeom>
              <a:avLst/>
              <a:gdLst/>
              <a:ahLst/>
              <a:cxnLst/>
              <a:rect l="l" t="t" r="r" b="b"/>
              <a:pathLst>
                <a:path w="1998" h="2860" extrusionOk="0">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0" name="Google Shape;10570;p91"/>
          <p:cNvGrpSpPr/>
          <p:nvPr/>
        </p:nvGrpSpPr>
        <p:grpSpPr>
          <a:xfrm>
            <a:off x="1293760" y="1498228"/>
            <a:ext cx="340624" cy="351944"/>
            <a:chOff x="1293760" y="1498228"/>
            <a:chExt cx="340624" cy="351944"/>
          </a:xfrm>
        </p:grpSpPr>
        <p:sp>
          <p:nvSpPr>
            <p:cNvPr id="10571" name="Google Shape;10571;p91"/>
            <p:cNvSpPr/>
            <p:nvPr/>
          </p:nvSpPr>
          <p:spPr>
            <a:xfrm>
              <a:off x="1331535" y="1498228"/>
              <a:ext cx="265388" cy="71164"/>
            </a:xfrm>
            <a:custGeom>
              <a:avLst/>
              <a:gdLst/>
              <a:ahLst/>
              <a:cxnLst/>
              <a:rect l="l" t="t" r="r" b="b"/>
              <a:pathLst>
                <a:path w="17725" h="4753" extrusionOk="0">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91"/>
            <p:cNvSpPr/>
            <p:nvPr/>
          </p:nvSpPr>
          <p:spPr>
            <a:xfrm>
              <a:off x="1337839" y="1585353"/>
              <a:ext cx="69263" cy="67212"/>
            </a:xfrm>
            <a:custGeom>
              <a:avLst/>
              <a:gdLst/>
              <a:ahLst/>
              <a:cxnLst/>
              <a:rect l="l" t="t" r="r" b="b"/>
              <a:pathLst>
                <a:path w="4626" h="4489" extrusionOk="0">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91"/>
            <p:cNvSpPr/>
            <p:nvPr/>
          </p:nvSpPr>
          <p:spPr>
            <a:xfrm>
              <a:off x="1521042" y="1585353"/>
              <a:ext cx="69577" cy="67212"/>
            </a:xfrm>
            <a:custGeom>
              <a:avLst/>
              <a:gdLst/>
              <a:ahLst/>
              <a:cxnLst/>
              <a:rect l="l" t="t" r="r" b="b"/>
              <a:pathLst>
                <a:path w="4647" h="4489" extrusionOk="0">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91"/>
            <p:cNvSpPr/>
            <p:nvPr/>
          </p:nvSpPr>
          <p:spPr>
            <a:xfrm>
              <a:off x="1349173" y="1766505"/>
              <a:ext cx="87514" cy="83666"/>
            </a:xfrm>
            <a:custGeom>
              <a:avLst/>
              <a:gdLst/>
              <a:ahLst/>
              <a:cxnLst/>
              <a:rect l="l" t="t" r="r" b="b"/>
              <a:pathLst>
                <a:path w="5845" h="5588" extrusionOk="0">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91"/>
            <p:cNvSpPr/>
            <p:nvPr/>
          </p:nvSpPr>
          <p:spPr>
            <a:xfrm>
              <a:off x="1491457" y="1766505"/>
              <a:ext cx="87829" cy="83666"/>
            </a:xfrm>
            <a:custGeom>
              <a:avLst/>
              <a:gdLst/>
              <a:ahLst/>
              <a:cxnLst/>
              <a:rect l="l" t="t" r="r" b="b"/>
              <a:pathLst>
                <a:path w="5866" h="5588" extrusionOk="0">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91"/>
            <p:cNvSpPr/>
            <p:nvPr/>
          </p:nvSpPr>
          <p:spPr>
            <a:xfrm>
              <a:off x="1342870" y="1588257"/>
              <a:ext cx="242405" cy="242405"/>
            </a:xfrm>
            <a:custGeom>
              <a:avLst/>
              <a:gdLst/>
              <a:ahLst/>
              <a:cxnLst/>
              <a:rect l="l" t="t" r="r" b="b"/>
              <a:pathLst>
                <a:path w="16190" h="16190" extrusionOk="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91"/>
            <p:cNvSpPr/>
            <p:nvPr/>
          </p:nvSpPr>
          <p:spPr>
            <a:xfrm>
              <a:off x="1364205" y="1611420"/>
              <a:ext cx="208792" cy="196334"/>
            </a:xfrm>
            <a:custGeom>
              <a:avLst/>
              <a:gdLst/>
              <a:ahLst/>
              <a:cxnLst/>
              <a:rect l="l" t="t" r="r" b="b"/>
              <a:pathLst>
                <a:path w="13945" h="13113" extrusionOk="0">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91"/>
            <p:cNvSpPr/>
            <p:nvPr/>
          </p:nvSpPr>
          <p:spPr>
            <a:xfrm>
              <a:off x="1402370" y="1612812"/>
              <a:ext cx="187620" cy="192981"/>
            </a:xfrm>
            <a:custGeom>
              <a:avLst/>
              <a:gdLst/>
              <a:ahLst/>
              <a:cxnLst/>
              <a:rect l="l" t="t" r="r" b="b"/>
              <a:pathLst>
                <a:path w="12531" h="12889" extrusionOk="0">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91"/>
            <p:cNvSpPr/>
            <p:nvPr/>
          </p:nvSpPr>
          <p:spPr>
            <a:xfrm>
              <a:off x="1449893" y="1635795"/>
              <a:ext cx="26456" cy="94447"/>
            </a:xfrm>
            <a:custGeom>
              <a:avLst/>
              <a:gdLst/>
              <a:ahLst/>
              <a:cxnLst/>
              <a:rect l="l" t="t" r="r" b="b"/>
              <a:pathLst>
                <a:path w="1767" h="6308" extrusionOk="0">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91"/>
            <p:cNvSpPr/>
            <p:nvPr/>
          </p:nvSpPr>
          <p:spPr>
            <a:xfrm>
              <a:off x="1448635" y="1704414"/>
              <a:ext cx="65175" cy="62660"/>
            </a:xfrm>
            <a:custGeom>
              <a:avLst/>
              <a:gdLst/>
              <a:ahLst/>
              <a:cxnLst/>
              <a:rect l="l" t="t" r="r" b="b"/>
              <a:pathLst>
                <a:path w="4353" h="4185" extrusionOk="0">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91"/>
            <p:cNvSpPr/>
            <p:nvPr/>
          </p:nvSpPr>
          <p:spPr>
            <a:xfrm>
              <a:off x="1293760" y="1542382"/>
              <a:ext cx="95405" cy="89655"/>
            </a:xfrm>
            <a:custGeom>
              <a:avLst/>
              <a:gdLst/>
              <a:ahLst/>
              <a:cxnLst/>
              <a:rect l="l" t="t" r="r" b="b"/>
              <a:pathLst>
                <a:path w="6372" h="5988" extrusionOk="0">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91"/>
            <p:cNvSpPr/>
            <p:nvPr/>
          </p:nvSpPr>
          <p:spPr>
            <a:xfrm>
              <a:off x="1309511" y="1542382"/>
              <a:ext cx="77453" cy="61552"/>
            </a:xfrm>
            <a:custGeom>
              <a:avLst/>
              <a:gdLst/>
              <a:ahLst/>
              <a:cxnLst/>
              <a:rect l="l" t="t" r="r" b="b"/>
              <a:pathLst>
                <a:path w="5173" h="4111" extrusionOk="0">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91"/>
            <p:cNvSpPr/>
            <p:nvPr/>
          </p:nvSpPr>
          <p:spPr>
            <a:xfrm>
              <a:off x="1538350" y="1542546"/>
              <a:ext cx="96034" cy="89551"/>
            </a:xfrm>
            <a:custGeom>
              <a:avLst/>
              <a:gdLst/>
              <a:ahLst/>
              <a:cxnLst/>
              <a:rect l="l" t="t" r="r" b="b"/>
              <a:pathLst>
                <a:path w="6414" h="5981" extrusionOk="0">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91"/>
            <p:cNvSpPr/>
            <p:nvPr/>
          </p:nvSpPr>
          <p:spPr>
            <a:xfrm>
              <a:off x="1565735" y="1550167"/>
              <a:ext cx="68649" cy="80283"/>
            </a:xfrm>
            <a:custGeom>
              <a:avLst/>
              <a:gdLst/>
              <a:ahLst/>
              <a:cxnLst/>
              <a:rect l="l" t="t" r="r" b="b"/>
              <a:pathLst>
                <a:path w="4585" h="5362" extrusionOk="0">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5" name="Google Shape;10585;p91"/>
          <p:cNvGrpSpPr/>
          <p:nvPr/>
        </p:nvGrpSpPr>
        <p:grpSpPr>
          <a:xfrm>
            <a:off x="849601" y="1952074"/>
            <a:ext cx="406713" cy="383745"/>
            <a:chOff x="849601" y="1952074"/>
            <a:chExt cx="406713" cy="383745"/>
          </a:xfrm>
        </p:grpSpPr>
        <p:sp>
          <p:nvSpPr>
            <p:cNvPr id="10586" name="Google Shape;10586;p91"/>
            <p:cNvSpPr/>
            <p:nvPr/>
          </p:nvSpPr>
          <p:spPr>
            <a:xfrm>
              <a:off x="849601" y="2240819"/>
              <a:ext cx="130650" cy="95001"/>
            </a:xfrm>
            <a:custGeom>
              <a:avLst/>
              <a:gdLst/>
              <a:ahLst/>
              <a:cxnLst/>
              <a:rect l="l" t="t" r="r" b="b"/>
              <a:pathLst>
                <a:path w="8726" h="6345" extrusionOk="0">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91"/>
            <p:cNvSpPr/>
            <p:nvPr/>
          </p:nvSpPr>
          <p:spPr>
            <a:xfrm>
              <a:off x="875728" y="2284494"/>
              <a:ext cx="75252" cy="51326"/>
            </a:xfrm>
            <a:custGeom>
              <a:avLst/>
              <a:gdLst/>
              <a:ahLst/>
              <a:cxnLst/>
              <a:rect l="l" t="t" r="r" b="b"/>
              <a:pathLst>
                <a:path w="5026" h="3428" extrusionOk="0">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91"/>
            <p:cNvSpPr/>
            <p:nvPr/>
          </p:nvSpPr>
          <p:spPr>
            <a:xfrm>
              <a:off x="890520" y="2158335"/>
              <a:ext cx="156777" cy="155519"/>
            </a:xfrm>
            <a:custGeom>
              <a:avLst/>
              <a:gdLst/>
              <a:ahLst/>
              <a:cxnLst/>
              <a:rect l="l" t="t" r="r" b="b"/>
              <a:pathLst>
                <a:path w="10471" h="10387" extrusionOk="0">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91"/>
            <p:cNvSpPr/>
            <p:nvPr/>
          </p:nvSpPr>
          <p:spPr>
            <a:xfrm>
              <a:off x="890206" y="2158335"/>
              <a:ext cx="157091" cy="138840"/>
            </a:xfrm>
            <a:custGeom>
              <a:avLst/>
              <a:gdLst/>
              <a:ahLst/>
              <a:cxnLst/>
              <a:rect l="l" t="t" r="r" b="b"/>
              <a:pathLst>
                <a:path w="10492" h="9273" extrusionOk="0">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91"/>
            <p:cNvSpPr/>
            <p:nvPr/>
          </p:nvSpPr>
          <p:spPr>
            <a:xfrm>
              <a:off x="903741" y="1952074"/>
              <a:ext cx="352572" cy="349817"/>
            </a:xfrm>
            <a:custGeom>
              <a:avLst/>
              <a:gdLst/>
              <a:ahLst/>
              <a:cxnLst/>
              <a:rect l="l" t="t" r="r" b="b"/>
              <a:pathLst>
                <a:path w="23548" h="23364" extrusionOk="0">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91"/>
            <p:cNvSpPr/>
            <p:nvPr/>
          </p:nvSpPr>
          <p:spPr>
            <a:xfrm>
              <a:off x="903741" y="1952074"/>
              <a:ext cx="258141" cy="227372"/>
            </a:xfrm>
            <a:custGeom>
              <a:avLst/>
              <a:gdLst/>
              <a:ahLst/>
              <a:cxnLst/>
              <a:rect l="l" t="t" r="r" b="b"/>
              <a:pathLst>
                <a:path w="17241" h="15186" extrusionOk="0">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91"/>
            <p:cNvSpPr/>
            <p:nvPr/>
          </p:nvSpPr>
          <p:spPr>
            <a:xfrm>
              <a:off x="989054" y="2039274"/>
              <a:ext cx="178817" cy="175268"/>
            </a:xfrm>
            <a:custGeom>
              <a:avLst/>
              <a:gdLst/>
              <a:ahLst/>
              <a:cxnLst/>
              <a:rect l="l" t="t" r="r" b="b"/>
              <a:pathLst>
                <a:path w="11943" h="11706" extrusionOk="0">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3" name="Google Shape;10593;p91"/>
          <p:cNvGrpSpPr/>
          <p:nvPr/>
        </p:nvGrpSpPr>
        <p:grpSpPr>
          <a:xfrm>
            <a:off x="2253871" y="2893365"/>
            <a:ext cx="203985" cy="355417"/>
            <a:chOff x="2253871" y="2893365"/>
            <a:chExt cx="203985" cy="355417"/>
          </a:xfrm>
        </p:grpSpPr>
        <p:sp>
          <p:nvSpPr>
            <p:cNvPr id="10594" name="Google Shape;10594;p91"/>
            <p:cNvSpPr/>
            <p:nvPr/>
          </p:nvSpPr>
          <p:spPr>
            <a:xfrm>
              <a:off x="2329722" y="3200915"/>
              <a:ext cx="51326" cy="47553"/>
            </a:xfrm>
            <a:custGeom>
              <a:avLst/>
              <a:gdLst/>
              <a:ahLst/>
              <a:cxnLst/>
              <a:rect l="l" t="t" r="r" b="b"/>
              <a:pathLst>
                <a:path w="3428" h="3176" extrusionOk="0">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91"/>
            <p:cNvSpPr/>
            <p:nvPr/>
          </p:nvSpPr>
          <p:spPr>
            <a:xfrm>
              <a:off x="2342628" y="3200915"/>
              <a:ext cx="38419" cy="47867"/>
            </a:xfrm>
            <a:custGeom>
              <a:avLst/>
              <a:gdLst/>
              <a:ahLst/>
              <a:cxnLst/>
              <a:rect l="l" t="t" r="r" b="b"/>
              <a:pathLst>
                <a:path w="2566" h="3197" extrusionOk="0">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91"/>
            <p:cNvSpPr/>
            <p:nvPr/>
          </p:nvSpPr>
          <p:spPr>
            <a:xfrm>
              <a:off x="2253871" y="2893365"/>
              <a:ext cx="203985" cy="326775"/>
            </a:xfrm>
            <a:custGeom>
              <a:avLst/>
              <a:gdLst/>
              <a:ahLst/>
              <a:cxnLst/>
              <a:rect l="l" t="t" r="r" b="b"/>
              <a:pathLst>
                <a:path w="13624" h="21825" extrusionOk="0">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91"/>
            <p:cNvSpPr/>
            <p:nvPr/>
          </p:nvSpPr>
          <p:spPr>
            <a:xfrm>
              <a:off x="2326578" y="2893365"/>
              <a:ext cx="131279" cy="326775"/>
            </a:xfrm>
            <a:custGeom>
              <a:avLst/>
              <a:gdLst/>
              <a:ahLst/>
              <a:cxnLst/>
              <a:rect l="l" t="t" r="r" b="b"/>
              <a:pathLst>
                <a:path w="8768" h="21825" extrusionOk="0">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91"/>
            <p:cNvSpPr/>
            <p:nvPr/>
          </p:nvSpPr>
          <p:spPr>
            <a:xfrm>
              <a:off x="2350504" y="2893365"/>
              <a:ext cx="10720" cy="58093"/>
            </a:xfrm>
            <a:custGeom>
              <a:avLst/>
              <a:gdLst/>
              <a:ahLst/>
              <a:cxnLst/>
              <a:rect l="l" t="t" r="r" b="b"/>
              <a:pathLst>
                <a:path w="716" h="3880" extrusionOk="0">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91"/>
            <p:cNvSpPr/>
            <p:nvPr/>
          </p:nvSpPr>
          <p:spPr>
            <a:xfrm>
              <a:off x="2330036" y="2946248"/>
              <a:ext cx="51326" cy="50068"/>
            </a:xfrm>
            <a:custGeom>
              <a:avLst/>
              <a:gdLst/>
              <a:ahLst/>
              <a:cxnLst/>
              <a:rect l="l" t="t" r="r" b="b"/>
              <a:pathLst>
                <a:path w="3428" h="3344" extrusionOk="0">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91"/>
            <p:cNvSpPr/>
            <p:nvPr/>
          </p:nvSpPr>
          <p:spPr>
            <a:xfrm>
              <a:off x="2342943" y="2946248"/>
              <a:ext cx="38419" cy="49754"/>
            </a:xfrm>
            <a:custGeom>
              <a:avLst/>
              <a:gdLst/>
              <a:ahLst/>
              <a:cxnLst/>
              <a:rect l="l" t="t" r="r" b="b"/>
              <a:pathLst>
                <a:path w="2566" h="3323" extrusionOk="0">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91"/>
            <p:cNvSpPr/>
            <p:nvPr/>
          </p:nvSpPr>
          <p:spPr>
            <a:xfrm>
              <a:off x="2254186" y="3012037"/>
              <a:ext cx="32116" cy="118073"/>
            </a:xfrm>
            <a:custGeom>
              <a:avLst/>
              <a:gdLst/>
              <a:ahLst/>
              <a:cxnLst/>
              <a:rect l="l" t="t" r="r" b="b"/>
              <a:pathLst>
                <a:path w="2145" h="7886" extrusionOk="0">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91"/>
            <p:cNvSpPr/>
            <p:nvPr/>
          </p:nvSpPr>
          <p:spPr>
            <a:xfrm>
              <a:off x="2255758" y="3012037"/>
              <a:ext cx="30544" cy="117759"/>
            </a:xfrm>
            <a:custGeom>
              <a:avLst/>
              <a:gdLst/>
              <a:ahLst/>
              <a:cxnLst/>
              <a:rect l="l" t="t" r="r" b="b"/>
              <a:pathLst>
                <a:path w="2040" h="7865" extrusionOk="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91"/>
            <p:cNvSpPr/>
            <p:nvPr/>
          </p:nvSpPr>
          <p:spPr>
            <a:xfrm>
              <a:off x="2425426" y="3012037"/>
              <a:ext cx="32430" cy="118073"/>
            </a:xfrm>
            <a:custGeom>
              <a:avLst/>
              <a:gdLst/>
              <a:ahLst/>
              <a:cxnLst/>
              <a:rect l="l" t="t" r="r" b="b"/>
              <a:pathLst>
                <a:path w="2166" h="7886" extrusionOk="0">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91"/>
            <p:cNvSpPr/>
            <p:nvPr/>
          </p:nvSpPr>
          <p:spPr>
            <a:xfrm>
              <a:off x="2441791" y="3012037"/>
              <a:ext cx="16065" cy="118073"/>
            </a:xfrm>
            <a:custGeom>
              <a:avLst/>
              <a:gdLst/>
              <a:ahLst/>
              <a:cxnLst/>
              <a:rect l="l" t="t" r="r" b="b"/>
              <a:pathLst>
                <a:path w="1073" h="7886" extrusionOk="0">
                  <a:moveTo>
                    <a:pt x="1" y="1"/>
                  </a:moveTo>
                  <a:lnTo>
                    <a:pt x="1" y="7885"/>
                  </a:lnTo>
                  <a:lnTo>
                    <a:pt x="1073" y="7885"/>
                  </a:lnTo>
                  <a:lnTo>
                    <a:pt x="1073"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5" name="Google Shape;10605;p91"/>
          <p:cNvGrpSpPr/>
          <p:nvPr/>
        </p:nvGrpSpPr>
        <p:grpSpPr>
          <a:xfrm>
            <a:off x="2191541" y="2408601"/>
            <a:ext cx="308823" cy="342571"/>
            <a:chOff x="2191541" y="2408601"/>
            <a:chExt cx="308823" cy="342571"/>
          </a:xfrm>
        </p:grpSpPr>
        <p:sp>
          <p:nvSpPr>
            <p:cNvPr id="10606" name="Google Shape;10606;p91"/>
            <p:cNvSpPr/>
            <p:nvPr/>
          </p:nvSpPr>
          <p:spPr>
            <a:xfrm>
              <a:off x="2222384" y="2722754"/>
              <a:ext cx="22054" cy="28418"/>
            </a:xfrm>
            <a:custGeom>
              <a:avLst/>
              <a:gdLst/>
              <a:ahLst/>
              <a:cxnLst/>
              <a:rect l="l" t="t" r="r" b="b"/>
              <a:pathLst>
                <a:path w="1473" h="1898" extrusionOk="0">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91"/>
            <p:cNvSpPr/>
            <p:nvPr/>
          </p:nvSpPr>
          <p:spPr>
            <a:xfrm>
              <a:off x="2447451" y="2724640"/>
              <a:ext cx="22054" cy="26456"/>
            </a:xfrm>
            <a:custGeom>
              <a:avLst/>
              <a:gdLst/>
              <a:ahLst/>
              <a:cxnLst/>
              <a:rect l="l" t="t" r="r" b="b"/>
              <a:pathLst>
                <a:path w="1473" h="1767" extrusionOk="0">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91"/>
            <p:cNvSpPr/>
            <p:nvPr/>
          </p:nvSpPr>
          <p:spPr>
            <a:xfrm>
              <a:off x="2191541" y="2611313"/>
              <a:ext cx="308823" cy="16709"/>
            </a:xfrm>
            <a:custGeom>
              <a:avLst/>
              <a:gdLst/>
              <a:ahLst/>
              <a:cxnLst/>
              <a:rect l="l" t="t" r="r" b="b"/>
              <a:pathLst>
                <a:path w="20626" h="1116" extrusionOk="0">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91"/>
            <p:cNvSpPr/>
            <p:nvPr/>
          </p:nvSpPr>
          <p:spPr>
            <a:xfrm>
              <a:off x="2211993" y="2470287"/>
              <a:ext cx="140412" cy="263052"/>
            </a:xfrm>
            <a:custGeom>
              <a:avLst/>
              <a:gdLst/>
              <a:ahLst/>
              <a:cxnLst/>
              <a:rect l="l" t="t" r="r" b="b"/>
              <a:pathLst>
                <a:path w="9378" h="17569" extrusionOk="0">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91"/>
            <p:cNvSpPr/>
            <p:nvPr/>
          </p:nvSpPr>
          <p:spPr>
            <a:xfrm>
              <a:off x="2233718" y="2470287"/>
              <a:ext cx="118687" cy="262917"/>
            </a:xfrm>
            <a:custGeom>
              <a:avLst/>
              <a:gdLst/>
              <a:ahLst/>
              <a:cxnLst/>
              <a:rect l="l" t="t" r="r" b="b"/>
              <a:pathLst>
                <a:path w="7927" h="17560" extrusionOk="0">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91"/>
            <p:cNvSpPr/>
            <p:nvPr/>
          </p:nvSpPr>
          <p:spPr>
            <a:xfrm>
              <a:off x="2339484" y="2470287"/>
              <a:ext cx="140098" cy="263052"/>
            </a:xfrm>
            <a:custGeom>
              <a:avLst/>
              <a:gdLst/>
              <a:ahLst/>
              <a:cxnLst/>
              <a:rect l="l" t="t" r="r" b="b"/>
              <a:pathLst>
                <a:path w="9357" h="17569" extrusionOk="0">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91"/>
            <p:cNvSpPr/>
            <p:nvPr/>
          </p:nvSpPr>
          <p:spPr>
            <a:xfrm>
              <a:off x="2339484" y="2470287"/>
              <a:ext cx="140412" cy="257512"/>
            </a:xfrm>
            <a:custGeom>
              <a:avLst/>
              <a:gdLst/>
              <a:ahLst/>
              <a:cxnLst/>
              <a:rect l="l" t="t" r="r" b="b"/>
              <a:pathLst>
                <a:path w="9378" h="17199" extrusionOk="0">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91"/>
            <p:cNvSpPr/>
            <p:nvPr/>
          </p:nvSpPr>
          <p:spPr>
            <a:xfrm>
              <a:off x="2328150" y="2408601"/>
              <a:ext cx="35275" cy="32116"/>
            </a:xfrm>
            <a:custGeom>
              <a:avLst/>
              <a:gdLst/>
              <a:ahLst/>
              <a:cxnLst/>
              <a:rect l="l" t="t" r="r" b="b"/>
              <a:pathLst>
                <a:path w="2356" h="2145" extrusionOk="0">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91"/>
            <p:cNvSpPr/>
            <p:nvPr/>
          </p:nvSpPr>
          <p:spPr>
            <a:xfrm>
              <a:off x="2291632" y="2434728"/>
              <a:ext cx="94776" cy="80911"/>
            </a:xfrm>
            <a:custGeom>
              <a:avLst/>
              <a:gdLst/>
              <a:ahLst/>
              <a:cxnLst/>
              <a:rect l="l" t="t" r="r" b="b"/>
              <a:pathLst>
                <a:path w="6330" h="5404" extrusionOk="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91"/>
            <p:cNvSpPr/>
            <p:nvPr/>
          </p:nvSpPr>
          <p:spPr>
            <a:xfrm>
              <a:off x="2336025" y="2434728"/>
              <a:ext cx="53212" cy="80911"/>
            </a:xfrm>
            <a:custGeom>
              <a:avLst/>
              <a:gdLst/>
              <a:ahLst/>
              <a:cxnLst/>
              <a:rect l="l" t="t" r="r" b="b"/>
              <a:pathLst>
                <a:path w="3554" h="5404" extrusionOk="0">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91"/>
            <p:cNvSpPr/>
            <p:nvPr/>
          </p:nvSpPr>
          <p:spPr>
            <a:xfrm>
              <a:off x="2324691" y="2459283"/>
              <a:ext cx="36847" cy="31637"/>
            </a:xfrm>
            <a:custGeom>
              <a:avLst/>
              <a:gdLst/>
              <a:ahLst/>
              <a:cxnLst/>
              <a:rect l="l" t="t" r="r" b="b"/>
              <a:pathLst>
                <a:path w="2461" h="2113" extrusionOk="0">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91"/>
            <p:cNvSpPr/>
            <p:nvPr/>
          </p:nvSpPr>
          <p:spPr>
            <a:xfrm>
              <a:off x="2328464" y="2591804"/>
              <a:ext cx="34961" cy="56042"/>
            </a:xfrm>
            <a:custGeom>
              <a:avLst/>
              <a:gdLst/>
              <a:ahLst/>
              <a:cxnLst/>
              <a:rect l="l" t="t" r="r" b="b"/>
              <a:pathLst>
                <a:path w="2335" h="3743" extrusionOk="0">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91"/>
            <p:cNvSpPr/>
            <p:nvPr/>
          </p:nvSpPr>
          <p:spPr>
            <a:xfrm>
              <a:off x="2339484" y="2591804"/>
              <a:ext cx="23941" cy="56042"/>
            </a:xfrm>
            <a:custGeom>
              <a:avLst/>
              <a:gdLst/>
              <a:ahLst/>
              <a:cxnLst/>
              <a:rect l="l" t="t" r="r" b="b"/>
              <a:pathLst>
                <a:path w="1599" h="3743" extrusionOk="0">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9" name="Google Shape;10619;p91"/>
          <p:cNvGrpSpPr/>
          <p:nvPr/>
        </p:nvGrpSpPr>
        <p:grpSpPr>
          <a:xfrm>
            <a:off x="847400" y="1503588"/>
            <a:ext cx="342496" cy="341553"/>
            <a:chOff x="847400" y="1503588"/>
            <a:chExt cx="342496" cy="341553"/>
          </a:xfrm>
        </p:grpSpPr>
        <p:sp>
          <p:nvSpPr>
            <p:cNvPr id="10620" name="Google Shape;10620;p91"/>
            <p:cNvSpPr/>
            <p:nvPr/>
          </p:nvSpPr>
          <p:spPr>
            <a:xfrm>
              <a:off x="989998" y="1503588"/>
              <a:ext cx="57300" cy="31487"/>
            </a:xfrm>
            <a:custGeom>
              <a:avLst/>
              <a:gdLst/>
              <a:ahLst/>
              <a:cxnLst/>
              <a:rect l="l" t="t" r="r" b="b"/>
              <a:pathLst>
                <a:path w="3827" h="2103" extrusionOk="0">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91"/>
            <p:cNvSpPr/>
            <p:nvPr/>
          </p:nvSpPr>
          <p:spPr>
            <a:xfrm>
              <a:off x="1025572" y="1503588"/>
              <a:ext cx="21725" cy="31487"/>
            </a:xfrm>
            <a:custGeom>
              <a:avLst/>
              <a:gdLst/>
              <a:ahLst/>
              <a:cxnLst/>
              <a:rect l="l" t="t" r="r" b="b"/>
              <a:pathLst>
                <a:path w="1451" h="2103" extrusionOk="0">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91"/>
            <p:cNvSpPr/>
            <p:nvPr/>
          </p:nvSpPr>
          <p:spPr>
            <a:xfrm>
              <a:off x="867538" y="1552368"/>
              <a:ext cx="302220" cy="183233"/>
            </a:xfrm>
            <a:custGeom>
              <a:avLst/>
              <a:gdLst/>
              <a:ahLst/>
              <a:cxnLst/>
              <a:rect l="l" t="t" r="r" b="b"/>
              <a:pathLst>
                <a:path w="20185" h="12238" extrusionOk="0">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91"/>
            <p:cNvSpPr/>
            <p:nvPr/>
          </p:nvSpPr>
          <p:spPr>
            <a:xfrm>
              <a:off x="1149275" y="1552368"/>
              <a:ext cx="20482" cy="183233"/>
            </a:xfrm>
            <a:custGeom>
              <a:avLst/>
              <a:gdLst/>
              <a:ahLst/>
              <a:cxnLst/>
              <a:rect l="l" t="t" r="r" b="b"/>
              <a:pathLst>
                <a:path w="1368" h="12238" extrusionOk="0">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91"/>
            <p:cNvSpPr/>
            <p:nvPr/>
          </p:nvSpPr>
          <p:spPr>
            <a:xfrm>
              <a:off x="847400" y="1524984"/>
              <a:ext cx="342496" cy="37476"/>
            </a:xfrm>
            <a:custGeom>
              <a:avLst/>
              <a:gdLst/>
              <a:ahLst/>
              <a:cxnLst/>
              <a:rect l="l" t="t" r="r" b="b"/>
              <a:pathLst>
                <a:path w="22875" h="2503" extrusionOk="0">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91"/>
            <p:cNvSpPr/>
            <p:nvPr/>
          </p:nvSpPr>
          <p:spPr>
            <a:xfrm>
              <a:off x="950964" y="1790042"/>
              <a:ext cx="135366" cy="31487"/>
            </a:xfrm>
            <a:custGeom>
              <a:avLst/>
              <a:gdLst/>
              <a:ahLst/>
              <a:cxnLst/>
              <a:rect l="l" t="t" r="r" b="b"/>
              <a:pathLst>
                <a:path w="9041" h="2103" extrusionOk="0">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91"/>
            <p:cNvSpPr/>
            <p:nvPr/>
          </p:nvSpPr>
          <p:spPr>
            <a:xfrm>
              <a:off x="911931" y="1752581"/>
              <a:ext cx="82798" cy="92560"/>
            </a:xfrm>
            <a:custGeom>
              <a:avLst/>
              <a:gdLst/>
              <a:ahLst/>
              <a:cxnLst/>
              <a:rect l="l" t="t" r="r" b="b"/>
              <a:pathLst>
                <a:path w="5530" h="6182" extrusionOk="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91"/>
            <p:cNvSpPr/>
            <p:nvPr/>
          </p:nvSpPr>
          <p:spPr>
            <a:xfrm>
              <a:off x="1041623" y="1752850"/>
              <a:ext cx="83741" cy="92290"/>
            </a:xfrm>
            <a:custGeom>
              <a:avLst/>
              <a:gdLst/>
              <a:ahLst/>
              <a:cxnLst/>
              <a:rect l="l" t="t" r="r" b="b"/>
              <a:pathLst>
                <a:path w="5593" h="6164" extrusionOk="0">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91"/>
            <p:cNvSpPr/>
            <p:nvPr/>
          </p:nvSpPr>
          <p:spPr>
            <a:xfrm>
              <a:off x="949392" y="1752850"/>
              <a:ext cx="46535" cy="20198"/>
            </a:xfrm>
            <a:custGeom>
              <a:avLst/>
              <a:gdLst/>
              <a:ahLst/>
              <a:cxnLst/>
              <a:rect l="l" t="t" r="r" b="b"/>
              <a:pathLst>
                <a:path w="3108" h="1349" extrusionOk="0">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91"/>
            <p:cNvSpPr/>
            <p:nvPr/>
          </p:nvSpPr>
          <p:spPr>
            <a:xfrm>
              <a:off x="1041623" y="1752850"/>
              <a:ext cx="46280" cy="20198"/>
            </a:xfrm>
            <a:custGeom>
              <a:avLst/>
              <a:gdLst/>
              <a:ahLst/>
              <a:cxnLst/>
              <a:rect l="l" t="t" r="r" b="b"/>
              <a:pathLst>
                <a:path w="3091" h="1349" extrusionOk="0">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91"/>
            <p:cNvSpPr/>
            <p:nvPr/>
          </p:nvSpPr>
          <p:spPr>
            <a:xfrm>
              <a:off x="847400" y="1725510"/>
              <a:ext cx="342496" cy="37162"/>
            </a:xfrm>
            <a:custGeom>
              <a:avLst/>
              <a:gdLst/>
              <a:ahLst/>
              <a:cxnLst/>
              <a:rect l="l" t="t" r="r" b="b"/>
              <a:pathLst>
                <a:path w="22875" h="2482" extrusionOk="0">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91"/>
            <p:cNvSpPr/>
            <p:nvPr/>
          </p:nvSpPr>
          <p:spPr>
            <a:xfrm>
              <a:off x="1168799" y="1524984"/>
              <a:ext cx="21096" cy="37476"/>
            </a:xfrm>
            <a:custGeom>
              <a:avLst/>
              <a:gdLst/>
              <a:ahLst/>
              <a:cxnLst/>
              <a:rect l="l" t="t" r="r" b="b"/>
              <a:pathLst>
                <a:path w="1409" h="2503" extrusionOk="0">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91"/>
            <p:cNvSpPr/>
            <p:nvPr/>
          </p:nvSpPr>
          <p:spPr>
            <a:xfrm>
              <a:off x="1168799" y="1725510"/>
              <a:ext cx="21096" cy="37162"/>
            </a:xfrm>
            <a:custGeom>
              <a:avLst/>
              <a:gdLst/>
              <a:ahLst/>
              <a:cxnLst/>
              <a:rect l="l" t="t" r="r" b="b"/>
              <a:pathLst>
                <a:path w="1409" h="2482" extrusionOk="0">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91"/>
            <p:cNvSpPr/>
            <p:nvPr/>
          </p:nvSpPr>
          <p:spPr>
            <a:xfrm>
              <a:off x="1046339" y="1601703"/>
              <a:ext cx="47418" cy="50787"/>
            </a:xfrm>
            <a:custGeom>
              <a:avLst/>
              <a:gdLst/>
              <a:ahLst/>
              <a:cxnLst/>
              <a:rect l="l" t="t" r="r" b="b"/>
              <a:pathLst>
                <a:path w="3167" h="3392" extrusionOk="0">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91"/>
            <p:cNvSpPr/>
            <p:nvPr/>
          </p:nvSpPr>
          <p:spPr>
            <a:xfrm>
              <a:off x="990567" y="1630091"/>
              <a:ext cx="48556" cy="29331"/>
            </a:xfrm>
            <a:custGeom>
              <a:avLst/>
              <a:gdLst/>
              <a:ahLst/>
              <a:cxnLst/>
              <a:rect l="l" t="t" r="r" b="b"/>
              <a:pathLst>
                <a:path w="3243" h="1959" extrusionOk="0">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91"/>
            <p:cNvSpPr/>
            <p:nvPr/>
          </p:nvSpPr>
          <p:spPr>
            <a:xfrm>
              <a:off x="940573" y="1633983"/>
              <a:ext cx="44543" cy="51565"/>
            </a:xfrm>
            <a:custGeom>
              <a:avLst/>
              <a:gdLst/>
              <a:ahLst/>
              <a:cxnLst/>
              <a:rect l="l" t="t" r="r" b="b"/>
              <a:pathLst>
                <a:path w="2975" h="3444" extrusionOk="0">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91"/>
            <p:cNvSpPr/>
            <p:nvPr/>
          </p:nvSpPr>
          <p:spPr>
            <a:xfrm>
              <a:off x="912560" y="1673256"/>
              <a:ext cx="45966" cy="39408"/>
            </a:xfrm>
            <a:custGeom>
              <a:avLst/>
              <a:gdLst/>
              <a:ahLst/>
              <a:cxnLst/>
              <a:rect l="l" t="t" r="r" b="b"/>
              <a:pathLst>
                <a:path w="3070" h="2632" extrusionOk="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91"/>
            <p:cNvSpPr/>
            <p:nvPr/>
          </p:nvSpPr>
          <p:spPr>
            <a:xfrm>
              <a:off x="960502" y="1606823"/>
              <a:ext cx="45876" cy="39318"/>
            </a:xfrm>
            <a:custGeom>
              <a:avLst/>
              <a:gdLst/>
              <a:ahLst/>
              <a:cxnLst/>
              <a:rect l="l" t="t" r="r" b="b"/>
              <a:pathLst>
                <a:path w="3064" h="2626" extrusionOk="0">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91"/>
            <p:cNvSpPr/>
            <p:nvPr/>
          </p:nvSpPr>
          <p:spPr>
            <a:xfrm>
              <a:off x="1019269" y="1640197"/>
              <a:ext cx="45981" cy="39423"/>
            </a:xfrm>
            <a:custGeom>
              <a:avLst/>
              <a:gdLst/>
              <a:ahLst/>
              <a:cxnLst/>
              <a:rect l="l" t="t" r="r" b="b"/>
              <a:pathLst>
                <a:path w="3071" h="2633" extrusionOk="0">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91"/>
            <p:cNvSpPr/>
            <p:nvPr/>
          </p:nvSpPr>
          <p:spPr>
            <a:xfrm>
              <a:off x="1067750" y="1575037"/>
              <a:ext cx="46280" cy="39318"/>
            </a:xfrm>
            <a:custGeom>
              <a:avLst/>
              <a:gdLst/>
              <a:ahLst/>
              <a:cxnLst/>
              <a:rect l="l" t="t" r="r" b="b"/>
              <a:pathLst>
                <a:path w="3091" h="2626" extrusionOk="0">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0" name="Google Shape;10640;p91"/>
          <p:cNvGrpSpPr/>
          <p:nvPr/>
        </p:nvGrpSpPr>
        <p:grpSpPr>
          <a:xfrm>
            <a:off x="1329963" y="2899669"/>
            <a:ext cx="280495" cy="361077"/>
            <a:chOff x="1329963" y="2899669"/>
            <a:chExt cx="280495" cy="361077"/>
          </a:xfrm>
        </p:grpSpPr>
        <p:sp>
          <p:nvSpPr>
            <p:cNvPr id="10641" name="Google Shape;10641;p91"/>
            <p:cNvSpPr/>
            <p:nvPr/>
          </p:nvSpPr>
          <p:spPr>
            <a:xfrm>
              <a:off x="1329963" y="2899669"/>
              <a:ext cx="280495" cy="361077"/>
            </a:xfrm>
            <a:custGeom>
              <a:avLst/>
              <a:gdLst/>
              <a:ahLst/>
              <a:cxnLst/>
              <a:rect l="l" t="t" r="r" b="b"/>
              <a:pathLst>
                <a:path w="18734" h="24116" extrusionOk="0">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91"/>
            <p:cNvSpPr/>
            <p:nvPr/>
          </p:nvSpPr>
          <p:spPr>
            <a:xfrm>
              <a:off x="1537722" y="2899669"/>
              <a:ext cx="72736" cy="361077"/>
            </a:xfrm>
            <a:custGeom>
              <a:avLst/>
              <a:gdLst/>
              <a:ahLst/>
              <a:cxnLst/>
              <a:rect l="l" t="t" r="r" b="b"/>
              <a:pathLst>
                <a:path w="4858" h="24116" extrusionOk="0">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91"/>
            <p:cNvSpPr/>
            <p:nvPr/>
          </p:nvSpPr>
          <p:spPr>
            <a:xfrm>
              <a:off x="1402685" y="3004806"/>
              <a:ext cx="135052" cy="255940"/>
            </a:xfrm>
            <a:custGeom>
              <a:avLst/>
              <a:gdLst/>
              <a:ahLst/>
              <a:cxnLst/>
              <a:rect l="l" t="t" r="r" b="b"/>
              <a:pathLst>
                <a:path w="9020" h="17094" extrusionOk="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91"/>
            <p:cNvSpPr/>
            <p:nvPr/>
          </p:nvSpPr>
          <p:spPr>
            <a:xfrm>
              <a:off x="1459655" y="3004806"/>
              <a:ext cx="57315" cy="255940"/>
            </a:xfrm>
            <a:custGeom>
              <a:avLst/>
              <a:gdLst/>
              <a:ahLst/>
              <a:cxnLst/>
              <a:rect l="l" t="t" r="r" b="b"/>
              <a:pathLst>
                <a:path w="3828" h="17094" extrusionOk="0">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91"/>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91"/>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91"/>
            <p:cNvSpPr/>
            <p:nvPr/>
          </p:nvSpPr>
          <p:spPr>
            <a:xfrm>
              <a:off x="1425024" y="3119390"/>
              <a:ext cx="31502" cy="26906"/>
            </a:xfrm>
            <a:custGeom>
              <a:avLst/>
              <a:gdLst/>
              <a:ahLst/>
              <a:cxnLst/>
              <a:rect l="l" t="t" r="r" b="b"/>
              <a:pathLst>
                <a:path w="2104" h="1797" extrusionOk="0">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8" name="Google Shape;10648;p91"/>
          <p:cNvGrpSpPr/>
          <p:nvPr/>
        </p:nvGrpSpPr>
        <p:grpSpPr>
          <a:xfrm>
            <a:off x="937429" y="3800908"/>
            <a:ext cx="195496" cy="343439"/>
            <a:chOff x="937429" y="3800908"/>
            <a:chExt cx="195496" cy="343439"/>
          </a:xfrm>
        </p:grpSpPr>
        <p:sp>
          <p:nvSpPr>
            <p:cNvPr id="10649" name="Google Shape;10649;p91"/>
            <p:cNvSpPr/>
            <p:nvPr/>
          </p:nvSpPr>
          <p:spPr>
            <a:xfrm>
              <a:off x="1010450" y="3957356"/>
              <a:ext cx="49439" cy="88473"/>
            </a:xfrm>
            <a:custGeom>
              <a:avLst/>
              <a:gdLst/>
              <a:ahLst/>
              <a:cxnLst/>
              <a:rect l="l" t="t" r="r" b="b"/>
              <a:pathLst>
                <a:path w="3302" h="5909" extrusionOk="0">
                  <a:moveTo>
                    <a:pt x="1" y="0"/>
                  </a:moveTo>
                  <a:lnTo>
                    <a:pt x="1" y="5908"/>
                  </a:lnTo>
                  <a:lnTo>
                    <a:pt x="3302" y="5908"/>
                  </a:lnTo>
                  <a:lnTo>
                    <a:pt x="3302"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91"/>
            <p:cNvSpPr/>
            <p:nvPr/>
          </p:nvSpPr>
          <p:spPr>
            <a:xfrm>
              <a:off x="1035005" y="3957356"/>
              <a:ext cx="24570" cy="88473"/>
            </a:xfrm>
            <a:custGeom>
              <a:avLst/>
              <a:gdLst/>
              <a:ahLst/>
              <a:cxnLst/>
              <a:rect l="l" t="t" r="r" b="b"/>
              <a:pathLst>
                <a:path w="1641" h="5909" extrusionOk="0">
                  <a:moveTo>
                    <a:pt x="1" y="0"/>
                  </a:moveTo>
                  <a:lnTo>
                    <a:pt x="1" y="5908"/>
                  </a:lnTo>
                  <a:lnTo>
                    <a:pt x="1641" y="5908"/>
                  </a:lnTo>
                  <a:lnTo>
                    <a:pt x="164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91"/>
            <p:cNvSpPr/>
            <p:nvPr/>
          </p:nvSpPr>
          <p:spPr>
            <a:xfrm>
              <a:off x="967015" y="3818845"/>
              <a:ext cx="136325" cy="164653"/>
            </a:xfrm>
            <a:custGeom>
              <a:avLst/>
              <a:gdLst/>
              <a:ahLst/>
              <a:cxnLst/>
              <a:rect l="l" t="t" r="r" b="b"/>
              <a:pathLst>
                <a:path w="9105" h="10997" extrusionOk="0">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91"/>
            <p:cNvSpPr/>
            <p:nvPr/>
          </p:nvSpPr>
          <p:spPr>
            <a:xfrm>
              <a:off x="986225" y="3818845"/>
              <a:ext cx="117115" cy="146925"/>
            </a:xfrm>
            <a:custGeom>
              <a:avLst/>
              <a:gdLst/>
              <a:ahLst/>
              <a:cxnLst/>
              <a:rect l="l" t="t" r="r" b="b"/>
              <a:pathLst>
                <a:path w="7822" h="9813" extrusionOk="0">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91"/>
            <p:cNvSpPr/>
            <p:nvPr/>
          </p:nvSpPr>
          <p:spPr>
            <a:xfrm>
              <a:off x="937429" y="3800908"/>
              <a:ext cx="195496" cy="37776"/>
            </a:xfrm>
            <a:custGeom>
              <a:avLst/>
              <a:gdLst/>
              <a:ahLst/>
              <a:cxnLst/>
              <a:rect l="l" t="t" r="r" b="b"/>
              <a:pathLst>
                <a:path w="13057" h="2523" extrusionOk="0">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91"/>
            <p:cNvSpPr/>
            <p:nvPr/>
          </p:nvSpPr>
          <p:spPr>
            <a:xfrm>
              <a:off x="961984" y="3800908"/>
              <a:ext cx="170941" cy="37776"/>
            </a:xfrm>
            <a:custGeom>
              <a:avLst/>
              <a:gdLst/>
              <a:ahLst/>
              <a:cxnLst/>
              <a:rect l="l" t="t" r="r" b="b"/>
              <a:pathLst>
                <a:path w="11417" h="2523" extrusionOk="0">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91"/>
            <p:cNvSpPr/>
            <p:nvPr/>
          </p:nvSpPr>
          <p:spPr>
            <a:xfrm>
              <a:off x="988740" y="3858987"/>
              <a:ext cx="92560" cy="85493"/>
            </a:xfrm>
            <a:custGeom>
              <a:avLst/>
              <a:gdLst/>
              <a:ahLst/>
              <a:cxnLst/>
              <a:rect l="l" t="t" r="r" b="b"/>
              <a:pathLst>
                <a:path w="6182" h="5710" extrusionOk="0">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91"/>
            <p:cNvSpPr/>
            <p:nvPr/>
          </p:nvSpPr>
          <p:spPr>
            <a:xfrm>
              <a:off x="988426" y="4031320"/>
              <a:ext cx="93818" cy="37162"/>
            </a:xfrm>
            <a:custGeom>
              <a:avLst/>
              <a:gdLst/>
              <a:ahLst/>
              <a:cxnLst/>
              <a:rect l="l" t="t" r="r" b="b"/>
              <a:pathLst>
                <a:path w="6266" h="2482" extrusionOk="0">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91"/>
            <p:cNvSpPr/>
            <p:nvPr/>
          </p:nvSpPr>
          <p:spPr>
            <a:xfrm>
              <a:off x="967015" y="4057762"/>
              <a:ext cx="136325" cy="38734"/>
            </a:xfrm>
            <a:custGeom>
              <a:avLst/>
              <a:gdLst/>
              <a:ahLst/>
              <a:cxnLst/>
              <a:rect l="l" t="t" r="r" b="b"/>
              <a:pathLst>
                <a:path w="9105" h="2587" extrusionOk="0">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91"/>
            <p:cNvSpPr/>
            <p:nvPr/>
          </p:nvSpPr>
          <p:spPr>
            <a:xfrm>
              <a:off x="937429" y="4076971"/>
              <a:ext cx="195496" cy="67376"/>
            </a:xfrm>
            <a:custGeom>
              <a:avLst/>
              <a:gdLst/>
              <a:ahLst/>
              <a:cxnLst/>
              <a:rect l="l" t="t" r="r" b="b"/>
              <a:pathLst>
                <a:path w="13057" h="4500" extrusionOk="0">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91"/>
            <p:cNvSpPr/>
            <p:nvPr/>
          </p:nvSpPr>
          <p:spPr>
            <a:xfrm>
              <a:off x="961984" y="4076971"/>
              <a:ext cx="170941" cy="67376"/>
            </a:xfrm>
            <a:custGeom>
              <a:avLst/>
              <a:gdLst/>
              <a:ahLst/>
              <a:cxnLst/>
              <a:rect l="l" t="t" r="r" b="b"/>
              <a:pathLst>
                <a:path w="11417" h="4500" extrusionOk="0">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91"/>
            <p:cNvSpPr/>
            <p:nvPr/>
          </p:nvSpPr>
          <p:spPr>
            <a:xfrm>
              <a:off x="992513" y="4093336"/>
              <a:ext cx="85328" cy="10406"/>
            </a:xfrm>
            <a:custGeom>
              <a:avLst/>
              <a:gdLst/>
              <a:ahLst/>
              <a:cxnLst/>
              <a:rect l="l" t="t" r="r" b="b"/>
              <a:pathLst>
                <a:path w="5699" h="695" extrusionOk="0">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91"/>
            <p:cNvSpPr/>
            <p:nvPr/>
          </p:nvSpPr>
          <p:spPr>
            <a:xfrm>
              <a:off x="992513" y="4116319"/>
              <a:ext cx="85328" cy="10406"/>
            </a:xfrm>
            <a:custGeom>
              <a:avLst/>
              <a:gdLst/>
              <a:ahLst/>
              <a:cxnLst/>
              <a:rect l="l" t="t" r="r" b="b"/>
              <a:pathLst>
                <a:path w="5699" h="695" extrusionOk="0">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2" name="Google Shape;10662;p91"/>
          <p:cNvGrpSpPr/>
          <p:nvPr/>
        </p:nvGrpSpPr>
        <p:grpSpPr>
          <a:xfrm>
            <a:off x="2687659" y="3810655"/>
            <a:ext cx="365164" cy="342511"/>
            <a:chOff x="2611459" y="3810655"/>
            <a:chExt cx="365164" cy="342511"/>
          </a:xfrm>
        </p:grpSpPr>
        <p:sp>
          <p:nvSpPr>
            <p:cNvPr id="10663" name="Google Shape;10663;p91"/>
            <p:cNvSpPr/>
            <p:nvPr/>
          </p:nvSpPr>
          <p:spPr>
            <a:xfrm>
              <a:off x="2901073" y="3962941"/>
              <a:ext cx="56042" cy="160640"/>
            </a:xfrm>
            <a:custGeom>
              <a:avLst/>
              <a:gdLst/>
              <a:ahLst/>
              <a:cxnLst/>
              <a:rect l="l" t="t" r="r" b="b"/>
              <a:pathLst>
                <a:path w="3743" h="10729" extrusionOk="0">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91"/>
            <p:cNvSpPr/>
            <p:nvPr/>
          </p:nvSpPr>
          <p:spPr>
            <a:xfrm>
              <a:off x="2879976" y="4089249"/>
              <a:ext cx="39677" cy="54470"/>
            </a:xfrm>
            <a:custGeom>
              <a:avLst/>
              <a:gdLst/>
              <a:ahLst/>
              <a:cxnLst/>
              <a:rect l="l" t="t" r="r" b="b"/>
              <a:pathLst>
                <a:path w="2650" h="3638" extrusionOk="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91"/>
            <p:cNvSpPr/>
            <p:nvPr/>
          </p:nvSpPr>
          <p:spPr>
            <a:xfrm>
              <a:off x="2901073" y="4089249"/>
              <a:ext cx="18581" cy="54470"/>
            </a:xfrm>
            <a:custGeom>
              <a:avLst/>
              <a:gdLst/>
              <a:ahLst/>
              <a:cxnLst/>
              <a:rect l="l" t="t" r="r" b="b"/>
              <a:pathLst>
                <a:path w="1241" h="3638" extrusionOk="0">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91"/>
            <p:cNvSpPr/>
            <p:nvPr/>
          </p:nvSpPr>
          <p:spPr>
            <a:xfrm>
              <a:off x="2622479" y="4021573"/>
              <a:ext cx="269475" cy="131593"/>
            </a:xfrm>
            <a:custGeom>
              <a:avLst/>
              <a:gdLst/>
              <a:ahLst/>
              <a:cxnLst/>
              <a:rect l="l" t="t" r="r" b="b"/>
              <a:pathLst>
                <a:path w="17998" h="8789" extrusionOk="0">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91"/>
            <p:cNvSpPr/>
            <p:nvPr/>
          </p:nvSpPr>
          <p:spPr>
            <a:xfrm>
              <a:off x="2642947" y="4021573"/>
              <a:ext cx="248693" cy="131279"/>
            </a:xfrm>
            <a:custGeom>
              <a:avLst/>
              <a:gdLst/>
              <a:ahLst/>
              <a:cxnLst/>
              <a:rect l="l" t="t" r="r" b="b"/>
              <a:pathLst>
                <a:path w="16610" h="8768" extrusionOk="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91"/>
            <p:cNvSpPr/>
            <p:nvPr/>
          </p:nvSpPr>
          <p:spPr>
            <a:xfrm>
              <a:off x="2921525" y="3936889"/>
              <a:ext cx="52898" cy="45352"/>
            </a:xfrm>
            <a:custGeom>
              <a:avLst/>
              <a:gdLst/>
              <a:ahLst/>
              <a:cxnLst/>
              <a:rect l="l" t="t" r="r" b="b"/>
              <a:pathLst>
                <a:path w="3533" h="3029" extrusionOk="0">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91"/>
            <p:cNvSpPr/>
            <p:nvPr/>
          </p:nvSpPr>
          <p:spPr>
            <a:xfrm>
              <a:off x="2942621" y="3936889"/>
              <a:ext cx="34003" cy="45307"/>
            </a:xfrm>
            <a:custGeom>
              <a:avLst/>
              <a:gdLst/>
              <a:ahLst/>
              <a:cxnLst/>
              <a:rect l="l" t="t" r="r" b="b"/>
              <a:pathLst>
                <a:path w="2271" h="3026" extrusionOk="0">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91"/>
            <p:cNvSpPr/>
            <p:nvPr/>
          </p:nvSpPr>
          <p:spPr>
            <a:xfrm>
              <a:off x="2611459" y="3810655"/>
              <a:ext cx="295288" cy="284163"/>
            </a:xfrm>
            <a:custGeom>
              <a:avLst/>
              <a:gdLst/>
              <a:ahLst/>
              <a:cxnLst/>
              <a:rect l="l" t="t" r="r" b="b"/>
              <a:pathLst>
                <a:path w="19722" h="18979" extrusionOk="0">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91"/>
            <p:cNvSpPr/>
            <p:nvPr/>
          </p:nvSpPr>
          <p:spPr>
            <a:xfrm>
              <a:off x="2744924" y="3810655"/>
              <a:ext cx="166854" cy="284313"/>
            </a:xfrm>
            <a:custGeom>
              <a:avLst/>
              <a:gdLst/>
              <a:ahLst/>
              <a:cxnLst/>
              <a:rect l="l" t="t" r="r" b="b"/>
              <a:pathLst>
                <a:path w="11144" h="18989" extrusionOk="0">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91"/>
            <p:cNvSpPr/>
            <p:nvPr/>
          </p:nvSpPr>
          <p:spPr>
            <a:xfrm>
              <a:off x="2722900" y="3921467"/>
              <a:ext cx="73036" cy="62540"/>
            </a:xfrm>
            <a:custGeom>
              <a:avLst/>
              <a:gdLst/>
              <a:ahLst/>
              <a:cxnLst/>
              <a:rect l="l" t="t" r="r" b="b"/>
              <a:pathLst>
                <a:path w="4878" h="4177" extrusionOk="0">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91"/>
            <p:cNvSpPr/>
            <p:nvPr/>
          </p:nvSpPr>
          <p:spPr>
            <a:xfrm>
              <a:off x="2752800" y="3921467"/>
              <a:ext cx="46295" cy="62540"/>
            </a:xfrm>
            <a:custGeom>
              <a:avLst/>
              <a:gdLst/>
              <a:ahLst/>
              <a:cxnLst/>
              <a:rect l="l" t="t" r="r" b="b"/>
              <a:pathLst>
                <a:path w="3092" h="4177" extrusionOk="0">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4" name="Google Shape;10674;p91"/>
          <p:cNvGrpSpPr/>
          <p:nvPr/>
        </p:nvGrpSpPr>
        <p:grpSpPr>
          <a:xfrm>
            <a:off x="3952456" y="1524280"/>
            <a:ext cx="370195" cy="300154"/>
            <a:chOff x="3952456" y="1524280"/>
            <a:chExt cx="370195" cy="300154"/>
          </a:xfrm>
        </p:grpSpPr>
        <p:sp>
          <p:nvSpPr>
            <p:cNvPr id="10675" name="Google Shape;10675;p91"/>
            <p:cNvSpPr/>
            <p:nvPr/>
          </p:nvSpPr>
          <p:spPr>
            <a:xfrm>
              <a:off x="3952456" y="1550482"/>
              <a:ext cx="370195" cy="248064"/>
            </a:xfrm>
            <a:custGeom>
              <a:avLst/>
              <a:gdLst/>
              <a:ahLst/>
              <a:cxnLst/>
              <a:rect l="l" t="t" r="r" b="b"/>
              <a:pathLst>
                <a:path w="24725" h="16568" extrusionOk="0">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91"/>
            <p:cNvSpPr/>
            <p:nvPr/>
          </p:nvSpPr>
          <p:spPr>
            <a:xfrm>
              <a:off x="3977955" y="1550482"/>
              <a:ext cx="344697" cy="226669"/>
            </a:xfrm>
            <a:custGeom>
              <a:avLst/>
              <a:gdLst/>
              <a:ahLst/>
              <a:cxnLst/>
              <a:rect l="l" t="t" r="r" b="b"/>
              <a:pathLst>
                <a:path w="23022" h="15139" extrusionOk="0">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91"/>
            <p:cNvSpPr/>
            <p:nvPr/>
          </p:nvSpPr>
          <p:spPr>
            <a:xfrm>
              <a:off x="3990232" y="1524280"/>
              <a:ext cx="294644" cy="251613"/>
            </a:xfrm>
            <a:custGeom>
              <a:avLst/>
              <a:gdLst/>
              <a:ahLst/>
              <a:cxnLst/>
              <a:rect l="l" t="t" r="r" b="b"/>
              <a:pathLst>
                <a:path w="19679" h="16805" extrusionOk="0">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91"/>
            <p:cNvSpPr/>
            <p:nvPr/>
          </p:nvSpPr>
          <p:spPr>
            <a:xfrm>
              <a:off x="4003138" y="1524430"/>
              <a:ext cx="281738" cy="230367"/>
            </a:xfrm>
            <a:custGeom>
              <a:avLst/>
              <a:gdLst/>
              <a:ahLst/>
              <a:cxnLst/>
              <a:rect l="l" t="t" r="r" b="b"/>
              <a:pathLst>
                <a:path w="18817" h="15386" extrusionOk="0">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91"/>
            <p:cNvSpPr/>
            <p:nvPr/>
          </p:nvSpPr>
          <p:spPr>
            <a:xfrm>
              <a:off x="4137547" y="1524280"/>
              <a:ext cx="147329" cy="230517"/>
            </a:xfrm>
            <a:custGeom>
              <a:avLst/>
              <a:gdLst/>
              <a:ahLst/>
              <a:cxnLst/>
              <a:rect l="l" t="t" r="r" b="b"/>
              <a:pathLst>
                <a:path w="9840" h="15396" extrusionOk="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91"/>
            <p:cNvSpPr/>
            <p:nvPr/>
          </p:nvSpPr>
          <p:spPr>
            <a:xfrm>
              <a:off x="4137547" y="1766430"/>
              <a:ext cx="25828" cy="58003"/>
            </a:xfrm>
            <a:custGeom>
              <a:avLst/>
              <a:gdLst/>
              <a:ahLst/>
              <a:cxnLst/>
              <a:rect l="l" t="t" r="r" b="b"/>
              <a:pathLst>
                <a:path w="1725" h="3874" extrusionOk="0">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684"/>
        <p:cNvGrpSpPr/>
        <p:nvPr/>
      </p:nvGrpSpPr>
      <p:grpSpPr>
        <a:xfrm>
          <a:off x="0" y="0"/>
          <a:ext cx="0" cy="0"/>
          <a:chOff x="0" y="0"/>
          <a:chExt cx="0" cy="0"/>
        </a:xfrm>
      </p:grpSpPr>
      <p:sp>
        <p:nvSpPr>
          <p:cNvPr id="10685" name="Google Shape;10685;p92"/>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686" name="Google Shape;10686;p92"/>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0687" name="Google Shape;10687;p92"/>
          <p:cNvGrpSpPr/>
          <p:nvPr/>
        </p:nvGrpSpPr>
        <p:grpSpPr>
          <a:xfrm>
            <a:off x="908482" y="1502585"/>
            <a:ext cx="257112" cy="362808"/>
            <a:chOff x="908482" y="1502585"/>
            <a:chExt cx="257112" cy="362808"/>
          </a:xfrm>
        </p:grpSpPr>
        <p:sp>
          <p:nvSpPr>
            <p:cNvPr id="10688" name="Google Shape;10688;p92"/>
            <p:cNvSpPr/>
            <p:nvPr/>
          </p:nvSpPr>
          <p:spPr>
            <a:xfrm>
              <a:off x="908482" y="1526088"/>
              <a:ext cx="257112" cy="339305"/>
            </a:xfrm>
            <a:custGeom>
              <a:avLst/>
              <a:gdLst/>
              <a:ahLst/>
              <a:cxnLst/>
              <a:rect l="l" t="t" r="r" b="b"/>
              <a:pathLst>
                <a:path w="9791" h="12921" extrusionOk="0">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92"/>
            <p:cNvSpPr/>
            <p:nvPr/>
          </p:nvSpPr>
          <p:spPr>
            <a:xfrm>
              <a:off x="920036" y="1526088"/>
              <a:ext cx="234003" cy="315671"/>
            </a:xfrm>
            <a:custGeom>
              <a:avLst/>
              <a:gdLst/>
              <a:ahLst/>
              <a:cxnLst/>
              <a:rect l="l" t="t" r="r" b="b"/>
              <a:pathLst>
                <a:path w="8911" h="12021" extrusionOk="0">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92"/>
            <p:cNvSpPr/>
            <p:nvPr/>
          </p:nvSpPr>
          <p:spPr>
            <a:xfrm>
              <a:off x="931853" y="1549459"/>
              <a:ext cx="210631" cy="280746"/>
            </a:xfrm>
            <a:custGeom>
              <a:avLst/>
              <a:gdLst/>
              <a:ahLst/>
              <a:cxnLst/>
              <a:rect l="l" t="t" r="r" b="b"/>
              <a:pathLst>
                <a:path w="8021" h="10691" extrusionOk="0">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92"/>
            <p:cNvSpPr/>
            <p:nvPr/>
          </p:nvSpPr>
          <p:spPr>
            <a:xfrm>
              <a:off x="984373" y="1502585"/>
              <a:ext cx="105329" cy="52678"/>
            </a:xfrm>
            <a:custGeom>
              <a:avLst/>
              <a:gdLst/>
              <a:ahLst/>
              <a:cxnLst/>
              <a:rect l="l" t="t" r="r" b="b"/>
              <a:pathLst>
                <a:path w="4011" h="2006" extrusionOk="0">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92"/>
            <p:cNvSpPr/>
            <p:nvPr/>
          </p:nvSpPr>
          <p:spPr>
            <a:xfrm>
              <a:off x="964022" y="1663559"/>
              <a:ext cx="29175" cy="29175"/>
            </a:xfrm>
            <a:custGeom>
              <a:avLst/>
              <a:gdLst/>
              <a:ahLst/>
              <a:cxnLst/>
              <a:rect l="l" t="t" r="r" b="b"/>
              <a:pathLst>
                <a:path w="1111" h="1111" extrusionOk="0">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92"/>
            <p:cNvSpPr/>
            <p:nvPr/>
          </p:nvSpPr>
          <p:spPr>
            <a:xfrm>
              <a:off x="964022" y="1716079"/>
              <a:ext cx="29175" cy="29437"/>
            </a:xfrm>
            <a:custGeom>
              <a:avLst/>
              <a:gdLst/>
              <a:ahLst/>
              <a:cxnLst/>
              <a:rect l="l" t="t" r="r" b="b"/>
              <a:pathLst>
                <a:path w="1111" h="1121" extrusionOk="0">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92"/>
            <p:cNvSpPr/>
            <p:nvPr/>
          </p:nvSpPr>
          <p:spPr>
            <a:xfrm>
              <a:off x="964022" y="1768862"/>
              <a:ext cx="29175" cy="29175"/>
            </a:xfrm>
            <a:custGeom>
              <a:avLst/>
              <a:gdLst/>
              <a:ahLst/>
              <a:cxnLst/>
              <a:rect l="l" t="t" r="r" b="b"/>
              <a:pathLst>
                <a:path w="1111" h="1111" extrusionOk="0">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92"/>
            <p:cNvSpPr/>
            <p:nvPr/>
          </p:nvSpPr>
          <p:spPr>
            <a:xfrm>
              <a:off x="1005985" y="1660539"/>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92"/>
            <p:cNvSpPr/>
            <p:nvPr/>
          </p:nvSpPr>
          <p:spPr>
            <a:xfrm>
              <a:off x="1005985" y="1683910"/>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92"/>
            <p:cNvSpPr/>
            <p:nvPr/>
          </p:nvSpPr>
          <p:spPr>
            <a:xfrm>
              <a:off x="1005985" y="1713322"/>
              <a:ext cx="68145" cy="11581"/>
            </a:xfrm>
            <a:custGeom>
              <a:avLst/>
              <a:gdLst/>
              <a:ahLst/>
              <a:cxnLst/>
              <a:rect l="l" t="t" r="r" b="b"/>
              <a:pathLst>
                <a:path w="2595" h="441" extrusionOk="0">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92"/>
            <p:cNvSpPr/>
            <p:nvPr/>
          </p:nvSpPr>
          <p:spPr>
            <a:xfrm>
              <a:off x="1005985" y="1736693"/>
              <a:ext cx="109110" cy="11581"/>
            </a:xfrm>
            <a:custGeom>
              <a:avLst/>
              <a:gdLst/>
              <a:ahLst/>
              <a:cxnLst/>
              <a:rect l="l" t="t" r="r" b="b"/>
              <a:pathLst>
                <a:path w="4155" h="441" extrusionOk="0">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92"/>
            <p:cNvSpPr/>
            <p:nvPr/>
          </p:nvSpPr>
          <p:spPr>
            <a:xfrm>
              <a:off x="1005985" y="1765842"/>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92"/>
            <p:cNvSpPr/>
            <p:nvPr/>
          </p:nvSpPr>
          <p:spPr>
            <a:xfrm>
              <a:off x="1005985" y="1789213"/>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92"/>
            <p:cNvSpPr/>
            <p:nvPr/>
          </p:nvSpPr>
          <p:spPr>
            <a:xfrm>
              <a:off x="1005985" y="1572831"/>
              <a:ext cx="103333" cy="11843"/>
            </a:xfrm>
            <a:custGeom>
              <a:avLst/>
              <a:gdLst/>
              <a:ahLst/>
              <a:cxnLst/>
              <a:rect l="l" t="t" r="r" b="b"/>
              <a:pathLst>
                <a:path w="3935" h="451" extrusionOk="0">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92"/>
            <p:cNvSpPr/>
            <p:nvPr/>
          </p:nvSpPr>
          <p:spPr>
            <a:xfrm>
              <a:off x="959243" y="1625613"/>
              <a:ext cx="155853" cy="11581"/>
            </a:xfrm>
            <a:custGeom>
              <a:avLst/>
              <a:gdLst/>
              <a:ahLst/>
              <a:cxnLst/>
              <a:rect l="l" t="t" r="r" b="b"/>
              <a:pathLst>
                <a:path w="5935" h="441" extrusionOk="0">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92"/>
            <p:cNvSpPr/>
            <p:nvPr/>
          </p:nvSpPr>
          <p:spPr>
            <a:xfrm>
              <a:off x="1005985" y="1596202"/>
              <a:ext cx="27179" cy="11843"/>
            </a:xfrm>
            <a:custGeom>
              <a:avLst/>
              <a:gdLst/>
              <a:ahLst/>
              <a:cxnLst/>
              <a:rect l="l" t="t" r="r" b="b"/>
              <a:pathLst>
                <a:path w="1035" h="451" extrusionOk="0">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92"/>
            <p:cNvSpPr/>
            <p:nvPr/>
          </p:nvSpPr>
          <p:spPr>
            <a:xfrm>
              <a:off x="1040911" y="1596202"/>
              <a:ext cx="38996" cy="11843"/>
            </a:xfrm>
            <a:custGeom>
              <a:avLst/>
              <a:gdLst/>
              <a:ahLst/>
              <a:cxnLst/>
              <a:rect l="l" t="t" r="r" b="b"/>
              <a:pathLst>
                <a:path w="1485" h="451" extrusionOk="0">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92"/>
            <p:cNvSpPr/>
            <p:nvPr/>
          </p:nvSpPr>
          <p:spPr>
            <a:xfrm>
              <a:off x="961002" y="1572831"/>
              <a:ext cx="35215" cy="35215"/>
            </a:xfrm>
            <a:custGeom>
              <a:avLst/>
              <a:gdLst/>
              <a:ahLst/>
              <a:cxnLst/>
              <a:rect l="l" t="t" r="r" b="b"/>
              <a:pathLst>
                <a:path w="1341" h="1341" extrusionOk="0">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92"/>
            <p:cNvSpPr/>
            <p:nvPr/>
          </p:nvSpPr>
          <p:spPr>
            <a:xfrm>
              <a:off x="984373" y="1543682"/>
              <a:ext cx="105329" cy="11581"/>
            </a:xfrm>
            <a:custGeom>
              <a:avLst/>
              <a:gdLst/>
              <a:ahLst/>
              <a:cxnLst/>
              <a:rect l="l" t="t" r="r" b="b"/>
              <a:pathLst>
                <a:path w="4011" h="441" extrusionOk="0">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92"/>
            <p:cNvSpPr/>
            <p:nvPr/>
          </p:nvSpPr>
          <p:spPr>
            <a:xfrm>
              <a:off x="969799" y="1581628"/>
              <a:ext cx="17620" cy="17620"/>
            </a:xfrm>
            <a:custGeom>
              <a:avLst/>
              <a:gdLst/>
              <a:ahLst/>
              <a:cxnLst/>
              <a:rect l="l" t="t" r="r" b="b"/>
              <a:pathLst>
                <a:path w="671" h="671" extrusionOk="0">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8" name="Google Shape;10708;p92"/>
          <p:cNvGrpSpPr/>
          <p:nvPr/>
        </p:nvGrpSpPr>
        <p:grpSpPr>
          <a:xfrm>
            <a:off x="1303537" y="1502716"/>
            <a:ext cx="362939" cy="362677"/>
            <a:chOff x="1303537" y="1502716"/>
            <a:chExt cx="362939" cy="362677"/>
          </a:xfrm>
        </p:grpSpPr>
        <p:sp>
          <p:nvSpPr>
            <p:cNvPr id="10709" name="Google Shape;10709;p92"/>
            <p:cNvSpPr/>
            <p:nvPr/>
          </p:nvSpPr>
          <p:spPr>
            <a:xfrm>
              <a:off x="1426697" y="1695727"/>
              <a:ext cx="116883" cy="99552"/>
            </a:xfrm>
            <a:custGeom>
              <a:avLst/>
              <a:gdLst/>
              <a:ahLst/>
              <a:cxnLst/>
              <a:rect l="l" t="t" r="r" b="b"/>
              <a:pathLst>
                <a:path w="4451" h="3791" extrusionOk="0">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92"/>
            <p:cNvSpPr/>
            <p:nvPr/>
          </p:nvSpPr>
          <p:spPr>
            <a:xfrm>
              <a:off x="1464643" y="1695727"/>
              <a:ext cx="40992" cy="17620"/>
            </a:xfrm>
            <a:custGeom>
              <a:avLst/>
              <a:gdLst/>
              <a:ahLst/>
              <a:cxnLst/>
              <a:rect l="l" t="t" r="r" b="b"/>
              <a:pathLst>
                <a:path w="1561" h="671" extrusionOk="0">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92"/>
            <p:cNvSpPr/>
            <p:nvPr/>
          </p:nvSpPr>
          <p:spPr>
            <a:xfrm>
              <a:off x="1426697" y="1710538"/>
              <a:ext cx="116883" cy="84741"/>
            </a:xfrm>
            <a:custGeom>
              <a:avLst/>
              <a:gdLst/>
              <a:ahLst/>
              <a:cxnLst/>
              <a:rect l="l" t="t" r="r" b="b"/>
              <a:pathLst>
                <a:path w="4451" h="3227" extrusionOk="0">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92"/>
            <p:cNvSpPr/>
            <p:nvPr/>
          </p:nvSpPr>
          <p:spPr>
            <a:xfrm>
              <a:off x="1444291" y="1613796"/>
              <a:ext cx="29437" cy="64363"/>
            </a:xfrm>
            <a:custGeom>
              <a:avLst/>
              <a:gdLst/>
              <a:ahLst/>
              <a:cxnLst/>
              <a:rect l="l" t="t" r="r" b="b"/>
              <a:pathLst>
                <a:path w="1121" h="2451" extrusionOk="0">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92"/>
            <p:cNvSpPr/>
            <p:nvPr/>
          </p:nvSpPr>
          <p:spPr>
            <a:xfrm>
              <a:off x="1456108" y="1608019"/>
              <a:ext cx="69878" cy="70140"/>
            </a:xfrm>
            <a:custGeom>
              <a:avLst/>
              <a:gdLst/>
              <a:ahLst/>
              <a:cxnLst/>
              <a:rect l="l" t="t" r="r" b="b"/>
              <a:pathLst>
                <a:path w="2661" h="2671" extrusionOk="0">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92"/>
            <p:cNvSpPr/>
            <p:nvPr/>
          </p:nvSpPr>
          <p:spPr>
            <a:xfrm>
              <a:off x="1450068" y="1637168"/>
              <a:ext cx="70140" cy="64363"/>
            </a:xfrm>
            <a:custGeom>
              <a:avLst/>
              <a:gdLst/>
              <a:ahLst/>
              <a:cxnLst/>
              <a:rect l="l" t="t" r="r" b="b"/>
              <a:pathLst>
                <a:path w="2671" h="2451" extrusionOk="0">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92"/>
            <p:cNvSpPr/>
            <p:nvPr/>
          </p:nvSpPr>
          <p:spPr>
            <a:xfrm>
              <a:off x="1450068" y="1637168"/>
              <a:ext cx="70140" cy="63103"/>
            </a:xfrm>
            <a:custGeom>
              <a:avLst/>
              <a:gdLst/>
              <a:ahLst/>
              <a:cxnLst/>
              <a:rect l="l" t="t" r="r" b="b"/>
              <a:pathLst>
                <a:path w="2671" h="2403" extrusionOk="0">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92"/>
            <p:cNvSpPr/>
            <p:nvPr/>
          </p:nvSpPr>
          <p:spPr>
            <a:xfrm>
              <a:off x="1426697" y="1725638"/>
              <a:ext cx="23398" cy="69642"/>
            </a:xfrm>
            <a:custGeom>
              <a:avLst/>
              <a:gdLst/>
              <a:ahLst/>
              <a:cxnLst/>
              <a:rect l="l" t="t" r="r" b="b"/>
              <a:pathLst>
                <a:path w="891" h="2652" extrusionOk="0">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92"/>
            <p:cNvSpPr/>
            <p:nvPr/>
          </p:nvSpPr>
          <p:spPr>
            <a:xfrm>
              <a:off x="1520182" y="1725638"/>
              <a:ext cx="23398" cy="69642"/>
            </a:xfrm>
            <a:custGeom>
              <a:avLst/>
              <a:gdLst/>
              <a:ahLst/>
              <a:cxnLst/>
              <a:rect l="l" t="t" r="r" b="b"/>
              <a:pathLst>
                <a:path w="891" h="2652" extrusionOk="0">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92"/>
            <p:cNvSpPr/>
            <p:nvPr/>
          </p:nvSpPr>
          <p:spPr>
            <a:xfrm>
              <a:off x="1303537" y="1502716"/>
              <a:ext cx="362939" cy="362677"/>
            </a:xfrm>
            <a:custGeom>
              <a:avLst/>
              <a:gdLst/>
              <a:ahLst/>
              <a:cxnLst/>
              <a:rect l="l" t="t" r="r" b="b"/>
              <a:pathLst>
                <a:path w="13821" h="13811" extrusionOk="0">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92"/>
            <p:cNvSpPr/>
            <p:nvPr/>
          </p:nvSpPr>
          <p:spPr>
            <a:xfrm>
              <a:off x="1346262" y="1555236"/>
              <a:ext cx="267694" cy="257742"/>
            </a:xfrm>
            <a:custGeom>
              <a:avLst/>
              <a:gdLst/>
              <a:ahLst/>
              <a:cxnLst/>
              <a:rect l="l" t="t" r="r" b="b"/>
              <a:pathLst>
                <a:path w="10194" h="9815" extrusionOk="0">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0" name="Google Shape;10720;p92"/>
          <p:cNvGrpSpPr/>
          <p:nvPr/>
        </p:nvGrpSpPr>
        <p:grpSpPr>
          <a:xfrm>
            <a:off x="1751901" y="1502716"/>
            <a:ext cx="362677" cy="362677"/>
            <a:chOff x="1751901" y="1502716"/>
            <a:chExt cx="362677" cy="362677"/>
          </a:xfrm>
        </p:grpSpPr>
        <p:sp>
          <p:nvSpPr>
            <p:cNvPr id="10721" name="Google Shape;10721;p92"/>
            <p:cNvSpPr/>
            <p:nvPr/>
          </p:nvSpPr>
          <p:spPr>
            <a:xfrm>
              <a:off x="1751901" y="1502716"/>
              <a:ext cx="362677" cy="362677"/>
            </a:xfrm>
            <a:custGeom>
              <a:avLst/>
              <a:gdLst/>
              <a:ahLst/>
              <a:cxnLst/>
              <a:rect l="l" t="t" r="r" b="b"/>
              <a:pathLst>
                <a:path w="13811" h="13811" extrusionOk="0">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92"/>
            <p:cNvSpPr/>
            <p:nvPr/>
          </p:nvSpPr>
          <p:spPr>
            <a:xfrm>
              <a:off x="1779027" y="1529843"/>
              <a:ext cx="308397" cy="308397"/>
            </a:xfrm>
            <a:custGeom>
              <a:avLst/>
              <a:gdLst/>
              <a:ahLst/>
              <a:cxnLst/>
              <a:rect l="l" t="t" r="r" b="b"/>
              <a:pathLst>
                <a:path w="11744" h="11744" extrusionOk="0">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92"/>
            <p:cNvSpPr/>
            <p:nvPr/>
          </p:nvSpPr>
          <p:spPr>
            <a:xfrm>
              <a:off x="1927816" y="1551035"/>
              <a:ext cx="10845" cy="138416"/>
            </a:xfrm>
            <a:custGeom>
              <a:avLst/>
              <a:gdLst/>
              <a:ahLst/>
              <a:cxnLst/>
              <a:rect l="l" t="t" r="r" b="b"/>
              <a:pathLst>
                <a:path w="413" h="5271" extrusionOk="0">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92"/>
            <p:cNvSpPr/>
            <p:nvPr/>
          </p:nvSpPr>
          <p:spPr>
            <a:xfrm>
              <a:off x="1925821" y="1678632"/>
              <a:ext cx="142014" cy="10819"/>
            </a:xfrm>
            <a:custGeom>
              <a:avLst/>
              <a:gdLst/>
              <a:ahLst/>
              <a:cxnLst/>
              <a:rect l="l" t="t" r="r" b="b"/>
              <a:pathLst>
                <a:path w="5408" h="412" extrusionOk="0">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92"/>
            <p:cNvSpPr/>
            <p:nvPr/>
          </p:nvSpPr>
          <p:spPr>
            <a:xfrm>
              <a:off x="1816999" y="1567789"/>
              <a:ext cx="288020" cy="270215"/>
            </a:xfrm>
            <a:custGeom>
              <a:avLst/>
              <a:gdLst/>
              <a:ahLst/>
              <a:cxnLst/>
              <a:rect l="l" t="t" r="r" b="b"/>
              <a:pathLst>
                <a:path w="10968" h="10290" extrusionOk="0">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92"/>
            <p:cNvSpPr/>
            <p:nvPr/>
          </p:nvSpPr>
          <p:spPr>
            <a:xfrm>
              <a:off x="1798644" y="1678632"/>
              <a:ext cx="22400" cy="10819"/>
            </a:xfrm>
            <a:custGeom>
              <a:avLst/>
              <a:gdLst/>
              <a:ahLst/>
              <a:cxnLst/>
              <a:rect l="l" t="t" r="r" b="b"/>
              <a:pathLst>
                <a:path w="853" h="412" extrusionOk="0">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92"/>
            <p:cNvSpPr/>
            <p:nvPr/>
          </p:nvSpPr>
          <p:spPr>
            <a:xfrm>
              <a:off x="1927816" y="1798063"/>
              <a:ext cx="10845" cy="18828"/>
            </a:xfrm>
            <a:custGeom>
              <a:avLst/>
              <a:gdLst/>
              <a:ahLst/>
              <a:cxnLst/>
              <a:rect l="l" t="t" r="r" b="b"/>
              <a:pathLst>
                <a:path w="413" h="717" extrusionOk="0">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92"/>
            <p:cNvSpPr/>
            <p:nvPr/>
          </p:nvSpPr>
          <p:spPr>
            <a:xfrm>
              <a:off x="1835486" y="1588508"/>
              <a:ext cx="20667" cy="16518"/>
            </a:xfrm>
            <a:custGeom>
              <a:avLst/>
              <a:gdLst/>
              <a:ahLst/>
              <a:cxnLst/>
              <a:rect l="l" t="t" r="r" b="b"/>
              <a:pathLst>
                <a:path w="787" h="629" extrusionOk="0">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92"/>
            <p:cNvSpPr/>
            <p:nvPr/>
          </p:nvSpPr>
          <p:spPr>
            <a:xfrm>
              <a:off x="2009958" y="1763189"/>
              <a:ext cx="20667" cy="16491"/>
            </a:xfrm>
            <a:custGeom>
              <a:avLst/>
              <a:gdLst/>
              <a:ahLst/>
              <a:cxnLst/>
              <a:rect l="l" t="t" r="r" b="b"/>
              <a:pathLst>
                <a:path w="787" h="628" extrusionOk="0">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92"/>
            <p:cNvSpPr/>
            <p:nvPr/>
          </p:nvSpPr>
          <p:spPr>
            <a:xfrm>
              <a:off x="2010247" y="1588193"/>
              <a:ext cx="21113" cy="16833"/>
            </a:xfrm>
            <a:custGeom>
              <a:avLst/>
              <a:gdLst/>
              <a:ahLst/>
              <a:cxnLst/>
              <a:rect l="l" t="t" r="r" b="b"/>
              <a:pathLst>
                <a:path w="804" h="641" extrusionOk="0">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92"/>
            <p:cNvSpPr/>
            <p:nvPr/>
          </p:nvSpPr>
          <p:spPr>
            <a:xfrm>
              <a:off x="1835591" y="1762927"/>
              <a:ext cx="20719" cy="16754"/>
            </a:xfrm>
            <a:custGeom>
              <a:avLst/>
              <a:gdLst/>
              <a:ahLst/>
              <a:cxnLst/>
              <a:rect l="l" t="t" r="r" b="b"/>
              <a:pathLst>
                <a:path w="789" h="638" extrusionOk="0">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92"/>
            <p:cNvSpPr/>
            <p:nvPr/>
          </p:nvSpPr>
          <p:spPr>
            <a:xfrm>
              <a:off x="1808018" y="1628581"/>
              <a:ext cx="22820" cy="14128"/>
            </a:xfrm>
            <a:custGeom>
              <a:avLst/>
              <a:gdLst/>
              <a:ahLst/>
              <a:cxnLst/>
              <a:rect l="l" t="t" r="r" b="b"/>
              <a:pathLst>
                <a:path w="869" h="538" extrusionOk="0">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92"/>
            <p:cNvSpPr/>
            <p:nvPr/>
          </p:nvSpPr>
          <p:spPr>
            <a:xfrm>
              <a:off x="2035194" y="1725139"/>
              <a:ext cx="23004" cy="14102"/>
            </a:xfrm>
            <a:custGeom>
              <a:avLst/>
              <a:gdLst/>
              <a:ahLst/>
              <a:cxnLst/>
              <a:rect l="l" t="t" r="r" b="b"/>
              <a:pathLst>
                <a:path w="876" h="537" extrusionOk="0">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92"/>
            <p:cNvSpPr/>
            <p:nvPr/>
          </p:nvSpPr>
          <p:spPr>
            <a:xfrm>
              <a:off x="1973299" y="1561276"/>
              <a:ext cx="16649" cy="18119"/>
            </a:xfrm>
            <a:custGeom>
              <a:avLst/>
              <a:gdLst/>
              <a:ahLst/>
              <a:cxnLst/>
              <a:rect l="l" t="t" r="r" b="b"/>
              <a:pathLst>
                <a:path w="634" h="690" extrusionOk="0">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92"/>
            <p:cNvSpPr/>
            <p:nvPr/>
          </p:nvSpPr>
          <p:spPr>
            <a:xfrm>
              <a:off x="1876557" y="1788557"/>
              <a:ext cx="16623" cy="18277"/>
            </a:xfrm>
            <a:custGeom>
              <a:avLst/>
              <a:gdLst/>
              <a:ahLst/>
              <a:cxnLst/>
              <a:rect l="l" t="t" r="r" b="b"/>
              <a:pathLst>
                <a:path w="633" h="696" extrusionOk="0">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92"/>
            <p:cNvSpPr/>
            <p:nvPr/>
          </p:nvSpPr>
          <p:spPr>
            <a:xfrm>
              <a:off x="1878710" y="1560541"/>
              <a:ext cx="15966" cy="18093"/>
            </a:xfrm>
            <a:custGeom>
              <a:avLst/>
              <a:gdLst/>
              <a:ahLst/>
              <a:cxnLst/>
              <a:rect l="l" t="t" r="r" b="b"/>
              <a:pathLst>
                <a:path w="608" h="689" extrusionOk="0">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92"/>
            <p:cNvSpPr/>
            <p:nvPr/>
          </p:nvSpPr>
          <p:spPr>
            <a:xfrm>
              <a:off x="1971014" y="1789292"/>
              <a:ext cx="16386" cy="18277"/>
            </a:xfrm>
            <a:custGeom>
              <a:avLst/>
              <a:gdLst/>
              <a:ahLst/>
              <a:cxnLst/>
              <a:rect l="l" t="t" r="r" b="b"/>
              <a:pathLst>
                <a:path w="624" h="696" extrusionOk="0">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92"/>
            <p:cNvSpPr/>
            <p:nvPr/>
          </p:nvSpPr>
          <p:spPr>
            <a:xfrm>
              <a:off x="2036375" y="1630734"/>
              <a:ext cx="22951" cy="13997"/>
            </a:xfrm>
            <a:custGeom>
              <a:avLst/>
              <a:gdLst/>
              <a:ahLst/>
              <a:cxnLst/>
              <a:rect l="l" t="t" r="r" b="b"/>
              <a:pathLst>
                <a:path w="874" h="533" extrusionOk="0">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92"/>
            <p:cNvSpPr/>
            <p:nvPr/>
          </p:nvSpPr>
          <p:spPr>
            <a:xfrm>
              <a:off x="1807441" y="1723143"/>
              <a:ext cx="22846" cy="14075"/>
            </a:xfrm>
            <a:custGeom>
              <a:avLst/>
              <a:gdLst/>
              <a:ahLst/>
              <a:cxnLst/>
              <a:rect l="l" t="t" r="r" b="b"/>
              <a:pathLst>
                <a:path w="870" h="536" extrusionOk="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0" name="Google Shape;10740;p92"/>
          <p:cNvGrpSpPr/>
          <p:nvPr/>
        </p:nvGrpSpPr>
        <p:grpSpPr>
          <a:xfrm>
            <a:off x="3095178" y="1502716"/>
            <a:ext cx="334290" cy="362677"/>
            <a:chOff x="3095178" y="1502716"/>
            <a:chExt cx="334290" cy="362677"/>
          </a:xfrm>
        </p:grpSpPr>
        <p:sp>
          <p:nvSpPr>
            <p:cNvPr id="10741" name="Google Shape;10741;p92"/>
            <p:cNvSpPr/>
            <p:nvPr/>
          </p:nvSpPr>
          <p:spPr>
            <a:xfrm>
              <a:off x="3125351" y="1502716"/>
              <a:ext cx="304117" cy="304117"/>
            </a:xfrm>
            <a:custGeom>
              <a:avLst/>
              <a:gdLst/>
              <a:ahLst/>
              <a:cxnLst/>
              <a:rect l="l" t="t" r="r" b="b"/>
              <a:pathLst>
                <a:path w="11581" h="11581" extrusionOk="0">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92"/>
            <p:cNvSpPr/>
            <p:nvPr/>
          </p:nvSpPr>
          <p:spPr>
            <a:xfrm>
              <a:off x="3095178" y="1505973"/>
              <a:ext cx="289306" cy="300887"/>
            </a:xfrm>
            <a:custGeom>
              <a:avLst/>
              <a:gdLst/>
              <a:ahLst/>
              <a:cxnLst/>
              <a:rect l="l" t="t" r="r" b="b"/>
              <a:pathLst>
                <a:path w="11017" h="11458" extrusionOk="0">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92"/>
            <p:cNvSpPr/>
            <p:nvPr/>
          </p:nvSpPr>
          <p:spPr>
            <a:xfrm>
              <a:off x="3125351" y="1503215"/>
              <a:ext cx="303854" cy="303356"/>
            </a:xfrm>
            <a:custGeom>
              <a:avLst/>
              <a:gdLst/>
              <a:ahLst/>
              <a:cxnLst/>
              <a:rect l="l" t="t" r="r" b="b"/>
              <a:pathLst>
                <a:path w="11571" h="11552" extrusionOk="0">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92"/>
            <p:cNvSpPr/>
            <p:nvPr/>
          </p:nvSpPr>
          <p:spPr>
            <a:xfrm>
              <a:off x="3125351" y="1505973"/>
              <a:ext cx="229224" cy="300598"/>
            </a:xfrm>
            <a:custGeom>
              <a:avLst/>
              <a:gdLst/>
              <a:ahLst/>
              <a:cxnLst/>
              <a:rect l="l" t="t" r="r" b="b"/>
              <a:pathLst>
                <a:path w="8729" h="11447" extrusionOk="0">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92"/>
            <p:cNvSpPr/>
            <p:nvPr/>
          </p:nvSpPr>
          <p:spPr>
            <a:xfrm>
              <a:off x="3177871" y="1795253"/>
              <a:ext cx="198814" cy="70140"/>
            </a:xfrm>
            <a:custGeom>
              <a:avLst/>
              <a:gdLst/>
              <a:ahLst/>
              <a:cxnLst/>
              <a:rect l="l" t="t" r="r" b="b"/>
              <a:pathLst>
                <a:path w="7571" h="2671" extrusionOk="0">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92"/>
            <p:cNvSpPr/>
            <p:nvPr/>
          </p:nvSpPr>
          <p:spPr>
            <a:xfrm>
              <a:off x="3265580" y="1818624"/>
              <a:ext cx="23398" cy="46769"/>
            </a:xfrm>
            <a:custGeom>
              <a:avLst/>
              <a:gdLst/>
              <a:ahLst/>
              <a:cxnLst/>
              <a:rect l="l" t="t" r="r" b="b"/>
              <a:pathLst>
                <a:path w="891" h="1781" extrusionOk="0">
                  <a:moveTo>
                    <a:pt x="211" y="0"/>
                  </a:moveTo>
                  <a:lnTo>
                    <a:pt x="0" y="1780"/>
                  </a:lnTo>
                  <a:lnTo>
                    <a:pt x="890" y="1780"/>
                  </a:lnTo>
                  <a:lnTo>
                    <a:pt x="680"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92"/>
            <p:cNvSpPr/>
            <p:nvPr/>
          </p:nvSpPr>
          <p:spPr>
            <a:xfrm>
              <a:off x="3267076" y="1806807"/>
              <a:ext cx="20378" cy="19879"/>
            </a:xfrm>
            <a:custGeom>
              <a:avLst/>
              <a:gdLst/>
              <a:ahLst/>
              <a:cxnLst/>
              <a:rect l="l" t="t" r="r" b="b"/>
              <a:pathLst>
                <a:path w="776" h="757" extrusionOk="0">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92"/>
            <p:cNvSpPr/>
            <p:nvPr/>
          </p:nvSpPr>
          <p:spPr>
            <a:xfrm>
              <a:off x="3341734" y="1818861"/>
              <a:ext cx="34952" cy="46533"/>
            </a:xfrm>
            <a:custGeom>
              <a:avLst/>
              <a:gdLst/>
              <a:ahLst/>
              <a:cxnLst/>
              <a:rect l="l" t="t" r="r" b="b"/>
              <a:pathLst>
                <a:path w="1331" h="1772" extrusionOk="0">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92"/>
            <p:cNvSpPr/>
            <p:nvPr/>
          </p:nvSpPr>
          <p:spPr>
            <a:xfrm>
              <a:off x="3213060" y="1614033"/>
              <a:ext cx="128700" cy="93538"/>
            </a:xfrm>
            <a:custGeom>
              <a:avLst/>
              <a:gdLst/>
              <a:ahLst/>
              <a:cxnLst/>
              <a:rect l="l" t="t" r="r" b="b"/>
              <a:pathLst>
                <a:path w="4901" h="3562" extrusionOk="0">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92"/>
            <p:cNvSpPr/>
            <p:nvPr/>
          </p:nvSpPr>
          <p:spPr>
            <a:xfrm>
              <a:off x="3242208" y="1614033"/>
              <a:ext cx="99552" cy="93276"/>
            </a:xfrm>
            <a:custGeom>
              <a:avLst/>
              <a:gdLst/>
              <a:ahLst/>
              <a:cxnLst/>
              <a:rect l="l" t="t" r="r" b="b"/>
              <a:pathLst>
                <a:path w="3791" h="3552" extrusionOk="0">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92"/>
            <p:cNvSpPr/>
            <p:nvPr/>
          </p:nvSpPr>
          <p:spPr>
            <a:xfrm>
              <a:off x="3242208" y="1754287"/>
              <a:ext cx="70140" cy="52546"/>
            </a:xfrm>
            <a:custGeom>
              <a:avLst/>
              <a:gdLst/>
              <a:ahLst/>
              <a:cxnLst/>
              <a:rect l="l" t="t" r="r" b="b"/>
              <a:pathLst>
                <a:path w="2671" h="2001" extrusionOk="0">
                  <a:moveTo>
                    <a:pt x="0" y="0"/>
                  </a:moveTo>
                  <a:lnTo>
                    <a:pt x="0" y="2000"/>
                  </a:lnTo>
                  <a:lnTo>
                    <a:pt x="2670" y="2000"/>
                  </a:lnTo>
                  <a:lnTo>
                    <a:pt x="2670"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92"/>
            <p:cNvSpPr/>
            <p:nvPr/>
          </p:nvSpPr>
          <p:spPr>
            <a:xfrm>
              <a:off x="3242208" y="1754287"/>
              <a:ext cx="70140" cy="29044"/>
            </a:xfrm>
            <a:custGeom>
              <a:avLst/>
              <a:gdLst/>
              <a:ahLst/>
              <a:cxnLst/>
              <a:rect l="l" t="t" r="r" b="b"/>
              <a:pathLst>
                <a:path w="2671" h="1106" extrusionOk="0">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92"/>
            <p:cNvSpPr/>
            <p:nvPr/>
          </p:nvSpPr>
          <p:spPr>
            <a:xfrm>
              <a:off x="3230654" y="1785379"/>
              <a:ext cx="46769" cy="41780"/>
            </a:xfrm>
            <a:custGeom>
              <a:avLst/>
              <a:gdLst/>
              <a:ahLst/>
              <a:cxnLst/>
              <a:rect l="l" t="t" r="r" b="b"/>
              <a:pathLst>
                <a:path w="1781" h="1591" extrusionOk="0">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92"/>
            <p:cNvSpPr/>
            <p:nvPr/>
          </p:nvSpPr>
          <p:spPr>
            <a:xfrm>
              <a:off x="3277397" y="1785379"/>
              <a:ext cx="46769" cy="41780"/>
            </a:xfrm>
            <a:custGeom>
              <a:avLst/>
              <a:gdLst/>
              <a:ahLst/>
              <a:cxnLst/>
              <a:rect l="l" t="t" r="r" b="b"/>
              <a:pathLst>
                <a:path w="1781" h="1591" extrusionOk="0">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92"/>
            <p:cNvSpPr/>
            <p:nvPr/>
          </p:nvSpPr>
          <p:spPr>
            <a:xfrm>
              <a:off x="3218837" y="1661327"/>
              <a:ext cx="116883" cy="110318"/>
            </a:xfrm>
            <a:custGeom>
              <a:avLst/>
              <a:gdLst/>
              <a:ahLst/>
              <a:cxnLst/>
              <a:rect l="l" t="t" r="r" b="b"/>
              <a:pathLst>
                <a:path w="4451" h="4201" extrusionOk="0">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92"/>
            <p:cNvSpPr/>
            <p:nvPr/>
          </p:nvSpPr>
          <p:spPr>
            <a:xfrm>
              <a:off x="3218837" y="1661327"/>
              <a:ext cx="105329" cy="110056"/>
            </a:xfrm>
            <a:custGeom>
              <a:avLst/>
              <a:gdLst/>
              <a:ahLst/>
              <a:cxnLst/>
              <a:rect l="l" t="t" r="r" b="b"/>
              <a:pathLst>
                <a:path w="4011" h="4191" extrusionOk="0">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92"/>
            <p:cNvSpPr/>
            <p:nvPr/>
          </p:nvSpPr>
          <p:spPr>
            <a:xfrm>
              <a:off x="3177871" y="1818861"/>
              <a:ext cx="35215" cy="46533"/>
            </a:xfrm>
            <a:custGeom>
              <a:avLst/>
              <a:gdLst/>
              <a:ahLst/>
              <a:cxnLst/>
              <a:rect l="l" t="t" r="r" b="b"/>
              <a:pathLst>
                <a:path w="1341" h="1772" extrusionOk="0">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8" name="Google Shape;10758;p92"/>
          <p:cNvGrpSpPr/>
          <p:nvPr/>
        </p:nvGrpSpPr>
        <p:grpSpPr>
          <a:xfrm>
            <a:off x="3542281" y="1505605"/>
            <a:ext cx="366196" cy="357005"/>
            <a:chOff x="3542281" y="1505605"/>
            <a:chExt cx="366196" cy="357005"/>
          </a:xfrm>
        </p:grpSpPr>
        <p:sp>
          <p:nvSpPr>
            <p:cNvPr id="10759" name="Google Shape;10759;p92"/>
            <p:cNvSpPr/>
            <p:nvPr/>
          </p:nvSpPr>
          <p:spPr>
            <a:xfrm>
              <a:off x="3612133" y="1573592"/>
              <a:ext cx="226466" cy="226703"/>
            </a:xfrm>
            <a:custGeom>
              <a:avLst/>
              <a:gdLst/>
              <a:ahLst/>
              <a:cxnLst/>
              <a:rect l="l" t="t" r="r" b="b"/>
              <a:pathLst>
                <a:path w="8624" h="8633" extrusionOk="0">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92"/>
            <p:cNvSpPr/>
            <p:nvPr/>
          </p:nvSpPr>
          <p:spPr>
            <a:xfrm>
              <a:off x="3657379" y="1652740"/>
              <a:ext cx="135974" cy="136001"/>
            </a:xfrm>
            <a:custGeom>
              <a:avLst/>
              <a:gdLst/>
              <a:ahLst/>
              <a:cxnLst/>
              <a:rect l="l" t="t" r="r" b="b"/>
              <a:pathLst>
                <a:path w="5178" h="5179" extrusionOk="0">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92"/>
            <p:cNvSpPr/>
            <p:nvPr/>
          </p:nvSpPr>
          <p:spPr>
            <a:xfrm>
              <a:off x="3542281" y="1681153"/>
              <a:ext cx="54805" cy="11318"/>
            </a:xfrm>
            <a:custGeom>
              <a:avLst/>
              <a:gdLst/>
              <a:ahLst/>
              <a:cxnLst/>
              <a:rect l="l" t="t" r="r" b="b"/>
              <a:pathLst>
                <a:path w="2087" h="431" extrusionOk="0">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92"/>
            <p:cNvSpPr/>
            <p:nvPr/>
          </p:nvSpPr>
          <p:spPr>
            <a:xfrm>
              <a:off x="3853909" y="1681153"/>
              <a:ext cx="54568" cy="11318"/>
            </a:xfrm>
            <a:custGeom>
              <a:avLst/>
              <a:gdLst/>
              <a:ahLst/>
              <a:cxnLst/>
              <a:rect l="l" t="t" r="r" b="b"/>
              <a:pathLst>
                <a:path w="2078" h="431" extrusionOk="0">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92"/>
            <p:cNvSpPr/>
            <p:nvPr/>
          </p:nvSpPr>
          <p:spPr>
            <a:xfrm>
              <a:off x="3719694" y="1505605"/>
              <a:ext cx="11344" cy="50918"/>
            </a:xfrm>
            <a:custGeom>
              <a:avLst/>
              <a:gdLst/>
              <a:ahLst/>
              <a:cxnLst/>
              <a:rect l="l" t="t" r="r" b="b"/>
              <a:pathLst>
                <a:path w="432" h="1939" extrusionOk="0">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92"/>
            <p:cNvSpPr/>
            <p:nvPr/>
          </p:nvSpPr>
          <p:spPr>
            <a:xfrm>
              <a:off x="3639023" y="1798850"/>
              <a:ext cx="25814" cy="31092"/>
            </a:xfrm>
            <a:custGeom>
              <a:avLst/>
              <a:gdLst/>
              <a:ahLst/>
              <a:cxnLst/>
              <a:rect l="l" t="t" r="r" b="b"/>
              <a:pathLst>
                <a:path w="983" h="1184" extrusionOk="0">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92"/>
            <p:cNvSpPr/>
            <p:nvPr/>
          </p:nvSpPr>
          <p:spPr>
            <a:xfrm>
              <a:off x="3786053" y="1543761"/>
              <a:ext cx="25971" cy="31092"/>
            </a:xfrm>
            <a:custGeom>
              <a:avLst/>
              <a:gdLst/>
              <a:ahLst/>
              <a:cxnLst/>
              <a:rect l="l" t="t" r="r" b="b"/>
              <a:pathLst>
                <a:path w="989" h="1184" extrusionOk="0">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92"/>
            <p:cNvSpPr/>
            <p:nvPr/>
          </p:nvSpPr>
          <p:spPr>
            <a:xfrm>
              <a:off x="3579728" y="1601874"/>
              <a:ext cx="35950" cy="22741"/>
            </a:xfrm>
            <a:custGeom>
              <a:avLst/>
              <a:gdLst/>
              <a:ahLst/>
              <a:cxnLst/>
              <a:rect l="l" t="t" r="r" b="b"/>
              <a:pathLst>
                <a:path w="1369" h="866" extrusionOk="0">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92"/>
            <p:cNvSpPr/>
            <p:nvPr/>
          </p:nvSpPr>
          <p:spPr>
            <a:xfrm>
              <a:off x="3834818" y="1749167"/>
              <a:ext cx="35687" cy="22741"/>
            </a:xfrm>
            <a:custGeom>
              <a:avLst/>
              <a:gdLst/>
              <a:ahLst/>
              <a:cxnLst/>
              <a:rect l="l" t="t" r="r" b="b"/>
              <a:pathLst>
                <a:path w="1359" h="866" extrusionOk="0">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92"/>
            <p:cNvSpPr/>
            <p:nvPr/>
          </p:nvSpPr>
          <p:spPr>
            <a:xfrm>
              <a:off x="3786000" y="1798850"/>
              <a:ext cx="25709" cy="31092"/>
            </a:xfrm>
            <a:custGeom>
              <a:avLst/>
              <a:gdLst/>
              <a:ahLst/>
              <a:cxnLst/>
              <a:rect l="l" t="t" r="r" b="b"/>
              <a:pathLst>
                <a:path w="979" h="1184" extrusionOk="0">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92"/>
            <p:cNvSpPr/>
            <p:nvPr/>
          </p:nvSpPr>
          <p:spPr>
            <a:xfrm>
              <a:off x="3638472" y="1543761"/>
              <a:ext cx="25971" cy="31092"/>
            </a:xfrm>
            <a:custGeom>
              <a:avLst/>
              <a:gdLst/>
              <a:ahLst/>
              <a:cxnLst/>
              <a:rect l="l" t="t" r="r" b="b"/>
              <a:pathLst>
                <a:path w="989" h="1184" extrusionOk="0">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92"/>
            <p:cNvSpPr/>
            <p:nvPr/>
          </p:nvSpPr>
          <p:spPr>
            <a:xfrm>
              <a:off x="3835317" y="1601507"/>
              <a:ext cx="36291" cy="23109"/>
            </a:xfrm>
            <a:custGeom>
              <a:avLst/>
              <a:gdLst/>
              <a:ahLst/>
              <a:cxnLst/>
              <a:rect l="l" t="t" r="r" b="b"/>
              <a:pathLst>
                <a:path w="1382" h="880" extrusionOk="0">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92"/>
            <p:cNvSpPr/>
            <p:nvPr/>
          </p:nvSpPr>
          <p:spPr>
            <a:xfrm>
              <a:off x="3579964" y="1749167"/>
              <a:ext cx="35950" cy="22741"/>
            </a:xfrm>
            <a:custGeom>
              <a:avLst/>
              <a:gdLst/>
              <a:ahLst/>
              <a:cxnLst/>
              <a:rect l="l" t="t" r="r" b="b"/>
              <a:pathLst>
                <a:path w="1369" h="866" extrusionOk="0">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92"/>
            <p:cNvSpPr/>
            <p:nvPr/>
          </p:nvSpPr>
          <p:spPr>
            <a:xfrm>
              <a:off x="3737209" y="1591764"/>
              <a:ext cx="80776" cy="68302"/>
            </a:xfrm>
            <a:custGeom>
              <a:avLst/>
              <a:gdLst/>
              <a:ahLst/>
              <a:cxnLst/>
              <a:rect l="l" t="t" r="r" b="b"/>
              <a:pathLst>
                <a:path w="3076" h="2601" extrusionOk="0">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92"/>
            <p:cNvSpPr/>
            <p:nvPr/>
          </p:nvSpPr>
          <p:spPr>
            <a:xfrm>
              <a:off x="3691307" y="1732150"/>
              <a:ext cx="68118" cy="102073"/>
            </a:xfrm>
            <a:custGeom>
              <a:avLst/>
              <a:gdLst/>
              <a:ahLst/>
              <a:cxnLst/>
              <a:rect l="l" t="t" r="r" b="b"/>
              <a:pathLst>
                <a:path w="2594" h="3887" extrusionOk="0">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92"/>
            <p:cNvSpPr/>
            <p:nvPr/>
          </p:nvSpPr>
          <p:spPr>
            <a:xfrm>
              <a:off x="3691307" y="1751267"/>
              <a:ext cx="68118" cy="82955"/>
            </a:xfrm>
            <a:custGeom>
              <a:avLst/>
              <a:gdLst/>
              <a:ahLst/>
              <a:cxnLst/>
              <a:rect l="l" t="t" r="r" b="b"/>
              <a:pathLst>
                <a:path w="2594" h="3159" extrusionOk="0">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92"/>
            <p:cNvSpPr/>
            <p:nvPr/>
          </p:nvSpPr>
          <p:spPr>
            <a:xfrm>
              <a:off x="3712656" y="1732150"/>
              <a:ext cx="25420" cy="17122"/>
            </a:xfrm>
            <a:custGeom>
              <a:avLst/>
              <a:gdLst/>
              <a:ahLst/>
              <a:cxnLst/>
              <a:rect l="l" t="t" r="r" b="b"/>
              <a:pathLst>
                <a:path w="968" h="652" extrusionOk="0">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92"/>
            <p:cNvSpPr/>
            <p:nvPr/>
          </p:nvSpPr>
          <p:spPr>
            <a:xfrm>
              <a:off x="3702625" y="1686930"/>
              <a:ext cx="45509" cy="51049"/>
            </a:xfrm>
            <a:custGeom>
              <a:avLst/>
              <a:gdLst/>
              <a:ahLst/>
              <a:cxnLst/>
              <a:rect l="l" t="t" r="r" b="b"/>
              <a:pathLst>
                <a:path w="1733" h="1944" extrusionOk="0">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92"/>
            <p:cNvSpPr/>
            <p:nvPr/>
          </p:nvSpPr>
          <p:spPr>
            <a:xfrm>
              <a:off x="3702625" y="1686930"/>
              <a:ext cx="31171" cy="50944"/>
            </a:xfrm>
            <a:custGeom>
              <a:avLst/>
              <a:gdLst/>
              <a:ahLst/>
              <a:cxnLst/>
              <a:rect l="l" t="t" r="r" b="b"/>
              <a:pathLst>
                <a:path w="1187" h="1940" extrusionOk="0">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92"/>
            <p:cNvSpPr/>
            <p:nvPr/>
          </p:nvSpPr>
          <p:spPr>
            <a:xfrm>
              <a:off x="3702625" y="1834196"/>
              <a:ext cx="45509" cy="28177"/>
            </a:xfrm>
            <a:custGeom>
              <a:avLst/>
              <a:gdLst/>
              <a:ahLst/>
              <a:cxnLst/>
              <a:rect l="l" t="t" r="r" b="b"/>
              <a:pathLst>
                <a:path w="1733" h="1073" extrusionOk="0">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92"/>
            <p:cNvSpPr/>
            <p:nvPr/>
          </p:nvSpPr>
          <p:spPr>
            <a:xfrm>
              <a:off x="3691307" y="1759303"/>
              <a:ext cx="11344" cy="74920"/>
            </a:xfrm>
            <a:custGeom>
              <a:avLst/>
              <a:gdLst/>
              <a:ahLst/>
              <a:cxnLst/>
              <a:rect l="l" t="t" r="r" b="b"/>
              <a:pathLst>
                <a:path w="432" h="2853" extrusionOk="0">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92"/>
            <p:cNvSpPr/>
            <p:nvPr/>
          </p:nvSpPr>
          <p:spPr>
            <a:xfrm>
              <a:off x="3748107" y="1759303"/>
              <a:ext cx="11318" cy="74920"/>
            </a:xfrm>
            <a:custGeom>
              <a:avLst/>
              <a:gdLst/>
              <a:ahLst/>
              <a:cxnLst/>
              <a:rect l="l" t="t" r="r" b="b"/>
              <a:pathLst>
                <a:path w="431" h="2853" extrusionOk="0">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92"/>
            <p:cNvSpPr/>
            <p:nvPr/>
          </p:nvSpPr>
          <p:spPr>
            <a:xfrm>
              <a:off x="3722477" y="1845514"/>
              <a:ext cx="5803" cy="17095"/>
            </a:xfrm>
            <a:custGeom>
              <a:avLst/>
              <a:gdLst/>
              <a:ahLst/>
              <a:cxnLst/>
              <a:rect l="l" t="t" r="r" b="b"/>
              <a:pathLst>
                <a:path w="221" h="651" extrusionOk="0">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92"/>
            <p:cNvSpPr/>
            <p:nvPr/>
          </p:nvSpPr>
          <p:spPr>
            <a:xfrm>
              <a:off x="3702625" y="1686930"/>
              <a:ext cx="45509" cy="22662"/>
            </a:xfrm>
            <a:custGeom>
              <a:avLst/>
              <a:gdLst/>
              <a:ahLst/>
              <a:cxnLst/>
              <a:rect l="l" t="t" r="r" b="b"/>
              <a:pathLst>
                <a:path w="1733" h="863" extrusionOk="0">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92"/>
            <p:cNvSpPr/>
            <p:nvPr/>
          </p:nvSpPr>
          <p:spPr>
            <a:xfrm>
              <a:off x="3702625" y="1686930"/>
              <a:ext cx="31171" cy="20640"/>
            </a:xfrm>
            <a:custGeom>
              <a:avLst/>
              <a:gdLst/>
              <a:ahLst/>
              <a:cxnLst/>
              <a:rect l="l" t="t" r="r" b="b"/>
              <a:pathLst>
                <a:path w="1187" h="786" extrusionOk="0">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4" name="Google Shape;10784;p92"/>
          <p:cNvGrpSpPr/>
          <p:nvPr/>
        </p:nvGrpSpPr>
        <p:grpSpPr>
          <a:xfrm>
            <a:off x="1748382" y="3384797"/>
            <a:ext cx="364673" cy="340067"/>
            <a:chOff x="1748382" y="3384797"/>
            <a:chExt cx="364673" cy="340067"/>
          </a:xfrm>
        </p:grpSpPr>
        <p:sp>
          <p:nvSpPr>
            <p:cNvPr id="10785" name="Google Shape;10785;p92"/>
            <p:cNvSpPr/>
            <p:nvPr/>
          </p:nvSpPr>
          <p:spPr>
            <a:xfrm>
              <a:off x="1805182" y="3628332"/>
              <a:ext cx="45509" cy="45509"/>
            </a:xfrm>
            <a:custGeom>
              <a:avLst/>
              <a:gdLst/>
              <a:ahLst/>
              <a:cxnLst/>
              <a:rect l="l" t="t" r="r" b="b"/>
              <a:pathLst>
                <a:path w="1733" h="1733" extrusionOk="0">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92"/>
            <p:cNvSpPr/>
            <p:nvPr/>
          </p:nvSpPr>
          <p:spPr>
            <a:xfrm>
              <a:off x="1954208" y="3509453"/>
              <a:ext cx="105828" cy="90728"/>
            </a:xfrm>
            <a:custGeom>
              <a:avLst/>
              <a:gdLst/>
              <a:ahLst/>
              <a:cxnLst/>
              <a:rect l="l" t="t" r="r" b="b"/>
              <a:pathLst>
                <a:path w="4030" h="3455" extrusionOk="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92"/>
            <p:cNvSpPr/>
            <p:nvPr/>
          </p:nvSpPr>
          <p:spPr>
            <a:xfrm>
              <a:off x="1964764" y="3546165"/>
              <a:ext cx="100051" cy="54043"/>
            </a:xfrm>
            <a:custGeom>
              <a:avLst/>
              <a:gdLst/>
              <a:ahLst/>
              <a:cxnLst/>
              <a:rect l="l" t="t" r="r" b="b"/>
              <a:pathLst>
                <a:path w="3810" h="2058" extrusionOk="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92"/>
            <p:cNvSpPr/>
            <p:nvPr/>
          </p:nvSpPr>
          <p:spPr>
            <a:xfrm>
              <a:off x="1833569" y="3407433"/>
              <a:ext cx="153096" cy="294585"/>
            </a:xfrm>
            <a:custGeom>
              <a:avLst/>
              <a:gdLst/>
              <a:ahLst/>
              <a:cxnLst/>
              <a:rect l="l" t="t" r="r" b="b"/>
              <a:pathLst>
                <a:path w="5830" h="11218" extrusionOk="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92"/>
            <p:cNvSpPr/>
            <p:nvPr/>
          </p:nvSpPr>
          <p:spPr>
            <a:xfrm>
              <a:off x="1833569" y="3583086"/>
              <a:ext cx="152991" cy="118932"/>
            </a:xfrm>
            <a:custGeom>
              <a:avLst/>
              <a:gdLst/>
              <a:ahLst/>
              <a:cxnLst/>
              <a:rect l="l" t="t" r="r" b="b"/>
              <a:pathLst>
                <a:path w="5826" h="4529" extrusionOk="0">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92"/>
            <p:cNvSpPr/>
            <p:nvPr/>
          </p:nvSpPr>
          <p:spPr>
            <a:xfrm>
              <a:off x="1975058" y="3384797"/>
              <a:ext cx="45535" cy="340067"/>
            </a:xfrm>
            <a:custGeom>
              <a:avLst/>
              <a:gdLst/>
              <a:ahLst/>
              <a:cxnLst/>
              <a:rect l="l" t="t" r="r" b="b"/>
              <a:pathLst>
                <a:path w="1734" h="12950" extrusionOk="0">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92"/>
            <p:cNvSpPr/>
            <p:nvPr/>
          </p:nvSpPr>
          <p:spPr>
            <a:xfrm>
              <a:off x="1975058" y="3696451"/>
              <a:ext cx="45535" cy="28413"/>
            </a:xfrm>
            <a:custGeom>
              <a:avLst/>
              <a:gdLst/>
              <a:ahLst/>
              <a:cxnLst/>
              <a:rect l="l" t="t" r="r" b="b"/>
              <a:pathLst>
                <a:path w="1734" h="1082" extrusionOk="0">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92"/>
            <p:cNvSpPr/>
            <p:nvPr/>
          </p:nvSpPr>
          <p:spPr>
            <a:xfrm>
              <a:off x="1748618" y="3503676"/>
              <a:ext cx="45272" cy="102073"/>
            </a:xfrm>
            <a:custGeom>
              <a:avLst/>
              <a:gdLst/>
              <a:ahLst/>
              <a:cxnLst/>
              <a:rect l="l" t="t" r="r" b="b"/>
              <a:pathLst>
                <a:path w="1724" h="3887" extrusionOk="0">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92"/>
            <p:cNvSpPr/>
            <p:nvPr/>
          </p:nvSpPr>
          <p:spPr>
            <a:xfrm>
              <a:off x="1748382" y="3508954"/>
              <a:ext cx="45509" cy="96794"/>
            </a:xfrm>
            <a:custGeom>
              <a:avLst/>
              <a:gdLst/>
              <a:ahLst/>
              <a:cxnLst/>
              <a:rect l="l" t="t" r="r" b="b"/>
              <a:pathLst>
                <a:path w="1733" h="3686" extrusionOk="0">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92"/>
            <p:cNvSpPr/>
            <p:nvPr/>
          </p:nvSpPr>
          <p:spPr>
            <a:xfrm>
              <a:off x="1788087" y="3503676"/>
              <a:ext cx="56827" cy="102073"/>
            </a:xfrm>
            <a:custGeom>
              <a:avLst/>
              <a:gdLst/>
              <a:ahLst/>
              <a:cxnLst/>
              <a:rect l="l" t="t" r="r" b="b"/>
              <a:pathLst>
                <a:path w="2164"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92"/>
            <p:cNvSpPr/>
            <p:nvPr/>
          </p:nvSpPr>
          <p:spPr>
            <a:xfrm>
              <a:off x="1788087" y="3588627"/>
              <a:ext cx="56827" cy="17122"/>
            </a:xfrm>
            <a:custGeom>
              <a:avLst/>
              <a:gdLst/>
              <a:ahLst/>
              <a:cxnLst/>
              <a:rect l="l" t="t" r="r" b="b"/>
              <a:pathLst>
                <a:path w="2164" h="652" extrusionOk="0">
                  <a:moveTo>
                    <a:pt x="0" y="0"/>
                  </a:moveTo>
                  <a:lnTo>
                    <a:pt x="0" y="651"/>
                  </a:lnTo>
                  <a:lnTo>
                    <a:pt x="2163" y="651"/>
                  </a:lnTo>
                  <a:lnTo>
                    <a:pt x="2163"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92"/>
            <p:cNvSpPr/>
            <p:nvPr/>
          </p:nvSpPr>
          <p:spPr>
            <a:xfrm>
              <a:off x="1788087" y="3605722"/>
              <a:ext cx="56827" cy="90755"/>
            </a:xfrm>
            <a:custGeom>
              <a:avLst/>
              <a:gdLst/>
              <a:ahLst/>
              <a:cxnLst/>
              <a:rect l="l" t="t" r="r" b="b"/>
              <a:pathLst>
                <a:path w="2164" h="3456" extrusionOk="0">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92"/>
            <p:cNvSpPr/>
            <p:nvPr/>
          </p:nvSpPr>
          <p:spPr>
            <a:xfrm>
              <a:off x="2080860" y="3548922"/>
              <a:ext cx="32195" cy="11581"/>
            </a:xfrm>
            <a:custGeom>
              <a:avLst/>
              <a:gdLst/>
              <a:ahLst/>
              <a:cxnLst/>
              <a:rect l="l" t="t" r="r" b="b"/>
              <a:pathLst>
                <a:path w="1226" h="441" extrusionOk="0">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92"/>
            <p:cNvSpPr/>
            <p:nvPr/>
          </p:nvSpPr>
          <p:spPr>
            <a:xfrm>
              <a:off x="2059510" y="3484874"/>
              <a:ext cx="27468" cy="23345"/>
            </a:xfrm>
            <a:custGeom>
              <a:avLst/>
              <a:gdLst/>
              <a:ahLst/>
              <a:cxnLst/>
              <a:rect l="l" t="t" r="r" b="b"/>
              <a:pathLst>
                <a:path w="1046" h="889" extrusionOk="0">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92"/>
            <p:cNvSpPr/>
            <p:nvPr/>
          </p:nvSpPr>
          <p:spPr>
            <a:xfrm>
              <a:off x="2058723" y="3600969"/>
              <a:ext cx="27704" cy="23608"/>
            </a:xfrm>
            <a:custGeom>
              <a:avLst/>
              <a:gdLst/>
              <a:ahLst/>
              <a:cxnLst/>
              <a:rect l="l" t="t" r="r" b="b"/>
              <a:pathLst>
                <a:path w="1055" h="899" extrusionOk="0">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0" name="Google Shape;10800;p92"/>
          <p:cNvGrpSpPr/>
          <p:nvPr/>
        </p:nvGrpSpPr>
        <p:grpSpPr>
          <a:xfrm>
            <a:off x="6221064" y="3811049"/>
            <a:ext cx="364673" cy="339804"/>
            <a:chOff x="6221064" y="3811049"/>
            <a:chExt cx="364673" cy="339804"/>
          </a:xfrm>
        </p:grpSpPr>
        <p:sp>
          <p:nvSpPr>
            <p:cNvPr id="10801" name="Google Shape;10801;p92"/>
            <p:cNvSpPr/>
            <p:nvPr/>
          </p:nvSpPr>
          <p:spPr>
            <a:xfrm>
              <a:off x="6277838" y="4054558"/>
              <a:ext cx="45272" cy="45272"/>
            </a:xfrm>
            <a:custGeom>
              <a:avLst/>
              <a:gdLst/>
              <a:ahLst/>
              <a:cxnLst/>
              <a:rect l="l" t="t" r="r" b="b"/>
              <a:pathLst>
                <a:path w="1724" h="1724" extrusionOk="0">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92"/>
            <p:cNvSpPr/>
            <p:nvPr/>
          </p:nvSpPr>
          <p:spPr>
            <a:xfrm>
              <a:off x="6426890" y="3935679"/>
              <a:ext cx="105828" cy="90728"/>
            </a:xfrm>
            <a:custGeom>
              <a:avLst/>
              <a:gdLst/>
              <a:ahLst/>
              <a:cxnLst/>
              <a:rect l="l" t="t" r="r" b="b"/>
              <a:pathLst>
                <a:path w="4030" h="3455" extrusionOk="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92"/>
            <p:cNvSpPr/>
            <p:nvPr/>
          </p:nvSpPr>
          <p:spPr>
            <a:xfrm>
              <a:off x="6437446" y="3972391"/>
              <a:ext cx="100051" cy="54043"/>
            </a:xfrm>
            <a:custGeom>
              <a:avLst/>
              <a:gdLst/>
              <a:ahLst/>
              <a:cxnLst/>
              <a:rect l="l" t="t" r="r" b="b"/>
              <a:pathLst>
                <a:path w="3810" h="2058" extrusionOk="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92"/>
            <p:cNvSpPr/>
            <p:nvPr/>
          </p:nvSpPr>
          <p:spPr>
            <a:xfrm>
              <a:off x="6306251" y="3833659"/>
              <a:ext cx="153070" cy="294585"/>
            </a:xfrm>
            <a:custGeom>
              <a:avLst/>
              <a:gdLst/>
              <a:ahLst/>
              <a:cxnLst/>
              <a:rect l="l" t="t" r="r" b="b"/>
              <a:pathLst>
                <a:path w="5829" h="11218" extrusionOk="0">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92"/>
            <p:cNvSpPr/>
            <p:nvPr/>
          </p:nvSpPr>
          <p:spPr>
            <a:xfrm>
              <a:off x="6306251" y="4009312"/>
              <a:ext cx="152833" cy="119010"/>
            </a:xfrm>
            <a:custGeom>
              <a:avLst/>
              <a:gdLst/>
              <a:ahLst/>
              <a:cxnLst/>
              <a:rect l="l" t="t" r="r" b="b"/>
              <a:pathLst>
                <a:path w="5820" h="4532" extrusionOk="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92"/>
            <p:cNvSpPr/>
            <p:nvPr/>
          </p:nvSpPr>
          <p:spPr>
            <a:xfrm>
              <a:off x="6447740" y="3811049"/>
              <a:ext cx="45509" cy="339804"/>
            </a:xfrm>
            <a:custGeom>
              <a:avLst/>
              <a:gdLst/>
              <a:ahLst/>
              <a:cxnLst/>
              <a:rect l="l" t="t" r="r" b="b"/>
              <a:pathLst>
                <a:path w="1733" h="12940" extrusionOk="0">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92"/>
            <p:cNvSpPr/>
            <p:nvPr/>
          </p:nvSpPr>
          <p:spPr>
            <a:xfrm>
              <a:off x="6447740" y="4122677"/>
              <a:ext cx="45509" cy="28177"/>
            </a:xfrm>
            <a:custGeom>
              <a:avLst/>
              <a:gdLst/>
              <a:ahLst/>
              <a:cxnLst/>
              <a:rect l="l" t="t" r="r" b="b"/>
              <a:pathLst>
                <a:path w="1733" h="1073" extrusionOk="0">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92"/>
            <p:cNvSpPr/>
            <p:nvPr/>
          </p:nvSpPr>
          <p:spPr>
            <a:xfrm>
              <a:off x="6221300" y="3929902"/>
              <a:ext cx="45272" cy="102073"/>
            </a:xfrm>
            <a:custGeom>
              <a:avLst/>
              <a:gdLst/>
              <a:ahLst/>
              <a:cxnLst/>
              <a:rect l="l" t="t" r="r" b="b"/>
              <a:pathLst>
                <a:path w="1724" h="3887" extrusionOk="0">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92"/>
            <p:cNvSpPr/>
            <p:nvPr/>
          </p:nvSpPr>
          <p:spPr>
            <a:xfrm>
              <a:off x="6221064" y="3935180"/>
              <a:ext cx="45509" cy="96794"/>
            </a:xfrm>
            <a:custGeom>
              <a:avLst/>
              <a:gdLst/>
              <a:ahLst/>
              <a:cxnLst/>
              <a:rect l="l" t="t" r="r" b="b"/>
              <a:pathLst>
                <a:path w="1733" h="3686" extrusionOk="0">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92"/>
            <p:cNvSpPr/>
            <p:nvPr/>
          </p:nvSpPr>
          <p:spPr>
            <a:xfrm>
              <a:off x="6260769" y="3929902"/>
              <a:ext cx="56800" cy="102073"/>
            </a:xfrm>
            <a:custGeom>
              <a:avLst/>
              <a:gdLst/>
              <a:ahLst/>
              <a:cxnLst/>
              <a:rect l="l" t="t" r="r" b="b"/>
              <a:pathLst>
                <a:path w="2163"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92"/>
            <p:cNvSpPr/>
            <p:nvPr/>
          </p:nvSpPr>
          <p:spPr>
            <a:xfrm>
              <a:off x="6260769" y="4014853"/>
              <a:ext cx="56800" cy="17122"/>
            </a:xfrm>
            <a:custGeom>
              <a:avLst/>
              <a:gdLst/>
              <a:ahLst/>
              <a:cxnLst/>
              <a:rect l="l" t="t" r="r" b="b"/>
              <a:pathLst>
                <a:path w="2163" h="652" extrusionOk="0">
                  <a:moveTo>
                    <a:pt x="0" y="1"/>
                  </a:moveTo>
                  <a:lnTo>
                    <a:pt x="0" y="651"/>
                  </a:lnTo>
                  <a:lnTo>
                    <a:pt x="2163" y="651"/>
                  </a:lnTo>
                  <a:lnTo>
                    <a:pt x="216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92"/>
            <p:cNvSpPr/>
            <p:nvPr/>
          </p:nvSpPr>
          <p:spPr>
            <a:xfrm>
              <a:off x="6260769" y="4031686"/>
              <a:ext cx="56800" cy="90755"/>
            </a:xfrm>
            <a:custGeom>
              <a:avLst/>
              <a:gdLst/>
              <a:ahLst/>
              <a:cxnLst/>
              <a:rect l="l" t="t" r="r" b="b"/>
              <a:pathLst>
                <a:path w="2163" h="3456" extrusionOk="0">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92"/>
            <p:cNvSpPr/>
            <p:nvPr/>
          </p:nvSpPr>
          <p:spPr>
            <a:xfrm>
              <a:off x="6553542" y="3975148"/>
              <a:ext cx="32195" cy="11581"/>
            </a:xfrm>
            <a:custGeom>
              <a:avLst/>
              <a:gdLst/>
              <a:ahLst/>
              <a:cxnLst/>
              <a:rect l="l" t="t" r="r" b="b"/>
              <a:pathLst>
                <a:path w="1226" h="441" extrusionOk="0">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92"/>
            <p:cNvSpPr/>
            <p:nvPr/>
          </p:nvSpPr>
          <p:spPr>
            <a:xfrm>
              <a:off x="6532192" y="3911100"/>
              <a:ext cx="27442" cy="23608"/>
            </a:xfrm>
            <a:custGeom>
              <a:avLst/>
              <a:gdLst/>
              <a:ahLst/>
              <a:cxnLst/>
              <a:rect l="l" t="t" r="r" b="b"/>
              <a:pathLst>
                <a:path w="1045" h="899" extrusionOk="0">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92"/>
            <p:cNvSpPr/>
            <p:nvPr/>
          </p:nvSpPr>
          <p:spPr>
            <a:xfrm>
              <a:off x="6531221" y="4027327"/>
              <a:ext cx="27626" cy="23503"/>
            </a:xfrm>
            <a:custGeom>
              <a:avLst/>
              <a:gdLst/>
              <a:ahLst/>
              <a:cxnLst/>
              <a:rect l="l" t="t" r="r" b="b"/>
              <a:pathLst>
                <a:path w="1052" h="895" extrusionOk="0">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6" name="Google Shape;10816;p92"/>
          <p:cNvGrpSpPr/>
          <p:nvPr/>
        </p:nvGrpSpPr>
        <p:grpSpPr>
          <a:xfrm>
            <a:off x="2182643" y="3386320"/>
            <a:ext cx="382030" cy="320451"/>
            <a:chOff x="2182643" y="3386320"/>
            <a:chExt cx="382030" cy="320451"/>
          </a:xfrm>
        </p:grpSpPr>
        <p:sp>
          <p:nvSpPr>
            <p:cNvPr id="10817" name="Google Shape;10817;p92"/>
            <p:cNvSpPr/>
            <p:nvPr/>
          </p:nvSpPr>
          <p:spPr>
            <a:xfrm>
              <a:off x="2182643" y="3386320"/>
              <a:ext cx="382030" cy="320451"/>
            </a:xfrm>
            <a:custGeom>
              <a:avLst/>
              <a:gdLst/>
              <a:ahLst/>
              <a:cxnLst/>
              <a:rect l="l" t="t" r="r" b="b"/>
              <a:pathLst>
                <a:path w="14548" h="12203" extrusionOk="0">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92"/>
            <p:cNvSpPr/>
            <p:nvPr/>
          </p:nvSpPr>
          <p:spPr>
            <a:xfrm>
              <a:off x="2281171" y="3466492"/>
              <a:ext cx="185002" cy="184739"/>
            </a:xfrm>
            <a:custGeom>
              <a:avLst/>
              <a:gdLst/>
              <a:ahLst/>
              <a:cxnLst/>
              <a:rect l="l" t="t" r="r" b="b"/>
              <a:pathLst>
                <a:path w="7045" h="7035" extrusionOk="0">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92"/>
            <p:cNvSpPr/>
            <p:nvPr/>
          </p:nvSpPr>
          <p:spPr>
            <a:xfrm>
              <a:off x="2299763" y="3484821"/>
              <a:ext cx="147791" cy="148054"/>
            </a:xfrm>
            <a:custGeom>
              <a:avLst/>
              <a:gdLst/>
              <a:ahLst/>
              <a:cxnLst/>
              <a:rect l="l" t="t" r="r" b="b"/>
              <a:pathLst>
                <a:path w="5628" h="5638" extrusionOk="0">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92"/>
            <p:cNvSpPr/>
            <p:nvPr/>
          </p:nvSpPr>
          <p:spPr>
            <a:xfrm>
              <a:off x="2336711" y="3564993"/>
              <a:ext cx="73922" cy="67830"/>
            </a:xfrm>
            <a:custGeom>
              <a:avLst/>
              <a:gdLst/>
              <a:ahLst/>
              <a:cxnLst/>
              <a:rect l="l" t="t" r="r" b="b"/>
              <a:pathLst>
                <a:path w="2815" h="2583" extrusionOk="0">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92"/>
            <p:cNvSpPr/>
            <p:nvPr/>
          </p:nvSpPr>
          <p:spPr>
            <a:xfrm>
              <a:off x="2295745" y="3386320"/>
              <a:ext cx="139519" cy="36974"/>
            </a:xfrm>
            <a:custGeom>
              <a:avLst/>
              <a:gdLst/>
              <a:ahLst/>
              <a:cxnLst/>
              <a:rect l="l" t="t" r="r" b="b"/>
              <a:pathLst>
                <a:path w="5313" h="1408" extrusionOk="0">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92"/>
            <p:cNvSpPr/>
            <p:nvPr/>
          </p:nvSpPr>
          <p:spPr>
            <a:xfrm>
              <a:off x="2342987" y="3386320"/>
              <a:ext cx="92514" cy="36974"/>
            </a:xfrm>
            <a:custGeom>
              <a:avLst/>
              <a:gdLst/>
              <a:ahLst/>
              <a:cxnLst/>
              <a:rect l="l" t="t" r="r" b="b"/>
              <a:pathLst>
                <a:path w="3523" h="1408" extrusionOk="0">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92"/>
            <p:cNvSpPr/>
            <p:nvPr/>
          </p:nvSpPr>
          <p:spPr>
            <a:xfrm>
              <a:off x="2182643" y="3676073"/>
              <a:ext cx="382030" cy="30698"/>
            </a:xfrm>
            <a:custGeom>
              <a:avLst/>
              <a:gdLst/>
              <a:ahLst/>
              <a:cxnLst/>
              <a:rect l="l" t="t" r="r" b="b"/>
              <a:pathLst>
                <a:path w="14548" h="1169" extrusionOk="0">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92"/>
            <p:cNvSpPr/>
            <p:nvPr/>
          </p:nvSpPr>
          <p:spPr>
            <a:xfrm>
              <a:off x="2336711" y="3584609"/>
              <a:ext cx="74158" cy="48213"/>
            </a:xfrm>
            <a:custGeom>
              <a:avLst/>
              <a:gdLst/>
              <a:ahLst/>
              <a:cxnLst/>
              <a:rect l="l" t="t" r="r" b="b"/>
              <a:pathLst>
                <a:path w="2824" h="1836" extrusionOk="0">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92"/>
            <p:cNvSpPr/>
            <p:nvPr/>
          </p:nvSpPr>
          <p:spPr>
            <a:xfrm>
              <a:off x="2360082" y="3564993"/>
              <a:ext cx="27179" cy="18513"/>
            </a:xfrm>
            <a:custGeom>
              <a:avLst/>
              <a:gdLst/>
              <a:ahLst/>
              <a:cxnLst/>
              <a:rect l="l" t="t" r="r" b="b"/>
              <a:pathLst>
                <a:path w="1035" h="705" extrusionOk="0">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92"/>
            <p:cNvSpPr/>
            <p:nvPr/>
          </p:nvSpPr>
          <p:spPr>
            <a:xfrm>
              <a:off x="2349027" y="3515756"/>
              <a:ext cx="49290" cy="55566"/>
            </a:xfrm>
            <a:custGeom>
              <a:avLst/>
              <a:gdLst/>
              <a:ahLst/>
              <a:cxnLst/>
              <a:rect l="l" t="t" r="r" b="b"/>
              <a:pathLst>
                <a:path w="1877" h="2116" extrusionOk="0">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92"/>
            <p:cNvSpPr/>
            <p:nvPr/>
          </p:nvSpPr>
          <p:spPr>
            <a:xfrm>
              <a:off x="2349027" y="3515756"/>
              <a:ext cx="33954" cy="55461"/>
            </a:xfrm>
            <a:custGeom>
              <a:avLst/>
              <a:gdLst/>
              <a:ahLst/>
              <a:cxnLst/>
              <a:rect l="l" t="t" r="r" b="b"/>
              <a:pathLst>
                <a:path w="1293" h="2112" extrusionOk="0">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92"/>
            <p:cNvSpPr/>
            <p:nvPr/>
          </p:nvSpPr>
          <p:spPr>
            <a:xfrm>
              <a:off x="2349027" y="3515756"/>
              <a:ext cx="49290" cy="24894"/>
            </a:xfrm>
            <a:custGeom>
              <a:avLst/>
              <a:gdLst/>
              <a:ahLst/>
              <a:cxnLst/>
              <a:rect l="l" t="t" r="r" b="b"/>
              <a:pathLst>
                <a:path w="1877" h="948" extrusionOk="0">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92"/>
            <p:cNvSpPr/>
            <p:nvPr/>
          </p:nvSpPr>
          <p:spPr>
            <a:xfrm>
              <a:off x="2349027" y="3515755"/>
              <a:ext cx="33954" cy="22374"/>
            </a:xfrm>
            <a:custGeom>
              <a:avLst/>
              <a:gdLst/>
              <a:ahLst/>
              <a:cxnLst/>
              <a:rect l="l" t="t" r="r" b="b"/>
              <a:pathLst>
                <a:path w="1293" h="852" extrusionOk="0">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92"/>
            <p:cNvSpPr/>
            <p:nvPr/>
          </p:nvSpPr>
          <p:spPr>
            <a:xfrm>
              <a:off x="2336711" y="3595402"/>
              <a:ext cx="18382" cy="34978"/>
            </a:xfrm>
            <a:custGeom>
              <a:avLst/>
              <a:gdLst/>
              <a:ahLst/>
              <a:cxnLst/>
              <a:rect l="l" t="t" r="r" b="b"/>
              <a:pathLst>
                <a:path w="700" h="1332" extrusionOk="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92"/>
            <p:cNvSpPr/>
            <p:nvPr/>
          </p:nvSpPr>
          <p:spPr>
            <a:xfrm>
              <a:off x="2392251" y="3595402"/>
              <a:ext cx="18382" cy="34978"/>
            </a:xfrm>
            <a:custGeom>
              <a:avLst/>
              <a:gdLst/>
              <a:ahLst/>
              <a:cxnLst/>
              <a:rect l="l" t="t" r="r" b="b"/>
              <a:pathLst>
                <a:path w="700" h="1332" extrusionOk="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2" name="Google Shape;10832;p92"/>
          <p:cNvGrpSpPr/>
          <p:nvPr/>
        </p:nvGrpSpPr>
        <p:grpSpPr>
          <a:xfrm>
            <a:off x="3084386" y="3389340"/>
            <a:ext cx="353880" cy="330745"/>
            <a:chOff x="3084386" y="3389340"/>
            <a:chExt cx="353880" cy="330745"/>
          </a:xfrm>
        </p:grpSpPr>
        <p:sp>
          <p:nvSpPr>
            <p:cNvPr id="10833" name="Google Shape;10833;p92"/>
            <p:cNvSpPr/>
            <p:nvPr/>
          </p:nvSpPr>
          <p:spPr>
            <a:xfrm>
              <a:off x="3084386" y="3458430"/>
              <a:ext cx="353880" cy="261655"/>
            </a:xfrm>
            <a:custGeom>
              <a:avLst/>
              <a:gdLst/>
              <a:ahLst/>
              <a:cxnLst/>
              <a:rect l="l" t="t" r="r" b="b"/>
              <a:pathLst>
                <a:path w="13476" h="9964" extrusionOk="0">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92"/>
            <p:cNvSpPr/>
            <p:nvPr/>
          </p:nvSpPr>
          <p:spPr>
            <a:xfrm>
              <a:off x="3084386" y="3458430"/>
              <a:ext cx="176940" cy="261655"/>
            </a:xfrm>
            <a:custGeom>
              <a:avLst/>
              <a:gdLst/>
              <a:ahLst/>
              <a:cxnLst/>
              <a:rect l="l" t="t" r="r" b="b"/>
              <a:pathLst>
                <a:path w="6738" h="9964" extrusionOk="0">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92"/>
            <p:cNvSpPr/>
            <p:nvPr/>
          </p:nvSpPr>
          <p:spPr>
            <a:xfrm>
              <a:off x="3115031" y="3489102"/>
              <a:ext cx="292825" cy="200574"/>
            </a:xfrm>
            <a:custGeom>
              <a:avLst/>
              <a:gdLst/>
              <a:ahLst/>
              <a:cxnLst/>
              <a:rect l="l" t="t" r="r" b="b"/>
              <a:pathLst>
                <a:path w="11151" h="7638" extrusionOk="0">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92"/>
            <p:cNvSpPr/>
            <p:nvPr/>
          </p:nvSpPr>
          <p:spPr>
            <a:xfrm>
              <a:off x="3115031" y="3489102"/>
              <a:ext cx="146294" cy="200338"/>
            </a:xfrm>
            <a:custGeom>
              <a:avLst/>
              <a:gdLst/>
              <a:ahLst/>
              <a:cxnLst/>
              <a:rect l="l" t="t" r="r" b="b"/>
              <a:pathLst>
                <a:path w="5571" h="7629" extrusionOk="0">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92"/>
            <p:cNvSpPr/>
            <p:nvPr/>
          </p:nvSpPr>
          <p:spPr>
            <a:xfrm>
              <a:off x="3191947" y="3389340"/>
              <a:ext cx="138994" cy="115885"/>
            </a:xfrm>
            <a:custGeom>
              <a:avLst/>
              <a:gdLst/>
              <a:ahLst/>
              <a:cxnLst/>
              <a:rect l="l" t="t" r="r" b="b"/>
              <a:pathLst>
                <a:path w="5293"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92"/>
            <p:cNvSpPr/>
            <p:nvPr/>
          </p:nvSpPr>
          <p:spPr>
            <a:xfrm>
              <a:off x="3223091" y="3538103"/>
              <a:ext cx="137261" cy="97792"/>
            </a:xfrm>
            <a:custGeom>
              <a:avLst/>
              <a:gdLst/>
              <a:ahLst/>
              <a:cxnLst/>
              <a:rect l="l" t="t" r="r" b="b"/>
              <a:pathLst>
                <a:path w="5227" h="3724" extrusionOk="0">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92"/>
            <p:cNvSpPr/>
            <p:nvPr/>
          </p:nvSpPr>
          <p:spPr>
            <a:xfrm>
              <a:off x="3182651" y="3610475"/>
              <a:ext cx="40467" cy="34532"/>
            </a:xfrm>
            <a:custGeom>
              <a:avLst/>
              <a:gdLst/>
              <a:ahLst/>
              <a:cxnLst/>
              <a:rect l="l" t="t" r="r" b="b"/>
              <a:pathLst>
                <a:path w="1541" h="1315" extrusionOk="0">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92"/>
            <p:cNvSpPr/>
            <p:nvPr/>
          </p:nvSpPr>
          <p:spPr>
            <a:xfrm>
              <a:off x="3145729" y="3529489"/>
              <a:ext cx="39495" cy="35005"/>
            </a:xfrm>
            <a:custGeom>
              <a:avLst/>
              <a:gdLst/>
              <a:ahLst/>
              <a:cxnLst/>
              <a:rect l="l" t="t" r="r" b="b"/>
              <a:pathLst>
                <a:path w="1504" h="1333" extrusionOk="0">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92"/>
            <p:cNvSpPr/>
            <p:nvPr/>
          </p:nvSpPr>
          <p:spPr>
            <a:xfrm>
              <a:off x="3345252" y="3621741"/>
              <a:ext cx="39521" cy="34978"/>
            </a:xfrm>
            <a:custGeom>
              <a:avLst/>
              <a:gdLst/>
              <a:ahLst/>
              <a:cxnLst/>
              <a:rect l="l" t="t" r="r" b="b"/>
              <a:pathLst>
                <a:path w="1505" h="1332" extrusionOk="0">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92"/>
            <p:cNvSpPr/>
            <p:nvPr/>
          </p:nvSpPr>
          <p:spPr>
            <a:xfrm>
              <a:off x="3245491" y="3544930"/>
              <a:ext cx="39705" cy="34873"/>
            </a:xfrm>
            <a:custGeom>
              <a:avLst/>
              <a:gdLst/>
              <a:ahLst/>
              <a:cxnLst/>
              <a:rect l="l" t="t" r="r" b="b"/>
              <a:pathLst>
                <a:path w="1512" h="1328" extrusionOk="0">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92"/>
            <p:cNvSpPr/>
            <p:nvPr/>
          </p:nvSpPr>
          <p:spPr>
            <a:xfrm>
              <a:off x="3191947" y="3389340"/>
              <a:ext cx="69642" cy="115885"/>
            </a:xfrm>
            <a:custGeom>
              <a:avLst/>
              <a:gdLst/>
              <a:ahLst/>
              <a:cxnLst/>
              <a:rect l="l" t="t" r="r" b="b"/>
              <a:pathLst>
                <a:path w="2652"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92"/>
            <p:cNvSpPr/>
            <p:nvPr/>
          </p:nvSpPr>
          <p:spPr>
            <a:xfrm>
              <a:off x="3240449" y="3450683"/>
              <a:ext cx="36711" cy="31670"/>
            </a:xfrm>
            <a:custGeom>
              <a:avLst/>
              <a:gdLst/>
              <a:ahLst/>
              <a:cxnLst/>
              <a:rect l="l" t="t" r="r" b="b"/>
              <a:pathLst>
                <a:path w="1398" h="1206" extrusionOk="0">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5" name="Google Shape;10845;p92"/>
          <p:cNvGrpSpPr/>
          <p:nvPr/>
        </p:nvGrpSpPr>
        <p:grpSpPr>
          <a:xfrm>
            <a:off x="863499" y="1970906"/>
            <a:ext cx="347078" cy="364016"/>
            <a:chOff x="863499" y="1970906"/>
            <a:chExt cx="347078" cy="364016"/>
          </a:xfrm>
        </p:grpSpPr>
        <p:sp>
          <p:nvSpPr>
            <p:cNvPr id="10846" name="Google Shape;10846;p92"/>
            <p:cNvSpPr/>
            <p:nvPr/>
          </p:nvSpPr>
          <p:spPr>
            <a:xfrm>
              <a:off x="984872" y="1970906"/>
              <a:ext cx="225705" cy="173447"/>
            </a:xfrm>
            <a:custGeom>
              <a:avLst/>
              <a:gdLst/>
              <a:ahLst/>
              <a:cxnLst/>
              <a:rect l="l" t="t" r="r" b="b"/>
              <a:pathLst>
                <a:path w="8595" h="6605" extrusionOk="0">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92"/>
            <p:cNvSpPr/>
            <p:nvPr/>
          </p:nvSpPr>
          <p:spPr>
            <a:xfrm>
              <a:off x="1020822" y="1970906"/>
              <a:ext cx="159871" cy="173447"/>
            </a:xfrm>
            <a:custGeom>
              <a:avLst/>
              <a:gdLst/>
              <a:ahLst/>
              <a:cxnLst/>
              <a:rect l="l" t="t" r="r" b="b"/>
              <a:pathLst>
                <a:path w="6088" h="6605" extrusionOk="0">
                  <a:moveTo>
                    <a:pt x="4728" y="1"/>
                  </a:moveTo>
                  <a:lnTo>
                    <a:pt x="0" y="6604"/>
                  </a:lnTo>
                  <a:lnTo>
                    <a:pt x="1369" y="6604"/>
                  </a:lnTo>
                  <a:lnTo>
                    <a:pt x="6087"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92"/>
            <p:cNvSpPr/>
            <p:nvPr/>
          </p:nvSpPr>
          <p:spPr>
            <a:xfrm>
              <a:off x="1056746" y="1970906"/>
              <a:ext cx="153831" cy="173447"/>
            </a:xfrm>
            <a:custGeom>
              <a:avLst/>
              <a:gdLst/>
              <a:ahLst/>
              <a:cxnLst/>
              <a:rect l="l" t="t" r="r" b="b"/>
              <a:pathLst>
                <a:path w="5858" h="6605" extrusionOk="0">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92"/>
            <p:cNvSpPr/>
            <p:nvPr/>
          </p:nvSpPr>
          <p:spPr>
            <a:xfrm>
              <a:off x="863499" y="1970906"/>
              <a:ext cx="225967" cy="173447"/>
            </a:xfrm>
            <a:custGeom>
              <a:avLst/>
              <a:gdLst/>
              <a:ahLst/>
              <a:cxnLst/>
              <a:rect l="l" t="t" r="r" b="b"/>
              <a:pathLst>
                <a:path w="8605" h="6605" extrusionOk="0">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92"/>
            <p:cNvSpPr/>
            <p:nvPr/>
          </p:nvSpPr>
          <p:spPr>
            <a:xfrm>
              <a:off x="895405" y="1970906"/>
              <a:ext cx="159871" cy="173447"/>
            </a:xfrm>
            <a:custGeom>
              <a:avLst/>
              <a:gdLst/>
              <a:ahLst/>
              <a:cxnLst/>
              <a:rect l="l" t="t" r="r" b="b"/>
              <a:pathLst>
                <a:path w="6088" h="6605" extrusionOk="0">
                  <a:moveTo>
                    <a:pt x="1" y="1"/>
                  </a:moveTo>
                  <a:lnTo>
                    <a:pt x="4719" y="6604"/>
                  </a:lnTo>
                  <a:lnTo>
                    <a:pt x="6088" y="6604"/>
                  </a:lnTo>
                  <a:lnTo>
                    <a:pt x="136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92"/>
            <p:cNvSpPr/>
            <p:nvPr/>
          </p:nvSpPr>
          <p:spPr>
            <a:xfrm>
              <a:off x="863499" y="1970906"/>
              <a:ext cx="155827" cy="173185"/>
            </a:xfrm>
            <a:custGeom>
              <a:avLst/>
              <a:gdLst/>
              <a:ahLst/>
              <a:cxnLst/>
              <a:rect l="l" t="t" r="r" b="b"/>
              <a:pathLst>
                <a:path w="5934" h="6595" extrusionOk="0">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92"/>
            <p:cNvSpPr/>
            <p:nvPr/>
          </p:nvSpPr>
          <p:spPr>
            <a:xfrm>
              <a:off x="1073080" y="2094302"/>
              <a:ext cx="35714" cy="49789"/>
            </a:xfrm>
            <a:custGeom>
              <a:avLst/>
              <a:gdLst/>
              <a:ahLst/>
              <a:cxnLst/>
              <a:rect l="l" t="t" r="r" b="b"/>
              <a:pathLst>
                <a:path w="1360" h="1896" extrusionOk="0">
                  <a:moveTo>
                    <a:pt x="738" y="1"/>
                  </a:moveTo>
                  <a:lnTo>
                    <a:pt x="1" y="1034"/>
                  </a:lnTo>
                  <a:lnTo>
                    <a:pt x="613" y="1896"/>
                  </a:lnTo>
                  <a:lnTo>
                    <a:pt x="1130" y="1187"/>
                  </a:lnTo>
                  <a:lnTo>
                    <a:pt x="1360" y="862"/>
                  </a:lnTo>
                  <a:lnTo>
                    <a:pt x="738"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92"/>
            <p:cNvSpPr/>
            <p:nvPr/>
          </p:nvSpPr>
          <p:spPr>
            <a:xfrm>
              <a:off x="1054987" y="2069171"/>
              <a:ext cx="37473" cy="52310"/>
            </a:xfrm>
            <a:custGeom>
              <a:avLst/>
              <a:gdLst/>
              <a:ahLst/>
              <a:cxnLst/>
              <a:rect l="l" t="t" r="r" b="b"/>
              <a:pathLst>
                <a:path w="1427" h="1992" extrusionOk="0">
                  <a:moveTo>
                    <a:pt x="747" y="1"/>
                  </a:moveTo>
                  <a:lnTo>
                    <a:pt x="1" y="1034"/>
                  </a:lnTo>
                  <a:lnTo>
                    <a:pt x="690" y="1991"/>
                  </a:lnTo>
                  <a:lnTo>
                    <a:pt x="1427" y="958"/>
                  </a:lnTo>
                  <a:lnTo>
                    <a:pt x="747"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92"/>
            <p:cNvSpPr/>
            <p:nvPr/>
          </p:nvSpPr>
          <p:spPr>
            <a:xfrm>
              <a:off x="1037156" y="2044040"/>
              <a:ext cx="37473" cy="52310"/>
            </a:xfrm>
            <a:custGeom>
              <a:avLst/>
              <a:gdLst/>
              <a:ahLst/>
              <a:cxnLst/>
              <a:rect l="l" t="t" r="r" b="b"/>
              <a:pathLst>
                <a:path w="1427" h="1992" extrusionOk="0">
                  <a:moveTo>
                    <a:pt x="737" y="1"/>
                  </a:moveTo>
                  <a:lnTo>
                    <a:pt x="0" y="1034"/>
                  </a:lnTo>
                  <a:lnTo>
                    <a:pt x="680" y="1991"/>
                  </a:lnTo>
                  <a:lnTo>
                    <a:pt x="1426" y="958"/>
                  </a:lnTo>
                  <a:lnTo>
                    <a:pt x="73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92"/>
            <p:cNvSpPr/>
            <p:nvPr/>
          </p:nvSpPr>
          <p:spPr>
            <a:xfrm>
              <a:off x="924317" y="2114890"/>
              <a:ext cx="225442" cy="220033"/>
            </a:xfrm>
            <a:custGeom>
              <a:avLst/>
              <a:gdLst/>
              <a:ahLst/>
              <a:cxnLst/>
              <a:rect l="l" t="t" r="r" b="b"/>
              <a:pathLst>
                <a:path w="8585" h="8379" extrusionOk="0">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92"/>
            <p:cNvSpPr/>
            <p:nvPr/>
          </p:nvSpPr>
          <p:spPr>
            <a:xfrm>
              <a:off x="1020822" y="2115100"/>
              <a:ext cx="128937" cy="219822"/>
            </a:xfrm>
            <a:custGeom>
              <a:avLst/>
              <a:gdLst/>
              <a:ahLst/>
              <a:cxnLst/>
              <a:rect l="l" t="t" r="r" b="b"/>
              <a:pathLst>
                <a:path w="4910" h="8371" extrusionOk="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92"/>
            <p:cNvSpPr/>
            <p:nvPr/>
          </p:nvSpPr>
          <p:spPr>
            <a:xfrm>
              <a:off x="953964" y="2141806"/>
              <a:ext cx="166147" cy="166147"/>
            </a:xfrm>
            <a:custGeom>
              <a:avLst/>
              <a:gdLst/>
              <a:ahLst/>
              <a:cxnLst/>
              <a:rect l="l" t="t" r="r" b="b"/>
              <a:pathLst>
                <a:path w="6327" h="6327" extrusionOk="0">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92"/>
            <p:cNvSpPr/>
            <p:nvPr/>
          </p:nvSpPr>
          <p:spPr>
            <a:xfrm>
              <a:off x="1020560" y="2141806"/>
              <a:ext cx="104068" cy="166252"/>
            </a:xfrm>
            <a:custGeom>
              <a:avLst/>
              <a:gdLst/>
              <a:ahLst/>
              <a:cxnLst/>
              <a:rect l="l" t="t" r="r" b="b"/>
              <a:pathLst>
                <a:path w="3963" h="6331" extrusionOk="0">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92"/>
            <p:cNvSpPr/>
            <p:nvPr/>
          </p:nvSpPr>
          <p:spPr>
            <a:xfrm>
              <a:off x="1020560" y="2187551"/>
              <a:ext cx="20378" cy="74657"/>
            </a:xfrm>
            <a:custGeom>
              <a:avLst/>
              <a:gdLst/>
              <a:ahLst/>
              <a:cxnLst/>
              <a:rect l="l" t="t" r="r" b="b"/>
              <a:pathLst>
                <a:path w="776" h="2843" extrusionOk="0">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0" name="Google Shape;10860;p92"/>
          <p:cNvGrpSpPr/>
          <p:nvPr/>
        </p:nvGrpSpPr>
        <p:grpSpPr>
          <a:xfrm>
            <a:off x="1749879" y="1970906"/>
            <a:ext cx="364436" cy="364174"/>
            <a:chOff x="1749879" y="1970906"/>
            <a:chExt cx="364436" cy="364174"/>
          </a:xfrm>
        </p:grpSpPr>
        <p:sp>
          <p:nvSpPr>
            <p:cNvPr id="10861" name="Google Shape;10861;p92"/>
            <p:cNvSpPr/>
            <p:nvPr/>
          </p:nvSpPr>
          <p:spPr>
            <a:xfrm>
              <a:off x="1750141" y="1970906"/>
              <a:ext cx="276124" cy="181982"/>
            </a:xfrm>
            <a:custGeom>
              <a:avLst/>
              <a:gdLst/>
              <a:ahLst/>
              <a:cxnLst/>
              <a:rect l="l" t="t" r="r" b="b"/>
              <a:pathLst>
                <a:path w="10515" h="6930" extrusionOk="0">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92"/>
            <p:cNvSpPr/>
            <p:nvPr/>
          </p:nvSpPr>
          <p:spPr>
            <a:xfrm>
              <a:off x="1932097" y="1970906"/>
              <a:ext cx="182218" cy="275966"/>
            </a:xfrm>
            <a:custGeom>
              <a:avLst/>
              <a:gdLst/>
              <a:ahLst/>
              <a:cxnLst/>
              <a:rect l="l" t="t" r="r" b="b"/>
              <a:pathLst>
                <a:path w="6939" h="10509" extrusionOk="0">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92"/>
            <p:cNvSpPr/>
            <p:nvPr/>
          </p:nvSpPr>
          <p:spPr>
            <a:xfrm>
              <a:off x="1838086" y="2152862"/>
              <a:ext cx="276229" cy="182218"/>
            </a:xfrm>
            <a:custGeom>
              <a:avLst/>
              <a:gdLst/>
              <a:ahLst/>
              <a:cxnLst/>
              <a:rect l="l" t="t" r="r" b="b"/>
              <a:pathLst>
                <a:path w="10519" h="6939" extrusionOk="0">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92"/>
            <p:cNvSpPr/>
            <p:nvPr/>
          </p:nvSpPr>
          <p:spPr>
            <a:xfrm>
              <a:off x="1749879" y="2058877"/>
              <a:ext cx="182244" cy="276203"/>
            </a:xfrm>
            <a:custGeom>
              <a:avLst/>
              <a:gdLst/>
              <a:ahLst/>
              <a:cxnLst/>
              <a:rect l="l" t="t" r="r" b="b"/>
              <a:pathLst>
                <a:path w="6940" h="10518" extrusionOk="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92"/>
            <p:cNvSpPr/>
            <p:nvPr/>
          </p:nvSpPr>
          <p:spPr>
            <a:xfrm>
              <a:off x="1750141" y="2152862"/>
              <a:ext cx="41228" cy="182218"/>
            </a:xfrm>
            <a:custGeom>
              <a:avLst/>
              <a:gdLst/>
              <a:ahLst/>
              <a:cxnLst/>
              <a:rect l="l" t="t" r="r" b="b"/>
              <a:pathLst>
                <a:path w="1570" h="6939" extrusionOk="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92"/>
            <p:cNvSpPr/>
            <p:nvPr/>
          </p:nvSpPr>
          <p:spPr>
            <a:xfrm>
              <a:off x="1796832" y="2059035"/>
              <a:ext cx="50340" cy="93853"/>
            </a:xfrm>
            <a:custGeom>
              <a:avLst/>
              <a:gdLst/>
              <a:ahLst/>
              <a:cxnLst/>
              <a:rect l="l" t="t" r="r" b="b"/>
              <a:pathLst>
                <a:path w="1917" h="3574" extrusionOk="0">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92"/>
            <p:cNvSpPr/>
            <p:nvPr/>
          </p:nvSpPr>
          <p:spPr>
            <a:xfrm>
              <a:off x="1750141" y="1970906"/>
              <a:ext cx="41228" cy="181982"/>
            </a:xfrm>
            <a:custGeom>
              <a:avLst/>
              <a:gdLst/>
              <a:ahLst/>
              <a:cxnLst/>
              <a:rect l="l" t="t" r="r" b="b"/>
              <a:pathLst>
                <a:path w="1570" h="6930" extrusionOk="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92"/>
            <p:cNvSpPr/>
            <p:nvPr/>
          </p:nvSpPr>
          <p:spPr>
            <a:xfrm>
              <a:off x="1999953" y="2029518"/>
              <a:ext cx="41990" cy="64678"/>
            </a:xfrm>
            <a:custGeom>
              <a:avLst/>
              <a:gdLst/>
              <a:ahLst/>
              <a:cxnLst/>
              <a:rect l="l" t="t" r="r" b="b"/>
              <a:pathLst>
                <a:path w="1599" h="2463" extrusionOk="0">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92"/>
            <p:cNvSpPr/>
            <p:nvPr/>
          </p:nvSpPr>
          <p:spPr>
            <a:xfrm>
              <a:off x="1932097" y="1970906"/>
              <a:ext cx="23634" cy="76443"/>
            </a:xfrm>
            <a:custGeom>
              <a:avLst/>
              <a:gdLst/>
              <a:ahLst/>
              <a:cxnLst/>
              <a:rect l="l" t="t" r="r" b="b"/>
              <a:pathLst>
                <a:path w="900" h="2911" extrusionOk="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92"/>
            <p:cNvSpPr/>
            <p:nvPr/>
          </p:nvSpPr>
          <p:spPr>
            <a:xfrm>
              <a:off x="1932097" y="2076708"/>
              <a:ext cx="23634" cy="76180"/>
            </a:xfrm>
            <a:custGeom>
              <a:avLst/>
              <a:gdLst/>
              <a:ahLst/>
              <a:cxnLst/>
              <a:rect l="l" t="t" r="r" b="b"/>
              <a:pathLst>
                <a:path w="900" h="2901" extrusionOk="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92"/>
            <p:cNvSpPr/>
            <p:nvPr/>
          </p:nvSpPr>
          <p:spPr>
            <a:xfrm>
              <a:off x="1981860" y="2152862"/>
              <a:ext cx="47268" cy="94011"/>
            </a:xfrm>
            <a:custGeom>
              <a:avLst/>
              <a:gdLst/>
              <a:ahLst/>
              <a:cxnLst/>
              <a:rect l="l" t="t" r="r" b="b"/>
              <a:pathLst>
                <a:path w="1800" h="3580" extrusionOk="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92"/>
            <p:cNvSpPr/>
            <p:nvPr/>
          </p:nvSpPr>
          <p:spPr>
            <a:xfrm>
              <a:off x="1920542" y="2152862"/>
              <a:ext cx="23398" cy="76417"/>
            </a:xfrm>
            <a:custGeom>
              <a:avLst/>
              <a:gdLst/>
              <a:ahLst/>
              <a:cxnLst/>
              <a:rect l="l" t="t" r="r" b="b"/>
              <a:pathLst>
                <a:path w="891" h="2910" extrusionOk="0">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92"/>
            <p:cNvSpPr/>
            <p:nvPr/>
          </p:nvSpPr>
          <p:spPr>
            <a:xfrm>
              <a:off x="1834068" y="2211605"/>
              <a:ext cx="42252" cy="64888"/>
            </a:xfrm>
            <a:custGeom>
              <a:avLst/>
              <a:gdLst/>
              <a:ahLst/>
              <a:cxnLst/>
              <a:rect l="l" t="t" r="r" b="b"/>
              <a:pathLst>
                <a:path w="1609" h="2471" extrusionOk="0">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92"/>
            <p:cNvSpPr/>
            <p:nvPr/>
          </p:nvSpPr>
          <p:spPr>
            <a:xfrm>
              <a:off x="1920542" y="2258663"/>
              <a:ext cx="29175" cy="76417"/>
            </a:xfrm>
            <a:custGeom>
              <a:avLst/>
              <a:gdLst/>
              <a:ahLst/>
              <a:cxnLst/>
              <a:rect l="l" t="t" r="r" b="b"/>
              <a:pathLst>
                <a:path w="1111" h="2910" extrusionOk="0">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5" name="Google Shape;10875;p92"/>
          <p:cNvGrpSpPr/>
          <p:nvPr/>
        </p:nvGrpSpPr>
        <p:grpSpPr>
          <a:xfrm>
            <a:off x="2186425" y="1976158"/>
            <a:ext cx="396106" cy="353985"/>
            <a:chOff x="2186425" y="1976158"/>
            <a:chExt cx="396106" cy="353985"/>
          </a:xfrm>
        </p:grpSpPr>
        <p:sp>
          <p:nvSpPr>
            <p:cNvPr id="10876" name="Google Shape;10876;p92"/>
            <p:cNvSpPr/>
            <p:nvPr/>
          </p:nvSpPr>
          <p:spPr>
            <a:xfrm>
              <a:off x="2256277" y="2024949"/>
              <a:ext cx="255379" cy="255352"/>
            </a:xfrm>
            <a:custGeom>
              <a:avLst/>
              <a:gdLst/>
              <a:ahLst/>
              <a:cxnLst/>
              <a:rect l="l" t="t" r="r" b="b"/>
              <a:pathLst>
                <a:path w="9725" h="9724" extrusionOk="0">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92"/>
            <p:cNvSpPr/>
            <p:nvPr/>
          </p:nvSpPr>
          <p:spPr>
            <a:xfrm>
              <a:off x="2230909" y="2027706"/>
              <a:ext cx="243036" cy="252700"/>
            </a:xfrm>
            <a:custGeom>
              <a:avLst/>
              <a:gdLst/>
              <a:ahLst/>
              <a:cxnLst/>
              <a:rect l="l" t="t" r="r" b="b"/>
              <a:pathLst>
                <a:path w="9255" h="9623" extrusionOk="0">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92"/>
            <p:cNvSpPr/>
            <p:nvPr/>
          </p:nvSpPr>
          <p:spPr>
            <a:xfrm>
              <a:off x="2309322" y="2026210"/>
              <a:ext cx="202570" cy="252332"/>
            </a:xfrm>
            <a:custGeom>
              <a:avLst/>
              <a:gdLst/>
              <a:ahLst/>
              <a:cxnLst/>
              <a:rect l="l" t="t" r="r" b="b"/>
              <a:pathLst>
                <a:path w="7714" h="9609" extrusionOk="0">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92"/>
            <p:cNvSpPr/>
            <p:nvPr/>
          </p:nvSpPr>
          <p:spPr>
            <a:xfrm>
              <a:off x="2339468" y="2073189"/>
              <a:ext cx="16360" cy="26181"/>
            </a:xfrm>
            <a:custGeom>
              <a:avLst/>
              <a:gdLst/>
              <a:ahLst/>
              <a:cxnLst/>
              <a:rect l="l" t="t" r="r" b="b"/>
              <a:pathLst>
                <a:path w="623" h="997" extrusionOk="0">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92"/>
            <p:cNvSpPr/>
            <p:nvPr/>
          </p:nvSpPr>
          <p:spPr>
            <a:xfrm>
              <a:off x="2309322" y="2158901"/>
              <a:ext cx="146531" cy="119641"/>
            </a:xfrm>
            <a:custGeom>
              <a:avLst/>
              <a:gdLst/>
              <a:ahLst/>
              <a:cxnLst/>
              <a:rect l="l" t="t" r="r" b="b"/>
              <a:pathLst>
                <a:path w="5580" h="4556" extrusionOk="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92"/>
            <p:cNvSpPr/>
            <p:nvPr/>
          </p:nvSpPr>
          <p:spPr>
            <a:xfrm>
              <a:off x="2236765" y="2073740"/>
              <a:ext cx="345765" cy="256403"/>
            </a:xfrm>
            <a:custGeom>
              <a:avLst/>
              <a:gdLst/>
              <a:ahLst/>
              <a:cxnLst/>
              <a:rect l="l" t="t" r="r" b="b"/>
              <a:pathLst>
                <a:path w="13167" h="9764" extrusionOk="0">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92"/>
            <p:cNvSpPr/>
            <p:nvPr/>
          </p:nvSpPr>
          <p:spPr>
            <a:xfrm>
              <a:off x="2186425" y="1976158"/>
              <a:ext cx="344820" cy="255510"/>
            </a:xfrm>
            <a:custGeom>
              <a:avLst/>
              <a:gdLst/>
              <a:ahLst/>
              <a:cxnLst/>
              <a:rect l="l" t="t" r="r" b="b"/>
              <a:pathLst>
                <a:path w="13131" h="9730" extrusionOk="0">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3" name="Google Shape;10883;p92"/>
          <p:cNvGrpSpPr/>
          <p:nvPr/>
        </p:nvGrpSpPr>
        <p:grpSpPr>
          <a:xfrm>
            <a:off x="2659157" y="2017412"/>
            <a:ext cx="319190" cy="271240"/>
            <a:chOff x="2659157" y="2017412"/>
            <a:chExt cx="319190" cy="271240"/>
          </a:xfrm>
        </p:grpSpPr>
        <p:sp>
          <p:nvSpPr>
            <p:cNvPr id="10884" name="Google Shape;10884;p92"/>
            <p:cNvSpPr/>
            <p:nvPr/>
          </p:nvSpPr>
          <p:spPr>
            <a:xfrm>
              <a:off x="2808183" y="2086765"/>
              <a:ext cx="164125" cy="149314"/>
            </a:xfrm>
            <a:custGeom>
              <a:avLst/>
              <a:gdLst/>
              <a:ahLst/>
              <a:cxnLst/>
              <a:rect l="l" t="t" r="r" b="b"/>
              <a:pathLst>
                <a:path w="6250" h="5686" extrusionOk="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92"/>
            <p:cNvSpPr/>
            <p:nvPr/>
          </p:nvSpPr>
          <p:spPr>
            <a:xfrm>
              <a:off x="2881816" y="2017412"/>
              <a:ext cx="96532" cy="177334"/>
            </a:xfrm>
            <a:custGeom>
              <a:avLst/>
              <a:gdLst/>
              <a:ahLst/>
              <a:cxnLst/>
              <a:rect l="l" t="t" r="r" b="b"/>
              <a:pathLst>
                <a:path w="3676" h="6753" extrusionOk="0">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92"/>
            <p:cNvSpPr/>
            <p:nvPr/>
          </p:nvSpPr>
          <p:spPr>
            <a:xfrm>
              <a:off x="2947650" y="2150603"/>
              <a:ext cx="30698" cy="44196"/>
            </a:xfrm>
            <a:custGeom>
              <a:avLst/>
              <a:gdLst/>
              <a:ahLst/>
              <a:cxnLst/>
              <a:rect l="l" t="t" r="r" b="b"/>
              <a:pathLst>
                <a:path w="1169" h="1683" extrusionOk="0">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92"/>
            <p:cNvSpPr/>
            <p:nvPr/>
          </p:nvSpPr>
          <p:spPr>
            <a:xfrm>
              <a:off x="2818976" y="2136029"/>
              <a:ext cx="124682" cy="83034"/>
            </a:xfrm>
            <a:custGeom>
              <a:avLst/>
              <a:gdLst/>
              <a:ahLst/>
              <a:cxnLst/>
              <a:rect l="l" t="t" r="r" b="b"/>
              <a:pathLst>
                <a:path w="4748" h="3162" extrusionOk="0">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92"/>
            <p:cNvSpPr/>
            <p:nvPr/>
          </p:nvSpPr>
          <p:spPr>
            <a:xfrm>
              <a:off x="2867741" y="2177730"/>
              <a:ext cx="73160" cy="41360"/>
            </a:xfrm>
            <a:custGeom>
              <a:avLst/>
              <a:gdLst/>
              <a:ahLst/>
              <a:cxnLst/>
              <a:rect l="l" t="t" r="r" b="b"/>
              <a:pathLst>
                <a:path w="2786" h="1575" extrusionOk="0">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92"/>
            <p:cNvSpPr/>
            <p:nvPr/>
          </p:nvSpPr>
          <p:spPr>
            <a:xfrm>
              <a:off x="2795867" y="2157641"/>
              <a:ext cx="124919" cy="82798"/>
            </a:xfrm>
            <a:custGeom>
              <a:avLst/>
              <a:gdLst/>
              <a:ahLst/>
              <a:cxnLst/>
              <a:rect l="l" t="t" r="r" b="b"/>
              <a:pathLst>
                <a:path w="4757" h="3153" extrusionOk="0">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92"/>
            <p:cNvSpPr/>
            <p:nvPr/>
          </p:nvSpPr>
          <p:spPr>
            <a:xfrm>
              <a:off x="2852667" y="2204620"/>
              <a:ext cx="65099" cy="35845"/>
            </a:xfrm>
            <a:custGeom>
              <a:avLst/>
              <a:gdLst/>
              <a:ahLst/>
              <a:cxnLst/>
              <a:rect l="l" t="t" r="r" b="b"/>
              <a:pathLst>
                <a:path w="2479" h="1365" extrusionOk="0">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92"/>
            <p:cNvSpPr/>
            <p:nvPr/>
          </p:nvSpPr>
          <p:spPr>
            <a:xfrm>
              <a:off x="2772732" y="2178990"/>
              <a:ext cx="124945" cy="83060"/>
            </a:xfrm>
            <a:custGeom>
              <a:avLst/>
              <a:gdLst/>
              <a:ahLst/>
              <a:cxnLst/>
              <a:rect l="l" t="t" r="r" b="b"/>
              <a:pathLst>
                <a:path w="4758" h="3163" extrusionOk="0">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92"/>
            <p:cNvSpPr/>
            <p:nvPr/>
          </p:nvSpPr>
          <p:spPr>
            <a:xfrm>
              <a:off x="2837594" y="2231011"/>
              <a:ext cx="56800" cy="31013"/>
            </a:xfrm>
            <a:custGeom>
              <a:avLst/>
              <a:gdLst/>
              <a:ahLst/>
              <a:cxnLst/>
              <a:rect l="l" t="t" r="r" b="b"/>
              <a:pathLst>
                <a:path w="2163" h="1181" extrusionOk="0">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92"/>
            <p:cNvSpPr/>
            <p:nvPr/>
          </p:nvSpPr>
          <p:spPr>
            <a:xfrm>
              <a:off x="2749623" y="2200602"/>
              <a:ext cx="124919" cy="82955"/>
            </a:xfrm>
            <a:custGeom>
              <a:avLst/>
              <a:gdLst/>
              <a:ahLst/>
              <a:cxnLst/>
              <a:rect l="l" t="t" r="r" b="b"/>
              <a:pathLst>
                <a:path w="4757" h="3159" extrusionOk="0">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92"/>
            <p:cNvSpPr/>
            <p:nvPr/>
          </p:nvSpPr>
          <p:spPr>
            <a:xfrm>
              <a:off x="2822495" y="2255906"/>
              <a:ext cx="49054" cy="27494"/>
            </a:xfrm>
            <a:custGeom>
              <a:avLst/>
              <a:gdLst/>
              <a:ahLst/>
              <a:cxnLst/>
              <a:rect l="l" t="t" r="r" b="b"/>
              <a:pathLst>
                <a:path w="1868" h="1047" extrusionOk="0">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92"/>
            <p:cNvSpPr/>
            <p:nvPr/>
          </p:nvSpPr>
          <p:spPr>
            <a:xfrm>
              <a:off x="2673968" y="2097059"/>
              <a:ext cx="159109" cy="144036"/>
            </a:xfrm>
            <a:custGeom>
              <a:avLst/>
              <a:gdLst/>
              <a:ahLst/>
              <a:cxnLst/>
              <a:rect l="l" t="t" r="r" b="b"/>
              <a:pathLst>
                <a:path w="6059" h="5485" extrusionOk="0">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92"/>
            <p:cNvSpPr/>
            <p:nvPr/>
          </p:nvSpPr>
          <p:spPr>
            <a:xfrm>
              <a:off x="2659157" y="2039261"/>
              <a:ext cx="98528" cy="170191"/>
            </a:xfrm>
            <a:custGeom>
              <a:avLst/>
              <a:gdLst/>
              <a:ahLst/>
              <a:cxnLst/>
              <a:rect l="l" t="t" r="r" b="b"/>
              <a:pathLst>
                <a:path w="3752" h="6481" extrusionOk="0">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92"/>
            <p:cNvSpPr/>
            <p:nvPr/>
          </p:nvSpPr>
          <p:spPr>
            <a:xfrm>
              <a:off x="2659157" y="2039261"/>
              <a:ext cx="75918" cy="159109"/>
            </a:xfrm>
            <a:custGeom>
              <a:avLst/>
              <a:gdLst/>
              <a:ahLst/>
              <a:cxnLst/>
              <a:rect l="l" t="t" r="r" b="b"/>
              <a:pathLst>
                <a:path w="2891" h="6059" extrusionOk="0">
                  <a:moveTo>
                    <a:pt x="0" y="1"/>
                  </a:moveTo>
                  <a:lnTo>
                    <a:pt x="0" y="5810"/>
                  </a:lnTo>
                  <a:lnTo>
                    <a:pt x="431" y="6059"/>
                  </a:lnTo>
                  <a:lnTo>
                    <a:pt x="2890" y="1676"/>
                  </a:lnTo>
                  <a:lnTo>
                    <a:pt x="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92"/>
            <p:cNvSpPr/>
            <p:nvPr/>
          </p:nvSpPr>
          <p:spPr>
            <a:xfrm>
              <a:off x="2659157" y="2159138"/>
              <a:ext cx="47268" cy="50314"/>
            </a:xfrm>
            <a:custGeom>
              <a:avLst/>
              <a:gdLst/>
              <a:ahLst/>
              <a:cxnLst/>
              <a:rect l="l" t="t" r="r" b="b"/>
              <a:pathLst>
                <a:path w="1800" h="1916" extrusionOk="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92"/>
            <p:cNvSpPr/>
            <p:nvPr/>
          </p:nvSpPr>
          <p:spPr>
            <a:xfrm>
              <a:off x="2659157" y="2159138"/>
              <a:ext cx="24894" cy="39232"/>
            </a:xfrm>
            <a:custGeom>
              <a:avLst/>
              <a:gdLst/>
              <a:ahLst/>
              <a:cxnLst/>
              <a:rect l="l" t="t" r="r" b="b"/>
              <a:pathLst>
                <a:path w="948" h="1494" extrusionOk="0">
                  <a:moveTo>
                    <a:pt x="0" y="1"/>
                  </a:moveTo>
                  <a:lnTo>
                    <a:pt x="0" y="1245"/>
                  </a:lnTo>
                  <a:lnTo>
                    <a:pt x="431" y="1494"/>
                  </a:lnTo>
                  <a:lnTo>
                    <a:pt x="948" y="575"/>
                  </a:lnTo>
                  <a:lnTo>
                    <a:pt x="0"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92"/>
            <p:cNvSpPr/>
            <p:nvPr/>
          </p:nvSpPr>
          <p:spPr>
            <a:xfrm>
              <a:off x="2706898" y="2179463"/>
              <a:ext cx="67121" cy="53859"/>
            </a:xfrm>
            <a:custGeom>
              <a:avLst/>
              <a:gdLst/>
              <a:ahLst/>
              <a:cxnLst/>
              <a:rect l="l" t="t" r="r" b="b"/>
              <a:pathLst>
                <a:path w="2556" h="2051" extrusionOk="0">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92"/>
            <p:cNvSpPr/>
            <p:nvPr/>
          </p:nvSpPr>
          <p:spPr>
            <a:xfrm>
              <a:off x="2710154" y="2180513"/>
              <a:ext cx="63864" cy="52914"/>
            </a:xfrm>
            <a:custGeom>
              <a:avLst/>
              <a:gdLst/>
              <a:ahLst/>
              <a:cxnLst/>
              <a:rect l="l" t="t" r="r" b="b"/>
              <a:pathLst>
                <a:path w="2432" h="2015" extrusionOk="0">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92"/>
            <p:cNvSpPr/>
            <p:nvPr/>
          </p:nvSpPr>
          <p:spPr>
            <a:xfrm>
              <a:off x="2732528" y="2203254"/>
              <a:ext cx="59847" cy="48528"/>
            </a:xfrm>
            <a:custGeom>
              <a:avLst/>
              <a:gdLst/>
              <a:ahLst/>
              <a:cxnLst/>
              <a:rect l="l" t="t" r="r" b="b"/>
              <a:pathLst>
                <a:path w="2279" h="1848" extrusionOk="0">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92"/>
            <p:cNvSpPr/>
            <p:nvPr/>
          </p:nvSpPr>
          <p:spPr>
            <a:xfrm>
              <a:off x="2735810" y="2204384"/>
              <a:ext cx="56564" cy="47399"/>
            </a:xfrm>
            <a:custGeom>
              <a:avLst/>
              <a:gdLst/>
              <a:ahLst/>
              <a:cxnLst/>
              <a:rect l="l" t="t" r="r" b="b"/>
              <a:pathLst>
                <a:path w="2154" h="1805" extrusionOk="0">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92"/>
            <p:cNvSpPr/>
            <p:nvPr/>
          </p:nvSpPr>
          <p:spPr>
            <a:xfrm>
              <a:off x="2758158" y="2226967"/>
              <a:ext cx="52310" cy="43303"/>
            </a:xfrm>
            <a:custGeom>
              <a:avLst/>
              <a:gdLst/>
              <a:ahLst/>
              <a:cxnLst/>
              <a:rect l="l" t="t" r="r" b="b"/>
              <a:pathLst>
                <a:path w="1992" h="1649" extrusionOk="0">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92"/>
            <p:cNvSpPr/>
            <p:nvPr/>
          </p:nvSpPr>
          <p:spPr>
            <a:xfrm>
              <a:off x="2761178" y="2228018"/>
              <a:ext cx="49290" cy="42252"/>
            </a:xfrm>
            <a:custGeom>
              <a:avLst/>
              <a:gdLst/>
              <a:ahLst/>
              <a:cxnLst/>
              <a:rect l="l" t="t" r="r" b="b"/>
              <a:pathLst>
                <a:path w="1877" h="1609" extrusionOk="0">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92"/>
            <p:cNvSpPr/>
            <p:nvPr/>
          </p:nvSpPr>
          <p:spPr>
            <a:xfrm>
              <a:off x="2783814" y="2250706"/>
              <a:ext cx="45010" cy="37919"/>
            </a:xfrm>
            <a:custGeom>
              <a:avLst/>
              <a:gdLst/>
              <a:ahLst/>
              <a:cxnLst/>
              <a:rect l="l" t="t" r="r" b="b"/>
              <a:pathLst>
                <a:path w="1714" h="1444" extrusionOk="0">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92"/>
            <p:cNvSpPr/>
            <p:nvPr/>
          </p:nvSpPr>
          <p:spPr>
            <a:xfrm>
              <a:off x="2786807" y="2251888"/>
              <a:ext cx="42016" cy="36764"/>
            </a:xfrm>
            <a:custGeom>
              <a:avLst/>
              <a:gdLst/>
              <a:ahLst/>
              <a:cxnLst/>
              <a:rect l="l" t="t" r="r" b="b"/>
              <a:pathLst>
                <a:path w="1600" h="1400" extrusionOk="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92"/>
            <p:cNvSpPr/>
            <p:nvPr/>
          </p:nvSpPr>
          <p:spPr>
            <a:xfrm>
              <a:off x="2788829" y="2102101"/>
              <a:ext cx="64862" cy="99788"/>
            </a:xfrm>
            <a:custGeom>
              <a:avLst/>
              <a:gdLst/>
              <a:ahLst/>
              <a:cxnLst/>
              <a:rect l="l" t="t" r="r" b="b"/>
              <a:pathLst>
                <a:path w="2470" h="3800" extrusionOk="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92"/>
            <p:cNvSpPr/>
            <p:nvPr/>
          </p:nvSpPr>
          <p:spPr>
            <a:xfrm>
              <a:off x="2788829" y="2102101"/>
              <a:ext cx="27415" cy="99788"/>
            </a:xfrm>
            <a:custGeom>
              <a:avLst/>
              <a:gdLst/>
              <a:ahLst/>
              <a:cxnLst/>
              <a:rect l="l" t="t" r="r" b="b"/>
              <a:pathLst>
                <a:path w="1044" h="3800" extrusionOk="0">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0" name="Google Shape;10910;p92"/>
          <p:cNvGrpSpPr/>
          <p:nvPr/>
        </p:nvGrpSpPr>
        <p:grpSpPr>
          <a:xfrm>
            <a:off x="3111775" y="1993516"/>
            <a:ext cx="318928" cy="319217"/>
            <a:chOff x="3111775" y="1993516"/>
            <a:chExt cx="318928" cy="319217"/>
          </a:xfrm>
        </p:grpSpPr>
        <p:sp>
          <p:nvSpPr>
            <p:cNvPr id="10911" name="Google Shape;10911;p92"/>
            <p:cNvSpPr/>
            <p:nvPr/>
          </p:nvSpPr>
          <p:spPr>
            <a:xfrm>
              <a:off x="3204263" y="2013894"/>
              <a:ext cx="154067" cy="140964"/>
            </a:xfrm>
            <a:custGeom>
              <a:avLst/>
              <a:gdLst/>
              <a:ahLst/>
              <a:cxnLst/>
              <a:rect l="l" t="t" r="r" b="b"/>
              <a:pathLst>
                <a:path w="5867" h="5368" extrusionOk="0">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92"/>
            <p:cNvSpPr/>
            <p:nvPr/>
          </p:nvSpPr>
          <p:spPr>
            <a:xfrm>
              <a:off x="3204263" y="2013894"/>
              <a:ext cx="143773" cy="102808"/>
            </a:xfrm>
            <a:custGeom>
              <a:avLst/>
              <a:gdLst/>
              <a:ahLst/>
              <a:cxnLst/>
              <a:rect l="l" t="t" r="r" b="b"/>
              <a:pathLst>
                <a:path w="5475" h="3915" extrusionOk="0">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92"/>
            <p:cNvSpPr/>
            <p:nvPr/>
          </p:nvSpPr>
          <p:spPr>
            <a:xfrm>
              <a:off x="3112773" y="2137788"/>
              <a:ext cx="112865" cy="113102"/>
            </a:xfrm>
            <a:custGeom>
              <a:avLst/>
              <a:gdLst/>
              <a:ahLst/>
              <a:cxnLst/>
              <a:rect l="l" t="t" r="r" b="b"/>
              <a:pathLst>
                <a:path w="4298" h="4307" extrusionOk="0">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92"/>
            <p:cNvSpPr/>
            <p:nvPr/>
          </p:nvSpPr>
          <p:spPr>
            <a:xfrm>
              <a:off x="3143182" y="2138025"/>
              <a:ext cx="82220" cy="112865"/>
            </a:xfrm>
            <a:custGeom>
              <a:avLst/>
              <a:gdLst/>
              <a:ahLst/>
              <a:cxnLst/>
              <a:rect l="l" t="t" r="r" b="b"/>
              <a:pathLst>
                <a:path w="3131" h="4298" extrusionOk="0">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92"/>
            <p:cNvSpPr/>
            <p:nvPr/>
          </p:nvSpPr>
          <p:spPr>
            <a:xfrm>
              <a:off x="3111775" y="2223238"/>
              <a:ext cx="113102" cy="89231"/>
            </a:xfrm>
            <a:custGeom>
              <a:avLst/>
              <a:gdLst/>
              <a:ahLst/>
              <a:cxnLst/>
              <a:rect l="l" t="t" r="r" b="b"/>
              <a:pathLst>
                <a:path w="4307" h="3398" extrusionOk="0">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92"/>
            <p:cNvSpPr/>
            <p:nvPr/>
          </p:nvSpPr>
          <p:spPr>
            <a:xfrm>
              <a:off x="3149222" y="2223238"/>
              <a:ext cx="38208" cy="25157"/>
            </a:xfrm>
            <a:custGeom>
              <a:avLst/>
              <a:gdLst/>
              <a:ahLst/>
              <a:cxnLst/>
              <a:rect l="l" t="t" r="r" b="b"/>
              <a:pathLst>
                <a:path w="1455" h="958" extrusionOk="0">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92"/>
            <p:cNvSpPr/>
            <p:nvPr/>
          </p:nvSpPr>
          <p:spPr>
            <a:xfrm>
              <a:off x="3112011" y="2256142"/>
              <a:ext cx="113128" cy="56328"/>
            </a:xfrm>
            <a:custGeom>
              <a:avLst/>
              <a:gdLst/>
              <a:ahLst/>
              <a:cxnLst/>
              <a:rect l="l" t="t" r="r" b="b"/>
              <a:pathLst>
                <a:path w="4308" h="2145" extrusionOk="0">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92"/>
            <p:cNvSpPr/>
            <p:nvPr/>
          </p:nvSpPr>
          <p:spPr>
            <a:xfrm>
              <a:off x="3130629" y="2174106"/>
              <a:ext cx="75419" cy="61711"/>
            </a:xfrm>
            <a:custGeom>
              <a:avLst/>
              <a:gdLst/>
              <a:ahLst/>
              <a:cxnLst/>
              <a:rect l="l" t="t" r="r" b="b"/>
              <a:pathLst>
                <a:path w="2872" h="2350" extrusionOk="0">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92"/>
            <p:cNvSpPr/>
            <p:nvPr/>
          </p:nvSpPr>
          <p:spPr>
            <a:xfrm>
              <a:off x="3130629" y="2174106"/>
              <a:ext cx="75419" cy="61212"/>
            </a:xfrm>
            <a:custGeom>
              <a:avLst/>
              <a:gdLst/>
              <a:ahLst/>
              <a:cxnLst/>
              <a:rect l="l" t="t" r="r" b="b"/>
              <a:pathLst>
                <a:path w="2872" h="2331" extrusionOk="0">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92"/>
            <p:cNvSpPr/>
            <p:nvPr/>
          </p:nvSpPr>
          <p:spPr>
            <a:xfrm>
              <a:off x="3111775" y="2268957"/>
              <a:ext cx="25157" cy="43513"/>
            </a:xfrm>
            <a:custGeom>
              <a:avLst/>
              <a:gdLst/>
              <a:ahLst/>
              <a:cxnLst/>
              <a:rect l="l" t="t" r="r" b="b"/>
              <a:pathLst>
                <a:path w="958" h="1657" extrusionOk="0">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92"/>
            <p:cNvSpPr/>
            <p:nvPr/>
          </p:nvSpPr>
          <p:spPr>
            <a:xfrm>
              <a:off x="3199720" y="2268957"/>
              <a:ext cx="25157" cy="43513"/>
            </a:xfrm>
            <a:custGeom>
              <a:avLst/>
              <a:gdLst/>
              <a:ahLst/>
              <a:cxnLst/>
              <a:rect l="l" t="t" r="r" b="b"/>
              <a:pathLst>
                <a:path w="958" h="1657" extrusionOk="0">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92"/>
            <p:cNvSpPr/>
            <p:nvPr/>
          </p:nvSpPr>
          <p:spPr>
            <a:xfrm>
              <a:off x="3325636" y="2149343"/>
              <a:ext cx="30934" cy="67882"/>
            </a:xfrm>
            <a:custGeom>
              <a:avLst/>
              <a:gdLst/>
              <a:ahLst/>
              <a:cxnLst/>
              <a:rect l="l" t="t" r="r" b="b"/>
              <a:pathLst>
                <a:path w="1178" h="2585" extrusionOk="0">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92"/>
            <p:cNvSpPr/>
            <p:nvPr/>
          </p:nvSpPr>
          <p:spPr>
            <a:xfrm>
              <a:off x="3337952" y="2143067"/>
              <a:ext cx="73922" cy="73896"/>
            </a:xfrm>
            <a:custGeom>
              <a:avLst/>
              <a:gdLst/>
              <a:ahLst/>
              <a:cxnLst/>
              <a:rect l="l" t="t" r="r" b="b"/>
              <a:pathLst>
                <a:path w="2815" h="2814" extrusionOk="0">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92"/>
            <p:cNvSpPr/>
            <p:nvPr/>
          </p:nvSpPr>
          <p:spPr>
            <a:xfrm>
              <a:off x="3350268" y="2235554"/>
              <a:ext cx="36974" cy="27153"/>
            </a:xfrm>
            <a:custGeom>
              <a:avLst/>
              <a:gdLst/>
              <a:ahLst/>
              <a:cxnLst/>
              <a:rect l="l" t="t" r="r" b="b"/>
              <a:pathLst>
                <a:path w="1408" h="1034" extrusionOk="0">
                  <a:moveTo>
                    <a:pt x="0" y="0"/>
                  </a:moveTo>
                  <a:lnTo>
                    <a:pt x="0" y="1034"/>
                  </a:lnTo>
                  <a:lnTo>
                    <a:pt x="1407" y="1034"/>
                  </a:lnTo>
                  <a:lnTo>
                    <a:pt x="140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92"/>
            <p:cNvSpPr/>
            <p:nvPr/>
          </p:nvSpPr>
          <p:spPr>
            <a:xfrm>
              <a:off x="3350268" y="2235554"/>
              <a:ext cx="36974" cy="14916"/>
            </a:xfrm>
            <a:custGeom>
              <a:avLst/>
              <a:gdLst/>
              <a:ahLst/>
              <a:cxnLst/>
              <a:rect l="l" t="t" r="r" b="b"/>
              <a:pathLst>
                <a:path w="1408" h="568" extrusionOk="0">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92"/>
            <p:cNvSpPr/>
            <p:nvPr/>
          </p:nvSpPr>
          <p:spPr>
            <a:xfrm>
              <a:off x="3307044" y="2250365"/>
              <a:ext cx="123658" cy="62367"/>
            </a:xfrm>
            <a:custGeom>
              <a:avLst/>
              <a:gdLst/>
              <a:ahLst/>
              <a:cxnLst/>
              <a:rect l="l" t="t" r="r" b="b"/>
              <a:pathLst>
                <a:path w="4709" h="2375" extrusionOk="0">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92"/>
            <p:cNvSpPr/>
            <p:nvPr/>
          </p:nvSpPr>
          <p:spPr>
            <a:xfrm>
              <a:off x="3362584" y="2262681"/>
              <a:ext cx="12342" cy="49789"/>
            </a:xfrm>
            <a:custGeom>
              <a:avLst/>
              <a:gdLst/>
              <a:ahLst/>
              <a:cxnLst/>
              <a:rect l="l" t="t" r="r" b="b"/>
              <a:pathLst>
                <a:path w="470" h="1896" extrusionOk="0">
                  <a:moveTo>
                    <a:pt x="115" y="1"/>
                  </a:moveTo>
                  <a:lnTo>
                    <a:pt x="0" y="1896"/>
                  </a:lnTo>
                  <a:lnTo>
                    <a:pt x="469" y="1896"/>
                  </a:lnTo>
                  <a:lnTo>
                    <a:pt x="355"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92"/>
            <p:cNvSpPr/>
            <p:nvPr/>
          </p:nvSpPr>
          <p:spPr>
            <a:xfrm>
              <a:off x="3331676" y="2173948"/>
              <a:ext cx="74158" cy="67646"/>
            </a:xfrm>
            <a:custGeom>
              <a:avLst/>
              <a:gdLst/>
              <a:ahLst/>
              <a:cxnLst/>
              <a:rect l="l" t="t" r="r" b="b"/>
              <a:pathLst>
                <a:path w="2824" h="2576" extrusionOk="0">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92"/>
            <p:cNvSpPr/>
            <p:nvPr/>
          </p:nvSpPr>
          <p:spPr>
            <a:xfrm>
              <a:off x="3331676" y="2173975"/>
              <a:ext cx="73896" cy="66123"/>
            </a:xfrm>
            <a:custGeom>
              <a:avLst/>
              <a:gdLst/>
              <a:ahLst/>
              <a:cxnLst/>
              <a:rect l="l" t="t" r="r" b="b"/>
              <a:pathLst>
                <a:path w="2814" h="2518" extrusionOk="0">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92"/>
            <p:cNvSpPr/>
            <p:nvPr/>
          </p:nvSpPr>
          <p:spPr>
            <a:xfrm>
              <a:off x="3307281" y="2266200"/>
              <a:ext cx="24921" cy="46533"/>
            </a:xfrm>
            <a:custGeom>
              <a:avLst/>
              <a:gdLst/>
              <a:ahLst/>
              <a:cxnLst/>
              <a:rect l="l" t="t" r="r" b="b"/>
              <a:pathLst>
                <a:path w="949" h="1772" extrusionOk="0">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92"/>
            <p:cNvSpPr/>
            <p:nvPr/>
          </p:nvSpPr>
          <p:spPr>
            <a:xfrm>
              <a:off x="3405545" y="2266200"/>
              <a:ext cx="24658" cy="46533"/>
            </a:xfrm>
            <a:custGeom>
              <a:avLst/>
              <a:gdLst/>
              <a:ahLst/>
              <a:cxnLst/>
              <a:rect l="l" t="t" r="r" b="b"/>
              <a:pathLst>
                <a:path w="939" h="1772" extrusionOk="0">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92"/>
            <p:cNvSpPr/>
            <p:nvPr/>
          </p:nvSpPr>
          <p:spPr>
            <a:xfrm>
              <a:off x="3362584" y="2262681"/>
              <a:ext cx="12342" cy="12342"/>
            </a:xfrm>
            <a:custGeom>
              <a:avLst/>
              <a:gdLst/>
              <a:ahLst/>
              <a:cxnLst/>
              <a:rect l="l" t="t" r="r" b="b"/>
              <a:pathLst>
                <a:path w="470" h="470" extrusionOk="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92"/>
            <p:cNvSpPr/>
            <p:nvPr/>
          </p:nvSpPr>
          <p:spPr>
            <a:xfrm>
              <a:off x="3343493" y="2245481"/>
              <a:ext cx="25393" cy="25971"/>
            </a:xfrm>
            <a:custGeom>
              <a:avLst/>
              <a:gdLst/>
              <a:ahLst/>
              <a:cxnLst/>
              <a:rect l="l" t="t" r="r" b="b"/>
              <a:pathLst>
                <a:path w="967" h="989" extrusionOk="0">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92"/>
            <p:cNvSpPr/>
            <p:nvPr/>
          </p:nvSpPr>
          <p:spPr>
            <a:xfrm>
              <a:off x="3368860" y="2245559"/>
              <a:ext cx="25420" cy="26076"/>
            </a:xfrm>
            <a:custGeom>
              <a:avLst/>
              <a:gdLst/>
              <a:ahLst/>
              <a:cxnLst/>
              <a:rect l="l" t="t" r="r" b="b"/>
              <a:pathLst>
                <a:path w="968" h="993" extrusionOk="0">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92"/>
            <p:cNvSpPr/>
            <p:nvPr/>
          </p:nvSpPr>
          <p:spPr>
            <a:xfrm>
              <a:off x="3163297" y="1993516"/>
              <a:ext cx="174419" cy="150233"/>
            </a:xfrm>
            <a:custGeom>
              <a:avLst/>
              <a:gdLst/>
              <a:ahLst/>
              <a:cxnLst/>
              <a:rect l="l" t="t" r="r" b="b"/>
              <a:pathLst>
                <a:path w="6642" h="5721" extrusionOk="0">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92"/>
            <p:cNvSpPr/>
            <p:nvPr/>
          </p:nvSpPr>
          <p:spPr>
            <a:xfrm>
              <a:off x="3192446" y="2019172"/>
              <a:ext cx="28912" cy="10320"/>
            </a:xfrm>
            <a:custGeom>
              <a:avLst/>
              <a:gdLst/>
              <a:ahLst/>
              <a:cxnLst/>
              <a:rect l="l" t="t" r="r" b="b"/>
              <a:pathLst>
                <a:path w="1101" h="393" extrusionOk="0">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92"/>
            <p:cNvSpPr/>
            <p:nvPr/>
          </p:nvSpPr>
          <p:spPr>
            <a:xfrm>
              <a:off x="3228133" y="2019172"/>
              <a:ext cx="80434" cy="10320"/>
            </a:xfrm>
            <a:custGeom>
              <a:avLst/>
              <a:gdLst/>
              <a:ahLst/>
              <a:cxnLst/>
              <a:rect l="l" t="t" r="r" b="b"/>
              <a:pathLst>
                <a:path w="3063" h="393" extrusionOk="0">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92"/>
            <p:cNvSpPr/>
            <p:nvPr/>
          </p:nvSpPr>
          <p:spPr>
            <a:xfrm>
              <a:off x="3192183" y="2044802"/>
              <a:ext cx="116384" cy="10320"/>
            </a:xfrm>
            <a:custGeom>
              <a:avLst/>
              <a:gdLst/>
              <a:ahLst/>
              <a:cxnLst/>
              <a:rect l="l" t="t" r="r" b="b"/>
              <a:pathLst>
                <a:path w="4432" h="393" extrusionOk="0">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92"/>
            <p:cNvSpPr/>
            <p:nvPr/>
          </p:nvSpPr>
          <p:spPr>
            <a:xfrm>
              <a:off x="3192183" y="2070431"/>
              <a:ext cx="80461" cy="10320"/>
            </a:xfrm>
            <a:custGeom>
              <a:avLst/>
              <a:gdLst/>
              <a:ahLst/>
              <a:cxnLst/>
              <a:rect l="l" t="t" r="r" b="b"/>
              <a:pathLst>
                <a:path w="3064" h="393" extrusionOk="0">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92"/>
            <p:cNvSpPr/>
            <p:nvPr/>
          </p:nvSpPr>
          <p:spPr>
            <a:xfrm>
              <a:off x="3279655" y="2070431"/>
              <a:ext cx="28912" cy="10320"/>
            </a:xfrm>
            <a:custGeom>
              <a:avLst/>
              <a:gdLst/>
              <a:ahLst/>
              <a:cxnLst/>
              <a:rect l="l" t="t" r="r" b="b"/>
              <a:pathLst>
                <a:path w="1101" h="393" extrusionOk="0">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1" name="Google Shape;10941;p92"/>
          <p:cNvGrpSpPr/>
          <p:nvPr/>
        </p:nvGrpSpPr>
        <p:grpSpPr>
          <a:xfrm>
            <a:off x="4023785" y="1970407"/>
            <a:ext cx="288807" cy="355377"/>
            <a:chOff x="4023785" y="1970407"/>
            <a:chExt cx="288807" cy="355377"/>
          </a:xfrm>
        </p:grpSpPr>
        <p:sp>
          <p:nvSpPr>
            <p:cNvPr id="10942" name="Google Shape;10942;p92"/>
            <p:cNvSpPr/>
            <p:nvPr/>
          </p:nvSpPr>
          <p:spPr>
            <a:xfrm>
              <a:off x="4062492" y="2036766"/>
              <a:ext cx="31197" cy="34191"/>
            </a:xfrm>
            <a:custGeom>
              <a:avLst/>
              <a:gdLst/>
              <a:ahLst/>
              <a:cxnLst/>
              <a:rect l="l" t="t" r="r" b="b"/>
              <a:pathLst>
                <a:path w="1188" h="1302" extrusionOk="0">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92"/>
            <p:cNvSpPr/>
            <p:nvPr/>
          </p:nvSpPr>
          <p:spPr>
            <a:xfrm>
              <a:off x="4242452" y="2036766"/>
              <a:ext cx="31433" cy="34191"/>
            </a:xfrm>
            <a:custGeom>
              <a:avLst/>
              <a:gdLst/>
              <a:ahLst/>
              <a:cxnLst/>
              <a:rect l="l" t="t" r="r" b="b"/>
              <a:pathLst>
                <a:path w="1197" h="1302" extrusionOk="0">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92"/>
            <p:cNvSpPr/>
            <p:nvPr/>
          </p:nvSpPr>
          <p:spPr>
            <a:xfrm>
              <a:off x="4152222" y="2009613"/>
              <a:ext cx="31932" cy="32457"/>
            </a:xfrm>
            <a:custGeom>
              <a:avLst/>
              <a:gdLst/>
              <a:ahLst/>
              <a:cxnLst/>
              <a:rect l="l" t="t" r="r" b="b"/>
              <a:pathLst>
                <a:path w="1216" h="1236" extrusionOk="0">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92"/>
            <p:cNvSpPr/>
            <p:nvPr/>
          </p:nvSpPr>
          <p:spPr>
            <a:xfrm>
              <a:off x="4152222" y="2009613"/>
              <a:ext cx="21376" cy="32457"/>
            </a:xfrm>
            <a:custGeom>
              <a:avLst/>
              <a:gdLst/>
              <a:ahLst/>
              <a:cxnLst/>
              <a:rect l="l" t="t" r="r" b="b"/>
              <a:pathLst>
                <a:path w="814" h="1236" extrusionOk="0">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92"/>
            <p:cNvSpPr/>
            <p:nvPr/>
          </p:nvSpPr>
          <p:spPr>
            <a:xfrm>
              <a:off x="4023785" y="2036766"/>
              <a:ext cx="288807" cy="288781"/>
            </a:xfrm>
            <a:custGeom>
              <a:avLst/>
              <a:gdLst/>
              <a:ahLst/>
              <a:cxnLst/>
              <a:rect l="l" t="t" r="r" b="b"/>
              <a:pathLst>
                <a:path w="10998" h="10997" extrusionOk="0">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92"/>
            <p:cNvSpPr/>
            <p:nvPr/>
          </p:nvSpPr>
          <p:spPr>
            <a:xfrm>
              <a:off x="4030087" y="2037002"/>
              <a:ext cx="151048" cy="288781"/>
            </a:xfrm>
            <a:custGeom>
              <a:avLst/>
              <a:gdLst/>
              <a:ahLst/>
              <a:cxnLst/>
              <a:rect l="l" t="t" r="r" b="b"/>
              <a:pathLst>
                <a:path w="5752" h="10997" extrusionOk="0">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92"/>
            <p:cNvSpPr/>
            <p:nvPr/>
          </p:nvSpPr>
          <p:spPr>
            <a:xfrm>
              <a:off x="4037624" y="2060111"/>
              <a:ext cx="251597" cy="242065"/>
            </a:xfrm>
            <a:custGeom>
              <a:avLst/>
              <a:gdLst/>
              <a:ahLst/>
              <a:cxnLst/>
              <a:rect l="l" t="t" r="r" b="b"/>
              <a:pathLst>
                <a:path w="9581" h="9218" extrusionOk="0">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92"/>
            <p:cNvSpPr/>
            <p:nvPr/>
          </p:nvSpPr>
          <p:spPr>
            <a:xfrm>
              <a:off x="4049940" y="2060137"/>
              <a:ext cx="125418" cy="242038"/>
            </a:xfrm>
            <a:custGeom>
              <a:avLst/>
              <a:gdLst/>
              <a:ahLst/>
              <a:cxnLst/>
              <a:rect l="l" t="t" r="r" b="b"/>
              <a:pathLst>
                <a:path w="4776" h="9217" extrusionOk="0">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92"/>
            <p:cNvSpPr/>
            <p:nvPr/>
          </p:nvSpPr>
          <p:spPr>
            <a:xfrm>
              <a:off x="4054194" y="2076340"/>
              <a:ext cx="217932" cy="209739"/>
            </a:xfrm>
            <a:custGeom>
              <a:avLst/>
              <a:gdLst/>
              <a:ahLst/>
              <a:cxnLst/>
              <a:rect l="l" t="t" r="r" b="b"/>
              <a:pathLst>
                <a:path w="8299" h="7987" extrusionOk="0">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92"/>
            <p:cNvSpPr/>
            <p:nvPr/>
          </p:nvSpPr>
          <p:spPr>
            <a:xfrm>
              <a:off x="4062492" y="2076340"/>
              <a:ext cx="118144" cy="209607"/>
            </a:xfrm>
            <a:custGeom>
              <a:avLst/>
              <a:gdLst/>
              <a:ahLst/>
              <a:cxnLst/>
              <a:rect l="l" t="t" r="r" b="b"/>
              <a:pathLst>
                <a:path w="4499" h="7982" extrusionOk="0">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92"/>
            <p:cNvSpPr/>
            <p:nvPr/>
          </p:nvSpPr>
          <p:spPr>
            <a:xfrm>
              <a:off x="4162516" y="2109821"/>
              <a:ext cx="11344" cy="74736"/>
            </a:xfrm>
            <a:custGeom>
              <a:avLst/>
              <a:gdLst/>
              <a:ahLst/>
              <a:cxnLst/>
              <a:rect l="l" t="t" r="r" b="b"/>
              <a:pathLst>
                <a:path w="432" h="2846" extrusionOk="0">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92"/>
            <p:cNvSpPr/>
            <p:nvPr/>
          </p:nvSpPr>
          <p:spPr>
            <a:xfrm>
              <a:off x="4245970" y="2009561"/>
              <a:ext cx="55803" cy="47294"/>
            </a:xfrm>
            <a:custGeom>
              <a:avLst/>
              <a:gdLst/>
              <a:ahLst/>
              <a:cxnLst/>
              <a:rect l="l" t="t" r="r" b="b"/>
              <a:pathLst>
                <a:path w="2125" h="1801" extrusionOk="0">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92"/>
            <p:cNvSpPr/>
            <p:nvPr/>
          </p:nvSpPr>
          <p:spPr>
            <a:xfrm>
              <a:off x="4034604" y="2009561"/>
              <a:ext cx="55829" cy="47294"/>
            </a:xfrm>
            <a:custGeom>
              <a:avLst/>
              <a:gdLst/>
              <a:ahLst/>
              <a:cxnLst/>
              <a:rect l="l" t="t" r="r" b="b"/>
              <a:pathLst>
                <a:path w="2126" h="1801" extrusionOk="0">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92"/>
            <p:cNvSpPr/>
            <p:nvPr/>
          </p:nvSpPr>
          <p:spPr>
            <a:xfrm>
              <a:off x="4133368" y="1970407"/>
              <a:ext cx="69642" cy="41753"/>
            </a:xfrm>
            <a:custGeom>
              <a:avLst/>
              <a:gdLst/>
              <a:ahLst/>
              <a:cxnLst/>
              <a:rect l="l" t="t" r="r" b="b"/>
              <a:pathLst>
                <a:path w="2652" h="1590" extrusionOk="0">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92"/>
            <p:cNvSpPr/>
            <p:nvPr/>
          </p:nvSpPr>
          <p:spPr>
            <a:xfrm>
              <a:off x="4245970" y="2009561"/>
              <a:ext cx="49526" cy="47294"/>
            </a:xfrm>
            <a:custGeom>
              <a:avLst/>
              <a:gdLst/>
              <a:ahLst/>
              <a:cxnLst/>
              <a:rect l="l" t="t" r="r" b="b"/>
              <a:pathLst>
                <a:path w="1886" h="1801" extrusionOk="0">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92"/>
            <p:cNvSpPr/>
            <p:nvPr/>
          </p:nvSpPr>
          <p:spPr>
            <a:xfrm>
              <a:off x="4034604" y="2009561"/>
              <a:ext cx="49789" cy="47294"/>
            </a:xfrm>
            <a:custGeom>
              <a:avLst/>
              <a:gdLst/>
              <a:ahLst/>
              <a:cxnLst/>
              <a:rect l="l" t="t" r="r" b="b"/>
              <a:pathLst>
                <a:path w="1896" h="1801" extrusionOk="0">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92"/>
            <p:cNvSpPr/>
            <p:nvPr/>
          </p:nvSpPr>
          <p:spPr>
            <a:xfrm>
              <a:off x="4133368" y="1970407"/>
              <a:ext cx="30435" cy="41990"/>
            </a:xfrm>
            <a:custGeom>
              <a:avLst/>
              <a:gdLst/>
              <a:ahLst/>
              <a:cxnLst/>
              <a:rect l="l" t="t" r="r" b="b"/>
              <a:pathLst>
                <a:path w="1159" h="1599" extrusionOk="0">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92"/>
            <p:cNvSpPr/>
            <p:nvPr/>
          </p:nvSpPr>
          <p:spPr>
            <a:xfrm>
              <a:off x="4049178" y="2070930"/>
              <a:ext cx="229224" cy="220426"/>
            </a:xfrm>
            <a:custGeom>
              <a:avLst/>
              <a:gdLst/>
              <a:ahLst/>
              <a:cxnLst/>
              <a:rect l="l" t="t" r="r" b="b"/>
              <a:pathLst>
                <a:path w="8729" h="8394" extrusionOk="0">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92"/>
            <p:cNvSpPr/>
            <p:nvPr/>
          </p:nvSpPr>
          <p:spPr>
            <a:xfrm>
              <a:off x="4153719" y="2166674"/>
              <a:ext cx="28676" cy="28939"/>
            </a:xfrm>
            <a:custGeom>
              <a:avLst/>
              <a:gdLst/>
              <a:ahLst/>
              <a:cxnLst/>
              <a:rect l="l" t="t" r="r" b="b"/>
              <a:pathLst>
                <a:path w="1092" h="1102" extrusionOk="0">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92"/>
            <p:cNvSpPr/>
            <p:nvPr/>
          </p:nvSpPr>
          <p:spPr>
            <a:xfrm>
              <a:off x="4153982" y="2166832"/>
              <a:ext cx="23398" cy="28833"/>
            </a:xfrm>
            <a:custGeom>
              <a:avLst/>
              <a:gdLst/>
              <a:ahLst/>
              <a:cxnLst/>
              <a:rect l="l" t="t" r="r" b="b"/>
              <a:pathLst>
                <a:path w="891" h="1098" extrusionOk="0">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2" name="Google Shape;10962;p92"/>
          <p:cNvGrpSpPr/>
          <p:nvPr/>
        </p:nvGrpSpPr>
        <p:grpSpPr>
          <a:xfrm>
            <a:off x="3544540" y="3380963"/>
            <a:ext cx="320188" cy="319269"/>
            <a:chOff x="3544540" y="3380963"/>
            <a:chExt cx="320188" cy="319269"/>
          </a:xfrm>
        </p:grpSpPr>
        <p:sp>
          <p:nvSpPr>
            <p:cNvPr id="10963" name="Google Shape;10963;p92"/>
            <p:cNvSpPr/>
            <p:nvPr/>
          </p:nvSpPr>
          <p:spPr>
            <a:xfrm>
              <a:off x="3636528" y="3558218"/>
              <a:ext cx="51023" cy="51049"/>
            </a:xfrm>
            <a:custGeom>
              <a:avLst/>
              <a:gdLst/>
              <a:ahLst/>
              <a:cxnLst/>
              <a:rect l="l" t="t" r="r" b="b"/>
              <a:pathLst>
                <a:path w="1943" h="1944" extrusionOk="0">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92"/>
            <p:cNvSpPr/>
            <p:nvPr/>
          </p:nvSpPr>
          <p:spPr>
            <a:xfrm>
              <a:off x="3636765" y="3558454"/>
              <a:ext cx="40992" cy="50813"/>
            </a:xfrm>
            <a:custGeom>
              <a:avLst/>
              <a:gdLst/>
              <a:ahLst/>
              <a:cxnLst/>
              <a:rect l="l" t="t" r="r" b="b"/>
              <a:pathLst>
                <a:path w="1561" h="1935" extrusionOk="0">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92"/>
            <p:cNvSpPr/>
            <p:nvPr/>
          </p:nvSpPr>
          <p:spPr>
            <a:xfrm>
              <a:off x="3632248" y="3380963"/>
              <a:ext cx="232480" cy="221897"/>
            </a:xfrm>
            <a:custGeom>
              <a:avLst/>
              <a:gdLst/>
              <a:ahLst/>
              <a:cxnLst/>
              <a:rect l="l" t="t" r="r" b="b"/>
              <a:pathLst>
                <a:path w="8853" h="8450" extrusionOk="0">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92"/>
            <p:cNvSpPr/>
            <p:nvPr/>
          </p:nvSpPr>
          <p:spPr>
            <a:xfrm>
              <a:off x="3627731" y="3381094"/>
              <a:ext cx="135738" cy="221792"/>
            </a:xfrm>
            <a:custGeom>
              <a:avLst/>
              <a:gdLst/>
              <a:ahLst/>
              <a:cxnLst/>
              <a:rect l="l" t="t" r="r" b="b"/>
              <a:pathLst>
                <a:path w="5169" h="8446" extrusionOk="0">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92"/>
            <p:cNvSpPr/>
            <p:nvPr/>
          </p:nvSpPr>
          <p:spPr>
            <a:xfrm>
              <a:off x="3664154" y="3402050"/>
              <a:ext cx="188258" cy="179723"/>
            </a:xfrm>
            <a:custGeom>
              <a:avLst/>
              <a:gdLst/>
              <a:ahLst/>
              <a:cxnLst/>
              <a:rect l="l" t="t" r="r" b="b"/>
              <a:pathLst>
                <a:path w="7169" h="6844" extrusionOk="0">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92"/>
            <p:cNvSpPr/>
            <p:nvPr/>
          </p:nvSpPr>
          <p:spPr>
            <a:xfrm>
              <a:off x="3656381" y="3402102"/>
              <a:ext cx="107088" cy="179540"/>
            </a:xfrm>
            <a:custGeom>
              <a:avLst/>
              <a:gdLst/>
              <a:ahLst/>
              <a:cxnLst/>
              <a:rect l="l" t="t" r="r" b="b"/>
              <a:pathLst>
                <a:path w="4078" h="6837" extrusionOk="0">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92"/>
            <p:cNvSpPr/>
            <p:nvPr/>
          </p:nvSpPr>
          <p:spPr>
            <a:xfrm>
              <a:off x="3729252" y="3437579"/>
              <a:ext cx="49290" cy="49027"/>
            </a:xfrm>
            <a:custGeom>
              <a:avLst/>
              <a:gdLst/>
              <a:ahLst/>
              <a:cxnLst/>
              <a:rect l="l" t="t" r="r" b="b"/>
              <a:pathLst>
                <a:path w="1877" h="1867" extrusionOk="0">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92"/>
            <p:cNvSpPr/>
            <p:nvPr/>
          </p:nvSpPr>
          <p:spPr>
            <a:xfrm>
              <a:off x="3729252" y="3437658"/>
              <a:ext cx="34217" cy="49132"/>
            </a:xfrm>
            <a:custGeom>
              <a:avLst/>
              <a:gdLst/>
              <a:ahLst/>
              <a:cxnLst/>
              <a:rect l="l" t="t" r="r" b="b"/>
              <a:pathLst>
                <a:path w="1303" h="1871" extrusionOk="0">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92"/>
            <p:cNvSpPr/>
            <p:nvPr/>
          </p:nvSpPr>
          <p:spPr>
            <a:xfrm>
              <a:off x="3713680" y="3486581"/>
              <a:ext cx="80434" cy="51548"/>
            </a:xfrm>
            <a:custGeom>
              <a:avLst/>
              <a:gdLst/>
              <a:ahLst/>
              <a:cxnLst/>
              <a:rect l="l" t="t" r="r" b="b"/>
              <a:pathLst>
                <a:path w="3063" h="1963" extrusionOk="0">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92"/>
            <p:cNvSpPr/>
            <p:nvPr/>
          </p:nvSpPr>
          <p:spPr>
            <a:xfrm>
              <a:off x="3713680" y="3486581"/>
              <a:ext cx="45745" cy="51548"/>
            </a:xfrm>
            <a:custGeom>
              <a:avLst/>
              <a:gdLst/>
              <a:ahLst/>
              <a:cxnLst/>
              <a:rect l="l" t="t" r="r" b="b"/>
              <a:pathLst>
                <a:path w="1742" h="1963" extrusionOk="0">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92"/>
            <p:cNvSpPr/>
            <p:nvPr/>
          </p:nvSpPr>
          <p:spPr>
            <a:xfrm>
              <a:off x="3728990" y="3507274"/>
              <a:ext cx="9847" cy="30856"/>
            </a:xfrm>
            <a:custGeom>
              <a:avLst/>
              <a:gdLst/>
              <a:ahLst/>
              <a:cxnLst/>
              <a:rect l="l" t="t" r="r" b="b"/>
              <a:pathLst>
                <a:path w="375" h="1175" extrusionOk="0">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92"/>
            <p:cNvSpPr/>
            <p:nvPr/>
          </p:nvSpPr>
          <p:spPr>
            <a:xfrm>
              <a:off x="3768958" y="3507274"/>
              <a:ext cx="9821" cy="30856"/>
            </a:xfrm>
            <a:custGeom>
              <a:avLst/>
              <a:gdLst/>
              <a:ahLst/>
              <a:cxnLst/>
              <a:rect l="l" t="t" r="r" b="b"/>
              <a:pathLst>
                <a:path w="374" h="1175" extrusionOk="0">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92"/>
            <p:cNvSpPr/>
            <p:nvPr/>
          </p:nvSpPr>
          <p:spPr>
            <a:xfrm>
              <a:off x="3544540" y="3586342"/>
              <a:ext cx="116384" cy="113890"/>
            </a:xfrm>
            <a:custGeom>
              <a:avLst/>
              <a:gdLst/>
              <a:ahLst/>
              <a:cxnLst/>
              <a:rect l="l" t="t" r="r" b="b"/>
              <a:pathLst>
                <a:path w="4432" h="4337" extrusionOk="0">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92"/>
            <p:cNvSpPr/>
            <p:nvPr/>
          </p:nvSpPr>
          <p:spPr>
            <a:xfrm>
              <a:off x="3544540" y="3586369"/>
              <a:ext cx="101810" cy="113863"/>
            </a:xfrm>
            <a:custGeom>
              <a:avLst/>
              <a:gdLst/>
              <a:ahLst/>
              <a:cxnLst/>
              <a:rect l="l" t="t" r="r" b="b"/>
              <a:pathLst>
                <a:path w="3877" h="4336" extrusionOk="0">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92"/>
            <p:cNvSpPr/>
            <p:nvPr/>
          </p:nvSpPr>
          <p:spPr>
            <a:xfrm>
              <a:off x="3618409" y="3586106"/>
              <a:ext cx="42515" cy="41491"/>
            </a:xfrm>
            <a:custGeom>
              <a:avLst/>
              <a:gdLst/>
              <a:ahLst/>
              <a:cxnLst/>
              <a:rect l="l" t="t" r="r" b="b"/>
              <a:pathLst>
                <a:path w="1619" h="1580" extrusionOk="0">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92"/>
            <p:cNvSpPr/>
            <p:nvPr/>
          </p:nvSpPr>
          <p:spPr>
            <a:xfrm>
              <a:off x="3618409" y="3586106"/>
              <a:ext cx="27941" cy="22899"/>
            </a:xfrm>
            <a:custGeom>
              <a:avLst/>
              <a:gdLst/>
              <a:ahLst/>
              <a:cxnLst/>
              <a:rect l="l" t="t" r="r" b="b"/>
              <a:pathLst>
                <a:path w="1064" h="872" extrusionOk="0">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9" name="Google Shape;10979;p92"/>
          <p:cNvGrpSpPr/>
          <p:nvPr/>
        </p:nvGrpSpPr>
        <p:grpSpPr>
          <a:xfrm>
            <a:off x="3944637" y="3354834"/>
            <a:ext cx="415696" cy="371605"/>
            <a:chOff x="3944637" y="3354834"/>
            <a:chExt cx="415696" cy="371605"/>
          </a:xfrm>
        </p:grpSpPr>
        <p:sp>
          <p:nvSpPr>
            <p:cNvPr id="10980" name="Google Shape;10980;p92"/>
            <p:cNvSpPr/>
            <p:nvPr/>
          </p:nvSpPr>
          <p:spPr>
            <a:xfrm>
              <a:off x="4069031" y="3391598"/>
              <a:ext cx="126941" cy="126941"/>
            </a:xfrm>
            <a:custGeom>
              <a:avLst/>
              <a:gdLst/>
              <a:ahLst/>
              <a:cxnLst/>
              <a:rect l="l" t="t" r="r" b="b"/>
              <a:pathLst>
                <a:path w="4834" h="4834" extrusionOk="0">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92"/>
            <p:cNvSpPr/>
            <p:nvPr/>
          </p:nvSpPr>
          <p:spPr>
            <a:xfrm>
              <a:off x="4068768" y="3391546"/>
              <a:ext cx="71926" cy="126731"/>
            </a:xfrm>
            <a:custGeom>
              <a:avLst/>
              <a:gdLst/>
              <a:ahLst/>
              <a:cxnLst/>
              <a:rect l="l" t="t" r="r" b="b"/>
              <a:pathLst>
                <a:path w="2739" h="4826" extrusionOk="0">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92"/>
            <p:cNvSpPr/>
            <p:nvPr/>
          </p:nvSpPr>
          <p:spPr>
            <a:xfrm>
              <a:off x="4089382" y="3411950"/>
              <a:ext cx="86238" cy="86238"/>
            </a:xfrm>
            <a:custGeom>
              <a:avLst/>
              <a:gdLst/>
              <a:ahLst/>
              <a:cxnLst/>
              <a:rect l="l" t="t" r="r" b="b"/>
              <a:pathLst>
                <a:path w="3284" h="3284" extrusionOk="0">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92"/>
            <p:cNvSpPr/>
            <p:nvPr/>
          </p:nvSpPr>
          <p:spPr>
            <a:xfrm>
              <a:off x="4088909" y="3411792"/>
              <a:ext cx="51785" cy="86212"/>
            </a:xfrm>
            <a:custGeom>
              <a:avLst/>
              <a:gdLst/>
              <a:ahLst/>
              <a:cxnLst/>
              <a:rect l="l" t="t" r="r" b="b"/>
              <a:pathLst>
                <a:path w="1972" h="3283" extrusionOk="0">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92"/>
            <p:cNvSpPr/>
            <p:nvPr/>
          </p:nvSpPr>
          <p:spPr>
            <a:xfrm>
              <a:off x="4114776" y="3426025"/>
              <a:ext cx="34453" cy="59085"/>
            </a:xfrm>
            <a:custGeom>
              <a:avLst/>
              <a:gdLst/>
              <a:ahLst/>
              <a:cxnLst/>
              <a:rect l="l" t="t" r="r" b="b"/>
              <a:pathLst>
                <a:path w="1312" h="2250" extrusionOk="0">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92"/>
            <p:cNvSpPr/>
            <p:nvPr/>
          </p:nvSpPr>
          <p:spPr>
            <a:xfrm>
              <a:off x="4167296" y="3354913"/>
              <a:ext cx="126941" cy="126678"/>
            </a:xfrm>
            <a:custGeom>
              <a:avLst/>
              <a:gdLst/>
              <a:ahLst/>
              <a:cxnLst/>
              <a:rect l="l" t="t" r="r" b="b"/>
              <a:pathLst>
                <a:path w="4834" h="4824" extrusionOk="0">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92"/>
            <p:cNvSpPr/>
            <p:nvPr/>
          </p:nvSpPr>
          <p:spPr>
            <a:xfrm>
              <a:off x="4167033" y="3354834"/>
              <a:ext cx="71926" cy="126757"/>
            </a:xfrm>
            <a:custGeom>
              <a:avLst/>
              <a:gdLst/>
              <a:ahLst/>
              <a:cxnLst/>
              <a:rect l="l" t="t" r="r" b="b"/>
              <a:pathLst>
                <a:path w="2739" h="4827" extrusionOk="0">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92"/>
            <p:cNvSpPr/>
            <p:nvPr/>
          </p:nvSpPr>
          <p:spPr>
            <a:xfrm>
              <a:off x="4187647" y="3375264"/>
              <a:ext cx="86238" cy="86212"/>
            </a:xfrm>
            <a:custGeom>
              <a:avLst/>
              <a:gdLst/>
              <a:ahLst/>
              <a:cxnLst/>
              <a:rect l="l" t="t" r="r" b="b"/>
              <a:pathLst>
                <a:path w="3284" h="3283" extrusionOk="0">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92"/>
            <p:cNvSpPr/>
            <p:nvPr/>
          </p:nvSpPr>
          <p:spPr>
            <a:xfrm>
              <a:off x="4187174" y="3375107"/>
              <a:ext cx="51785" cy="86212"/>
            </a:xfrm>
            <a:custGeom>
              <a:avLst/>
              <a:gdLst/>
              <a:ahLst/>
              <a:cxnLst/>
              <a:rect l="l" t="t" r="r" b="b"/>
              <a:pathLst>
                <a:path w="1972" h="3283" extrusionOk="0">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92"/>
            <p:cNvSpPr/>
            <p:nvPr/>
          </p:nvSpPr>
          <p:spPr>
            <a:xfrm>
              <a:off x="4213040" y="3389340"/>
              <a:ext cx="34453" cy="59085"/>
            </a:xfrm>
            <a:custGeom>
              <a:avLst/>
              <a:gdLst/>
              <a:ahLst/>
              <a:cxnLst/>
              <a:rect l="l" t="t" r="r" b="b"/>
              <a:pathLst>
                <a:path w="1312" h="2250" extrusionOk="0">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92"/>
            <p:cNvSpPr/>
            <p:nvPr/>
          </p:nvSpPr>
          <p:spPr>
            <a:xfrm>
              <a:off x="3944637" y="3566017"/>
              <a:ext cx="142513" cy="160422"/>
            </a:xfrm>
            <a:custGeom>
              <a:avLst/>
              <a:gdLst/>
              <a:ahLst/>
              <a:cxnLst/>
              <a:rect l="l" t="t" r="r" b="b"/>
              <a:pathLst>
                <a:path w="5427" h="6109" extrusionOk="0">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92"/>
            <p:cNvSpPr/>
            <p:nvPr/>
          </p:nvSpPr>
          <p:spPr>
            <a:xfrm>
              <a:off x="3983843" y="3674313"/>
              <a:ext cx="103307" cy="52126"/>
            </a:xfrm>
            <a:custGeom>
              <a:avLst/>
              <a:gdLst/>
              <a:ahLst/>
              <a:cxnLst/>
              <a:rect l="l" t="t" r="r" b="b"/>
              <a:pathLst>
                <a:path w="3934" h="1985" extrusionOk="0">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92"/>
            <p:cNvSpPr/>
            <p:nvPr/>
          </p:nvSpPr>
          <p:spPr>
            <a:xfrm>
              <a:off x="4082843" y="3493513"/>
              <a:ext cx="277489" cy="171294"/>
            </a:xfrm>
            <a:custGeom>
              <a:avLst/>
              <a:gdLst/>
              <a:ahLst/>
              <a:cxnLst/>
              <a:rect l="l" t="t" r="r" b="b"/>
              <a:pathLst>
                <a:path w="10567" h="6523" extrusionOk="0">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92"/>
            <p:cNvSpPr/>
            <p:nvPr/>
          </p:nvSpPr>
          <p:spPr>
            <a:xfrm>
              <a:off x="4082843" y="3558454"/>
              <a:ext cx="56328" cy="106353"/>
            </a:xfrm>
            <a:custGeom>
              <a:avLst/>
              <a:gdLst/>
              <a:ahLst/>
              <a:cxnLst/>
              <a:rect l="l" t="t" r="r" b="b"/>
              <a:pathLst>
                <a:path w="2145" h="4050" extrusionOk="0">
                  <a:moveTo>
                    <a:pt x="747" y="1"/>
                  </a:moveTo>
                  <a:lnTo>
                    <a:pt x="1" y="307"/>
                  </a:lnTo>
                  <a:lnTo>
                    <a:pt x="1398" y="4049"/>
                  </a:lnTo>
                  <a:lnTo>
                    <a:pt x="2145" y="3743"/>
                  </a:lnTo>
                  <a:lnTo>
                    <a:pt x="74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92"/>
            <p:cNvSpPr/>
            <p:nvPr/>
          </p:nvSpPr>
          <p:spPr>
            <a:xfrm>
              <a:off x="4155977" y="3543880"/>
              <a:ext cx="79962" cy="50944"/>
            </a:xfrm>
            <a:custGeom>
              <a:avLst/>
              <a:gdLst/>
              <a:ahLst/>
              <a:cxnLst/>
              <a:rect l="l" t="t" r="r" b="b"/>
              <a:pathLst>
                <a:path w="3045" h="1940" extrusionOk="0">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92"/>
            <p:cNvSpPr/>
            <p:nvPr/>
          </p:nvSpPr>
          <p:spPr>
            <a:xfrm>
              <a:off x="4038359" y="3553701"/>
              <a:ext cx="86500" cy="139756"/>
            </a:xfrm>
            <a:custGeom>
              <a:avLst/>
              <a:gdLst/>
              <a:ahLst/>
              <a:cxnLst/>
              <a:rect l="l" t="t" r="r" b="b"/>
              <a:pathLst>
                <a:path w="3294" h="5322" extrusionOk="0">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92"/>
            <p:cNvSpPr/>
            <p:nvPr/>
          </p:nvSpPr>
          <p:spPr>
            <a:xfrm>
              <a:off x="4078826" y="3658741"/>
              <a:ext cx="46034" cy="34716"/>
            </a:xfrm>
            <a:custGeom>
              <a:avLst/>
              <a:gdLst/>
              <a:ahLst/>
              <a:cxnLst/>
              <a:rect l="l" t="t" r="r" b="b"/>
              <a:pathLst>
                <a:path w="1753" h="1322" extrusionOk="0">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7" name="Google Shape;10997;p92"/>
          <p:cNvGrpSpPr/>
          <p:nvPr/>
        </p:nvGrpSpPr>
        <p:grpSpPr>
          <a:xfrm>
            <a:off x="1314619" y="3821527"/>
            <a:ext cx="346317" cy="332136"/>
            <a:chOff x="1314619" y="3821527"/>
            <a:chExt cx="346317" cy="332136"/>
          </a:xfrm>
        </p:grpSpPr>
        <p:sp>
          <p:nvSpPr>
            <p:cNvPr id="10998" name="Google Shape;10998;p92"/>
            <p:cNvSpPr/>
            <p:nvPr/>
          </p:nvSpPr>
          <p:spPr>
            <a:xfrm>
              <a:off x="1426198" y="4020893"/>
              <a:ext cx="9060" cy="19117"/>
            </a:xfrm>
            <a:custGeom>
              <a:avLst/>
              <a:gdLst/>
              <a:ahLst/>
              <a:cxnLst/>
              <a:rect l="l" t="t" r="r" b="b"/>
              <a:pathLst>
                <a:path w="345" h="728" extrusionOk="0">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92"/>
            <p:cNvSpPr/>
            <p:nvPr/>
          </p:nvSpPr>
          <p:spPr>
            <a:xfrm>
              <a:off x="1435231" y="3843218"/>
              <a:ext cx="225705" cy="237495"/>
            </a:xfrm>
            <a:custGeom>
              <a:avLst/>
              <a:gdLst/>
              <a:ahLst/>
              <a:cxnLst/>
              <a:rect l="l" t="t" r="r" b="b"/>
              <a:pathLst>
                <a:path w="8595" h="9044" extrusionOk="0">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92"/>
            <p:cNvSpPr/>
            <p:nvPr/>
          </p:nvSpPr>
          <p:spPr>
            <a:xfrm>
              <a:off x="1414381" y="3821527"/>
              <a:ext cx="238021" cy="230195"/>
            </a:xfrm>
            <a:custGeom>
              <a:avLst/>
              <a:gdLst/>
              <a:ahLst/>
              <a:cxnLst/>
              <a:rect l="l" t="t" r="r" b="b"/>
              <a:pathLst>
                <a:path w="9064" h="8766" extrusionOk="0">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92"/>
            <p:cNvSpPr/>
            <p:nvPr/>
          </p:nvSpPr>
          <p:spPr>
            <a:xfrm>
              <a:off x="1536280" y="3935180"/>
              <a:ext cx="22872" cy="55330"/>
            </a:xfrm>
            <a:custGeom>
              <a:avLst/>
              <a:gdLst/>
              <a:ahLst/>
              <a:cxnLst/>
              <a:rect l="l" t="t" r="r" b="b"/>
              <a:pathLst>
                <a:path w="871" h="2107" extrusionOk="0">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92"/>
            <p:cNvSpPr/>
            <p:nvPr/>
          </p:nvSpPr>
          <p:spPr>
            <a:xfrm>
              <a:off x="1343505" y="4079453"/>
              <a:ext cx="153831" cy="74211"/>
            </a:xfrm>
            <a:custGeom>
              <a:avLst/>
              <a:gdLst/>
              <a:ahLst/>
              <a:cxnLst/>
              <a:rect l="l" t="t" r="r" b="b"/>
              <a:pathLst>
                <a:path w="5858" h="2826" extrusionOk="0">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92"/>
            <p:cNvSpPr/>
            <p:nvPr/>
          </p:nvSpPr>
          <p:spPr>
            <a:xfrm>
              <a:off x="1459627" y="4036465"/>
              <a:ext cx="84216" cy="47005"/>
            </a:xfrm>
            <a:custGeom>
              <a:avLst/>
              <a:gdLst/>
              <a:ahLst/>
              <a:cxnLst/>
              <a:rect l="l" t="t" r="r" b="b"/>
              <a:pathLst>
                <a:path w="3207" h="1790" extrusionOk="0">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92"/>
            <p:cNvSpPr/>
            <p:nvPr/>
          </p:nvSpPr>
          <p:spPr>
            <a:xfrm>
              <a:off x="1314619" y="3913516"/>
              <a:ext cx="239019" cy="230195"/>
            </a:xfrm>
            <a:custGeom>
              <a:avLst/>
              <a:gdLst/>
              <a:ahLst/>
              <a:cxnLst/>
              <a:rect l="l" t="t" r="r" b="b"/>
              <a:pathLst>
                <a:path w="9102" h="8766" extrusionOk="0">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92"/>
            <p:cNvSpPr/>
            <p:nvPr/>
          </p:nvSpPr>
          <p:spPr>
            <a:xfrm>
              <a:off x="1450830" y="4059075"/>
              <a:ext cx="36948" cy="22400"/>
            </a:xfrm>
            <a:custGeom>
              <a:avLst/>
              <a:gdLst/>
              <a:ahLst/>
              <a:cxnLst/>
              <a:rect l="l" t="t" r="r" b="b"/>
              <a:pathLst>
                <a:path w="1407" h="853" extrusionOk="0">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6" name="Google Shape;11006;p92"/>
          <p:cNvGrpSpPr/>
          <p:nvPr/>
        </p:nvGrpSpPr>
        <p:grpSpPr>
          <a:xfrm>
            <a:off x="1751139" y="3790934"/>
            <a:ext cx="386258" cy="380507"/>
            <a:chOff x="1751139" y="3790934"/>
            <a:chExt cx="386258" cy="380507"/>
          </a:xfrm>
        </p:grpSpPr>
        <p:sp>
          <p:nvSpPr>
            <p:cNvPr id="11007" name="Google Shape;11007;p92"/>
            <p:cNvSpPr/>
            <p:nvPr/>
          </p:nvSpPr>
          <p:spPr>
            <a:xfrm>
              <a:off x="1751139" y="3913069"/>
              <a:ext cx="195059" cy="195296"/>
            </a:xfrm>
            <a:custGeom>
              <a:avLst/>
              <a:gdLst/>
              <a:ahLst/>
              <a:cxnLst/>
              <a:rect l="l" t="t" r="r" b="b"/>
              <a:pathLst>
                <a:path w="7428" h="7437" extrusionOk="0">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92"/>
            <p:cNvSpPr/>
            <p:nvPr/>
          </p:nvSpPr>
          <p:spPr>
            <a:xfrm>
              <a:off x="1837902" y="3913122"/>
              <a:ext cx="46979" cy="68591"/>
            </a:xfrm>
            <a:custGeom>
              <a:avLst/>
              <a:gdLst/>
              <a:ahLst/>
              <a:cxnLst/>
              <a:rect l="l" t="t" r="r" b="b"/>
              <a:pathLst>
                <a:path w="1789" h="2612" extrusionOk="0">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92"/>
            <p:cNvSpPr/>
            <p:nvPr/>
          </p:nvSpPr>
          <p:spPr>
            <a:xfrm>
              <a:off x="1752137" y="4011597"/>
              <a:ext cx="34217" cy="60319"/>
            </a:xfrm>
            <a:custGeom>
              <a:avLst/>
              <a:gdLst/>
              <a:ahLst/>
              <a:cxnLst/>
              <a:rect l="l" t="t" r="r" b="b"/>
              <a:pathLst>
                <a:path w="1303" h="2297" extrusionOk="0">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92"/>
            <p:cNvSpPr/>
            <p:nvPr/>
          </p:nvSpPr>
          <p:spPr>
            <a:xfrm>
              <a:off x="1813480" y="3981687"/>
              <a:ext cx="9821" cy="42751"/>
            </a:xfrm>
            <a:custGeom>
              <a:avLst/>
              <a:gdLst/>
              <a:ahLst/>
              <a:cxnLst/>
              <a:rect l="l" t="t" r="r" b="b"/>
              <a:pathLst>
                <a:path w="374" h="1628" extrusionOk="0">
                  <a:moveTo>
                    <a:pt x="0" y="0"/>
                  </a:moveTo>
                  <a:lnTo>
                    <a:pt x="0" y="1436"/>
                  </a:lnTo>
                  <a:lnTo>
                    <a:pt x="0" y="1541"/>
                  </a:lnTo>
                  <a:lnTo>
                    <a:pt x="0" y="1627"/>
                  </a:lnTo>
                  <a:lnTo>
                    <a:pt x="373" y="1627"/>
                  </a:lnTo>
                  <a:lnTo>
                    <a:pt x="37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92"/>
            <p:cNvSpPr/>
            <p:nvPr/>
          </p:nvSpPr>
          <p:spPr>
            <a:xfrm>
              <a:off x="1813480" y="4059075"/>
              <a:ext cx="9821" cy="48030"/>
            </a:xfrm>
            <a:custGeom>
              <a:avLst/>
              <a:gdLst/>
              <a:ahLst/>
              <a:cxnLst/>
              <a:rect l="l" t="t" r="r" b="b"/>
              <a:pathLst>
                <a:path w="374" h="1829" extrusionOk="0">
                  <a:moveTo>
                    <a:pt x="0" y="1"/>
                  </a:moveTo>
                  <a:lnTo>
                    <a:pt x="0" y="1197"/>
                  </a:lnTo>
                  <a:cubicBezTo>
                    <a:pt x="10" y="1599"/>
                    <a:pt x="192" y="1762"/>
                    <a:pt x="373" y="1829"/>
                  </a:cubicBezTo>
                  <a:lnTo>
                    <a:pt x="373"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92"/>
            <p:cNvSpPr/>
            <p:nvPr/>
          </p:nvSpPr>
          <p:spPr>
            <a:xfrm>
              <a:off x="1939870" y="3853748"/>
              <a:ext cx="197528" cy="191042"/>
            </a:xfrm>
            <a:custGeom>
              <a:avLst/>
              <a:gdLst/>
              <a:ahLst/>
              <a:cxnLst/>
              <a:rect l="l" t="t" r="r" b="b"/>
              <a:pathLst>
                <a:path w="7522" h="7275" extrusionOk="0">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92"/>
            <p:cNvSpPr/>
            <p:nvPr/>
          </p:nvSpPr>
          <p:spPr>
            <a:xfrm>
              <a:off x="1981098" y="3893217"/>
              <a:ext cx="29674" cy="49290"/>
            </a:xfrm>
            <a:custGeom>
              <a:avLst/>
              <a:gdLst/>
              <a:ahLst/>
              <a:cxnLst/>
              <a:rect l="l" t="t" r="r" b="b"/>
              <a:pathLst>
                <a:path w="1130" h="1877" extrusionOk="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92"/>
            <p:cNvSpPr/>
            <p:nvPr/>
          </p:nvSpPr>
          <p:spPr>
            <a:xfrm>
              <a:off x="1879052" y="3981687"/>
              <a:ext cx="188783" cy="189755"/>
            </a:xfrm>
            <a:custGeom>
              <a:avLst/>
              <a:gdLst/>
              <a:ahLst/>
              <a:cxnLst/>
              <a:rect l="l" t="t" r="r" b="b"/>
              <a:pathLst>
                <a:path w="7189" h="7226" extrusionOk="0">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92"/>
            <p:cNvSpPr/>
            <p:nvPr/>
          </p:nvSpPr>
          <p:spPr>
            <a:xfrm>
              <a:off x="1878815" y="4016875"/>
              <a:ext cx="33193" cy="56564"/>
            </a:xfrm>
            <a:custGeom>
              <a:avLst/>
              <a:gdLst/>
              <a:ahLst/>
              <a:cxnLst/>
              <a:rect l="l" t="t" r="r" b="b"/>
              <a:pathLst>
                <a:path w="1264" h="2154" extrusionOk="0">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92"/>
            <p:cNvSpPr/>
            <p:nvPr/>
          </p:nvSpPr>
          <p:spPr>
            <a:xfrm>
              <a:off x="1941130" y="3981687"/>
              <a:ext cx="8324" cy="48266"/>
            </a:xfrm>
            <a:custGeom>
              <a:avLst/>
              <a:gdLst/>
              <a:ahLst/>
              <a:cxnLst/>
              <a:rect l="l" t="t" r="r" b="b"/>
              <a:pathLst>
                <a:path w="317" h="1838" extrusionOk="0">
                  <a:moveTo>
                    <a:pt x="1" y="0"/>
                  </a:moveTo>
                  <a:lnTo>
                    <a:pt x="1" y="1838"/>
                  </a:lnTo>
                  <a:lnTo>
                    <a:pt x="317" y="1838"/>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92"/>
            <p:cNvSpPr/>
            <p:nvPr/>
          </p:nvSpPr>
          <p:spPr>
            <a:xfrm>
              <a:off x="1941130" y="4060598"/>
              <a:ext cx="8324" cy="47767"/>
            </a:xfrm>
            <a:custGeom>
              <a:avLst/>
              <a:gdLst/>
              <a:ahLst/>
              <a:cxnLst/>
              <a:rect l="l" t="t" r="r" b="b"/>
              <a:pathLst>
                <a:path w="317" h="1819" extrusionOk="0">
                  <a:moveTo>
                    <a:pt x="1" y="0"/>
                  </a:moveTo>
                  <a:lnTo>
                    <a:pt x="1" y="1819"/>
                  </a:lnTo>
                  <a:lnTo>
                    <a:pt x="317" y="1819"/>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92"/>
            <p:cNvSpPr/>
            <p:nvPr/>
          </p:nvSpPr>
          <p:spPr>
            <a:xfrm>
              <a:off x="1966261" y="4108339"/>
              <a:ext cx="44012" cy="62551"/>
            </a:xfrm>
            <a:custGeom>
              <a:avLst/>
              <a:gdLst/>
              <a:ahLst/>
              <a:cxnLst/>
              <a:rect l="l" t="t" r="r" b="b"/>
              <a:pathLst>
                <a:path w="1676" h="2382" extrusionOk="0">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92"/>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92"/>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92"/>
            <p:cNvSpPr/>
            <p:nvPr/>
          </p:nvSpPr>
          <p:spPr>
            <a:xfrm>
              <a:off x="1838349" y="3791249"/>
              <a:ext cx="44012" cy="62525"/>
            </a:xfrm>
            <a:custGeom>
              <a:avLst/>
              <a:gdLst/>
              <a:ahLst/>
              <a:cxnLst/>
              <a:rect l="l" t="t" r="r" b="b"/>
              <a:pathLst>
                <a:path w="1676" h="2381" extrusionOk="0">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92"/>
            <p:cNvSpPr/>
            <p:nvPr/>
          </p:nvSpPr>
          <p:spPr>
            <a:xfrm>
              <a:off x="1813480" y="3854772"/>
              <a:ext cx="9821" cy="126941"/>
            </a:xfrm>
            <a:custGeom>
              <a:avLst/>
              <a:gdLst/>
              <a:ahLst/>
              <a:cxnLst/>
              <a:rect l="l" t="t" r="r" b="b"/>
              <a:pathLst>
                <a:path w="374" h="4834" extrusionOk="0">
                  <a:moveTo>
                    <a:pt x="373" y="0"/>
                  </a:moveTo>
                  <a:cubicBezTo>
                    <a:pt x="201" y="67"/>
                    <a:pt x="29" y="211"/>
                    <a:pt x="0" y="546"/>
                  </a:cubicBezTo>
                  <a:lnTo>
                    <a:pt x="0" y="4833"/>
                  </a:lnTo>
                  <a:lnTo>
                    <a:pt x="373" y="4833"/>
                  </a:lnTo>
                  <a:lnTo>
                    <a:pt x="37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92"/>
            <p:cNvSpPr/>
            <p:nvPr/>
          </p:nvSpPr>
          <p:spPr>
            <a:xfrm>
              <a:off x="1940894" y="3853748"/>
              <a:ext cx="8823" cy="48791"/>
            </a:xfrm>
            <a:custGeom>
              <a:avLst/>
              <a:gdLst/>
              <a:ahLst/>
              <a:cxnLst/>
              <a:rect l="l" t="t" r="r" b="b"/>
              <a:pathLst>
                <a:path w="336" h="1858" extrusionOk="0">
                  <a:moveTo>
                    <a:pt x="0" y="1"/>
                  </a:moveTo>
                  <a:lnTo>
                    <a:pt x="0" y="1858"/>
                  </a:lnTo>
                  <a:lnTo>
                    <a:pt x="335" y="1858"/>
                  </a:lnTo>
                  <a:lnTo>
                    <a:pt x="335"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92"/>
            <p:cNvSpPr/>
            <p:nvPr/>
          </p:nvSpPr>
          <p:spPr>
            <a:xfrm>
              <a:off x="1940894" y="3933184"/>
              <a:ext cx="8823" cy="48528"/>
            </a:xfrm>
            <a:custGeom>
              <a:avLst/>
              <a:gdLst/>
              <a:ahLst/>
              <a:cxnLst/>
              <a:rect l="l" t="t" r="r" b="b"/>
              <a:pathLst>
                <a:path w="336" h="1848" extrusionOk="0">
                  <a:moveTo>
                    <a:pt x="0" y="0"/>
                  </a:moveTo>
                  <a:lnTo>
                    <a:pt x="0" y="1847"/>
                  </a:lnTo>
                  <a:lnTo>
                    <a:pt x="335" y="1847"/>
                  </a:lnTo>
                  <a:lnTo>
                    <a:pt x="33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5" name="Google Shape;11025;p92"/>
          <p:cNvGrpSpPr/>
          <p:nvPr/>
        </p:nvGrpSpPr>
        <p:grpSpPr>
          <a:xfrm>
            <a:off x="2189681" y="3821606"/>
            <a:ext cx="395607" cy="318928"/>
            <a:chOff x="2189681" y="3821606"/>
            <a:chExt cx="395607" cy="318928"/>
          </a:xfrm>
        </p:grpSpPr>
        <p:sp>
          <p:nvSpPr>
            <p:cNvPr id="11026" name="Google Shape;11026;p92"/>
            <p:cNvSpPr/>
            <p:nvPr/>
          </p:nvSpPr>
          <p:spPr>
            <a:xfrm>
              <a:off x="2189681" y="3846973"/>
              <a:ext cx="395607" cy="293561"/>
            </a:xfrm>
            <a:custGeom>
              <a:avLst/>
              <a:gdLst/>
              <a:ahLst/>
              <a:cxnLst/>
              <a:rect l="l" t="t" r="r" b="b"/>
              <a:pathLst>
                <a:path w="15065" h="11179" extrusionOk="0">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92"/>
            <p:cNvSpPr/>
            <p:nvPr/>
          </p:nvSpPr>
          <p:spPr>
            <a:xfrm>
              <a:off x="2189681" y="3846973"/>
              <a:ext cx="395607" cy="38235"/>
            </a:xfrm>
            <a:custGeom>
              <a:avLst/>
              <a:gdLst/>
              <a:ahLst/>
              <a:cxnLst/>
              <a:rect l="l" t="t" r="r" b="b"/>
              <a:pathLst>
                <a:path w="15065" h="1456" extrusionOk="0">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92"/>
            <p:cNvSpPr/>
            <p:nvPr/>
          </p:nvSpPr>
          <p:spPr>
            <a:xfrm>
              <a:off x="2215075" y="3847235"/>
              <a:ext cx="51286" cy="25393"/>
            </a:xfrm>
            <a:custGeom>
              <a:avLst/>
              <a:gdLst/>
              <a:ahLst/>
              <a:cxnLst/>
              <a:rect l="l" t="t" r="r" b="b"/>
              <a:pathLst>
                <a:path w="1953" h="967" extrusionOk="0">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92"/>
            <p:cNvSpPr/>
            <p:nvPr/>
          </p:nvSpPr>
          <p:spPr>
            <a:xfrm>
              <a:off x="2508609" y="3847235"/>
              <a:ext cx="51286" cy="25393"/>
            </a:xfrm>
            <a:custGeom>
              <a:avLst/>
              <a:gdLst/>
              <a:ahLst/>
              <a:cxnLst/>
              <a:rect l="l" t="t" r="r" b="b"/>
              <a:pathLst>
                <a:path w="1953" h="967" extrusionOk="0">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92"/>
            <p:cNvSpPr/>
            <p:nvPr/>
          </p:nvSpPr>
          <p:spPr>
            <a:xfrm>
              <a:off x="2228152"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92"/>
            <p:cNvSpPr/>
            <p:nvPr/>
          </p:nvSpPr>
          <p:spPr>
            <a:xfrm>
              <a:off x="2228152"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92"/>
            <p:cNvSpPr/>
            <p:nvPr/>
          </p:nvSpPr>
          <p:spPr>
            <a:xfrm>
              <a:off x="2521686"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92"/>
            <p:cNvSpPr/>
            <p:nvPr/>
          </p:nvSpPr>
          <p:spPr>
            <a:xfrm>
              <a:off x="2521686"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92"/>
            <p:cNvSpPr/>
            <p:nvPr/>
          </p:nvSpPr>
          <p:spPr>
            <a:xfrm>
              <a:off x="2189681" y="3885418"/>
              <a:ext cx="395607" cy="12605"/>
            </a:xfrm>
            <a:custGeom>
              <a:avLst/>
              <a:gdLst/>
              <a:ahLst/>
              <a:cxnLst/>
              <a:rect l="l" t="t" r="r" b="b"/>
              <a:pathLst>
                <a:path w="15065" h="480" extrusionOk="0">
                  <a:moveTo>
                    <a:pt x="1" y="1"/>
                  </a:moveTo>
                  <a:lnTo>
                    <a:pt x="1" y="479"/>
                  </a:lnTo>
                  <a:lnTo>
                    <a:pt x="15064" y="479"/>
                  </a:lnTo>
                  <a:lnTo>
                    <a:pt x="1506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92"/>
            <p:cNvSpPr/>
            <p:nvPr/>
          </p:nvSpPr>
          <p:spPr>
            <a:xfrm>
              <a:off x="2228152"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92"/>
            <p:cNvSpPr/>
            <p:nvPr/>
          </p:nvSpPr>
          <p:spPr>
            <a:xfrm>
              <a:off x="2228152"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92"/>
            <p:cNvSpPr/>
            <p:nvPr/>
          </p:nvSpPr>
          <p:spPr>
            <a:xfrm>
              <a:off x="2228152"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92"/>
            <p:cNvSpPr/>
            <p:nvPr/>
          </p:nvSpPr>
          <p:spPr>
            <a:xfrm>
              <a:off x="2317357" y="4025672"/>
              <a:ext cx="51049" cy="25656"/>
            </a:xfrm>
            <a:custGeom>
              <a:avLst/>
              <a:gdLst/>
              <a:ahLst/>
              <a:cxnLst/>
              <a:rect l="l" t="t" r="r" b="b"/>
              <a:pathLst>
                <a:path w="1944" h="977" extrusionOk="0">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92"/>
            <p:cNvSpPr/>
            <p:nvPr/>
          </p:nvSpPr>
          <p:spPr>
            <a:xfrm>
              <a:off x="2406825" y="4025672"/>
              <a:ext cx="50787" cy="25656"/>
            </a:xfrm>
            <a:custGeom>
              <a:avLst/>
              <a:gdLst/>
              <a:ahLst/>
              <a:cxnLst/>
              <a:rect l="l" t="t" r="r" b="b"/>
              <a:pathLst>
                <a:path w="1934" h="977" extrusionOk="0">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92"/>
            <p:cNvSpPr/>
            <p:nvPr/>
          </p:nvSpPr>
          <p:spPr>
            <a:xfrm>
              <a:off x="2317357" y="3974885"/>
              <a:ext cx="51049" cy="25420"/>
            </a:xfrm>
            <a:custGeom>
              <a:avLst/>
              <a:gdLst/>
              <a:ahLst/>
              <a:cxnLst/>
              <a:rect l="l" t="t" r="r" b="b"/>
              <a:pathLst>
                <a:path w="1944" h="968" extrusionOk="0">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92"/>
            <p:cNvSpPr/>
            <p:nvPr/>
          </p:nvSpPr>
          <p:spPr>
            <a:xfrm>
              <a:off x="2228152"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92"/>
            <p:cNvSpPr/>
            <p:nvPr/>
          </p:nvSpPr>
          <p:spPr>
            <a:xfrm>
              <a:off x="2317357" y="3923888"/>
              <a:ext cx="51049" cy="25157"/>
            </a:xfrm>
            <a:custGeom>
              <a:avLst/>
              <a:gdLst/>
              <a:ahLst/>
              <a:cxnLst/>
              <a:rect l="l" t="t" r="r" b="b"/>
              <a:pathLst>
                <a:path w="1944" h="958" extrusionOk="0">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92"/>
            <p:cNvSpPr/>
            <p:nvPr/>
          </p:nvSpPr>
          <p:spPr>
            <a:xfrm>
              <a:off x="2317357" y="4076932"/>
              <a:ext cx="51049" cy="25393"/>
            </a:xfrm>
            <a:custGeom>
              <a:avLst/>
              <a:gdLst/>
              <a:ahLst/>
              <a:cxnLst/>
              <a:rect l="l" t="t" r="r" b="b"/>
              <a:pathLst>
                <a:path w="1944" h="967" extrusionOk="0">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92"/>
            <p:cNvSpPr/>
            <p:nvPr/>
          </p:nvSpPr>
          <p:spPr>
            <a:xfrm>
              <a:off x="2496057"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92"/>
            <p:cNvSpPr/>
            <p:nvPr/>
          </p:nvSpPr>
          <p:spPr>
            <a:xfrm>
              <a:off x="2496057"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92"/>
            <p:cNvSpPr/>
            <p:nvPr/>
          </p:nvSpPr>
          <p:spPr>
            <a:xfrm>
              <a:off x="2496057"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92"/>
            <p:cNvSpPr/>
            <p:nvPr/>
          </p:nvSpPr>
          <p:spPr>
            <a:xfrm>
              <a:off x="2406825" y="3974885"/>
              <a:ext cx="50787" cy="25420"/>
            </a:xfrm>
            <a:custGeom>
              <a:avLst/>
              <a:gdLst/>
              <a:ahLst/>
              <a:cxnLst/>
              <a:rect l="l" t="t" r="r" b="b"/>
              <a:pathLst>
                <a:path w="1934" h="968" extrusionOk="0">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92"/>
            <p:cNvSpPr/>
            <p:nvPr/>
          </p:nvSpPr>
          <p:spPr>
            <a:xfrm>
              <a:off x="2406825" y="3923888"/>
              <a:ext cx="50787" cy="25157"/>
            </a:xfrm>
            <a:custGeom>
              <a:avLst/>
              <a:gdLst/>
              <a:ahLst/>
              <a:cxnLst/>
              <a:rect l="l" t="t" r="r" b="b"/>
              <a:pathLst>
                <a:path w="1934" h="958" extrusionOk="0">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92"/>
            <p:cNvSpPr/>
            <p:nvPr/>
          </p:nvSpPr>
          <p:spPr>
            <a:xfrm>
              <a:off x="2496057"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92"/>
            <p:cNvSpPr/>
            <p:nvPr/>
          </p:nvSpPr>
          <p:spPr>
            <a:xfrm>
              <a:off x="2406825" y="4076932"/>
              <a:ext cx="50787" cy="25393"/>
            </a:xfrm>
            <a:custGeom>
              <a:avLst/>
              <a:gdLst/>
              <a:ahLst/>
              <a:cxnLst/>
              <a:rect l="l" t="t" r="r" b="b"/>
              <a:pathLst>
                <a:path w="1934" h="967" extrusionOk="0">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92"/>
            <p:cNvSpPr/>
            <p:nvPr/>
          </p:nvSpPr>
          <p:spPr>
            <a:xfrm>
              <a:off x="2493168" y="3968137"/>
              <a:ext cx="56538" cy="38445"/>
            </a:xfrm>
            <a:custGeom>
              <a:avLst/>
              <a:gdLst/>
              <a:ahLst/>
              <a:cxnLst/>
              <a:rect l="l" t="t" r="r" b="b"/>
              <a:pathLst>
                <a:path w="2153" h="1464" extrusionOk="0">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92"/>
            <p:cNvSpPr/>
            <p:nvPr/>
          </p:nvSpPr>
          <p:spPr>
            <a:xfrm>
              <a:off x="2314495" y="3968137"/>
              <a:ext cx="56590" cy="38445"/>
            </a:xfrm>
            <a:custGeom>
              <a:avLst/>
              <a:gdLst/>
              <a:ahLst/>
              <a:cxnLst/>
              <a:rect l="l" t="t" r="r" b="b"/>
              <a:pathLst>
                <a:path w="2155" h="1464" extrusionOk="0">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92"/>
            <p:cNvSpPr/>
            <p:nvPr/>
          </p:nvSpPr>
          <p:spPr>
            <a:xfrm>
              <a:off x="2403963" y="4019160"/>
              <a:ext cx="56538" cy="38445"/>
            </a:xfrm>
            <a:custGeom>
              <a:avLst/>
              <a:gdLst/>
              <a:ahLst/>
              <a:cxnLst/>
              <a:rect l="l" t="t" r="r" b="b"/>
              <a:pathLst>
                <a:path w="2153" h="1464" extrusionOk="0">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92"/>
            <p:cNvSpPr/>
            <p:nvPr/>
          </p:nvSpPr>
          <p:spPr>
            <a:xfrm>
              <a:off x="2225263" y="4070157"/>
              <a:ext cx="56538" cy="38471"/>
            </a:xfrm>
            <a:custGeom>
              <a:avLst/>
              <a:gdLst/>
              <a:ahLst/>
              <a:cxnLst/>
              <a:rect l="l" t="t" r="r" b="b"/>
              <a:pathLst>
                <a:path w="2153" h="1465" extrusionOk="0">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92"/>
            <p:cNvSpPr/>
            <p:nvPr/>
          </p:nvSpPr>
          <p:spPr>
            <a:xfrm>
              <a:off x="2403963" y="3917113"/>
              <a:ext cx="56538" cy="38445"/>
            </a:xfrm>
            <a:custGeom>
              <a:avLst/>
              <a:gdLst/>
              <a:ahLst/>
              <a:cxnLst/>
              <a:rect l="l" t="t" r="r" b="b"/>
              <a:pathLst>
                <a:path w="2153" h="1464" extrusionOk="0">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56" name="Google Shape;11056;p92"/>
          <p:cNvSpPr/>
          <p:nvPr/>
        </p:nvSpPr>
        <p:spPr>
          <a:xfrm>
            <a:off x="1288464" y="2040049"/>
            <a:ext cx="62341" cy="140885"/>
          </a:xfrm>
          <a:custGeom>
            <a:avLst/>
            <a:gdLst/>
            <a:ahLst/>
            <a:cxnLst/>
            <a:rect l="l" t="t" r="r" b="b"/>
            <a:pathLst>
              <a:path w="2374" h="5365" extrusionOk="0">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57" name="Google Shape;11057;p92"/>
          <p:cNvGrpSpPr/>
          <p:nvPr/>
        </p:nvGrpSpPr>
        <p:grpSpPr>
          <a:xfrm>
            <a:off x="1277409" y="1961347"/>
            <a:ext cx="420475" cy="383055"/>
            <a:chOff x="1277409" y="1961347"/>
            <a:chExt cx="420475" cy="383055"/>
          </a:xfrm>
        </p:grpSpPr>
        <p:sp>
          <p:nvSpPr>
            <p:cNvPr id="11058" name="Google Shape;11058;p92"/>
            <p:cNvSpPr/>
            <p:nvPr/>
          </p:nvSpPr>
          <p:spPr>
            <a:xfrm>
              <a:off x="1293244" y="2187288"/>
              <a:ext cx="108848" cy="47531"/>
            </a:xfrm>
            <a:custGeom>
              <a:avLst/>
              <a:gdLst/>
              <a:ahLst/>
              <a:cxnLst/>
              <a:rect l="l" t="t" r="r" b="b"/>
              <a:pathLst>
                <a:path w="4145" h="1810" extrusionOk="0">
                  <a:moveTo>
                    <a:pt x="1" y="1"/>
                  </a:moveTo>
                  <a:cubicBezTo>
                    <a:pt x="144" y="1034"/>
                    <a:pt x="1025" y="1809"/>
                    <a:pt x="2077" y="1809"/>
                  </a:cubicBezTo>
                  <a:cubicBezTo>
                    <a:pt x="3120" y="1809"/>
                    <a:pt x="4011" y="1034"/>
                    <a:pt x="414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92"/>
            <p:cNvSpPr/>
            <p:nvPr/>
          </p:nvSpPr>
          <p:spPr>
            <a:xfrm>
              <a:off x="1349650" y="2040049"/>
              <a:ext cx="63129" cy="140832"/>
            </a:xfrm>
            <a:custGeom>
              <a:avLst/>
              <a:gdLst/>
              <a:ahLst/>
              <a:cxnLst/>
              <a:rect l="l" t="t" r="r" b="b"/>
              <a:pathLst>
                <a:path w="2404" h="5363" extrusionOk="0">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92"/>
            <p:cNvSpPr/>
            <p:nvPr/>
          </p:nvSpPr>
          <p:spPr>
            <a:xfrm>
              <a:off x="1562907" y="2041493"/>
              <a:ext cx="62499" cy="139441"/>
            </a:xfrm>
            <a:custGeom>
              <a:avLst/>
              <a:gdLst/>
              <a:ahLst/>
              <a:cxnLst/>
              <a:rect l="l" t="t" r="r" b="b"/>
              <a:pathLst>
                <a:path w="2380" h="5310" extrusionOk="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92"/>
            <p:cNvSpPr/>
            <p:nvPr/>
          </p:nvSpPr>
          <p:spPr>
            <a:xfrm>
              <a:off x="1624330" y="2041493"/>
              <a:ext cx="62919" cy="139309"/>
            </a:xfrm>
            <a:custGeom>
              <a:avLst/>
              <a:gdLst/>
              <a:ahLst/>
              <a:cxnLst/>
              <a:rect l="l" t="t" r="r" b="b"/>
              <a:pathLst>
                <a:path w="2396" h="5305" extrusionOk="0">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92"/>
            <p:cNvSpPr/>
            <p:nvPr/>
          </p:nvSpPr>
          <p:spPr>
            <a:xfrm>
              <a:off x="1351725" y="2013106"/>
              <a:ext cx="129357" cy="40257"/>
            </a:xfrm>
            <a:custGeom>
              <a:avLst/>
              <a:gdLst/>
              <a:ahLst/>
              <a:cxnLst/>
              <a:rect l="l" t="t" r="r" b="b"/>
              <a:pathLst>
                <a:path w="4926" h="1533" extrusionOk="0">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92"/>
            <p:cNvSpPr/>
            <p:nvPr/>
          </p:nvSpPr>
          <p:spPr>
            <a:xfrm>
              <a:off x="1491191" y="2012344"/>
              <a:ext cx="133900" cy="41281"/>
            </a:xfrm>
            <a:custGeom>
              <a:avLst/>
              <a:gdLst/>
              <a:ahLst/>
              <a:cxnLst/>
              <a:rect l="l" t="t" r="r" b="b"/>
              <a:pathLst>
                <a:path w="5099" h="1572" extrusionOk="0">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92"/>
            <p:cNvSpPr/>
            <p:nvPr/>
          </p:nvSpPr>
          <p:spPr>
            <a:xfrm>
              <a:off x="1474700" y="1961347"/>
              <a:ext cx="25157" cy="32195"/>
            </a:xfrm>
            <a:custGeom>
              <a:avLst/>
              <a:gdLst/>
              <a:ahLst/>
              <a:cxnLst/>
              <a:rect l="l" t="t" r="r" b="b"/>
              <a:pathLst>
                <a:path w="958" h="1226" extrusionOk="0">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92"/>
            <p:cNvSpPr/>
            <p:nvPr/>
          </p:nvSpPr>
          <p:spPr>
            <a:xfrm>
              <a:off x="1474700" y="2036503"/>
              <a:ext cx="24894" cy="259633"/>
            </a:xfrm>
            <a:custGeom>
              <a:avLst/>
              <a:gdLst/>
              <a:ahLst/>
              <a:cxnLst/>
              <a:rect l="l" t="t" r="r" b="b"/>
              <a:pathLst>
                <a:path w="948" h="9887" extrusionOk="0">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92"/>
            <p:cNvSpPr/>
            <p:nvPr/>
          </p:nvSpPr>
          <p:spPr>
            <a:xfrm>
              <a:off x="1474700" y="1961347"/>
              <a:ext cx="20877" cy="32195"/>
            </a:xfrm>
            <a:custGeom>
              <a:avLst/>
              <a:gdLst/>
              <a:ahLst/>
              <a:cxnLst/>
              <a:rect l="l" t="t" r="r" b="b"/>
              <a:pathLst>
                <a:path w="795" h="1226" extrusionOk="0">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92"/>
            <p:cNvSpPr/>
            <p:nvPr/>
          </p:nvSpPr>
          <p:spPr>
            <a:xfrm>
              <a:off x="1474700" y="2036503"/>
              <a:ext cx="16596" cy="259633"/>
            </a:xfrm>
            <a:custGeom>
              <a:avLst/>
              <a:gdLst/>
              <a:ahLst/>
              <a:cxnLst/>
              <a:rect l="l" t="t" r="r" b="b"/>
              <a:pathLst>
                <a:path w="632" h="9887" extrusionOk="0">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92"/>
            <p:cNvSpPr/>
            <p:nvPr/>
          </p:nvSpPr>
          <p:spPr>
            <a:xfrm>
              <a:off x="1551852" y="2161921"/>
              <a:ext cx="145796" cy="25393"/>
            </a:xfrm>
            <a:custGeom>
              <a:avLst/>
              <a:gdLst/>
              <a:ahLst/>
              <a:cxnLst/>
              <a:rect l="l" t="t" r="r" b="b"/>
              <a:pathLst>
                <a:path w="5552" h="967" extrusionOk="0">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92"/>
            <p:cNvSpPr/>
            <p:nvPr/>
          </p:nvSpPr>
          <p:spPr>
            <a:xfrm>
              <a:off x="1551852" y="2166175"/>
              <a:ext cx="146032" cy="21139"/>
            </a:xfrm>
            <a:custGeom>
              <a:avLst/>
              <a:gdLst/>
              <a:ahLst/>
              <a:cxnLst/>
              <a:rect l="l" t="t" r="r" b="b"/>
              <a:pathLst>
                <a:path w="5561" h="805" extrusionOk="0">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92"/>
            <p:cNvSpPr/>
            <p:nvPr/>
          </p:nvSpPr>
          <p:spPr>
            <a:xfrm>
              <a:off x="1572965" y="2187288"/>
              <a:ext cx="108848" cy="47531"/>
            </a:xfrm>
            <a:custGeom>
              <a:avLst/>
              <a:gdLst/>
              <a:ahLst/>
              <a:cxnLst/>
              <a:rect l="l" t="t" r="r" b="b"/>
              <a:pathLst>
                <a:path w="4145" h="1810" extrusionOk="0">
                  <a:moveTo>
                    <a:pt x="0" y="1"/>
                  </a:moveTo>
                  <a:cubicBezTo>
                    <a:pt x="144" y="1034"/>
                    <a:pt x="1024" y="1809"/>
                    <a:pt x="2077" y="1809"/>
                  </a:cubicBezTo>
                  <a:cubicBezTo>
                    <a:pt x="3120" y="1809"/>
                    <a:pt x="4010" y="1034"/>
                    <a:pt x="4144"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92"/>
            <p:cNvSpPr/>
            <p:nvPr/>
          </p:nvSpPr>
          <p:spPr>
            <a:xfrm>
              <a:off x="1293244" y="2187288"/>
              <a:ext cx="67121" cy="47531"/>
            </a:xfrm>
            <a:custGeom>
              <a:avLst/>
              <a:gdLst/>
              <a:ahLst/>
              <a:cxnLst/>
              <a:rect l="l" t="t" r="r" b="b"/>
              <a:pathLst>
                <a:path w="2556" h="1810" extrusionOk="0">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92"/>
            <p:cNvSpPr/>
            <p:nvPr/>
          </p:nvSpPr>
          <p:spPr>
            <a:xfrm>
              <a:off x="1572965" y="2187288"/>
              <a:ext cx="67121" cy="47531"/>
            </a:xfrm>
            <a:custGeom>
              <a:avLst/>
              <a:gdLst/>
              <a:ahLst/>
              <a:cxnLst/>
              <a:rect l="l" t="t" r="r" b="b"/>
              <a:pathLst>
                <a:path w="2556" h="1810" extrusionOk="0">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92"/>
            <p:cNvSpPr/>
            <p:nvPr/>
          </p:nvSpPr>
          <p:spPr>
            <a:xfrm>
              <a:off x="1333211" y="2029466"/>
              <a:ext cx="34191" cy="33954"/>
            </a:xfrm>
            <a:custGeom>
              <a:avLst/>
              <a:gdLst/>
              <a:ahLst/>
              <a:cxnLst/>
              <a:rect l="l" t="t" r="r" b="b"/>
              <a:pathLst>
                <a:path w="1302" h="1293" extrusionOk="0">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92"/>
            <p:cNvSpPr/>
            <p:nvPr/>
          </p:nvSpPr>
          <p:spPr>
            <a:xfrm>
              <a:off x="1607891" y="2029466"/>
              <a:ext cx="33954" cy="33954"/>
            </a:xfrm>
            <a:custGeom>
              <a:avLst/>
              <a:gdLst/>
              <a:ahLst/>
              <a:cxnLst/>
              <a:rect l="l" t="t" r="r" b="b"/>
              <a:pathLst>
                <a:path w="1293" h="1293" extrusionOk="0">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92"/>
            <p:cNvSpPr/>
            <p:nvPr/>
          </p:nvSpPr>
          <p:spPr>
            <a:xfrm>
              <a:off x="1428456" y="2293589"/>
              <a:ext cx="117382" cy="27941"/>
            </a:xfrm>
            <a:custGeom>
              <a:avLst/>
              <a:gdLst/>
              <a:ahLst/>
              <a:cxnLst/>
              <a:rect l="l" t="t" r="r" b="b"/>
              <a:pathLst>
                <a:path w="4470" h="1064" extrusionOk="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92"/>
            <p:cNvSpPr/>
            <p:nvPr/>
          </p:nvSpPr>
          <p:spPr>
            <a:xfrm>
              <a:off x="1428456" y="2302150"/>
              <a:ext cx="117382" cy="19380"/>
            </a:xfrm>
            <a:custGeom>
              <a:avLst/>
              <a:gdLst/>
              <a:ahLst/>
              <a:cxnLst/>
              <a:rect l="l" t="t" r="r" b="b"/>
              <a:pathLst>
                <a:path w="4470" h="738" extrusionOk="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92"/>
            <p:cNvSpPr/>
            <p:nvPr/>
          </p:nvSpPr>
          <p:spPr>
            <a:xfrm>
              <a:off x="1414381" y="2318982"/>
              <a:ext cx="146032" cy="25420"/>
            </a:xfrm>
            <a:custGeom>
              <a:avLst/>
              <a:gdLst/>
              <a:ahLst/>
              <a:cxnLst/>
              <a:rect l="l" t="t" r="r" b="b"/>
              <a:pathLst>
                <a:path w="5561" h="968" extrusionOk="0">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92"/>
            <p:cNvSpPr/>
            <p:nvPr/>
          </p:nvSpPr>
          <p:spPr>
            <a:xfrm>
              <a:off x="1414381" y="2323263"/>
              <a:ext cx="146032" cy="21139"/>
            </a:xfrm>
            <a:custGeom>
              <a:avLst/>
              <a:gdLst/>
              <a:ahLst/>
              <a:cxnLst/>
              <a:rect l="l" t="t" r="r" b="b"/>
              <a:pathLst>
                <a:path w="5561" h="805" extrusionOk="0">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92"/>
            <p:cNvSpPr/>
            <p:nvPr/>
          </p:nvSpPr>
          <p:spPr>
            <a:xfrm>
              <a:off x="1462384" y="1990260"/>
              <a:ext cx="49526" cy="49526"/>
            </a:xfrm>
            <a:custGeom>
              <a:avLst/>
              <a:gdLst/>
              <a:ahLst/>
              <a:cxnLst/>
              <a:rect l="l" t="t" r="r" b="b"/>
              <a:pathLst>
                <a:path w="1886" h="1886" extrusionOk="0">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92"/>
            <p:cNvSpPr/>
            <p:nvPr/>
          </p:nvSpPr>
          <p:spPr>
            <a:xfrm>
              <a:off x="1333211" y="2029571"/>
              <a:ext cx="29674" cy="33980"/>
            </a:xfrm>
            <a:custGeom>
              <a:avLst/>
              <a:gdLst/>
              <a:ahLst/>
              <a:cxnLst/>
              <a:rect l="l" t="t" r="r" b="b"/>
              <a:pathLst>
                <a:path w="1130" h="1294" extrusionOk="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92"/>
            <p:cNvSpPr/>
            <p:nvPr/>
          </p:nvSpPr>
          <p:spPr>
            <a:xfrm>
              <a:off x="1607891" y="2029571"/>
              <a:ext cx="29674" cy="33980"/>
            </a:xfrm>
            <a:custGeom>
              <a:avLst/>
              <a:gdLst/>
              <a:ahLst/>
              <a:cxnLst/>
              <a:rect l="l" t="t" r="r" b="b"/>
              <a:pathLst>
                <a:path w="1130" h="1294" extrusionOk="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92"/>
            <p:cNvSpPr/>
            <p:nvPr/>
          </p:nvSpPr>
          <p:spPr>
            <a:xfrm>
              <a:off x="1462384" y="1990286"/>
              <a:ext cx="37473" cy="49763"/>
            </a:xfrm>
            <a:custGeom>
              <a:avLst/>
              <a:gdLst/>
              <a:ahLst/>
              <a:cxnLst/>
              <a:rect l="l" t="t" r="r" b="b"/>
              <a:pathLst>
                <a:path w="1427" h="1895" extrusionOk="0">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92"/>
            <p:cNvSpPr/>
            <p:nvPr/>
          </p:nvSpPr>
          <p:spPr>
            <a:xfrm>
              <a:off x="1277409" y="2161921"/>
              <a:ext cx="145796" cy="25393"/>
            </a:xfrm>
            <a:custGeom>
              <a:avLst/>
              <a:gdLst/>
              <a:ahLst/>
              <a:cxnLst/>
              <a:rect l="l" t="t" r="r" b="b"/>
              <a:pathLst>
                <a:path w="5552" h="967" extrusionOk="0">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92"/>
            <p:cNvSpPr/>
            <p:nvPr/>
          </p:nvSpPr>
          <p:spPr>
            <a:xfrm>
              <a:off x="1277409" y="2166175"/>
              <a:ext cx="145796" cy="21139"/>
            </a:xfrm>
            <a:custGeom>
              <a:avLst/>
              <a:gdLst/>
              <a:ahLst/>
              <a:cxnLst/>
              <a:rect l="l" t="t" r="r" b="b"/>
              <a:pathLst>
                <a:path w="5552" h="805" extrusionOk="0">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5" name="Google Shape;11085;p92"/>
          <p:cNvGrpSpPr/>
          <p:nvPr/>
        </p:nvGrpSpPr>
        <p:grpSpPr>
          <a:xfrm>
            <a:off x="2215075" y="2432819"/>
            <a:ext cx="380008" cy="351648"/>
            <a:chOff x="2215075" y="2432819"/>
            <a:chExt cx="380008" cy="351648"/>
          </a:xfrm>
        </p:grpSpPr>
        <p:sp>
          <p:nvSpPr>
            <p:cNvPr id="11086" name="Google Shape;11086;p92"/>
            <p:cNvSpPr/>
            <p:nvPr/>
          </p:nvSpPr>
          <p:spPr>
            <a:xfrm>
              <a:off x="2339311" y="2615536"/>
              <a:ext cx="124499" cy="104725"/>
            </a:xfrm>
            <a:custGeom>
              <a:avLst/>
              <a:gdLst/>
              <a:ahLst/>
              <a:cxnLst/>
              <a:rect l="l" t="t" r="r" b="b"/>
              <a:pathLst>
                <a:path w="4741" h="3988" extrusionOk="0">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92"/>
            <p:cNvSpPr/>
            <p:nvPr/>
          </p:nvSpPr>
          <p:spPr>
            <a:xfrm>
              <a:off x="2472659" y="2719841"/>
              <a:ext cx="122424" cy="64626"/>
            </a:xfrm>
            <a:custGeom>
              <a:avLst/>
              <a:gdLst/>
              <a:ahLst/>
              <a:cxnLst/>
              <a:rect l="l" t="t" r="r" b="b"/>
              <a:pathLst>
                <a:path w="4662" h="2461" extrusionOk="0">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92"/>
            <p:cNvSpPr/>
            <p:nvPr/>
          </p:nvSpPr>
          <p:spPr>
            <a:xfrm>
              <a:off x="2471162" y="2720078"/>
              <a:ext cx="50052" cy="64390"/>
            </a:xfrm>
            <a:custGeom>
              <a:avLst/>
              <a:gdLst/>
              <a:ahLst/>
              <a:cxnLst/>
              <a:rect l="l" t="t" r="r" b="b"/>
              <a:pathLst>
                <a:path w="1906" h="2452" extrusionOk="0">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92"/>
            <p:cNvSpPr/>
            <p:nvPr/>
          </p:nvSpPr>
          <p:spPr>
            <a:xfrm>
              <a:off x="2494035" y="2618294"/>
              <a:ext cx="77178" cy="54805"/>
            </a:xfrm>
            <a:custGeom>
              <a:avLst/>
              <a:gdLst/>
              <a:ahLst/>
              <a:cxnLst/>
              <a:rect l="l" t="t" r="r" b="b"/>
              <a:pathLst>
                <a:path w="2939" h="2087" extrusionOk="0">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92"/>
            <p:cNvSpPr/>
            <p:nvPr/>
          </p:nvSpPr>
          <p:spPr>
            <a:xfrm>
              <a:off x="2494035" y="2618294"/>
              <a:ext cx="41990" cy="54805"/>
            </a:xfrm>
            <a:custGeom>
              <a:avLst/>
              <a:gdLst/>
              <a:ahLst/>
              <a:cxnLst/>
              <a:rect l="l" t="t" r="r" b="b"/>
              <a:pathLst>
                <a:path w="1599" h="2087" extrusionOk="0">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92"/>
            <p:cNvSpPr/>
            <p:nvPr/>
          </p:nvSpPr>
          <p:spPr>
            <a:xfrm>
              <a:off x="2560893" y="2667321"/>
              <a:ext cx="16859" cy="22794"/>
            </a:xfrm>
            <a:custGeom>
              <a:avLst/>
              <a:gdLst/>
              <a:ahLst/>
              <a:cxnLst/>
              <a:rect l="l" t="t" r="r" b="b"/>
              <a:pathLst>
                <a:path w="642" h="868" extrusionOk="0">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92"/>
            <p:cNvSpPr/>
            <p:nvPr/>
          </p:nvSpPr>
          <p:spPr>
            <a:xfrm>
              <a:off x="2487758" y="2667295"/>
              <a:ext cx="17095" cy="22899"/>
            </a:xfrm>
            <a:custGeom>
              <a:avLst/>
              <a:gdLst/>
              <a:ahLst/>
              <a:cxnLst/>
              <a:rect l="l" t="t" r="r" b="b"/>
              <a:pathLst>
                <a:path w="651" h="872" extrusionOk="0">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92"/>
            <p:cNvSpPr/>
            <p:nvPr/>
          </p:nvSpPr>
          <p:spPr>
            <a:xfrm>
              <a:off x="2518666" y="2707184"/>
              <a:ext cx="28413" cy="32536"/>
            </a:xfrm>
            <a:custGeom>
              <a:avLst/>
              <a:gdLst/>
              <a:ahLst/>
              <a:cxnLst/>
              <a:rect l="l" t="t" r="r" b="b"/>
              <a:pathLst>
                <a:path w="1082" h="1239" extrusionOk="0">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92"/>
            <p:cNvSpPr/>
            <p:nvPr/>
          </p:nvSpPr>
          <p:spPr>
            <a:xfrm>
              <a:off x="2518404"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92"/>
            <p:cNvSpPr/>
            <p:nvPr/>
          </p:nvSpPr>
          <p:spPr>
            <a:xfrm>
              <a:off x="2502333" y="2650357"/>
              <a:ext cx="60844" cy="65230"/>
            </a:xfrm>
            <a:custGeom>
              <a:avLst/>
              <a:gdLst/>
              <a:ahLst/>
              <a:cxnLst/>
              <a:rect l="l" t="t" r="r" b="b"/>
              <a:pathLst>
                <a:path w="2317" h="2484" extrusionOk="0">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92"/>
            <p:cNvSpPr/>
            <p:nvPr/>
          </p:nvSpPr>
          <p:spPr>
            <a:xfrm>
              <a:off x="2502569" y="2650331"/>
              <a:ext cx="44012" cy="65256"/>
            </a:xfrm>
            <a:custGeom>
              <a:avLst/>
              <a:gdLst/>
              <a:ahLst/>
              <a:cxnLst/>
              <a:rect l="l" t="t" r="r" b="b"/>
              <a:pathLst>
                <a:path w="1676" h="2485" extrusionOk="0">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92"/>
            <p:cNvSpPr/>
            <p:nvPr/>
          </p:nvSpPr>
          <p:spPr>
            <a:xfrm>
              <a:off x="2345009" y="2534367"/>
              <a:ext cx="122162" cy="64363"/>
            </a:xfrm>
            <a:custGeom>
              <a:avLst/>
              <a:gdLst/>
              <a:ahLst/>
              <a:cxnLst/>
              <a:rect l="l" t="t" r="r" b="b"/>
              <a:pathLst>
                <a:path w="4652" h="2451" extrusionOk="0">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92"/>
            <p:cNvSpPr/>
            <p:nvPr/>
          </p:nvSpPr>
          <p:spPr>
            <a:xfrm>
              <a:off x="2343486" y="2534367"/>
              <a:ext cx="49789" cy="64416"/>
            </a:xfrm>
            <a:custGeom>
              <a:avLst/>
              <a:gdLst/>
              <a:ahLst/>
              <a:cxnLst/>
              <a:rect l="l" t="t" r="r" b="b"/>
              <a:pathLst>
                <a:path w="1896" h="2453" extrusionOk="0">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92"/>
            <p:cNvSpPr/>
            <p:nvPr/>
          </p:nvSpPr>
          <p:spPr>
            <a:xfrm>
              <a:off x="2366122" y="2432819"/>
              <a:ext cx="77414" cy="54831"/>
            </a:xfrm>
            <a:custGeom>
              <a:avLst/>
              <a:gdLst/>
              <a:ahLst/>
              <a:cxnLst/>
              <a:rect l="l" t="t" r="r" b="b"/>
              <a:pathLst>
                <a:path w="2948" h="2088" extrusionOk="0">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92"/>
            <p:cNvSpPr/>
            <p:nvPr/>
          </p:nvSpPr>
          <p:spPr>
            <a:xfrm>
              <a:off x="2366358" y="2433082"/>
              <a:ext cx="41990" cy="54568"/>
            </a:xfrm>
            <a:custGeom>
              <a:avLst/>
              <a:gdLst/>
              <a:ahLst/>
              <a:cxnLst/>
              <a:rect l="l" t="t" r="r" b="b"/>
              <a:pathLst>
                <a:path w="1599" h="2078" extrusionOk="0">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92"/>
            <p:cNvSpPr/>
            <p:nvPr/>
          </p:nvSpPr>
          <p:spPr>
            <a:xfrm>
              <a:off x="2433216" y="2481847"/>
              <a:ext cx="16859" cy="22610"/>
            </a:xfrm>
            <a:custGeom>
              <a:avLst/>
              <a:gdLst/>
              <a:ahLst/>
              <a:cxnLst/>
              <a:rect l="l" t="t" r="r" b="b"/>
              <a:pathLst>
                <a:path w="642" h="861" extrusionOk="0">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92"/>
            <p:cNvSpPr/>
            <p:nvPr/>
          </p:nvSpPr>
          <p:spPr>
            <a:xfrm>
              <a:off x="2360082" y="2481821"/>
              <a:ext cx="16859" cy="22636"/>
            </a:xfrm>
            <a:custGeom>
              <a:avLst/>
              <a:gdLst/>
              <a:ahLst/>
              <a:cxnLst/>
              <a:rect l="l" t="t" r="r" b="b"/>
              <a:pathLst>
                <a:path w="642" h="862" extrusionOk="0">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92"/>
            <p:cNvSpPr/>
            <p:nvPr/>
          </p:nvSpPr>
          <p:spPr>
            <a:xfrm>
              <a:off x="2390754" y="2521657"/>
              <a:ext cx="28413" cy="32326"/>
            </a:xfrm>
            <a:custGeom>
              <a:avLst/>
              <a:gdLst/>
              <a:ahLst/>
              <a:cxnLst/>
              <a:rect l="l" t="t" r="r" b="b"/>
              <a:pathLst>
                <a:path w="1082" h="1231" extrusionOk="0">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92"/>
            <p:cNvSpPr/>
            <p:nvPr/>
          </p:nvSpPr>
          <p:spPr>
            <a:xfrm>
              <a:off x="2390754" y="2521972"/>
              <a:ext cx="17358" cy="32274"/>
            </a:xfrm>
            <a:custGeom>
              <a:avLst/>
              <a:gdLst/>
              <a:ahLst/>
              <a:cxnLst/>
              <a:rect l="l" t="t" r="r" b="b"/>
              <a:pathLst>
                <a:path w="661" h="1229" extrusionOk="0">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92"/>
            <p:cNvSpPr/>
            <p:nvPr/>
          </p:nvSpPr>
          <p:spPr>
            <a:xfrm>
              <a:off x="2374657" y="2464804"/>
              <a:ext cx="60844" cy="65309"/>
            </a:xfrm>
            <a:custGeom>
              <a:avLst/>
              <a:gdLst/>
              <a:ahLst/>
              <a:cxnLst/>
              <a:rect l="l" t="t" r="r" b="b"/>
              <a:pathLst>
                <a:path w="2317" h="2487" extrusionOk="0">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92"/>
            <p:cNvSpPr/>
            <p:nvPr/>
          </p:nvSpPr>
          <p:spPr>
            <a:xfrm>
              <a:off x="2374657" y="2464620"/>
              <a:ext cx="44248" cy="65230"/>
            </a:xfrm>
            <a:custGeom>
              <a:avLst/>
              <a:gdLst/>
              <a:ahLst/>
              <a:cxnLst/>
              <a:rect l="l" t="t" r="r" b="b"/>
              <a:pathLst>
                <a:path w="1685" h="2484" extrusionOk="0">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92"/>
            <p:cNvSpPr/>
            <p:nvPr/>
          </p:nvSpPr>
          <p:spPr>
            <a:xfrm>
              <a:off x="2216072" y="2719579"/>
              <a:ext cx="122424" cy="64888"/>
            </a:xfrm>
            <a:custGeom>
              <a:avLst/>
              <a:gdLst/>
              <a:ahLst/>
              <a:cxnLst/>
              <a:rect l="l" t="t" r="r" b="b"/>
              <a:pathLst>
                <a:path w="4662" h="2471" extrusionOk="0">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92"/>
            <p:cNvSpPr/>
            <p:nvPr/>
          </p:nvSpPr>
          <p:spPr>
            <a:xfrm>
              <a:off x="2215075" y="2720078"/>
              <a:ext cx="50025" cy="64390"/>
            </a:xfrm>
            <a:custGeom>
              <a:avLst/>
              <a:gdLst/>
              <a:ahLst/>
              <a:cxnLst/>
              <a:rect l="l" t="t" r="r" b="b"/>
              <a:pathLst>
                <a:path w="1905" h="2452" extrusionOk="0">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92"/>
            <p:cNvSpPr/>
            <p:nvPr/>
          </p:nvSpPr>
          <p:spPr>
            <a:xfrm>
              <a:off x="2237947" y="2618294"/>
              <a:ext cx="77178" cy="54805"/>
            </a:xfrm>
            <a:custGeom>
              <a:avLst/>
              <a:gdLst/>
              <a:ahLst/>
              <a:cxnLst/>
              <a:rect l="l" t="t" r="r" b="b"/>
              <a:pathLst>
                <a:path w="2939" h="2087" extrusionOk="0">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92"/>
            <p:cNvSpPr/>
            <p:nvPr/>
          </p:nvSpPr>
          <p:spPr>
            <a:xfrm>
              <a:off x="2237947" y="2618294"/>
              <a:ext cx="41990" cy="54805"/>
            </a:xfrm>
            <a:custGeom>
              <a:avLst/>
              <a:gdLst/>
              <a:ahLst/>
              <a:cxnLst/>
              <a:rect l="l" t="t" r="r" b="b"/>
              <a:pathLst>
                <a:path w="1599" h="2087" extrusionOk="0">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92"/>
            <p:cNvSpPr/>
            <p:nvPr/>
          </p:nvSpPr>
          <p:spPr>
            <a:xfrm>
              <a:off x="2304805" y="2667321"/>
              <a:ext cx="16859" cy="22794"/>
            </a:xfrm>
            <a:custGeom>
              <a:avLst/>
              <a:gdLst/>
              <a:ahLst/>
              <a:cxnLst/>
              <a:rect l="l" t="t" r="r" b="b"/>
              <a:pathLst>
                <a:path w="642" h="868" extrusionOk="0">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92"/>
            <p:cNvSpPr/>
            <p:nvPr/>
          </p:nvSpPr>
          <p:spPr>
            <a:xfrm>
              <a:off x="2231671" y="2667295"/>
              <a:ext cx="17095" cy="22899"/>
            </a:xfrm>
            <a:custGeom>
              <a:avLst/>
              <a:gdLst/>
              <a:ahLst/>
              <a:cxnLst/>
              <a:rect l="l" t="t" r="r" b="b"/>
              <a:pathLst>
                <a:path w="651" h="872" extrusionOk="0">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92"/>
            <p:cNvSpPr/>
            <p:nvPr/>
          </p:nvSpPr>
          <p:spPr>
            <a:xfrm>
              <a:off x="2262579" y="2707184"/>
              <a:ext cx="28413" cy="32536"/>
            </a:xfrm>
            <a:custGeom>
              <a:avLst/>
              <a:gdLst/>
              <a:ahLst/>
              <a:cxnLst/>
              <a:rect l="l" t="t" r="r" b="b"/>
              <a:pathLst>
                <a:path w="1082" h="1239" extrusionOk="0">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92"/>
            <p:cNvSpPr/>
            <p:nvPr/>
          </p:nvSpPr>
          <p:spPr>
            <a:xfrm>
              <a:off x="2262316"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92"/>
            <p:cNvSpPr/>
            <p:nvPr/>
          </p:nvSpPr>
          <p:spPr>
            <a:xfrm>
              <a:off x="2246245" y="2650357"/>
              <a:ext cx="60844" cy="65230"/>
            </a:xfrm>
            <a:custGeom>
              <a:avLst/>
              <a:gdLst/>
              <a:ahLst/>
              <a:cxnLst/>
              <a:rect l="l" t="t" r="r" b="b"/>
              <a:pathLst>
                <a:path w="2317" h="2484" extrusionOk="0">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92"/>
            <p:cNvSpPr/>
            <p:nvPr/>
          </p:nvSpPr>
          <p:spPr>
            <a:xfrm>
              <a:off x="2246482" y="2650331"/>
              <a:ext cx="44012" cy="65256"/>
            </a:xfrm>
            <a:custGeom>
              <a:avLst/>
              <a:gdLst/>
              <a:ahLst/>
              <a:cxnLst/>
              <a:rect l="l" t="t" r="r" b="b"/>
              <a:pathLst>
                <a:path w="1676" h="2485" extrusionOk="0">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7" name="Google Shape;11117;p92"/>
          <p:cNvGrpSpPr/>
          <p:nvPr/>
        </p:nvGrpSpPr>
        <p:grpSpPr>
          <a:xfrm>
            <a:off x="2661416" y="2422342"/>
            <a:ext cx="344059" cy="340671"/>
            <a:chOff x="2661416" y="2422342"/>
            <a:chExt cx="344059" cy="340671"/>
          </a:xfrm>
        </p:grpSpPr>
        <p:sp>
          <p:nvSpPr>
            <p:cNvPr id="11118" name="Google Shape;11118;p92"/>
            <p:cNvSpPr/>
            <p:nvPr/>
          </p:nvSpPr>
          <p:spPr>
            <a:xfrm>
              <a:off x="2906947" y="2604481"/>
              <a:ext cx="39994" cy="39469"/>
            </a:xfrm>
            <a:custGeom>
              <a:avLst/>
              <a:gdLst/>
              <a:ahLst/>
              <a:cxnLst/>
              <a:rect l="l" t="t" r="r" b="b"/>
              <a:pathLst>
                <a:path w="1523" h="1503" extrusionOk="0">
                  <a:moveTo>
                    <a:pt x="0" y="0"/>
                  </a:moveTo>
                  <a:lnTo>
                    <a:pt x="977" y="1503"/>
                  </a:lnTo>
                  <a:lnTo>
                    <a:pt x="1522" y="1503"/>
                  </a:lnTo>
                  <a:cubicBezTo>
                    <a:pt x="1513" y="670"/>
                    <a:pt x="833" y="0"/>
                    <a:pt x="0"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92"/>
            <p:cNvSpPr/>
            <p:nvPr/>
          </p:nvSpPr>
          <p:spPr>
            <a:xfrm>
              <a:off x="2866979" y="2604481"/>
              <a:ext cx="65624" cy="39469"/>
            </a:xfrm>
            <a:custGeom>
              <a:avLst/>
              <a:gdLst/>
              <a:ahLst/>
              <a:cxnLst/>
              <a:rect l="l" t="t" r="r" b="b"/>
              <a:pathLst>
                <a:path w="2499" h="1503" extrusionOk="0">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92"/>
            <p:cNvSpPr/>
            <p:nvPr/>
          </p:nvSpPr>
          <p:spPr>
            <a:xfrm>
              <a:off x="2906448" y="2539146"/>
              <a:ext cx="21638" cy="43487"/>
            </a:xfrm>
            <a:custGeom>
              <a:avLst/>
              <a:gdLst/>
              <a:ahLst/>
              <a:cxnLst/>
              <a:rect l="l" t="t" r="r" b="b"/>
              <a:pathLst>
                <a:path w="824" h="1656" extrusionOk="0">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92"/>
            <p:cNvSpPr/>
            <p:nvPr/>
          </p:nvSpPr>
          <p:spPr>
            <a:xfrm>
              <a:off x="2759681" y="2604481"/>
              <a:ext cx="39968" cy="39469"/>
            </a:xfrm>
            <a:custGeom>
              <a:avLst/>
              <a:gdLst/>
              <a:ahLst/>
              <a:cxnLst/>
              <a:rect l="l" t="t" r="r" b="b"/>
              <a:pathLst>
                <a:path w="1522" h="1503" extrusionOk="0">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92"/>
            <p:cNvSpPr/>
            <p:nvPr/>
          </p:nvSpPr>
          <p:spPr>
            <a:xfrm>
              <a:off x="2719713" y="2604481"/>
              <a:ext cx="65361" cy="39469"/>
            </a:xfrm>
            <a:custGeom>
              <a:avLst/>
              <a:gdLst/>
              <a:ahLst/>
              <a:cxnLst/>
              <a:rect l="l" t="t" r="r" b="b"/>
              <a:pathLst>
                <a:path w="2489" h="1503" extrusionOk="0">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92"/>
            <p:cNvSpPr/>
            <p:nvPr/>
          </p:nvSpPr>
          <p:spPr>
            <a:xfrm>
              <a:off x="2759182" y="2539146"/>
              <a:ext cx="21875" cy="43487"/>
            </a:xfrm>
            <a:custGeom>
              <a:avLst/>
              <a:gdLst/>
              <a:ahLst/>
              <a:cxnLst/>
              <a:rect l="l" t="t" r="r" b="b"/>
              <a:pathLst>
                <a:path w="833" h="1656" extrusionOk="0">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92"/>
            <p:cNvSpPr/>
            <p:nvPr/>
          </p:nvSpPr>
          <p:spPr>
            <a:xfrm>
              <a:off x="2833314" y="2606477"/>
              <a:ext cx="53544" cy="53570"/>
            </a:xfrm>
            <a:custGeom>
              <a:avLst/>
              <a:gdLst/>
              <a:ahLst/>
              <a:cxnLst/>
              <a:rect l="l" t="t" r="r" b="b"/>
              <a:pathLst>
                <a:path w="2039" h="2040" extrusionOk="0">
                  <a:moveTo>
                    <a:pt x="0" y="1"/>
                  </a:moveTo>
                  <a:lnTo>
                    <a:pt x="1216" y="2039"/>
                  </a:lnTo>
                  <a:lnTo>
                    <a:pt x="2039" y="2039"/>
                  </a:lnTo>
                  <a:cubicBezTo>
                    <a:pt x="2039" y="910"/>
                    <a:pt x="1130" y="1"/>
                    <a:pt x="0"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92"/>
            <p:cNvSpPr/>
            <p:nvPr/>
          </p:nvSpPr>
          <p:spPr>
            <a:xfrm>
              <a:off x="2779770" y="2606477"/>
              <a:ext cx="85476" cy="53570"/>
            </a:xfrm>
            <a:custGeom>
              <a:avLst/>
              <a:gdLst/>
              <a:ahLst/>
              <a:cxnLst/>
              <a:rect l="l" t="t" r="r" b="b"/>
              <a:pathLst>
                <a:path w="3255" h="2040" extrusionOk="0">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92"/>
            <p:cNvSpPr/>
            <p:nvPr/>
          </p:nvSpPr>
          <p:spPr>
            <a:xfrm>
              <a:off x="2833813" y="2525570"/>
              <a:ext cx="29437" cy="59085"/>
            </a:xfrm>
            <a:custGeom>
              <a:avLst/>
              <a:gdLst/>
              <a:ahLst/>
              <a:cxnLst/>
              <a:rect l="l" t="t" r="r" b="b"/>
              <a:pathLst>
                <a:path w="1121" h="2250" extrusionOk="0">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92"/>
            <p:cNvSpPr/>
            <p:nvPr/>
          </p:nvSpPr>
          <p:spPr>
            <a:xfrm>
              <a:off x="2803404" y="2525570"/>
              <a:ext cx="45010" cy="59085"/>
            </a:xfrm>
            <a:custGeom>
              <a:avLst/>
              <a:gdLst/>
              <a:ahLst/>
              <a:cxnLst/>
              <a:rect l="l" t="t" r="r" b="b"/>
              <a:pathLst>
                <a:path w="1714" h="2250" extrusionOk="0">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92"/>
            <p:cNvSpPr/>
            <p:nvPr/>
          </p:nvSpPr>
          <p:spPr>
            <a:xfrm>
              <a:off x="2737570" y="2539146"/>
              <a:ext cx="28912" cy="43487"/>
            </a:xfrm>
            <a:custGeom>
              <a:avLst/>
              <a:gdLst/>
              <a:ahLst/>
              <a:cxnLst/>
              <a:rect l="l" t="t" r="r" b="b"/>
              <a:pathLst>
                <a:path w="1101" h="1656" extrusionOk="0">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92"/>
            <p:cNvSpPr/>
            <p:nvPr/>
          </p:nvSpPr>
          <p:spPr>
            <a:xfrm>
              <a:off x="2884573" y="2539146"/>
              <a:ext cx="29175" cy="43487"/>
            </a:xfrm>
            <a:custGeom>
              <a:avLst/>
              <a:gdLst/>
              <a:ahLst/>
              <a:cxnLst/>
              <a:rect l="l" t="t" r="r" b="b"/>
              <a:pathLst>
                <a:path w="1111" h="1656" extrusionOk="0">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92"/>
            <p:cNvSpPr/>
            <p:nvPr/>
          </p:nvSpPr>
          <p:spPr>
            <a:xfrm>
              <a:off x="2661416" y="2422342"/>
              <a:ext cx="344059" cy="340671"/>
            </a:xfrm>
            <a:custGeom>
              <a:avLst/>
              <a:gdLst/>
              <a:ahLst/>
              <a:cxnLst/>
              <a:rect l="l" t="t" r="r" b="b"/>
              <a:pathLst>
                <a:path w="13102" h="12973" extrusionOk="0">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1" name="Google Shape;11131;p92"/>
          <p:cNvGrpSpPr/>
          <p:nvPr/>
        </p:nvGrpSpPr>
        <p:grpSpPr>
          <a:xfrm>
            <a:off x="4066510" y="2422342"/>
            <a:ext cx="206876" cy="348470"/>
            <a:chOff x="4066510" y="2422342"/>
            <a:chExt cx="206876" cy="348470"/>
          </a:xfrm>
        </p:grpSpPr>
        <p:sp>
          <p:nvSpPr>
            <p:cNvPr id="11132" name="Google Shape;11132;p92"/>
            <p:cNvSpPr/>
            <p:nvPr/>
          </p:nvSpPr>
          <p:spPr>
            <a:xfrm>
              <a:off x="4093662" y="2737934"/>
              <a:ext cx="152334" cy="11082"/>
            </a:xfrm>
            <a:custGeom>
              <a:avLst/>
              <a:gdLst/>
              <a:ahLst/>
              <a:cxnLst/>
              <a:rect l="l" t="t" r="r" b="b"/>
              <a:pathLst>
                <a:path w="5801" h="422" extrusionOk="0">
                  <a:moveTo>
                    <a:pt x="0" y="0"/>
                  </a:moveTo>
                  <a:lnTo>
                    <a:pt x="0" y="421"/>
                  </a:lnTo>
                  <a:lnTo>
                    <a:pt x="5800" y="421"/>
                  </a:lnTo>
                  <a:lnTo>
                    <a:pt x="580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92"/>
            <p:cNvSpPr/>
            <p:nvPr/>
          </p:nvSpPr>
          <p:spPr>
            <a:xfrm>
              <a:off x="4164538" y="2422342"/>
              <a:ext cx="10819" cy="348286"/>
            </a:xfrm>
            <a:custGeom>
              <a:avLst/>
              <a:gdLst/>
              <a:ahLst/>
              <a:cxnLst/>
              <a:rect l="l" t="t" r="r" b="b"/>
              <a:pathLst>
                <a:path w="412" h="13263" extrusionOk="0">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92"/>
            <p:cNvSpPr/>
            <p:nvPr/>
          </p:nvSpPr>
          <p:spPr>
            <a:xfrm>
              <a:off x="4082344" y="2645657"/>
              <a:ext cx="33823" cy="125155"/>
            </a:xfrm>
            <a:custGeom>
              <a:avLst/>
              <a:gdLst/>
              <a:ahLst/>
              <a:cxnLst/>
              <a:rect l="l" t="t" r="r" b="b"/>
              <a:pathLst>
                <a:path w="1288" h="4766" extrusionOk="0">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92"/>
            <p:cNvSpPr/>
            <p:nvPr/>
          </p:nvSpPr>
          <p:spPr>
            <a:xfrm>
              <a:off x="4223623" y="2645578"/>
              <a:ext cx="33665" cy="125050"/>
            </a:xfrm>
            <a:custGeom>
              <a:avLst/>
              <a:gdLst/>
              <a:ahLst/>
              <a:cxnLst/>
              <a:rect l="l" t="t" r="r" b="b"/>
              <a:pathLst>
                <a:path w="1282" h="4762" extrusionOk="0">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92"/>
            <p:cNvSpPr/>
            <p:nvPr/>
          </p:nvSpPr>
          <p:spPr>
            <a:xfrm>
              <a:off x="4164538" y="2645447"/>
              <a:ext cx="10819" cy="21875"/>
            </a:xfrm>
            <a:custGeom>
              <a:avLst/>
              <a:gdLst/>
              <a:ahLst/>
              <a:cxnLst/>
              <a:rect l="l" t="t" r="r" b="b"/>
              <a:pathLst>
                <a:path w="412" h="833" extrusionOk="0">
                  <a:moveTo>
                    <a:pt x="0" y="0"/>
                  </a:moveTo>
                  <a:lnTo>
                    <a:pt x="0" y="833"/>
                  </a:lnTo>
                  <a:lnTo>
                    <a:pt x="412" y="833"/>
                  </a:lnTo>
                  <a:lnTo>
                    <a:pt x="41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92"/>
            <p:cNvSpPr/>
            <p:nvPr/>
          </p:nvSpPr>
          <p:spPr>
            <a:xfrm>
              <a:off x="4101462" y="2645604"/>
              <a:ext cx="14601" cy="21717"/>
            </a:xfrm>
            <a:custGeom>
              <a:avLst/>
              <a:gdLst/>
              <a:ahLst/>
              <a:cxnLst/>
              <a:rect l="l" t="t" r="r" b="b"/>
              <a:pathLst>
                <a:path w="556" h="827" extrusionOk="0">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92"/>
            <p:cNvSpPr/>
            <p:nvPr/>
          </p:nvSpPr>
          <p:spPr>
            <a:xfrm>
              <a:off x="4223623" y="2645578"/>
              <a:ext cx="14811" cy="21743"/>
            </a:xfrm>
            <a:custGeom>
              <a:avLst/>
              <a:gdLst/>
              <a:ahLst/>
              <a:cxnLst/>
              <a:rect l="l" t="t" r="r" b="b"/>
              <a:pathLst>
                <a:path w="564" h="828" extrusionOk="0">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92"/>
            <p:cNvSpPr/>
            <p:nvPr/>
          </p:nvSpPr>
          <p:spPr>
            <a:xfrm>
              <a:off x="4077329" y="2460471"/>
              <a:ext cx="185002" cy="196057"/>
            </a:xfrm>
            <a:custGeom>
              <a:avLst/>
              <a:gdLst/>
              <a:ahLst/>
              <a:cxnLst/>
              <a:rect l="l" t="t" r="r" b="b"/>
              <a:pathLst>
                <a:path w="7045" h="7466" extrusionOk="0">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92"/>
            <p:cNvSpPr/>
            <p:nvPr/>
          </p:nvSpPr>
          <p:spPr>
            <a:xfrm>
              <a:off x="4077329" y="2460471"/>
              <a:ext cx="185002" cy="16360"/>
            </a:xfrm>
            <a:custGeom>
              <a:avLst/>
              <a:gdLst/>
              <a:ahLst/>
              <a:cxnLst/>
              <a:rect l="l" t="t" r="r" b="b"/>
              <a:pathLst>
                <a:path w="7045" h="623" extrusionOk="0">
                  <a:moveTo>
                    <a:pt x="0" y="1"/>
                  </a:moveTo>
                  <a:lnTo>
                    <a:pt x="0" y="623"/>
                  </a:lnTo>
                  <a:lnTo>
                    <a:pt x="7044" y="623"/>
                  </a:lnTo>
                  <a:lnTo>
                    <a:pt x="7044"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92"/>
            <p:cNvSpPr/>
            <p:nvPr/>
          </p:nvSpPr>
          <p:spPr>
            <a:xfrm>
              <a:off x="4066510" y="2444137"/>
              <a:ext cx="206876" cy="21901"/>
            </a:xfrm>
            <a:custGeom>
              <a:avLst/>
              <a:gdLst/>
              <a:ahLst/>
              <a:cxnLst/>
              <a:rect l="l" t="t" r="r" b="b"/>
              <a:pathLst>
                <a:path w="7878" h="834" extrusionOk="0">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92"/>
            <p:cNvSpPr/>
            <p:nvPr/>
          </p:nvSpPr>
          <p:spPr>
            <a:xfrm>
              <a:off x="4094161" y="2508186"/>
              <a:ext cx="148185" cy="106563"/>
            </a:xfrm>
            <a:custGeom>
              <a:avLst/>
              <a:gdLst/>
              <a:ahLst/>
              <a:cxnLst/>
              <a:rect l="l" t="t" r="r" b="b"/>
              <a:pathLst>
                <a:path w="5643" h="4058" extrusionOk="0">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92"/>
            <p:cNvSpPr/>
            <p:nvPr/>
          </p:nvSpPr>
          <p:spPr>
            <a:xfrm>
              <a:off x="4066510" y="2454930"/>
              <a:ext cx="206876" cy="11108"/>
            </a:xfrm>
            <a:custGeom>
              <a:avLst/>
              <a:gdLst/>
              <a:ahLst/>
              <a:cxnLst/>
              <a:rect l="l" t="t" r="r" b="b"/>
              <a:pathLst>
                <a:path w="7878" h="423" extrusionOk="0">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44" name="Google Shape;11144;p92"/>
          <p:cNvSpPr/>
          <p:nvPr/>
        </p:nvSpPr>
        <p:spPr>
          <a:xfrm>
            <a:off x="2958206" y="3891720"/>
            <a:ext cx="28440" cy="133453"/>
          </a:xfrm>
          <a:custGeom>
            <a:avLst/>
            <a:gdLst/>
            <a:ahLst/>
            <a:cxnLst/>
            <a:rect l="l" t="t" r="r" b="b"/>
            <a:pathLst>
              <a:path w="1083" h="5082" extrusionOk="0">
                <a:moveTo>
                  <a:pt x="1" y="0"/>
                </a:moveTo>
                <a:lnTo>
                  <a:pt x="1" y="5082"/>
                </a:lnTo>
                <a:lnTo>
                  <a:pt x="1082" y="5082"/>
                </a:lnTo>
                <a:lnTo>
                  <a:pt x="1082"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45" name="Google Shape;11145;p92"/>
          <p:cNvGrpSpPr/>
          <p:nvPr/>
        </p:nvGrpSpPr>
        <p:grpSpPr>
          <a:xfrm>
            <a:off x="2617693" y="3817325"/>
            <a:ext cx="420475" cy="326491"/>
            <a:chOff x="2617693" y="3817325"/>
            <a:chExt cx="420475" cy="326491"/>
          </a:xfrm>
        </p:grpSpPr>
        <p:sp>
          <p:nvSpPr>
            <p:cNvPr id="11146" name="Google Shape;11146;p92"/>
            <p:cNvSpPr/>
            <p:nvPr/>
          </p:nvSpPr>
          <p:spPr>
            <a:xfrm>
              <a:off x="2688542" y="3845712"/>
              <a:ext cx="337047" cy="217170"/>
            </a:xfrm>
            <a:custGeom>
              <a:avLst/>
              <a:gdLst/>
              <a:ahLst/>
              <a:cxnLst/>
              <a:rect l="l" t="t" r="r" b="b"/>
              <a:pathLst>
                <a:path w="12835" h="8270" extrusionOk="0">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92"/>
            <p:cNvSpPr/>
            <p:nvPr/>
          </p:nvSpPr>
          <p:spPr>
            <a:xfrm>
              <a:off x="2734786" y="4063119"/>
              <a:ext cx="57089" cy="27153"/>
            </a:xfrm>
            <a:custGeom>
              <a:avLst/>
              <a:gdLst/>
              <a:ahLst/>
              <a:cxnLst/>
              <a:rect l="l" t="t" r="r" b="b"/>
              <a:pathLst>
                <a:path w="2174" h="1034" extrusionOk="0">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92"/>
            <p:cNvSpPr/>
            <p:nvPr/>
          </p:nvSpPr>
          <p:spPr>
            <a:xfrm>
              <a:off x="2747864" y="3991981"/>
              <a:ext cx="44012" cy="70902"/>
            </a:xfrm>
            <a:custGeom>
              <a:avLst/>
              <a:gdLst/>
              <a:ahLst/>
              <a:cxnLst/>
              <a:rect l="l" t="t" r="r" b="b"/>
              <a:pathLst>
                <a:path w="1676" h="2700" extrusionOk="0">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92"/>
            <p:cNvSpPr/>
            <p:nvPr/>
          </p:nvSpPr>
          <p:spPr>
            <a:xfrm>
              <a:off x="2692823" y="3979927"/>
              <a:ext cx="49027" cy="29411"/>
            </a:xfrm>
            <a:custGeom>
              <a:avLst/>
              <a:gdLst/>
              <a:ahLst/>
              <a:cxnLst/>
              <a:rect l="l" t="t" r="r" b="b"/>
              <a:pathLst>
                <a:path w="1867" h="1120" extrusionOk="0">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92"/>
            <p:cNvSpPr/>
            <p:nvPr/>
          </p:nvSpPr>
          <p:spPr>
            <a:xfrm>
              <a:off x="2688542" y="3845975"/>
              <a:ext cx="11344" cy="133979"/>
            </a:xfrm>
            <a:custGeom>
              <a:avLst/>
              <a:gdLst/>
              <a:ahLst/>
              <a:cxnLst/>
              <a:rect l="l" t="t" r="r" b="b"/>
              <a:pathLst>
                <a:path w="432" h="5102" extrusionOk="0">
                  <a:moveTo>
                    <a:pt x="1" y="0"/>
                  </a:moveTo>
                  <a:lnTo>
                    <a:pt x="1" y="5101"/>
                  </a:lnTo>
                  <a:lnTo>
                    <a:pt x="432" y="5101"/>
                  </a:lnTo>
                  <a:lnTo>
                    <a:pt x="432"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92"/>
            <p:cNvSpPr/>
            <p:nvPr/>
          </p:nvSpPr>
          <p:spPr>
            <a:xfrm>
              <a:off x="2688542" y="3844977"/>
              <a:ext cx="337047" cy="11082"/>
            </a:xfrm>
            <a:custGeom>
              <a:avLst/>
              <a:gdLst/>
              <a:ahLst/>
              <a:cxnLst/>
              <a:rect l="l" t="t" r="r" b="b"/>
              <a:pathLst>
                <a:path w="12835" h="422" extrusionOk="0">
                  <a:moveTo>
                    <a:pt x="1" y="0"/>
                  </a:moveTo>
                  <a:lnTo>
                    <a:pt x="1" y="421"/>
                  </a:lnTo>
                  <a:lnTo>
                    <a:pt x="12835" y="421"/>
                  </a:lnTo>
                  <a:lnTo>
                    <a:pt x="12835"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92"/>
            <p:cNvSpPr/>
            <p:nvPr/>
          </p:nvSpPr>
          <p:spPr>
            <a:xfrm>
              <a:off x="2723232" y="4061596"/>
              <a:ext cx="314936" cy="29936"/>
            </a:xfrm>
            <a:custGeom>
              <a:avLst/>
              <a:gdLst/>
              <a:ahLst/>
              <a:cxnLst/>
              <a:rect l="l" t="t" r="r" b="b"/>
              <a:pathLst>
                <a:path w="11993" h="1140" extrusionOk="0">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92"/>
            <p:cNvSpPr/>
            <p:nvPr/>
          </p:nvSpPr>
          <p:spPr>
            <a:xfrm>
              <a:off x="2676226" y="3817325"/>
              <a:ext cx="361679" cy="29936"/>
            </a:xfrm>
            <a:custGeom>
              <a:avLst/>
              <a:gdLst/>
              <a:ahLst/>
              <a:cxnLst/>
              <a:rect l="l" t="t" r="r" b="b"/>
              <a:pathLst>
                <a:path w="13773" h="1140" extrusionOk="0">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92"/>
            <p:cNvSpPr/>
            <p:nvPr/>
          </p:nvSpPr>
          <p:spPr>
            <a:xfrm>
              <a:off x="2812463" y="3959051"/>
              <a:ext cx="28413" cy="66123"/>
            </a:xfrm>
            <a:custGeom>
              <a:avLst/>
              <a:gdLst/>
              <a:ahLst/>
              <a:cxnLst/>
              <a:rect l="l" t="t" r="r" b="b"/>
              <a:pathLst>
                <a:path w="1082" h="2518" extrusionOk="0">
                  <a:moveTo>
                    <a:pt x="0" y="1"/>
                  </a:moveTo>
                  <a:lnTo>
                    <a:pt x="0" y="2518"/>
                  </a:lnTo>
                  <a:lnTo>
                    <a:pt x="1081" y="2518"/>
                  </a:lnTo>
                  <a:lnTo>
                    <a:pt x="1081"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92"/>
            <p:cNvSpPr/>
            <p:nvPr/>
          </p:nvSpPr>
          <p:spPr>
            <a:xfrm>
              <a:off x="2860966" y="3930664"/>
              <a:ext cx="28413" cy="94510"/>
            </a:xfrm>
            <a:custGeom>
              <a:avLst/>
              <a:gdLst/>
              <a:ahLst/>
              <a:cxnLst/>
              <a:rect l="l" t="t" r="r" b="b"/>
              <a:pathLst>
                <a:path w="1082" h="3599" extrusionOk="0">
                  <a:moveTo>
                    <a:pt x="0" y="0"/>
                  </a:moveTo>
                  <a:lnTo>
                    <a:pt x="0" y="3599"/>
                  </a:lnTo>
                  <a:lnTo>
                    <a:pt x="1082" y="3599"/>
                  </a:lnTo>
                  <a:lnTo>
                    <a:pt x="108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92"/>
            <p:cNvSpPr/>
            <p:nvPr/>
          </p:nvSpPr>
          <p:spPr>
            <a:xfrm>
              <a:off x="2908207" y="3947759"/>
              <a:ext cx="28413" cy="77414"/>
            </a:xfrm>
            <a:custGeom>
              <a:avLst/>
              <a:gdLst/>
              <a:ahLst/>
              <a:cxnLst/>
              <a:rect l="l" t="t" r="r" b="b"/>
              <a:pathLst>
                <a:path w="1082" h="2948" extrusionOk="0">
                  <a:moveTo>
                    <a:pt x="0" y="0"/>
                  </a:moveTo>
                  <a:lnTo>
                    <a:pt x="0" y="2948"/>
                  </a:lnTo>
                  <a:lnTo>
                    <a:pt x="1082" y="2948"/>
                  </a:lnTo>
                  <a:lnTo>
                    <a:pt x="108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92"/>
            <p:cNvSpPr/>
            <p:nvPr/>
          </p:nvSpPr>
          <p:spPr>
            <a:xfrm>
              <a:off x="2716693" y="3882161"/>
              <a:ext cx="54069" cy="13603"/>
            </a:xfrm>
            <a:custGeom>
              <a:avLst/>
              <a:gdLst/>
              <a:ahLst/>
              <a:cxnLst/>
              <a:rect l="l" t="t" r="r" b="b"/>
              <a:pathLst>
                <a:path w="2059" h="518" extrusionOk="0">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92"/>
            <p:cNvSpPr/>
            <p:nvPr/>
          </p:nvSpPr>
          <p:spPr>
            <a:xfrm>
              <a:off x="2716693" y="3904771"/>
              <a:ext cx="73659" cy="13340"/>
            </a:xfrm>
            <a:custGeom>
              <a:avLst/>
              <a:gdLst/>
              <a:ahLst/>
              <a:cxnLst/>
              <a:rect l="l" t="t" r="r" b="b"/>
              <a:pathLst>
                <a:path w="2805" h="508" extrusionOk="0">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92"/>
            <p:cNvSpPr/>
            <p:nvPr/>
          </p:nvSpPr>
          <p:spPr>
            <a:xfrm>
              <a:off x="2716693" y="3927145"/>
              <a:ext cx="73659" cy="13603"/>
            </a:xfrm>
            <a:custGeom>
              <a:avLst/>
              <a:gdLst/>
              <a:ahLst/>
              <a:cxnLst/>
              <a:rect l="l" t="t" r="r" b="b"/>
              <a:pathLst>
                <a:path w="2805" h="518" extrusionOk="0">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92"/>
            <p:cNvSpPr/>
            <p:nvPr/>
          </p:nvSpPr>
          <p:spPr>
            <a:xfrm>
              <a:off x="2716693" y="3949755"/>
              <a:ext cx="73659" cy="13603"/>
            </a:xfrm>
            <a:custGeom>
              <a:avLst/>
              <a:gdLst/>
              <a:ahLst/>
              <a:cxnLst/>
              <a:rect l="l" t="t" r="r" b="b"/>
              <a:pathLst>
                <a:path w="2805" h="518" extrusionOk="0">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92"/>
            <p:cNvSpPr/>
            <p:nvPr/>
          </p:nvSpPr>
          <p:spPr>
            <a:xfrm>
              <a:off x="2617693" y="3979428"/>
              <a:ext cx="164125" cy="164388"/>
            </a:xfrm>
            <a:custGeom>
              <a:avLst/>
              <a:gdLst/>
              <a:ahLst/>
              <a:cxnLst/>
              <a:rect l="l" t="t" r="r" b="b"/>
              <a:pathLst>
                <a:path w="6250" h="6260" extrusionOk="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92"/>
            <p:cNvSpPr/>
            <p:nvPr/>
          </p:nvSpPr>
          <p:spPr>
            <a:xfrm>
              <a:off x="2658895" y="4028167"/>
              <a:ext cx="36711" cy="66622"/>
            </a:xfrm>
            <a:custGeom>
              <a:avLst/>
              <a:gdLst/>
              <a:ahLst/>
              <a:cxnLst/>
              <a:rect l="l" t="t" r="r" b="b"/>
              <a:pathLst>
                <a:path w="1398" h="2537" extrusionOk="0">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3" name="Google Shape;11163;p92"/>
          <p:cNvGrpSpPr/>
          <p:nvPr/>
        </p:nvGrpSpPr>
        <p:grpSpPr>
          <a:xfrm>
            <a:off x="3545301" y="2423523"/>
            <a:ext cx="358134" cy="356637"/>
            <a:chOff x="3545301" y="2423523"/>
            <a:chExt cx="358134" cy="356637"/>
          </a:xfrm>
        </p:grpSpPr>
        <p:sp>
          <p:nvSpPr>
            <p:cNvPr id="11164" name="Google Shape;11164;p92"/>
            <p:cNvSpPr/>
            <p:nvPr/>
          </p:nvSpPr>
          <p:spPr>
            <a:xfrm>
              <a:off x="3545301" y="2633630"/>
              <a:ext cx="64600" cy="146531"/>
            </a:xfrm>
            <a:custGeom>
              <a:avLst/>
              <a:gdLst/>
              <a:ahLst/>
              <a:cxnLst/>
              <a:rect l="l" t="t" r="r" b="b"/>
              <a:pathLst>
                <a:path w="2460" h="5580" extrusionOk="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92"/>
            <p:cNvSpPr/>
            <p:nvPr/>
          </p:nvSpPr>
          <p:spPr>
            <a:xfrm>
              <a:off x="3545301" y="2633630"/>
              <a:ext cx="30934" cy="146531"/>
            </a:xfrm>
            <a:custGeom>
              <a:avLst/>
              <a:gdLst/>
              <a:ahLst/>
              <a:cxnLst/>
              <a:rect l="l" t="t" r="r" b="b"/>
              <a:pathLst>
                <a:path w="1178" h="5580" extrusionOk="0">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92"/>
            <p:cNvSpPr/>
            <p:nvPr/>
          </p:nvSpPr>
          <p:spPr>
            <a:xfrm>
              <a:off x="3643041" y="2597181"/>
              <a:ext cx="64888" cy="182980"/>
            </a:xfrm>
            <a:custGeom>
              <a:avLst/>
              <a:gdLst/>
              <a:ahLst/>
              <a:cxnLst/>
              <a:rect l="l" t="t" r="r" b="b"/>
              <a:pathLst>
                <a:path w="2471" h="6968" extrusionOk="0">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92"/>
            <p:cNvSpPr/>
            <p:nvPr/>
          </p:nvSpPr>
          <p:spPr>
            <a:xfrm>
              <a:off x="3643041" y="2597181"/>
              <a:ext cx="30961" cy="182980"/>
            </a:xfrm>
            <a:custGeom>
              <a:avLst/>
              <a:gdLst/>
              <a:ahLst/>
              <a:cxnLst/>
              <a:rect l="l" t="t" r="r" b="b"/>
              <a:pathLst>
                <a:path w="1179" h="6968" extrusionOk="0">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92"/>
            <p:cNvSpPr/>
            <p:nvPr/>
          </p:nvSpPr>
          <p:spPr>
            <a:xfrm>
              <a:off x="3740807" y="2560994"/>
              <a:ext cx="65125" cy="219166"/>
            </a:xfrm>
            <a:custGeom>
              <a:avLst/>
              <a:gdLst/>
              <a:ahLst/>
              <a:cxnLst/>
              <a:rect l="l" t="t" r="r" b="b"/>
              <a:pathLst>
                <a:path w="2480" h="8346" extrusionOk="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92"/>
            <p:cNvSpPr/>
            <p:nvPr/>
          </p:nvSpPr>
          <p:spPr>
            <a:xfrm>
              <a:off x="3740807" y="2560994"/>
              <a:ext cx="30934" cy="219166"/>
            </a:xfrm>
            <a:custGeom>
              <a:avLst/>
              <a:gdLst/>
              <a:ahLst/>
              <a:cxnLst/>
              <a:rect l="l" t="t" r="r" b="b"/>
              <a:pathLst>
                <a:path w="1178" h="8346" extrusionOk="0">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92"/>
            <p:cNvSpPr/>
            <p:nvPr/>
          </p:nvSpPr>
          <p:spPr>
            <a:xfrm>
              <a:off x="3838573" y="2524808"/>
              <a:ext cx="64862" cy="255352"/>
            </a:xfrm>
            <a:custGeom>
              <a:avLst/>
              <a:gdLst/>
              <a:ahLst/>
              <a:cxnLst/>
              <a:rect l="l" t="t" r="r" b="b"/>
              <a:pathLst>
                <a:path w="2470" h="9724" extrusionOk="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92"/>
            <p:cNvSpPr/>
            <p:nvPr/>
          </p:nvSpPr>
          <p:spPr>
            <a:xfrm>
              <a:off x="3838835" y="2524808"/>
              <a:ext cx="30934" cy="255352"/>
            </a:xfrm>
            <a:custGeom>
              <a:avLst/>
              <a:gdLst/>
              <a:ahLst/>
              <a:cxnLst/>
              <a:rect l="l" t="t" r="r" b="b"/>
              <a:pathLst>
                <a:path w="1178" h="9724" extrusionOk="0">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92"/>
            <p:cNvSpPr/>
            <p:nvPr/>
          </p:nvSpPr>
          <p:spPr>
            <a:xfrm>
              <a:off x="3560873" y="2423523"/>
              <a:ext cx="332767" cy="134241"/>
            </a:xfrm>
            <a:custGeom>
              <a:avLst/>
              <a:gdLst/>
              <a:ahLst/>
              <a:cxnLst/>
              <a:rect l="l" t="t" r="r" b="b"/>
              <a:pathLst>
                <a:path w="12672" h="5112" extrusionOk="0">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3" name="Google Shape;11173;p92"/>
          <p:cNvGrpSpPr/>
          <p:nvPr/>
        </p:nvGrpSpPr>
        <p:grpSpPr>
          <a:xfrm>
            <a:off x="5766424" y="4275195"/>
            <a:ext cx="358160" cy="356926"/>
            <a:chOff x="5766424" y="4275195"/>
            <a:chExt cx="358160" cy="356926"/>
          </a:xfrm>
        </p:grpSpPr>
        <p:sp>
          <p:nvSpPr>
            <p:cNvPr id="11174" name="Google Shape;11174;p92"/>
            <p:cNvSpPr/>
            <p:nvPr/>
          </p:nvSpPr>
          <p:spPr>
            <a:xfrm>
              <a:off x="5766424" y="4485327"/>
              <a:ext cx="64862" cy="146793"/>
            </a:xfrm>
            <a:custGeom>
              <a:avLst/>
              <a:gdLst/>
              <a:ahLst/>
              <a:cxnLst/>
              <a:rect l="l" t="t" r="r" b="b"/>
              <a:pathLst>
                <a:path w="2470" h="5590" extrusionOk="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92"/>
            <p:cNvSpPr/>
            <p:nvPr/>
          </p:nvSpPr>
          <p:spPr>
            <a:xfrm>
              <a:off x="5766661" y="4485327"/>
              <a:ext cx="30961" cy="146793"/>
            </a:xfrm>
            <a:custGeom>
              <a:avLst/>
              <a:gdLst/>
              <a:ahLst/>
              <a:cxnLst/>
              <a:rect l="l" t="t" r="r" b="b"/>
              <a:pathLst>
                <a:path w="1179" h="5590" extrusionOk="0">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92"/>
            <p:cNvSpPr/>
            <p:nvPr/>
          </p:nvSpPr>
          <p:spPr>
            <a:xfrm>
              <a:off x="5864190" y="4449115"/>
              <a:ext cx="64862" cy="183006"/>
            </a:xfrm>
            <a:custGeom>
              <a:avLst/>
              <a:gdLst/>
              <a:ahLst/>
              <a:cxnLst/>
              <a:rect l="l" t="t" r="r" b="b"/>
              <a:pathLst>
                <a:path w="2470" h="6969" extrusionOk="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92"/>
            <p:cNvSpPr/>
            <p:nvPr/>
          </p:nvSpPr>
          <p:spPr>
            <a:xfrm>
              <a:off x="5864190" y="4449115"/>
              <a:ext cx="30934" cy="183006"/>
            </a:xfrm>
            <a:custGeom>
              <a:avLst/>
              <a:gdLst/>
              <a:ahLst/>
              <a:cxnLst/>
              <a:rect l="l" t="t" r="r" b="b"/>
              <a:pathLst>
                <a:path w="1178" h="6969" extrusionOk="0">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92"/>
            <p:cNvSpPr/>
            <p:nvPr/>
          </p:nvSpPr>
          <p:spPr>
            <a:xfrm>
              <a:off x="5962193" y="4412692"/>
              <a:ext cx="64626" cy="219429"/>
            </a:xfrm>
            <a:custGeom>
              <a:avLst/>
              <a:gdLst/>
              <a:ahLst/>
              <a:cxnLst/>
              <a:rect l="l" t="t" r="r" b="b"/>
              <a:pathLst>
                <a:path w="2461" h="8356" extrusionOk="0">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92"/>
            <p:cNvSpPr/>
            <p:nvPr/>
          </p:nvSpPr>
          <p:spPr>
            <a:xfrm>
              <a:off x="5962193" y="4412692"/>
              <a:ext cx="30698" cy="219429"/>
            </a:xfrm>
            <a:custGeom>
              <a:avLst/>
              <a:gdLst/>
              <a:ahLst/>
              <a:cxnLst/>
              <a:rect l="l" t="t" r="r" b="b"/>
              <a:pathLst>
                <a:path w="1169" h="8356" extrusionOk="0">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92"/>
            <p:cNvSpPr/>
            <p:nvPr/>
          </p:nvSpPr>
          <p:spPr>
            <a:xfrm>
              <a:off x="6059959" y="4376506"/>
              <a:ext cx="64626" cy="255615"/>
            </a:xfrm>
            <a:custGeom>
              <a:avLst/>
              <a:gdLst/>
              <a:ahLst/>
              <a:cxnLst/>
              <a:rect l="l" t="t" r="r" b="b"/>
              <a:pathLst>
                <a:path w="2461" h="9734" extrusionOk="0">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92"/>
            <p:cNvSpPr/>
            <p:nvPr/>
          </p:nvSpPr>
          <p:spPr>
            <a:xfrm>
              <a:off x="6059959" y="4376506"/>
              <a:ext cx="30934" cy="255615"/>
            </a:xfrm>
            <a:custGeom>
              <a:avLst/>
              <a:gdLst/>
              <a:ahLst/>
              <a:cxnLst/>
              <a:rect l="l" t="t" r="r" b="b"/>
              <a:pathLst>
                <a:path w="1178" h="9734" extrusionOk="0">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92"/>
            <p:cNvSpPr/>
            <p:nvPr/>
          </p:nvSpPr>
          <p:spPr>
            <a:xfrm>
              <a:off x="5781997" y="4275195"/>
              <a:ext cx="332767" cy="134241"/>
            </a:xfrm>
            <a:custGeom>
              <a:avLst/>
              <a:gdLst/>
              <a:ahLst/>
              <a:cxnLst/>
              <a:rect l="l" t="t" r="r" b="b"/>
              <a:pathLst>
                <a:path w="12672" h="5112" extrusionOk="0">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3" name="Google Shape;11183;p92"/>
          <p:cNvGrpSpPr/>
          <p:nvPr/>
        </p:nvGrpSpPr>
        <p:grpSpPr>
          <a:xfrm>
            <a:off x="3531462" y="3824599"/>
            <a:ext cx="377251" cy="324232"/>
            <a:chOff x="3531462" y="3824599"/>
            <a:chExt cx="377251" cy="324232"/>
          </a:xfrm>
        </p:grpSpPr>
        <p:sp>
          <p:nvSpPr>
            <p:cNvPr id="11184" name="Google Shape;11184;p92"/>
            <p:cNvSpPr/>
            <p:nvPr/>
          </p:nvSpPr>
          <p:spPr>
            <a:xfrm>
              <a:off x="3573189" y="3854772"/>
              <a:ext cx="294059" cy="294059"/>
            </a:xfrm>
            <a:custGeom>
              <a:avLst/>
              <a:gdLst/>
              <a:ahLst/>
              <a:cxnLst/>
              <a:rect l="l" t="t" r="r" b="b"/>
              <a:pathLst>
                <a:path w="11198" h="11198" extrusionOk="0">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92"/>
            <p:cNvSpPr/>
            <p:nvPr/>
          </p:nvSpPr>
          <p:spPr>
            <a:xfrm>
              <a:off x="3719457" y="3939461"/>
              <a:ext cx="78439" cy="102808"/>
            </a:xfrm>
            <a:custGeom>
              <a:avLst/>
              <a:gdLst/>
              <a:ahLst/>
              <a:cxnLst/>
              <a:rect l="l" t="t" r="r" b="b"/>
              <a:pathLst>
                <a:path w="2987" h="3915" extrusionOk="0">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92"/>
            <p:cNvSpPr/>
            <p:nvPr/>
          </p:nvSpPr>
          <p:spPr>
            <a:xfrm>
              <a:off x="3719195" y="3878144"/>
              <a:ext cx="156851" cy="203594"/>
            </a:xfrm>
            <a:custGeom>
              <a:avLst/>
              <a:gdLst/>
              <a:ahLst/>
              <a:cxnLst/>
              <a:rect l="l" t="t" r="r" b="b"/>
              <a:pathLst>
                <a:path w="5973" h="7753" extrusionOk="0">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92"/>
            <p:cNvSpPr/>
            <p:nvPr/>
          </p:nvSpPr>
          <p:spPr>
            <a:xfrm>
              <a:off x="3718959" y="3824599"/>
              <a:ext cx="189755" cy="287048"/>
            </a:xfrm>
            <a:custGeom>
              <a:avLst/>
              <a:gdLst/>
              <a:ahLst/>
              <a:cxnLst/>
              <a:rect l="l" t="t" r="r" b="b"/>
              <a:pathLst>
                <a:path w="7226" h="10931" extrusionOk="0">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92"/>
            <p:cNvSpPr/>
            <p:nvPr/>
          </p:nvSpPr>
          <p:spPr>
            <a:xfrm>
              <a:off x="3576708" y="3855008"/>
              <a:ext cx="144036" cy="147555"/>
            </a:xfrm>
            <a:custGeom>
              <a:avLst/>
              <a:gdLst/>
              <a:ahLst/>
              <a:cxnLst/>
              <a:rect l="l" t="t" r="r" b="b"/>
              <a:pathLst>
                <a:path w="5485" h="5619" extrusionOk="0">
                  <a:moveTo>
                    <a:pt x="5455" y="1"/>
                  </a:moveTo>
                  <a:cubicBezTo>
                    <a:pt x="2833" y="1"/>
                    <a:pt x="565" y="1829"/>
                    <a:pt x="0" y="4394"/>
                  </a:cubicBezTo>
                  <a:lnTo>
                    <a:pt x="5484" y="5619"/>
                  </a:lnTo>
                  <a:lnTo>
                    <a:pt x="545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92"/>
            <p:cNvSpPr/>
            <p:nvPr/>
          </p:nvSpPr>
          <p:spPr>
            <a:xfrm>
              <a:off x="3573426" y="3969870"/>
              <a:ext cx="147319" cy="173684"/>
            </a:xfrm>
            <a:custGeom>
              <a:avLst/>
              <a:gdLst/>
              <a:ahLst/>
              <a:cxnLst/>
              <a:rect l="l" t="t" r="r" b="b"/>
              <a:pathLst>
                <a:path w="5610" h="6614" extrusionOk="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92"/>
            <p:cNvSpPr/>
            <p:nvPr/>
          </p:nvSpPr>
          <p:spPr>
            <a:xfrm>
              <a:off x="3664417" y="4122178"/>
              <a:ext cx="77940" cy="26654"/>
            </a:xfrm>
            <a:custGeom>
              <a:avLst/>
              <a:gdLst/>
              <a:ahLst/>
              <a:cxnLst/>
              <a:rect l="l" t="t" r="r" b="b"/>
              <a:pathLst>
                <a:path w="2968" h="1015" extrusionOk="0">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92"/>
            <p:cNvSpPr/>
            <p:nvPr/>
          </p:nvSpPr>
          <p:spPr>
            <a:xfrm>
              <a:off x="3576708" y="3854772"/>
              <a:ext cx="143275" cy="124919"/>
            </a:xfrm>
            <a:custGeom>
              <a:avLst/>
              <a:gdLst/>
              <a:ahLst/>
              <a:cxnLst/>
              <a:rect l="l" t="t" r="r" b="b"/>
              <a:pathLst>
                <a:path w="5456" h="4757" extrusionOk="0">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92"/>
            <p:cNvSpPr/>
            <p:nvPr/>
          </p:nvSpPr>
          <p:spPr>
            <a:xfrm>
              <a:off x="3531462" y="3831217"/>
              <a:ext cx="144561" cy="112393"/>
            </a:xfrm>
            <a:custGeom>
              <a:avLst/>
              <a:gdLst/>
              <a:ahLst/>
              <a:cxnLst/>
              <a:rect l="l" t="t" r="r" b="b"/>
              <a:pathLst>
                <a:path w="5505" h="4280" extrusionOk="0">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92"/>
            <p:cNvSpPr/>
            <p:nvPr/>
          </p:nvSpPr>
          <p:spPr>
            <a:xfrm>
              <a:off x="3653098" y="3932318"/>
              <a:ext cx="36711" cy="31538"/>
            </a:xfrm>
            <a:custGeom>
              <a:avLst/>
              <a:gdLst/>
              <a:ahLst/>
              <a:cxnLst/>
              <a:rect l="l" t="t" r="r" b="b"/>
              <a:pathLst>
                <a:path w="1398" h="1201" extrusionOk="0">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92"/>
            <p:cNvSpPr/>
            <p:nvPr/>
          </p:nvSpPr>
          <p:spPr>
            <a:xfrm>
              <a:off x="3559875" y="3969870"/>
              <a:ext cx="126179" cy="173684"/>
            </a:xfrm>
            <a:custGeom>
              <a:avLst/>
              <a:gdLst/>
              <a:ahLst/>
              <a:cxnLst/>
              <a:rect l="l" t="t" r="r" b="b"/>
              <a:pathLst>
                <a:path w="4805" h="6614" extrusionOk="0">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5" name="Google Shape;11195;p92"/>
          <p:cNvGrpSpPr/>
          <p:nvPr/>
        </p:nvGrpSpPr>
        <p:grpSpPr>
          <a:xfrm>
            <a:off x="4030586" y="3805246"/>
            <a:ext cx="286523" cy="340566"/>
            <a:chOff x="4030586" y="3805246"/>
            <a:chExt cx="286523" cy="340566"/>
          </a:xfrm>
        </p:grpSpPr>
        <p:sp>
          <p:nvSpPr>
            <p:cNvPr id="11196" name="Google Shape;11196;p92"/>
            <p:cNvSpPr/>
            <p:nvPr/>
          </p:nvSpPr>
          <p:spPr>
            <a:xfrm>
              <a:off x="4030586" y="3826122"/>
              <a:ext cx="87735" cy="145533"/>
            </a:xfrm>
            <a:custGeom>
              <a:avLst/>
              <a:gdLst/>
              <a:ahLst/>
              <a:cxnLst/>
              <a:rect l="l" t="t" r="r" b="b"/>
              <a:pathLst>
                <a:path w="3341" h="5542" extrusionOk="0">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92"/>
            <p:cNvSpPr/>
            <p:nvPr/>
          </p:nvSpPr>
          <p:spPr>
            <a:xfrm>
              <a:off x="4229374" y="3825860"/>
              <a:ext cx="87735" cy="145796"/>
            </a:xfrm>
            <a:custGeom>
              <a:avLst/>
              <a:gdLst/>
              <a:ahLst/>
              <a:cxnLst/>
              <a:rect l="l" t="t" r="r" b="b"/>
              <a:pathLst>
                <a:path w="3341" h="5552" extrusionOk="0">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92"/>
            <p:cNvSpPr/>
            <p:nvPr/>
          </p:nvSpPr>
          <p:spPr>
            <a:xfrm>
              <a:off x="4162779" y="3999018"/>
              <a:ext cx="22400" cy="101547"/>
            </a:xfrm>
            <a:custGeom>
              <a:avLst/>
              <a:gdLst/>
              <a:ahLst/>
              <a:cxnLst/>
              <a:rect l="l" t="t" r="r" b="b"/>
              <a:pathLst>
                <a:path w="853" h="3867" extrusionOk="0">
                  <a:moveTo>
                    <a:pt x="0" y="1"/>
                  </a:moveTo>
                  <a:lnTo>
                    <a:pt x="0" y="3867"/>
                  </a:lnTo>
                  <a:lnTo>
                    <a:pt x="852" y="3867"/>
                  </a:lnTo>
                  <a:lnTo>
                    <a:pt x="852"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92"/>
            <p:cNvSpPr/>
            <p:nvPr/>
          </p:nvSpPr>
          <p:spPr>
            <a:xfrm>
              <a:off x="4091903" y="3816564"/>
              <a:ext cx="163889" cy="200836"/>
            </a:xfrm>
            <a:custGeom>
              <a:avLst/>
              <a:gdLst/>
              <a:ahLst/>
              <a:cxnLst/>
              <a:rect l="l" t="t" r="r" b="b"/>
              <a:pathLst>
                <a:path w="6241" h="7648" extrusionOk="0">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92"/>
            <p:cNvSpPr/>
            <p:nvPr/>
          </p:nvSpPr>
          <p:spPr>
            <a:xfrm>
              <a:off x="4158498" y="3816564"/>
              <a:ext cx="97530" cy="200836"/>
            </a:xfrm>
            <a:custGeom>
              <a:avLst/>
              <a:gdLst/>
              <a:ahLst/>
              <a:cxnLst/>
              <a:rect l="l" t="t" r="r" b="b"/>
              <a:pathLst>
                <a:path w="3714" h="7648" extrusionOk="0">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92"/>
            <p:cNvSpPr/>
            <p:nvPr/>
          </p:nvSpPr>
          <p:spPr>
            <a:xfrm>
              <a:off x="4081084" y="3805246"/>
              <a:ext cx="185501" cy="22662"/>
            </a:xfrm>
            <a:custGeom>
              <a:avLst/>
              <a:gdLst/>
              <a:ahLst/>
              <a:cxnLst/>
              <a:rect l="l" t="t" r="r" b="b"/>
              <a:pathLst>
                <a:path w="7064" h="863" extrusionOk="0">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92"/>
            <p:cNvSpPr/>
            <p:nvPr/>
          </p:nvSpPr>
          <p:spPr>
            <a:xfrm>
              <a:off x="4235913" y="3805246"/>
              <a:ext cx="30672" cy="22662"/>
            </a:xfrm>
            <a:custGeom>
              <a:avLst/>
              <a:gdLst/>
              <a:ahLst/>
              <a:cxnLst/>
              <a:rect l="l" t="t" r="r" b="b"/>
              <a:pathLst>
                <a:path w="1168" h="863" extrusionOk="0">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92"/>
            <p:cNvSpPr/>
            <p:nvPr/>
          </p:nvSpPr>
          <p:spPr>
            <a:xfrm>
              <a:off x="4133368" y="3866195"/>
              <a:ext cx="81196" cy="76627"/>
            </a:xfrm>
            <a:custGeom>
              <a:avLst/>
              <a:gdLst/>
              <a:ahLst/>
              <a:cxnLst/>
              <a:rect l="l" t="t" r="r" b="b"/>
              <a:pathLst>
                <a:path w="3092" h="2918" extrusionOk="0">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92"/>
            <p:cNvSpPr/>
            <p:nvPr/>
          </p:nvSpPr>
          <p:spPr>
            <a:xfrm>
              <a:off x="4152721" y="4004060"/>
              <a:ext cx="42489" cy="20877"/>
            </a:xfrm>
            <a:custGeom>
              <a:avLst/>
              <a:gdLst/>
              <a:ahLst/>
              <a:cxnLst/>
              <a:rect l="l" t="t" r="r" b="b"/>
              <a:pathLst>
                <a:path w="1618" h="795" extrusionOk="0">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92"/>
            <p:cNvSpPr/>
            <p:nvPr/>
          </p:nvSpPr>
          <p:spPr>
            <a:xfrm>
              <a:off x="4130348" y="4085466"/>
              <a:ext cx="87236" cy="30199"/>
            </a:xfrm>
            <a:custGeom>
              <a:avLst/>
              <a:gdLst/>
              <a:ahLst/>
              <a:cxnLst/>
              <a:rect l="l" t="t" r="r" b="b"/>
              <a:pathLst>
                <a:path w="3322" h="1150" extrusionOk="0">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92"/>
            <p:cNvSpPr/>
            <p:nvPr/>
          </p:nvSpPr>
          <p:spPr>
            <a:xfrm>
              <a:off x="4186649" y="4085466"/>
              <a:ext cx="30934" cy="29936"/>
            </a:xfrm>
            <a:custGeom>
              <a:avLst/>
              <a:gdLst/>
              <a:ahLst/>
              <a:cxnLst/>
              <a:rect l="l" t="t" r="r" b="b"/>
              <a:pathLst>
                <a:path w="1178" h="1140" extrusionOk="0">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92"/>
            <p:cNvSpPr/>
            <p:nvPr/>
          </p:nvSpPr>
          <p:spPr>
            <a:xfrm>
              <a:off x="4098941" y="4108102"/>
              <a:ext cx="150050" cy="37709"/>
            </a:xfrm>
            <a:custGeom>
              <a:avLst/>
              <a:gdLst/>
              <a:ahLst/>
              <a:cxnLst/>
              <a:rect l="l" t="t" r="r" b="b"/>
              <a:pathLst>
                <a:path w="5714" h="1436" extrusionOk="0">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92"/>
            <p:cNvSpPr/>
            <p:nvPr/>
          </p:nvSpPr>
          <p:spPr>
            <a:xfrm>
              <a:off x="4211018" y="4108102"/>
              <a:ext cx="37736" cy="37709"/>
            </a:xfrm>
            <a:custGeom>
              <a:avLst/>
              <a:gdLst/>
              <a:ahLst/>
              <a:cxnLst/>
              <a:rect l="l" t="t" r="r" b="b"/>
              <a:pathLst>
                <a:path w="1437" h="1436" extrusionOk="0">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9" name="Google Shape;11209;p92"/>
          <p:cNvGrpSpPr/>
          <p:nvPr/>
        </p:nvGrpSpPr>
        <p:grpSpPr>
          <a:xfrm>
            <a:off x="2180884" y="2888719"/>
            <a:ext cx="376752" cy="374468"/>
            <a:chOff x="2180884" y="2888719"/>
            <a:chExt cx="376752" cy="374468"/>
          </a:xfrm>
        </p:grpSpPr>
        <p:sp>
          <p:nvSpPr>
            <p:cNvPr id="11210" name="Google Shape;11210;p92"/>
            <p:cNvSpPr/>
            <p:nvPr/>
          </p:nvSpPr>
          <p:spPr>
            <a:xfrm>
              <a:off x="2180884" y="2954054"/>
              <a:ext cx="309395" cy="309133"/>
            </a:xfrm>
            <a:custGeom>
              <a:avLst/>
              <a:gdLst/>
              <a:ahLst/>
              <a:cxnLst/>
              <a:rect l="l" t="t" r="r" b="b"/>
              <a:pathLst>
                <a:path w="11782" h="11772" extrusionOk="0">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92"/>
            <p:cNvSpPr/>
            <p:nvPr/>
          </p:nvSpPr>
          <p:spPr>
            <a:xfrm>
              <a:off x="2335713" y="3102082"/>
              <a:ext cx="154330" cy="12579"/>
            </a:xfrm>
            <a:custGeom>
              <a:avLst/>
              <a:gdLst/>
              <a:ahLst/>
              <a:cxnLst/>
              <a:rect l="l" t="t" r="r" b="b"/>
              <a:pathLst>
                <a:path w="5877" h="479" extrusionOk="0">
                  <a:moveTo>
                    <a:pt x="0" y="0"/>
                  </a:moveTo>
                  <a:lnTo>
                    <a:pt x="0" y="479"/>
                  </a:lnTo>
                  <a:lnTo>
                    <a:pt x="5876" y="479"/>
                  </a:lnTo>
                  <a:lnTo>
                    <a:pt x="5876" y="240"/>
                  </a:lnTo>
                  <a:lnTo>
                    <a:pt x="5876"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92"/>
            <p:cNvSpPr/>
            <p:nvPr/>
          </p:nvSpPr>
          <p:spPr>
            <a:xfrm>
              <a:off x="2465648" y="2888719"/>
              <a:ext cx="91989" cy="89993"/>
            </a:xfrm>
            <a:custGeom>
              <a:avLst/>
              <a:gdLst/>
              <a:ahLst/>
              <a:cxnLst/>
              <a:rect l="l" t="t" r="r" b="b"/>
              <a:pathLst>
                <a:path w="3503" h="3427" extrusionOk="0">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92"/>
            <p:cNvSpPr/>
            <p:nvPr/>
          </p:nvSpPr>
          <p:spPr>
            <a:xfrm>
              <a:off x="2465648" y="2888719"/>
              <a:ext cx="61842" cy="90229"/>
            </a:xfrm>
            <a:custGeom>
              <a:avLst/>
              <a:gdLst/>
              <a:ahLst/>
              <a:cxnLst/>
              <a:rect l="l" t="t" r="r" b="b"/>
              <a:pathLst>
                <a:path w="2355" h="3436" extrusionOk="0">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92"/>
            <p:cNvSpPr/>
            <p:nvPr/>
          </p:nvSpPr>
          <p:spPr>
            <a:xfrm>
              <a:off x="2218094" y="2991002"/>
              <a:ext cx="235263" cy="235263"/>
            </a:xfrm>
            <a:custGeom>
              <a:avLst/>
              <a:gdLst/>
              <a:ahLst/>
              <a:cxnLst/>
              <a:rect l="l" t="t" r="r" b="b"/>
              <a:pathLst>
                <a:path w="8959" h="8959" extrusionOk="0">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92"/>
            <p:cNvSpPr/>
            <p:nvPr/>
          </p:nvSpPr>
          <p:spPr>
            <a:xfrm>
              <a:off x="2335713" y="3102082"/>
              <a:ext cx="117382" cy="12579"/>
            </a:xfrm>
            <a:custGeom>
              <a:avLst/>
              <a:gdLst/>
              <a:ahLst/>
              <a:cxnLst/>
              <a:rect l="l" t="t" r="r" b="b"/>
              <a:pathLst>
                <a:path w="4470" h="479" extrusionOk="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92"/>
            <p:cNvSpPr/>
            <p:nvPr/>
          </p:nvSpPr>
          <p:spPr>
            <a:xfrm>
              <a:off x="2249003" y="3021910"/>
              <a:ext cx="173185" cy="173421"/>
            </a:xfrm>
            <a:custGeom>
              <a:avLst/>
              <a:gdLst/>
              <a:ahLst/>
              <a:cxnLst/>
              <a:rect l="l" t="t" r="r" b="b"/>
              <a:pathLst>
                <a:path w="6595" h="6604" extrusionOk="0">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92"/>
            <p:cNvSpPr/>
            <p:nvPr/>
          </p:nvSpPr>
          <p:spPr>
            <a:xfrm>
              <a:off x="2335713" y="3102082"/>
              <a:ext cx="86711" cy="12579"/>
            </a:xfrm>
            <a:custGeom>
              <a:avLst/>
              <a:gdLst/>
              <a:ahLst/>
              <a:cxnLst/>
              <a:rect l="l" t="t" r="r" b="b"/>
              <a:pathLst>
                <a:path w="3302" h="479" extrusionOk="0">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92"/>
            <p:cNvSpPr/>
            <p:nvPr/>
          </p:nvSpPr>
          <p:spPr>
            <a:xfrm>
              <a:off x="2286187" y="3059094"/>
              <a:ext cx="99053" cy="99053"/>
            </a:xfrm>
            <a:custGeom>
              <a:avLst/>
              <a:gdLst/>
              <a:ahLst/>
              <a:cxnLst/>
              <a:rect l="l" t="t" r="r" b="b"/>
              <a:pathLst>
                <a:path w="3772" h="3772" extrusionOk="0">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92"/>
            <p:cNvSpPr/>
            <p:nvPr/>
          </p:nvSpPr>
          <p:spPr>
            <a:xfrm>
              <a:off x="2335713" y="3102318"/>
              <a:ext cx="49526" cy="12342"/>
            </a:xfrm>
            <a:custGeom>
              <a:avLst/>
              <a:gdLst/>
              <a:ahLst/>
              <a:cxnLst/>
              <a:rect l="l" t="t" r="r" b="b"/>
              <a:pathLst>
                <a:path w="1886" h="470" extrusionOk="0">
                  <a:moveTo>
                    <a:pt x="0" y="1"/>
                  </a:moveTo>
                  <a:lnTo>
                    <a:pt x="0" y="470"/>
                  </a:lnTo>
                  <a:lnTo>
                    <a:pt x="1866" y="470"/>
                  </a:lnTo>
                  <a:cubicBezTo>
                    <a:pt x="1886" y="317"/>
                    <a:pt x="1886" y="154"/>
                    <a:pt x="1866"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92"/>
            <p:cNvSpPr/>
            <p:nvPr/>
          </p:nvSpPr>
          <p:spPr>
            <a:xfrm>
              <a:off x="2317095" y="3090002"/>
              <a:ext cx="37237" cy="37237"/>
            </a:xfrm>
            <a:custGeom>
              <a:avLst/>
              <a:gdLst/>
              <a:ahLst/>
              <a:cxnLst/>
              <a:rect l="l" t="t" r="r" b="b"/>
              <a:pathLst>
                <a:path w="1418" h="1418" extrusionOk="0">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92"/>
            <p:cNvSpPr/>
            <p:nvPr/>
          </p:nvSpPr>
          <p:spPr>
            <a:xfrm>
              <a:off x="2335713" y="3102318"/>
              <a:ext cx="18855" cy="12342"/>
            </a:xfrm>
            <a:custGeom>
              <a:avLst/>
              <a:gdLst/>
              <a:ahLst/>
              <a:cxnLst/>
              <a:rect l="l" t="t" r="r" b="b"/>
              <a:pathLst>
                <a:path w="718" h="470" extrusionOk="0">
                  <a:moveTo>
                    <a:pt x="0" y="1"/>
                  </a:moveTo>
                  <a:lnTo>
                    <a:pt x="0" y="470"/>
                  </a:lnTo>
                  <a:lnTo>
                    <a:pt x="661" y="470"/>
                  </a:lnTo>
                  <a:cubicBezTo>
                    <a:pt x="718" y="317"/>
                    <a:pt x="718" y="154"/>
                    <a:pt x="66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92"/>
            <p:cNvSpPr/>
            <p:nvPr/>
          </p:nvSpPr>
          <p:spPr>
            <a:xfrm>
              <a:off x="2326496" y="3073169"/>
              <a:ext cx="44668" cy="41570"/>
            </a:xfrm>
            <a:custGeom>
              <a:avLst/>
              <a:gdLst/>
              <a:ahLst/>
              <a:cxnLst/>
              <a:rect l="l" t="t" r="r" b="b"/>
              <a:pathLst>
                <a:path w="1701" h="1583" extrusionOk="0">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92"/>
            <p:cNvSpPr/>
            <p:nvPr/>
          </p:nvSpPr>
          <p:spPr>
            <a:xfrm>
              <a:off x="2355566" y="2901954"/>
              <a:ext cx="188704" cy="185080"/>
            </a:xfrm>
            <a:custGeom>
              <a:avLst/>
              <a:gdLst/>
              <a:ahLst/>
              <a:cxnLst/>
              <a:rect l="l" t="t" r="r" b="b"/>
              <a:pathLst>
                <a:path w="7186" h="7048" extrusionOk="0">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4" name="Google Shape;11224;p92"/>
          <p:cNvGrpSpPr/>
          <p:nvPr/>
        </p:nvGrpSpPr>
        <p:grpSpPr>
          <a:xfrm>
            <a:off x="3954432" y="2942999"/>
            <a:ext cx="378249" cy="265909"/>
            <a:chOff x="3954432" y="2942999"/>
            <a:chExt cx="378249" cy="265909"/>
          </a:xfrm>
        </p:grpSpPr>
        <p:sp>
          <p:nvSpPr>
            <p:cNvPr id="11225" name="Google Shape;11225;p92"/>
            <p:cNvSpPr/>
            <p:nvPr/>
          </p:nvSpPr>
          <p:spPr>
            <a:xfrm>
              <a:off x="3954432" y="2981207"/>
              <a:ext cx="378249" cy="227700"/>
            </a:xfrm>
            <a:custGeom>
              <a:avLst/>
              <a:gdLst/>
              <a:ahLst/>
              <a:cxnLst/>
              <a:rect l="l" t="t" r="r" b="b"/>
              <a:pathLst>
                <a:path w="14404" h="8671" extrusionOk="0">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92"/>
            <p:cNvSpPr/>
            <p:nvPr/>
          </p:nvSpPr>
          <p:spPr>
            <a:xfrm>
              <a:off x="3954432" y="2980944"/>
              <a:ext cx="208111" cy="227727"/>
            </a:xfrm>
            <a:custGeom>
              <a:avLst/>
              <a:gdLst/>
              <a:ahLst/>
              <a:cxnLst/>
              <a:rect l="l" t="t" r="r" b="b"/>
              <a:pathLst>
                <a:path w="7925" h="8672" extrusionOk="0">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92"/>
            <p:cNvSpPr/>
            <p:nvPr/>
          </p:nvSpPr>
          <p:spPr>
            <a:xfrm>
              <a:off x="4034604" y="3013270"/>
              <a:ext cx="190516" cy="163232"/>
            </a:xfrm>
            <a:custGeom>
              <a:avLst/>
              <a:gdLst/>
              <a:ahLst/>
              <a:cxnLst/>
              <a:rect l="l" t="t" r="r" b="b"/>
              <a:pathLst>
                <a:path w="7255" h="6216" extrusionOk="0">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92"/>
            <p:cNvSpPr/>
            <p:nvPr/>
          </p:nvSpPr>
          <p:spPr>
            <a:xfrm>
              <a:off x="4062256" y="3013349"/>
              <a:ext cx="96768" cy="163101"/>
            </a:xfrm>
            <a:custGeom>
              <a:avLst/>
              <a:gdLst/>
              <a:ahLst/>
              <a:cxnLst/>
              <a:rect l="l" t="t" r="r" b="b"/>
              <a:pathLst>
                <a:path w="3685" h="6211" extrusionOk="0">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92"/>
            <p:cNvSpPr/>
            <p:nvPr/>
          </p:nvSpPr>
          <p:spPr>
            <a:xfrm>
              <a:off x="4088647" y="3053763"/>
              <a:ext cx="96007" cy="82273"/>
            </a:xfrm>
            <a:custGeom>
              <a:avLst/>
              <a:gdLst/>
              <a:ahLst/>
              <a:cxnLst/>
              <a:rect l="l" t="t" r="r" b="b"/>
              <a:pathLst>
                <a:path w="3656" h="3133" extrusionOk="0">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92"/>
            <p:cNvSpPr/>
            <p:nvPr/>
          </p:nvSpPr>
          <p:spPr>
            <a:xfrm>
              <a:off x="4102696" y="3053868"/>
              <a:ext cx="57089" cy="82246"/>
            </a:xfrm>
            <a:custGeom>
              <a:avLst/>
              <a:gdLst/>
              <a:ahLst/>
              <a:cxnLst/>
              <a:rect l="l" t="t" r="r" b="b"/>
              <a:pathLst>
                <a:path w="2174" h="3132" extrusionOk="0">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92"/>
            <p:cNvSpPr/>
            <p:nvPr/>
          </p:nvSpPr>
          <p:spPr>
            <a:xfrm>
              <a:off x="4260807" y="2996411"/>
              <a:ext cx="38051" cy="26207"/>
            </a:xfrm>
            <a:custGeom>
              <a:avLst/>
              <a:gdLst/>
              <a:ahLst/>
              <a:cxnLst/>
              <a:rect l="l" t="t" r="r" b="b"/>
              <a:pathLst>
                <a:path w="1449" h="998" extrusionOk="0">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92"/>
            <p:cNvSpPr/>
            <p:nvPr/>
          </p:nvSpPr>
          <p:spPr>
            <a:xfrm>
              <a:off x="4020528" y="2942999"/>
              <a:ext cx="229381" cy="58323"/>
            </a:xfrm>
            <a:custGeom>
              <a:avLst/>
              <a:gdLst/>
              <a:ahLst/>
              <a:cxnLst/>
              <a:rect l="l" t="t" r="r" b="b"/>
              <a:pathLst>
                <a:path w="8735" h="2221" extrusionOk="0">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92"/>
            <p:cNvSpPr/>
            <p:nvPr/>
          </p:nvSpPr>
          <p:spPr>
            <a:xfrm>
              <a:off x="4153719" y="3056337"/>
              <a:ext cx="33193" cy="28440"/>
            </a:xfrm>
            <a:custGeom>
              <a:avLst/>
              <a:gdLst/>
              <a:ahLst/>
              <a:cxnLst/>
              <a:rect l="l" t="t" r="r" b="b"/>
              <a:pathLst>
                <a:path w="1264" h="1083" extrusionOk="0">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4" name="Google Shape;11234;p92"/>
          <p:cNvGrpSpPr/>
          <p:nvPr/>
        </p:nvGrpSpPr>
        <p:grpSpPr>
          <a:xfrm>
            <a:off x="1752137" y="4266608"/>
            <a:ext cx="378512" cy="374756"/>
            <a:chOff x="1752137" y="4266608"/>
            <a:chExt cx="378512" cy="374756"/>
          </a:xfrm>
        </p:grpSpPr>
        <p:sp>
          <p:nvSpPr>
            <p:cNvPr id="11235" name="Google Shape;11235;p92"/>
            <p:cNvSpPr/>
            <p:nvPr/>
          </p:nvSpPr>
          <p:spPr>
            <a:xfrm>
              <a:off x="1752400" y="4382020"/>
              <a:ext cx="171163" cy="82220"/>
            </a:xfrm>
            <a:custGeom>
              <a:avLst/>
              <a:gdLst/>
              <a:ahLst/>
              <a:cxnLst/>
              <a:rect l="l" t="t" r="r" b="b"/>
              <a:pathLst>
                <a:path w="6518" h="3131" extrusionOk="0">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92"/>
            <p:cNvSpPr/>
            <p:nvPr/>
          </p:nvSpPr>
          <p:spPr>
            <a:xfrm>
              <a:off x="1931834" y="4472250"/>
              <a:ext cx="81957" cy="169114"/>
            </a:xfrm>
            <a:custGeom>
              <a:avLst/>
              <a:gdLst/>
              <a:ahLst/>
              <a:cxnLst/>
              <a:rect l="l" t="t" r="r" b="b"/>
              <a:pathLst>
                <a:path w="3121" h="6440" extrusionOk="0">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92"/>
            <p:cNvSpPr/>
            <p:nvPr/>
          </p:nvSpPr>
          <p:spPr>
            <a:xfrm>
              <a:off x="1752137" y="4386537"/>
              <a:ext cx="123685" cy="71664"/>
            </a:xfrm>
            <a:custGeom>
              <a:avLst/>
              <a:gdLst/>
              <a:ahLst/>
              <a:cxnLst/>
              <a:rect l="l" t="t" r="r" b="b"/>
              <a:pathLst>
                <a:path w="4710" h="2729" extrusionOk="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92"/>
            <p:cNvSpPr/>
            <p:nvPr/>
          </p:nvSpPr>
          <p:spPr>
            <a:xfrm>
              <a:off x="1931834" y="4539108"/>
              <a:ext cx="23897" cy="102256"/>
            </a:xfrm>
            <a:custGeom>
              <a:avLst/>
              <a:gdLst/>
              <a:ahLst/>
              <a:cxnLst/>
              <a:rect l="l" t="t" r="r" b="b"/>
              <a:pathLst>
                <a:path w="910" h="3894" extrusionOk="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92"/>
            <p:cNvSpPr/>
            <p:nvPr/>
          </p:nvSpPr>
          <p:spPr>
            <a:xfrm>
              <a:off x="1823512" y="4266608"/>
              <a:ext cx="307137" cy="305115"/>
            </a:xfrm>
            <a:custGeom>
              <a:avLst/>
              <a:gdLst/>
              <a:ahLst/>
              <a:cxnLst/>
              <a:rect l="l" t="t" r="r" b="b"/>
              <a:pathLst>
                <a:path w="11696" h="11619" extrusionOk="0">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92"/>
            <p:cNvSpPr/>
            <p:nvPr/>
          </p:nvSpPr>
          <p:spPr>
            <a:xfrm>
              <a:off x="1823512" y="4266686"/>
              <a:ext cx="306507" cy="227963"/>
            </a:xfrm>
            <a:custGeom>
              <a:avLst/>
              <a:gdLst/>
              <a:ahLst/>
              <a:cxnLst/>
              <a:rect l="l" t="t" r="r" b="b"/>
              <a:pathLst>
                <a:path w="11672" h="8681" extrusionOk="0">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92"/>
            <p:cNvSpPr/>
            <p:nvPr/>
          </p:nvSpPr>
          <p:spPr>
            <a:xfrm>
              <a:off x="1978078" y="4353633"/>
              <a:ext cx="64127" cy="64101"/>
            </a:xfrm>
            <a:custGeom>
              <a:avLst/>
              <a:gdLst/>
              <a:ahLst/>
              <a:cxnLst/>
              <a:rect l="l" t="t" r="r" b="b"/>
              <a:pathLst>
                <a:path w="2442" h="2441" extrusionOk="0">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92"/>
            <p:cNvSpPr/>
            <p:nvPr/>
          </p:nvSpPr>
          <p:spPr>
            <a:xfrm>
              <a:off x="1978078" y="4353660"/>
              <a:ext cx="39731" cy="64206"/>
            </a:xfrm>
            <a:custGeom>
              <a:avLst/>
              <a:gdLst/>
              <a:ahLst/>
              <a:cxnLst/>
              <a:rect l="l" t="t" r="r" b="b"/>
              <a:pathLst>
                <a:path w="1513" h="2445" extrusionOk="0">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92"/>
            <p:cNvSpPr/>
            <p:nvPr/>
          </p:nvSpPr>
          <p:spPr>
            <a:xfrm>
              <a:off x="1815476" y="4497381"/>
              <a:ext cx="82955" cy="82404"/>
            </a:xfrm>
            <a:custGeom>
              <a:avLst/>
              <a:gdLst/>
              <a:ahLst/>
              <a:cxnLst/>
              <a:rect l="l" t="t" r="r" b="b"/>
              <a:pathLst>
                <a:path w="3159" h="3138" extrusionOk="0">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92"/>
            <p:cNvSpPr/>
            <p:nvPr/>
          </p:nvSpPr>
          <p:spPr>
            <a:xfrm>
              <a:off x="1815476" y="4497381"/>
              <a:ext cx="32195" cy="35950"/>
            </a:xfrm>
            <a:custGeom>
              <a:avLst/>
              <a:gdLst/>
              <a:ahLst/>
              <a:cxnLst/>
              <a:rect l="l" t="t" r="r" b="b"/>
              <a:pathLst>
                <a:path w="1226" h="1369" extrusionOk="0">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92"/>
            <p:cNvSpPr/>
            <p:nvPr/>
          </p:nvSpPr>
          <p:spPr>
            <a:xfrm>
              <a:off x="1823512" y="4463952"/>
              <a:ext cx="108349" cy="107719"/>
            </a:xfrm>
            <a:custGeom>
              <a:avLst/>
              <a:gdLst/>
              <a:ahLst/>
              <a:cxnLst/>
              <a:rect l="l" t="t" r="r" b="b"/>
              <a:pathLst>
                <a:path w="4126" h="4102" extrusionOk="0">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92"/>
            <p:cNvSpPr/>
            <p:nvPr/>
          </p:nvSpPr>
          <p:spPr>
            <a:xfrm>
              <a:off x="1823512" y="4463952"/>
              <a:ext cx="28939" cy="30698"/>
            </a:xfrm>
            <a:custGeom>
              <a:avLst/>
              <a:gdLst/>
              <a:ahLst/>
              <a:cxnLst/>
              <a:rect l="l" t="t" r="r" b="b"/>
              <a:pathLst>
                <a:path w="1102" h="1169" extrusionOk="0">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92"/>
            <p:cNvSpPr/>
            <p:nvPr/>
          </p:nvSpPr>
          <p:spPr>
            <a:xfrm>
              <a:off x="1776034" y="4536981"/>
              <a:ext cx="33692" cy="30724"/>
            </a:xfrm>
            <a:custGeom>
              <a:avLst/>
              <a:gdLst/>
              <a:ahLst/>
              <a:cxnLst/>
              <a:rect l="l" t="t" r="r" b="b"/>
              <a:pathLst>
                <a:path w="1283" h="1170" extrusionOk="0">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92"/>
            <p:cNvSpPr/>
            <p:nvPr/>
          </p:nvSpPr>
          <p:spPr>
            <a:xfrm>
              <a:off x="1794862" y="4555730"/>
              <a:ext cx="33508" cy="30567"/>
            </a:xfrm>
            <a:custGeom>
              <a:avLst/>
              <a:gdLst/>
              <a:ahLst/>
              <a:cxnLst/>
              <a:rect l="l" t="t" r="r" b="b"/>
              <a:pathLst>
                <a:path w="1276" h="1164" extrusionOk="0">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92"/>
            <p:cNvSpPr/>
            <p:nvPr/>
          </p:nvSpPr>
          <p:spPr>
            <a:xfrm>
              <a:off x="1832309" y="4593125"/>
              <a:ext cx="33481" cy="30619"/>
            </a:xfrm>
            <a:custGeom>
              <a:avLst/>
              <a:gdLst/>
              <a:ahLst/>
              <a:cxnLst/>
              <a:rect l="l" t="t" r="r" b="b"/>
              <a:pathLst>
                <a:path w="1275" h="1166" extrusionOk="0">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92"/>
            <p:cNvSpPr/>
            <p:nvPr/>
          </p:nvSpPr>
          <p:spPr>
            <a:xfrm>
              <a:off x="1813480" y="4574322"/>
              <a:ext cx="33665" cy="30645"/>
            </a:xfrm>
            <a:custGeom>
              <a:avLst/>
              <a:gdLst/>
              <a:ahLst/>
              <a:cxnLst/>
              <a:rect l="l" t="t" r="r" b="b"/>
              <a:pathLst>
                <a:path w="1282" h="1167" extrusionOk="0">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92"/>
            <p:cNvSpPr/>
            <p:nvPr/>
          </p:nvSpPr>
          <p:spPr>
            <a:xfrm>
              <a:off x="2057751" y="4266686"/>
              <a:ext cx="72241" cy="71375"/>
            </a:xfrm>
            <a:custGeom>
              <a:avLst/>
              <a:gdLst/>
              <a:ahLst/>
              <a:cxnLst/>
              <a:rect l="l" t="t" r="r" b="b"/>
              <a:pathLst>
                <a:path w="2751" h="2718" extrusionOk="0">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92"/>
            <p:cNvSpPr/>
            <p:nvPr/>
          </p:nvSpPr>
          <p:spPr>
            <a:xfrm>
              <a:off x="2057751" y="4266686"/>
              <a:ext cx="72241" cy="31171"/>
            </a:xfrm>
            <a:custGeom>
              <a:avLst/>
              <a:gdLst/>
              <a:ahLst/>
              <a:cxnLst/>
              <a:rect l="l" t="t" r="r" b="b"/>
              <a:pathLst>
                <a:path w="2751" h="1187" extrusionOk="0">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92"/>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92"/>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92"/>
            <p:cNvSpPr/>
            <p:nvPr/>
          </p:nvSpPr>
          <p:spPr>
            <a:xfrm>
              <a:off x="1839609" y="4424378"/>
              <a:ext cx="130696" cy="131090"/>
            </a:xfrm>
            <a:custGeom>
              <a:avLst/>
              <a:gdLst/>
              <a:ahLst/>
              <a:cxnLst/>
              <a:rect l="l" t="t" r="r" b="b"/>
              <a:pathLst>
                <a:path w="4977" h="4992" extrusionOk="0">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6" name="Google Shape;11256;p92"/>
          <p:cNvGrpSpPr/>
          <p:nvPr/>
        </p:nvGrpSpPr>
        <p:grpSpPr>
          <a:xfrm>
            <a:off x="3117788" y="3812546"/>
            <a:ext cx="341065" cy="341065"/>
            <a:chOff x="3117788" y="3812546"/>
            <a:chExt cx="341065" cy="341065"/>
          </a:xfrm>
        </p:grpSpPr>
        <p:sp>
          <p:nvSpPr>
            <p:cNvPr id="11257" name="Google Shape;11257;p92"/>
            <p:cNvSpPr/>
            <p:nvPr/>
          </p:nvSpPr>
          <p:spPr>
            <a:xfrm>
              <a:off x="3117788" y="3812546"/>
              <a:ext cx="259396" cy="259370"/>
            </a:xfrm>
            <a:custGeom>
              <a:avLst/>
              <a:gdLst/>
              <a:ahLst/>
              <a:cxnLst/>
              <a:rect l="l" t="t" r="r" b="b"/>
              <a:pathLst>
                <a:path w="9878" h="9877" extrusionOk="0">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92"/>
            <p:cNvSpPr/>
            <p:nvPr/>
          </p:nvSpPr>
          <p:spPr>
            <a:xfrm>
              <a:off x="3171332" y="3885181"/>
              <a:ext cx="132981" cy="114126"/>
            </a:xfrm>
            <a:custGeom>
              <a:avLst/>
              <a:gdLst/>
              <a:ahLst/>
              <a:cxnLst/>
              <a:rect l="l" t="t" r="r" b="b"/>
              <a:pathLst>
                <a:path w="5064" h="4346" extrusionOk="0">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92"/>
            <p:cNvSpPr/>
            <p:nvPr/>
          </p:nvSpPr>
          <p:spPr>
            <a:xfrm>
              <a:off x="3209541" y="3914067"/>
              <a:ext cx="66123" cy="56485"/>
            </a:xfrm>
            <a:custGeom>
              <a:avLst/>
              <a:gdLst/>
              <a:ahLst/>
              <a:cxnLst/>
              <a:rect l="l" t="t" r="r" b="b"/>
              <a:pathLst>
                <a:path w="2518" h="2151" extrusionOk="0">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92"/>
            <p:cNvSpPr/>
            <p:nvPr/>
          </p:nvSpPr>
          <p:spPr>
            <a:xfrm>
              <a:off x="3288189" y="3982947"/>
              <a:ext cx="170664" cy="170664"/>
            </a:xfrm>
            <a:custGeom>
              <a:avLst/>
              <a:gdLst/>
              <a:ahLst/>
              <a:cxnLst/>
              <a:rect l="l" t="t" r="r" b="b"/>
              <a:pathLst>
                <a:path w="6499" h="6499" extrusionOk="0">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92"/>
            <p:cNvSpPr/>
            <p:nvPr/>
          </p:nvSpPr>
          <p:spPr>
            <a:xfrm>
              <a:off x="3316340" y="4025672"/>
              <a:ext cx="99788" cy="85371"/>
            </a:xfrm>
            <a:custGeom>
              <a:avLst/>
              <a:gdLst/>
              <a:ahLst/>
              <a:cxnLst/>
              <a:rect l="l" t="t" r="r" b="b"/>
              <a:pathLst>
                <a:path w="3800" h="3251" extrusionOk="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92"/>
            <p:cNvSpPr/>
            <p:nvPr/>
          </p:nvSpPr>
          <p:spPr>
            <a:xfrm>
              <a:off x="3339213" y="4042741"/>
              <a:ext cx="59847" cy="51260"/>
            </a:xfrm>
            <a:custGeom>
              <a:avLst/>
              <a:gdLst/>
              <a:ahLst/>
              <a:cxnLst/>
              <a:rect l="l" t="t" r="r" b="b"/>
              <a:pathLst>
                <a:path w="2279" h="1952" extrusionOk="0">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3" name="Google Shape;11263;p92"/>
          <p:cNvGrpSpPr/>
          <p:nvPr/>
        </p:nvGrpSpPr>
        <p:grpSpPr>
          <a:xfrm>
            <a:off x="3994400" y="4299932"/>
            <a:ext cx="338281" cy="322657"/>
            <a:chOff x="3994400" y="4299932"/>
            <a:chExt cx="338281" cy="322657"/>
          </a:xfrm>
        </p:grpSpPr>
        <p:sp>
          <p:nvSpPr>
            <p:cNvPr id="11264" name="Google Shape;11264;p92"/>
            <p:cNvSpPr/>
            <p:nvPr/>
          </p:nvSpPr>
          <p:spPr>
            <a:xfrm>
              <a:off x="3994400" y="4299932"/>
              <a:ext cx="286759" cy="272447"/>
            </a:xfrm>
            <a:custGeom>
              <a:avLst/>
              <a:gdLst/>
              <a:ahLst/>
              <a:cxnLst/>
              <a:rect l="l" t="t" r="r" b="b"/>
              <a:pathLst>
                <a:path w="10920" h="10375" extrusionOk="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92"/>
            <p:cNvSpPr/>
            <p:nvPr/>
          </p:nvSpPr>
          <p:spPr>
            <a:xfrm>
              <a:off x="4027829" y="4330314"/>
              <a:ext cx="223184" cy="211839"/>
            </a:xfrm>
            <a:custGeom>
              <a:avLst/>
              <a:gdLst/>
              <a:ahLst/>
              <a:cxnLst/>
              <a:rect l="l" t="t" r="r" b="b"/>
              <a:pathLst>
                <a:path w="8499" h="8067" extrusionOk="0">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92"/>
            <p:cNvSpPr/>
            <p:nvPr/>
          </p:nvSpPr>
          <p:spPr>
            <a:xfrm>
              <a:off x="4095422" y="4335330"/>
              <a:ext cx="99053" cy="201729"/>
            </a:xfrm>
            <a:custGeom>
              <a:avLst/>
              <a:gdLst/>
              <a:ahLst/>
              <a:cxnLst/>
              <a:rect l="l" t="t" r="r" b="b"/>
              <a:pathLst>
                <a:path w="3772" h="7682" extrusionOk="0">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92"/>
            <p:cNvSpPr/>
            <p:nvPr/>
          </p:nvSpPr>
          <p:spPr>
            <a:xfrm>
              <a:off x="4179611" y="4472250"/>
              <a:ext cx="153070" cy="150339"/>
            </a:xfrm>
            <a:custGeom>
              <a:avLst/>
              <a:gdLst/>
              <a:ahLst/>
              <a:cxnLst/>
              <a:rect l="l" t="t" r="r" b="b"/>
              <a:pathLst>
                <a:path w="5829" h="5725" extrusionOk="0">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92"/>
            <p:cNvSpPr/>
            <p:nvPr/>
          </p:nvSpPr>
          <p:spPr>
            <a:xfrm>
              <a:off x="4238408" y="4472250"/>
              <a:ext cx="18119" cy="23135"/>
            </a:xfrm>
            <a:custGeom>
              <a:avLst/>
              <a:gdLst/>
              <a:ahLst/>
              <a:cxnLst/>
              <a:rect l="l" t="t" r="r" b="b"/>
              <a:pathLst>
                <a:path w="690" h="881" extrusionOk="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92"/>
            <p:cNvSpPr/>
            <p:nvPr/>
          </p:nvSpPr>
          <p:spPr>
            <a:xfrm>
              <a:off x="4217321" y="4590105"/>
              <a:ext cx="28151" cy="32484"/>
            </a:xfrm>
            <a:custGeom>
              <a:avLst/>
              <a:gdLst/>
              <a:ahLst/>
              <a:cxnLst/>
              <a:rect l="l" t="t" r="r" b="b"/>
              <a:pathLst>
                <a:path w="1072" h="1237" extrusionOk="0">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92"/>
            <p:cNvSpPr/>
            <p:nvPr/>
          </p:nvSpPr>
          <p:spPr>
            <a:xfrm>
              <a:off x="4179349" y="4482412"/>
              <a:ext cx="44274" cy="114520"/>
            </a:xfrm>
            <a:custGeom>
              <a:avLst/>
              <a:gdLst/>
              <a:ahLst/>
              <a:cxnLst/>
              <a:rect l="l" t="t" r="r" b="b"/>
              <a:pathLst>
                <a:path w="1686" h="4361" extrusionOk="0">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92"/>
            <p:cNvSpPr/>
            <p:nvPr/>
          </p:nvSpPr>
          <p:spPr>
            <a:xfrm>
              <a:off x="4208760" y="4511955"/>
              <a:ext cx="82456" cy="70639"/>
            </a:xfrm>
            <a:custGeom>
              <a:avLst/>
              <a:gdLst/>
              <a:ahLst/>
              <a:cxnLst/>
              <a:rect l="l" t="t" r="r" b="b"/>
              <a:pathLst>
                <a:path w="3140" h="2690" extrusionOk="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72" name="Google Shape;11272;p92"/>
          <p:cNvSpPr/>
          <p:nvPr/>
        </p:nvSpPr>
        <p:spPr>
          <a:xfrm>
            <a:off x="3700340" y="1965628"/>
            <a:ext cx="48528" cy="24159"/>
          </a:xfrm>
          <a:custGeom>
            <a:avLst/>
            <a:gdLst/>
            <a:ahLst/>
            <a:cxnLst/>
            <a:rect l="l" t="t" r="r" b="b"/>
            <a:pathLst>
              <a:path w="1848" h="920" extrusionOk="0">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92"/>
          <p:cNvSpPr/>
          <p:nvPr/>
        </p:nvSpPr>
        <p:spPr>
          <a:xfrm>
            <a:off x="3700340" y="1965628"/>
            <a:ext cx="33455" cy="21901"/>
          </a:xfrm>
          <a:custGeom>
            <a:avLst/>
            <a:gdLst/>
            <a:ahLst/>
            <a:cxnLst/>
            <a:rect l="l" t="t" r="r" b="b"/>
            <a:pathLst>
              <a:path w="1274" h="834" extrusionOk="0">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74" name="Google Shape;11274;p92"/>
          <p:cNvGrpSpPr/>
          <p:nvPr/>
        </p:nvGrpSpPr>
        <p:grpSpPr>
          <a:xfrm>
            <a:off x="3573426" y="1965628"/>
            <a:ext cx="302358" cy="374993"/>
            <a:chOff x="3573426" y="1965628"/>
            <a:chExt cx="302358" cy="374993"/>
          </a:xfrm>
        </p:grpSpPr>
        <p:sp>
          <p:nvSpPr>
            <p:cNvPr id="11275" name="Google Shape;11275;p92"/>
            <p:cNvSpPr/>
            <p:nvPr/>
          </p:nvSpPr>
          <p:spPr>
            <a:xfrm>
              <a:off x="3688287" y="2013894"/>
              <a:ext cx="72661" cy="60582"/>
            </a:xfrm>
            <a:custGeom>
              <a:avLst/>
              <a:gdLst/>
              <a:ahLst/>
              <a:cxnLst/>
              <a:rect l="l" t="t" r="r" b="b"/>
              <a:pathLst>
                <a:path w="2767" h="2307" extrusionOk="0">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92"/>
            <p:cNvSpPr/>
            <p:nvPr/>
          </p:nvSpPr>
          <p:spPr>
            <a:xfrm>
              <a:off x="3711422" y="2013894"/>
              <a:ext cx="26391" cy="18251"/>
            </a:xfrm>
            <a:custGeom>
              <a:avLst/>
              <a:gdLst/>
              <a:ahLst/>
              <a:cxnLst/>
              <a:rect l="l" t="t" r="r" b="b"/>
              <a:pathLst>
                <a:path w="1005" h="695" extrusionOk="0">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92"/>
            <p:cNvSpPr/>
            <p:nvPr/>
          </p:nvSpPr>
          <p:spPr>
            <a:xfrm>
              <a:off x="3688287" y="2032985"/>
              <a:ext cx="72661" cy="41491"/>
            </a:xfrm>
            <a:custGeom>
              <a:avLst/>
              <a:gdLst/>
              <a:ahLst/>
              <a:cxnLst/>
              <a:rect l="l" t="t" r="r" b="b"/>
              <a:pathLst>
                <a:path w="2767" h="1580" extrusionOk="0">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92"/>
            <p:cNvSpPr/>
            <p:nvPr/>
          </p:nvSpPr>
          <p:spPr>
            <a:xfrm>
              <a:off x="3688287" y="2043804"/>
              <a:ext cx="18119" cy="30672"/>
            </a:xfrm>
            <a:custGeom>
              <a:avLst/>
              <a:gdLst/>
              <a:ahLst/>
              <a:cxnLst/>
              <a:rect l="l" t="t" r="r" b="b"/>
              <a:pathLst>
                <a:path w="690" h="1168" extrusionOk="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92"/>
            <p:cNvSpPr/>
            <p:nvPr/>
          </p:nvSpPr>
          <p:spPr>
            <a:xfrm>
              <a:off x="3742829" y="2043804"/>
              <a:ext cx="18119" cy="30672"/>
            </a:xfrm>
            <a:custGeom>
              <a:avLst/>
              <a:gdLst/>
              <a:ahLst/>
              <a:cxnLst/>
              <a:rect l="l" t="t" r="r" b="b"/>
              <a:pathLst>
                <a:path w="690" h="1168" extrusionOk="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92"/>
            <p:cNvSpPr/>
            <p:nvPr/>
          </p:nvSpPr>
          <p:spPr>
            <a:xfrm>
              <a:off x="3700340" y="1965628"/>
              <a:ext cx="48528" cy="54306"/>
            </a:xfrm>
            <a:custGeom>
              <a:avLst/>
              <a:gdLst/>
              <a:ahLst/>
              <a:cxnLst/>
              <a:rect l="l" t="t" r="r" b="b"/>
              <a:pathLst>
                <a:path w="1848" h="2068" extrusionOk="0">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92"/>
            <p:cNvSpPr/>
            <p:nvPr/>
          </p:nvSpPr>
          <p:spPr>
            <a:xfrm>
              <a:off x="3700156" y="1965628"/>
              <a:ext cx="33639" cy="54621"/>
            </a:xfrm>
            <a:custGeom>
              <a:avLst/>
              <a:gdLst/>
              <a:ahLst/>
              <a:cxnLst/>
              <a:rect l="l" t="t" r="r" b="b"/>
              <a:pathLst>
                <a:path w="1281" h="2080" extrusionOk="0">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92"/>
            <p:cNvSpPr/>
            <p:nvPr/>
          </p:nvSpPr>
          <p:spPr>
            <a:xfrm>
              <a:off x="3682247" y="2086502"/>
              <a:ext cx="84741" cy="145060"/>
            </a:xfrm>
            <a:custGeom>
              <a:avLst/>
              <a:gdLst/>
              <a:ahLst/>
              <a:cxnLst/>
              <a:rect l="l" t="t" r="r" b="b"/>
              <a:pathLst>
                <a:path w="3227" h="5524" extrusionOk="0">
                  <a:moveTo>
                    <a:pt x="1" y="1"/>
                  </a:moveTo>
                  <a:lnTo>
                    <a:pt x="1" y="5523"/>
                  </a:lnTo>
                  <a:lnTo>
                    <a:pt x="3226" y="5523"/>
                  </a:lnTo>
                  <a:lnTo>
                    <a:pt x="322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92"/>
            <p:cNvSpPr/>
            <p:nvPr/>
          </p:nvSpPr>
          <p:spPr>
            <a:xfrm>
              <a:off x="3682247" y="2170955"/>
              <a:ext cx="84741" cy="60608"/>
            </a:xfrm>
            <a:custGeom>
              <a:avLst/>
              <a:gdLst/>
              <a:ahLst/>
              <a:cxnLst/>
              <a:rect l="l" t="t" r="r" b="b"/>
              <a:pathLst>
                <a:path w="3227" h="2308" extrusionOk="0">
                  <a:moveTo>
                    <a:pt x="1" y="1"/>
                  </a:moveTo>
                  <a:lnTo>
                    <a:pt x="1" y="2307"/>
                  </a:lnTo>
                  <a:lnTo>
                    <a:pt x="3226" y="2307"/>
                  </a:lnTo>
                  <a:lnTo>
                    <a:pt x="322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92"/>
            <p:cNvSpPr/>
            <p:nvPr/>
          </p:nvSpPr>
          <p:spPr>
            <a:xfrm>
              <a:off x="3754882"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92"/>
            <p:cNvSpPr/>
            <p:nvPr/>
          </p:nvSpPr>
          <p:spPr>
            <a:xfrm>
              <a:off x="3754646"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92"/>
            <p:cNvSpPr/>
            <p:nvPr/>
          </p:nvSpPr>
          <p:spPr>
            <a:xfrm>
              <a:off x="3754882"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92"/>
            <p:cNvSpPr/>
            <p:nvPr/>
          </p:nvSpPr>
          <p:spPr>
            <a:xfrm>
              <a:off x="3754882"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92"/>
            <p:cNvSpPr/>
            <p:nvPr/>
          </p:nvSpPr>
          <p:spPr>
            <a:xfrm>
              <a:off x="3736789" y="2219457"/>
              <a:ext cx="84715" cy="96794"/>
            </a:xfrm>
            <a:custGeom>
              <a:avLst/>
              <a:gdLst/>
              <a:ahLst/>
              <a:cxnLst/>
              <a:rect l="l" t="t" r="r" b="b"/>
              <a:pathLst>
                <a:path w="3226"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92"/>
            <p:cNvSpPr/>
            <p:nvPr/>
          </p:nvSpPr>
          <p:spPr>
            <a:xfrm>
              <a:off x="3736789" y="2233296"/>
              <a:ext cx="18119" cy="82955"/>
            </a:xfrm>
            <a:custGeom>
              <a:avLst/>
              <a:gdLst/>
              <a:ahLst/>
              <a:cxnLst/>
              <a:rect l="l" t="t" r="r" b="b"/>
              <a:pathLst>
                <a:path w="690" h="3159" extrusionOk="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92"/>
            <p:cNvSpPr/>
            <p:nvPr/>
          </p:nvSpPr>
          <p:spPr>
            <a:xfrm>
              <a:off x="3803148" y="2233296"/>
              <a:ext cx="18119" cy="82955"/>
            </a:xfrm>
            <a:custGeom>
              <a:avLst/>
              <a:gdLst/>
              <a:ahLst/>
              <a:cxnLst/>
              <a:rect l="l" t="t" r="r" b="b"/>
              <a:pathLst>
                <a:path w="690" h="3159" extrusionOk="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92"/>
            <p:cNvSpPr/>
            <p:nvPr/>
          </p:nvSpPr>
          <p:spPr>
            <a:xfrm>
              <a:off x="3646061"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92"/>
            <p:cNvSpPr/>
            <p:nvPr/>
          </p:nvSpPr>
          <p:spPr>
            <a:xfrm>
              <a:off x="3645824"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92"/>
            <p:cNvSpPr/>
            <p:nvPr/>
          </p:nvSpPr>
          <p:spPr>
            <a:xfrm>
              <a:off x="3646061"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92"/>
            <p:cNvSpPr/>
            <p:nvPr/>
          </p:nvSpPr>
          <p:spPr>
            <a:xfrm>
              <a:off x="3646061"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92"/>
            <p:cNvSpPr/>
            <p:nvPr/>
          </p:nvSpPr>
          <p:spPr>
            <a:xfrm>
              <a:off x="3627968" y="2219457"/>
              <a:ext cx="84478" cy="96794"/>
            </a:xfrm>
            <a:custGeom>
              <a:avLst/>
              <a:gdLst/>
              <a:ahLst/>
              <a:cxnLst/>
              <a:rect l="l" t="t" r="r" b="b"/>
              <a:pathLst>
                <a:path w="3217"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92"/>
            <p:cNvSpPr/>
            <p:nvPr/>
          </p:nvSpPr>
          <p:spPr>
            <a:xfrm>
              <a:off x="3627968" y="2233296"/>
              <a:ext cx="18119" cy="82955"/>
            </a:xfrm>
            <a:custGeom>
              <a:avLst/>
              <a:gdLst/>
              <a:ahLst/>
              <a:cxnLst/>
              <a:rect l="l" t="t" r="r" b="b"/>
              <a:pathLst>
                <a:path w="690" h="3159" extrusionOk="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92"/>
            <p:cNvSpPr/>
            <p:nvPr/>
          </p:nvSpPr>
          <p:spPr>
            <a:xfrm>
              <a:off x="3694327" y="2233296"/>
              <a:ext cx="18119" cy="82955"/>
            </a:xfrm>
            <a:custGeom>
              <a:avLst/>
              <a:gdLst/>
              <a:ahLst/>
              <a:cxnLst/>
              <a:rect l="l" t="t" r="r" b="b"/>
              <a:pathLst>
                <a:path w="690" h="3159" extrusionOk="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92"/>
            <p:cNvSpPr/>
            <p:nvPr/>
          </p:nvSpPr>
          <p:spPr>
            <a:xfrm>
              <a:off x="3809162" y="2213417"/>
              <a:ext cx="48528" cy="72661"/>
            </a:xfrm>
            <a:custGeom>
              <a:avLst/>
              <a:gdLst/>
              <a:ahLst/>
              <a:cxnLst/>
              <a:rect l="l" t="t" r="r" b="b"/>
              <a:pathLst>
                <a:path w="1848" h="2767" extrusionOk="0">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92"/>
            <p:cNvSpPr/>
            <p:nvPr/>
          </p:nvSpPr>
          <p:spPr>
            <a:xfrm>
              <a:off x="3809162"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92"/>
            <p:cNvSpPr/>
            <p:nvPr/>
          </p:nvSpPr>
          <p:spPr>
            <a:xfrm>
              <a:off x="3809162"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92"/>
            <p:cNvSpPr/>
            <p:nvPr/>
          </p:nvSpPr>
          <p:spPr>
            <a:xfrm>
              <a:off x="3809162" y="2213417"/>
              <a:ext cx="27442" cy="54069"/>
            </a:xfrm>
            <a:custGeom>
              <a:avLst/>
              <a:gdLst/>
              <a:ahLst/>
              <a:cxnLst/>
              <a:rect l="l" t="t" r="r" b="b"/>
              <a:pathLst>
                <a:path w="1045" h="2059" extrusionOk="0">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92"/>
            <p:cNvSpPr/>
            <p:nvPr/>
          </p:nvSpPr>
          <p:spPr>
            <a:xfrm>
              <a:off x="3791331" y="2280039"/>
              <a:ext cx="84452" cy="60319"/>
            </a:xfrm>
            <a:custGeom>
              <a:avLst/>
              <a:gdLst/>
              <a:ahLst/>
              <a:cxnLst/>
              <a:rect l="l" t="t" r="r" b="b"/>
              <a:pathLst>
                <a:path w="3216" h="2297" extrusionOk="0">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92"/>
            <p:cNvSpPr/>
            <p:nvPr/>
          </p:nvSpPr>
          <p:spPr>
            <a:xfrm>
              <a:off x="3791068"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92"/>
            <p:cNvSpPr/>
            <p:nvPr/>
          </p:nvSpPr>
          <p:spPr>
            <a:xfrm>
              <a:off x="3857664" y="2293589"/>
              <a:ext cx="17883" cy="47032"/>
            </a:xfrm>
            <a:custGeom>
              <a:avLst/>
              <a:gdLst/>
              <a:ahLst/>
              <a:cxnLst/>
              <a:rect l="l" t="t" r="r" b="b"/>
              <a:pathLst>
                <a:path w="681" h="1791" extrusionOk="0">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92"/>
            <p:cNvSpPr/>
            <p:nvPr/>
          </p:nvSpPr>
          <p:spPr>
            <a:xfrm>
              <a:off x="3700340" y="2213417"/>
              <a:ext cx="48528" cy="72661"/>
            </a:xfrm>
            <a:custGeom>
              <a:avLst/>
              <a:gdLst/>
              <a:ahLst/>
              <a:cxnLst/>
              <a:rect l="l" t="t" r="r" b="b"/>
              <a:pathLst>
                <a:path w="1848"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92"/>
            <p:cNvSpPr/>
            <p:nvPr/>
          </p:nvSpPr>
          <p:spPr>
            <a:xfrm>
              <a:off x="3700340"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92"/>
            <p:cNvSpPr/>
            <p:nvPr/>
          </p:nvSpPr>
          <p:spPr>
            <a:xfrm>
              <a:off x="3700340"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92"/>
            <p:cNvSpPr/>
            <p:nvPr/>
          </p:nvSpPr>
          <p:spPr>
            <a:xfrm>
              <a:off x="3700340" y="2213417"/>
              <a:ext cx="27442" cy="54069"/>
            </a:xfrm>
            <a:custGeom>
              <a:avLst/>
              <a:gdLst/>
              <a:ahLst/>
              <a:cxnLst/>
              <a:rect l="l" t="t" r="r" b="b"/>
              <a:pathLst>
                <a:path w="1045" h="2059" extrusionOk="0">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92"/>
            <p:cNvSpPr/>
            <p:nvPr/>
          </p:nvSpPr>
          <p:spPr>
            <a:xfrm>
              <a:off x="3682247" y="2280039"/>
              <a:ext cx="84741" cy="60319"/>
            </a:xfrm>
            <a:custGeom>
              <a:avLst/>
              <a:gdLst/>
              <a:ahLst/>
              <a:cxnLst/>
              <a:rect l="l" t="t" r="r" b="b"/>
              <a:pathLst>
                <a:path w="3227" h="2297" extrusionOk="0">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92"/>
            <p:cNvSpPr/>
            <p:nvPr/>
          </p:nvSpPr>
          <p:spPr>
            <a:xfrm>
              <a:off x="3682247" y="2293353"/>
              <a:ext cx="18119" cy="47005"/>
            </a:xfrm>
            <a:custGeom>
              <a:avLst/>
              <a:gdLst/>
              <a:ahLst/>
              <a:cxnLst/>
              <a:rect l="l" t="t" r="r" b="b"/>
              <a:pathLst>
                <a:path w="690" h="1790" extrusionOk="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92"/>
            <p:cNvSpPr/>
            <p:nvPr/>
          </p:nvSpPr>
          <p:spPr>
            <a:xfrm>
              <a:off x="3748842" y="2293589"/>
              <a:ext cx="18146" cy="47032"/>
            </a:xfrm>
            <a:custGeom>
              <a:avLst/>
              <a:gdLst/>
              <a:ahLst/>
              <a:cxnLst/>
              <a:rect l="l" t="t" r="r" b="b"/>
              <a:pathLst>
                <a:path w="691" h="1791" extrusionOk="0">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92"/>
            <p:cNvSpPr/>
            <p:nvPr/>
          </p:nvSpPr>
          <p:spPr>
            <a:xfrm>
              <a:off x="3591519" y="2213417"/>
              <a:ext cx="48555" cy="72661"/>
            </a:xfrm>
            <a:custGeom>
              <a:avLst/>
              <a:gdLst/>
              <a:ahLst/>
              <a:cxnLst/>
              <a:rect l="l" t="t" r="r" b="b"/>
              <a:pathLst>
                <a:path w="1849"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92"/>
            <p:cNvSpPr/>
            <p:nvPr/>
          </p:nvSpPr>
          <p:spPr>
            <a:xfrm>
              <a:off x="3591519" y="2213417"/>
              <a:ext cx="27179" cy="72661"/>
            </a:xfrm>
            <a:custGeom>
              <a:avLst/>
              <a:gdLst/>
              <a:ahLst/>
              <a:cxnLst/>
              <a:rect l="l" t="t" r="r" b="b"/>
              <a:pathLst>
                <a:path w="1035" h="2767" extrusionOk="0">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92"/>
            <p:cNvSpPr/>
            <p:nvPr/>
          </p:nvSpPr>
          <p:spPr>
            <a:xfrm>
              <a:off x="3591519" y="2213417"/>
              <a:ext cx="48555" cy="54332"/>
            </a:xfrm>
            <a:custGeom>
              <a:avLst/>
              <a:gdLst/>
              <a:ahLst/>
              <a:cxnLst/>
              <a:rect l="l" t="t" r="r" b="b"/>
              <a:pathLst>
                <a:path w="1849" h="2069" extrusionOk="0">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92"/>
            <p:cNvSpPr/>
            <p:nvPr/>
          </p:nvSpPr>
          <p:spPr>
            <a:xfrm>
              <a:off x="3591519" y="2213417"/>
              <a:ext cx="27442" cy="54069"/>
            </a:xfrm>
            <a:custGeom>
              <a:avLst/>
              <a:gdLst/>
              <a:ahLst/>
              <a:cxnLst/>
              <a:rect l="l" t="t" r="r" b="b"/>
              <a:pathLst>
                <a:path w="1045" h="2059" extrusionOk="0">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92"/>
            <p:cNvSpPr/>
            <p:nvPr/>
          </p:nvSpPr>
          <p:spPr>
            <a:xfrm>
              <a:off x="3573688" y="2280039"/>
              <a:ext cx="84478" cy="60319"/>
            </a:xfrm>
            <a:custGeom>
              <a:avLst/>
              <a:gdLst/>
              <a:ahLst/>
              <a:cxnLst/>
              <a:rect l="l" t="t" r="r" b="b"/>
              <a:pathLst>
                <a:path w="3217" h="2297" extrusionOk="0">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92"/>
            <p:cNvSpPr/>
            <p:nvPr/>
          </p:nvSpPr>
          <p:spPr>
            <a:xfrm>
              <a:off x="3573426"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92"/>
            <p:cNvSpPr/>
            <p:nvPr/>
          </p:nvSpPr>
          <p:spPr>
            <a:xfrm>
              <a:off x="3640047" y="2293353"/>
              <a:ext cx="18119" cy="47005"/>
            </a:xfrm>
            <a:custGeom>
              <a:avLst/>
              <a:gdLst/>
              <a:ahLst/>
              <a:cxnLst/>
              <a:rect l="l" t="t" r="r" b="b"/>
              <a:pathLst>
                <a:path w="690" h="1790" extrusionOk="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92"/>
            <p:cNvSpPr/>
            <p:nvPr/>
          </p:nvSpPr>
          <p:spPr>
            <a:xfrm>
              <a:off x="3666228" y="2068409"/>
              <a:ext cx="117041" cy="24159"/>
            </a:xfrm>
            <a:custGeom>
              <a:avLst/>
              <a:gdLst/>
              <a:ahLst/>
              <a:cxnLst/>
              <a:rect l="l" t="t" r="r" b="b"/>
              <a:pathLst>
                <a:path w="4457" h="920" extrusionOk="0">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92"/>
            <p:cNvSpPr/>
            <p:nvPr/>
          </p:nvSpPr>
          <p:spPr>
            <a:xfrm>
              <a:off x="3706380" y="2110635"/>
              <a:ext cx="36475" cy="18119"/>
            </a:xfrm>
            <a:custGeom>
              <a:avLst/>
              <a:gdLst/>
              <a:ahLst/>
              <a:cxnLst/>
              <a:rect l="l" t="t" r="r" b="b"/>
              <a:pathLst>
                <a:path w="1389" h="690" extrusionOk="0">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92"/>
            <p:cNvSpPr/>
            <p:nvPr/>
          </p:nvSpPr>
          <p:spPr>
            <a:xfrm>
              <a:off x="3682247" y="2080489"/>
              <a:ext cx="84741" cy="12080"/>
            </a:xfrm>
            <a:custGeom>
              <a:avLst/>
              <a:gdLst/>
              <a:ahLst/>
              <a:cxnLst/>
              <a:rect l="l" t="t" r="r" b="b"/>
              <a:pathLst>
                <a:path w="3227" h="460" extrusionOk="0">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2" name="Google Shape;11322;p92"/>
          <p:cNvGrpSpPr/>
          <p:nvPr/>
        </p:nvGrpSpPr>
        <p:grpSpPr>
          <a:xfrm>
            <a:off x="3513632" y="2908572"/>
            <a:ext cx="355876" cy="331007"/>
            <a:chOff x="3513632" y="2908572"/>
            <a:chExt cx="355876" cy="331007"/>
          </a:xfrm>
        </p:grpSpPr>
        <p:sp>
          <p:nvSpPr>
            <p:cNvPr id="11323" name="Google Shape;11323;p92"/>
            <p:cNvSpPr/>
            <p:nvPr/>
          </p:nvSpPr>
          <p:spPr>
            <a:xfrm>
              <a:off x="3576944" y="2916870"/>
              <a:ext cx="187024" cy="322709"/>
            </a:xfrm>
            <a:custGeom>
              <a:avLst/>
              <a:gdLst/>
              <a:ahLst/>
              <a:cxnLst/>
              <a:rect l="l" t="t" r="r" b="b"/>
              <a:pathLst>
                <a:path w="7122" h="12289" extrusionOk="0">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92"/>
            <p:cNvSpPr/>
            <p:nvPr/>
          </p:nvSpPr>
          <p:spPr>
            <a:xfrm>
              <a:off x="3725734" y="2916870"/>
              <a:ext cx="38235" cy="322709"/>
            </a:xfrm>
            <a:custGeom>
              <a:avLst/>
              <a:gdLst/>
              <a:ahLst/>
              <a:cxnLst/>
              <a:rect l="l" t="t" r="r" b="b"/>
              <a:pathLst>
                <a:path w="1456" h="12289" extrusionOk="0">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92"/>
            <p:cNvSpPr/>
            <p:nvPr/>
          </p:nvSpPr>
          <p:spPr>
            <a:xfrm>
              <a:off x="3576944" y="2916870"/>
              <a:ext cx="187024" cy="53544"/>
            </a:xfrm>
            <a:custGeom>
              <a:avLst/>
              <a:gdLst/>
              <a:ahLst/>
              <a:cxnLst/>
              <a:rect l="l" t="t" r="r" b="b"/>
              <a:pathLst>
                <a:path w="7122" h="2039" extrusionOk="0">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92"/>
            <p:cNvSpPr/>
            <p:nvPr/>
          </p:nvSpPr>
          <p:spPr>
            <a:xfrm>
              <a:off x="3725734" y="2916870"/>
              <a:ext cx="38235" cy="53544"/>
            </a:xfrm>
            <a:custGeom>
              <a:avLst/>
              <a:gdLst/>
              <a:ahLst/>
              <a:cxnLst/>
              <a:rect l="l" t="t" r="r" b="b"/>
              <a:pathLst>
                <a:path w="1456" h="2039" extrusionOk="0">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92"/>
            <p:cNvSpPr/>
            <p:nvPr/>
          </p:nvSpPr>
          <p:spPr>
            <a:xfrm>
              <a:off x="3576944" y="3186009"/>
              <a:ext cx="187024" cy="53570"/>
            </a:xfrm>
            <a:custGeom>
              <a:avLst/>
              <a:gdLst/>
              <a:ahLst/>
              <a:cxnLst/>
              <a:rect l="l" t="t" r="r" b="b"/>
              <a:pathLst>
                <a:path w="7122" h="2040" extrusionOk="0">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92"/>
            <p:cNvSpPr/>
            <p:nvPr/>
          </p:nvSpPr>
          <p:spPr>
            <a:xfrm>
              <a:off x="3725734" y="3186009"/>
              <a:ext cx="37972" cy="53570"/>
            </a:xfrm>
            <a:custGeom>
              <a:avLst/>
              <a:gdLst/>
              <a:ahLst/>
              <a:cxnLst/>
              <a:rect l="l" t="t" r="r" b="b"/>
              <a:pathLst>
                <a:path w="1446" h="2040" extrusionOk="0">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92"/>
            <p:cNvSpPr/>
            <p:nvPr/>
          </p:nvSpPr>
          <p:spPr>
            <a:xfrm>
              <a:off x="3664653" y="3010854"/>
              <a:ext cx="204854" cy="134215"/>
            </a:xfrm>
            <a:custGeom>
              <a:avLst/>
              <a:gdLst/>
              <a:ahLst/>
              <a:cxnLst/>
              <a:rect l="l" t="t" r="r" b="b"/>
              <a:pathLst>
                <a:path w="7801" h="5111" extrusionOk="0">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92"/>
            <p:cNvSpPr/>
            <p:nvPr/>
          </p:nvSpPr>
          <p:spPr>
            <a:xfrm>
              <a:off x="3843352" y="3010854"/>
              <a:ext cx="26155" cy="134215"/>
            </a:xfrm>
            <a:custGeom>
              <a:avLst/>
              <a:gdLst/>
              <a:ahLst/>
              <a:cxnLst/>
              <a:rect l="l" t="t" r="r" b="b"/>
              <a:pathLst>
                <a:path w="996" h="5111" extrusionOk="0">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92"/>
            <p:cNvSpPr/>
            <p:nvPr/>
          </p:nvSpPr>
          <p:spPr>
            <a:xfrm>
              <a:off x="3768958" y="3033228"/>
              <a:ext cx="55067" cy="47163"/>
            </a:xfrm>
            <a:custGeom>
              <a:avLst/>
              <a:gdLst/>
              <a:ahLst/>
              <a:cxnLst/>
              <a:rect l="l" t="t" r="r" b="b"/>
              <a:pathLst>
                <a:path w="2097" h="1796" extrusionOk="0">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92"/>
            <p:cNvSpPr/>
            <p:nvPr/>
          </p:nvSpPr>
          <p:spPr>
            <a:xfrm>
              <a:off x="3793589" y="3033228"/>
              <a:ext cx="55067" cy="47163"/>
            </a:xfrm>
            <a:custGeom>
              <a:avLst/>
              <a:gdLst/>
              <a:ahLst/>
              <a:cxnLst/>
              <a:rect l="l" t="t" r="r" b="b"/>
              <a:pathLst>
                <a:path w="2097" h="1796" extrusionOk="0">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92"/>
            <p:cNvSpPr/>
            <p:nvPr/>
          </p:nvSpPr>
          <p:spPr>
            <a:xfrm>
              <a:off x="3688024" y="3034462"/>
              <a:ext cx="65624" cy="44511"/>
            </a:xfrm>
            <a:custGeom>
              <a:avLst/>
              <a:gdLst/>
              <a:ahLst/>
              <a:cxnLst/>
              <a:rect l="l" t="t" r="r" b="b"/>
              <a:pathLst>
                <a:path w="2499" h="1695" extrusionOk="0">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92"/>
            <p:cNvSpPr/>
            <p:nvPr/>
          </p:nvSpPr>
          <p:spPr>
            <a:xfrm>
              <a:off x="3684768" y="3089004"/>
              <a:ext cx="166646" cy="29437"/>
            </a:xfrm>
            <a:custGeom>
              <a:avLst/>
              <a:gdLst/>
              <a:ahLst/>
              <a:cxnLst/>
              <a:rect l="l" t="t" r="r" b="b"/>
              <a:pathLst>
                <a:path w="6346" h="1121" extrusionOk="0">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92"/>
            <p:cNvSpPr/>
            <p:nvPr/>
          </p:nvSpPr>
          <p:spPr>
            <a:xfrm>
              <a:off x="3664653" y="2993628"/>
              <a:ext cx="10084" cy="169036"/>
            </a:xfrm>
            <a:custGeom>
              <a:avLst/>
              <a:gdLst/>
              <a:ahLst/>
              <a:cxnLst/>
              <a:rect l="l" t="t" r="r" b="b"/>
              <a:pathLst>
                <a:path w="384" h="6437" extrusionOk="0">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92"/>
            <p:cNvSpPr/>
            <p:nvPr/>
          </p:nvSpPr>
          <p:spPr>
            <a:xfrm>
              <a:off x="3513632" y="2908572"/>
              <a:ext cx="114126" cy="97687"/>
            </a:xfrm>
            <a:custGeom>
              <a:avLst/>
              <a:gdLst/>
              <a:ahLst/>
              <a:cxnLst/>
              <a:rect l="l" t="t" r="r" b="b"/>
              <a:pathLst>
                <a:path w="4346" h="3720" extrusionOk="0">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92"/>
            <p:cNvSpPr/>
            <p:nvPr/>
          </p:nvSpPr>
          <p:spPr>
            <a:xfrm>
              <a:off x="3571167" y="2908572"/>
              <a:ext cx="58586" cy="97661"/>
            </a:xfrm>
            <a:custGeom>
              <a:avLst/>
              <a:gdLst/>
              <a:ahLst/>
              <a:cxnLst/>
              <a:rect l="l" t="t" r="r" b="b"/>
              <a:pathLst>
                <a:path w="2231" h="3719" extrusionOk="0">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92"/>
            <p:cNvSpPr/>
            <p:nvPr/>
          </p:nvSpPr>
          <p:spPr>
            <a:xfrm>
              <a:off x="3557486" y="2942237"/>
              <a:ext cx="42672" cy="30199"/>
            </a:xfrm>
            <a:custGeom>
              <a:avLst/>
              <a:gdLst/>
              <a:ahLst/>
              <a:cxnLst/>
              <a:rect l="l" t="t" r="r" b="b"/>
              <a:pathLst>
                <a:path w="1625" h="1150" extrusionOk="0">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9" name="Google Shape;11339;p92"/>
          <p:cNvGrpSpPr/>
          <p:nvPr/>
        </p:nvGrpSpPr>
        <p:grpSpPr>
          <a:xfrm>
            <a:off x="2694083" y="2888430"/>
            <a:ext cx="235762" cy="374756"/>
            <a:chOff x="2694083" y="2888430"/>
            <a:chExt cx="235762" cy="374756"/>
          </a:xfrm>
        </p:grpSpPr>
        <p:sp>
          <p:nvSpPr>
            <p:cNvPr id="11340" name="Google Shape;11340;p92"/>
            <p:cNvSpPr/>
            <p:nvPr/>
          </p:nvSpPr>
          <p:spPr>
            <a:xfrm>
              <a:off x="2808682" y="2888430"/>
              <a:ext cx="30173" cy="36002"/>
            </a:xfrm>
            <a:custGeom>
              <a:avLst/>
              <a:gdLst/>
              <a:ahLst/>
              <a:cxnLst/>
              <a:rect l="l" t="t" r="r" b="b"/>
              <a:pathLst>
                <a:path w="1149" h="1371" extrusionOk="0">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92"/>
            <p:cNvSpPr/>
            <p:nvPr/>
          </p:nvSpPr>
          <p:spPr>
            <a:xfrm>
              <a:off x="2784549" y="2912091"/>
              <a:ext cx="139257" cy="266408"/>
            </a:xfrm>
            <a:custGeom>
              <a:avLst/>
              <a:gdLst/>
              <a:ahLst/>
              <a:cxnLst/>
              <a:rect l="l" t="t" r="r" b="b"/>
              <a:pathLst>
                <a:path w="5303" h="10145" extrusionOk="0">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92"/>
            <p:cNvSpPr/>
            <p:nvPr/>
          </p:nvSpPr>
          <p:spPr>
            <a:xfrm>
              <a:off x="2694083" y="2934202"/>
              <a:ext cx="223945" cy="256376"/>
            </a:xfrm>
            <a:custGeom>
              <a:avLst/>
              <a:gdLst/>
              <a:ahLst/>
              <a:cxnLst/>
              <a:rect l="l" t="t" r="r" b="b"/>
              <a:pathLst>
                <a:path w="8528" h="9763" extrusionOk="0">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92"/>
            <p:cNvSpPr/>
            <p:nvPr/>
          </p:nvSpPr>
          <p:spPr>
            <a:xfrm>
              <a:off x="2771997" y="2954238"/>
              <a:ext cx="12710" cy="18461"/>
            </a:xfrm>
            <a:custGeom>
              <a:avLst/>
              <a:gdLst/>
              <a:ahLst/>
              <a:cxnLst/>
              <a:rect l="l" t="t" r="r" b="b"/>
              <a:pathLst>
                <a:path w="484" h="703" extrusionOk="0">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92"/>
            <p:cNvSpPr/>
            <p:nvPr/>
          </p:nvSpPr>
          <p:spPr>
            <a:xfrm>
              <a:off x="2695843" y="2997830"/>
              <a:ext cx="155853" cy="186709"/>
            </a:xfrm>
            <a:custGeom>
              <a:avLst/>
              <a:gdLst/>
              <a:ahLst/>
              <a:cxnLst/>
              <a:rect l="l" t="t" r="r" b="b"/>
              <a:pathLst>
                <a:path w="5935" h="7110" extrusionOk="0">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92"/>
            <p:cNvSpPr/>
            <p:nvPr/>
          </p:nvSpPr>
          <p:spPr>
            <a:xfrm>
              <a:off x="2736047" y="3178735"/>
              <a:ext cx="181719" cy="30173"/>
            </a:xfrm>
            <a:custGeom>
              <a:avLst/>
              <a:gdLst/>
              <a:ahLst/>
              <a:cxnLst/>
              <a:rect l="l" t="t" r="r" b="b"/>
              <a:pathLst>
                <a:path w="6920" h="1149" extrusionOk="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92"/>
            <p:cNvSpPr/>
            <p:nvPr/>
          </p:nvSpPr>
          <p:spPr>
            <a:xfrm>
              <a:off x="2736047" y="3178735"/>
              <a:ext cx="60608" cy="30173"/>
            </a:xfrm>
            <a:custGeom>
              <a:avLst/>
              <a:gdLst/>
              <a:ahLst/>
              <a:cxnLst/>
              <a:rect l="l" t="t" r="r" b="b"/>
              <a:pathLst>
                <a:path w="2308" h="1149" extrusionOk="0">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92"/>
            <p:cNvSpPr/>
            <p:nvPr/>
          </p:nvSpPr>
          <p:spPr>
            <a:xfrm>
              <a:off x="2723993" y="3202605"/>
              <a:ext cx="205852" cy="60582"/>
            </a:xfrm>
            <a:custGeom>
              <a:avLst/>
              <a:gdLst/>
              <a:ahLst/>
              <a:cxnLst/>
              <a:rect l="l" t="t" r="r" b="b"/>
              <a:pathLst>
                <a:path w="7839" h="2307" extrusionOk="0">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92"/>
            <p:cNvSpPr/>
            <p:nvPr/>
          </p:nvSpPr>
          <p:spPr>
            <a:xfrm>
              <a:off x="2723993" y="3202605"/>
              <a:ext cx="78675" cy="60582"/>
            </a:xfrm>
            <a:custGeom>
              <a:avLst/>
              <a:gdLst/>
              <a:ahLst/>
              <a:cxnLst/>
              <a:rect l="l" t="t" r="r" b="b"/>
              <a:pathLst>
                <a:path w="2996" h="2307" extrusionOk="0">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9" name="Google Shape;11349;p92"/>
          <p:cNvGrpSpPr/>
          <p:nvPr/>
        </p:nvGrpSpPr>
        <p:grpSpPr>
          <a:xfrm>
            <a:off x="871534" y="4300588"/>
            <a:ext cx="357661" cy="311155"/>
            <a:chOff x="871534" y="4300588"/>
            <a:chExt cx="357661" cy="311155"/>
          </a:xfrm>
        </p:grpSpPr>
        <p:sp>
          <p:nvSpPr>
            <p:cNvPr id="11350" name="Google Shape;11350;p92"/>
            <p:cNvSpPr/>
            <p:nvPr/>
          </p:nvSpPr>
          <p:spPr>
            <a:xfrm>
              <a:off x="992672" y="4300588"/>
              <a:ext cx="115386" cy="62368"/>
            </a:xfrm>
            <a:custGeom>
              <a:avLst/>
              <a:gdLst/>
              <a:ahLst/>
              <a:cxnLst/>
              <a:rect l="l" t="t" r="r" b="b"/>
              <a:pathLst>
                <a:path w="4394" h="2375" extrusionOk="0">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92"/>
            <p:cNvSpPr/>
            <p:nvPr/>
          </p:nvSpPr>
          <p:spPr>
            <a:xfrm>
              <a:off x="883089" y="4473510"/>
              <a:ext cx="334526" cy="138233"/>
            </a:xfrm>
            <a:custGeom>
              <a:avLst/>
              <a:gdLst/>
              <a:ahLst/>
              <a:cxnLst/>
              <a:rect l="l" t="t" r="r" b="b"/>
              <a:pathLst>
                <a:path w="12739" h="5264" extrusionOk="0">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92"/>
            <p:cNvSpPr/>
            <p:nvPr/>
          </p:nvSpPr>
          <p:spPr>
            <a:xfrm>
              <a:off x="883089" y="4473248"/>
              <a:ext cx="334526" cy="138495"/>
            </a:xfrm>
            <a:custGeom>
              <a:avLst/>
              <a:gdLst/>
              <a:ahLst/>
              <a:cxnLst/>
              <a:rect l="l" t="t" r="r" b="b"/>
              <a:pathLst>
                <a:path w="12739" h="5274" extrusionOk="0">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92"/>
            <p:cNvSpPr/>
            <p:nvPr/>
          </p:nvSpPr>
          <p:spPr>
            <a:xfrm>
              <a:off x="871534" y="4358150"/>
              <a:ext cx="357661" cy="149813"/>
            </a:xfrm>
            <a:custGeom>
              <a:avLst/>
              <a:gdLst/>
              <a:ahLst/>
              <a:cxnLst/>
              <a:rect l="l" t="t" r="r" b="b"/>
              <a:pathLst>
                <a:path w="13620" h="5705" extrusionOk="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92"/>
            <p:cNvSpPr/>
            <p:nvPr/>
          </p:nvSpPr>
          <p:spPr>
            <a:xfrm>
              <a:off x="900446" y="4358150"/>
              <a:ext cx="299837" cy="17358"/>
            </a:xfrm>
            <a:custGeom>
              <a:avLst/>
              <a:gdLst/>
              <a:ahLst/>
              <a:cxnLst/>
              <a:rect l="l" t="t" r="r" b="b"/>
              <a:pathLst>
                <a:path w="11418" h="661" extrusionOk="0">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92"/>
            <p:cNvSpPr/>
            <p:nvPr/>
          </p:nvSpPr>
          <p:spPr>
            <a:xfrm>
              <a:off x="929332" y="4358150"/>
              <a:ext cx="34453" cy="253593"/>
            </a:xfrm>
            <a:custGeom>
              <a:avLst/>
              <a:gdLst/>
              <a:ahLst/>
              <a:cxnLst/>
              <a:rect l="l" t="t" r="r" b="b"/>
              <a:pathLst>
                <a:path w="1312" h="9657" extrusionOk="0">
                  <a:moveTo>
                    <a:pt x="1" y="0"/>
                  </a:moveTo>
                  <a:lnTo>
                    <a:pt x="1" y="9657"/>
                  </a:lnTo>
                  <a:lnTo>
                    <a:pt x="1312" y="9657"/>
                  </a:lnTo>
                  <a:lnTo>
                    <a:pt x="131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92"/>
            <p:cNvSpPr/>
            <p:nvPr/>
          </p:nvSpPr>
          <p:spPr>
            <a:xfrm>
              <a:off x="929332" y="4358150"/>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92"/>
            <p:cNvSpPr/>
            <p:nvPr/>
          </p:nvSpPr>
          <p:spPr>
            <a:xfrm>
              <a:off x="929332" y="4525269"/>
              <a:ext cx="34453" cy="17384"/>
            </a:xfrm>
            <a:custGeom>
              <a:avLst/>
              <a:gdLst/>
              <a:ahLst/>
              <a:cxnLst/>
              <a:rect l="l" t="t" r="r" b="b"/>
              <a:pathLst>
                <a:path w="1312" h="662" extrusionOk="0">
                  <a:moveTo>
                    <a:pt x="1" y="1"/>
                  </a:moveTo>
                  <a:lnTo>
                    <a:pt x="1" y="661"/>
                  </a:lnTo>
                  <a:lnTo>
                    <a:pt x="1312" y="661"/>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92"/>
            <p:cNvSpPr/>
            <p:nvPr/>
          </p:nvSpPr>
          <p:spPr>
            <a:xfrm>
              <a:off x="929332" y="4485065"/>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92"/>
            <p:cNvSpPr/>
            <p:nvPr/>
          </p:nvSpPr>
          <p:spPr>
            <a:xfrm>
              <a:off x="917778" y="4479025"/>
              <a:ext cx="57588" cy="52047"/>
            </a:xfrm>
            <a:custGeom>
              <a:avLst/>
              <a:gdLst/>
              <a:ahLst/>
              <a:cxnLst/>
              <a:rect l="l" t="t" r="r" b="b"/>
              <a:pathLst>
                <a:path w="2193"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92"/>
            <p:cNvSpPr/>
            <p:nvPr/>
          </p:nvSpPr>
          <p:spPr>
            <a:xfrm>
              <a:off x="940651" y="4479603"/>
              <a:ext cx="11581" cy="28361"/>
            </a:xfrm>
            <a:custGeom>
              <a:avLst/>
              <a:gdLst/>
              <a:ahLst/>
              <a:cxnLst/>
              <a:rect l="l" t="t" r="r" b="b"/>
              <a:pathLst>
                <a:path w="441" h="1080" extrusionOk="0">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92"/>
            <p:cNvSpPr/>
            <p:nvPr/>
          </p:nvSpPr>
          <p:spPr>
            <a:xfrm>
              <a:off x="929332" y="4588844"/>
              <a:ext cx="34453" cy="22899"/>
            </a:xfrm>
            <a:custGeom>
              <a:avLst/>
              <a:gdLst/>
              <a:ahLst/>
              <a:cxnLst/>
              <a:rect l="l" t="t" r="r" b="b"/>
              <a:pathLst>
                <a:path w="1312" h="872" extrusionOk="0">
                  <a:moveTo>
                    <a:pt x="1" y="1"/>
                  </a:moveTo>
                  <a:lnTo>
                    <a:pt x="1" y="872"/>
                  </a:lnTo>
                  <a:lnTo>
                    <a:pt x="1312" y="872"/>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92"/>
            <p:cNvSpPr/>
            <p:nvPr/>
          </p:nvSpPr>
          <p:spPr>
            <a:xfrm>
              <a:off x="1136918" y="4358150"/>
              <a:ext cx="34716" cy="253593"/>
            </a:xfrm>
            <a:custGeom>
              <a:avLst/>
              <a:gdLst/>
              <a:ahLst/>
              <a:cxnLst/>
              <a:rect l="l" t="t" r="r" b="b"/>
              <a:pathLst>
                <a:path w="1322" h="9657" extrusionOk="0">
                  <a:moveTo>
                    <a:pt x="1" y="0"/>
                  </a:moveTo>
                  <a:lnTo>
                    <a:pt x="1" y="9657"/>
                  </a:lnTo>
                  <a:lnTo>
                    <a:pt x="1322" y="9657"/>
                  </a:lnTo>
                  <a:lnTo>
                    <a:pt x="132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92"/>
            <p:cNvSpPr/>
            <p:nvPr/>
          </p:nvSpPr>
          <p:spPr>
            <a:xfrm>
              <a:off x="1136918" y="4358150"/>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92"/>
            <p:cNvSpPr/>
            <p:nvPr/>
          </p:nvSpPr>
          <p:spPr>
            <a:xfrm>
              <a:off x="1136918" y="4525269"/>
              <a:ext cx="34716" cy="17384"/>
            </a:xfrm>
            <a:custGeom>
              <a:avLst/>
              <a:gdLst/>
              <a:ahLst/>
              <a:cxnLst/>
              <a:rect l="l" t="t" r="r" b="b"/>
              <a:pathLst>
                <a:path w="1322" h="662" extrusionOk="0">
                  <a:moveTo>
                    <a:pt x="1" y="1"/>
                  </a:moveTo>
                  <a:lnTo>
                    <a:pt x="1" y="661"/>
                  </a:lnTo>
                  <a:lnTo>
                    <a:pt x="1322" y="661"/>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92"/>
            <p:cNvSpPr/>
            <p:nvPr/>
          </p:nvSpPr>
          <p:spPr>
            <a:xfrm>
              <a:off x="1136918" y="4485065"/>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92"/>
            <p:cNvSpPr/>
            <p:nvPr/>
          </p:nvSpPr>
          <p:spPr>
            <a:xfrm>
              <a:off x="1125363" y="4479025"/>
              <a:ext cx="57825" cy="52047"/>
            </a:xfrm>
            <a:custGeom>
              <a:avLst/>
              <a:gdLst/>
              <a:ahLst/>
              <a:cxnLst/>
              <a:rect l="l" t="t" r="r" b="b"/>
              <a:pathLst>
                <a:path w="2202"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92"/>
            <p:cNvSpPr/>
            <p:nvPr/>
          </p:nvSpPr>
          <p:spPr>
            <a:xfrm>
              <a:off x="1148105" y="4478841"/>
              <a:ext cx="12211" cy="29122"/>
            </a:xfrm>
            <a:custGeom>
              <a:avLst/>
              <a:gdLst/>
              <a:ahLst/>
              <a:cxnLst/>
              <a:rect l="l" t="t" r="r" b="b"/>
              <a:pathLst>
                <a:path w="465" h="1109" extrusionOk="0">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92"/>
            <p:cNvSpPr/>
            <p:nvPr/>
          </p:nvSpPr>
          <p:spPr>
            <a:xfrm>
              <a:off x="1136918" y="4588844"/>
              <a:ext cx="34716" cy="22899"/>
            </a:xfrm>
            <a:custGeom>
              <a:avLst/>
              <a:gdLst/>
              <a:ahLst/>
              <a:cxnLst/>
              <a:rect l="l" t="t" r="r" b="b"/>
              <a:pathLst>
                <a:path w="1322" h="872" extrusionOk="0">
                  <a:moveTo>
                    <a:pt x="1" y="1"/>
                  </a:moveTo>
                  <a:lnTo>
                    <a:pt x="1" y="872"/>
                  </a:lnTo>
                  <a:lnTo>
                    <a:pt x="1322" y="872"/>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92"/>
            <p:cNvSpPr/>
            <p:nvPr/>
          </p:nvSpPr>
          <p:spPr>
            <a:xfrm>
              <a:off x="1021584" y="4461956"/>
              <a:ext cx="57562" cy="23135"/>
            </a:xfrm>
            <a:custGeom>
              <a:avLst/>
              <a:gdLst/>
              <a:ahLst/>
              <a:cxnLst/>
              <a:rect l="l" t="t" r="r" b="b"/>
              <a:pathLst>
                <a:path w="2192" h="881" extrusionOk="0">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92"/>
            <p:cNvSpPr/>
            <p:nvPr/>
          </p:nvSpPr>
          <p:spPr>
            <a:xfrm>
              <a:off x="1021584" y="4473510"/>
              <a:ext cx="57562" cy="11581"/>
            </a:xfrm>
            <a:custGeom>
              <a:avLst/>
              <a:gdLst/>
              <a:ahLst/>
              <a:cxnLst/>
              <a:rect l="l" t="t" r="r" b="b"/>
              <a:pathLst>
                <a:path w="2192" h="441" extrusionOk="0">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1" name="Google Shape;11371;p92"/>
          <p:cNvGrpSpPr/>
          <p:nvPr/>
        </p:nvGrpSpPr>
        <p:grpSpPr>
          <a:xfrm>
            <a:off x="916019" y="3821606"/>
            <a:ext cx="250100" cy="336785"/>
            <a:chOff x="916019" y="3821606"/>
            <a:chExt cx="250100" cy="336785"/>
          </a:xfrm>
        </p:grpSpPr>
        <p:sp>
          <p:nvSpPr>
            <p:cNvPr id="11372" name="Google Shape;11372;p92"/>
            <p:cNvSpPr/>
            <p:nvPr/>
          </p:nvSpPr>
          <p:spPr>
            <a:xfrm>
              <a:off x="995429" y="3887676"/>
              <a:ext cx="32694" cy="71926"/>
            </a:xfrm>
            <a:custGeom>
              <a:avLst/>
              <a:gdLst/>
              <a:ahLst/>
              <a:cxnLst/>
              <a:rect l="l" t="t" r="r" b="b"/>
              <a:pathLst>
                <a:path w="1245" h="2739" extrusionOk="0">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92"/>
            <p:cNvSpPr/>
            <p:nvPr/>
          </p:nvSpPr>
          <p:spPr>
            <a:xfrm>
              <a:off x="1008506" y="3881163"/>
              <a:ext cx="78176" cy="78439"/>
            </a:xfrm>
            <a:custGeom>
              <a:avLst/>
              <a:gdLst/>
              <a:ahLst/>
              <a:cxnLst/>
              <a:rect l="l" t="t" r="r" b="b"/>
              <a:pathLst>
                <a:path w="2977" h="2987" extrusionOk="0">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92"/>
            <p:cNvSpPr/>
            <p:nvPr/>
          </p:nvSpPr>
          <p:spPr>
            <a:xfrm>
              <a:off x="1021584" y="3978903"/>
              <a:ext cx="38970" cy="28939"/>
            </a:xfrm>
            <a:custGeom>
              <a:avLst/>
              <a:gdLst/>
              <a:ahLst/>
              <a:cxnLst/>
              <a:rect l="l" t="t" r="r" b="b"/>
              <a:pathLst>
                <a:path w="1484" h="1102" extrusionOk="0">
                  <a:moveTo>
                    <a:pt x="0" y="1"/>
                  </a:moveTo>
                  <a:lnTo>
                    <a:pt x="0" y="1102"/>
                  </a:lnTo>
                  <a:lnTo>
                    <a:pt x="1483" y="1102"/>
                  </a:lnTo>
                  <a:lnTo>
                    <a:pt x="14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92"/>
            <p:cNvSpPr/>
            <p:nvPr/>
          </p:nvSpPr>
          <p:spPr>
            <a:xfrm>
              <a:off x="1021584" y="3979166"/>
              <a:ext cx="39232" cy="15861"/>
            </a:xfrm>
            <a:custGeom>
              <a:avLst/>
              <a:gdLst/>
              <a:ahLst/>
              <a:cxnLst/>
              <a:rect l="l" t="t" r="r" b="b"/>
              <a:pathLst>
                <a:path w="1494" h="604" extrusionOk="0">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92"/>
            <p:cNvSpPr/>
            <p:nvPr/>
          </p:nvSpPr>
          <p:spPr>
            <a:xfrm>
              <a:off x="975839" y="3994738"/>
              <a:ext cx="130460" cy="55067"/>
            </a:xfrm>
            <a:custGeom>
              <a:avLst/>
              <a:gdLst/>
              <a:ahLst/>
              <a:cxnLst/>
              <a:rect l="l" t="t" r="r" b="b"/>
              <a:pathLst>
                <a:path w="4968" h="2097" extrusionOk="0">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92"/>
            <p:cNvSpPr/>
            <p:nvPr/>
          </p:nvSpPr>
          <p:spPr>
            <a:xfrm>
              <a:off x="1034635" y="4007815"/>
              <a:ext cx="13104" cy="52809"/>
            </a:xfrm>
            <a:custGeom>
              <a:avLst/>
              <a:gdLst/>
              <a:ahLst/>
              <a:cxnLst/>
              <a:rect l="l" t="t" r="r" b="b"/>
              <a:pathLst>
                <a:path w="499" h="2011" extrusionOk="0">
                  <a:moveTo>
                    <a:pt x="125" y="1"/>
                  </a:moveTo>
                  <a:lnTo>
                    <a:pt x="1" y="2010"/>
                  </a:lnTo>
                  <a:lnTo>
                    <a:pt x="498" y="2010"/>
                  </a:lnTo>
                  <a:lnTo>
                    <a:pt x="374"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92"/>
            <p:cNvSpPr/>
            <p:nvPr/>
          </p:nvSpPr>
          <p:spPr>
            <a:xfrm>
              <a:off x="1001968" y="3914041"/>
              <a:ext cx="78176" cy="71427"/>
            </a:xfrm>
            <a:custGeom>
              <a:avLst/>
              <a:gdLst/>
              <a:ahLst/>
              <a:cxnLst/>
              <a:rect l="l" t="t" r="r" b="b"/>
              <a:pathLst>
                <a:path w="2977" h="2720" extrusionOk="0">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92"/>
            <p:cNvSpPr/>
            <p:nvPr/>
          </p:nvSpPr>
          <p:spPr>
            <a:xfrm>
              <a:off x="1001968" y="3914041"/>
              <a:ext cx="78176" cy="70167"/>
            </a:xfrm>
            <a:custGeom>
              <a:avLst/>
              <a:gdLst/>
              <a:ahLst/>
              <a:cxnLst/>
              <a:rect l="l" t="t" r="r" b="b"/>
              <a:pathLst>
                <a:path w="2977" h="2672" extrusionOk="0">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92"/>
            <p:cNvSpPr/>
            <p:nvPr/>
          </p:nvSpPr>
          <p:spPr>
            <a:xfrm>
              <a:off x="1034635" y="4007815"/>
              <a:ext cx="13104" cy="13104"/>
            </a:xfrm>
            <a:custGeom>
              <a:avLst/>
              <a:gdLst/>
              <a:ahLst/>
              <a:cxnLst/>
              <a:rect l="l" t="t" r="r" b="b"/>
              <a:pathLst>
                <a:path w="499" h="499" extrusionOk="0">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92"/>
            <p:cNvSpPr/>
            <p:nvPr/>
          </p:nvSpPr>
          <p:spPr>
            <a:xfrm>
              <a:off x="1014284" y="3989643"/>
              <a:ext cx="26917" cy="27442"/>
            </a:xfrm>
            <a:custGeom>
              <a:avLst/>
              <a:gdLst/>
              <a:ahLst/>
              <a:cxnLst/>
              <a:rect l="l" t="t" r="r" b="b"/>
              <a:pathLst>
                <a:path w="1025" h="1045" extrusionOk="0">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92"/>
            <p:cNvSpPr/>
            <p:nvPr/>
          </p:nvSpPr>
          <p:spPr>
            <a:xfrm>
              <a:off x="1041174" y="3989643"/>
              <a:ext cx="26680" cy="27442"/>
            </a:xfrm>
            <a:custGeom>
              <a:avLst/>
              <a:gdLst/>
              <a:ahLst/>
              <a:cxnLst/>
              <a:rect l="l" t="t" r="r" b="b"/>
              <a:pathLst>
                <a:path w="1016" h="1045" extrusionOk="0">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92"/>
            <p:cNvSpPr/>
            <p:nvPr/>
          </p:nvSpPr>
          <p:spPr>
            <a:xfrm>
              <a:off x="916019" y="3821606"/>
              <a:ext cx="250100" cy="336785"/>
            </a:xfrm>
            <a:custGeom>
              <a:avLst/>
              <a:gdLst/>
              <a:ahLst/>
              <a:cxnLst/>
              <a:rect l="l" t="t" r="r" b="b"/>
              <a:pathLst>
                <a:path w="9524" h="12825" extrusionOk="0">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92"/>
            <p:cNvSpPr/>
            <p:nvPr/>
          </p:nvSpPr>
          <p:spPr>
            <a:xfrm>
              <a:off x="916019" y="3821606"/>
              <a:ext cx="241539" cy="336785"/>
            </a:xfrm>
            <a:custGeom>
              <a:avLst/>
              <a:gdLst/>
              <a:ahLst/>
              <a:cxnLst/>
              <a:rect l="l" t="t" r="r" b="b"/>
              <a:pathLst>
                <a:path w="9198" h="12825" extrusionOk="0">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5" name="Google Shape;11385;p92"/>
          <p:cNvGrpSpPr/>
          <p:nvPr/>
        </p:nvGrpSpPr>
        <p:grpSpPr>
          <a:xfrm>
            <a:off x="849686" y="2909570"/>
            <a:ext cx="374730" cy="332504"/>
            <a:chOff x="849686" y="2909570"/>
            <a:chExt cx="374730" cy="332504"/>
          </a:xfrm>
        </p:grpSpPr>
        <p:sp>
          <p:nvSpPr>
            <p:cNvPr id="11386" name="Google Shape;11386;p92"/>
            <p:cNvSpPr/>
            <p:nvPr/>
          </p:nvSpPr>
          <p:spPr>
            <a:xfrm>
              <a:off x="1006747" y="2909570"/>
              <a:ext cx="217669" cy="181483"/>
            </a:xfrm>
            <a:custGeom>
              <a:avLst/>
              <a:gdLst/>
              <a:ahLst/>
              <a:cxnLst/>
              <a:rect l="l" t="t" r="r" b="b"/>
              <a:pathLst>
                <a:path w="8289" h="6911" extrusionOk="0">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92"/>
            <p:cNvSpPr/>
            <p:nvPr/>
          </p:nvSpPr>
          <p:spPr>
            <a:xfrm>
              <a:off x="849686" y="3053580"/>
              <a:ext cx="217905" cy="188494"/>
            </a:xfrm>
            <a:custGeom>
              <a:avLst/>
              <a:gdLst/>
              <a:ahLst/>
              <a:cxnLst/>
              <a:rect l="l" t="t" r="r" b="b"/>
              <a:pathLst>
                <a:path w="8298" h="7178" extrusionOk="0">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92"/>
            <p:cNvSpPr/>
            <p:nvPr/>
          </p:nvSpPr>
          <p:spPr>
            <a:xfrm>
              <a:off x="889391" y="3145306"/>
              <a:ext cx="41491" cy="18119"/>
            </a:xfrm>
            <a:custGeom>
              <a:avLst/>
              <a:gdLst/>
              <a:ahLst/>
              <a:cxnLst/>
              <a:rect l="l" t="t" r="r" b="b"/>
              <a:pathLst>
                <a:path w="1580" h="690" extrusionOk="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92"/>
            <p:cNvSpPr/>
            <p:nvPr/>
          </p:nvSpPr>
          <p:spPr>
            <a:xfrm>
              <a:off x="867779" y="3060617"/>
              <a:ext cx="30435" cy="66622"/>
            </a:xfrm>
            <a:custGeom>
              <a:avLst/>
              <a:gdLst/>
              <a:ahLst/>
              <a:cxnLst/>
              <a:rect l="l" t="t" r="r" b="b"/>
              <a:pathLst>
                <a:path w="1159" h="2537" extrusionOk="0">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92"/>
            <p:cNvSpPr/>
            <p:nvPr/>
          </p:nvSpPr>
          <p:spPr>
            <a:xfrm>
              <a:off x="879832" y="3054577"/>
              <a:ext cx="72661" cy="72661"/>
            </a:xfrm>
            <a:custGeom>
              <a:avLst/>
              <a:gdLst/>
              <a:ahLst/>
              <a:cxnLst/>
              <a:rect l="l" t="t" r="r" b="b"/>
              <a:pathLst>
                <a:path w="2767" h="2767" extrusionOk="0">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92"/>
            <p:cNvSpPr/>
            <p:nvPr/>
          </p:nvSpPr>
          <p:spPr>
            <a:xfrm>
              <a:off x="873793" y="3084986"/>
              <a:ext cx="72661" cy="66385"/>
            </a:xfrm>
            <a:custGeom>
              <a:avLst/>
              <a:gdLst/>
              <a:ahLst/>
              <a:cxnLst/>
              <a:rect l="l" t="t" r="r" b="b"/>
              <a:pathLst>
                <a:path w="2767" h="2528" extrusionOk="0">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92"/>
            <p:cNvSpPr/>
            <p:nvPr/>
          </p:nvSpPr>
          <p:spPr>
            <a:xfrm>
              <a:off x="873793" y="3084986"/>
              <a:ext cx="72399" cy="65125"/>
            </a:xfrm>
            <a:custGeom>
              <a:avLst/>
              <a:gdLst/>
              <a:ahLst/>
              <a:cxnLst/>
              <a:rect l="l" t="t" r="r" b="b"/>
              <a:pathLst>
                <a:path w="2757" h="2480" extrusionOk="0">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92"/>
            <p:cNvSpPr/>
            <p:nvPr/>
          </p:nvSpPr>
          <p:spPr>
            <a:xfrm>
              <a:off x="849686" y="3080706"/>
              <a:ext cx="199313" cy="161368"/>
            </a:xfrm>
            <a:custGeom>
              <a:avLst/>
              <a:gdLst/>
              <a:ahLst/>
              <a:cxnLst/>
              <a:rect l="l" t="t" r="r" b="b"/>
              <a:pathLst>
                <a:path w="7590" h="6145" extrusionOk="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92"/>
            <p:cNvSpPr/>
            <p:nvPr/>
          </p:nvSpPr>
          <p:spPr>
            <a:xfrm>
              <a:off x="849686" y="3175715"/>
              <a:ext cx="24133" cy="66359"/>
            </a:xfrm>
            <a:custGeom>
              <a:avLst/>
              <a:gdLst/>
              <a:ahLst/>
              <a:cxnLst/>
              <a:rect l="l" t="t" r="r" b="b"/>
              <a:pathLst>
                <a:path w="919" h="2527" extrusionOk="0">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92"/>
            <p:cNvSpPr/>
            <p:nvPr/>
          </p:nvSpPr>
          <p:spPr>
            <a:xfrm>
              <a:off x="946428" y="3080706"/>
              <a:ext cx="102572" cy="129199"/>
            </a:xfrm>
            <a:custGeom>
              <a:avLst/>
              <a:gdLst/>
              <a:ahLst/>
              <a:cxnLst/>
              <a:rect l="l" t="t" r="r" b="b"/>
              <a:pathLst>
                <a:path w="3906" h="4920" extrusionOk="0">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92"/>
            <p:cNvSpPr/>
            <p:nvPr/>
          </p:nvSpPr>
          <p:spPr>
            <a:xfrm>
              <a:off x="1023343" y="2936723"/>
              <a:ext cx="180327" cy="115544"/>
            </a:xfrm>
            <a:custGeom>
              <a:avLst/>
              <a:gdLst/>
              <a:ahLst/>
              <a:cxnLst/>
              <a:rect l="l" t="t" r="r" b="b"/>
              <a:pathLst>
                <a:path w="6867" h="4400" extrusionOk="0">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7" name="Google Shape;11397;p92"/>
          <p:cNvGrpSpPr/>
          <p:nvPr/>
        </p:nvGrpSpPr>
        <p:grpSpPr>
          <a:xfrm>
            <a:off x="1735567" y="2420241"/>
            <a:ext cx="417718" cy="372866"/>
            <a:chOff x="1735567" y="2420241"/>
            <a:chExt cx="417718" cy="372866"/>
          </a:xfrm>
        </p:grpSpPr>
        <p:sp>
          <p:nvSpPr>
            <p:cNvPr id="11398" name="Google Shape;11398;p92"/>
            <p:cNvSpPr/>
            <p:nvPr/>
          </p:nvSpPr>
          <p:spPr>
            <a:xfrm>
              <a:off x="1833569" y="2468822"/>
              <a:ext cx="284265" cy="163022"/>
            </a:xfrm>
            <a:custGeom>
              <a:avLst/>
              <a:gdLst/>
              <a:ahLst/>
              <a:cxnLst/>
              <a:rect l="l" t="t" r="r" b="b"/>
              <a:pathLst>
                <a:path w="10825" h="6208" extrusionOk="0">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92"/>
            <p:cNvSpPr/>
            <p:nvPr/>
          </p:nvSpPr>
          <p:spPr>
            <a:xfrm>
              <a:off x="1845124" y="2716821"/>
              <a:ext cx="89258" cy="76285"/>
            </a:xfrm>
            <a:custGeom>
              <a:avLst/>
              <a:gdLst/>
              <a:ahLst/>
              <a:cxnLst/>
              <a:rect l="l" t="t" r="r" b="b"/>
              <a:pathLst>
                <a:path w="3399" h="2905" extrusionOk="0">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92"/>
            <p:cNvSpPr/>
            <p:nvPr/>
          </p:nvSpPr>
          <p:spPr>
            <a:xfrm>
              <a:off x="1873038" y="2737409"/>
              <a:ext cx="40493" cy="34873"/>
            </a:xfrm>
            <a:custGeom>
              <a:avLst/>
              <a:gdLst/>
              <a:ahLst/>
              <a:cxnLst/>
              <a:rect l="l" t="t" r="r" b="b"/>
              <a:pathLst>
                <a:path w="1542" h="1328" extrusionOk="0">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92"/>
            <p:cNvSpPr/>
            <p:nvPr/>
          </p:nvSpPr>
          <p:spPr>
            <a:xfrm>
              <a:off x="1996933" y="2716821"/>
              <a:ext cx="89231" cy="76285"/>
            </a:xfrm>
            <a:custGeom>
              <a:avLst/>
              <a:gdLst/>
              <a:ahLst/>
              <a:cxnLst/>
              <a:rect l="l" t="t" r="r" b="b"/>
              <a:pathLst>
                <a:path w="3398" h="2905" extrusionOk="0">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92"/>
            <p:cNvSpPr/>
            <p:nvPr/>
          </p:nvSpPr>
          <p:spPr>
            <a:xfrm>
              <a:off x="2024585" y="2737672"/>
              <a:ext cx="40729" cy="34689"/>
            </a:xfrm>
            <a:custGeom>
              <a:avLst/>
              <a:gdLst/>
              <a:ahLst/>
              <a:cxnLst/>
              <a:rect l="l" t="t" r="r" b="b"/>
              <a:pathLst>
                <a:path w="1551" h="1321" extrusionOk="0">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92"/>
            <p:cNvSpPr/>
            <p:nvPr/>
          </p:nvSpPr>
          <p:spPr>
            <a:xfrm>
              <a:off x="1818496" y="2447893"/>
              <a:ext cx="333528" cy="174209"/>
            </a:xfrm>
            <a:custGeom>
              <a:avLst/>
              <a:gdLst/>
              <a:ahLst/>
              <a:cxnLst/>
              <a:rect l="l" t="t" r="r" b="b"/>
              <a:pathLst>
                <a:path w="12701" h="6634" extrusionOk="0">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92"/>
            <p:cNvSpPr/>
            <p:nvPr/>
          </p:nvSpPr>
          <p:spPr>
            <a:xfrm>
              <a:off x="2095697" y="2447893"/>
              <a:ext cx="56564" cy="174209"/>
            </a:xfrm>
            <a:custGeom>
              <a:avLst/>
              <a:gdLst/>
              <a:ahLst/>
              <a:cxnLst/>
              <a:rect l="l" t="t" r="r" b="b"/>
              <a:pathLst>
                <a:path w="2154" h="6634" extrusionOk="0">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92"/>
            <p:cNvSpPr/>
            <p:nvPr/>
          </p:nvSpPr>
          <p:spPr>
            <a:xfrm>
              <a:off x="1735567" y="2420241"/>
              <a:ext cx="416457" cy="235027"/>
            </a:xfrm>
            <a:custGeom>
              <a:avLst/>
              <a:gdLst/>
              <a:ahLst/>
              <a:cxnLst/>
              <a:rect l="l" t="t" r="r" b="b"/>
              <a:pathLst>
                <a:path w="15859" h="8950" extrusionOk="0">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92"/>
            <p:cNvSpPr/>
            <p:nvPr/>
          </p:nvSpPr>
          <p:spPr>
            <a:xfrm>
              <a:off x="1849903" y="2622075"/>
              <a:ext cx="303382" cy="33193"/>
            </a:xfrm>
            <a:custGeom>
              <a:avLst/>
              <a:gdLst/>
              <a:ahLst/>
              <a:cxnLst/>
              <a:rect l="l" t="t" r="r" b="b"/>
              <a:pathLst>
                <a:path w="11553" h="1264" extrusionOk="0">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92"/>
            <p:cNvSpPr/>
            <p:nvPr/>
          </p:nvSpPr>
          <p:spPr>
            <a:xfrm>
              <a:off x="1817498" y="2632868"/>
              <a:ext cx="286523" cy="92278"/>
            </a:xfrm>
            <a:custGeom>
              <a:avLst/>
              <a:gdLst/>
              <a:ahLst/>
              <a:cxnLst/>
              <a:rect l="l" t="t" r="r" b="b"/>
              <a:pathLst>
                <a:path w="10911" h="3514" extrusionOk="0">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92"/>
            <p:cNvSpPr/>
            <p:nvPr/>
          </p:nvSpPr>
          <p:spPr>
            <a:xfrm>
              <a:off x="1826794" y="2675856"/>
              <a:ext cx="276465" cy="49106"/>
            </a:xfrm>
            <a:custGeom>
              <a:avLst/>
              <a:gdLst/>
              <a:ahLst/>
              <a:cxnLst/>
              <a:rect l="l" t="t" r="r" b="b"/>
              <a:pathLst>
                <a:path w="10528" h="1870" extrusionOk="0">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92"/>
            <p:cNvSpPr/>
            <p:nvPr/>
          </p:nvSpPr>
          <p:spPr>
            <a:xfrm>
              <a:off x="1843364" y="2632868"/>
              <a:ext cx="38235" cy="32694"/>
            </a:xfrm>
            <a:custGeom>
              <a:avLst/>
              <a:gdLst/>
              <a:ahLst/>
              <a:cxnLst/>
              <a:rect l="l" t="t" r="r" b="b"/>
              <a:pathLst>
                <a:path w="1456" h="1245" extrusionOk="0">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0" name="Google Shape;11410;p92"/>
          <p:cNvGrpSpPr/>
          <p:nvPr/>
        </p:nvGrpSpPr>
        <p:grpSpPr>
          <a:xfrm>
            <a:off x="3599318" y="4299590"/>
            <a:ext cx="251098" cy="309028"/>
            <a:chOff x="3599318" y="4299590"/>
            <a:chExt cx="251098" cy="309028"/>
          </a:xfrm>
        </p:grpSpPr>
        <p:sp>
          <p:nvSpPr>
            <p:cNvPr id="11411" name="Google Shape;11411;p92"/>
            <p:cNvSpPr/>
            <p:nvPr/>
          </p:nvSpPr>
          <p:spPr>
            <a:xfrm>
              <a:off x="3599318" y="4299590"/>
              <a:ext cx="251098" cy="309028"/>
            </a:xfrm>
            <a:custGeom>
              <a:avLst/>
              <a:gdLst/>
              <a:ahLst/>
              <a:cxnLst/>
              <a:rect l="l" t="t" r="r" b="b"/>
              <a:pathLst>
                <a:path w="9562" h="11768" extrusionOk="0">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92"/>
            <p:cNvSpPr/>
            <p:nvPr/>
          </p:nvSpPr>
          <p:spPr>
            <a:xfrm>
              <a:off x="3618672" y="4319206"/>
              <a:ext cx="212391" cy="264018"/>
            </a:xfrm>
            <a:custGeom>
              <a:avLst/>
              <a:gdLst/>
              <a:ahLst/>
              <a:cxnLst/>
              <a:rect l="l" t="t" r="r" b="b"/>
              <a:pathLst>
                <a:path w="8088" h="10054" extrusionOk="0">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92"/>
            <p:cNvSpPr/>
            <p:nvPr/>
          </p:nvSpPr>
          <p:spPr>
            <a:xfrm>
              <a:off x="3618672" y="4335777"/>
              <a:ext cx="118144" cy="247448"/>
            </a:xfrm>
            <a:custGeom>
              <a:avLst/>
              <a:gdLst/>
              <a:ahLst/>
              <a:cxnLst/>
              <a:rect l="l" t="t" r="r" b="b"/>
              <a:pathLst>
                <a:path w="4499" h="9423" extrusionOk="0">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92"/>
            <p:cNvSpPr/>
            <p:nvPr/>
          </p:nvSpPr>
          <p:spPr>
            <a:xfrm>
              <a:off x="3634506" y="4362168"/>
              <a:ext cx="157849" cy="135423"/>
            </a:xfrm>
            <a:custGeom>
              <a:avLst/>
              <a:gdLst/>
              <a:ahLst/>
              <a:cxnLst/>
              <a:rect l="l" t="t" r="r" b="b"/>
              <a:pathLst>
                <a:path w="6011" h="5157" extrusionOk="0">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92"/>
            <p:cNvSpPr/>
            <p:nvPr/>
          </p:nvSpPr>
          <p:spPr>
            <a:xfrm>
              <a:off x="3653860" y="4376742"/>
              <a:ext cx="124184" cy="106353"/>
            </a:xfrm>
            <a:custGeom>
              <a:avLst/>
              <a:gdLst/>
              <a:ahLst/>
              <a:cxnLst/>
              <a:rect l="l" t="t" r="r" b="b"/>
              <a:pathLst>
                <a:path w="4729" h="4050" extrusionOk="0">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92"/>
            <p:cNvSpPr/>
            <p:nvPr/>
          </p:nvSpPr>
          <p:spPr>
            <a:xfrm>
              <a:off x="3700340" y="4377189"/>
              <a:ext cx="50550" cy="105381"/>
            </a:xfrm>
            <a:custGeom>
              <a:avLst/>
              <a:gdLst/>
              <a:ahLst/>
              <a:cxnLst/>
              <a:rect l="l" t="t" r="r" b="b"/>
              <a:pathLst>
                <a:path w="1925" h="4013" extrusionOk="0">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7" name="Google Shape;11417;p92"/>
          <p:cNvGrpSpPr/>
          <p:nvPr/>
        </p:nvGrpSpPr>
        <p:grpSpPr>
          <a:xfrm>
            <a:off x="3105998" y="2433240"/>
            <a:ext cx="345818" cy="345056"/>
            <a:chOff x="3105998" y="2433240"/>
            <a:chExt cx="345818" cy="345056"/>
          </a:xfrm>
        </p:grpSpPr>
        <p:sp>
          <p:nvSpPr>
            <p:cNvPr id="11418" name="Google Shape;11418;p92"/>
            <p:cNvSpPr/>
            <p:nvPr/>
          </p:nvSpPr>
          <p:spPr>
            <a:xfrm>
              <a:off x="3160277" y="2465487"/>
              <a:ext cx="237259" cy="312809"/>
            </a:xfrm>
            <a:custGeom>
              <a:avLst/>
              <a:gdLst/>
              <a:ahLst/>
              <a:cxnLst/>
              <a:rect l="l" t="t" r="r" b="b"/>
              <a:pathLst>
                <a:path w="9035" h="11912" extrusionOk="0">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92"/>
            <p:cNvSpPr/>
            <p:nvPr/>
          </p:nvSpPr>
          <p:spPr>
            <a:xfrm>
              <a:off x="3160277" y="2469268"/>
              <a:ext cx="137996" cy="309028"/>
            </a:xfrm>
            <a:custGeom>
              <a:avLst/>
              <a:gdLst/>
              <a:ahLst/>
              <a:cxnLst/>
              <a:rect l="l" t="t" r="r" b="b"/>
              <a:pathLst>
                <a:path w="5255" h="11768" extrusionOk="0">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92"/>
            <p:cNvSpPr/>
            <p:nvPr/>
          </p:nvSpPr>
          <p:spPr>
            <a:xfrm>
              <a:off x="3156259" y="2492377"/>
              <a:ext cx="214387" cy="183374"/>
            </a:xfrm>
            <a:custGeom>
              <a:avLst/>
              <a:gdLst/>
              <a:ahLst/>
              <a:cxnLst/>
              <a:rect l="l" t="t" r="r" b="b"/>
              <a:pathLst>
                <a:path w="8164" h="6983" extrusionOk="0">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92"/>
            <p:cNvSpPr/>
            <p:nvPr/>
          </p:nvSpPr>
          <p:spPr>
            <a:xfrm>
              <a:off x="3174589" y="2511731"/>
              <a:ext cx="176704" cy="164388"/>
            </a:xfrm>
            <a:custGeom>
              <a:avLst/>
              <a:gdLst/>
              <a:ahLst/>
              <a:cxnLst/>
              <a:rect l="l" t="t" r="r" b="b"/>
              <a:pathLst>
                <a:path w="6729" h="6260" extrusionOk="0">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92"/>
            <p:cNvSpPr/>
            <p:nvPr/>
          </p:nvSpPr>
          <p:spPr>
            <a:xfrm>
              <a:off x="3251005" y="2524493"/>
              <a:ext cx="55802" cy="119536"/>
            </a:xfrm>
            <a:custGeom>
              <a:avLst/>
              <a:gdLst/>
              <a:ahLst/>
              <a:cxnLst/>
              <a:rect l="l" t="t" r="r" b="b"/>
              <a:pathLst>
                <a:path w="2125" h="4552" extrusionOk="0">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92"/>
            <p:cNvSpPr/>
            <p:nvPr/>
          </p:nvSpPr>
          <p:spPr>
            <a:xfrm>
              <a:off x="3398875" y="2433318"/>
              <a:ext cx="52940" cy="86500"/>
            </a:xfrm>
            <a:custGeom>
              <a:avLst/>
              <a:gdLst/>
              <a:ahLst/>
              <a:cxnLst/>
              <a:rect l="l" t="t" r="r" b="b"/>
              <a:pathLst>
                <a:path w="2016" h="3294" extrusionOk="0">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92"/>
            <p:cNvSpPr/>
            <p:nvPr/>
          </p:nvSpPr>
          <p:spPr>
            <a:xfrm>
              <a:off x="3368466" y="2477803"/>
              <a:ext cx="29332" cy="42016"/>
            </a:xfrm>
            <a:custGeom>
              <a:avLst/>
              <a:gdLst/>
              <a:ahLst/>
              <a:cxnLst/>
              <a:rect l="l" t="t" r="r" b="b"/>
              <a:pathLst>
                <a:path w="1117" h="1600" extrusionOk="0">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92"/>
            <p:cNvSpPr/>
            <p:nvPr/>
          </p:nvSpPr>
          <p:spPr>
            <a:xfrm>
              <a:off x="3383802" y="2455587"/>
              <a:ext cx="40887" cy="64232"/>
            </a:xfrm>
            <a:custGeom>
              <a:avLst/>
              <a:gdLst/>
              <a:ahLst/>
              <a:cxnLst/>
              <a:rect l="l" t="t" r="r" b="b"/>
              <a:pathLst>
                <a:path w="1557" h="2446" extrusionOk="0">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92"/>
            <p:cNvSpPr/>
            <p:nvPr/>
          </p:nvSpPr>
          <p:spPr>
            <a:xfrm>
              <a:off x="3105998" y="2433240"/>
              <a:ext cx="52914" cy="86579"/>
            </a:xfrm>
            <a:custGeom>
              <a:avLst/>
              <a:gdLst/>
              <a:ahLst/>
              <a:cxnLst/>
              <a:rect l="l" t="t" r="r" b="b"/>
              <a:pathLst>
                <a:path w="2015" h="3297" extrusionOk="0">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92"/>
            <p:cNvSpPr/>
            <p:nvPr/>
          </p:nvSpPr>
          <p:spPr>
            <a:xfrm>
              <a:off x="3159778" y="2477803"/>
              <a:ext cx="29569" cy="42016"/>
            </a:xfrm>
            <a:custGeom>
              <a:avLst/>
              <a:gdLst/>
              <a:ahLst/>
              <a:cxnLst/>
              <a:rect l="l" t="t" r="r" b="b"/>
              <a:pathLst>
                <a:path w="1126" h="1600" extrusionOk="0">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92"/>
            <p:cNvSpPr/>
            <p:nvPr/>
          </p:nvSpPr>
          <p:spPr>
            <a:xfrm>
              <a:off x="3132888" y="2455587"/>
              <a:ext cx="41071" cy="64232"/>
            </a:xfrm>
            <a:custGeom>
              <a:avLst/>
              <a:gdLst/>
              <a:ahLst/>
              <a:cxnLst/>
              <a:rect l="l" t="t" r="r" b="b"/>
              <a:pathLst>
                <a:path w="1564" h="2446" extrusionOk="0">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9" name="Google Shape;11429;p92"/>
          <p:cNvGrpSpPr/>
          <p:nvPr/>
        </p:nvGrpSpPr>
        <p:grpSpPr>
          <a:xfrm>
            <a:off x="1737326" y="2900773"/>
            <a:ext cx="374730" cy="350361"/>
            <a:chOff x="1737326" y="2900773"/>
            <a:chExt cx="374730" cy="350361"/>
          </a:xfrm>
        </p:grpSpPr>
        <p:sp>
          <p:nvSpPr>
            <p:cNvPr id="11430" name="Google Shape;11430;p92"/>
            <p:cNvSpPr/>
            <p:nvPr/>
          </p:nvSpPr>
          <p:spPr>
            <a:xfrm>
              <a:off x="1942890" y="2936723"/>
              <a:ext cx="169167" cy="176966"/>
            </a:xfrm>
            <a:custGeom>
              <a:avLst/>
              <a:gdLst/>
              <a:ahLst/>
              <a:cxnLst/>
              <a:rect l="l" t="t" r="r" b="b"/>
              <a:pathLst>
                <a:path w="6442" h="6739" extrusionOk="0">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92"/>
            <p:cNvSpPr/>
            <p:nvPr/>
          </p:nvSpPr>
          <p:spPr>
            <a:xfrm>
              <a:off x="2003209" y="2936723"/>
              <a:ext cx="48528" cy="114861"/>
            </a:xfrm>
            <a:custGeom>
              <a:avLst/>
              <a:gdLst/>
              <a:ahLst/>
              <a:cxnLst/>
              <a:rect l="l" t="t" r="r" b="b"/>
              <a:pathLst>
                <a:path w="1848" h="4374" extrusionOk="0">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92"/>
            <p:cNvSpPr/>
            <p:nvPr/>
          </p:nvSpPr>
          <p:spPr>
            <a:xfrm>
              <a:off x="2015525" y="2900773"/>
              <a:ext cx="23660" cy="96532"/>
            </a:xfrm>
            <a:custGeom>
              <a:avLst/>
              <a:gdLst/>
              <a:ahLst/>
              <a:cxnLst/>
              <a:rect l="l" t="t" r="r" b="b"/>
              <a:pathLst>
                <a:path w="901" h="3676" extrusionOk="0">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92"/>
            <p:cNvSpPr/>
            <p:nvPr/>
          </p:nvSpPr>
          <p:spPr>
            <a:xfrm>
              <a:off x="2015289" y="3015371"/>
              <a:ext cx="24396" cy="24159"/>
            </a:xfrm>
            <a:custGeom>
              <a:avLst/>
              <a:gdLst/>
              <a:ahLst/>
              <a:cxnLst/>
              <a:rect l="l" t="t" r="r" b="b"/>
              <a:pathLst>
                <a:path w="929" h="920" extrusionOk="0">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92"/>
            <p:cNvSpPr/>
            <p:nvPr/>
          </p:nvSpPr>
          <p:spPr>
            <a:xfrm>
              <a:off x="1737326" y="3166419"/>
              <a:ext cx="205353" cy="84715"/>
            </a:xfrm>
            <a:custGeom>
              <a:avLst/>
              <a:gdLst/>
              <a:ahLst/>
              <a:cxnLst/>
              <a:rect l="l" t="t" r="r" b="b"/>
              <a:pathLst>
                <a:path w="7820" h="3226" extrusionOk="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92"/>
            <p:cNvSpPr/>
            <p:nvPr/>
          </p:nvSpPr>
          <p:spPr>
            <a:xfrm>
              <a:off x="1827792" y="3190788"/>
              <a:ext cx="24396" cy="60345"/>
            </a:xfrm>
            <a:custGeom>
              <a:avLst/>
              <a:gdLst/>
              <a:ahLst/>
              <a:cxnLst/>
              <a:rect l="l" t="t" r="r" b="b"/>
              <a:pathLst>
                <a:path w="929" h="2298" extrusionOk="0">
                  <a:moveTo>
                    <a:pt x="221" y="1"/>
                  </a:moveTo>
                  <a:lnTo>
                    <a:pt x="1" y="2298"/>
                  </a:lnTo>
                  <a:lnTo>
                    <a:pt x="929" y="2298"/>
                  </a:lnTo>
                  <a:lnTo>
                    <a:pt x="70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92"/>
            <p:cNvSpPr/>
            <p:nvPr/>
          </p:nvSpPr>
          <p:spPr>
            <a:xfrm>
              <a:off x="1829552" y="3178472"/>
              <a:ext cx="21139" cy="20640"/>
            </a:xfrm>
            <a:custGeom>
              <a:avLst/>
              <a:gdLst/>
              <a:ahLst/>
              <a:cxnLst/>
              <a:rect l="l" t="t" r="r" b="b"/>
              <a:pathLst>
                <a:path w="805" h="786" extrusionOk="0">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92"/>
            <p:cNvSpPr/>
            <p:nvPr/>
          </p:nvSpPr>
          <p:spPr>
            <a:xfrm>
              <a:off x="1906703" y="3191051"/>
              <a:ext cx="36213" cy="60083"/>
            </a:xfrm>
            <a:custGeom>
              <a:avLst/>
              <a:gdLst/>
              <a:ahLst/>
              <a:cxnLst/>
              <a:rect l="l" t="t" r="r" b="b"/>
              <a:pathLst>
                <a:path w="1379" h="2288" extrusionOk="0">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92"/>
            <p:cNvSpPr/>
            <p:nvPr/>
          </p:nvSpPr>
          <p:spPr>
            <a:xfrm>
              <a:off x="1773513" y="2979185"/>
              <a:ext cx="132981" cy="96794"/>
            </a:xfrm>
            <a:custGeom>
              <a:avLst/>
              <a:gdLst/>
              <a:ahLst/>
              <a:cxnLst/>
              <a:rect l="l" t="t" r="r" b="b"/>
              <a:pathLst>
                <a:path w="5064" h="3686" extrusionOk="0">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92"/>
            <p:cNvSpPr/>
            <p:nvPr/>
          </p:nvSpPr>
          <p:spPr>
            <a:xfrm>
              <a:off x="1803659" y="2979185"/>
              <a:ext cx="102834" cy="96794"/>
            </a:xfrm>
            <a:custGeom>
              <a:avLst/>
              <a:gdLst/>
              <a:ahLst/>
              <a:cxnLst/>
              <a:rect l="l" t="t" r="r" b="b"/>
              <a:pathLst>
                <a:path w="3916" h="3686" extrusionOk="0">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92"/>
            <p:cNvSpPr/>
            <p:nvPr/>
          </p:nvSpPr>
          <p:spPr>
            <a:xfrm>
              <a:off x="1803659" y="3124193"/>
              <a:ext cx="72661" cy="54306"/>
            </a:xfrm>
            <a:custGeom>
              <a:avLst/>
              <a:gdLst/>
              <a:ahLst/>
              <a:cxnLst/>
              <a:rect l="l" t="t" r="r" b="b"/>
              <a:pathLst>
                <a:path w="2767" h="2068" extrusionOk="0">
                  <a:moveTo>
                    <a:pt x="1" y="1"/>
                  </a:moveTo>
                  <a:lnTo>
                    <a:pt x="1" y="2068"/>
                  </a:lnTo>
                  <a:lnTo>
                    <a:pt x="2767" y="2068"/>
                  </a:lnTo>
                  <a:lnTo>
                    <a:pt x="2767"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92"/>
            <p:cNvSpPr/>
            <p:nvPr/>
          </p:nvSpPr>
          <p:spPr>
            <a:xfrm>
              <a:off x="1803659" y="3124193"/>
              <a:ext cx="72661" cy="30173"/>
            </a:xfrm>
            <a:custGeom>
              <a:avLst/>
              <a:gdLst/>
              <a:ahLst/>
              <a:cxnLst/>
              <a:rect l="l" t="t" r="r" b="b"/>
              <a:pathLst>
                <a:path w="2767" h="1149" extrusionOk="0">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92"/>
            <p:cNvSpPr/>
            <p:nvPr/>
          </p:nvSpPr>
          <p:spPr>
            <a:xfrm>
              <a:off x="1791606" y="3156387"/>
              <a:ext cx="48528" cy="43198"/>
            </a:xfrm>
            <a:custGeom>
              <a:avLst/>
              <a:gdLst/>
              <a:ahLst/>
              <a:cxnLst/>
              <a:rect l="l" t="t" r="r" b="b"/>
              <a:pathLst>
                <a:path w="1848" h="1645" extrusionOk="0">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92"/>
            <p:cNvSpPr/>
            <p:nvPr/>
          </p:nvSpPr>
          <p:spPr>
            <a:xfrm>
              <a:off x="1840108" y="3156387"/>
              <a:ext cx="48292" cy="43198"/>
            </a:xfrm>
            <a:custGeom>
              <a:avLst/>
              <a:gdLst/>
              <a:ahLst/>
              <a:cxnLst/>
              <a:rect l="l" t="t" r="r" b="b"/>
              <a:pathLst>
                <a:path w="1839" h="1645" extrusionOk="0">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92"/>
            <p:cNvSpPr/>
            <p:nvPr/>
          </p:nvSpPr>
          <p:spPr>
            <a:xfrm>
              <a:off x="1779552" y="3028107"/>
              <a:ext cx="121137" cy="114205"/>
            </a:xfrm>
            <a:custGeom>
              <a:avLst/>
              <a:gdLst/>
              <a:ahLst/>
              <a:cxnLst/>
              <a:rect l="l" t="t" r="r" b="b"/>
              <a:pathLst>
                <a:path w="4613" h="4349" extrusionOk="0">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92"/>
            <p:cNvSpPr/>
            <p:nvPr/>
          </p:nvSpPr>
          <p:spPr>
            <a:xfrm>
              <a:off x="1779552" y="3028107"/>
              <a:ext cx="108848" cy="113706"/>
            </a:xfrm>
            <a:custGeom>
              <a:avLst/>
              <a:gdLst/>
              <a:ahLst/>
              <a:cxnLst/>
              <a:rect l="l" t="t" r="r" b="b"/>
              <a:pathLst>
                <a:path w="4145" h="4330" extrusionOk="0">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92"/>
            <p:cNvSpPr/>
            <p:nvPr/>
          </p:nvSpPr>
          <p:spPr>
            <a:xfrm>
              <a:off x="1737326" y="3191051"/>
              <a:ext cx="36213" cy="60083"/>
            </a:xfrm>
            <a:custGeom>
              <a:avLst/>
              <a:gdLst/>
              <a:ahLst/>
              <a:cxnLst/>
              <a:rect l="l" t="t" r="r" b="b"/>
              <a:pathLst>
                <a:path w="1379" h="2288" extrusionOk="0">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7" name="Google Shape;11447;p92"/>
          <p:cNvGrpSpPr/>
          <p:nvPr/>
        </p:nvGrpSpPr>
        <p:grpSpPr>
          <a:xfrm>
            <a:off x="4000676" y="1579396"/>
            <a:ext cx="327226" cy="211603"/>
            <a:chOff x="4000676" y="1579396"/>
            <a:chExt cx="327226" cy="211603"/>
          </a:xfrm>
        </p:grpSpPr>
        <p:sp>
          <p:nvSpPr>
            <p:cNvPr id="11448" name="Google Shape;11448;p92"/>
            <p:cNvSpPr/>
            <p:nvPr/>
          </p:nvSpPr>
          <p:spPr>
            <a:xfrm>
              <a:off x="4081924" y="1581365"/>
              <a:ext cx="121584" cy="89757"/>
            </a:xfrm>
            <a:custGeom>
              <a:avLst/>
              <a:gdLst/>
              <a:ahLst/>
              <a:cxnLst/>
              <a:rect l="l" t="t" r="r" b="b"/>
              <a:pathLst>
                <a:path w="4630" h="3418" extrusionOk="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92"/>
            <p:cNvSpPr/>
            <p:nvPr/>
          </p:nvSpPr>
          <p:spPr>
            <a:xfrm>
              <a:off x="4083605" y="1581628"/>
              <a:ext cx="119903" cy="89494"/>
            </a:xfrm>
            <a:custGeom>
              <a:avLst/>
              <a:gdLst/>
              <a:ahLst/>
              <a:cxnLst/>
              <a:rect l="l" t="t" r="r" b="b"/>
              <a:pathLst>
                <a:path w="4566" h="3408" extrusionOk="0">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92"/>
            <p:cNvSpPr/>
            <p:nvPr/>
          </p:nvSpPr>
          <p:spPr>
            <a:xfrm>
              <a:off x="4000676" y="1613534"/>
              <a:ext cx="327226" cy="94037"/>
            </a:xfrm>
            <a:custGeom>
              <a:avLst/>
              <a:gdLst/>
              <a:ahLst/>
              <a:cxnLst/>
              <a:rect l="l" t="t" r="r" b="b"/>
              <a:pathLst>
                <a:path w="12461" h="3581" extrusionOk="0">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92"/>
            <p:cNvSpPr/>
            <p:nvPr/>
          </p:nvSpPr>
          <p:spPr>
            <a:xfrm>
              <a:off x="4081924" y="1686169"/>
              <a:ext cx="135922" cy="104830"/>
            </a:xfrm>
            <a:custGeom>
              <a:avLst/>
              <a:gdLst/>
              <a:ahLst/>
              <a:cxnLst/>
              <a:rect l="l" t="t" r="r" b="b"/>
              <a:pathLst>
                <a:path w="5176" h="3992" extrusionOk="0">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92"/>
            <p:cNvSpPr/>
            <p:nvPr/>
          </p:nvSpPr>
          <p:spPr>
            <a:xfrm>
              <a:off x="4193923" y="1579448"/>
              <a:ext cx="132193" cy="49710"/>
            </a:xfrm>
            <a:custGeom>
              <a:avLst/>
              <a:gdLst/>
              <a:ahLst/>
              <a:cxnLst/>
              <a:rect l="l" t="t" r="r" b="b"/>
              <a:pathLst>
                <a:path w="5034" h="1893" extrusionOk="0">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92"/>
            <p:cNvSpPr/>
            <p:nvPr/>
          </p:nvSpPr>
          <p:spPr>
            <a:xfrm>
              <a:off x="4123573"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92"/>
            <p:cNvSpPr/>
            <p:nvPr/>
          </p:nvSpPr>
          <p:spPr>
            <a:xfrm>
              <a:off x="4097418" y="1679551"/>
              <a:ext cx="15362" cy="13183"/>
            </a:xfrm>
            <a:custGeom>
              <a:avLst/>
              <a:gdLst/>
              <a:ahLst/>
              <a:cxnLst/>
              <a:rect l="l" t="t" r="r" b="b"/>
              <a:pathLst>
                <a:path w="585" h="502" extrusionOk="0">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92"/>
            <p:cNvSpPr/>
            <p:nvPr/>
          </p:nvSpPr>
          <p:spPr>
            <a:xfrm>
              <a:off x="4071053" y="1679551"/>
              <a:ext cx="15598" cy="13183"/>
            </a:xfrm>
            <a:custGeom>
              <a:avLst/>
              <a:gdLst/>
              <a:ahLst/>
              <a:cxnLst/>
              <a:rect l="l" t="t" r="r" b="b"/>
              <a:pathLst>
                <a:path w="594" h="502" extrusionOk="0">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92"/>
            <p:cNvSpPr/>
            <p:nvPr/>
          </p:nvSpPr>
          <p:spPr>
            <a:xfrm>
              <a:off x="4044661"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92"/>
            <p:cNvSpPr/>
            <p:nvPr/>
          </p:nvSpPr>
          <p:spPr>
            <a:xfrm>
              <a:off x="4235650" y="1679551"/>
              <a:ext cx="15598" cy="13183"/>
            </a:xfrm>
            <a:custGeom>
              <a:avLst/>
              <a:gdLst/>
              <a:ahLst/>
              <a:cxnLst/>
              <a:rect l="l" t="t" r="r" b="b"/>
              <a:pathLst>
                <a:path w="594" h="502" extrusionOk="0">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92"/>
            <p:cNvSpPr/>
            <p:nvPr/>
          </p:nvSpPr>
          <p:spPr>
            <a:xfrm>
              <a:off x="4249227" y="1579396"/>
              <a:ext cx="76889" cy="49763"/>
            </a:xfrm>
            <a:custGeom>
              <a:avLst/>
              <a:gdLst/>
              <a:ahLst/>
              <a:cxnLst/>
              <a:rect l="l" t="t" r="r" b="b"/>
              <a:pathLst>
                <a:path w="2928" h="1895" extrusionOk="0">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92"/>
            <p:cNvSpPr/>
            <p:nvPr/>
          </p:nvSpPr>
          <p:spPr>
            <a:xfrm>
              <a:off x="4083867" y="1686431"/>
              <a:ext cx="133716" cy="104567"/>
            </a:xfrm>
            <a:custGeom>
              <a:avLst/>
              <a:gdLst/>
              <a:ahLst/>
              <a:cxnLst/>
              <a:rect l="l" t="t" r="r" b="b"/>
              <a:pathLst>
                <a:path w="5092" h="3982" extrusionOk="0">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92"/>
            <p:cNvSpPr/>
            <p:nvPr/>
          </p:nvSpPr>
          <p:spPr>
            <a:xfrm>
              <a:off x="4257525" y="1664819"/>
              <a:ext cx="17620" cy="4280"/>
            </a:xfrm>
            <a:custGeom>
              <a:avLst/>
              <a:gdLst/>
              <a:ahLst/>
              <a:cxnLst/>
              <a:rect l="l" t="t" r="r" b="b"/>
              <a:pathLst>
                <a:path w="671" h="163" extrusionOk="0">
                  <a:moveTo>
                    <a:pt x="0" y="0"/>
                  </a:moveTo>
                  <a:cubicBezTo>
                    <a:pt x="230" y="0"/>
                    <a:pt x="469" y="58"/>
                    <a:pt x="670" y="163"/>
                  </a:cubicBezTo>
                  <a:lnTo>
                    <a:pt x="670"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92"/>
            <p:cNvSpPr/>
            <p:nvPr/>
          </p:nvSpPr>
          <p:spPr>
            <a:xfrm>
              <a:off x="4296731" y="1687666"/>
              <a:ext cx="31171" cy="19905"/>
            </a:xfrm>
            <a:custGeom>
              <a:avLst/>
              <a:gdLst/>
              <a:ahLst/>
              <a:cxnLst/>
              <a:rect l="l" t="t" r="r" b="b"/>
              <a:pathLst>
                <a:path w="1187" h="758" extrusionOk="0">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92"/>
            <p:cNvSpPr/>
            <p:nvPr/>
          </p:nvSpPr>
          <p:spPr>
            <a:xfrm>
              <a:off x="4275355" y="1664819"/>
              <a:ext cx="41254" cy="23135"/>
            </a:xfrm>
            <a:custGeom>
              <a:avLst/>
              <a:gdLst/>
              <a:ahLst/>
              <a:cxnLst/>
              <a:rect l="l" t="t" r="r" b="b"/>
              <a:pathLst>
                <a:path w="1571" h="881" extrusionOk="0">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92"/>
            <p:cNvSpPr/>
            <p:nvPr/>
          </p:nvSpPr>
          <p:spPr>
            <a:xfrm>
              <a:off x="4275119" y="1664819"/>
              <a:ext cx="41491" cy="23135"/>
            </a:xfrm>
            <a:custGeom>
              <a:avLst/>
              <a:gdLst/>
              <a:ahLst/>
              <a:cxnLst/>
              <a:rect l="l" t="t" r="r" b="b"/>
              <a:pathLst>
                <a:path w="1580" h="881" extrusionOk="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4" name="Google Shape;11464;p92"/>
          <p:cNvGrpSpPr/>
          <p:nvPr/>
        </p:nvGrpSpPr>
        <p:grpSpPr>
          <a:xfrm>
            <a:off x="2635523" y="1515584"/>
            <a:ext cx="371054" cy="336469"/>
            <a:chOff x="2635523" y="1515584"/>
            <a:chExt cx="371054" cy="336469"/>
          </a:xfrm>
        </p:grpSpPr>
        <p:sp>
          <p:nvSpPr>
            <p:cNvPr id="11465" name="Google Shape;11465;p92"/>
            <p:cNvSpPr/>
            <p:nvPr/>
          </p:nvSpPr>
          <p:spPr>
            <a:xfrm>
              <a:off x="2680769" y="1825399"/>
              <a:ext cx="310393" cy="26654"/>
            </a:xfrm>
            <a:custGeom>
              <a:avLst/>
              <a:gdLst/>
              <a:ahLst/>
              <a:cxnLst/>
              <a:rect l="l" t="t" r="r" b="b"/>
              <a:pathLst>
                <a:path w="11820" h="1015" extrusionOk="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92"/>
            <p:cNvSpPr/>
            <p:nvPr/>
          </p:nvSpPr>
          <p:spPr>
            <a:xfrm>
              <a:off x="2635523" y="1631627"/>
              <a:ext cx="312153" cy="171163"/>
            </a:xfrm>
            <a:custGeom>
              <a:avLst/>
              <a:gdLst/>
              <a:ahLst/>
              <a:cxnLst/>
              <a:rect l="l" t="t" r="r" b="b"/>
              <a:pathLst>
                <a:path w="11887" h="6518" extrusionOk="0">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92"/>
            <p:cNvSpPr/>
            <p:nvPr/>
          </p:nvSpPr>
          <p:spPr>
            <a:xfrm>
              <a:off x="2828797" y="1679131"/>
              <a:ext cx="94247" cy="99053"/>
            </a:xfrm>
            <a:custGeom>
              <a:avLst/>
              <a:gdLst/>
              <a:ahLst/>
              <a:cxnLst/>
              <a:rect l="l" t="t" r="r" b="b"/>
              <a:pathLst>
                <a:path w="3589" h="3772" extrusionOk="0">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92"/>
            <p:cNvSpPr/>
            <p:nvPr/>
          </p:nvSpPr>
          <p:spPr>
            <a:xfrm>
              <a:off x="2911464" y="1631627"/>
              <a:ext cx="11581" cy="35477"/>
            </a:xfrm>
            <a:custGeom>
              <a:avLst/>
              <a:gdLst/>
              <a:ahLst/>
              <a:cxnLst/>
              <a:rect l="l" t="t" r="r" b="b"/>
              <a:pathLst>
                <a:path w="441" h="1351" extrusionOk="0">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92"/>
            <p:cNvSpPr/>
            <p:nvPr/>
          </p:nvSpPr>
          <p:spPr>
            <a:xfrm>
              <a:off x="2803404" y="1515584"/>
              <a:ext cx="19511" cy="99000"/>
            </a:xfrm>
            <a:custGeom>
              <a:avLst/>
              <a:gdLst/>
              <a:ahLst/>
              <a:cxnLst/>
              <a:rect l="l" t="t" r="r" b="b"/>
              <a:pathLst>
                <a:path w="743" h="3770" extrusionOk="0">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92"/>
            <p:cNvSpPr/>
            <p:nvPr/>
          </p:nvSpPr>
          <p:spPr>
            <a:xfrm>
              <a:off x="2848886" y="1516529"/>
              <a:ext cx="19380" cy="98055"/>
            </a:xfrm>
            <a:custGeom>
              <a:avLst/>
              <a:gdLst/>
              <a:ahLst/>
              <a:cxnLst/>
              <a:rect l="l" t="t" r="r" b="b"/>
              <a:pathLst>
                <a:path w="738" h="3734" extrusionOk="0">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92"/>
            <p:cNvSpPr/>
            <p:nvPr/>
          </p:nvSpPr>
          <p:spPr>
            <a:xfrm>
              <a:off x="2666195" y="1819832"/>
              <a:ext cx="340382" cy="11397"/>
            </a:xfrm>
            <a:custGeom>
              <a:avLst/>
              <a:gdLst/>
              <a:ahLst/>
              <a:cxnLst/>
              <a:rect l="l" t="t" r="r" b="b"/>
              <a:pathLst>
                <a:path w="12962" h="434" extrusionOk="0">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2" name="Google Shape;11472;p92"/>
          <p:cNvGrpSpPr/>
          <p:nvPr/>
        </p:nvGrpSpPr>
        <p:grpSpPr>
          <a:xfrm>
            <a:off x="2231907" y="1520731"/>
            <a:ext cx="311627" cy="326569"/>
            <a:chOff x="2231907" y="1520731"/>
            <a:chExt cx="311627" cy="326569"/>
          </a:xfrm>
        </p:grpSpPr>
        <p:sp>
          <p:nvSpPr>
            <p:cNvPr id="11473" name="Google Shape;11473;p92"/>
            <p:cNvSpPr/>
            <p:nvPr/>
          </p:nvSpPr>
          <p:spPr>
            <a:xfrm>
              <a:off x="2382456" y="1520731"/>
              <a:ext cx="161079" cy="135790"/>
            </a:xfrm>
            <a:custGeom>
              <a:avLst/>
              <a:gdLst/>
              <a:ahLst/>
              <a:cxnLst/>
              <a:rect l="l" t="t" r="r" b="b"/>
              <a:pathLst>
                <a:path w="6134" h="5171" extrusionOk="0">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92"/>
            <p:cNvSpPr/>
            <p:nvPr/>
          </p:nvSpPr>
          <p:spPr>
            <a:xfrm>
              <a:off x="2423421" y="1551140"/>
              <a:ext cx="74920" cy="65335"/>
            </a:xfrm>
            <a:custGeom>
              <a:avLst/>
              <a:gdLst/>
              <a:ahLst/>
              <a:cxnLst/>
              <a:rect l="l" t="t" r="r" b="b"/>
              <a:pathLst>
                <a:path w="2853" h="2488" extrusionOk="0">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92"/>
            <p:cNvSpPr/>
            <p:nvPr/>
          </p:nvSpPr>
          <p:spPr>
            <a:xfrm>
              <a:off x="2248241" y="1565530"/>
              <a:ext cx="266171" cy="266171"/>
            </a:xfrm>
            <a:custGeom>
              <a:avLst/>
              <a:gdLst/>
              <a:ahLst/>
              <a:cxnLst/>
              <a:rect l="l" t="t" r="r" b="b"/>
              <a:pathLst>
                <a:path w="10136" h="10136" extrusionOk="0">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92"/>
            <p:cNvSpPr/>
            <p:nvPr/>
          </p:nvSpPr>
          <p:spPr>
            <a:xfrm>
              <a:off x="2321375" y="1565530"/>
              <a:ext cx="192801" cy="192801"/>
            </a:xfrm>
            <a:custGeom>
              <a:avLst/>
              <a:gdLst/>
              <a:ahLst/>
              <a:cxnLst/>
              <a:rect l="l" t="t" r="r" b="b"/>
              <a:pathLst>
                <a:path w="7342" h="7342" extrusionOk="0">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92"/>
            <p:cNvSpPr/>
            <p:nvPr/>
          </p:nvSpPr>
          <p:spPr>
            <a:xfrm>
              <a:off x="2231907" y="1549748"/>
              <a:ext cx="118643" cy="117592"/>
            </a:xfrm>
            <a:custGeom>
              <a:avLst/>
              <a:gdLst/>
              <a:ahLst/>
              <a:cxnLst/>
              <a:rect l="l" t="t" r="r" b="b"/>
              <a:pathLst>
                <a:path w="4518" h="4478" extrusionOk="0">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92"/>
            <p:cNvSpPr/>
            <p:nvPr/>
          </p:nvSpPr>
          <p:spPr>
            <a:xfrm>
              <a:off x="2239208" y="1556497"/>
              <a:ext cx="111342" cy="110843"/>
            </a:xfrm>
            <a:custGeom>
              <a:avLst/>
              <a:gdLst/>
              <a:ahLst/>
              <a:cxnLst/>
              <a:rect l="l" t="t" r="r" b="b"/>
              <a:pathLst>
                <a:path w="4240" h="4221" extrusionOk="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92"/>
            <p:cNvSpPr/>
            <p:nvPr/>
          </p:nvSpPr>
          <p:spPr>
            <a:xfrm>
              <a:off x="2412103" y="1729892"/>
              <a:ext cx="118406" cy="117408"/>
            </a:xfrm>
            <a:custGeom>
              <a:avLst/>
              <a:gdLst/>
              <a:ahLst/>
              <a:cxnLst/>
              <a:rect l="l" t="t" r="r" b="b"/>
              <a:pathLst>
                <a:path w="4509" h="4471" extrusionOk="0">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92"/>
            <p:cNvSpPr/>
            <p:nvPr/>
          </p:nvSpPr>
          <p:spPr>
            <a:xfrm>
              <a:off x="2419141" y="1736430"/>
              <a:ext cx="111369" cy="110870"/>
            </a:xfrm>
            <a:custGeom>
              <a:avLst/>
              <a:gdLst/>
              <a:ahLst/>
              <a:cxnLst/>
              <a:rect l="l" t="t" r="r" b="b"/>
              <a:pathLst>
                <a:path w="4241" h="4222" extrusionOk="0">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92"/>
            <p:cNvSpPr/>
            <p:nvPr/>
          </p:nvSpPr>
          <p:spPr>
            <a:xfrm>
              <a:off x="2291964" y="1669572"/>
              <a:ext cx="78701" cy="29175"/>
            </a:xfrm>
            <a:custGeom>
              <a:avLst/>
              <a:gdLst/>
              <a:ahLst/>
              <a:cxnLst/>
              <a:rect l="l" t="t" r="r" b="b"/>
              <a:pathLst>
                <a:path w="2997" h="1111" extrusionOk="0">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92"/>
            <p:cNvSpPr/>
            <p:nvPr/>
          </p:nvSpPr>
          <p:spPr>
            <a:xfrm>
              <a:off x="2381694" y="1751005"/>
              <a:ext cx="82456" cy="46769"/>
            </a:xfrm>
            <a:custGeom>
              <a:avLst/>
              <a:gdLst/>
              <a:ahLst/>
              <a:cxnLst/>
              <a:rect l="l" t="t" r="r" b="b"/>
              <a:pathLst>
                <a:path w="3140" h="1781" extrusionOk="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3" name="Google Shape;11483;p92"/>
          <p:cNvGrpSpPr/>
          <p:nvPr/>
        </p:nvGrpSpPr>
        <p:grpSpPr>
          <a:xfrm>
            <a:off x="1340249" y="4301533"/>
            <a:ext cx="311890" cy="304695"/>
            <a:chOff x="1340249" y="4301533"/>
            <a:chExt cx="311890" cy="304695"/>
          </a:xfrm>
        </p:grpSpPr>
        <p:sp>
          <p:nvSpPr>
            <p:cNvPr id="11484" name="Google Shape;11484;p92"/>
            <p:cNvSpPr/>
            <p:nvPr/>
          </p:nvSpPr>
          <p:spPr>
            <a:xfrm>
              <a:off x="1407081" y="4404893"/>
              <a:ext cx="182481" cy="165149"/>
            </a:xfrm>
            <a:custGeom>
              <a:avLst/>
              <a:gdLst/>
              <a:ahLst/>
              <a:cxnLst/>
              <a:rect l="l" t="t" r="r" b="b"/>
              <a:pathLst>
                <a:path w="6949" h="6289" extrusionOk="0">
                  <a:moveTo>
                    <a:pt x="1" y="1"/>
                  </a:moveTo>
                  <a:lnTo>
                    <a:pt x="1" y="6288"/>
                  </a:lnTo>
                  <a:lnTo>
                    <a:pt x="6949" y="6288"/>
                  </a:lnTo>
                  <a:lnTo>
                    <a:pt x="6949"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92"/>
            <p:cNvSpPr/>
            <p:nvPr/>
          </p:nvSpPr>
          <p:spPr>
            <a:xfrm>
              <a:off x="1369896" y="4301533"/>
              <a:ext cx="252359" cy="82772"/>
            </a:xfrm>
            <a:custGeom>
              <a:avLst/>
              <a:gdLst/>
              <a:ahLst/>
              <a:cxnLst/>
              <a:rect l="l" t="t" r="r" b="b"/>
              <a:pathLst>
                <a:path w="9610" h="3152" extrusionOk="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92"/>
            <p:cNvSpPr/>
            <p:nvPr/>
          </p:nvSpPr>
          <p:spPr>
            <a:xfrm>
              <a:off x="1400805" y="4322830"/>
              <a:ext cx="190516" cy="62499"/>
            </a:xfrm>
            <a:custGeom>
              <a:avLst/>
              <a:gdLst/>
              <a:ahLst/>
              <a:cxnLst/>
              <a:rect l="l" t="t" r="r" b="b"/>
              <a:pathLst>
                <a:path w="7255" h="2380" extrusionOk="0">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92"/>
            <p:cNvSpPr/>
            <p:nvPr/>
          </p:nvSpPr>
          <p:spPr>
            <a:xfrm>
              <a:off x="1367874" y="4373985"/>
              <a:ext cx="256376" cy="30934"/>
            </a:xfrm>
            <a:custGeom>
              <a:avLst/>
              <a:gdLst/>
              <a:ahLst/>
              <a:cxnLst/>
              <a:rect l="l" t="t" r="r" b="b"/>
              <a:pathLst>
                <a:path w="9763" h="1178" extrusionOk="0">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92"/>
            <p:cNvSpPr/>
            <p:nvPr/>
          </p:nvSpPr>
          <p:spPr>
            <a:xfrm>
              <a:off x="1407081" y="4404893"/>
              <a:ext cx="182481" cy="160370"/>
            </a:xfrm>
            <a:custGeom>
              <a:avLst/>
              <a:gdLst/>
              <a:ahLst/>
              <a:cxnLst/>
              <a:rect l="l" t="t" r="r" b="b"/>
              <a:pathLst>
                <a:path w="6949" h="6107" extrusionOk="0">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92"/>
            <p:cNvSpPr/>
            <p:nvPr/>
          </p:nvSpPr>
          <p:spPr>
            <a:xfrm>
              <a:off x="1373573" y="4404893"/>
              <a:ext cx="65965" cy="146032"/>
            </a:xfrm>
            <a:custGeom>
              <a:avLst/>
              <a:gdLst/>
              <a:ahLst/>
              <a:cxnLst/>
              <a:rect l="l" t="t" r="r" b="b"/>
              <a:pathLst>
                <a:path w="2512" h="5561" extrusionOk="0">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92"/>
            <p:cNvSpPr/>
            <p:nvPr/>
          </p:nvSpPr>
          <p:spPr>
            <a:xfrm>
              <a:off x="1387753" y="4550898"/>
              <a:ext cx="34689" cy="17883"/>
            </a:xfrm>
            <a:custGeom>
              <a:avLst/>
              <a:gdLst/>
              <a:ahLst/>
              <a:cxnLst/>
              <a:rect l="l" t="t" r="r" b="b"/>
              <a:pathLst>
                <a:path w="1321" h="681" extrusionOk="0">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92"/>
            <p:cNvSpPr/>
            <p:nvPr/>
          </p:nvSpPr>
          <p:spPr>
            <a:xfrm>
              <a:off x="1466323" y="4404893"/>
              <a:ext cx="65939" cy="146032"/>
            </a:xfrm>
            <a:custGeom>
              <a:avLst/>
              <a:gdLst/>
              <a:ahLst/>
              <a:cxnLst/>
              <a:rect l="l" t="t" r="r" b="b"/>
              <a:pathLst>
                <a:path w="2511" h="5561" extrusionOk="0">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92"/>
            <p:cNvSpPr/>
            <p:nvPr/>
          </p:nvSpPr>
          <p:spPr>
            <a:xfrm>
              <a:off x="1480477" y="4550898"/>
              <a:ext cx="34716" cy="17883"/>
            </a:xfrm>
            <a:custGeom>
              <a:avLst/>
              <a:gdLst/>
              <a:ahLst/>
              <a:cxnLst/>
              <a:rect l="l" t="t" r="r" b="b"/>
              <a:pathLst>
                <a:path w="1322" h="681" extrusionOk="0">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92"/>
            <p:cNvSpPr/>
            <p:nvPr/>
          </p:nvSpPr>
          <p:spPr>
            <a:xfrm>
              <a:off x="1559047" y="4404893"/>
              <a:ext cx="65703" cy="146032"/>
            </a:xfrm>
            <a:custGeom>
              <a:avLst/>
              <a:gdLst/>
              <a:ahLst/>
              <a:cxnLst/>
              <a:rect l="l" t="t" r="r" b="b"/>
              <a:pathLst>
                <a:path w="2502" h="5561" extrusionOk="0">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92"/>
            <p:cNvSpPr/>
            <p:nvPr/>
          </p:nvSpPr>
          <p:spPr>
            <a:xfrm>
              <a:off x="1572965" y="4550898"/>
              <a:ext cx="34952" cy="17883"/>
            </a:xfrm>
            <a:custGeom>
              <a:avLst/>
              <a:gdLst/>
              <a:ahLst/>
              <a:cxnLst/>
              <a:rect l="l" t="t" r="r" b="b"/>
              <a:pathLst>
                <a:path w="1331" h="681" extrusionOk="0">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92"/>
            <p:cNvSpPr/>
            <p:nvPr/>
          </p:nvSpPr>
          <p:spPr>
            <a:xfrm>
              <a:off x="1369135" y="4564974"/>
              <a:ext cx="254118" cy="21638"/>
            </a:xfrm>
            <a:custGeom>
              <a:avLst/>
              <a:gdLst/>
              <a:ahLst/>
              <a:cxnLst/>
              <a:rect l="l" t="t" r="r" b="b"/>
              <a:pathLst>
                <a:path w="9677" h="824" extrusionOk="0">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92"/>
            <p:cNvSpPr/>
            <p:nvPr/>
          </p:nvSpPr>
          <p:spPr>
            <a:xfrm>
              <a:off x="1359603" y="4583330"/>
              <a:ext cx="272946" cy="18382"/>
            </a:xfrm>
            <a:custGeom>
              <a:avLst/>
              <a:gdLst/>
              <a:ahLst/>
              <a:cxnLst/>
              <a:rect l="l" t="t" r="r" b="b"/>
              <a:pathLst>
                <a:path w="10394" h="700" extrusionOk="0">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92"/>
            <p:cNvSpPr/>
            <p:nvPr/>
          </p:nvSpPr>
          <p:spPr>
            <a:xfrm>
              <a:off x="1340249" y="4597142"/>
              <a:ext cx="311890" cy="9086"/>
            </a:xfrm>
            <a:custGeom>
              <a:avLst/>
              <a:gdLst/>
              <a:ahLst/>
              <a:cxnLst/>
              <a:rect l="l" t="t" r="r" b="b"/>
              <a:pathLst>
                <a:path w="11877" h="346" extrusionOk="0">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8" name="Google Shape;11498;p92"/>
          <p:cNvGrpSpPr/>
          <p:nvPr/>
        </p:nvGrpSpPr>
        <p:grpSpPr>
          <a:xfrm>
            <a:off x="1330690" y="3377024"/>
            <a:ext cx="306874" cy="332268"/>
            <a:chOff x="1330690" y="3377024"/>
            <a:chExt cx="306874" cy="332268"/>
          </a:xfrm>
        </p:grpSpPr>
        <p:sp>
          <p:nvSpPr>
            <p:cNvPr id="11499" name="Google Shape;11499;p92"/>
            <p:cNvSpPr/>
            <p:nvPr/>
          </p:nvSpPr>
          <p:spPr>
            <a:xfrm>
              <a:off x="1403325" y="3377024"/>
              <a:ext cx="234239" cy="332268"/>
            </a:xfrm>
            <a:custGeom>
              <a:avLst/>
              <a:gdLst/>
              <a:ahLst/>
              <a:cxnLst/>
              <a:rect l="l" t="t" r="r" b="b"/>
              <a:pathLst>
                <a:path w="8920" h="12653" extrusionOk="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92"/>
            <p:cNvSpPr/>
            <p:nvPr/>
          </p:nvSpPr>
          <p:spPr>
            <a:xfrm>
              <a:off x="1381713" y="3397375"/>
              <a:ext cx="234003" cy="291539"/>
            </a:xfrm>
            <a:custGeom>
              <a:avLst/>
              <a:gdLst/>
              <a:ahLst/>
              <a:cxnLst/>
              <a:rect l="l" t="t" r="r" b="b"/>
              <a:pathLst>
                <a:path w="8911" h="11102" extrusionOk="0">
                  <a:moveTo>
                    <a:pt x="0" y="0"/>
                  </a:moveTo>
                  <a:lnTo>
                    <a:pt x="0" y="11102"/>
                  </a:lnTo>
                  <a:lnTo>
                    <a:pt x="8910" y="11102"/>
                  </a:lnTo>
                  <a:lnTo>
                    <a:pt x="891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92"/>
            <p:cNvSpPr/>
            <p:nvPr/>
          </p:nvSpPr>
          <p:spPr>
            <a:xfrm>
              <a:off x="1361861" y="3377024"/>
              <a:ext cx="234239" cy="332268"/>
            </a:xfrm>
            <a:custGeom>
              <a:avLst/>
              <a:gdLst/>
              <a:ahLst/>
              <a:cxnLst/>
              <a:rect l="l" t="t" r="r" b="b"/>
              <a:pathLst>
                <a:path w="8920" h="12653" extrusionOk="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92"/>
            <p:cNvSpPr/>
            <p:nvPr/>
          </p:nvSpPr>
          <p:spPr>
            <a:xfrm>
              <a:off x="1559888" y="3377024"/>
              <a:ext cx="36213" cy="332268"/>
            </a:xfrm>
            <a:custGeom>
              <a:avLst/>
              <a:gdLst/>
              <a:ahLst/>
              <a:cxnLst/>
              <a:rect l="l" t="t" r="r" b="b"/>
              <a:pathLst>
                <a:path w="1379" h="12653" extrusionOk="0">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92"/>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92"/>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92"/>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92"/>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92"/>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92"/>
            <p:cNvSpPr/>
            <p:nvPr/>
          </p:nvSpPr>
          <p:spPr>
            <a:xfrm>
              <a:off x="1355060" y="3413945"/>
              <a:ext cx="34217" cy="26706"/>
            </a:xfrm>
            <a:custGeom>
              <a:avLst/>
              <a:gdLst/>
              <a:ahLst/>
              <a:cxnLst/>
              <a:rect l="l" t="t" r="r" b="b"/>
              <a:pathLst>
                <a:path w="1303" h="1017" extrusionOk="0">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92"/>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92"/>
            <p:cNvSpPr/>
            <p:nvPr/>
          </p:nvSpPr>
          <p:spPr>
            <a:xfrm>
              <a:off x="1355585" y="3490861"/>
              <a:ext cx="33954" cy="26706"/>
            </a:xfrm>
            <a:custGeom>
              <a:avLst/>
              <a:gdLst/>
              <a:ahLst/>
              <a:cxnLst/>
              <a:rect l="l" t="t" r="r" b="b"/>
              <a:pathLst>
                <a:path w="1293" h="1017" extrusionOk="0">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92"/>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92"/>
            <p:cNvSpPr/>
            <p:nvPr/>
          </p:nvSpPr>
          <p:spPr>
            <a:xfrm>
              <a:off x="1355821" y="3567750"/>
              <a:ext cx="34217" cy="26706"/>
            </a:xfrm>
            <a:custGeom>
              <a:avLst/>
              <a:gdLst/>
              <a:ahLst/>
              <a:cxnLst/>
              <a:rect l="l" t="t" r="r" b="b"/>
              <a:pathLst>
                <a:path w="1303" h="1017" extrusionOk="0">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92"/>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92"/>
            <p:cNvSpPr/>
            <p:nvPr/>
          </p:nvSpPr>
          <p:spPr>
            <a:xfrm>
              <a:off x="1356084" y="3644640"/>
              <a:ext cx="34191" cy="26733"/>
            </a:xfrm>
            <a:custGeom>
              <a:avLst/>
              <a:gdLst/>
              <a:ahLst/>
              <a:cxnLst/>
              <a:rect l="l" t="t" r="r" b="b"/>
              <a:pathLst>
                <a:path w="1302" h="1018" extrusionOk="0">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92"/>
            <p:cNvSpPr/>
            <p:nvPr/>
          </p:nvSpPr>
          <p:spPr>
            <a:xfrm>
              <a:off x="1419397" y="3626310"/>
              <a:ext cx="133243" cy="9847"/>
            </a:xfrm>
            <a:custGeom>
              <a:avLst/>
              <a:gdLst/>
              <a:ahLst/>
              <a:cxnLst/>
              <a:rect l="l" t="t" r="r" b="b"/>
              <a:pathLst>
                <a:path w="5074" h="375" extrusionOk="0">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92"/>
            <p:cNvSpPr/>
            <p:nvPr/>
          </p:nvSpPr>
          <p:spPr>
            <a:xfrm>
              <a:off x="1419397" y="3647686"/>
              <a:ext cx="133243" cy="9821"/>
            </a:xfrm>
            <a:custGeom>
              <a:avLst/>
              <a:gdLst/>
              <a:ahLst/>
              <a:cxnLst/>
              <a:rect l="l" t="t" r="r" b="b"/>
              <a:pathLst>
                <a:path w="5074" h="374" extrusionOk="0">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92"/>
            <p:cNvSpPr/>
            <p:nvPr/>
          </p:nvSpPr>
          <p:spPr>
            <a:xfrm>
              <a:off x="1444527" y="3433063"/>
              <a:ext cx="68145" cy="169403"/>
            </a:xfrm>
            <a:custGeom>
              <a:avLst/>
              <a:gdLst/>
              <a:ahLst/>
              <a:cxnLst/>
              <a:rect l="l" t="t" r="r" b="b"/>
              <a:pathLst>
                <a:path w="2595" h="6451" extrusionOk="0">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8" name="Google Shape;11518;p92"/>
          <p:cNvGrpSpPr/>
          <p:nvPr/>
        </p:nvGrpSpPr>
        <p:grpSpPr>
          <a:xfrm>
            <a:off x="2650597" y="3381777"/>
            <a:ext cx="341511" cy="324994"/>
            <a:chOff x="2650597" y="3381777"/>
            <a:chExt cx="341511" cy="324994"/>
          </a:xfrm>
        </p:grpSpPr>
        <p:sp>
          <p:nvSpPr>
            <p:cNvPr id="11519" name="Google Shape;11519;p92"/>
            <p:cNvSpPr/>
            <p:nvPr/>
          </p:nvSpPr>
          <p:spPr>
            <a:xfrm>
              <a:off x="2672970" y="3644928"/>
              <a:ext cx="51811" cy="56800"/>
            </a:xfrm>
            <a:custGeom>
              <a:avLst/>
              <a:gdLst/>
              <a:ahLst/>
              <a:cxnLst/>
              <a:rect l="l" t="t" r="r" b="b"/>
              <a:pathLst>
                <a:path w="1973" h="2163" extrusionOk="0">
                  <a:moveTo>
                    <a:pt x="1" y="0"/>
                  </a:moveTo>
                  <a:lnTo>
                    <a:pt x="1" y="2163"/>
                  </a:lnTo>
                  <a:lnTo>
                    <a:pt x="1972" y="2163"/>
                  </a:lnTo>
                  <a:lnTo>
                    <a:pt x="1972"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92"/>
            <p:cNvSpPr/>
            <p:nvPr/>
          </p:nvSpPr>
          <p:spPr>
            <a:xfrm>
              <a:off x="2672970" y="3644928"/>
              <a:ext cx="51811" cy="15336"/>
            </a:xfrm>
            <a:custGeom>
              <a:avLst/>
              <a:gdLst/>
              <a:ahLst/>
              <a:cxnLst/>
              <a:rect l="l" t="t" r="r" b="b"/>
              <a:pathLst>
                <a:path w="1973" h="584" extrusionOk="0">
                  <a:moveTo>
                    <a:pt x="1" y="0"/>
                  </a:moveTo>
                  <a:lnTo>
                    <a:pt x="1" y="584"/>
                  </a:lnTo>
                  <a:lnTo>
                    <a:pt x="1972" y="584"/>
                  </a:lnTo>
                  <a:lnTo>
                    <a:pt x="19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92"/>
            <p:cNvSpPr/>
            <p:nvPr/>
          </p:nvSpPr>
          <p:spPr>
            <a:xfrm>
              <a:off x="2667955" y="3629330"/>
              <a:ext cx="56564" cy="20640"/>
            </a:xfrm>
            <a:custGeom>
              <a:avLst/>
              <a:gdLst/>
              <a:ahLst/>
              <a:cxnLst/>
              <a:rect l="l" t="t" r="r" b="b"/>
              <a:pathLst>
                <a:path w="2154" h="786" extrusionOk="0">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92"/>
            <p:cNvSpPr/>
            <p:nvPr/>
          </p:nvSpPr>
          <p:spPr>
            <a:xfrm>
              <a:off x="2672970" y="3639650"/>
              <a:ext cx="51548" cy="10320"/>
            </a:xfrm>
            <a:custGeom>
              <a:avLst/>
              <a:gdLst/>
              <a:ahLst/>
              <a:cxnLst/>
              <a:rect l="l" t="t" r="r" b="b"/>
              <a:pathLst>
                <a:path w="1963" h="393" extrusionOk="0">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92"/>
            <p:cNvSpPr/>
            <p:nvPr/>
          </p:nvSpPr>
          <p:spPr>
            <a:xfrm>
              <a:off x="2719477" y="3469249"/>
              <a:ext cx="41228" cy="232243"/>
            </a:xfrm>
            <a:custGeom>
              <a:avLst/>
              <a:gdLst/>
              <a:ahLst/>
              <a:cxnLst/>
              <a:rect l="l" t="t" r="r" b="b"/>
              <a:pathLst>
                <a:path w="1570" h="8844" extrusionOk="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92"/>
            <p:cNvSpPr/>
            <p:nvPr/>
          </p:nvSpPr>
          <p:spPr>
            <a:xfrm>
              <a:off x="2781293" y="3526286"/>
              <a:ext cx="31197" cy="82456"/>
            </a:xfrm>
            <a:custGeom>
              <a:avLst/>
              <a:gdLst/>
              <a:ahLst/>
              <a:cxnLst/>
              <a:rect l="l" t="t" r="r" b="b"/>
              <a:pathLst>
                <a:path w="1188" h="3140" extrusionOk="0">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92"/>
            <p:cNvSpPr/>
            <p:nvPr/>
          </p:nvSpPr>
          <p:spPr>
            <a:xfrm>
              <a:off x="2724230" y="3469249"/>
              <a:ext cx="31696" cy="15598"/>
            </a:xfrm>
            <a:custGeom>
              <a:avLst/>
              <a:gdLst/>
              <a:ahLst/>
              <a:cxnLst/>
              <a:rect l="l" t="t" r="r" b="b"/>
              <a:pathLst>
                <a:path w="1207" h="594" extrusionOk="0">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92"/>
            <p:cNvSpPr/>
            <p:nvPr/>
          </p:nvSpPr>
          <p:spPr>
            <a:xfrm>
              <a:off x="2785573" y="3526286"/>
              <a:ext cx="22636" cy="15362"/>
            </a:xfrm>
            <a:custGeom>
              <a:avLst/>
              <a:gdLst/>
              <a:ahLst/>
              <a:cxnLst/>
              <a:rect l="l" t="t" r="r" b="b"/>
              <a:pathLst>
                <a:path w="862" h="585" extrusionOk="0">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92"/>
            <p:cNvSpPr/>
            <p:nvPr/>
          </p:nvSpPr>
          <p:spPr>
            <a:xfrm>
              <a:off x="2833051" y="3526286"/>
              <a:ext cx="30934" cy="82456"/>
            </a:xfrm>
            <a:custGeom>
              <a:avLst/>
              <a:gdLst/>
              <a:ahLst/>
              <a:cxnLst/>
              <a:rect l="l" t="t" r="r" b="b"/>
              <a:pathLst>
                <a:path w="1178" h="3140" extrusionOk="0">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92"/>
            <p:cNvSpPr/>
            <p:nvPr/>
          </p:nvSpPr>
          <p:spPr>
            <a:xfrm>
              <a:off x="2837069" y="3526286"/>
              <a:ext cx="22662" cy="15362"/>
            </a:xfrm>
            <a:custGeom>
              <a:avLst/>
              <a:gdLst/>
              <a:ahLst/>
              <a:cxnLst/>
              <a:rect l="l" t="t" r="r" b="b"/>
              <a:pathLst>
                <a:path w="863" h="585" extrusionOk="0">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92"/>
            <p:cNvSpPr/>
            <p:nvPr/>
          </p:nvSpPr>
          <p:spPr>
            <a:xfrm>
              <a:off x="2884836" y="3526286"/>
              <a:ext cx="30934" cy="82456"/>
            </a:xfrm>
            <a:custGeom>
              <a:avLst/>
              <a:gdLst/>
              <a:ahLst/>
              <a:cxnLst/>
              <a:rect l="l" t="t" r="r" b="b"/>
              <a:pathLst>
                <a:path w="1178" h="3140" extrusionOk="0">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92"/>
            <p:cNvSpPr/>
            <p:nvPr/>
          </p:nvSpPr>
          <p:spPr>
            <a:xfrm>
              <a:off x="2888854" y="3526286"/>
              <a:ext cx="22636" cy="15362"/>
            </a:xfrm>
            <a:custGeom>
              <a:avLst/>
              <a:gdLst/>
              <a:ahLst/>
              <a:cxnLst/>
              <a:rect l="l" t="t" r="r" b="b"/>
              <a:pathLst>
                <a:path w="862" h="585" extrusionOk="0">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92"/>
            <p:cNvSpPr/>
            <p:nvPr/>
          </p:nvSpPr>
          <p:spPr>
            <a:xfrm>
              <a:off x="2740065" y="3624052"/>
              <a:ext cx="216908" cy="77441"/>
            </a:xfrm>
            <a:custGeom>
              <a:avLst/>
              <a:gdLst/>
              <a:ahLst/>
              <a:cxnLst/>
              <a:rect l="l" t="t" r="r" b="b"/>
              <a:pathLst>
                <a:path w="8260" h="2949" extrusionOk="0">
                  <a:moveTo>
                    <a:pt x="1" y="1"/>
                  </a:moveTo>
                  <a:lnTo>
                    <a:pt x="1" y="2948"/>
                  </a:lnTo>
                  <a:lnTo>
                    <a:pt x="8260" y="2948"/>
                  </a:lnTo>
                  <a:lnTo>
                    <a:pt x="8260"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92"/>
            <p:cNvSpPr/>
            <p:nvPr/>
          </p:nvSpPr>
          <p:spPr>
            <a:xfrm>
              <a:off x="2740065" y="3624052"/>
              <a:ext cx="216908" cy="15625"/>
            </a:xfrm>
            <a:custGeom>
              <a:avLst/>
              <a:gdLst/>
              <a:ahLst/>
              <a:cxnLst/>
              <a:rect l="l" t="t" r="r" b="b"/>
              <a:pathLst>
                <a:path w="8260" h="595" extrusionOk="0">
                  <a:moveTo>
                    <a:pt x="1" y="1"/>
                  </a:moveTo>
                  <a:lnTo>
                    <a:pt x="1" y="594"/>
                  </a:lnTo>
                  <a:lnTo>
                    <a:pt x="8260" y="594"/>
                  </a:lnTo>
                  <a:lnTo>
                    <a:pt x="826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92"/>
            <p:cNvSpPr/>
            <p:nvPr/>
          </p:nvSpPr>
          <p:spPr>
            <a:xfrm>
              <a:off x="2770973" y="3644850"/>
              <a:ext cx="10583" cy="20693"/>
            </a:xfrm>
            <a:custGeom>
              <a:avLst/>
              <a:gdLst/>
              <a:ahLst/>
              <a:cxnLst/>
              <a:rect l="l" t="t" r="r" b="b"/>
              <a:pathLst>
                <a:path w="403" h="788" extrusionOk="0">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92"/>
            <p:cNvSpPr/>
            <p:nvPr/>
          </p:nvSpPr>
          <p:spPr>
            <a:xfrm>
              <a:off x="2791849"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92"/>
            <p:cNvSpPr/>
            <p:nvPr/>
          </p:nvSpPr>
          <p:spPr>
            <a:xfrm>
              <a:off x="281246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92"/>
            <p:cNvSpPr/>
            <p:nvPr/>
          </p:nvSpPr>
          <p:spPr>
            <a:xfrm>
              <a:off x="2833051" y="3644850"/>
              <a:ext cx="10346" cy="20693"/>
            </a:xfrm>
            <a:custGeom>
              <a:avLst/>
              <a:gdLst/>
              <a:ahLst/>
              <a:cxnLst/>
              <a:rect l="l" t="t" r="r" b="b"/>
              <a:pathLst>
                <a:path w="394" h="788" extrusionOk="0">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92"/>
            <p:cNvSpPr/>
            <p:nvPr/>
          </p:nvSpPr>
          <p:spPr>
            <a:xfrm>
              <a:off x="2853665" y="3644850"/>
              <a:ext cx="10320" cy="20693"/>
            </a:xfrm>
            <a:custGeom>
              <a:avLst/>
              <a:gdLst/>
              <a:ahLst/>
              <a:cxnLst/>
              <a:rect l="l" t="t" r="r" b="b"/>
              <a:pathLst>
                <a:path w="393" h="788" extrusionOk="0">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92"/>
            <p:cNvSpPr/>
            <p:nvPr/>
          </p:nvSpPr>
          <p:spPr>
            <a:xfrm>
              <a:off x="2874279" y="3644850"/>
              <a:ext cx="10320" cy="20693"/>
            </a:xfrm>
            <a:custGeom>
              <a:avLst/>
              <a:gdLst/>
              <a:ahLst/>
              <a:cxnLst/>
              <a:rect l="l" t="t" r="r" b="b"/>
              <a:pathLst>
                <a:path w="393" h="788" extrusionOk="0">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92"/>
            <p:cNvSpPr/>
            <p:nvPr/>
          </p:nvSpPr>
          <p:spPr>
            <a:xfrm>
              <a:off x="289489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92"/>
            <p:cNvSpPr/>
            <p:nvPr/>
          </p:nvSpPr>
          <p:spPr>
            <a:xfrm>
              <a:off x="2915481" y="3644850"/>
              <a:ext cx="10583" cy="20693"/>
            </a:xfrm>
            <a:custGeom>
              <a:avLst/>
              <a:gdLst/>
              <a:ahLst/>
              <a:cxnLst/>
              <a:rect l="l" t="t" r="r" b="b"/>
              <a:pathLst>
                <a:path w="403" h="788" extrusionOk="0">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92"/>
            <p:cNvSpPr/>
            <p:nvPr/>
          </p:nvSpPr>
          <p:spPr>
            <a:xfrm>
              <a:off x="2650597" y="3696451"/>
              <a:ext cx="333791" cy="10320"/>
            </a:xfrm>
            <a:custGeom>
              <a:avLst/>
              <a:gdLst/>
              <a:ahLst/>
              <a:cxnLst/>
              <a:rect l="l" t="t" r="r" b="b"/>
              <a:pathLst>
                <a:path w="12711" h="393" extrusionOk="0">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92"/>
            <p:cNvSpPr/>
            <p:nvPr/>
          </p:nvSpPr>
          <p:spPr>
            <a:xfrm>
              <a:off x="2735049" y="3608742"/>
              <a:ext cx="226965" cy="20614"/>
            </a:xfrm>
            <a:custGeom>
              <a:avLst/>
              <a:gdLst/>
              <a:ahLst/>
              <a:cxnLst/>
              <a:rect l="l" t="t" r="r" b="b"/>
              <a:pathLst>
                <a:path w="8643" h="785" extrusionOk="0">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92"/>
            <p:cNvSpPr/>
            <p:nvPr/>
          </p:nvSpPr>
          <p:spPr>
            <a:xfrm>
              <a:off x="2740065" y="3619036"/>
              <a:ext cx="216908" cy="10320"/>
            </a:xfrm>
            <a:custGeom>
              <a:avLst/>
              <a:gdLst/>
              <a:ahLst/>
              <a:cxnLst/>
              <a:rect l="l" t="t" r="r" b="b"/>
              <a:pathLst>
                <a:path w="8260" h="393" extrusionOk="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92"/>
            <p:cNvSpPr/>
            <p:nvPr/>
          </p:nvSpPr>
          <p:spPr>
            <a:xfrm>
              <a:off x="2770973" y="3644928"/>
              <a:ext cx="10583" cy="10320"/>
            </a:xfrm>
            <a:custGeom>
              <a:avLst/>
              <a:gdLst/>
              <a:ahLst/>
              <a:cxnLst/>
              <a:rect l="l" t="t" r="r" b="b"/>
              <a:pathLst>
                <a:path w="403" h="393" extrusionOk="0">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92"/>
            <p:cNvSpPr/>
            <p:nvPr/>
          </p:nvSpPr>
          <p:spPr>
            <a:xfrm>
              <a:off x="2791849" y="3644928"/>
              <a:ext cx="10320" cy="10320"/>
            </a:xfrm>
            <a:custGeom>
              <a:avLst/>
              <a:gdLst/>
              <a:ahLst/>
              <a:cxnLst/>
              <a:rect l="l" t="t" r="r" b="b"/>
              <a:pathLst>
                <a:path w="393" h="393" extrusionOk="0">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92"/>
            <p:cNvSpPr/>
            <p:nvPr/>
          </p:nvSpPr>
          <p:spPr>
            <a:xfrm>
              <a:off x="2812463" y="3644928"/>
              <a:ext cx="10320" cy="10320"/>
            </a:xfrm>
            <a:custGeom>
              <a:avLst/>
              <a:gdLst/>
              <a:ahLst/>
              <a:cxnLst/>
              <a:rect l="l" t="t" r="r" b="b"/>
              <a:pathLst>
                <a:path w="393" h="393" extrusionOk="0">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92"/>
            <p:cNvSpPr/>
            <p:nvPr/>
          </p:nvSpPr>
          <p:spPr>
            <a:xfrm>
              <a:off x="2833051" y="3644928"/>
              <a:ext cx="10346" cy="10320"/>
            </a:xfrm>
            <a:custGeom>
              <a:avLst/>
              <a:gdLst/>
              <a:ahLst/>
              <a:cxnLst/>
              <a:rect l="l" t="t" r="r" b="b"/>
              <a:pathLst>
                <a:path w="394" h="393" extrusionOk="0">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92"/>
            <p:cNvSpPr/>
            <p:nvPr/>
          </p:nvSpPr>
          <p:spPr>
            <a:xfrm>
              <a:off x="2853665" y="3644928"/>
              <a:ext cx="10320" cy="10320"/>
            </a:xfrm>
            <a:custGeom>
              <a:avLst/>
              <a:gdLst/>
              <a:ahLst/>
              <a:cxnLst/>
              <a:rect l="l" t="t" r="r" b="b"/>
              <a:pathLst>
                <a:path w="393" h="393" extrusionOk="0">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92"/>
            <p:cNvSpPr/>
            <p:nvPr/>
          </p:nvSpPr>
          <p:spPr>
            <a:xfrm>
              <a:off x="2874279" y="3644928"/>
              <a:ext cx="10320" cy="10320"/>
            </a:xfrm>
            <a:custGeom>
              <a:avLst/>
              <a:gdLst/>
              <a:ahLst/>
              <a:cxnLst/>
              <a:rect l="l" t="t" r="r" b="b"/>
              <a:pathLst>
                <a:path w="393" h="393" extrusionOk="0">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92"/>
            <p:cNvSpPr/>
            <p:nvPr/>
          </p:nvSpPr>
          <p:spPr>
            <a:xfrm>
              <a:off x="2894893" y="3644928"/>
              <a:ext cx="10320" cy="10320"/>
            </a:xfrm>
            <a:custGeom>
              <a:avLst/>
              <a:gdLst/>
              <a:ahLst/>
              <a:cxnLst/>
              <a:rect l="l" t="t" r="r" b="b"/>
              <a:pathLst>
                <a:path w="393" h="393" extrusionOk="0">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92"/>
            <p:cNvSpPr/>
            <p:nvPr/>
          </p:nvSpPr>
          <p:spPr>
            <a:xfrm>
              <a:off x="2915481" y="3644928"/>
              <a:ext cx="10583" cy="10320"/>
            </a:xfrm>
            <a:custGeom>
              <a:avLst/>
              <a:gdLst/>
              <a:ahLst/>
              <a:cxnLst/>
              <a:rect l="l" t="t" r="r" b="b"/>
              <a:pathLst>
                <a:path w="403" h="393" extrusionOk="0">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92"/>
            <p:cNvSpPr/>
            <p:nvPr/>
          </p:nvSpPr>
          <p:spPr>
            <a:xfrm>
              <a:off x="2732081" y="3381777"/>
              <a:ext cx="260027" cy="113391"/>
            </a:xfrm>
            <a:custGeom>
              <a:avLst/>
              <a:gdLst/>
              <a:ahLst/>
              <a:cxnLst/>
              <a:rect l="l" t="t" r="r" b="b"/>
              <a:pathLst>
                <a:path w="9902" h="4318" extrusionOk="0">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92"/>
            <p:cNvSpPr/>
            <p:nvPr/>
          </p:nvSpPr>
          <p:spPr>
            <a:xfrm>
              <a:off x="2731845" y="3397612"/>
              <a:ext cx="241487" cy="97320"/>
            </a:xfrm>
            <a:custGeom>
              <a:avLst/>
              <a:gdLst/>
              <a:ahLst/>
              <a:cxnLst/>
              <a:rect l="l" t="t" r="r" b="b"/>
              <a:pathLst>
                <a:path w="9196" h="3706" extrusionOk="0">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4" name="Google Shape;11554;p92"/>
          <p:cNvGrpSpPr/>
          <p:nvPr/>
        </p:nvGrpSpPr>
        <p:grpSpPr>
          <a:xfrm>
            <a:off x="1295502" y="2437362"/>
            <a:ext cx="402645" cy="323917"/>
            <a:chOff x="1295502" y="2437362"/>
            <a:chExt cx="402645" cy="323917"/>
          </a:xfrm>
        </p:grpSpPr>
        <p:sp>
          <p:nvSpPr>
            <p:cNvPr id="11555" name="Google Shape;11555;p92"/>
            <p:cNvSpPr/>
            <p:nvPr/>
          </p:nvSpPr>
          <p:spPr>
            <a:xfrm>
              <a:off x="1295502" y="2437362"/>
              <a:ext cx="402645" cy="278724"/>
            </a:xfrm>
            <a:custGeom>
              <a:avLst/>
              <a:gdLst/>
              <a:ahLst/>
              <a:cxnLst/>
              <a:rect l="l" t="t" r="r" b="b"/>
              <a:pathLst>
                <a:path w="15333" h="10614" extrusionOk="0">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92"/>
            <p:cNvSpPr/>
            <p:nvPr/>
          </p:nvSpPr>
          <p:spPr>
            <a:xfrm>
              <a:off x="1295502" y="2437362"/>
              <a:ext cx="402645" cy="278724"/>
            </a:xfrm>
            <a:custGeom>
              <a:avLst/>
              <a:gdLst/>
              <a:ahLst/>
              <a:cxnLst/>
              <a:rect l="l" t="t" r="r" b="b"/>
              <a:pathLst>
                <a:path w="15333" h="10614" extrusionOk="0">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92"/>
            <p:cNvSpPr/>
            <p:nvPr/>
          </p:nvSpPr>
          <p:spPr>
            <a:xfrm>
              <a:off x="1324651" y="2467771"/>
              <a:ext cx="344347" cy="217905"/>
            </a:xfrm>
            <a:custGeom>
              <a:avLst/>
              <a:gdLst/>
              <a:ahLst/>
              <a:cxnLst/>
              <a:rect l="l" t="t" r="r" b="b"/>
              <a:pathLst>
                <a:path w="13113" h="8298" extrusionOk="0">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92"/>
            <p:cNvSpPr/>
            <p:nvPr/>
          </p:nvSpPr>
          <p:spPr>
            <a:xfrm>
              <a:off x="1600617" y="2467771"/>
              <a:ext cx="68381" cy="217905"/>
            </a:xfrm>
            <a:custGeom>
              <a:avLst/>
              <a:gdLst/>
              <a:ahLst/>
              <a:cxnLst/>
              <a:rect l="l" t="t" r="r" b="b"/>
              <a:pathLst>
                <a:path w="2604" h="8298" extrusionOk="0">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92"/>
            <p:cNvSpPr/>
            <p:nvPr/>
          </p:nvSpPr>
          <p:spPr>
            <a:xfrm>
              <a:off x="1557445" y="2680871"/>
              <a:ext cx="66044" cy="80408"/>
            </a:xfrm>
            <a:custGeom>
              <a:avLst/>
              <a:gdLst/>
              <a:ahLst/>
              <a:cxnLst/>
              <a:rect l="l" t="t" r="r" b="b"/>
              <a:pathLst>
                <a:path w="2515" h="3062" extrusionOk="0">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92"/>
            <p:cNvSpPr/>
            <p:nvPr/>
          </p:nvSpPr>
          <p:spPr>
            <a:xfrm>
              <a:off x="1607129" y="2680871"/>
              <a:ext cx="66070" cy="80408"/>
            </a:xfrm>
            <a:custGeom>
              <a:avLst/>
              <a:gdLst/>
              <a:ahLst/>
              <a:cxnLst/>
              <a:rect l="l" t="t" r="r" b="b"/>
              <a:pathLst>
                <a:path w="2516" h="3062" extrusionOk="0">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92"/>
            <p:cNvSpPr/>
            <p:nvPr/>
          </p:nvSpPr>
          <p:spPr>
            <a:xfrm>
              <a:off x="1556631" y="2604927"/>
              <a:ext cx="117146" cy="115229"/>
            </a:xfrm>
            <a:custGeom>
              <a:avLst/>
              <a:gdLst/>
              <a:ahLst/>
              <a:cxnLst/>
              <a:rect l="l" t="t" r="r" b="b"/>
              <a:pathLst>
                <a:path w="4461" h="4388" extrusionOk="0">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92"/>
            <p:cNvSpPr/>
            <p:nvPr/>
          </p:nvSpPr>
          <p:spPr>
            <a:xfrm>
              <a:off x="1595076" y="2714300"/>
              <a:ext cx="2048" cy="26"/>
            </a:xfrm>
            <a:custGeom>
              <a:avLst/>
              <a:gdLst/>
              <a:ahLst/>
              <a:cxnLst/>
              <a:rect l="l" t="t" r="r" b="b"/>
              <a:pathLst>
                <a:path w="78" h="1" extrusionOk="0">
                  <a:moveTo>
                    <a:pt x="1" y="0"/>
                  </a:moveTo>
                  <a:lnTo>
                    <a:pt x="29" y="0"/>
                  </a:lnTo>
                  <a:lnTo>
                    <a:pt x="77" y="0"/>
                  </a:lnTo>
                  <a:cubicBezTo>
                    <a:pt x="48" y="0"/>
                    <a:pt x="29" y="0"/>
                    <a:pt x="1"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92"/>
            <p:cNvSpPr/>
            <p:nvPr/>
          </p:nvSpPr>
          <p:spPr>
            <a:xfrm>
              <a:off x="1595076" y="2610757"/>
              <a:ext cx="2048" cy="26"/>
            </a:xfrm>
            <a:custGeom>
              <a:avLst/>
              <a:gdLst/>
              <a:ahLst/>
              <a:cxnLst/>
              <a:rect l="l" t="t" r="r" b="b"/>
              <a:pathLst>
                <a:path w="78" h="1" extrusionOk="0">
                  <a:moveTo>
                    <a:pt x="77" y="1"/>
                  </a:moveTo>
                  <a:lnTo>
                    <a:pt x="29" y="1"/>
                  </a:lnTo>
                  <a:lnTo>
                    <a:pt x="1" y="1"/>
                  </a:lnTo>
                  <a:cubicBezTo>
                    <a:pt x="29" y="1"/>
                    <a:pt x="48" y="1"/>
                    <a:pt x="77"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92"/>
            <p:cNvSpPr/>
            <p:nvPr/>
          </p:nvSpPr>
          <p:spPr>
            <a:xfrm>
              <a:off x="1598857" y="2604927"/>
              <a:ext cx="74920" cy="115176"/>
            </a:xfrm>
            <a:custGeom>
              <a:avLst/>
              <a:gdLst/>
              <a:ahLst/>
              <a:cxnLst/>
              <a:rect l="l" t="t" r="r" b="b"/>
              <a:pathLst>
                <a:path w="2853" h="4386" extrusionOk="0">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92"/>
            <p:cNvSpPr/>
            <p:nvPr/>
          </p:nvSpPr>
          <p:spPr>
            <a:xfrm>
              <a:off x="1583023" y="2630872"/>
              <a:ext cx="63602" cy="63339"/>
            </a:xfrm>
            <a:custGeom>
              <a:avLst/>
              <a:gdLst/>
              <a:ahLst/>
              <a:cxnLst/>
              <a:rect l="l" t="t" r="r" b="b"/>
              <a:pathLst>
                <a:path w="2422" h="2412" extrusionOk="0">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92"/>
            <p:cNvSpPr/>
            <p:nvPr/>
          </p:nvSpPr>
          <p:spPr>
            <a:xfrm>
              <a:off x="1595076" y="2630872"/>
              <a:ext cx="56827" cy="63287"/>
            </a:xfrm>
            <a:custGeom>
              <a:avLst/>
              <a:gdLst/>
              <a:ahLst/>
              <a:cxnLst/>
              <a:rect l="l" t="t" r="r" b="b"/>
              <a:pathLst>
                <a:path w="2164" h="2410" extrusionOk="0">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92"/>
            <p:cNvSpPr/>
            <p:nvPr/>
          </p:nvSpPr>
          <p:spPr>
            <a:xfrm>
              <a:off x="1370054" y="2536074"/>
              <a:ext cx="253304" cy="12158"/>
            </a:xfrm>
            <a:custGeom>
              <a:avLst/>
              <a:gdLst/>
              <a:ahLst/>
              <a:cxnLst/>
              <a:rect l="l" t="t" r="r" b="b"/>
              <a:pathLst>
                <a:path w="9646" h="463" extrusionOk="0">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92"/>
            <p:cNvSpPr/>
            <p:nvPr/>
          </p:nvSpPr>
          <p:spPr>
            <a:xfrm>
              <a:off x="1370054" y="2503170"/>
              <a:ext cx="253304" cy="12132"/>
            </a:xfrm>
            <a:custGeom>
              <a:avLst/>
              <a:gdLst/>
              <a:ahLst/>
              <a:cxnLst/>
              <a:rect l="l" t="t" r="r" b="b"/>
              <a:pathLst>
                <a:path w="9646" h="462" extrusionOk="0">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92"/>
            <p:cNvSpPr/>
            <p:nvPr/>
          </p:nvSpPr>
          <p:spPr>
            <a:xfrm>
              <a:off x="1370133" y="2569266"/>
              <a:ext cx="253146" cy="12132"/>
            </a:xfrm>
            <a:custGeom>
              <a:avLst/>
              <a:gdLst/>
              <a:ahLst/>
              <a:cxnLst/>
              <a:rect l="l" t="t" r="r" b="b"/>
              <a:pathLst>
                <a:path w="9640" h="462" extrusionOk="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92"/>
            <p:cNvSpPr/>
            <p:nvPr/>
          </p:nvSpPr>
          <p:spPr>
            <a:xfrm>
              <a:off x="1447521" y="2612228"/>
              <a:ext cx="98344" cy="12158"/>
            </a:xfrm>
            <a:custGeom>
              <a:avLst/>
              <a:gdLst/>
              <a:ahLst/>
              <a:cxnLst/>
              <a:rect l="l" t="t" r="r" b="b"/>
              <a:pathLst>
                <a:path w="3745" h="463" extrusionOk="0">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1" name="Google Shape;11571;p92"/>
          <p:cNvGrpSpPr/>
          <p:nvPr/>
        </p:nvGrpSpPr>
        <p:grpSpPr>
          <a:xfrm>
            <a:off x="882590" y="2438360"/>
            <a:ext cx="337310" cy="337047"/>
            <a:chOff x="882590" y="2438360"/>
            <a:chExt cx="337310" cy="337047"/>
          </a:xfrm>
        </p:grpSpPr>
        <p:sp>
          <p:nvSpPr>
            <p:cNvPr id="11572" name="Google Shape;11572;p92"/>
            <p:cNvSpPr/>
            <p:nvPr/>
          </p:nvSpPr>
          <p:spPr>
            <a:xfrm>
              <a:off x="992934" y="2438360"/>
              <a:ext cx="114625" cy="337047"/>
            </a:xfrm>
            <a:custGeom>
              <a:avLst/>
              <a:gdLst/>
              <a:ahLst/>
              <a:cxnLst/>
              <a:rect l="l" t="t" r="r" b="b"/>
              <a:pathLst>
                <a:path w="4365" h="12835" extrusionOk="0">
                  <a:moveTo>
                    <a:pt x="0" y="0"/>
                  </a:moveTo>
                  <a:lnTo>
                    <a:pt x="0" y="12834"/>
                  </a:lnTo>
                  <a:lnTo>
                    <a:pt x="4364" y="12834"/>
                  </a:lnTo>
                  <a:lnTo>
                    <a:pt x="4364"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92"/>
            <p:cNvSpPr/>
            <p:nvPr/>
          </p:nvSpPr>
          <p:spPr>
            <a:xfrm>
              <a:off x="1081640" y="2438360"/>
              <a:ext cx="25919" cy="337047"/>
            </a:xfrm>
            <a:custGeom>
              <a:avLst/>
              <a:gdLst/>
              <a:ahLst/>
              <a:cxnLst/>
              <a:rect l="l" t="t" r="r" b="b"/>
              <a:pathLst>
                <a:path w="987" h="12835" extrusionOk="0">
                  <a:moveTo>
                    <a:pt x="0" y="0"/>
                  </a:moveTo>
                  <a:lnTo>
                    <a:pt x="0" y="12834"/>
                  </a:lnTo>
                  <a:lnTo>
                    <a:pt x="986" y="12834"/>
                  </a:lnTo>
                  <a:lnTo>
                    <a:pt x="986" y="0"/>
                  </a:ln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92"/>
            <p:cNvSpPr/>
            <p:nvPr/>
          </p:nvSpPr>
          <p:spPr>
            <a:xfrm>
              <a:off x="882590" y="2438360"/>
              <a:ext cx="112367" cy="337047"/>
            </a:xfrm>
            <a:custGeom>
              <a:avLst/>
              <a:gdLst/>
              <a:ahLst/>
              <a:cxnLst/>
              <a:rect l="l" t="t" r="r" b="b"/>
              <a:pathLst>
                <a:path w="4279" h="12835" extrusionOk="0">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92"/>
            <p:cNvSpPr/>
            <p:nvPr/>
          </p:nvSpPr>
          <p:spPr>
            <a:xfrm>
              <a:off x="969799" y="2438360"/>
              <a:ext cx="25157" cy="337047"/>
            </a:xfrm>
            <a:custGeom>
              <a:avLst/>
              <a:gdLst/>
              <a:ahLst/>
              <a:cxnLst/>
              <a:rect l="l" t="t" r="r" b="b"/>
              <a:pathLst>
                <a:path w="958" h="12835" extrusionOk="0">
                  <a:moveTo>
                    <a:pt x="1" y="0"/>
                  </a:moveTo>
                  <a:lnTo>
                    <a:pt x="1" y="12834"/>
                  </a:lnTo>
                  <a:lnTo>
                    <a:pt x="958" y="12834"/>
                  </a:lnTo>
                  <a:lnTo>
                    <a:pt x="958"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92"/>
            <p:cNvSpPr/>
            <p:nvPr/>
          </p:nvSpPr>
          <p:spPr>
            <a:xfrm>
              <a:off x="1106010" y="2438360"/>
              <a:ext cx="113890" cy="337047"/>
            </a:xfrm>
            <a:custGeom>
              <a:avLst/>
              <a:gdLst/>
              <a:ahLst/>
              <a:cxnLst/>
              <a:rect l="l" t="t" r="r" b="b"/>
              <a:pathLst>
                <a:path w="4337" h="12835" extrusionOk="0">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92"/>
            <p:cNvSpPr/>
            <p:nvPr/>
          </p:nvSpPr>
          <p:spPr>
            <a:xfrm>
              <a:off x="1167852" y="2438360"/>
              <a:ext cx="52047" cy="337047"/>
            </a:xfrm>
            <a:custGeom>
              <a:avLst/>
              <a:gdLst/>
              <a:ahLst/>
              <a:cxnLst/>
              <a:rect l="l" t="t" r="r" b="b"/>
              <a:pathLst>
                <a:path w="1982" h="12835" extrusionOk="0">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92"/>
            <p:cNvSpPr/>
            <p:nvPr/>
          </p:nvSpPr>
          <p:spPr>
            <a:xfrm>
              <a:off x="922058" y="2707525"/>
              <a:ext cx="33193" cy="33193"/>
            </a:xfrm>
            <a:custGeom>
              <a:avLst/>
              <a:gdLst/>
              <a:ahLst/>
              <a:cxnLst/>
              <a:rect l="l" t="t" r="r" b="b"/>
              <a:pathLst>
                <a:path w="1264" h="1264" extrusionOk="0">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92"/>
            <p:cNvSpPr/>
            <p:nvPr/>
          </p:nvSpPr>
          <p:spPr>
            <a:xfrm>
              <a:off x="1034635" y="2707525"/>
              <a:ext cx="33219" cy="33193"/>
            </a:xfrm>
            <a:custGeom>
              <a:avLst/>
              <a:gdLst/>
              <a:ahLst/>
              <a:cxnLst/>
              <a:rect l="l" t="t" r="r" b="b"/>
              <a:pathLst>
                <a:path w="1265" h="1264" extrusionOk="0">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92"/>
            <p:cNvSpPr/>
            <p:nvPr/>
          </p:nvSpPr>
          <p:spPr>
            <a:xfrm>
              <a:off x="1145715" y="2707525"/>
              <a:ext cx="33455" cy="33193"/>
            </a:xfrm>
            <a:custGeom>
              <a:avLst/>
              <a:gdLst/>
              <a:ahLst/>
              <a:cxnLst/>
              <a:rect l="l" t="t" r="r" b="b"/>
              <a:pathLst>
                <a:path w="1274" h="1264" extrusionOk="0">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92"/>
            <p:cNvSpPr/>
            <p:nvPr/>
          </p:nvSpPr>
          <p:spPr>
            <a:xfrm>
              <a:off x="907484"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92"/>
            <p:cNvSpPr/>
            <p:nvPr/>
          </p:nvSpPr>
          <p:spPr>
            <a:xfrm>
              <a:off x="907484"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92"/>
            <p:cNvSpPr/>
            <p:nvPr/>
          </p:nvSpPr>
          <p:spPr>
            <a:xfrm>
              <a:off x="1020061" y="2475045"/>
              <a:ext cx="62367" cy="123422"/>
            </a:xfrm>
            <a:custGeom>
              <a:avLst/>
              <a:gdLst/>
              <a:ahLst/>
              <a:cxnLst/>
              <a:rect l="l" t="t" r="r" b="b"/>
              <a:pathLst>
                <a:path w="2375" h="4700" extrusionOk="0">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92"/>
            <p:cNvSpPr/>
            <p:nvPr/>
          </p:nvSpPr>
          <p:spPr>
            <a:xfrm>
              <a:off x="1020061" y="2598441"/>
              <a:ext cx="62367" cy="41990"/>
            </a:xfrm>
            <a:custGeom>
              <a:avLst/>
              <a:gdLst/>
              <a:ahLst/>
              <a:cxnLst/>
              <a:rect l="l" t="t" r="r" b="b"/>
              <a:pathLst>
                <a:path w="2375" h="1599" extrusionOk="0">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92"/>
            <p:cNvSpPr/>
            <p:nvPr/>
          </p:nvSpPr>
          <p:spPr>
            <a:xfrm>
              <a:off x="1131403"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92"/>
            <p:cNvSpPr/>
            <p:nvPr/>
          </p:nvSpPr>
          <p:spPr>
            <a:xfrm>
              <a:off x="1131403"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92"/>
            <p:cNvSpPr/>
            <p:nvPr/>
          </p:nvSpPr>
          <p:spPr>
            <a:xfrm>
              <a:off x="921560" y="2501437"/>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92"/>
            <p:cNvSpPr/>
            <p:nvPr/>
          </p:nvSpPr>
          <p:spPr>
            <a:xfrm>
              <a:off x="921560"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92"/>
            <p:cNvSpPr/>
            <p:nvPr/>
          </p:nvSpPr>
          <p:spPr>
            <a:xfrm>
              <a:off x="921560"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92"/>
            <p:cNvSpPr/>
            <p:nvPr/>
          </p:nvSpPr>
          <p:spPr>
            <a:xfrm>
              <a:off x="1145479" y="2501437"/>
              <a:ext cx="33954" cy="10084"/>
            </a:xfrm>
            <a:custGeom>
              <a:avLst/>
              <a:gdLst/>
              <a:ahLst/>
              <a:cxnLst/>
              <a:rect l="l" t="t" r="r" b="b"/>
              <a:pathLst>
                <a:path w="1293" h="384" extrusionOk="0">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92"/>
            <p:cNvSpPr/>
            <p:nvPr/>
          </p:nvSpPr>
          <p:spPr>
            <a:xfrm>
              <a:off x="1145479"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92"/>
            <p:cNvSpPr/>
            <p:nvPr/>
          </p:nvSpPr>
          <p:spPr>
            <a:xfrm>
              <a:off x="1145479"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92"/>
            <p:cNvSpPr/>
            <p:nvPr/>
          </p:nvSpPr>
          <p:spPr>
            <a:xfrm>
              <a:off x="1034399" y="2501437"/>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92"/>
            <p:cNvSpPr/>
            <p:nvPr/>
          </p:nvSpPr>
          <p:spPr>
            <a:xfrm>
              <a:off x="1034399" y="2531583"/>
              <a:ext cx="33692" cy="10084"/>
            </a:xfrm>
            <a:custGeom>
              <a:avLst/>
              <a:gdLst/>
              <a:ahLst/>
              <a:cxnLst/>
              <a:rect l="l" t="t" r="r" b="b"/>
              <a:pathLst>
                <a:path w="1283" h="384" extrusionOk="0">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92"/>
            <p:cNvSpPr/>
            <p:nvPr/>
          </p:nvSpPr>
          <p:spPr>
            <a:xfrm>
              <a:off x="1034399" y="2561756"/>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6" name="Google Shape;11596;p92"/>
          <p:cNvGrpSpPr/>
          <p:nvPr/>
        </p:nvGrpSpPr>
        <p:grpSpPr>
          <a:xfrm>
            <a:off x="4885060" y="1518788"/>
            <a:ext cx="385786" cy="342588"/>
            <a:chOff x="4885060" y="1518788"/>
            <a:chExt cx="385786" cy="342588"/>
          </a:xfrm>
        </p:grpSpPr>
        <p:sp>
          <p:nvSpPr>
            <p:cNvPr id="11597" name="Google Shape;11597;p92"/>
            <p:cNvSpPr/>
            <p:nvPr/>
          </p:nvSpPr>
          <p:spPr>
            <a:xfrm>
              <a:off x="4953415" y="1537380"/>
              <a:ext cx="74920" cy="62367"/>
            </a:xfrm>
            <a:custGeom>
              <a:avLst/>
              <a:gdLst/>
              <a:ahLst/>
              <a:cxnLst/>
              <a:rect l="l" t="t" r="r" b="b"/>
              <a:pathLst>
                <a:path w="2853" h="2375" extrusionOk="0">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92"/>
            <p:cNvSpPr/>
            <p:nvPr/>
          </p:nvSpPr>
          <p:spPr>
            <a:xfrm>
              <a:off x="4953415" y="1537380"/>
              <a:ext cx="50025" cy="62367"/>
            </a:xfrm>
            <a:custGeom>
              <a:avLst/>
              <a:gdLst/>
              <a:ahLst/>
              <a:cxnLst/>
              <a:rect l="l" t="t" r="r" b="b"/>
              <a:pathLst>
                <a:path w="1905" h="2375" extrusionOk="0">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92"/>
            <p:cNvSpPr/>
            <p:nvPr/>
          </p:nvSpPr>
          <p:spPr>
            <a:xfrm>
              <a:off x="4909928" y="1568550"/>
              <a:ext cx="161893" cy="161867"/>
            </a:xfrm>
            <a:custGeom>
              <a:avLst/>
              <a:gdLst/>
              <a:ahLst/>
              <a:cxnLst/>
              <a:rect l="l" t="t" r="r" b="b"/>
              <a:pathLst>
                <a:path w="6165" h="6164" extrusionOk="0">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92"/>
            <p:cNvSpPr/>
            <p:nvPr/>
          </p:nvSpPr>
          <p:spPr>
            <a:xfrm>
              <a:off x="4942596" y="1568577"/>
              <a:ext cx="129462" cy="161840"/>
            </a:xfrm>
            <a:custGeom>
              <a:avLst/>
              <a:gdLst/>
              <a:ahLst/>
              <a:cxnLst/>
              <a:rect l="l" t="t" r="r" b="b"/>
              <a:pathLst>
                <a:path w="4930" h="6163" extrusionOk="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92"/>
            <p:cNvSpPr/>
            <p:nvPr/>
          </p:nvSpPr>
          <p:spPr>
            <a:xfrm>
              <a:off x="4885060" y="1736693"/>
              <a:ext cx="211629" cy="124682"/>
            </a:xfrm>
            <a:custGeom>
              <a:avLst/>
              <a:gdLst/>
              <a:ahLst/>
              <a:cxnLst/>
              <a:rect l="l" t="t" r="r" b="b"/>
              <a:pathLst>
                <a:path w="8059" h="4748" extrusionOk="0">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92"/>
            <p:cNvSpPr/>
            <p:nvPr/>
          </p:nvSpPr>
          <p:spPr>
            <a:xfrm>
              <a:off x="4885060" y="1781414"/>
              <a:ext cx="211892" cy="79962"/>
            </a:xfrm>
            <a:custGeom>
              <a:avLst/>
              <a:gdLst/>
              <a:ahLst/>
              <a:cxnLst/>
              <a:rect l="l" t="t" r="r" b="b"/>
              <a:pathLst>
                <a:path w="8069" h="3045" extrusionOk="0">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92"/>
            <p:cNvSpPr/>
            <p:nvPr/>
          </p:nvSpPr>
          <p:spPr>
            <a:xfrm>
              <a:off x="4959691" y="1736693"/>
              <a:ext cx="62368" cy="24894"/>
            </a:xfrm>
            <a:custGeom>
              <a:avLst/>
              <a:gdLst/>
              <a:ahLst/>
              <a:cxnLst/>
              <a:rect l="l" t="t" r="r" b="b"/>
              <a:pathLst>
                <a:path w="2375" h="948" extrusionOk="0">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92"/>
            <p:cNvSpPr/>
            <p:nvPr/>
          </p:nvSpPr>
          <p:spPr>
            <a:xfrm>
              <a:off x="4928520" y="1631994"/>
              <a:ext cx="124682" cy="117146"/>
            </a:xfrm>
            <a:custGeom>
              <a:avLst/>
              <a:gdLst/>
              <a:ahLst/>
              <a:cxnLst/>
              <a:rect l="l" t="t" r="r" b="b"/>
              <a:pathLst>
                <a:path w="4748" h="4461" extrusionOk="0">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92"/>
            <p:cNvSpPr/>
            <p:nvPr/>
          </p:nvSpPr>
          <p:spPr>
            <a:xfrm>
              <a:off x="4928520" y="1632178"/>
              <a:ext cx="121925" cy="116594"/>
            </a:xfrm>
            <a:custGeom>
              <a:avLst/>
              <a:gdLst/>
              <a:ahLst/>
              <a:cxnLst/>
              <a:rect l="l" t="t" r="r" b="b"/>
              <a:pathLst>
                <a:path w="4643" h="4440" extrusionOk="0">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92"/>
            <p:cNvSpPr/>
            <p:nvPr/>
          </p:nvSpPr>
          <p:spPr>
            <a:xfrm>
              <a:off x="4885060" y="1802028"/>
              <a:ext cx="43487" cy="59348"/>
            </a:xfrm>
            <a:custGeom>
              <a:avLst/>
              <a:gdLst/>
              <a:ahLst/>
              <a:cxnLst/>
              <a:rect l="l" t="t" r="r" b="b"/>
              <a:pathLst>
                <a:path w="1656" h="2260" extrusionOk="0">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92"/>
            <p:cNvSpPr/>
            <p:nvPr/>
          </p:nvSpPr>
          <p:spPr>
            <a:xfrm>
              <a:off x="5053177" y="1802028"/>
              <a:ext cx="43775" cy="59348"/>
            </a:xfrm>
            <a:custGeom>
              <a:avLst/>
              <a:gdLst/>
              <a:ahLst/>
              <a:cxnLst/>
              <a:rect l="l" t="t" r="r" b="b"/>
              <a:pathLst>
                <a:path w="1667" h="2260" extrusionOk="0">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92"/>
            <p:cNvSpPr/>
            <p:nvPr/>
          </p:nvSpPr>
          <p:spPr>
            <a:xfrm>
              <a:off x="5096663" y="1537642"/>
              <a:ext cx="174183" cy="181982"/>
            </a:xfrm>
            <a:custGeom>
              <a:avLst/>
              <a:gdLst/>
              <a:ahLst/>
              <a:cxnLst/>
              <a:rect l="l" t="t" r="r" b="b"/>
              <a:pathLst>
                <a:path w="6633" h="6930" extrusionOk="0">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92"/>
            <p:cNvSpPr/>
            <p:nvPr/>
          </p:nvSpPr>
          <p:spPr>
            <a:xfrm>
              <a:off x="5121531" y="1537380"/>
              <a:ext cx="136499" cy="93407"/>
            </a:xfrm>
            <a:custGeom>
              <a:avLst/>
              <a:gdLst/>
              <a:ahLst/>
              <a:cxnLst/>
              <a:rect l="l" t="t" r="r" b="b"/>
              <a:pathLst>
                <a:path w="5198" h="3557" extrusionOk="0">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92"/>
            <p:cNvSpPr/>
            <p:nvPr/>
          </p:nvSpPr>
          <p:spPr>
            <a:xfrm>
              <a:off x="5177596" y="1630681"/>
              <a:ext cx="12579" cy="25105"/>
            </a:xfrm>
            <a:custGeom>
              <a:avLst/>
              <a:gdLst/>
              <a:ahLst/>
              <a:cxnLst/>
              <a:rect l="l" t="t" r="r" b="b"/>
              <a:pathLst>
                <a:path w="479" h="956" extrusionOk="0">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92"/>
            <p:cNvSpPr/>
            <p:nvPr/>
          </p:nvSpPr>
          <p:spPr>
            <a:xfrm>
              <a:off x="5134110" y="1518788"/>
              <a:ext cx="99552" cy="99552"/>
            </a:xfrm>
            <a:custGeom>
              <a:avLst/>
              <a:gdLst/>
              <a:ahLst/>
              <a:cxnLst/>
              <a:rect l="l" t="t" r="r" b="b"/>
              <a:pathLst>
                <a:path w="3791" h="3791" extrusionOk="0">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92"/>
            <p:cNvSpPr/>
            <p:nvPr/>
          </p:nvSpPr>
          <p:spPr>
            <a:xfrm>
              <a:off x="5146426" y="1531366"/>
              <a:ext cx="74657" cy="74657"/>
            </a:xfrm>
            <a:custGeom>
              <a:avLst/>
              <a:gdLst/>
              <a:ahLst/>
              <a:cxnLst/>
              <a:rect l="l" t="t" r="r" b="b"/>
              <a:pathLst>
                <a:path w="2843" h="2843" extrusionOk="0">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92"/>
            <p:cNvSpPr/>
            <p:nvPr/>
          </p:nvSpPr>
          <p:spPr>
            <a:xfrm>
              <a:off x="5158558" y="1562379"/>
              <a:ext cx="50708" cy="55960"/>
            </a:xfrm>
            <a:custGeom>
              <a:avLst/>
              <a:gdLst/>
              <a:ahLst/>
              <a:cxnLst/>
              <a:rect l="l" t="t" r="r" b="b"/>
              <a:pathLst>
                <a:path w="1931" h="2131" extrusionOk="0">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92"/>
            <p:cNvSpPr/>
            <p:nvPr/>
          </p:nvSpPr>
          <p:spPr>
            <a:xfrm>
              <a:off x="5165281" y="1614794"/>
              <a:ext cx="37473" cy="28676"/>
            </a:xfrm>
            <a:custGeom>
              <a:avLst/>
              <a:gdLst/>
              <a:ahLst/>
              <a:cxnLst/>
              <a:rect l="l" t="t" r="r" b="b"/>
              <a:pathLst>
                <a:path w="1427" h="1092" extrusionOk="0">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92"/>
            <p:cNvSpPr/>
            <p:nvPr/>
          </p:nvSpPr>
          <p:spPr>
            <a:xfrm>
              <a:off x="5165018" y="1614794"/>
              <a:ext cx="18881" cy="28676"/>
            </a:xfrm>
            <a:custGeom>
              <a:avLst/>
              <a:gdLst/>
              <a:ahLst/>
              <a:cxnLst/>
              <a:rect l="l" t="t" r="r" b="b"/>
              <a:pathLst>
                <a:path w="719" h="1092" extrusionOk="0">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6" name="Google Shape;11616;p92"/>
          <p:cNvGrpSpPr/>
          <p:nvPr/>
        </p:nvGrpSpPr>
        <p:grpSpPr>
          <a:xfrm>
            <a:off x="5394478" y="1514533"/>
            <a:ext cx="249076" cy="351096"/>
            <a:chOff x="5394478" y="1514533"/>
            <a:chExt cx="249076" cy="351096"/>
          </a:xfrm>
        </p:grpSpPr>
        <p:sp>
          <p:nvSpPr>
            <p:cNvPr id="11617" name="Google Shape;11617;p92"/>
            <p:cNvSpPr/>
            <p:nvPr/>
          </p:nvSpPr>
          <p:spPr>
            <a:xfrm>
              <a:off x="5394478" y="1537143"/>
              <a:ext cx="249076" cy="328486"/>
            </a:xfrm>
            <a:custGeom>
              <a:avLst/>
              <a:gdLst/>
              <a:ahLst/>
              <a:cxnLst/>
              <a:rect l="l" t="t" r="r" b="b"/>
              <a:pathLst>
                <a:path w="9485" h="12509" extrusionOk="0">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92"/>
            <p:cNvSpPr/>
            <p:nvPr/>
          </p:nvSpPr>
          <p:spPr>
            <a:xfrm>
              <a:off x="5405770" y="1537143"/>
              <a:ext cx="226729" cy="305876"/>
            </a:xfrm>
            <a:custGeom>
              <a:avLst/>
              <a:gdLst/>
              <a:ahLst/>
              <a:cxnLst/>
              <a:rect l="l" t="t" r="r" b="b"/>
              <a:pathLst>
                <a:path w="8634" h="11648" extrusionOk="0">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92"/>
            <p:cNvSpPr/>
            <p:nvPr/>
          </p:nvSpPr>
          <p:spPr>
            <a:xfrm>
              <a:off x="5417088" y="1559753"/>
              <a:ext cx="203856" cy="271949"/>
            </a:xfrm>
            <a:custGeom>
              <a:avLst/>
              <a:gdLst/>
              <a:ahLst/>
              <a:cxnLst/>
              <a:rect l="l" t="t" r="r" b="b"/>
              <a:pathLst>
                <a:path w="7763" h="10356" extrusionOk="0">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92"/>
            <p:cNvSpPr/>
            <p:nvPr/>
          </p:nvSpPr>
          <p:spPr>
            <a:xfrm>
              <a:off x="5468111" y="1514533"/>
              <a:ext cx="101810" cy="50787"/>
            </a:xfrm>
            <a:custGeom>
              <a:avLst/>
              <a:gdLst/>
              <a:ahLst/>
              <a:cxnLst/>
              <a:rect l="l" t="t" r="r" b="b"/>
              <a:pathLst>
                <a:path w="3877" h="1934" extrusionOk="0">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92"/>
            <p:cNvSpPr/>
            <p:nvPr/>
          </p:nvSpPr>
          <p:spPr>
            <a:xfrm>
              <a:off x="5448258" y="1670098"/>
              <a:ext cx="28413" cy="28413"/>
            </a:xfrm>
            <a:custGeom>
              <a:avLst/>
              <a:gdLst/>
              <a:ahLst/>
              <a:cxnLst/>
              <a:rect l="l" t="t" r="r" b="b"/>
              <a:pathLst>
                <a:path w="1082" h="1082" extrusionOk="0">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92"/>
            <p:cNvSpPr/>
            <p:nvPr/>
          </p:nvSpPr>
          <p:spPr>
            <a:xfrm>
              <a:off x="5448258" y="1721095"/>
              <a:ext cx="28413" cy="28440"/>
            </a:xfrm>
            <a:custGeom>
              <a:avLst/>
              <a:gdLst/>
              <a:ahLst/>
              <a:cxnLst/>
              <a:rect l="l" t="t" r="r" b="b"/>
              <a:pathLst>
                <a:path w="1082" h="1083" extrusionOk="0">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92"/>
            <p:cNvSpPr/>
            <p:nvPr/>
          </p:nvSpPr>
          <p:spPr>
            <a:xfrm>
              <a:off x="5448258" y="1772118"/>
              <a:ext cx="28413" cy="28440"/>
            </a:xfrm>
            <a:custGeom>
              <a:avLst/>
              <a:gdLst/>
              <a:ahLst/>
              <a:cxnLst/>
              <a:rect l="l" t="t" r="r" b="b"/>
              <a:pathLst>
                <a:path w="1082" h="1083" extrusionOk="0">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92"/>
            <p:cNvSpPr/>
            <p:nvPr/>
          </p:nvSpPr>
          <p:spPr>
            <a:xfrm>
              <a:off x="5488961" y="1667314"/>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92"/>
            <p:cNvSpPr/>
            <p:nvPr/>
          </p:nvSpPr>
          <p:spPr>
            <a:xfrm>
              <a:off x="5488725" y="1689950"/>
              <a:ext cx="105828" cy="11318"/>
            </a:xfrm>
            <a:custGeom>
              <a:avLst/>
              <a:gdLst/>
              <a:ahLst/>
              <a:cxnLst/>
              <a:rect l="l" t="t" r="r" b="b"/>
              <a:pathLst>
                <a:path w="4030" h="431" extrusionOk="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92"/>
            <p:cNvSpPr/>
            <p:nvPr/>
          </p:nvSpPr>
          <p:spPr>
            <a:xfrm>
              <a:off x="5488961" y="1718337"/>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92"/>
            <p:cNvSpPr/>
            <p:nvPr/>
          </p:nvSpPr>
          <p:spPr>
            <a:xfrm>
              <a:off x="5488725" y="1740947"/>
              <a:ext cx="105828" cy="11344"/>
            </a:xfrm>
            <a:custGeom>
              <a:avLst/>
              <a:gdLst/>
              <a:ahLst/>
              <a:cxnLst/>
              <a:rect l="l" t="t" r="r" b="b"/>
              <a:pathLst>
                <a:path w="4030" h="432" extrusionOk="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92"/>
            <p:cNvSpPr/>
            <p:nvPr/>
          </p:nvSpPr>
          <p:spPr>
            <a:xfrm>
              <a:off x="5488961" y="1769360"/>
              <a:ext cx="66123" cy="11318"/>
            </a:xfrm>
            <a:custGeom>
              <a:avLst/>
              <a:gdLst/>
              <a:ahLst/>
              <a:cxnLst/>
              <a:rect l="l" t="t" r="r" b="b"/>
              <a:pathLst>
                <a:path w="2518" h="431" extrusionOk="0">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92"/>
            <p:cNvSpPr/>
            <p:nvPr/>
          </p:nvSpPr>
          <p:spPr>
            <a:xfrm>
              <a:off x="5488725" y="1791970"/>
              <a:ext cx="105828" cy="11344"/>
            </a:xfrm>
            <a:custGeom>
              <a:avLst/>
              <a:gdLst/>
              <a:ahLst/>
              <a:cxnLst/>
              <a:rect l="l" t="t" r="r" b="b"/>
              <a:pathLst>
                <a:path w="4030" h="432" extrusionOk="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92"/>
            <p:cNvSpPr/>
            <p:nvPr/>
          </p:nvSpPr>
          <p:spPr>
            <a:xfrm>
              <a:off x="5488961" y="1582389"/>
              <a:ext cx="100051" cy="11318"/>
            </a:xfrm>
            <a:custGeom>
              <a:avLst/>
              <a:gdLst/>
              <a:ahLst/>
              <a:cxnLst/>
              <a:rect l="l" t="t" r="r" b="b"/>
              <a:pathLst>
                <a:path w="3810" h="431" extrusionOk="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92"/>
            <p:cNvSpPr/>
            <p:nvPr/>
          </p:nvSpPr>
          <p:spPr>
            <a:xfrm>
              <a:off x="5443479" y="1633386"/>
              <a:ext cx="151074" cy="11344"/>
            </a:xfrm>
            <a:custGeom>
              <a:avLst/>
              <a:gdLst/>
              <a:ahLst/>
              <a:cxnLst/>
              <a:rect l="l" t="t" r="r" b="b"/>
              <a:pathLst>
                <a:path w="5753" h="432" extrusionOk="0">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92"/>
            <p:cNvSpPr/>
            <p:nvPr/>
          </p:nvSpPr>
          <p:spPr>
            <a:xfrm>
              <a:off x="5488961" y="1604999"/>
              <a:ext cx="26418" cy="11344"/>
            </a:xfrm>
            <a:custGeom>
              <a:avLst/>
              <a:gdLst/>
              <a:ahLst/>
              <a:cxnLst/>
              <a:rect l="l" t="t" r="r" b="b"/>
              <a:pathLst>
                <a:path w="1006" h="432" extrusionOk="0">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92"/>
            <p:cNvSpPr/>
            <p:nvPr/>
          </p:nvSpPr>
          <p:spPr>
            <a:xfrm>
              <a:off x="5522889" y="1604999"/>
              <a:ext cx="37736" cy="11344"/>
            </a:xfrm>
            <a:custGeom>
              <a:avLst/>
              <a:gdLst/>
              <a:ahLst/>
              <a:cxnLst/>
              <a:rect l="l" t="t" r="r" b="b"/>
              <a:pathLst>
                <a:path w="1437" h="432" extrusionOk="0">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92"/>
            <p:cNvSpPr/>
            <p:nvPr/>
          </p:nvSpPr>
          <p:spPr>
            <a:xfrm>
              <a:off x="5445501" y="1582389"/>
              <a:ext cx="34191" cy="33954"/>
            </a:xfrm>
            <a:custGeom>
              <a:avLst/>
              <a:gdLst/>
              <a:ahLst/>
              <a:cxnLst/>
              <a:rect l="l" t="t" r="r" b="b"/>
              <a:pathLst>
                <a:path w="1302" h="1293" extrusionOk="0">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92"/>
            <p:cNvSpPr/>
            <p:nvPr/>
          </p:nvSpPr>
          <p:spPr>
            <a:xfrm>
              <a:off x="5468347" y="1553976"/>
              <a:ext cx="101810" cy="11581"/>
            </a:xfrm>
            <a:custGeom>
              <a:avLst/>
              <a:gdLst/>
              <a:ahLst/>
              <a:cxnLst/>
              <a:rect l="l" t="t" r="r" b="b"/>
              <a:pathLst>
                <a:path w="3877" h="441" extrusionOk="0">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92"/>
            <p:cNvSpPr/>
            <p:nvPr/>
          </p:nvSpPr>
          <p:spPr>
            <a:xfrm>
              <a:off x="5454036" y="1590924"/>
              <a:ext cx="16859" cy="16859"/>
            </a:xfrm>
            <a:custGeom>
              <a:avLst/>
              <a:gdLst/>
              <a:ahLst/>
              <a:cxnLst/>
              <a:rect l="l" t="t" r="r" b="b"/>
              <a:pathLst>
                <a:path w="642" h="642" extrusionOk="0">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7" name="Google Shape;11637;p92"/>
          <p:cNvGrpSpPr/>
          <p:nvPr/>
        </p:nvGrpSpPr>
        <p:grpSpPr>
          <a:xfrm>
            <a:off x="5782259" y="1512012"/>
            <a:ext cx="356138" cy="356138"/>
            <a:chOff x="5782259" y="1512012"/>
            <a:chExt cx="356138" cy="356138"/>
          </a:xfrm>
        </p:grpSpPr>
        <p:sp>
          <p:nvSpPr>
            <p:cNvPr id="11638" name="Google Shape;11638;p92"/>
            <p:cNvSpPr/>
            <p:nvPr/>
          </p:nvSpPr>
          <p:spPr>
            <a:xfrm>
              <a:off x="5902635" y="1701505"/>
              <a:ext cx="114888" cy="97792"/>
            </a:xfrm>
            <a:custGeom>
              <a:avLst/>
              <a:gdLst/>
              <a:ahLst/>
              <a:cxnLst/>
              <a:rect l="l" t="t" r="r" b="b"/>
              <a:pathLst>
                <a:path w="4375" h="3724" extrusionOk="0">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92"/>
            <p:cNvSpPr/>
            <p:nvPr/>
          </p:nvSpPr>
          <p:spPr>
            <a:xfrm>
              <a:off x="5940082" y="1701505"/>
              <a:ext cx="40230" cy="17358"/>
            </a:xfrm>
            <a:custGeom>
              <a:avLst/>
              <a:gdLst/>
              <a:ahLst/>
              <a:cxnLst/>
              <a:rect l="l" t="t" r="r" b="b"/>
              <a:pathLst>
                <a:path w="1532" h="661" extrusionOk="0">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92"/>
            <p:cNvSpPr/>
            <p:nvPr/>
          </p:nvSpPr>
          <p:spPr>
            <a:xfrm>
              <a:off x="5902635" y="1716079"/>
              <a:ext cx="115124" cy="83218"/>
            </a:xfrm>
            <a:custGeom>
              <a:avLst/>
              <a:gdLst/>
              <a:ahLst/>
              <a:cxnLst/>
              <a:rect l="l" t="t" r="r" b="b"/>
              <a:pathLst>
                <a:path w="4384" h="3169" extrusionOk="0">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92"/>
            <p:cNvSpPr/>
            <p:nvPr/>
          </p:nvSpPr>
          <p:spPr>
            <a:xfrm>
              <a:off x="5919967" y="1621070"/>
              <a:ext cx="28676" cy="63103"/>
            </a:xfrm>
            <a:custGeom>
              <a:avLst/>
              <a:gdLst/>
              <a:ahLst/>
              <a:cxnLst/>
              <a:rect l="l" t="t" r="r" b="b"/>
              <a:pathLst>
                <a:path w="1092" h="2403" extrusionOk="0">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92"/>
            <p:cNvSpPr/>
            <p:nvPr/>
          </p:nvSpPr>
          <p:spPr>
            <a:xfrm>
              <a:off x="5931547" y="1615293"/>
              <a:ext cx="69116" cy="68880"/>
            </a:xfrm>
            <a:custGeom>
              <a:avLst/>
              <a:gdLst/>
              <a:ahLst/>
              <a:cxnLst/>
              <a:rect l="l" t="t" r="r" b="b"/>
              <a:pathLst>
                <a:path w="2632" h="2623" extrusionOk="0">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92"/>
            <p:cNvSpPr/>
            <p:nvPr/>
          </p:nvSpPr>
          <p:spPr>
            <a:xfrm>
              <a:off x="5925744" y="1644179"/>
              <a:ext cx="68906" cy="63129"/>
            </a:xfrm>
            <a:custGeom>
              <a:avLst/>
              <a:gdLst/>
              <a:ahLst/>
              <a:cxnLst/>
              <a:rect l="l" t="t" r="r" b="b"/>
              <a:pathLst>
                <a:path w="2624" h="2404" extrusionOk="0">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92"/>
            <p:cNvSpPr/>
            <p:nvPr/>
          </p:nvSpPr>
          <p:spPr>
            <a:xfrm>
              <a:off x="5925744" y="1644205"/>
              <a:ext cx="68906" cy="61606"/>
            </a:xfrm>
            <a:custGeom>
              <a:avLst/>
              <a:gdLst/>
              <a:ahLst/>
              <a:cxnLst/>
              <a:rect l="l" t="t" r="r" b="b"/>
              <a:pathLst>
                <a:path w="2624" h="2346" extrusionOk="0">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92"/>
            <p:cNvSpPr/>
            <p:nvPr/>
          </p:nvSpPr>
          <p:spPr>
            <a:xfrm>
              <a:off x="5902898" y="1730916"/>
              <a:ext cx="22872" cy="68381"/>
            </a:xfrm>
            <a:custGeom>
              <a:avLst/>
              <a:gdLst/>
              <a:ahLst/>
              <a:cxnLst/>
              <a:rect l="l" t="t" r="r" b="b"/>
              <a:pathLst>
                <a:path w="871" h="2604" extrusionOk="0">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92"/>
            <p:cNvSpPr/>
            <p:nvPr/>
          </p:nvSpPr>
          <p:spPr>
            <a:xfrm>
              <a:off x="5994624" y="1730916"/>
              <a:ext cx="23135" cy="68381"/>
            </a:xfrm>
            <a:custGeom>
              <a:avLst/>
              <a:gdLst/>
              <a:ahLst/>
              <a:cxnLst/>
              <a:rect l="l" t="t" r="r" b="b"/>
              <a:pathLst>
                <a:path w="881" h="2604" extrusionOk="0">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92"/>
            <p:cNvSpPr/>
            <p:nvPr/>
          </p:nvSpPr>
          <p:spPr>
            <a:xfrm>
              <a:off x="5782259" y="1512012"/>
              <a:ext cx="356138" cy="356138"/>
            </a:xfrm>
            <a:custGeom>
              <a:avLst/>
              <a:gdLst/>
              <a:ahLst/>
              <a:cxnLst/>
              <a:rect l="l" t="t" r="r" b="b"/>
              <a:pathLst>
                <a:path w="13562" h="13562" extrusionOk="0">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92"/>
            <p:cNvSpPr/>
            <p:nvPr/>
          </p:nvSpPr>
          <p:spPr>
            <a:xfrm>
              <a:off x="5823724" y="1563535"/>
              <a:ext cx="262889" cy="252936"/>
            </a:xfrm>
            <a:custGeom>
              <a:avLst/>
              <a:gdLst/>
              <a:ahLst/>
              <a:cxnLst/>
              <a:rect l="l" t="t" r="r" b="b"/>
              <a:pathLst>
                <a:path w="10011" h="9632" extrusionOk="0">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9" name="Google Shape;11649;p92"/>
          <p:cNvGrpSpPr/>
          <p:nvPr/>
        </p:nvGrpSpPr>
        <p:grpSpPr>
          <a:xfrm>
            <a:off x="6229598" y="1518052"/>
            <a:ext cx="343560" cy="343822"/>
            <a:chOff x="6229598" y="1518052"/>
            <a:chExt cx="343560" cy="343822"/>
          </a:xfrm>
        </p:grpSpPr>
        <p:sp>
          <p:nvSpPr>
            <p:cNvPr id="11650" name="Google Shape;11650;p92"/>
            <p:cNvSpPr/>
            <p:nvPr/>
          </p:nvSpPr>
          <p:spPr>
            <a:xfrm>
              <a:off x="6229598" y="1518052"/>
              <a:ext cx="343560" cy="343822"/>
            </a:xfrm>
            <a:custGeom>
              <a:avLst/>
              <a:gdLst/>
              <a:ahLst/>
              <a:cxnLst/>
              <a:rect l="l" t="t" r="r" b="b"/>
              <a:pathLst>
                <a:path w="13083" h="13093" extrusionOk="0">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92"/>
            <p:cNvSpPr/>
            <p:nvPr/>
          </p:nvSpPr>
          <p:spPr>
            <a:xfrm>
              <a:off x="6255228" y="1543918"/>
              <a:ext cx="292064" cy="292064"/>
            </a:xfrm>
            <a:custGeom>
              <a:avLst/>
              <a:gdLst/>
              <a:ahLst/>
              <a:cxnLst/>
              <a:rect l="l" t="t" r="r" b="b"/>
              <a:pathLst>
                <a:path w="11122" h="11122" extrusionOk="0">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92"/>
            <p:cNvSpPr/>
            <p:nvPr/>
          </p:nvSpPr>
          <p:spPr>
            <a:xfrm>
              <a:off x="6396218" y="1564034"/>
              <a:ext cx="10320" cy="131221"/>
            </a:xfrm>
            <a:custGeom>
              <a:avLst/>
              <a:gdLst/>
              <a:ahLst/>
              <a:cxnLst/>
              <a:rect l="l" t="t" r="r" b="b"/>
              <a:pathLst>
                <a:path w="393" h="4997" extrusionOk="0">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92"/>
            <p:cNvSpPr/>
            <p:nvPr/>
          </p:nvSpPr>
          <p:spPr>
            <a:xfrm>
              <a:off x="6394459" y="1684908"/>
              <a:ext cx="134477" cy="10346"/>
            </a:xfrm>
            <a:custGeom>
              <a:avLst/>
              <a:gdLst/>
              <a:ahLst/>
              <a:cxnLst/>
              <a:rect l="l" t="t" r="r" b="b"/>
              <a:pathLst>
                <a:path w="5121" h="394" extrusionOk="0">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92"/>
            <p:cNvSpPr/>
            <p:nvPr/>
          </p:nvSpPr>
          <p:spPr>
            <a:xfrm>
              <a:off x="6291178" y="1579868"/>
              <a:ext cx="272946" cy="256009"/>
            </a:xfrm>
            <a:custGeom>
              <a:avLst/>
              <a:gdLst/>
              <a:ahLst/>
              <a:cxnLst/>
              <a:rect l="l" t="t" r="r" b="b"/>
              <a:pathLst>
                <a:path w="10394" h="9749" extrusionOk="0">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92"/>
            <p:cNvSpPr/>
            <p:nvPr/>
          </p:nvSpPr>
          <p:spPr>
            <a:xfrm>
              <a:off x="6273584" y="1684908"/>
              <a:ext cx="21376" cy="10346"/>
            </a:xfrm>
            <a:custGeom>
              <a:avLst/>
              <a:gdLst/>
              <a:ahLst/>
              <a:cxnLst/>
              <a:rect l="l" t="t" r="r" b="b"/>
              <a:pathLst>
                <a:path w="814" h="394" extrusionOk="0">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92"/>
            <p:cNvSpPr/>
            <p:nvPr/>
          </p:nvSpPr>
          <p:spPr>
            <a:xfrm>
              <a:off x="6396218" y="1798194"/>
              <a:ext cx="10320" cy="17673"/>
            </a:xfrm>
            <a:custGeom>
              <a:avLst/>
              <a:gdLst/>
              <a:ahLst/>
              <a:cxnLst/>
              <a:rect l="l" t="t" r="r" b="b"/>
              <a:pathLst>
                <a:path w="393" h="673" extrusionOk="0">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92"/>
            <p:cNvSpPr/>
            <p:nvPr/>
          </p:nvSpPr>
          <p:spPr>
            <a:xfrm>
              <a:off x="6308063" y="1599117"/>
              <a:ext cx="20036" cy="15966"/>
            </a:xfrm>
            <a:custGeom>
              <a:avLst/>
              <a:gdLst/>
              <a:ahLst/>
              <a:cxnLst/>
              <a:rect l="l" t="t" r="r" b="b"/>
              <a:pathLst>
                <a:path w="763" h="608" extrusionOk="0">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92"/>
            <p:cNvSpPr/>
            <p:nvPr/>
          </p:nvSpPr>
          <p:spPr>
            <a:xfrm>
              <a:off x="6473606" y="1764581"/>
              <a:ext cx="20141" cy="16097"/>
            </a:xfrm>
            <a:custGeom>
              <a:avLst/>
              <a:gdLst/>
              <a:ahLst/>
              <a:cxnLst/>
              <a:rect l="l" t="t" r="r" b="b"/>
              <a:pathLst>
                <a:path w="767" h="613" extrusionOk="0">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92"/>
            <p:cNvSpPr/>
            <p:nvPr/>
          </p:nvSpPr>
          <p:spPr>
            <a:xfrm>
              <a:off x="6474368" y="1599117"/>
              <a:ext cx="20141" cy="15966"/>
            </a:xfrm>
            <a:custGeom>
              <a:avLst/>
              <a:gdLst/>
              <a:ahLst/>
              <a:cxnLst/>
              <a:rect l="l" t="t" r="r" b="b"/>
              <a:pathLst>
                <a:path w="767" h="608" extrusionOk="0">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92"/>
            <p:cNvSpPr/>
            <p:nvPr/>
          </p:nvSpPr>
          <p:spPr>
            <a:xfrm>
              <a:off x="6308772" y="1765001"/>
              <a:ext cx="19432" cy="15677"/>
            </a:xfrm>
            <a:custGeom>
              <a:avLst/>
              <a:gdLst/>
              <a:ahLst/>
              <a:cxnLst/>
              <a:rect l="l" t="t" r="r" b="b"/>
              <a:pathLst>
                <a:path w="740" h="597" extrusionOk="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92"/>
            <p:cNvSpPr/>
            <p:nvPr/>
          </p:nvSpPr>
          <p:spPr>
            <a:xfrm>
              <a:off x="6283064" y="1637404"/>
              <a:ext cx="20693" cy="13366"/>
            </a:xfrm>
            <a:custGeom>
              <a:avLst/>
              <a:gdLst/>
              <a:ahLst/>
              <a:cxnLst/>
              <a:rect l="l" t="t" r="r" b="b"/>
              <a:pathLst>
                <a:path w="788" h="509" extrusionOk="0">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92"/>
            <p:cNvSpPr/>
            <p:nvPr/>
          </p:nvSpPr>
          <p:spPr>
            <a:xfrm>
              <a:off x="6498947" y="1729445"/>
              <a:ext cx="20640" cy="13051"/>
            </a:xfrm>
            <a:custGeom>
              <a:avLst/>
              <a:gdLst/>
              <a:ahLst/>
              <a:cxnLst/>
              <a:rect l="l" t="t" r="r" b="b"/>
              <a:pathLst>
                <a:path w="786" h="497" extrusionOk="0">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92"/>
            <p:cNvSpPr/>
            <p:nvPr/>
          </p:nvSpPr>
          <p:spPr>
            <a:xfrm>
              <a:off x="6439442" y="1574511"/>
              <a:ext cx="14837" cy="16675"/>
            </a:xfrm>
            <a:custGeom>
              <a:avLst/>
              <a:gdLst/>
              <a:ahLst/>
              <a:cxnLst/>
              <a:rect l="l" t="t" r="r" b="b"/>
              <a:pathLst>
                <a:path w="565" h="635" extrusionOk="0">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92"/>
            <p:cNvSpPr/>
            <p:nvPr/>
          </p:nvSpPr>
          <p:spPr>
            <a:xfrm>
              <a:off x="6347978" y="1789581"/>
              <a:ext cx="15861" cy="16754"/>
            </a:xfrm>
            <a:custGeom>
              <a:avLst/>
              <a:gdLst/>
              <a:ahLst/>
              <a:cxnLst/>
              <a:rect l="l" t="t" r="r" b="b"/>
              <a:pathLst>
                <a:path w="604" h="638" extrusionOk="0">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92"/>
            <p:cNvSpPr/>
            <p:nvPr/>
          </p:nvSpPr>
          <p:spPr>
            <a:xfrm>
              <a:off x="6349633" y="1572883"/>
              <a:ext cx="15441" cy="17305"/>
            </a:xfrm>
            <a:custGeom>
              <a:avLst/>
              <a:gdLst/>
              <a:ahLst/>
              <a:cxnLst/>
              <a:rect l="l" t="t" r="r" b="b"/>
              <a:pathLst>
                <a:path w="588" h="659" extrusionOk="0">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92"/>
            <p:cNvSpPr/>
            <p:nvPr/>
          </p:nvSpPr>
          <p:spPr>
            <a:xfrm>
              <a:off x="6437341" y="1789896"/>
              <a:ext cx="15441" cy="17437"/>
            </a:xfrm>
            <a:custGeom>
              <a:avLst/>
              <a:gdLst/>
              <a:ahLst/>
              <a:cxnLst/>
              <a:rect l="l" t="t" r="r" b="b"/>
              <a:pathLst>
                <a:path w="588" h="664" extrusionOk="0">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92"/>
            <p:cNvSpPr/>
            <p:nvPr/>
          </p:nvSpPr>
          <p:spPr>
            <a:xfrm>
              <a:off x="6499262" y="1639505"/>
              <a:ext cx="21664" cy="13261"/>
            </a:xfrm>
            <a:custGeom>
              <a:avLst/>
              <a:gdLst/>
              <a:ahLst/>
              <a:cxnLst/>
              <a:rect l="l" t="t" r="r" b="b"/>
              <a:pathLst>
                <a:path w="825" h="505" extrusionOk="0">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92"/>
            <p:cNvSpPr/>
            <p:nvPr/>
          </p:nvSpPr>
          <p:spPr>
            <a:xfrm>
              <a:off x="6282118" y="1727161"/>
              <a:ext cx="21638" cy="13314"/>
            </a:xfrm>
            <a:custGeom>
              <a:avLst/>
              <a:gdLst/>
              <a:ahLst/>
              <a:cxnLst/>
              <a:rect l="l" t="t" r="r" b="b"/>
              <a:pathLst>
                <a:path w="824" h="507" extrusionOk="0">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9" name="Google Shape;11669;p92"/>
          <p:cNvGrpSpPr/>
          <p:nvPr/>
        </p:nvGrpSpPr>
        <p:grpSpPr>
          <a:xfrm>
            <a:off x="870773" y="3357985"/>
            <a:ext cx="342824" cy="351228"/>
            <a:chOff x="870773" y="3357985"/>
            <a:chExt cx="342824" cy="351228"/>
          </a:xfrm>
        </p:grpSpPr>
        <p:sp>
          <p:nvSpPr>
            <p:cNvPr id="11670" name="Google Shape;11670;p92"/>
            <p:cNvSpPr/>
            <p:nvPr/>
          </p:nvSpPr>
          <p:spPr>
            <a:xfrm>
              <a:off x="870773" y="3357985"/>
              <a:ext cx="342824" cy="351228"/>
            </a:xfrm>
            <a:custGeom>
              <a:avLst/>
              <a:gdLst/>
              <a:ahLst/>
              <a:cxnLst/>
              <a:rect l="l" t="t" r="r" b="b"/>
              <a:pathLst>
                <a:path w="13055" h="13375" extrusionOk="0">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92"/>
            <p:cNvSpPr/>
            <p:nvPr/>
          </p:nvSpPr>
          <p:spPr>
            <a:xfrm>
              <a:off x="1024577" y="3357985"/>
              <a:ext cx="50288" cy="49238"/>
            </a:xfrm>
            <a:custGeom>
              <a:avLst/>
              <a:gdLst/>
              <a:ahLst/>
              <a:cxnLst/>
              <a:rect l="l" t="t" r="r" b="b"/>
              <a:pathLst>
                <a:path w="1915" h="1875" extrusionOk="0">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92"/>
            <p:cNvSpPr/>
            <p:nvPr/>
          </p:nvSpPr>
          <p:spPr>
            <a:xfrm>
              <a:off x="1111787" y="3388552"/>
              <a:ext cx="101810" cy="289832"/>
            </a:xfrm>
            <a:custGeom>
              <a:avLst/>
              <a:gdLst/>
              <a:ahLst/>
              <a:cxnLst/>
              <a:rect l="l" t="t" r="r" b="b"/>
              <a:pathLst>
                <a:path w="3877" h="11037" extrusionOk="0">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92"/>
            <p:cNvSpPr/>
            <p:nvPr/>
          </p:nvSpPr>
          <p:spPr>
            <a:xfrm>
              <a:off x="1024840" y="3660133"/>
              <a:ext cx="50025" cy="49080"/>
            </a:xfrm>
            <a:custGeom>
              <a:avLst/>
              <a:gdLst/>
              <a:ahLst/>
              <a:cxnLst/>
              <a:rect l="l" t="t" r="r" b="b"/>
              <a:pathLst>
                <a:path w="1905" h="1869" extrusionOk="0">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92"/>
            <p:cNvSpPr/>
            <p:nvPr/>
          </p:nvSpPr>
          <p:spPr>
            <a:xfrm>
              <a:off x="939390" y="3431067"/>
              <a:ext cx="211892" cy="205222"/>
            </a:xfrm>
            <a:custGeom>
              <a:avLst/>
              <a:gdLst/>
              <a:ahLst/>
              <a:cxnLst/>
              <a:rect l="l" t="t" r="r" b="b"/>
              <a:pathLst>
                <a:path w="8069" h="7815" extrusionOk="0">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92"/>
            <p:cNvSpPr/>
            <p:nvPr/>
          </p:nvSpPr>
          <p:spPr>
            <a:xfrm>
              <a:off x="970561" y="3470641"/>
              <a:ext cx="60345" cy="51653"/>
            </a:xfrm>
            <a:custGeom>
              <a:avLst/>
              <a:gdLst/>
              <a:ahLst/>
              <a:cxnLst/>
              <a:rect l="l" t="t" r="r" b="b"/>
              <a:pathLst>
                <a:path w="2298" h="1967" extrusionOk="0">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92"/>
            <p:cNvSpPr/>
            <p:nvPr/>
          </p:nvSpPr>
          <p:spPr>
            <a:xfrm>
              <a:off x="1053332" y="3545140"/>
              <a:ext cx="60188" cy="51417"/>
            </a:xfrm>
            <a:custGeom>
              <a:avLst/>
              <a:gdLst/>
              <a:ahLst/>
              <a:cxnLst/>
              <a:rect l="l" t="t" r="r" b="b"/>
              <a:pathLst>
                <a:path w="2292" h="1958" extrusionOk="0">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92"/>
            <p:cNvSpPr/>
            <p:nvPr/>
          </p:nvSpPr>
          <p:spPr>
            <a:xfrm>
              <a:off x="992330" y="3479595"/>
              <a:ext cx="106090" cy="101836"/>
            </a:xfrm>
            <a:custGeom>
              <a:avLst/>
              <a:gdLst/>
              <a:ahLst/>
              <a:cxnLst/>
              <a:rect l="l" t="t" r="r" b="b"/>
              <a:pathLst>
                <a:path w="4040" h="3878" extrusionOk="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8" name="Google Shape;11678;p92"/>
          <p:cNvGrpSpPr/>
          <p:nvPr/>
        </p:nvGrpSpPr>
        <p:grpSpPr>
          <a:xfrm>
            <a:off x="2743084" y="4299590"/>
            <a:ext cx="159372" cy="308896"/>
            <a:chOff x="2743084" y="4299590"/>
            <a:chExt cx="159372" cy="308896"/>
          </a:xfrm>
        </p:grpSpPr>
        <p:sp>
          <p:nvSpPr>
            <p:cNvPr id="11679" name="Google Shape;11679;p92"/>
            <p:cNvSpPr/>
            <p:nvPr/>
          </p:nvSpPr>
          <p:spPr>
            <a:xfrm>
              <a:off x="2828534" y="4425428"/>
              <a:ext cx="9585" cy="105907"/>
            </a:xfrm>
            <a:custGeom>
              <a:avLst/>
              <a:gdLst/>
              <a:ahLst/>
              <a:cxnLst/>
              <a:rect l="l" t="t" r="r" b="b"/>
              <a:pathLst>
                <a:path w="365" h="4033" extrusionOk="0">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92"/>
            <p:cNvSpPr/>
            <p:nvPr/>
          </p:nvSpPr>
          <p:spPr>
            <a:xfrm>
              <a:off x="2743084" y="4299590"/>
              <a:ext cx="158111" cy="135239"/>
            </a:xfrm>
            <a:custGeom>
              <a:avLst/>
              <a:gdLst/>
              <a:ahLst/>
              <a:cxnLst/>
              <a:rect l="l" t="t" r="r" b="b"/>
              <a:pathLst>
                <a:path w="6021" h="5150" extrusionOk="0">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92"/>
            <p:cNvSpPr/>
            <p:nvPr/>
          </p:nvSpPr>
          <p:spPr>
            <a:xfrm>
              <a:off x="2762438" y="4313928"/>
              <a:ext cx="123921" cy="106406"/>
            </a:xfrm>
            <a:custGeom>
              <a:avLst/>
              <a:gdLst/>
              <a:ahLst/>
              <a:cxnLst/>
              <a:rect l="l" t="t" r="r" b="b"/>
              <a:pathLst>
                <a:path w="4719" h="4052" extrusionOk="0">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92"/>
            <p:cNvSpPr/>
            <p:nvPr/>
          </p:nvSpPr>
          <p:spPr>
            <a:xfrm>
              <a:off x="2809443" y="4314348"/>
              <a:ext cx="49526" cy="105460"/>
            </a:xfrm>
            <a:custGeom>
              <a:avLst/>
              <a:gdLst/>
              <a:ahLst/>
              <a:cxnLst/>
              <a:rect l="l" t="t" r="r" b="b"/>
              <a:pathLst>
                <a:path w="1886" h="4016" extrusionOk="0">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92"/>
            <p:cNvSpPr/>
            <p:nvPr/>
          </p:nvSpPr>
          <p:spPr>
            <a:xfrm>
              <a:off x="2780032" y="4521513"/>
              <a:ext cx="106589" cy="86973"/>
            </a:xfrm>
            <a:custGeom>
              <a:avLst/>
              <a:gdLst/>
              <a:ahLst/>
              <a:cxnLst/>
              <a:rect l="l" t="t" r="r" b="b"/>
              <a:pathLst>
                <a:path w="4059" h="3312" extrusionOk="0">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92"/>
            <p:cNvSpPr/>
            <p:nvPr/>
          </p:nvSpPr>
          <p:spPr>
            <a:xfrm>
              <a:off x="2782553" y="4545620"/>
              <a:ext cx="20614" cy="48292"/>
            </a:xfrm>
            <a:custGeom>
              <a:avLst/>
              <a:gdLst/>
              <a:ahLst/>
              <a:cxnLst/>
              <a:rect l="l" t="t" r="r" b="b"/>
              <a:pathLst>
                <a:path w="785" h="1839" extrusionOk="0">
                  <a:moveTo>
                    <a:pt x="0" y="1"/>
                  </a:moveTo>
                  <a:lnTo>
                    <a:pt x="230" y="1838"/>
                  </a:lnTo>
                  <a:lnTo>
                    <a:pt x="785" y="1838"/>
                  </a:lnTo>
                  <a:lnTo>
                    <a:pt x="55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92"/>
            <p:cNvSpPr/>
            <p:nvPr/>
          </p:nvSpPr>
          <p:spPr>
            <a:xfrm>
              <a:off x="2780032" y="4521514"/>
              <a:ext cx="106826" cy="28912"/>
            </a:xfrm>
            <a:custGeom>
              <a:avLst/>
              <a:gdLst/>
              <a:ahLst/>
              <a:cxnLst/>
              <a:rect l="l" t="t" r="r" b="b"/>
              <a:pathLst>
                <a:path w="4068" h="1101" extrusionOk="0">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92"/>
            <p:cNvSpPr/>
            <p:nvPr/>
          </p:nvSpPr>
          <p:spPr>
            <a:xfrm>
              <a:off x="2788068" y="4589107"/>
              <a:ext cx="90518" cy="19380"/>
            </a:xfrm>
            <a:custGeom>
              <a:avLst/>
              <a:gdLst/>
              <a:ahLst/>
              <a:cxnLst/>
              <a:rect l="l" t="t" r="r" b="b"/>
              <a:pathLst>
                <a:path w="3447" h="738" extrusionOk="0">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92"/>
            <p:cNvSpPr/>
            <p:nvPr/>
          </p:nvSpPr>
          <p:spPr>
            <a:xfrm>
              <a:off x="2780032" y="4521514"/>
              <a:ext cx="106589" cy="28912"/>
            </a:xfrm>
            <a:custGeom>
              <a:avLst/>
              <a:gdLst/>
              <a:ahLst/>
              <a:cxnLst/>
              <a:rect l="l" t="t" r="r" b="b"/>
              <a:pathLst>
                <a:path w="4059" h="1101" extrusionOk="0">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92"/>
            <p:cNvSpPr/>
            <p:nvPr/>
          </p:nvSpPr>
          <p:spPr>
            <a:xfrm>
              <a:off x="2788068" y="4589107"/>
              <a:ext cx="21139" cy="19380"/>
            </a:xfrm>
            <a:custGeom>
              <a:avLst/>
              <a:gdLst/>
              <a:ahLst/>
              <a:cxnLst/>
              <a:rect l="l" t="t" r="r" b="b"/>
              <a:pathLst>
                <a:path w="805" h="738" extrusionOk="0">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92"/>
            <p:cNvSpPr/>
            <p:nvPr/>
          </p:nvSpPr>
          <p:spPr>
            <a:xfrm>
              <a:off x="2838093" y="4439504"/>
              <a:ext cx="64363" cy="48161"/>
            </a:xfrm>
            <a:custGeom>
              <a:avLst/>
              <a:gdLst/>
              <a:ahLst/>
              <a:cxnLst/>
              <a:rect l="l" t="t" r="r" b="b"/>
              <a:pathLst>
                <a:path w="2451" h="1834" extrusionOk="0">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92"/>
            <p:cNvSpPr/>
            <p:nvPr/>
          </p:nvSpPr>
          <p:spPr>
            <a:xfrm>
              <a:off x="2838093" y="4463715"/>
              <a:ext cx="64363" cy="23949"/>
            </a:xfrm>
            <a:custGeom>
              <a:avLst/>
              <a:gdLst/>
              <a:ahLst/>
              <a:cxnLst/>
              <a:rect l="l" t="t" r="r" b="b"/>
              <a:pathLst>
                <a:path w="2451" h="912" extrusionOk="0">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92"/>
            <p:cNvSpPr/>
            <p:nvPr/>
          </p:nvSpPr>
          <p:spPr>
            <a:xfrm>
              <a:off x="2764197" y="4439504"/>
              <a:ext cx="64363" cy="48161"/>
            </a:xfrm>
            <a:custGeom>
              <a:avLst/>
              <a:gdLst/>
              <a:ahLst/>
              <a:cxnLst/>
              <a:rect l="l" t="t" r="r" b="b"/>
              <a:pathLst>
                <a:path w="2451" h="1834" extrusionOk="0">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92"/>
            <p:cNvSpPr/>
            <p:nvPr/>
          </p:nvSpPr>
          <p:spPr>
            <a:xfrm>
              <a:off x="2764197" y="4463715"/>
              <a:ext cx="64363" cy="23949"/>
            </a:xfrm>
            <a:custGeom>
              <a:avLst/>
              <a:gdLst/>
              <a:ahLst/>
              <a:cxnLst/>
              <a:rect l="l" t="t" r="r" b="b"/>
              <a:pathLst>
                <a:path w="2451" h="912" extrusionOk="0">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92"/>
            <p:cNvSpPr/>
            <p:nvPr/>
          </p:nvSpPr>
          <p:spPr>
            <a:xfrm>
              <a:off x="2765694" y="4502160"/>
              <a:ext cx="135239" cy="29175"/>
            </a:xfrm>
            <a:custGeom>
              <a:avLst/>
              <a:gdLst/>
              <a:ahLst/>
              <a:cxnLst/>
              <a:rect l="l" t="t" r="r" b="b"/>
              <a:pathLst>
                <a:path w="5150" h="1111" extrusionOk="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4" name="Google Shape;11694;p92"/>
          <p:cNvGrpSpPr/>
          <p:nvPr/>
        </p:nvGrpSpPr>
        <p:grpSpPr>
          <a:xfrm>
            <a:off x="1293506" y="2939716"/>
            <a:ext cx="374730" cy="272211"/>
            <a:chOff x="1293506" y="2939716"/>
            <a:chExt cx="374730" cy="272211"/>
          </a:xfrm>
        </p:grpSpPr>
        <p:sp>
          <p:nvSpPr>
            <p:cNvPr id="11695" name="Google Shape;11695;p92"/>
            <p:cNvSpPr/>
            <p:nvPr/>
          </p:nvSpPr>
          <p:spPr>
            <a:xfrm>
              <a:off x="1311599" y="2939716"/>
              <a:ext cx="338544" cy="248078"/>
            </a:xfrm>
            <a:custGeom>
              <a:avLst/>
              <a:gdLst/>
              <a:ahLst/>
              <a:cxnLst/>
              <a:rect l="l" t="t" r="r" b="b"/>
              <a:pathLst>
                <a:path w="12892" h="9447" extrusionOk="0">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92"/>
            <p:cNvSpPr/>
            <p:nvPr/>
          </p:nvSpPr>
          <p:spPr>
            <a:xfrm>
              <a:off x="1335706" y="2964112"/>
              <a:ext cx="290304" cy="193274"/>
            </a:xfrm>
            <a:custGeom>
              <a:avLst/>
              <a:gdLst/>
              <a:ahLst/>
              <a:cxnLst/>
              <a:rect l="l" t="t" r="r" b="b"/>
              <a:pathLst>
                <a:path w="11055" h="7360" extrusionOk="0">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92"/>
            <p:cNvSpPr/>
            <p:nvPr/>
          </p:nvSpPr>
          <p:spPr>
            <a:xfrm>
              <a:off x="1335706" y="3121173"/>
              <a:ext cx="169430" cy="36213"/>
            </a:xfrm>
            <a:custGeom>
              <a:avLst/>
              <a:gdLst/>
              <a:ahLst/>
              <a:cxnLst/>
              <a:rect l="l" t="t" r="r" b="b"/>
              <a:pathLst>
                <a:path w="6452" h="1379" extrusionOk="0">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92"/>
            <p:cNvSpPr/>
            <p:nvPr/>
          </p:nvSpPr>
          <p:spPr>
            <a:xfrm>
              <a:off x="1505109" y="2964112"/>
              <a:ext cx="120901" cy="96532"/>
            </a:xfrm>
            <a:custGeom>
              <a:avLst/>
              <a:gdLst/>
              <a:ahLst/>
              <a:cxnLst/>
              <a:rect l="l" t="t" r="r" b="b"/>
              <a:pathLst>
                <a:path w="4604" h="3676" extrusionOk="0">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92"/>
            <p:cNvSpPr/>
            <p:nvPr/>
          </p:nvSpPr>
          <p:spPr>
            <a:xfrm>
              <a:off x="1505109" y="3060617"/>
              <a:ext cx="120901" cy="96768"/>
            </a:xfrm>
            <a:custGeom>
              <a:avLst/>
              <a:gdLst/>
              <a:ahLst/>
              <a:cxnLst/>
              <a:rect l="l" t="t" r="r" b="b"/>
              <a:pathLst>
                <a:path w="4604" h="3685" extrusionOk="0">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92"/>
            <p:cNvSpPr/>
            <p:nvPr/>
          </p:nvSpPr>
          <p:spPr>
            <a:xfrm>
              <a:off x="1293506" y="3181755"/>
              <a:ext cx="374730" cy="30173"/>
            </a:xfrm>
            <a:custGeom>
              <a:avLst/>
              <a:gdLst/>
              <a:ahLst/>
              <a:cxnLst/>
              <a:rect l="l" t="t" r="r" b="b"/>
              <a:pathLst>
                <a:path w="14270" h="1149" extrusionOk="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92"/>
            <p:cNvSpPr/>
            <p:nvPr/>
          </p:nvSpPr>
          <p:spPr>
            <a:xfrm>
              <a:off x="1293506" y="3181755"/>
              <a:ext cx="374730" cy="12080"/>
            </a:xfrm>
            <a:custGeom>
              <a:avLst/>
              <a:gdLst/>
              <a:ahLst/>
              <a:cxnLst/>
              <a:rect l="l" t="t" r="r" b="b"/>
              <a:pathLst>
                <a:path w="14270" h="460" extrusionOk="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92"/>
            <p:cNvSpPr/>
            <p:nvPr/>
          </p:nvSpPr>
          <p:spPr>
            <a:xfrm>
              <a:off x="1444527" y="3181755"/>
              <a:ext cx="72661" cy="18119"/>
            </a:xfrm>
            <a:custGeom>
              <a:avLst/>
              <a:gdLst/>
              <a:ahLst/>
              <a:cxnLst/>
              <a:rect l="l" t="t" r="r" b="b"/>
              <a:pathLst>
                <a:path w="2767" h="690" extrusionOk="0">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92"/>
            <p:cNvSpPr/>
            <p:nvPr/>
          </p:nvSpPr>
          <p:spPr>
            <a:xfrm>
              <a:off x="1535256" y="3036484"/>
              <a:ext cx="60345" cy="24159"/>
            </a:xfrm>
            <a:custGeom>
              <a:avLst/>
              <a:gdLst/>
              <a:ahLst/>
              <a:cxnLst/>
              <a:rect l="l" t="t" r="r" b="b"/>
              <a:pathLst>
                <a:path w="2298" h="920" extrusionOk="0">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92"/>
            <p:cNvSpPr/>
            <p:nvPr/>
          </p:nvSpPr>
          <p:spPr>
            <a:xfrm>
              <a:off x="1553349" y="3018391"/>
              <a:ext cx="24422" cy="30435"/>
            </a:xfrm>
            <a:custGeom>
              <a:avLst/>
              <a:gdLst/>
              <a:ahLst/>
              <a:cxnLst/>
              <a:rect l="l" t="t" r="r" b="b"/>
              <a:pathLst>
                <a:path w="930" h="1159" extrusionOk="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92"/>
            <p:cNvSpPr/>
            <p:nvPr/>
          </p:nvSpPr>
          <p:spPr>
            <a:xfrm>
              <a:off x="1547335" y="2988245"/>
              <a:ext cx="36449" cy="42226"/>
            </a:xfrm>
            <a:custGeom>
              <a:avLst/>
              <a:gdLst/>
              <a:ahLst/>
              <a:cxnLst/>
              <a:rect l="l" t="t" r="r" b="b"/>
              <a:pathLst>
                <a:path w="1388" h="1608" extrusionOk="0">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92"/>
            <p:cNvSpPr/>
            <p:nvPr/>
          </p:nvSpPr>
          <p:spPr>
            <a:xfrm>
              <a:off x="1547335" y="2988245"/>
              <a:ext cx="24133" cy="42331"/>
            </a:xfrm>
            <a:custGeom>
              <a:avLst/>
              <a:gdLst/>
              <a:ahLst/>
              <a:cxnLst/>
              <a:rect l="l" t="t" r="r" b="b"/>
              <a:pathLst>
                <a:path w="919" h="1612" extrusionOk="0">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92"/>
            <p:cNvSpPr/>
            <p:nvPr/>
          </p:nvSpPr>
          <p:spPr>
            <a:xfrm>
              <a:off x="1547335" y="2988245"/>
              <a:ext cx="36449" cy="17857"/>
            </a:xfrm>
            <a:custGeom>
              <a:avLst/>
              <a:gdLst/>
              <a:ahLst/>
              <a:cxnLst/>
              <a:rect l="l" t="t" r="r" b="b"/>
              <a:pathLst>
                <a:path w="1388" h="680" extrusionOk="0">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92"/>
            <p:cNvSpPr/>
            <p:nvPr/>
          </p:nvSpPr>
          <p:spPr>
            <a:xfrm>
              <a:off x="1547335" y="2988245"/>
              <a:ext cx="24133" cy="15099"/>
            </a:xfrm>
            <a:custGeom>
              <a:avLst/>
              <a:gdLst/>
              <a:ahLst/>
              <a:cxnLst/>
              <a:rect l="l" t="t" r="r" b="b"/>
              <a:pathLst>
                <a:path w="919" h="575" extrusionOk="0">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92"/>
            <p:cNvSpPr/>
            <p:nvPr/>
          </p:nvSpPr>
          <p:spPr>
            <a:xfrm>
              <a:off x="1535256" y="3133252"/>
              <a:ext cx="60345" cy="24133"/>
            </a:xfrm>
            <a:custGeom>
              <a:avLst/>
              <a:gdLst/>
              <a:ahLst/>
              <a:cxnLst/>
              <a:rect l="l" t="t" r="r" b="b"/>
              <a:pathLst>
                <a:path w="2298" h="919" extrusionOk="0">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92"/>
            <p:cNvSpPr/>
            <p:nvPr/>
          </p:nvSpPr>
          <p:spPr>
            <a:xfrm>
              <a:off x="1553349" y="3115159"/>
              <a:ext cx="24422" cy="30173"/>
            </a:xfrm>
            <a:custGeom>
              <a:avLst/>
              <a:gdLst/>
              <a:ahLst/>
              <a:cxnLst/>
              <a:rect l="l" t="t" r="r" b="b"/>
              <a:pathLst>
                <a:path w="930" h="1149" extrusionOk="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92"/>
            <p:cNvSpPr/>
            <p:nvPr/>
          </p:nvSpPr>
          <p:spPr>
            <a:xfrm>
              <a:off x="1547335" y="3084986"/>
              <a:ext cx="36449" cy="42252"/>
            </a:xfrm>
            <a:custGeom>
              <a:avLst/>
              <a:gdLst/>
              <a:ahLst/>
              <a:cxnLst/>
              <a:rect l="l" t="t" r="r" b="b"/>
              <a:pathLst>
                <a:path w="1388" h="1609" extrusionOk="0">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92"/>
            <p:cNvSpPr/>
            <p:nvPr/>
          </p:nvSpPr>
          <p:spPr>
            <a:xfrm>
              <a:off x="1547335" y="3084986"/>
              <a:ext cx="24133" cy="42331"/>
            </a:xfrm>
            <a:custGeom>
              <a:avLst/>
              <a:gdLst/>
              <a:ahLst/>
              <a:cxnLst/>
              <a:rect l="l" t="t" r="r" b="b"/>
              <a:pathLst>
                <a:path w="919" h="1612" extrusionOk="0">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92"/>
            <p:cNvSpPr/>
            <p:nvPr/>
          </p:nvSpPr>
          <p:spPr>
            <a:xfrm>
              <a:off x="1547335" y="3084986"/>
              <a:ext cx="36449" cy="17883"/>
            </a:xfrm>
            <a:custGeom>
              <a:avLst/>
              <a:gdLst/>
              <a:ahLst/>
              <a:cxnLst/>
              <a:rect l="l" t="t" r="r" b="b"/>
              <a:pathLst>
                <a:path w="1388" h="681" extrusionOk="0">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92"/>
            <p:cNvSpPr/>
            <p:nvPr/>
          </p:nvSpPr>
          <p:spPr>
            <a:xfrm>
              <a:off x="1547335" y="3084986"/>
              <a:ext cx="24133" cy="15099"/>
            </a:xfrm>
            <a:custGeom>
              <a:avLst/>
              <a:gdLst/>
              <a:ahLst/>
              <a:cxnLst/>
              <a:rect l="l" t="t" r="r" b="b"/>
              <a:pathLst>
                <a:path w="919" h="575" extrusionOk="0">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92"/>
            <p:cNvSpPr/>
            <p:nvPr/>
          </p:nvSpPr>
          <p:spPr>
            <a:xfrm>
              <a:off x="1384234" y="3042524"/>
              <a:ext cx="72399" cy="90755"/>
            </a:xfrm>
            <a:custGeom>
              <a:avLst/>
              <a:gdLst/>
              <a:ahLst/>
              <a:cxnLst/>
              <a:rect l="l" t="t" r="r" b="b"/>
              <a:pathLst>
                <a:path w="2757" h="3456" extrusionOk="0">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92"/>
            <p:cNvSpPr/>
            <p:nvPr/>
          </p:nvSpPr>
          <p:spPr>
            <a:xfrm>
              <a:off x="1407081" y="3042524"/>
              <a:ext cx="26680" cy="18251"/>
            </a:xfrm>
            <a:custGeom>
              <a:avLst/>
              <a:gdLst/>
              <a:ahLst/>
              <a:cxnLst/>
              <a:rect l="l" t="t" r="r" b="b"/>
              <a:pathLst>
                <a:path w="1016" h="695" extrusionOk="0">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92"/>
            <p:cNvSpPr/>
            <p:nvPr/>
          </p:nvSpPr>
          <p:spPr>
            <a:xfrm>
              <a:off x="1384234" y="3061615"/>
              <a:ext cx="72399" cy="71664"/>
            </a:xfrm>
            <a:custGeom>
              <a:avLst/>
              <a:gdLst/>
              <a:ahLst/>
              <a:cxnLst/>
              <a:rect l="l" t="t" r="r" b="b"/>
              <a:pathLst>
                <a:path w="2757" h="2729" extrusionOk="0">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92"/>
            <p:cNvSpPr/>
            <p:nvPr/>
          </p:nvSpPr>
          <p:spPr>
            <a:xfrm>
              <a:off x="1396288" y="2994258"/>
              <a:ext cx="48266" cy="54568"/>
            </a:xfrm>
            <a:custGeom>
              <a:avLst/>
              <a:gdLst/>
              <a:ahLst/>
              <a:cxnLst/>
              <a:rect l="l" t="t" r="r" b="b"/>
              <a:pathLst>
                <a:path w="1838" h="2078" extrusionOk="0">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92"/>
            <p:cNvSpPr/>
            <p:nvPr/>
          </p:nvSpPr>
          <p:spPr>
            <a:xfrm>
              <a:off x="1396025" y="2994258"/>
              <a:ext cx="33455" cy="54384"/>
            </a:xfrm>
            <a:custGeom>
              <a:avLst/>
              <a:gdLst/>
              <a:ahLst/>
              <a:cxnLst/>
              <a:rect l="l" t="t" r="r" b="b"/>
              <a:pathLst>
                <a:path w="1274" h="2071" extrusionOk="0">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92"/>
            <p:cNvSpPr/>
            <p:nvPr/>
          </p:nvSpPr>
          <p:spPr>
            <a:xfrm>
              <a:off x="1396288" y="2994258"/>
              <a:ext cx="48528" cy="24159"/>
            </a:xfrm>
            <a:custGeom>
              <a:avLst/>
              <a:gdLst/>
              <a:ahLst/>
              <a:cxnLst/>
              <a:rect l="l" t="t" r="r" b="b"/>
              <a:pathLst>
                <a:path w="1848" h="920" extrusionOk="0">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92"/>
            <p:cNvSpPr/>
            <p:nvPr/>
          </p:nvSpPr>
          <p:spPr>
            <a:xfrm>
              <a:off x="1396025" y="2994258"/>
              <a:ext cx="33455" cy="21901"/>
            </a:xfrm>
            <a:custGeom>
              <a:avLst/>
              <a:gdLst/>
              <a:ahLst/>
              <a:cxnLst/>
              <a:rect l="l" t="t" r="r" b="b"/>
              <a:pathLst>
                <a:path w="1274" h="834" extrusionOk="0">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92"/>
            <p:cNvSpPr/>
            <p:nvPr/>
          </p:nvSpPr>
          <p:spPr>
            <a:xfrm>
              <a:off x="1384234" y="3072434"/>
              <a:ext cx="30173" cy="60844"/>
            </a:xfrm>
            <a:custGeom>
              <a:avLst/>
              <a:gdLst/>
              <a:ahLst/>
              <a:cxnLst/>
              <a:rect l="l" t="t" r="r" b="b"/>
              <a:pathLst>
                <a:path w="1149" h="2317" extrusionOk="0">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92"/>
            <p:cNvSpPr/>
            <p:nvPr/>
          </p:nvSpPr>
          <p:spPr>
            <a:xfrm>
              <a:off x="1426434" y="3072434"/>
              <a:ext cx="30199" cy="60844"/>
            </a:xfrm>
            <a:custGeom>
              <a:avLst/>
              <a:gdLst/>
              <a:ahLst/>
              <a:cxnLst/>
              <a:rect l="l" t="t" r="r" b="b"/>
              <a:pathLst>
                <a:path w="1150" h="2317" extrusionOk="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92"/>
            <p:cNvSpPr/>
            <p:nvPr/>
          </p:nvSpPr>
          <p:spPr>
            <a:xfrm>
              <a:off x="1408341" y="3121173"/>
              <a:ext cx="24159" cy="12106"/>
            </a:xfrm>
            <a:custGeom>
              <a:avLst/>
              <a:gdLst/>
              <a:ahLst/>
              <a:cxnLst/>
              <a:rect l="l" t="t" r="r" b="b"/>
              <a:pathLst>
                <a:path w="920" h="461" extrusionOk="0">
                  <a:moveTo>
                    <a:pt x="1" y="1"/>
                  </a:moveTo>
                  <a:lnTo>
                    <a:pt x="1" y="460"/>
                  </a:lnTo>
                  <a:lnTo>
                    <a:pt x="920" y="460"/>
                  </a:lnTo>
                  <a:lnTo>
                    <a:pt x="920"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5" name="Google Shape;11725;p92"/>
          <p:cNvGrpSpPr/>
          <p:nvPr/>
        </p:nvGrpSpPr>
        <p:grpSpPr>
          <a:xfrm>
            <a:off x="6669900" y="1505474"/>
            <a:ext cx="345083" cy="369216"/>
            <a:chOff x="6669900" y="1505474"/>
            <a:chExt cx="345083" cy="369216"/>
          </a:xfrm>
        </p:grpSpPr>
        <p:sp>
          <p:nvSpPr>
            <p:cNvPr id="11726" name="Google Shape;11726;p92"/>
            <p:cNvSpPr/>
            <p:nvPr/>
          </p:nvSpPr>
          <p:spPr>
            <a:xfrm>
              <a:off x="6700309" y="1505474"/>
              <a:ext cx="48292" cy="42252"/>
            </a:xfrm>
            <a:custGeom>
              <a:avLst/>
              <a:gdLst/>
              <a:ahLst/>
              <a:cxnLst/>
              <a:rect l="l" t="t" r="r" b="b"/>
              <a:pathLst>
                <a:path w="1839" h="1609" extrusionOk="0">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92"/>
            <p:cNvSpPr/>
            <p:nvPr/>
          </p:nvSpPr>
          <p:spPr>
            <a:xfrm>
              <a:off x="6700309" y="1505474"/>
              <a:ext cx="33455" cy="42252"/>
            </a:xfrm>
            <a:custGeom>
              <a:avLst/>
              <a:gdLst/>
              <a:ahLst/>
              <a:cxnLst/>
              <a:rect l="l" t="t" r="r" b="b"/>
              <a:pathLst>
                <a:path w="1274" h="1609" extrusionOk="0">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92"/>
            <p:cNvSpPr/>
            <p:nvPr/>
          </p:nvSpPr>
          <p:spPr>
            <a:xfrm>
              <a:off x="6669900" y="1608255"/>
              <a:ext cx="109110" cy="84715"/>
            </a:xfrm>
            <a:custGeom>
              <a:avLst/>
              <a:gdLst/>
              <a:ahLst/>
              <a:cxnLst/>
              <a:rect l="l" t="t" r="r" b="b"/>
              <a:pathLst>
                <a:path w="4155" h="3226" extrusionOk="0">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92"/>
            <p:cNvSpPr/>
            <p:nvPr/>
          </p:nvSpPr>
          <p:spPr>
            <a:xfrm>
              <a:off x="6706086" y="1608255"/>
              <a:ext cx="36974" cy="24422"/>
            </a:xfrm>
            <a:custGeom>
              <a:avLst/>
              <a:gdLst/>
              <a:ahLst/>
              <a:cxnLst/>
              <a:rect l="l" t="t" r="r" b="b"/>
              <a:pathLst>
                <a:path w="1408" h="930" extrusionOk="0">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92"/>
            <p:cNvSpPr/>
            <p:nvPr/>
          </p:nvSpPr>
          <p:spPr>
            <a:xfrm>
              <a:off x="6669900" y="1640188"/>
              <a:ext cx="109110" cy="52783"/>
            </a:xfrm>
            <a:custGeom>
              <a:avLst/>
              <a:gdLst/>
              <a:ahLst/>
              <a:cxnLst/>
              <a:rect l="l" t="t" r="r" b="b"/>
              <a:pathLst>
                <a:path w="4155" h="2010" extrusionOk="0">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92"/>
            <p:cNvSpPr/>
            <p:nvPr/>
          </p:nvSpPr>
          <p:spPr>
            <a:xfrm>
              <a:off x="6681953" y="1523567"/>
              <a:ext cx="84741" cy="84715"/>
            </a:xfrm>
            <a:custGeom>
              <a:avLst/>
              <a:gdLst/>
              <a:ahLst/>
              <a:cxnLst/>
              <a:rect l="l" t="t" r="r" b="b"/>
              <a:pathLst>
                <a:path w="3227" h="3226" extrusionOk="0">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92"/>
            <p:cNvSpPr/>
            <p:nvPr/>
          </p:nvSpPr>
          <p:spPr>
            <a:xfrm>
              <a:off x="6697552" y="1523567"/>
              <a:ext cx="70902" cy="76180"/>
            </a:xfrm>
            <a:custGeom>
              <a:avLst/>
              <a:gdLst/>
              <a:ahLst/>
              <a:cxnLst/>
              <a:rect l="l" t="t" r="r" b="b"/>
              <a:pathLst>
                <a:path w="2700" h="2901" extrusionOk="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92"/>
            <p:cNvSpPr/>
            <p:nvPr/>
          </p:nvSpPr>
          <p:spPr>
            <a:xfrm>
              <a:off x="6687993" y="1560909"/>
              <a:ext cx="72661" cy="59453"/>
            </a:xfrm>
            <a:custGeom>
              <a:avLst/>
              <a:gdLst/>
              <a:ahLst/>
              <a:cxnLst/>
              <a:rect l="l" t="t" r="r" b="b"/>
              <a:pathLst>
                <a:path w="2767" h="2264" extrusionOk="0">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92"/>
            <p:cNvSpPr/>
            <p:nvPr/>
          </p:nvSpPr>
          <p:spPr>
            <a:xfrm>
              <a:off x="6688256" y="1560909"/>
              <a:ext cx="72661" cy="58954"/>
            </a:xfrm>
            <a:custGeom>
              <a:avLst/>
              <a:gdLst/>
              <a:ahLst/>
              <a:cxnLst/>
              <a:rect l="l" t="t" r="r" b="b"/>
              <a:pathLst>
                <a:path w="2767" h="2245" extrusionOk="0">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92"/>
            <p:cNvSpPr/>
            <p:nvPr/>
          </p:nvSpPr>
          <p:spPr>
            <a:xfrm>
              <a:off x="6669900" y="1652503"/>
              <a:ext cx="24396" cy="40467"/>
            </a:xfrm>
            <a:custGeom>
              <a:avLst/>
              <a:gdLst/>
              <a:ahLst/>
              <a:cxnLst/>
              <a:rect l="l" t="t" r="r" b="b"/>
              <a:pathLst>
                <a:path w="929" h="1541" extrusionOk="0">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92"/>
            <p:cNvSpPr/>
            <p:nvPr/>
          </p:nvSpPr>
          <p:spPr>
            <a:xfrm>
              <a:off x="6754588" y="1652503"/>
              <a:ext cx="24422" cy="40467"/>
            </a:xfrm>
            <a:custGeom>
              <a:avLst/>
              <a:gdLst/>
              <a:ahLst/>
              <a:cxnLst/>
              <a:rect l="l" t="t" r="r" b="b"/>
              <a:pathLst>
                <a:path w="930" h="1541" extrusionOk="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92"/>
            <p:cNvSpPr/>
            <p:nvPr/>
          </p:nvSpPr>
          <p:spPr>
            <a:xfrm>
              <a:off x="6767797" y="1578004"/>
              <a:ext cx="201440" cy="110791"/>
            </a:xfrm>
            <a:custGeom>
              <a:avLst/>
              <a:gdLst/>
              <a:ahLst/>
              <a:cxnLst/>
              <a:rect l="l" t="t" r="r" b="b"/>
              <a:pathLst>
                <a:path w="7671" h="4219" extrusionOk="0">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92"/>
            <p:cNvSpPr/>
            <p:nvPr/>
          </p:nvSpPr>
          <p:spPr>
            <a:xfrm>
              <a:off x="6711128" y="1710617"/>
              <a:ext cx="199917" cy="109557"/>
            </a:xfrm>
            <a:custGeom>
              <a:avLst/>
              <a:gdLst/>
              <a:ahLst/>
              <a:cxnLst/>
              <a:rect l="l" t="t" r="r" b="b"/>
              <a:pathLst>
                <a:path w="7613" h="4172" extrusionOk="0">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92"/>
            <p:cNvSpPr/>
            <p:nvPr/>
          </p:nvSpPr>
          <p:spPr>
            <a:xfrm>
              <a:off x="6893819" y="1795988"/>
              <a:ext cx="121164" cy="78701"/>
            </a:xfrm>
            <a:custGeom>
              <a:avLst/>
              <a:gdLst/>
              <a:ahLst/>
              <a:cxnLst/>
              <a:rect l="l" t="t" r="r" b="b"/>
              <a:pathLst>
                <a:path w="4614" h="2997" extrusionOk="0">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92"/>
            <p:cNvSpPr/>
            <p:nvPr/>
          </p:nvSpPr>
          <p:spPr>
            <a:xfrm>
              <a:off x="6893819" y="1812584"/>
              <a:ext cx="121164" cy="62105"/>
            </a:xfrm>
            <a:custGeom>
              <a:avLst/>
              <a:gdLst/>
              <a:ahLst/>
              <a:cxnLst/>
              <a:rect l="l" t="t" r="r" b="b"/>
              <a:pathLst>
                <a:path w="4614" h="2365" extrusionOk="0">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92"/>
            <p:cNvSpPr/>
            <p:nvPr/>
          </p:nvSpPr>
          <p:spPr>
            <a:xfrm>
              <a:off x="6912175" y="1711063"/>
              <a:ext cx="30173" cy="66622"/>
            </a:xfrm>
            <a:custGeom>
              <a:avLst/>
              <a:gdLst/>
              <a:ahLst/>
              <a:cxnLst/>
              <a:rect l="l" t="t" r="r" b="b"/>
              <a:pathLst>
                <a:path w="1149" h="2537" extrusionOk="0">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92"/>
            <p:cNvSpPr/>
            <p:nvPr/>
          </p:nvSpPr>
          <p:spPr>
            <a:xfrm>
              <a:off x="6924228" y="1705260"/>
              <a:ext cx="72661" cy="72425"/>
            </a:xfrm>
            <a:custGeom>
              <a:avLst/>
              <a:gdLst/>
              <a:ahLst/>
              <a:cxnLst/>
              <a:rect l="l" t="t" r="r" b="b"/>
              <a:pathLst>
                <a:path w="2767" h="2758" extrusionOk="0">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92"/>
            <p:cNvSpPr/>
            <p:nvPr/>
          </p:nvSpPr>
          <p:spPr>
            <a:xfrm>
              <a:off x="6936307" y="1795988"/>
              <a:ext cx="36213" cy="14679"/>
            </a:xfrm>
            <a:custGeom>
              <a:avLst/>
              <a:gdLst/>
              <a:ahLst/>
              <a:cxnLst/>
              <a:rect l="l" t="t" r="r" b="b"/>
              <a:pathLst>
                <a:path w="1379" h="559" extrusionOk="0">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92"/>
            <p:cNvSpPr/>
            <p:nvPr/>
          </p:nvSpPr>
          <p:spPr>
            <a:xfrm>
              <a:off x="6918214" y="1735433"/>
              <a:ext cx="72635" cy="66622"/>
            </a:xfrm>
            <a:custGeom>
              <a:avLst/>
              <a:gdLst/>
              <a:ahLst/>
              <a:cxnLst/>
              <a:rect l="l" t="t" r="r" b="b"/>
              <a:pathLst>
                <a:path w="2766" h="2537" extrusionOk="0">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92"/>
            <p:cNvSpPr/>
            <p:nvPr/>
          </p:nvSpPr>
          <p:spPr>
            <a:xfrm>
              <a:off x="6917952" y="1735433"/>
              <a:ext cx="72661" cy="65125"/>
            </a:xfrm>
            <a:custGeom>
              <a:avLst/>
              <a:gdLst/>
              <a:ahLst/>
              <a:cxnLst/>
              <a:rect l="l" t="t" r="r" b="b"/>
              <a:pathLst>
                <a:path w="2767" h="2480" extrusionOk="0">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92"/>
            <p:cNvSpPr/>
            <p:nvPr/>
          </p:nvSpPr>
          <p:spPr>
            <a:xfrm>
              <a:off x="6893819" y="1825898"/>
              <a:ext cx="24422" cy="48528"/>
            </a:xfrm>
            <a:custGeom>
              <a:avLst/>
              <a:gdLst/>
              <a:ahLst/>
              <a:cxnLst/>
              <a:rect l="l" t="t" r="r" b="b"/>
              <a:pathLst>
                <a:path w="930" h="1848" extrusionOk="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92"/>
            <p:cNvSpPr/>
            <p:nvPr/>
          </p:nvSpPr>
          <p:spPr>
            <a:xfrm>
              <a:off x="6990587" y="1825898"/>
              <a:ext cx="24396" cy="48528"/>
            </a:xfrm>
            <a:custGeom>
              <a:avLst/>
              <a:gdLst/>
              <a:ahLst/>
              <a:cxnLst/>
              <a:rect l="l" t="t" r="r" b="b"/>
              <a:pathLst>
                <a:path w="929" h="1848" extrusionOk="0">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8" name="Google Shape;11748;p92"/>
          <p:cNvGrpSpPr/>
          <p:nvPr/>
        </p:nvGrpSpPr>
        <p:grpSpPr>
          <a:xfrm>
            <a:off x="7117003" y="1518000"/>
            <a:ext cx="333003" cy="344085"/>
            <a:chOff x="7117003" y="1518000"/>
            <a:chExt cx="333003" cy="344085"/>
          </a:xfrm>
        </p:grpSpPr>
        <p:sp>
          <p:nvSpPr>
            <p:cNvPr id="11749" name="Google Shape;11749;p92"/>
            <p:cNvSpPr/>
            <p:nvPr/>
          </p:nvSpPr>
          <p:spPr>
            <a:xfrm>
              <a:off x="7161645" y="1518000"/>
              <a:ext cx="241119" cy="57116"/>
            </a:xfrm>
            <a:custGeom>
              <a:avLst/>
              <a:gdLst/>
              <a:ahLst/>
              <a:cxnLst/>
              <a:rect l="l" t="t" r="r" b="b"/>
              <a:pathLst>
                <a:path w="9182" h="2175" extrusionOk="0">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92"/>
            <p:cNvSpPr/>
            <p:nvPr/>
          </p:nvSpPr>
          <p:spPr>
            <a:xfrm>
              <a:off x="7168525" y="1808068"/>
              <a:ext cx="232217" cy="54017"/>
            </a:xfrm>
            <a:custGeom>
              <a:avLst/>
              <a:gdLst/>
              <a:ahLst/>
              <a:cxnLst/>
              <a:rect l="l" t="t" r="r" b="b"/>
              <a:pathLst>
                <a:path w="8843" h="2057" extrusionOk="0">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92"/>
            <p:cNvSpPr/>
            <p:nvPr/>
          </p:nvSpPr>
          <p:spPr>
            <a:xfrm>
              <a:off x="7174801" y="1735931"/>
              <a:ext cx="25157" cy="20141"/>
            </a:xfrm>
            <a:custGeom>
              <a:avLst/>
              <a:gdLst/>
              <a:ahLst/>
              <a:cxnLst/>
              <a:rect l="l" t="t" r="r" b="b"/>
              <a:pathLst>
                <a:path w="958" h="767" extrusionOk="0">
                  <a:moveTo>
                    <a:pt x="479" y="0"/>
                  </a:moveTo>
                  <a:lnTo>
                    <a:pt x="0" y="355"/>
                  </a:lnTo>
                  <a:lnTo>
                    <a:pt x="173" y="766"/>
                  </a:lnTo>
                  <a:lnTo>
                    <a:pt x="804" y="766"/>
                  </a:lnTo>
                  <a:lnTo>
                    <a:pt x="957" y="355"/>
                  </a:lnTo>
                  <a:lnTo>
                    <a:pt x="4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92"/>
            <p:cNvSpPr/>
            <p:nvPr/>
          </p:nvSpPr>
          <p:spPr>
            <a:xfrm>
              <a:off x="7173803" y="1756047"/>
              <a:ext cx="27652" cy="35714"/>
            </a:xfrm>
            <a:custGeom>
              <a:avLst/>
              <a:gdLst/>
              <a:ahLst/>
              <a:cxnLst/>
              <a:rect l="l" t="t" r="r" b="b"/>
              <a:pathLst>
                <a:path w="1053" h="1360" extrusionOk="0">
                  <a:moveTo>
                    <a:pt x="211" y="0"/>
                  </a:moveTo>
                  <a:lnTo>
                    <a:pt x="220" y="29"/>
                  </a:lnTo>
                  <a:lnTo>
                    <a:pt x="0" y="1359"/>
                  </a:lnTo>
                  <a:lnTo>
                    <a:pt x="1053" y="1359"/>
                  </a:lnTo>
                  <a:lnTo>
                    <a:pt x="833" y="29"/>
                  </a:lnTo>
                  <a:lnTo>
                    <a:pt x="84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92"/>
            <p:cNvSpPr/>
            <p:nvPr/>
          </p:nvSpPr>
          <p:spPr>
            <a:xfrm>
              <a:off x="7159964" y="1726373"/>
              <a:ext cx="23161" cy="65387"/>
            </a:xfrm>
            <a:custGeom>
              <a:avLst/>
              <a:gdLst/>
              <a:ahLst/>
              <a:cxnLst/>
              <a:rect l="l" t="t" r="r" b="b"/>
              <a:pathLst>
                <a:path w="882" h="2490" extrusionOk="0">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92"/>
            <p:cNvSpPr/>
            <p:nvPr/>
          </p:nvSpPr>
          <p:spPr>
            <a:xfrm>
              <a:off x="7192132" y="1725874"/>
              <a:ext cx="23398" cy="65886"/>
            </a:xfrm>
            <a:custGeom>
              <a:avLst/>
              <a:gdLst/>
              <a:ahLst/>
              <a:cxnLst/>
              <a:rect l="l" t="t" r="r" b="b"/>
              <a:pathLst>
                <a:path w="891" h="2509" extrusionOk="0">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92"/>
            <p:cNvSpPr/>
            <p:nvPr/>
          </p:nvSpPr>
          <p:spPr>
            <a:xfrm>
              <a:off x="7155447" y="1714057"/>
              <a:ext cx="63864" cy="37368"/>
            </a:xfrm>
            <a:custGeom>
              <a:avLst/>
              <a:gdLst/>
              <a:ahLst/>
              <a:cxnLst/>
              <a:rect l="l" t="t" r="r" b="b"/>
              <a:pathLst>
                <a:path w="2432" h="1423" extrusionOk="0">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92"/>
            <p:cNvSpPr/>
            <p:nvPr/>
          </p:nvSpPr>
          <p:spPr>
            <a:xfrm>
              <a:off x="7142133" y="1596202"/>
              <a:ext cx="90755" cy="64101"/>
            </a:xfrm>
            <a:custGeom>
              <a:avLst/>
              <a:gdLst/>
              <a:ahLst/>
              <a:cxnLst/>
              <a:rect l="l" t="t" r="r" b="b"/>
              <a:pathLst>
                <a:path w="3456" h="2441" extrusionOk="0">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92"/>
            <p:cNvSpPr/>
            <p:nvPr/>
          </p:nvSpPr>
          <p:spPr>
            <a:xfrm>
              <a:off x="7142133" y="1596202"/>
              <a:ext cx="49264" cy="64101"/>
            </a:xfrm>
            <a:custGeom>
              <a:avLst/>
              <a:gdLst/>
              <a:ahLst/>
              <a:cxnLst/>
              <a:rect l="l" t="t" r="r" b="b"/>
              <a:pathLst>
                <a:path w="1876" h="2441" extrusionOk="0">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92"/>
            <p:cNvSpPr/>
            <p:nvPr/>
          </p:nvSpPr>
          <p:spPr>
            <a:xfrm>
              <a:off x="7220546" y="1653685"/>
              <a:ext cx="19879" cy="26733"/>
            </a:xfrm>
            <a:custGeom>
              <a:avLst/>
              <a:gdLst/>
              <a:ahLst/>
              <a:cxnLst/>
              <a:rect l="l" t="t" r="r" b="b"/>
              <a:pathLst>
                <a:path w="757" h="1018" extrusionOk="0">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92"/>
            <p:cNvSpPr/>
            <p:nvPr/>
          </p:nvSpPr>
          <p:spPr>
            <a:xfrm>
              <a:off x="7134833" y="1653738"/>
              <a:ext cx="19879" cy="26628"/>
            </a:xfrm>
            <a:custGeom>
              <a:avLst/>
              <a:gdLst/>
              <a:ahLst/>
              <a:cxnLst/>
              <a:rect l="l" t="t" r="r" b="b"/>
              <a:pathLst>
                <a:path w="757" h="1014" extrusionOk="0">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92"/>
            <p:cNvSpPr/>
            <p:nvPr/>
          </p:nvSpPr>
          <p:spPr>
            <a:xfrm>
              <a:off x="7171019" y="1700349"/>
              <a:ext cx="33219" cy="38130"/>
            </a:xfrm>
            <a:custGeom>
              <a:avLst/>
              <a:gdLst/>
              <a:ahLst/>
              <a:cxnLst/>
              <a:rect l="l" t="t" r="r" b="b"/>
              <a:pathLst>
                <a:path w="1265" h="1452" extrusionOk="0">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92"/>
            <p:cNvSpPr/>
            <p:nvPr/>
          </p:nvSpPr>
          <p:spPr>
            <a:xfrm>
              <a:off x="7171019" y="1700428"/>
              <a:ext cx="20378" cy="38051"/>
            </a:xfrm>
            <a:custGeom>
              <a:avLst/>
              <a:gdLst/>
              <a:ahLst/>
              <a:cxnLst/>
              <a:rect l="l" t="t" r="r" b="b"/>
              <a:pathLst>
                <a:path w="776" h="1449" extrusionOk="0">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92"/>
            <p:cNvSpPr/>
            <p:nvPr/>
          </p:nvSpPr>
          <p:spPr>
            <a:xfrm>
              <a:off x="7151928" y="1633728"/>
              <a:ext cx="71401" cy="76338"/>
            </a:xfrm>
            <a:custGeom>
              <a:avLst/>
              <a:gdLst/>
              <a:ahLst/>
              <a:cxnLst/>
              <a:rect l="l" t="t" r="r" b="b"/>
              <a:pathLst>
                <a:path w="2719" h="2907" extrusionOk="0">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92"/>
            <p:cNvSpPr/>
            <p:nvPr/>
          </p:nvSpPr>
          <p:spPr>
            <a:xfrm>
              <a:off x="7151928" y="1633728"/>
              <a:ext cx="51785" cy="76338"/>
            </a:xfrm>
            <a:custGeom>
              <a:avLst/>
              <a:gdLst/>
              <a:ahLst/>
              <a:cxnLst/>
              <a:rect l="l" t="t" r="r" b="b"/>
              <a:pathLst>
                <a:path w="1972" h="2907" extrusionOk="0">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92"/>
            <p:cNvSpPr/>
            <p:nvPr/>
          </p:nvSpPr>
          <p:spPr>
            <a:xfrm>
              <a:off x="7117003" y="1723353"/>
              <a:ext cx="61081" cy="68407"/>
            </a:xfrm>
            <a:custGeom>
              <a:avLst/>
              <a:gdLst/>
              <a:ahLst/>
              <a:cxnLst/>
              <a:rect l="l" t="t" r="r" b="b"/>
              <a:pathLst>
                <a:path w="2326" h="2605" extrusionOk="0">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92"/>
            <p:cNvSpPr/>
            <p:nvPr/>
          </p:nvSpPr>
          <p:spPr>
            <a:xfrm>
              <a:off x="7197174" y="1723616"/>
              <a:ext cx="60319" cy="68145"/>
            </a:xfrm>
            <a:custGeom>
              <a:avLst/>
              <a:gdLst/>
              <a:ahLst/>
              <a:cxnLst/>
              <a:rect l="l" t="t" r="r" b="b"/>
              <a:pathLst>
                <a:path w="2297" h="2595" extrusionOk="0">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92"/>
            <p:cNvSpPr/>
            <p:nvPr/>
          </p:nvSpPr>
          <p:spPr>
            <a:xfrm>
              <a:off x="7136094"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92"/>
            <p:cNvSpPr/>
            <p:nvPr/>
          </p:nvSpPr>
          <p:spPr>
            <a:xfrm>
              <a:off x="7227583" y="1759303"/>
              <a:ext cx="11082" cy="32457"/>
            </a:xfrm>
            <a:custGeom>
              <a:avLst/>
              <a:gdLst/>
              <a:ahLst/>
              <a:cxnLst/>
              <a:rect l="l" t="t" r="r" b="b"/>
              <a:pathLst>
                <a:path w="422" h="1236" extrusionOk="0">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92"/>
            <p:cNvSpPr/>
            <p:nvPr/>
          </p:nvSpPr>
          <p:spPr>
            <a:xfrm>
              <a:off x="7117003" y="1723353"/>
              <a:ext cx="42988" cy="68407"/>
            </a:xfrm>
            <a:custGeom>
              <a:avLst/>
              <a:gdLst/>
              <a:ahLst/>
              <a:cxnLst/>
              <a:rect l="l" t="t" r="r" b="b"/>
              <a:pathLst>
                <a:path w="1637" h="2605" extrusionOk="0">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92"/>
            <p:cNvSpPr/>
            <p:nvPr/>
          </p:nvSpPr>
          <p:spPr>
            <a:xfrm>
              <a:off x="7367313" y="1735931"/>
              <a:ext cx="25393" cy="20141"/>
            </a:xfrm>
            <a:custGeom>
              <a:avLst/>
              <a:gdLst/>
              <a:ahLst/>
              <a:cxnLst/>
              <a:rect l="l" t="t" r="r" b="b"/>
              <a:pathLst>
                <a:path w="967" h="767" extrusionOk="0">
                  <a:moveTo>
                    <a:pt x="488" y="0"/>
                  </a:moveTo>
                  <a:lnTo>
                    <a:pt x="0" y="355"/>
                  </a:lnTo>
                  <a:lnTo>
                    <a:pt x="172" y="766"/>
                  </a:lnTo>
                  <a:lnTo>
                    <a:pt x="814" y="766"/>
                  </a:lnTo>
                  <a:lnTo>
                    <a:pt x="967" y="355"/>
                  </a:lnTo>
                  <a:lnTo>
                    <a:pt x="48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92"/>
            <p:cNvSpPr/>
            <p:nvPr/>
          </p:nvSpPr>
          <p:spPr>
            <a:xfrm>
              <a:off x="7366551" y="1756047"/>
              <a:ext cx="27415" cy="35714"/>
            </a:xfrm>
            <a:custGeom>
              <a:avLst/>
              <a:gdLst/>
              <a:ahLst/>
              <a:cxnLst/>
              <a:rect l="l" t="t" r="r" b="b"/>
              <a:pathLst>
                <a:path w="1044" h="1360" extrusionOk="0">
                  <a:moveTo>
                    <a:pt x="201" y="0"/>
                  </a:moveTo>
                  <a:lnTo>
                    <a:pt x="221" y="29"/>
                  </a:lnTo>
                  <a:lnTo>
                    <a:pt x="0" y="1359"/>
                  </a:lnTo>
                  <a:lnTo>
                    <a:pt x="1044" y="1359"/>
                  </a:lnTo>
                  <a:lnTo>
                    <a:pt x="833" y="29"/>
                  </a:lnTo>
                  <a:lnTo>
                    <a:pt x="8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92"/>
            <p:cNvSpPr/>
            <p:nvPr/>
          </p:nvSpPr>
          <p:spPr>
            <a:xfrm>
              <a:off x="7352476" y="1726373"/>
              <a:ext cx="23398" cy="65387"/>
            </a:xfrm>
            <a:custGeom>
              <a:avLst/>
              <a:gdLst/>
              <a:ahLst/>
              <a:cxnLst/>
              <a:rect l="l" t="t" r="r" b="b"/>
              <a:pathLst>
                <a:path w="891" h="2490" extrusionOk="0">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92"/>
            <p:cNvSpPr/>
            <p:nvPr/>
          </p:nvSpPr>
          <p:spPr>
            <a:xfrm>
              <a:off x="7384907" y="1725874"/>
              <a:ext cx="23398" cy="65886"/>
            </a:xfrm>
            <a:custGeom>
              <a:avLst/>
              <a:gdLst/>
              <a:ahLst/>
              <a:cxnLst/>
              <a:rect l="l" t="t" r="r" b="b"/>
              <a:pathLst>
                <a:path w="891" h="2509" extrusionOk="0">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92"/>
            <p:cNvSpPr/>
            <p:nvPr/>
          </p:nvSpPr>
          <p:spPr>
            <a:xfrm>
              <a:off x="7348196" y="1714057"/>
              <a:ext cx="63628" cy="37368"/>
            </a:xfrm>
            <a:custGeom>
              <a:avLst/>
              <a:gdLst/>
              <a:ahLst/>
              <a:cxnLst/>
              <a:rect l="l" t="t" r="r" b="b"/>
              <a:pathLst>
                <a:path w="2423" h="1423" extrusionOk="0">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92"/>
            <p:cNvSpPr/>
            <p:nvPr/>
          </p:nvSpPr>
          <p:spPr>
            <a:xfrm>
              <a:off x="7334882" y="1596202"/>
              <a:ext cx="90755" cy="64101"/>
            </a:xfrm>
            <a:custGeom>
              <a:avLst/>
              <a:gdLst/>
              <a:ahLst/>
              <a:cxnLst/>
              <a:rect l="l" t="t" r="r" b="b"/>
              <a:pathLst>
                <a:path w="3456" h="2441" extrusionOk="0">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92"/>
            <p:cNvSpPr/>
            <p:nvPr/>
          </p:nvSpPr>
          <p:spPr>
            <a:xfrm>
              <a:off x="7334645" y="1596202"/>
              <a:ext cx="49264" cy="64101"/>
            </a:xfrm>
            <a:custGeom>
              <a:avLst/>
              <a:gdLst/>
              <a:ahLst/>
              <a:cxnLst/>
              <a:rect l="l" t="t" r="r" b="b"/>
              <a:pathLst>
                <a:path w="1876" h="2441" extrusionOk="0">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92"/>
            <p:cNvSpPr/>
            <p:nvPr/>
          </p:nvSpPr>
          <p:spPr>
            <a:xfrm>
              <a:off x="7413294" y="1653685"/>
              <a:ext cx="19879" cy="26733"/>
            </a:xfrm>
            <a:custGeom>
              <a:avLst/>
              <a:gdLst/>
              <a:ahLst/>
              <a:cxnLst/>
              <a:rect l="l" t="t" r="r" b="b"/>
              <a:pathLst>
                <a:path w="757" h="1018" extrusionOk="0">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92"/>
            <p:cNvSpPr/>
            <p:nvPr/>
          </p:nvSpPr>
          <p:spPr>
            <a:xfrm>
              <a:off x="7327345" y="1653738"/>
              <a:ext cx="20141" cy="26628"/>
            </a:xfrm>
            <a:custGeom>
              <a:avLst/>
              <a:gdLst/>
              <a:ahLst/>
              <a:cxnLst/>
              <a:rect l="l" t="t" r="r" b="b"/>
              <a:pathLst>
                <a:path w="767" h="1014" extrusionOk="0">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92"/>
            <p:cNvSpPr/>
            <p:nvPr/>
          </p:nvSpPr>
          <p:spPr>
            <a:xfrm>
              <a:off x="7363794" y="1700349"/>
              <a:ext cx="33193" cy="38130"/>
            </a:xfrm>
            <a:custGeom>
              <a:avLst/>
              <a:gdLst/>
              <a:ahLst/>
              <a:cxnLst/>
              <a:rect l="l" t="t" r="r" b="b"/>
              <a:pathLst>
                <a:path w="1264" h="1452" extrusionOk="0">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92"/>
            <p:cNvSpPr/>
            <p:nvPr/>
          </p:nvSpPr>
          <p:spPr>
            <a:xfrm>
              <a:off x="7363531" y="1700428"/>
              <a:ext cx="20640" cy="38051"/>
            </a:xfrm>
            <a:custGeom>
              <a:avLst/>
              <a:gdLst/>
              <a:ahLst/>
              <a:cxnLst/>
              <a:rect l="l" t="t" r="r" b="b"/>
              <a:pathLst>
                <a:path w="786" h="1449" extrusionOk="0">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92"/>
            <p:cNvSpPr/>
            <p:nvPr/>
          </p:nvSpPr>
          <p:spPr>
            <a:xfrm>
              <a:off x="7344677" y="1633728"/>
              <a:ext cx="71401" cy="76338"/>
            </a:xfrm>
            <a:custGeom>
              <a:avLst/>
              <a:gdLst/>
              <a:ahLst/>
              <a:cxnLst/>
              <a:rect l="l" t="t" r="r" b="b"/>
              <a:pathLst>
                <a:path w="2719"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92"/>
            <p:cNvSpPr/>
            <p:nvPr/>
          </p:nvSpPr>
          <p:spPr>
            <a:xfrm>
              <a:off x="7344677" y="1633728"/>
              <a:ext cx="51811" cy="76338"/>
            </a:xfrm>
            <a:custGeom>
              <a:avLst/>
              <a:gdLst/>
              <a:ahLst/>
              <a:cxnLst/>
              <a:rect l="l" t="t" r="r" b="b"/>
              <a:pathLst>
                <a:path w="1973"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92"/>
            <p:cNvSpPr/>
            <p:nvPr/>
          </p:nvSpPr>
          <p:spPr>
            <a:xfrm>
              <a:off x="7309751" y="1723353"/>
              <a:ext cx="61107" cy="68407"/>
            </a:xfrm>
            <a:custGeom>
              <a:avLst/>
              <a:gdLst/>
              <a:ahLst/>
              <a:cxnLst/>
              <a:rect l="l" t="t" r="r" b="b"/>
              <a:pathLst>
                <a:path w="2327" h="2605" extrusionOk="0">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92"/>
            <p:cNvSpPr/>
            <p:nvPr/>
          </p:nvSpPr>
          <p:spPr>
            <a:xfrm>
              <a:off x="7389660" y="1723616"/>
              <a:ext cx="60345" cy="68145"/>
            </a:xfrm>
            <a:custGeom>
              <a:avLst/>
              <a:gdLst/>
              <a:ahLst/>
              <a:cxnLst/>
              <a:rect l="l" t="t" r="r" b="b"/>
              <a:pathLst>
                <a:path w="2298" h="2595" extrusionOk="0">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92"/>
            <p:cNvSpPr/>
            <p:nvPr/>
          </p:nvSpPr>
          <p:spPr>
            <a:xfrm>
              <a:off x="7328842" y="1759303"/>
              <a:ext cx="10845" cy="32457"/>
            </a:xfrm>
            <a:custGeom>
              <a:avLst/>
              <a:gdLst/>
              <a:ahLst/>
              <a:cxnLst/>
              <a:rect l="l" t="t" r="r" b="b"/>
              <a:pathLst>
                <a:path w="413" h="1236" extrusionOk="0">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92"/>
            <p:cNvSpPr/>
            <p:nvPr/>
          </p:nvSpPr>
          <p:spPr>
            <a:xfrm>
              <a:off x="7420332"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92"/>
            <p:cNvSpPr/>
            <p:nvPr/>
          </p:nvSpPr>
          <p:spPr>
            <a:xfrm>
              <a:off x="7309751" y="1723353"/>
              <a:ext cx="42751" cy="68407"/>
            </a:xfrm>
            <a:custGeom>
              <a:avLst/>
              <a:gdLst/>
              <a:ahLst/>
              <a:cxnLst/>
              <a:rect l="l" t="t" r="r" b="b"/>
              <a:pathLst>
                <a:path w="1628" h="2605" extrusionOk="0">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7" name="Google Shape;11787;p92"/>
          <p:cNvGrpSpPr/>
          <p:nvPr/>
        </p:nvGrpSpPr>
        <p:grpSpPr>
          <a:xfrm>
            <a:off x="2200238" y="4289165"/>
            <a:ext cx="374756" cy="329300"/>
            <a:chOff x="2200238" y="4289165"/>
            <a:chExt cx="374756" cy="329300"/>
          </a:xfrm>
        </p:grpSpPr>
        <p:sp>
          <p:nvSpPr>
            <p:cNvPr id="11788" name="Google Shape;11788;p92"/>
            <p:cNvSpPr/>
            <p:nvPr/>
          </p:nvSpPr>
          <p:spPr>
            <a:xfrm>
              <a:off x="2437733" y="4289165"/>
              <a:ext cx="54568" cy="65991"/>
            </a:xfrm>
            <a:custGeom>
              <a:avLst/>
              <a:gdLst/>
              <a:ahLst/>
              <a:cxnLst/>
              <a:rect l="l" t="t" r="r" b="b"/>
              <a:pathLst>
                <a:path w="2078" h="2513" extrusionOk="0">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92"/>
            <p:cNvSpPr/>
            <p:nvPr/>
          </p:nvSpPr>
          <p:spPr>
            <a:xfrm>
              <a:off x="2448552" y="4306575"/>
              <a:ext cx="40493" cy="48844"/>
            </a:xfrm>
            <a:custGeom>
              <a:avLst/>
              <a:gdLst/>
              <a:ahLst/>
              <a:cxnLst/>
              <a:rect l="l" t="t" r="r" b="b"/>
              <a:pathLst>
                <a:path w="1542" h="1860" extrusionOk="0">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92"/>
            <p:cNvSpPr/>
            <p:nvPr/>
          </p:nvSpPr>
          <p:spPr>
            <a:xfrm>
              <a:off x="2282930" y="4552658"/>
              <a:ext cx="54805" cy="65808"/>
            </a:xfrm>
            <a:custGeom>
              <a:avLst/>
              <a:gdLst/>
              <a:ahLst/>
              <a:cxnLst/>
              <a:rect l="l" t="t" r="r" b="b"/>
              <a:pathLst>
                <a:path w="2087" h="2506" extrusionOk="0">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92"/>
            <p:cNvSpPr/>
            <p:nvPr/>
          </p:nvSpPr>
          <p:spPr>
            <a:xfrm>
              <a:off x="2300026" y="4558960"/>
              <a:ext cx="37709" cy="54542"/>
            </a:xfrm>
            <a:custGeom>
              <a:avLst/>
              <a:gdLst/>
              <a:ahLst/>
              <a:cxnLst/>
              <a:rect l="l" t="t" r="r" b="b"/>
              <a:pathLst>
                <a:path w="1436" h="2077" extrusionOk="0">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92"/>
            <p:cNvSpPr/>
            <p:nvPr/>
          </p:nvSpPr>
          <p:spPr>
            <a:xfrm>
              <a:off x="2282930" y="4289349"/>
              <a:ext cx="54805" cy="66070"/>
            </a:xfrm>
            <a:custGeom>
              <a:avLst/>
              <a:gdLst/>
              <a:ahLst/>
              <a:cxnLst/>
              <a:rect l="l" t="t" r="r" b="b"/>
              <a:pathLst>
                <a:path w="2087" h="2516" extrusionOk="0">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92"/>
            <p:cNvSpPr/>
            <p:nvPr/>
          </p:nvSpPr>
          <p:spPr>
            <a:xfrm>
              <a:off x="2300026" y="4294312"/>
              <a:ext cx="37709" cy="54805"/>
            </a:xfrm>
            <a:custGeom>
              <a:avLst/>
              <a:gdLst/>
              <a:ahLst/>
              <a:cxnLst/>
              <a:rect l="l" t="t" r="r" b="b"/>
              <a:pathLst>
                <a:path w="1436" h="2087" extrusionOk="0">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92"/>
            <p:cNvSpPr/>
            <p:nvPr/>
          </p:nvSpPr>
          <p:spPr>
            <a:xfrm>
              <a:off x="2437497" y="4552658"/>
              <a:ext cx="54542" cy="65808"/>
            </a:xfrm>
            <a:custGeom>
              <a:avLst/>
              <a:gdLst/>
              <a:ahLst/>
              <a:cxnLst/>
              <a:rect l="l" t="t" r="r" b="b"/>
              <a:pathLst>
                <a:path w="2077" h="2506" extrusionOk="0">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92"/>
            <p:cNvSpPr/>
            <p:nvPr/>
          </p:nvSpPr>
          <p:spPr>
            <a:xfrm>
              <a:off x="2448552" y="4552658"/>
              <a:ext cx="40493" cy="48791"/>
            </a:xfrm>
            <a:custGeom>
              <a:avLst/>
              <a:gdLst/>
              <a:ahLst/>
              <a:cxnLst/>
              <a:rect l="l" t="t" r="r" b="b"/>
              <a:pathLst>
                <a:path w="1542" h="1858" extrusionOk="0">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92"/>
            <p:cNvSpPr/>
            <p:nvPr/>
          </p:nvSpPr>
          <p:spPr>
            <a:xfrm>
              <a:off x="2200238" y="4437482"/>
              <a:ext cx="66385" cy="33088"/>
            </a:xfrm>
            <a:custGeom>
              <a:avLst/>
              <a:gdLst/>
              <a:ahLst/>
              <a:cxnLst/>
              <a:rect l="l" t="t" r="r" b="b"/>
              <a:pathLst>
                <a:path w="2528" h="1260" extrusionOk="0">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92"/>
            <p:cNvSpPr/>
            <p:nvPr/>
          </p:nvSpPr>
          <p:spPr>
            <a:xfrm>
              <a:off x="2212317" y="4437455"/>
              <a:ext cx="54306" cy="19537"/>
            </a:xfrm>
            <a:custGeom>
              <a:avLst/>
              <a:gdLst/>
              <a:ahLst/>
              <a:cxnLst/>
              <a:rect l="l" t="t" r="r" b="b"/>
              <a:pathLst>
                <a:path w="2068" h="744" extrusionOk="0">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92"/>
            <p:cNvSpPr/>
            <p:nvPr/>
          </p:nvSpPr>
          <p:spPr>
            <a:xfrm>
              <a:off x="2508346" y="4437482"/>
              <a:ext cx="66648" cy="33088"/>
            </a:xfrm>
            <a:custGeom>
              <a:avLst/>
              <a:gdLst/>
              <a:ahLst/>
              <a:cxnLst/>
              <a:rect l="l" t="t" r="r" b="b"/>
              <a:pathLst>
                <a:path w="2538" h="1260" extrusionOk="0">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92"/>
            <p:cNvSpPr/>
            <p:nvPr/>
          </p:nvSpPr>
          <p:spPr>
            <a:xfrm>
              <a:off x="2508346" y="4437455"/>
              <a:ext cx="54568" cy="19537"/>
            </a:xfrm>
            <a:custGeom>
              <a:avLst/>
              <a:gdLst/>
              <a:ahLst/>
              <a:cxnLst/>
              <a:rect l="l" t="t" r="r" b="b"/>
              <a:pathLst>
                <a:path w="2078" h="744" extrusionOk="0">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92"/>
            <p:cNvSpPr/>
            <p:nvPr/>
          </p:nvSpPr>
          <p:spPr>
            <a:xfrm>
              <a:off x="2250762" y="4326979"/>
              <a:ext cx="263913" cy="253960"/>
            </a:xfrm>
            <a:custGeom>
              <a:avLst/>
              <a:gdLst/>
              <a:ahLst/>
              <a:cxnLst/>
              <a:rect l="l" t="t" r="r" b="b"/>
              <a:pathLst>
                <a:path w="10050" h="9671" extrusionOk="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92"/>
            <p:cNvSpPr/>
            <p:nvPr/>
          </p:nvSpPr>
          <p:spPr>
            <a:xfrm>
              <a:off x="2270116" y="4345073"/>
              <a:ext cx="226204" cy="217669"/>
            </a:xfrm>
            <a:custGeom>
              <a:avLst/>
              <a:gdLst/>
              <a:ahLst/>
              <a:cxnLst/>
              <a:rect l="l" t="t" r="r" b="b"/>
              <a:pathLst>
                <a:path w="8614" h="8289" extrusionOk="0">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92"/>
            <p:cNvSpPr/>
            <p:nvPr/>
          </p:nvSpPr>
          <p:spPr>
            <a:xfrm>
              <a:off x="2390990" y="4408412"/>
              <a:ext cx="28177" cy="30934"/>
            </a:xfrm>
            <a:custGeom>
              <a:avLst/>
              <a:gdLst/>
              <a:ahLst/>
              <a:cxnLst/>
              <a:rect l="l" t="t" r="r" b="b"/>
              <a:pathLst>
                <a:path w="1073" h="1178" extrusionOk="0">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92"/>
            <p:cNvSpPr/>
            <p:nvPr/>
          </p:nvSpPr>
          <p:spPr>
            <a:xfrm>
              <a:off x="2390990" y="4468731"/>
              <a:ext cx="28177" cy="30934"/>
            </a:xfrm>
            <a:custGeom>
              <a:avLst/>
              <a:gdLst/>
              <a:ahLst/>
              <a:cxnLst/>
              <a:rect l="l" t="t" r="r" b="b"/>
              <a:pathLst>
                <a:path w="1073" h="1178" extrusionOk="0">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92"/>
            <p:cNvSpPr/>
            <p:nvPr/>
          </p:nvSpPr>
          <p:spPr>
            <a:xfrm>
              <a:off x="2410081" y="4444861"/>
              <a:ext cx="26181" cy="18119"/>
            </a:xfrm>
            <a:custGeom>
              <a:avLst/>
              <a:gdLst/>
              <a:ahLst/>
              <a:cxnLst/>
              <a:rect l="l" t="t" r="r" b="b"/>
              <a:pathLst>
                <a:path w="997" h="690" extrusionOk="0">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92"/>
            <p:cNvSpPr/>
            <p:nvPr/>
          </p:nvSpPr>
          <p:spPr>
            <a:xfrm>
              <a:off x="2338969" y="4444861"/>
              <a:ext cx="26155" cy="18119"/>
            </a:xfrm>
            <a:custGeom>
              <a:avLst/>
              <a:gdLst/>
              <a:ahLst/>
              <a:cxnLst/>
              <a:rect l="l" t="t" r="r" b="b"/>
              <a:pathLst>
                <a:path w="996" h="690" extrusionOk="0">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92"/>
            <p:cNvSpPr/>
            <p:nvPr/>
          </p:nvSpPr>
          <p:spPr>
            <a:xfrm>
              <a:off x="2356065" y="4408412"/>
              <a:ext cx="28177" cy="30934"/>
            </a:xfrm>
            <a:custGeom>
              <a:avLst/>
              <a:gdLst/>
              <a:ahLst/>
              <a:cxnLst/>
              <a:rect l="l" t="t" r="r" b="b"/>
              <a:pathLst>
                <a:path w="1073" h="1178" extrusionOk="0">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92"/>
            <p:cNvSpPr/>
            <p:nvPr/>
          </p:nvSpPr>
          <p:spPr>
            <a:xfrm>
              <a:off x="2356065" y="4468731"/>
              <a:ext cx="28177" cy="30934"/>
            </a:xfrm>
            <a:custGeom>
              <a:avLst/>
              <a:gdLst/>
              <a:ahLst/>
              <a:cxnLst/>
              <a:rect l="l" t="t" r="r" b="b"/>
              <a:pathLst>
                <a:path w="1073" h="1178" extrusionOk="0">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92"/>
            <p:cNvSpPr/>
            <p:nvPr/>
          </p:nvSpPr>
          <p:spPr>
            <a:xfrm>
              <a:off x="2338969" y="4417708"/>
              <a:ext cx="84977" cy="72583"/>
            </a:xfrm>
            <a:custGeom>
              <a:avLst/>
              <a:gdLst/>
              <a:ahLst/>
              <a:cxnLst/>
              <a:rect l="l" t="t" r="r" b="b"/>
              <a:pathLst>
                <a:path w="3236" h="2764" extrusionOk="0">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92"/>
            <p:cNvSpPr/>
            <p:nvPr/>
          </p:nvSpPr>
          <p:spPr>
            <a:xfrm>
              <a:off x="2355303" y="4429787"/>
              <a:ext cx="56564" cy="48423"/>
            </a:xfrm>
            <a:custGeom>
              <a:avLst/>
              <a:gdLst/>
              <a:ahLst/>
              <a:cxnLst/>
              <a:rect l="l" t="t" r="r" b="b"/>
              <a:pathLst>
                <a:path w="2154" h="1844" extrusionOk="0">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0" name="Google Shape;11810;p92"/>
          <p:cNvGrpSpPr/>
          <p:nvPr/>
        </p:nvGrpSpPr>
        <p:grpSpPr>
          <a:xfrm>
            <a:off x="7556043" y="1499959"/>
            <a:ext cx="337283" cy="380192"/>
            <a:chOff x="7556043" y="1499959"/>
            <a:chExt cx="337283" cy="380192"/>
          </a:xfrm>
        </p:grpSpPr>
        <p:sp>
          <p:nvSpPr>
            <p:cNvPr id="11811" name="Google Shape;11811;p92"/>
            <p:cNvSpPr/>
            <p:nvPr/>
          </p:nvSpPr>
          <p:spPr>
            <a:xfrm>
              <a:off x="7556043" y="1499959"/>
              <a:ext cx="337283" cy="380140"/>
            </a:xfrm>
            <a:custGeom>
              <a:avLst/>
              <a:gdLst/>
              <a:ahLst/>
              <a:cxnLst/>
              <a:rect l="l" t="t" r="r" b="b"/>
              <a:pathLst>
                <a:path w="12844" h="14476" extrusionOk="0">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92"/>
            <p:cNvSpPr/>
            <p:nvPr/>
          </p:nvSpPr>
          <p:spPr>
            <a:xfrm>
              <a:off x="7714628" y="1552479"/>
              <a:ext cx="178699" cy="327672"/>
            </a:xfrm>
            <a:custGeom>
              <a:avLst/>
              <a:gdLst/>
              <a:ahLst/>
              <a:cxnLst/>
              <a:rect l="l" t="t" r="r" b="b"/>
              <a:pathLst>
                <a:path w="6805" h="12478" extrusionOk="0">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92"/>
            <p:cNvSpPr/>
            <p:nvPr/>
          </p:nvSpPr>
          <p:spPr>
            <a:xfrm>
              <a:off x="7588974" y="1536382"/>
              <a:ext cx="271450" cy="305824"/>
            </a:xfrm>
            <a:custGeom>
              <a:avLst/>
              <a:gdLst/>
              <a:ahLst/>
              <a:cxnLst/>
              <a:rect l="l" t="t" r="r" b="b"/>
              <a:pathLst>
                <a:path w="10337" h="11646" extrusionOk="0">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92"/>
            <p:cNvSpPr/>
            <p:nvPr/>
          </p:nvSpPr>
          <p:spPr>
            <a:xfrm>
              <a:off x="7719906" y="1577846"/>
              <a:ext cx="140517" cy="264281"/>
            </a:xfrm>
            <a:custGeom>
              <a:avLst/>
              <a:gdLst/>
              <a:ahLst/>
              <a:cxnLst/>
              <a:rect l="l" t="t" r="r" b="b"/>
              <a:pathLst>
                <a:path w="5351" h="10064" extrusionOk="0">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92"/>
            <p:cNvSpPr/>
            <p:nvPr/>
          </p:nvSpPr>
          <p:spPr>
            <a:xfrm>
              <a:off x="7657565" y="1674352"/>
              <a:ext cx="134477" cy="90518"/>
            </a:xfrm>
            <a:custGeom>
              <a:avLst/>
              <a:gdLst/>
              <a:ahLst/>
              <a:cxnLst/>
              <a:rect l="l" t="t" r="r" b="b"/>
              <a:pathLst>
                <a:path w="5121" h="3447" extrusionOk="0">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92"/>
            <p:cNvSpPr/>
            <p:nvPr/>
          </p:nvSpPr>
          <p:spPr>
            <a:xfrm>
              <a:off x="7714365" y="1674352"/>
              <a:ext cx="77677" cy="90518"/>
            </a:xfrm>
            <a:custGeom>
              <a:avLst/>
              <a:gdLst/>
              <a:ahLst/>
              <a:cxnLst/>
              <a:rect l="l" t="t" r="r" b="b"/>
              <a:pathLst>
                <a:path w="2958" h="3447" extrusionOk="0">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92"/>
            <p:cNvSpPr/>
            <p:nvPr/>
          </p:nvSpPr>
          <p:spPr>
            <a:xfrm>
              <a:off x="7709586" y="1680076"/>
              <a:ext cx="30199" cy="17437"/>
            </a:xfrm>
            <a:custGeom>
              <a:avLst/>
              <a:gdLst/>
              <a:ahLst/>
              <a:cxnLst/>
              <a:rect l="l" t="t" r="r" b="b"/>
              <a:pathLst>
                <a:path w="1150" h="664" extrusionOk="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92"/>
            <p:cNvSpPr/>
            <p:nvPr/>
          </p:nvSpPr>
          <p:spPr>
            <a:xfrm>
              <a:off x="7702811" y="1690686"/>
              <a:ext cx="43749" cy="62866"/>
            </a:xfrm>
            <a:custGeom>
              <a:avLst/>
              <a:gdLst/>
              <a:ahLst/>
              <a:cxnLst/>
              <a:rect l="l" t="t" r="r" b="b"/>
              <a:pathLst>
                <a:path w="1666" h="2394" extrusionOk="0">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92"/>
            <p:cNvSpPr/>
            <p:nvPr/>
          </p:nvSpPr>
          <p:spPr>
            <a:xfrm>
              <a:off x="7714365" y="1690922"/>
              <a:ext cx="31958" cy="62630"/>
            </a:xfrm>
            <a:custGeom>
              <a:avLst/>
              <a:gdLst/>
              <a:ahLst/>
              <a:cxnLst/>
              <a:rect l="l" t="t" r="r" b="b"/>
              <a:pathLst>
                <a:path w="1217" h="2385" extrusionOk="0">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92"/>
            <p:cNvSpPr/>
            <p:nvPr/>
          </p:nvSpPr>
          <p:spPr>
            <a:xfrm>
              <a:off x="7701813" y="1674352"/>
              <a:ext cx="45745" cy="23161"/>
            </a:xfrm>
            <a:custGeom>
              <a:avLst/>
              <a:gdLst/>
              <a:ahLst/>
              <a:cxnLst/>
              <a:rect l="l" t="t" r="r" b="b"/>
              <a:pathLst>
                <a:path w="1742" h="882" extrusionOk="0">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92"/>
            <p:cNvSpPr/>
            <p:nvPr/>
          </p:nvSpPr>
          <p:spPr>
            <a:xfrm>
              <a:off x="7720667" y="1674851"/>
              <a:ext cx="26890" cy="22662"/>
            </a:xfrm>
            <a:custGeom>
              <a:avLst/>
              <a:gdLst/>
              <a:ahLst/>
              <a:cxnLst/>
              <a:rect l="l" t="t" r="r" b="b"/>
              <a:pathLst>
                <a:path w="1024" h="863" extrusionOk="0">
                  <a:moveTo>
                    <a:pt x="431" y="1"/>
                  </a:moveTo>
                  <a:lnTo>
                    <a:pt x="0" y="862"/>
                  </a:lnTo>
                  <a:lnTo>
                    <a:pt x="660" y="862"/>
                  </a:lnTo>
                  <a:lnTo>
                    <a:pt x="1024" y="144"/>
                  </a:lnTo>
                  <a:cubicBezTo>
                    <a:pt x="833" y="68"/>
                    <a:pt x="632" y="30"/>
                    <a:pt x="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92"/>
            <p:cNvSpPr/>
            <p:nvPr/>
          </p:nvSpPr>
          <p:spPr>
            <a:xfrm>
              <a:off x="7689733" y="1590162"/>
              <a:ext cx="69904" cy="95534"/>
            </a:xfrm>
            <a:custGeom>
              <a:avLst/>
              <a:gdLst/>
              <a:ahLst/>
              <a:cxnLst/>
              <a:rect l="l" t="t" r="r" b="b"/>
              <a:pathLst>
                <a:path w="2662" h="3638" extrusionOk="0">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92"/>
            <p:cNvSpPr/>
            <p:nvPr/>
          </p:nvSpPr>
          <p:spPr>
            <a:xfrm>
              <a:off x="7714365" y="1590162"/>
              <a:ext cx="45272" cy="95534"/>
            </a:xfrm>
            <a:custGeom>
              <a:avLst/>
              <a:gdLst/>
              <a:ahLst/>
              <a:cxnLst/>
              <a:rect l="l" t="t" r="r" b="b"/>
              <a:pathLst>
                <a:path w="1724" h="3638" extrusionOk="0">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92"/>
            <p:cNvSpPr/>
            <p:nvPr/>
          </p:nvSpPr>
          <p:spPr>
            <a:xfrm>
              <a:off x="7689733" y="1591423"/>
              <a:ext cx="69904" cy="46533"/>
            </a:xfrm>
            <a:custGeom>
              <a:avLst/>
              <a:gdLst/>
              <a:ahLst/>
              <a:cxnLst/>
              <a:rect l="l" t="t" r="r" b="b"/>
              <a:pathLst>
                <a:path w="2662" h="1772" extrusionOk="0">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5" name="Google Shape;11825;p92"/>
          <p:cNvGrpSpPr/>
          <p:nvPr/>
        </p:nvGrpSpPr>
        <p:grpSpPr>
          <a:xfrm>
            <a:off x="7992826" y="1517790"/>
            <a:ext cx="317431" cy="344584"/>
            <a:chOff x="7992826" y="1517790"/>
            <a:chExt cx="317431" cy="344584"/>
          </a:xfrm>
        </p:grpSpPr>
        <p:sp>
          <p:nvSpPr>
            <p:cNvPr id="11826" name="Google Shape;11826;p92"/>
            <p:cNvSpPr/>
            <p:nvPr/>
          </p:nvSpPr>
          <p:spPr>
            <a:xfrm>
              <a:off x="8021239" y="1517790"/>
              <a:ext cx="289018" cy="289044"/>
            </a:xfrm>
            <a:custGeom>
              <a:avLst/>
              <a:gdLst/>
              <a:ahLst/>
              <a:cxnLst/>
              <a:rect l="l" t="t" r="r" b="b"/>
              <a:pathLst>
                <a:path w="11006" h="11007" extrusionOk="0">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92"/>
            <p:cNvSpPr/>
            <p:nvPr/>
          </p:nvSpPr>
          <p:spPr>
            <a:xfrm>
              <a:off x="7992826" y="1520810"/>
              <a:ext cx="274706" cy="285866"/>
            </a:xfrm>
            <a:custGeom>
              <a:avLst/>
              <a:gdLst/>
              <a:ahLst/>
              <a:cxnLst/>
              <a:rect l="l" t="t" r="r" b="b"/>
              <a:pathLst>
                <a:path w="10461" h="10886" extrusionOk="0">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92"/>
            <p:cNvSpPr/>
            <p:nvPr/>
          </p:nvSpPr>
          <p:spPr>
            <a:xfrm>
              <a:off x="8021476" y="1517790"/>
              <a:ext cx="288781" cy="288781"/>
            </a:xfrm>
            <a:custGeom>
              <a:avLst/>
              <a:gdLst/>
              <a:ahLst/>
              <a:cxnLst/>
              <a:rect l="l" t="t" r="r" b="b"/>
              <a:pathLst>
                <a:path w="10997" h="10997" extrusionOk="0">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92"/>
            <p:cNvSpPr/>
            <p:nvPr/>
          </p:nvSpPr>
          <p:spPr>
            <a:xfrm>
              <a:off x="8021476" y="1520810"/>
              <a:ext cx="217932" cy="285761"/>
            </a:xfrm>
            <a:custGeom>
              <a:avLst/>
              <a:gdLst/>
              <a:ahLst/>
              <a:cxnLst/>
              <a:rect l="l" t="t" r="r" b="b"/>
              <a:pathLst>
                <a:path w="8299" h="10882" extrusionOk="0">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92"/>
            <p:cNvSpPr/>
            <p:nvPr/>
          </p:nvSpPr>
          <p:spPr>
            <a:xfrm>
              <a:off x="8071238" y="1795752"/>
              <a:ext cx="189019" cy="66622"/>
            </a:xfrm>
            <a:custGeom>
              <a:avLst/>
              <a:gdLst/>
              <a:ahLst/>
              <a:cxnLst/>
              <a:rect l="l" t="t" r="r" b="b"/>
              <a:pathLst>
                <a:path w="7198" h="2537" extrusionOk="0">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92"/>
            <p:cNvSpPr/>
            <p:nvPr/>
          </p:nvSpPr>
          <p:spPr>
            <a:xfrm>
              <a:off x="8154666" y="1817863"/>
              <a:ext cx="22163" cy="44511"/>
            </a:xfrm>
            <a:custGeom>
              <a:avLst/>
              <a:gdLst/>
              <a:ahLst/>
              <a:cxnLst/>
              <a:rect l="l" t="t" r="r" b="b"/>
              <a:pathLst>
                <a:path w="844" h="1695" extrusionOk="0">
                  <a:moveTo>
                    <a:pt x="202" y="0"/>
                  </a:moveTo>
                  <a:lnTo>
                    <a:pt x="1" y="1694"/>
                  </a:lnTo>
                  <a:lnTo>
                    <a:pt x="843" y="1694"/>
                  </a:lnTo>
                  <a:lnTo>
                    <a:pt x="64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92"/>
            <p:cNvSpPr/>
            <p:nvPr/>
          </p:nvSpPr>
          <p:spPr>
            <a:xfrm>
              <a:off x="8155927" y="1806807"/>
              <a:ext cx="19642" cy="18618"/>
            </a:xfrm>
            <a:custGeom>
              <a:avLst/>
              <a:gdLst/>
              <a:ahLst/>
              <a:cxnLst/>
              <a:rect l="l" t="t" r="r" b="b"/>
              <a:pathLst>
                <a:path w="748" h="709" extrusionOk="0">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92"/>
            <p:cNvSpPr/>
            <p:nvPr/>
          </p:nvSpPr>
          <p:spPr>
            <a:xfrm>
              <a:off x="8226803" y="1818362"/>
              <a:ext cx="33455" cy="44012"/>
            </a:xfrm>
            <a:custGeom>
              <a:avLst/>
              <a:gdLst/>
              <a:ahLst/>
              <a:cxnLst/>
              <a:rect l="l" t="t" r="r" b="b"/>
              <a:pathLst>
                <a:path w="1274" h="1676" extrusionOk="0">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92"/>
            <p:cNvSpPr/>
            <p:nvPr/>
          </p:nvSpPr>
          <p:spPr>
            <a:xfrm>
              <a:off x="8104667" y="1623329"/>
              <a:ext cx="122162" cy="88995"/>
            </a:xfrm>
            <a:custGeom>
              <a:avLst/>
              <a:gdLst/>
              <a:ahLst/>
              <a:cxnLst/>
              <a:rect l="l" t="t" r="r" b="b"/>
              <a:pathLst>
                <a:path w="4652" h="3389" extrusionOk="0">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92"/>
            <p:cNvSpPr/>
            <p:nvPr/>
          </p:nvSpPr>
          <p:spPr>
            <a:xfrm>
              <a:off x="8132319" y="1623329"/>
              <a:ext cx="94772" cy="88995"/>
            </a:xfrm>
            <a:custGeom>
              <a:avLst/>
              <a:gdLst/>
              <a:ahLst/>
              <a:cxnLst/>
              <a:rect l="l" t="t" r="r" b="b"/>
              <a:pathLst>
                <a:path w="3609" h="3389" extrusionOk="0">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92"/>
            <p:cNvSpPr/>
            <p:nvPr/>
          </p:nvSpPr>
          <p:spPr>
            <a:xfrm>
              <a:off x="8132556" y="1756782"/>
              <a:ext cx="66622" cy="50052"/>
            </a:xfrm>
            <a:custGeom>
              <a:avLst/>
              <a:gdLst/>
              <a:ahLst/>
              <a:cxnLst/>
              <a:rect l="l" t="t" r="r" b="b"/>
              <a:pathLst>
                <a:path w="2537" h="1906" extrusionOk="0">
                  <a:moveTo>
                    <a:pt x="1" y="1"/>
                  </a:moveTo>
                  <a:lnTo>
                    <a:pt x="1" y="1905"/>
                  </a:lnTo>
                  <a:lnTo>
                    <a:pt x="2537" y="1905"/>
                  </a:lnTo>
                  <a:lnTo>
                    <a:pt x="253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92"/>
            <p:cNvSpPr/>
            <p:nvPr/>
          </p:nvSpPr>
          <p:spPr>
            <a:xfrm>
              <a:off x="8132556" y="1756546"/>
              <a:ext cx="66622" cy="27914"/>
            </a:xfrm>
            <a:custGeom>
              <a:avLst/>
              <a:gdLst/>
              <a:ahLst/>
              <a:cxnLst/>
              <a:rect l="l" t="t" r="r" b="b"/>
              <a:pathLst>
                <a:path w="2537" h="1063" extrusionOk="0">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92"/>
            <p:cNvSpPr/>
            <p:nvPr/>
          </p:nvSpPr>
          <p:spPr>
            <a:xfrm>
              <a:off x="8121264" y="1786324"/>
              <a:ext cx="44484" cy="39836"/>
            </a:xfrm>
            <a:custGeom>
              <a:avLst/>
              <a:gdLst/>
              <a:ahLst/>
              <a:cxnLst/>
              <a:rect l="l" t="t" r="r" b="b"/>
              <a:pathLst>
                <a:path w="1694" h="1517" extrusionOk="0">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92"/>
            <p:cNvSpPr/>
            <p:nvPr/>
          </p:nvSpPr>
          <p:spPr>
            <a:xfrm>
              <a:off x="8165748" y="1786324"/>
              <a:ext cx="44484" cy="39836"/>
            </a:xfrm>
            <a:custGeom>
              <a:avLst/>
              <a:gdLst/>
              <a:ahLst/>
              <a:cxnLst/>
              <a:rect l="l" t="t" r="r" b="b"/>
              <a:pathLst>
                <a:path w="1694" h="1517" extrusionOk="0">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92"/>
            <p:cNvSpPr/>
            <p:nvPr/>
          </p:nvSpPr>
          <p:spPr>
            <a:xfrm>
              <a:off x="8110182" y="1668365"/>
              <a:ext cx="110870" cy="105040"/>
            </a:xfrm>
            <a:custGeom>
              <a:avLst/>
              <a:gdLst/>
              <a:ahLst/>
              <a:cxnLst/>
              <a:rect l="l" t="t" r="r" b="b"/>
              <a:pathLst>
                <a:path w="4222" h="4000" extrusionOk="0">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92"/>
            <p:cNvSpPr/>
            <p:nvPr/>
          </p:nvSpPr>
          <p:spPr>
            <a:xfrm>
              <a:off x="8110445" y="1668259"/>
              <a:ext cx="100051" cy="104646"/>
            </a:xfrm>
            <a:custGeom>
              <a:avLst/>
              <a:gdLst/>
              <a:ahLst/>
              <a:cxnLst/>
              <a:rect l="l" t="t" r="r" b="b"/>
              <a:pathLst>
                <a:path w="3810" h="3985" extrusionOk="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92"/>
            <p:cNvSpPr/>
            <p:nvPr/>
          </p:nvSpPr>
          <p:spPr>
            <a:xfrm>
              <a:off x="8071238" y="1818362"/>
              <a:ext cx="33455" cy="44012"/>
            </a:xfrm>
            <a:custGeom>
              <a:avLst/>
              <a:gdLst/>
              <a:ahLst/>
              <a:cxnLst/>
              <a:rect l="l" t="t" r="r" b="b"/>
              <a:pathLst>
                <a:path w="1274" h="1676" extrusionOk="0">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3" name="Google Shape;11843;p92"/>
          <p:cNvGrpSpPr/>
          <p:nvPr/>
        </p:nvGrpSpPr>
        <p:grpSpPr>
          <a:xfrm>
            <a:off x="4864446" y="3340207"/>
            <a:ext cx="395607" cy="387414"/>
            <a:chOff x="4864446" y="3340207"/>
            <a:chExt cx="395607" cy="387414"/>
          </a:xfrm>
        </p:grpSpPr>
        <p:sp>
          <p:nvSpPr>
            <p:cNvPr id="11844" name="Google Shape;11844;p92"/>
            <p:cNvSpPr/>
            <p:nvPr/>
          </p:nvSpPr>
          <p:spPr>
            <a:xfrm>
              <a:off x="4939077" y="3412948"/>
              <a:ext cx="246581" cy="246581"/>
            </a:xfrm>
            <a:custGeom>
              <a:avLst/>
              <a:gdLst/>
              <a:ahLst/>
              <a:cxnLst/>
              <a:rect l="l" t="t" r="r" b="b"/>
              <a:pathLst>
                <a:path w="9390" h="9390" extrusionOk="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92"/>
            <p:cNvSpPr/>
            <p:nvPr/>
          </p:nvSpPr>
          <p:spPr>
            <a:xfrm>
              <a:off x="4988341" y="3499159"/>
              <a:ext cx="148054" cy="148054"/>
            </a:xfrm>
            <a:custGeom>
              <a:avLst/>
              <a:gdLst/>
              <a:ahLst/>
              <a:cxnLst/>
              <a:rect l="l" t="t" r="r" b="b"/>
              <a:pathLst>
                <a:path w="5638" h="5638" extrusionOk="0">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92"/>
            <p:cNvSpPr/>
            <p:nvPr/>
          </p:nvSpPr>
          <p:spPr>
            <a:xfrm>
              <a:off x="4864446" y="3530067"/>
              <a:ext cx="56564" cy="12342"/>
            </a:xfrm>
            <a:custGeom>
              <a:avLst/>
              <a:gdLst/>
              <a:ahLst/>
              <a:cxnLst/>
              <a:rect l="l" t="t" r="r" b="b"/>
              <a:pathLst>
                <a:path w="2154"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92"/>
            <p:cNvSpPr/>
            <p:nvPr/>
          </p:nvSpPr>
          <p:spPr>
            <a:xfrm>
              <a:off x="5203463" y="3530067"/>
              <a:ext cx="56590" cy="12342"/>
            </a:xfrm>
            <a:custGeom>
              <a:avLst/>
              <a:gdLst/>
              <a:ahLst/>
              <a:cxnLst/>
              <a:rect l="l" t="t" r="r" b="b"/>
              <a:pathLst>
                <a:path w="2155"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92"/>
            <p:cNvSpPr/>
            <p:nvPr/>
          </p:nvSpPr>
          <p:spPr>
            <a:xfrm>
              <a:off x="5056197" y="3340207"/>
              <a:ext cx="12342" cy="54437"/>
            </a:xfrm>
            <a:custGeom>
              <a:avLst/>
              <a:gdLst/>
              <a:ahLst/>
              <a:cxnLst/>
              <a:rect l="l" t="t" r="r" b="b"/>
              <a:pathLst>
                <a:path w="470" h="2073" extrusionOk="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92"/>
            <p:cNvSpPr/>
            <p:nvPr/>
          </p:nvSpPr>
          <p:spPr>
            <a:xfrm>
              <a:off x="4968488" y="3658557"/>
              <a:ext cx="28597" cy="33376"/>
            </a:xfrm>
            <a:custGeom>
              <a:avLst/>
              <a:gdLst/>
              <a:ahLst/>
              <a:cxnLst/>
              <a:rect l="l" t="t" r="r" b="b"/>
              <a:pathLst>
                <a:path w="1089" h="1271" extrusionOk="0">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92"/>
            <p:cNvSpPr/>
            <p:nvPr/>
          </p:nvSpPr>
          <p:spPr>
            <a:xfrm>
              <a:off x="5128832" y="3381068"/>
              <a:ext cx="28387" cy="33166"/>
            </a:xfrm>
            <a:custGeom>
              <a:avLst/>
              <a:gdLst/>
              <a:ahLst/>
              <a:cxnLst/>
              <a:rect l="l" t="t" r="r" b="b"/>
              <a:pathLst>
                <a:path w="1081" h="1263" extrusionOk="0">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92"/>
            <p:cNvSpPr/>
            <p:nvPr/>
          </p:nvSpPr>
          <p:spPr>
            <a:xfrm>
              <a:off x="4903915" y="3443646"/>
              <a:ext cx="38471" cy="24868"/>
            </a:xfrm>
            <a:custGeom>
              <a:avLst/>
              <a:gdLst/>
              <a:ahLst/>
              <a:cxnLst/>
              <a:rect l="l" t="t" r="r" b="b"/>
              <a:pathLst>
                <a:path w="1465" h="947" extrusionOk="0">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92"/>
            <p:cNvSpPr/>
            <p:nvPr/>
          </p:nvSpPr>
          <p:spPr>
            <a:xfrm>
              <a:off x="5181641" y="3603910"/>
              <a:ext cx="38445" cy="24947"/>
            </a:xfrm>
            <a:custGeom>
              <a:avLst/>
              <a:gdLst/>
              <a:ahLst/>
              <a:cxnLst/>
              <a:rect l="l" t="t" r="r" b="b"/>
              <a:pathLst>
                <a:path w="1464" h="950" extrusionOk="0">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92"/>
            <p:cNvSpPr/>
            <p:nvPr/>
          </p:nvSpPr>
          <p:spPr>
            <a:xfrm>
              <a:off x="5127676" y="3658321"/>
              <a:ext cx="28571" cy="33613"/>
            </a:xfrm>
            <a:custGeom>
              <a:avLst/>
              <a:gdLst/>
              <a:ahLst/>
              <a:cxnLst/>
              <a:rect l="l" t="t" r="r" b="b"/>
              <a:pathLst>
                <a:path w="1088" h="1280" extrusionOk="0">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92"/>
            <p:cNvSpPr/>
            <p:nvPr/>
          </p:nvSpPr>
          <p:spPr>
            <a:xfrm>
              <a:off x="4967333" y="3380858"/>
              <a:ext cx="28571" cy="33376"/>
            </a:xfrm>
            <a:custGeom>
              <a:avLst/>
              <a:gdLst/>
              <a:ahLst/>
              <a:cxnLst/>
              <a:rect l="l" t="t" r="r" b="b"/>
              <a:pathLst>
                <a:path w="1088" h="1271" extrusionOk="0">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92"/>
            <p:cNvSpPr/>
            <p:nvPr/>
          </p:nvSpPr>
          <p:spPr>
            <a:xfrm>
              <a:off x="5182350" y="3443646"/>
              <a:ext cx="38471" cy="24868"/>
            </a:xfrm>
            <a:custGeom>
              <a:avLst/>
              <a:gdLst/>
              <a:ahLst/>
              <a:cxnLst/>
              <a:rect l="l" t="t" r="r" b="b"/>
              <a:pathLst>
                <a:path w="1465" h="947" extrusionOk="0">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92"/>
            <p:cNvSpPr/>
            <p:nvPr/>
          </p:nvSpPr>
          <p:spPr>
            <a:xfrm>
              <a:off x="4904650" y="3603910"/>
              <a:ext cx="38445" cy="24947"/>
            </a:xfrm>
            <a:custGeom>
              <a:avLst/>
              <a:gdLst/>
              <a:ahLst/>
              <a:cxnLst/>
              <a:rect l="l" t="t" r="r" b="b"/>
              <a:pathLst>
                <a:path w="1464" h="950" extrusionOk="0">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92"/>
            <p:cNvSpPr/>
            <p:nvPr/>
          </p:nvSpPr>
          <p:spPr>
            <a:xfrm>
              <a:off x="5075839" y="3433037"/>
              <a:ext cx="87209" cy="73948"/>
            </a:xfrm>
            <a:custGeom>
              <a:avLst/>
              <a:gdLst/>
              <a:ahLst/>
              <a:cxnLst/>
              <a:rect l="l" t="t" r="r" b="b"/>
              <a:pathLst>
                <a:path w="3321" h="2816" extrusionOk="0">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92"/>
            <p:cNvSpPr/>
            <p:nvPr/>
          </p:nvSpPr>
          <p:spPr>
            <a:xfrm>
              <a:off x="5025288" y="3585607"/>
              <a:ext cx="74158" cy="111106"/>
            </a:xfrm>
            <a:custGeom>
              <a:avLst/>
              <a:gdLst/>
              <a:ahLst/>
              <a:cxnLst/>
              <a:rect l="l" t="t" r="r" b="b"/>
              <a:pathLst>
                <a:path w="2824" h="4231" extrusionOk="0">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92"/>
            <p:cNvSpPr/>
            <p:nvPr/>
          </p:nvSpPr>
          <p:spPr>
            <a:xfrm>
              <a:off x="5025288" y="3606458"/>
              <a:ext cx="74158" cy="90256"/>
            </a:xfrm>
            <a:custGeom>
              <a:avLst/>
              <a:gdLst/>
              <a:ahLst/>
              <a:cxnLst/>
              <a:rect l="l" t="t" r="r" b="b"/>
              <a:pathLst>
                <a:path w="2824" h="3437" extrusionOk="0">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92"/>
            <p:cNvSpPr/>
            <p:nvPr/>
          </p:nvSpPr>
          <p:spPr>
            <a:xfrm>
              <a:off x="5048660" y="3585607"/>
              <a:ext cx="27678" cy="18382"/>
            </a:xfrm>
            <a:custGeom>
              <a:avLst/>
              <a:gdLst/>
              <a:ahLst/>
              <a:cxnLst/>
              <a:rect l="l" t="t" r="r" b="b"/>
              <a:pathLst>
                <a:path w="1054" h="700" extrusionOk="0">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92"/>
            <p:cNvSpPr/>
            <p:nvPr/>
          </p:nvSpPr>
          <p:spPr>
            <a:xfrm>
              <a:off x="5037604" y="3536343"/>
              <a:ext cx="49526" cy="55330"/>
            </a:xfrm>
            <a:custGeom>
              <a:avLst/>
              <a:gdLst/>
              <a:ahLst/>
              <a:cxnLst/>
              <a:rect l="l" t="t" r="r" b="b"/>
              <a:pathLst>
                <a:path w="1886" h="2107" extrusionOk="0">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92"/>
            <p:cNvSpPr/>
            <p:nvPr/>
          </p:nvSpPr>
          <p:spPr>
            <a:xfrm>
              <a:off x="5037604" y="3536343"/>
              <a:ext cx="33954" cy="55382"/>
            </a:xfrm>
            <a:custGeom>
              <a:avLst/>
              <a:gdLst/>
              <a:ahLst/>
              <a:cxnLst/>
              <a:rect l="l" t="t" r="r" b="b"/>
              <a:pathLst>
                <a:path w="1293" h="2109" extrusionOk="0">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92"/>
            <p:cNvSpPr/>
            <p:nvPr/>
          </p:nvSpPr>
          <p:spPr>
            <a:xfrm>
              <a:off x="5037604" y="3696451"/>
              <a:ext cx="49526" cy="31171"/>
            </a:xfrm>
            <a:custGeom>
              <a:avLst/>
              <a:gdLst/>
              <a:ahLst/>
              <a:cxnLst/>
              <a:rect l="l" t="t" r="r" b="b"/>
              <a:pathLst>
                <a:path w="1886" h="1187" extrusionOk="0">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92"/>
            <p:cNvSpPr/>
            <p:nvPr/>
          </p:nvSpPr>
          <p:spPr>
            <a:xfrm>
              <a:off x="5025288" y="3615255"/>
              <a:ext cx="12342" cy="81222"/>
            </a:xfrm>
            <a:custGeom>
              <a:avLst/>
              <a:gdLst/>
              <a:ahLst/>
              <a:cxnLst/>
              <a:rect l="l" t="t" r="r" b="b"/>
              <a:pathLst>
                <a:path w="470" h="3093" extrusionOk="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92"/>
            <p:cNvSpPr/>
            <p:nvPr/>
          </p:nvSpPr>
          <p:spPr>
            <a:xfrm>
              <a:off x="5086868" y="3615255"/>
              <a:ext cx="12579" cy="81222"/>
            </a:xfrm>
            <a:custGeom>
              <a:avLst/>
              <a:gdLst/>
              <a:ahLst/>
              <a:cxnLst/>
              <a:rect l="l" t="t" r="r" b="b"/>
              <a:pathLst>
                <a:path w="479" h="3093" extrusionOk="0">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92"/>
            <p:cNvSpPr/>
            <p:nvPr/>
          </p:nvSpPr>
          <p:spPr>
            <a:xfrm>
              <a:off x="5059216" y="3708740"/>
              <a:ext cx="6302" cy="18645"/>
            </a:xfrm>
            <a:custGeom>
              <a:avLst/>
              <a:gdLst/>
              <a:ahLst/>
              <a:cxnLst/>
              <a:rect l="l" t="t" r="r" b="b"/>
              <a:pathLst>
                <a:path w="240" h="710" extrusionOk="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92"/>
            <p:cNvSpPr/>
            <p:nvPr/>
          </p:nvSpPr>
          <p:spPr>
            <a:xfrm>
              <a:off x="5037604" y="3536343"/>
              <a:ext cx="49526" cy="24658"/>
            </a:xfrm>
            <a:custGeom>
              <a:avLst/>
              <a:gdLst/>
              <a:ahLst/>
              <a:cxnLst/>
              <a:rect l="l" t="t" r="r" b="b"/>
              <a:pathLst>
                <a:path w="1886" h="939" extrusionOk="0">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92"/>
            <p:cNvSpPr/>
            <p:nvPr/>
          </p:nvSpPr>
          <p:spPr>
            <a:xfrm>
              <a:off x="5037604" y="3536343"/>
              <a:ext cx="33954" cy="22400"/>
            </a:xfrm>
            <a:custGeom>
              <a:avLst/>
              <a:gdLst/>
              <a:ahLst/>
              <a:cxnLst/>
              <a:rect l="l" t="t" r="r" b="b"/>
              <a:pathLst>
                <a:path w="1293" h="853" extrusionOk="0">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9" name="Google Shape;11869;p92"/>
          <p:cNvGrpSpPr/>
          <p:nvPr/>
        </p:nvGrpSpPr>
        <p:grpSpPr>
          <a:xfrm>
            <a:off x="3130367" y="4324485"/>
            <a:ext cx="297342" cy="258871"/>
            <a:chOff x="3130367" y="4324485"/>
            <a:chExt cx="297342" cy="258871"/>
          </a:xfrm>
        </p:grpSpPr>
        <p:sp>
          <p:nvSpPr>
            <p:cNvPr id="11870" name="Google Shape;11870;p92"/>
            <p:cNvSpPr/>
            <p:nvPr/>
          </p:nvSpPr>
          <p:spPr>
            <a:xfrm>
              <a:off x="3130367" y="4391579"/>
              <a:ext cx="297342" cy="191777"/>
            </a:xfrm>
            <a:custGeom>
              <a:avLst/>
              <a:gdLst/>
              <a:ahLst/>
              <a:cxnLst/>
              <a:rect l="l" t="t" r="r" b="b"/>
              <a:pathLst>
                <a:path w="11323" h="7303" extrusionOk="0">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92"/>
            <p:cNvSpPr/>
            <p:nvPr/>
          </p:nvSpPr>
          <p:spPr>
            <a:xfrm>
              <a:off x="3130367" y="4391579"/>
              <a:ext cx="297342" cy="14601"/>
            </a:xfrm>
            <a:custGeom>
              <a:avLst/>
              <a:gdLst/>
              <a:ahLst/>
              <a:cxnLst/>
              <a:rect l="l" t="t" r="r" b="b"/>
              <a:pathLst>
                <a:path w="11323" h="556" extrusionOk="0">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92"/>
            <p:cNvSpPr/>
            <p:nvPr/>
          </p:nvSpPr>
          <p:spPr>
            <a:xfrm>
              <a:off x="3159279" y="4430024"/>
              <a:ext cx="95770" cy="124682"/>
            </a:xfrm>
            <a:custGeom>
              <a:avLst/>
              <a:gdLst/>
              <a:ahLst/>
              <a:cxnLst/>
              <a:rect l="l" t="t" r="r" b="b"/>
              <a:pathLst>
                <a:path w="3647" h="4748" extrusionOk="0">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92"/>
            <p:cNvSpPr/>
            <p:nvPr/>
          </p:nvSpPr>
          <p:spPr>
            <a:xfrm>
              <a:off x="3279156" y="4430024"/>
              <a:ext cx="119903" cy="23897"/>
            </a:xfrm>
            <a:custGeom>
              <a:avLst/>
              <a:gdLst/>
              <a:ahLst/>
              <a:cxnLst/>
              <a:rect l="l" t="t" r="r" b="b"/>
              <a:pathLst>
                <a:path w="4566" h="910" extrusionOk="0">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92"/>
            <p:cNvSpPr/>
            <p:nvPr/>
          </p:nvSpPr>
          <p:spPr>
            <a:xfrm>
              <a:off x="3279156" y="4468232"/>
              <a:ext cx="90991" cy="19380"/>
            </a:xfrm>
            <a:custGeom>
              <a:avLst/>
              <a:gdLst/>
              <a:ahLst/>
              <a:cxnLst/>
              <a:rect l="l" t="t" r="r" b="b"/>
              <a:pathLst>
                <a:path w="3465" h="738" extrusionOk="0">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92"/>
            <p:cNvSpPr/>
            <p:nvPr/>
          </p:nvSpPr>
          <p:spPr>
            <a:xfrm>
              <a:off x="3277896" y="4501897"/>
              <a:ext cx="60687" cy="9585"/>
            </a:xfrm>
            <a:custGeom>
              <a:avLst/>
              <a:gdLst/>
              <a:ahLst/>
              <a:cxnLst/>
              <a:rect l="l" t="t" r="r" b="b"/>
              <a:pathLst>
                <a:path w="2311" h="365" extrusionOk="0">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92"/>
            <p:cNvSpPr/>
            <p:nvPr/>
          </p:nvSpPr>
          <p:spPr>
            <a:xfrm>
              <a:off x="3344150" y="4501897"/>
              <a:ext cx="32878" cy="9585"/>
            </a:xfrm>
            <a:custGeom>
              <a:avLst/>
              <a:gdLst/>
              <a:ahLst/>
              <a:cxnLst/>
              <a:rect l="l" t="t" r="r" b="b"/>
              <a:pathLst>
                <a:path w="1252" h="365" extrusionOk="0">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92"/>
            <p:cNvSpPr/>
            <p:nvPr/>
          </p:nvSpPr>
          <p:spPr>
            <a:xfrm>
              <a:off x="3277896" y="4530810"/>
              <a:ext cx="21376" cy="9559"/>
            </a:xfrm>
            <a:custGeom>
              <a:avLst/>
              <a:gdLst/>
              <a:ahLst/>
              <a:cxnLst/>
              <a:rect l="l" t="t" r="r" b="b"/>
              <a:pathLst>
                <a:path w="814" h="364" extrusionOk="0">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92"/>
            <p:cNvSpPr/>
            <p:nvPr/>
          </p:nvSpPr>
          <p:spPr>
            <a:xfrm>
              <a:off x="3306782" y="4530757"/>
              <a:ext cx="50892" cy="9637"/>
            </a:xfrm>
            <a:custGeom>
              <a:avLst/>
              <a:gdLst/>
              <a:ahLst/>
              <a:cxnLst/>
              <a:rect l="l" t="t" r="r" b="b"/>
              <a:pathLst>
                <a:path w="1938" h="367" extrusionOk="0">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92"/>
            <p:cNvSpPr/>
            <p:nvPr/>
          </p:nvSpPr>
          <p:spPr>
            <a:xfrm>
              <a:off x="3277055" y="4549874"/>
              <a:ext cx="23083" cy="9611"/>
            </a:xfrm>
            <a:custGeom>
              <a:avLst/>
              <a:gdLst/>
              <a:ahLst/>
              <a:cxnLst/>
              <a:rect l="l" t="t" r="r" b="b"/>
              <a:pathLst>
                <a:path w="879" h="366" extrusionOk="0">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92"/>
            <p:cNvSpPr/>
            <p:nvPr/>
          </p:nvSpPr>
          <p:spPr>
            <a:xfrm>
              <a:off x="3305705" y="4549874"/>
              <a:ext cx="51969" cy="9611"/>
            </a:xfrm>
            <a:custGeom>
              <a:avLst/>
              <a:gdLst/>
              <a:ahLst/>
              <a:cxnLst/>
              <a:rect l="l" t="t" r="r" b="b"/>
              <a:pathLst>
                <a:path w="1979" h="366" extrusionOk="0">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92"/>
            <p:cNvSpPr/>
            <p:nvPr/>
          </p:nvSpPr>
          <p:spPr>
            <a:xfrm>
              <a:off x="3255259" y="4324485"/>
              <a:ext cx="47531" cy="86474"/>
            </a:xfrm>
            <a:custGeom>
              <a:avLst/>
              <a:gdLst/>
              <a:ahLst/>
              <a:cxnLst/>
              <a:rect l="l" t="t" r="r" b="b"/>
              <a:pathLst>
                <a:path w="1810" h="3293" extrusionOk="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92"/>
            <p:cNvSpPr/>
            <p:nvPr/>
          </p:nvSpPr>
          <p:spPr>
            <a:xfrm>
              <a:off x="3178370" y="4492365"/>
              <a:ext cx="57562" cy="62341"/>
            </a:xfrm>
            <a:custGeom>
              <a:avLst/>
              <a:gdLst/>
              <a:ahLst/>
              <a:cxnLst/>
              <a:rect l="l" t="t" r="r" b="b"/>
              <a:pathLst>
                <a:path w="2192" h="2374" extrusionOk="0">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92"/>
            <p:cNvSpPr/>
            <p:nvPr/>
          </p:nvSpPr>
          <p:spPr>
            <a:xfrm>
              <a:off x="3196726" y="4492365"/>
              <a:ext cx="20877" cy="14390"/>
            </a:xfrm>
            <a:custGeom>
              <a:avLst/>
              <a:gdLst/>
              <a:ahLst/>
              <a:cxnLst/>
              <a:rect l="l" t="t" r="r" b="b"/>
              <a:pathLst>
                <a:path w="795" h="548" extrusionOk="0">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92"/>
            <p:cNvSpPr/>
            <p:nvPr/>
          </p:nvSpPr>
          <p:spPr>
            <a:xfrm>
              <a:off x="3178370" y="4507438"/>
              <a:ext cx="57562" cy="47268"/>
            </a:xfrm>
            <a:custGeom>
              <a:avLst/>
              <a:gdLst/>
              <a:ahLst/>
              <a:cxnLst/>
              <a:rect l="l" t="t" r="r" b="b"/>
              <a:pathLst>
                <a:path w="2192" h="1800" extrusionOk="0">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92"/>
            <p:cNvSpPr/>
            <p:nvPr/>
          </p:nvSpPr>
          <p:spPr>
            <a:xfrm>
              <a:off x="3178370" y="4515973"/>
              <a:ext cx="14338" cy="38733"/>
            </a:xfrm>
            <a:custGeom>
              <a:avLst/>
              <a:gdLst/>
              <a:ahLst/>
              <a:cxnLst/>
              <a:rect l="l" t="t" r="r" b="b"/>
              <a:pathLst>
                <a:path w="546" h="1475" extrusionOk="0">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92"/>
            <p:cNvSpPr/>
            <p:nvPr/>
          </p:nvSpPr>
          <p:spPr>
            <a:xfrm>
              <a:off x="3221594" y="4515973"/>
              <a:ext cx="14338" cy="38733"/>
            </a:xfrm>
            <a:custGeom>
              <a:avLst/>
              <a:gdLst/>
              <a:ahLst/>
              <a:cxnLst/>
              <a:rect l="l" t="t" r="r" b="b"/>
              <a:pathLst>
                <a:path w="546" h="1475" extrusionOk="0">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92"/>
            <p:cNvSpPr/>
            <p:nvPr/>
          </p:nvSpPr>
          <p:spPr>
            <a:xfrm>
              <a:off x="3187929" y="4453894"/>
              <a:ext cx="38471" cy="43250"/>
            </a:xfrm>
            <a:custGeom>
              <a:avLst/>
              <a:gdLst/>
              <a:ahLst/>
              <a:cxnLst/>
              <a:rect l="l" t="t" r="r" b="b"/>
              <a:pathLst>
                <a:path w="1465" h="1647" extrusionOk="0">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92"/>
            <p:cNvSpPr/>
            <p:nvPr/>
          </p:nvSpPr>
          <p:spPr>
            <a:xfrm>
              <a:off x="3187929" y="4454157"/>
              <a:ext cx="26391" cy="43119"/>
            </a:xfrm>
            <a:custGeom>
              <a:avLst/>
              <a:gdLst/>
              <a:ahLst/>
              <a:cxnLst/>
              <a:rect l="l" t="t" r="r" b="b"/>
              <a:pathLst>
                <a:path w="1005" h="1642" extrusionOk="0">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92"/>
            <p:cNvSpPr/>
            <p:nvPr/>
          </p:nvSpPr>
          <p:spPr>
            <a:xfrm>
              <a:off x="3187929" y="4453894"/>
              <a:ext cx="38471" cy="19406"/>
            </a:xfrm>
            <a:custGeom>
              <a:avLst/>
              <a:gdLst/>
              <a:ahLst/>
              <a:cxnLst/>
              <a:rect l="l" t="t" r="r" b="b"/>
              <a:pathLst>
                <a:path w="1465" h="739" extrusionOk="0">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92"/>
            <p:cNvSpPr/>
            <p:nvPr/>
          </p:nvSpPr>
          <p:spPr>
            <a:xfrm>
              <a:off x="3187929" y="4453894"/>
              <a:ext cx="26391" cy="17620"/>
            </a:xfrm>
            <a:custGeom>
              <a:avLst/>
              <a:gdLst/>
              <a:ahLst/>
              <a:cxnLst/>
              <a:rect l="l" t="t" r="r" b="b"/>
              <a:pathLst>
                <a:path w="1005" h="671" extrusionOk="0">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92"/>
            <p:cNvSpPr/>
            <p:nvPr/>
          </p:nvSpPr>
          <p:spPr>
            <a:xfrm>
              <a:off x="3269335" y="4387036"/>
              <a:ext cx="19380" cy="9349"/>
            </a:xfrm>
            <a:custGeom>
              <a:avLst/>
              <a:gdLst/>
              <a:ahLst/>
              <a:cxnLst/>
              <a:rect l="l" t="t" r="r" b="b"/>
              <a:pathLst>
                <a:path w="738" h="356" extrusionOk="0">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92"/>
            <p:cNvSpPr/>
            <p:nvPr/>
          </p:nvSpPr>
          <p:spPr>
            <a:xfrm>
              <a:off x="3255522" y="4324485"/>
              <a:ext cx="47032" cy="9559"/>
            </a:xfrm>
            <a:custGeom>
              <a:avLst/>
              <a:gdLst/>
              <a:ahLst/>
              <a:cxnLst/>
              <a:rect l="l" t="t" r="r" b="b"/>
              <a:pathLst>
                <a:path w="1791" h="364" extrusionOk="0">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3" name="Google Shape;11893;p92"/>
          <p:cNvGrpSpPr/>
          <p:nvPr/>
        </p:nvGrpSpPr>
        <p:grpSpPr>
          <a:xfrm>
            <a:off x="5302988" y="3389839"/>
            <a:ext cx="394609" cy="286523"/>
            <a:chOff x="5302988" y="3389839"/>
            <a:chExt cx="394609" cy="286523"/>
          </a:xfrm>
        </p:grpSpPr>
        <p:sp>
          <p:nvSpPr>
            <p:cNvPr id="11894" name="Google Shape;11894;p92"/>
            <p:cNvSpPr/>
            <p:nvPr/>
          </p:nvSpPr>
          <p:spPr>
            <a:xfrm>
              <a:off x="5589485" y="3491859"/>
              <a:ext cx="31696" cy="69904"/>
            </a:xfrm>
            <a:custGeom>
              <a:avLst/>
              <a:gdLst/>
              <a:ahLst/>
              <a:cxnLst/>
              <a:rect l="l" t="t" r="r" b="b"/>
              <a:pathLst>
                <a:path w="1207" h="2662" extrusionOk="0">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92"/>
            <p:cNvSpPr/>
            <p:nvPr/>
          </p:nvSpPr>
          <p:spPr>
            <a:xfrm>
              <a:off x="5602063" y="3485583"/>
              <a:ext cx="76417" cy="76180"/>
            </a:xfrm>
            <a:custGeom>
              <a:avLst/>
              <a:gdLst/>
              <a:ahLst/>
              <a:cxnLst/>
              <a:rect l="l" t="t" r="r" b="b"/>
              <a:pathLst>
                <a:path w="2910" h="2901" extrusionOk="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92"/>
            <p:cNvSpPr/>
            <p:nvPr/>
          </p:nvSpPr>
          <p:spPr>
            <a:xfrm>
              <a:off x="5614878" y="3580828"/>
              <a:ext cx="38235" cy="28177"/>
            </a:xfrm>
            <a:custGeom>
              <a:avLst/>
              <a:gdLst/>
              <a:ahLst/>
              <a:cxnLst/>
              <a:rect l="l" t="t" r="r" b="b"/>
              <a:pathLst>
                <a:path w="1456" h="1073" extrusionOk="0">
                  <a:moveTo>
                    <a:pt x="0" y="1"/>
                  </a:moveTo>
                  <a:lnTo>
                    <a:pt x="0" y="1073"/>
                  </a:lnTo>
                  <a:lnTo>
                    <a:pt x="1455" y="1073"/>
                  </a:lnTo>
                  <a:lnTo>
                    <a:pt x="145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92"/>
            <p:cNvSpPr/>
            <p:nvPr/>
          </p:nvSpPr>
          <p:spPr>
            <a:xfrm>
              <a:off x="5614878" y="3580828"/>
              <a:ext cx="38235" cy="15625"/>
            </a:xfrm>
            <a:custGeom>
              <a:avLst/>
              <a:gdLst/>
              <a:ahLst/>
              <a:cxnLst/>
              <a:rect l="l" t="t" r="r" b="b"/>
              <a:pathLst>
                <a:path w="1456" h="595" extrusionOk="0">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92"/>
            <p:cNvSpPr/>
            <p:nvPr/>
          </p:nvSpPr>
          <p:spPr>
            <a:xfrm>
              <a:off x="5570394" y="3596426"/>
              <a:ext cx="126941" cy="79935"/>
            </a:xfrm>
            <a:custGeom>
              <a:avLst/>
              <a:gdLst/>
              <a:ahLst/>
              <a:cxnLst/>
              <a:rect l="l" t="t" r="r" b="b"/>
              <a:pathLst>
                <a:path w="4834" h="3044" extrusionOk="0">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92"/>
            <p:cNvSpPr/>
            <p:nvPr/>
          </p:nvSpPr>
          <p:spPr>
            <a:xfrm>
              <a:off x="5627693" y="3608979"/>
              <a:ext cx="12605" cy="67383"/>
            </a:xfrm>
            <a:custGeom>
              <a:avLst/>
              <a:gdLst/>
              <a:ahLst/>
              <a:cxnLst/>
              <a:rect l="l" t="t" r="r" b="b"/>
              <a:pathLst>
                <a:path w="480" h="2566" extrusionOk="0">
                  <a:moveTo>
                    <a:pt x="115" y="1"/>
                  </a:moveTo>
                  <a:lnTo>
                    <a:pt x="1" y="2565"/>
                  </a:lnTo>
                  <a:lnTo>
                    <a:pt x="479" y="2565"/>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92"/>
            <p:cNvSpPr/>
            <p:nvPr/>
          </p:nvSpPr>
          <p:spPr>
            <a:xfrm>
              <a:off x="5595787" y="3517462"/>
              <a:ext cx="76417" cy="69930"/>
            </a:xfrm>
            <a:custGeom>
              <a:avLst/>
              <a:gdLst/>
              <a:ahLst/>
              <a:cxnLst/>
              <a:rect l="l" t="t" r="r" b="b"/>
              <a:pathLst>
                <a:path w="2910" h="2663" extrusionOk="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92"/>
            <p:cNvSpPr/>
            <p:nvPr/>
          </p:nvSpPr>
          <p:spPr>
            <a:xfrm>
              <a:off x="5595787" y="3517515"/>
              <a:ext cx="76154" cy="68381"/>
            </a:xfrm>
            <a:custGeom>
              <a:avLst/>
              <a:gdLst/>
              <a:ahLst/>
              <a:cxnLst/>
              <a:rect l="l" t="t" r="r" b="b"/>
              <a:pathLst>
                <a:path w="2900" h="2604" extrusionOk="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92"/>
            <p:cNvSpPr/>
            <p:nvPr/>
          </p:nvSpPr>
          <p:spPr>
            <a:xfrm>
              <a:off x="5672177" y="3612497"/>
              <a:ext cx="25420" cy="63864"/>
            </a:xfrm>
            <a:custGeom>
              <a:avLst/>
              <a:gdLst/>
              <a:ahLst/>
              <a:cxnLst/>
              <a:rect l="l" t="t" r="r" b="b"/>
              <a:pathLst>
                <a:path w="968" h="2432" extrusionOk="0">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92"/>
            <p:cNvSpPr/>
            <p:nvPr/>
          </p:nvSpPr>
          <p:spPr>
            <a:xfrm>
              <a:off x="5627955" y="3609241"/>
              <a:ext cx="12579" cy="12579"/>
            </a:xfrm>
            <a:custGeom>
              <a:avLst/>
              <a:gdLst/>
              <a:ahLst/>
              <a:cxnLst/>
              <a:rect l="l" t="t" r="r" b="b"/>
              <a:pathLst>
                <a:path w="479" h="479" extrusionOk="0">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92"/>
            <p:cNvSpPr/>
            <p:nvPr/>
          </p:nvSpPr>
          <p:spPr>
            <a:xfrm>
              <a:off x="5607840" y="3591279"/>
              <a:ext cx="26155" cy="26706"/>
            </a:xfrm>
            <a:custGeom>
              <a:avLst/>
              <a:gdLst/>
              <a:ahLst/>
              <a:cxnLst/>
              <a:rect l="l" t="t" r="r" b="b"/>
              <a:pathLst>
                <a:path w="996" h="1017" extrusionOk="0">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92"/>
            <p:cNvSpPr/>
            <p:nvPr/>
          </p:nvSpPr>
          <p:spPr>
            <a:xfrm>
              <a:off x="5633969" y="3591279"/>
              <a:ext cx="26181" cy="26706"/>
            </a:xfrm>
            <a:custGeom>
              <a:avLst/>
              <a:gdLst/>
              <a:ahLst/>
              <a:cxnLst/>
              <a:rect l="l" t="t" r="r" b="b"/>
              <a:pathLst>
                <a:path w="997" h="1017" extrusionOk="0">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92"/>
            <p:cNvSpPr/>
            <p:nvPr/>
          </p:nvSpPr>
          <p:spPr>
            <a:xfrm>
              <a:off x="5303750" y="3488104"/>
              <a:ext cx="114625" cy="114362"/>
            </a:xfrm>
            <a:custGeom>
              <a:avLst/>
              <a:gdLst/>
              <a:ahLst/>
              <a:cxnLst/>
              <a:rect l="l" t="t" r="r" b="b"/>
              <a:pathLst>
                <a:path w="4365" h="4355" extrusionOk="0">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92"/>
            <p:cNvSpPr/>
            <p:nvPr/>
          </p:nvSpPr>
          <p:spPr>
            <a:xfrm>
              <a:off x="5334920" y="3488104"/>
              <a:ext cx="83192" cy="114362"/>
            </a:xfrm>
            <a:custGeom>
              <a:avLst/>
              <a:gdLst/>
              <a:ahLst/>
              <a:cxnLst/>
              <a:rect l="l" t="t" r="r" b="b"/>
              <a:pathLst>
                <a:path w="3168" h="4355" extrusionOk="0">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92"/>
            <p:cNvSpPr/>
            <p:nvPr/>
          </p:nvSpPr>
          <p:spPr>
            <a:xfrm>
              <a:off x="5302988" y="3574552"/>
              <a:ext cx="114625" cy="101810"/>
            </a:xfrm>
            <a:custGeom>
              <a:avLst/>
              <a:gdLst/>
              <a:ahLst/>
              <a:cxnLst/>
              <a:rect l="l" t="t" r="r" b="b"/>
              <a:pathLst>
                <a:path w="4365" h="3877" extrusionOk="0">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92"/>
            <p:cNvSpPr/>
            <p:nvPr/>
          </p:nvSpPr>
          <p:spPr>
            <a:xfrm>
              <a:off x="5340934" y="3574552"/>
              <a:ext cx="38996" cy="25420"/>
            </a:xfrm>
            <a:custGeom>
              <a:avLst/>
              <a:gdLst/>
              <a:ahLst/>
              <a:cxnLst/>
              <a:rect l="l" t="t" r="r" b="b"/>
              <a:pathLst>
                <a:path w="1485" h="968" extrusionOk="0">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92"/>
            <p:cNvSpPr/>
            <p:nvPr/>
          </p:nvSpPr>
          <p:spPr>
            <a:xfrm>
              <a:off x="5302988" y="3607981"/>
              <a:ext cx="114389" cy="68381"/>
            </a:xfrm>
            <a:custGeom>
              <a:avLst/>
              <a:gdLst/>
              <a:ahLst/>
              <a:cxnLst/>
              <a:rect l="l" t="t" r="r" b="b"/>
              <a:pathLst>
                <a:path w="4356" h="2604" extrusionOk="0">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92"/>
            <p:cNvSpPr/>
            <p:nvPr/>
          </p:nvSpPr>
          <p:spPr>
            <a:xfrm>
              <a:off x="5322105" y="3524605"/>
              <a:ext cx="76417" cy="62788"/>
            </a:xfrm>
            <a:custGeom>
              <a:avLst/>
              <a:gdLst/>
              <a:ahLst/>
              <a:cxnLst/>
              <a:rect l="l" t="t" r="r" b="b"/>
              <a:pathLst>
                <a:path w="2910" h="2391" extrusionOk="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92"/>
            <p:cNvSpPr/>
            <p:nvPr/>
          </p:nvSpPr>
          <p:spPr>
            <a:xfrm>
              <a:off x="5322105" y="3524841"/>
              <a:ext cx="76417" cy="62052"/>
            </a:xfrm>
            <a:custGeom>
              <a:avLst/>
              <a:gdLst/>
              <a:ahLst/>
              <a:cxnLst/>
              <a:rect l="l" t="t" r="r" b="b"/>
              <a:pathLst>
                <a:path w="2910" h="2363" extrusionOk="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92"/>
            <p:cNvSpPr/>
            <p:nvPr/>
          </p:nvSpPr>
          <p:spPr>
            <a:xfrm>
              <a:off x="5302988" y="3621032"/>
              <a:ext cx="25420" cy="55330"/>
            </a:xfrm>
            <a:custGeom>
              <a:avLst/>
              <a:gdLst/>
              <a:ahLst/>
              <a:cxnLst/>
              <a:rect l="l" t="t" r="r" b="b"/>
              <a:pathLst>
                <a:path w="968" h="2107" extrusionOk="0">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92"/>
            <p:cNvSpPr/>
            <p:nvPr/>
          </p:nvSpPr>
          <p:spPr>
            <a:xfrm>
              <a:off x="5392219" y="3587367"/>
              <a:ext cx="216146" cy="88995"/>
            </a:xfrm>
            <a:custGeom>
              <a:avLst/>
              <a:gdLst/>
              <a:ahLst/>
              <a:cxnLst/>
              <a:rect l="l" t="t" r="r" b="b"/>
              <a:pathLst>
                <a:path w="8231" h="3389" extrusionOk="0">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92"/>
            <p:cNvSpPr/>
            <p:nvPr/>
          </p:nvSpPr>
          <p:spPr>
            <a:xfrm>
              <a:off x="5487701" y="3612760"/>
              <a:ext cx="25420" cy="63602"/>
            </a:xfrm>
            <a:custGeom>
              <a:avLst/>
              <a:gdLst/>
              <a:ahLst/>
              <a:cxnLst/>
              <a:rect l="l" t="t" r="r" b="b"/>
              <a:pathLst>
                <a:path w="968" h="2422" extrusionOk="0">
                  <a:moveTo>
                    <a:pt x="231" y="0"/>
                  </a:moveTo>
                  <a:lnTo>
                    <a:pt x="1" y="2421"/>
                  </a:lnTo>
                  <a:lnTo>
                    <a:pt x="967" y="2421"/>
                  </a:lnTo>
                  <a:lnTo>
                    <a:pt x="73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92"/>
            <p:cNvSpPr/>
            <p:nvPr/>
          </p:nvSpPr>
          <p:spPr>
            <a:xfrm>
              <a:off x="5489224" y="3599945"/>
              <a:ext cx="22400" cy="21638"/>
            </a:xfrm>
            <a:custGeom>
              <a:avLst/>
              <a:gdLst/>
              <a:ahLst/>
              <a:cxnLst/>
              <a:rect l="l" t="t" r="r" b="b"/>
              <a:pathLst>
                <a:path w="853" h="824" extrusionOk="0">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92"/>
            <p:cNvSpPr/>
            <p:nvPr/>
          </p:nvSpPr>
          <p:spPr>
            <a:xfrm>
              <a:off x="5570394" y="3613259"/>
              <a:ext cx="38235" cy="63103"/>
            </a:xfrm>
            <a:custGeom>
              <a:avLst/>
              <a:gdLst/>
              <a:ahLst/>
              <a:cxnLst/>
              <a:rect l="l" t="t" r="r" b="b"/>
              <a:pathLst>
                <a:path w="1456" h="2403" extrusionOk="0">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92"/>
            <p:cNvSpPr/>
            <p:nvPr/>
          </p:nvSpPr>
          <p:spPr>
            <a:xfrm>
              <a:off x="5430165" y="3389839"/>
              <a:ext cx="140255" cy="101810"/>
            </a:xfrm>
            <a:custGeom>
              <a:avLst/>
              <a:gdLst/>
              <a:ahLst/>
              <a:cxnLst/>
              <a:rect l="l" t="t" r="r" b="b"/>
              <a:pathLst>
                <a:path w="5341" h="3877" extrusionOk="0">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92"/>
            <p:cNvSpPr/>
            <p:nvPr/>
          </p:nvSpPr>
          <p:spPr>
            <a:xfrm>
              <a:off x="5462071" y="3390338"/>
              <a:ext cx="108086" cy="101547"/>
            </a:xfrm>
            <a:custGeom>
              <a:avLst/>
              <a:gdLst/>
              <a:ahLst/>
              <a:cxnLst/>
              <a:rect l="l" t="t" r="r" b="b"/>
              <a:pathLst>
                <a:path w="4116" h="3867" extrusionOk="0">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92"/>
            <p:cNvSpPr/>
            <p:nvPr/>
          </p:nvSpPr>
          <p:spPr>
            <a:xfrm>
              <a:off x="5462071" y="3542646"/>
              <a:ext cx="76443" cy="57326"/>
            </a:xfrm>
            <a:custGeom>
              <a:avLst/>
              <a:gdLst/>
              <a:ahLst/>
              <a:cxnLst/>
              <a:rect l="l" t="t" r="r" b="b"/>
              <a:pathLst>
                <a:path w="2911" h="2183" extrusionOk="0">
                  <a:moveTo>
                    <a:pt x="1" y="0"/>
                  </a:moveTo>
                  <a:lnTo>
                    <a:pt x="1" y="2182"/>
                  </a:lnTo>
                  <a:lnTo>
                    <a:pt x="2910" y="2182"/>
                  </a:ln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92"/>
            <p:cNvSpPr/>
            <p:nvPr/>
          </p:nvSpPr>
          <p:spPr>
            <a:xfrm>
              <a:off x="5462071" y="3542646"/>
              <a:ext cx="76443" cy="31985"/>
            </a:xfrm>
            <a:custGeom>
              <a:avLst/>
              <a:gdLst/>
              <a:ahLst/>
              <a:cxnLst/>
              <a:rect l="l" t="t" r="r" b="b"/>
              <a:pathLst>
                <a:path w="2911" h="1218" extrusionOk="0">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92"/>
            <p:cNvSpPr/>
            <p:nvPr/>
          </p:nvSpPr>
          <p:spPr>
            <a:xfrm>
              <a:off x="5449519" y="3576600"/>
              <a:ext cx="50787" cy="45535"/>
            </a:xfrm>
            <a:custGeom>
              <a:avLst/>
              <a:gdLst/>
              <a:ahLst/>
              <a:cxnLst/>
              <a:rect l="l" t="t" r="r" b="b"/>
              <a:pathLst>
                <a:path w="1934" h="1734" extrusionOk="0">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92"/>
            <p:cNvSpPr/>
            <p:nvPr/>
          </p:nvSpPr>
          <p:spPr>
            <a:xfrm>
              <a:off x="5500279" y="3576600"/>
              <a:ext cx="50787" cy="45535"/>
            </a:xfrm>
            <a:custGeom>
              <a:avLst/>
              <a:gdLst/>
              <a:ahLst/>
              <a:cxnLst/>
              <a:rect l="l" t="t" r="r" b="b"/>
              <a:pathLst>
                <a:path w="1934" h="1734" extrusionOk="0">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92"/>
            <p:cNvSpPr/>
            <p:nvPr/>
          </p:nvSpPr>
          <p:spPr>
            <a:xfrm>
              <a:off x="5436704" y="3441545"/>
              <a:ext cx="127177" cy="120218"/>
            </a:xfrm>
            <a:custGeom>
              <a:avLst/>
              <a:gdLst/>
              <a:ahLst/>
              <a:cxnLst/>
              <a:rect l="l" t="t" r="r" b="b"/>
              <a:pathLst>
                <a:path w="4843" h="4578" extrusionOk="0">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92"/>
            <p:cNvSpPr/>
            <p:nvPr/>
          </p:nvSpPr>
          <p:spPr>
            <a:xfrm>
              <a:off x="5436704" y="3441676"/>
              <a:ext cx="114625" cy="119588"/>
            </a:xfrm>
            <a:custGeom>
              <a:avLst/>
              <a:gdLst/>
              <a:ahLst/>
              <a:cxnLst/>
              <a:rect l="l" t="t" r="r" b="b"/>
              <a:pathLst>
                <a:path w="4365" h="4554" extrusionOk="0">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92"/>
            <p:cNvSpPr/>
            <p:nvPr/>
          </p:nvSpPr>
          <p:spPr>
            <a:xfrm>
              <a:off x="5392219" y="3613259"/>
              <a:ext cx="37972" cy="63103"/>
            </a:xfrm>
            <a:custGeom>
              <a:avLst/>
              <a:gdLst/>
              <a:ahLst/>
              <a:cxnLst/>
              <a:rect l="l" t="t" r="r" b="b"/>
              <a:pathLst>
                <a:path w="1446" h="2403" extrusionOk="0">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27" name="Google Shape;11927;p92"/>
          <p:cNvSpPr/>
          <p:nvPr/>
        </p:nvSpPr>
        <p:spPr>
          <a:xfrm>
            <a:off x="5741031" y="3617513"/>
            <a:ext cx="25157" cy="62866"/>
          </a:xfrm>
          <a:custGeom>
            <a:avLst/>
            <a:gdLst/>
            <a:ahLst/>
            <a:cxnLst/>
            <a:rect l="l" t="t" r="r" b="b"/>
            <a:pathLst>
              <a:path w="958" h="2394" extrusionOk="0">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28" name="Google Shape;11928;p92"/>
          <p:cNvGrpSpPr/>
          <p:nvPr/>
        </p:nvGrpSpPr>
        <p:grpSpPr>
          <a:xfrm>
            <a:off x="3060752" y="2903609"/>
            <a:ext cx="390565" cy="359578"/>
            <a:chOff x="3060752" y="2903609"/>
            <a:chExt cx="390565" cy="359578"/>
          </a:xfrm>
        </p:grpSpPr>
        <p:sp>
          <p:nvSpPr>
            <p:cNvPr id="11929" name="Google Shape;11929;p92"/>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92"/>
            <p:cNvSpPr/>
            <p:nvPr/>
          </p:nvSpPr>
          <p:spPr>
            <a:xfrm>
              <a:off x="3097936" y="3011852"/>
              <a:ext cx="102572" cy="104068"/>
            </a:xfrm>
            <a:custGeom>
              <a:avLst/>
              <a:gdLst/>
              <a:ahLst/>
              <a:cxnLst/>
              <a:rect l="l" t="t" r="r" b="b"/>
              <a:pathLst>
                <a:path w="3906" h="3963" extrusionOk="0">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92"/>
            <p:cNvSpPr/>
            <p:nvPr/>
          </p:nvSpPr>
          <p:spPr>
            <a:xfrm>
              <a:off x="3097936" y="3011852"/>
              <a:ext cx="27678" cy="104068"/>
            </a:xfrm>
            <a:custGeom>
              <a:avLst/>
              <a:gdLst/>
              <a:ahLst/>
              <a:cxnLst/>
              <a:rect l="l" t="t" r="r" b="b"/>
              <a:pathLst>
                <a:path w="1054" h="3963" extrusionOk="0">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92"/>
            <p:cNvSpPr/>
            <p:nvPr/>
          </p:nvSpPr>
          <p:spPr>
            <a:xfrm>
              <a:off x="3092421" y="3102318"/>
              <a:ext cx="113863" cy="38235"/>
            </a:xfrm>
            <a:custGeom>
              <a:avLst/>
              <a:gdLst/>
              <a:ahLst/>
              <a:cxnLst/>
              <a:rect l="l" t="t" r="r" b="b"/>
              <a:pathLst>
                <a:path w="4336" h="1456" extrusionOk="0">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92"/>
            <p:cNvSpPr/>
            <p:nvPr/>
          </p:nvSpPr>
          <p:spPr>
            <a:xfrm>
              <a:off x="3060752" y="3184170"/>
              <a:ext cx="147791" cy="26759"/>
            </a:xfrm>
            <a:custGeom>
              <a:avLst/>
              <a:gdLst/>
              <a:ahLst/>
              <a:cxnLst/>
              <a:rect l="l" t="t" r="r" b="b"/>
              <a:pathLst>
                <a:path w="5628" h="1019" extrusionOk="0">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92"/>
            <p:cNvSpPr/>
            <p:nvPr/>
          </p:nvSpPr>
          <p:spPr>
            <a:xfrm>
              <a:off x="3070048" y="3126950"/>
              <a:ext cx="152072" cy="58586"/>
            </a:xfrm>
            <a:custGeom>
              <a:avLst/>
              <a:gdLst/>
              <a:ahLst/>
              <a:cxnLst/>
              <a:rect l="l" t="t" r="r" b="b"/>
              <a:pathLst>
                <a:path w="5791" h="2231" extrusionOk="0">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92"/>
            <p:cNvSpPr/>
            <p:nvPr/>
          </p:nvSpPr>
          <p:spPr>
            <a:xfrm>
              <a:off x="3093183" y="2903609"/>
              <a:ext cx="112104" cy="120586"/>
            </a:xfrm>
            <a:custGeom>
              <a:avLst/>
              <a:gdLst/>
              <a:ahLst/>
              <a:cxnLst/>
              <a:rect l="l" t="t" r="r" b="b"/>
              <a:pathLst>
                <a:path w="4269" h="4592" extrusionOk="0">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92"/>
            <p:cNvSpPr/>
            <p:nvPr/>
          </p:nvSpPr>
          <p:spPr>
            <a:xfrm>
              <a:off x="3093183" y="2924407"/>
              <a:ext cx="49763" cy="99788"/>
            </a:xfrm>
            <a:custGeom>
              <a:avLst/>
              <a:gdLst/>
              <a:ahLst/>
              <a:cxnLst/>
              <a:rect l="l" t="t" r="r" b="b"/>
              <a:pathLst>
                <a:path w="1895" h="3800" extrusionOk="0">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92"/>
            <p:cNvSpPr/>
            <p:nvPr/>
          </p:nvSpPr>
          <p:spPr>
            <a:xfrm>
              <a:off x="3097201" y="2987719"/>
              <a:ext cx="71401" cy="16255"/>
            </a:xfrm>
            <a:custGeom>
              <a:avLst/>
              <a:gdLst/>
              <a:ahLst/>
              <a:cxnLst/>
              <a:rect l="l" t="t" r="r" b="b"/>
              <a:pathLst>
                <a:path w="2719" h="619" extrusionOk="0">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92"/>
            <p:cNvSpPr/>
            <p:nvPr/>
          </p:nvSpPr>
          <p:spPr>
            <a:xfrm>
              <a:off x="3311823" y="3011852"/>
              <a:ext cx="102309" cy="104068"/>
            </a:xfrm>
            <a:custGeom>
              <a:avLst/>
              <a:gdLst/>
              <a:ahLst/>
              <a:cxnLst/>
              <a:rect l="l" t="t" r="r" b="b"/>
              <a:pathLst>
                <a:path w="3896" h="3963" extrusionOk="0">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92"/>
            <p:cNvSpPr/>
            <p:nvPr/>
          </p:nvSpPr>
          <p:spPr>
            <a:xfrm>
              <a:off x="3311823" y="3011852"/>
              <a:ext cx="27415" cy="104068"/>
            </a:xfrm>
            <a:custGeom>
              <a:avLst/>
              <a:gdLst/>
              <a:ahLst/>
              <a:cxnLst/>
              <a:rect l="l" t="t" r="r" b="b"/>
              <a:pathLst>
                <a:path w="1044" h="3963" extrusionOk="0">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92"/>
            <p:cNvSpPr/>
            <p:nvPr/>
          </p:nvSpPr>
          <p:spPr>
            <a:xfrm>
              <a:off x="3306046" y="3102318"/>
              <a:ext cx="113863" cy="38235"/>
            </a:xfrm>
            <a:custGeom>
              <a:avLst/>
              <a:gdLst/>
              <a:ahLst/>
              <a:cxnLst/>
              <a:rect l="l" t="t" r="r" b="b"/>
              <a:pathLst>
                <a:path w="4336" h="1456" extrusionOk="0">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92"/>
            <p:cNvSpPr/>
            <p:nvPr/>
          </p:nvSpPr>
          <p:spPr>
            <a:xfrm>
              <a:off x="3303263" y="3184512"/>
              <a:ext cx="148054" cy="26418"/>
            </a:xfrm>
            <a:custGeom>
              <a:avLst/>
              <a:gdLst/>
              <a:ahLst/>
              <a:cxnLst/>
              <a:rect l="l" t="t" r="r" b="b"/>
              <a:pathLst>
                <a:path w="5638" h="1006" extrusionOk="0">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92"/>
            <p:cNvSpPr/>
            <p:nvPr/>
          </p:nvSpPr>
          <p:spPr>
            <a:xfrm>
              <a:off x="3289949" y="3126950"/>
              <a:ext cx="152072" cy="58586"/>
            </a:xfrm>
            <a:custGeom>
              <a:avLst/>
              <a:gdLst/>
              <a:ahLst/>
              <a:cxnLst/>
              <a:rect l="l" t="t" r="r" b="b"/>
              <a:pathLst>
                <a:path w="5791" h="2231" extrusionOk="0">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92"/>
            <p:cNvSpPr/>
            <p:nvPr/>
          </p:nvSpPr>
          <p:spPr>
            <a:xfrm>
              <a:off x="3289949" y="3126950"/>
              <a:ext cx="19642" cy="58586"/>
            </a:xfrm>
            <a:custGeom>
              <a:avLst/>
              <a:gdLst/>
              <a:ahLst/>
              <a:cxnLst/>
              <a:rect l="l" t="t" r="r" b="b"/>
              <a:pathLst>
                <a:path w="748" h="2231" extrusionOk="0">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92"/>
            <p:cNvSpPr/>
            <p:nvPr/>
          </p:nvSpPr>
          <p:spPr>
            <a:xfrm>
              <a:off x="3204761" y="3064136"/>
              <a:ext cx="27678" cy="104068"/>
            </a:xfrm>
            <a:custGeom>
              <a:avLst/>
              <a:gdLst/>
              <a:ahLst/>
              <a:cxnLst/>
              <a:rect l="l" t="t" r="r" b="b"/>
              <a:pathLst>
                <a:path w="1054" h="3963" extrusionOk="0">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92"/>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92"/>
            <p:cNvSpPr/>
            <p:nvPr/>
          </p:nvSpPr>
          <p:spPr>
            <a:xfrm>
              <a:off x="3307044" y="2903609"/>
              <a:ext cx="111868" cy="120586"/>
            </a:xfrm>
            <a:custGeom>
              <a:avLst/>
              <a:gdLst/>
              <a:ahLst/>
              <a:cxnLst/>
              <a:rect l="l" t="t" r="r" b="b"/>
              <a:pathLst>
                <a:path w="4260" h="4592" extrusionOk="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92"/>
            <p:cNvSpPr/>
            <p:nvPr/>
          </p:nvSpPr>
          <p:spPr>
            <a:xfrm>
              <a:off x="3306782" y="2924407"/>
              <a:ext cx="50052" cy="99788"/>
            </a:xfrm>
            <a:custGeom>
              <a:avLst/>
              <a:gdLst/>
              <a:ahLst/>
              <a:cxnLst/>
              <a:rect l="l" t="t" r="r" b="b"/>
              <a:pathLst>
                <a:path w="1906" h="3800" extrusionOk="0">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92"/>
            <p:cNvSpPr/>
            <p:nvPr/>
          </p:nvSpPr>
          <p:spPr>
            <a:xfrm>
              <a:off x="3289713" y="3126714"/>
              <a:ext cx="38970" cy="58586"/>
            </a:xfrm>
            <a:custGeom>
              <a:avLst/>
              <a:gdLst/>
              <a:ahLst/>
              <a:cxnLst/>
              <a:rect l="l" t="t" r="r" b="b"/>
              <a:pathLst>
                <a:path w="1484" h="2231" extrusionOk="0">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92"/>
            <p:cNvSpPr/>
            <p:nvPr/>
          </p:nvSpPr>
          <p:spPr>
            <a:xfrm>
              <a:off x="3310799" y="2987719"/>
              <a:ext cx="70666" cy="16255"/>
            </a:xfrm>
            <a:custGeom>
              <a:avLst/>
              <a:gdLst/>
              <a:ahLst/>
              <a:cxnLst/>
              <a:rect l="l" t="t" r="r" b="b"/>
              <a:pathLst>
                <a:path w="2691" h="619" extrusionOk="0">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92"/>
            <p:cNvSpPr/>
            <p:nvPr/>
          </p:nvSpPr>
          <p:spPr>
            <a:xfrm>
              <a:off x="3204761" y="3064136"/>
              <a:ext cx="102545" cy="104068"/>
            </a:xfrm>
            <a:custGeom>
              <a:avLst/>
              <a:gdLst/>
              <a:ahLst/>
              <a:cxnLst/>
              <a:rect l="l" t="t" r="r" b="b"/>
              <a:pathLst>
                <a:path w="3905" h="3963" extrusionOk="0">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92"/>
            <p:cNvSpPr/>
            <p:nvPr/>
          </p:nvSpPr>
          <p:spPr>
            <a:xfrm>
              <a:off x="3204761" y="3064136"/>
              <a:ext cx="28413" cy="104068"/>
            </a:xfrm>
            <a:custGeom>
              <a:avLst/>
              <a:gdLst/>
              <a:ahLst/>
              <a:cxnLst/>
              <a:rect l="l" t="t" r="r" b="b"/>
              <a:pathLst>
                <a:path w="1082" h="3963" extrusionOk="0">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92"/>
            <p:cNvSpPr/>
            <p:nvPr/>
          </p:nvSpPr>
          <p:spPr>
            <a:xfrm>
              <a:off x="3199221" y="3154339"/>
              <a:ext cx="113890" cy="38497"/>
            </a:xfrm>
            <a:custGeom>
              <a:avLst/>
              <a:gdLst/>
              <a:ahLst/>
              <a:cxnLst/>
              <a:rect l="l" t="t" r="r" b="b"/>
              <a:pathLst>
                <a:path w="4337" h="1466" extrusionOk="0">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92"/>
            <p:cNvSpPr/>
            <p:nvPr/>
          </p:nvSpPr>
          <p:spPr>
            <a:xfrm>
              <a:off x="3167551" y="3235272"/>
              <a:ext cx="176704" cy="27914"/>
            </a:xfrm>
            <a:custGeom>
              <a:avLst/>
              <a:gdLst/>
              <a:ahLst/>
              <a:cxnLst/>
              <a:rect l="l" t="t" r="r" b="b"/>
              <a:pathLst>
                <a:path w="6729" h="1063" extrusionOk="0">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92"/>
            <p:cNvSpPr/>
            <p:nvPr/>
          </p:nvSpPr>
          <p:spPr>
            <a:xfrm>
              <a:off x="3179631" y="3181229"/>
              <a:ext cx="152807" cy="54568"/>
            </a:xfrm>
            <a:custGeom>
              <a:avLst/>
              <a:gdLst/>
              <a:ahLst/>
              <a:cxnLst/>
              <a:rect l="l" t="t" r="r" b="b"/>
              <a:pathLst>
                <a:path w="5819" h="2078" extrusionOk="0">
                  <a:moveTo>
                    <a:pt x="565" y="1"/>
                  </a:moveTo>
                  <a:lnTo>
                    <a:pt x="0" y="2078"/>
                  </a:lnTo>
                  <a:lnTo>
                    <a:pt x="5819" y="2078"/>
                  </a:lnTo>
                  <a:lnTo>
                    <a:pt x="525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92"/>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92"/>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92"/>
            <p:cNvSpPr/>
            <p:nvPr/>
          </p:nvSpPr>
          <p:spPr>
            <a:xfrm>
              <a:off x="3200245" y="2956260"/>
              <a:ext cx="111841" cy="120218"/>
            </a:xfrm>
            <a:custGeom>
              <a:avLst/>
              <a:gdLst/>
              <a:ahLst/>
              <a:cxnLst/>
              <a:rect l="l" t="t" r="r" b="b"/>
              <a:pathLst>
                <a:path w="4259" h="4578" extrusionOk="0">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92"/>
            <p:cNvSpPr/>
            <p:nvPr/>
          </p:nvSpPr>
          <p:spPr>
            <a:xfrm>
              <a:off x="3199982" y="2976664"/>
              <a:ext cx="49789" cy="99814"/>
            </a:xfrm>
            <a:custGeom>
              <a:avLst/>
              <a:gdLst/>
              <a:ahLst/>
              <a:cxnLst/>
              <a:rect l="l" t="t" r="r" b="b"/>
              <a:pathLst>
                <a:path w="1896" h="3801" extrusionOk="0">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92"/>
            <p:cNvSpPr/>
            <p:nvPr/>
          </p:nvSpPr>
          <p:spPr>
            <a:xfrm>
              <a:off x="3204000" y="3040003"/>
              <a:ext cx="71401" cy="16255"/>
            </a:xfrm>
            <a:custGeom>
              <a:avLst/>
              <a:gdLst/>
              <a:ahLst/>
              <a:cxnLst/>
              <a:rect l="l" t="t" r="r" b="b"/>
              <a:pathLst>
                <a:path w="2719" h="619" extrusionOk="0">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92"/>
            <p:cNvSpPr/>
            <p:nvPr/>
          </p:nvSpPr>
          <p:spPr>
            <a:xfrm>
              <a:off x="3389133" y="2987719"/>
              <a:ext cx="28256" cy="8088"/>
            </a:xfrm>
            <a:custGeom>
              <a:avLst/>
              <a:gdLst/>
              <a:ahLst/>
              <a:cxnLst/>
              <a:rect l="l" t="t" r="r" b="b"/>
              <a:pathLst>
                <a:path w="1076" h="308" extrusionOk="0">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92"/>
            <p:cNvSpPr/>
            <p:nvPr/>
          </p:nvSpPr>
          <p:spPr>
            <a:xfrm>
              <a:off x="3282307" y="3040213"/>
              <a:ext cx="28282" cy="8141"/>
            </a:xfrm>
            <a:custGeom>
              <a:avLst/>
              <a:gdLst/>
              <a:ahLst/>
              <a:cxnLst/>
              <a:rect l="l" t="t" r="r" b="b"/>
              <a:pathLst>
                <a:path w="1077" h="310" extrusionOk="0">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92"/>
            <p:cNvSpPr/>
            <p:nvPr/>
          </p:nvSpPr>
          <p:spPr>
            <a:xfrm>
              <a:off x="3175508" y="2987719"/>
              <a:ext cx="28256" cy="8088"/>
            </a:xfrm>
            <a:custGeom>
              <a:avLst/>
              <a:gdLst/>
              <a:ahLst/>
              <a:cxnLst/>
              <a:rect l="l" t="t" r="r" b="b"/>
              <a:pathLst>
                <a:path w="1076" h="308" extrusionOk="0">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3" name="Google Shape;11963;p92"/>
          <p:cNvGrpSpPr/>
          <p:nvPr/>
        </p:nvGrpSpPr>
        <p:grpSpPr>
          <a:xfrm>
            <a:off x="5741031" y="3386057"/>
            <a:ext cx="394609" cy="294585"/>
            <a:chOff x="5741031" y="3386057"/>
            <a:chExt cx="394609" cy="294585"/>
          </a:xfrm>
        </p:grpSpPr>
        <p:sp>
          <p:nvSpPr>
            <p:cNvPr id="11964" name="Google Shape;11964;p92"/>
            <p:cNvSpPr/>
            <p:nvPr/>
          </p:nvSpPr>
          <p:spPr>
            <a:xfrm>
              <a:off x="6054182" y="3473766"/>
              <a:ext cx="50025" cy="43749"/>
            </a:xfrm>
            <a:custGeom>
              <a:avLst/>
              <a:gdLst/>
              <a:ahLst/>
              <a:cxnLst/>
              <a:rect l="l" t="t" r="r" b="b"/>
              <a:pathLst>
                <a:path w="1905" h="1666" extrusionOk="0">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92"/>
            <p:cNvSpPr/>
            <p:nvPr/>
          </p:nvSpPr>
          <p:spPr>
            <a:xfrm>
              <a:off x="6054182" y="3473766"/>
              <a:ext cx="34453" cy="44012"/>
            </a:xfrm>
            <a:custGeom>
              <a:avLst/>
              <a:gdLst/>
              <a:ahLst/>
              <a:cxnLst/>
              <a:rect l="l" t="t" r="r" b="b"/>
              <a:pathLst>
                <a:path w="1312" h="1676" extrusionOk="0">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92"/>
            <p:cNvSpPr/>
            <p:nvPr/>
          </p:nvSpPr>
          <p:spPr>
            <a:xfrm>
              <a:off x="6022775" y="3580329"/>
              <a:ext cx="112603" cy="100313"/>
            </a:xfrm>
            <a:custGeom>
              <a:avLst/>
              <a:gdLst/>
              <a:ahLst/>
              <a:cxnLst/>
              <a:rect l="l" t="t" r="r" b="b"/>
              <a:pathLst>
                <a:path w="4288" h="3820" extrusionOk="0">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92"/>
            <p:cNvSpPr/>
            <p:nvPr/>
          </p:nvSpPr>
          <p:spPr>
            <a:xfrm>
              <a:off x="6059959" y="3580066"/>
              <a:ext cx="38471" cy="25183"/>
            </a:xfrm>
            <a:custGeom>
              <a:avLst/>
              <a:gdLst/>
              <a:ahLst/>
              <a:cxnLst/>
              <a:rect l="l" t="t" r="r" b="b"/>
              <a:pathLst>
                <a:path w="1465" h="959" extrusionOk="0">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92"/>
            <p:cNvSpPr/>
            <p:nvPr/>
          </p:nvSpPr>
          <p:spPr>
            <a:xfrm>
              <a:off x="6022775" y="3613259"/>
              <a:ext cx="112603" cy="67383"/>
            </a:xfrm>
            <a:custGeom>
              <a:avLst/>
              <a:gdLst/>
              <a:ahLst/>
              <a:cxnLst/>
              <a:rect l="l" t="t" r="r" b="b"/>
              <a:pathLst>
                <a:path w="4288" h="2566" extrusionOk="0">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92"/>
            <p:cNvSpPr/>
            <p:nvPr/>
          </p:nvSpPr>
          <p:spPr>
            <a:xfrm>
              <a:off x="6035327" y="3492358"/>
              <a:ext cx="87735" cy="87735"/>
            </a:xfrm>
            <a:custGeom>
              <a:avLst/>
              <a:gdLst/>
              <a:ahLst/>
              <a:cxnLst/>
              <a:rect l="l" t="t" r="r" b="b"/>
              <a:pathLst>
                <a:path w="3341" h="3341" extrusionOk="0">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92"/>
            <p:cNvSpPr/>
            <p:nvPr/>
          </p:nvSpPr>
          <p:spPr>
            <a:xfrm>
              <a:off x="6051424" y="3492358"/>
              <a:ext cx="73397" cy="78964"/>
            </a:xfrm>
            <a:custGeom>
              <a:avLst/>
              <a:gdLst/>
              <a:ahLst/>
              <a:cxnLst/>
              <a:rect l="l" t="t" r="r" b="b"/>
              <a:pathLst>
                <a:path w="2795" h="3007" extrusionOk="0">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92"/>
            <p:cNvSpPr/>
            <p:nvPr/>
          </p:nvSpPr>
          <p:spPr>
            <a:xfrm>
              <a:off x="6041603" y="3531118"/>
              <a:ext cx="75182" cy="61553"/>
            </a:xfrm>
            <a:custGeom>
              <a:avLst/>
              <a:gdLst/>
              <a:ahLst/>
              <a:cxnLst/>
              <a:rect l="l" t="t" r="r" b="b"/>
              <a:pathLst>
                <a:path w="2863" h="2344" extrusionOk="0">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92"/>
            <p:cNvSpPr/>
            <p:nvPr/>
          </p:nvSpPr>
          <p:spPr>
            <a:xfrm>
              <a:off x="6041603" y="3531118"/>
              <a:ext cx="74920" cy="61054"/>
            </a:xfrm>
            <a:custGeom>
              <a:avLst/>
              <a:gdLst/>
              <a:ahLst/>
              <a:cxnLst/>
              <a:rect l="l" t="t" r="r" b="b"/>
              <a:pathLst>
                <a:path w="2853" h="2325" extrusionOk="0">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92"/>
            <p:cNvSpPr/>
            <p:nvPr/>
          </p:nvSpPr>
          <p:spPr>
            <a:xfrm>
              <a:off x="6110483" y="3625811"/>
              <a:ext cx="25157" cy="54568"/>
            </a:xfrm>
            <a:custGeom>
              <a:avLst/>
              <a:gdLst/>
              <a:ahLst/>
              <a:cxnLst/>
              <a:rect l="l" t="t" r="r" b="b"/>
              <a:pathLst>
                <a:path w="958" h="2078" extrusionOk="0">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92"/>
            <p:cNvSpPr/>
            <p:nvPr/>
          </p:nvSpPr>
          <p:spPr>
            <a:xfrm>
              <a:off x="5759886" y="3498660"/>
              <a:ext cx="31197" cy="68880"/>
            </a:xfrm>
            <a:custGeom>
              <a:avLst/>
              <a:gdLst/>
              <a:ahLst/>
              <a:cxnLst/>
              <a:rect l="l" t="t" r="r" b="b"/>
              <a:pathLst>
                <a:path w="1188" h="2623" extrusionOk="0">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92"/>
            <p:cNvSpPr/>
            <p:nvPr/>
          </p:nvSpPr>
          <p:spPr>
            <a:xfrm>
              <a:off x="5772202" y="3492121"/>
              <a:ext cx="75419" cy="75681"/>
            </a:xfrm>
            <a:custGeom>
              <a:avLst/>
              <a:gdLst/>
              <a:ahLst/>
              <a:cxnLst/>
              <a:rect l="l" t="t" r="r" b="b"/>
              <a:pathLst>
                <a:path w="2872" h="2882" extrusionOk="0">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92"/>
            <p:cNvSpPr/>
            <p:nvPr/>
          </p:nvSpPr>
          <p:spPr>
            <a:xfrm>
              <a:off x="5784754" y="3586369"/>
              <a:ext cx="37736" cy="27652"/>
            </a:xfrm>
            <a:custGeom>
              <a:avLst/>
              <a:gdLst/>
              <a:ahLst/>
              <a:cxnLst/>
              <a:rect l="l" t="t" r="r" b="b"/>
              <a:pathLst>
                <a:path w="1437" h="1053" extrusionOk="0">
                  <a:moveTo>
                    <a:pt x="1" y="0"/>
                  </a:moveTo>
                  <a:lnTo>
                    <a:pt x="1" y="1053"/>
                  </a:lnTo>
                  <a:lnTo>
                    <a:pt x="1437" y="1053"/>
                  </a:lnTo>
                  <a:lnTo>
                    <a:pt x="143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92"/>
            <p:cNvSpPr/>
            <p:nvPr/>
          </p:nvSpPr>
          <p:spPr>
            <a:xfrm>
              <a:off x="5785017" y="3586369"/>
              <a:ext cx="37736" cy="15362"/>
            </a:xfrm>
            <a:custGeom>
              <a:avLst/>
              <a:gdLst/>
              <a:ahLst/>
              <a:cxnLst/>
              <a:rect l="l" t="t" r="r" b="b"/>
              <a:pathLst>
                <a:path w="1437" h="585" extrusionOk="0">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92"/>
            <p:cNvSpPr/>
            <p:nvPr/>
          </p:nvSpPr>
          <p:spPr>
            <a:xfrm>
              <a:off x="5741031" y="3601704"/>
              <a:ext cx="125444" cy="78675"/>
            </a:xfrm>
            <a:custGeom>
              <a:avLst/>
              <a:gdLst/>
              <a:ahLst/>
              <a:cxnLst/>
              <a:rect l="l" t="t" r="r" b="b"/>
              <a:pathLst>
                <a:path w="4777" h="2996" extrusionOk="0">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92"/>
            <p:cNvSpPr/>
            <p:nvPr/>
          </p:nvSpPr>
          <p:spPr>
            <a:xfrm>
              <a:off x="5797332" y="3614257"/>
              <a:ext cx="12579" cy="66123"/>
            </a:xfrm>
            <a:custGeom>
              <a:avLst/>
              <a:gdLst/>
              <a:ahLst/>
              <a:cxnLst/>
              <a:rect l="l" t="t" r="r" b="b"/>
              <a:pathLst>
                <a:path w="479" h="2518" extrusionOk="0">
                  <a:moveTo>
                    <a:pt x="125" y="1"/>
                  </a:moveTo>
                  <a:lnTo>
                    <a:pt x="0" y="2518"/>
                  </a:lnTo>
                  <a:lnTo>
                    <a:pt x="479" y="2518"/>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92"/>
            <p:cNvSpPr/>
            <p:nvPr/>
          </p:nvSpPr>
          <p:spPr>
            <a:xfrm>
              <a:off x="5766162" y="3523791"/>
              <a:ext cx="75182" cy="68880"/>
            </a:xfrm>
            <a:custGeom>
              <a:avLst/>
              <a:gdLst/>
              <a:ahLst/>
              <a:cxnLst/>
              <a:rect l="l" t="t" r="r" b="b"/>
              <a:pathLst>
                <a:path w="2863" h="2623" extrusionOk="0">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92"/>
            <p:cNvSpPr/>
            <p:nvPr/>
          </p:nvSpPr>
          <p:spPr>
            <a:xfrm>
              <a:off x="5766162" y="3523791"/>
              <a:ext cx="74920" cy="67383"/>
            </a:xfrm>
            <a:custGeom>
              <a:avLst/>
              <a:gdLst/>
              <a:ahLst/>
              <a:cxnLst/>
              <a:rect l="l" t="t" r="r" b="b"/>
              <a:pathLst>
                <a:path w="2853" h="2566" extrusionOk="0">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92"/>
            <p:cNvSpPr/>
            <p:nvPr/>
          </p:nvSpPr>
          <p:spPr>
            <a:xfrm>
              <a:off x="5797595" y="3614257"/>
              <a:ext cx="12579" cy="12605"/>
            </a:xfrm>
            <a:custGeom>
              <a:avLst/>
              <a:gdLst/>
              <a:ahLst/>
              <a:cxnLst/>
              <a:rect l="l" t="t" r="r" b="b"/>
              <a:pathLst>
                <a:path w="479" h="480" extrusionOk="0">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92"/>
            <p:cNvSpPr/>
            <p:nvPr/>
          </p:nvSpPr>
          <p:spPr>
            <a:xfrm>
              <a:off x="5778241" y="3596715"/>
              <a:ext cx="25656" cy="26286"/>
            </a:xfrm>
            <a:custGeom>
              <a:avLst/>
              <a:gdLst/>
              <a:ahLst/>
              <a:cxnLst/>
              <a:rect l="l" t="t" r="r" b="b"/>
              <a:pathLst>
                <a:path w="977" h="1001" extrusionOk="0">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92"/>
            <p:cNvSpPr/>
            <p:nvPr/>
          </p:nvSpPr>
          <p:spPr>
            <a:xfrm>
              <a:off x="5803871" y="3596715"/>
              <a:ext cx="25656" cy="26286"/>
            </a:xfrm>
            <a:custGeom>
              <a:avLst/>
              <a:gdLst/>
              <a:ahLst/>
              <a:cxnLst/>
              <a:rect l="l" t="t" r="r" b="b"/>
              <a:pathLst>
                <a:path w="977" h="1001" extrusionOk="0">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92"/>
            <p:cNvSpPr/>
            <p:nvPr/>
          </p:nvSpPr>
          <p:spPr>
            <a:xfrm>
              <a:off x="5847857" y="3386057"/>
              <a:ext cx="187234" cy="219192"/>
            </a:xfrm>
            <a:custGeom>
              <a:avLst/>
              <a:gdLst/>
              <a:ahLst/>
              <a:cxnLst/>
              <a:rect l="l" t="t" r="r" b="b"/>
              <a:pathLst>
                <a:path w="7130" h="8347" extrusionOk="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92"/>
            <p:cNvSpPr/>
            <p:nvPr/>
          </p:nvSpPr>
          <p:spPr>
            <a:xfrm>
              <a:off x="5891816" y="3386057"/>
              <a:ext cx="143275" cy="219192"/>
            </a:xfrm>
            <a:custGeom>
              <a:avLst/>
              <a:gdLst/>
              <a:ahLst/>
              <a:cxnLst/>
              <a:rect l="l" t="t" r="r" b="b"/>
              <a:pathLst>
                <a:path w="5456" h="8347" extrusionOk="0">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92"/>
            <p:cNvSpPr/>
            <p:nvPr/>
          </p:nvSpPr>
          <p:spPr>
            <a:xfrm>
              <a:off x="5835042" y="3555198"/>
              <a:ext cx="212890" cy="125181"/>
            </a:xfrm>
            <a:custGeom>
              <a:avLst/>
              <a:gdLst/>
              <a:ahLst/>
              <a:cxnLst/>
              <a:rect l="l" t="t" r="r" b="b"/>
              <a:pathLst>
                <a:path w="8107" h="4767" extrusionOk="0">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92"/>
            <p:cNvSpPr/>
            <p:nvPr/>
          </p:nvSpPr>
          <p:spPr>
            <a:xfrm>
              <a:off x="5835042" y="3600181"/>
              <a:ext cx="212890" cy="80198"/>
            </a:xfrm>
            <a:custGeom>
              <a:avLst/>
              <a:gdLst/>
              <a:ahLst/>
              <a:cxnLst/>
              <a:rect l="l" t="t" r="r" b="b"/>
              <a:pathLst>
                <a:path w="8107" h="3054" extrusionOk="0">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92"/>
            <p:cNvSpPr/>
            <p:nvPr/>
          </p:nvSpPr>
          <p:spPr>
            <a:xfrm>
              <a:off x="5910172" y="3555198"/>
              <a:ext cx="62604" cy="25105"/>
            </a:xfrm>
            <a:custGeom>
              <a:avLst/>
              <a:gdLst/>
              <a:ahLst/>
              <a:cxnLst/>
              <a:rect l="l" t="t" r="r" b="b"/>
              <a:pathLst>
                <a:path w="2384" h="956" extrusionOk="0">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92"/>
            <p:cNvSpPr/>
            <p:nvPr/>
          </p:nvSpPr>
          <p:spPr>
            <a:xfrm>
              <a:off x="5878765" y="3449764"/>
              <a:ext cx="125418" cy="117907"/>
            </a:xfrm>
            <a:custGeom>
              <a:avLst/>
              <a:gdLst/>
              <a:ahLst/>
              <a:cxnLst/>
              <a:rect l="l" t="t" r="r" b="b"/>
              <a:pathLst>
                <a:path w="4776" h="4490" extrusionOk="0">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92"/>
            <p:cNvSpPr/>
            <p:nvPr/>
          </p:nvSpPr>
          <p:spPr>
            <a:xfrm>
              <a:off x="5878765" y="3449764"/>
              <a:ext cx="122398" cy="117277"/>
            </a:xfrm>
            <a:custGeom>
              <a:avLst/>
              <a:gdLst/>
              <a:ahLst/>
              <a:cxnLst/>
              <a:rect l="l" t="t" r="r" b="b"/>
              <a:pathLst>
                <a:path w="4661" h="4466" extrusionOk="0">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92"/>
            <p:cNvSpPr/>
            <p:nvPr/>
          </p:nvSpPr>
          <p:spPr>
            <a:xfrm>
              <a:off x="5835042" y="3620796"/>
              <a:ext cx="43986" cy="59584"/>
            </a:xfrm>
            <a:custGeom>
              <a:avLst/>
              <a:gdLst/>
              <a:ahLst/>
              <a:cxnLst/>
              <a:rect l="l" t="t" r="r" b="b"/>
              <a:pathLst>
                <a:path w="1675" h="2269" extrusionOk="0">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92"/>
            <p:cNvSpPr/>
            <p:nvPr/>
          </p:nvSpPr>
          <p:spPr>
            <a:xfrm>
              <a:off x="6003920" y="3620796"/>
              <a:ext cx="44012" cy="59584"/>
            </a:xfrm>
            <a:custGeom>
              <a:avLst/>
              <a:gdLst/>
              <a:ahLst/>
              <a:cxnLst/>
              <a:rect l="l" t="t" r="r" b="b"/>
              <a:pathLst>
                <a:path w="1676" h="2269" extrusionOk="0">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94" name="Google Shape;11994;p92"/>
          <p:cNvSpPr/>
          <p:nvPr/>
        </p:nvSpPr>
        <p:spPr>
          <a:xfrm>
            <a:off x="6560317" y="3564757"/>
            <a:ext cx="13366" cy="86711"/>
          </a:xfrm>
          <a:custGeom>
            <a:avLst/>
            <a:gdLst/>
            <a:ahLst/>
            <a:cxnLst/>
            <a:rect l="l" t="t" r="r" b="b"/>
            <a:pathLst>
              <a:path w="509" h="3302" extrusionOk="0">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95" name="Google Shape;11995;p92"/>
          <p:cNvGrpSpPr/>
          <p:nvPr/>
        </p:nvGrpSpPr>
        <p:grpSpPr>
          <a:xfrm>
            <a:off x="6179074" y="3368726"/>
            <a:ext cx="394609" cy="328749"/>
            <a:chOff x="6179074" y="3368726"/>
            <a:chExt cx="394609" cy="328749"/>
          </a:xfrm>
        </p:grpSpPr>
        <p:sp>
          <p:nvSpPr>
            <p:cNvPr id="11996" name="Google Shape;11996;p92"/>
            <p:cNvSpPr/>
            <p:nvPr/>
          </p:nvSpPr>
          <p:spPr>
            <a:xfrm>
              <a:off x="6363052"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92"/>
            <p:cNvSpPr/>
            <p:nvPr/>
          </p:nvSpPr>
          <p:spPr>
            <a:xfrm>
              <a:off x="6361791"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92"/>
            <p:cNvSpPr/>
            <p:nvPr/>
          </p:nvSpPr>
          <p:spPr>
            <a:xfrm>
              <a:off x="6336660" y="3442096"/>
              <a:ext cx="79174" cy="97556"/>
            </a:xfrm>
            <a:custGeom>
              <a:avLst/>
              <a:gdLst/>
              <a:ahLst/>
              <a:cxnLst/>
              <a:rect l="l" t="t" r="r" b="b"/>
              <a:pathLst>
                <a:path w="3015" h="3715" extrusionOk="0">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92"/>
            <p:cNvSpPr/>
            <p:nvPr/>
          </p:nvSpPr>
          <p:spPr>
            <a:xfrm>
              <a:off x="6349974"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92"/>
            <p:cNvSpPr/>
            <p:nvPr/>
          </p:nvSpPr>
          <p:spPr>
            <a:xfrm>
              <a:off x="6336897" y="3452915"/>
              <a:ext cx="13104" cy="86973"/>
            </a:xfrm>
            <a:custGeom>
              <a:avLst/>
              <a:gdLst/>
              <a:ahLst/>
              <a:cxnLst/>
              <a:rect l="l" t="t" r="r" b="b"/>
              <a:pathLst>
                <a:path w="499" h="3312" extrusionOk="0">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92"/>
            <p:cNvSpPr/>
            <p:nvPr/>
          </p:nvSpPr>
          <p:spPr>
            <a:xfrm>
              <a:off x="6402494" y="3452915"/>
              <a:ext cx="13340" cy="86973"/>
            </a:xfrm>
            <a:custGeom>
              <a:avLst/>
              <a:gdLst/>
              <a:ahLst/>
              <a:cxnLst/>
              <a:rect l="l" t="t" r="r" b="b"/>
              <a:pathLst>
                <a:path w="508" h="3312" extrusionOk="0">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92"/>
            <p:cNvSpPr/>
            <p:nvPr/>
          </p:nvSpPr>
          <p:spPr>
            <a:xfrm>
              <a:off x="6356014" y="3434691"/>
              <a:ext cx="40493" cy="105198"/>
            </a:xfrm>
            <a:custGeom>
              <a:avLst/>
              <a:gdLst/>
              <a:ahLst/>
              <a:cxnLst/>
              <a:rect l="l" t="t" r="r" b="b"/>
              <a:pathLst>
                <a:path w="1542" h="4006" extrusionOk="0">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92"/>
            <p:cNvSpPr/>
            <p:nvPr/>
          </p:nvSpPr>
          <p:spPr>
            <a:xfrm>
              <a:off x="6373109" y="3552913"/>
              <a:ext cx="6775" cy="98554"/>
            </a:xfrm>
            <a:custGeom>
              <a:avLst/>
              <a:gdLst/>
              <a:ahLst/>
              <a:cxnLst/>
              <a:rect l="l" t="t" r="r" b="b"/>
              <a:pathLst>
                <a:path w="258" h="3753" extrusionOk="0">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92"/>
            <p:cNvSpPr/>
            <p:nvPr/>
          </p:nvSpPr>
          <p:spPr>
            <a:xfrm>
              <a:off x="6349974" y="3368726"/>
              <a:ext cx="52546" cy="59321"/>
            </a:xfrm>
            <a:custGeom>
              <a:avLst/>
              <a:gdLst/>
              <a:ahLst/>
              <a:cxnLst/>
              <a:rect l="l" t="t" r="r" b="b"/>
              <a:pathLst>
                <a:path w="2001" h="2259" extrusionOk="0">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92"/>
            <p:cNvSpPr/>
            <p:nvPr/>
          </p:nvSpPr>
          <p:spPr>
            <a:xfrm>
              <a:off x="6349974" y="3368726"/>
              <a:ext cx="36213" cy="59269"/>
            </a:xfrm>
            <a:custGeom>
              <a:avLst/>
              <a:gdLst/>
              <a:ahLst/>
              <a:cxnLst/>
              <a:rect l="l" t="t" r="r" b="b"/>
              <a:pathLst>
                <a:path w="1379" h="2257" extrusionOk="0">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92"/>
            <p:cNvSpPr/>
            <p:nvPr/>
          </p:nvSpPr>
          <p:spPr>
            <a:xfrm>
              <a:off x="6349974" y="3368726"/>
              <a:ext cx="52546" cy="26418"/>
            </a:xfrm>
            <a:custGeom>
              <a:avLst/>
              <a:gdLst/>
              <a:ahLst/>
              <a:cxnLst/>
              <a:rect l="l" t="t" r="r" b="b"/>
              <a:pathLst>
                <a:path w="2001" h="1006" extrusionOk="0">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92"/>
            <p:cNvSpPr/>
            <p:nvPr/>
          </p:nvSpPr>
          <p:spPr>
            <a:xfrm>
              <a:off x="6349974" y="3368726"/>
              <a:ext cx="36213" cy="24159"/>
            </a:xfrm>
            <a:custGeom>
              <a:avLst/>
              <a:gdLst/>
              <a:ahLst/>
              <a:cxnLst/>
              <a:rect l="l" t="t" r="r" b="b"/>
              <a:pathLst>
                <a:path w="1379" h="920" extrusionOk="0">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92"/>
            <p:cNvSpPr/>
            <p:nvPr/>
          </p:nvSpPr>
          <p:spPr>
            <a:xfrm>
              <a:off x="6468354"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92"/>
            <p:cNvSpPr/>
            <p:nvPr/>
          </p:nvSpPr>
          <p:spPr>
            <a:xfrm>
              <a:off x="6467094"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92"/>
            <p:cNvSpPr/>
            <p:nvPr/>
          </p:nvSpPr>
          <p:spPr>
            <a:xfrm>
              <a:off x="6441963" y="3442096"/>
              <a:ext cx="78938" cy="97556"/>
            </a:xfrm>
            <a:custGeom>
              <a:avLst/>
              <a:gdLst/>
              <a:ahLst/>
              <a:cxnLst/>
              <a:rect l="l" t="t" r="r" b="b"/>
              <a:pathLst>
                <a:path w="3006" h="3715" extrusionOk="0">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92"/>
            <p:cNvSpPr/>
            <p:nvPr/>
          </p:nvSpPr>
          <p:spPr>
            <a:xfrm>
              <a:off x="6455277"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92"/>
            <p:cNvSpPr/>
            <p:nvPr/>
          </p:nvSpPr>
          <p:spPr>
            <a:xfrm>
              <a:off x="6441963" y="3452915"/>
              <a:ext cx="13340" cy="86973"/>
            </a:xfrm>
            <a:custGeom>
              <a:avLst/>
              <a:gdLst/>
              <a:ahLst/>
              <a:cxnLst/>
              <a:rect l="l" t="t" r="r" b="b"/>
              <a:pathLst>
                <a:path w="508" h="3312" extrusionOk="0">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92"/>
            <p:cNvSpPr/>
            <p:nvPr/>
          </p:nvSpPr>
          <p:spPr>
            <a:xfrm>
              <a:off x="6507797" y="3452915"/>
              <a:ext cx="13104" cy="86973"/>
            </a:xfrm>
            <a:custGeom>
              <a:avLst/>
              <a:gdLst/>
              <a:ahLst/>
              <a:cxnLst/>
              <a:rect l="l" t="t" r="r" b="b"/>
              <a:pathLst>
                <a:path w="499" h="3312" extrusionOk="0">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92"/>
            <p:cNvSpPr/>
            <p:nvPr/>
          </p:nvSpPr>
          <p:spPr>
            <a:xfrm>
              <a:off x="6461317" y="3434691"/>
              <a:ext cx="40493" cy="105198"/>
            </a:xfrm>
            <a:custGeom>
              <a:avLst/>
              <a:gdLst/>
              <a:ahLst/>
              <a:cxnLst/>
              <a:rect l="l" t="t" r="r" b="b"/>
              <a:pathLst>
                <a:path w="1542" h="4006" extrusionOk="0">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92"/>
            <p:cNvSpPr/>
            <p:nvPr/>
          </p:nvSpPr>
          <p:spPr>
            <a:xfrm>
              <a:off x="6478412" y="3552913"/>
              <a:ext cx="6539" cy="98554"/>
            </a:xfrm>
            <a:custGeom>
              <a:avLst/>
              <a:gdLst/>
              <a:ahLst/>
              <a:cxnLst/>
              <a:rect l="l" t="t" r="r" b="b"/>
              <a:pathLst>
                <a:path w="249" h="3753" extrusionOk="0">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92"/>
            <p:cNvSpPr/>
            <p:nvPr/>
          </p:nvSpPr>
          <p:spPr>
            <a:xfrm>
              <a:off x="6455277" y="3368726"/>
              <a:ext cx="52546" cy="59321"/>
            </a:xfrm>
            <a:custGeom>
              <a:avLst/>
              <a:gdLst/>
              <a:ahLst/>
              <a:cxnLst/>
              <a:rect l="l" t="t" r="r" b="b"/>
              <a:pathLst>
                <a:path w="2001" h="2259" extrusionOk="0">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92"/>
            <p:cNvSpPr/>
            <p:nvPr/>
          </p:nvSpPr>
          <p:spPr>
            <a:xfrm>
              <a:off x="6455277" y="3368726"/>
              <a:ext cx="36213" cy="59269"/>
            </a:xfrm>
            <a:custGeom>
              <a:avLst/>
              <a:gdLst/>
              <a:ahLst/>
              <a:cxnLst/>
              <a:rect l="l" t="t" r="r" b="b"/>
              <a:pathLst>
                <a:path w="1379" h="2257" extrusionOk="0">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92"/>
            <p:cNvSpPr/>
            <p:nvPr/>
          </p:nvSpPr>
          <p:spPr>
            <a:xfrm>
              <a:off x="6455277" y="3368726"/>
              <a:ext cx="52546" cy="26418"/>
            </a:xfrm>
            <a:custGeom>
              <a:avLst/>
              <a:gdLst/>
              <a:ahLst/>
              <a:cxnLst/>
              <a:rect l="l" t="t" r="r" b="b"/>
              <a:pathLst>
                <a:path w="2001" h="1006" extrusionOk="0">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92"/>
            <p:cNvSpPr/>
            <p:nvPr/>
          </p:nvSpPr>
          <p:spPr>
            <a:xfrm>
              <a:off x="6455277" y="3368726"/>
              <a:ext cx="36213" cy="24159"/>
            </a:xfrm>
            <a:custGeom>
              <a:avLst/>
              <a:gdLst/>
              <a:ahLst/>
              <a:cxnLst/>
              <a:rect l="l" t="t" r="r" b="b"/>
              <a:pathLst>
                <a:path w="1379" h="920" extrusionOk="0">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92"/>
            <p:cNvSpPr/>
            <p:nvPr/>
          </p:nvSpPr>
          <p:spPr>
            <a:xfrm>
              <a:off x="6257985" y="3421508"/>
              <a:ext cx="26181" cy="26155"/>
            </a:xfrm>
            <a:custGeom>
              <a:avLst/>
              <a:gdLst/>
              <a:ahLst/>
              <a:cxnLst/>
              <a:rect l="l" t="t" r="r" b="b"/>
              <a:pathLst>
                <a:path w="997" h="996" extrusionOk="0">
                  <a:moveTo>
                    <a:pt x="1" y="0"/>
                  </a:moveTo>
                  <a:lnTo>
                    <a:pt x="1" y="995"/>
                  </a:lnTo>
                  <a:lnTo>
                    <a:pt x="996" y="99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92"/>
            <p:cNvSpPr/>
            <p:nvPr/>
          </p:nvSpPr>
          <p:spPr>
            <a:xfrm>
              <a:off x="6256725" y="3421508"/>
              <a:ext cx="28676" cy="19695"/>
            </a:xfrm>
            <a:custGeom>
              <a:avLst/>
              <a:gdLst/>
              <a:ahLst/>
              <a:cxnLst/>
              <a:rect l="l" t="t" r="r" b="b"/>
              <a:pathLst>
                <a:path w="1092" h="750" extrusionOk="0">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92"/>
            <p:cNvSpPr/>
            <p:nvPr/>
          </p:nvSpPr>
          <p:spPr>
            <a:xfrm>
              <a:off x="6231594" y="3442096"/>
              <a:ext cx="78964" cy="97556"/>
            </a:xfrm>
            <a:custGeom>
              <a:avLst/>
              <a:gdLst/>
              <a:ahLst/>
              <a:cxnLst/>
              <a:rect l="l" t="t" r="r" b="b"/>
              <a:pathLst>
                <a:path w="3007" h="3715" extrusionOk="0">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92"/>
            <p:cNvSpPr/>
            <p:nvPr/>
          </p:nvSpPr>
          <p:spPr>
            <a:xfrm>
              <a:off x="6244672" y="3539862"/>
              <a:ext cx="52809" cy="111605"/>
            </a:xfrm>
            <a:custGeom>
              <a:avLst/>
              <a:gdLst/>
              <a:ahLst/>
              <a:cxnLst/>
              <a:rect l="l" t="t" r="r" b="b"/>
              <a:pathLst>
                <a:path w="2011" h="4250" extrusionOk="0">
                  <a:moveTo>
                    <a:pt x="1" y="1"/>
                  </a:moveTo>
                  <a:lnTo>
                    <a:pt x="1" y="4250"/>
                  </a:lnTo>
                  <a:lnTo>
                    <a:pt x="2010" y="4250"/>
                  </a:lnTo>
                  <a:lnTo>
                    <a:pt x="2010"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92"/>
            <p:cNvSpPr/>
            <p:nvPr/>
          </p:nvSpPr>
          <p:spPr>
            <a:xfrm>
              <a:off x="6231594" y="3452915"/>
              <a:ext cx="13104" cy="86973"/>
            </a:xfrm>
            <a:custGeom>
              <a:avLst/>
              <a:gdLst/>
              <a:ahLst/>
              <a:cxnLst/>
              <a:rect l="l" t="t" r="r" b="b"/>
              <a:pathLst>
                <a:path w="499" h="3312" extrusionOk="0">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92"/>
            <p:cNvSpPr/>
            <p:nvPr/>
          </p:nvSpPr>
          <p:spPr>
            <a:xfrm>
              <a:off x="6297454" y="3452915"/>
              <a:ext cx="13104" cy="86973"/>
            </a:xfrm>
            <a:custGeom>
              <a:avLst/>
              <a:gdLst/>
              <a:ahLst/>
              <a:cxnLst/>
              <a:rect l="l" t="t" r="r" b="b"/>
              <a:pathLst>
                <a:path w="499" h="3312" extrusionOk="0">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92"/>
            <p:cNvSpPr/>
            <p:nvPr/>
          </p:nvSpPr>
          <p:spPr>
            <a:xfrm>
              <a:off x="6250948" y="3434691"/>
              <a:ext cx="40257" cy="105198"/>
            </a:xfrm>
            <a:custGeom>
              <a:avLst/>
              <a:gdLst/>
              <a:ahLst/>
              <a:cxnLst/>
              <a:rect l="l" t="t" r="r" b="b"/>
              <a:pathLst>
                <a:path w="1533" h="4006" extrusionOk="0">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92"/>
            <p:cNvSpPr/>
            <p:nvPr/>
          </p:nvSpPr>
          <p:spPr>
            <a:xfrm>
              <a:off x="6268043" y="3552913"/>
              <a:ext cx="6565" cy="98554"/>
            </a:xfrm>
            <a:custGeom>
              <a:avLst/>
              <a:gdLst/>
              <a:ahLst/>
              <a:cxnLst/>
              <a:rect l="l" t="t" r="r" b="b"/>
              <a:pathLst>
                <a:path w="250" h="3753" extrusionOk="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92"/>
            <p:cNvSpPr/>
            <p:nvPr/>
          </p:nvSpPr>
          <p:spPr>
            <a:xfrm>
              <a:off x="6244672" y="3368726"/>
              <a:ext cx="52809" cy="59321"/>
            </a:xfrm>
            <a:custGeom>
              <a:avLst/>
              <a:gdLst/>
              <a:ahLst/>
              <a:cxnLst/>
              <a:rect l="l" t="t" r="r" b="b"/>
              <a:pathLst>
                <a:path w="2011" h="2259" extrusionOk="0">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92"/>
            <p:cNvSpPr/>
            <p:nvPr/>
          </p:nvSpPr>
          <p:spPr>
            <a:xfrm>
              <a:off x="6244934" y="3368726"/>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92"/>
            <p:cNvSpPr/>
            <p:nvPr/>
          </p:nvSpPr>
          <p:spPr>
            <a:xfrm>
              <a:off x="6244672" y="3368726"/>
              <a:ext cx="52809" cy="26418"/>
            </a:xfrm>
            <a:custGeom>
              <a:avLst/>
              <a:gdLst/>
              <a:ahLst/>
              <a:cxnLst/>
              <a:rect l="l" t="t" r="r" b="b"/>
              <a:pathLst>
                <a:path w="2011" h="1006" extrusionOk="0">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92"/>
            <p:cNvSpPr/>
            <p:nvPr/>
          </p:nvSpPr>
          <p:spPr>
            <a:xfrm>
              <a:off x="6244934" y="3368726"/>
              <a:ext cx="35950" cy="24159"/>
            </a:xfrm>
            <a:custGeom>
              <a:avLst/>
              <a:gdLst/>
              <a:ahLst/>
              <a:cxnLst/>
              <a:rect l="l" t="t" r="r" b="b"/>
              <a:pathLst>
                <a:path w="1369" h="920" extrusionOk="0">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92"/>
            <p:cNvSpPr/>
            <p:nvPr/>
          </p:nvSpPr>
          <p:spPr>
            <a:xfrm>
              <a:off x="6205229"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92"/>
            <p:cNvSpPr/>
            <p:nvPr/>
          </p:nvSpPr>
          <p:spPr>
            <a:xfrm>
              <a:off x="6203969" y="3533087"/>
              <a:ext cx="28912" cy="19931"/>
            </a:xfrm>
            <a:custGeom>
              <a:avLst/>
              <a:gdLst/>
              <a:ahLst/>
              <a:cxnLst/>
              <a:rect l="l" t="t" r="r" b="b"/>
              <a:pathLst>
                <a:path w="1101" h="759" extrusionOk="0">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92"/>
            <p:cNvSpPr/>
            <p:nvPr/>
          </p:nvSpPr>
          <p:spPr>
            <a:xfrm>
              <a:off x="6179074" y="3553938"/>
              <a:ext cx="78938" cy="97530"/>
            </a:xfrm>
            <a:custGeom>
              <a:avLst/>
              <a:gdLst/>
              <a:ahLst/>
              <a:cxnLst/>
              <a:rect l="l" t="t" r="r" b="b"/>
              <a:pathLst>
                <a:path w="3006" h="3714" extrusionOk="0">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92"/>
            <p:cNvSpPr/>
            <p:nvPr/>
          </p:nvSpPr>
          <p:spPr>
            <a:xfrm>
              <a:off x="6192152" y="3651441"/>
              <a:ext cx="52546" cy="46034"/>
            </a:xfrm>
            <a:custGeom>
              <a:avLst/>
              <a:gdLst/>
              <a:ahLst/>
              <a:cxnLst/>
              <a:rect l="l" t="t" r="r" b="b"/>
              <a:pathLst>
                <a:path w="2001" h="1753" extrusionOk="0">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92"/>
            <p:cNvSpPr/>
            <p:nvPr/>
          </p:nvSpPr>
          <p:spPr>
            <a:xfrm>
              <a:off x="6179074" y="3564757"/>
              <a:ext cx="13104" cy="86711"/>
            </a:xfrm>
            <a:custGeom>
              <a:avLst/>
              <a:gdLst/>
              <a:ahLst/>
              <a:cxnLst/>
              <a:rect l="l" t="t" r="r" b="b"/>
              <a:pathLst>
                <a:path w="499" h="3302" extrusionOk="0">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92"/>
            <p:cNvSpPr/>
            <p:nvPr/>
          </p:nvSpPr>
          <p:spPr>
            <a:xfrm>
              <a:off x="6244672" y="3564757"/>
              <a:ext cx="13340" cy="86711"/>
            </a:xfrm>
            <a:custGeom>
              <a:avLst/>
              <a:gdLst/>
              <a:ahLst/>
              <a:cxnLst/>
              <a:rect l="l" t="t" r="r" b="b"/>
              <a:pathLst>
                <a:path w="508" h="3302" extrusionOk="0">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92"/>
            <p:cNvSpPr/>
            <p:nvPr/>
          </p:nvSpPr>
          <p:spPr>
            <a:xfrm>
              <a:off x="6198191" y="3546270"/>
              <a:ext cx="40467" cy="105198"/>
            </a:xfrm>
            <a:custGeom>
              <a:avLst/>
              <a:gdLst/>
              <a:ahLst/>
              <a:cxnLst/>
              <a:rect l="l" t="t" r="r" b="b"/>
              <a:pathLst>
                <a:path w="1541" h="4006" extrusionOk="0">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92"/>
            <p:cNvSpPr/>
            <p:nvPr/>
          </p:nvSpPr>
          <p:spPr>
            <a:xfrm>
              <a:off x="6215260" y="3664755"/>
              <a:ext cx="6565" cy="32720"/>
            </a:xfrm>
            <a:custGeom>
              <a:avLst/>
              <a:gdLst/>
              <a:ahLst/>
              <a:cxnLst/>
              <a:rect l="l" t="t" r="r" b="b"/>
              <a:pathLst>
                <a:path w="250" h="1246" extrusionOk="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92"/>
            <p:cNvSpPr/>
            <p:nvPr/>
          </p:nvSpPr>
          <p:spPr>
            <a:xfrm>
              <a:off x="6192152"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92"/>
            <p:cNvSpPr/>
            <p:nvPr/>
          </p:nvSpPr>
          <p:spPr>
            <a:xfrm>
              <a:off x="6192204" y="3480567"/>
              <a:ext cx="36160" cy="59269"/>
            </a:xfrm>
            <a:custGeom>
              <a:avLst/>
              <a:gdLst/>
              <a:ahLst/>
              <a:cxnLst/>
              <a:rect l="l" t="t" r="r" b="b"/>
              <a:pathLst>
                <a:path w="1377" h="2257" extrusionOk="0">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92"/>
            <p:cNvSpPr/>
            <p:nvPr/>
          </p:nvSpPr>
          <p:spPr>
            <a:xfrm>
              <a:off x="6192152" y="3480567"/>
              <a:ext cx="52546" cy="26418"/>
            </a:xfrm>
            <a:custGeom>
              <a:avLst/>
              <a:gdLst/>
              <a:ahLst/>
              <a:cxnLst/>
              <a:rect l="l" t="t" r="r" b="b"/>
              <a:pathLst>
                <a:path w="2001" h="1006" extrusionOk="0">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92"/>
            <p:cNvSpPr/>
            <p:nvPr/>
          </p:nvSpPr>
          <p:spPr>
            <a:xfrm>
              <a:off x="6192414" y="3480567"/>
              <a:ext cx="35950" cy="23897"/>
            </a:xfrm>
            <a:custGeom>
              <a:avLst/>
              <a:gdLst/>
              <a:ahLst/>
              <a:cxnLst/>
              <a:rect l="l" t="t" r="r" b="b"/>
              <a:pathLst>
                <a:path w="1369" h="910" extrusionOk="0">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92"/>
            <p:cNvSpPr/>
            <p:nvPr/>
          </p:nvSpPr>
          <p:spPr>
            <a:xfrm>
              <a:off x="6310532"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92"/>
            <p:cNvSpPr/>
            <p:nvPr/>
          </p:nvSpPr>
          <p:spPr>
            <a:xfrm>
              <a:off x="6309271" y="3533087"/>
              <a:ext cx="28912" cy="19931"/>
            </a:xfrm>
            <a:custGeom>
              <a:avLst/>
              <a:gdLst/>
              <a:ahLst/>
              <a:cxnLst/>
              <a:rect l="l" t="t" r="r" b="b"/>
              <a:pathLst>
                <a:path w="1101" h="759" extrusionOk="0">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92"/>
            <p:cNvSpPr/>
            <p:nvPr/>
          </p:nvSpPr>
          <p:spPr>
            <a:xfrm>
              <a:off x="6284140"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92"/>
            <p:cNvSpPr/>
            <p:nvPr/>
          </p:nvSpPr>
          <p:spPr>
            <a:xfrm>
              <a:off x="6297454"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92"/>
            <p:cNvSpPr/>
            <p:nvPr/>
          </p:nvSpPr>
          <p:spPr>
            <a:xfrm>
              <a:off x="6297454" y="3480567"/>
              <a:ext cx="36213" cy="59269"/>
            </a:xfrm>
            <a:custGeom>
              <a:avLst/>
              <a:gdLst/>
              <a:ahLst/>
              <a:cxnLst/>
              <a:rect l="l" t="t" r="r" b="b"/>
              <a:pathLst>
                <a:path w="1379" h="2257" extrusionOk="0">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92"/>
            <p:cNvSpPr/>
            <p:nvPr/>
          </p:nvSpPr>
          <p:spPr>
            <a:xfrm>
              <a:off x="6297454" y="3651441"/>
              <a:ext cx="52546" cy="46034"/>
            </a:xfrm>
            <a:custGeom>
              <a:avLst/>
              <a:gdLst/>
              <a:ahLst/>
              <a:cxnLst/>
              <a:rect l="l" t="t" r="r" b="b"/>
              <a:pathLst>
                <a:path w="2001" h="1753" extrusionOk="0">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92"/>
            <p:cNvSpPr/>
            <p:nvPr/>
          </p:nvSpPr>
          <p:spPr>
            <a:xfrm>
              <a:off x="6284140" y="3564757"/>
              <a:ext cx="13340" cy="86711"/>
            </a:xfrm>
            <a:custGeom>
              <a:avLst/>
              <a:gdLst/>
              <a:ahLst/>
              <a:cxnLst/>
              <a:rect l="l" t="t" r="r" b="b"/>
              <a:pathLst>
                <a:path w="508" h="3302" extrusionOk="0">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92"/>
            <p:cNvSpPr/>
            <p:nvPr/>
          </p:nvSpPr>
          <p:spPr>
            <a:xfrm>
              <a:off x="6349974" y="3564757"/>
              <a:ext cx="13104" cy="86711"/>
            </a:xfrm>
            <a:custGeom>
              <a:avLst/>
              <a:gdLst/>
              <a:ahLst/>
              <a:cxnLst/>
              <a:rect l="l" t="t" r="r" b="b"/>
              <a:pathLst>
                <a:path w="499" h="3302" extrusionOk="0">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92"/>
            <p:cNvSpPr/>
            <p:nvPr/>
          </p:nvSpPr>
          <p:spPr>
            <a:xfrm>
              <a:off x="6303494" y="3546532"/>
              <a:ext cx="40467" cy="104935"/>
            </a:xfrm>
            <a:custGeom>
              <a:avLst/>
              <a:gdLst/>
              <a:ahLst/>
              <a:cxnLst/>
              <a:rect l="l" t="t" r="r" b="b"/>
              <a:pathLst>
                <a:path w="1541" h="3996" extrusionOk="0">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92"/>
            <p:cNvSpPr/>
            <p:nvPr/>
          </p:nvSpPr>
          <p:spPr>
            <a:xfrm>
              <a:off x="6320563" y="3664755"/>
              <a:ext cx="6565" cy="32720"/>
            </a:xfrm>
            <a:custGeom>
              <a:avLst/>
              <a:gdLst/>
              <a:ahLst/>
              <a:cxnLst/>
              <a:rect l="l" t="t" r="r" b="b"/>
              <a:pathLst>
                <a:path w="250" h="1246" extrusionOk="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92"/>
            <p:cNvSpPr/>
            <p:nvPr/>
          </p:nvSpPr>
          <p:spPr>
            <a:xfrm>
              <a:off x="6297454" y="3480567"/>
              <a:ext cx="52546" cy="26418"/>
            </a:xfrm>
            <a:custGeom>
              <a:avLst/>
              <a:gdLst/>
              <a:ahLst/>
              <a:cxnLst/>
              <a:rect l="l" t="t" r="r" b="b"/>
              <a:pathLst>
                <a:path w="2001" h="1006" extrusionOk="0">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92"/>
            <p:cNvSpPr/>
            <p:nvPr/>
          </p:nvSpPr>
          <p:spPr>
            <a:xfrm>
              <a:off x="6297454" y="3480567"/>
              <a:ext cx="36213" cy="23897"/>
            </a:xfrm>
            <a:custGeom>
              <a:avLst/>
              <a:gdLst/>
              <a:ahLst/>
              <a:cxnLst/>
              <a:rect l="l" t="t" r="r" b="b"/>
              <a:pathLst>
                <a:path w="1379" h="910" extrusionOk="0">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92"/>
            <p:cNvSpPr/>
            <p:nvPr/>
          </p:nvSpPr>
          <p:spPr>
            <a:xfrm>
              <a:off x="6415808" y="3533087"/>
              <a:ext cx="26181" cy="26418"/>
            </a:xfrm>
            <a:custGeom>
              <a:avLst/>
              <a:gdLst/>
              <a:ahLst/>
              <a:cxnLst/>
              <a:rect l="l" t="t" r="r" b="b"/>
              <a:pathLst>
                <a:path w="997" h="1006" extrusionOk="0">
                  <a:moveTo>
                    <a:pt x="1" y="0"/>
                  </a:moveTo>
                  <a:lnTo>
                    <a:pt x="1" y="1005"/>
                  </a:lnTo>
                  <a:lnTo>
                    <a:pt x="996" y="100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92"/>
            <p:cNvSpPr/>
            <p:nvPr/>
          </p:nvSpPr>
          <p:spPr>
            <a:xfrm>
              <a:off x="6414574" y="3533087"/>
              <a:ext cx="28676" cy="19931"/>
            </a:xfrm>
            <a:custGeom>
              <a:avLst/>
              <a:gdLst/>
              <a:ahLst/>
              <a:cxnLst/>
              <a:rect l="l" t="t" r="r" b="b"/>
              <a:pathLst>
                <a:path w="1092" h="759" extrusionOk="0">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92"/>
            <p:cNvSpPr/>
            <p:nvPr/>
          </p:nvSpPr>
          <p:spPr>
            <a:xfrm>
              <a:off x="6389443"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92"/>
            <p:cNvSpPr/>
            <p:nvPr/>
          </p:nvSpPr>
          <p:spPr>
            <a:xfrm>
              <a:off x="6402494" y="3651441"/>
              <a:ext cx="52809" cy="46034"/>
            </a:xfrm>
            <a:custGeom>
              <a:avLst/>
              <a:gdLst/>
              <a:ahLst/>
              <a:cxnLst/>
              <a:rect l="l" t="t" r="r" b="b"/>
              <a:pathLst>
                <a:path w="2011" h="1753" extrusionOk="0">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92"/>
            <p:cNvSpPr/>
            <p:nvPr/>
          </p:nvSpPr>
          <p:spPr>
            <a:xfrm>
              <a:off x="6389443" y="3564757"/>
              <a:ext cx="13077" cy="86711"/>
            </a:xfrm>
            <a:custGeom>
              <a:avLst/>
              <a:gdLst/>
              <a:ahLst/>
              <a:cxnLst/>
              <a:rect l="l" t="t" r="r" b="b"/>
              <a:pathLst>
                <a:path w="498" h="3302" extrusionOk="0">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92"/>
            <p:cNvSpPr/>
            <p:nvPr/>
          </p:nvSpPr>
          <p:spPr>
            <a:xfrm>
              <a:off x="6455277" y="3564757"/>
              <a:ext cx="13104" cy="86711"/>
            </a:xfrm>
            <a:custGeom>
              <a:avLst/>
              <a:gdLst/>
              <a:ahLst/>
              <a:cxnLst/>
              <a:rect l="l" t="t" r="r" b="b"/>
              <a:pathLst>
                <a:path w="499" h="3302" extrusionOk="0">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92"/>
            <p:cNvSpPr/>
            <p:nvPr/>
          </p:nvSpPr>
          <p:spPr>
            <a:xfrm>
              <a:off x="6408797" y="3546270"/>
              <a:ext cx="40230" cy="105198"/>
            </a:xfrm>
            <a:custGeom>
              <a:avLst/>
              <a:gdLst/>
              <a:ahLst/>
              <a:cxnLst/>
              <a:rect l="l" t="t" r="r" b="b"/>
              <a:pathLst>
                <a:path w="1532" h="4006" extrusionOk="0">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92"/>
            <p:cNvSpPr/>
            <p:nvPr/>
          </p:nvSpPr>
          <p:spPr>
            <a:xfrm>
              <a:off x="6425866" y="3664781"/>
              <a:ext cx="6329" cy="32694"/>
            </a:xfrm>
            <a:custGeom>
              <a:avLst/>
              <a:gdLst/>
              <a:ahLst/>
              <a:cxnLst/>
              <a:rect l="l" t="t" r="r" b="b"/>
              <a:pathLst>
                <a:path w="241" h="1245" extrusionOk="0">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92"/>
            <p:cNvSpPr/>
            <p:nvPr/>
          </p:nvSpPr>
          <p:spPr>
            <a:xfrm>
              <a:off x="6402494" y="3480567"/>
              <a:ext cx="52809" cy="59321"/>
            </a:xfrm>
            <a:custGeom>
              <a:avLst/>
              <a:gdLst/>
              <a:ahLst/>
              <a:cxnLst/>
              <a:rect l="l" t="t" r="r" b="b"/>
              <a:pathLst>
                <a:path w="2011" h="2259" extrusionOk="0">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92"/>
            <p:cNvSpPr/>
            <p:nvPr/>
          </p:nvSpPr>
          <p:spPr>
            <a:xfrm>
              <a:off x="6402757" y="3480567"/>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92"/>
            <p:cNvSpPr/>
            <p:nvPr/>
          </p:nvSpPr>
          <p:spPr>
            <a:xfrm>
              <a:off x="6402494" y="3480567"/>
              <a:ext cx="52809" cy="26418"/>
            </a:xfrm>
            <a:custGeom>
              <a:avLst/>
              <a:gdLst/>
              <a:ahLst/>
              <a:cxnLst/>
              <a:rect l="l" t="t" r="r" b="b"/>
              <a:pathLst>
                <a:path w="2011" h="1006" extrusionOk="0">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92"/>
            <p:cNvSpPr/>
            <p:nvPr/>
          </p:nvSpPr>
          <p:spPr>
            <a:xfrm>
              <a:off x="6402757" y="3480567"/>
              <a:ext cx="35950" cy="23897"/>
            </a:xfrm>
            <a:custGeom>
              <a:avLst/>
              <a:gdLst/>
              <a:ahLst/>
              <a:cxnLst/>
              <a:rect l="l" t="t" r="r" b="b"/>
              <a:pathLst>
                <a:path w="1369" h="910" extrusionOk="0">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92"/>
            <p:cNvSpPr/>
            <p:nvPr/>
          </p:nvSpPr>
          <p:spPr>
            <a:xfrm>
              <a:off x="6520874" y="3533087"/>
              <a:ext cx="26418" cy="26418"/>
            </a:xfrm>
            <a:custGeom>
              <a:avLst/>
              <a:gdLst/>
              <a:ahLst/>
              <a:cxnLst/>
              <a:rect l="l" t="t" r="r" b="b"/>
              <a:pathLst>
                <a:path w="1006"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92"/>
            <p:cNvSpPr/>
            <p:nvPr/>
          </p:nvSpPr>
          <p:spPr>
            <a:xfrm>
              <a:off x="6519614" y="3533087"/>
              <a:ext cx="28939" cy="19931"/>
            </a:xfrm>
            <a:custGeom>
              <a:avLst/>
              <a:gdLst/>
              <a:ahLst/>
              <a:cxnLst/>
              <a:rect l="l" t="t" r="r" b="b"/>
              <a:pathLst>
                <a:path w="1102" h="759" extrusionOk="0">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92"/>
            <p:cNvSpPr/>
            <p:nvPr/>
          </p:nvSpPr>
          <p:spPr>
            <a:xfrm>
              <a:off x="6494483" y="3553938"/>
              <a:ext cx="79200" cy="97530"/>
            </a:xfrm>
            <a:custGeom>
              <a:avLst/>
              <a:gdLst/>
              <a:ahLst/>
              <a:cxnLst/>
              <a:rect l="l" t="t" r="r" b="b"/>
              <a:pathLst>
                <a:path w="3016" h="3714" extrusionOk="0">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92"/>
            <p:cNvSpPr/>
            <p:nvPr/>
          </p:nvSpPr>
          <p:spPr>
            <a:xfrm>
              <a:off x="6507797" y="3651441"/>
              <a:ext cx="52546" cy="46034"/>
            </a:xfrm>
            <a:custGeom>
              <a:avLst/>
              <a:gdLst/>
              <a:ahLst/>
              <a:cxnLst/>
              <a:rect l="l" t="t" r="r" b="b"/>
              <a:pathLst>
                <a:path w="2001" h="1753" extrusionOk="0">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92"/>
            <p:cNvSpPr/>
            <p:nvPr/>
          </p:nvSpPr>
          <p:spPr>
            <a:xfrm>
              <a:off x="6494483" y="3564757"/>
              <a:ext cx="13340" cy="86711"/>
            </a:xfrm>
            <a:custGeom>
              <a:avLst/>
              <a:gdLst/>
              <a:ahLst/>
              <a:cxnLst/>
              <a:rect l="l" t="t" r="r" b="b"/>
              <a:pathLst>
                <a:path w="508" h="3302" extrusionOk="0">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92"/>
            <p:cNvSpPr/>
            <p:nvPr/>
          </p:nvSpPr>
          <p:spPr>
            <a:xfrm>
              <a:off x="6513837" y="3546532"/>
              <a:ext cx="40493" cy="104935"/>
            </a:xfrm>
            <a:custGeom>
              <a:avLst/>
              <a:gdLst/>
              <a:ahLst/>
              <a:cxnLst/>
              <a:rect l="l" t="t" r="r" b="b"/>
              <a:pathLst>
                <a:path w="1542" h="3996" extrusionOk="0">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92"/>
            <p:cNvSpPr/>
            <p:nvPr/>
          </p:nvSpPr>
          <p:spPr>
            <a:xfrm>
              <a:off x="6530932" y="3664755"/>
              <a:ext cx="6565" cy="32720"/>
            </a:xfrm>
            <a:custGeom>
              <a:avLst/>
              <a:gdLst/>
              <a:ahLst/>
              <a:cxnLst/>
              <a:rect l="l" t="t" r="r" b="b"/>
              <a:pathLst>
                <a:path w="250" h="1246" extrusionOk="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92"/>
            <p:cNvSpPr/>
            <p:nvPr/>
          </p:nvSpPr>
          <p:spPr>
            <a:xfrm>
              <a:off x="6507797" y="3480567"/>
              <a:ext cx="52546" cy="59321"/>
            </a:xfrm>
            <a:custGeom>
              <a:avLst/>
              <a:gdLst/>
              <a:ahLst/>
              <a:cxnLst/>
              <a:rect l="l" t="t" r="r" b="b"/>
              <a:pathLst>
                <a:path w="2001" h="2259" extrusionOk="0">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92"/>
            <p:cNvSpPr/>
            <p:nvPr/>
          </p:nvSpPr>
          <p:spPr>
            <a:xfrm>
              <a:off x="6507797" y="3480567"/>
              <a:ext cx="36213" cy="59269"/>
            </a:xfrm>
            <a:custGeom>
              <a:avLst/>
              <a:gdLst/>
              <a:ahLst/>
              <a:cxnLst/>
              <a:rect l="l" t="t" r="r" b="b"/>
              <a:pathLst>
                <a:path w="1379" h="2257" extrusionOk="0">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92"/>
            <p:cNvSpPr/>
            <p:nvPr/>
          </p:nvSpPr>
          <p:spPr>
            <a:xfrm>
              <a:off x="6507797" y="3480567"/>
              <a:ext cx="52546" cy="26418"/>
            </a:xfrm>
            <a:custGeom>
              <a:avLst/>
              <a:gdLst/>
              <a:ahLst/>
              <a:cxnLst/>
              <a:rect l="l" t="t" r="r" b="b"/>
              <a:pathLst>
                <a:path w="2001" h="1006" extrusionOk="0">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92"/>
            <p:cNvSpPr/>
            <p:nvPr/>
          </p:nvSpPr>
          <p:spPr>
            <a:xfrm>
              <a:off x="6507797" y="3480567"/>
              <a:ext cx="36213" cy="23897"/>
            </a:xfrm>
            <a:custGeom>
              <a:avLst/>
              <a:gdLst/>
              <a:ahLst/>
              <a:cxnLst/>
              <a:rect l="l" t="t" r="r" b="b"/>
              <a:pathLst>
                <a:path w="1379" h="910" extrusionOk="0">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9" name="Google Shape;12079;p92"/>
          <p:cNvGrpSpPr/>
          <p:nvPr/>
        </p:nvGrpSpPr>
        <p:grpSpPr>
          <a:xfrm>
            <a:off x="7054924" y="3367728"/>
            <a:ext cx="394583" cy="331007"/>
            <a:chOff x="7054924" y="3367728"/>
            <a:chExt cx="394583" cy="331007"/>
          </a:xfrm>
        </p:grpSpPr>
        <p:sp>
          <p:nvSpPr>
            <p:cNvPr id="12080" name="Google Shape;12080;p92"/>
            <p:cNvSpPr/>
            <p:nvPr/>
          </p:nvSpPr>
          <p:spPr>
            <a:xfrm>
              <a:off x="7054924" y="3367728"/>
              <a:ext cx="394583" cy="331007"/>
            </a:xfrm>
            <a:custGeom>
              <a:avLst/>
              <a:gdLst/>
              <a:ahLst/>
              <a:cxnLst/>
              <a:rect l="l" t="t" r="r" b="b"/>
              <a:pathLst>
                <a:path w="15026" h="12605" extrusionOk="0">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92"/>
            <p:cNvSpPr/>
            <p:nvPr/>
          </p:nvSpPr>
          <p:spPr>
            <a:xfrm>
              <a:off x="7156708" y="3450394"/>
              <a:ext cx="191015" cy="191042"/>
            </a:xfrm>
            <a:custGeom>
              <a:avLst/>
              <a:gdLst/>
              <a:ahLst/>
              <a:cxnLst/>
              <a:rect l="l" t="t" r="r" b="b"/>
              <a:pathLst>
                <a:path w="7274" h="7275" extrusionOk="0">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92"/>
            <p:cNvSpPr/>
            <p:nvPr/>
          </p:nvSpPr>
          <p:spPr>
            <a:xfrm>
              <a:off x="7175799" y="3469512"/>
              <a:ext cx="152833" cy="152807"/>
            </a:xfrm>
            <a:custGeom>
              <a:avLst/>
              <a:gdLst/>
              <a:ahLst/>
              <a:cxnLst/>
              <a:rect l="l" t="t" r="r" b="b"/>
              <a:pathLst>
                <a:path w="5820" h="5819" extrusionOk="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92"/>
            <p:cNvSpPr/>
            <p:nvPr/>
          </p:nvSpPr>
          <p:spPr>
            <a:xfrm>
              <a:off x="7214007" y="3552178"/>
              <a:ext cx="76417" cy="70009"/>
            </a:xfrm>
            <a:custGeom>
              <a:avLst/>
              <a:gdLst/>
              <a:ahLst/>
              <a:cxnLst/>
              <a:rect l="l" t="t" r="r" b="b"/>
              <a:pathLst>
                <a:path w="2910" h="2666" extrusionOk="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92"/>
            <p:cNvSpPr/>
            <p:nvPr/>
          </p:nvSpPr>
          <p:spPr>
            <a:xfrm>
              <a:off x="7171781" y="3367728"/>
              <a:ext cx="144036" cy="38208"/>
            </a:xfrm>
            <a:custGeom>
              <a:avLst/>
              <a:gdLst/>
              <a:ahLst/>
              <a:cxnLst/>
              <a:rect l="l" t="t" r="r" b="b"/>
              <a:pathLst>
                <a:path w="5485" h="1455" extrusionOk="0">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92"/>
            <p:cNvSpPr/>
            <p:nvPr/>
          </p:nvSpPr>
          <p:spPr>
            <a:xfrm>
              <a:off x="7220546" y="3367728"/>
              <a:ext cx="95508" cy="38208"/>
            </a:xfrm>
            <a:custGeom>
              <a:avLst/>
              <a:gdLst/>
              <a:ahLst/>
              <a:cxnLst/>
              <a:rect l="l" t="t" r="r" b="b"/>
              <a:pathLst>
                <a:path w="3637" h="1455" extrusionOk="0">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92"/>
            <p:cNvSpPr/>
            <p:nvPr/>
          </p:nvSpPr>
          <p:spPr>
            <a:xfrm>
              <a:off x="7054924" y="3666777"/>
              <a:ext cx="394583" cy="31958"/>
            </a:xfrm>
            <a:custGeom>
              <a:avLst/>
              <a:gdLst/>
              <a:ahLst/>
              <a:cxnLst/>
              <a:rect l="l" t="t" r="r" b="b"/>
              <a:pathLst>
                <a:path w="15026" h="1217" extrusionOk="0">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92"/>
            <p:cNvSpPr/>
            <p:nvPr/>
          </p:nvSpPr>
          <p:spPr>
            <a:xfrm>
              <a:off x="7214007" y="3572293"/>
              <a:ext cx="76417" cy="49894"/>
            </a:xfrm>
            <a:custGeom>
              <a:avLst/>
              <a:gdLst/>
              <a:ahLst/>
              <a:cxnLst/>
              <a:rect l="l" t="t" r="r" b="b"/>
              <a:pathLst>
                <a:path w="2910" h="1900" extrusionOk="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92"/>
            <p:cNvSpPr/>
            <p:nvPr/>
          </p:nvSpPr>
          <p:spPr>
            <a:xfrm>
              <a:off x="7238140" y="3552178"/>
              <a:ext cx="27914" cy="19249"/>
            </a:xfrm>
            <a:custGeom>
              <a:avLst/>
              <a:gdLst/>
              <a:ahLst/>
              <a:cxnLst/>
              <a:rect l="l" t="t" r="r" b="b"/>
              <a:pathLst>
                <a:path w="1063" h="733" extrusionOk="0">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92"/>
            <p:cNvSpPr/>
            <p:nvPr/>
          </p:nvSpPr>
          <p:spPr>
            <a:xfrm>
              <a:off x="7226822" y="3501418"/>
              <a:ext cx="51049" cy="57326"/>
            </a:xfrm>
            <a:custGeom>
              <a:avLst/>
              <a:gdLst/>
              <a:ahLst/>
              <a:cxnLst/>
              <a:rect l="l" t="t" r="r" b="b"/>
              <a:pathLst>
                <a:path w="1944" h="2183" extrusionOk="0">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92"/>
            <p:cNvSpPr/>
            <p:nvPr/>
          </p:nvSpPr>
          <p:spPr>
            <a:xfrm>
              <a:off x="7226822" y="3501418"/>
              <a:ext cx="34952" cy="57194"/>
            </a:xfrm>
            <a:custGeom>
              <a:avLst/>
              <a:gdLst/>
              <a:ahLst/>
              <a:cxnLst/>
              <a:rect l="l" t="t" r="r" b="b"/>
              <a:pathLst>
                <a:path w="1331" h="2178" extrusionOk="0">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92"/>
            <p:cNvSpPr/>
            <p:nvPr/>
          </p:nvSpPr>
          <p:spPr>
            <a:xfrm>
              <a:off x="7226822" y="3501418"/>
              <a:ext cx="51049" cy="25420"/>
            </a:xfrm>
            <a:custGeom>
              <a:avLst/>
              <a:gdLst/>
              <a:ahLst/>
              <a:cxnLst/>
              <a:rect l="l" t="t" r="r" b="b"/>
              <a:pathLst>
                <a:path w="1944" h="968" extrusionOk="0">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92"/>
            <p:cNvSpPr/>
            <p:nvPr/>
          </p:nvSpPr>
          <p:spPr>
            <a:xfrm>
              <a:off x="7226822" y="3501155"/>
              <a:ext cx="34952" cy="23398"/>
            </a:xfrm>
            <a:custGeom>
              <a:avLst/>
              <a:gdLst/>
              <a:ahLst/>
              <a:cxnLst/>
              <a:rect l="l" t="t" r="r" b="b"/>
              <a:pathLst>
                <a:path w="1331" h="891" extrusionOk="0">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92"/>
            <p:cNvSpPr/>
            <p:nvPr/>
          </p:nvSpPr>
          <p:spPr>
            <a:xfrm>
              <a:off x="7214007" y="3583585"/>
              <a:ext cx="19117" cy="36239"/>
            </a:xfrm>
            <a:custGeom>
              <a:avLst/>
              <a:gdLst/>
              <a:ahLst/>
              <a:cxnLst/>
              <a:rect l="l" t="t" r="r" b="b"/>
              <a:pathLst>
                <a:path w="728" h="1380" extrusionOk="0">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92"/>
            <p:cNvSpPr/>
            <p:nvPr/>
          </p:nvSpPr>
          <p:spPr>
            <a:xfrm>
              <a:off x="7271306" y="3583585"/>
              <a:ext cx="19117" cy="36239"/>
            </a:xfrm>
            <a:custGeom>
              <a:avLst/>
              <a:gdLst/>
              <a:ahLst/>
              <a:cxnLst/>
              <a:rect l="l" t="t" r="r" b="b"/>
              <a:pathLst>
                <a:path w="728" h="1380" extrusionOk="0">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5" name="Google Shape;12095;p92"/>
          <p:cNvGrpSpPr/>
          <p:nvPr/>
        </p:nvGrpSpPr>
        <p:grpSpPr>
          <a:xfrm>
            <a:off x="7492967" y="3361425"/>
            <a:ext cx="394583" cy="343586"/>
            <a:chOff x="7492967" y="3361425"/>
            <a:chExt cx="394583" cy="343586"/>
          </a:xfrm>
        </p:grpSpPr>
        <p:sp>
          <p:nvSpPr>
            <p:cNvPr id="12096" name="Google Shape;12096;p92"/>
            <p:cNvSpPr/>
            <p:nvPr/>
          </p:nvSpPr>
          <p:spPr>
            <a:xfrm>
              <a:off x="7492967" y="3450394"/>
              <a:ext cx="394583" cy="254617"/>
            </a:xfrm>
            <a:custGeom>
              <a:avLst/>
              <a:gdLst/>
              <a:ahLst/>
              <a:cxnLst/>
              <a:rect l="l" t="t" r="r" b="b"/>
              <a:pathLst>
                <a:path w="15026" h="9696" extrusionOk="0">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92"/>
            <p:cNvSpPr/>
            <p:nvPr/>
          </p:nvSpPr>
          <p:spPr>
            <a:xfrm>
              <a:off x="7492967" y="3450657"/>
              <a:ext cx="394583" cy="19117"/>
            </a:xfrm>
            <a:custGeom>
              <a:avLst/>
              <a:gdLst/>
              <a:ahLst/>
              <a:cxnLst/>
              <a:rect l="l" t="t" r="r" b="b"/>
              <a:pathLst>
                <a:path w="15026" h="728" extrusionOk="0">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92"/>
            <p:cNvSpPr/>
            <p:nvPr/>
          </p:nvSpPr>
          <p:spPr>
            <a:xfrm>
              <a:off x="7531149" y="3501418"/>
              <a:ext cx="127203" cy="165385"/>
            </a:xfrm>
            <a:custGeom>
              <a:avLst/>
              <a:gdLst/>
              <a:ahLst/>
              <a:cxnLst/>
              <a:rect l="l" t="t" r="r" b="b"/>
              <a:pathLst>
                <a:path w="4844" h="6298" extrusionOk="0">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92"/>
            <p:cNvSpPr/>
            <p:nvPr/>
          </p:nvSpPr>
          <p:spPr>
            <a:xfrm>
              <a:off x="7690232" y="3501418"/>
              <a:ext cx="159109" cy="31696"/>
            </a:xfrm>
            <a:custGeom>
              <a:avLst/>
              <a:gdLst/>
              <a:ahLst/>
              <a:cxnLst/>
              <a:rect l="l" t="t" r="r" b="b"/>
              <a:pathLst>
                <a:path w="6059" h="1207" extrusionOk="0">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92"/>
            <p:cNvSpPr/>
            <p:nvPr/>
          </p:nvSpPr>
          <p:spPr>
            <a:xfrm>
              <a:off x="7690495" y="3552441"/>
              <a:ext cx="120665" cy="25393"/>
            </a:xfrm>
            <a:custGeom>
              <a:avLst/>
              <a:gdLst/>
              <a:ahLst/>
              <a:cxnLst/>
              <a:rect l="l" t="t" r="r" b="b"/>
              <a:pathLst>
                <a:path w="4595" h="967" extrusionOk="0">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92"/>
            <p:cNvSpPr/>
            <p:nvPr/>
          </p:nvSpPr>
          <p:spPr>
            <a:xfrm>
              <a:off x="7687974" y="3596925"/>
              <a:ext cx="80697" cy="12579"/>
            </a:xfrm>
            <a:custGeom>
              <a:avLst/>
              <a:gdLst/>
              <a:ahLst/>
              <a:cxnLst/>
              <a:rect l="l" t="t" r="r" b="b"/>
              <a:pathLst>
                <a:path w="3073" h="479" extrusionOk="0">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92"/>
            <p:cNvSpPr/>
            <p:nvPr/>
          </p:nvSpPr>
          <p:spPr>
            <a:xfrm>
              <a:off x="7777205" y="3596925"/>
              <a:ext cx="42489" cy="12579"/>
            </a:xfrm>
            <a:custGeom>
              <a:avLst/>
              <a:gdLst/>
              <a:ahLst/>
              <a:cxnLst/>
              <a:rect l="l" t="t" r="r" b="b"/>
              <a:pathLst>
                <a:path w="1618" h="479" extrusionOk="0">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92"/>
            <p:cNvSpPr/>
            <p:nvPr/>
          </p:nvSpPr>
          <p:spPr>
            <a:xfrm>
              <a:off x="7688236" y="3635107"/>
              <a:ext cx="29674" cy="12605"/>
            </a:xfrm>
            <a:custGeom>
              <a:avLst/>
              <a:gdLst/>
              <a:ahLst/>
              <a:cxnLst/>
              <a:rect l="l" t="t" r="r" b="b"/>
              <a:pathLst>
                <a:path w="1130" h="480" extrusionOk="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92"/>
            <p:cNvSpPr/>
            <p:nvPr/>
          </p:nvSpPr>
          <p:spPr>
            <a:xfrm>
              <a:off x="7726182" y="3635107"/>
              <a:ext cx="67882" cy="12605"/>
            </a:xfrm>
            <a:custGeom>
              <a:avLst/>
              <a:gdLst/>
              <a:ahLst/>
              <a:cxnLst/>
              <a:rect l="l" t="t" r="r" b="b"/>
              <a:pathLst>
                <a:path w="2585" h="480" extrusionOk="0">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92"/>
            <p:cNvSpPr/>
            <p:nvPr/>
          </p:nvSpPr>
          <p:spPr>
            <a:xfrm>
              <a:off x="7688236" y="3660501"/>
              <a:ext cx="29674" cy="12579"/>
            </a:xfrm>
            <a:custGeom>
              <a:avLst/>
              <a:gdLst/>
              <a:ahLst/>
              <a:cxnLst/>
              <a:rect l="l" t="t" r="r" b="b"/>
              <a:pathLst>
                <a:path w="1130" h="479" extrusionOk="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92"/>
            <p:cNvSpPr/>
            <p:nvPr/>
          </p:nvSpPr>
          <p:spPr>
            <a:xfrm>
              <a:off x="7726182" y="3660501"/>
              <a:ext cx="67882" cy="12579"/>
            </a:xfrm>
            <a:custGeom>
              <a:avLst/>
              <a:gdLst/>
              <a:ahLst/>
              <a:cxnLst/>
              <a:rect l="l" t="t" r="r" b="b"/>
              <a:pathLst>
                <a:path w="2585" h="479" extrusionOk="0">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92"/>
            <p:cNvSpPr/>
            <p:nvPr/>
          </p:nvSpPr>
          <p:spPr>
            <a:xfrm>
              <a:off x="7658825" y="3361425"/>
              <a:ext cx="62866" cy="114625"/>
            </a:xfrm>
            <a:custGeom>
              <a:avLst/>
              <a:gdLst/>
              <a:ahLst/>
              <a:cxnLst/>
              <a:rect l="l" t="t" r="r" b="b"/>
              <a:pathLst>
                <a:path w="2394" h="4365" extrusionOk="0">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92"/>
            <p:cNvSpPr/>
            <p:nvPr/>
          </p:nvSpPr>
          <p:spPr>
            <a:xfrm>
              <a:off x="7556542" y="3584110"/>
              <a:ext cx="76417" cy="82693"/>
            </a:xfrm>
            <a:custGeom>
              <a:avLst/>
              <a:gdLst/>
              <a:ahLst/>
              <a:cxnLst/>
              <a:rect l="l" t="t" r="r" b="b"/>
              <a:pathLst>
                <a:path w="2910" h="3149" extrusionOk="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92"/>
            <p:cNvSpPr/>
            <p:nvPr/>
          </p:nvSpPr>
          <p:spPr>
            <a:xfrm>
              <a:off x="7580912" y="3584110"/>
              <a:ext cx="27941" cy="18986"/>
            </a:xfrm>
            <a:custGeom>
              <a:avLst/>
              <a:gdLst/>
              <a:ahLst/>
              <a:cxnLst/>
              <a:rect l="l" t="t" r="r" b="b"/>
              <a:pathLst>
                <a:path w="1064" h="723" extrusionOk="0">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92"/>
            <p:cNvSpPr/>
            <p:nvPr/>
          </p:nvSpPr>
          <p:spPr>
            <a:xfrm>
              <a:off x="7556542" y="3604199"/>
              <a:ext cx="76417" cy="62604"/>
            </a:xfrm>
            <a:custGeom>
              <a:avLst/>
              <a:gdLst/>
              <a:ahLst/>
              <a:cxnLst/>
              <a:rect l="l" t="t" r="r" b="b"/>
              <a:pathLst>
                <a:path w="2910" h="2384" extrusionOk="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92"/>
            <p:cNvSpPr/>
            <p:nvPr/>
          </p:nvSpPr>
          <p:spPr>
            <a:xfrm>
              <a:off x="7556542" y="3615517"/>
              <a:ext cx="19117" cy="51286"/>
            </a:xfrm>
            <a:custGeom>
              <a:avLst/>
              <a:gdLst/>
              <a:ahLst/>
              <a:cxnLst/>
              <a:rect l="l" t="t" r="r" b="b"/>
              <a:pathLst>
                <a:path w="728" h="1953" extrusionOk="0">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92"/>
            <p:cNvSpPr/>
            <p:nvPr/>
          </p:nvSpPr>
          <p:spPr>
            <a:xfrm>
              <a:off x="7613842" y="3615517"/>
              <a:ext cx="19117" cy="51286"/>
            </a:xfrm>
            <a:custGeom>
              <a:avLst/>
              <a:gdLst/>
              <a:ahLst/>
              <a:cxnLst/>
              <a:rect l="l" t="t" r="r" b="b"/>
              <a:pathLst>
                <a:path w="728" h="1953" extrusionOk="0">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92"/>
            <p:cNvSpPr/>
            <p:nvPr/>
          </p:nvSpPr>
          <p:spPr>
            <a:xfrm>
              <a:off x="7569357" y="3533087"/>
              <a:ext cx="51049" cy="57326"/>
            </a:xfrm>
            <a:custGeom>
              <a:avLst/>
              <a:gdLst/>
              <a:ahLst/>
              <a:cxnLst/>
              <a:rect l="l" t="t" r="r" b="b"/>
              <a:pathLst>
                <a:path w="1944" h="2183" extrusionOk="0">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92"/>
            <p:cNvSpPr/>
            <p:nvPr/>
          </p:nvSpPr>
          <p:spPr>
            <a:xfrm>
              <a:off x="7569357" y="3533087"/>
              <a:ext cx="34952" cy="57457"/>
            </a:xfrm>
            <a:custGeom>
              <a:avLst/>
              <a:gdLst/>
              <a:ahLst/>
              <a:cxnLst/>
              <a:rect l="l" t="t" r="r" b="b"/>
              <a:pathLst>
                <a:path w="1331" h="2188" extrusionOk="0">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92"/>
            <p:cNvSpPr/>
            <p:nvPr/>
          </p:nvSpPr>
          <p:spPr>
            <a:xfrm>
              <a:off x="7569121" y="3533087"/>
              <a:ext cx="51023" cy="25393"/>
            </a:xfrm>
            <a:custGeom>
              <a:avLst/>
              <a:gdLst/>
              <a:ahLst/>
              <a:cxnLst/>
              <a:rect l="l" t="t" r="r" b="b"/>
              <a:pathLst>
                <a:path w="1943" h="967" extrusionOk="0">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92"/>
            <p:cNvSpPr/>
            <p:nvPr/>
          </p:nvSpPr>
          <p:spPr>
            <a:xfrm>
              <a:off x="7569357" y="3533087"/>
              <a:ext cx="34952" cy="23135"/>
            </a:xfrm>
            <a:custGeom>
              <a:avLst/>
              <a:gdLst/>
              <a:ahLst/>
              <a:cxnLst/>
              <a:rect l="l" t="t" r="r" b="b"/>
              <a:pathLst>
                <a:path w="1331" h="881" extrusionOk="0">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92"/>
            <p:cNvSpPr/>
            <p:nvPr/>
          </p:nvSpPr>
          <p:spPr>
            <a:xfrm>
              <a:off x="7677680" y="3444118"/>
              <a:ext cx="25157" cy="12579"/>
            </a:xfrm>
            <a:custGeom>
              <a:avLst/>
              <a:gdLst/>
              <a:ahLst/>
              <a:cxnLst/>
              <a:rect l="l" t="t" r="r" b="b"/>
              <a:pathLst>
                <a:path w="958" h="479" extrusionOk="0">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92"/>
            <p:cNvSpPr/>
            <p:nvPr/>
          </p:nvSpPr>
          <p:spPr>
            <a:xfrm>
              <a:off x="7659324" y="3361425"/>
              <a:ext cx="61869" cy="12605"/>
            </a:xfrm>
            <a:custGeom>
              <a:avLst/>
              <a:gdLst/>
              <a:ahLst/>
              <a:cxnLst/>
              <a:rect l="l" t="t" r="r" b="b"/>
              <a:pathLst>
                <a:path w="2356" h="480" extrusionOk="0">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9" name="Google Shape;12119;p92"/>
          <p:cNvGrpSpPr/>
          <p:nvPr/>
        </p:nvGrpSpPr>
        <p:grpSpPr>
          <a:xfrm>
            <a:off x="7935527" y="3353154"/>
            <a:ext cx="385287" cy="360156"/>
            <a:chOff x="7935527" y="3353154"/>
            <a:chExt cx="385287" cy="360156"/>
          </a:xfrm>
        </p:grpSpPr>
        <p:sp>
          <p:nvSpPr>
            <p:cNvPr id="12120" name="Google Shape;12120;p92"/>
            <p:cNvSpPr/>
            <p:nvPr/>
          </p:nvSpPr>
          <p:spPr>
            <a:xfrm>
              <a:off x="7935789" y="3428283"/>
              <a:ext cx="385024" cy="285026"/>
            </a:xfrm>
            <a:custGeom>
              <a:avLst/>
              <a:gdLst/>
              <a:ahLst/>
              <a:cxnLst/>
              <a:rect l="l" t="t" r="r" b="b"/>
              <a:pathLst>
                <a:path w="14662" h="10854" extrusionOk="0">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92"/>
            <p:cNvSpPr/>
            <p:nvPr/>
          </p:nvSpPr>
          <p:spPr>
            <a:xfrm>
              <a:off x="7935527" y="3428283"/>
              <a:ext cx="192775" cy="285026"/>
            </a:xfrm>
            <a:custGeom>
              <a:avLst/>
              <a:gdLst/>
              <a:ahLst/>
              <a:cxnLst/>
              <a:rect l="l" t="t" r="r" b="b"/>
              <a:pathLst>
                <a:path w="7341" h="10854" extrusionOk="0">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92"/>
            <p:cNvSpPr/>
            <p:nvPr/>
          </p:nvSpPr>
          <p:spPr>
            <a:xfrm>
              <a:off x="7968956" y="3461949"/>
              <a:ext cx="318429" cy="217932"/>
            </a:xfrm>
            <a:custGeom>
              <a:avLst/>
              <a:gdLst/>
              <a:ahLst/>
              <a:cxnLst/>
              <a:rect l="l" t="t" r="r" b="b"/>
              <a:pathLst>
                <a:path w="12126" h="8299" extrusionOk="0">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92"/>
            <p:cNvSpPr/>
            <p:nvPr/>
          </p:nvSpPr>
          <p:spPr>
            <a:xfrm>
              <a:off x="7968956" y="3461712"/>
              <a:ext cx="159346" cy="218168"/>
            </a:xfrm>
            <a:custGeom>
              <a:avLst/>
              <a:gdLst/>
              <a:ahLst/>
              <a:cxnLst/>
              <a:rect l="l" t="t" r="r" b="b"/>
              <a:pathLst>
                <a:path w="6068" h="8308" extrusionOk="0">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92"/>
            <p:cNvSpPr/>
            <p:nvPr/>
          </p:nvSpPr>
          <p:spPr>
            <a:xfrm>
              <a:off x="8052646" y="3353154"/>
              <a:ext cx="151074" cy="126179"/>
            </a:xfrm>
            <a:custGeom>
              <a:avLst/>
              <a:gdLst/>
              <a:ahLst/>
              <a:cxnLst/>
              <a:rect l="l" t="t" r="r" b="b"/>
              <a:pathLst>
                <a:path w="5753"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92"/>
            <p:cNvSpPr/>
            <p:nvPr/>
          </p:nvSpPr>
          <p:spPr>
            <a:xfrm>
              <a:off x="8086574" y="3514994"/>
              <a:ext cx="149551" cy="106616"/>
            </a:xfrm>
            <a:custGeom>
              <a:avLst/>
              <a:gdLst/>
              <a:ahLst/>
              <a:cxnLst/>
              <a:rect l="l" t="t" r="r" b="b"/>
              <a:pathLst>
                <a:path w="5695" h="4060" extrusionOk="0">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92"/>
            <p:cNvSpPr/>
            <p:nvPr/>
          </p:nvSpPr>
          <p:spPr>
            <a:xfrm>
              <a:off x="8042589" y="3593643"/>
              <a:ext cx="44012" cy="37867"/>
            </a:xfrm>
            <a:custGeom>
              <a:avLst/>
              <a:gdLst/>
              <a:ahLst/>
              <a:cxnLst/>
              <a:rect l="l" t="t" r="r" b="b"/>
              <a:pathLst>
                <a:path w="1676" h="1442" extrusionOk="0">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92"/>
            <p:cNvSpPr/>
            <p:nvPr/>
          </p:nvSpPr>
          <p:spPr>
            <a:xfrm>
              <a:off x="8001571" y="3505645"/>
              <a:ext cx="44432" cy="38156"/>
            </a:xfrm>
            <a:custGeom>
              <a:avLst/>
              <a:gdLst/>
              <a:ahLst/>
              <a:cxnLst/>
              <a:rect l="l" t="t" r="r" b="b"/>
              <a:pathLst>
                <a:path w="1692" h="1453" extrusionOk="0">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92"/>
            <p:cNvSpPr/>
            <p:nvPr/>
          </p:nvSpPr>
          <p:spPr>
            <a:xfrm>
              <a:off x="8220133" y="3606510"/>
              <a:ext cx="41780" cy="37263"/>
            </a:xfrm>
            <a:custGeom>
              <a:avLst/>
              <a:gdLst/>
              <a:ahLst/>
              <a:cxnLst/>
              <a:rect l="l" t="t" r="r" b="b"/>
              <a:pathLst>
                <a:path w="1591" h="1419" extrusionOk="0">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92"/>
            <p:cNvSpPr/>
            <p:nvPr/>
          </p:nvSpPr>
          <p:spPr>
            <a:xfrm>
              <a:off x="8110129" y="3522242"/>
              <a:ext cx="44458" cy="38550"/>
            </a:xfrm>
            <a:custGeom>
              <a:avLst/>
              <a:gdLst/>
              <a:ahLst/>
              <a:cxnLst/>
              <a:rect l="l" t="t" r="r" b="b"/>
              <a:pathLst>
                <a:path w="1693" h="1468" extrusionOk="0">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92"/>
            <p:cNvSpPr/>
            <p:nvPr/>
          </p:nvSpPr>
          <p:spPr>
            <a:xfrm>
              <a:off x="8052646" y="3353154"/>
              <a:ext cx="75655" cy="126179"/>
            </a:xfrm>
            <a:custGeom>
              <a:avLst/>
              <a:gdLst/>
              <a:ahLst/>
              <a:cxnLst/>
              <a:rect l="l" t="t" r="r" b="b"/>
              <a:pathLst>
                <a:path w="2881"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92"/>
            <p:cNvSpPr/>
            <p:nvPr/>
          </p:nvSpPr>
          <p:spPr>
            <a:xfrm>
              <a:off x="8105429" y="3419933"/>
              <a:ext cx="39968" cy="34269"/>
            </a:xfrm>
            <a:custGeom>
              <a:avLst/>
              <a:gdLst/>
              <a:ahLst/>
              <a:cxnLst/>
              <a:rect l="l" t="t" r="r" b="b"/>
              <a:pathLst>
                <a:path w="1522" h="1305" extrusionOk="0">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2" name="Google Shape;12132;p92"/>
          <p:cNvGrpSpPr/>
          <p:nvPr/>
        </p:nvGrpSpPr>
        <p:grpSpPr>
          <a:xfrm>
            <a:off x="5319821" y="1986242"/>
            <a:ext cx="348103" cy="348103"/>
            <a:chOff x="5319821" y="1986242"/>
            <a:chExt cx="348103" cy="348103"/>
          </a:xfrm>
        </p:grpSpPr>
        <p:sp>
          <p:nvSpPr>
            <p:cNvPr id="12133" name="Google Shape;12133;p92"/>
            <p:cNvSpPr/>
            <p:nvPr/>
          </p:nvSpPr>
          <p:spPr>
            <a:xfrm>
              <a:off x="5319821" y="2134506"/>
              <a:ext cx="104830" cy="115150"/>
            </a:xfrm>
            <a:custGeom>
              <a:avLst/>
              <a:gdLst/>
              <a:ahLst/>
              <a:cxnLst/>
              <a:rect l="l" t="t" r="r" b="b"/>
              <a:pathLst>
                <a:path w="3992" h="4385" extrusionOk="0">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92"/>
            <p:cNvSpPr/>
            <p:nvPr/>
          </p:nvSpPr>
          <p:spPr>
            <a:xfrm>
              <a:off x="5320083" y="2164258"/>
              <a:ext cx="29437" cy="85634"/>
            </a:xfrm>
            <a:custGeom>
              <a:avLst/>
              <a:gdLst/>
              <a:ahLst/>
              <a:cxnLst/>
              <a:rect l="l" t="t" r="r" b="b"/>
              <a:pathLst>
                <a:path w="1121" h="3261" extrusionOk="0">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92"/>
            <p:cNvSpPr/>
            <p:nvPr/>
          </p:nvSpPr>
          <p:spPr>
            <a:xfrm>
              <a:off x="5341695" y="2134506"/>
              <a:ext cx="13104" cy="47793"/>
            </a:xfrm>
            <a:custGeom>
              <a:avLst/>
              <a:gdLst/>
              <a:ahLst/>
              <a:cxnLst/>
              <a:rect l="l" t="t" r="r" b="b"/>
              <a:pathLst>
                <a:path w="499" h="1820" extrusionOk="0">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92"/>
            <p:cNvSpPr/>
            <p:nvPr/>
          </p:nvSpPr>
          <p:spPr>
            <a:xfrm>
              <a:off x="5363701" y="2140047"/>
              <a:ext cx="8429" cy="43276"/>
            </a:xfrm>
            <a:custGeom>
              <a:avLst/>
              <a:gdLst/>
              <a:ahLst/>
              <a:cxnLst/>
              <a:rect l="l" t="t" r="r" b="b"/>
              <a:pathLst>
                <a:path w="321" h="1648" extrusionOk="0">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92"/>
            <p:cNvSpPr/>
            <p:nvPr/>
          </p:nvSpPr>
          <p:spPr>
            <a:xfrm>
              <a:off x="5382241" y="2143907"/>
              <a:ext cx="8981" cy="43171"/>
            </a:xfrm>
            <a:custGeom>
              <a:avLst/>
              <a:gdLst/>
              <a:ahLst/>
              <a:cxnLst/>
              <a:rect l="l" t="t" r="r" b="b"/>
              <a:pathLst>
                <a:path w="342" h="1644" extrusionOk="0">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92"/>
            <p:cNvSpPr/>
            <p:nvPr/>
          </p:nvSpPr>
          <p:spPr>
            <a:xfrm>
              <a:off x="5403012" y="2147846"/>
              <a:ext cx="6565" cy="39784"/>
            </a:xfrm>
            <a:custGeom>
              <a:avLst/>
              <a:gdLst/>
              <a:ahLst/>
              <a:cxnLst/>
              <a:rect l="l" t="t" r="r" b="b"/>
              <a:pathLst>
                <a:path w="250" h="1515" extrusionOk="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92"/>
            <p:cNvSpPr/>
            <p:nvPr/>
          </p:nvSpPr>
          <p:spPr>
            <a:xfrm>
              <a:off x="5396736" y="1986242"/>
              <a:ext cx="43749" cy="30173"/>
            </a:xfrm>
            <a:custGeom>
              <a:avLst/>
              <a:gdLst/>
              <a:ahLst/>
              <a:cxnLst/>
              <a:rect l="l" t="t" r="r" b="b"/>
              <a:pathLst>
                <a:path w="1666" h="1149" extrusionOk="0">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92"/>
            <p:cNvSpPr/>
            <p:nvPr/>
          </p:nvSpPr>
          <p:spPr>
            <a:xfrm>
              <a:off x="5398233" y="1987003"/>
              <a:ext cx="35976" cy="29411"/>
            </a:xfrm>
            <a:custGeom>
              <a:avLst/>
              <a:gdLst/>
              <a:ahLst/>
              <a:cxnLst/>
              <a:rect l="l" t="t" r="r" b="b"/>
              <a:pathLst>
                <a:path w="1370" h="1120" extrusionOk="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92"/>
            <p:cNvSpPr/>
            <p:nvPr/>
          </p:nvSpPr>
          <p:spPr>
            <a:xfrm>
              <a:off x="5425648" y="1988500"/>
              <a:ext cx="61081" cy="49290"/>
            </a:xfrm>
            <a:custGeom>
              <a:avLst/>
              <a:gdLst/>
              <a:ahLst/>
              <a:cxnLst/>
              <a:rect l="l" t="t" r="r" b="b"/>
              <a:pathLst>
                <a:path w="2326" h="1877" extrusionOk="0">
                  <a:moveTo>
                    <a:pt x="479" y="1"/>
                  </a:moveTo>
                  <a:lnTo>
                    <a:pt x="0" y="1025"/>
                  </a:lnTo>
                  <a:lnTo>
                    <a:pt x="2029" y="1876"/>
                  </a:lnTo>
                  <a:lnTo>
                    <a:pt x="2326" y="776"/>
                  </a:lnTo>
                  <a:lnTo>
                    <a:pt x="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92"/>
            <p:cNvSpPr/>
            <p:nvPr/>
          </p:nvSpPr>
          <p:spPr>
            <a:xfrm>
              <a:off x="5548782" y="2038000"/>
              <a:ext cx="32956" cy="37998"/>
            </a:xfrm>
            <a:custGeom>
              <a:avLst/>
              <a:gdLst/>
              <a:ahLst/>
              <a:cxnLst/>
              <a:rect l="l" t="t" r="r" b="b"/>
              <a:pathLst>
                <a:path w="1255" h="1447" extrusionOk="0">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92"/>
            <p:cNvSpPr/>
            <p:nvPr/>
          </p:nvSpPr>
          <p:spPr>
            <a:xfrm>
              <a:off x="5552038" y="2038000"/>
              <a:ext cx="29700" cy="24159"/>
            </a:xfrm>
            <a:custGeom>
              <a:avLst/>
              <a:gdLst/>
              <a:ahLst/>
              <a:cxnLst/>
              <a:rect l="l" t="t" r="r" b="b"/>
              <a:pathLst>
                <a:path w="1131" h="920" extrusionOk="0">
                  <a:moveTo>
                    <a:pt x="154" y="1"/>
                  </a:moveTo>
                  <a:lnTo>
                    <a:pt x="1" y="546"/>
                  </a:lnTo>
                  <a:lnTo>
                    <a:pt x="891" y="920"/>
                  </a:lnTo>
                  <a:lnTo>
                    <a:pt x="1111" y="460"/>
                  </a:lnTo>
                  <a:lnTo>
                    <a:pt x="1130" y="412"/>
                  </a:lnTo>
                  <a:lnTo>
                    <a:pt x="15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92"/>
            <p:cNvSpPr/>
            <p:nvPr/>
          </p:nvSpPr>
          <p:spPr>
            <a:xfrm>
              <a:off x="5432161" y="1988500"/>
              <a:ext cx="54568" cy="34453"/>
            </a:xfrm>
            <a:custGeom>
              <a:avLst/>
              <a:gdLst/>
              <a:ahLst/>
              <a:cxnLst/>
              <a:rect l="l" t="t" r="r" b="b"/>
              <a:pathLst>
                <a:path w="2078" h="1312" extrusionOk="0">
                  <a:moveTo>
                    <a:pt x="231" y="1"/>
                  </a:moveTo>
                  <a:lnTo>
                    <a:pt x="1" y="489"/>
                  </a:lnTo>
                  <a:lnTo>
                    <a:pt x="1934" y="1312"/>
                  </a:lnTo>
                  <a:lnTo>
                    <a:pt x="2078" y="776"/>
                  </a:lnTo>
                  <a:lnTo>
                    <a:pt x="2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92"/>
            <p:cNvSpPr/>
            <p:nvPr/>
          </p:nvSpPr>
          <p:spPr>
            <a:xfrm>
              <a:off x="5563093" y="2104097"/>
              <a:ext cx="104830" cy="115150"/>
            </a:xfrm>
            <a:custGeom>
              <a:avLst/>
              <a:gdLst/>
              <a:ahLst/>
              <a:cxnLst/>
              <a:rect l="l" t="t" r="r" b="b"/>
              <a:pathLst>
                <a:path w="3992" h="4385" extrusionOk="0">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92"/>
            <p:cNvSpPr/>
            <p:nvPr/>
          </p:nvSpPr>
          <p:spPr>
            <a:xfrm>
              <a:off x="5563618" y="2133849"/>
              <a:ext cx="29175" cy="85634"/>
            </a:xfrm>
            <a:custGeom>
              <a:avLst/>
              <a:gdLst/>
              <a:ahLst/>
              <a:cxnLst/>
              <a:rect l="l" t="t" r="r" b="b"/>
              <a:pathLst>
                <a:path w="1111" h="3261" extrusionOk="0">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92"/>
            <p:cNvSpPr/>
            <p:nvPr/>
          </p:nvSpPr>
          <p:spPr>
            <a:xfrm>
              <a:off x="5448258" y="1994934"/>
              <a:ext cx="115124" cy="129803"/>
            </a:xfrm>
            <a:custGeom>
              <a:avLst/>
              <a:gdLst/>
              <a:ahLst/>
              <a:cxnLst/>
              <a:rect l="l" t="t" r="r" b="b"/>
              <a:pathLst>
                <a:path w="4384" h="4943" extrusionOk="0">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92"/>
            <p:cNvSpPr/>
            <p:nvPr/>
          </p:nvSpPr>
          <p:spPr>
            <a:xfrm>
              <a:off x="5448258" y="2028205"/>
              <a:ext cx="25157" cy="96033"/>
            </a:xfrm>
            <a:custGeom>
              <a:avLst/>
              <a:gdLst/>
              <a:ahLst/>
              <a:cxnLst/>
              <a:rect l="l" t="t" r="r" b="b"/>
              <a:pathLst>
                <a:path w="958" h="3657" extrusionOk="0">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92"/>
            <p:cNvSpPr/>
            <p:nvPr/>
          </p:nvSpPr>
          <p:spPr>
            <a:xfrm>
              <a:off x="5567636" y="2048058"/>
              <a:ext cx="32195" cy="33902"/>
            </a:xfrm>
            <a:custGeom>
              <a:avLst/>
              <a:gdLst/>
              <a:ahLst/>
              <a:cxnLst/>
              <a:rect l="l" t="t" r="r" b="b"/>
              <a:pathLst>
                <a:path w="1226" h="1291" extrusionOk="0">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92"/>
            <p:cNvSpPr/>
            <p:nvPr/>
          </p:nvSpPr>
          <p:spPr>
            <a:xfrm>
              <a:off x="5454561" y="2149842"/>
              <a:ext cx="86212" cy="184266"/>
            </a:xfrm>
            <a:custGeom>
              <a:avLst/>
              <a:gdLst/>
              <a:ahLst/>
              <a:cxnLst/>
              <a:rect l="l" t="t" r="r" b="b"/>
              <a:pathLst>
                <a:path w="3283" h="7017" extrusionOk="0">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92"/>
            <p:cNvSpPr/>
            <p:nvPr/>
          </p:nvSpPr>
          <p:spPr>
            <a:xfrm>
              <a:off x="5578193" y="2244089"/>
              <a:ext cx="85975" cy="90019"/>
            </a:xfrm>
            <a:custGeom>
              <a:avLst/>
              <a:gdLst/>
              <a:ahLst/>
              <a:cxnLst/>
              <a:rect l="l" t="t" r="r" b="b"/>
              <a:pathLst>
                <a:path w="3274" h="3428" extrusionOk="0">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92"/>
            <p:cNvSpPr/>
            <p:nvPr/>
          </p:nvSpPr>
          <p:spPr>
            <a:xfrm>
              <a:off x="5473389" y="2149842"/>
              <a:ext cx="67383" cy="184266"/>
            </a:xfrm>
            <a:custGeom>
              <a:avLst/>
              <a:gdLst/>
              <a:ahLst/>
              <a:cxnLst/>
              <a:rect l="l" t="t" r="r" b="b"/>
              <a:pathLst>
                <a:path w="2566" h="7017" extrusionOk="0">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92"/>
            <p:cNvSpPr/>
            <p:nvPr/>
          </p:nvSpPr>
          <p:spPr>
            <a:xfrm>
              <a:off x="5595262" y="2244089"/>
              <a:ext cx="69143" cy="90019"/>
            </a:xfrm>
            <a:custGeom>
              <a:avLst/>
              <a:gdLst/>
              <a:ahLst/>
              <a:cxnLst/>
              <a:rect l="l" t="t" r="r" b="b"/>
              <a:pathLst>
                <a:path w="2633" h="3428" extrusionOk="0">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92"/>
            <p:cNvSpPr/>
            <p:nvPr/>
          </p:nvSpPr>
          <p:spPr>
            <a:xfrm>
              <a:off x="5334421" y="2274997"/>
              <a:ext cx="86973" cy="59348"/>
            </a:xfrm>
            <a:custGeom>
              <a:avLst/>
              <a:gdLst/>
              <a:ahLst/>
              <a:cxnLst/>
              <a:rect l="l" t="t" r="r" b="b"/>
              <a:pathLst>
                <a:path w="3312" h="2260" extrusionOk="0">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92"/>
            <p:cNvSpPr/>
            <p:nvPr/>
          </p:nvSpPr>
          <p:spPr>
            <a:xfrm>
              <a:off x="5353512" y="2274997"/>
              <a:ext cx="67619" cy="59085"/>
            </a:xfrm>
            <a:custGeom>
              <a:avLst/>
              <a:gdLst/>
              <a:ahLst/>
              <a:cxnLst/>
              <a:rect l="l" t="t" r="r" b="b"/>
              <a:pathLst>
                <a:path w="2575" h="2250" extrusionOk="0">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92"/>
            <p:cNvSpPr/>
            <p:nvPr/>
          </p:nvSpPr>
          <p:spPr>
            <a:xfrm>
              <a:off x="5454298" y="2121192"/>
              <a:ext cx="86973" cy="32457"/>
            </a:xfrm>
            <a:custGeom>
              <a:avLst/>
              <a:gdLst/>
              <a:ahLst/>
              <a:cxnLst/>
              <a:rect l="l" t="t" r="r" b="b"/>
              <a:pathLst>
                <a:path w="3312" h="1236" extrusionOk="0">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92"/>
            <p:cNvSpPr/>
            <p:nvPr/>
          </p:nvSpPr>
          <p:spPr>
            <a:xfrm>
              <a:off x="5473389" y="2121192"/>
              <a:ext cx="67882" cy="32457"/>
            </a:xfrm>
            <a:custGeom>
              <a:avLst/>
              <a:gdLst/>
              <a:ahLst/>
              <a:cxnLst/>
              <a:rect l="l" t="t" r="r" b="b"/>
              <a:pathLst>
                <a:path w="2585" h="1236" extrusionOk="0">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92"/>
            <p:cNvSpPr/>
            <p:nvPr/>
          </p:nvSpPr>
          <p:spPr>
            <a:xfrm>
              <a:off x="5476146" y="1994435"/>
              <a:ext cx="24658" cy="44537"/>
            </a:xfrm>
            <a:custGeom>
              <a:avLst/>
              <a:gdLst/>
              <a:ahLst/>
              <a:cxnLst/>
              <a:rect l="l" t="t" r="r" b="b"/>
              <a:pathLst>
                <a:path w="939" h="1696" extrusionOk="0">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92"/>
            <p:cNvSpPr/>
            <p:nvPr/>
          </p:nvSpPr>
          <p:spPr>
            <a:xfrm>
              <a:off x="5497758" y="2003731"/>
              <a:ext cx="18382" cy="41281"/>
            </a:xfrm>
            <a:custGeom>
              <a:avLst/>
              <a:gdLst/>
              <a:ahLst/>
              <a:cxnLst/>
              <a:rect l="l" t="t" r="r" b="b"/>
              <a:pathLst>
                <a:path w="700" h="1572" extrusionOk="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92"/>
            <p:cNvSpPr/>
            <p:nvPr/>
          </p:nvSpPr>
          <p:spPr>
            <a:xfrm>
              <a:off x="5515615" y="2011872"/>
              <a:ext cx="18618" cy="41176"/>
            </a:xfrm>
            <a:custGeom>
              <a:avLst/>
              <a:gdLst/>
              <a:ahLst/>
              <a:cxnLst/>
              <a:rect l="l" t="t" r="r" b="b"/>
              <a:pathLst>
                <a:path w="709" h="1568" extrusionOk="0">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92"/>
            <p:cNvSpPr/>
            <p:nvPr/>
          </p:nvSpPr>
          <p:spPr>
            <a:xfrm>
              <a:off x="5534706" y="2020669"/>
              <a:ext cx="16360" cy="37657"/>
            </a:xfrm>
            <a:custGeom>
              <a:avLst/>
              <a:gdLst/>
              <a:ahLst/>
              <a:cxnLst/>
              <a:rect l="l" t="t" r="r" b="b"/>
              <a:pathLst>
                <a:path w="623" h="1434" extrusionOk="0">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92"/>
            <p:cNvSpPr/>
            <p:nvPr/>
          </p:nvSpPr>
          <p:spPr>
            <a:xfrm>
              <a:off x="5585230" y="2104097"/>
              <a:ext cx="13077" cy="47793"/>
            </a:xfrm>
            <a:custGeom>
              <a:avLst/>
              <a:gdLst/>
              <a:ahLst/>
              <a:cxnLst/>
              <a:rect l="l" t="t" r="r" b="b"/>
              <a:pathLst>
                <a:path w="498" h="1820" extrusionOk="0">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92"/>
            <p:cNvSpPr/>
            <p:nvPr/>
          </p:nvSpPr>
          <p:spPr>
            <a:xfrm>
              <a:off x="5606947" y="2109480"/>
              <a:ext cx="8456" cy="43171"/>
            </a:xfrm>
            <a:custGeom>
              <a:avLst/>
              <a:gdLst/>
              <a:ahLst/>
              <a:cxnLst/>
              <a:rect l="l" t="t" r="r" b="b"/>
              <a:pathLst>
                <a:path w="322" h="1644" extrusionOk="0">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92"/>
            <p:cNvSpPr/>
            <p:nvPr/>
          </p:nvSpPr>
          <p:spPr>
            <a:xfrm>
              <a:off x="5625513" y="2113314"/>
              <a:ext cx="8981" cy="43093"/>
            </a:xfrm>
            <a:custGeom>
              <a:avLst/>
              <a:gdLst/>
              <a:ahLst/>
              <a:cxnLst/>
              <a:rect l="l" t="t" r="r" b="b"/>
              <a:pathLst>
                <a:path w="342" h="1641" extrusionOk="0">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92"/>
            <p:cNvSpPr/>
            <p:nvPr/>
          </p:nvSpPr>
          <p:spPr>
            <a:xfrm>
              <a:off x="5646285" y="2117437"/>
              <a:ext cx="6801" cy="39731"/>
            </a:xfrm>
            <a:custGeom>
              <a:avLst/>
              <a:gdLst/>
              <a:ahLst/>
              <a:cxnLst/>
              <a:rect l="l" t="t" r="r" b="b"/>
              <a:pathLst>
                <a:path w="259" h="1513" extrusionOk="0">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92"/>
            <p:cNvSpPr/>
            <p:nvPr/>
          </p:nvSpPr>
          <p:spPr>
            <a:xfrm>
              <a:off x="5577694" y="2215439"/>
              <a:ext cx="86973" cy="32694"/>
            </a:xfrm>
            <a:custGeom>
              <a:avLst/>
              <a:gdLst/>
              <a:ahLst/>
              <a:cxnLst/>
              <a:rect l="l" t="t" r="r" b="b"/>
              <a:pathLst>
                <a:path w="3312" h="1245" extrusionOk="0">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92"/>
            <p:cNvSpPr/>
            <p:nvPr/>
          </p:nvSpPr>
          <p:spPr>
            <a:xfrm>
              <a:off x="5595262" y="2215439"/>
              <a:ext cx="69405" cy="32694"/>
            </a:xfrm>
            <a:custGeom>
              <a:avLst/>
              <a:gdLst/>
              <a:ahLst/>
              <a:cxnLst/>
              <a:rect l="l" t="t" r="r" b="b"/>
              <a:pathLst>
                <a:path w="2643" h="1245" extrusionOk="0">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92"/>
            <p:cNvSpPr/>
            <p:nvPr/>
          </p:nvSpPr>
          <p:spPr>
            <a:xfrm>
              <a:off x="5334421" y="2246111"/>
              <a:ext cx="86973" cy="32431"/>
            </a:xfrm>
            <a:custGeom>
              <a:avLst/>
              <a:gdLst/>
              <a:ahLst/>
              <a:cxnLst/>
              <a:rect l="l" t="t" r="r" b="b"/>
              <a:pathLst>
                <a:path w="3312" h="1235" extrusionOk="0">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92"/>
            <p:cNvSpPr/>
            <p:nvPr/>
          </p:nvSpPr>
          <p:spPr>
            <a:xfrm>
              <a:off x="5353512" y="2246111"/>
              <a:ext cx="67882" cy="32431"/>
            </a:xfrm>
            <a:custGeom>
              <a:avLst/>
              <a:gdLst/>
              <a:ahLst/>
              <a:cxnLst/>
              <a:rect l="l" t="t" r="r" b="b"/>
              <a:pathLst>
                <a:path w="2585" h="1235" extrusionOk="0">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0" name="Google Shape;12170;p92"/>
          <p:cNvGrpSpPr/>
          <p:nvPr/>
        </p:nvGrpSpPr>
        <p:grpSpPr>
          <a:xfrm>
            <a:off x="5765926" y="1976683"/>
            <a:ext cx="348339" cy="348103"/>
            <a:chOff x="5765926" y="1976683"/>
            <a:chExt cx="348339" cy="348103"/>
          </a:xfrm>
        </p:grpSpPr>
        <p:sp>
          <p:nvSpPr>
            <p:cNvPr id="12171" name="Google Shape;12171;p92"/>
            <p:cNvSpPr/>
            <p:nvPr/>
          </p:nvSpPr>
          <p:spPr>
            <a:xfrm>
              <a:off x="5765926" y="1976683"/>
              <a:ext cx="263808" cy="173946"/>
            </a:xfrm>
            <a:custGeom>
              <a:avLst/>
              <a:gdLst/>
              <a:ahLst/>
              <a:cxnLst/>
              <a:rect l="l" t="t" r="r" b="b"/>
              <a:pathLst>
                <a:path w="10046" h="6624" extrusionOk="0">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92"/>
            <p:cNvSpPr/>
            <p:nvPr/>
          </p:nvSpPr>
          <p:spPr>
            <a:xfrm>
              <a:off x="5940082" y="1976683"/>
              <a:ext cx="174183" cy="263677"/>
            </a:xfrm>
            <a:custGeom>
              <a:avLst/>
              <a:gdLst/>
              <a:ahLst/>
              <a:cxnLst/>
              <a:rect l="l" t="t" r="r" b="b"/>
              <a:pathLst>
                <a:path w="6633" h="10041" extrusionOk="0">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92"/>
            <p:cNvSpPr/>
            <p:nvPr/>
          </p:nvSpPr>
          <p:spPr>
            <a:xfrm>
              <a:off x="5850194" y="2150603"/>
              <a:ext cx="263834" cy="174183"/>
            </a:xfrm>
            <a:custGeom>
              <a:avLst/>
              <a:gdLst/>
              <a:ahLst/>
              <a:cxnLst/>
              <a:rect l="l" t="t" r="r" b="b"/>
              <a:pathLst>
                <a:path w="10047" h="6633" extrusionOk="0">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92"/>
            <p:cNvSpPr/>
            <p:nvPr/>
          </p:nvSpPr>
          <p:spPr>
            <a:xfrm>
              <a:off x="5765926" y="2060873"/>
              <a:ext cx="173920" cy="263913"/>
            </a:xfrm>
            <a:custGeom>
              <a:avLst/>
              <a:gdLst/>
              <a:ahLst/>
              <a:cxnLst/>
              <a:rect l="l" t="t" r="r" b="b"/>
              <a:pathLst>
                <a:path w="6623" h="10050" extrusionOk="0">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92"/>
            <p:cNvSpPr/>
            <p:nvPr/>
          </p:nvSpPr>
          <p:spPr>
            <a:xfrm>
              <a:off x="5765926" y="2150603"/>
              <a:ext cx="39469" cy="174183"/>
            </a:xfrm>
            <a:custGeom>
              <a:avLst/>
              <a:gdLst/>
              <a:ahLst/>
              <a:cxnLst/>
              <a:rect l="l" t="t" r="r" b="b"/>
              <a:pathLst>
                <a:path w="1503" h="6633" extrusionOk="0">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92"/>
            <p:cNvSpPr/>
            <p:nvPr/>
          </p:nvSpPr>
          <p:spPr>
            <a:xfrm>
              <a:off x="5810778" y="2061057"/>
              <a:ext cx="47898" cy="89573"/>
            </a:xfrm>
            <a:custGeom>
              <a:avLst/>
              <a:gdLst/>
              <a:ahLst/>
              <a:cxnLst/>
              <a:rect l="l" t="t" r="r" b="b"/>
              <a:pathLst>
                <a:path w="1824" h="3411" extrusionOk="0">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92"/>
            <p:cNvSpPr/>
            <p:nvPr/>
          </p:nvSpPr>
          <p:spPr>
            <a:xfrm>
              <a:off x="5765926" y="1976683"/>
              <a:ext cx="39469" cy="173946"/>
            </a:xfrm>
            <a:custGeom>
              <a:avLst/>
              <a:gdLst/>
              <a:ahLst/>
              <a:cxnLst/>
              <a:rect l="l" t="t" r="r" b="b"/>
              <a:pathLst>
                <a:path w="1503" h="6624" extrusionOk="0">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92"/>
            <p:cNvSpPr/>
            <p:nvPr/>
          </p:nvSpPr>
          <p:spPr>
            <a:xfrm>
              <a:off x="6004655" y="2032906"/>
              <a:ext cx="39232" cy="61553"/>
            </a:xfrm>
            <a:custGeom>
              <a:avLst/>
              <a:gdLst/>
              <a:ahLst/>
              <a:cxnLst/>
              <a:rect l="l" t="t" r="r" b="b"/>
              <a:pathLst>
                <a:path w="1494" h="2344" extrusionOk="0">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92"/>
            <p:cNvSpPr/>
            <p:nvPr/>
          </p:nvSpPr>
          <p:spPr>
            <a:xfrm>
              <a:off x="5939819" y="1976683"/>
              <a:ext cx="22662" cy="73160"/>
            </a:xfrm>
            <a:custGeom>
              <a:avLst/>
              <a:gdLst/>
              <a:ahLst/>
              <a:cxnLst/>
              <a:rect l="l" t="t" r="r" b="b"/>
              <a:pathLst>
                <a:path w="863" h="2786" extrusionOk="0">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92"/>
            <p:cNvSpPr/>
            <p:nvPr/>
          </p:nvSpPr>
          <p:spPr>
            <a:xfrm>
              <a:off x="5940082" y="2077732"/>
              <a:ext cx="22400" cy="72898"/>
            </a:xfrm>
            <a:custGeom>
              <a:avLst/>
              <a:gdLst/>
              <a:ahLst/>
              <a:cxnLst/>
              <a:rect l="l" t="t" r="r" b="b"/>
              <a:pathLst>
                <a:path w="853" h="2776" extrusionOk="0">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92"/>
            <p:cNvSpPr/>
            <p:nvPr/>
          </p:nvSpPr>
          <p:spPr>
            <a:xfrm>
              <a:off x="5987324" y="2150839"/>
              <a:ext cx="45272" cy="89573"/>
            </a:xfrm>
            <a:custGeom>
              <a:avLst/>
              <a:gdLst/>
              <a:ahLst/>
              <a:cxnLst/>
              <a:rect l="l" t="t" r="r" b="b"/>
              <a:pathLst>
                <a:path w="1724" h="3411" extrusionOk="0">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92"/>
            <p:cNvSpPr/>
            <p:nvPr/>
          </p:nvSpPr>
          <p:spPr>
            <a:xfrm>
              <a:off x="5928764" y="2150603"/>
              <a:ext cx="22400" cy="73160"/>
            </a:xfrm>
            <a:custGeom>
              <a:avLst/>
              <a:gdLst/>
              <a:ahLst/>
              <a:cxnLst/>
              <a:rect l="l" t="t" r="r" b="b"/>
              <a:pathLst>
                <a:path w="853" h="2786" extrusionOk="0">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92"/>
            <p:cNvSpPr/>
            <p:nvPr/>
          </p:nvSpPr>
          <p:spPr>
            <a:xfrm>
              <a:off x="5847332" y="2206826"/>
              <a:ext cx="39232" cy="61737"/>
            </a:xfrm>
            <a:custGeom>
              <a:avLst/>
              <a:gdLst/>
              <a:ahLst/>
              <a:cxnLst/>
              <a:rect l="l" t="t" r="r" b="b"/>
              <a:pathLst>
                <a:path w="1494" h="2351" extrusionOk="0">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92"/>
            <p:cNvSpPr/>
            <p:nvPr/>
          </p:nvSpPr>
          <p:spPr>
            <a:xfrm>
              <a:off x="5928764" y="2251625"/>
              <a:ext cx="28177" cy="73160"/>
            </a:xfrm>
            <a:custGeom>
              <a:avLst/>
              <a:gdLst/>
              <a:ahLst/>
              <a:cxnLst/>
              <a:rect l="l" t="t" r="r" b="b"/>
              <a:pathLst>
                <a:path w="1073" h="2786" extrusionOk="0">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5" name="Google Shape;12185;p92"/>
          <p:cNvGrpSpPr/>
          <p:nvPr/>
        </p:nvGrpSpPr>
        <p:grpSpPr>
          <a:xfrm>
            <a:off x="6191390" y="1981489"/>
            <a:ext cx="389068" cy="347787"/>
            <a:chOff x="6191390" y="1981489"/>
            <a:chExt cx="389068" cy="347787"/>
          </a:xfrm>
        </p:grpSpPr>
        <p:sp>
          <p:nvSpPr>
            <p:cNvPr id="12186" name="Google Shape;12186;p92"/>
            <p:cNvSpPr/>
            <p:nvPr/>
          </p:nvSpPr>
          <p:spPr>
            <a:xfrm>
              <a:off x="6260769" y="2030464"/>
              <a:ext cx="250074" cy="250100"/>
            </a:xfrm>
            <a:custGeom>
              <a:avLst/>
              <a:gdLst/>
              <a:ahLst/>
              <a:cxnLst/>
              <a:rect l="l" t="t" r="r" b="b"/>
              <a:pathLst>
                <a:path w="9523" h="9524" extrusionOk="0">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92"/>
            <p:cNvSpPr/>
            <p:nvPr/>
          </p:nvSpPr>
          <p:spPr>
            <a:xfrm>
              <a:off x="6236137" y="2032985"/>
              <a:ext cx="238021" cy="247553"/>
            </a:xfrm>
            <a:custGeom>
              <a:avLst/>
              <a:gdLst/>
              <a:ahLst/>
              <a:cxnLst/>
              <a:rect l="l" t="t" r="r" b="b"/>
              <a:pathLst>
                <a:path w="9064" h="9427" extrusionOk="0">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92"/>
            <p:cNvSpPr/>
            <p:nvPr/>
          </p:nvSpPr>
          <p:spPr>
            <a:xfrm>
              <a:off x="6312291" y="2031724"/>
              <a:ext cx="198552" cy="246818"/>
            </a:xfrm>
            <a:custGeom>
              <a:avLst/>
              <a:gdLst/>
              <a:ahLst/>
              <a:cxnLst/>
              <a:rect l="l" t="t" r="r" b="b"/>
              <a:pathLst>
                <a:path w="7561" h="9399" extrusionOk="0">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92"/>
            <p:cNvSpPr/>
            <p:nvPr/>
          </p:nvSpPr>
          <p:spPr>
            <a:xfrm>
              <a:off x="6342175" y="2077469"/>
              <a:ext cx="15861" cy="25656"/>
            </a:xfrm>
            <a:custGeom>
              <a:avLst/>
              <a:gdLst/>
              <a:ahLst/>
              <a:cxnLst/>
              <a:rect l="l" t="t" r="r" b="b"/>
              <a:pathLst>
                <a:path w="604" h="977" extrusionOk="0">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92"/>
            <p:cNvSpPr/>
            <p:nvPr/>
          </p:nvSpPr>
          <p:spPr>
            <a:xfrm>
              <a:off x="6312527" y="2161396"/>
              <a:ext cx="143774" cy="117146"/>
            </a:xfrm>
            <a:custGeom>
              <a:avLst/>
              <a:gdLst/>
              <a:ahLst/>
              <a:cxnLst/>
              <a:rect l="l" t="t" r="r" b="b"/>
              <a:pathLst>
                <a:path w="5475" h="4461" extrusionOk="0">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92"/>
            <p:cNvSpPr/>
            <p:nvPr/>
          </p:nvSpPr>
          <p:spPr>
            <a:xfrm>
              <a:off x="6241730" y="2077679"/>
              <a:ext cx="338728" cy="251597"/>
            </a:xfrm>
            <a:custGeom>
              <a:avLst/>
              <a:gdLst/>
              <a:ahLst/>
              <a:cxnLst/>
              <a:rect l="l" t="t" r="r" b="b"/>
              <a:pathLst>
                <a:path w="12899" h="9581" extrusionOk="0">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92"/>
            <p:cNvSpPr/>
            <p:nvPr/>
          </p:nvSpPr>
          <p:spPr>
            <a:xfrm>
              <a:off x="6191390" y="1981489"/>
              <a:ext cx="338807" cy="251676"/>
            </a:xfrm>
            <a:custGeom>
              <a:avLst/>
              <a:gdLst/>
              <a:ahLst/>
              <a:cxnLst/>
              <a:rect l="l" t="t" r="r" b="b"/>
              <a:pathLst>
                <a:path w="12902" h="9584" extrusionOk="0">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3" name="Google Shape;12193;p92"/>
          <p:cNvGrpSpPr/>
          <p:nvPr/>
        </p:nvGrpSpPr>
        <p:grpSpPr>
          <a:xfrm>
            <a:off x="6657846" y="2007591"/>
            <a:ext cx="348103" cy="295714"/>
            <a:chOff x="6657846" y="2007591"/>
            <a:chExt cx="348103" cy="295714"/>
          </a:xfrm>
        </p:grpSpPr>
        <p:sp>
          <p:nvSpPr>
            <p:cNvPr id="12194" name="Google Shape;12194;p92"/>
            <p:cNvSpPr/>
            <p:nvPr/>
          </p:nvSpPr>
          <p:spPr>
            <a:xfrm>
              <a:off x="6820186" y="2082984"/>
              <a:ext cx="179224" cy="163153"/>
            </a:xfrm>
            <a:custGeom>
              <a:avLst/>
              <a:gdLst/>
              <a:ahLst/>
              <a:cxnLst/>
              <a:rect l="l" t="t" r="r" b="b"/>
              <a:pathLst>
                <a:path w="6825" h="6213" extrusionOk="0">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92"/>
            <p:cNvSpPr/>
            <p:nvPr/>
          </p:nvSpPr>
          <p:spPr>
            <a:xfrm>
              <a:off x="6900620" y="2007591"/>
              <a:ext cx="105329" cy="193431"/>
            </a:xfrm>
            <a:custGeom>
              <a:avLst/>
              <a:gdLst/>
              <a:ahLst/>
              <a:cxnLst/>
              <a:rect l="l" t="t" r="r" b="b"/>
              <a:pathLst>
                <a:path w="4011" h="7366" extrusionOk="0">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92"/>
            <p:cNvSpPr/>
            <p:nvPr/>
          </p:nvSpPr>
          <p:spPr>
            <a:xfrm>
              <a:off x="6972494" y="2152862"/>
              <a:ext cx="32930" cy="48292"/>
            </a:xfrm>
            <a:custGeom>
              <a:avLst/>
              <a:gdLst/>
              <a:ahLst/>
              <a:cxnLst/>
              <a:rect l="l" t="t" r="r" b="b"/>
              <a:pathLst>
                <a:path w="1254" h="1839" extrusionOk="0">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92"/>
            <p:cNvSpPr/>
            <p:nvPr/>
          </p:nvSpPr>
          <p:spPr>
            <a:xfrm>
              <a:off x="6832003" y="2137027"/>
              <a:ext cx="136237" cy="90439"/>
            </a:xfrm>
            <a:custGeom>
              <a:avLst/>
              <a:gdLst/>
              <a:ahLst/>
              <a:cxnLst/>
              <a:rect l="l" t="t" r="r" b="b"/>
              <a:pathLst>
                <a:path w="5188" h="3444" extrusionOk="0">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92"/>
            <p:cNvSpPr/>
            <p:nvPr/>
          </p:nvSpPr>
          <p:spPr>
            <a:xfrm>
              <a:off x="6885284" y="2182509"/>
              <a:ext cx="79935" cy="44957"/>
            </a:xfrm>
            <a:custGeom>
              <a:avLst/>
              <a:gdLst/>
              <a:ahLst/>
              <a:cxnLst/>
              <a:rect l="l" t="t" r="r" b="b"/>
              <a:pathLst>
                <a:path w="3044" h="1712" extrusionOk="0">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92"/>
            <p:cNvSpPr/>
            <p:nvPr/>
          </p:nvSpPr>
          <p:spPr>
            <a:xfrm>
              <a:off x="6806872" y="2160661"/>
              <a:ext cx="136237" cy="90229"/>
            </a:xfrm>
            <a:custGeom>
              <a:avLst/>
              <a:gdLst/>
              <a:ahLst/>
              <a:cxnLst/>
              <a:rect l="l" t="t" r="r" b="b"/>
              <a:pathLst>
                <a:path w="5188" h="3436" extrusionOk="0">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92"/>
            <p:cNvSpPr/>
            <p:nvPr/>
          </p:nvSpPr>
          <p:spPr>
            <a:xfrm>
              <a:off x="6868688" y="2211920"/>
              <a:ext cx="71165" cy="38944"/>
            </a:xfrm>
            <a:custGeom>
              <a:avLst/>
              <a:gdLst/>
              <a:ahLst/>
              <a:cxnLst/>
              <a:rect l="l" t="t" r="r" b="b"/>
              <a:pathLst>
                <a:path w="2710" h="1483" extrusionOk="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92"/>
            <p:cNvSpPr/>
            <p:nvPr/>
          </p:nvSpPr>
          <p:spPr>
            <a:xfrm>
              <a:off x="6781741" y="2184032"/>
              <a:ext cx="136237" cy="90334"/>
            </a:xfrm>
            <a:custGeom>
              <a:avLst/>
              <a:gdLst/>
              <a:ahLst/>
              <a:cxnLst/>
              <a:rect l="l" t="t" r="r" b="b"/>
              <a:pathLst>
                <a:path w="5188" h="3440" extrusionOk="0">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92"/>
            <p:cNvSpPr/>
            <p:nvPr/>
          </p:nvSpPr>
          <p:spPr>
            <a:xfrm>
              <a:off x="6852354" y="2240570"/>
              <a:ext cx="61842" cy="33770"/>
            </a:xfrm>
            <a:custGeom>
              <a:avLst/>
              <a:gdLst/>
              <a:ahLst/>
              <a:cxnLst/>
              <a:rect l="l" t="t" r="r" b="b"/>
              <a:pathLst>
                <a:path w="2355" h="1286" extrusionOk="0">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92"/>
            <p:cNvSpPr/>
            <p:nvPr/>
          </p:nvSpPr>
          <p:spPr>
            <a:xfrm>
              <a:off x="6756610" y="2207404"/>
              <a:ext cx="136237" cy="90413"/>
            </a:xfrm>
            <a:custGeom>
              <a:avLst/>
              <a:gdLst/>
              <a:ahLst/>
              <a:cxnLst/>
              <a:rect l="l" t="t" r="r" b="b"/>
              <a:pathLst>
                <a:path w="5188" h="3443" extrusionOk="0">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92"/>
            <p:cNvSpPr/>
            <p:nvPr/>
          </p:nvSpPr>
          <p:spPr>
            <a:xfrm>
              <a:off x="6836021" y="2267723"/>
              <a:ext cx="53308" cy="29989"/>
            </a:xfrm>
            <a:custGeom>
              <a:avLst/>
              <a:gdLst/>
              <a:ahLst/>
              <a:cxnLst/>
              <a:rect l="l" t="t" r="r" b="b"/>
              <a:pathLst>
                <a:path w="2030" h="1142" extrusionOk="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92"/>
            <p:cNvSpPr/>
            <p:nvPr/>
          </p:nvSpPr>
          <p:spPr>
            <a:xfrm>
              <a:off x="6674180" y="2094564"/>
              <a:ext cx="173421" cy="157087"/>
            </a:xfrm>
            <a:custGeom>
              <a:avLst/>
              <a:gdLst/>
              <a:ahLst/>
              <a:cxnLst/>
              <a:rect l="l" t="t" r="r" b="b"/>
              <a:pathLst>
                <a:path w="6604" h="5982" extrusionOk="0">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92"/>
            <p:cNvSpPr/>
            <p:nvPr/>
          </p:nvSpPr>
          <p:spPr>
            <a:xfrm>
              <a:off x="6657846" y="2031488"/>
              <a:ext cx="107587" cy="185606"/>
            </a:xfrm>
            <a:custGeom>
              <a:avLst/>
              <a:gdLst/>
              <a:ahLst/>
              <a:cxnLst/>
              <a:rect l="l" t="t" r="r" b="b"/>
              <a:pathLst>
                <a:path w="4097" h="7068" extrusionOk="0">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92"/>
            <p:cNvSpPr/>
            <p:nvPr/>
          </p:nvSpPr>
          <p:spPr>
            <a:xfrm>
              <a:off x="6657846" y="2031488"/>
              <a:ext cx="82693" cy="173684"/>
            </a:xfrm>
            <a:custGeom>
              <a:avLst/>
              <a:gdLst/>
              <a:ahLst/>
              <a:cxnLst/>
              <a:rect l="l" t="t" r="r" b="b"/>
              <a:pathLst>
                <a:path w="3149" h="6614" extrusionOk="0">
                  <a:moveTo>
                    <a:pt x="0" y="0"/>
                  </a:moveTo>
                  <a:lnTo>
                    <a:pt x="0" y="6336"/>
                  </a:lnTo>
                  <a:lnTo>
                    <a:pt x="469" y="6613"/>
                  </a:lnTo>
                  <a:lnTo>
                    <a:pt x="3149" y="1828"/>
                  </a:lnTo>
                  <a:lnTo>
                    <a:pt x="0"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92"/>
            <p:cNvSpPr/>
            <p:nvPr/>
          </p:nvSpPr>
          <p:spPr>
            <a:xfrm>
              <a:off x="6657846" y="2162158"/>
              <a:ext cx="51785" cy="54752"/>
            </a:xfrm>
            <a:custGeom>
              <a:avLst/>
              <a:gdLst/>
              <a:ahLst/>
              <a:cxnLst/>
              <a:rect l="l" t="t" r="r" b="b"/>
              <a:pathLst>
                <a:path w="1972" h="2085" extrusionOk="0">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92"/>
            <p:cNvSpPr/>
            <p:nvPr/>
          </p:nvSpPr>
          <p:spPr>
            <a:xfrm>
              <a:off x="6657846" y="2162158"/>
              <a:ext cx="27153" cy="43014"/>
            </a:xfrm>
            <a:custGeom>
              <a:avLst/>
              <a:gdLst/>
              <a:ahLst/>
              <a:cxnLst/>
              <a:rect l="l" t="t" r="r" b="b"/>
              <a:pathLst>
                <a:path w="1034" h="1638" extrusionOk="0">
                  <a:moveTo>
                    <a:pt x="0" y="1"/>
                  </a:moveTo>
                  <a:lnTo>
                    <a:pt x="0" y="1360"/>
                  </a:lnTo>
                  <a:lnTo>
                    <a:pt x="469" y="1637"/>
                  </a:lnTo>
                  <a:lnTo>
                    <a:pt x="1034" y="632"/>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92"/>
            <p:cNvSpPr/>
            <p:nvPr/>
          </p:nvSpPr>
          <p:spPr>
            <a:xfrm>
              <a:off x="6710104" y="2184557"/>
              <a:ext cx="73160" cy="58665"/>
            </a:xfrm>
            <a:custGeom>
              <a:avLst/>
              <a:gdLst/>
              <a:ahLst/>
              <a:cxnLst/>
              <a:rect l="l" t="t" r="r" b="b"/>
              <a:pathLst>
                <a:path w="2786" h="2234" extrusionOk="0">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92"/>
            <p:cNvSpPr/>
            <p:nvPr/>
          </p:nvSpPr>
          <p:spPr>
            <a:xfrm>
              <a:off x="6713386" y="2185529"/>
              <a:ext cx="69878" cy="57536"/>
            </a:xfrm>
            <a:custGeom>
              <a:avLst/>
              <a:gdLst/>
              <a:ahLst/>
              <a:cxnLst/>
              <a:rect l="l" t="t" r="r" b="b"/>
              <a:pathLst>
                <a:path w="2661" h="2191" extrusionOk="0">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92"/>
            <p:cNvSpPr/>
            <p:nvPr/>
          </p:nvSpPr>
          <p:spPr>
            <a:xfrm>
              <a:off x="6738018" y="2210266"/>
              <a:ext cx="65099" cy="52888"/>
            </a:xfrm>
            <a:custGeom>
              <a:avLst/>
              <a:gdLst/>
              <a:ahLst/>
              <a:cxnLst/>
              <a:rect l="l" t="t" r="r" b="b"/>
              <a:pathLst>
                <a:path w="2479" h="2014" extrusionOk="0">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92"/>
            <p:cNvSpPr/>
            <p:nvPr/>
          </p:nvSpPr>
          <p:spPr>
            <a:xfrm>
              <a:off x="6741274" y="2211421"/>
              <a:ext cx="61842" cy="51732"/>
            </a:xfrm>
            <a:custGeom>
              <a:avLst/>
              <a:gdLst/>
              <a:ahLst/>
              <a:cxnLst/>
              <a:rect l="l" t="t" r="r" b="b"/>
              <a:pathLst>
                <a:path w="2355" h="1970" extrusionOk="0">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92"/>
            <p:cNvSpPr/>
            <p:nvPr/>
          </p:nvSpPr>
          <p:spPr>
            <a:xfrm>
              <a:off x="6765906" y="2236263"/>
              <a:ext cx="57063" cy="47084"/>
            </a:xfrm>
            <a:custGeom>
              <a:avLst/>
              <a:gdLst/>
              <a:ahLst/>
              <a:cxnLst/>
              <a:rect l="l" t="t" r="r" b="b"/>
              <a:pathLst>
                <a:path w="2173" h="1793" extrusionOk="0">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92"/>
            <p:cNvSpPr/>
            <p:nvPr/>
          </p:nvSpPr>
          <p:spPr>
            <a:xfrm>
              <a:off x="6769163" y="2237051"/>
              <a:ext cx="53807" cy="46296"/>
            </a:xfrm>
            <a:custGeom>
              <a:avLst/>
              <a:gdLst/>
              <a:ahLst/>
              <a:cxnLst/>
              <a:rect l="l" t="t" r="r" b="b"/>
              <a:pathLst>
                <a:path w="2049" h="1763" extrusionOk="0">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92"/>
            <p:cNvSpPr/>
            <p:nvPr/>
          </p:nvSpPr>
          <p:spPr>
            <a:xfrm>
              <a:off x="6793794" y="2262156"/>
              <a:ext cx="49027" cy="41149"/>
            </a:xfrm>
            <a:custGeom>
              <a:avLst/>
              <a:gdLst/>
              <a:ahLst/>
              <a:cxnLst/>
              <a:rect l="l" t="t" r="r" b="b"/>
              <a:pathLst>
                <a:path w="1867" h="1567" extrusionOk="0">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92"/>
            <p:cNvSpPr/>
            <p:nvPr/>
          </p:nvSpPr>
          <p:spPr>
            <a:xfrm>
              <a:off x="6797313" y="2263180"/>
              <a:ext cx="45509" cy="40125"/>
            </a:xfrm>
            <a:custGeom>
              <a:avLst/>
              <a:gdLst/>
              <a:ahLst/>
              <a:cxnLst/>
              <a:rect l="l" t="t" r="r" b="b"/>
              <a:pathLst>
                <a:path w="1733" h="1528" extrusionOk="0">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92"/>
            <p:cNvSpPr/>
            <p:nvPr/>
          </p:nvSpPr>
          <p:spPr>
            <a:xfrm>
              <a:off x="6799335" y="2099843"/>
              <a:ext cx="70639" cy="108848"/>
            </a:xfrm>
            <a:custGeom>
              <a:avLst/>
              <a:gdLst/>
              <a:ahLst/>
              <a:cxnLst/>
              <a:rect l="l" t="t" r="r" b="b"/>
              <a:pathLst>
                <a:path w="2690" h="4145" extrusionOk="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92"/>
            <p:cNvSpPr/>
            <p:nvPr/>
          </p:nvSpPr>
          <p:spPr>
            <a:xfrm>
              <a:off x="6799335" y="2100053"/>
              <a:ext cx="29936" cy="108638"/>
            </a:xfrm>
            <a:custGeom>
              <a:avLst/>
              <a:gdLst/>
              <a:ahLst/>
              <a:cxnLst/>
              <a:rect l="l" t="t" r="r" b="b"/>
              <a:pathLst>
                <a:path w="1140" h="4137" extrusionOk="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0" name="Google Shape;12220;p92"/>
          <p:cNvGrpSpPr/>
          <p:nvPr/>
        </p:nvGrpSpPr>
        <p:grpSpPr>
          <a:xfrm>
            <a:off x="7104188" y="1971904"/>
            <a:ext cx="347341" cy="348103"/>
            <a:chOff x="7104188" y="1971904"/>
            <a:chExt cx="347341" cy="348103"/>
          </a:xfrm>
        </p:grpSpPr>
        <p:sp>
          <p:nvSpPr>
            <p:cNvPr id="12221" name="Google Shape;12221;p92"/>
            <p:cNvSpPr/>
            <p:nvPr/>
          </p:nvSpPr>
          <p:spPr>
            <a:xfrm>
              <a:off x="7204947" y="1994277"/>
              <a:ext cx="167906" cy="153752"/>
            </a:xfrm>
            <a:custGeom>
              <a:avLst/>
              <a:gdLst/>
              <a:ahLst/>
              <a:cxnLst/>
              <a:rect l="l" t="t" r="r" b="b"/>
              <a:pathLst>
                <a:path w="6394" h="5855" extrusionOk="0">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92"/>
            <p:cNvSpPr/>
            <p:nvPr/>
          </p:nvSpPr>
          <p:spPr>
            <a:xfrm>
              <a:off x="7204711" y="1994277"/>
              <a:ext cx="156851" cy="112130"/>
            </a:xfrm>
            <a:custGeom>
              <a:avLst/>
              <a:gdLst/>
              <a:ahLst/>
              <a:cxnLst/>
              <a:rect l="l" t="t" r="r" b="b"/>
              <a:pathLst>
                <a:path w="5973" h="4270" extrusionOk="0">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92"/>
            <p:cNvSpPr/>
            <p:nvPr/>
          </p:nvSpPr>
          <p:spPr>
            <a:xfrm>
              <a:off x="7104923" y="2129490"/>
              <a:ext cx="122923" cy="123159"/>
            </a:xfrm>
            <a:custGeom>
              <a:avLst/>
              <a:gdLst/>
              <a:ahLst/>
              <a:cxnLst/>
              <a:rect l="l" t="t" r="r" b="b"/>
              <a:pathLst>
                <a:path w="4681" h="4690" extrusionOk="0">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92"/>
            <p:cNvSpPr/>
            <p:nvPr/>
          </p:nvSpPr>
          <p:spPr>
            <a:xfrm>
              <a:off x="7138352" y="2129490"/>
              <a:ext cx="89494" cy="123159"/>
            </a:xfrm>
            <a:custGeom>
              <a:avLst/>
              <a:gdLst/>
              <a:ahLst/>
              <a:cxnLst/>
              <a:rect l="l" t="t" r="r" b="b"/>
              <a:pathLst>
                <a:path w="3408" h="4690" extrusionOk="0">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92"/>
            <p:cNvSpPr/>
            <p:nvPr/>
          </p:nvSpPr>
          <p:spPr>
            <a:xfrm>
              <a:off x="7104188" y="2222477"/>
              <a:ext cx="123159" cy="97293"/>
            </a:xfrm>
            <a:custGeom>
              <a:avLst/>
              <a:gdLst/>
              <a:ahLst/>
              <a:cxnLst/>
              <a:rect l="l" t="t" r="r" b="b"/>
              <a:pathLst>
                <a:path w="4690" h="3705" extrusionOk="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92"/>
            <p:cNvSpPr/>
            <p:nvPr/>
          </p:nvSpPr>
          <p:spPr>
            <a:xfrm>
              <a:off x="7144891" y="2222477"/>
              <a:ext cx="41753" cy="27678"/>
            </a:xfrm>
            <a:custGeom>
              <a:avLst/>
              <a:gdLst/>
              <a:ahLst/>
              <a:cxnLst/>
              <a:rect l="l" t="t" r="r" b="b"/>
              <a:pathLst>
                <a:path w="1590" h="1054" extrusionOk="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92"/>
            <p:cNvSpPr/>
            <p:nvPr/>
          </p:nvSpPr>
          <p:spPr>
            <a:xfrm>
              <a:off x="7104188" y="2258663"/>
              <a:ext cx="123159" cy="61343"/>
            </a:xfrm>
            <a:custGeom>
              <a:avLst/>
              <a:gdLst/>
              <a:ahLst/>
              <a:cxnLst/>
              <a:rect l="l" t="t" r="r" b="b"/>
              <a:pathLst>
                <a:path w="4690" h="2336" extrusionOk="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92"/>
            <p:cNvSpPr/>
            <p:nvPr/>
          </p:nvSpPr>
          <p:spPr>
            <a:xfrm>
              <a:off x="7124539" y="2169011"/>
              <a:ext cx="82194" cy="67304"/>
            </a:xfrm>
            <a:custGeom>
              <a:avLst/>
              <a:gdLst/>
              <a:ahLst/>
              <a:cxnLst/>
              <a:rect l="l" t="t" r="r" b="b"/>
              <a:pathLst>
                <a:path w="3130" h="2563" extrusionOk="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92"/>
            <p:cNvSpPr/>
            <p:nvPr/>
          </p:nvSpPr>
          <p:spPr>
            <a:xfrm>
              <a:off x="7124277" y="2169011"/>
              <a:ext cx="82456" cy="66569"/>
            </a:xfrm>
            <a:custGeom>
              <a:avLst/>
              <a:gdLst/>
              <a:ahLst/>
              <a:cxnLst/>
              <a:rect l="l" t="t" r="r" b="b"/>
              <a:pathLst>
                <a:path w="3140" h="2535" extrusionOk="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92"/>
            <p:cNvSpPr/>
            <p:nvPr/>
          </p:nvSpPr>
          <p:spPr>
            <a:xfrm>
              <a:off x="7104188" y="2272476"/>
              <a:ext cx="27415" cy="47531"/>
            </a:xfrm>
            <a:custGeom>
              <a:avLst/>
              <a:gdLst/>
              <a:ahLst/>
              <a:cxnLst/>
              <a:rect l="l" t="t" r="r" b="b"/>
              <a:pathLst>
                <a:path w="1044" h="1810" extrusionOk="0">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92"/>
            <p:cNvSpPr/>
            <p:nvPr/>
          </p:nvSpPr>
          <p:spPr>
            <a:xfrm>
              <a:off x="7199932" y="2272476"/>
              <a:ext cx="27415" cy="47531"/>
            </a:xfrm>
            <a:custGeom>
              <a:avLst/>
              <a:gdLst/>
              <a:ahLst/>
              <a:cxnLst/>
              <a:rect l="l" t="t" r="r" b="b"/>
              <a:pathLst>
                <a:path w="1044" h="1810" extrusionOk="0">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92"/>
            <p:cNvSpPr/>
            <p:nvPr/>
          </p:nvSpPr>
          <p:spPr>
            <a:xfrm>
              <a:off x="7337140" y="2141806"/>
              <a:ext cx="33718" cy="73922"/>
            </a:xfrm>
            <a:custGeom>
              <a:avLst/>
              <a:gdLst/>
              <a:ahLst/>
              <a:cxnLst/>
              <a:rect l="l" t="t" r="r" b="b"/>
              <a:pathLst>
                <a:path w="1284" h="2815" extrusionOk="0">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92"/>
            <p:cNvSpPr/>
            <p:nvPr/>
          </p:nvSpPr>
          <p:spPr>
            <a:xfrm>
              <a:off x="7350717" y="2135031"/>
              <a:ext cx="80697" cy="80697"/>
            </a:xfrm>
            <a:custGeom>
              <a:avLst/>
              <a:gdLst/>
              <a:ahLst/>
              <a:cxnLst/>
              <a:rect l="l" t="t" r="r" b="b"/>
              <a:pathLst>
                <a:path w="3073" h="3073" extrusionOk="0">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92"/>
            <p:cNvSpPr/>
            <p:nvPr/>
          </p:nvSpPr>
          <p:spPr>
            <a:xfrm>
              <a:off x="7364030" y="2235791"/>
              <a:ext cx="40493" cy="29936"/>
            </a:xfrm>
            <a:custGeom>
              <a:avLst/>
              <a:gdLst/>
              <a:ahLst/>
              <a:cxnLst/>
              <a:rect l="l" t="t" r="r" b="b"/>
              <a:pathLst>
                <a:path w="1542" h="1140" extrusionOk="0">
                  <a:moveTo>
                    <a:pt x="1" y="1"/>
                  </a:moveTo>
                  <a:lnTo>
                    <a:pt x="1" y="1140"/>
                  </a:lnTo>
                  <a:lnTo>
                    <a:pt x="1542" y="1140"/>
                  </a:lnTo>
                  <a:lnTo>
                    <a:pt x="15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92"/>
            <p:cNvSpPr/>
            <p:nvPr/>
          </p:nvSpPr>
          <p:spPr>
            <a:xfrm>
              <a:off x="7364030" y="2236053"/>
              <a:ext cx="40493" cy="16281"/>
            </a:xfrm>
            <a:custGeom>
              <a:avLst/>
              <a:gdLst/>
              <a:ahLst/>
              <a:cxnLst/>
              <a:rect l="l" t="t" r="r" b="b"/>
              <a:pathLst>
                <a:path w="1542" h="620" extrusionOk="0">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92"/>
            <p:cNvSpPr/>
            <p:nvPr/>
          </p:nvSpPr>
          <p:spPr>
            <a:xfrm>
              <a:off x="7317051" y="2252124"/>
              <a:ext cx="134477" cy="67882"/>
            </a:xfrm>
            <a:custGeom>
              <a:avLst/>
              <a:gdLst/>
              <a:ahLst/>
              <a:cxnLst/>
              <a:rect l="l" t="t" r="r" b="b"/>
              <a:pathLst>
                <a:path w="5121" h="2585" extrusionOk="0">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92"/>
            <p:cNvSpPr/>
            <p:nvPr/>
          </p:nvSpPr>
          <p:spPr>
            <a:xfrm>
              <a:off x="7377607" y="2265701"/>
              <a:ext cx="13340" cy="54306"/>
            </a:xfrm>
            <a:custGeom>
              <a:avLst/>
              <a:gdLst/>
              <a:ahLst/>
              <a:cxnLst/>
              <a:rect l="l" t="t" r="r" b="b"/>
              <a:pathLst>
                <a:path w="508" h="2068" extrusionOk="0">
                  <a:moveTo>
                    <a:pt x="125" y="1"/>
                  </a:moveTo>
                  <a:lnTo>
                    <a:pt x="1" y="2068"/>
                  </a:lnTo>
                  <a:lnTo>
                    <a:pt x="508" y="2068"/>
                  </a:lnTo>
                  <a:lnTo>
                    <a:pt x="383"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92"/>
            <p:cNvSpPr/>
            <p:nvPr/>
          </p:nvSpPr>
          <p:spPr>
            <a:xfrm>
              <a:off x="7343941" y="2168906"/>
              <a:ext cx="80697" cy="73712"/>
            </a:xfrm>
            <a:custGeom>
              <a:avLst/>
              <a:gdLst/>
              <a:ahLst/>
              <a:cxnLst/>
              <a:rect l="l" t="t" r="r" b="b"/>
              <a:pathLst>
                <a:path w="3073" h="2807" extrusionOk="0">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92"/>
            <p:cNvSpPr/>
            <p:nvPr/>
          </p:nvSpPr>
          <p:spPr>
            <a:xfrm>
              <a:off x="7343941" y="2168906"/>
              <a:ext cx="80434" cy="72189"/>
            </a:xfrm>
            <a:custGeom>
              <a:avLst/>
              <a:gdLst/>
              <a:ahLst/>
              <a:cxnLst/>
              <a:rect l="l" t="t" r="r" b="b"/>
              <a:pathLst>
                <a:path w="3063" h="2749" extrusionOk="0">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92"/>
            <p:cNvSpPr/>
            <p:nvPr/>
          </p:nvSpPr>
          <p:spPr>
            <a:xfrm>
              <a:off x="7317051" y="2269482"/>
              <a:ext cx="26916" cy="50524"/>
            </a:xfrm>
            <a:custGeom>
              <a:avLst/>
              <a:gdLst/>
              <a:ahLst/>
              <a:cxnLst/>
              <a:rect l="l" t="t" r="r" b="b"/>
              <a:pathLst>
                <a:path w="1025" h="1924" extrusionOk="0">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92"/>
            <p:cNvSpPr/>
            <p:nvPr/>
          </p:nvSpPr>
          <p:spPr>
            <a:xfrm>
              <a:off x="7424612" y="2269482"/>
              <a:ext cx="26916" cy="50524"/>
            </a:xfrm>
            <a:custGeom>
              <a:avLst/>
              <a:gdLst/>
              <a:ahLst/>
              <a:cxnLst/>
              <a:rect l="l" t="t" r="r" b="b"/>
              <a:pathLst>
                <a:path w="1025" h="1924" extrusionOk="0">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92"/>
            <p:cNvSpPr/>
            <p:nvPr/>
          </p:nvSpPr>
          <p:spPr>
            <a:xfrm>
              <a:off x="7377607" y="2265701"/>
              <a:ext cx="13340" cy="13340"/>
            </a:xfrm>
            <a:custGeom>
              <a:avLst/>
              <a:gdLst/>
              <a:ahLst/>
              <a:cxnLst/>
              <a:rect l="l" t="t" r="r" b="b"/>
              <a:pathLst>
                <a:path w="508" h="508" extrusionOk="0">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92"/>
            <p:cNvSpPr/>
            <p:nvPr/>
          </p:nvSpPr>
          <p:spPr>
            <a:xfrm>
              <a:off x="7356756" y="2246899"/>
              <a:ext cx="27415" cy="28229"/>
            </a:xfrm>
            <a:custGeom>
              <a:avLst/>
              <a:gdLst/>
              <a:ahLst/>
              <a:cxnLst/>
              <a:rect l="l" t="t" r="r" b="b"/>
              <a:pathLst>
                <a:path w="1044" h="1075" extrusionOk="0">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92"/>
            <p:cNvSpPr/>
            <p:nvPr/>
          </p:nvSpPr>
          <p:spPr>
            <a:xfrm>
              <a:off x="7384146" y="2246899"/>
              <a:ext cx="27678" cy="28229"/>
            </a:xfrm>
            <a:custGeom>
              <a:avLst/>
              <a:gdLst/>
              <a:ahLst/>
              <a:cxnLst/>
              <a:rect l="l" t="t" r="r" b="b"/>
              <a:pathLst>
                <a:path w="1054" h="1075" extrusionOk="0">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92"/>
            <p:cNvSpPr/>
            <p:nvPr/>
          </p:nvSpPr>
          <p:spPr>
            <a:xfrm>
              <a:off x="7159964" y="1971904"/>
              <a:ext cx="190516" cy="164151"/>
            </a:xfrm>
            <a:custGeom>
              <a:avLst/>
              <a:gdLst/>
              <a:ahLst/>
              <a:cxnLst/>
              <a:rect l="l" t="t" r="r" b="b"/>
              <a:pathLst>
                <a:path w="7255" h="6251" extrusionOk="0">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92"/>
            <p:cNvSpPr/>
            <p:nvPr/>
          </p:nvSpPr>
          <p:spPr>
            <a:xfrm>
              <a:off x="7191896" y="2000055"/>
              <a:ext cx="31670" cy="11082"/>
            </a:xfrm>
            <a:custGeom>
              <a:avLst/>
              <a:gdLst/>
              <a:ahLst/>
              <a:cxnLst/>
              <a:rect l="l" t="t" r="r" b="b"/>
              <a:pathLst>
                <a:path w="1206" h="422" extrusionOk="0">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92"/>
            <p:cNvSpPr/>
            <p:nvPr/>
          </p:nvSpPr>
          <p:spPr>
            <a:xfrm>
              <a:off x="7231102" y="2000055"/>
              <a:ext cx="87735" cy="11082"/>
            </a:xfrm>
            <a:custGeom>
              <a:avLst/>
              <a:gdLst/>
              <a:ahLst/>
              <a:cxnLst/>
              <a:rect l="l" t="t" r="r" b="b"/>
              <a:pathLst>
                <a:path w="3341" h="422" extrusionOk="0">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92"/>
            <p:cNvSpPr/>
            <p:nvPr/>
          </p:nvSpPr>
          <p:spPr>
            <a:xfrm>
              <a:off x="7191896" y="2027969"/>
              <a:ext cx="126941" cy="11318"/>
            </a:xfrm>
            <a:custGeom>
              <a:avLst/>
              <a:gdLst/>
              <a:ahLst/>
              <a:cxnLst/>
              <a:rect l="l" t="t" r="r" b="b"/>
              <a:pathLst>
                <a:path w="4834" h="431" extrusionOk="0">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92"/>
            <p:cNvSpPr/>
            <p:nvPr/>
          </p:nvSpPr>
          <p:spPr>
            <a:xfrm>
              <a:off x="7191896" y="2056093"/>
              <a:ext cx="87735" cy="11108"/>
            </a:xfrm>
            <a:custGeom>
              <a:avLst/>
              <a:gdLst/>
              <a:ahLst/>
              <a:cxnLst/>
              <a:rect l="l" t="t" r="r" b="b"/>
              <a:pathLst>
                <a:path w="3341" h="423" extrusionOk="0">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92"/>
            <p:cNvSpPr/>
            <p:nvPr/>
          </p:nvSpPr>
          <p:spPr>
            <a:xfrm>
              <a:off x="7286878" y="2056093"/>
              <a:ext cx="31958" cy="11108"/>
            </a:xfrm>
            <a:custGeom>
              <a:avLst/>
              <a:gdLst/>
              <a:ahLst/>
              <a:cxnLst/>
              <a:rect l="l" t="t" r="r" b="b"/>
              <a:pathLst>
                <a:path w="1217" h="423" extrusionOk="0">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1" name="Google Shape;12251;p92"/>
          <p:cNvGrpSpPr/>
          <p:nvPr/>
        </p:nvGrpSpPr>
        <p:grpSpPr>
          <a:xfrm>
            <a:off x="7551264" y="1971904"/>
            <a:ext cx="344321" cy="348155"/>
            <a:chOff x="7551264" y="1971904"/>
            <a:chExt cx="344321" cy="348155"/>
          </a:xfrm>
        </p:grpSpPr>
        <p:sp>
          <p:nvSpPr>
            <p:cNvPr id="12252" name="Google Shape;12252;p92"/>
            <p:cNvSpPr/>
            <p:nvPr/>
          </p:nvSpPr>
          <p:spPr>
            <a:xfrm>
              <a:off x="7820665" y="1973164"/>
              <a:ext cx="9086" cy="73659"/>
            </a:xfrm>
            <a:custGeom>
              <a:avLst/>
              <a:gdLst/>
              <a:ahLst/>
              <a:cxnLst/>
              <a:rect l="l" t="t" r="r" b="b"/>
              <a:pathLst>
                <a:path w="346" h="2805" extrusionOk="0">
                  <a:moveTo>
                    <a:pt x="1" y="1"/>
                  </a:moveTo>
                  <a:lnTo>
                    <a:pt x="1" y="2805"/>
                  </a:lnTo>
                  <a:lnTo>
                    <a:pt x="346" y="2805"/>
                  </a:lnTo>
                  <a:lnTo>
                    <a:pt x="346" y="336"/>
                  </a:lnTo>
                  <a:lnTo>
                    <a:pt x="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92"/>
            <p:cNvSpPr/>
            <p:nvPr/>
          </p:nvSpPr>
          <p:spPr>
            <a:xfrm>
              <a:off x="7625396" y="1971904"/>
              <a:ext cx="270189" cy="348103"/>
            </a:xfrm>
            <a:custGeom>
              <a:avLst/>
              <a:gdLst/>
              <a:ahLst/>
              <a:cxnLst/>
              <a:rect l="l" t="t" r="r" b="b"/>
              <a:pathLst>
                <a:path w="10289" h="13256" extrusionOk="0">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92"/>
            <p:cNvSpPr/>
            <p:nvPr/>
          </p:nvSpPr>
          <p:spPr>
            <a:xfrm>
              <a:off x="7625396" y="1971904"/>
              <a:ext cx="86238" cy="348103"/>
            </a:xfrm>
            <a:custGeom>
              <a:avLst/>
              <a:gdLst/>
              <a:ahLst/>
              <a:cxnLst/>
              <a:rect l="l" t="t" r="r" b="b"/>
              <a:pathLst>
                <a:path w="3284" h="13256" extrusionOk="0">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92"/>
            <p:cNvSpPr/>
            <p:nvPr/>
          </p:nvSpPr>
          <p:spPr>
            <a:xfrm>
              <a:off x="7685715" y="2063893"/>
              <a:ext cx="103333" cy="11344"/>
            </a:xfrm>
            <a:custGeom>
              <a:avLst/>
              <a:gdLst/>
              <a:ahLst/>
              <a:cxnLst/>
              <a:rect l="l" t="t" r="r" b="b"/>
              <a:pathLst>
                <a:path w="3935" h="432" extrusionOk="0">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92"/>
            <p:cNvSpPr/>
            <p:nvPr/>
          </p:nvSpPr>
          <p:spPr>
            <a:xfrm>
              <a:off x="7685715" y="2102337"/>
              <a:ext cx="148553" cy="11344"/>
            </a:xfrm>
            <a:custGeom>
              <a:avLst/>
              <a:gdLst/>
              <a:ahLst/>
              <a:cxnLst/>
              <a:rect l="l" t="t" r="r" b="b"/>
              <a:pathLst>
                <a:path w="5657" h="432" extrusionOk="0">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92"/>
            <p:cNvSpPr/>
            <p:nvPr/>
          </p:nvSpPr>
          <p:spPr>
            <a:xfrm>
              <a:off x="7685715" y="2140808"/>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92"/>
            <p:cNvSpPr/>
            <p:nvPr/>
          </p:nvSpPr>
          <p:spPr>
            <a:xfrm>
              <a:off x="7685715" y="2179253"/>
              <a:ext cx="148553" cy="11344"/>
            </a:xfrm>
            <a:custGeom>
              <a:avLst/>
              <a:gdLst/>
              <a:ahLst/>
              <a:cxnLst/>
              <a:rect l="l" t="t" r="r" b="b"/>
              <a:pathLst>
                <a:path w="5657" h="432"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92"/>
            <p:cNvSpPr/>
            <p:nvPr/>
          </p:nvSpPr>
          <p:spPr>
            <a:xfrm>
              <a:off x="7685715" y="2217461"/>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92"/>
            <p:cNvSpPr/>
            <p:nvPr/>
          </p:nvSpPr>
          <p:spPr>
            <a:xfrm>
              <a:off x="7552367" y="2239309"/>
              <a:ext cx="152492" cy="80487"/>
            </a:xfrm>
            <a:custGeom>
              <a:avLst/>
              <a:gdLst/>
              <a:ahLst/>
              <a:cxnLst/>
              <a:rect l="l" t="t" r="r" b="b"/>
              <a:pathLst>
                <a:path w="5807" h="3065" extrusionOk="0">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92"/>
            <p:cNvSpPr/>
            <p:nvPr/>
          </p:nvSpPr>
          <p:spPr>
            <a:xfrm>
              <a:off x="7551264" y="2239808"/>
              <a:ext cx="61842" cy="80251"/>
            </a:xfrm>
            <a:custGeom>
              <a:avLst/>
              <a:gdLst/>
              <a:ahLst/>
              <a:cxnLst/>
              <a:rect l="l" t="t" r="r" b="b"/>
              <a:pathLst>
                <a:path w="2355" h="3056" extrusionOk="0">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92"/>
            <p:cNvSpPr/>
            <p:nvPr/>
          </p:nvSpPr>
          <p:spPr>
            <a:xfrm>
              <a:off x="7579677" y="2113156"/>
              <a:ext cx="96532" cy="68381"/>
            </a:xfrm>
            <a:custGeom>
              <a:avLst/>
              <a:gdLst/>
              <a:ahLst/>
              <a:cxnLst/>
              <a:rect l="l" t="t" r="r" b="b"/>
              <a:pathLst>
                <a:path w="3676" h="2604" extrusionOk="0">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92"/>
            <p:cNvSpPr/>
            <p:nvPr/>
          </p:nvSpPr>
          <p:spPr>
            <a:xfrm>
              <a:off x="7579677" y="2113393"/>
              <a:ext cx="52284" cy="68145"/>
            </a:xfrm>
            <a:custGeom>
              <a:avLst/>
              <a:gdLst/>
              <a:ahLst/>
              <a:cxnLst/>
              <a:rect l="l" t="t" r="r" b="b"/>
              <a:pathLst>
                <a:path w="1991" h="2595" extrusionOk="0">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92"/>
            <p:cNvSpPr/>
            <p:nvPr/>
          </p:nvSpPr>
          <p:spPr>
            <a:xfrm>
              <a:off x="7662843" y="2174263"/>
              <a:ext cx="20903" cy="28387"/>
            </a:xfrm>
            <a:custGeom>
              <a:avLst/>
              <a:gdLst/>
              <a:ahLst/>
              <a:cxnLst/>
              <a:rect l="l" t="t" r="r" b="b"/>
              <a:pathLst>
                <a:path w="796" h="1081" extrusionOk="0">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92"/>
            <p:cNvSpPr/>
            <p:nvPr/>
          </p:nvSpPr>
          <p:spPr>
            <a:xfrm>
              <a:off x="7571878" y="2174237"/>
              <a:ext cx="21139" cy="28361"/>
            </a:xfrm>
            <a:custGeom>
              <a:avLst/>
              <a:gdLst/>
              <a:ahLst/>
              <a:cxnLst/>
              <a:rect l="l" t="t" r="r" b="b"/>
              <a:pathLst>
                <a:path w="805" h="1080" extrusionOk="0">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92"/>
            <p:cNvSpPr/>
            <p:nvPr/>
          </p:nvSpPr>
          <p:spPr>
            <a:xfrm>
              <a:off x="7610087" y="2223869"/>
              <a:ext cx="35714" cy="40362"/>
            </a:xfrm>
            <a:custGeom>
              <a:avLst/>
              <a:gdLst/>
              <a:ahLst/>
              <a:cxnLst/>
              <a:rect l="l" t="t" r="r" b="b"/>
              <a:pathLst>
                <a:path w="1360" h="1537" extrusionOk="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92"/>
            <p:cNvSpPr/>
            <p:nvPr/>
          </p:nvSpPr>
          <p:spPr>
            <a:xfrm>
              <a:off x="7610087" y="2224105"/>
              <a:ext cx="21875" cy="40362"/>
            </a:xfrm>
            <a:custGeom>
              <a:avLst/>
              <a:gdLst/>
              <a:ahLst/>
              <a:cxnLst/>
              <a:rect l="l" t="t" r="r" b="b"/>
              <a:pathLst>
                <a:path w="833" h="1537" extrusionOk="0">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92"/>
            <p:cNvSpPr/>
            <p:nvPr/>
          </p:nvSpPr>
          <p:spPr>
            <a:xfrm>
              <a:off x="7589971" y="2153072"/>
              <a:ext cx="75918" cy="81248"/>
            </a:xfrm>
            <a:custGeom>
              <a:avLst/>
              <a:gdLst/>
              <a:ahLst/>
              <a:cxnLst/>
              <a:rect l="l" t="t" r="r" b="b"/>
              <a:pathLst>
                <a:path w="2891" h="3094" extrusionOk="0">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92"/>
            <p:cNvSpPr/>
            <p:nvPr/>
          </p:nvSpPr>
          <p:spPr>
            <a:xfrm>
              <a:off x="7589971" y="2153072"/>
              <a:ext cx="55067" cy="81248"/>
            </a:xfrm>
            <a:custGeom>
              <a:avLst/>
              <a:gdLst/>
              <a:ahLst/>
              <a:cxnLst/>
              <a:rect l="l" t="t" r="r" b="b"/>
              <a:pathLst>
                <a:path w="2097" h="3094" extrusionOk="0">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92"/>
            <p:cNvSpPr/>
            <p:nvPr/>
          </p:nvSpPr>
          <p:spPr>
            <a:xfrm>
              <a:off x="7820665" y="1973164"/>
              <a:ext cx="73922" cy="73659"/>
            </a:xfrm>
            <a:custGeom>
              <a:avLst/>
              <a:gdLst/>
              <a:ahLst/>
              <a:cxnLst/>
              <a:rect l="l" t="t" r="r" b="b"/>
              <a:pathLst>
                <a:path w="2815" h="2805" extrusionOk="0">
                  <a:moveTo>
                    <a:pt x="1" y="1"/>
                  </a:moveTo>
                  <a:lnTo>
                    <a:pt x="1" y="2259"/>
                  </a:lnTo>
                  <a:cubicBezTo>
                    <a:pt x="1" y="2346"/>
                    <a:pt x="39" y="2805"/>
                    <a:pt x="623" y="2805"/>
                  </a:cubicBezTo>
                  <a:lnTo>
                    <a:pt x="2815" y="2805"/>
                  </a:lnTo>
                  <a:lnTo>
                    <a:pt x="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1" name="Google Shape;12271;p92"/>
          <p:cNvGrpSpPr/>
          <p:nvPr/>
        </p:nvGrpSpPr>
        <p:grpSpPr>
          <a:xfrm>
            <a:off x="7992065" y="1971904"/>
            <a:ext cx="351621" cy="348103"/>
            <a:chOff x="7992065" y="1971904"/>
            <a:chExt cx="351621" cy="348103"/>
          </a:xfrm>
        </p:grpSpPr>
        <p:sp>
          <p:nvSpPr>
            <p:cNvPr id="12272" name="Google Shape;12272;p92"/>
            <p:cNvSpPr/>
            <p:nvPr/>
          </p:nvSpPr>
          <p:spPr>
            <a:xfrm>
              <a:off x="8136074" y="1971904"/>
              <a:ext cx="67383" cy="67383"/>
            </a:xfrm>
            <a:custGeom>
              <a:avLst/>
              <a:gdLst/>
              <a:ahLst/>
              <a:cxnLst/>
              <a:rect l="l" t="t" r="r" b="b"/>
              <a:pathLst>
                <a:path w="2566" h="2566" extrusionOk="0">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92"/>
            <p:cNvSpPr/>
            <p:nvPr/>
          </p:nvSpPr>
          <p:spPr>
            <a:xfrm>
              <a:off x="8022552" y="2180014"/>
              <a:ext cx="137025" cy="95376"/>
            </a:xfrm>
            <a:custGeom>
              <a:avLst/>
              <a:gdLst/>
              <a:ahLst/>
              <a:cxnLst/>
              <a:rect l="l" t="t" r="r" b="b"/>
              <a:pathLst>
                <a:path w="5218" h="3632" extrusionOk="0">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92"/>
            <p:cNvSpPr/>
            <p:nvPr/>
          </p:nvSpPr>
          <p:spPr>
            <a:xfrm>
              <a:off x="8109946" y="2050080"/>
              <a:ext cx="120849" cy="62604"/>
            </a:xfrm>
            <a:custGeom>
              <a:avLst/>
              <a:gdLst/>
              <a:ahLst/>
              <a:cxnLst/>
              <a:rect l="l" t="t" r="r" b="b"/>
              <a:pathLst>
                <a:path w="4602" h="2384" extrusionOk="0">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92"/>
            <p:cNvSpPr/>
            <p:nvPr/>
          </p:nvSpPr>
          <p:spPr>
            <a:xfrm>
              <a:off x="8179613" y="2180014"/>
              <a:ext cx="137130" cy="95376"/>
            </a:xfrm>
            <a:custGeom>
              <a:avLst/>
              <a:gdLst/>
              <a:ahLst/>
              <a:cxnLst/>
              <a:rect l="l" t="t" r="r" b="b"/>
              <a:pathLst>
                <a:path w="5222" h="3632" extrusionOk="0">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92"/>
            <p:cNvSpPr/>
            <p:nvPr/>
          </p:nvSpPr>
          <p:spPr>
            <a:xfrm>
              <a:off x="8129037" y="1973427"/>
              <a:ext cx="66884" cy="65939"/>
            </a:xfrm>
            <a:custGeom>
              <a:avLst/>
              <a:gdLst/>
              <a:ahLst/>
              <a:cxnLst/>
              <a:rect l="l" t="t" r="r" b="b"/>
              <a:pathLst>
                <a:path w="2547" h="2511" extrusionOk="0">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92"/>
            <p:cNvSpPr/>
            <p:nvPr/>
          </p:nvSpPr>
          <p:spPr>
            <a:xfrm>
              <a:off x="8068717" y="2123450"/>
              <a:ext cx="44773" cy="45010"/>
            </a:xfrm>
            <a:custGeom>
              <a:avLst/>
              <a:gdLst/>
              <a:ahLst/>
              <a:cxnLst/>
              <a:rect l="l" t="t" r="r" b="b"/>
              <a:pathLst>
                <a:path w="1705" h="1714" extrusionOk="0">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92"/>
            <p:cNvSpPr/>
            <p:nvPr/>
          </p:nvSpPr>
          <p:spPr>
            <a:xfrm>
              <a:off x="8063964" y="2124474"/>
              <a:ext cx="44484" cy="43854"/>
            </a:xfrm>
            <a:custGeom>
              <a:avLst/>
              <a:gdLst/>
              <a:ahLst/>
              <a:cxnLst/>
              <a:rect l="l" t="t" r="r" b="b"/>
              <a:pathLst>
                <a:path w="1694" h="1670" extrusionOk="0">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92"/>
            <p:cNvSpPr/>
            <p:nvPr/>
          </p:nvSpPr>
          <p:spPr>
            <a:xfrm>
              <a:off x="8225805" y="2123450"/>
              <a:ext cx="44747" cy="45010"/>
            </a:xfrm>
            <a:custGeom>
              <a:avLst/>
              <a:gdLst/>
              <a:ahLst/>
              <a:cxnLst/>
              <a:rect l="l" t="t" r="r" b="b"/>
              <a:pathLst>
                <a:path w="1704" h="1714" extrusionOk="0">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92"/>
            <p:cNvSpPr/>
            <p:nvPr/>
          </p:nvSpPr>
          <p:spPr>
            <a:xfrm>
              <a:off x="8221025" y="2124474"/>
              <a:ext cx="44747" cy="43854"/>
            </a:xfrm>
            <a:custGeom>
              <a:avLst/>
              <a:gdLst/>
              <a:ahLst/>
              <a:cxnLst/>
              <a:rect l="l" t="t" r="r" b="b"/>
              <a:pathLst>
                <a:path w="1704" h="1670" extrusionOk="0">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92"/>
            <p:cNvSpPr/>
            <p:nvPr/>
          </p:nvSpPr>
          <p:spPr>
            <a:xfrm>
              <a:off x="7995583" y="2286315"/>
              <a:ext cx="33718" cy="33692"/>
            </a:xfrm>
            <a:custGeom>
              <a:avLst/>
              <a:gdLst/>
              <a:ahLst/>
              <a:cxnLst/>
              <a:rect l="l" t="t" r="r" b="b"/>
              <a:pathLst>
                <a:path w="1284" h="1283" extrusionOk="0">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92"/>
            <p:cNvSpPr/>
            <p:nvPr/>
          </p:nvSpPr>
          <p:spPr>
            <a:xfrm>
              <a:off x="7992065" y="2286814"/>
              <a:ext cx="33718" cy="33193"/>
            </a:xfrm>
            <a:custGeom>
              <a:avLst/>
              <a:gdLst/>
              <a:ahLst/>
              <a:cxnLst/>
              <a:rect l="l" t="t" r="r" b="b"/>
              <a:pathLst>
                <a:path w="1284" h="1264" extrusionOk="0">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92"/>
            <p:cNvSpPr/>
            <p:nvPr/>
          </p:nvSpPr>
          <p:spPr>
            <a:xfrm>
              <a:off x="8152907" y="2286315"/>
              <a:ext cx="33718" cy="33692"/>
            </a:xfrm>
            <a:custGeom>
              <a:avLst/>
              <a:gdLst/>
              <a:ahLst/>
              <a:cxnLst/>
              <a:rect l="l" t="t" r="r" b="b"/>
              <a:pathLst>
                <a:path w="1284" h="1283" extrusionOk="0">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92"/>
            <p:cNvSpPr/>
            <p:nvPr/>
          </p:nvSpPr>
          <p:spPr>
            <a:xfrm>
              <a:off x="8149388" y="2286814"/>
              <a:ext cx="33455" cy="33193"/>
            </a:xfrm>
            <a:custGeom>
              <a:avLst/>
              <a:gdLst/>
              <a:ahLst/>
              <a:cxnLst/>
              <a:rect l="l" t="t" r="r" b="b"/>
              <a:pathLst>
                <a:path w="1274" h="1264" extrusionOk="0">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92"/>
            <p:cNvSpPr/>
            <p:nvPr/>
          </p:nvSpPr>
          <p:spPr>
            <a:xfrm>
              <a:off x="8309994" y="2286315"/>
              <a:ext cx="33692" cy="33692"/>
            </a:xfrm>
            <a:custGeom>
              <a:avLst/>
              <a:gdLst/>
              <a:ahLst/>
              <a:cxnLst/>
              <a:rect l="l" t="t" r="r" b="b"/>
              <a:pathLst>
                <a:path w="1283" h="1283" extrusionOk="0">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92"/>
            <p:cNvSpPr/>
            <p:nvPr/>
          </p:nvSpPr>
          <p:spPr>
            <a:xfrm>
              <a:off x="8306475" y="2286814"/>
              <a:ext cx="33455" cy="33193"/>
            </a:xfrm>
            <a:custGeom>
              <a:avLst/>
              <a:gdLst/>
              <a:ahLst/>
              <a:cxnLst/>
              <a:rect l="l" t="t" r="r" b="b"/>
              <a:pathLst>
                <a:path w="1274" h="1264" extrusionOk="0">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7" name="Google Shape;12287;p92"/>
          <p:cNvGrpSpPr/>
          <p:nvPr/>
        </p:nvGrpSpPr>
        <p:grpSpPr>
          <a:xfrm>
            <a:off x="4911189" y="3793455"/>
            <a:ext cx="296580" cy="364935"/>
            <a:chOff x="4911189" y="3793455"/>
            <a:chExt cx="296580" cy="364935"/>
          </a:xfrm>
        </p:grpSpPr>
        <p:sp>
          <p:nvSpPr>
            <p:cNvPr id="12288" name="Google Shape;12288;p92"/>
            <p:cNvSpPr/>
            <p:nvPr/>
          </p:nvSpPr>
          <p:spPr>
            <a:xfrm>
              <a:off x="4951157" y="3861810"/>
              <a:ext cx="31932" cy="35215"/>
            </a:xfrm>
            <a:custGeom>
              <a:avLst/>
              <a:gdLst/>
              <a:ahLst/>
              <a:cxnLst/>
              <a:rect l="l" t="t" r="r" b="b"/>
              <a:pathLst>
                <a:path w="1216" h="1341" extrusionOk="0">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92"/>
            <p:cNvSpPr/>
            <p:nvPr/>
          </p:nvSpPr>
          <p:spPr>
            <a:xfrm>
              <a:off x="5136132" y="3861810"/>
              <a:ext cx="31932" cy="34952"/>
            </a:xfrm>
            <a:custGeom>
              <a:avLst/>
              <a:gdLst/>
              <a:ahLst/>
              <a:cxnLst/>
              <a:rect l="l" t="t" r="r" b="b"/>
              <a:pathLst>
                <a:path w="1216" h="1331" extrusionOk="0">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92"/>
            <p:cNvSpPr/>
            <p:nvPr/>
          </p:nvSpPr>
          <p:spPr>
            <a:xfrm>
              <a:off x="5043382" y="3833659"/>
              <a:ext cx="32457" cy="33193"/>
            </a:xfrm>
            <a:custGeom>
              <a:avLst/>
              <a:gdLst/>
              <a:ahLst/>
              <a:cxnLst/>
              <a:rect l="l" t="t" r="r" b="b"/>
              <a:pathLst>
                <a:path w="1236" h="1264" extrusionOk="0">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92"/>
            <p:cNvSpPr/>
            <p:nvPr/>
          </p:nvSpPr>
          <p:spPr>
            <a:xfrm>
              <a:off x="5043382" y="3833659"/>
              <a:ext cx="21901" cy="33193"/>
            </a:xfrm>
            <a:custGeom>
              <a:avLst/>
              <a:gdLst/>
              <a:ahLst/>
              <a:cxnLst/>
              <a:rect l="l" t="t" r="r" b="b"/>
              <a:pathLst>
                <a:path w="834" h="1264" extrusionOk="0">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92"/>
            <p:cNvSpPr/>
            <p:nvPr/>
          </p:nvSpPr>
          <p:spPr>
            <a:xfrm>
              <a:off x="4911189" y="3861810"/>
              <a:ext cx="296580" cy="296580"/>
            </a:xfrm>
            <a:custGeom>
              <a:avLst/>
              <a:gdLst/>
              <a:ahLst/>
              <a:cxnLst/>
              <a:rect l="l" t="t" r="r" b="b"/>
              <a:pathLst>
                <a:path w="11294" h="11294" extrusionOk="0">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92"/>
            <p:cNvSpPr/>
            <p:nvPr/>
          </p:nvSpPr>
          <p:spPr>
            <a:xfrm>
              <a:off x="4911189" y="3861810"/>
              <a:ext cx="161630" cy="296580"/>
            </a:xfrm>
            <a:custGeom>
              <a:avLst/>
              <a:gdLst/>
              <a:ahLst/>
              <a:cxnLst/>
              <a:rect l="l" t="t" r="r" b="b"/>
              <a:pathLst>
                <a:path w="6155" h="11294" extrusionOk="0">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92"/>
            <p:cNvSpPr/>
            <p:nvPr/>
          </p:nvSpPr>
          <p:spPr>
            <a:xfrm>
              <a:off x="4925527" y="3885680"/>
              <a:ext cx="258372" cy="248577"/>
            </a:xfrm>
            <a:custGeom>
              <a:avLst/>
              <a:gdLst/>
              <a:ahLst/>
              <a:cxnLst/>
              <a:rect l="l" t="t" r="r" b="b"/>
              <a:pathLst>
                <a:path w="9839" h="9466" extrusionOk="0">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92"/>
            <p:cNvSpPr/>
            <p:nvPr/>
          </p:nvSpPr>
          <p:spPr>
            <a:xfrm>
              <a:off x="4937317" y="3885680"/>
              <a:ext cx="129724" cy="248577"/>
            </a:xfrm>
            <a:custGeom>
              <a:avLst/>
              <a:gdLst/>
              <a:ahLst/>
              <a:cxnLst/>
              <a:rect l="l" t="t" r="r" b="b"/>
              <a:pathLst>
                <a:path w="4940" h="9466" extrusionOk="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92"/>
            <p:cNvSpPr/>
            <p:nvPr/>
          </p:nvSpPr>
          <p:spPr>
            <a:xfrm>
              <a:off x="4942596" y="3902381"/>
              <a:ext cx="223972" cy="215279"/>
            </a:xfrm>
            <a:custGeom>
              <a:avLst/>
              <a:gdLst/>
              <a:ahLst/>
              <a:cxnLst/>
              <a:rect l="l" t="t" r="r" b="b"/>
              <a:pathLst>
                <a:path w="8529" h="8198" extrusionOk="0">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92"/>
            <p:cNvSpPr/>
            <p:nvPr/>
          </p:nvSpPr>
          <p:spPr>
            <a:xfrm>
              <a:off x="4951157" y="3902381"/>
              <a:ext cx="121400" cy="215385"/>
            </a:xfrm>
            <a:custGeom>
              <a:avLst/>
              <a:gdLst/>
              <a:ahLst/>
              <a:cxnLst/>
              <a:rect l="l" t="t" r="r" b="b"/>
              <a:pathLst>
                <a:path w="4623" h="8202" extrusionOk="0">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92"/>
            <p:cNvSpPr/>
            <p:nvPr/>
          </p:nvSpPr>
          <p:spPr>
            <a:xfrm>
              <a:off x="5054069" y="3937255"/>
              <a:ext cx="10950" cy="76128"/>
            </a:xfrm>
            <a:custGeom>
              <a:avLst/>
              <a:gdLst/>
              <a:ahLst/>
              <a:cxnLst/>
              <a:rect l="l" t="t" r="r" b="b"/>
              <a:pathLst>
                <a:path w="417" h="2899" extrusionOk="0">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92"/>
            <p:cNvSpPr/>
            <p:nvPr/>
          </p:nvSpPr>
          <p:spPr>
            <a:xfrm>
              <a:off x="5139388" y="3833685"/>
              <a:ext cx="57326" cy="48712"/>
            </a:xfrm>
            <a:custGeom>
              <a:avLst/>
              <a:gdLst/>
              <a:ahLst/>
              <a:cxnLst/>
              <a:rect l="l" t="t" r="r" b="b"/>
              <a:pathLst>
                <a:path w="2183" h="1855" extrusionOk="0">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92"/>
            <p:cNvSpPr/>
            <p:nvPr/>
          </p:nvSpPr>
          <p:spPr>
            <a:xfrm>
              <a:off x="4922507" y="3833685"/>
              <a:ext cx="57063" cy="48712"/>
            </a:xfrm>
            <a:custGeom>
              <a:avLst/>
              <a:gdLst/>
              <a:ahLst/>
              <a:cxnLst/>
              <a:rect l="l" t="t" r="r" b="b"/>
              <a:pathLst>
                <a:path w="2173"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92"/>
            <p:cNvSpPr/>
            <p:nvPr/>
          </p:nvSpPr>
          <p:spPr>
            <a:xfrm>
              <a:off x="5023792" y="3793455"/>
              <a:ext cx="71637" cy="42988"/>
            </a:xfrm>
            <a:custGeom>
              <a:avLst/>
              <a:gdLst/>
              <a:ahLst/>
              <a:cxnLst/>
              <a:rect l="l" t="t" r="r" b="b"/>
              <a:pathLst>
                <a:path w="2728" h="1637" extrusionOk="0">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92"/>
            <p:cNvSpPr/>
            <p:nvPr/>
          </p:nvSpPr>
          <p:spPr>
            <a:xfrm>
              <a:off x="5139388" y="3833685"/>
              <a:ext cx="51049" cy="48712"/>
            </a:xfrm>
            <a:custGeom>
              <a:avLst/>
              <a:gdLst/>
              <a:ahLst/>
              <a:cxnLst/>
              <a:rect l="l" t="t" r="r" b="b"/>
              <a:pathLst>
                <a:path w="1944" h="1855" extrusionOk="0">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92"/>
            <p:cNvSpPr/>
            <p:nvPr/>
          </p:nvSpPr>
          <p:spPr>
            <a:xfrm>
              <a:off x="4922507" y="3833685"/>
              <a:ext cx="50787" cy="48712"/>
            </a:xfrm>
            <a:custGeom>
              <a:avLst/>
              <a:gdLst/>
              <a:ahLst/>
              <a:cxnLst/>
              <a:rect l="l" t="t" r="r" b="b"/>
              <a:pathLst>
                <a:path w="1934"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92"/>
            <p:cNvSpPr/>
            <p:nvPr/>
          </p:nvSpPr>
          <p:spPr>
            <a:xfrm>
              <a:off x="5024028" y="3793455"/>
              <a:ext cx="30934" cy="42988"/>
            </a:xfrm>
            <a:custGeom>
              <a:avLst/>
              <a:gdLst/>
              <a:ahLst/>
              <a:cxnLst/>
              <a:rect l="l" t="t" r="r" b="b"/>
              <a:pathLst>
                <a:path w="1178" h="1637" extrusionOk="0">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92"/>
            <p:cNvSpPr/>
            <p:nvPr/>
          </p:nvSpPr>
          <p:spPr>
            <a:xfrm>
              <a:off x="4937580" y="3896998"/>
              <a:ext cx="235001" cy="226046"/>
            </a:xfrm>
            <a:custGeom>
              <a:avLst/>
              <a:gdLst/>
              <a:ahLst/>
              <a:cxnLst/>
              <a:rect l="l" t="t" r="r" b="b"/>
              <a:pathLst>
                <a:path w="8949" h="8608" extrusionOk="0">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92"/>
            <p:cNvSpPr/>
            <p:nvPr/>
          </p:nvSpPr>
          <p:spPr>
            <a:xfrm>
              <a:off x="5044905" y="3995263"/>
              <a:ext cx="29411" cy="29411"/>
            </a:xfrm>
            <a:custGeom>
              <a:avLst/>
              <a:gdLst/>
              <a:ahLst/>
              <a:cxnLst/>
              <a:rect l="l" t="t" r="r" b="b"/>
              <a:pathLst>
                <a:path w="1120" h="1120" extrusionOk="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92"/>
            <p:cNvSpPr/>
            <p:nvPr/>
          </p:nvSpPr>
          <p:spPr>
            <a:xfrm>
              <a:off x="5044642" y="3995132"/>
              <a:ext cx="24396" cy="29674"/>
            </a:xfrm>
            <a:custGeom>
              <a:avLst/>
              <a:gdLst/>
              <a:ahLst/>
              <a:cxnLst/>
              <a:rect l="l" t="t" r="r" b="b"/>
              <a:pathLst>
                <a:path w="929" h="1130" extrusionOk="0">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8" name="Google Shape;12308;p92"/>
          <p:cNvGrpSpPr/>
          <p:nvPr/>
        </p:nvGrpSpPr>
        <p:grpSpPr>
          <a:xfrm>
            <a:off x="5341433" y="3793271"/>
            <a:ext cx="330272" cy="329117"/>
            <a:chOff x="5341433" y="3793271"/>
            <a:chExt cx="330272" cy="329117"/>
          </a:xfrm>
        </p:grpSpPr>
        <p:sp>
          <p:nvSpPr>
            <p:cNvPr id="12309" name="Google Shape;12309;p92"/>
            <p:cNvSpPr/>
            <p:nvPr/>
          </p:nvSpPr>
          <p:spPr>
            <a:xfrm>
              <a:off x="5436441" y="3976408"/>
              <a:ext cx="52546" cy="52546"/>
            </a:xfrm>
            <a:custGeom>
              <a:avLst/>
              <a:gdLst/>
              <a:ahLst/>
              <a:cxnLst/>
              <a:rect l="l" t="t" r="r" b="b"/>
              <a:pathLst>
                <a:path w="2001" h="2001" extrusionOk="0">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92"/>
            <p:cNvSpPr/>
            <p:nvPr/>
          </p:nvSpPr>
          <p:spPr>
            <a:xfrm>
              <a:off x="5436179" y="3976146"/>
              <a:ext cx="42515" cy="52310"/>
            </a:xfrm>
            <a:custGeom>
              <a:avLst/>
              <a:gdLst/>
              <a:ahLst/>
              <a:cxnLst/>
              <a:rect l="l" t="t" r="r" b="b"/>
              <a:pathLst>
                <a:path w="1619" h="1992" extrusionOk="0">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92"/>
            <p:cNvSpPr/>
            <p:nvPr/>
          </p:nvSpPr>
          <p:spPr>
            <a:xfrm>
              <a:off x="5431925" y="3793350"/>
              <a:ext cx="239780" cy="228830"/>
            </a:xfrm>
            <a:custGeom>
              <a:avLst/>
              <a:gdLst/>
              <a:ahLst/>
              <a:cxnLst/>
              <a:rect l="l" t="t" r="r" b="b"/>
              <a:pathLst>
                <a:path w="9131" h="8714" extrusionOk="0">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92"/>
            <p:cNvSpPr/>
            <p:nvPr/>
          </p:nvSpPr>
          <p:spPr>
            <a:xfrm>
              <a:off x="5427408" y="3793271"/>
              <a:ext cx="139756" cy="228830"/>
            </a:xfrm>
            <a:custGeom>
              <a:avLst/>
              <a:gdLst/>
              <a:ahLst/>
              <a:cxnLst/>
              <a:rect l="l" t="t" r="r" b="b"/>
              <a:pathLst>
                <a:path w="5322" h="8714" extrusionOk="0">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92"/>
            <p:cNvSpPr/>
            <p:nvPr/>
          </p:nvSpPr>
          <p:spPr>
            <a:xfrm>
              <a:off x="5464828" y="3814936"/>
              <a:ext cx="194061" cy="185343"/>
            </a:xfrm>
            <a:custGeom>
              <a:avLst/>
              <a:gdLst/>
              <a:ahLst/>
              <a:cxnLst/>
              <a:rect l="l" t="t" r="r" b="b"/>
              <a:pathLst>
                <a:path w="7390" h="7058" extrusionOk="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92"/>
            <p:cNvSpPr/>
            <p:nvPr/>
          </p:nvSpPr>
          <p:spPr>
            <a:xfrm>
              <a:off x="5456793" y="3815251"/>
              <a:ext cx="110607" cy="185080"/>
            </a:xfrm>
            <a:custGeom>
              <a:avLst/>
              <a:gdLst/>
              <a:ahLst/>
              <a:cxnLst/>
              <a:rect l="l" t="t" r="r" b="b"/>
              <a:pathLst>
                <a:path w="4212" h="7048" extrusionOk="0">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92"/>
            <p:cNvSpPr/>
            <p:nvPr/>
          </p:nvSpPr>
          <p:spPr>
            <a:xfrm>
              <a:off x="5531949" y="3851752"/>
              <a:ext cx="50787" cy="50550"/>
            </a:xfrm>
            <a:custGeom>
              <a:avLst/>
              <a:gdLst/>
              <a:ahLst/>
              <a:cxnLst/>
              <a:rect l="l" t="t" r="r" b="b"/>
              <a:pathLst>
                <a:path w="1934" h="1925" extrusionOk="0">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92"/>
            <p:cNvSpPr/>
            <p:nvPr/>
          </p:nvSpPr>
          <p:spPr>
            <a:xfrm>
              <a:off x="5532185" y="3851726"/>
              <a:ext cx="35215" cy="50577"/>
            </a:xfrm>
            <a:custGeom>
              <a:avLst/>
              <a:gdLst/>
              <a:ahLst/>
              <a:cxnLst/>
              <a:rect l="l" t="t" r="r" b="b"/>
              <a:pathLst>
                <a:path w="1341" h="1926" extrusionOk="0">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92"/>
            <p:cNvSpPr/>
            <p:nvPr/>
          </p:nvSpPr>
          <p:spPr>
            <a:xfrm>
              <a:off x="5515852" y="3902276"/>
              <a:ext cx="82955" cy="53045"/>
            </a:xfrm>
            <a:custGeom>
              <a:avLst/>
              <a:gdLst/>
              <a:ahLst/>
              <a:cxnLst/>
              <a:rect l="l" t="t" r="r" b="b"/>
              <a:pathLst>
                <a:path w="3159" h="2020" extrusionOk="0">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92"/>
            <p:cNvSpPr/>
            <p:nvPr/>
          </p:nvSpPr>
          <p:spPr>
            <a:xfrm>
              <a:off x="5515852" y="3902276"/>
              <a:ext cx="47032" cy="53045"/>
            </a:xfrm>
            <a:custGeom>
              <a:avLst/>
              <a:gdLst/>
              <a:ahLst/>
              <a:cxnLst/>
              <a:rect l="l" t="t" r="r" b="b"/>
              <a:pathLst>
                <a:path w="1791" h="2020" extrusionOk="0">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92"/>
            <p:cNvSpPr/>
            <p:nvPr/>
          </p:nvSpPr>
          <p:spPr>
            <a:xfrm>
              <a:off x="5531686" y="3923311"/>
              <a:ext cx="10084" cy="32011"/>
            </a:xfrm>
            <a:custGeom>
              <a:avLst/>
              <a:gdLst/>
              <a:ahLst/>
              <a:cxnLst/>
              <a:rect l="l" t="t" r="r" b="b"/>
              <a:pathLst>
                <a:path w="384" h="1219" extrusionOk="0">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92"/>
            <p:cNvSpPr/>
            <p:nvPr/>
          </p:nvSpPr>
          <p:spPr>
            <a:xfrm>
              <a:off x="5572915" y="3923311"/>
              <a:ext cx="10084" cy="32011"/>
            </a:xfrm>
            <a:custGeom>
              <a:avLst/>
              <a:gdLst/>
              <a:ahLst/>
              <a:cxnLst/>
              <a:rect l="l" t="t" r="r" b="b"/>
              <a:pathLst>
                <a:path w="384" h="1219" extrusionOk="0">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92"/>
            <p:cNvSpPr/>
            <p:nvPr/>
          </p:nvSpPr>
          <p:spPr>
            <a:xfrm>
              <a:off x="5341433" y="4004874"/>
              <a:ext cx="120166" cy="117514"/>
            </a:xfrm>
            <a:custGeom>
              <a:avLst/>
              <a:gdLst/>
              <a:ahLst/>
              <a:cxnLst/>
              <a:rect l="l" t="t" r="r" b="b"/>
              <a:pathLst>
                <a:path w="4576"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92"/>
            <p:cNvSpPr/>
            <p:nvPr/>
          </p:nvSpPr>
          <p:spPr>
            <a:xfrm>
              <a:off x="5341433" y="4004874"/>
              <a:ext cx="105093" cy="117514"/>
            </a:xfrm>
            <a:custGeom>
              <a:avLst/>
              <a:gdLst/>
              <a:ahLst/>
              <a:cxnLst/>
              <a:rect l="l" t="t" r="r" b="b"/>
              <a:pathLst>
                <a:path w="4002"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92"/>
            <p:cNvSpPr/>
            <p:nvPr/>
          </p:nvSpPr>
          <p:spPr>
            <a:xfrm>
              <a:off x="5417587" y="4004874"/>
              <a:ext cx="43749" cy="42436"/>
            </a:xfrm>
            <a:custGeom>
              <a:avLst/>
              <a:gdLst/>
              <a:ahLst/>
              <a:cxnLst/>
              <a:rect l="l" t="t" r="r" b="b"/>
              <a:pathLst>
                <a:path w="1666" h="1616" extrusionOk="0">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92"/>
            <p:cNvSpPr/>
            <p:nvPr/>
          </p:nvSpPr>
          <p:spPr>
            <a:xfrm>
              <a:off x="5417587" y="4004795"/>
              <a:ext cx="28939" cy="23398"/>
            </a:xfrm>
            <a:custGeom>
              <a:avLst/>
              <a:gdLst/>
              <a:ahLst/>
              <a:cxnLst/>
              <a:rect l="l" t="t" r="r" b="b"/>
              <a:pathLst>
                <a:path w="1102" h="891" extrusionOk="0">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5" name="Google Shape;12325;p92"/>
          <p:cNvGrpSpPr/>
          <p:nvPr/>
        </p:nvGrpSpPr>
        <p:grpSpPr>
          <a:xfrm>
            <a:off x="5744051" y="3766250"/>
            <a:ext cx="428511" cy="383186"/>
            <a:chOff x="5744051" y="3766250"/>
            <a:chExt cx="428511" cy="383186"/>
          </a:xfrm>
        </p:grpSpPr>
        <p:sp>
          <p:nvSpPr>
            <p:cNvPr id="12326" name="Google Shape;12326;p92"/>
            <p:cNvSpPr/>
            <p:nvPr/>
          </p:nvSpPr>
          <p:spPr>
            <a:xfrm>
              <a:off x="5872489" y="3804510"/>
              <a:ext cx="130696" cy="130460"/>
            </a:xfrm>
            <a:custGeom>
              <a:avLst/>
              <a:gdLst/>
              <a:ahLst/>
              <a:cxnLst/>
              <a:rect l="l" t="t" r="r" b="b"/>
              <a:pathLst>
                <a:path w="4977" h="4968" extrusionOk="0">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92"/>
            <p:cNvSpPr/>
            <p:nvPr/>
          </p:nvSpPr>
          <p:spPr>
            <a:xfrm>
              <a:off x="5871963" y="3804169"/>
              <a:ext cx="74185" cy="130775"/>
            </a:xfrm>
            <a:custGeom>
              <a:avLst/>
              <a:gdLst/>
              <a:ahLst/>
              <a:cxnLst/>
              <a:rect l="l" t="t" r="r" b="b"/>
              <a:pathLst>
                <a:path w="2825" h="4980" extrusionOk="0">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92"/>
            <p:cNvSpPr/>
            <p:nvPr/>
          </p:nvSpPr>
          <p:spPr>
            <a:xfrm>
              <a:off x="5893339" y="3825361"/>
              <a:ext cx="88995" cy="88733"/>
            </a:xfrm>
            <a:custGeom>
              <a:avLst/>
              <a:gdLst/>
              <a:ahLst/>
              <a:cxnLst/>
              <a:rect l="l" t="t" r="r" b="b"/>
              <a:pathLst>
                <a:path w="3389" h="3379" extrusionOk="0">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92"/>
            <p:cNvSpPr/>
            <p:nvPr/>
          </p:nvSpPr>
          <p:spPr>
            <a:xfrm>
              <a:off x="5892840" y="3824993"/>
              <a:ext cx="53308" cy="88995"/>
            </a:xfrm>
            <a:custGeom>
              <a:avLst/>
              <a:gdLst/>
              <a:ahLst/>
              <a:cxnLst/>
              <a:rect l="l" t="t" r="r" b="b"/>
              <a:pathLst>
                <a:path w="2030" h="3389" extrusionOk="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92"/>
            <p:cNvSpPr/>
            <p:nvPr/>
          </p:nvSpPr>
          <p:spPr>
            <a:xfrm>
              <a:off x="5919231" y="3839436"/>
              <a:ext cx="35714" cy="61107"/>
            </a:xfrm>
            <a:custGeom>
              <a:avLst/>
              <a:gdLst/>
              <a:ahLst/>
              <a:cxnLst/>
              <a:rect l="l" t="t" r="r" b="b"/>
              <a:pathLst>
                <a:path w="1360" h="2327" extrusionOk="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92"/>
            <p:cNvSpPr/>
            <p:nvPr/>
          </p:nvSpPr>
          <p:spPr>
            <a:xfrm>
              <a:off x="5973747" y="3766565"/>
              <a:ext cx="130959" cy="130460"/>
            </a:xfrm>
            <a:custGeom>
              <a:avLst/>
              <a:gdLst/>
              <a:ahLst/>
              <a:cxnLst/>
              <a:rect l="l" t="t" r="r" b="b"/>
              <a:pathLst>
                <a:path w="4987" h="4968" extrusionOk="0">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92"/>
            <p:cNvSpPr/>
            <p:nvPr/>
          </p:nvSpPr>
          <p:spPr>
            <a:xfrm>
              <a:off x="5973274" y="3766250"/>
              <a:ext cx="74132" cy="130801"/>
            </a:xfrm>
            <a:custGeom>
              <a:avLst/>
              <a:gdLst/>
              <a:ahLst/>
              <a:cxnLst/>
              <a:rect l="l" t="t" r="r" b="b"/>
              <a:pathLst>
                <a:path w="2823" h="4981" extrusionOk="0">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92"/>
            <p:cNvSpPr/>
            <p:nvPr/>
          </p:nvSpPr>
          <p:spPr>
            <a:xfrm>
              <a:off x="5994624" y="3787415"/>
              <a:ext cx="89231" cy="88733"/>
            </a:xfrm>
            <a:custGeom>
              <a:avLst/>
              <a:gdLst/>
              <a:ahLst/>
              <a:cxnLst/>
              <a:rect l="l" t="t" r="r" b="b"/>
              <a:pathLst>
                <a:path w="3398" h="3379" extrusionOk="0">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92"/>
            <p:cNvSpPr/>
            <p:nvPr/>
          </p:nvSpPr>
          <p:spPr>
            <a:xfrm>
              <a:off x="5994361" y="3787284"/>
              <a:ext cx="53308" cy="88916"/>
            </a:xfrm>
            <a:custGeom>
              <a:avLst/>
              <a:gdLst/>
              <a:ahLst/>
              <a:cxnLst/>
              <a:rect l="l" t="t" r="r" b="b"/>
              <a:pathLst>
                <a:path w="2030" h="3386" extrusionOk="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92"/>
            <p:cNvSpPr/>
            <p:nvPr/>
          </p:nvSpPr>
          <p:spPr>
            <a:xfrm>
              <a:off x="6020753" y="3801727"/>
              <a:ext cx="35451" cy="60844"/>
            </a:xfrm>
            <a:custGeom>
              <a:avLst/>
              <a:gdLst/>
              <a:ahLst/>
              <a:cxnLst/>
              <a:rect l="l" t="t" r="r" b="b"/>
              <a:pathLst>
                <a:path w="1350" h="2317" extrusionOk="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92"/>
            <p:cNvSpPr/>
            <p:nvPr/>
          </p:nvSpPr>
          <p:spPr>
            <a:xfrm>
              <a:off x="5744051" y="3983945"/>
              <a:ext cx="147056" cy="165491"/>
            </a:xfrm>
            <a:custGeom>
              <a:avLst/>
              <a:gdLst/>
              <a:ahLst/>
              <a:cxnLst/>
              <a:rect l="l" t="t" r="r" b="b"/>
              <a:pathLst>
                <a:path w="5600" h="6302" extrusionOk="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92"/>
            <p:cNvSpPr/>
            <p:nvPr/>
          </p:nvSpPr>
          <p:spPr>
            <a:xfrm>
              <a:off x="5784754" y="4095786"/>
              <a:ext cx="106353" cy="53597"/>
            </a:xfrm>
            <a:custGeom>
              <a:avLst/>
              <a:gdLst/>
              <a:ahLst/>
              <a:cxnLst/>
              <a:rect l="l" t="t" r="r" b="b"/>
              <a:pathLst>
                <a:path w="4050" h="2041" extrusionOk="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92"/>
            <p:cNvSpPr/>
            <p:nvPr/>
          </p:nvSpPr>
          <p:spPr>
            <a:xfrm>
              <a:off x="5886538" y="3909550"/>
              <a:ext cx="286024" cy="176441"/>
            </a:xfrm>
            <a:custGeom>
              <a:avLst/>
              <a:gdLst/>
              <a:ahLst/>
              <a:cxnLst/>
              <a:rect l="l" t="t" r="r" b="b"/>
              <a:pathLst>
                <a:path w="10892" h="6719" extrusionOk="0">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92"/>
            <p:cNvSpPr/>
            <p:nvPr/>
          </p:nvSpPr>
          <p:spPr>
            <a:xfrm>
              <a:off x="5886538" y="3976408"/>
              <a:ext cx="57851" cy="109347"/>
            </a:xfrm>
            <a:custGeom>
              <a:avLst/>
              <a:gdLst/>
              <a:ahLst/>
              <a:cxnLst/>
              <a:rect l="l" t="t" r="r" b="b"/>
              <a:pathLst>
                <a:path w="2203" h="4164" extrusionOk="0">
                  <a:moveTo>
                    <a:pt x="767" y="0"/>
                  </a:moveTo>
                  <a:lnTo>
                    <a:pt x="1" y="307"/>
                  </a:lnTo>
                  <a:lnTo>
                    <a:pt x="1446" y="4163"/>
                  </a:lnTo>
                  <a:lnTo>
                    <a:pt x="2202" y="3848"/>
                  </a:lnTo>
                  <a:lnTo>
                    <a:pt x="76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92"/>
            <p:cNvSpPr/>
            <p:nvPr/>
          </p:nvSpPr>
          <p:spPr>
            <a:xfrm>
              <a:off x="5961956" y="3961335"/>
              <a:ext cx="82456" cy="52467"/>
            </a:xfrm>
            <a:custGeom>
              <a:avLst/>
              <a:gdLst/>
              <a:ahLst/>
              <a:cxnLst/>
              <a:rect l="l" t="t" r="r" b="b"/>
              <a:pathLst>
                <a:path w="3140" h="1998" extrusionOk="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92"/>
            <p:cNvSpPr/>
            <p:nvPr/>
          </p:nvSpPr>
          <p:spPr>
            <a:xfrm>
              <a:off x="5840556" y="3971235"/>
              <a:ext cx="89258" cy="144167"/>
            </a:xfrm>
            <a:custGeom>
              <a:avLst/>
              <a:gdLst/>
              <a:ahLst/>
              <a:cxnLst/>
              <a:rect l="l" t="t" r="r" b="b"/>
              <a:pathLst>
                <a:path w="3399" h="5490" extrusionOk="0">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92"/>
            <p:cNvSpPr/>
            <p:nvPr/>
          </p:nvSpPr>
          <p:spPr>
            <a:xfrm>
              <a:off x="5882284" y="4079689"/>
              <a:ext cx="47531" cy="35714"/>
            </a:xfrm>
            <a:custGeom>
              <a:avLst/>
              <a:gdLst/>
              <a:ahLst/>
              <a:cxnLst/>
              <a:rect l="l" t="t" r="r" b="b"/>
              <a:pathLst>
                <a:path w="1810" h="1360" extrusionOk="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3" name="Google Shape;12343;p92"/>
          <p:cNvGrpSpPr/>
          <p:nvPr/>
        </p:nvGrpSpPr>
        <p:grpSpPr>
          <a:xfrm>
            <a:off x="6678697" y="3793324"/>
            <a:ext cx="342824" cy="328985"/>
            <a:chOff x="6678697" y="3793324"/>
            <a:chExt cx="342824" cy="328985"/>
          </a:xfrm>
        </p:grpSpPr>
        <p:sp>
          <p:nvSpPr>
            <p:cNvPr id="12344" name="Google Shape;12344;p92"/>
            <p:cNvSpPr/>
            <p:nvPr/>
          </p:nvSpPr>
          <p:spPr>
            <a:xfrm>
              <a:off x="6789015" y="3990720"/>
              <a:ext cx="9086" cy="19144"/>
            </a:xfrm>
            <a:custGeom>
              <a:avLst/>
              <a:gdLst/>
              <a:ahLst/>
              <a:cxnLst/>
              <a:rect l="l" t="t" r="r" b="b"/>
              <a:pathLst>
                <a:path w="346" h="729" extrusionOk="0">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92"/>
            <p:cNvSpPr/>
            <p:nvPr/>
          </p:nvSpPr>
          <p:spPr>
            <a:xfrm>
              <a:off x="6798075" y="3815067"/>
              <a:ext cx="223446" cy="235001"/>
            </a:xfrm>
            <a:custGeom>
              <a:avLst/>
              <a:gdLst/>
              <a:ahLst/>
              <a:cxnLst/>
              <a:rect l="l" t="t" r="r" b="b"/>
              <a:pathLst>
                <a:path w="8509" h="8949" extrusionOk="0">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92"/>
            <p:cNvSpPr/>
            <p:nvPr/>
          </p:nvSpPr>
          <p:spPr>
            <a:xfrm>
              <a:off x="6777461" y="3793324"/>
              <a:ext cx="235762" cy="228016"/>
            </a:xfrm>
            <a:custGeom>
              <a:avLst/>
              <a:gdLst/>
              <a:ahLst/>
              <a:cxnLst/>
              <a:rect l="l" t="t" r="r" b="b"/>
              <a:pathLst>
                <a:path w="8978" h="8683" extrusionOk="0">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92"/>
            <p:cNvSpPr/>
            <p:nvPr/>
          </p:nvSpPr>
          <p:spPr>
            <a:xfrm>
              <a:off x="6898099" y="3906032"/>
              <a:ext cx="22899" cy="54805"/>
            </a:xfrm>
            <a:custGeom>
              <a:avLst/>
              <a:gdLst/>
              <a:ahLst/>
              <a:cxnLst/>
              <a:rect l="l" t="t" r="r" b="b"/>
              <a:pathLst>
                <a:path w="872" h="2087" extrusionOk="0">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92"/>
            <p:cNvSpPr/>
            <p:nvPr/>
          </p:nvSpPr>
          <p:spPr>
            <a:xfrm>
              <a:off x="6707347" y="4049044"/>
              <a:ext cx="152334" cy="73265"/>
            </a:xfrm>
            <a:custGeom>
              <a:avLst/>
              <a:gdLst/>
              <a:ahLst/>
              <a:cxnLst/>
              <a:rect l="l" t="t" r="r" b="b"/>
              <a:pathLst>
                <a:path w="5801" h="2790" extrusionOk="0">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92"/>
            <p:cNvSpPr/>
            <p:nvPr/>
          </p:nvSpPr>
          <p:spPr>
            <a:xfrm>
              <a:off x="6822208" y="4006371"/>
              <a:ext cx="83402" cy="46664"/>
            </a:xfrm>
            <a:custGeom>
              <a:avLst/>
              <a:gdLst/>
              <a:ahLst/>
              <a:cxnLst/>
              <a:rect l="l" t="t" r="r" b="b"/>
              <a:pathLst>
                <a:path w="3176" h="1777" extrusionOk="0">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92"/>
            <p:cNvSpPr/>
            <p:nvPr/>
          </p:nvSpPr>
          <p:spPr>
            <a:xfrm>
              <a:off x="6678697" y="3884367"/>
              <a:ext cx="236760" cy="227963"/>
            </a:xfrm>
            <a:custGeom>
              <a:avLst/>
              <a:gdLst/>
              <a:ahLst/>
              <a:cxnLst/>
              <a:rect l="l" t="t" r="r" b="b"/>
              <a:pathLst>
                <a:path w="9016" h="8681" extrusionOk="0">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92"/>
            <p:cNvSpPr/>
            <p:nvPr/>
          </p:nvSpPr>
          <p:spPr>
            <a:xfrm>
              <a:off x="6813411" y="4028666"/>
              <a:ext cx="36711" cy="22163"/>
            </a:xfrm>
            <a:custGeom>
              <a:avLst/>
              <a:gdLst/>
              <a:ahLst/>
              <a:cxnLst/>
              <a:rect l="l" t="t" r="r" b="b"/>
              <a:pathLst>
                <a:path w="1398" h="844" extrusionOk="0">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2" name="Google Shape;12352;p92"/>
          <p:cNvGrpSpPr/>
          <p:nvPr/>
        </p:nvGrpSpPr>
        <p:grpSpPr>
          <a:xfrm>
            <a:off x="7101903" y="3762022"/>
            <a:ext cx="398627" cy="392088"/>
            <a:chOff x="7101903" y="3762022"/>
            <a:chExt cx="398627" cy="392088"/>
          </a:xfrm>
        </p:grpSpPr>
        <p:sp>
          <p:nvSpPr>
            <p:cNvPr id="12353" name="Google Shape;12353;p92"/>
            <p:cNvSpPr/>
            <p:nvPr/>
          </p:nvSpPr>
          <p:spPr>
            <a:xfrm>
              <a:off x="7101903" y="3887676"/>
              <a:ext cx="201099" cy="201335"/>
            </a:xfrm>
            <a:custGeom>
              <a:avLst/>
              <a:gdLst/>
              <a:ahLst/>
              <a:cxnLst/>
              <a:rect l="l" t="t" r="r" b="b"/>
              <a:pathLst>
                <a:path w="7658" h="7667" extrusionOk="0">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92"/>
            <p:cNvSpPr/>
            <p:nvPr/>
          </p:nvSpPr>
          <p:spPr>
            <a:xfrm>
              <a:off x="7191502" y="3887702"/>
              <a:ext cx="48397" cy="70876"/>
            </a:xfrm>
            <a:custGeom>
              <a:avLst/>
              <a:gdLst/>
              <a:ahLst/>
              <a:cxnLst/>
              <a:rect l="l" t="t" r="r" b="b"/>
              <a:pathLst>
                <a:path w="1843" h="2699" extrusionOk="0">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92"/>
            <p:cNvSpPr/>
            <p:nvPr/>
          </p:nvSpPr>
          <p:spPr>
            <a:xfrm>
              <a:off x="7102166" y="3989223"/>
              <a:ext cx="36213" cy="62341"/>
            </a:xfrm>
            <a:custGeom>
              <a:avLst/>
              <a:gdLst/>
              <a:ahLst/>
              <a:cxnLst/>
              <a:rect l="l" t="t" r="r" b="b"/>
              <a:pathLst>
                <a:path w="1379" h="2374" extrusionOk="0">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92"/>
            <p:cNvSpPr/>
            <p:nvPr/>
          </p:nvSpPr>
          <p:spPr>
            <a:xfrm>
              <a:off x="7166503" y="3958552"/>
              <a:ext cx="10084" cy="44012"/>
            </a:xfrm>
            <a:custGeom>
              <a:avLst/>
              <a:gdLst/>
              <a:ahLst/>
              <a:cxnLst/>
              <a:rect l="l" t="t" r="r" b="b"/>
              <a:pathLst>
                <a:path w="384" h="1676" extrusionOk="0">
                  <a:moveTo>
                    <a:pt x="0" y="1"/>
                  </a:moveTo>
                  <a:lnTo>
                    <a:pt x="0" y="1484"/>
                  </a:lnTo>
                  <a:lnTo>
                    <a:pt x="0" y="1589"/>
                  </a:lnTo>
                  <a:lnTo>
                    <a:pt x="0" y="1676"/>
                  </a:lnTo>
                  <a:lnTo>
                    <a:pt x="383" y="1676"/>
                  </a:ln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92"/>
            <p:cNvSpPr/>
            <p:nvPr/>
          </p:nvSpPr>
          <p:spPr>
            <a:xfrm>
              <a:off x="7166503" y="4038487"/>
              <a:ext cx="10084" cy="49526"/>
            </a:xfrm>
            <a:custGeom>
              <a:avLst/>
              <a:gdLst/>
              <a:ahLst/>
              <a:cxnLst/>
              <a:rect l="l" t="t" r="r" b="b"/>
              <a:pathLst>
                <a:path w="384" h="1886" extrusionOk="0">
                  <a:moveTo>
                    <a:pt x="0" y="0"/>
                  </a:moveTo>
                  <a:lnTo>
                    <a:pt x="0" y="1235"/>
                  </a:lnTo>
                  <a:cubicBezTo>
                    <a:pt x="0" y="1637"/>
                    <a:pt x="192" y="1809"/>
                    <a:pt x="383" y="1885"/>
                  </a:cubicBezTo>
                  <a:lnTo>
                    <a:pt x="38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92"/>
            <p:cNvSpPr/>
            <p:nvPr/>
          </p:nvSpPr>
          <p:spPr>
            <a:xfrm>
              <a:off x="7296673" y="3826858"/>
              <a:ext cx="203856" cy="196556"/>
            </a:xfrm>
            <a:custGeom>
              <a:avLst/>
              <a:gdLst/>
              <a:ahLst/>
              <a:cxnLst/>
              <a:rect l="l" t="t" r="r" b="b"/>
              <a:pathLst>
                <a:path w="7763" h="7485" extrusionOk="0">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92"/>
            <p:cNvSpPr/>
            <p:nvPr/>
          </p:nvSpPr>
          <p:spPr>
            <a:xfrm>
              <a:off x="7339162" y="3867324"/>
              <a:ext cx="30672" cy="50787"/>
            </a:xfrm>
            <a:custGeom>
              <a:avLst/>
              <a:gdLst/>
              <a:ahLst/>
              <a:cxnLst/>
              <a:rect l="l" t="t" r="r" b="b"/>
              <a:pathLst>
                <a:path w="1168" h="1934" extrusionOk="0">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92"/>
            <p:cNvSpPr/>
            <p:nvPr/>
          </p:nvSpPr>
          <p:spPr>
            <a:xfrm>
              <a:off x="7234096" y="3958552"/>
              <a:ext cx="194560" cy="195558"/>
            </a:xfrm>
            <a:custGeom>
              <a:avLst/>
              <a:gdLst/>
              <a:ahLst/>
              <a:cxnLst/>
              <a:rect l="l" t="t" r="r" b="b"/>
              <a:pathLst>
                <a:path w="7409" h="7447" extrusionOk="0">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92"/>
            <p:cNvSpPr/>
            <p:nvPr/>
          </p:nvSpPr>
          <p:spPr>
            <a:xfrm>
              <a:off x="7234621" y="3994738"/>
              <a:ext cx="33193" cy="58087"/>
            </a:xfrm>
            <a:custGeom>
              <a:avLst/>
              <a:gdLst/>
              <a:ahLst/>
              <a:cxnLst/>
              <a:rect l="l" t="t" r="r" b="b"/>
              <a:pathLst>
                <a:path w="1264" h="2212" extrusionOk="0">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92"/>
            <p:cNvSpPr/>
            <p:nvPr/>
          </p:nvSpPr>
          <p:spPr>
            <a:xfrm>
              <a:off x="7297934" y="3958552"/>
              <a:ext cx="8823" cy="49789"/>
            </a:xfrm>
            <a:custGeom>
              <a:avLst/>
              <a:gdLst/>
              <a:ahLst/>
              <a:cxnLst/>
              <a:rect l="l" t="t" r="r" b="b"/>
              <a:pathLst>
                <a:path w="336" h="1896" extrusionOk="0">
                  <a:moveTo>
                    <a:pt x="1" y="1"/>
                  </a:moveTo>
                  <a:lnTo>
                    <a:pt x="1" y="1896"/>
                  </a:lnTo>
                  <a:lnTo>
                    <a:pt x="336" y="1896"/>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92"/>
            <p:cNvSpPr/>
            <p:nvPr/>
          </p:nvSpPr>
          <p:spPr>
            <a:xfrm>
              <a:off x="7297934" y="4039721"/>
              <a:ext cx="8823" cy="49290"/>
            </a:xfrm>
            <a:custGeom>
              <a:avLst/>
              <a:gdLst/>
              <a:ahLst/>
              <a:cxnLst/>
              <a:rect l="l" t="t" r="r" b="b"/>
              <a:pathLst>
                <a:path w="336" h="1877" extrusionOk="0">
                  <a:moveTo>
                    <a:pt x="1" y="1"/>
                  </a:moveTo>
                  <a:lnTo>
                    <a:pt x="1" y="1877"/>
                  </a:lnTo>
                  <a:lnTo>
                    <a:pt x="336" y="1877"/>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92"/>
            <p:cNvSpPr/>
            <p:nvPr/>
          </p:nvSpPr>
          <p:spPr>
            <a:xfrm>
              <a:off x="7323459" y="4088985"/>
              <a:ext cx="45876" cy="64626"/>
            </a:xfrm>
            <a:custGeom>
              <a:avLst/>
              <a:gdLst/>
              <a:ahLst/>
              <a:cxnLst/>
              <a:rect l="l" t="t" r="r" b="b"/>
              <a:pathLst>
                <a:path w="1747" h="2461" extrusionOk="0">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92"/>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92"/>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92"/>
            <p:cNvSpPr/>
            <p:nvPr/>
          </p:nvSpPr>
          <p:spPr>
            <a:xfrm>
              <a:off x="7191528" y="3762022"/>
              <a:ext cx="45876" cy="64626"/>
            </a:xfrm>
            <a:custGeom>
              <a:avLst/>
              <a:gdLst/>
              <a:ahLst/>
              <a:cxnLst/>
              <a:rect l="l" t="t" r="r" b="b"/>
              <a:pathLst>
                <a:path w="1747" h="2461" extrusionOk="0">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92"/>
            <p:cNvSpPr/>
            <p:nvPr/>
          </p:nvSpPr>
          <p:spPr>
            <a:xfrm>
              <a:off x="7166503" y="3827882"/>
              <a:ext cx="10084" cy="130696"/>
            </a:xfrm>
            <a:custGeom>
              <a:avLst/>
              <a:gdLst/>
              <a:ahLst/>
              <a:cxnLst/>
              <a:rect l="l" t="t" r="r" b="b"/>
              <a:pathLst>
                <a:path w="384" h="4977" extrusionOk="0">
                  <a:moveTo>
                    <a:pt x="383" y="0"/>
                  </a:moveTo>
                  <a:cubicBezTo>
                    <a:pt x="201" y="58"/>
                    <a:pt x="29" y="211"/>
                    <a:pt x="0" y="555"/>
                  </a:cubicBezTo>
                  <a:lnTo>
                    <a:pt x="0" y="4977"/>
                  </a:lnTo>
                  <a:lnTo>
                    <a:pt x="383" y="4977"/>
                  </a:lnTo>
                  <a:lnTo>
                    <a:pt x="3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92"/>
            <p:cNvSpPr/>
            <p:nvPr/>
          </p:nvSpPr>
          <p:spPr>
            <a:xfrm>
              <a:off x="7297698" y="3826621"/>
              <a:ext cx="9060" cy="50288"/>
            </a:xfrm>
            <a:custGeom>
              <a:avLst/>
              <a:gdLst/>
              <a:ahLst/>
              <a:cxnLst/>
              <a:rect l="l" t="t" r="r" b="b"/>
              <a:pathLst>
                <a:path w="345" h="1915" extrusionOk="0">
                  <a:moveTo>
                    <a:pt x="0" y="0"/>
                  </a:moveTo>
                  <a:lnTo>
                    <a:pt x="0" y="1914"/>
                  </a:lnTo>
                  <a:lnTo>
                    <a:pt x="345" y="1914"/>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92"/>
            <p:cNvSpPr/>
            <p:nvPr/>
          </p:nvSpPr>
          <p:spPr>
            <a:xfrm>
              <a:off x="7297698" y="3908553"/>
              <a:ext cx="9060" cy="50025"/>
            </a:xfrm>
            <a:custGeom>
              <a:avLst/>
              <a:gdLst/>
              <a:ahLst/>
              <a:cxnLst/>
              <a:rect l="l" t="t" r="r" b="b"/>
              <a:pathLst>
                <a:path w="345" h="1905" extrusionOk="0">
                  <a:moveTo>
                    <a:pt x="0" y="0"/>
                  </a:moveTo>
                  <a:lnTo>
                    <a:pt x="0" y="1905"/>
                  </a:lnTo>
                  <a:lnTo>
                    <a:pt x="345" y="1905"/>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1" name="Google Shape;12371;p92"/>
          <p:cNvGrpSpPr/>
          <p:nvPr/>
        </p:nvGrpSpPr>
        <p:grpSpPr>
          <a:xfrm>
            <a:off x="7541469" y="3793455"/>
            <a:ext cx="407897" cy="328985"/>
            <a:chOff x="7541469" y="3793455"/>
            <a:chExt cx="407897" cy="328985"/>
          </a:xfrm>
        </p:grpSpPr>
        <p:sp>
          <p:nvSpPr>
            <p:cNvPr id="12372" name="Google Shape;12372;p92"/>
            <p:cNvSpPr/>
            <p:nvPr/>
          </p:nvSpPr>
          <p:spPr>
            <a:xfrm>
              <a:off x="7541469" y="3819820"/>
              <a:ext cx="407897" cy="302620"/>
            </a:xfrm>
            <a:custGeom>
              <a:avLst/>
              <a:gdLst/>
              <a:ahLst/>
              <a:cxnLst/>
              <a:rect l="l" t="t" r="r" b="b"/>
              <a:pathLst>
                <a:path w="15533" h="11524" extrusionOk="0">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92"/>
            <p:cNvSpPr/>
            <p:nvPr/>
          </p:nvSpPr>
          <p:spPr>
            <a:xfrm>
              <a:off x="7541469" y="3819820"/>
              <a:ext cx="407897" cy="39495"/>
            </a:xfrm>
            <a:custGeom>
              <a:avLst/>
              <a:gdLst/>
              <a:ahLst/>
              <a:cxnLst/>
              <a:rect l="l" t="t" r="r" b="b"/>
              <a:pathLst>
                <a:path w="15533" h="1504" extrusionOk="0">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92"/>
            <p:cNvSpPr/>
            <p:nvPr/>
          </p:nvSpPr>
          <p:spPr>
            <a:xfrm>
              <a:off x="7567860" y="3819846"/>
              <a:ext cx="52546" cy="26155"/>
            </a:xfrm>
            <a:custGeom>
              <a:avLst/>
              <a:gdLst/>
              <a:ahLst/>
              <a:cxnLst/>
              <a:rect l="l" t="t" r="r" b="b"/>
              <a:pathLst>
                <a:path w="2001" h="996" extrusionOk="0">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92"/>
            <p:cNvSpPr/>
            <p:nvPr/>
          </p:nvSpPr>
          <p:spPr>
            <a:xfrm>
              <a:off x="7870428" y="3819846"/>
              <a:ext cx="52573" cy="26155"/>
            </a:xfrm>
            <a:custGeom>
              <a:avLst/>
              <a:gdLst/>
              <a:ahLst/>
              <a:cxnLst/>
              <a:rect l="l" t="t" r="r" b="b"/>
              <a:pathLst>
                <a:path w="2002" h="996" extrusionOk="0">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92"/>
            <p:cNvSpPr/>
            <p:nvPr/>
          </p:nvSpPr>
          <p:spPr>
            <a:xfrm>
              <a:off x="7580912" y="3793455"/>
              <a:ext cx="26418" cy="39469"/>
            </a:xfrm>
            <a:custGeom>
              <a:avLst/>
              <a:gdLst/>
              <a:ahLst/>
              <a:cxnLst/>
              <a:rect l="l" t="t" r="r" b="b"/>
              <a:pathLst>
                <a:path w="1006" h="1503" extrusionOk="0">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92"/>
            <p:cNvSpPr/>
            <p:nvPr/>
          </p:nvSpPr>
          <p:spPr>
            <a:xfrm>
              <a:off x="7580912" y="3793455"/>
              <a:ext cx="26418" cy="19616"/>
            </a:xfrm>
            <a:custGeom>
              <a:avLst/>
              <a:gdLst/>
              <a:ahLst/>
              <a:cxnLst/>
              <a:rect l="l" t="t" r="r" b="b"/>
              <a:pathLst>
                <a:path w="1006" h="747" extrusionOk="0">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92"/>
            <p:cNvSpPr/>
            <p:nvPr/>
          </p:nvSpPr>
          <p:spPr>
            <a:xfrm>
              <a:off x="7883506" y="3793455"/>
              <a:ext cx="26418" cy="39469"/>
            </a:xfrm>
            <a:custGeom>
              <a:avLst/>
              <a:gdLst/>
              <a:ahLst/>
              <a:cxnLst/>
              <a:rect l="l" t="t" r="r" b="b"/>
              <a:pathLst>
                <a:path w="1006" h="1503" extrusionOk="0">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92"/>
            <p:cNvSpPr/>
            <p:nvPr/>
          </p:nvSpPr>
          <p:spPr>
            <a:xfrm>
              <a:off x="7883506" y="3793455"/>
              <a:ext cx="26418" cy="19616"/>
            </a:xfrm>
            <a:custGeom>
              <a:avLst/>
              <a:gdLst/>
              <a:ahLst/>
              <a:cxnLst/>
              <a:rect l="l" t="t" r="r" b="b"/>
              <a:pathLst>
                <a:path w="1006" h="747" extrusionOk="0">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92"/>
            <p:cNvSpPr/>
            <p:nvPr/>
          </p:nvSpPr>
          <p:spPr>
            <a:xfrm>
              <a:off x="7541469" y="3859289"/>
              <a:ext cx="407897" cy="13104"/>
            </a:xfrm>
            <a:custGeom>
              <a:avLst/>
              <a:gdLst/>
              <a:ahLst/>
              <a:cxnLst/>
              <a:rect l="l" t="t" r="r" b="b"/>
              <a:pathLst>
                <a:path w="15533" h="499" extrusionOk="0">
                  <a:moveTo>
                    <a:pt x="0" y="1"/>
                  </a:moveTo>
                  <a:lnTo>
                    <a:pt x="0" y="498"/>
                  </a:lnTo>
                  <a:lnTo>
                    <a:pt x="15533" y="498"/>
                  </a:lnTo>
                  <a:lnTo>
                    <a:pt x="1553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92"/>
            <p:cNvSpPr/>
            <p:nvPr/>
          </p:nvSpPr>
          <p:spPr>
            <a:xfrm>
              <a:off x="7580912"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92"/>
            <p:cNvSpPr/>
            <p:nvPr/>
          </p:nvSpPr>
          <p:spPr>
            <a:xfrm>
              <a:off x="7580912"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92"/>
            <p:cNvSpPr/>
            <p:nvPr/>
          </p:nvSpPr>
          <p:spPr>
            <a:xfrm>
              <a:off x="7580912"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92"/>
            <p:cNvSpPr/>
            <p:nvPr/>
          </p:nvSpPr>
          <p:spPr>
            <a:xfrm>
              <a:off x="7672900" y="4004060"/>
              <a:ext cx="52809" cy="26155"/>
            </a:xfrm>
            <a:custGeom>
              <a:avLst/>
              <a:gdLst/>
              <a:ahLst/>
              <a:cxnLst/>
              <a:rect l="l" t="t" r="r" b="b"/>
              <a:pathLst>
                <a:path w="2011" h="996" extrusionOk="0">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92"/>
            <p:cNvSpPr/>
            <p:nvPr/>
          </p:nvSpPr>
          <p:spPr>
            <a:xfrm>
              <a:off x="7765126"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92"/>
            <p:cNvSpPr/>
            <p:nvPr/>
          </p:nvSpPr>
          <p:spPr>
            <a:xfrm>
              <a:off x="7672900" y="3951278"/>
              <a:ext cx="52809" cy="26418"/>
            </a:xfrm>
            <a:custGeom>
              <a:avLst/>
              <a:gdLst/>
              <a:ahLst/>
              <a:cxnLst/>
              <a:rect l="l" t="t" r="r" b="b"/>
              <a:pathLst>
                <a:path w="2011" h="1006" extrusionOk="0">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92"/>
            <p:cNvSpPr/>
            <p:nvPr/>
          </p:nvSpPr>
          <p:spPr>
            <a:xfrm>
              <a:off x="7580912"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92"/>
            <p:cNvSpPr/>
            <p:nvPr/>
          </p:nvSpPr>
          <p:spPr>
            <a:xfrm>
              <a:off x="7672900" y="3898758"/>
              <a:ext cx="52809" cy="26155"/>
            </a:xfrm>
            <a:custGeom>
              <a:avLst/>
              <a:gdLst/>
              <a:ahLst/>
              <a:cxnLst/>
              <a:rect l="l" t="t" r="r" b="b"/>
              <a:pathLst>
                <a:path w="2011" h="996" extrusionOk="0">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92"/>
            <p:cNvSpPr/>
            <p:nvPr/>
          </p:nvSpPr>
          <p:spPr>
            <a:xfrm>
              <a:off x="7672900" y="4056580"/>
              <a:ext cx="52809" cy="26418"/>
            </a:xfrm>
            <a:custGeom>
              <a:avLst/>
              <a:gdLst/>
              <a:ahLst/>
              <a:cxnLst/>
              <a:rect l="l" t="t" r="r" b="b"/>
              <a:pathLst>
                <a:path w="2011" h="1006" extrusionOk="0">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92"/>
            <p:cNvSpPr/>
            <p:nvPr/>
          </p:nvSpPr>
          <p:spPr>
            <a:xfrm>
              <a:off x="7857114" y="4004060"/>
              <a:ext cx="52809" cy="26155"/>
            </a:xfrm>
            <a:custGeom>
              <a:avLst/>
              <a:gdLst/>
              <a:ahLst/>
              <a:cxnLst/>
              <a:rect l="l" t="t" r="r" b="b"/>
              <a:pathLst>
                <a:path w="2011" h="996" extrusionOk="0">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92"/>
            <p:cNvSpPr/>
            <p:nvPr/>
          </p:nvSpPr>
          <p:spPr>
            <a:xfrm>
              <a:off x="7857114" y="3898758"/>
              <a:ext cx="52809" cy="26155"/>
            </a:xfrm>
            <a:custGeom>
              <a:avLst/>
              <a:gdLst/>
              <a:ahLst/>
              <a:cxnLst/>
              <a:rect l="l" t="t" r="r" b="b"/>
              <a:pathLst>
                <a:path w="2011" h="996" extrusionOk="0">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92"/>
            <p:cNvSpPr/>
            <p:nvPr/>
          </p:nvSpPr>
          <p:spPr>
            <a:xfrm>
              <a:off x="7857114" y="4056580"/>
              <a:ext cx="52809" cy="26418"/>
            </a:xfrm>
            <a:custGeom>
              <a:avLst/>
              <a:gdLst/>
              <a:ahLst/>
              <a:cxnLst/>
              <a:rect l="l" t="t" r="r" b="b"/>
              <a:pathLst>
                <a:path w="2011" h="1006" extrusionOk="0">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92"/>
            <p:cNvSpPr/>
            <p:nvPr/>
          </p:nvSpPr>
          <p:spPr>
            <a:xfrm>
              <a:off x="7765126"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92"/>
            <p:cNvSpPr/>
            <p:nvPr/>
          </p:nvSpPr>
          <p:spPr>
            <a:xfrm>
              <a:off x="7765126"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92"/>
            <p:cNvSpPr/>
            <p:nvPr/>
          </p:nvSpPr>
          <p:spPr>
            <a:xfrm>
              <a:off x="7857114" y="3951278"/>
              <a:ext cx="52809" cy="26418"/>
            </a:xfrm>
            <a:custGeom>
              <a:avLst/>
              <a:gdLst/>
              <a:ahLst/>
              <a:cxnLst/>
              <a:rect l="l" t="t" r="r" b="b"/>
              <a:pathLst>
                <a:path w="2011" h="1006" extrusionOk="0">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92"/>
            <p:cNvSpPr/>
            <p:nvPr/>
          </p:nvSpPr>
          <p:spPr>
            <a:xfrm>
              <a:off x="7765126"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92"/>
            <p:cNvSpPr/>
            <p:nvPr/>
          </p:nvSpPr>
          <p:spPr>
            <a:xfrm>
              <a:off x="7854305" y="3944450"/>
              <a:ext cx="58691" cy="39758"/>
            </a:xfrm>
            <a:custGeom>
              <a:avLst/>
              <a:gdLst/>
              <a:ahLst/>
              <a:cxnLst/>
              <a:rect l="l" t="t" r="r" b="b"/>
              <a:pathLst>
                <a:path w="2235" h="1514" extrusionOk="0">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92"/>
            <p:cNvSpPr/>
            <p:nvPr/>
          </p:nvSpPr>
          <p:spPr>
            <a:xfrm>
              <a:off x="7670091" y="3944450"/>
              <a:ext cx="58691" cy="39758"/>
            </a:xfrm>
            <a:custGeom>
              <a:avLst/>
              <a:gdLst/>
              <a:ahLst/>
              <a:cxnLst/>
              <a:rect l="l" t="t" r="r" b="b"/>
              <a:pathLst>
                <a:path w="2235" h="1514" extrusionOk="0">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92"/>
            <p:cNvSpPr/>
            <p:nvPr/>
          </p:nvSpPr>
          <p:spPr>
            <a:xfrm>
              <a:off x="7762342" y="3996970"/>
              <a:ext cx="58665" cy="39810"/>
            </a:xfrm>
            <a:custGeom>
              <a:avLst/>
              <a:gdLst/>
              <a:ahLst/>
              <a:cxnLst/>
              <a:rect l="l" t="t" r="r" b="b"/>
              <a:pathLst>
                <a:path w="2234" h="1516" extrusionOk="0">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92"/>
            <p:cNvSpPr/>
            <p:nvPr/>
          </p:nvSpPr>
          <p:spPr>
            <a:xfrm>
              <a:off x="7578102" y="4049700"/>
              <a:ext cx="58665" cy="39810"/>
            </a:xfrm>
            <a:custGeom>
              <a:avLst/>
              <a:gdLst/>
              <a:ahLst/>
              <a:cxnLst/>
              <a:rect l="l" t="t" r="r" b="b"/>
              <a:pathLst>
                <a:path w="2234" h="1516" extrusionOk="0">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92"/>
            <p:cNvSpPr/>
            <p:nvPr/>
          </p:nvSpPr>
          <p:spPr>
            <a:xfrm>
              <a:off x="7762342" y="3891667"/>
              <a:ext cx="58665" cy="39784"/>
            </a:xfrm>
            <a:custGeom>
              <a:avLst/>
              <a:gdLst/>
              <a:ahLst/>
              <a:cxnLst/>
              <a:rect l="l" t="t" r="r" b="b"/>
              <a:pathLst>
                <a:path w="2234" h="1515" extrusionOk="0">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2" name="Google Shape;12402;p92"/>
          <p:cNvGrpSpPr/>
          <p:nvPr/>
        </p:nvGrpSpPr>
        <p:grpSpPr>
          <a:xfrm>
            <a:off x="5310288" y="2956312"/>
            <a:ext cx="432292" cy="264412"/>
            <a:chOff x="5310288" y="2956312"/>
            <a:chExt cx="432292" cy="264412"/>
          </a:xfrm>
        </p:grpSpPr>
        <p:sp>
          <p:nvSpPr>
            <p:cNvPr id="12403" name="Google Shape;12403;p92"/>
            <p:cNvSpPr/>
            <p:nvPr/>
          </p:nvSpPr>
          <p:spPr>
            <a:xfrm>
              <a:off x="5491220" y="3151083"/>
              <a:ext cx="69642" cy="69642"/>
            </a:xfrm>
            <a:custGeom>
              <a:avLst/>
              <a:gdLst/>
              <a:ahLst/>
              <a:cxnLst/>
              <a:rect l="l" t="t" r="r" b="b"/>
              <a:pathLst>
                <a:path w="2652" h="2652" extrusionOk="0">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92"/>
            <p:cNvSpPr/>
            <p:nvPr/>
          </p:nvSpPr>
          <p:spPr>
            <a:xfrm>
              <a:off x="5505059" y="3164896"/>
              <a:ext cx="41727" cy="41753"/>
            </a:xfrm>
            <a:custGeom>
              <a:avLst/>
              <a:gdLst/>
              <a:ahLst/>
              <a:cxnLst/>
              <a:rect l="l" t="t" r="r" b="b"/>
              <a:pathLst>
                <a:path w="1589" h="1590" extrusionOk="0">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92"/>
            <p:cNvSpPr/>
            <p:nvPr/>
          </p:nvSpPr>
          <p:spPr>
            <a:xfrm>
              <a:off x="5589747" y="2956312"/>
              <a:ext cx="152833" cy="153070"/>
            </a:xfrm>
            <a:custGeom>
              <a:avLst/>
              <a:gdLst/>
              <a:ahLst/>
              <a:cxnLst/>
              <a:rect l="l" t="t" r="r" b="b"/>
              <a:pathLst>
                <a:path w="5820" h="5829" extrusionOk="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92"/>
            <p:cNvSpPr/>
            <p:nvPr/>
          </p:nvSpPr>
          <p:spPr>
            <a:xfrm>
              <a:off x="5631212" y="2956312"/>
              <a:ext cx="111369" cy="152833"/>
            </a:xfrm>
            <a:custGeom>
              <a:avLst/>
              <a:gdLst/>
              <a:ahLst/>
              <a:cxnLst/>
              <a:rect l="l" t="t" r="r" b="b"/>
              <a:pathLst>
                <a:path w="4241" h="5820" extrusionOk="0">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92"/>
            <p:cNvSpPr/>
            <p:nvPr/>
          </p:nvSpPr>
          <p:spPr>
            <a:xfrm>
              <a:off x="5588487" y="3071909"/>
              <a:ext cx="153332" cy="120927"/>
            </a:xfrm>
            <a:custGeom>
              <a:avLst/>
              <a:gdLst/>
              <a:ahLst/>
              <a:cxnLst/>
              <a:rect l="l" t="t" r="r" b="b"/>
              <a:pathLst>
                <a:path w="5839" h="4605" extrusionOk="0">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92"/>
            <p:cNvSpPr/>
            <p:nvPr/>
          </p:nvSpPr>
          <p:spPr>
            <a:xfrm>
              <a:off x="5639247" y="3071909"/>
              <a:ext cx="52047" cy="33954"/>
            </a:xfrm>
            <a:custGeom>
              <a:avLst/>
              <a:gdLst/>
              <a:ahLst/>
              <a:cxnLst/>
              <a:rect l="l" t="t" r="r" b="b"/>
              <a:pathLst>
                <a:path w="1982" h="1293" extrusionOk="0">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92"/>
            <p:cNvSpPr/>
            <p:nvPr/>
          </p:nvSpPr>
          <p:spPr>
            <a:xfrm>
              <a:off x="5588749" y="3116656"/>
              <a:ext cx="153070" cy="76180"/>
            </a:xfrm>
            <a:custGeom>
              <a:avLst/>
              <a:gdLst/>
              <a:ahLst/>
              <a:cxnLst/>
              <a:rect l="l" t="t" r="r" b="b"/>
              <a:pathLst>
                <a:path w="5829" h="2901" extrusionOk="0">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92"/>
            <p:cNvSpPr/>
            <p:nvPr/>
          </p:nvSpPr>
          <p:spPr>
            <a:xfrm>
              <a:off x="5614116" y="3005314"/>
              <a:ext cx="102073" cy="83717"/>
            </a:xfrm>
            <a:custGeom>
              <a:avLst/>
              <a:gdLst/>
              <a:ahLst/>
              <a:cxnLst/>
              <a:rect l="l" t="t" r="r" b="b"/>
              <a:pathLst>
                <a:path w="3887" h="3188" extrusionOk="0">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92"/>
            <p:cNvSpPr/>
            <p:nvPr/>
          </p:nvSpPr>
          <p:spPr>
            <a:xfrm>
              <a:off x="5614116" y="3005314"/>
              <a:ext cx="102073" cy="82955"/>
            </a:xfrm>
            <a:custGeom>
              <a:avLst/>
              <a:gdLst/>
              <a:ahLst/>
              <a:cxnLst/>
              <a:rect l="l" t="t" r="r" b="b"/>
              <a:pathLst>
                <a:path w="3887" h="3159" extrusionOk="0">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92"/>
            <p:cNvSpPr/>
            <p:nvPr/>
          </p:nvSpPr>
          <p:spPr>
            <a:xfrm>
              <a:off x="5588749" y="3133751"/>
              <a:ext cx="33954" cy="59085"/>
            </a:xfrm>
            <a:custGeom>
              <a:avLst/>
              <a:gdLst/>
              <a:ahLst/>
              <a:cxnLst/>
              <a:rect l="l" t="t" r="r" b="b"/>
              <a:pathLst>
                <a:path w="1293" h="2250" extrusionOk="0">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92"/>
            <p:cNvSpPr/>
            <p:nvPr/>
          </p:nvSpPr>
          <p:spPr>
            <a:xfrm>
              <a:off x="5707602" y="3133751"/>
              <a:ext cx="34217" cy="59085"/>
            </a:xfrm>
            <a:custGeom>
              <a:avLst/>
              <a:gdLst/>
              <a:ahLst/>
              <a:cxnLst/>
              <a:rect l="l" t="t" r="r" b="b"/>
              <a:pathLst>
                <a:path w="1303" h="2250" extrusionOk="0">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92"/>
            <p:cNvSpPr/>
            <p:nvPr/>
          </p:nvSpPr>
          <p:spPr>
            <a:xfrm>
              <a:off x="5335419" y="2971648"/>
              <a:ext cx="41727" cy="91752"/>
            </a:xfrm>
            <a:custGeom>
              <a:avLst/>
              <a:gdLst/>
              <a:ahLst/>
              <a:cxnLst/>
              <a:rect l="l" t="t" r="r" b="b"/>
              <a:pathLst>
                <a:path w="1589" h="3494" extrusionOk="0">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92"/>
            <p:cNvSpPr/>
            <p:nvPr/>
          </p:nvSpPr>
          <p:spPr>
            <a:xfrm>
              <a:off x="5351989" y="2963114"/>
              <a:ext cx="100313" cy="100287"/>
            </a:xfrm>
            <a:custGeom>
              <a:avLst/>
              <a:gdLst/>
              <a:ahLst/>
              <a:cxnLst/>
              <a:rect l="l" t="t" r="r" b="b"/>
              <a:pathLst>
                <a:path w="3820" h="3819" extrusionOk="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92"/>
            <p:cNvSpPr/>
            <p:nvPr/>
          </p:nvSpPr>
          <p:spPr>
            <a:xfrm>
              <a:off x="5368848" y="3088505"/>
              <a:ext cx="50025" cy="36974"/>
            </a:xfrm>
            <a:custGeom>
              <a:avLst/>
              <a:gdLst/>
              <a:ahLst/>
              <a:cxnLst/>
              <a:rect l="l" t="t" r="r" b="b"/>
              <a:pathLst>
                <a:path w="1905" h="1408" extrusionOk="0">
                  <a:moveTo>
                    <a:pt x="0" y="1"/>
                  </a:moveTo>
                  <a:lnTo>
                    <a:pt x="0" y="1407"/>
                  </a:lnTo>
                  <a:lnTo>
                    <a:pt x="1905" y="1407"/>
                  </a:lnTo>
                  <a:lnTo>
                    <a:pt x="190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92"/>
            <p:cNvSpPr/>
            <p:nvPr/>
          </p:nvSpPr>
          <p:spPr>
            <a:xfrm>
              <a:off x="5368848" y="3088505"/>
              <a:ext cx="50025" cy="20246"/>
            </a:xfrm>
            <a:custGeom>
              <a:avLst/>
              <a:gdLst/>
              <a:ahLst/>
              <a:cxnLst/>
              <a:rect l="l" t="t" r="r" b="b"/>
              <a:pathLst>
                <a:path w="1905" h="771" extrusionOk="0">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92"/>
            <p:cNvSpPr/>
            <p:nvPr/>
          </p:nvSpPr>
          <p:spPr>
            <a:xfrm>
              <a:off x="5310288" y="3108620"/>
              <a:ext cx="166882" cy="84216"/>
            </a:xfrm>
            <a:custGeom>
              <a:avLst/>
              <a:gdLst/>
              <a:ahLst/>
              <a:cxnLst/>
              <a:rect l="l" t="t" r="r" b="b"/>
              <a:pathLst>
                <a:path w="6355" h="3207" extrusionOk="0">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92"/>
            <p:cNvSpPr/>
            <p:nvPr/>
          </p:nvSpPr>
          <p:spPr>
            <a:xfrm>
              <a:off x="5385418" y="3125453"/>
              <a:ext cx="16859" cy="67383"/>
            </a:xfrm>
            <a:custGeom>
              <a:avLst/>
              <a:gdLst/>
              <a:ahLst/>
              <a:cxnLst/>
              <a:rect l="l" t="t" r="r" b="b"/>
              <a:pathLst>
                <a:path w="642" h="2566" extrusionOk="0">
                  <a:moveTo>
                    <a:pt x="163" y="0"/>
                  </a:moveTo>
                  <a:lnTo>
                    <a:pt x="1" y="2565"/>
                  </a:lnTo>
                  <a:lnTo>
                    <a:pt x="642" y="2565"/>
                  </a:lnTo>
                  <a:lnTo>
                    <a:pt x="479"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92"/>
            <p:cNvSpPr/>
            <p:nvPr/>
          </p:nvSpPr>
          <p:spPr>
            <a:xfrm>
              <a:off x="5343717" y="3005051"/>
              <a:ext cx="100287" cy="91779"/>
            </a:xfrm>
            <a:custGeom>
              <a:avLst/>
              <a:gdLst/>
              <a:ahLst/>
              <a:cxnLst/>
              <a:rect l="l" t="t" r="r" b="b"/>
              <a:pathLst>
                <a:path w="3819" h="3495" extrusionOk="0">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92"/>
            <p:cNvSpPr/>
            <p:nvPr/>
          </p:nvSpPr>
          <p:spPr>
            <a:xfrm>
              <a:off x="5343717" y="3005051"/>
              <a:ext cx="100051" cy="89757"/>
            </a:xfrm>
            <a:custGeom>
              <a:avLst/>
              <a:gdLst/>
              <a:ahLst/>
              <a:cxnLst/>
              <a:rect l="l" t="t" r="r" b="b"/>
              <a:pathLst>
                <a:path w="3810" h="3418" extrusionOk="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92"/>
            <p:cNvSpPr/>
            <p:nvPr/>
          </p:nvSpPr>
          <p:spPr>
            <a:xfrm>
              <a:off x="5310288" y="3129970"/>
              <a:ext cx="33692" cy="62866"/>
            </a:xfrm>
            <a:custGeom>
              <a:avLst/>
              <a:gdLst/>
              <a:ahLst/>
              <a:cxnLst/>
              <a:rect l="l" t="t" r="r" b="b"/>
              <a:pathLst>
                <a:path w="1283" h="2394" extrusionOk="0">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92"/>
            <p:cNvSpPr/>
            <p:nvPr/>
          </p:nvSpPr>
          <p:spPr>
            <a:xfrm>
              <a:off x="5443742" y="3129970"/>
              <a:ext cx="33692" cy="62866"/>
            </a:xfrm>
            <a:custGeom>
              <a:avLst/>
              <a:gdLst/>
              <a:ahLst/>
              <a:cxnLst/>
              <a:rect l="l" t="t" r="r" b="b"/>
              <a:pathLst>
                <a:path w="1283" h="2394" extrusionOk="0">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92"/>
            <p:cNvSpPr/>
            <p:nvPr/>
          </p:nvSpPr>
          <p:spPr>
            <a:xfrm>
              <a:off x="5385681" y="3125453"/>
              <a:ext cx="16596" cy="16623"/>
            </a:xfrm>
            <a:custGeom>
              <a:avLst/>
              <a:gdLst/>
              <a:ahLst/>
              <a:cxnLst/>
              <a:rect l="l" t="t" r="r" b="b"/>
              <a:pathLst>
                <a:path w="632" h="633" extrusionOk="0">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92"/>
            <p:cNvSpPr/>
            <p:nvPr/>
          </p:nvSpPr>
          <p:spPr>
            <a:xfrm>
              <a:off x="5359788" y="3102055"/>
              <a:ext cx="33954" cy="35110"/>
            </a:xfrm>
            <a:custGeom>
              <a:avLst/>
              <a:gdLst/>
              <a:ahLst/>
              <a:cxnLst/>
              <a:rect l="l" t="t" r="r" b="b"/>
              <a:pathLst>
                <a:path w="1293" h="1337" extrusionOk="0">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92"/>
            <p:cNvSpPr/>
            <p:nvPr/>
          </p:nvSpPr>
          <p:spPr>
            <a:xfrm>
              <a:off x="5393716" y="3102055"/>
              <a:ext cx="34217" cy="35110"/>
            </a:xfrm>
            <a:custGeom>
              <a:avLst/>
              <a:gdLst/>
              <a:ahLst/>
              <a:cxnLst/>
              <a:rect l="l" t="t" r="r" b="b"/>
              <a:pathLst>
                <a:path w="1303" h="1337" extrusionOk="0">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92"/>
            <p:cNvSpPr/>
            <p:nvPr/>
          </p:nvSpPr>
          <p:spPr>
            <a:xfrm>
              <a:off x="5413569" y="3157884"/>
              <a:ext cx="93774" cy="55803"/>
            </a:xfrm>
            <a:custGeom>
              <a:avLst/>
              <a:gdLst/>
              <a:ahLst/>
              <a:cxnLst/>
              <a:rect l="l" t="t" r="r" b="b"/>
              <a:pathLst>
                <a:path w="3571" h="2125" extrusionOk="0">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92"/>
            <p:cNvSpPr/>
            <p:nvPr/>
          </p:nvSpPr>
          <p:spPr>
            <a:xfrm>
              <a:off x="5544501" y="3157884"/>
              <a:ext cx="93774" cy="55908"/>
            </a:xfrm>
            <a:custGeom>
              <a:avLst/>
              <a:gdLst/>
              <a:ahLst/>
              <a:cxnLst/>
              <a:rect l="l" t="t" r="r" b="b"/>
              <a:pathLst>
                <a:path w="3571" h="2129" extrusionOk="0">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92"/>
            <p:cNvSpPr/>
            <p:nvPr/>
          </p:nvSpPr>
          <p:spPr>
            <a:xfrm>
              <a:off x="5519134" y="3178971"/>
              <a:ext cx="13839" cy="13865"/>
            </a:xfrm>
            <a:custGeom>
              <a:avLst/>
              <a:gdLst/>
              <a:ahLst/>
              <a:cxnLst/>
              <a:rect l="l" t="t" r="r" b="b"/>
              <a:pathLst>
                <a:path w="527" h="528" extrusionOk="0">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0" name="Google Shape;12430;p92"/>
          <p:cNvGrpSpPr/>
          <p:nvPr/>
        </p:nvGrpSpPr>
        <p:grpSpPr>
          <a:xfrm>
            <a:off x="4879047" y="2432320"/>
            <a:ext cx="398075" cy="340303"/>
            <a:chOff x="4879047" y="2432320"/>
            <a:chExt cx="398075" cy="340303"/>
          </a:xfrm>
        </p:grpSpPr>
        <p:sp>
          <p:nvSpPr>
            <p:cNvPr id="12431" name="Google Shape;12431;p92"/>
            <p:cNvSpPr/>
            <p:nvPr/>
          </p:nvSpPr>
          <p:spPr>
            <a:xfrm>
              <a:off x="5071795" y="2432320"/>
              <a:ext cx="186000" cy="181483"/>
            </a:xfrm>
            <a:custGeom>
              <a:avLst/>
              <a:gdLst/>
              <a:ahLst/>
              <a:cxnLst/>
              <a:rect l="l" t="t" r="r" b="b"/>
              <a:pathLst>
                <a:path w="7083" h="6911" extrusionOk="0">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92"/>
            <p:cNvSpPr/>
            <p:nvPr/>
          </p:nvSpPr>
          <p:spPr>
            <a:xfrm>
              <a:off x="5102204" y="2463412"/>
              <a:ext cx="32405" cy="12500"/>
            </a:xfrm>
            <a:custGeom>
              <a:avLst/>
              <a:gdLst/>
              <a:ahLst/>
              <a:cxnLst/>
              <a:rect l="l" t="t" r="r" b="b"/>
              <a:pathLst>
                <a:path w="1234" h="476" extrusionOk="0">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92"/>
            <p:cNvSpPr/>
            <p:nvPr/>
          </p:nvSpPr>
          <p:spPr>
            <a:xfrm>
              <a:off x="5145454" y="2463412"/>
              <a:ext cx="82141" cy="12500"/>
            </a:xfrm>
            <a:custGeom>
              <a:avLst/>
              <a:gdLst/>
              <a:ahLst/>
              <a:cxnLst/>
              <a:rect l="l" t="t" r="r" b="b"/>
              <a:pathLst>
                <a:path w="3128" h="476" extrusionOk="0">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92"/>
            <p:cNvSpPr/>
            <p:nvPr/>
          </p:nvSpPr>
          <p:spPr>
            <a:xfrm>
              <a:off x="5102204" y="2494320"/>
              <a:ext cx="125392" cy="12500"/>
            </a:xfrm>
            <a:custGeom>
              <a:avLst/>
              <a:gdLst/>
              <a:ahLst/>
              <a:cxnLst/>
              <a:rect l="l" t="t" r="r" b="b"/>
              <a:pathLst>
                <a:path w="4775" h="476" extrusionOk="0">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92"/>
            <p:cNvSpPr/>
            <p:nvPr/>
          </p:nvSpPr>
          <p:spPr>
            <a:xfrm>
              <a:off x="5102178" y="2525255"/>
              <a:ext cx="81984" cy="12710"/>
            </a:xfrm>
            <a:custGeom>
              <a:avLst/>
              <a:gdLst/>
              <a:ahLst/>
              <a:cxnLst/>
              <a:rect l="l" t="t" r="r" b="b"/>
              <a:pathLst>
                <a:path w="3122" h="484" extrusionOk="0">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92"/>
            <p:cNvSpPr/>
            <p:nvPr/>
          </p:nvSpPr>
          <p:spPr>
            <a:xfrm>
              <a:off x="5195164" y="2525255"/>
              <a:ext cx="32484" cy="12710"/>
            </a:xfrm>
            <a:custGeom>
              <a:avLst/>
              <a:gdLst/>
              <a:ahLst/>
              <a:cxnLst/>
              <a:rect l="l" t="t" r="r" b="b"/>
              <a:pathLst>
                <a:path w="1237" h="484" extrusionOk="0">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92"/>
            <p:cNvSpPr/>
            <p:nvPr/>
          </p:nvSpPr>
          <p:spPr>
            <a:xfrm>
              <a:off x="4898374" y="2711543"/>
              <a:ext cx="359421" cy="18618"/>
            </a:xfrm>
            <a:custGeom>
              <a:avLst/>
              <a:gdLst/>
              <a:ahLst/>
              <a:cxnLst/>
              <a:rect l="l" t="t" r="r" b="b"/>
              <a:pathLst>
                <a:path w="13687" h="709" extrusionOk="0">
                  <a:moveTo>
                    <a:pt x="1" y="0"/>
                  </a:moveTo>
                  <a:lnTo>
                    <a:pt x="1" y="708"/>
                  </a:lnTo>
                  <a:lnTo>
                    <a:pt x="13686" y="708"/>
                  </a:lnTo>
                  <a:lnTo>
                    <a:pt x="1368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92"/>
            <p:cNvSpPr/>
            <p:nvPr/>
          </p:nvSpPr>
          <p:spPr>
            <a:xfrm>
              <a:off x="4891468" y="2711543"/>
              <a:ext cx="13603" cy="61081"/>
            </a:xfrm>
            <a:custGeom>
              <a:avLst/>
              <a:gdLst/>
              <a:ahLst/>
              <a:cxnLst/>
              <a:rect l="l" t="t" r="r" b="b"/>
              <a:pathLst>
                <a:path w="518" h="2326" extrusionOk="0">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92"/>
            <p:cNvSpPr/>
            <p:nvPr/>
          </p:nvSpPr>
          <p:spPr>
            <a:xfrm>
              <a:off x="5251728" y="2711543"/>
              <a:ext cx="12342" cy="61081"/>
            </a:xfrm>
            <a:custGeom>
              <a:avLst/>
              <a:gdLst/>
              <a:ahLst/>
              <a:cxnLst/>
              <a:rect l="l" t="t" r="r" b="b"/>
              <a:pathLst>
                <a:path w="470" h="2326" extrusionOk="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92"/>
            <p:cNvSpPr/>
            <p:nvPr/>
          </p:nvSpPr>
          <p:spPr>
            <a:xfrm>
              <a:off x="4935322" y="2578851"/>
              <a:ext cx="111868" cy="126416"/>
            </a:xfrm>
            <a:custGeom>
              <a:avLst/>
              <a:gdLst/>
              <a:ahLst/>
              <a:cxnLst/>
              <a:rect l="l" t="t" r="r" b="b"/>
              <a:pathLst>
                <a:path w="4260" h="4814" extrusionOk="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92"/>
            <p:cNvSpPr/>
            <p:nvPr/>
          </p:nvSpPr>
          <p:spPr>
            <a:xfrm>
              <a:off x="4972270" y="2578851"/>
              <a:ext cx="37972" cy="24632"/>
            </a:xfrm>
            <a:custGeom>
              <a:avLst/>
              <a:gdLst/>
              <a:ahLst/>
              <a:cxnLst/>
              <a:rect l="l" t="t" r="r" b="b"/>
              <a:pathLst>
                <a:path w="1446" h="938" extrusionOk="0">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92"/>
            <p:cNvSpPr/>
            <p:nvPr/>
          </p:nvSpPr>
          <p:spPr>
            <a:xfrm>
              <a:off x="4935322" y="2611256"/>
              <a:ext cx="111868" cy="94011"/>
            </a:xfrm>
            <a:custGeom>
              <a:avLst/>
              <a:gdLst/>
              <a:ahLst/>
              <a:cxnLst/>
              <a:rect l="l" t="t" r="r" b="b"/>
              <a:pathLst>
                <a:path w="4260" h="3580" extrusionOk="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92"/>
            <p:cNvSpPr/>
            <p:nvPr/>
          </p:nvSpPr>
          <p:spPr>
            <a:xfrm>
              <a:off x="5022269" y="2623835"/>
              <a:ext cx="24921" cy="81432"/>
            </a:xfrm>
            <a:custGeom>
              <a:avLst/>
              <a:gdLst/>
              <a:ahLst/>
              <a:cxnLst/>
              <a:rect l="l" t="t" r="r" b="b"/>
              <a:pathLst>
                <a:path w="949" h="3101" extrusionOk="0">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92"/>
            <p:cNvSpPr/>
            <p:nvPr/>
          </p:nvSpPr>
          <p:spPr>
            <a:xfrm>
              <a:off x="4935322" y="2624071"/>
              <a:ext cx="55803" cy="81196"/>
            </a:xfrm>
            <a:custGeom>
              <a:avLst/>
              <a:gdLst/>
              <a:ahLst/>
              <a:cxnLst/>
              <a:rect l="l" t="t" r="r" b="b"/>
              <a:pathLst>
                <a:path w="2125" h="3092" extrusionOk="0">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92"/>
            <p:cNvSpPr/>
            <p:nvPr/>
          </p:nvSpPr>
          <p:spPr>
            <a:xfrm>
              <a:off x="4966492" y="2475807"/>
              <a:ext cx="49526" cy="43487"/>
            </a:xfrm>
            <a:custGeom>
              <a:avLst/>
              <a:gdLst/>
              <a:ahLst/>
              <a:cxnLst/>
              <a:rect l="l" t="t" r="r" b="b"/>
              <a:pathLst>
                <a:path w="1886" h="1656" extrusionOk="0">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92"/>
            <p:cNvSpPr/>
            <p:nvPr/>
          </p:nvSpPr>
          <p:spPr>
            <a:xfrm>
              <a:off x="4966230" y="2475807"/>
              <a:ext cx="34453" cy="43487"/>
            </a:xfrm>
            <a:custGeom>
              <a:avLst/>
              <a:gdLst/>
              <a:ahLst/>
              <a:cxnLst/>
              <a:rect l="l" t="t" r="r" b="b"/>
              <a:pathLst>
                <a:path w="1312" h="1656" extrusionOk="0">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92"/>
            <p:cNvSpPr/>
            <p:nvPr/>
          </p:nvSpPr>
          <p:spPr>
            <a:xfrm>
              <a:off x="4947874" y="2494399"/>
              <a:ext cx="86737" cy="86737"/>
            </a:xfrm>
            <a:custGeom>
              <a:avLst/>
              <a:gdLst/>
              <a:ahLst/>
              <a:cxnLst/>
              <a:rect l="l" t="t" r="r" b="b"/>
              <a:pathLst>
                <a:path w="3303" h="3303" extrusionOk="0">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92"/>
            <p:cNvSpPr/>
            <p:nvPr/>
          </p:nvSpPr>
          <p:spPr>
            <a:xfrm>
              <a:off x="4963472" y="2494399"/>
              <a:ext cx="72898" cy="78176"/>
            </a:xfrm>
            <a:custGeom>
              <a:avLst/>
              <a:gdLst/>
              <a:ahLst/>
              <a:cxnLst/>
              <a:rect l="l" t="t" r="r" b="b"/>
              <a:pathLst>
                <a:path w="2776" h="2977" extrusionOk="0">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92"/>
            <p:cNvSpPr/>
            <p:nvPr/>
          </p:nvSpPr>
          <p:spPr>
            <a:xfrm>
              <a:off x="4953914" y="2532660"/>
              <a:ext cx="74421" cy="61028"/>
            </a:xfrm>
            <a:custGeom>
              <a:avLst/>
              <a:gdLst/>
              <a:ahLst/>
              <a:cxnLst/>
              <a:rect l="l" t="t" r="r" b="b"/>
              <a:pathLst>
                <a:path w="2834" h="2324" extrusionOk="0">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92"/>
            <p:cNvSpPr/>
            <p:nvPr/>
          </p:nvSpPr>
          <p:spPr>
            <a:xfrm>
              <a:off x="4953914" y="2532660"/>
              <a:ext cx="74657" cy="60529"/>
            </a:xfrm>
            <a:custGeom>
              <a:avLst/>
              <a:gdLst/>
              <a:ahLst/>
              <a:cxnLst/>
              <a:rect l="l" t="t" r="r" b="b"/>
              <a:pathLst>
                <a:path w="2843" h="2305" extrusionOk="0">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92"/>
            <p:cNvSpPr/>
            <p:nvPr/>
          </p:nvSpPr>
          <p:spPr>
            <a:xfrm>
              <a:off x="489209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92"/>
            <p:cNvSpPr/>
            <p:nvPr/>
          </p:nvSpPr>
          <p:spPr>
            <a:xfrm>
              <a:off x="525172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92"/>
            <p:cNvSpPr/>
            <p:nvPr/>
          </p:nvSpPr>
          <p:spPr>
            <a:xfrm>
              <a:off x="4879047" y="2705188"/>
              <a:ext cx="398075" cy="12474"/>
            </a:xfrm>
            <a:custGeom>
              <a:avLst/>
              <a:gdLst/>
              <a:ahLst/>
              <a:cxnLst/>
              <a:rect l="l" t="t" r="r" b="b"/>
              <a:pathLst>
                <a:path w="15159" h="475" extrusionOk="0">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92"/>
            <p:cNvSpPr/>
            <p:nvPr/>
          </p:nvSpPr>
          <p:spPr>
            <a:xfrm>
              <a:off x="4960190" y="2692688"/>
              <a:ext cx="37237" cy="12579"/>
            </a:xfrm>
            <a:custGeom>
              <a:avLst/>
              <a:gdLst/>
              <a:ahLst/>
              <a:cxnLst/>
              <a:rect l="l" t="t" r="r" b="b"/>
              <a:pathLst>
                <a:path w="1418" h="479" extrusionOk="0">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92"/>
            <p:cNvSpPr/>
            <p:nvPr/>
          </p:nvSpPr>
          <p:spPr>
            <a:xfrm>
              <a:off x="4984822" y="2643188"/>
              <a:ext cx="86999" cy="62341"/>
            </a:xfrm>
            <a:custGeom>
              <a:avLst/>
              <a:gdLst/>
              <a:ahLst/>
              <a:cxnLst/>
              <a:rect l="l" t="t" r="r" b="b"/>
              <a:pathLst>
                <a:path w="3313" h="2374" extrusionOk="0">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92"/>
            <p:cNvSpPr/>
            <p:nvPr/>
          </p:nvSpPr>
          <p:spPr>
            <a:xfrm>
              <a:off x="5015257" y="2667978"/>
              <a:ext cx="26365" cy="12500"/>
            </a:xfrm>
            <a:custGeom>
              <a:avLst/>
              <a:gdLst/>
              <a:ahLst/>
              <a:cxnLst/>
              <a:rect l="l" t="t" r="r" b="b"/>
              <a:pathLst>
                <a:path w="1004" h="476" extrusionOk="0">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7" name="Google Shape;12457;p92"/>
          <p:cNvGrpSpPr/>
          <p:nvPr/>
        </p:nvGrpSpPr>
        <p:grpSpPr>
          <a:xfrm>
            <a:off x="5388701" y="2393823"/>
            <a:ext cx="280982" cy="395896"/>
            <a:chOff x="5388701" y="2393823"/>
            <a:chExt cx="280982" cy="395896"/>
          </a:xfrm>
        </p:grpSpPr>
        <p:sp>
          <p:nvSpPr>
            <p:cNvPr id="12458" name="Google Shape;12458;p92"/>
            <p:cNvSpPr/>
            <p:nvPr/>
          </p:nvSpPr>
          <p:spPr>
            <a:xfrm>
              <a:off x="5388701" y="2419243"/>
              <a:ext cx="280982" cy="370476"/>
            </a:xfrm>
            <a:custGeom>
              <a:avLst/>
              <a:gdLst/>
              <a:ahLst/>
              <a:cxnLst/>
              <a:rect l="l" t="t" r="r" b="b"/>
              <a:pathLst>
                <a:path w="10700" h="14108" extrusionOk="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92"/>
            <p:cNvSpPr/>
            <p:nvPr/>
          </p:nvSpPr>
          <p:spPr>
            <a:xfrm>
              <a:off x="5401516" y="2419506"/>
              <a:ext cx="255352" cy="344584"/>
            </a:xfrm>
            <a:custGeom>
              <a:avLst/>
              <a:gdLst/>
              <a:ahLst/>
              <a:cxnLst/>
              <a:rect l="l" t="t" r="r" b="b"/>
              <a:pathLst>
                <a:path w="9724" h="13122" extrusionOk="0">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92"/>
            <p:cNvSpPr/>
            <p:nvPr/>
          </p:nvSpPr>
          <p:spPr>
            <a:xfrm>
              <a:off x="5414330" y="2444899"/>
              <a:ext cx="229722" cy="306375"/>
            </a:xfrm>
            <a:custGeom>
              <a:avLst/>
              <a:gdLst/>
              <a:ahLst/>
              <a:cxnLst/>
              <a:rect l="l" t="t" r="r" b="b"/>
              <a:pathLst>
                <a:path w="8748" h="11667" extrusionOk="0">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92"/>
            <p:cNvSpPr/>
            <p:nvPr/>
          </p:nvSpPr>
          <p:spPr>
            <a:xfrm>
              <a:off x="5471866" y="2393823"/>
              <a:ext cx="114625" cy="57378"/>
            </a:xfrm>
            <a:custGeom>
              <a:avLst/>
              <a:gdLst/>
              <a:ahLst/>
              <a:cxnLst/>
              <a:rect l="l" t="t" r="r" b="b"/>
              <a:pathLst>
                <a:path w="4365" h="2185" extrusionOk="0">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92"/>
            <p:cNvSpPr/>
            <p:nvPr/>
          </p:nvSpPr>
          <p:spPr>
            <a:xfrm>
              <a:off x="5471866" y="2438597"/>
              <a:ext cx="114625" cy="12605"/>
            </a:xfrm>
            <a:custGeom>
              <a:avLst/>
              <a:gdLst/>
              <a:ahLst/>
              <a:cxnLst/>
              <a:rect l="l" t="t" r="r" b="b"/>
              <a:pathLst>
                <a:path w="4365" h="480" extrusionOk="0">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92"/>
            <p:cNvSpPr/>
            <p:nvPr/>
          </p:nvSpPr>
          <p:spPr>
            <a:xfrm>
              <a:off x="5542007" y="2483344"/>
              <a:ext cx="76417" cy="25393"/>
            </a:xfrm>
            <a:custGeom>
              <a:avLst/>
              <a:gdLst/>
              <a:ahLst/>
              <a:cxnLst/>
              <a:rect l="l" t="t" r="r" b="b"/>
              <a:pathLst>
                <a:path w="2910" h="967" extrusionOk="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92"/>
            <p:cNvSpPr/>
            <p:nvPr/>
          </p:nvSpPr>
          <p:spPr>
            <a:xfrm>
              <a:off x="5539722" y="2527828"/>
              <a:ext cx="80960" cy="12841"/>
            </a:xfrm>
            <a:custGeom>
              <a:avLst/>
              <a:gdLst/>
              <a:ahLst/>
              <a:cxnLst/>
              <a:rect l="l" t="t" r="r" b="b"/>
              <a:pathLst>
                <a:path w="3083" h="489" extrusionOk="0">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92"/>
            <p:cNvSpPr/>
            <p:nvPr/>
          </p:nvSpPr>
          <p:spPr>
            <a:xfrm>
              <a:off x="5539722" y="2553458"/>
              <a:ext cx="42751" cy="12841"/>
            </a:xfrm>
            <a:custGeom>
              <a:avLst/>
              <a:gdLst/>
              <a:ahLst/>
              <a:cxnLst/>
              <a:rect l="l" t="t" r="r" b="b"/>
              <a:pathLst>
                <a:path w="1628" h="489" extrusionOk="0">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92"/>
            <p:cNvSpPr/>
            <p:nvPr/>
          </p:nvSpPr>
          <p:spPr>
            <a:xfrm>
              <a:off x="5437702" y="2604481"/>
              <a:ext cx="182980" cy="12841"/>
            </a:xfrm>
            <a:custGeom>
              <a:avLst/>
              <a:gdLst/>
              <a:ahLst/>
              <a:cxnLst/>
              <a:rect l="l" t="t" r="r" b="b"/>
              <a:pathLst>
                <a:path w="6968" h="489" extrusionOk="0">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92"/>
            <p:cNvSpPr/>
            <p:nvPr/>
          </p:nvSpPr>
          <p:spPr>
            <a:xfrm>
              <a:off x="5437702" y="2630111"/>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92"/>
            <p:cNvSpPr/>
            <p:nvPr/>
          </p:nvSpPr>
          <p:spPr>
            <a:xfrm>
              <a:off x="5437702" y="2706764"/>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92"/>
            <p:cNvSpPr/>
            <p:nvPr/>
          </p:nvSpPr>
          <p:spPr>
            <a:xfrm>
              <a:off x="5437702" y="268113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92"/>
            <p:cNvSpPr/>
            <p:nvPr/>
          </p:nvSpPr>
          <p:spPr>
            <a:xfrm>
              <a:off x="5437702" y="265550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92"/>
            <p:cNvSpPr/>
            <p:nvPr/>
          </p:nvSpPr>
          <p:spPr>
            <a:xfrm>
              <a:off x="5475910" y="2630111"/>
              <a:ext cx="55304" cy="12579"/>
            </a:xfrm>
            <a:custGeom>
              <a:avLst/>
              <a:gdLst/>
              <a:ahLst/>
              <a:cxnLst/>
              <a:rect l="l" t="t" r="r" b="b"/>
              <a:pathLst>
                <a:path w="2106" h="479" extrusionOk="0">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92"/>
            <p:cNvSpPr/>
            <p:nvPr/>
          </p:nvSpPr>
          <p:spPr>
            <a:xfrm>
              <a:off x="5475910" y="2706764"/>
              <a:ext cx="80933" cy="12579"/>
            </a:xfrm>
            <a:custGeom>
              <a:avLst/>
              <a:gdLst/>
              <a:ahLst/>
              <a:cxnLst/>
              <a:rect l="l" t="t" r="r" b="b"/>
              <a:pathLst>
                <a:path w="3082" h="479" extrusionOk="0">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92"/>
            <p:cNvSpPr/>
            <p:nvPr/>
          </p:nvSpPr>
          <p:spPr>
            <a:xfrm>
              <a:off x="5475910" y="2681134"/>
              <a:ext cx="55304" cy="12841"/>
            </a:xfrm>
            <a:custGeom>
              <a:avLst/>
              <a:gdLst/>
              <a:ahLst/>
              <a:cxnLst/>
              <a:rect l="l" t="t" r="r" b="b"/>
              <a:pathLst>
                <a:path w="2106" h="489" extrusionOk="0">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92"/>
            <p:cNvSpPr/>
            <p:nvPr/>
          </p:nvSpPr>
          <p:spPr>
            <a:xfrm>
              <a:off x="5475910" y="2655504"/>
              <a:ext cx="80933" cy="12841"/>
            </a:xfrm>
            <a:custGeom>
              <a:avLst/>
              <a:gdLst/>
              <a:ahLst/>
              <a:cxnLst/>
              <a:rect l="l" t="t" r="r" b="b"/>
              <a:pathLst>
                <a:path w="3082" h="489" extrusionOk="0">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92"/>
            <p:cNvSpPr/>
            <p:nvPr/>
          </p:nvSpPr>
          <p:spPr>
            <a:xfrm>
              <a:off x="5571654" y="265550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92"/>
            <p:cNvSpPr/>
            <p:nvPr/>
          </p:nvSpPr>
          <p:spPr>
            <a:xfrm>
              <a:off x="5571654" y="2630111"/>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92"/>
            <p:cNvSpPr/>
            <p:nvPr/>
          </p:nvSpPr>
          <p:spPr>
            <a:xfrm>
              <a:off x="5571654" y="268113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92"/>
            <p:cNvSpPr/>
            <p:nvPr/>
          </p:nvSpPr>
          <p:spPr>
            <a:xfrm>
              <a:off x="5571654" y="2706764"/>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92"/>
            <p:cNvSpPr/>
            <p:nvPr/>
          </p:nvSpPr>
          <p:spPr>
            <a:xfrm>
              <a:off x="5446236" y="2527828"/>
              <a:ext cx="76443" cy="57326"/>
            </a:xfrm>
            <a:custGeom>
              <a:avLst/>
              <a:gdLst/>
              <a:ahLst/>
              <a:cxnLst/>
              <a:rect l="l" t="t" r="r" b="b"/>
              <a:pathLst>
                <a:path w="2911" h="2183" extrusionOk="0">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92"/>
            <p:cNvSpPr/>
            <p:nvPr/>
          </p:nvSpPr>
          <p:spPr>
            <a:xfrm>
              <a:off x="5470369" y="2527828"/>
              <a:ext cx="28177" cy="19249"/>
            </a:xfrm>
            <a:custGeom>
              <a:avLst/>
              <a:gdLst/>
              <a:ahLst/>
              <a:cxnLst/>
              <a:rect l="l" t="t" r="r" b="b"/>
              <a:pathLst>
                <a:path w="1073" h="733" extrusionOk="0">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92"/>
            <p:cNvSpPr/>
            <p:nvPr/>
          </p:nvSpPr>
          <p:spPr>
            <a:xfrm>
              <a:off x="5446236" y="2547917"/>
              <a:ext cx="76443" cy="37237"/>
            </a:xfrm>
            <a:custGeom>
              <a:avLst/>
              <a:gdLst/>
              <a:ahLst/>
              <a:cxnLst/>
              <a:rect l="l" t="t" r="r" b="b"/>
              <a:pathLst>
                <a:path w="2911" h="1418" extrusionOk="0">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92"/>
            <p:cNvSpPr/>
            <p:nvPr/>
          </p:nvSpPr>
          <p:spPr>
            <a:xfrm>
              <a:off x="5446000" y="2559235"/>
              <a:ext cx="19380" cy="25919"/>
            </a:xfrm>
            <a:custGeom>
              <a:avLst/>
              <a:gdLst/>
              <a:ahLst/>
              <a:cxnLst/>
              <a:rect l="l" t="t" r="r" b="b"/>
              <a:pathLst>
                <a:path w="738" h="987" extrusionOk="0">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92"/>
            <p:cNvSpPr/>
            <p:nvPr/>
          </p:nvSpPr>
          <p:spPr>
            <a:xfrm>
              <a:off x="5503536" y="2559235"/>
              <a:ext cx="19380" cy="25919"/>
            </a:xfrm>
            <a:custGeom>
              <a:avLst/>
              <a:gdLst/>
              <a:ahLst/>
              <a:cxnLst/>
              <a:rect l="l" t="t" r="r" b="b"/>
              <a:pathLst>
                <a:path w="738" h="987" extrusionOk="0">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92"/>
            <p:cNvSpPr/>
            <p:nvPr/>
          </p:nvSpPr>
          <p:spPr>
            <a:xfrm>
              <a:off x="5458815" y="2476569"/>
              <a:ext cx="51286" cy="57825"/>
            </a:xfrm>
            <a:custGeom>
              <a:avLst/>
              <a:gdLst/>
              <a:ahLst/>
              <a:cxnLst/>
              <a:rect l="l" t="t" r="r" b="b"/>
              <a:pathLst>
                <a:path w="1953" h="2202" extrusionOk="0">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92"/>
            <p:cNvSpPr/>
            <p:nvPr/>
          </p:nvSpPr>
          <p:spPr>
            <a:xfrm>
              <a:off x="5458867" y="2476569"/>
              <a:ext cx="35162" cy="57536"/>
            </a:xfrm>
            <a:custGeom>
              <a:avLst/>
              <a:gdLst/>
              <a:ahLst/>
              <a:cxnLst/>
              <a:rect l="l" t="t" r="r" b="b"/>
              <a:pathLst>
                <a:path w="1339" h="2191" extrusionOk="0">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92"/>
            <p:cNvSpPr/>
            <p:nvPr/>
          </p:nvSpPr>
          <p:spPr>
            <a:xfrm>
              <a:off x="5458815" y="2476569"/>
              <a:ext cx="51286" cy="25656"/>
            </a:xfrm>
            <a:custGeom>
              <a:avLst/>
              <a:gdLst/>
              <a:ahLst/>
              <a:cxnLst/>
              <a:rect l="l" t="t" r="r" b="b"/>
              <a:pathLst>
                <a:path w="1953" h="977" extrusionOk="0">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92"/>
            <p:cNvSpPr/>
            <p:nvPr/>
          </p:nvSpPr>
          <p:spPr>
            <a:xfrm>
              <a:off x="5459051" y="2476569"/>
              <a:ext cx="34978" cy="23398"/>
            </a:xfrm>
            <a:custGeom>
              <a:avLst/>
              <a:gdLst/>
              <a:ahLst/>
              <a:cxnLst/>
              <a:rect l="l" t="t" r="r" b="b"/>
              <a:pathLst>
                <a:path w="1332" h="891" extrusionOk="0">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8" name="Google Shape;12488;p92"/>
          <p:cNvGrpSpPr/>
          <p:nvPr/>
        </p:nvGrpSpPr>
        <p:grpSpPr>
          <a:xfrm>
            <a:off x="5743289" y="2439122"/>
            <a:ext cx="444871" cy="316407"/>
            <a:chOff x="5743289" y="2439122"/>
            <a:chExt cx="444871" cy="316407"/>
          </a:xfrm>
        </p:grpSpPr>
        <p:sp>
          <p:nvSpPr>
            <p:cNvPr id="12489" name="Google Shape;12489;p92"/>
            <p:cNvSpPr/>
            <p:nvPr/>
          </p:nvSpPr>
          <p:spPr>
            <a:xfrm>
              <a:off x="5999902" y="2549177"/>
              <a:ext cx="137497" cy="130722"/>
            </a:xfrm>
            <a:custGeom>
              <a:avLst/>
              <a:gdLst/>
              <a:ahLst/>
              <a:cxnLst/>
              <a:rect l="l" t="t" r="r" b="b"/>
              <a:pathLst>
                <a:path w="5236" h="4978" extrusionOk="0">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92"/>
            <p:cNvSpPr/>
            <p:nvPr/>
          </p:nvSpPr>
          <p:spPr>
            <a:xfrm>
              <a:off x="6000138" y="2570054"/>
              <a:ext cx="137497" cy="110082"/>
            </a:xfrm>
            <a:custGeom>
              <a:avLst/>
              <a:gdLst/>
              <a:ahLst/>
              <a:cxnLst/>
              <a:rect l="l" t="t" r="r" b="b"/>
              <a:pathLst>
                <a:path w="5236" h="4192" extrusionOk="0">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92"/>
            <p:cNvSpPr/>
            <p:nvPr/>
          </p:nvSpPr>
          <p:spPr>
            <a:xfrm>
              <a:off x="6046645" y="2549177"/>
              <a:ext cx="44511" cy="20640"/>
            </a:xfrm>
            <a:custGeom>
              <a:avLst/>
              <a:gdLst/>
              <a:ahLst/>
              <a:cxnLst/>
              <a:rect l="l" t="t" r="r" b="b"/>
              <a:pathLst>
                <a:path w="1695" h="786" extrusionOk="0">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92"/>
            <p:cNvSpPr/>
            <p:nvPr/>
          </p:nvSpPr>
          <p:spPr>
            <a:xfrm>
              <a:off x="6020753" y="2452935"/>
              <a:ext cx="34453" cy="75681"/>
            </a:xfrm>
            <a:custGeom>
              <a:avLst/>
              <a:gdLst/>
              <a:ahLst/>
              <a:cxnLst/>
              <a:rect l="l" t="t" r="r" b="b"/>
              <a:pathLst>
                <a:path w="1312" h="2882" extrusionOk="0">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92"/>
            <p:cNvSpPr/>
            <p:nvPr/>
          </p:nvSpPr>
          <p:spPr>
            <a:xfrm>
              <a:off x="6034565" y="2446159"/>
              <a:ext cx="82456" cy="82456"/>
            </a:xfrm>
            <a:custGeom>
              <a:avLst/>
              <a:gdLst/>
              <a:ahLst/>
              <a:cxnLst/>
              <a:rect l="l" t="t" r="r" b="b"/>
              <a:pathLst>
                <a:path w="3140" h="3140" extrusionOk="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92"/>
            <p:cNvSpPr/>
            <p:nvPr/>
          </p:nvSpPr>
          <p:spPr>
            <a:xfrm>
              <a:off x="6027528" y="2480324"/>
              <a:ext cx="82982" cy="75681"/>
            </a:xfrm>
            <a:custGeom>
              <a:avLst/>
              <a:gdLst/>
              <a:ahLst/>
              <a:cxnLst/>
              <a:rect l="l" t="t" r="r" b="b"/>
              <a:pathLst>
                <a:path w="3160" h="2882" extrusionOk="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92"/>
            <p:cNvSpPr/>
            <p:nvPr/>
          </p:nvSpPr>
          <p:spPr>
            <a:xfrm>
              <a:off x="6027528" y="2480586"/>
              <a:ext cx="82456" cy="74158"/>
            </a:xfrm>
            <a:custGeom>
              <a:avLst/>
              <a:gdLst/>
              <a:ahLst/>
              <a:cxnLst/>
              <a:rect l="l" t="t" r="r" b="b"/>
              <a:pathLst>
                <a:path w="3140" h="2824" extrusionOk="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92"/>
            <p:cNvSpPr/>
            <p:nvPr/>
          </p:nvSpPr>
          <p:spPr>
            <a:xfrm>
              <a:off x="6000138" y="2583368"/>
              <a:ext cx="27415" cy="96768"/>
            </a:xfrm>
            <a:custGeom>
              <a:avLst/>
              <a:gdLst/>
              <a:ahLst/>
              <a:cxnLst/>
              <a:rect l="l" t="t" r="r" b="b"/>
              <a:pathLst>
                <a:path w="1044" h="3685" extrusionOk="0">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92"/>
            <p:cNvSpPr/>
            <p:nvPr/>
          </p:nvSpPr>
          <p:spPr>
            <a:xfrm>
              <a:off x="6075794" y="2583368"/>
              <a:ext cx="61842" cy="96532"/>
            </a:xfrm>
            <a:custGeom>
              <a:avLst/>
              <a:gdLst/>
              <a:ahLst/>
              <a:cxnLst/>
              <a:rect l="l" t="t" r="r" b="b"/>
              <a:pathLst>
                <a:path w="2355" h="3676" extrusionOk="0">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92"/>
            <p:cNvSpPr/>
            <p:nvPr/>
          </p:nvSpPr>
          <p:spPr>
            <a:xfrm>
              <a:off x="5766424" y="2686649"/>
              <a:ext cx="398863" cy="20903"/>
            </a:xfrm>
            <a:custGeom>
              <a:avLst/>
              <a:gdLst/>
              <a:ahLst/>
              <a:cxnLst/>
              <a:rect l="l" t="t" r="r" b="b"/>
              <a:pathLst>
                <a:path w="15189" h="796" extrusionOk="0">
                  <a:moveTo>
                    <a:pt x="0" y="1"/>
                  </a:moveTo>
                  <a:lnTo>
                    <a:pt x="0" y="795"/>
                  </a:lnTo>
                  <a:lnTo>
                    <a:pt x="15188" y="795"/>
                  </a:lnTo>
                  <a:lnTo>
                    <a:pt x="1518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92"/>
            <p:cNvSpPr/>
            <p:nvPr/>
          </p:nvSpPr>
          <p:spPr>
            <a:xfrm>
              <a:off x="5759387"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92"/>
            <p:cNvSpPr/>
            <p:nvPr/>
          </p:nvSpPr>
          <p:spPr>
            <a:xfrm>
              <a:off x="6158224"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92"/>
            <p:cNvSpPr/>
            <p:nvPr/>
          </p:nvSpPr>
          <p:spPr>
            <a:xfrm>
              <a:off x="5759387"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92"/>
            <p:cNvSpPr/>
            <p:nvPr/>
          </p:nvSpPr>
          <p:spPr>
            <a:xfrm>
              <a:off x="6158224"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92"/>
            <p:cNvSpPr/>
            <p:nvPr/>
          </p:nvSpPr>
          <p:spPr>
            <a:xfrm>
              <a:off x="5743289" y="2679873"/>
              <a:ext cx="444871" cy="13839"/>
            </a:xfrm>
            <a:custGeom>
              <a:avLst/>
              <a:gdLst/>
              <a:ahLst/>
              <a:cxnLst/>
              <a:rect l="l" t="t" r="r" b="b"/>
              <a:pathLst>
                <a:path w="16941" h="527" extrusionOk="0">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92"/>
            <p:cNvSpPr/>
            <p:nvPr/>
          </p:nvSpPr>
          <p:spPr>
            <a:xfrm>
              <a:off x="6068992" y="2666034"/>
              <a:ext cx="41254" cy="13865"/>
            </a:xfrm>
            <a:custGeom>
              <a:avLst/>
              <a:gdLst/>
              <a:ahLst/>
              <a:cxnLst/>
              <a:rect l="l" t="t" r="r" b="b"/>
              <a:pathLst>
                <a:path w="1571" h="528" extrusionOk="0">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92"/>
            <p:cNvSpPr/>
            <p:nvPr/>
          </p:nvSpPr>
          <p:spPr>
            <a:xfrm>
              <a:off x="5986326" y="2611020"/>
              <a:ext cx="96269" cy="68880"/>
            </a:xfrm>
            <a:custGeom>
              <a:avLst/>
              <a:gdLst/>
              <a:ahLst/>
              <a:cxnLst/>
              <a:rect l="l" t="t" r="r" b="b"/>
              <a:pathLst>
                <a:path w="3666" h="2623" extrusionOk="0">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92"/>
            <p:cNvSpPr/>
            <p:nvPr/>
          </p:nvSpPr>
          <p:spPr>
            <a:xfrm>
              <a:off x="6025269" y="2638645"/>
              <a:ext cx="18382" cy="13865"/>
            </a:xfrm>
            <a:custGeom>
              <a:avLst/>
              <a:gdLst/>
              <a:ahLst/>
              <a:cxnLst/>
              <a:rect l="l" t="t" r="r" b="b"/>
              <a:pathLst>
                <a:path w="700" h="528" extrusionOk="0">
                  <a:moveTo>
                    <a:pt x="355" y="1"/>
                  </a:moveTo>
                  <a:cubicBezTo>
                    <a:pt x="1" y="1"/>
                    <a:pt x="1" y="518"/>
                    <a:pt x="355" y="527"/>
                  </a:cubicBezTo>
                  <a:cubicBezTo>
                    <a:pt x="699" y="518"/>
                    <a:pt x="699" y="1"/>
                    <a:pt x="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92"/>
            <p:cNvSpPr/>
            <p:nvPr/>
          </p:nvSpPr>
          <p:spPr>
            <a:xfrm>
              <a:off x="5807390" y="2556215"/>
              <a:ext cx="137734" cy="123685"/>
            </a:xfrm>
            <a:custGeom>
              <a:avLst/>
              <a:gdLst/>
              <a:ahLst/>
              <a:cxnLst/>
              <a:rect l="l" t="t" r="r" b="b"/>
              <a:pathLst>
                <a:path w="5245" h="4710" extrusionOk="0">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92"/>
            <p:cNvSpPr/>
            <p:nvPr/>
          </p:nvSpPr>
          <p:spPr>
            <a:xfrm>
              <a:off x="5807626" y="2587386"/>
              <a:ext cx="27678" cy="92514"/>
            </a:xfrm>
            <a:custGeom>
              <a:avLst/>
              <a:gdLst/>
              <a:ahLst/>
              <a:cxnLst/>
              <a:rect l="l" t="t" r="r" b="b"/>
              <a:pathLst>
                <a:path w="1054" h="3523" extrusionOk="0">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92"/>
            <p:cNvSpPr/>
            <p:nvPr/>
          </p:nvSpPr>
          <p:spPr>
            <a:xfrm>
              <a:off x="5917708" y="2587386"/>
              <a:ext cx="27415" cy="92514"/>
            </a:xfrm>
            <a:custGeom>
              <a:avLst/>
              <a:gdLst/>
              <a:ahLst/>
              <a:cxnLst/>
              <a:rect l="l" t="t" r="r" b="b"/>
              <a:pathLst>
                <a:path w="1044" h="3523" extrusionOk="0">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92"/>
            <p:cNvSpPr/>
            <p:nvPr/>
          </p:nvSpPr>
          <p:spPr>
            <a:xfrm>
              <a:off x="5843314" y="2556215"/>
              <a:ext cx="66123" cy="20640"/>
            </a:xfrm>
            <a:custGeom>
              <a:avLst/>
              <a:gdLst/>
              <a:ahLst/>
              <a:cxnLst/>
              <a:rect l="l" t="t" r="r" b="b"/>
              <a:pathLst>
                <a:path w="2518" h="786" extrusionOk="0">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92"/>
            <p:cNvSpPr/>
            <p:nvPr/>
          </p:nvSpPr>
          <p:spPr>
            <a:xfrm>
              <a:off x="5815688" y="2439122"/>
              <a:ext cx="121400" cy="123921"/>
            </a:xfrm>
            <a:custGeom>
              <a:avLst/>
              <a:gdLst/>
              <a:ahLst/>
              <a:cxnLst/>
              <a:rect l="l" t="t" r="r" b="b"/>
              <a:pathLst>
                <a:path w="4623" h="4719" extrusionOk="0">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92"/>
            <p:cNvSpPr/>
            <p:nvPr/>
          </p:nvSpPr>
          <p:spPr>
            <a:xfrm>
              <a:off x="5828241" y="2714300"/>
              <a:ext cx="13839" cy="41228"/>
            </a:xfrm>
            <a:custGeom>
              <a:avLst/>
              <a:gdLst/>
              <a:ahLst/>
              <a:cxnLst/>
              <a:rect l="l" t="t" r="r" b="b"/>
              <a:pathLst>
                <a:path w="527" h="1570" extrusionOk="0">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92"/>
            <p:cNvSpPr/>
            <p:nvPr/>
          </p:nvSpPr>
          <p:spPr>
            <a:xfrm>
              <a:off x="5828241" y="2707263"/>
              <a:ext cx="13839" cy="27678"/>
            </a:xfrm>
            <a:custGeom>
              <a:avLst/>
              <a:gdLst/>
              <a:ahLst/>
              <a:cxnLst/>
              <a:rect l="l" t="t" r="r" b="b"/>
              <a:pathLst>
                <a:path w="527"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92"/>
            <p:cNvSpPr/>
            <p:nvPr/>
          </p:nvSpPr>
          <p:spPr>
            <a:xfrm>
              <a:off x="5910671" y="2714300"/>
              <a:ext cx="13865" cy="41228"/>
            </a:xfrm>
            <a:custGeom>
              <a:avLst/>
              <a:gdLst/>
              <a:ahLst/>
              <a:cxnLst/>
              <a:rect l="l" t="t" r="r" b="b"/>
              <a:pathLst>
                <a:path w="528" h="1570" extrusionOk="0">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92"/>
            <p:cNvSpPr/>
            <p:nvPr/>
          </p:nvSpPr>
          <p:spPr>
            <a:xfrm>
              <a:off x="5910671" y="2707263"/>
              <a:ext cx="13865" cy="27678"/>
            </a:xfrm>
            <a:custGeom>
              <a:avLst/>
              <a:gdLst/>
              <a:ahLst/>
              <a:cxnLst/>
              <a:rect l="l" t="t" r="r" b="b"/>
              <a:pathLst>
                <a:path w="528"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92"/>
            <p:cNvSpPr/>
            <p:nvPr/>
          </p:nvSpPr>
          <p:spPr>
            <a:xfrm>
              <a:off x="5828241" y="2604218"/>
              <a:ext cx="96295" cy="116883"/>
            </a:xfrm>
            <a:custGeom>
              <a:avLst/>
              <a:gdLst/>
              <a:ahLst/>
              <a:cxnLst/>
              <a:rect l="l" t="t" r="r" b="b"/>
              <a:pathLst>
                <a:path w="3667" h="4451" extrusionOk="0">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92"/>
            <p:cNvSpPr/>
            <p:nvPr/>
          </p:nvSpPr>
          <p:spPr>
            <a:xfrm>
              <a:off x="5815688" y="2439306"/>
              <a:ext cx="73896" cy="121216"/>
            </a:xfrm>
            <a:custGeom>
              <a:avLst/>
              <a:gdLst/>
              <a:ahLst/>
              <a:cxnLst/>
              <a:rect l="l" t="t" r="r" b="b"/>
              <a:pathLst>
                <a:path w="2814" h="4616" extrusionOk="0">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8" name="Google Shape;12518;p92"/>
          <p:cNvGrpSpPr/>
          <p:nvPr/>
        </p:nvGrpSpPr>
        <p:grpSpPr>
          <a:xfrm>
            <a:off x="6230360" y="2432583"/>
            <a:ext cx="351359" cy="363412"/>
            <a:chOff x="6230360" y="2432583"/>
            <a:chExt cx="351359" cy="363412"/>
          </a:xfrm>
        </p:grpSpPr>
        <p:sp>
          <p:nvSpPr>
            <p:cNvPr id="12519" name="Google Shape;12519;p92"/>
            <p:cNvSpPr/>
            <p:nvPr/>
          </p:nvSpPr>
          <p:spPr>
            <a:xfrm>
              <a:off x="6361791" y="2432583"/>
              <a:ext cx="219928" cy="325230"/>
            </a:xfrm>
            <a:custGeom>
              <a:avLst/>
              <a:gdLst/>
              <a:ahLst/>
              <a:cxnLst/>
              <a:rect l="l" t="t" r="r" b="b"/>
              <a:pathLst>
                <a:path w="8375" h="12385" extrusionOk="0">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92"/>
            <p:cNvSpPr/>
            <p:nvPr/>
          </p:nvSpPr>
          <p:spPr>
            <a:xfrm>
              <a:off x="6361791" y="2432583"/>
              <a:ext cx="9585" cy="40230"/>
            </a:xfrm>
            <a:custGeom>
              <a:avLst/>
              <a:gdLst/>
              <a:ahLst/>
              <a:cxnLst/>
              <a:rect l="l" t="t" r="r" b="b"/>
              <a:pathLst>
                <a:path w="365" h="1532" extrusionOk="0">
                  <a:moveTo>
                    <a:pt x="354" y="0"/>
                  </a:moveTo>
                  <a:cubicBezTo>
                    <a:pt x="287" y="0"/>
                    <a:pt x="0" y="19"/>
                    <a:pt x="0" y="278"/>
                  </a:cubicBezTo>
                  <a:lnTo>
                    <a:pt x="0" y="1531"/>
                  </a:lnTo>
                  <a:lnTo>
                    <a:pt x="364" y="1531"/>
                  </a:lnTo>
                  <a:lnTo>
                    <a:pt x="36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92"/>
            <p:cNvSpPr/>
            <p:nvPr/>
          </p:nvSpPr>
          <p:spPr>
            <a:xfrm>
              <a:off x="6510817" y="2432583"/>
              <a:ext cx="70403" cy="70377"/>
            </a:xfrm>
            <a:custGeom>
              <a:avLst/>
              <a:gdLst/>
              <a:ahLst/>
              <a:cxnLst/>
              <a:rect l="l" t="t" r="r" b="b"/>
              <a:pathLst>
                <a:path w="2681" h="2680" extrusionOk="0">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92"/>
            <p:cNvSpPr/>
            <p:nvPr/>
          </p:nvSpPr>
          <p:spPr>
            <a:xfrm>
              <a:off x="6361791" y="2469006"/>
              <a:ext cx="107088" cy="16124"/>
            </a:xfrm>
            <a:custGeom>
              <a:avLst/>
              <a:gdLst/>
              <a:ahLst/>
              <a:cxnLst/>
              <a:rect l="l" t="t" r="r" b="b"/>
              <a:pathLst>
                <a:path w="4078" h="614" extrusionOk="0">
                  <a:moveTo>
                    <a:pt x="0" y="1"/>
                  </a:moveTo>
                  <a:lnTo>
                    <a:pt x="0" y="144"/>
                  </a:lnTo>
                  <a:lnTo>
                    <a:pt x="3608" y="144"/>
                  </a:lnTo>
                  <a:lnTo>
                    <a:pt x="4077" y="613"/>
                  </a:lnTo>
                  <a:lnTo>
                    <a:pt x="407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92"/>
            <p:cNvSpPr/>
            <p:nvPr/>
          </p:nvSpPr>
          <p:spPr>
            <a:xfrm>
              <a:off x="6465571" y="2469006"/>
              <a:ext cx="73160" cy="288807"/>
            </a:xfrm>
            <a:custGeom>
              <a:avLst/>
              <a:gdLst/>
              <a:ahLst/>
              <a:cxnLst/>
              <a:rect l="l" t="t" r="r" b="b"/>
              <a:pathLst>
                <a:path w="2786" h="10998" extrusionOk="0">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92"/>
            <p:cNvSpPr/>
            <p:nvPr/>
          </p:nvSpPr>
          <p:spPr>
            <a:xfrm>
              <a:off x="6309508" y="2469006"/>
              <a:ext cx="9585" cy="131983"/>
            </a:xfrm>
            <a:custGeom>
              <a:avLst/>
              <a:gdLst/>
              <a:ahLst/>
              <a:cxnLst/>
              <a:rect l="l" t="t" r="r" b="b"/>
              <a:pathLst>
                <a:path w="365" h="5026" extrusionOk="0">
                  <a:moveTo>
                    <a:pt x="345" y="1"/>
                  </a:moveTo>
                  <a:cubicBezTo>
                    <a:pt x="288" y="1"/>
                    <a:pt x="29" y="20"/>
                    <a:pt x="1" y="231"/>
                  </a:cubicBezTo>
                  <a:lnTo>
                    <a:pt x="1" y="5025"/>
                  </a:lnTo>
                  <a:lnTo>
                    <a:pt x="364" y="4977"/>
                  </a:lnTo>
                  <a:lnTo>
                    <a:pt x="364"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92"/>
            <p:cNvSpPr/>
            <p:nvPr/>
          </p:nvSpPr>
          <p:spPr>
            <a:xfrm>
              <a:off x="6309770" y="2591692"/>
              <a:ext cx="134477" cy="201283"/>
            </a:xfrm>
            <a:custGeom>
              <a:avLst/>
              <a:gdLst/>
              <a:ahLst/>
              <a:cxnLst/>
              <a:rect l="l" t="t" r="r" b="b"/>
              <a:pathLst>
                <a:path w="5121" h="7665" extrusionOk="0">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92"/>
            <p:cNvSpPr/>
            <p:nvPr/>
          </p:nvSpPr>
          <p:spPr>
            <a:xfrm>
              <a:off x="6310768" y="2468507"/>
              <a:ext cx="219691" cy="325230"/>
            </a:xfrm>
            <a:custGeom>
              <a:avLst/>
              <a:gdLst/>
              <a:ahLst/>
              <a:cxnLst/>
              <a:rect l="l" t="t" r="r" b="b"/>
              <a:pathLst>
                <a:path w="8366" h="12385" extrusionOk="0">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92"/>
            <p:cNvSpPr/>
            <p:nvPr/>
          </p:nvSpPr>
          <p:spPr>
            <a:xfrm>
              <a:off x="6230360" y="2591666"/>
              <a:ext cx="204329" cy="204329"/>
            </a:xfrm>
            <a:custGeom>
              <a:avLst/>
              <a:gdLst/>
              <a:ahLst/>
              <a:cxnLst/>
              <a:rect l="l" t="t" r="r" b="b"/>
              <a:pathLst>
                <a:path w="7781" h="7781" extrusionOk="0">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92"/>
            <p:cNvSpPr/>
            <p:nvPr/>
          </p:nvSpPr>
          <p:spPr>
            <a:xfrm>
              <a:off x="6234115" y="2591666"/>
              <a:ext cx="104331" cy="204329"/>
            </a:xfrm>
            <a:custGeom>
              <a:avLst/>
              <a:gdLst/>
              <a:ahLst/>
              <a:cxnLst/>
              <a:rect l="l" t="t" r="r" b="b"/>
              <a:pathLst>
                <a:path w="3973" h="7781" extrusionOk="0">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92"/>
            <p:cNvSpPr/>
            <p:nvPr/>
          </p:nvSpPr>
          <p:spPr>
            <a:xfrm>
              <a:off x="6262528" y="2728875"/>
              <a:ext cx="140491" cy="67121"/>
            </a:xfrm>
            <a:custGeom>
              <a:avLst/>
              <a:gdLst/>
              <a:ahLst/>
              <a:cxnLst/>
              <a:rect l="l" t="t" r="r" b="b"/>
              <a:pathLst>
                <a:path w="5350" h="2556" extrusionOk="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92"/>
            <p:cNvSpPr/>
            <p:nvPr/>
          </p:nvSpPr>
          <p:spPr>
            <a:xfrm>
              <a:off x="6262528" y="2729137"/>
              <a:ext cx="74920" cy="66858"/>
            </a:xfrm>
            <a:custGeom>
              <a:avLst/>
              <a:gdLst/>
              <a:ahLst/>
              <a:cxnLst/>
              <a:rect l="l" t="t" r="r" b="b"/>
              <a:pathLst>
                <a:path w="2853" h="2546" extrusionOk="0">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92"/>
            <p:cNvSpPr/>
            <p:nvPr/>
          </p:nvSpPr>
          <p:spPr>
            <a:xfrm>
              <a:off x="6283878" y="2609996"/>
              <a:ext cx="98029" cy="64862"/>
            </a:xfrm>
            <a:custGeom>
              <a:avLst/>
              <a:gdLst/>
              <a:ahLst/>
              <a:cxnLst/>
              <a:rect l="l" t="t" r="r" b="b"/>
              <a:pathLst>
                <a:path w="3733" h="2470" extrusionOk="0">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92"/>
            <p:cNvSpPr/>
            <p:nvPr/>
          </p:nvSpPr>
          <p:spPr>
            <a:xfrm>
              <a:off x="6283878" y="2610258"/>
              <a:ext cx="53308" cy="64600"/>
            </a:xfrm>
            <a:custGeom>
              <a:avLst/>
              <a:gdLst/>
              <a:ahLst/>
              <a:cxnLst/>
              <a:rect l="l" t="t" r="r" b="b"/>
              <a:pathLst>
                <a:path w="2030" h="2460" extrusionOk="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92"/>
            <p:cNvSpPr/>
            <p:nvPr/>
          </p:nvSpPr>
          <p:spPr>
            <a:xfrm>
              <a:off x="6368566" y="2668319"/>
              <a:ext cx="18119" cy="26917"/>
            </a:xfrm>
            <a:custGeom>
              <a:avLst/>
              <a:gdLst/>
              <a:ahLst/>
              <a:cxnLst/>
              <a:rect l="l" t="t" r="r" b="b"/>
              <a:pathLst>
                <a:path w="690" h="1025" extrusionOk="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92"/>
            <p:cNvSpPr/>
            <p:nvPr/>
          </p:nvSpPr>
          <p:spPr>
            <a:xfrm>
              <a:off x="6276079" y="2668319"/>
              <a:ext cx="21402" cy="26917"/>
            </a:xfrm>
            <a:custGeom>
              <a:avLst/>
              <a:gdLst/>
              <a:ahLst/>
              <a:cxnLst/>
              <a:rect l="l" t="t" r="r" b="b"/>
              <a:pathLst>
                <a:path w="815" h="1025" extrusionOk="0">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92"/>
            <p:cNvSpPr/>
            <p:nvPr/>
          </p:nvSpPr>
          <p:spPr>
            <a:xfrm>
              <a:off x="6315048" y="2715613"/>
              <a:ext cx="35950" cy="38917"/>
            </a:xfrm>
            <a:custGeom>
              <a:avLst/>
              <a:gdLst/>
              <a:ahLst/>
              <a:cxnLst/>
              <a:rect l="l" t="t" r="r" b="b"/>
              <a:pathLst>
                <a:path w="1369" h="1482" extrusionOk="0">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92"/>
            <p:cNvSpPr/>
            <p:nvPr/>
          </p:nvSpPr>
          <p:spPr>
            <a:xfrm>
              <a:off x="6315048" y="2715745"/>
              <a:ext cx="21875" cy="38786"/>
            </a:xfrm>
            <a:custGeom>
              <a:avLst/>
              <a:gdLst/>
              <a:ahLst/>
              <a:cxnLst/>
              <a:rect l="l" t="t" r="r" b="b"/>
              <a:pathLst>
                <a:path w="833" h="1477" extrusionOk="0">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92"/>
            <p:cNvSpPr/>
            <p:nvPr/>
          </p:nvSpPr>
          <p:spPr>
            <a:xfrm>
              <a:off x="6294172" y="2648178"/>
              <a:ext cx="76942" cy="77467"/>
            </a:xfrm>
            <a:custGeom>
              <a:avLst/>
              <a:gdLst/>
              <a:ahLst/>
              <a:cxnLst/>
              <a:rect l="l" t="t" r="r" b="b"/>
              <a:pathLst>
                <a:path w="2930" h="2950" extrusionOk="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92"/>
            <p:cNvSpPr/>
            <p:nvPr/>
          </p:nvSpPr>
          <p:spPr>
            <a:xfrm>
              <a:off x="6294434" y="2648099"/>
              <a:ext cx="56328" cy="77546"/>
            </a:xfrm>
            <a:custGeom>
              <a:avLst/>
              <a:gdLst/>
              <a:ahLst/>
              <a:cxnLst/>
              <a:rect l="l" t="t" r="r" b="b"/>
              <a:pathLst>
                <a:path w="2145" h="2953" extrusionOk="0">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92"/>
            <p:cNvSpPr/>
            <p:nvPr/>
          </p:nvSpPr>
          <p:spPr>
            <a:xfrm>
              <a:off x="6459557" y="2469268"/>
              <a:ext cx="69878" cy="70140"/>
            </a:xfrm>
            <a:custGeom>
              <a:avLst/>
              <a:gdLst/>
              <a:ahLst/>
              <a:cxnLst/>
              <a:rect l="l" t="t" r="r" b="b"/>
              <a:pathLst>
                <a:path w="2661" h="2671" extrusionOk="0">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0" name="Google Shape;12540;p92"/>
          <p:cNvGrpSpPr/>
          <p:nvPr/>
        </p:nvGrpSpPr>
        <p:grpSpPr>
          <a:xfrm>
            <a:off x="6633976" y="2459552"/>
            <a:ext cx="387781" cy="286680"/>
            <a:chOff x="6633976" y="2459552"/>
            <a:chExt cx="387781" cy="286680"/>
          </a:xfrm>
        </p:grpSpPr>
        <p:sp>
          <p:nvSpPr>
            <p:cNvPr id="12541" name="Google Shape;12541;p92"/>
            <p:cNvSpPr/>
            <p:nvPr/>
          </p:nvSpPr>
          <p:spPr>
            <a:xfrm>
              <a:off x="6635473" y="2459552"/>
              <a:ext cx="386285" cy="205773"/>
            </a:xfrm>
            <a:custGeom>
              <a:avLst/>
              <a:gdLst/>
              <a:ahLst/>
              <a:cxnLst/>
              <a:rect l="l" t="t" r="r" b="b"/>
              <a:pathLst>
                <a:path w="14710" h="7836" extrusionOk="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92"/>
            <p:cNvSpPr/>
            <p:nvPr/>
          </p:nvSpPr>
          <p:spPr>
            <a:xfrm>
              <a:off x="6633976" y="2522051"/>
              <a:ext cx="352856" cy="143012"/>
            </a:xfrm>
            <a:custGeom>
              <a:avLst/>
              <a:gdLst/>
              <a:ahLst/>
              <a:cxnLst/>
              <a:rect l="l" t="t" r="r" b="b"/>
              <a:pathLst>
                <a:path w="13437" h="5446" extrusionOk="0">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92"/>
            <p:cNvSpPr/>
            <p:nvPr/>
          </p:nvSpPr>
          <p:spPr>
            <a:xfrm>
              <a:off x="6759867" y="2559235"/>
              <a:ext cx="137261" cy="186997"/>
            </a:xfrm>
            <a:custGeom>
              <a:avLst/>
              <a:gdLst/>
              <a:ahLst/>
              <a:cxnLst/>
              <a:rect l="l" t="t" r="r" b="b"/>
              <a:pathLst>
                <a:path w="5227" h="7121" extrusionOk="0">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92"/>
            <p:cNvSpPr/>
            <p:nvPr/>
          </p:nvSpPr>
          <p:spPr>
            <a:xfrm>
              <a:off x="6792613" y="2632553"/>
              <a:ext cx="72189" cy="84163"/>
            </a:xfrm>
            <a:custGeom>
              <a:avLst/>
              <a:gdLst/>
              <a:ahLst/>
              <a:cxnLst/>
              <a:rect l="l" t="t" r="r" b="b"/>
              <a:pathLst>
                <a:path w="2749" h="3205" extrusionOk="0">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92"/>
            <p:cNvSpPr/>
            <p:nvPr/>
          </p:nvSpPr>
          <p:spPr>
            <a:xfrm>
              <a:off x="6792429" y="2477882"/>
              <a:ext cx="58875" cy="39416"/>
            </a:xfrm>
            <a:custGeom>
              <a:avLst/>
              <a:gdLst/>
              <a:ahLst/>
              <a:cxnLst/>
              <a:rect l="l" t="t" r="r" b="b"/>
              <a:pathLst>
                <a:path w="2242" h="1501" extrusionOk="0">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92"/>
            <p:cNvSpPr/>
            <p:nvPr/>
          </p:nvSpPr>
          <p:spPr>
            <a:xfrm>
              <a:off x="6891823" y="2516720"/>
              <a:ext cx="47005" cy="38024"/>
            </a:xfrm>
            <a:custGeom>
              <a:avLst/>
              <a:gdLst/>
              <a:ahLst/>
              <a:cxnLst/>
              <a:rect l="l" t="t" r="r" b="b"/>
              <a:pathLst>
                <a:path w="1790" h="1448" extrusionOk="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92"/>
            <p:cNvSpPr/>
            <p:nvPr/>
          </p:nvSpPr>
          <p:spPr>
            <a:xfrm>
              <a:off x="6841036" y="2559235"/>
              <a:ext cx="56091" cy="56328"/>
            </a:xfrm>
            <a:custGeom>
              <a:avLst/>
              <a:gdLst/>
              <a:ahLst/>
              <a:cxnLst/>
              <a:rect l="l" t="t" r="r" b="b"/>
              <a:pathLst>
                <a:path w="2136" h="2145" extrusionOk="0">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8" name="Google Shape;12548;p92"/>
          <p:cNvGrpSpPr/>
          <p:nvPr/>
        </p:nvGrpSpPr>
        <p:grpSpPr>
          <a:xfrm>
            <a:off x="7091110" y="2428565"/>
            <a:ext cx="376989" cy="348864"/>
            <a:chOff x="7091110" y="2428565"/>
            <a:chExt cx="376989" cy="348864"/>
          </a:xfrm>
        </p:grpSpPr>
        <p:sp>
          <p:nvSpPr>
            <p:cNvPr id="12549" name="Google Shape;12549;p92"/>
            <p:cNvSpPr/>
            <p:nvPr/>
          </p:nvSpPr>
          <p:spPr>
            <a:xfrm>
              <a:off x="7213692" y="2609759"/>
              <a:ext cx="124577" cy="104305"/>
            </a:xfrm>
            <a:custGeom>
              <a:avLst/>
              <a:gdLst/>
              <a:ahLst/>
              <a:cxnLst/>
              <a:rect l="l" t="t" r="r" b="b"/>
              <a:pathLst>
                <a:path w="4744" h="3972" extrusionOk="0">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92"/>
            <p:cNvSpPr/>
            <p:nvPr/>
          </p:nvSpPr>
          <p:spPr>
            <a:xfrm>
              <a:off x="7346699" y="2713539"/>
              <a:ext cx="121400" cy="63891"/>
            </a:xfrm>
            <a:custGeom>
              <a:avLst/>
              <a:gdLst/>
              <a:ahLst/>
              <a:cxnLst/>
              <a:rect l="l" t="t" r="r" b="b"/>
              <a:pathLst>
                <a:path w="4623" h="2433" extrusionOk="0">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92"/>
            <p:cNvSpPr/>
            <p:nvPr/>
          </p:nvSpPr>
          <p:spPr>
            <a:xfrm>
              <a:off x="7345176" y="2713539"/>
              <a:ext cx="49290" cy="63891"/>
            </a:xfrm>
            <a:custGeom>
              <a:avLst/>
              <a:gdLst/>
              <a:ahLst/>
              <a:cxnLst/>
              <a:rect l="l" t="t" r="r" b="b"/>
              <a:pathLst>
                <a:path w="1877" h="2433" extrusionOk="0">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92"/>
            <p:cNvSpPr/>
            <p:nvPr/>
          </p:nvSpPr>
          <p:spPr>
            <a:xfrm>
              <a:off x="7367549" y="2612753"/>
              <a:ext cx="76942" cy="54332"/>
            </a:xfrm>
            <a:custGeom>
              <a:avLst/>
              <a:gdLst/>
              <a:ahLst/>
              <a:cxnLst/>
              <a:rect l="l" t="t" r="r" b="b"/>
              <a:pathLst>
                <a:path w="2930" h="2069" extrusionOk="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92"/>
            <p:cNvSpPr/>
            <p:nvPr/>
          </p:nvSpPr>
          <p:spPr>
            <a:xfrm>
              <a:off x="7367549" y="2612779"/>
              <a:ext cx="41753" cy="54306"/>
            </a:xfrm>
            <a:custGeom>
              <a:avLst/>
              <a:gdLst/>
              <a:ahLst/>
              <a:cxnLst/>
              <a:rect l="l" t="t" r="r" b="b"/>
              <a:pathLst>
                <a:path w="1590" h="2068" extrusionOk="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92"/>
            <p:cNvSpPr/>
            <p:nvPr/>
          </p:nvSpPr>
          <p:spPr>
            <a:xfrm>
              <a:off x="7434145" y="2661281"/>
              <a:ext cx="16885" cy="22636"/>
            </a:xfrm>
            <a:custGeom>
              <a:avLst/>
              <a:gdLst/>
              <a:ahLst/>
              <a:cxnLst/>
              <a:rect l="l" t="t" r="r" b="b"/>
              <a:pathLst>
                <a:path w="643" h="862" extrusionOk="0">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92"/>
            <p:cNvSpPr/>
            <p:nvPr/>
          </p:nvSpPr>
          <p:spPr>
            <a:xfrm>
              <a:off x="7361772" y="2661334"/>
              <a:ext cx="16623" cy="22479"/>
            </a:xfrm>
            <a:custGeom>
              <a:avLst/>
              <a:gdLst/>
              <a:ahLst/>
              <a:cxnLst/>
              <a:rect l="l" t="t" r="r" b="b"/>
              <a:pathLst>
                <a:path w="633" h="856" extrusionOk="0">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92"/>
            <p:cNvSpPr/>
            <p:nvPr/>
          </p:nvSpPr>
          <p:spPr>
            <a:xfrm>
              <a:off x="7391945" y="2700829"/>
              <a:ext cx="28151" cy="32352"/>
            </a:xfrm>
            <a:custGeom>
              <a:avLst/>
              <a:gdLst/>
              <a:ahLst/>
              <a:cxnLst/>
              <a:rect l="l" t="t" r="r" b="b"/>
              <a:pathLst>
                <a:path w="1072" h="1232" extrusionOk="0">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92"/>
            <p:cNvSpPr/>
            <p:nvPr/>
          </p:nvSpPr>
          <p:spPr>
            <a:xfrm>
              <a:off x="7391945" y="2701144"/>
              <a:ext cx="17095" cy="32037"/>
            </a:xfrm>
            <a:custGeom>
              <a:avLst/>
              <a:gdLst/>
              <a:ahLst/>
              <a:cxnLst/>
              <a:rect l="l" t="t" r="r" b="b"/>
              <a:pathLst>
                <a:path w="651" h="1220" extrusionOk="0">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92"/>
            <p:cNvSpPr/>
            <p:nvPr/>
          </p:nvSpPr>
          <p:spPr>
            <a:xfrm>
              <a:off x="7375847" y="2644422"/>
              <a:ext cx="60582" cy="64626"/>
            </a:xfrm>
            <a:custGeom>
              <a:avLst/>
              <a:gdLst/>
              <a:ahLst/>
              <a:cxnLst/>
              <a:rect l="l" t="t" r="r" b="b"/>
              <a:pathLst>
                <a:path w="2307" h="2461" extrusionOk="0">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92"/>
            <p:cNvSpPr/>
            <p:nvPr/>
          </p:nvSpPr>
          <p:spPr>
            <a:xfrm>
              <a:off x="7375847" y="2644580"/>
              <a:ext cx="44012" cy="64731"/>
            </a:xfrm>
            <a:custGeom>
              <a:avLst/>
              <a:gdLst/>
              <a:ahLst/>
              <a:cxnLst/>
              <a:rect l="l" t="t" r="r" b="b"/>
              <a:pathLst>
                <a:path w="1676" h="2465" extrusionOk="0">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92"/>
            <p:cNvSpPr/>
            <p:nvPr/>
          </p:nvSpPr>
          <p:spPr>
            <a:xfrm>
              <a:off x="7219784" y="2529325"/>
              <a:ext cx="121400" cy="63917"/>
            </a:xfrm>
            <a:custGeom>
              <a:avLst/>
              <a:gdLst/>
              <a:ahLst/>
              <a:cxnLst/>
              <a:rect l="l" t="t" r="r" b="b"/>
              <a:pathLst>
                <a:path w="4623" h="2434" extrusionOk="0">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92"/>
            <p:cNvSpPr/>
            <p:nvPr/>
          </p:nvSpPr>
          <p:spPr>
            <a:xfrm>
              <a:off x="7218261" y="2529325"/>
              <a:ext cx="49290" cy="63917"/>
            </a:xfrm>
            <a:custGeom>
              <a:avLst/>
              <a:gdLst/>
              <a:ahLst/>
              <a:cxnLst/>
              <a:rect l="l" t="t" r="r" b="b"/>
              <a:pathLst>
                <a:path w="1877" h="2434" extrusionOk="0">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92"/>
            <p:cNvSpPr/>
            <p:nvPr/>
          </p:nvSpPr>
          <p:spPr>
            <a:xfrm>
              <a:off x="7240897" y="2428565"/>
              <a:ext cx="76916" cy="54043"/>
            </a:xfrm>
            <a:custGeom>
              <a:avLst/>
              <a:gdLst/>
              <a:ahLst/>
              <a:cxnLst/>
              <a:rect l="l" t="t" r="r" b="b"/>
              <a:pathLst>
                <a:path w="2929" h="2058" extrusionOk="0">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92"/>
            <p:cNvSpPr/>
            <p:nvPr/>
          </p:nvSpPr>
          <p:spPr>
            <a:xfrm>
              <a:off x="7240897" y="2428565"/>
              <a:ext cx="41727" cy="54306"/>
            </a:xfrm>
            <a:custGeom>
              <a:avLst/>
              <a:gdLst/>
              <a:ahLst/>
              <a:cxnLst/>
              <a:rect l="l" t="t" r="r" b="b"/>
              <a:pathLst>
                <a:path w="1589" h="2068" extrusionOk="0">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92"/>
            <p:cNvSpPr/>
            <p:nvPr/>
          </p:nvSpPr>
          <p:spPr>
            <a:xfrm>
              <a:off x="7307230" y="2477146"/>
              <a:ext cx="17122" cy="22557"/>
            </a:xfrm>
            <a:custGeom>
              <a:avLst/>
              <a:gdLst/>
              <a:ahLst/>
              <a:cxnLst/>
              <a:rect l="l" t="t" r="r" b="b"/>
              <a:pathLst>
                <a:path w="652" h="859" extrusionOk="0">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92"/>
            <p:cNvSpPr/>
            <p:nvPr/>
          </p:nvSpPr>
          <p:spPr>
            <a:xfrm>
              <a:off x="7234857" y="2477120"/>
              <a:ext cx="16623" cy="22479"/>
            </a:xfrm>
            <a:custGeom>
              <a:avLst/>
              <a:gdLst/>
              <a:ahLst/>
              <a:cxnLst/>
              <a:rect l="l" t="t" r="r" b="b"/>
              <a:pathLst>
                <a:path w="633" h="856" extrusionOk="0">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92"/>
            <p:cNvSpPr/>
            <p:nvPr/>
          </p:nvSpPr>
          <p:spPr>
            <a:xfrm>
              <a:off x="7265266" y="2516694"/>
              <a:ext cx="27914" cy="32274"/>
            </a:xfrm>
            <a:custGeom>
              <a:avLst/>
              <a:gdLst/>
              <a:ahLst/>
              <a:cxnLst/>
              <a:rect l="l" t="t" r="r" b="b"/>
              <a:pathLst>
                <a:path w="1063" h="1229" extrusionOk="0">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92"/>
            <p:cNvSpPr/>
            <p:nvPr/>
          </p:nvSpPr>
          <p:spPr>
            <a:xfrm>
              <a:off x="7265266" y="2516956"/>
              <a:ext cx="17122" cy="32247"/>
            </a:xfrm>
            <a:custGeom>
              <a:avLst/>
              <a:gdLst/>
              <a:ahLst/>
              <a:cxnLst/>
              <a:rect l="l" t="t" r="r" b="b"/>
              <a:pathLst>
                <a:path w="652" h="1228" extrusionOk="0">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92"/>
            <p:cNvSpPr/>
            <p:nvPr/>
          </p:nvSpPr>
          <p:spPr>
            <a:xfrm>
              <a:off x="7249195" y="2460287"/>
              <a:ext cx="60319" cy="64810"/>
            </a:xfrm>
            <a:custGeom>
              <a:avLst/>
              <a:gdLst/>
              <a:ahLst/>
              <a:cxnLst/>
              <a:rect l="l" t="t" r="r" b="b"/>
              <a:pathLst>
                <a:path w="2297" h="2468" extrusionOk="0">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92"/>
            <p:cNvSpPr/>
            <p:nvPr/>
          </p:nvSpPr>
          <p:spPr>
            <a:xfrm>
              <a:off x="7249195" y="2460471"/>
              <a:ext cx="43749" cy="64626"/>
            </a:xfrm>
            <a:custGeom>
              <a:avLst/>
              <a:gdLst/>
              <a:ahLst/>
              <a:cxnLst/>
              <a:rect l="l" t="t" r="r" b="b"/>
              <a:pathLst>
                <a:path w="1666" h="2461" extrusionOk="0">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92"/>
            <p:cNvSpPr/>
            <p:nvPr/>
          </p:nvSpPr>
          <p:spPr>
            <a:xfrm>
              <a:off x="7092607" y="2713539"/>
              <a:ext cx="121164" cy="63891"/>
            </a:xfrm>
            <a:custGeom>
              <a:avLst/>
              <a:gdLst/>
              <a:ahLst/>
              <a:cxnLst/>
              <a:rect l="l" t="t" r="r" b="b"/>
              <a:pathLst>
                <a:path w="4614" h="2433" extrusionOk="0">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92"/>
            <p:cNvSpPr/>
            <p:nvPr/>
          </p:nvSpPr>
          <p:spPr>
            <a:xfrm>
              <a:off x="7091110" y="2713539"/>
              <a:ext cx="49027" cy="63891"/>
            </a:xfrm>
            <a:custGeom>
              <a:avLst/>
              <a:gdLst/>
              <a:ahLst/>
              <a:cxnLst/>
              <a:rect l="l" t="t" r="r" b="b"/>
              <a:pathLst>
                <a:path w="1867" h="2433" extrusionOk="0">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92"/>
            <p:cNvSpPr/>
            <p:nvPr/>
          </p:nvSpPr>
          <p:spPr>
            <a:xfrm>
              <a:off x="7113484" y="2612753"/>
              <a:ext cx="76916" cy="54332"/>
            </a:xfrm>
            <a:custGeom>
              <a:avLst/>
              <a:gdLst/>
              <a:ahLst/>
              <a:cxnLst/>
              <a:rect l="l" t="t" r="r" b="b"/>
              <a:pathLst>
                <a:path w="2929" h="2069" extrusionOk="0">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92"/>
            <p:cNvSpPr/>
            <p:nvPr/>
          </p:nvSpPr>
          <p:spPr>
            <a:xfrm>
              <a:off x="7113484" y="2612779"/>
              <a:ext cx="41727" cy="54306"/>
            </a:xfrm>
            <a:custGeom>
              <a:avLst/>
              <a:gdLst/>
              <a:ahLst/>
              <a:cxnLst/>
              <a:rect l="l" t="t" r="r" b="b"/>
              <a:pathLst>
                <a:path w="1589" h="2068" extrusionOk="0">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92"/>
            <p:cNvSpPr/>
            <p:nvPr/>
          </p:nvSpPr>
          <p:spPr>
            <a:xfrm>
              <a:off x="7180079" y="2661281"/>
              <a:ext cx="16859" cy="22636"/>
            </a:xfrm>
            <a:custGeom>
              <a:avLst/>
              <a:gdLst/>
              <a:ahLst/>
              <a:cxnLst/>
              <a:rect l="l" t="t" r="r" b="b"/>
              <a:pathLst>
                <a:path w="642" h="862" extrusionOk="0">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92"/>
            <p:cNvSpPr/>
            <p:nvPr/>
          </p:nvSpPr>
          <p:spPr>
            <a:xfrm>
              <a:off x="7107444" y="2661334"/>
              <a:ext cx="16623" cy="22479"/>
            </a:xfrm>
            <a:custGeom>
              <a:avLst/>
              <a:gdLst/>
              <a:ahLst/>
              <a:cxnLst/>
              <a:rect l="l" t="t" r="r" b="b"/>
              <a:pathLst>
                <a:path w="633" h="856" extrusionOk="0">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92"/>
            <p:cNvSpPr/>
            <p:nvPr/>
          </p:nvSpPr>
          <p:spPr>
            <a:xfrm>
              <a:off x="7137853" y="2700829"/>
              <a:ext cx="28177" cy="32352"/>
            </a:xfrm>
            <a:custGeom>
              <a:avLst/>
              <a:gdLst/>
              <a:ahLst/>
              <a:cxnLst/>
              <a:rect l="l" t="t" r="r" b="b"/>
              <a:pathLst>
                <a:path w="1073" h="1232" extrusionOk="0">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92"/>
            <p:cNvSpPr/>
            <p:nvPr/>
          </p:nvSpPr>
          <p:spPr>
            <a:xfrm>
              <a:off x="7137590" y="2701144"/>
              <a:ext cx="17384" cy="32037"/>
            </a:xfrm>
            <a:custGeom>
              <a:avLst/>
              <a:gdLst/>
              <a:ahLst/>
              <a:cxnLst/>
              <a:rect l="l" t="t" r="r" b="b"/>
              <a:pathLst>
                <a:path w="662" h="1220" extrusionOk="0">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92"/>
            <p:cNvSpPr/>
            <p:nvPr/>
          </p:nvSpPr>
          <p:spPr>
            <a:xfrm>
              <a:off x="7121756" y="2644422"/>
              <a:ext cx="60345" cy="64626"/>
            </a:xfrm>
            <a:custGeom>
              <a:avLst/>
              <a:gdLst/>
              <a:ahLst/>
              <a:cxnLst/>
              <a:rect l="l" t="t" r="r" b="b"/>
              <a:pathLst>
                <a:path w="2298" h="2461" extrusionOk="0">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92"/>
            <p:cNvSpPr/>
            <p:nvPr/>
          </p:nvSpPr>
          <p:spPr>
            <a:xfrm>
              <a:off x="7121756" y="2644580"/>
              <a:ext cx="43775" cy="64731"/>
            </a:xfrm>
            <a:custGeom>
              <a:avLst/>
              <a:gdLst/>
              <a:ahLst/>
              <a:cxnLst/>
              <a:rect l="l" t="t" r="r" b="b"/>
              <a:pathLst>
                <a:path w="1667" h="2465" extrusionOk="0">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0" name="Google Shape;12580;p92"/>
          <p:cNvGrpSpPr/>
          <p:nvPr/>
        </p:nvGrpSpPr>
        <p:grpSpPr>
          <a:xfrm>
            <a:off x="7536427" y="2415225"/>
            <a:ext cx="369715" cy="375492"/>
            <a:chOff x="7536427" y="2415225"/>
            <a:chExt cx="369715" cy="375492"/>
          </a:xfrm>
        </p:grpSpPr>
        <p:sp>
          <p:nvSpPr>
            <p:cNvPr id="12581" name="Google Shape;12581;p92"/>
            <p:cNvSpPr/>
            <p:nvPr/>
          </p:nvSpPr>
          <p:spPr>
            <a:xfrm>
              <a:off x="7648978" y="2602774"/>
              <a:ext cx="150417" cy="121137"/>
            </a:xfrm>
            <a:custGeom>
              <a:avLst/>
              <a:gdLst/>
              <a:ahLst/>
              <a:cxnLst/>
              <a:rect l="l" t="t" r="r" b="b"/>
              <a:pathLst>
                <a:path w="5728" h="4613" extrusionOk="0">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92"/>
            <p:cNvSpPr/>
            <p:nvPr/>
          </p:nvSpPr>
          <p:spPr>
            <a:xfrm>
              <a:off x="7681698" y="2421265"/>
              <a:ext cx="30435" cy="66622"/>
            </a:xfrm>
            <a:custGeom>
              <a:avLst/>
              <a:gdLst/>
              <a:ahLst/>
              <a:cxnLst/>
              <a:rect l="l" t="t" r="r" b="b"/>
              <a:pathLst>
                <a:path w="1159" h="2537" extrusionOk="0">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92"/>
            <p:cNvSpPr/>
            <p:nvPr/>
          </p:nvSpPr>
          <p:spPr>
            <a:xfrm>
              <a:off x="7693751" y="2415225"/>
              <a:ext cx="72924" cy="72661"/>
            </a:xfrm>
            <a:custGeom>
              <a:avLst/>
              <a:gdLst/>
              <a:ahLst/>
              <a:cxnLst/>
              <a:rect l="l" t="t" r="r" b="b"/>
              <a:pathLst>
                <a:path w="2777" h="2767" extrusionOk="0">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92"/>
            <p:cNvSpPr/>
            <p:nvPr/>
          </p:nvSpPr>
          <p:spPr>
            <a:xfrm>
              <a:off x="7706067" y="2505953"/>
              <a:ext cx="36239" cy="26917"/>
            </a:xfrm>
            <a:custGeom>
              <a:avLst/>
              <a:gdLst/>
              <a:ahLst/>
              <a:cxnLst/>
              <a:rect l="l" t="t" r="r" b="b"/>
              <a:pathLst>
                <a:path w="1380" h="1025" extrusionOk="0">
                  <a:moveTo>
                    <a:pt x="1" y="1"/>
                  </a:moveTo>
                  <a:lnTo>
                    <a:pt x="1" y="1025"/>
                  </a:lnTo>
                  <a:lnTo>
                    <a:pt x="1379" y="1025"/>
                  </a:lnTo>
                  <a:lnTo>
                    <a:pt x="1379"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92"/>
            <p:cNvSpPr/>
            <p:nvPr/>
          </p:nvSpPr>
          <p:spPr>
            <a:xfrm>
              <a:off x="7706067" y="2505953"/>
              <a:ext cx="36239" cy="14732"/>
            </a:xfrm>
            <a:custGeom>
              <a:avLst/>
              <a:gdLst/>
              <a:ahLst/>
              <a:cxnLst/>
              <a:rect l="l" t="t" r="r" b="b"/>
              <a:pathLst>
                <a:path w="1380" h="561" extrusionOk="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92"/>
            <p:cNvSpPr/>
            <p:nvPr/>
          </p:nvSpPr>
          <p:spPr>
            <a:xfrm>
              <a:off x="7663604" y="2520790"/>
              <a:ext cx="121164" cy="64101"/>
            </a:xfrm>
            <a:custGeom>
              <a:avLst/>
              <a:gdLst/>
              <a:ahLst/>
              <a:cxnLst/>
              <a:rect l="l" t="t" r="r" b="b"/>
              <a:pathLst>
                <a:path w="4614" h="2441" extrusionOk="0">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92"/>
            <p:cNvSpPr/>
            <p:nvPr/>
          </p:nvSpPr>
          <p:spPr>
            <a:xfrm>
              <a:off x="7718146" y="2532844"/>
              <a:ext cx="12080" cy="52047"/>
            </a:xfrm>
            <a:custGeom>
              <a:avLst/>
              <a:gdLst/>
              <a:ahLst/>
              <a:cxnLst/>
              <a:rect l="l" t="t" r="r" b="b"/>
              <a:pathLst>
                <a:path w="460" h="1982" extrusionOk="0">
                  <a:moveTo>
                    <a:pt x="115" y="1"/>
                  </a:moveTo>
                  <a:lnTo>
                    <a:pt x="0" y="1982"/>
                  </a:lnTo>
                  <a:lnTo>
                    <a:pt x="460" y="1982"/>
                  </a:lnTo>
                  <a:lnTo>
                    <a:pt x="34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92"/>
            <p:cNvSpPr/>
            <p:nvPr/>
          </p:nvSpPr>
          <p:spPr>
            <a:xfrm>
              <a:off x="7687737" y="2445398"/>
              <a:ext cx="72898" cy="66622"/>
            </a:xfrm>
            <a:custGeom>
              <a:avLst/>
              <a:gdLst/>
              <a:ahLst/>
              <a:cxnLst/>
              <a:rect l="l" t="t" r="r" b="b"/>
              <a:pathLst>
                <a:path w="2776" h="2537" extrusionOk="0">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92"/>
            <p:cNvSpPr/>
            <p:nvPr/>
          </p:nvSpPr>
          <p:spPr>
            <a:xfrm>
              <a:off x="7687737" y="2445398"/>
              <a:ext cx="72661" cy="65361"/>
            </a:xfrm>
            <a:custGeom>
              <a:avLst/>
              <a:gdLst/>
              <a:ahLst/>
              <a:cxnLst/>
              <a:rect l="l" t="t" r="r" b="b"/>
              <a:pathLst>
                <a:path w="2767" h="2489" extrusionOk="0">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92"/>
            <p:cNvSpPr/>
            <p:nvPr/>
          </p:nvSpPr>
          <p:spPr>
            <a:xfrm>
              <a:off x="7663604" y="2536126"/>
              <a:ext cx="24159" cy="48528"/>
            </a:xfrm>
            <a:custGeom>
              <a:avLst/>
              <a:gdLst/>
              <a:ahLst/>
              <a:cxnLst/>
              <a:rect l="l" t="t" r="r" b="b"/>
              <a:pathLst>
                <a:path w="920" h="1848" extrusionOk="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92"/>
            <p:cNvSpPr/>
            <p:nvPr/>
          </p:nvSpPr>
          <p:spPr>
            <a:xfrm>
              <a:off x="7760609" y="2536126"/>
              <a:ext cx="24159" cy="48528"/>
            </a:xfrm>
            <a:custGeom>
              <a:avLst/>
              <a:gdLst/>
              <a:ahLst/>
              <a:cxnLst/>
              <a:rect l="l" t="t" r="r" b="b"/>
              <a:pathLst>
                <a:path w="920" h="1848" extrusionOk="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92"/>
            <p:cNvSpPr/>
            <p:nvPr/>
          </p:nvSpPr>
          <p:spPr>
            <a:xfrm>
              <a:off x="7717884" y="2532607"/>
              <a:ext cx="12342" cy="12342"/>
            </a:xfrm>
            <a:custGeom>
              <a:avLst/>
              <a:gdLst/>
              <a:ahLst/>
              <a:cxnLst/>
              <a:rect l="l" t="t" r="r" b="b"/>
              <a:pathLst>
                <a:path w="470" h="470" extrusionOk="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92"/>
            <p:cNvSpPr/>
            <p:nvPr/>
          </p:nvSpPr>
          <p:spPr>
            <a:xfrm>
              <a:off x="7699292" y="2515906"/>
              <a:ext cx="24894" cy="25446"/>
            </a:xfrm>
            <a:custGeom>
              <a:avLst/>
              <a:gdLst/>
              <a:ahLst/>
              <a:cxnLst/>
              <a:rect l="l" t="t" r="r" b="b"/>
              <a:pathLst>
                <a:path w="948" h="969" extrusionOk="0">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92"/>
            <p:cNvSpPr/>
            <p:nvPr/>
          </p:nvSpPr>
          <p:spPr>
            <a:xfrm>
              <a:off x="7724160" y="2515906"/>
              <a:ext cx="24921" cy="25446"/>
            </a:xfrm>
            <a:custGeom>
              <a:avLst/>
              <a:gdLst/>
              <a:ahLst/>
              <a:cxnLst/>
              <a:rect l="l" t="t" r="r" b="b"/>
              <a:pathLst>
                <a:path w="949" h="969" extrusionOk="0">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92"/>
            <p:cNvSpPr/>
            <p:nvPr/>
          </p:nvSpPr>
          <p:spPr>
            <a:xfrm>
              <a:off x="7554547" y="2627091"/>
              <a:ext cx="30435" cy="66622"/>
            </a:xfrm>
            <a:custGeom>
              <a:avLst/>
              <a:gdLst/>
              <a:ahLst/>
              <a:cxnLst/>
              <a:rect l="l" t="t" r="r" b="b"/>
              <a:pathLst>
                <a:path w="1159" h="2537" extrusionOk="0">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92"/>
            <p:cNvSpPr/>
            <p:nvPr/>
          </p:nvSpPr>
          <p:spPr>
            <a:xfrm>
              <a:off x="7566600" y="2621051"/>
              <a:ext cx="72898" cy="72661"/>
            </a:xfrm>
            <a:custGeom>
              <a:avLst/>
              <a:gdLst/>
              <a:ahLst/>
              <a:cxnLst/>
              <a:rect l="l" t="t" r="r" b="b"/>
              <a:pathLst>
                <a:path w="2776" h="2767" extrusionOk="0">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92"/>
            <p:cNvSpPr/>
            <p:nvPr/>
          </p:nvSpPr>
          <p:spPr>
            <a:xfrm>
              <a:off x="7578916" y="2711779"/>
              <a:ext cx="36213" cy="26917"/>
            </a:xfrm>
            <a:custGeom>
              <a:avLst/>
              <a:gdLst/>
              <a:ahLst/>
              <a:cxnLst/>
              <a:rect l="l" t="t" r="r" b="b"/>
              <a:pathLst>
                <a:path w="1379" h="1025" extrusionOk="0">
                  <a:moveTo>
                    <a:pt x="0" y="1"/>
                  </a:moveTo>
                  <a:lnTo>
                    <a:pt x="0" y="1025"/>
                  </a:lnTo>
                  <a:lnTo>
                    <a:pt x="1378" y="1025"/>
                  </a:lnTo>
                  <a:lnTo>
                    <a:pt x="137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92"/>
            <p:cNvSpPr/>
            <p:nvPr/>
          </p:nvSpPr>
          <p:spPr>
            <a:xfrm>
              <a:off x="7578916" y="2712042"/>
              <a:ext cx="36213" cy="14653"/>
            </a:xfrm>
            <a:custGeom>
              <a:avLst/>
              <a:gdLst/>
              <a:ahLst/>
              <a:cxnLst/>
              <a:rect l="l" t="t" r="r" b="b"/>
              <a:pathLst>
                <a:path w="1379" h="558" extrusionOk="0">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92"/>
            <p:cNvSpPr/>
            <p:nvPr/>
          </p:nvSpPr>
          <p:spPr>
            <a:xfrm>
              <a:off x="7536427" y="2726616"/>
              <a:ext cx="121164" cy="64101"/>
            </a:xfrm>
            <a:custGeom>
              <a:avLst/>
              <a:gdLst/>
              <a:ahLst/>
              <a:cxnLst/>
              <a:rect l="l" t="t" r="r" b="b"/>
              <a:pathLst>
                <a:path w="4614" h="2441" extrusionOk="0">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92"/>
            <p:cNvSpPr/>
            <p:nvPr/>
          </p:nvSpPr>
          <p:spPr>
            <a:xfrm>
              <a:off x="7590969" y="2738670"/>
              <a:ext cx="12106" cy="52047"/>
            </a:xfrm>
            <a:custGeom>
              <a:avLst/>
              <a:gdLst/>
              <a:ahLst/>
              <a:cxnLst/>
              <a:rect l="l" t="t" r="r" b="b"/>
              <a:pathLst>
                <a:path w="461" h="1982" extrusionOk="0">
                  <a:moveTo>
                    <a:pt x="116" y="1"/>
                  </a:moveTo>
                  <a:lnTo>
                    <a:pt x="1" y="1982"/>
                  </a:lnTo>
                  <a:lnTo>
                    <a:pt x="460" y="1982"/>
                  </a:lnTo>
                  <a:lnTo>
                    <a:pt x="34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92"/>
            <p:cNvSpPr/>
            <p:nvPr/>
          </p:nvSpPr>
          <p:spPr>
            <a:xfrm>
              <a:off x="7560560" y="2651434"/>
              <a:ext cx="72924" cy="66674"/>
            </a:xfrm>
            <a:custGeom>
              <a:avLst/>
              <a:gdLst/>
              <a:ahLst/>
              <a:cxnLst/>
              <a:rect l="l" t="t" r="r" b="b"/>
              <a:pathLst>
                <a:path w="2777" h="2539" extrusionOk="0">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92"/>
            <p:cNvSpPr/>
            <p:nvPr/>
          </p:nvSpPr>
          <p:spPr>
            <a:xfrm>
              <a:off x="7560560" y="2651434"/>
              <a:ext cx="72661" cy="65151"/>
            </a:xfrm>
            <a:custGeom>
              <a:avLst/>
              <a:gdLst/>
              <a:ahLst/>
              <a:cxnLst/>
              <a:rect l="l" t="t" r="r" b="b"/>
              <a:pathLst>
                <a:path w="2767" h="2481" extrusionOk="0">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92"/>
            <p:cNvSpPr/>
            <p:nvPr/>
          </p:nvSpPr>
          <p:spPr>
            <a:xfrm>
              <a:off x="7536427" y="2741952"/>
              <a:ext cx="24159" cy="48528"/>
            </a:xfrm>
            <a:custGeom>
              <a:avLst/>
              <a:gdLst/>
              <a:ahLst/>
              <a:cxnLst/>
              <a:rect l="l" t="t" r="r" b="b"/>
              <a:pathLst>
                <a:path w="920" h="1848" extrusionOk="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92"/>
            <p:cNvSpPr/>
            <p:nvPr/>
          </p:nvSpPr>
          <p:spPr>
            <a:xfrm>
              <a:off x="7633195" y="2741952"/>
              <a:ext cx="24396" cy="48528"/>
            </a:xfrm>
            <a:custGeom>
              <a:avLst/>
              <a:gdLst/>
              <a:ahLst/>
              <a:cxnLst/>
              <a:rect l="l" t="t" r="r" b="b"/>
              <a:pathLst>
                <a:path w="929" h="1848" extrusionOk="0">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92"/>
            <p:cNvSpPr/>
            <p:nvPr/>
          </p:nvSpPr>
          <p:spPr>
            <a:xfrm>
              <a:off x="7590733" y="2738670"/>
              <a:ext cx="12342" cy="12106"/>
            </a:xfrm>
            <a:custGeom>
              <a:avLst/>
              <a:gdLst/>
              <a:ahLst/>
              <a:cxnLst/>
              <a:rect l="l" t="t" r="r" b="b"/>
              <a:pathLst>
                <a:path w="470" h="461" extrusionOk="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92"/>
            <p:cNvSpPr/>
            <p:nvPr/>
          </p:nvSpPr>
          <p:spPr>
            <a:xfrm>
              <a:off x="7572115" y="2721863"/>
              <a:ext cx="24921" cy="25498"/>
            </a:xfrm>
            <a:custGeom>
              <a:avLst/>
              <a:gdLst/>
              <a:ahLst/>
              <a:cxnLst/>
              <a:rect l="l" t="t" r="r" b="b"/>
              <a:pathLst>
                <a:path w="949" h="971" extrusionOk="0">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92"/>
            <p:cNvSpPr/>
            <p:nvPr/>
          </p:nvSpPr>
          <p:spPr>
            <a:xfrm>
              <a:off x="7597009" y="2721863"/>
              <a:ext cx="24894" cy="25498"/>
            </a:xfrm>
            <a:custGeom>
              <a:avLst/>
              <a:gdLst/>
              <a:ahLst/>
              <a:cxnLst/>
              <a:rect l="l" t="t" r="r" b="b"/>
              <a:pathLst>
                <a:path w="948" h="971" extrusionOk="0">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92"/>
            <p:cNvSpPr/>
            <p:nvPr/>
          </p:nvSpPr>
          <p:spPr>
            <a:xfrm>
              <a:off x="7827204" y="2602958"/>
              <a:ext cx="48528" cy="42515"/>
            </a:xfrm>
            <a:custGeom>
              <a:avLst/>
              <a:gdLst/>
              <a:ahLst/>
              <a:cxnLst/>
              <a:rect l="l" t="t" r="r" b="b"/>
              <a:pathLst>
                <a:path w="1848" h="1619" extrusionOk="0">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92"/>
            <p:cNvSpPr/>
            <p:nvPr/>
          </p:nvSpPr>
          <p:spPr>
            <a:xfrm>
              <a:off x="7827204" y="2602958"/>
              <a:ext cx="33219" cy="42515"/>
            </a:xfrm>
            <a:custGeom>
              <a:avLst/>
              <a:gdLst/>
              <a:ahLst/>
              <a:cxnLst/>
              <a:rect l="l" t="t" r="r" b="b"/>
              <a:pathLst>
                <a:path w="1265" h="1619" extrusionOk="0">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92"/>
            <p:cNvSpPr/>
            <p:nvPr/>
          </p:nvSpPr>
          <p:spPr>
            <a:xfrm>
              <a:off x="7796795" y="2706002"/>
              <a:ext cx="109110" cy="84715"/>
            </a:xfrm>
            <a:custGeom>
              <a:avLst/>
              <a:gdLst/>
              <a:ahLst/>
              <a:cxnLst/>
              <a:rect l="l" t="t" r="r" b="b"/>
              <a:pathLst>
                <a:path w="4155" h="3226" extrusionOk="0">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92"/>
            <p:cNvSpPr/>
            <p:nvPr/>
          </p:nvSpPr>
          <p:spPr>
            <a:xfrm>
              <a:off x="7832745" y="2706002"/>
              <a:ext cx="37210" cy="24159"/>
            </a:xfrm>
            <a:custGeom>
              <a:avLst/>
              <a:gdLst/>
              <a:ahLst/>
              <a:cxnLst/>
              <a:rect l="l" t="t" r="r" b="b"/>
              <a:pathLst>
                <a:path w="1417" h="920" extrusionOk="0">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92"/>
            <p:cNvSpPr/>
            <p:nvPr/>
          </p:nvSpPr>
          <p:spPr>
            <a:xfrm>
              <a:off x="7797058" y="2737672"/>
              <a:ext cx="109084" cy="53045"/>
            </a:xfrm>
            <a:custGeom>
              <a:avLst/>
              <a:gdLst/>
              <a:ahLst/>
              <a:cxnLst/>
              <a:rect l="l" t="t" r="r" b="b"/>
              <a:pathLst>
                <a:path w="4154" h="2020" extrusionOk="0">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92"/>
            <p:cNvSpPr/>
            <p:nvPr/>
          </p:nvSpPr>
          <p:spPr>
            <a:xfrm>
              <a:off x="7809111" y="2621051"/>
              <a:ext cx="84715" cy="84741"/>
            </a:xfrm>
            <a:custGeom>
              <a:avLst/>
              <a:gdLst/>
              <a:ahLst/>
              <a:cxnLst/>
              <a:rect l="l" t="t" r="r" b="b"/>
              <a:pathLst>
                <a:path w="3226" h="3227" extrusionOk="0">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92"/>
            <p:cNvSpPr/>
            <p:nvPr/>
          </p:nvSpPr>
          <p:spPr>
            <a:xfrm>
              <a:off x="7824447" y="2621051"/>
              <a:ext cx="71138" cy="76443"/>
            </a:xfrm>
            <a:custGeom>
              <a:avLst/>
              <a:gdLst/>
              <a:ahLst/>
              <a:cxnLst/>
              <a:rect l="l" t="t" r="r" b="b"/>
              <a:pathLst>
                <a:path w="2709" h="2911" extrusionOk="0">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92"/>
            <p:cNvSpPr/>
            <p:nvPr/>
          </p:nvSpPr>
          <p:spPr>
            <a:xfrm>
              <a:off x="7814888" y="2658393"/>
              <a:ext cx="72661" cy="59715"/>
            </a:xfrm>
            <a:custGeom>
              <a:avLst/>
              <a:gdLst/>
              <a:ahLst/>
              <a:cxnLst/>
              <a:rect l="l" t="t" r="r" b="b"/>
              <a:pathLst>
                <a:path w="2767" h="2274" extrusionOk="0">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92"/>
            <p:cNvSpPr/>
            <p:nvPr/>
          </p:nvSpPr>
          <p:spPr>
            <a:xfrm>
              <a:off x="7815151" y="2658393"/>
              <a:ext cx="72661" cy="59190"/>
            </a:xfrm>
            <a:custGeom>
              <a:avLst/>
              <a:gdLst/>
              <a:ahLst/>
              <a:cxnLst/>
              <a:rect l="l" t="t" r="r" b="b"/>
              <a:pathLst>
                <a:path w="2767" h="2254" extrusionOk="0">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92"/>
            <p:cNvSpPr/>
            <p:nvPr/>
          </p:nvSpPr>
          <p:spPr>
            <a:xfrm>
              <a:off x="7796795" y="2749988"/>
              <a:ext cx="24422" cy="40729"/>
            </a:xfrm>
            <a:custGeom>
              <a:avLst/>
              <a:gdLst/>
              <a:ahLst/>
              <a:cxnLst/>
              <a:rect l="l" t="t" r="r" b="b"/>
              <a:pathLst>
                <a:path w="930" h="1551" extrusionOk="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92"/>
            <p:cNvSpPr/>
            <p:nvPr/>
          </p:nvSpPr>
          <p:spPr>
            <a:xfrm>
              <a:off x="7881746" y="2749988"/>
              <a:ext cx="24159" cy="40729"/>
            </a:xfrm>
            <a:custGeom>
              <a:avLst/>
              <a:gdLst/>
              <a:ahLst/>
              <a:cxnLst/>
              <a:rect l="l" t="t" r="r" b="b"/>
              <a:pathLst>
                <a:path w="920" h="1551" extrusionOk="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9" name="Google Shape;12619;p92"/>
          <p:cNvGrpSpPr/>
          <p:nvPr/>
        </p:nvGrpSpPr>
        <p:grpSpPr>
          <a:xfrm>
            <a:off x="7980773" y="2428802"/>
            <a:ext cx="353381" cy="358160"/>
            <a:chOff x="7980773" y="2428802"/>
            <a:chExt cx="353381" cy="358160"/>
          </a:xfrm>
        </p:grpSpPr>
        <p:sp>
          <p:nvSpPr>
            <p:cNvPr id="12620" name="Google Shape;12620;p92"/>
            <p:cNvSpPr/>
            <p:nvPr/>
          </p:nvSpPr>
          <p:spPr>
            <a:xfrm>
              <a:off x="8218504" y="2711779"/>
              <a:ext cx="115649" cy="75182"/>
            </a:xfrm>
            <a:custGeom>
              <a:avLst/>
              <a:gdLst/>
              <a:ahLst/>
              <a:cxnLst/>
              <a:rect l="l" t="t" r="r" b="b"/>
              <a:pathLst>
                <a:path w="4404" h="2863" extrusionOk="0">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92"/>
            <p:cNvSpPr/>
            <p:nvPr/>
          </p:nvSpPr>
          <p:spPr>
            <a:xfrm>
              <a:off x="8218268" y="2727614"/>
              <a:ext cx="115623" cy="59348"/>
            </a:xfrm>
            <a:custGeom>
              <a:avLst/>
              <a:gdLst/>
              <a:ahLst/>
              <a:cxnLst/>
              <a:rect l="l" t="t" r="r" b="b"/>
              <a:pathLst>
                <a:path w="4403" h="2260" extrusionOk="0">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92"/>
            <p:cNvSpPr/>
            <p:nvPr/>
          </p:nvSpPr>
          <p:spPr>
            <a:xfrm>
              <a:off x="8235600" y="2630872"/>
              <a:ext cx="29175" cy="63602"/>
            </a:xfrm>
            <a:custGeom>
              <a:avLst/>
              <a:gdLst/>
              <a:ahLst/>
              <a:cxnLst/>
              <a:rect l="l" t="t" r="r" b="b"/>
              <a:pathLst>
                <a:path w="1111" h="2422" extrusionOk="0">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92"/>
            <p:cNvSpPr/>
            <p:nvPr/>
          </p:nvSpPr>
          <p:spPr>
            <a:xfrm>
              <a:off x="8247417" y="2625095"/>
              <a:ext cx="69379" cy="69379"/>
            </a:xfrm>
            <a:custGeom>
              <a:avLst/>
              <a:gdLst/>
              <a:ahLst/>
              <a:cxnLst/>
              <a:rect l="l" t="t" r="r" b="b"/>
              <a:pathLst>
                <a:path w="2642" h="2642" extrusionOk="0">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92"/>
            <p:cNvSpPr/>
            <p:nvPr/>
          </p:nvSpPr>
          <p:spPr>
            <a:xfrm>
              <a:off x="8258971" y="2711779"/>
              <a:ext cx="34453" cy="14049"/>
            </a:xfrm>
            <a:custGeom>
              <a:avLst/>
              <a:gdLst/>
              <a:ahLst/>
              <a:cxnLst/>
              <a:rect l="l" t="t" r="r" b="b"/>
              <a:pathLst>
                <a:path w="1312" h="535" extrusionOk="0">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92"/>
            <p:cNvSpPr/>
            <p:nvPr/>
          </p:nvSpPr>
          <p:spPr>
            <a:xfrm>
              <a:off x="8241640" y="2654244"/>
              <a:ext cx="69379" cy="63339"/>
            </a:xfrm>
            <a:custGeom>
              <a:avLst/>
              <a:gdLst/>
              <a:ahLst/>
              <a:cxnLst/>
              <a:rect l="l" t="t" r="r" b="b"/>
              <a:pathLst>
                <a:path w="2642" h="2412" extrusionOk="0">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92"/>
            <p:cNvSpPr/>
            <p:nvPr/>
          </p:nvSpPr>
          <p:spPr>
            <a:xfrm>
              <a:off x="8241640" y="2654191"/>
              <a:ext cx="69143" cy="62157"/>
            </a:xfrm>
            <a:custGeom>
              <a:avLst/>
              <a:gdLst/>
              <a:ahLst/>
              <a:cxnLst/>
              <a:rect l="l" t="t" r="r" b="b"/>
              <a:pathLst>
                <a:path w="2633" h="2367" extrusionOk="0">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92"/>
            <p:cNvSpPr/>
            <p:nvPr/>
          </p:nvSpPr>
          <p:spPr>
            <a:xfrm>
              <a:off x="8218504" y="2740692"/>
              <a:ext cx="23161" cy="46270"/>
            </a:xfrm>
            <a:custGeom>
              <a:avLst/>
              <a:gdLst/>
              <a:ahLst/>
              <a:cxnLst/>
              <a:rect l="l" t="t" r="r" b="b"/>
              <a:pathLst>
                <a:path w="882" h="1762" extrusionOk="0">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92"/>
            <p:cNvSpPr/>
            <p:nvPr/>
          </p:nvSpPr>
          <p:spPr>
            <a:xfrm>
              <a:off x="8310756" y="2740692"/>
              <a:ext cx="23135" cy="46270"/>
            </a:xfrm>
            <a:custGeom>
              <a:avLst/>
              <a:gdLst/>
              <a:ahLst/>
              <a:cxnLst/>
              <a:rect l="l" t="t" r="r" b="b"/>
              <a:pathLst>
                <a:path w="881" h="1762" extrusionOk="0">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92"/>
            <p:cNvSpPr/>
            <p:nvPr/>
          </p:nvSpPr>
          <p:spPr>
            <a:xfrm>
              <a:off x="8009659" y="2607737"/>
              <a:ext cx="46270" cy="40493"/>
            </a:xfrm>
            <a:custGeom>
              <a:avLst/>
              <a:gdLst/>
              <a:ahLst/>
              <a:cxnLst/>
              <a:rect l="l" t="t" r="r" b="b"/>
              <a:pathLst>
                <a:path w="1762" h="1542" extrusionOk="0">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92"/>
            <p:cNvSpPr/>
            <p:nvPr/>
          </p:nvSpPr>
          <p:spPr>
            <a:xfrm>
              <a:off x="8009659" y="2607737"/>
              <a:ext cx="31696" cy="40493"/>
            </a:xfrm>
            <a:custGeom>
              <a:avLst/>
              <a:gdLst/>
              <a:ahLst/>
              <a:cxnLst/>
              <a:rect l="l" t="t" r="r" b="b"/>
              <a:pathLst>
                <a:path w="1207" h="1542" extrusionOk="0">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92"/>
            <p:cNvSpPr/>
            <p:nvPr/>
          </p:nvSpPr>
          <p:spPr>
            <a:xfrm>
              <a:off x="7980773" y="2706002"/>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92"/>
            <p:cNvSpPr/>
            <p:nvPr/>
          </p:nvSpPr>
          <p:spPr>
            <a:xfrm>
              <a:off x="8015200" y="2706002"/>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92"/>
            <p:cNvSpPr/>
            <p:nvPr/>
          </p:nvSpPr>
          <p:spPr>
            <a:xfrm>
              <a:off x="7980773" y="2736411"/>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92"/>
            <p:cNvSpPr/>
            <p:nvPr/>
          </p:nvSpPr>
          <p:spPr>
            <a:xfrm>
              <a:off x="7992327" y="2625095"/>
              <a:ext cx="80960" cy="80933"/>
            </a:xfrm>
            <a:custGeom>
              <a:avLst/>
              <a:gdLst/>
              <a:ahLst/>
              <a:cxnLst/>
              <a:rect l="l" t="t" r="r" b="b"/>
              <a:pathLst>
                <a:path w="3083" h="3082" extrusionOk="0">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92"/>
            <p:cNvSpPr/>
            <p:nvPr/>
          </p:nvSpPr>
          <p:spPr>
            <a:xfrm>
              <a:off x="8007164" y="2625095"/>
              <a:ext cx="67620" cy="72898"/>
            </a:xfrm>
            <a:custGeom>
              <a:avLst/>
              <a:gdLst/>
              <a:ahLst/>
              <a:cxnLst/>
              <a:rect l="l" t="t" r="r" b="b"/>
              <a:pathLst>
                <a:path w="2575" h="2776" extrusionOk="0">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92"/>
            <p:cNvSpPr/>
            <p:nvPr/>
          </p:nvSpPr>
          <p:spPr>
            <a:xfrm>
              <a:off x="7998104" y="2660809"/>
              <a:ext cx="69379" cy="56774"/>
            </a:xfrm>
            <a:custGeom>
              <a:avLst/>
              <a:gdLst/>
              <a:ahLst/>
              <a:cxnLst/>
              <a:rect l="l" t="t" r="r" b="b"/>
              <a:pathLst>
                <a:path w="2642" h="2162" extrusionOk="0">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92"/>
            <p:cNvSpPr/>
            <p:nvPr/>
          </p:nvSpPr>
          <p:spPr>
            <a:xfrm>
              <a:off x="7998104" y="2660914"/>
              <a:ext cx="69379" cy="56170"/>
            </a:xfrm>
            <a:custGeom>
              <a:avLst/>
              <a:gdLst/>
              <a:ahLst/>
              <a:cxnLst/>
              <a:rect l="l" t="t" r="r" b="b"/>
              <a:pathLst>
                <a:path w="2642" h="2139" extrusionOk="0">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92"/>
            <p:cNvSpPr/>
            <p:nvPr/>
          </p:nvSpPr>
          <p:spPr>
            <a:xfrm>
              <a:off x="7980773" y="2748228"/>
              <a:ext cx="23135" cy="38733"/>
            </a:xfrm>
            <a:custGeom>
              <a:avLst/>
              <a:gdLst/>
              <a:ahLst/>
              <a:cxnLst/>
              <a:rect l="l" t="t" r="r" b="b"/>
              <a:pathLst>
                <a:path w="881" h="1475" extrusionOk="0">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92"/>
            <p:cNvSpPr/>
            <p:nvPr/>
          </p:nvSpPr>
          <p:spPr>
            <a:xfrm>
              <a:off x="8061680" y="2748228"/>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92"/>
            <p:cNvSpPr/>
            <p:nvPr/>
          </p:nvSpPr>
          <p:spPr>
            <a:xfrm>
              <a:off x="8101411" y="2428802"/>
              <a:ext cx="103806" cy="103832"/>
            </a:xfrm>
            <a:custGeom>
              <a:avLst/>
              <a:gdLst/>
              <a:ahLst/>
              <a:cxnLst/>
              <a:rect l="l" t="t" r="r" b="b"/>
              <a:pathLst>
                <a:path w="3953" h="3954" extrusionOk="0">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92"/>
            <p:cNvSpPr/>
            <p:nvPr/>
          </p:nvSpPr>
          <p:spPr>
            <a:xfrm>
              <a:off x="8129536" y="2428802"/>
              <a:ext cx="75944" cy="103832"/>
            </a:xfrm>
            <a:custGeom>
              <a:avLst/>
              <a:gdLst/>
              <a:ahLst/>
              <a:cxnLst/>
              <a:rect l="l" t="t" r="r" b="b"/>
              <a:pathLst>
                <a:path w="2892" h="3954" extrusionOk="0">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92"/>
            <p:cNvSpPr/>
            <p:nvPr/>
          </p:nvSpPr>
          <p:spPr>
            <a:xfrm>
              <a:off x="8100650" y="2507214"/>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92"/>
            <p:cNvSpPr/>
            <p:nvPr/>
          </p:nvSpPr>
          <p:spPr>
            <a:xfrm>
              <a:off x="8135076" y="2507214"/>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92"/>
            <p:cNvSpPr/>
            <p:nvPr/>
          </p:nvSpPr>
          <p:spPr>
            <a:xfrm>
              <a:off x="8100650" y="2537623"/>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92"/>
            <p:cNvSpPr/>
            <p:nvPr/>
          </p:nvSpPr>
          <p:spPr>
            <a:xfrm>
              <a:off x="8117981" y="2462047"/>
              <a:ext cx="69405" cy="56748"/>
            </a:xfrm>
            <a:custGeom>
              <a:avLst/>
              <a:gdLst/>
              <a:ahLst/>
              <a:cxnLst/>
              <a:rect l="l" t="t" r="r" b="b"/>
              <a:pathLst>
                <a:path w="2643" h="2161" extrusionOk="0">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92"/>
            <p:cNvSpPr/>
            <p:nvPr/>
          </p:nvSpPr>
          <p:spPr>
            <a:xfrm>
              <a:off x="8117981" y="2462020"/>
              <a:ext cx="69405" cy="56275"/>
            </a:xfrm>
            <a:custGeom>
              <a:avLst/>
              <a:gdLst/>
              <a:ahLst/>
              <a:cxnLst/>
              <a:rect l="l" t="t" r="r" b="b"/>
              <a:pathLst>
                <a:path w="2643" h="2143" extrusionOk="0">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92"/>
            <p:cNvSpPr/>
            <p:nvPr/>
          </p:nvSpPr>
          <p:spPr>
            <a:xfrm>
              <a:off x="8100650" y="2549440"/>
              <a:ext cx="23135" cy="38733"/>
            </a:xfrm>
            <a:custGeom>
              <a:avLst/>
              <a:gdLst/>
              <a:ahLst/>
              <a:cxnLst/>
              <a:rect l="l" t="t" r="r" b="b"/>
              <a:pathLst>
                <a:path w="881" h="1475" extrusionOk="0">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92"/>
            <p:cNvSpPr/>
            <p:nvPr/>
          </p:nvSpPr>
          <p:spPr>
            <a:xfrm>
              <a:off x="8181557" y="2549440"/>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92"/>
            <p:cNvSpPr/>
            <p:nvPr/>
          </p:nvSpPr>
          <p:spPr>
            <a:xfrm>
              <a:off x="8082136" y="2607869"/>
              <a:ext cx="144351" cy="115728"/>
            </a:xfrm>
            <a:custGeom>
              <a:avLst/>
              <a:gdLst/>
              <a:ahLst/>
              <a:cxnLst/>
              <a:rect l="l" t="t" r="r" b="b"/>
              <a:pathLst>
                <a:path w="5497" h="4407" extrusionOk="0">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0" name="Google Shape;12650;p92"/>
          <p:cNvGrpSpPr/>
          <p:nvPr/>
        </p:nvGrpSpPr>
        <p:grpSpPr>
          <a:xfrm>
            <a:off x="4886058" y="4291240"/>
            <a:ext cx="346343" cy="343953"/>
            <a:chOff x="4886058" y="4291240"/>
            <a:chExt cx="346343" cy="343953"/>
          </a:xfrm>
        </p:grpSpPr>
        <p:sp>
          <p:nvSpPr>
            <p:cNvPr id="12651" name="Google Shape;12651;p92"/>
            <p:cNvSpPr/>
            <p:nvPr/>
          </p:nvSpPr>
          <p:spPr>
            <a:xfrm>
              <a:off x="5133611" y="4474508"/>
              <a:ext cx="40493" cy="39994"/>
            </a:xfrm>
            <a:custGeom>
              <a:avLst/>
              <a:gdLst/>
              <a:ahLst/>
              <a:cxnLst/>
              <a:rect l="l" t="t" r="r" b="b"/>
              <a:pathLst>
                <a:path w="1542" h="1523" extrusionOk="0">
                  <a:moveTo>
                    <a:pt x="0" y="1"/>
                  </a:moveTo>
                  <a:lnTo>
                    <a:pt x="977" y="1522"/>
                  </a:lnTo>
                  <a:lnTo>
                    <a:pt x="1541" y="1522"/>
                  </a:lnTo>
                  <a:cubicBezTo>
                    <a:pt x="1532" y="680"/>
                    <a:pt x="843"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92"/>
            <p:cNvSpPr/>
            <p:nvPr/>
          </p:nvSpPr>
          <p:spPr>
            <a:xfrm>
              <a:off x="5093407" y="4474508"/>
              <a:ext cx="66123" cy="39994"/>
            </a:xfrm>
            <a:custGeom>
              <a:avLst/>
              <a:gdLst/>
              <a:ahLst/>
              <a:cxnLst/>
              <a:rect l="l" t="t" r="r" b="b"/>
              <a:pathLst>
                <a:path w="2518" h="1523" extrusionOk="0">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92"/>
            <p:cNvSpPr/>
            <p:nvPr/>
          </p:nvSpPr>
          <p:spPr>
            <a:xfrm>
              <a:off x="5133112"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92"/>
            <p:cNvSpPr/>
            <p:nvPr/>
          </p:nvSpPr>
          <p:spPr>
            <a:xfrm>
              <a:off x="4985084" y="4474508"/>
              <a:ext cx="40493" cy="39994"/>
            </a:xfrm>
            <a:custGeom>
              <a:avLst/>
              <a:gdLst/>
              <a:ahLst/>
              <a:cxnLst/>
              <a:rect l="l" t="t" r="r" b="b"/>
              <a:pathLst>
                <a:path w="1542" h="1523" extrusionOk="0">
                  <a:moveTo>
                    <a:pt x="0" y="1"/>
                  </a:moveTo>
                  <a:lnTo>
                    <a:pt x="976" y="1522"/>
                  </a:lnTo>
                  <a:lnTo>
                    <a:pt x="1541" y="1522"/>
                  </a:lnTo>
                  <a:cubicBezTo>
                    <a:pt x="1532" y="680"/>
                    <a:pt x="842"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92"/>
            <p:cNvSpPr/>
            <p:nvPr/>
          </p:nvSpPr>
          <p:spPr>
            <a:xfrm>
              <a:off x="4944880" y="4474508"/>
              <a:ext cx="66123" cy="39994"/>
            </a:xfrm>
            <a:custGeom>
              <a:avLst/>
              <a:gdLst/>
              <a:ahLst/>
              <a:cxnLst/>
              <a:rect l="l" t="t" r="r" b="b"/>
              <a:pathLst>
                <a:path w="2518" h="1523" extrusionOk="0">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92"/>
            <p:cNvSpPr/>
            <p:nvPr/>
          </p:nvSpPr>
          <p:spPr>
            <a:xfrm>
              <a:off x="4984585"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92"/>
            <p:cNvSpPr/>
            <p:nvPr/>
          </p:nvSpPr>
          <p:spPr>
            <a:xfrm>
              <a:off x="5059479" y="4476530"/>
              <a:ext cx="54043" cy="54043"/>
            </a:xfrm>
            <a:custGeom>
              <a:avLst/>
              <a:gdLst/>
              <a:ahLst/>
              <a:cxnLst/>
              <a:rect l="l" t="t" r="r" b="b"/>
              <a:pathLst>
                <a:path w="2058" h="2058" extrusionOk="0">
                  <a:moveTo>
                    <a:pt x="0" y="0"/>
                  </a:moveTo>
                  <a:lnTo>
                    <a:pt x="1225" y="2058"/>
                  </a:lnTo>
                  <a:lnTo>
                    <a:pt x="2058" y="2058"/>
                  </a:lnTo>
                  <a:cubicBezTo>
                    <a:pt x="2058" y="919"/>
                    <a:pt x="1139" y="0"/>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92"/>
            <p:cNvSpPr/>
            <p:nvPr/>
          </p:nvSpPr>
          <p:spPr>
            <a:xfrm>
              <a:off x="5005436" y="4476530"/>
              <a:ext cx="86238" cy="54043"/>
            </a:xfrm>
            <a:custGeom>
              <a:avLst/>
              <a:gdLst/>
              <a:ahLst/>
              <a:cxnLst/>
              <a:rect l="l" t="t" r="r" b="b"/>
              <a:pathLst>
                <a:path w="3284" h="2058" extrusionOk="0">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92"/>
            <p:cNvSpPr/>
            <p:nvPr/>
          </p:nvSpPr>
          <p:spPr>
            <a:xfrm>
              <a:off x="5059715" y="4394835"/>
              <a:ext cx="29936" cy="59847"/>
            </a:xfrm>
            <a:custGeom>
              <a:avLst/>
              <a:gdLst/>
              <a:ahLst/>
              <a:cxnLst/>
              <a:rect l="l" t="t" r="r" b="b"/>
              <a:pathLst>
                <a:path w="1140" h="2279" extrusionOk="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92"/>
            <p:cNvSpPr/>
            <p:nvPr/>
          </p:nvSpPr>
          <p:spPr>
            <a:xfrm>
              <a:off x="5029070" y="4394835"/>
              <a:ext cx="45509" cy="59847"/>
            </a:xfrm>
            <a:custGeom>
              <a:avLst/>
              <a:gdLst/>
              <a:ahLst/>
              <a:cxnLst/>
              <a:rect l="l" t="t" r="r" b="b"/>
              <a:pathLst>
                <a:path w="1733" h="2279" extrusionOk="0">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92"/>
            <p:cNvSpPr/>
            <p:nvPr/>
          </p:nvSpPr>
          <p:spPr>
            <a:xfrm>
              <a:off x="4962711"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92"/>
            <p:cNvSpPr/>
            <p:nvPr/>
          </p:nvSpPr>
          <p:spPr>
            <a:xfrm>
              <a:off x="5111237"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92"/>
            <p:cNvSpPr/>
            <p:nvPr/>
          </p:nvSpPr>
          <p:spPr>
            <a:xfrm>
              <a:off x="4886058" y="4291240"/>
              <a:ext cx="346343" cy="343953"/>
            </a:xfrm>
            <a:custGeom>
              <a:avLst/>
              <a:gdLst/>
              <a:ahLst/>
              <a:cxnLst/>
              <a:rect l="l" t="t" r="r" b="b"/>
              <a:pathLst>
                <a:path w="13189" h="13098" extrusionOk="0">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4" name="Google Shape;12664;p92"/>
          <p:cNvGrpSpPr/>
          <p:nvPr/>
        </p:nvGrpSpPr>
        <p:grpSpPr>
          <a:xfrm>
            <a:off x="5344216" y="4291056"/>
            <a:ext cx="304616" cy="343560"/>
            <a:chOff x="5344216" y="4291056"/>
            <a:chExt cx="304616" cy="343560"/>
          </a:xfrm>
        </p:grpSpPr>
        <p:sp>
          <p:nvSpPr>
            <p:cNvPr id="12665" name="Google Shape;12665;p92"/>
            <p:cNvSpPr/>
            <p:nvPr/>
          </p:nvSpPr>
          <p:spPr>
            <a:xfrm>
              <a:off x="5344216" y="4297148"/>
              <a:ext cx="251334" cy="247264"/>
            </a:xfrm>
            <a:custGeom>
              <a:avLst/>
              <a:gdLst/>
              <a:ahLst/>
              <a:cxnLst/>
              <a:rect l="l" t="t" r="r" b="b"/>
              <a:pathLst>
                <a:path w="9571" h="9416" extrusionOk="0">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92"/>
            <p:cNvSpPr/>
            <p:nvPr/>
          </p:nvSpPr>
          <p:spPr>
            <a:xfrm>
              <a:off x="5544501" y="4291056"/>
              <a:ext cx="55330" cy="53807"/>
            </a:xfrm>
            <a:custGeom>
              <a:avLst/>
              <a:gdLst/>
              <a:ahLst/>
              <a:cxnLst/>
              <a:rect l="l" t="t" r="r" b="b"/>
              <a:pathLst>
                <a:path w="2107" h="2049" extrusionOk="0">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92"/>
            <p:cNvSpPr/>
            <p:nvPr/>
          </p:nvSpPr>
          <p:spPr>
            <a:xfrm>
              <a:off x="5349494" y="4566497"/>
              <a:ext cx="102309" cy="68118"/>
            </a:xfrm>
            <a:custGeom>
              <a:avLst/>
              <a:gdLst/>
              <a:ahLst/>
              <a:cxnLst/>
              <a:rect l="l" t="t" r="r" b="b"/>
              <a:pathLst>
                <a:path w="3896" h="2594" extrusionOk="0">
                  <a:moveTo>
                    <a:pt x="316" y="0"/>
                  </a:moveTo>
                  <a:cubicBezTo>
                    <a:pt x="48" y="10"/>
                    <a:pt x="10" y="144"/>
                    <a:pt x="0" y="201"/>
                  </a:cubicBezTo>
                  <a:lnTo>
                    <a:pt x="0" y="2594"/>
                  </a:lnTo>
                  <a:lnTo>
                    <a:pt x="3895" y="2594"/>
                  </a:lnTo>
                  <a:lnTo>
                    <a:pt x="389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92"/>
            <p:cNvSpPr/>
            <p:nvPr/>
          </p:nvSpPr>
          <p:spPr>
            <a:xfrm>
              <a:off x="5447996" y="4480784"/>
              <a:ext cx="102309" cy="153831"/>
            </a:xfrm>
            <a:custGeom>
              <a:avLst/>
              <a:gdLst/>
              <a:ahLst/>
              <a:cxnLst/>
              <a:rect l="l" t="t" r="r" b="b"/>
              <a:pathLst>
                <a:path w="3896" h="5858" extrusionOk="0">
                  <a:moveTo>
                    <a:pt x="297" y="1"/>
                  </a:moveTo>
                  <a:cubicBezTo>
                    <a:pt x="58" y="10"/>
                    <a:pt x="10" y="125"/>
                    <a:pt x="1" y="183"/>
                  </a:cubicBezTo>
                  <a:lnTo>
                    <a:pt x="1" y="5858"/>
                  </a:lnTo>
                  <a:lnTo>
                    <a:pt x="3896" y="5858"/>
                  </a:lnTo>
                  <a:lnTo>
                    <a:pt x="38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92"/>
            <p:cNvSpPr/>
            <p:nvPr/>
          </p:nvSpPr>
          <p:spPr>
            <a:xfrm>
              <a:off x="5546523" y="4388297"/>
              <a:ext cx="102309" cy="246319"/>
            </a:xfrm>
            <a:custGeom>
              <a:avLst/>
              <a:gdLst/>
              <a:ahLst/>
              <a:cxnLst/>
              <a:rect l="l" t="t" r="r" b="b"/>
              <a:pathLst>
                <a:path w="3896" h="9380" extrusionOk="0">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92"/>
            <p:cNvSpPr/>
            <p:nvPr/>
          </p:nvSpPr>
          <p:spPr>
            <a:xfrm>
              <a:off x="5349731" y="4566497"/>
              <a:ext cx="8587" cy="68118"/>
            </a:xfrm>
            <a:custGeom>
              <a:avLst/>
              <a:gdLst/>
              <a:ahLst/>
              <a:cxnLst/>
              <a:rect l="l" t="t" r="r" b="b"/>
              <a:pathLst>
                <a:path w="327" h="2594" extrusionOk="0">
                  <a:moveTo>
                    <a:pt x="307" y="0"/>
                  </a:moveTo>
                  <a:cubicBezTo>
                    <a:pt x="39" y="10"/>
                    <a:pt x="1" y="144"/>
                    <a:pt x="1" y="201"/>
                  </a:cubicBezTo>
                  <a:lnTo>
                    <a:pt x="1" y="2594"/>
                  </a:lnTo>
                  <a:lnTo>
                    <a:pt x="326" y="2594"/>
                  </a:lnTo>
                  <a:lnTo>
                    <a:pt x="3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92"/>
            <p:cNvSpPr/>
            <p:nvPr/>
          </p:nvSpPr>
          <p:spPr>
            <a:xfrm>
              <a:off x="5447996" y="4480784"/>
              <a:ext cx="8823" cy="153831"/>
            </a:xfrm>
            <a:custGeom>
              <a:avLst/>
              <a:gdLst/>
              <a:ahLst/>
              <a:cxnLst/>
              <a:rect l="l" t="t" r="r" b="b"/>
              <a:pathLst>
                <a:path w="336" h="5858" extrusionOk="0">
                  <a:moveTo>
                    <a:pt x="297" y="1"/>
                  </a:moveTo>
                  <a:cubicBezTo>
                    <a:pt x="58" y="20"/>
                    <a:pt x="10" y="135"/>
                    <a:pt x="1" y="183"/>
                  </a:cubicBezTo>
                  <a:lnTo>
                    <a:pt x="1" y="5858"/>
                  </a:lnTo>
                  <a:lnTo>
                    <a:pt x="336" y="5858"/>
                  </a:lnTo>
                  <a:lnTo>
                    <a:pt x="3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92"/>
            <p:cNvSpPr/>
            <p:nvPr/>
          </p:nvSpPr>
          <p:spPr>
            <a:xfrm>
              <a:off x="5546523" y="4388297"/>
              <a:ext cx="8823" cy="246319"/>
            </a:xfrm>
            <a:custGeom>
              <a:avLst/>
              <a:gdLst/>
              <a:ahLst/>
              <a:cxnLst/>
              <a:rect l="l" t="t" r="r" b="b"/>
              <a:pathLst>
                <a:path w="336" h="9380" extrusionOk="0">
                  <a:moveTo>
                    <a:pt x="335" y="1"/>
                  </a:moveTo>
                  <a:cubicBezTo>
                    <a:pt x="39" y="1"/>
                    <a:pt x="10" y="154"/>
                    <a:pt x="0" y="211"/>
                  </a:cubicBezTo>
                  <a:lnTo>
                    <a:pt x="0" y="9380"/>
                  </a:lnTo>
                  <a:lnTo>
                    <a:pt x="335" y="9380"/>
                  </a:lnTo>
                  <a:lnTo>
                    <a:pt x="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92"/>
            <p:cNvSpPr/>
            <p:nvPr/>
          </p:nvSpPr>
          <p:spPr>
            <a:xfrm>
              <a:off x="5365828" y="4585089"/>
              <a:ext cx="68381" cy="11082"/>
            </a:xfrm>
            <a:custGeom>
              <a:avLst/>
              <a:gdLst/>
              <a:ahLst/>
              <a:cxnLst/>
              <a:rect l="l" t="t" r="r" b="b"/>
              <a:pathLst>
                <a:path w="2604" h="422" extrusionOk="0">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92"/>
            <p:cNvSpPr/>
            <p:nvPr/>
          </p:nvSpPr>
          <p:spPr>
            <a:xfrm>
              <a:off x="5464592" y="4499376"/>
              <a:ext cx="68381" cy="11108"/>
            </a:xfrm>
            <a:custGeom>
              <a:avLst/>
              <a:gdLst/>
              <a:ahLst/>
              <a:cxnLst/>
              <a:rect l="l" t="t" r="r" b="b"/>
              <a:pathLst>
                <a:path w="2604" h="423" extrusionOk="0">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92"/>
            <p:cNvSpPr/>
            <p:nvPr/>
          </p:nvSpPr>
          <p:spPr>
            <a:xfrm>
              <a:off x="5562516" y="4406889"/>
              <a:ext cx="70324" cy="11108"/>
            </a:xfrm>
            <a:custGeom>
              <a:avLst/>
              <a:gdLst/>
              <a:ahLst/>
              <a:cxnLst/>
              <a:rect l="l" t="t" r="r" b="b"/>
              <a:pathLst>
                <a:path w="2678" h="423" extrusionOk="0">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6" name="Google Shape;12676;p92"/>
          <p:cNvGrpSpPr/>
          <p:nvPr/>
        </p:nvGrpSpPr>
        <p:grpSpPr>
          <a:xfrm>
            <a:off x="6279999" y="4264422"/>
            <a:ext cx="204093" cy="343743"/>
            <a:chOff x="6271562" y="4290872"/>
            <a:chExt cx="204093" cy="343743"/>
          </a:xfrm>
        </p:grpSpPr>
        <p:sp>
          <p:nvSpPr>
            <p:cNvPr id="12677" name="Google Shape;12677;p92"/>
            <p:cNvSpPr/>
            <p:nvPr/>
          </p:nvSpPr>
          <p:spPr>
            <a:xfrm>
              <a:off x="6298452" y="4602421"/>
              <a:ext cx="150312" cy="10845"/>
            </a:xfrm>
            <a:custGeom>
              <a:avLst/>
              <a:gdLst/>
              <a:ahLst/>
              <a:cxnLst/>
              <a:rect l="l" t="t" r="r" b="b"/>
              <a:pathLst>
                <a:path w="5724" h="413" extrusionOk="0">
                  <a:moveTo>
                    <a:pt x="1" y="1"/>
                  </a:moveTo>
                  <a:lnTo>
                    <a:pt x="1" y="412"/>
                  </a:lnTo>
                  <a:lnTo>
                    <a:pt x="5724" y="412"/>
                  </a:lnTo>
                  <a:lnTo>
                    <a:pt x="572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92"/>
            <p:cNvSpPr/>
            <p:nvPr/>
          </p:nvSpPr>
          <p:spPr>
            <a:xfrm>
              <a:off x="6368330" y="4290872"/>
              <a:ext cx="10583" cy="343743"/>
            </a:xfrm>
            <a:custGeom>
              <a:avLst/>
              <a:gdLst/>
              <a:ahLst/>
              <a:cxnLst/>
              <a:rect l="l" t="t" r="r" b="b"/>
              <a:pathLst>
                <a:path w="403" h="13090" extrusionOk="0">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92"/>
            <p:cNvSpPr/>
            <p:nvPr/>
          </p:nvSpPr>
          <p:spPr>
            <a:xfrm>
              <a:off x="6287160" y="4511351"/>
              <a:ext cx="33403" cy="123264"/>
            </a:xfrm>
            <a:custGeom>
              <a:avLst/>
              <a:gdLst/>
              <a:ahLst/>
              <a:cxnLst/>
              <a:rect l="l" t="t" r="r" b="b"/>
              <a:pathLst>
                <a:path w="1272" h="4694" extrusionOk="0">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92"/>
            <p:cNvSpPr/>
            <p:nvPr/>
          </p:nvSpPr>
          <p:spPr>
            <a:xfrm>
              <a:off x="6426522" y="4511088"/>
              <a:ext cx="33298" cy="123527"/>
            </a:xfrm>
            <a:custGeom>
              <a:avLst/>
              <a:gdLst/>
              <a:ahLst/>
              <a:cxnLst/>
              <a:rect l="l" t="t" r="r" b="b"/>
              <a:pathLst>
                <a:path w="1268" h="4704" extrusionOk="0">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92"/>
            <p:cNvSpPr/>
            <p:nvPr/>
          </p:nvSpPr>
          <p:spPr>
            <a:xfrm>
              <a:off x="6368330" y="4511193"/>
              <a:ext cx="10583" cy="21402"/>
            </a:xfrm>
            <a:custGeom>
              <a:avLst/>
              <a:gdLst/>
              <a:ahLst/>
              <a:cxnLst/>
              <a:rect l="l" t="t" r="r" b="b"/>
              <a:pathLst>
                <a:path w="403" h="815" extrusionOk="0">
                  <a:moveTo>
                    <a:pt x="0" y="1"/>
                  </a:moveTo>
                  <a:lnTo>
                    <a:pt x="0" y="814"/>
                  </a:lnTo>
                  <a:lnTo>
                    <a:pt x="402" y="814"/>
                  </a:lnTo>
                  <a:lnTo>
                    <a:pt x="40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92"/>
            <p:cNvSpPr/>
            <p:nvPr/>
          </p:nvSpPr>
          <p:spPr>
            <a:xfrm>
              <a:off x="6306251" y="4511115"/>
              <a:ext cx="14338" cy="21481"/>
            </a:xfrm>
            <a:custGeom>
              <a:avLst/>
              <a:gdLst/>
              <a:ahLst/>
              <a:cxnLst/>
              <a:rect l="l" t="t" r="r" b="b"/>
              <a:pathLst>
                <a:path w="546" h="818" extrusionOk="0">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92"/>
            <p:cNvSpPr/>
            <p:nvPr/>
          </p:nvSpPr>
          <p:spPr>
            <a:xfrm>
              <a:off x="6426653" y="4511088"/>
              <a:ext cx="14574" cy="21507"/>
            </a:xfrm>
            <a:custGeom>
              <a:avLst/>
              <a:gdLst/>
              <a:ahLst/>
              <a:cxnLst/>
              <a:rect l="l" t="t" r="r" b="b"/>
              <a:pathLst>
                <a:path w="555" h="819" extrusionOk="0">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92"/>
            <p:cNvSpPr/>
            <p:nvPr/>
          </p:nvSpPr>
          <p:spPr>
            <a:xfrm>
              <a:off x="6282118" y="4328502"/>
              <a:ext cx="182743" cy="193536"/>
            </a:xfrm>
            <a:custGeom>
              <a:avLst/>
              <a:gdLst/>
              <a:ahLst/>
              <a:cxnLst/>
              <a:rect l="l" t="t" r="r" b="b"/>
              <a:pathLst>
                <a:path w="6959" h="7370" extrusionOk="0">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92"/>
            <p:cNvSpPr/>
            <p:nvPr/>
          </p:nvSpPr>
          <p:spPr>
            <a:xfrm>
              <a:off x="6282381" y="4328503"/>
              <a:ext cx="182481" cy="16097"/>
            </a:xfrm>
            <a:custGeom>
              <a:avLst/>
              <a:gdLst/>
              <a:ahLst/>
              <a:cxnLst/>
              <a:rect l="l" t="t" r="r" b="b"/>
              <a:pathLst>
                <a:path w="6949" h="613" extrusionOk="0">
                  <a:moveTo>
                    <a:pt x="0" y="0"/>
                  </a:moveTo>
                  <a:lnTo>
                    <a:pt x="0" y="613"/>
                  </a:lnTo>
                  <a:lnTo>
                    <a:pt x="6948" y="613"/>
                  </a:lnTo>
                  <a:lnTo>
                    <a:pt x="6948"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92"/>
            <p:cNvSpPr/>
            <p:nvPr/>
          </p:nvSpPr>
          <p:spPr>
            <a:xfrm>
              <a:off x="6271562" y="4312405"/>
              <a:ext cx="204093" cy="21638"/>
            </a:xfrm>
            <a:custGeom>
              <a:avLst/>
              <a:gdLst/>
              <a:ahLst/>
              <a:cxnLst/>
              <a:rect l="l" t="t" r="r" b="b"/>
              <a:pathLst>
                <a:path w="7772" h="824" extrusionOk="0">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92"/>
            <p:cNvSpPr/>
            <p:nvPr/>
          </p:nvSpPr>
          <p:spPr>
            <a:xfrm>
              <a:off x="6299713" y="4375482"/>
              <a:ext cx="145034" cy="104620"/>
            </a:xfrm>
            <a:custGeom>
              <a:avLst/>
              <a:gdLst/>
              <a:ahLst/>
              <a:cxnLst/>
              <a:rect l="l" t="t" r="r" b="b"/>
              <a:pathLst>
                <a:path w="5523" h="3984" extrusionOk="0">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92"/>
            <p:cNvSpPr/>
            <p:nvPr/>
          </p:nvSpPr>
          <p:spPr>
            <a:xfrm>
              <a:off x="6271562" y="4323224"/>
              <a:ext cx="204093" cy="10819"/>
            </a:xfrm>
            <a:custGeom>
              <a:avLst/>
              <a:gdLst/>
              <a:ahLst/>
              <a:cxnLst/>
              <a:rect l="l" t="t" r="r" b="b"/>
              <a:pathLst>
                <a:path w="7772" h="412" extrusionOk="0">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9" name="Google Shape;12689;p92"/>
          <p:cNvGrpSpPr/>
          <p:nvPr/>
        </p:nvGrpSpPr>
        <p:grpSpPr>
          <a:xfrm>
            <a:off x="6639491" y="4329238"/>
            <a:ext cx="344085" cy="267195"/>
            <a:chOff x="6639491" y="4329238"/>
            <a:chExt cx="344085" cy="267195"/>
          </a:xfrm>
        </p:grpSpPr>
        <p:sp>
          <p:nvSpPr>
            <p:cNvPr id="12690" name="Google Shape;12690;p92"/>
            <p:cNvSpPr/>
            <p:nvPr/>
          </p:nvSpPr>
          <p:spPr>
            <a:xfrm>
              <a:off x="6697788" y="4352609"/>
              <a:ext cx="275467" cy="177465"/>
            </a:xfrm>
            <a:custGeom>
              <a:avLst/>
              <a:gdLst/>
              <a:ahLst/>
              <a:cxnLst/>
              <a:rect l="l" t="t" r="r" b="b"/>
              <a:pathLst>
                <a:path w="10490" h="6758" extrusionOk="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92"/>
            <p:cNvSpPr/>
            <p:nvPr/>
          </p:nvSpPr>
          <p:spPr>
            <a:xfrm>
              <a:off x="6735734" y="4530311"/>
              <a:ext cx="46533" cy="22137"/>
            </a:xfrm>
            <a:custGeom>
              <a:avLst/>
              <a:gdLst/>
              <a:ahLst/>
              <a:cxnLst/>
              <a:rect l="l" t="t" r="r" b="b"/>
              <a:pathLst>
                <a:path w="1772" h="843" extrusionOk="0">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92"/>
            <p:cNvSpPr/>
            <p:nvPr/>
          </p:nvSpPr>
          <p:spPr>
            <a:xfrm>
              <a:off x="6746290" y="4472250"/>
              <a:ext cx="35976" cy="58087"/>
            </a:xfrm>
            <a:custGeom>
              <a:avLst/>
              <a:gdLst/>
              <a:ahLst/>
              <a:cxnLst/>
              <a:rect l="l" t="t" r="r" b="b"/>
              <a:pathLst>
                <a:path w="1370" h="2212" extrusionOk="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92"/>
            <p:cNvSpPr/>
            <p:nvPr/>
          </p:nvSpPr>
          <p:spPr>
            <a:xfrm>
              <a:off x="6701307" y="4462455"/>
              <a:ext cx="39994" cy="23897"/>
            </a:xfrm>
            <a:custGeom>
              <a:avLst/>
              <a:gdLst/>
              <a:ahLst/>
              <a:cxnLst/>
              <a:rect l="l" t="t" r="r" b="b"/>
              <a:pathLst>
                <a:path w="1523" h="910" extrusionOk="0">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92"/>
            <p:cNvSpPr/>
            <p:nvPr/>
          </p:nvSpPr>
          <p:spPr>
            <a:xfrm>
              <a:off x="6697788" y="4352609"/>
              <a:ext cx="9086" cy="109609"/>
            </a:xfrm>
            <a:custGeom>
              <a:avLst/>
              <a:gdLst/>
              <a:ahLst/>
              <a:cxnLst/>
              <a:rect l="l" t="t" r="r" b="b"/>
              <a:pathLst>
                <a:path w="346" h="4174" extrusionOk="0">
                  <a:moveTo>
                    <a:pt x="1" y="1"/>
                  </a:moveTo>
                  <a:lnTo>
                    <a:pt x="1" y="4174"/>
                  </a:lnTo>
                  <a:lnTo>
                    <a:pt x="345" y="4174"/>
                  </a:lnTo>
                  <a:lnTo>
                    <a:pt x="34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92"/>
            <p:cNvSpPr/>
            <p:nvPr/>
          </p:nvSpPr>
          <p:spPr>
            <a:xfrm>
              <a:off x="6697788" y="4351874"/>
              <a:ext cx="275467" cy="9060"/>
            </a:xfrm>
            <a:custGeom>
              <a:avLst/>
              <a:gdLst/>
              <a:ahLst/>
              <a:cxnLst/>
              <a:rect l="l" t="t" r="r" b="b"/>
              <a:pathLst>
                <a:path w="10490" h="345" extrusionOk="0">
                  <a:moveTo>
                    <a:pt x="1" y="0"/>
                  </a:moveTo>
                  <a:lnTo>
                    <a:pt x="1" y="345"/>
                  </a:lnTo>
                  <a:lnTo>
                    <a:pt x="10490" y="345"/>
                  </a:lnTo>
                  <a:lnTo>
                    <a:pt x="1049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92"/>
            <p:cNvSpPr/>
            <p:nvPr/>
          </p:nvSpPr>
          <p:spPr>
            <a:xfrm>
              <a:off x="6726201" y="4529050"/>
              <a:ext cx="257374" cy="24658"/>
            </a:xfrm>
            <a:custGeom>
              <a:avLst/>
              <a:gdLst/>
              <a:ahLst/>
              <a:cxnLst/>
              <a:rect l="l" t="t" r="r" b="b"/>
              <a:pathLst>
                <a:path w="9801" h="939" extrusionOk="0">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92"/>
            <p:cNvSpPr/>
            <p:nvPr/>
          </p:nvSpPr>
          <p:spPr>
            <a:xfrm>
              <a:off x="6687757" y="4329238"/>
              <a:ext cx="295819" cy="24422"/>
            </a:xfrm>
            <a:custGeom>
              <a:avLst/>
              <a:gdLst/>
              <a:ahLst/>
              <a:cxnLst/>
              <a:rect l="l" t="t" r="r" b="b"/>
              <a:pathLst>
                <a:path w="11265" h="930" extrusionOk="0">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92"/>
            <p:cNvSpPr/>
            <p:nvPr/>
          </p:nvSpPr>
          <p:spPr>
            <a:xfrm>
              <a:off x="6799073" y="4445097"/>
              <a:ext cx="23398" cy="54306"/>
            </a:xfrm>
            <a:custGeom>
              <a:avLst/>
              <a:gdLst/>
              <a:ahLst/>
              <a:cxnLst/>
              <a:rect l="l" t="t" r="r" b="b"/>
              <a:pathLst>
                <a:path w="891" h="2068" extrusionOk="0">
                  <a:moveTo>
                    <a:pt x="1" y="1"/>
                  </a:moveTo>
                  <a:lnTo>
                    <a:pt x="1" y="2068"/>
                  </a:lnTo>
                  <a:lnTo>
                    <a:pt x="891" y="2068"/>
                  </a:lnTo>
                  <a:lnTo>
                    <a:pt x="89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92"/>
            <p:cNvSpPr/>
            <p:nvPr/>
          </p:nvSpPr>
          <p:spPr>
            <a:xfrm>
              <a:off x="6838778" y="4421988"/>
              <a:ext cx="23398" cy="77414"/>
            </a:xfrm>
            <a:custGeom>
              <a:avLst/>
              <a:gdLst/>
              <a:ahLst/>
              <a:cxnLst/>
              <a:rect l="l" t="t" r="r" b="b"/>
              <a:pathLst>
                <a:path w="891" h="2948" extrusionOk="0">
                  <a:moveTo>
                    <a:pt x="1" y="0"/>
                  </a:moveTo>
                  <a:lnTo>
                    <a:pt x="1" y="2948"/>
                  </a:lnTo>
                  <a:lnTo>
                    <a:pt x="891" y="2948"/>
                  </a:lnTo>
                  <a:lnTo>
                    <a:pt x="8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92"/>
            <p:cNvSpPr/>
            <p:nvPr/>
          </p:nvSpPr>
          <p:spPr>
            <a:xfrm>
              <a:off x="6877485" y="4435801"/>
              <a:ext cx="23161" cy="63365"/>
            </a:xfrm>
            <a:custGeom>
              <a:avLst/>
              <a:gdLst/>
              <a:ahLst/>
              <a:cxnLst/>
              <a:rect l="l" t="t" r="r" b="b"/>
              <a:pathLst>
                <a:path w="882" h="2413" extrusionOk="0">
                  <a:moveTo>
                    <a:pt x="1" y="1"/>
                  </a:moveTo>
                  <a:lnTo>
                    <a:pt x="1" y="2412"/>
                  </a:lnTo>
                  <a:lnTo>
                    <a:pt x="881" y="2412"/>
                  </a:lnTo>
                  <a:lnTo>
                    <a:pt x="88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92"/>
            <p:cNvSpPr/>
            <p:nvPr/>
          </p:nvSpPr>
          <p:spPr>
            <a:xfrm>
              <a:off x="6918214" y="4390319"/>
              <a:ext cx="23398" cy="108848"/>
            </a:xfrm>
            <a:custGeom>
              <a:avLst/>
              <a:gdLst/>
              <a:ahLst/>
              <a:cxnLst/>
              <a:rect l="l" t="t" r="r" b="b"/>
              <a:pathLst>
                <a:path w="891" h="4145" extrusionOk="0">
                  <a:moveTo>
                    <a:pt x="0" y="0"/>
                  </a:moveTo>
                  <a:lnTo>
                    <a:pt x="0" y="4144"/>
                  </a:lnTo>
                  <a:lnTo>
                    <a:pt x="890" y="4144"/>
                  </a:lnTo>
                  <a:lnTo>
                    <a:pt x="890" y="0"/>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92"/>
            <p:cNvSpPr/>
            <p:nvPr/>
          </p:nvSpPr>
          <p:spPr>
            <a:xfrm>
              <a:off x="6720923" y="4382283"/>
              <a:ext cx="44248" cy="11082"/>
            </a:xfrm>
            <a:custGeom>
              <a:avLst/>
              <a:gdLst/>
              <a:ahLst/>
              <a:cxnLst/>
              <a:rect l="l" t="t" r="r" b="b"/>
              <a:pathLst>
                <a:path w="1685" h="422" extrusionOk="0">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92"/>
            <p:cNvSpPr/>
            <p:nvPr/>
          </p:nvSpPr>
          <p:spPr>
            <a:xfrm>
              <a:off x="6720923" y="4400875"/>
              <a:ext cx="60345" cy="11082"/>
            </a:xfrm>
            <a:custGeom>
              <a:avLst/>
              <a:gdLst/>
              <a:ahLst/>
              <a:cxnLst/>
              <a:rect l="l" t="t" r="r" b="b"/>
              <a:pathLst>
                <a:path w="2298" h="422" extrusionOk="0">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92"/>
            <p:cNvSpPr/>
            <p:nvPr/>
          </p:nvSpPr>
          <p:spPr>
            <a:xfrm>
              <a:off x="6720923" y="4419231"/>
              <a:ext cx="60345" cy="11082"/>
            </a:xfrm>
            <a:custGeom>
              <a:avLst/>
              <a:gdLst/>
              <a:ahLst/>
              <a:cxnLst/>
              <a:rect l="l" t="t" r="r" b="b"/>
              <a:pathLst>
                <a:path w="2298" h="422" extrusionOk="0">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92"/>
            <p:cNvSpPr/>
            <p:nvPr/>
          </p:nvSpPr>
          <p:spPr>
            <a:xfrm>
              <a:off x="6720923" y="4437560"/>
              <a:ext cx="60345" cy="11082"/>
            </a:xfrm>
            <a:custGeom>
              <a:avLst/>
              <a:gdLst/>
              <a:ahLst/>
              <a:cxnLst/>
              <a:rect l="l" t="t" r="r" b="b"/>
              <a:pathLst>
                <a:path w="2298" h="422" extrusionOk="0">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92"/>
            <p:cNvSpPr/>
            <p:nvPr/>
          </p:nvSpPr>
          <p:spPr>
            <a:xfrm>
              <a:off x="6639491" y="4461956"/>
              <a:ext cx="134740" cy="134477"/>
            </a:xfrm>
            <a:custGeom>
              <a:avLst/>
              <a:gdLst/>
              <a:ahLst/>
              <a:cxnLst/>
              <a:rect l="l" t="t" r="r" b="b"/>
              <a:pathLst>
                <a:path w="5131" h="5121" extrusionOk="0">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92"/>
            <p:cNvSpPr/>
            <p:nvPr/>
          </p:nvSpPr>
          <p:spPr>
            <a:xfrm>
              <a:off x="6673918" y="4502396"/>
              <a:ext cx="29936" cy="53807"/>
            </a:xfrm>
            <a:custGeom>
              <a:avLst/>
              <a:gdLst/>
              <a:ahLst/>
              <a:cxnLst/>
              <a:rect l="l" t="t" r="r" b="b"/>
              <a:pathLst>
                <a:path w="1140" h="2049" extrusionOk="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8" name="Google Shape;12708;p92"/>
          <p:cNvGrpSpPr/>
          <p:nvPr/>
        </p:nvGrpSpPr>
        <p:grpSpPr>
          <a:xfrm>
            <a:off x="7133336" y="4291056"/>
            <a:ext cx="232979" cy="343560"/>
            <a:chOff x="7133336" y="4291056"/>
            <a:chExt cx="232979" cy="343560"/>
          </a:xfrm>
        </p:grpSpPr>
        <p:sp>
          <p:nvSpPr>
            <p:cNvPr id="12709" name="Google Shape;12709;p92"/>
            <p:cNvSpPr/>
            <p:nvPr/>
          </p:nvSpPr>
          <p:spPr>
            <a:xfrm>
              <a:off x="7224800" y="4396358"/>
              <a:ext cx="49789" cy="50025"/>
            </a:xfrm>
            <a:custGeom>
              <a:avLst/>
              <a:gdLst/>
              <a:ahLst/>
              <a:cxnLst/>
              <a:rect l="l" t="t" r="r" b="b"/>
              <a:pathLst>
                <a:path w="1896" h="1905" extrusionOk="0">
                  <a:moveTo>
                    <a:pt x="1" y="0"/>
                  </a:moveTo>
                  <a:lnTo>
                    <a:pt x="1" y="1905"/>
                  </a:lnTo>
                  <a:lnTo>
                    <a:pt x="1896" y="1905"/>
                  </a:lnTo>
                  <a:lnTo>
                    <a:pt x="18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92"/>
            <p:cNvSpPr/>
            <p:nvPr/>
          </p:nvSpPr>
          <p:spPr>
            <a:xfrm>
              <a:off x="7224800" y="4396358"/>
              <a:ext cx="50052" cy="27652"/>
            </a:xfrm>
            <a:custGeom>
              <a:avLst/>
              <a:gdLst/>
              <a:ahLst/>
              <a:cxnLst/>
              <a:rect l="l" t="t" r="r" b="b"/>
              <a:pathLst>
                <a:path w="1906" h="1053" extrusionOk="0">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92"/>
            <p:cNvSpPr/>
            <p:nvPr/>
          </p:nvSpPr>
          <p:spPr>
            <a:xfrm>
              <a:off x="7199932" y="4291056"/>
              <a:ext cx="99788" cy="77414"/>
            </a:xfrm>
            <a:custGeom>
              <a:avLst/>
              <a:gdLst/>
              <a:ahLst/>
              <a:cxnLst/>
              <a:rect l="l" t="t" r="r" b="b"/>
              <a:pathLst>
                <a:path w="3800"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92"/>
            <p:cNvSpPr/>
            <p:nvPr/>
          </p:nvSpPr>
          <p:spPr>
            <a:xfrm>
              <a:off x="7199932" y="4291056"/>
              <a:ext cx="41990" cy="77414"/>
            </a:xfrm>
            <a:custGeom>
              <a:avLst/>
              <a:gdLst/>
              <a:ahLst/>
              <a:cxnLst/>
              <a:rect l="l" t="t" r="r" b="b"/>
              <a:pathLst>
                <a:path w="1599"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92"/>
            <p:cNvSpPr/>
            <p:nvPr/>
          </p:nvSpPr>
          <p:spPr>
            <a:xfrm>
              <a:off x="7172043" y="4429525"/>
              <a:ext cx="155065" cy="72162"/>
            </a:xfrm>
            <a:custGeom>
              <a:avLst/>
              <a:gdLst/>
              <a:ahLst/>
              <a:cxnLst/>
              <a:rect l="l" t="t" r="r" b="b"/>
              <a:pathLst>
                <a:path w="5905" h="2748" extrusionOk="0">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92"/>
            <p:cNvSpPr/>
            <p:nvPr/>
          </p:nvSpPr>
          <p:spPr>
            <a:xfrm>
              <a:off x="7241396" y="4451636"/>
              <a:ext cx="16623" cy="50052"/>
            </a:xfrm>
            <a:custGeom>
              <a:avLst/>
              <a:gdLst/>
              <a:ahLst/>
              <a:cxnLst/>
              <a:rect l="l" t="t" r="r" b="b"/>
              <a:pathLst>
                <a:path w="633" h="1906" extrusionOk="0">
                  <a:moveTo>
                    <a:pt x="163" y="1"/>
                  </a:moveTo>
                  <a:lnTo>
                    <a:pt x="0" y="1905"/>
                  </a:lnTo>
                  <a:lnTo>
                    <a:pt x="632" y="1905"/>
                  </a:lnTo>
                  <a:lnTo>
                    <a:pt x="47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92"/>
            <p:cNvSpPr/>
            <p:nvPr/>
          </p:nvSpPr>
          <p:spPr>
            <a:xfrm>
              <a:off x="7172043" y="4450139"/>
              <a:ext cx="27914" cy="51548"/>
            </a:xfrm>
            <a:custGeom>
              <a:avLst/>
              <a:gdLst/>
              <a:ahLst/>
              <a:cxnLst/>
              <a:rect l="l" t="t" r="r" b="b"/>
              <a:pathLst>
                <a:path w="1063" h="1963" extrusionOk="0">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92"/>
            <p:cNvSpPr/>
            <p:nvPr/>
          </p:nvSpPr>
          <p:spPr>
            <a:xfrm>
              <a:off x="7299693" y="4450139"/>
              <a:ext cx="27678" cy="51548"/>
            </a:xfrm>
            <a:custGeom>
              <a:avLst/>
              <a:gdLst/>
              <a:ahLst/>
              <a:cxnLst/>
              <a:rect l="l" t="t" r="r" b="b"/>
              <a:pathLst>
                <a:path w="1054" h="1963" extrusionOk="0">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92"/>
            <p:cNvSpPr/>
            <p:nvPr/>
          </p:nvSpPr>
          <p:spPr>
            <a:xfrm>
              <a:off x="7241396" y="4446620"/>
              <a:ext cx="16623" cy="13340"/>
            </a:xfrm>
            <a:custGeom>
              <a:avLst/>
              <a:gdLst/>
              <a:ahLst/>
              <a:cxnLst/>
              <a:rect l="l" t="t" r="r" b="b"/>
              <a:pathLst>
                <a:path w="633" h="508" extrusionOk="0">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92"/>
            <p:cNvSpPr/>
            <p:nvPr/>
          </p:nvSpPr>
          <p:spPr>
            <a:xfrm>
              <a:off x="7215267" y="4424115"/>
              <a:ext cx="34453" cy="31013"/>
            </a:xfrm>
            <a:custGeom>
              <a:avLst/>
              <a:gdLst/>
              <a:ahLst/>
              <a:cxnLst/>
              <a:rect l="l" t="t" r="r" b="b"/>
              <a:pathLst>
                <a:path w="1312" h="1181" extrusionOk="0">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92"/>
            <p:cNvSpPr/>
            <p:nvPr/>
          </p:nvSpPr>
          <p:spPr>
            <a:xfrm>
              <a:off x="7249694" y="4424246"/>
              <a:ext cx="34453" cy="30882"/>
            </a:xfrm>
            <a:custGeom>
              <a:avLst/>
              <a:gdLst/>
              <a:ahLst/>
              <a:cxnLst/>
              <a:rect l="l" t="t" r="r" b="b"/>
              <a:pathLst>
                <a:path w="1312" h="1176" extrusionOk="0">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92"/>
            <p:cNvSpPr/>
            <p:nvPr/>
          </p:nvSpPr>
          <p:spPr>
            <a:xfrm>
              <a:off x="7205210" y="4329658"/>
              <a:ext cx="88733" cy="83349"/>
            </a:xfrm>
            <a:custGeom>
              <a:avLst/>
              <a:gdLst/>
              <a:ahLst/>
              <a:cxnLst/>
              <a:rect l="l" t="t" r="r" b="b"/>
              <a:pathLst>
                <a:path w="3379" h="3174" extrusionOk="0">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92"/>
            <p:cNvSpPr/>
            <p:nvPr/>
          </p:nvSpPr>
          <p:spPr>
            <a:xfrm>
              <a:off x="7205210" y="4329789"/>
              <a:ext cx="77940" cy="82430"/>
            </a:xfrm>
            <a:custGeom>
              <a:avLst/>
              <a:gdLst/>
              <a:ahLst/>
              <a:cxnLst/>
              <a:rect l="l" t="t" r="r" b="b"/>
              <a:pathLst>
                <a:path w="2968" h="3139" extrusionOk="0">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92"/>
            <p:cNvSpPr/>
            <p:nvPr/>
          </p:nvSpPr>
          <p:spPr>
            <a:xfrm>
              <a:off x="723863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92"/>
            <p:cNvSpPr/>
            <p:nvPr/>
          </p:nvSpPr>
          <p:spPr>
            <a:xfrm>
              <a:off x="7133336"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92"/>
            <p:cNvSpPr/>
            <p:nvPr/>
          </p:nvSpPr>
          <p:spPr>
            <a:xfrm>
              <a:off x="7343941" y="4612478"/>
              <a:ext cx="22374" cy="22137"/>
            </a:xfrm>
            <a:custGeom>
              <a:avLst/>
              <a:gdLst/>
              <a:ahLst/>
              <a:cxnLst/>
              <a:rect l="l" t="t" r="r" b="b"/>
              <a:pathLst>
                <a:path w="852" h="843" extrusionOk="0">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92"/>
            <p:cNvSpPr/>
            <p:nvPr/>
          </p:nvSpPr>
          <p:spPr>
            <a:xfrm>
              <a:off x="7156891" y="4529181"/>
              <a:ext cx="186105" cy="72399"/>
            </a:xfrm>
            <a:custGeom>
              <a:avLst/>
              <a:gdLst/>
              <a:ahLst/>
              <a:cxnLst/>
              <a:rect l="l" t="t" r="r" b="b"/>
              <a:pathLst>
                <a:path w="7087" h="2757" extrusionOk="0">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6" name="Google Shape;12726;p92"/>
          <p:cNvGrpSpPr/>
          <p:nvPr/>
        </p:nvGrpSpPr>
        <p:grpSpPr>
          <a:xfrm>
            <a:off x="7571379" y="4291056"/>
            <a:ext cx="232979" cy="343560"/>
            <a:chOff x="7571379" y="4291056"/>
            <a:chExt cx="232979" cy="343560"/>
          </a:xfrm>
        </p:grpSpPr>
        <p:sp>
          <p:nvSpPr>
            <p:cNvPr id="12727" name="Google Shape;12727;p92"/>
            <p:cNvSpPr/>
            <p:nvPr/>
          </p:nvSpPr>
          <p:spPr>
            <a:xfrm>
              <a:off x="7676682"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92"/>
            <p:cNvSpPr/>
            <p:nvPr/>
          </p:nvSpPr>
          <p:spPr>
            <a:xfrm>
              <a:off x="757137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92"/>
            <p:cNvSpPr/>
            <p:nvPr/>
          </p:nvSpPr>
          <p:spPr>
            <a:xfrm>
              <a:off x="7781985" y="4612478"/>
              <a:ext cx="22374" cy="22137"/>
            </a:xfrm>
            <a:custGeom>
              <a:avLst/>
              <a:gdLst/>
              <a:ahLst/>
              <a:cxnLst/>
              <a:rect l="l" t="t" r="r" b="b"/>
              <a:pathLst>
                <a:path w="852" h="843" extrusionOk="0">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92"/>
            <p:cNvSpPr/>
            <p:nvPr/>
          </p:nvSpPr>
          <p:spPr>
            <a:xfrm>
              <a:off x="7594698" y="4529181"/>
              <a:ext cx="186341" cy="72399"/>
            </a:xfrm>
            <a:custGeom>
              <a:avLst/>
              <a:gdLst/>
              <a:ahLst/>
              <a:cxnLst/>
              <a:rect l="l" t="t" r="r" b="b"/>
              <a:pathLst>
                <a:path w="7096" h="2757" extrusionOk="0">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92"/>
            <p:cNvSpPr/>
            <p:nvPr/>
          </p:nvSpPr>
          <p:spPr>
            <a:xfrm>
              <a:off x="7665626" y="4423984"/>
              <a:ext cx="44511" cy="44274"/>
            </a:xfrm>
            <a:custGeom>
              <a:avLst/>
              <a:gdLst/>
              <a:ahLst/>
              <a:cxnLst/>
              <a:rect l="l" t="t" r="r" b="b"/>
              <a:pathLst>
                <a:path w="1695" h="1686" extrusionOk="0">
                  <a:moveTo>
                    <a:pt x="0" y="1"/>
                  </a:moveTo>
                  <a:lnTo>
                    <a:pt x="0" y="1685"/>
                  </a:lnTo>
                  <a:lnTo>
                    <a:pt x="1694" y="1685"/>
                  </a:lnTo>
                  <a:lnTo>
                    <a:pt x="169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92"/>
            <p:cNvSpPr/>
            <p:nvPr/>
          </p:nvSpPr>
          <p:spPr>
            <a:xfrm>
              <a:off x="7665626" y="4423984"/>
              <a:ext cx="44511" cy="22163"/>
            </a:xfrm>
            <a:custGeom>
              <a:avLst/>
              <a:gdLst/>
              <a:ahLst/>
              <a:cxnLst/>
              <a:rect l="l" t="t" r="r" b="b"/>
              <a:pathLst>
                <a:path w="1695" h="844" extrusionOk="0">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92"/>
            <p:cNvSpPr/>
            <p:nvPr/>
          </p:nvSpPr>
          <p:spPr>
            <a:xfrm>
              <a:off x="7660086" y="4291056"/>
              <a:ext cx="55566" cy="44248"/>
            </a:xfrm>
            <a:custGeom>
              <a:avLst/>
              <a:gdLst/>
              <a:ahLst/>
              <a:cxnLst/>
              <a:rect l="l" t="t" r="r" b="b"/>
              <a:pathLst>
                <a:path w="2116" h="1685" extrusionOk="0">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92"/>
            <p:cNvSpPr/>
            <p:nvPr/>
          </p:nvSpPr>
          <p:spPr>
            <a:xfrm>
              <a:off x="7660086" y="4291056"/>
              <a:ext cx="37473" cy="44248"/>
            </a:xfrm>
            <a:custGeom>
              <a:avLst/>
              <a:gdLst/>
              <a:ahLst/>
              <a:cxnLst/>
              <a:rect l="l" t="t" r="r" b="b"/>
              <a:pathLst>
                <a:path w="1427" h="1685" extrusionOk="0">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92"/>
            <p:cNvSpPr/>
            <p:nvPr/>
          </p:nvSpPr>
          <p:spPr>
            <a:xfrm>
              <a:off x="7632434" y="4313167"/>
              <a:ext cx="110870" cy="110843"/>
            </a:xfrm>
            <a:custGeom>
              <a:avLst/>
              <a:gdLst/>
              <a:ahLst/>
              <a:cxnLst/>
              <a:rect l="l" t="t" r="r" b="b"/>
              <a:pathLst>
                <a:path w="4222" h="4221" extrusionOk="0">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92"/>
            <p:cNvSpPr/>
            <p:nvPr/>
          </p:nvSpPr>
          <p:spPr>
            <a:xfrm>
              <a:off x="7658641" y="4313140"/>
              <a:ext cx="88181" cy="109636"/>
            </a:xfrm>
            <a:custGeom>
              <a:avLst/>
              <a:gdLst/>
              <a:ahLst/>
              <a:cxnLst/>
              <a:rect l="l" t="t" r="r" b="b"/>
              <a:pathLst>
                <a:path w="3358" h="4175" extrusionOk="0">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92"/>
            <p:cNvSpPr/>
            <p:nvPr/>
          </p:nvSpPr>
          <p:spPr>
            <a:xfrm>
              <a:off x="7643489" y="4352504"/>
              <a:ext cx="88759" cy="82561"/>
            </a:xfrm>
            <a:custGeom>
              <a:avLst/>
              <a:gdLst/>
              <a:ahLst/>
              <a:cxnLst/>
              <a:rect l="l" t="t" r="r" b="b"/>
              <a:pathLst>
                <a:path w="3380" h="3144"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92"/>
            <p:cNvSpPr/>
            <p:nvPr/>
          </p:nvSpPr>
          <p:spPr>
            <a:xfrm>
              <a:off x="7615601" y="4454157"/>
              <a:ext cx="144272" cy="58586"/>
            </a:xfrm>
            <a:custGeom>
              <a:avLst/>
              <a:gdLst/>
              <a:ahLst/>
              <a:cxnLst/>
              <a:rect l="l" t="t" r="r" b="b"/>
              <a:pathLst>
                <a:path w="5494" h="2231" extrusionOk="0">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92"/>
            <p:cNvSpPr/>
            <p:nvPr/>
          </p:nvSpPr>
          <p:spPr>
            <a:xfrm>
              <a:off x="7615864" y="4473011"/>
              <a:ext cx="27652" cy="39731"/>
            </a:xfrm>
            <a:custGeom>
              <a:avLst/>
              <a:gdLst/>
              <a:ahLst/>
              <a:cxnLst/>
              <a:rect l="l" t="t" r="r" b="b"/>
              <a:pathLst>
                <a:path w="1053" h="1513" extrusionOk="0">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92"/>
            <p:cNvSpPr/>
            <p:nvPr/>
          </p:nvSpPr>
          <p:spPr>
            <a:xfrm>
              <a:off x="7732222" y="4473011"/>
              <a:ext cx="27652" cy="39731"/>
            </a:xfrm>
            <a:custGeom>
              <a:avLst/>
              <a:gdLst/>
              <a:ahLst/>
              <a:cxnLst/>
              <a:rect l="l" t="t" r="r" b="b"/>
              <a:pathLst>
                <a:path w="1053" h="1513" extrusionOk="0">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92"/>
            <p:cNvSpPr/>
            <p:nvPr/>
          </p:nvSpPr>
          <p:spPr>
            <a:xfrm>
              <a:off x="7656068" y="4447592"/>
              <a:ext cx="63602" cy="65151"/>
            </a:xfrm>
            <a:custGeom>
              <a:avLst/>
              <a:gdLst/>
              <a:ahLst/>
              <a:cxnLst/>
              <a:rect l="l" t="t" r="r" b="b"/>
              <a:pathLst>
                <a:path w="2422" h="2481" extrusionOk="0">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92"/>
            <p:cNvSpPr/>
            <p:nvPr/>
          </p:nvSpPr>
          <p:spPr>
            <a:xfrm>
              <a:off x="7643489" y="4352504"/>
              <a:ext cx="88759" cy="81826"/>
            </a:xfrm>
            <a:custGeom>
              <a:avLst/>
              <a:gdLst/>
              <a:ahLst/>
              <a:cxnLst/>
              <a:rect l="l" t="t" r="r" b="b"/>
              <a:pathLst>
                <a:path w="3380" h="3116"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3" name="Google Shape;12743;p92"/>
          <p:cNvGrpSpPr/>
          <p:nvPr/>
        </p:nvGrpSpPr>
        <p:grpSpPr>
          <a:xfrm>
            <a:off x="6666381" y="3347875"/>
            <a:ext cx="295819" cy="370712"/>
            <a:chOff x="6666381" y="3347875"/>
            <a:chExt cx="295819" cy="370712"/>
          </a:xfrm>
        </p:grpSpPr>
        <p:sp>
          <p:nvSpPr>
            <p:cNvPr id="12744" name="Google Shape;12744;p92"/>
            <p:cNvSpPr/>
            <p:nvPr/>
          </p:nvSpPr>
          <p:spPr>
            <a:xfrm>
              <a:off x="6666381" y="3347875"/>
              <a:ext cx="295819" cy="310892"/>
            </a:xfrm>
            <a:custGeom>
              <a:avLst/>
              <a:gdLst/>
              <a:ahLst/>
              <a:cxnLst/>
              <a:rect l="l" t="t" r="r" b="b"/>
              <a:pathLst>
                <a:path w="11265" h="11839" extrusionOk="0">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92"/>
            <p:cNvSpPr/>
            <p:nvPr/>
          </p:nvSpPr>
          <p:spPr>
            <a:xfrm>
              <a:off x="6666381" y="3351132"/>
              <a:ext cx="252096" cy="307636"/>
            </a:xfrm>
            <a:custGeom>
              <a:avLst/>
              <a:gdLst/>
              <a:ahLst/>
              <a:cxnLst/>
              <a:rect l="l" t="t" r="r" b="b"/>
              <a:pathLst>
                <a:path w="9600" h="11715" extrusionOk="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92"/>
            <p:cNvSpPr/>
            <p:nvPr/>
          </p:nvSpPr>
          <p:spPr>
            <a:xfrm>
              <a:off x="6666644" y="3348112"/>
              <a:ext cx="295320" cy="310393"/>
            </a:xfrm>
            <a:custGeom>
              <a:avLst/>
              <a:gdLst/>
              <a:ahLst/>
              <a:cxnLst/>
              <a:rect l="l" t="t" r="r" b="b"/>
              <a:pathLst>
                <a:path w="11246" h="11820" extrusionOk="0">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92"/>
            <p:cNvSpPr/>
            <p:nvPr/>
          </p:nvSpPr>
          <p:spPr>
            <a:xfrm>
              <a:off x="6666644" y="3351394"/>
              <a:ext cx="222921" cy="307111"/>
            </a:xfrm>
            <a:custGeom>
              <a:avLst/>
              <a:gdLst/>
              <a:ahLst/>
              <a:cxnLst/>
              <a:rect l="l" t="t" r="r" b="b"/>
              <a:pathLst>
                <a:path w="8489" h="11695" extrusionOk="0">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92"/>
            <p:cNvSpPr/>
            <p:nvPr/>
          </p:nvSpPr>
          <p:spPr>
            <a:xfrm>
              <a:off x="6711863"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92"/>
            <p:cNvSpPr/>
            <p:nvPr/>
          </p:nvSpPr>
          <p:spPr>
            <a:xfrm>
              <a:off x="6710865" y="3586868"/>
              <a:ext cx="24894" cy="18067"/>
            </a:xfrm>
            <a:custGeom>
              <a:avLst/>
              <a:gdLst/>
              <a:ahLst/>
              <a:cxnLst/>
              <a:rect l="l" t="t" r="r" b="b"/>
              <a:pathLst>
                <a:path w="948" h="688" extrusionOk="0">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92"/>
            <p:cNvSpPr/>
            <p:nvPr/>
          </p:nvSpPr>
          <p:spPr>
            <a:xfrm>
              <a:off x="6688991" y="3605722"/>
              <a:ext cx="68407" cy="88995"/>
            </a:xfrm>
            <a:custGeom>
              <a:avLst/>
              <a:gdLst/>
              <a:ahLst/>
              <a:cxnLst/>
              <a:rect l="l" t="t" r="r" b="b"/>
              <a:pathLst>
                <a:path w="2605"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92"/>
            <p:cNvSpPr/>
            <p:nvPr/>
          </p:nvSpPr>
          <p:spPr>
            <a:xfrm>
              <a:off x="6700571" y="3694691"/>
              <a:ext cx="45509" cy="23897"/>
            </a:xfrm>
            <a:custGeom>
              <a:avLst/>
              <a:gdLst/>
              <a:ahLst/>
              <a:cxnLst/>
              <a:rect l="l" t="t" r="r" b="b"/>
              <a:pathLst>
                <a:path w="1733" h="910" extrusionOk="0">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92"/>
            <p:cNvSpPr/>
            <p:nvPr/>
          </p:nvSpPr>
          <p:spPr>
            <a:xfrm>
              <a:off x="6689253"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92"/>
            <p:cNvSpPr/>
            <p:nvPr/>
          </p:nvSpPr>
          <p:spPr>
            <a:xfrm>
              <a:off x="6746054" y="3615754"/>
              <a:ext cx="11344" cy="78964"/>
            </a:xfrm>
            <a:custGeom>
              <a:avLst/>
              <a:gdLst/>
              <a:ahLst/>
              <a:cxnLst/>
              <a:rect l="l" t="t" r="r" b="b"/>
              <a:pathLst>
                <a:path w="432"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92"/>
            <p:cNvSpPr/>
            <p:nvPr/>
          </p:nvSpPr>
          <p:spPr>
            <a:xfrm>
              <a:off x="6705850" y="3599052"/>
              <a:ext cx="34952" cy="95665"/>
            </a:xfrm>
            <a:custGeom>
              <a:avLst/>
              <a:gdLst/>
              <a:ahLst/>
              <a:cxnLst/>
              <a:rect l="l" t="t" r="r" b="b"/>
              <a:pathLst>
                <a:path w="1331" h="3643" extrusionOk="0">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92"/>
            <p:cNvSpPr/>
            <p:nvPr/>
          </p:nvSpPr>
          <p:spPr>
            <a:xfrm>
              <a:off x="6720161"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92"/>
            <p:cNvSpPr/>
            <p:nvPr/>
          </p:nvSpPr>
          <p:spPr>
            <a:xfrm>
              <a:off x="6700309" y="3539127"/>
              <a:ext cx="46008" cy="53807"/>
            </a:xfrm>
            <a:custGeom>
              <a:avLst/>
              <a:gdLst/>
              <a:ahLst/>
              <a:cxnLst/>
              <a:rect l="l" t="t" r="r" b="b"/>
              <a:pathLst>
                <a:path w="1752" h="2049" extrusionOk="0">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92"/>
            <p:cNvSpPr/>
            <p:nvPr/>
          </p:nvSpPr>
          <p:spPr>
            <a:xfrm>
              <a:off x="6700309" y="3539127"/>
              <a:ext cx="31433" cy="53807"/>
            </a:xfrm>
            <a:custGeom>
              <a:avLst/>
              <a:gdLst/>
              <a:ahLst/>
              <a:cxnLst/>
              <a:rect l="l" t="t" r="r" b="b"/>
              <a:pathLst>
                <a:path w="1197" h="2049" extrusionOk="0">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92"/>
            <p:cNvSpPr/>
            <p:nvPr/>
          </p:nvSpPr>
          <p:spPr>
            <a:xfrm>
              <a:off x="6700309" y="3539127"/>
              <a:ext cx="46008" cy="23897"/>
            </a:xfrm>
            <a:custGeom>
              <a:avLst/>
              <a:gdLst/>
              <a:ahLst/>
              <a:cxnLst/>
              <a:rect l="l" t="t" r="r" b="b"/>
              <a:pathLst>
                <a:path w="1752" h="910" extrusionOk="0">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92"/>
            <p:cNvSpPr/>
            <p:nvPr/>
          </p:nvSpPr>
          <p:spPr>
            <a:xfrm>
              <a:off x="6700309" y="3539127"/>
              <a:ext cx="31433" cy="21875"/>
            </a:xfrm>
            <a:custGeom>
              <a:avLst/>
              <a:gdLst/>
              <a:ahLst/>
              <a:cxnLst/>
              <a:rect l="l" t="t" r="r" b="b"/>
              <a:pathLst>
                <a:path w="1197" h="833" extrusionOk="0">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92"/>
            <p:cNvSpPr/>
            <p:nvPr/>
          </p:nvSpPr>
          <p:spPr>
            <a:xfrm>
              <a:off x="6802854" y="3586868"/>
              <a:ext cx="22899" cy="23897"/>
            </a:xfrm>
            <a:custGeom>
              <a:avLst/>
              <a:gdLst/>
              <a:ahLst/>
              <a:cxnLst/>
              <a:rect l="l" t="t" r="r" b="b"/>
              <a:pathLst>
                <a:path w="872" h="910" extrusionOk="0">
                  <a:moveTo>
                    <a:pt x="0" y="0"/>
                  </a:moveTo>
                  <a:lnTo>
                    <a:pt x="0" y="910"/>
                  </a:lnTo>
                  <a:lnTo>
                    <a:pt x="871" y="910"/>
                  </a:lnTo>
                  <a:lnTo>
                    <a:pt x="871"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92"/>
            <p:cNvSpPr/>
            <p:nvPr/>
          </p:nvSpPr>
          <p:spPr>
            <a:xfrm>
              <a:off x="6801594" y="3586868"/>
              <a:ext cx="24894" cy="18067"/>
            </a:xfrm>
            <a:custGeom>
              <a:avLst/>
              <a:gdLst/>
              <a:ahLst/>
              <a:cxnLst/>
              <a:rect l="l" t="t" r="r" b="b"/>
              <a:pathLst>
                <a:path w="948" h="688" extrusionOk="0">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92"/>
            <p:cNvSpPr/>
            <p:nvPr/>
          </p:nvSpPr>
          <p:spPr>
            <a:xfrm>
              <a:off x="6779982" y="3605722"/>
              <a:ext cx="68381" cy="88995"/>
            </a:xfrm>
            <a:custGeom>
              <a:avLst/>
              <a:gdLst/>
              <a:ahLst/>
              <a:cxnLst/>
              <a:rect l="l" t="t" r="r" b="b"/>
              <a:pathLst>
                <a:path w="2604" h="3389" extrusionOk="0">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92"/>
            <p:cNvSpPr/>
            <p:nvPr/>
          </p:nvSpPr>
          <p:spPr>
            <a:xfrm>
              <a:off x="6791536" y="3694691"/>
              <a:ext cx="45509" cy="23897"/>
            </a:xfrm>
            <a:custGeom>
              <a:avLst/>
              <a:gdLst/>
              <a:ahLst/>
              <a:cxnLst/>
              <a:rect l="l" t="t" r="r" b="b"/>
              <a:pathLst>
                <a:path w="1733" h="910" extrusionOk="0">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92"/>
            <p:cNvSpPr/>
            <p:nvPr/>
          </p:nvSpPr>
          <p:spPr>
            <a:xfrm>
              <a:off x="6780218" y="3615754"/>
              <a:ext cx="11344" cy="78964"/>
            </a:xfrm>
            <a:custGeom>
              <a:avLst/>
              <a:gdLst/>
              <a:ahLst/>
              <a:cxnLst/>
              <a:rect l="l" t="t" r="r" b="b"/>
              <a:pathLst>
                <a:path w="432" h="3007" extrusionOk="0">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92"/>
            <p:cNvSpPr/>
            <p:nvPr/>
          </p:nvSpPr>
          <p:spPr>
            <a:xfrm>
              <a:off x="6837018" y="3615754"/>
              <a:ext cx="11344" cy="78964"/>
            </a:xfrm>
            <a:custGeom>
              <a:avLst/>
              <a:gdLst/>
              <a:ahLst/>
              <a:cxnLst/>
              <a:rect l="l" t="t" r="r" b="b"/>
              <a:pathLst>
                <a:path w="432" h="3007" extrusionOk="0">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92"/>
            <p:cNvSpPr/>
            <p:nvPr/>
          </p:nvSpPr>
          <p:spPr>
            <a:xfrm>
              <a:off x="6796814" y="3599052"/>
              <a:ext cx="34952" cy="95665"/>
            </a:xfrm>
            <a:custGeom>
              <a:avLst/>
              <a:gdLst/>
              <a:ahLst/>
              <a:cxnLst/>
              <a:rect l="l" t="t" r="r" b="b"/>
              <a:pathLst>
                <a:path w="1331" h="3643" extrusionOk="0">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92"/>
            <p:cNvSpPr/>
            <p:nvPr/>
          </p:nvSpPr>
          <p:spPr>
            <a:xfrm>
              <a:off x="6811152" y="3706482"/>
              <a:ext cx="6040" cy="12106"/>
            </a:xfrm>
            <a:custGeom>
              <a:avLst/>
              <a:gdLst/>
              <a:ahLst/>
              <a:cxnLst/>
              <a:rect l="l" t="t" r="r" b="b"/>
              <a:pathLst>
                <a:path w="230" h="461" extrusionOk="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92"/>
            <p:cNvSpPr/>
            <p:nvPr/>
          </p:nvSpPr>
          <p:spPr>
            <a:xfrm>
              <a:off x="6791300" y="3539127"/>
              <a:ext cx="46008" cy="53807"/>
            </a:xfrm>
            <a:custGeom>
              <a:avLst/>
              <a:gdLst/>
              <a:ahLst/>
              <a:cxnLst/>
              <a:rect l="l" t="t" r="r" b="b"/>
              <a:pathLst>
                <a:path w="1752" h="2049" extrusionOk="0">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92"/>
            <p:cNvSpPr/>
            <p:nvPr/>
          </p:nvSpPr>
          <p:spPr>
            <a:xfrm>
              <a:off x="6791300" y="3539127"/>
              <a:ext cx="31433" cy="53807"/>
            </a:xfrm>
            <a:custGeom>
              <a:avLst/>
              <a:gdLst/>
              <a:ahLst/>
              <a:cxnLst/>
              <a:rect l="l" t="t" r="r" b="b"/>
              <a:pathLst>
                <a:path w="1197" h="2049" extrusionOk="0">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92"/>
            <p:cNvSpPr/>
            <p:nvPr/>
          </p:nvSpPr>
          <p:spPr>
            <a:xfrm>
              <a:off x="6791300" y="3539127"/>
              <a:ext cx="46008" cy="23897"/>
            </a:xfrm>
            <a:custGeom>
              <a:avLst/>
              <a:gdLst/>
              <a:ahLst/>
              <a:cxnLst/>
              <a:rect l="l" t="t" r="r" b="b"/>
              <a:pathLst>
                <a:path w="1752" h="910" extrusionOk="0">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92"/>
            <p:cNvSpPr/>
            <p:nvPr/>
          </p:nvSpPr>
          <p:spPr>
            <a:xfrm>
              <a:off x="6791300" y="3539127"/>
              <a:ext cx="31433" cy="21875"/>
            </a:xfrm>
            <a:custGeom>
              <a:avLst/>
              <a:gdLst/>
              <a:ahLst/>
              <a:cxnLst/>
              <a:rect l="l" t="t" r="r" b="b"/>
              <a:pathLst>
                <a:path w="1197" h="833" extrusionOk="0">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92"/>
            <p:cNvSpPr/>
            <p:nvPr/>
          </p:nvSpPr>
          <p:spPr>
            <a:xfrm>
              <a:off x="6893819"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92"/>
            <p:cNvSpPr/>
            <p:nvPr/>
          </p:nvSpPr>
          <p:spPr>
            <a:xfrm>
              <a:off x="6892821" y="3586868"/>
              <a:ext cx="24894" cy="18067"/>
            </a:xfrm>
            <a:custGeom>
              <a:avLst/>
              <a:gdLst/>
              <a:ahLst/>
              <a:cxnLst/>
              <a:rect l="l" t="t" r="r" b="b"/>
              <a:pathLst>
                <a:path w="948" h="688" extrusionOk="0">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92"/>
            <p:cNvSpPr/>
            <p:nvPr/>
          </p:nvSpPr>
          <p:spPr>
            <a:xfrm>
              <a:off x="6870946" y="3605722"/>
              <a:ext cx="68381" cy="88995"/>
            </a:xfrm>
            <a:custGeom>
              <a:avLst/>
              <a:gdLst/>
              <a:ahLst/>
              <a:cxnLst/>
              <a:rect l="l" t="t" r="r" b="b"/>
              <a:pathLst>
                <a:path w="2604"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92"/>
            <p:cNvSpPr/>
            <p:nvPr/>
          </p:nvSpPr>
          <p:spPr>
            <a:xfrm>
              <a:off x="6882527" y="3694691"/>
              <a:ext cx="45509" cy="23897"/>
            </a:xfrm>
            <a:custGeom>
              <a:avLst/>
              <a:gdLst/>
              <a:ahLst/>
              <a:cxnLst/>
              <a:rect l="l" t="t" r="r" b="b"/>
              <a:pathLst>
                <a:path w="1733" h="910" extrusionOk="0">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92"/>
            <p:cNvSpPr/>
            <p:nvPr/>
          </p:nvSpPr>
          <p:spPr>
            <a:xfrm>
              <a:off x="6871209"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92"/>
            <p:cNvSpPr/>
            <p:nvPr/>
          </p:nvSpPr>
          <p:spPr>
            <a:xfrm>
              <a:off x="6928009" y="3615754"/>
              <a:ext cx="11318" cy="78964"/>
            </a:xfrm>
            <a:custGeom>
              <a:avLst/>
              <a:gdLst/>
              <a:ahLst/>
              <a:cxnLst/>
              <a:rect l="l" t="t" r="r" b="b"/>
              <a:pathLst>
                <a:path w="431"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92"/>
            <p:cNvSpPr/>
            <p:nvPr/>
          </p:nvSpPr>
          <p:spPr>
            <a:xfrm>
              <a:off x="6887805" y="3599052"/>
              <a:ext cx="34952" cy="95665"/>
            </a:xfrm>
            <a:custGeom>
              <a:avLst/>
              <a:gdLst/>
              <a:ahLst/>
              <a:cxnLst/>
              <a:rect l="l" t="t" r="r" b="b"/>
              <a:pathLst>
                <a:path w="1331" h="3643" extrusionOk="0">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92"/>
            <p:cNvSpPr/>
            <p:nvPr/>
          </p:nvSpPr>
          <p:spPr>
            <a:xfrm>
              <a:off x="6902117"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92"/>
            <p:cNvSpPr/>
            <p:nvPr/>
          </p:nvSpPr>
          <p:spPr>
            <a:xfrm>
              <a:off x="6882264" y="3539127"/>
              <a:ext cx="46008" cy="53807"/>
            </a:xfrm>
            <a:custGeom>
              <a:avLst/>
              <a:gdLst/>
              <a:ahLst/>
              <a:cxnLst/>
              <a:rect l="l" t="t" r="r" b="b"/>
              <a:pathLst>
                <a:path w="1752" h="2049" extrusionOk="0">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92"/>
            <p:cNvSpPr/>
            <p:nvPr/>
          </p:nvSpPr>
          <p:spPr>
            <a:xfrm>
              <a:off x="6882264" y="3539127"/>
              <a:ext cx="31433" cy="53807"/>
            </a:xfrm>
            <a:custGeom>
              <a:avLst/>
              <a:gdLst/>
              <a:ahLst/>
              <a:cxnLst/>
              <a:rect l="l" t="t" r="r" b="b"/>
              <a:pathLst>
                <a:path w="1197" h="2049" extrusionOk="0">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92"/>
            <p:cNvSpPr/>
            <p:nvPr/>
          </p:nvSpPr>
          <p:spPr>
            <a:xfrm>
              <a:off x="6882264" y="3539127"/>
              <a:ext cx="46008" cy="23897"/>
            </a:xfrm>
            <a:custGeom>
              <a:avLst/>
              <a:gdLst/>
              <a:ahLst/>
              <a:cxnLst/>
              <a:rect l="l" t="t" r="r" b="b"/>
              <a:pathLst>
                <a:path w="1752" h="910" extrusionOk="0">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92"/>
            <p:cNvSpPr/>
            <p:nvPr/>
          </p:nvSpPr>
          <p:spPr>
            <a:xfrm>
              <a:off x="6882264" y="3539127"/>
              <a:ext cx="31433" cy="21875"/>
            </a:xfrm>
            <a:custGeom>
              <a:avLst/>
              <a:gdLst/>
              <a:ahLst/>
              <a:cxnLst/>
              <a:rect l="l" t="t" r="r" b="b"/>
              <a:pathLst>
                <a:path w="1197" h="833" extrusionOk="0">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4" name="Google Shape;12784;p92"/>
          <p:cNvGrpSpPr/>
          <p:nvPr/>
        </p:nvGrpSpPr>
        <p:grpSpPr>
          <a:xfrm>
            <a:off x="4877760" y="2887459"/>
            <a:ext cx="389567" cy="390329"/>
            <a:chOff x="4877760" y="2887459"/>
            <a:chExt cx="389567" cy="390329"/>
          </a:xfrm>
        </p:grpSpPr>
        <p:sp>
          <p:nvSpPr>
            <p:cNvPr id="12785" name="Google Shape;12785;p92"/>
            <p:cNvSpPr/>
            <p:nvPr/>
          </p:nvSpPr>
          <p:spPr>
            <a:xfrm>
              <a:off x="5124079" y="2893052"/>
              <a:ext cx="118695" cy="91411"/>
            </a:xfrm>
            <a:custGeom>
              <a:avLst/>
              <a:gdLst/>
              <a:ahLst/>
              <a:cxnLst/>
              <a:rect l="l" t="t" r="r" b="b"/>
              <a:pathLst>
                <a:path w="4520" h="3481" extrusionOk="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92"/>
            <p:cNvSpPr/>
            <p:nvPr/>
          </p:nvSpPr>
          <p:spPr>
            <a:xfrm>
              <a:off x="4903390" y="2892396"/>
              <a:ext cx="120139" cy="92278"/>
            </a:xfrm>
            <a:custGeom>
              <a:avLst/>
              <a:gdLst/>
              <a:ahLst/>
              <a:cxnLst/>
              <a:rect l="l" t="t" r="r" b="b"/>
              <a:pathLst>
                <a:path w="4575" h="3514" extrusionOk="0">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92"/>
            <p:cNvSpPr/>
            <p:nvPr/>
          </p:nvSpPr>
          <p:spPr>
            <a:xfrm>
              <a:off x="4901735" y="3179155"/>
              <a:ext cx="100313" cy="84347"/>
            </a:xfrm>
            <a:custGeom>
              <a:avLst/>
              <a:gdLst/>
              <a:ahLst/>
              <a:cxnLst/>
              <a:rect l="l" t="t" r="r" b="b"/>
              <a:pathLst>
                <a:path w="3820" h="3212" extrusionOk="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92"/>
            <p:cNvSpPr/>
            <p:nvPr/>
          </p:nvSpPr>
          <p:spPr>
            <a:xfrm>
              <a:off x="5145428" y="3179759"/>
              <a:ext cx="97346" cy="82929"/>
            </a:xfrm>
            <a:custGeom>
              <a:avLst/>
              <a:gdLst/>
              <a:ahLst/>
              <a:cxnLst/>
              <a:rect l="l" t="t" r="r" b="b"/>
              <a:pathLst>
                <a:path w="3707" h="3158" extrusionOk="0">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92"/>
            <p:cNvSpPr/>
            <p:nvPr/>
          </p:nvSpPr>
          <p:spPr>
            <a:xfrm>
              <a:off x="4878784" y="3101320"/>
              <a:ext cx="125680" cy="66438"/>
            </a:xfrm>
            <a:custGeom>
              <a:avLst/>
              <a:gdLst/>
              <a:ahLst/>
              <a:cxnLst/>
              <a:rect l="l" t="t" r="r" b="b"/>
              <a:pathLst>
                <a:path w="4786" h="2530" extrusionOk="0">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92"/>
            <p:cNvSpPr/>
            <p:nvPr/>
          </p:nvSpPr>
          <p:spPr>
            <a:xfrm>
              <a:off x="4877760" y="3101819"/>
              <a:ext cx="51049" cy="65939"/>
            </a:xfrm>
            <a:custGeom>
              <a:avLst/>
              <a:gdLst/>
              <a:ahLst/>
              <a:cxnLst/>
              <a:rect l="l" t="t" r="r" b="b"/>
              <a:pathLst>
                <a:path w="1944" h="2511" extrusionOk="0">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92"/>
            <p:cNvSpPr/>
            <p:nvPr/>
          </p:nvSpPr>
          <p:spPr>
            <a:xfrm>
              <a:off x="4901131" y="2997278"/>
              <a:ext cx="79463" cy="56328"/>
            </a:xfrm>
            <a:custGeom>
              <a:avLst/>
              <a:gdLst/>
              <a:ahLst/>
              <a:cxnLst/>
              <a:rect l="l" t="t" r="r" b="b"/>
              <a:pathLst>
                <a:path w="3026" h="2145" extrusionOk="0">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92"/>
            <p:cNvSpPr/>
            <p:nvPr/>
          </p:nvSpPr>
          <p:spPr>
            <a:xfrm>
              <a:off x="4901131" y="2997541"/>
              <a:ext cx="43250" cy="56065"/>
            </a:xfrm>
            <a:custGeom>
              <a:avLst/>
              <a:gdLst/>
              <a:ahLst/>
              <a:cxnLst/>
              <a:rect l="l" t="t" r="r" b="b"/>
              <a:pathLst>
                <a:path w="1647" h="2135" extrusionOk="0">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92"/>
            <p:cNvSpPr/>
            <p:nvPr/>
          </p:nvSpPr>
          <p:spPr>
            <a:xfrm>
              <a:off x="4969749" y="3047802"/>
              <a:ext cx="17620" cy="23371"/>
            </a:xfrm>
            <a:custGeom>
              <a:avLst/>
              <a:gdLst/>
              <a:ahLst/>
              <a:cxnLst/>
              <a:rect l="l" t="t" r="r" b="b"/>
              <a:pathLst>
                <a:path w="671" h="890" extrusionOk="0">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92"/>
            <p:cNvSpPr/>
            <p:nvPr/>
          </p:nvSpPr>
          <p:spPr>
            <a:xfrm>
              <a:off x="4894592" y="3047802"/>
              <a:ext cx="17620" cy="23371"/>
            </a:xfrm>
            <a:custGeom>
              <a:avLst/>
              <a:gdLst/>
              <a:ahLst/>
              <a:cxnLst/>
              <a:rect l="l" t="t" r="r" b="b"/>
              <a:pathLst>
                <a:path w="671" h="890" extrusionOk="0">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92"/>
            <p:cNvSpPr/>
            <p:nvPr/>
          </p:nvSpPr>
          <p:spPr>
            <a:xfrm>
              <a:off x="4926262" y="3088610"/>
              <a:ext cx="29437" cy="33350"/>
            </a:xfrm>
            <a:custGeom>
              <a:avLst/>
              <a:gdLst/>
              <a:ahLst/>
              <a:cxnLst/>
              <a:rect l="l" t="t" r="r" b="b"/>
              <a:pathLst>
                <a:path w="1121" h="1270" extrusionOk="0">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92"/>
            <p:cNvSpPr/>
            <p:nvPr/>
          </p:nvSpPr>
          <p:spPr>
            <a:xfrm>
              <a:off x="4926262" y="3088952"/>
              <a:ext cx="17883" cy="33245"/>
            </a:xfrm>
            <a:custGeom>
              <a:avLst/>
              <a:gdLst/>
              <a:ahLst/>
              <a:cxnLst/>
              <a:rect l="l" t="t" r="r" b="b"/>
              <a:pathLst>
                <a:path w="681" h="1266" extrusionOk="0">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92"/>
            <p:cNvSpPr/>
            <p:nvPr/>
          </p:nvSpPr>
          <p:spPr>
            <a:xfrm>
              <a:off x="4909692" y="3030261"/>
              <a:ext cx="62341" cy="66805"/>
            </a:xfrm>
            <a:custGeom>
              <a:avLst/>
              <a:gdLst/>
              <a:ahLst/>
              <a:cxnLst/>
              <a:rect l="l" t="t" r="r" b="b"/>
              <a:pathLst>
                <a:path w="2374" h="254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92"/>
            <p:cNvSpPr/>
            <p:nvPr/>
          </p:nvSpPr>
          <p:spPr>
            <a:xfrm>
              <a:off x="4909692"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92"/>
            <p:cNvSpPr/>
            <p:nvPr/>
          </p:nvSpPr>
          <p:spPr>
            <a:xfrm>
              <a:off x="5142408" y="3101583"/>
              <a:ext cx="124919" cy="66175"/>
            </a:xfrm>
            <a:custGeom>
              <a:avLst/>
              <a:gdLst/>
              <a:ahLst/>
              <a:cxnLst/>
              <a:rect l="l" t="t" r="r" b="b"/>
              <a:pathLst>
                <a:path w="4757" h="2520" extrusionOk="0">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92"/>
            <p:cNvSpPr/>
            <p:nvPr/>
          </p:nvSpPr>
          <p:spPr>
            <a:xfrm>
              <a:off x="5140885" y="3101819"/>
              <a:ext cx="51049" cy="65939"/>
            </a:xfrm>
            <a:custGeom>
              <a:avLst/>
              <a:gdLst/>
              <a:ahLst/>
              <a:cxnLst/>
              <a:rect l="l" t="t" r="r" b="b"/>
              <a:pathLst>
                <a:path w="1944" h="2511" extrusionOk="0">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92"/>
            <p:cNvSpPr/>
            <p:nvPr/>
          </p:nvSpPr>
          <p:spPr>
            <a:xfrm>
              <a:off x="5164256" y="2997278"/>
              <a:ext cx="79699" cy="56328"/>
            </a:xfrm>
            <a:custGeom>
              <a:avLst/>
              <a:gdLst/>
              <a:ahLst/>
              <a:cxnLst/>
              <a:rect l="l" t="t" r="r" b="b"/>
              <a:pathLst>
                <a:path w="3035" h="2145" extrusionOk="0">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92"/>
            <p:cNvSpPr/>
            <p:nvPr/>
          </p:nvSpPr>
          <p:spPr>
            <a:xfrm>
              <a:off x="5164256" y="2997541"/>
              <a:ext cx="43250" cy="56065"/>
            </a:xfrm>
            <a:custGeom>
              <a:avLst/>
              <a:gdLst/>
              <a:ahLst/>
              <a:cxnLst/>
              <a:rect l="l" t="t" r="r" b="b"/>
              <a:pathLst>
                <a:path w="1647" h="2135" extrusionOk="0">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92"/>
            <p:cNvSpPr/>
            <p:nvPr/>
          </p:nvSpPr>
          <p:spPr>
            <a:xfrm>
              <a:off x="5233136" y="3047802"/>
              <a:ext cx="17358" cy="23371"/>
            </a:xfrm>
            <a:custGeom>
              <a:avLst/>
              <a:gdLst/>
              <a:ahLst/>
              <a:cxnLst/>
              <a:rect l="l" t="t" r="r" b="b"/>
              <a:pathLst>
                <a:path w="661" h="890" extrusionOk="0">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92"/>
            <p:cNvSpPr/>
            <p:nvPr/>
          </p:nvSpPr>
          <p:spPr>
            <a:xfrm>
              <a:off x="5157980" y="3047802"/>
              <a:ext cx="17358" cy="23371"/>
            </a:xfrm>
            <a:custGeom>
              <a:avLst/>
              <a:gdLst/>
              <a:ahLst/>
              <a:cxnLst/>
              <a:rect l="l" t="t" r="r" b="b"/>
              <a:pathLst>
                <a:path w="661" h="890" extrusionOk="0">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92"/>
            <p:cNvSpPr/>
            <p:nvPr/>
          </p:nvSpPr>
          <p:spPr>
            <a:xfrm>
              <a:off x="5189387" y="3088610"/>
              <a:ext cx="29700" cy="33587"/>
            </a:xfrm>
            <a:custGeom>
              <a:avLst/>
              <a:gdLst/>
              <a:ahLst/>
              <a:cxnLst/>
              <a:rect l="l" t="t" r="r" b="b"/>
              <a:pathLst>
                <a:path w="1131" h="1279" extrusionOk="0">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92"/>
            <p:cNvSpPr/>
            <p:nvPr/>
          </p:nvSpPr>
          <p:spPr>
            <a:xfrm>
              <a:off x="5189650" y="3088952"/>
              <a:ext cx="17857" cy="33245"/>
            </a:xfrm>
            <a:custGeom>
              <a:avLst/>
              <a:gdLst/>
              <a:ahLst/>
              <a:cxnLst/>
              <a:rect l="l" t="t" r="r" b="b"/>
              <a:pathLst>
                <a:path w="680" h="1266" extrusionOk="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92"/>
            <p:cNvSpPr/>
            <p:nvPr/>
          </p:nvSpPr>
          <p:spPr>
            <a:xfrm>
              <a:off x="5173054" y="3030261"/>
              <a:ext cx="62368" cy="66805"/>
            </a:xfrm>
            <a:custGeom>
              <a:avLst/>
              <a:gdLst/>
              <a:ahLst/>
              <a:cxnLst/>
              <a:rect l="l" t="t" r="r" b="b"/>
              <a:pathLst>
                <a:path w="2375" h="2544" extrusionOk="0">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92"/>
            <p:cNvSpPr/>
            <p:nvPr/>
          </p:nvSpPr>
          <p:spPr>
            <a:xfrm>
              <a:off x="5172817"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92"/>
            <p:cNvSpPr/>
            <p:nvPr/>
          </p:nvSpPr>
          <p:spPr>
            <a:xfrm>
              <a:off x="5009953" y="2992000"/>
              <a:ext cx="125680" cy="66149"/>
            </a:xfrm>
            <a:custGeom>
              <a:avLst/>
              <a:gdLst/>
              <a:ahLst/>
              <a:cxnLst/>
              <a:rect l="l" t="t" r="r" b="b"/>
              <a:pathLst>
                <a:path w="4786" h="2519" extrusionOk="0">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92"/>
            <p:cNvSpPr/>
            <p:nvPr/>
          </p:nvSpPr>
          <p:spPr>
            <a:xfrm>
              <a:off x="5009217" y="2992262"/>
              <a:ext cx="51286" cy="65913"/>
            </a:xfrm>
            <a:custGeom>
              <a:avLst/>
              <a:gdLst/>
              <a:ahLst/>
              <a:cxnLst/>
              <a:rect l="l" t="t" r="r" b="b"/>
              <a:pathLst>
                <a:path w="1953" h="2510" extrusionOk="0">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92"/>
            <p:cNvSpPr/>
            <p:nvPr/>
          </p:nvSpPr>
          <p:spPr>
            <a:xfrm>
              <a:off x="5032825" y="2887695"/>
              <a:ext cx="79436" cy="56091"/>
            </a:xfrm>
            <a:custGeom>
              <a:avLst/>
              <a:gdLst/>
              <a:ahLst/>
              <a:cxnLst/>
              <a:rect l="l" t="t" r="r" b="b"/>
              <a:pathLst>
                <a:path w="3025" h="2136" extrusionOk="0">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92"/>
            <p:cNvSpPr/>
            <p:nvPr/>
          </p:nvSpPr>
          <p:spPr>
            <a:xfrm>
              <a:off x="5032825" y="2887459"/>
              <a:ext cx="43014" cy="56328"/>
            </a:xfrm>
            <a:custGeom>
              <a:avLst/>
              <a:gdLst/>
              <a:ahLst/>
              <a:cxnLst/>
              <a:rect l="l" t="t" r="r" b="b"/>
              <a:pathLst>
                <a:path w="1638" h="2145" extrusionOk="0">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92"/>
            <p:cNvSpPr/>
            <p:nvPr/>
          </p:nvSpPr>
          <p:spPr>
            <a:xfrm>
              <a:off x="5101442" y="2937983"/>
              <a:ext cx="17358" cy="23371"/>
            </a:xfrm>
            <a:custGeom>
              <a:avLst/>
              <a:gdLst/>
              <a:ahLst/>
              <a:cxnLst/>
              <a:rect l="l" t="t" r="r" b="b"/>
              <a:pathLst>
                <a:path w="661" h="890" extrusionOk="0">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92"/>
            <p:cNvSpPr/>
            <p:nvPr/>
          </p:nvSpPr>
          <p:spPr>
            <a:xfrm>
              <a:off x="5026286" y="2937957"/>
              <a:ext cx="17620" cy="23398"/>
            </a:xfrm>
            <a:custGeom>
              <a:avLst/>
              <a:gdLst/>
              <a:ahLst/>
              <a:cxnLst/>
              <a:rect l="l" t="t" r="r" b="b"/>
              <a:pathLst>
                <a:path w="671" h="891" extrusionOk="0">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92"/>
            <p:cNvSpPr/>
            <p:nvPr/>
          </p:nvSpPr>
          <p:spPr>
            <a:xfrm>
              <a:off x="5057956" y="2979027"/>
              <a:ext cx="29175" cy="33350"/>
            </a:xfrm>
            <a:custGeom>
              <a:avLst/>
              <a:gdLst/>
              <a:ahLst/>
              <a:cxnLst/>
              <a:rect l="l" t="t" r="r" b="b"/>
              <a:pathLst>
                <a:path w="1111" h="1270" extrusionOk="0">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92"/>
            <p:cNvSpPr/>
            <p:nvPr/>
          </p:nvSpPr>
          <p:spPr>
            <a:xfrm>
              <a:off x="5057956" y="2979369"/>
              <a:ext cx="17883" cy="33271"/>
            </a:xfrm>
            <a:custGeom>
              <a:avLst/>
              <a:gdLst/>
              <a:ahLst/>
              <a:cxnLst/>
              <a:rect l="l" t="t" r="r" b="b"/>
              <a:pathLst>
                <a:path w="681" h="1267" extrusionOk="0">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92"/>
            <p:cNvSpPr/>
            <p:nvPr/>
          </p:nvSpPr>
          <p:spPr>
            <a:xfrm>
              <a:off x="5041386" y="2920520"/>
              <a:ext cx="62341" cy="66989"/>
            </a:xfrm>
            <a:custGeom>
              <a:avLst/>
              <a:gdLst/>
              <a:ahLst/>
              <a:cxnLst/>
              <a:rect l="l" t="t" r="r" b="b"/>
              <a:pathLst>
                <a:path w="2374" h="2551" extrusionOk="0">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92"/>
            <p:cNvSpPr/>
            <p:nvPr/>
          </p:nvSpPr>
          <p:spPr>
            <a:xfrm>
              <a:off x="5041386" y="2920625"/>
              <a:ext cx="45246" cy="66884"/>
            </a:xfrm>
            <a:custGeom>
              <a:avLst/>
              <a:gdLst/>
              <a:ahLst/>
              <a:cxnLst/>
              <a:rect l="l" t="t" r="r" b="b"/>
              <a:pathLst>
                <a:path w="1723" h="2547" extrusionOk="0">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92"/>
            <p:cNvSpPr/>
            <p:nvPr/>
          </p:nvSpPr>
          <p:spPr>
            <a:xfrm>
              <a:off x="5010714" y="3211139"/>
              <a:ext cx="125680" cy="66648"/>
            </a:xfrm>
            <a:custGeom>
              <a:avLst/>
              <a:gdLst/>
              <a:ahLst/>
              <a:cxnLst/>
              <a:rect l="l" t="t" r="r" b="b"/>
              <a:pathLst>
                <a:path w="4786" h="2538" extrusionOk="0">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92"/>
            <p:cNvSpPr/>
            <p:nvPr/>
          </p:nvSpPr>
          <p:spPr>
            <a:xfrm>
              <a:off x="5009217" y="3211402"/>
              <a:ext cx="51286" cy="65939"/>
            </a:xfrm>
            <a:custGeom>
              <a:avLst/>
              <a:gdLst/>
              <a:ahLst/>
              <a:cxnLst/>
              <a:rect l="l" t="t" r="r" b="b"/>
              <a:pathLst>
                <a:path w="1953" h="2511" extrusionOk="0">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92"/>
            <p:cNvSpPr/>
            <p:nvPr/>
          </p:nvSpPr>
          <p:spPr>
            <a:xfrm>
              <a:off x="5032825" y="3106861"/>
              <a:ext cx="79436" cy="56301"/>
            </a:xfrm>
            <a:custGeom>
              <a:avLst/>
              <a:gdLst/>
              <a:ahLst/>
              <a:cxnLst/>
              <a:rect l="l" t="t" r="r" b="b"/>
              <a:pathLst>
                <a:path w="3025" h="2144" extrusionOk="0">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92"/>
            <p:cNvSpPr/>
            <p:nvPr/>
          </p:nvSpPr>
          <p:spPr>
            <a:xfrm>
              <a:off x="5032825" y="3106861"/>
              <a:ext cx="43014" cy="56301"/>
            </a:xfrm>
            <a:custGeom>
              <a:avLst/>
              <a:gdLst/>
              <a:ahLst/>
              <a:cxnLst/>
              <a:rect l="l" t="t" r="r" b="b"/>
              <a:pathLst>
                <a:path w="1638" h="2144" extrusionOk="0">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92"/>
            <p:cNvSpPr/>
            <p:nvPr/>
          </p:nvSpPr>
          <p:spPr>
            <a:xfrm>
              <a:off x="5101442" y="3157385"/>
              <a:ext cx="17358" cy="23345"/>
            </a:xfrm>
            <a:custGeom>
              <a:avLst/>
              <a:gdLst/>
              <a:ahLst/>
              <a:cxnLst/>
              <a:rect l="l" t="t" r="r" b="b"/>
              <a:pathLst>
                <a:path w="661" h="889" extrusionOk="0">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92"/>
            <p:cNvSpPr/>
            <p:nvPr/>
          </p:nvSpPr>
          <p:spPr>
            <a:xfrm>
              <a:off x="5026286" y="3157359"/>
              <a:ext cx="17620" cy="23371"/>
            </a:xfrm>
            <a:custGeom>
              <a:avLst/>
              <a:gdLst/>
              <a:ahLst/>
              <a:cxnLst/>
              <a:rect l="l" t="t" r="r" b="b"/>
              <a:pathLst>
                <a:path w="671" h="890" extrusionOk="0">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92"/>
            <p:cNvSpPr/>
            <p:nvPr/>
          </p:nvSpPr>
          <p:spPr>
            <a:xfrm>
              <a:off x="5057956" y="3198272"/>
              <a:ext cx="29175" cy="33271"/>
            </a:xfrm>
            <a:custGeom>
              <a:avLst/>
              <a:gdLst/>
              <a:ahLst/>
              <a:cxnLst/>
              <a:rect l="l" t="t" r="r" b="b"/>
              <a:pathLst>
                <a:path w="1111" h="1267" extrusionOk="0">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92"/>
            <p:cNvSpPr/>
            <p:nvPr/>
          </p:nvSpPr>
          <p:spPr>
            <a:xfrm>
              <a:off x="5057956" y="3198508"/>
              <a:ext cx="17883" cy="33350"/>
            </a:xfrm>
            <a:custGeom>
              <a:avLst/>
              <a:gdLst/>
              <a:ahLst/>
              <a:cxnLst/>
              <a:rect l="l" t="t" r="r" b="b"/>
              <a:pathLst>
                <a:path w="681" h="1270" extrusionOk="0">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92"/>
            <p:cNvSpPr/>
            <p:nvPr/>
          </p:nvSpPr>
          <p:spPr>
            <a:xfrm>
              <a:off x="5041386" y="3139844"/>
              <a:ext cx="62341" cy="66805"/>
            </a:xfrm>
            <a:custGeom>
              <a:avLst/>
              <a:gdLst/>
              <a:ahLst/>
              <a:cxnLst/>
              <a:rect l="l" t="t" r="r" b="b"/>
              <a:pathLst>
                <a:path w="2374" h="254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92"/>
            <p:cNvSpPr/>
            <p:nvPr/>
          </p:nvSpPr>
          <p:spPr>
            <a:xfrm>
              <a:off x="5041386" y="3139844"/>
              <a:ext cx="45246" cy="67068"/>
            </a:xfrm>
            <a:custGeom>
              <a:avLst/>
              <a:gdLst/>
              <a:ahLst/>
              <a:cxnLst/>
              <a:rect l="l" t="t" r="r" b="b"/>
              <a:pathLst>
                <a:path w="1723" h="255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29" name="Google Shape;12829;p92"/>
          <p:cNvSpPr/>
          <p:nvPr/>
        </p:nvSpPr>
        <p:spPr>
          <a:xfrm>
            <a:off x="5911170" y="2887695"/>
            <a:ext cx="50288" cy="25157"/>
          </a:xfrm>
          <a:custGeom>
            <a:avLst/>
            <a:gdLst/>
            <a:ahLst/>
            <a:cxnLst/>
            <a:rect l="l" t="t" r="r" b="b"/>
            <a:pathLst>
              <a:path w="1915" h="958" extrusionOk="0">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92"/>
          <p:cNvSpPr/>
          <p:nvPr/>
        </p:nvSpPr>
        <p:spPr>
          <a:xfrm>
            <a:off x="5911170" y="2887695"/>
            <a:ext cx="34716" cy="22899"/>
          </a:xfrm>
          <a:custGeom>
            <a:avLst/>
            <a:gdLst/>
            <a:ahLst/>
            <a:cxnLst/>
            <a:rect l="l" t="t" r="r" b="b"/>
            <a:pathLst>
              <a:path w="1322" h="872" extrusionOk="0">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92"/>
          <p:cNvSpPr/>
          <p:nvPr/>
        </p:nvSpPr>
        <p:spPr>
          <a:xfrm>
            <a:off x="5798094" y="3145306"/>
            <a:ext cx="28177" cy="75681"/>
          </a:xfrm>
          <a:custGeom>
            <a:avLst/>
            <a:gdLst/>
            <a:ahLst/>
            <a:cxnLst/>
            <a:rect l="l" t="t" r="r" b="b"/>
            <a:pathLst>
              <a:path w="1073" h="2882" extrusionOk="0">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92"/>
          <p:cNvSpPr/>
          <p:nvPr/>
        </p:nvSpPr>
        <p:spPr>
          <a:xfrm>
            <a:off x="5797831" y="3145568"/>
            <a:ext cx="28440" cy="56065"/>
          </a:xfrm>
          <a:custGeom>
            <a:avLst/>
            <a:gdLst/>
            <a:ahLst/>
            <a:cxnLst/>
            <a:rect l="l" t="t" r="r" b="b"/>
            <a:pathLst>
              <a:path w="1083" h="2135" extrusionOk="0">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92"/>
          <p:cNvSpPr/>
          <p:nvPr/>
        </p:nvSpPr>
        <p:spPr>
          <a:xfrm>
            <a:off x="5779239" y="3228996"/>
            <a:ext cx="18881" cy="48528"/>
          </a:xfrm>
          <a:custGeom>
            <a:avLst/>
            <a:gdLst/>
            <a:ahLst/>
            <a:cxnLst/>
            <a:rect l="l" t="t" r="r" b="b"/>
            <a:pathLst>
              <a:path w="719" h="1848" extrusionOk="0">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34" name="Google Shape;12834;p92"/>
          <p:cNvGrpSpPr/>
          <p:nvPr/>
        </p:nvGrpSpPr>
        <p:grpSpPr>
          <a:xfrm>
            <a:off x="5779239" y="2887695"/>
            <a:ext cx="314411" cy="389830"/>
            <a:chOff x="5779239" y="2887695"/>
            <a:chExt cx="314411" cy="389830"/>
          </a:xfrm>
        </p:grpSpPr>
        <p:sp>
          <p:nvSpPr>
            <p:cNvPr id="12835" name="Google Shape;12835;p92"/>
            <p:cNvSpPr/>
            <p:nvPr/>
          </p:nvSpPr>
          <p:spPr>
            <a:xfrm>
              <a:off x="5898617" y="2937957"/>
              <a:ext cx="75419" cy="62866"/>
            </a:xfrm>
            <a:custGeom>
              <a:avLst/>
              <a:gdLst/>
              <a:ahLst/>
              <a:cxnLst/>
              <a:rect l="l" t="t" r="r" b="b"/>
              <a:pathLst>
                <a:path w="2872" h="2394" extrusionOk="0">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92"/>
            <p:cNvSpPr/>
            <p:nvPr/>
          </p:nvSpPr>
          <p:spPr>
            <a:xfrm>
              <a:off x="5922488" y="2937957"/>
              <a:ext cx="27678" cy="18750"/>
            </a:xfrm>
            <a:custGeom>
              <a:avLst/>
              <a:gdLst/>
              <a:ahLst/>
              <a:cxnLst/>
              <a:rect l="l" t="t" r="r" b="b"/>
              <a:pathLst>
                <a:path w="1054" h="714" extrusionOk="0">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92"/>
            <p:cNvSpPr/>
            <p:nvPr/>
          </p:nvSpPr>
          <p:spPr>
            <a:xfrm>
              <a:off x="5898617" y="2957836"/>
              <a:ext cx="75419" cy="42988"/>
            </a:xfrm>
            <a:custGeom>
              <a:avLst/>
              <a:gdLst/>
              <a:ahLst/>
              <a:cxnLst/>
              <a:rect l="l" t="t" r="r" b="b"/>
              <a:pathLst>
                <a:path w="2872" h="1637" extrusionOk="0">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92"/>
            <p:cNvSpPr/>
            <p:nvPr/>
          </p:nvSpPr>
          <p:spPr>
            <a:xfrm>
              <a:off x="5898617" y="2968891"/>
              <a:ext cx="18881" cy="31932"/>
            </a:xfrm>
            <a:custGeom>
              <a:avLst/>
              <a:gdLst/>
              <a:ahLst/>
              <a:cxnLst/>
              <a:rect l="l" t="t" r="r" b="b"/>
              <a:pathLst>
                <a:path w="719" h="1216" extrusionOk="0">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92"/>
            <p:cNvSpPr/>
            <p:nvPr/>
          </p:nvSpPr>
          <p:spPr>
            <a:xfrm>
              <a:off x="5955155" y="2968891"/>
              <a:ext cx="18881" cy="31932"/>
            </a:xfrm>
            <a:custGeom>
              <a:avLst/>
              <a:gdLst/>
              <a:ahLst/>
              <a:cxnLst/>
              <a:rect l="l" t="t" r="r" b="b"/>
              <a:pathLst>
                <a:path w="719" h="1216" extrusionOk="0">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92"/>
            <p:cNvSpPr/>
            <p:nvPr/>
          </p:nvSpPr>
          <p:spPr>
            <a:xfrm>
              <a:off x="5911170" y="2887695"/>
              <a:ext cx="50288" cy="56590"/>
            </a:xfrm>
            <a:custGeom>
              <a:avLst/>
              <a:gdLst/>
              <a:ahLst/>
              <a:cxnLst/>
              <a:rect l="l" t="t" r="r" b="b"/>
              <a:pathLst>
                <a:path w="1915" h="2155" extrusionOk="0">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92"/>
            <p:cNvSpPr/>
            <p:nvPr/>
          </p:nvSpPr>
          <p:spPr>
            <a:xfrm>
              <a:off x="5911170" y="2887695"/>
              <a:ext cx="34716" cy="56485"/>
            </a:xfrm>
            <a:custGeom>
              <a:avLst/>
              <a:gdLst/>
              <a:ahLst/>
              <a:cxnLst/>
              <a:rect l="l" t="t" r="r" b="b"/>
              <a:pathLst>
                <a:path w="1322" h="2151" extrusionOk="0">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92"/>
            <p:cNvSpPr/>
            <p:nvPr/>
          </p:nvSpPr>
          <p:spPr>
            <a:xfrm>
              <a:off x="5892341" y="3013375"/>
              <a:ext cx="87971" cy="150811"/>
            </a:xfrm>
            <a:custGeom>
              <a:avLst/>
              <a:gdLst/>
              <a:ahLst/>
              <a:cxnLst/>
              <a:rect l="l" t="t" r="r" b="b"/>
              <a:pathLst>
                <a:path w="3350" h="5743" extrusionOk="0">
                  <a:moveTo>
                    <a:pt x="0" y="0"/>
                  </a:moveTo>
                  <a:lnTo>
                    <a:pt x="0" y="5742"/>
                  </a:lnTo>
                  <a:lnTo>
                    <a:pt x="3350" y="5742"/>
                  </a:lnTo>
                  <a:lnTo>
                    <a:pt x="335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92"/>
            <p:cNvSpPr/>
            <p:nvPr/>
          </p:nvSpPr>
          <p:spPr>
            <a:xfrm>
              <a:off x="5892341" y="3101320"/>
              <a:ext cx="87971" cy="62866"/>
            </a:xfrm>
            <a:custGeom>
              <a:avLst/>
              <a:gdLst/>
              <a:ahLst/>
              <a:cxnLst/>
              <a:rect l="l" t="t" r="r" b="b"/>
              <a:pathLst>
                <a:path w="3350" h="2394" extrusionOk="0">
                  <a:moveTo>
                    <a:pt x="0" y="1"/>
                  </a:moveTo>
                  <a:lnTo>
                    <a:pt x="0" y="2393"/>
                  </a:lnTo>
                  <a:lnTo>
                    <a:pt x="3350" y="2393"/>
                  </a:lnTo>
                  <a:lnTo>
                    <a:pt x="3350"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92"/>
            <p:cNvSpPr/>
            <p:nvPr/>
          </p:nvSpPr>
          <p:spPr>
            <a:xfrm>
              <a:off x="5967734" y="3082466"/>
              <a:ext cx="50288" cy="75419"/>
            </a:xfrm>
            <a:custGeom>
              <a:avLst/>
              <a:gdLst/>
              <a:ahLst/>
              <a:cxnLst/>
              <a:rect l="l" t="t" r="r" b="b"/>
              <a:pathLst>
                <a:path w="1915" h="2872" extrusionOk="0">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92"/>
            <p:cNvSpPr/>
            <p:nvPr/>
          </p:nvSpPr>
          <p:spPr>
            <a:xfrm>
              <a:off x="5967734" y="3082466"/>
              <a:ext cx="28413" cy="75419"/>
            </a:xfrm>
            <a:custGeom>
              <a:avLst/>
              <a:gdLst/>
              <a:ahLst/>
              <a:cxnLst/>
              <a:rect l="l" t="t" r="r" b="b"/>
              <a:pathLst>
                <a:path w="1082" h="2872" extrusionOk="0">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92"/>
            <p:cNvSpPr/>
            <p:nvPr/>
          </p:nvSpPr>
          <p:spPr>
            <a:xfrm>
              <a:off x="5967734" y="3082466"/>
              <a:ext cx="50288" cy="56590"/>
            </a:xfrm>
            <a:custGeom>
              <a:avLst/>
              <a:gdLst/>
              <a:ahLst/>
              <a:cxnLst/>
              <a:rect l="l" t="t" r="r" b="b"/>
              <a:pathLst>
                <a:path w="1915" h="2155" extrusionOk="0">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92"/>
            <p:cNvSpPr/>
            <p:nvPr/>
          </p:nvSpPr>
          <p:spPr>
            <a:xfrm>
              <a:off x="5967734" y="3082466"/>
              <a:ext cx="28177" cy="56328"/>
            </a:xfrm>
            <a:custGeom>
              <a:avLst/>
              <a:gdLst/>
              <a:ahLst/>
              <a:cxnLst/>
              <a:rect l="l" t="t" r="r" b="b"/>
              <a:pathLst>
                <a:path w="1073" h="2145" extrusionOk="0">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92"/>
            <p:cNvSpPr/>
            <p:nvPr/>
          </p:nvSpPr>
          <p:spPr>
            <a:xfrm>
              <a:off x="5948879" y="3151582"/>
              <a:ext cx="87971" cy="100812"/>
            </a:xfrm>
            <a:custGeom>
              <a:avLst/>
              <a:gdLst/>
              <a:ahLst/>
              <a:cxnLst/>
              <a:rect l="l" t="t" r="r" b="b"/>
              <a:pathLst>
                <a:path w="3350" h="3839" extrusionOk="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92"/>
            <p:cNvSpPr/>
            <p:nvPr/>
          </p:nvSpPr>
          <p:spPr>
            <a:xfrm>
              <a:off x="5948879" y="3165920"/>
              <a:ext cx="18881" cy="86474"/>
            </a:xfrm>
            <a:custGeom>
              <a:avLst/>
              <a:gdLst/>
              <a:ahLst/>
              <a:cxnLst/>
              <a:rect l="l" t="t" r="r" b="b"/>
              <a:pathLst>
                <a:path w="719" h="3293" extrusionOk="0">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92"/>
            <p:cNvSpPr/>
            <p:nvPr/>
          </p:nvSpPr>
          <p:spPr>
            <a:xfrm>
              <a:off x="6017995" y="3165920"/>
              <a:ext cx="18855" cy="86474"/>
            </a:xfrm>
            <a:custGeom>
              <a:avLst/>
              <a:gdLst/>
              <a:ahLst/>
              <a:cxnLst/>
              <a:rect l="l" t="t" r="r" b="b"/>
              <a:pathLst>
                <a:path w="718" h="3293" extrusionOk="0">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92"/>
            <p:cNvSpPr/>
            <p:nvPr/>
          </p:nvSpPr>
          <p:spPr>
            <a:xfrm>
              <a:off x="5854632" y="3082466"/>
              <a:ext cx="50288" cy="75419"/>
            </a:xfrm>
            <a:custGeom>
              <a:avLst/>
              <a:gdLst/>
              <a:ahLst/>
              <a:cxnLst/>
              <a:rect l="l" t="t" r="r" b="b"/>
              <a:pathLst>
                <a:path w="1915" h="2872" extrusionOk="0">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92"/>
            <p:cNvSpPr/>
            <p:nvPr/>
          </p:nvSpPr>
          <p:spPr>
            <a:xfrm>
              <a:off x="5854632" y="3082466"/>
              <a:ext cx="28177" cy="75419"/>
            </a:xfrm>
            <a:custGeom>
              <a:avLst/>
              <a:gdLst/>
              <a:ahLst/>
              <a:cxnLst/>
              <a:rect l="l" t="t" r="r" b="b"/>
              <a:pathLst>
                <a:path w="1073" h="2872" extrusionOk="0">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92"/>
            <p:cNvSpPr/>
            <p:nvPr/>
          </p:nvSpPr>
          <p:spPr>
            <a:xfrm>
              <a:off x="5854632" y="3082466"/>
              <a:ext cx="50288" cy="56590"/>
            </a:xfrm>
            <a:custGeom>
              <a:avLst/>
              <a:gdLst/>
              <a:ahLst/>
              <a:cxnLst/>
              <a:rect l="l" t="t" r="r" b="b"/>
              <a:pathLst>
                <a:path w="1915" h="2155" extrusionOk="0">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92"/>
            <p:cNvSpPr/>
            <p:nvPr/>
          </p:nvSpPr>
          <p:spPr>
            <a:xfrm>
              <a:off x="5854632" y="3082466"/>
              <a:ext cx="28177" cy="56328"/>
            </a:xfrm>
            <a:custGeom>
              <a:avLst/>
              <a:gdLst/>
              <a:ahLst/>
              <a:cxnLst/>
              <a:rect l="l" t="t" r="r" b="b"/>
              <a:pathLst>
                <a:path w="1073" h="2145" extrusionOk="0">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92"/>
            <p:cNvSpPr/>
            <p:nvPr/>
          </p:nvSpPr>
          <p:spPr>
            <a:xfrm>
              <a:off x="5835777" y="3151582"/>
              <a:ext cx="87997" cy="100812"/>
            </a:xfrm>
            <a:custGeom>
              <a:avLst/>
              <a:gdLst/>
              <a:ahLst/>
              <a:cxnLst/>
              <a:rect l="l" t="t" r="r" b="b"/>
              <a:pathLst>
                <a:path w="3351" h="3839" extrusionOk="0">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92"/>
            <p:cNvSpPr/>
            <p:nvPr/>
          </p:nvSpPr>
          <p:spPr>
            <a:xfrm>
              <a:off x="5835777" y="3165920"/>
              <a:ext cx="18881" cy="86474"/>
            </a:xfrm>
            <a:custGeom>
              <a:avLst/>
              <a:gdLst/>
              <a:ahLst/>
              <a:cxnLst/>
              <a:rect l="l" t="t" r="r" b="b"/>
              <a:pathLst>
                <a:path w="719" h="3293" extrusionOk="0">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92"/>
            <p:cNvSpPr/>
            <p:nvPr/>
          </p:nvSpPr>
          <p:spPr>
            <a:xfrm>
              <a:off x="5904893" y="3165920"/>
              <a:ext cx="18881" cy="86474"/>
            </a:xfrm>
            <a:custGeom>
              <a:avLst/>
              <a:gdLst/>
              <a:ahLst/>
              <a:cxnLst/>
              <a:rect l="l" t="t" r="r" b="b"/>
              <a:pathLst>
                <a:path w="719" h="3293" extrusionOk="0">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92"/>
            <p:cNvSpPr/>
            <p:nvPr/>
          </p:nvSpPr>
          <p:spPr>
            <a:xfrm>
              <a:off x="6024271" y="3145306"/>
              <a:ext cx="50288" cy="75419"/>
            </a:xfrm>
            <a:custGeom>
              <a:avLst/>
              <a:gdLst/>
              <a:ahLst/>
              <a:cxnLst/>
              <a:rect l="l" t="t" r="r" b="b"/>
              <a:pathLst>
                <a:path w="1915" h="2872" extrusionOk="0">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92"/>
            <p:cNvSpPr/>
            <p:nvPr/>
          </p:nvSpPr>
          <p:spPr>
            <a:xfrm>
              <a:off x="6024271" y="3145306"/>
              <a:ext cx="28413" cy="75681"/>
            </a:xfrm>
            <a:custGeom>
              <a:avLst/>
              <a:gdLst/>
              <a:ahLst/>
              <a:cxnLst/>
              <a:rect l="l" t="t" r="r" b="b"/>
              <a:pathLst>
                <a:path w="1082" h="2882" extrusionOk="0">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92"/>
            <p:cNvSpPr/>
            <p:nvPr/>
          </p:nvSpPr>
          <p:spPr>
            <a:xfrm>
              <a:off x="6024271" y="3145306"/>
              <a:ext cx="50288" cy="56564"/>
            </a:xfrm>
            <a:custGeom>
              <a:avLst/>
              <a:gdLst/>
              <a:ahLst/>
              <a:cxnLst/>
              <a:rect l="l" t="t" r="r" b="b"/>
              <a:pathLst>
                <a:path w="1915" h="2154" extrusionOk="0">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92"/>
            <p:cNvSpPr/>
            <p:nvPr/>
          </p:nvSpPr>
          <p:spPr>
            <a:xfrm>
              <a:off x="6024271" y="3145568"/>
              <a:ext cx="28177" cy="56065"/>
            </a:xfrm>
            <a:custGeom>
              <a:avLst/>
              <a:gdLst/>
              <a:ahLst/>
              <a:cxnLst/>
              <a:rect l="l" t="t" r="r" b="b"/>
              <a:pathLst>
                <a:path w="1073" h="2135" extrusionOk="0">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92"/>
            <p:cNvSpPr/>
            <p:nvPr/>
          </p:nvSpPr>
          <p:spPr>
            <a:xfrm>
              <a:off x="6005417" y="3214422"/>
              <a:ext cx="87997" cy="63103"/>
            </a:xfrm>
            <a:custGeom>
              <a:avLst/>
              <a:gdLst/>
              <a:ahLst/>
              <a:cxnLst/>
              <a:rect l="l" t="t" r="r" b="b"/>
              <a:pathLst>
                <a:path w="3351" h="2403" extrusionOk="0">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92"/>
            <p:cNvSpPr/>
            <p:nvPr/>
          </p:nvSpPr>
          <p:spPr>
            <a:xfrm>
              <a:off x="6005417" y="3228996"/>
              <a:ext cx="18881" cy="48528"/>
            </a:xfrm>
            <a:custGeom>
              <a:avLst/>
              <a:gdLst/>
              <a:ahLst/>
              <a:cxnLst/>
              <a:rect l="l" t="t" r="r" b="b"/>
              <a:pathLst>
                <a:path w="719" h="1848" extrusionOk="0">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92"/>
            <p:cNvSpPr/>
            <p:nvPr/>
          </p:nvSpPr>
          <p:spPr>
            <a:xfrm>
              <a:off x="6074796" y="3228996"/>
              <a:ext cx="18855" cy="48528"/>
            </a:xfrm>
            <a:custGeom>
              <a:avLst/>
              <a:gdLst/>
              <a:ahLst/>
              <a:cxnLst/>
              <a:rect l="l" t="t" r="r" b="b"/>
              <a:pathLst>
                <a:path w="718" h="1848" extrusionOk="0">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92"/>
            <p:cNvSpPr/>
            <p:nvPr/>
          </p:nvSpPr>
          <p:spPr>
            <a:xfrm>
              <a:off x="5911170" y="3145306"/>
              <a:ext cx="50288" cy="75419"/>
            </a:xfrm>
            <a:custGeom>
              <a:avLst/>
              <a:gdLst/>
              <a:ahLst/>
              <a:cxnLst/>
              <a:rect l="l" t="t" r="r" b="b"/>
              <a:pathLst>
                <a:path w="1915" h="2872" extrusionOk="0">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92"/>
            <p:cNvSpPr/>
            <p:nvPr/>
          </p:nvSpPr>
          <p:spPr>
            <a:xfrm>
              <a:off x="5911170" y="3145306"/>
              <a:ext cx="28440" cy="75681"/>
            </a:xfrm>
            <a:custGeom>
              <a:avLst/>
              <a:gdLst/>
              <a:ahLst/>
              <a:cxnLst/>
              <a:rect l="l" t="t" r="r" b="b"/>
              <a:pathLst>
                <a:path w="1083" h="2882" extrusionOk="0">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92"/>
            <p:cNvSpPr/>
            <p:nvPr/>
          </p:nvSpPr>
          <p:spPr>
            <a:xfrm>
              <a:off x="5911170" y="3145306"/>
              <a:ext cx="50288" cy="56564"/>
            </a:xfrm>
            <a:custGeom>
              <a:avLst/>
              <a:gdLst/>
              <a:ahLst/>
              <a:cxnLst/>
              <a:rect l="l" t="t" r="r" b="b"/>
              <a:pathLst>
                <a:path w="1915" h="2154" extrusionOk="0">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92"/>
            <p:cNvSpPr/>
            <p:nvPr/>
          </p:nvSpPr>
          <p:spPr>
            <a:xfrm>
              <a:off x="5911170" y="3145568"/>
              <a:ext cx="28177" cy="56065"/>
            </a:xfrm>
            <a:custGeom>
              <a:avLst/>
              <a:gdLst/>
              <a:ahLst/>
              <a:cxnLst/>
              <a:rect l="l" t="t" r="r" b="b"/>
              <a:pathLst>
                <a:path w="1073" h="2135" extrusionOk="0">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92"/>
            <p:cNvSpPr/>
            <p:nvPr/>
          </p:nvSpPr>
          <p:spPr>
            <a:xfrm>
              <a:off x="5892341" y="3214422"/>
              <a:ext cx="87971" cy="63103"/>
            </a:xfrm>
            <a:custGeom>
              <a:avLst/>
              <a:gdLst/>
              <a:ahLst/>
              <a:cxnLst/>
              <a:rect l="l" t="t" r="r" b="b"/>
              <a:pathLst>
                <a:path w="3350" h="2403" extrusionOk="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92"/>
            <p:cNvSpPr/>
            <p:nvPr/>
          </p:nvSpPr>
          <p:spPr>
            <a:xfrm>
              <a:off x="5892341" y="3228996"/>
              <a:ext cx="18855" cy="48528"/>
            </a:xfrm>
            <a:custGeom>
              <a:avLst/>
              <a:gdLst/>
              <a:ahLst/>
              <a:cxnLst/>
              <a:rect l="l" t="t" r="r" b="b"/>
              <a:pathLst>
                <a:path w="718" h="1848" extrusionOk="0">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92"/>
            <p:cNvSpPr/>
            <p:nvPr/>
          </p:nvSpPr>
          <p:spPr>
            <a:xfrm>
              <a:off x="5961431" y="3228996"/>
              <a:ext cx="18881" cy="48528"/>
            </a:xfrm>
            <a:custGeom>
              <a:avLst/>
              <a:gdLst/>
              <a:ahLst/>
              <a:cxnLst/>
              <a:rect l="l" t="t" r="r" b="b"/>
              <a:pathLst>
                <a:path w="719" h="1848" extrusionOk="0">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92"/>
            <p:cNvSpPr/>
            <p:nvPr/>
          </p:nvSpPr>
          <p:spPr>
            <a:xfrm>
              <a:off x="5798094" y="3145306"/>
              <a:ext cx="50288" cy="75419"/>
            </a:xfrm>
            <a:custGeom>
              <a:avLst/>
              <a:gdLst/>
              <a:ahLst/>
              <a:cxnLst/>
              <a:rect l="l" t="t" r="r" b="b"/>
              <a:pathLst>
                <a:path w="1915" h="2872" extrusionOk="0">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92"/>
            <p:cNvSpPr/>
            <p:nvPr/>
          </p:nvSpPr>
          <p:spPr>
            <a:xfrm>
              <a:off x="5798094" y="3145306"/>
              <a:ext cx="50288" cy="56564"/>
            </a:xfrm>
            <a:custGeom>
              <a:avLst/>
              <a:gdLst/>
              <a:ahLst/>
              <a:cxnLst/>
              <a:rect l="l" t="t" r="r" b="b"/>
              <a:pathLst>
                <a:path w="1915" h="2154" extrusionOk="0">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92"/>
            <p:cNvSpPr/>
            <p:nvPr/>
          </p:nvSpPr>
          <p:spPr>
            <a:xfrm>
              <a:off x="5779239" y="3214422"/>
              <a:ext cx="87997" cy="63103"/>
            </a:xfrm>
            <a:custGeom>
              <a:avLst/>
              <a:gdLst/>
              <a:ahLst/>
              <a:cxnLst/>
              <a:rect l="l" t="t" r="r" b="b"/>
              <a:pathLst>
                <a:path w="3351" h="2403" extrusionOk="0">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92"/>
            <p:cNvSpPr/>
            <p:nvPr/>
          </p:nvSpPr>
          <p:spPr>
            <a:xfrm>
              <a:off x="5848356" y="3228996"/>
              <a:ext cx="18881" cy="48528"/>
            </a:xfrm>
            <a:custGeom>
              <a:avLst/>
              <a:gdLst/>
              <a:ahLst/>
              <a:cxnLst/>
              <a:rect l="l" t="t" r="r" b="b"/>
              <a:pathLst>
                <a:path w="719" h="1848" extrusionOk="0">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92"/>
            <p:cNvSpPr/>
            <p:nvPr/>
          </p:nvSpPr>
          <p:spPr>
            <a:xfrm>
              <a:off x="5875482" y="2994521"/>
              <a:ext cx="121925" cy="25157"/>
            </a:xfrm>
            <a:custGeom>
              <a:avLst/>
              <a:gdLst/>
              <a:ahLst/>
              <a:cxnLst/>
              <a:rect l="l" t="t" r="r" b="b"/>
              <a:pathLst>
                <a:path w="4643" h="958" extrusionOk="0">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92"/>
            <p:cNvSpPr/>
            <p:nvPr/>
          </p:nvSpPr>
          <p:spPr>
            <a:xfrm>
              <a:off x="5917472" y="3038506"/>
              <a:ext cx="37709" cy="18855"/>
            </a:xfrm>
            <a:custGeom>
              <a:avLst/>
              <a:gdLst/>
              <a:ahLst/>
              <a:cxnLst/>
              <a:rect l="l" t="t" r="r" b="b"/>
              <a:pathLst>
                <a:path w="1436" h="718" extrusionOk="0">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92"/>
            <p:cNvSpPr/>
            <p:nvPr/>
          </p:nvSpPr>
          <p:spPr>
            <a:xfrm>
              <a:off x="5892341" y="3007073"/>
              <a:ext cx="87971" cy="12605"/>
            </a:xfrm>
            <a:custGeom>
              <a:avLst/>
              <a:gdLst/>
              <a:ahLst/>
              <a:cxnLst/>
              <a:rect l="l" t="t" r="r" b="b"/>
              <a:pathLst>
                <a:path w="3350" h="480" extrusionOk="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9" name="Google Shape;12879;p92"/>
          <p:cNvGrpSpPr/>
          <p:nvPr/>
        </p:nvGrpSpPr>
        <p:grpSpPr>
          <a:xfrm>
            <a:off x="6190130" y="2940977"/>
            <a:ext cx="389830" cy="283004"/>
            <a:chOff x="6190130" y="2940977"/>
            <a:chExt cx="389830" cy="283004"/>
          </a:xfrm>
        </p:grpSpPr>
        <p:sp>
          <p:nvSpPr>
            <p:cNvPr id="12880" name="Google Shape;12880;p92"/>
            <p:cNvSpPr/>
            <p:nvPr/>
          </p:nvSpPr>
          <p:spPr>
            <a:xfrm>
              <a:off x="6208984" y="2940977"/>
              <a:ext cx="352120" cy="257873"/>
            </a:xfrm>
            <a:custGeom>
              <a:avLst/>
              <a:gdLst/>
              <a:ahLst/>
              <a:cxnLst/>
              <a:rect l="l" t="t" r="r" b="b"/>
              <a:pathLst>
                <a:path w="13409" h="9820" extrusionOk="0">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92"/>
            <p:cNvSpPr/>
            <p:nvPr/>
          </p:nvSpPr>
          <p:spPr>
            <a:xfrm>
              <a:off x="6234115" y="2966370"/>
              <a:ext cx="301859" cy="201073"/>
            </a:xfrm>
            <a:custGeom>
              <a:avLst/>
              <a:gdLst/>
              <a:ahLst/>
              <a:cxnLst/>
              <a:rect l="l" t="t" r="r" b="b"/>
              <a:pathLst>
                <a:path w="11495" h="7657" extrusionOk="0">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92"/>
            <p:cNvSpPr/>
            <p:nvPr/>
          </p:nvSpPr>
          <p:spPr>
            <a:xfrm>
              <a:off x="6234115" y="3129734"/>
              <a:ext cx="175942" cy="37709"/>
            </a:xfrm>
            <a:custGeom>
              <a:avLst/>
              <a:gdLst/>
              <a:ahLst/>
              <a:cxnLst/>
              <a:rect l="l" t="t" r="r" b="b"/>
              <a:pathLst>
                <a:path w="6700" h="1436" extrusionOk="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92"/>
            <p:cNvSpPr/>
            <p:nvPr/>
          </p:nvSpPr>
          <p:spPr>
            <a:xfrm>
              <a:off x="6410293" y="2966370"/>
              <a:ext cx="125680" cy="100550"/>
            </a:xfrm>
            <a:custGeom>
              <a:avLst/>
              <a:gdLst/>
              <a:ahLst/>
              <a:cxnLst/>
              <a:rect l="l" t="t" r="r" b="b"/>
              <a:pathLst>
                <a:path w="4786" h="3829" extrusionOk="0">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92"/>
            <p:cNvSpPr/>
            <p:nvPr/>
          </p:nvSpPr>
          <p:spPr>
            <a:xfrm>
              <a:off x="6410293" y="3066893"/>
              <a:ext cx="125680" cy="100550"/>
            </a:xfrm>
            <a:custGeom>
              <a:avLst/>
              <a:gdLst/>
              <a:ahLst/>
              <a:cxnLst/>
              <a:rect l="l" t="t" r="r" b="b"/>
              <a:pathLst>
                <a:path w="4786" h="3829" extrusionOk="0">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92"/>
            <p:cNvSpPr/>
            <p:nvPr/>
          </p:nvSpPr>
          <p:spPr>
            <a:xfrm>
              <a:off x="6190130" y="3192547"/>
              <a:ext cx="389830" cy="31433"/>
            </a:xfrm>
            <a:custGeom>
              <a:avLst/>
              <a:gdLst/>
              <a:ahLst/>
              <a:cxnLst/>
              <a:rect l="l" t="t" r="r" b="b"/>
              <a:pathLst>
                <a:path w="14845" h="1197" extrusionOk="0">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92"/>
            <p:cNvSpPr/>
            <p:nvPr/>
          </p:nvSpPr>
          <p:spPr>
            <a:xfrm>
              <a:off x="6190130" y="3192547"/>
              <a:ext cx="389830" cy="12605"/>
            </a:xfrm>
            <a:custGeom>
              <a:avLst/>
              <a:gdLst/>
              <a:ahLst/>
              <a:cxnLst/>
              <a:rect l="l" t="t" r="r" b="b"/>
              <a:pathLst>
                <a:path w="14845" h="480" extrusionOk="0">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92"/>
            <p:cNvSpPr/>
            <p:nvPr/>
          </p:nvSpPr>
          <p:spPr>
            <a:xfrm>
              <a:off x="6347217" y="3192547"/>
              <a:ext cx="75419" cy="18881"/>
            </a:xfrm>
            <a:custGeom>
              <a:avLst/>
              <a:gdLst/>
              <a:ahLst/>
              <a:cxnLst/>
              <a:rect l="l" t="t" r="r" b="b"/>
              <a:pathLst>
                <a:path w="2872" h="719" extrusionOk="0">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92"/>
            <p:cNvSpPr/>
            <p:nvPr/>
          </p:nvSpPr>
          <p:spPr>
            <a:xfrm>
              <a:off x="6441700" y="3041763"/>
              <a:ext cx="62866" cy="25157"/>
            </a:xfrm>
            <a:custGeom>
              <a:avLst/>
              <a:gdLst/>
              <a:ahLst/>
              <a:cxnLst/>
              <a:rect l="l" t="t" r="r" b="b"/>
              <a:pathLst>
                <a:path w="2394" h="958" extrusionOk="0">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92"/>
            <p:cNvSpPr/>
            <p:nvPr/>
          </p:nvSpPr>
          <p:spPr>
            <a:xfrm>
              <a:off x="6460555" y="3022908"/>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92"/>
            <p:cNvSpPr/>
            <p:nvPr/>
          </p:nvSpPr>
          <p:spPr>
            <a:xfrm>
              <a:off x="6454279" y="2991501"/>
              <a:ext cx="37709" cy="44012"/>
            </a:xfrm>
            <a:custGeom>
              <a:avLst/>
              <a:gdLst/>
              <a:ahLst/>
              <a:cxnLst/>
              <a:rect l="l" t="t" r="r" b="b"/>
              <a:pathLst>
                <a:path w="1436" h="1676" extrusionOk="0">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92"/>
            <p:cNvSpPr/>
            <p:nvPr/>
          </p:nvSpPr>
          <p:spPr>
            <a:xfrm>
              <a:off x="6454069" y="2991501"/>
              <a:ext cx="25367" cy="43907"/>
            </a:xfrm>
            <a:custGeom>
              <a:avLst/>
              <a:gdLst/>
              <a:ahLst/>
              <a:cxnLst/>
              <a:rect l="l" t="t" r="r" b="b"/>
              <a:pathLst>
                <a:path w="966" h="1672" extrusionOk="0">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92"/>
            <p:cNvSpPr/>
            <p:nvPr/>
          </p:nvSpPr>
          <p:spPr>
            <a:xfrm>
              <a:off x="6454279" y="2991501"/>
              <a:ext cx="37709" cy="18881"/>
            </a:xfrm>
            <a:custGeom>
              <a:avLst/>
              <a:gdLst/>
              <a:ahLst/>
              <a:cxnLst/>
              <a:rect l="l" t="t" r="r" b="b"/>
              <a:pathLst>
                <a:path w="1436" h="719" extrusionOk="0">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92"/>
            <p:cNvSpPr/>
            <p:nvPr/>
          </p:nvSpPr>
          <p:spPr>
            <a:xfrm>
              <a:off x="6454279" y="2991501"/>
              <a:ext cx="25157" cy="15598"/>
            </a:xfrm>
            <a:custGeom>
              <a:avLst/>
              <a:gdLst/>
              <a:ahLst/>
              <a:cxnLst/>
              <a:rect l="l" t="t" r="r" b="b"/>
              <a:pathLst>
                <a:path w="958" h="594" extrusionOk="0">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92"/>
            <p:cNvSpPr/>
            <p:nvPr/>
          </p:nvSpPr>
          <p:spPr>
            <a:xfrm>
              <a:off x="6441700" y="3142286"/>
              <a:ext cx="62866" cy="25157"/>
            </a:xfrm>
            <a:custGeom>
              <a:avLst/>
              <a:gdLst/>
              <a:ahLst/>
              <a:cxnLst/>
              <a:rect l="l" t="t" r="r" b="b"/>
              <a:pathLst>
                <a:path w="2394" h="958" extrusionOk="0">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92"/>
            <p:cNvSpPr/>
            <p:nvPr/>
          </p:nvSpPr>
          <p:spPr>
            <a:xfrm>
              <a:off x="6460555" y="3123431"/>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92"/>
            <p:cNvSpPr/>
            <p:nvPr/>
          </p:nvSpPr>
          <p:spPr>
            <a:xfrm>
              <a:off x="6454279" y="3092024"/>
              <a:ext cx="37709" cy="44012"/>
            </a:xfrm>
            <a:custGeom>
              <a:avLst/>
              <a:gdLst/>
              <a:ahLst/>
              <a:cxnLst/>
              <a:rect l="l" t="t" r="r" b="b"/>
              <a:pathLst>
                <a:path w="1436" h="1676" extrusionOk="0">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92"/>
            <p:cNvSpPr/>
            <p:nvPr/>
          </p:nvSpPr>
          <p:spPr>
            <a:xfrm>
              <a:off x="6454069" y="3092024"/>
              <a:ext cx="25367" cy="43933"/>
            </a:xfrm>
            <a:custGeom>
              <a:avLst/>
              <a:gdLst/>
              <a:ahLst/>
              <a:cxnLst/>
              <a:rect l="l" t="t" r="r" b="b"/>
              <a:pathLst>
                <a:path w="966" h="1673" extrusionOk="0">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92"/>
            <p:cNvSpPr/>
            <p:nvPr/>
          </p:nvSpPr>
          <p:spPr>
            <a:xfrm>
              <a:off x="6454279" y="3092024"/>
              <a:ext cx="37709" cy="18881"/>
            </a:xfrm>
            <a:custGeom>
              <a:avLst/>
              <a:gdLst/>
              <a:ahLst/>
              <a:cxnLst/>
              <a:rect l="l" t="t" r="r" b="b"/>
              <a:pathLst>
                <a:path w="1436" h="719" extrusionOk="0">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92"/>
            <p:cNvSpPr/>
            <p:nvPr/>
          </p:nvSpPr>
          <p:spPr>
            <a:xfrm>
              <a:off x="6454279" y="3092024"/>
              <a:ext cx="25157" cy="15598"/>
            </a:xfrm>
            <a:custGeom>
              <a:avLst/>
              <a:gdLst/>
              <a:ahLst/>
              <a:cxnLst/>
              <a:rect l="l" t="t" r="r" b="b"/>
              <a:pathLst>
                <a:path w="958" h="594" extrusionOk="0">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92"/>
            <p:cNvSpPr/>
            <p:nvPr/>
          </p:nvSpPr>
          <p:spPr>
            <a:xfrm>
              <a:off x="6284377" y="3048039"/>
              <a:ext cx="75419" cy="94273"/>
            </a:xfrm>
            <a:custGeom>
              <a:avLst/>
              <a:gdLst/>
              <a:ahLst/>
              <a:cxnLst/>
              <a:rect l="l" t="t" r="r" b="b"/>
              <a:pathLst>
                <a:path w="2872" h="3590" extrusionOk="0">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92"/>
            <p:cNvSpPr/>
            <p:nvPr/>
          </p:nvSpPr>
          <p:spPr>
            <a:xfrm>
              <a:off x="6308247" y="3048039"/>
              <a:ext cx="27678" cy="18750"/>
            </a:xfrm>
            <a:custGeom>
              <a:avLst/>
              <a:gdLst/>
              <a:ahLst/>
              <a:cxnLst/>
              <a:rect l="l" t="t" r="r" b="b"/>
              <a:pathLst>
                <a:path w="1054" h="714" extrusionOk="0">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92"/>
            <p:cNvSpPr/>
            <p:nvPr/>
          </p:nvSpPr>
          <p:spPr>
            <a:xfrm>
              <a:off x="6284377" y="3067891"/>
              <a:ext cx="75681" cy="74421"/>
            </a:xfrm>
            <a:custGeom>
              <a:avLst/>
              <a:gdLst/>
              <a:ahLst/>
              <a:cxnLst/>
              <a:rect l="l" t="t" r="r" b="b"/>
              <a:pathLst>
                <a:path w="2882" h="2834" extrusionOk="0">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92"/>
            <p:cNvSpPr/>
            <p:nvPr/>
          </p:nvSpPr>
          <p:spPr>
            <a:xfrm>
              <a:off x="6296955" y="2997777"/>
              <a:ext cx="50288" cy="56590"/>
            </a:xfrm>
            <a:custGeom>
              <a:avLst/>
              <a:gdLst/>
              <a:ahLst/>
              <a:cxnLst/>
              <a:rect l="l" t="t" r="r" b="b"/>
              <a:pathLst>
                <a:path w="1915" h="2155" extrusionOk="0">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92"/>
            <p:cNvSpPr/>
            <p:nvPr/>
          </p:nvSpPr>
          <p:spPr>
            <a:xfrm>
              <a:off x="6296955" y="2997777"/>
              <a:ext cx="34689" cy="56485"/>
            </a:xfrm>
            <a:custGeom>
              <a:avLst/>
              <a:gdLst/>
              <a:ahLst/>
              <a:cxnLst/>
              <a:rect l="l" t="t" r="r" b="b"/>
              <a:pathLst>
                <a:path w="1321" h="2151" extrusionOk="0">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92"/>
            <p:cNvSpPr/>
            <p:nvPr/>
          </p:nvSpPr>
          <p:spPr>
            <a:xfrm>
              <a:off x="6296955" y="2997777"/>
              <a:ext cx="50288" cy="25157"/>
            </a:xfrm>
            <a:custGeom>
              <a:avLst/>
              <a:gdLst/>
              <a:ahLst/>
              <a:cxnLst/>
              <a:rect l="l" t="t" r="r" b="b"/>
              <a:pathLst>
                <a:path w="1915" h="958" extrusionOk="0">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92"/>
            <p:cNvSpPr/>
            <p:nvPr/>
          </p:nvSpPr>
          <p:spPr>
            <a:xfrm>
              <a:off x="6296955" y="2997777"/>
              <a:ext cx="34689" cy="22899"/>
            </a:xfrm>
            <a:custGeom>
              <a:avLst/>
              <a:gdLst/>
              <a:ahLst/>
              <a:cxnLst/>
              <a:rect l="l" t="t" r="r" b="b"/>
              <a:pathLst>
                <a:path w="1321" h="872" extrusionOk="0">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92"/>
            <p:cNvSpPr/>
            <p:nvPr/>
          </p:nvSpPr>
          <p:spPr>
            <a:xfrm>
              <a:off x="6284377" y="3078947"/>
              <a:ext cx="31459" cy="63365"/>
            </a:xfrm>
            <a:custGeom>
              <a:avLst/>
              <a:gdLst/>
              <a:ahLst/>
              <a:cxnLst/>
              <a:rect l="l" t="t" r="r" b="b"/>
              <a:pathLst>
                <a:path w="1198" h="2413" extrusionOk="0">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92"/>
            <p:cNvSpPr/>
            <p:nvPr/>
          </p:nvSpPr>
          <p:spPr>
            <a:xfrm>
              <a:off x="6328625" y="3078947"/>
              <a:ext cx="31433" cy="63365"/>
            </a:xfrm>
            <a:custGeom>
              <a:avLst/>
              <a:gdLst/>
              <a:ahLst/>
              <a:cxnLst/>
              <a:rect l="l" t="t" r="r" b="b"/>
              <a:pathLst>
                <a:path w="1197" h="2413" extrusionOk="0">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92"/>
            <p:cNvSpPr/>
            <p:nvPr/>
          </p:nvSpPr>
          <p:spPr>
            <a:xfrm>
              <a:off x="6309770" y="3129734"/>
              <a:ext cx="25157" cy="12579"/>
            </a:xfrm>
            <a:custGeom>
              <a:avLst/>
              <a:gdLst/>
              <a:ahLst/>
              <a:cxnLst/>
              <a:rect l="l" t="t" r="r" b="b"/>
              <a:pathLst>
                <a:path w="958" h="479" extrusionOk="0">
                  <a:moveTo>
                    <a:pt x="0" y="0"/>
                  </a:moveTo>
                  <a:lnTo>
                    <a:pt x="0" y="479"/>
                  </a:lnTo>
                  <a:lnTo>
                    <a:pt x="957" y="479"/>
                  </a:lnTo>
                  <a:lnTo>
                    <a:pt x="9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0" name="Google Shape;12910;p92"/>
          <p:cNvGrpSpPr/>
          <p:nvPr/>
        </p:nvGrpSpPr>
        <p:grpSpPr>
          <a:xfrm>
            <a:off x="6633976" y="2900274"/>
            <a:ext cx="389803" cy="364673"/>
            <a:chOff x="6633976" y="2900274"/>
            <a:chExt cx="389803" cy="364673"/>
          </a:xfrm>
        </p:grpSpPr>
        <p:sp>
          <p:nvSpPr>
            <p:cNvPr id="12911" name="Google Shape;12911;p92"/>
            <p:cNvSpPr/>
            <p:nvPr/>
          </p:nvSpPr>
          <p:spPr>
            <a:xfrm>
              <a:off x="6847838" y="2937957"/>
              <a:ext cx="175942" cy="184109"/>
            </a:xfrm>
            <a:custGeom>
              <a:avLst/>
              <a:gdLst/>
              <a:ahLst/>
              <a:cxnLst/>
              <a:rect l="l" t="t" r="r" b="b"/>
              <a:pathLst>
                <a:path w="6700" h="7011" extrusionOk="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92"/>
            <p:cNvSpPr/>
            <p:nvPr/>
          </p:nvSpPr>
          <p:spPr>
            <a:xfrm>
              <a:off x="6910651" y="2937957"/>
              <a:ext cx="50288" cy="119404"/>
            </a:xfrm>
            <a:custGeom>
              <a:avLst/>
              <a:gdLst/>
              <a:ahLst/>
              <a:cxnLst/>
              <a:rect l="l" t="t" r="r" b="b"/>
              <a:pathLst>
                <a:path w="1915" h="4547" extrusionOk="0">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92"/>
            <p:cNvSpPr/>
            <p:nvPr/>
          </p:nvSpPr>
          <p:spPr>
            <a:xfrm>
              <a:off x="6923493" y="2900274"/>
              <a:ext cx="24632" cy="100550"/>
            </a:xfrm>
            <a:custGeom>
              <a:avLst/>
              <a:gdLst/>
              <a:ahLst/>
              <a:cxnLst/>
              <a:rect l="l" t="t" r="r" b="b"/>
              <a:pathLst>
                <a:path w="938" h="3829" extrusionOk="0">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92"/>
            <p:cNvSpPr/>
            <p:nvPr/>
          </p:nvSpPr>
          <p:spPr>
            <a:xfrm>
              <a:off x="6923230" y="3019652"/>
              <a:ext cx="25157" cy="25157"/>
            </a:xfrm>
            <a:custGeom>
              <a:avLst/>
              <a:gdLst/>
              <a:ahLst/>
              <a:cxnLst/>
              <a:rect l="l" t="t" r="r" b="b"/>
              <a:pathLst>
                <a:path w="958" h="958" extrusionOk="0">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92"/>
            <p:cNvSpPr/>
            <p:nvPr/>
          </p:nvSpPr>
          <p:spPr>
            <a:xfrm>
              <a:off x="6633976" y="3176713"/>
              <a:ext cx="213625" cy="88234"/>
            </a:xfrm>
            <a:custGeom>
              <a:avLst/>
              <a:gdLst/>
              <a:ahLst/>
              <a:cxnLst/>
              <a:rect l="l" t="t" r="r" b="b"/>
              <a:pathLst>
                <a:path w="8135" h="3360" extrusionOk="0">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92"/>
            <p:cNvSpPr/>
            <p:nvPr/>
          </p:nvSpPr>
          <p:spPr>
            <a:xfrm>
              <a:off x="6728460" y="3201843"/>
              <a:ext cx="25157" cy="63103"/>
            </a:xfrm>
            <a:custGeom>
              <a:avLst/>
              <a:gdLst/>
              <a:ahLst/>
              <a:cxnLst/>
              <a:rect l="l" t="t" r="r" b="b"/>
              <a:pathLst>
                <a:path w="958" h="2403" extrusionOk="0">
                  <a:moveTo>
                    <a:pt x="221" y="1"/>
                  </a:moveTo>
                  <a:lnTo>
                    <a:pt x="0" y="2403"/>
                  </a:lnTo>
                  <a:lnTo>
                    <a:pt x="957" y="2403"/>
                  </a:lnTo>
                  <a:lnTo>
                    <a:pt x="72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92"/>
            <p:cNvSpPr/>
            <p:nvPr/>
          </p:nvSpPr>
          <p:spPr>
            <a:xfrm>
              <a:off x="6729956" y="3189291"/>
              <a:ext cx="21901" cy="21376"/>
            </a:xfrm>
            <a:custGeom>
              <a:avLst/>
              <a:gdLst/>
              <a:ahLst/>
              <a:cxnLst/>
              <a:rect l="l" t="t" r="r" b="b"/>
              <a:pathLst>
                <a:path w="834" h="814" extrusionOk="0">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92"/>
            <p:cNvSpPr/>
            <p:nvPr/>
          </p:nvSpPr>
          <p:spPr>
            <a:xfrm>
              <a:off x="6810128" y="3202605"/>
              <a:ext cx="37736" cy="62341"/>
            </a:xfrm>
            <a:custGeom>
              <a:avLst/>
              <a:gdLst/>
              <a:ahLst/>
              <a:cxnLst/>
              <a:rect l="l" t="t" r="r" b="b"/>
              <a:pathLst>
                <a:path w="1437" h="2374" extrusionOk="0">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92"/>
            <p:cNvSpPr/>
            <p:nvPr/>
          </p:nvSpPr>
          <p:spPr>
            <a:xfrm>
              <a:off x="6671922" y="2981942"/>
              <a:ext cx="138233" cy="100550"/>
            </a:xfrm>
            <a:custGeom>
              <a:avLst/>
              <a:gdLst/>
              <a:ahLst/>
              <a:cxnLst/>
              <a:rect l="l" t="t" r="r" b="b"/>
              <a:pathLst>
                <a:path w="5264" h="3829" extrusionOk="0">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92"/>
            <p:cNvSpPr/>
            <p:nvPr/>
          </p:nvSpPr>
          <p:spPr>
            <a:xfrm>
              <a:off x="6703066" y="2981942"/>
              <a:ext cx="107088" cy="100550"/>
            </a:xfrm>
            <a:custGeom>
              <a:avLst/>
              <a:gdLst/>
              <a:ahLst/>
              <a:cxnLst/>
              <a:rect l="l" t="t" r="r" b="b"/>
              <a:pathLst>
                <a:path w="4078" h="3829" extrusionOk="0">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92"/>
            <p:cNvSpPr/>
            <p:nvPr/>
          </p:nvSpPr>
          <p:spPr>
            <a:xfrm>
              <a:off x="6703066" y="3132727"/>
              <a:ext cx="75681" cy="56590"/>
            </a:xfrm>
            <a:custGeom>
              <a:avLst/>
              <a:gdLst/>
              <a:ahLst/>
              <a:cxnLst/>
              <a:rect l="l" t="t" r="r" b="b"/>
              <a:pathLst>
                <a:path w="2882" h="2155" extrusionOk="0">
                  <a:moveTo>
                    <a:pt x="1" y="1"/>
                  </a:moveTo>
                  <a:lnTo>
                    <a:pt x="1" y="2154"/>
                  </a:lnTo>
                  <a:lnTo>
                    <a:pt x="2882" y="2154"/>
                  </a:lnTo>
                  <a:lnTo>
                    <a:pt x="288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92"/>
            <p:cNvSpPr/>
            <p:nvPr/>
          </p:nvSpPr>
          <p:spPr>
            <a:xfrm>
              <a:off x="6703329" y="3132727"/>
              <a:ext cx="75419" cy="31565"/>
            </a:xfrm>
            <a:custGeom>
              <a:avLst/>
              <a:gdLst/>
              <a:ahLst/>
              <a:cxnLst/>
              <a:rect l="l" t="t" r="r" b="b"/>
              <a:pathLst>
                <a:path w="2872" h="1202" extrusionOk="0">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92"/>
            <p:cNvSpPr/>
            <p:nvPr/>
          </p:nvSpPr>
          <p:spPr>
            <a:xfrm>
              <a:off x="6690750" y="3166314"/>
              <a:ext cx="50288" cy="45036"/>
            </a:xfrm>
            <a:custGeom>
              <a:avLst/>
              <a:gdLst/>
              <a:ahLst/>
              <a:cxnLst/>
              <a:rect l="l" t="t" r="r" b="b"/>
              <a:pathLst>
                <a:path w="1915" h="1715" extrusionOk="0">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92"/>
            <p:cNvSpPr/>
            <p:nvPr/>
          </p:nvSpPr>
          <p:spPr>
            <a:xfrm>
              <a:off x="6741012" y="3166314"/>
              <a:ext cx="50314" cy="45036"/>
            </a:xfrm>
            <a:custGeom>
              <a:avLst/>
              <a:gdLst/>
              <a:ahLst/>
              <a:cxnLst/>
              <a:rect l="l" t="t" r="r" b="b"/>
              <a:pathLst>
                <a:path w="1916" h="1715" extrusionOk="0">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92"/>
            <p:cNvSpPr/>
            <p:nvPr/>
          </p:nvSpPr>
          <p:spPr>
            <a:xfrm>
              <a:off x="6677935" y="3032887"/>
              <a:ext cx="125943" cy="118721"/>
            </a:xfrm>
            <a:custGeom>
              <a:avLst/>
              <a:gdLst/>
              <a:ahLst/>
              <a:cxnLst/>
              <a:rect l="l" t="t" r="r" b="b"/>
              <a:pathLst>
                <a:path w="4796" h="4521" extrusionOk="0">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92"/>
            <p:cNvSpPr/>
            <p:nvPr/>
          </p:nvSpPr>
          <p:spPr>
            <a:xfrm>
              <a:off x="6677935" y="3033044"/>
              <a:ext cx="113391" cy="118328"/>
            </a:xfrm>
            <a:custGeom>
              <a:avLst/>
              <a:gdLst/>
              <a:ahLst/>
              <a:cxnLst/>
              <a:rect l="l" t="t" r="r" b="b"/>
              <a:pathLst>
                <a:path w="4318" h="4506" extrusionOk="0">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92"/>
            <p:cNvSpPr/>
            <p:nvPr/>
          </p:nvSpPr>
          <p:spPr>
            <a:xfrm>
              <a:off x="6633976" y="3202605"/>
              <a:ext cx="37709" cy="62341"/>
            </a:xfrm>
            <a:custGeom>
              <a:avLst/>
              <a:gdLst/>
              <a:ahLst/>
              <a:cxnLst/>
              <a:rect l="l" t="t" r="r" b="b"/>
              <a:pathLst>
                <a:path w="1436" h="2374" extrusionOk="0">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8" name="Google Shape;12928;p92"/>
          <p:cNvGrpSpPr/>
          <p:nvPr/>
        </p:nvGrpSpPr>
        <p:grpSpPr>
          <a:xfrm>
            <a:off x="7517835" y="2885437"/>
            <a:ext cx="364935" cy="382529"/>
            <a:chOff x="7517835" y="2885437"/>
            <a:chExt cx="364935" cy="382529"/>
          </a:xfrm>
        </p:grpSpPr>
        <p:sp>
          <p:nvSpPr>
            <p:cNvPr id="12929" name="Google Shape;12929;p92"/>
            <p:cNvSpPr/>
            <p:nvPr/>
          </p:nvSpPr>
          <p:spPr>
            <a:xfrm>
              <a:off x="7517835" y="3182752"/>
              <a:ext cx="72924" cy="57063"/>
            </a:xfrm>
            <a:custGeom>
              <a:avLst/>
              <a:gdLst/>
              <a:ahLst/>
              <a:cxnLst/>
              <a:rect l="l" t="t" r="r" b="b"/>
              <a:pathLst>
                <a:path w="2777" h="2173" extrusionOk="0">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92"/>
            <p:cNvSpPr/>
            <p:nvPr/>
          </p:nvSpPr>
          <p:spPr>
            <a:xfrm>
              <a:off x="7517835" y="3202106"/>
              <a:ext cx="73160" cy="65860"/>
            </a:xfrm>
            <a:custGeom>
              <a:avLst/>
              <a:gdLst/>
              <a:ahLst/>
              <a:cxnLst/>
              <a:rect l="l" t="t" r="r" b="b"/>
              <a:pathLst>
                <a:path w="2786" h="2508" extrusionOk="0">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92"/>
            <p:cNvSpPr/>
            <p:nvPr/>
          </p:nvSpPr>
          <p:spPr>
            <a:xfrm>
              <a:off x="7540970" y="3182752"/>
              <a:ext cx="26654" cy="18303"/>
            </a:xfrm>
            <a:custGeom>
              <a:avLst/>
              <a:gdLst/>
              <a:ahLst/>
              <a:cxnLst/>
              <a:rect l="l" t="t" r="r" b="b"/>
              <a:pathLst>
                <a:path w="1015" h="697" extrusionOk="0">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92"/>
            <p:cNvSpPr/>
            <p:nvPr/>
          </p:nvSpPr>
          <p:spPr>
            <a:xfrm>
              <a:off x="7530151" y="3133988"/>
              <a:ext cx="48528" cy="55067"/>
            </a:xfrm>
            <a:custGeom>
              <a:avLst/>
              <a:gdLst/>
              <a:ahLst/>
              <a:cxnLst/>
              <a:rect l="l" t="t" r="r" b="b"/>
              <a:pathLst>
                <a:path w="1848" h="2097" extrusionOk="0">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92"/>
            <p:cNvSpPr/>
            <p:nvPr/>
          </p:nvSpPr>
          <p:spPr>
            <a:xfrm>
              <a:off x="7529915" y="3133988"/>
              <a:ext cx="33692" cy="54883"/>
            </a:xfrm>
            <a:custGeom>
              <a:avLst/>
              <a:gdLst/>
              <a:ahLst/>
              <a:cxnLst/>
              <a:rect l="l" t="t" r="r" b="b"/>
              <a:pathLst>
                <a:path w="1283" h="2090" extrusionOk="0">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92"/>
            <p:cNvSpPr/>
            <p:nvPr/>
          </p:nvSpPr>
          <p:spPr>
            <a:xfrm>
              <a:off x="7529915" y="3133988"/>
              <a:ext cx="48765" cy="24658"/>
            </a:xfrm>
            <a:custGeom>
              <a:avLst/>
              <a:gdLst/>
              <a:ahLst/>
              <a:cxnLst/>
              <a:rect l="l" t="t" r="r" b="b"/>
              <a:pathLst>
                <a:path w="1857" h="939" extrusionOk="0">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92"/>
            <p:cNvSpPr/>
            <p:nvPr/>
          </p:nvSpPr>
          <p:spPr>
            <a:xfrm>
              <a:off x="7529915"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92"/>
            <p:cNvSpPr/>
            <p:nvPr/>
          </p:nvSpPr>
          <p:spPr>
            <a:xfrm>
              <a:off x="7517835"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92"/>
            <p:cNvSpPr/>
            <p:nvPr/>
          </p:nvSpPr>
          <p:spPr>
            <a:xfrm>
              <a:off x="7572640" y="3212663"/>
              <a:ext cx="18119" cy="55304"/>
            </a:xfrm>
            <a:custGeom>
              <a:avLst/>
              <a:gdLst/>
              <a:ahLst/>
              <a:cxnLst/>
              <a:rect l="l" t="t" r="r" b="b"/>
              <a:pathLst>
                <a:path w="690" h="2106" extrusionOk="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92"/>
            <p:cNvSpPr/>
            <p:nvPr/>
          </p:nvSpPr>
          <p:spPr>
            <a:xfrm>
              <a:off x="7615102"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92"/>
            <p:cNvSpPr/>
            <p:nvPr/>
          </p:nvSpPr>
          <p:spPr>
            <a:xfrm>
              <a:off x="7615102" y="3202106"/>
              <a:ext cx="73160" cy="65860"/>
            </a:xfrm>
            <a:custGeom>
              <a:avLst/>
              <a:gdLst/>
              <a:ahLst/>
              <a:cxnLst/>
              <a:rect l="l" t="t" r="r" b="b"/>
              <a:pathLst>
                <a:path w="2786" h="2508" extrusionOk="0">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92"/>
            <p:cNvSpPr/>
            <p:nvPr/>
          </p:nvSpPr>
          <p:spPr>
            <a:xfrm>
              <a:off x="7638211" y="3182752"/>
              <a:ext cx="26916" cy="18303"/>
            </a:xfrm>
            <a:custGeom>
              <a:avLst/>
              <a:gdLst/>
              <a:ahLst/>
              <a:cxnLst/>
              <a:rect l="l" t="t" r="r" b="b"/>
              <a:pathLst>
                <a:path w="1025" h="697" extrusionOk="0">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92"/>
            <p:cNvSpPr/>
            <p:nvPr/>
          </p:nvSpPr>
          <p:spPr>
            <a:xfrm>
              <a:off x="7627418" y="3133988"/>
              <a:ext cx="48791" cy="55067"/>
            </a:xfrm>
            <a:custGeom>
              <a:avLst/>
              <a:gdLst/>
              <a:ahLst/>
              <a:cxnLst/>
              <a:rect l="l" t="t" r="r" b="b"/>
              <a:pathLst>
                <a:path w="1858" h="2097" extrusionOk="0">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92"/>
            <p:cNvSpPr/>
            <p:nvPr/>
          </p:nvSpPr>
          <p:spPr>
            <a:xfrm>
              <a:off x="7627156" y="3133988"/>
              <a:ext cx="33718" cy="54883"/>
            </a:xfrm>
            <a:custGeom>
              <a:avLst/>
              <a:gdLst/>
              <a:ahLst/>
              <a:cxnLst/>
              <a:rect l="l" t="t" r="r" b="b"/>
              <a:pathLst>
                <a:path w="1284" h="2090" extrusionOk="0">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92"/>
            <p:cNvSpPr/>
            <p:nvPr/>
          </p:nvSpPr>
          <p:spPr>
            <a:xfrm>
              <a:off x="7627418" y="3133988"/>
              <a:ext cx="48791" cy="24658"/>
            </a:xfrm>
            <a:custGeom>
              <a:avLst/>
              <a:gdLst/>
              <a:ahLst/>
              <a:cxnLst/>
              <a:rect l="l" t="t" r="r" b="b"/>
              <a:pathLst>
                <a:path w="1858" h="939" extrusionOk="0">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92"/>
            <p:cNvSpPr/>
            <p:nvPr/>
          </p:nvSpPr>
          <p:spPr>
            <a:xfrm>
              <a:off x="7627156" y="3133988"/>
              <a:ext cx="33718" cy="22137"/>
            </a:xfrm>
            <a:custGeom>
              <a:avLst/>
              <a:gdLst/>
              <a:ahLst/>
              <a:cxnLst/>
              <a:rect l="l" t="t" r="r" b="b"/>
              <a:pathLst>
                <a:path w="1284" h="843" extrusionOk="0">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92"/>
            <p:cNvSpPr/>
            <p:nvPr/>
          </p:nvSpPr>
          <p:spPr>
            <a:xfrm>
              <a:off x="7615102" y="3212899"/>
              <a:ext cx="18382" cy="55067"/>
            </a:xfrm>
            <a:custGeom>
              <a:avLst/>
              <a:gdLst/>
              <a:ahLst/>
              <a:cxnLst/>
              <a:rect l="l" t="t" r="r" b="b"/>
              <a:pathLst>
                <a:path w="700" h="2097" extrusionOk="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92"/>
            <p:cNvSpPr/>
            <p:nvPr/>
          </p:nvSpPr>
          <p:spPr>
            <a:xfrm>
              <a:off x="7669881" y="3212663"/>
              <a:ext cx="18119" cy="55304"/>
            </a:xfrm>
            <a:custGeom>
              <a:avLst/>
              <a:gdLst/>
              <a:ahLst/>
              <a:cxnLst/>
              <a:rect l="l" t="t" r="r" b="b"/>
              <a:pathLst>
                <a:path w="690" h="2106" extrusionOk="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92"/>
            <p:cNvSpPr/>
            <p:nvPr/>
          </p:nvSpPr>
          <p:spPr>
            <a:xfrm>
              <a:off x="7712369"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92"/>
            <p:cNvSpPr/>
            <p:nvPr/>
          </p:nvSpPr>
          <p:spPr>
            <a:xfrm>
              <a:off x="7712369" y="3202106"/>
              <a:ext cx="73160" cy="65860"/>
            </a:xfrm>
            <a:custGeom>
              <a:avLst/>
              <a:gdLst/>
              <a:ahLst/>
              <a:cxnLst/>
              <a:rect l="l" t="t" r="r" b="b"/>
              <a:pathLst>
                <a:path w="2786" h="2508" extrusionOk="0">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92"/>
            <p:cNvSpPr/>
            <p:nvPr/>
          </p:nvSpPr>
          <p:spPr>
            <a:xfrm>
              <a:off x="7735741" y="3182752"/>
              <a:ext cx="26654" cy="18303"/>
            </a:xfrm>
            <a:custGeom>
              <a:avLst/>
              <a:gdLst/>
              <a:ahLst/>
              <a:cxnLst/>
              <a:rect l="l" t="t" r="r" b="b"/>
              <a:pathLst>
                <a:path w="1015" h="697" extrusionOk="0">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92"/>
            <p:cNvSpPr/>
            <p:nvPr/>
          </p:nvSpPr>
          <p:spPr>
            <a:xfrm>
              <a:off x="7724685" y="3133988"/>
              <a:ext cx="48765" cy="55067"/>
            </a:xfrm>
            <a:custGeom>
              <a:avLst/>
              <a:gdLst/>
              <a:ahLst/>
              <a:cxnLst/>
              <a:rect l="l" t="t" r="r" b="b"/>
              <a:pathLst>
                <a:path w="1857" h="2097" extrusionOk="0">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92"/>
            <p:cNvSpPr/>
            <p:nvPr/>
          </p:nvSpPr>
          <p:spPr>
            <a:xfrm>
              <a:off x="7724423" y="3133988"/>
              <a:ext cx="33692" cy="54883"/>
            </a:xfrm>
            <a:custGeom>
              <a:avLst/>
              <a:gdLst/>
              <a:ahLst/>
              <a:cxnLst/>
              <a:rect l="l" t="t" r="r" b="b"/>
              <a:pathLst>
                <a:path w="1283" h="2090" extrusionOk="0">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92"/>
            <p:cNvSpPr/>
            <p:nvPr/>
          </p:nvSpPr>
          <p:spPr>
            <a:xfrm>
              <a:off x="7724685" y="3133988"/>
              <a:ext cx="48528" cy="24422"/>
            </a:xfrm>
            <a:custGeom>
              <a:avLst/>
              <a:gdLst/>
              <a:ahLst/>
              <a:cxnLst/>
              <a:rect l="l" t="t" r="r" b="b"/>
              <a:pathLst>
                <a:path w="1848" h="930" extrusionOk="0">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92"/>
            <p:cNvSpPr/>
            <p:nvPr/>
          </p:nvSpPr>
          <p:spPr>
            <a:xfrm>
              <a:off x="7724423" y="3133988"/>
              <a:ext cx="33692" cy="22137"/>
            </a:xfrm>
            <a:custGeom>
              <a:avLst/>
              <a:gdLst/>
              <a:ahLst/>
              <a:cxnLst/>
              <a:rect l="l" t="t" r="r" b="b"/>
              <a:pathLst>
                <a:path w="1283" h="843" extrusionOk="0">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92"/>
            <p:cNvSpPr/>
            <p:nvPr/>
          </p:nvSpPr>
          <p:spPr>
            <a:xfrm>
              <a:off x="7712369" y="3212899"/>
              <a:ext cx="18356" cy="55067"/>
            </a:xfrm>
            <a:custGeom>
              <a:avLst/>
              <a:gdLst/>
              <a:ahLst/>
              <a:cxnLst/>
              <a:rect l="l" t="t" r="r" b="b"/>
              <a:pathLst>
                <a:path w="699" h="2097" extrusionOk="0">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92"/>
            <p:cNvSpPr/>
            <p:nvPr/>
          </p:nvSpPr>
          <p:spPr>
            <a:xfrm>
              <a:off x="7767148" y="3212663"/>
              <a:ext cx="18382" cy="55304"/>
            </a:xfrm>
            <a:custGeom>
              <a:avLst/>
              <a:gdLst/>
              <a:ahLst/>
              <a:cxnLst/>
              <a:rect l="l" t="t" r="r" b="b"/>
              <a:pathLst>
                <a:path w="700" h="2106" extrusionOk="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92"/>
            <p:cNvSpPr/>
            <p:nvPr/>
          </p:nvSpPr>
          <p:spPr>
            <a:xfrm>
              <a:off x="7809873" y="3182752"/>
              <a:ext cx="72898" cy="57063"/>
            </a:xfrm>
            <a:custGeom>
              <a:avLst/>
              <a:gdLst/>
              <a:ahLst/>
              <a:cxnLst/>
              <a:rect l="l" t="t" r="r" b="b"/>
              <a:pathLst>
                <a:path w="2776" h="2173" extrusionOk="0">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92"/>
            <p:cNvSpPr/>
            <p:nvPr/>
          </p:nvSpPr>
          <p:spPr>
            <a:xfrm>
              <a:off x="7809610" y="3202106"/>
              <a:ext cx="73160" cy="65860"/>
            </a:xfrm>
            <a:custGeom>
              <a:avLst/>
              <a:gdLst/>
              <a:ahLst/>
              <a:cxnLst/>
              <a:rect l="l" t="t" r="r" b="b"/>
              <a:pathLst>
                <a:path w="2786" h="2508" extrusionOk="0">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92"/>
            <p:cNvSpPr/>
            <p:nvPr/>
          </p:nvSpPr>
          <p:spPr>
            <a:xfrm>
              <a:off x="7832981" y="3182752"/>
              <a:ext cx="26680" cy="18303"/>
            </a:xfrm>
            <a:custGeom>
              <a:avLst/>
              <a:gdLst/>
              <a:ahLst/>
              <a:cxnLst/>
              <a:rect l="l" t="t" r="r" b="b"/>
              <a:pathLst>
                <a:path w="1016" h="697" extrusionOk="0">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92"/>
            <p:cNvSpPr/>
            <p:nvPr/>
          </p:nvSpPr>
          <p:spPr>
            <a:xfrm>
              <a:off x="7821926" y="3133988"/>
              <a:ext cx="48791" cy="55067"/>
            </a:xfrm>
            <a:custGeom>
              <a:avLst/>
              <a:gdLst/>
              <a:ahLst/>
              <a:cxnLst/>
              <a:rect l="l" t="t" r="r" b="b"/>
              <a:pathLst>
                <a:path w="1858" h="2097" extrusionOk="0">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92"/>
            <p:cNvSpPr/>
            <p:nvPr/>
          </p:nvSpPr>
          <p:spPr>
            <a:xfrm>
              <a:off x="7821690" y="3133988"/>
              <a:ext cx="33692" cy="54883"/>
            </a:xfrm>
            <a:custGeom>
              <a:avLst/>
              <a:gdLst/>
              <a:ahLst/>
              <a:cxnLst/>
              <a:rect l="l" t="t" r="r" b="b"/>
              <a:pathLst>
                <a:path w="1283" h="2090" extrusionOk="0">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92"/>
            <p:cNvSpPr/>
            <p:nvPr/>
          </p:nvSpPr>
          <p:spPr>
            <a:xfrm>
              <a:off x="7821926" y="3133988"/>
              <a:ext cx="48528" cy="24422"/>
            </a:xfrm>
            <a:custGeom>
              <a:avLst/>
              <a:gdLst/>
              <a:ahLst/>
              <a:cxnLst/>
              <a:rect l="l" t="t" r="r" b="b"/>
              <a:pathLst>
                <a:path w="1848" h="930" extrusionOk="0">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92"/>
            <p:cNvSpPr/>
            <p:nvPr/>
          </p:nvSpPr>
          <p:spPr>
            <a:xfrm>
              <a:off x="7821690"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92"/>
            <p:cNvSpPr/>
            <p:nvPr/>
          </p:nvSpPr>
          <p:spPr>
            <a:xfrm>
              <a:off x="7809610"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92"/>
            <p:cNvSpPr/>
            <p:nvPr/>
          </p:nvSpPr>
          <p:spPr>
            <a:xfrm>
              <a:off x="7864415" y="3212663"/>
              <a:ext cx="18356" cy="55304"/>
            </a:xfrm>
            <a:custGeom>
              <a:avLst/>
              <a:gdLst/>
              <a:ahLst/>
              <a:cxnLst/>
              <a:rect l="l" t="t" r="r" b="b"/>
              <a:pathLst>
                <a:path w="699" h="2106" extrusionOk="0">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92"/>
            <p:cNvSpPr/>
            <p:nvPr/>
          </p:nvSpPr>
          <p:spPr>
            <a:xfrm>
              <a:off x="7548008" y="2885437"/>
              <a:ext cx="304616" cy="237075"/>
            </a:xfrm>
            <a:custGeom>
              <a:avLst/>
              <a:gdLst/>
              <a:ahLst/>
              <a:cxnLst/>
              <a:rect l="l" t="t" r="r" b="b"/>
              <a:pathLst>
                <a:path w="11600" h="9028" extrusionOk="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6" name="Google Shape;12966;p92"/>
          <p:cNvGrpSpPr/>
          <p:nvPr/>
        </p:nvGrpSpPr>
        <p:grpSpPr>
          <a:xfrm>
            <a:off x="7087591" y="2887144"/>
            <a:ext cx="358160" cy="385602"/>
            <a:chOff x="7087591" y="2887144"/>
            <a:chExt cx="358160" cy="385602"/>
          </a:xfrm>
        </p:grpSpPr>
        <p:sp>
          <p:nvSpPr>
            <p:cNvPr id="12967" name="Google Shape;12967;p92"/>
            <p:cNvSpPr/>
            <p:nvPr/>
          </p:nvSpPr>
          <p:spPr>
            <a:xfrm>
              <a:off x="7266527" y="2904554"/>
              <a:ext cx="89494" cy="49264"/>
            </a:xfrm>
            <a:custGeom>
              <a:avLst/>
              <a:gdLst/>
              <a:ahLst/>
              <a:cxnLst/>
              <a:rect l="l" t="t" r="r" b="b"/>
              <a:pathLst>
                <a:path w="3408" h="1876" extrusionOk="0">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92"/>
            <p:cNvSpPr/>
            <p:nvPr/>
          </p:nvSpPr>
          <p:spPr>
            <a:xfrm>
              <a:off x="7266527" y="2904554"/>
              <a:ext cx="18382" cy="49264"/>
            </a:xfrm>
            <a:custGeom>
              <a:avLst/>
              <a:gdLst/>
              <a:ahLst/>
              <a:cxnLst/>
              <a:rect l="l" t="t" r="r" b="b"/>
              <a:pathLst>
                <a:path w="700" h="1876" extrusionOk="0">
                  <a:moveTo>
                    <a:pt x="0" y="0"/>
                  </a:moveTo>
                  <a:lnTo>
                    <a:pt x="0" y="1876"/>
                  </a:lnTo>
                  <a:lnTo>
                    <a:pt x="699" y="1876"/>
                  </a:lnTo>
                  <a:lnTo>
                    <a:pt x="69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92"/>
            <p:cNvSpPr/>
            <p:nvPr/>
          </p:nvSpPr>
          <p:spPr>
            <a:xfrm>
              <a:off x="7260251" y="2887144"/>
              <a:ext cx="12342" cy="275284"/>
            </a:xfrm>
            <a:custGeom>
              <a:avLst/>
              <a:gdLst/>
              <a:ahLst/>
              <a:cxnLst/>
              <a:rect l="l" t="t" r="r" b="b"/>
              <a:pathLst>
                <a:path w="470" h="10483" extrusionOk="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92"/>
            <p:cNvSpPr/>
            <p:nvPr/>
          </p:nvSpPr>
          <p:spPr>
            <a:xfrm>
              <a:off x="7162222" y="3107097"/>
              <a:ext cx="49027" cy="110371"/>
            </a:xfrm>
            <a:custGeom>
              <a:avLst/>
              <a:gdLst/>
              <a:ahLst/>
              <a:cxnLst/>
              <a:rect l="l" t="t" r="r" b="b"/>
              <a:pathLst>
                <a:path w="1867" h="4203" extrusionOk="0">
                  <a:moveTo>
                    <a:pt x="1" y="1"/>
                  </a:moveTo>
                  <a:lnTo>
                    <a:pt x="1" y="4202"/>
                  </a:lnTo>
                  <a:lnTo>
                    <a:pt x="1867" y="4202"/>
                  </a:lnTo>
                  <a:lnTo>
                    <a:pt x="1867"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92"/>
            <p:cNvSpPr/>
            <p:nvPr/>
          </p:nvSpPr>
          <p:spPr>
            <a:xfrm>
              <a:off x="7149906" y="2990503"/>
              <a:ext cx="130959" cy="129199"/>
            </a:xfrm>
            <a:custGeom>
              <a:avLst/>
              <a:gdLst/>
              <a:ahLst/>
              <a:cxnLst/>
              <a:rect l="l" t="t" r="r" b="b"/>
              <a:pathLst>
                <a:path w="4987" h="4920" extrusionOk="0">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92"/>
            <p:cNvSpPr/>
            <p:nvPr/>
          </p:nvSpPr>
          <p:spPr>
            <a:xfrm>
              <a:off x="7186618" y="3119413"/>
              <a:ext cx="6302" cy="98291"/>
            </a:xfrm>
            <a:custGeom>
              <a:avLst/>
              <a:gdLst/>
              <a:ahLst/>
              <a:cxnLst/>
              <a:rect l="l" t="t" r="r" b="b"/>
              <a:pathLst>
                <a:path w="240" h="3743" extrusionOk="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92"/>
            <p:cNvSpPr/>
            <p:nvPr/>
          </p:nvSpPr>
          <p:spPr>
            <a:xfrm>
              <a:off x="7087828" y="3143284"/>
              <a:ext cx="357924" cy="129462"/>
            </a:xfrm>
            <a:custGeom>
              <a:avLst/>
              <a:gdLst/>
              <a:ahLst/>
              <a:cxnLst/>
              <a:rect l="l" t="t" r="r" b="b"/>
              <a:pathLst>
                <a:path w="13630" h="4930" extrusionOk="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92"/>
            <p:cNvSpPr/>
            <p:nvPr/>
          </p:nvSpPr>
          <p:spPr>
            <a:xfrm>
              <a:off x="7293890" y="3179365"/>
              <a:ext cx="60372" cy="43119"/>
            </a:xfrm>
            <a:custGeom>
              <a:avLst/>
              <a:gdLst/>
              <a:ahLst/>
              <a:cxnLst/>
              <a:rect l="l" t="t" r="r" b="b"/>
              <a:pathLst>
                <a:path w="2299" h="1642" extrusionOk="0">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92"/>
            <p:cNvSpPr/>
            <p:nvPr/>
          </p:nvSpPr>
          <p:spPr>
            <a:xfrm>
              <a:off x="7269521" y="3162007"/>
              <a:ext cx="23424" cy="16990"/>
            </a:xfrm>
            <a:custGeom>
              <a:avLst/>
              <a:gdLst/>
              <a:ahLst/>
              <a:cxnLst/>
              <a:rect l="l" t="t" r="r" b="b"/>
              <a:pathLst>
                <a:path w="892" h="647" extrusionOk="0">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92"/>
            <p:cNvSpPr/>
            <p:nvPr/>
          </p:nvSpPr>
          <p:spPr>
            <a:xfrm>
              <a:off x="7087591" y="3143257"/>
              <a:ext cx="186000" cy="129488"/>
            </a:xfrm>
            <a:custGeom>
              <a:avLst/>
              <a:gdLst/>
              <a:ahLst/>
              <a:cxnLst/>
              <a:rect l="l" t="t" r="r" b="b"/>
              <a:pathLst>
                <a:path w="7083" h="4931" extrusionOk="0">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92"/>
            <p:cNvSpPr/>
            <p:nvPr/>
          </p:nvSpPr>
          <p:spPr>
            <a:xfrm>
              <a:off x="7174039" y="2990503"/>
              <a:ext cx="25420" cy="18356"/>
            </a:xfrm>
            <a:custGeom>
              <a:avLst/>
              <a:gdLst/>
              <a:ahLst/>
              <a:cxnLst/>
              <a:rect l="l" t="t" r="r" b="b"/>
              <a:pathLst>
                <a:path w="968" h="699" extrusionOk="0">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92"/>
            <p:cNvSpPr/>
            <p:nvPr/>
          </p:nvSpPr>
          <p:spPr>
            <a:xfrm>
              <a:off x="7162222" y="2947515"/>
              <a:ext cx="49027" cy="55330"/>
            </a:xfrm>
            <a:custGeom>
              <a:avLst/>
              <a:gdLst/>
              <a:ahLst/>
              <a:cxnLst/>
              <a:rect l="l" t="t" r="r" b="b"/>
              <a:pathLst>
                <a:path w="1867" h="2107" extrusionOk="0">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92"/>
            <p:cNvSpPr/>
            <p:nvPr/>
          </p:nvSpPr>
          <p:spPr>
            <a:xfrm>
              <a:off x="7162038" y="2947515"/>
              <a:ext cx="33902" cy="55382"/>
            </a:xfrm>
            <a:custGeom>
              <a:avLst/>
              <a:gdLst/>
              <a:ahLst/>
              <a:cxnLst/>
              <a:rect l="l" t="t" r="r" b="b"/>
              <a:pathLst>
                <a:path w="1291" h="2109" extrusionOk="0">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92"/>
            <p:cNvSpPr/>
            <p:nvPr/>
          </p:nvSpPr>
          <p:spPr>
            <a:xfrm>
              <a:off x="7162222" y="2947515"/>
              <a:ext cx="49027" cy="24658"/>
            </a:xfrm>
            <a:custGeom>
              <a:avLst/>
              <a:gdLst/>
              <a:ahLst/>
              <a:cxnLst/>
              <a:rect l="l" t="t" r="r" b="b"/>
              <a:pathLst>
                <a:path w="1867" h="939" extrusionOk="0">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92"/>
            <p:cNvSpPr/>
            <p:nvPr/>
          </p:nvSpPr>
          <p:spPr>
            <a:xfrm>
              <a:off x="7162222" y="2947515"/>
              <a:ext cx="33718" cy="22400"/>
            </a:xfrm>
            <a:custGeom>
              <a:avLst/>
              <a:gdLst/>
              <a:ahLst/>
              <a:cxnLst/>
              <a:rect l="l" t="t" r="r" b="b"/>
              <a:pathLst>
                <a:path w="1284" h="853" extrusionOk="0">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92"/>
            <p:cNvSpPr/>
            <p:nvPr/>
          </p:nvSpPr>
          <p:spPr>
            <a:xfrm>
              <a:off x="7149906" y="3011353"/>
              <a:ext cx="119667" cy="95770"/>
            </a:xfrm>
            <a:custGeom>
              <a:avLst/>
              <a:gdLst/>
              <a:ahLst/>
              <a:cxnLst/>
              <a:rect l="l" t="t" r="r" b="b"/>
              <a:pathLst>
                <a:path w="4557" h="3647" extrusionOk="0">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92"/>
            <p:cNvSpPr/>
            <p:nvPr/>
          </p:nvSpPr>
          <p:spPr>
            <a:xfrm>
              <a:off x="7211223" y="3019153"/>
              <a:ext cx="58586" cy="45929"/>
            </a:xfrm>
            <a:custGeom>
              <a:avLst/>
              <a:gdLst/>
              <a:ahLst/>
              <a:cxnLst/>
              <a:rect l="l" t="t" r="r" b="b"/>
              <a:pathLst>
                <a:path w="2231" h="1749" extrusionOk="0">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92"/>
            <p:cNvSpPr/>
            <p:nvPr/>
          </p:nvSpPr>
          <p:spPr>
            <a:xfrm>
              <a:off x="7149906" y="3018890"/>
              <a:ext cx="18645" cy="100550"/>
            </a:xfrm>
            <a:custGeom>
              <a:avLst/>
              <a:gdLst/>
              <a:ahLst/>
              <a:cxnLst/>
              <a:rect l="l" t="t" r="r" b="b"/>
              <a:pathLst>
                <a:path w="710" h="3829" extrusionOk="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92"/>
            <p:cNvSpPr/>
            <p:nvPr/>
          </p:nvSpPr>
          <p:spPr>
            <a:xfrm>
              <a:off x="7155946" y="3119177"/>
              <a:ext cx="12605" cy="12579"/>
            </a:xfrm>
            <a:custGeom>
              <a:avLst/>
              <a:gdLst/>
              <a:ahLst/>
              <a:cxnLst/>
              <a:rect l="l" t="t" r="r" b="b"/>
              <a:pathLst>
                <a:path w="480" h="479" extrusionOk="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6" name="Google Shape;12986;p92"/>
          <p:cNvGrpSpPr/>
          <p:nvPr/>
        </p:nvGrpSpPr>
        <p:grpSpPr>
          <a:xfrm>
            <a:off x="7951362" y="2885437"/>
            <a:ext cx="382529" cy="382529"/>
            <a:chOff x="7951362" y="2885437"/>
            <a:chExt cx="382529" cy="382529"/>
          </a:xfrm>
        </p:grpSpPr>
        <p:sp>
          <p:nvSpPr>
            <p:cNvPr id="12987" name="Google Shape;12987;p92"/>
            <p:cNvSpPr/>
            <p:nvPr/>
          </p:nvSpPr>
          <p:spPr>
            <a:xfrm>
              <a:off x="8141615" y="2898514"/>
              <a:ext cx="96768" cy="94510"/>
            </a:xfrm>
            <a:custGeom>
              <a:avLst/>
              <a:gdLst/>
              <a:ahLst/>
              <a:cxnLst/>
              <a:rect l="l" t="t" r="r" b="b"/>
              <a:pathLst>
                <a:path w="3685" h="3599" extrusionOk="0">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92"/>
            <p:cNvSpPr/>
            <p:nvPr/>
          </p:nvSpPr>
          <p:spPr>
            <a:xfrm>
              <a:off x="8141615" y="2969390"/>
              <a:ext cx="76916" cy="23634"/>
            </a:xfrm>
            <a:custGeom>
              <a:avLst/>
              <a:gdLst/>
              <a:ahLst/>
              <a:cxnLst/>
              <a:rect l="l" t="t" r="r" b="b"/>
              <a:pathLst>
                <a:path w="2929" h="900" extrusionOk="0">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92"/>
            <p:cNvSpPr/>
            <p:nvPr/>
          </p:nvSpPr>
          <p:spPr>
            <a:xfrm>
              <a:off x="8047105" y="3161902"/>
              <a:ext cx="96794" cy="94247"/>
            </a:xfrm>
            <a:custGeom>
              <a:avLst/>
              <a:gdLst/>
              <a:ahLst/>
              <a:cxnLst/>
              <a:rect l="l" t="t" r="r" b="b"/>
              <a:pathLst>
                <a:path w="3686" h="3589" extrusionOk="0">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92"/>
            <p:cNvSpPr/>
            <p:nvPr/>
          </p:nvSpPr>
          <p:spPr>
            <a:xfrm>
              <a:off x="8067221" y="3161902"/>
              <a:ext cx="76679" cy="23398"/>
            </a:xfrm>
            <a:custGeom>
              <a:avLst/>
              <a:gdLst/>
              <a:ahLst/>
              <a:cxnLst/>
              <a:rect l="l" t="t" r="r" b="b"/>
              <a:pathLst>
                <a:path w="2920" h="891" extrusionOk="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92"/>
            <p:cNvSpPr/>
            <p:nvPr/>
          </p:nvSpPr>
          <p:spPr>
            <a:xfrm>
              <a:off x="7958137" y="3102318"/>
              <a:ext cx="132744" cy="165648"/>
            </a:xfrm>
            <a:custGeom>
              <a:avLst/>
              <a:gdLst/>
              <a:ahLst/>
              <a:cxnLst/>
              <a:rect l="l" t="t" r="r" b="b"/>
              <a:pathLst>
                <a:path w="5055" h="6308" extrusionOk="0">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92"/>
            <p:cNvSpPr/>
            <p:nvPr/>
          </p:nvSpPr>
          <p:spPr>
            <a:xfrm>
              <a:off x="7958137" y="3102318"/>
              <a:ext cx="24159" cy="129225"/>
            </a:xfrm>
            <a:custGeom>
              <a:avLst/>
              <a:gdLst/>
              <a:ahLst/>
              <a:cxnLst/>
              <a:rect l="l" t="t" r="r" b="b"/>
              <a:pathLst>
                <a:path w="920" h="4921" extrusionOk="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92"/>
            <p:cNvSpPr/>
            <p:nvPr/>
          </p:nvSpPr>
          <p:spPr>
            <a:xfrm>
              <a:off x="7980773" y="3188661"/>
              <a:ext cx="17857" cy="68749"/>
            </a:xfrm>
            <a:custGeom>
              <a:avLst/>
              <a:gdLst/>
              <a:ahLst/>
              <a:cxnLst/>
              <a:rect l="l" t="t" r="r" b="b"/>
              <a:pathLst>
                <a:path w="680" h="2618" extrusionOk="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92"/>
            <p:cNvSpPr/>
            <p:nvPr/>
          </p:nvSpPr>
          <p:spPr>
            <a:xfrm>
              <a:off x="8029012" y="3205231"/>
              <a:ext cx="13603" cy="51995"/>
            </a:xfrm>
            <a:custGeom>
              <a:avLst/>
              <a:gdLst/>
              <a:ahLst/>
              <a:cxnLst/>
              <a:rect l="l" t="t" r="r" b="b"/>
              <a:pathLst>
                <a:path w="518" h="1980" extrusionOk="0">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92"/>
            <p:cNvSpPr/>
            <p:nvPr/>
          </p:nvSpPr>
          <p:spPr>
            <a:xfrm>
              <a:off x="8003146" y="3209328"/>
              <a:ext cx="17358" cy="58639"/>
            </a:xfrm>
            <a:custGeom>
              <a:avLst/>
              <a:gdLst/>
              <a:ahLst/>
              <a:cxnLst/>
              <a:rect l="l" t="t" r="r" b="b"/>
              <a:pathLst>
                <a:path w="661" h="2233" extrusionOk="0">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92"/>
            <p:cNvSpPr/>
            <p:nvPr/>
          </p:nvSpPr>
          <p:spPr>
            <a:xfrm>
              <a:off x="8051885" y="3184013"/>
              <a:ext cx="26155" cy="27520"/>
            </a:xfrm>
            <a:custGeom>
              <a:avLst/>
              <a:gdLst/>
              <a:ahLst/>
              <a:cxnLst/>
              <a:rect l="l" t="t" r="r" b="b"/>
              <a:pathLst>
                <a:path w="996" h="1048" extrusionOk="0">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92"/>
            <p:cNvSpPr/>
            <p:nvPr/>
          </p:nvSpPr>
          <p:spPr>
            <a:xfrm>
              <a:off x="7963940" y="2981706"/>
              <a:ext cx="94510" cy="96768"/>
            </a:xfrm>
            <a:custGeom>
              <a:avLst/>
              <a:gdLst/>
              <a:ahLst/>
              <a:cxnLst/>
              <a:rect l="l" t="t" r="r" b="b"/>
              <a:pathLst>
                <a:path w="3599" h="3685" extrusionOk="0">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92"/>
            <p:cNvSpPr/>
            <p:nvPr/>
          </p:nvSpPr>
          <p:spPr>
            <a:xfrm>
              <a:off x="8227065" y="3076189"/>
              <a:ext cx="94772" cy="96794"/>
            </a:xfrm>
            <a:custGeom>
              <a:avLst/>
              <a:gdLst/>
              <a:ahLst/>
              <a:cxnLst/>
              <a:rect l="l" t="t" r="r" b="b"/>
              <a:pathLst>
                <a:path w="3609" h="3686" extrusionOk="0">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92"/>
            <p:cNvSpPr/>
            <p:nvPr/>
          </p:nvSpPr>
          <p:spPr>
            <a:xfrm>
              <a:off x="8227065" y="3076189"/>
              <a:ext cx="23897" cy="76942"/>
            </a:xfrm>
            <a:custGeom>
              <a:avLst/>
              <a:gdLst/>
              <a:ahLst/>
              <a:cxnLst/>
              <a:rect l="l" t="t" r="r" b="b"/>
              <a:pathLst>
                <a:path w="910" h="2930" extrusionOk="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92"/>
            <p:cNvSpPr/>
            <p:nvPr/>
          </p:nvSpPr>
          <p:spPr>
            <a:xfrm>
              <a:off x="7963940" y="2957836"/>
              <a:ext cx="23634" cy="120638"/>
            </a:xfrm>
            <a:custGeom>
              <a:avLst/>
              <a:gdLst/>
              <a:ahLst/>
              <a:cxnLst/>
              <a:rect l="l" t="t" r="r" b="b"/>
              <a:pathLst>
                <a:path w="900" h="4594" extrusionOk="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92"/>
            <p:cNvSpPr/>
            <p:nvPr/>
          </p:nvSpPr>
          <p:spPr>
            <a:xfrm>
              <a:off x="8194634" y="2885437"/>
              <a:ext cx="132718" cy="165412"/>
            </a:xfrm>
            <a:custGeom>
              <a:avLst/>
              <a:gdLst/>
              <a:ahLst/>
              <a:cxnLst/>
              <a:rect l="l" t="t" r="r" b="b"/>
              <a:pathLst>
                <a:path w="5054" h="6299" extrusionOk="0">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92"/>
            <p:cNvSpPr/>
            <p:nvPr/>
          </p:nvSpPr>
          <p:spPr>
            <a:xfrm>
              <a:off x="8194634" y="2941738"/>
              <a:ext cx="48528" cy="109110"/>
            </a:xfrm>
            <a:custGeom>
              <a:avLst/>
              <a:gdLst/>
              <a:ahLst/>
              <a:cxnLst/>
              <a:rect l="l" t="t" r="r" b="b"/>
              <a:pathLst>
                <a:path w="1848" h="4155" extrusionOk="0">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92"/>
            <p:cNvSpPr/>
            <p:nvPr/>
          </p:nvSpPr>
          <p:spPr>
            <a:xfrm>
              <a:off x="8281345" y="2895993"/>
              <a:ext cx="13603" cy="52179"/>
            </a:xfrm>
            <a:custGeom>
              <a:avLst/>
              <a:gdLst/>
              <a:ahLst/>
              <a:cxnLst/>
              <a:rect l="l" t="t" r="r" b="b"/>
              <a:pathLst>
                <a:path w="518" h="1987" extrusionOk="0">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92"/>
            <p:cNvSpPr/>
            <p:nvPr/>
          </p:nvSpPr>
          <p:spPr>
            <a:xfrm>
              <a:off x="8304217" y="2922096"/>
              <a:ext cx="13340" cy="35635"/>
            </a:xfrm>
            <a:custGeom>
              <a:avLst/>
              <a:gdLst/>
              <a:ahLst/>
              <a:cxnLst/>
              <a:rect l="l" t="t" r="r" b="b"/>
              <a:pathLst>
                <a:path w="508" h="1357" extrusionOk="0">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92"/>
            <p:cNvSpPr/>
            <p:nvPr/>
          </p:nvSpPr>
          <p:spPr>
            <a:xfrm>
              <a:off x="8255452" y="2885437"/>
              <a:ext cx="17620" cy="58665"/>
            </a:xfrm>
            <a:custGeom>
              <a:avLst/>
              <a:gdLst/>
              <a:ahLst/>
              <a:cxnLst/>
              <a:rect l="l" t="t" r="r" b="b"/>
              <a:pathLst>
                <a:path w="671" h="2234" extrusionOk="0">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92"/>
            <p:cNvSpPr/>
            <p:nvPr/>
          </p:nvSpPr>
          <p:spPr>
            <a:xfrm>
              <a:off x="8233341" y="2895993"/>
              <a:ext cx="17620" cy="73160"/>
            </a:xfrm>
            <a:custGeom>
              <a:avLst/>
              <a:gdLst/>
              <a:ahLst/>
              <a:cxnLst/>
              <a:rect l="l" t="t" r="r" b="b"/>
              <a:pathLst>
                <a:path w="671" h="2786" extrusionOk="0">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92"/>
            <p:cNvSpPr/>
            <p:nvPr/>
          </p:nvSpPr>
          <p:spPr>
            <a:xfrm>
              <a:off x="7951362" y="2892737"/>
              <a:ext cx="165648" cy="128674"/>
            </a:xfrm>
            <a:custGeom>
              <a:avLst/>
              <a:gdLst/>
              <a:ahLst/>
              <a:cxnLst/>
              <a:rect l="l" t="t" r="r" b="b"/>
              <a:pathLst>
                <a:path w="6308" h="4900" extrusionOk="0">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92"/>
            <p:cNvSpPr/>
            <p:nvPr/>
          </p:nvSpPr>
          <p:spPr>
            <a:xfrm>
              <a:off x="7988047" y="2892737"/>
              <a:ext cx="128963" cy="21875"/>
            </a:xfrm>
            <a:custGeom>
              <a:avLst/>
              <a:gdLst/>
              <a:ahLst/>
              <a:cxnLst/>
              <a:rect l="l" t="t" r="r" b="b"/>
              <a:pathLst>
                <a:path w="4911" h="833" extrusionOk="0">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92"/>
            <p:cNvSpPr/>
            <p:nvPr/>
          </p:nvSpPr>
          <p:spPr>
            <a:xfrm>
              <a:off x="7961918" y="2914848"/>
              <a:ext cx="70140" cy="17883"/>
            </a:xfrm>
            <a:custGeom>
              <a:avLst/>
              <a:gdLst/>
              <a:ahLst/>
              <a:cxnLst/>
              <a:rect l="l" t="t" r="r" b="b"/>
              <a:pathLst>
                <a:path w="2671" h="681" extrusionOk="0">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92"/>
            <p:cNvSpPr/>
            <p:nvPr/>
          </p:nvSpPr>
          <p:spPr>
            <a:xfrm>
              <a:off x="7961918" y="2963114"/>
              <a:ext cx="53807" cy="13576"/>
            </a:xfrm>
            <a:custGeom>
              <a:avLst/>
              <a:gdLst/>
              <a:ahLst/>
              <a:cxnLst/>
              <a:rect l="l" t="t" r="r" b="b"/>
              <a:pathLst>
                <a:path w="2049" h="517" extrusionOk="0">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92"/>
            <p:cNvSpPr/>
            <p:nvPr/>
          </p:nvSpPr>
          <p:spPr>
            <a:xfrm>
              <a:off x="7951624" y="2937221"/>
              <a:ext cx="59820" cy="17620"/>
            </a:xfrm>
            <a:custGeom>
              <a:avLst/>
              <a:gdLst/>
              <a:ahLst/>
              <a:cxnLst/>
              <a:rect l="l" t="t" r="r" b="b"/>
              <a:pathLst>
                <a:path w="2278" h="671" extrusionOk="0">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92"/>
            <p:cNvSpPr/>
            <p:nvPr/>
          </p:nvSpPr>
          <p:spPr>
            <a:xfrm>
              <a:off x="8007663" y="2985960"/>
              <a:ext cx="27652" cy="26181"/>
            </a:xfrm>
            <a:custGeom>
              <a:avLst/>
              <a:gdLst/>
              <a:ahLst/>
              <a:cxnLst/>
              <a:rect l="l" t="t" r="r" b="b"/>
              <a:pathLst>
                <a:path w="1053" h="997" extrusionOk="0">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92"/>
            <p:cNvSpPr/>
            <p:nvPr/>
          </p:nvSpPr>
          <p:spPr>
            <a:xfrm>
              <a:off x="8168505" y="3131992"/>
              <a:ext cx="165385" cy="128700"/>
            </a:xfrm>
            <a:custGeom>
              <a:avLst/>
              <a:gdLst/>
              <a:ahLst/>
              <a:cxnLst/>
              <a:rect l="l" t="t" r="r" b="b"/>
              <a:pathLst>
                <a:path w="6298" h="4901" extrusionOk="0">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92"/>
            <p:cNvSpPr/>
            <p:nvPr/>
          </p:nvSpPr>
          <p:spPr>
            <a:xfrm>
              <a:off x="8168505" y="3132123"/>
              <a:ext cx="109583" cy="45115"/>
            </a:xfrm>
            <a:custGeom>
              <a:avLst/>
              <a:gdLst/>
              <a:ahLst/>
              <a:cxnLst/>
              <a:rect l="l" t="t" r="r" b="b"/>
              <a:pathLst>
                <a:path w="4173" h="1718" extrusionOk="0">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92"/>
            <p:cNvSpPr/>
            <p:nvPr/>
          </p:nvSpPr>
          <p:spPr>
            <a:xfrm>
              <a:off x="8269790" y="3215420"/>
              <a:ext cx="53807" cy="13603"/>
            </a:xfrm>
            <a:custGeom>
              <a:avLst/>
              <a:gdLst/>
              <a:ahLst/>
              <a:cxnLst/>
              <a:rect l="l" t="t" r="r" b="b"/>
              <a:pathLst>
                <a:path w="2049" h="518" extrusionOk="0">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92"/>
            <p:cNvSpPr/>
            <p:nvPr/>
          </p:nvSpPr>
          <p:spPr>
            <a:xfrm>
              <a:off x="8260494" y="3238292"/>
              <a:ext cx="37210" cy="13340"/>
            </a:xfrm>
            <a:custGeom>
              <a:avLst/>
              <a:gdLst/>
              <a:ahLst/>
              <a:cxnLst/>
              <a:rect l="l" t="t" r="r" b="b"/>
              <a:pathLst>
                <a:path w="1417" h="508" extrusionOk="0">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92"/>
            <p:cNvSpPr/>
            <p:nvPr/>
          </p:nvSpPr>
          <p:spPr>
            <a:xfrm>
              <a:off x="8274044" y="3189528"/>
              <a:ext cx="59847" cy="17620"/>
            </a:xfrm>
            <a:custGeom>
              <a:avLst/>
              <a:gdLst/>
              <a:ahLst/>
              <a:cxnLst/>
              <a:rect l="l" t="t" r="r" b="b"/>
              <a:pathLst>
                <a:path w="2279" h="671" extrusionOk="0">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92"/>
            <p:cNvSpPr/>
            <p:nvPr/>
          </p:nvSpPr>
          <p:spPr>
            <a:xfrm>
              <a:off x="8250174" y="3167180"/>
              <a:ext cx="73160" cy="17857"/>
            </a:xfrm>
            <a:custGeom>
              <a:avLst/>
              <a:gdLst/>
              <a:ahLst/>
              <a:cxnLst/>
              <a:rect l="l" t="t" r="r" b="b"/>
              <a:pathLst>
                <a:path w="2786" h="680" extrusionOk="0">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92"/>
            <p:cNvSpPr/>
            <p:nvPr/>
          </p:nvSpPr>
          <p:spPr>
            <a:xfrm>
              <a:off x="8169241" y="3170699"/>
              <a:ext cx="9349" cy="75156"/>
            </a:xfrm>
            <a:custGeom>
              <a:avLst/>
              <a:gdLst/>
              <a:ahLst/>
              <a:cxnLst/>
              <a:rect l="l" t="t" r="r" b="b"/>
              <a:pathLst>
                <a:path w="356" h="2862" extrusionOk="0">
                  <a:moveTo>
                    <a:pt x="1" y="0"/>
                  </a:moveTo>
                  <a:lnTo>
                    <a:pt x="1" y="2862"/>
                  </a:lnTo>
                  <a:lnTo>
                    <a:pt x="355" y="2862"/>
                  </a:lnTo>
                  <a:lnTo>
                    <a:pt x="355"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92"/>
            <p:cNvSpPr/>
            <p:nvPr/>
          </p:nvSpPr>
          <p:spPr>
            <a:xfrm>
              <a:off x="8158185" y="2907548"/>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92"/>
            <p:cNvSpPr/>
            <p:nvPr/>
          </p:nvSpPr>
          <p:spPr>
            <a:xfrm>
              <a:off x="8179797" y="2907548"/>
              <a:ext cx="15861" cy="15861"/>
            </a:xfrm>
            <a:custGeom>
              <a:avLst/>
              <a:gdLst/>
              <a:ahLst/>
              <a:cxnLst/>
              <a:rect l="l" t="t" r="r" b="b"/>
              <a:pathLst>
                <a:path w="604" h="604" extrusionOk="0">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92"/>
            <p:cNvSpPr/>
            <p:nvPr/>
          </p:nvSpPr>
          <p:spPr>
            <a:xfrm>
              <a:off x="8297915" y="3093521"/>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92"/>
            <p:cNvSpPr/>
            <p:nvPr/>
          </p:nvSpPr>
          <p:spPr>
            <a:xfrm>
              <a:off x="8297915" y="3115159"/>
              <a:ext cx="15861" cy="15835"/>
            </a:xfrm>
            <a:custGeom>
              <a:avLst/>
              <a:gdLst/>
              <a:ahLst/>
              <a:cxnLst/>
              <a:rect l="l" t="t" r="r" b="b"/>
              <a:pathLst>
                <a:path w="604" h="603" extrusionOk="0">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92"/>
            <p:cNvSpPr/>
            <p:nvPr/>
          </p:nvSpPr>
          <p:spPr>
            <a:xfrm>
              <a:off x="7972212" y="3025928"/>
              <a:ext cx="15861" cy="15598"/>
            </a:xfrm>
            <a:custGeom>
              <a:avLst/>
              <a:gdLst/>
              <a:ahLst/>
              <a:cxnLst/>
              <a:rect l="l" t="t" r="r" b="b"/>
              <a:pathLst>
                <a:path w="604" h="594" extrusionOk="0">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92"/>
            <p:cNvSpPr/>
            <p:nvPr/>
          </p:nvSpPr>
          <p:spPr>
            <a:xfrm>
              <a:off x="7972212" y="3047540"/>
              <a:ext cx="15861" cy="15598"/>
            </a:xfrm>
            <a:custGeom>
              <a:avLst/>
              <a:gdLst/>
              <a:ahLst/>
              <a:cxnLst/>
              <a:rect l="l" t="t" r="r" b="b"/>
              <a:pathLst>
                <a:path w="604" h="594" extrusionOk="0">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92"/>
            <p:cNvSpPr/>
            <p:nvPr/>
          </p:nvSpPr>
          <p:spPr>
            <a:xfrm>
              <a:off x="8090592" y="3233277"/>
              <a:ext cx="15598" cy="15835"/>
            </a:xfrm>
            <a:custGeom>
              <a:avLst/>
              <a:gdLst/>
              <a:ahLst/>
              <a:cxnLst/>
              <a:rect l="l" t="t" r="r" b="b"/>
              <a:pathLst>
                <a:path w="594" h="603" extrusionOk="0">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92"/>
            <p:cNvSpPr/>
            <p:nvPr/>
          </p:nvSpPr>
          <p:spPr>
            <a:xfrm>
              <a:off x="8111941" y="3233277"/>
              <a:ext cx="15861" cy="15835"/>
            </a:xfrm>
            <a:custGeom>
              <a:avLst/>
              <a:gdLst/>
              <a:ahLst/>
              <a:cxnLst/>
              <a:rect l="l" t="t" r="r" b="b"/>
              <a:pathLst>
                <a:path w="604" h="603" extrusionOk="0">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92"/>
            <p:cNvSpPr/>
            <p:nvPr/>
          </p:nvSpPr>
          <p:spPr>
            <a:xfrm>
              <a:off x="7963415" y="3074693"/>
              <a:ext cx="95534" cy="32694"/>
            </a:xfrm>
            <a:custGeom>
              <a:avLst/>
              <a:gdLst/>
              <a:ahLst/>
              <a:cxnLst/>
              <a:rect l="l" t="t" r="r" b="b"/>
              <a:pathLst>
                <a:path w="3638" h="1245" extrusionOk="0">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92"/>
            <p:cNvSpPr/>
            <p:nvPr/>
          </p:nvSpPr>
          <p:spPr>
            <a:xfrm>
              <a:off x="7987548" y="3074693"/>
              <a:ext cx="71401" cy="32694"/>
            </a:xfrm>
            <a:custGeom>
              <a:avLst/>
              <a:gdLst/>
              <a:ahLst/>
              <a:cxnLst/>
              <a:rect l="l" t="t" r="r" b="b"/>
              <a:pathLst>
                <a:path w="2719" h="1245" extrusionOk="0">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92"/>
            <p:cNvSpPr/>
            <p:nvPr/>
          </p:nvSpPr>
          <p:spPr>
            <a:xfrm>
              <a:off x="8139856" y="3161587"/>
              <a:ext cx="32694" cy="94825"/>
            </a:xfrm>
            <a:custGeom>
              <a:avLst/>
              <a:gdLst/>
              <a:ahLst/>
              <a:cxnLst/>
              <a:rect l="l" t="t" r="r" b="b"/>
              <a:pathLst>
                <a:path w="1245" h="3611" extrusionOk="0">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92"/>
            <p:cNvSpPr/>
            <p:nvPr/>
          </p:nvSpPr>
          <p:spPr>
            <a:xfrm>
              <a:off x="8139593" y="3185510"/>
              <a:ext cx="32956" cy="70718"/>
            </a:xfrm>
            <a:custGeom>
              <a:avLst/>
              <a:gdLst/>
              <a:ahLst/>
              <a:cxnLst/>
              <a:rect l="l" t="t" r="r" b="b"/>
              <a:pathLst>
                <a:path w="1255" h="2693" extrusionOk="0">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92"/>
            <p:cNvSpPr/>
            <p:nvPr/>
          </p:nvSpPr>
          <p:spPr>
            <a:xfrm>
              <a:off x="8226803" y="3047303"/>
              <a:ext cx="95534" cy="32694"/>
            </a:xfrm>
            <a:custGeom>
              <a:avLst/>
              <a:gdLst/>
              <a:ahLst/>
              <a:cxnLst/>
              <a:rect l="l" t="t" r="r" b="b"/>
              <a:pathLst>
                <a:path w="3638" h="1245" extrusionOk="0">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92"/>
            <p:cNvSpPr/>
            <p:nvPr/>
          </p:nvSpPr>
          <p:spPr>
            <a:xfrm>
              <a:off x="8226803" y="3047303"/>
              <a:ext cx="71401" cy="32930"/>
            </a:xfrm>
            <a:custGeom>
              <a:avLst/>
              <a:gdLst/>
              <a:ahLst/>
              <a:cxnLst/>
              <a:rect l="l" t="t" r="r" b="b"/>
              <a:pathLst>
                <a:path w="2719" h="1254" extrusionOk="0">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92"/>
            <p:cNvSpPr/>
            <p:nvPr/>
          </p:nvSpPr>
          <p:spPr>
            <a:xfrm>
              <a:off x="8114226" y="2898252"/>
              <a:ext cx="32694" cy="94851"/>
            </a:xfrm>
            <a:custGeom>
              <a:avLst/>
              <a:gdLst/>
              <a:ahLst/>
              <a:cxnLst/>
              <a:rect l="l" t="t" r="r" b="b"/>
              <a:pathLst>
                <a:path w="1245" h="3612" extrusionOk="0">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92"/>
            <p:cNvSpPr/>
            <p:nvPr/>
          </p:nvSpPr>
          <p:spPr>
            <a:xfrm>
              <a:off x="8114226" y="2898252"/>
              <a:ext cx="32930" cy="70902"/>
            </a:xfrm>
            <a:custGeom>
              <a:avLst/>
              <a:gdLst/>
              <a:ahLst/>
              <a:cxnLst/>
              <a:rect l="l" t="t" r="r" b="b"/>
              <a:pathLst>
                <a:path w="1254" h="2700" extrusionOk="0">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6" name="Google Shape;13036;p92"/>
          <p:cNvGrpSpPr/>
          <p:nvPr/>
        </p:nvGrpSpPr>
        <p:grpSpPr>
          <a:xfrm>
            <a:off x="8054406" y="3814489"/>
            <a:ext cx="276964" cy="336601"/>
            <a:chOff x="8054406" y="3814489"/>
            <a:chExt cx="276964" cy="336601"/>
          </a:xfrm>
        </p:grpSpPr>
        <p:sp>
          <p:nvSpPr>
            <p:cNvPr id="13037" name="Google Shape;13037;p92"/>
            <p:cNvSpPr/>
            <p:nvPr/>
          </p:nvSpPr>
          <p:spPr>
            <a:xfrm>
              <a:off x="8054406" y="3843218"/>
              <a:ext cx="276964" cy="307872"/>
            </a:xfrm>
            <a:custGeom>
              <a:avLst/>
              <a:gdLst/>
              <a:ahLst/>
              <a:cxnLst/>
              <a:rect l="l" t="t" r="r" b="b"/>
              <a:pathLst>
                <a:path w="10547" h="11724" extrusionOk="0">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92"/>
            <p:cNvSpPr/>
            <p:nvPr/>
          </p:nvSpPr>
          <p:spPr>
            <a:xfrm>
              <a:off x="8313251" y="3861311"/>
              <a:ext cx="18119" cy="289543"/>
            </a:xfrm>
            <a:custGeom>
              <a:avLst/>
              <a:gdLst/>
              <a:ahLst/>
              <a:cxnLst/>
              <a:rect l="l" t="t" r="r" b="b"/>
              <a:pathLst>
                <a:path w="690" h="11026" extrusionOk="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92"/>
            <p:cNvSpPr/>
            <p:nvPr/>
          </p:nvSpPr>
          <p:spPr>
            <a:xfrm>
              <a:off x="8138333" y="3904036"/>
              <a:ext cx="109110" cy="225757"/>
            </a:xfrm>
            <a:custGeom>
              <a:avLst/>
              <a:gdLst/>
              <a:ahLst/>
              <a:cxnLst/>
              <a:rect l="l" t="t" r="r" b="b"/>
              <a:pathLst>
                <a:path w="4155" h="8597" extrusionOk="0">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92"/>
            <p:cNvSpPr/>
            <p:nvPr/>
          </p:nvSpPr>
          <p:spPr>
            <a:xfrm>
              <a:off x="8180322" y="3904036"/>
              <a:ext cx="67121" cy="225705"/>
            </a:xfrm>
            <a:custGeom>
              <a:avLst/>
              <a:gdLst/>
              <a:ahLst/>
              <a:cxnLst/>
              <a:rect l="l" t="t" r="r" b="b"/>
              <a:pathLst>
                <a:path w="2556" h="8595" extrusionOk="0">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92"/>
            <p:cNvSpPr/>
            <p:nvPr/>
          </p:nvSpPr>
          <p:spPr>
            <a:xfrm>
              <a:off x="8155927" y="3857267"/>
              <a:ext cx="74158" cy="55566"/>
            </a:xfrm>
            <a:custGeom>
              <a:avLst/>
              <a:gdLst/>
              <a:ahLst/>
              <a:cxnLst/>
              <a:rect l="l" t="t" r="r" b="b"/>
              <a:pathLst>
                <a:path w="2824" h="2116" extrusionOk="0">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92"/>
            <p:cNvSpPr/>
            <p:nvPr/>
          </p:nvSpPr>
          <p:spPr>
            <a:xfrm>
              <a:off x="8195895" y="3882660"/>
              <a:ext cx="34191" cy="30173"/>
            </a:xfrm>
            <a:custGeom>
              <a:avLst/>
              <a:gdLst/>
              <a:ahLst/>
              <a:cxnLst/>
              <a:rect l="l" t="t" r="r" b="b"/>
              <a:pathLst>
                <a:path w="1302" h="1149" extrusionOk="0">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92"/>
            <p:cNvSpPr/>
            <p:nvPr/>
          </p:nvSpPr>
          <p:spPr>
            <a:xfrm>
              <a:off x="8122761" y="3814568"/>
              <a:ext cx="138758" cy="52546"/>
            </a:xfrm>
            <a:custGeom>
              <a:avLst/>
              <a:gdLst/>
              <a:ahLst/>
              <a:cxnLst/>
              <a:rect l="l" t="t" r="r" b="b"/>
              <a:pathLst>
                <a:path w="5284" h="2001" extrusionOk="0">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92"/>
            <p:cNvSpPr/>
            <p:nvPr/>
          </p:nvSpPr>
          <p:spPr>
            <a:xfrm>
              <a:off x="8113464" y="3814489"/>
              <a:ext cx="84452" cy="93092"/>
            </a:xfrm>
            <a:custGeom>
              <a:avLst/>
              <a:gdLst/>
              <a:ahLst/>
              <a:cxnLst/>
              <a:rect l="l" t="t" r="r" b="b"/>
              <a:pathLst>
                <a:path w="3216" h="3545" extrusionOk="0">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92"/>
            <p:cNvSpPr/>
            <p:nvPr/>
          </p:nvSpPr>
          <p:spPr>
            <a:xfrm>
              <a:off x="8187360" y="3814489"/>
              <a:ext cx="84951" cy="93092"/>
            </a:xfrm>
            <a:custGeom>
              <a:avLst/>
              <a:gdLst/>
              <a:ahLst/>
              <a:cxnLst/>
              <a:rect l="l" t="t" r="r" b="b"/>
              <a:pathLst>
                <a:path w="3235" h="3545" extrusionOk="0">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6" name="Google Shape;13046;p92"/>
          <p:cNvGrpSpPr/>
          <p:nvPr/>
        </p:nvGrpSpPr>
        <p:grpSpPr>
          <a:xfrm>
            <a:off x="7936787" y="4295074"/>
            <a:ext cx="378249" cy="335524"/>
            <a:chOff x="7936787" y="4295074"/>
            <a:chExt cx="378249" cy="335524"/>
          </a:xfrm>
        </p:grpSpPr>
        <p:sp>
          <p:nvSpPr>
            <p:cNvPr id="13047" name="Google Shape;13047;p92"/>
            <p:cNvSpPr/>
            <p:nvPr/>
          </p:nvSpPr>
          <p:spPr>
            <a:xfrm>
              <a:off x="8095371" y="4295074"/>
              <a:ext cx="219665" cy="182980"/>
            </a:xfrm>
            <a:custGeom>
              <a:avLst/>
              <a:gdLst/>
              <a:ahLst/>
              <a:cxnLst/>
              <a:rect l="l" t="t" r="r" b="b"/>
              <a:pathLst>
                <a:path w="8365" h="6968" extrusionOk="0">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92"/>
            <p:cNvSpPr/>
            <p:nvPr/>
          </p:nvSpPr>
          <p:spPr>
            <a:xfrm>
              <a:off x="7937286" y="4441342"/>
              <a:ext cx="109609" cy="109846"/>
            </a:xfrm>
            <a:custGeom>
              <a:avLst/>
              <a:gdLst/>
              <a:ahLst/>
              <a:cxnLst/>
              <a:rect l="l" t="t" r="r" b="b"/>
              <a:pathLst>
                <a:path w="4174" h="4183" extrusionOk="0">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92"/>
            <p:cNvSpPr/>
            <p:nvPr/>
          </p:nvSpPr>
          <p:spPr>
            <a:xfrm>
              <a:off x="7966934" y="4441342"/>
              <a:ext cx="79962" cy="110108"/>
            </a:xfrm>
            <a:custGeom>
              <a:avLst/>
              <a:gdLst/>
              <a:ahLst/>
              <a:cxnLst/>
              <a:rect l="l" t="t" r="r" b="b"/>
              <a:pathLst>
                <a:path w="3045" h="4193" extrusionOk="0">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92"/>
            <p:cNvSpPr/>
            <p:nvPr/>
          </p:nvSpPr>
          <p:spPr>
            <a:xfrm>
              <a:off x="7936787" y="4446541"/>
              <a:ext cx="207612" cy="184056"/>
            </a:xfrm>
            <a:custGeom>
              <a:avLst/>
              <a:gdLst/>
              <a:ahLst/>
              <a:cxnLst/>
              <a:rect l="l" t="t" r="r" b="b"/>
              <a:pathLst>
                <a:path w="7906" h="7009" extrusionOk="0">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92"/>
            <p:cNvSpPr/>
            <p:nvPr/>
          </p:nvSpPr>
          <p:spPr>
            <a:xfrm>
              <a:off x="7936787" y="4473747"/>
              <a:ext cx="189019" cy="156851"/>
            </a:xfrm>
            <a:custGeom>
              <a:avLst/>
              <a:gdLst/>
              <a:ahLst/>
              <a:cxnLst/>
              <a:rect l="l" t="t" r="r" b="b"/>
              <a:pathLst>
                <a:path w="7198" h="5973" extrusionOk="0">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92"/>
            <p:cNvSpPr/>
            <p:nvPr/>
          </p:nvSpPr>
          <p:spPr>
            <a:xfrm>
              <a:off x="7971976" y="4526792"/>
              <a:ext cx="39232" cy="21875"/>
            </a:xfrm>
            <a:custGeom>
              <a:avLst/>
              <a:gdLst/>
              <a:ahLst/>
              <a:cxnLst/>
              <a:rect l="l" t="t" r="r" b="b"/>
              <a:pathLst>
                <a:path w="1494" h="833" extrusionOk="0">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92"/>
            <p:cNvSpPr/>
            <p:nvPr/>
          </p:nvSpPr>
          <p:spPr>
            <a:xfrm>
              <a:off x="7954880" y="4476661"/>
              <a:ext cx="73160" cy="59952"/>
            </a:xfrm>
            <a:custGeom>
              <a:avLst/>
              <a:gdLst/>
              <a:ahLst/>
              <a:cxnLst/>
              <a:rect l="l" t="t" r="r" b="b"/>
              <a:pathLst>
                <a:path w="2786" h="2283" extrusionOk="0">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92"/>
            <p:cNvSpPr/>
            <p:nvPr/>
          </p:nvSpPr>
          <p:spPr>
            <a:xfrm>
              <a:off x="7954880" y="4476583"/>
              <a:ext cx="73423" cy="59531"/>
            </a:xfrm>
            <a:custGeom>
              <a:avLst/>
              <a:gdLst/>
              <a:ahLst/>
              <a:cxnLst/>
              <a:rect l="l" t="t" r="r" b="b"/>
              <a:pathLst>
                <a:path w="2796" h="2267" extrusionOk="0">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92"/>
            <p:cNvSpPr/>
            <p:nvPr/>
          </p:nvSpPr>
          <p:spPr>
            <a:xfrm>
              <a:off x="7936787" y="4566234"/>
              <a:ext cx="24396" cy="64363"/>
            </a:xfrm>
            <a:custGeom>
              <a:avLst/>
              <a:gdLst/>
              <a:ahLst/>
              <a:cxnLst/>
              <a:rect l="l" t="t" r="r" b="b"/>
              <a:pathLst>
                <a:path w="929" h="2451" extrusionOk="0">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92"/>
            <p:cNvSpPr/>
            <p:nvPr/>
          </p:nvSpPr>
          <p:spPr>
            <a:xfrm>
              <a:off x="8150150" y="4337799"/>
              <a:ext cx="109846" cy="109846"/>
            </a:xfrm>
            <a:custGeom>
              <a:avLst/>
              <a:gdLst/>
              <a:ahLst/>
              <a:cxnLst/>
              <a:rect l="l" t="t" r="r" b="b"/>
              <a:pathLst>
                <a:path w="4183" h="4183" extrusionOk="0">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92"/>
            <p:cNvSpPr/>
            <p:nvPr/>
          </p:nvSpPr>
          <p:spPr>
            <a:xfrm>
              <a:off x="8168505" y="4355892"/>
              <a:ext cx="73397" cy="73397"/>
            </a:xfrm>
            <a:custGeom>
              <a:avLst/>
              <a:gdLst/>
              <a:ahLst/>
              <a:cxnLst/>
              <a:rect l="l" t="t" r="r" b="b"/>
              <a:pathLst>
                <a:path w="2795" h="2795" extrusionOk="0">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92"/>
            <p:cNvSpPr/>
            <p:nvPr/>
          </p:nvSpPr>
          <p:spPr>
            <a:xfrm>
              <a:off x="8022237" y="4473747"/>
              <a:ext cx="103569" cy="130460"/>
            </a:xfrm>
            <a:custGeom>
              <a:avLst/>
              <a:gdLst/>
              <a:ahLst/>
              <a:cxnLst/>
              <a:rect l="l" t="t" r="r" b="b"/>
              <a:pathLst>
                <a:path w="3944" h="4968" extrusionOk="0">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92"/>
            <p:cNvSpPr/>
            <p:nvPr/>
          </p:nvSpPr>
          <p:spPr>
            <a:xfrm>
              <a:off x="8186835" y="4374221"/>
              <a:ext cx="36738" cy="36738"/>
            </a:xfrm>
            <a:custGeom>
              <a:avLst/>
              <a:gdLst/>
              <a:ahLst/>
              <a:cxnLst/>
              <a:rect l="l" t="t" r="r" b="b"/>
              <a:pathLst>
                <a:path w="1399" h="1399" extrusionOk="0">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92"/>
            <p:cNvSpPr/>
            <p:nvPr/>
          </p:nvSpPr>
          <p:spPr>
            <a:xfrm>
              <a:off x="8196893" y="4319285"/>
              <a:ext cx="84111" cy="79594"/>
            </a:xfrm>
            <a:custGeom>
              <a:avLst/>
              <a:gdLst/>
              <a:ahLst/>
              <a:cxnLst/>
              <a:rect l="l" t="t" r="r" b="b"/>
              <a:pathLst>
                <a:path w="3203" h="3031" extrusionOk="0">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92"/>
            <p:cNvSpPr/>
            <p:nvPr/>
          </p:nvSpPr>
          <p:spPr>
            <a:xfrm>
              <a:off x="8243635" y="4322095"/>
              <a:ext cx="38734" cy="32063"/>
            </a:xfrm>
            <a:custGeom>
              <a:avLst/>
              <a:gdLst/>
              <a:ahLst/>
              <a:cxnLst/>
              <a:rect l="l" t="t" r="r" b="b"/>
              <a:pathLst>
                <a:path w="1475" h="1221" extrusionOk="0">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92"/>
            <p:cNvSpPr/>
            <p:nvPr/>
          </p:nvSpPr>
          <p:spPr>
            <a:xfrm>
              <a:off x="8217822" y="4319312"/>
              <a:ext cx="61291" cy="58245"/>
            </a:xfrm>
            <a:custGeom>
              <a:avLst/>
              <a:gdLst/>
              <a:ahLst/>
              <a:cxnLst/>
              <a:rect l="l" t="t" r="r" b="b"/>
              <a:pathLst>
                <a:path w="2334" h="2218" extrusionOk="0">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3" name="Google Shape;13063;p92"/>
          <p:cNvGrpSpPr/>
          <p:nvPr/>
        </p:nvGrpSpPr>
        <p:grpSpPr>
          <a:xfrm>
            <a:off x="4886058" y="1965890"/>
            <a:ext cx="388569" cy="388307"/>
            <a:chOff x="4886058" y="1965890"/>
            <a:chExt cx="388569" cy="388307"/>
          </a:xfrm>
        </p:grpSpPr>
        <p:sp>
          <p:nvSpPr>
            <p:cNvPr id="13064" name="Google Shape;13064;p92"/>
            <p:cNvSpPr/>
            <p:nvPr/>
          </p:nvSpPr>
          <p:spPr>
            <a:xfrm>
              <a:off x="4886058" y="1965890"/>
              <a:ext cx="388569" cy="388307"/>
            </a:xfrm>
            <a:custGeom>
              <a:avLst/>
              <a:gdLst/>
              <a:ahLst/>
              <a:cxnLst/>
              <a:rect l="l" t="t" r="r" b="b"/>
              <a:pathLst>
                <a:path w="14797" h="14787" extrusionOk="0">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92"/>
            <p:cNvSpPr/>
            <p:nvPr/>
          </p:nvSpPr>
          <p:spPr>
            <a:xfrm>
              <a:off x="4896352" y="1992150"/>
              <a:ext cx="368218" cy="335787"/>
            </a:xfrm>
            <a:custGeom>
              <a:avLst/>
              <a:gdLst/>
              <a:ahLst/>
              <a:cxnLst/>
              <a:rect l="l" t="t" r="r" b="b"/>
              <a:pathLst>
                <a:path w="14022" h="12787" extrusionOk="0">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92"/>
            <p:cNvSpPr/>
            <p:nvPr/>
          </p:nvSpPr>
          <p:spPr>
            <a:xfrm>
              <a:off x="5056958" y="1992072"/>
              <a:ext cx="207612" cy="336102"/>
            </a:xfrm>
            <a:custGeom>
              <a:avLst/>
              <a:gdLst/>
              <a:ahLst/>
              <a:cxnLst/>
              <a:rect l="l" t="t" r="r" b="b"/>
              <a:pathLst>
                <a:path w="7906" h="12799" extrusionOk="0">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92"/>
            <p:cNvSpPr/>
            <p:nvPr/>
          </p:nvSpPr>
          <p:spPr>
            <a:xfrm>
              <a:off x="5074158" y="1993647"/>
              <a:ext cx="12342" cy="39364"/>
            </a:xfrm>
            <a:custGeom>
              <a:avLst/>
              <a:gdLst/>
              <a:ahLst/>
              <a:cxnLst/>
              <a:rect l="l" t="t" r="r" b="b"/>
              <a:pathLst>
                <a:path w="470" h="1499" extrusionOk="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92"/>
            <p:cNvSpPr/>
            <p:nvPr/>
          </p:nvSpPr>
          <p:spPr>
            <a:xfrm>
              <a:off x="5074158" y="2286866"/>
              <a:ext cx="12342" cy="39416"/>
            </a:xfrm>
            <a:custGeom>
              <a:avLst/>
              <a:gdLst/>
              <a:ahLst/>
              <a:cxnLst/>
              <a:rect l="l" t="t" r="r" b="b"/>
              <a:pathLst>
                <a:path w="470" h="1501" extrusionOk="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92"/>
            <p:cNvSpPr/>
            <p:nvPr/>
          </p:nvSpPr>
          <p:spPr>
            <a:xfrm>
              <a:off x="5205984" y="2153597"/>
              <a:ext cx="42515" cy="11633"/>
            </a:xfrm>
            <a:custGeom>
              <a:avLst/>
              <a:gdLst/>
              <a:ahLst/>
              <a:cxnLst/>
              <a:rect l="l" t="t" r="r" b="b"/>
              <a:pathLst>
                <a:path w="1619" h="443" extrusionOk="0">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92"/>
            <p:cNvSpPr/>
            <p:nvPr/>
          </p:nvSpPr>
          <p:spPr>
            <a:xfrm>
              <a:off x="4912948" y="2153623"/>
              <a:ext cx="41753" cy="11581"/>
            </a:xfrm>
            <a:custGeom>
              <a:avLst/>
              <a:gdLst/>
              <a:ahLst/>
              <a:cxnLst/>
              <a:rect l="l" t="t" r="r" b="b"/>
              <a:pathLst>
                <a:path w="1590" h="441" extrusionOk="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92"/>
            <p:cNvSpPr/>
            <p:nvPr/>
          </p:nvSpPr>
          <p:spPr>
            <a:xfrm>
              <a:off x="5002101" y="2140808"/>
              <a:ext cx="97608" cy="96400"/>
            </a:xfrm>
            <a:custGeom>
              <a:avLst/>
              <a:gdLst/>
              <a:ahLst/>
              <a:cxnLst/>
              <a:rect l="l" t="t" r="r" b="b"/>
              <a:pathLst>
                <a:path w="3717" h="3671" extrusionOk="0">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92"/>
            <p:cNvSpPr/>
            <p:nvPr/>
          </p:nvSpPr>
          <p:spPr>
            <a:xfrm>
              <a:off x="5002101" y="2165177"/>
              <a:ext cx="97608" cy="72031"/>
            </a:xfrm>
            <a:custGeom>
              <a:avLst/>
              <a:gdLst/>
              <a:ahLst/>
              <a:cxnLst/>
              <a:rect l="l" t="t" r="r" b="b"/>
              <a:pathLst>
                <a:path w="3717" h="2743" extrusionOk="0">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92"/>
            <p:cNvSpPr/>
            <p:nvPr/>
          </p:nvSpPr>
          <p:spPr>
            <a:xfrm>
              <a:off x="5061238" y="2082984"/>
              <a:ext cx="97503" cy="96532"/>
            </a:xfrm>
            <a:custGeom>
              <a:avLst/>
              <a:gdLst/>
              <a:ahLst/>
              <a:cxnLst/>
              <a:rect l="l" t="t" r="r" b="b"/>
              <a:pathLst>
                <a:path w="3713" h="3676" extrusionOk="0">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92"/>
            <p:cNvSpPr/>
            <p:nvPr/>
          </p:nvSpPr>
          <p:spPr>
            <a:xfrm>
              <a:off x="5085345" y="2083089"/>
              <a:ext cx="73213" cy="96190"/>
            </a:xfrm>
            <a:custGeom>
              <a:avLst/>
              <a:gdLst/>
              <a:ahLst/>
              <a:cxnLst/>
              <a:rect l="l" t="t" r="r" b="b"/>
              <a:pathLst>
                <a:path w="2788" h="3663" extrusionOk="0">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078"/>
        <p:cNvGrpSpPr/>
        <p:nvPr/>
      </p:nvGrpSpPr>
      <p:grpSpPr>
        <a:xfrm>
          <a:off x="0" y="0"/>
          <a:ext cx="0" cy="0"/>
          <a:chOff x="0" y="0"/>
          <a:chExt cx="0" cy="0"/>
        </a:xfrm>
      </p:grpSpPr>
      <p:sp>
        <p:nvSpPr>
          <p:cNvPr id="13079" name="Google Shape;13079;p93"/>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080" name="Google Shape;13080;p93"/>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3081" name="Google Shape;13081;p93"/>
          <p:cNvGrpSpPr/>
          <p:nvPr/>
        </p:nvGrpSpPr>
        <p:grpSpPr>
          <a:xfrm>
            <a:off x="1765162" y="3346789"/>
            <a:ext cx="292801" cy="359258"/>
            <a:chOff x="1765162" y="3346789"/>
            <a:chExt cx="292801" cy="359258"/>
          </a:xfrm>
        </p:grpSpPr>
        <p:sp>
          <p:nvSpPr>
            <p:cNvPr id="13082" name="Google Shape;13082;p93"/>
            <p:cNvSpPr/>
            <p:nvPr/>
          </p:nvSpPr>
          <p:spPr>
            <a:xfrm>
              <a:off x="1765423" y="3394001"/>
              <a:ext cx="230821" cy="312047"/>
            </a:xfrm>
            <a:custGeom>
              <a:avLst/>
              <a:gdLst/>
              <a:ahLst/>
              <a:cxnLst/>
              <a:rect l="l" t="t" r="r" b="b"/>
              <a:pathLst>
                <a:path w="8815" h="11917" extrusionOk="0">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93"/>
            <p:cNvSpPr/>
            <p:nvPr/>
          </p:nvSpPr>
          <p:spPr>
            <a:xfrm>
              <a:off x="1765162" y="3624088"/>
              <a:ext cx="81959" cy="81959"/>
            </a:xfrm>
            <a:custGeom>
              <a:avLst/>
              <a:gdLst/>
              <a:ahLst/>
              <a:cxnLst/>
              <a:rect l="l" t="t" r="r" b="b"/>
              <a:pathLst>
                <a:path w="3130" h="3130" extrusionOk="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93"/>
            <p:cNvSpPr/>
            <p:nvPr/>
          </p:nvSpPr>
          <p:spPr>
            <a:xfrm>
              <a:off x="1896558" y="3394001"/>
              <a:ext cx="99686" cy="103719"/>
            </a:xfrm>
            <a:custGeom>
              <a:avLst/>
              <a:gdLst/>
              <a:ahLst/>
              <a:cxnLst/>
              <a:rect l="l" t="t" r="r" b="b"/>
              <a:pathLst>
                <a:path w="3807" h="3961" extrusionOk="0">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93"/>
            <p:cNvSpPr/>
            <p:nvPr/>
          </p:nvSpPr>
          <p:spPr>
            <a:xfrm>
              <a:off x="1816379" y="3394001"/>
              <a:ext cx="179629" cy="312047"/>
            </a:xfrm>
            <a:custGeom>
              <a:avLst/>
              <a:gdLst/>
              <a:ahLst/>
              <a:cxnLst/>
              <a:rect l="l" t="t" r="r" b="b"/>
              <a:pathLst>
                <a:path w="6860" h="11917" extrusionOk="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93"/>
            <p:cNvSpPr/>
            <p:nvPr/>
          </p:nvSpPr>
          <p:spPr>
            <a:xfrm>
              <a:off x="1799647" y="3462448"/>
              <a:ext cx="162138" cy="23776"/>
            </a:xfrm>
            <a:custGeom>
              <a:avLst/>
              <a:gdLst/>
              <a:ahLst/>
              <a:cxnLst/>
              <a:rect l="l" t="t" r="r" b="b"/>
              <a:pathLst>
                <a:path w="6192" h="908" extrusionOk="0">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93"/>
            <p:cNvSpPr/>
            <p:nvPr/>
          </p:nvSpPr>
          <p:spPr>
            <a:xfrm>
              <a:off x="1922795" y="3462710"/>
              <a:ext cx="38989" cy="23514"/>
            </a:xfrm>
            <a:custGeom>
              <a:avLst/>
              <a:gdLst/>
              <a:ahLst/>
              <a:cxnLst/>
              <a:rect l="l" t="t" r="r" b="b"/>
              <a:pathLst>
                <a:path w="1489" h="898" extrusionOk="0">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93"/>
            <p:cNvSpPr/>
            <p:nvPr/>
          </p:nvSpPr>
          <p:spPr>
            <a:xfrm>
              <a:off x="1765162" y="3637076"/>
              <a:ext cx="68971" cy="68971"/>
            </a:xfrm>
            <a:custGeom>
              <a:avLst/>
              <a:gdLst/>
              <a:ahLst/>
              <a:cxnLst/>
              <a:rect l="l" t="t" r="r" b="b"/>
              <a:pathLst>
                <a:path w="2634" h="2634" extrusionOk="0">
                  <a:moveTo>
                    <a:pt x="1" y="0"/>
                  </a:moveTo>
                  <a:lnTo>
                    <a:pt x="2634" y="2633"/>
                  </a:lnTo>
                  <a:lnTo>
                    <a:pt x="2634" y="220"/>
                  </a:lnTo>
                  <a:cubicBezTo>
                    <a:pt x="2634" y="96"/>
                    <a:pt x="2538" y="0"/>
                    <a:pt x="241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93"/>
            <p:cNvSpPr/>
            <p:nvPr/>
          </p:nvSpPr>
          <p:spPr>
            <a:xfrm>
              <a:off x="1923528" y="3346789"/>
              <a:ext cx="134434" cy="134434"/>
            </a:xfrm>
            <a:custGeom>
              <a:avLst/>
              <a:gdLst/>
              <a:ahLst/>
              <a:cxnLst/>
              <a:rect l="l" t="t" r="r" b="b"/>
              <a:pathLst>
                <a:path w="5134" h="5134" extrusionOk="0">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93"/>
            <p:cNvSpPr/>
            <p:nvPr/>
          </p:nvSpPr>
          <p:spPr>
            <a:xfrm>
              <a:off x="1978255" y="3377033"/>
              <a:ext cx="48730" cy="48730"/>
            </a:xfrm>
            <a:custGeom>
              <a:avLst/>
              <a:gdLst/>
              <a:ahLst/>
              <a:cxnLst/>
              <a:rect l="l" t="t" r="r" b="b"/>
              <a:pathLst>
                <a:path w="1861" h="1861" extrusionOk="0">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93"/>
            <p:cNvSpPr/>
            <p:nvPr/>
          </p:nvSpPr>
          <p:spPr>
            <a:xfrm>
              <a:off x="1960999" y="3371560"/>
              <a:ext cx="82587" cy="59702"/>
            </a:xfrm>
            <a:custGeom>
              <a:avLst/>
              <a:gdLst/>
              <a:ahLst/>
              <a:cxnLst/>
              <a:rect l="l" t="t" r="r" b="b"/>
              <a:pathLst>
                <a:path w="3154" h="2280" extrusionOk="0">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93"/>
            <p:cNvSpPr/>
            <p:nvPr/>
          </p:nvSpPr>
          <p:spPr>
            <a:xfrm>
              <a:off x="1950028" y="3412592"/>
              <a:ext cx="43755" cy="39408"/>
            </a:xfrm>
            <a:custGeom>
              <a:avLst/>
              <a:gdLst/>
              <a:ahLst/>
              <a:cxnLst/>
              <a:rect l="l" t="t" r="r" b="b"/>
              <a:pathLst>
                <a:path w="1671" h="1505" extrusionOk="0">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93"/>
            <p:cNvSpPr/>
            <p:nvPr/>
          </p:nvSpPr>
          <p:spPr>
            <a:xfrm>
              <a:off x="1792054" y="3504659"/>
              <a:ext cx="176225" cy="10814"/>
            </a:xfrm>
            <a:custGeom>
              <a:avLst/>
              <a:gdLst/>
              <a:ahLst/>
              <a:cxnLst/>
              <a:rect l="l" t="t" r="r" b="b"/>
              <a:pathLst>
                <a:path w="6730" h="413" extrusionOk="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93"/>
            <p:cNvSpPr/>
            <p:nvPr/>
          </p:nvSpPr>
          <p:spPr>
            <a:xfrm>
              <a:off x="1792891" y="3528408"/>
              <a:ext cx="175387" cy="11024"/>
            </a:xfrm>
            <a:custGeom>
              <a:avLst/>
              <a:gdLst/>
              <a:ahLst/>
              <a:cxnLst/>
              <a:rect l="l" t="t" r="r" b="b"/>
              <a:pathLst>
                <a:path w="6698" h="421" extrusionOk="0">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93"/>
            <p:cNvSpPr/>
            <p:nvPr/>
          </p:nvSpPr>
          <p:spPr>
            <a:xfrm>
              <a:off x="1792891" y="3552394"/>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93"/>
            <p:cNvSpPr/>
            <p:nvPr/>
          </p:nvSpPr>
          <p:spPr>
            <a:xfrm>
              <a:off x="1792891" y="3576379"/>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7" name="Google Shape;13097;p93"/>
          <p:cNvGrpSpPr/>
          <p:nvPr/>
        </p:nvGrpSpPr>
        <p:grpSpPr>
          <a:xfrm>
            <a:off x="3077632" y="2445004"/>
            <a:ext cx="358996" cy="296309"/>
            <a:chOff x="3077632" y="2445004"/>
            <a:chExt cx="358996" cy="296309"/>
          </a:xfrm>
        </p:grpSpPr>
        <p:sp>
          <p:nvSpPr>
            <p:cNvPr id="13098" name="Google Shape;13098;p93"/>
            <p:cNvSpPr/>
            <p:nvPr/>
          </p:nvSpPr>
          <p:spPr>
            <a:xfrm>
              <a:off x="3097873" y="2504968"/>
              <a:ext cx="294293" cy="195366"/>
            </a:xfrm>
            <a:custGeom>
              <a:avLst/>
              <a:gdLst/>
              <a:ahLst/>
              <a:cxnLst/>
              <a:rect l="l" t="t" r="r" b="b"/>
              <a:pathLst>
                <a:path w="11239" h="7461" extrusionOk="0">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93"/>
            <p:cNvSpPr/>
            <p:nvPr/>
          </p:nvSpPr>
          <p:spPr>
            <a:xfrm>
              <a:off x="3296696" y="2504968"/>
              <a:ext cx="95471" cy="80100"/>
            </a:xfrm>
            <a:custGeom>
              <a:avLst/>
              <a:gdLst/>
              <a:ahLst/>
              <a:cxnLst/>
              <a:rect l="l" t="t" r="r" b="b"/>
              <a:pathLst>
                <a:path w="3646" h="3059" extrusionOk="0">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93"/>
            <p:cNvSpPr/>
            <p:nvPr/>
          </p:nvSpPr>
          <p:spPr>
            <a:xfrm>
              <a:off x="3097873" y="2685330"/>
              <a:ext cx="294293" cy="15004"/>
            </a:xfrm>
            <a:custGeom>
              <a:avLst/>
              <a:gdLst/>
              <a:ahLst/>
              <a:cxnLst/>
              <a:rect l="l" t="t" r="r" b="b"/>
              <a:pathLst>
                <a:path w="11239" h="573" extrusionOk="0">
                  <a:moveTo>
                    <a:pt x="0" y="0"/>
                  </a:moveTo>
                  <a:lnTo>
                    <a:pt x="0" y="573"/>
                  </a:lnTo>
                  <a:lnTo>
                    <a:pt x="11238" y="573"/>
                  </a:lnTo>
                  <a:lnTo>
                    <a:pt x="1123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93"/>
            <p:cNvSpPr/>
            <p:nvPr/>
          </p:nvSpPr>
          <p:spPr>
            <a:xfrm>
              <a:off x="3116596" y="2524685"/>
              <a:ext cx="256587" cy="140430"/>
            </a:xfrm>
            <a:custGeom>
              <a:avLst/>
              <a:gdLst/>
              <a:ahLst/>
              <a:cxnLst/>
              <a:rect l="l" t="t" r="r" b="b"/>
              <a:pathLst>
                <a:path w="9799" h="5363" extrusionOk="0">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93"/>
            <p:cNvSpPr/>
            <p:nvPr/>
          </p:nvSpPr>
          <p:spPr>
            <a:xfrm>
              <a:off x="3298215" y="2524685"/>
              <a:ext cx="74968" cy="60487"/>
            </a:xfrm>
            <a:custGeom>
              <a:avLst/>
              <a:gdLst/>
              <a:ahLst/>
              <a:cxnLst/>
              <a:rect l="l" t="t" r="r" b="b"/>
              <a:pathLst>
                <a:path w="2863" h="2310" extrusionOk="0">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93"/>
            <p:cNvSpPr/>
            <p:nvPr/>
          </p:nvSpPr>
          <p:spPr>
            <a:xfrm>
              <a:off x="3273967" y="2567157"/>
              <a:ext cx="72480" cy="72480"/>
            </a:xfrm>
            <a:custGeom>
              <a:avLst/>
              <a:gdLst/>
              <a:ahLst/>
              <a:cxnLst/>
              <a:rect l="l" t="t" r="r" b="b"/>
              <a:pathLst>
                <a:path w="2768" h="2768" extrusionOk="0">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93"/>
            <p:cNvSpPr/>
            <p:nvPr/>
          </p:nvSpPr>
          <p:spPr>
            <a:xfrm>
              <a:off x="3323928" y="2567157"/>
              <a:ext cx="22519" cy="13014"/>
            </a:xfrm>
            <a:custGeom>
              <a:avLst/>
              <a:gdLst/>
              <a:ahLst/>
              <a:cxnLst/>
              <a:rect l="l" t="t" r="r" b="b"/>
              <a:pathLst>
                <a:path w="860" h="497" extrusionOk="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93"/>
            <p:cNvSpPr/>
            <p:nvPr/>
          </p:nvSpPr>
          <p:spPr>
            <a:xfrm>
              <a:off x="3116596" y="2524449"/>
              <a:ext cx="256587" cy="140430"/>
            </a:xfrm>
            <a:custGeom>
              <a:avLst/>
              <a:gdLst/>
              <a:ahLst/>
              <a:cxnLst/>
              <a:rect l="l" t="t" r="r" b="b"/>
              <a:pathLst>
                <a:path w="9799" h="5363" extrusionOk="0">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93"/>
            <p:cNvSpPr/>
            <p:nvPr/>
          </p:nvSpPr>
          <p:spPr>
            <a:xfrm>
              <a:off x="3116596" y="2524685"/>
              <a:ext cx="256587" cy="20267"/>
            </a:xfrm>
            <a:custGeom>
              <a:avLst/>
              <a:gdLst/>
              <a:ahLst/>
              <a:cxnLst/>
              <a:rect l="l" t="t" r="r" b="b"/>
              <a:pathLst>
                <a:path w="9799" h="774" extrusionOk="0">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93"/>
            <p:cNvSpPr/>
            <p:nvPr/>
          </p:nvSpPr>
          <p:spPr>
            <a:xfrm>
              <a:off x="3298450" y="2524711"/>
              <a:ext cx="74732" cy="20241"/>
            </a:xfrm>
            <a:custGeom>
              <a:avLst/>
              <a:gdLst/>
              <a:ahLst/>
              <a:cxnLst/>
              <a:rect l="l" t="t" r="r" b="b"/>
              <a:pathLst>
                <a:path w="2854" h="773" extrusionOk="0">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93"/>
            <p:cNvSpPr/>
            <p:nvPr/>
          </p:nvSpPr>
          <p:spPr>
            <a:xfrm>
              <a:off x="3224766" y="2674332"/>
              <a:ext cx="40246" cy="11024"/>
            </a:xfrm>
            <a:custGeom>
              <a:avLst/>
              <a:gdLst/>
              <a:ahLst/>
              <a:cxnLst/>
              <a:rect l="l" t="t" r="r" b="b"/>
              <a:pathLst>
                <a:path w="1537" h="421" extrusionOk="0">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93"/>
            <p:cNvSpPr/>
            <p:nvPr/>
          </p:nvSpPr>
          <p:spPr>
            <a:xfrm>
              <a:off x="3309684" y="2445004"/>
              <a:ext cx="126945" cy="127181"/>
            </a:xfrm>
            <a:custGeom>
              <a:avLst/>
              <a:gdLst/>
              <a:ahLst/>
              <a:cxnLst/>
              <a:rect l="l" t="t" r="r" b="b"/>
              <a:pathLst>
                <a:path w="4848" h="4857" extrusionOk="0">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93"/>
            <p:cNvSpPr/>
            <p:nvPr/>
          </p:nvSpPr>
          <p:spPr>
            <a:xfrm>
              <a:off x="3336681" y="2472236"/>
              <a:ext cx="72951" cy="72218"/>
            </a:xfrm>
            <a:custGeom>
              <a:avLst/>
              <a:gdLst/>
              <a:ahLst/>
              <a:cxnLst/>
              <a:rect l="l" t="t" r="r" b="b"/>
              <a:pathLst>
                <a:path w="2786" h="2758" extrusionOk="0">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93"/>
            <p:cNvSpPr/>
            <p:nvPr/>
          </p:nvSpPr>
          <p:spPr>
            <a:xfrm>
              <a:off x="3366165" y="2473231"/>
              <a:ext cx="43729" cy="71878"/>
            </a:xfrm>
            <a:custGeom>
              <a:avLst/>
              <a:gdLst/>
              <a:ahLst/>
              <a:cxnLst/>
              <a:rect l="l" t="t" r="r" b="b"/>
              <a:pathLst>
                <a:path w="1670" h="2745" extrusionOk="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93"/>
            <p:cNvSpPr/>
            <p:nvPr/>
          </p:nvSpPr>
          <p:spPr>
            <a:xfrm>
              <a:off x="3336681" y="2497976"/>
              <a:ext cx="30244" cy="32757"/>
            </a:xfrm>
            <a:custGeom>
              <a:avLst/>
              <a:gdLst/>
              <a:ahLst/>
              <a:cxnLst/>
              <a:rect l="l" t="t" r="r" b="b"/>
              <a:pathLst>
                <a:path w="1155" h="1251" extrusionOk="0">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93"/>
            <p:cNvSpPr/>
            <p:nvPr/>
          </p:nvSpPr>
          <p:spPr>
            <a:xfrm>
              <a:off x="3144587" y="2567157"/>
              <a:ext cx="27232" cy="27259"/>
            </a:xfrm>
            <a:custGeom>
              <a:avLst/>
              <a:gdLst/>
              <a:ahLst/>
              <a:cxnLst/>
              <a:rect l="l" t="t" r="r" b="b"/>
              <a:pathLst>
                <a:path w="1040" h="1041" extrusionOk="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93"/>
            <p:cNvSpPr/>
            <p:nvPr/>
          </p:nvSpPr>
          <p:spPr>
            <a:xfrm>
              <a:off x="3180958" y="2561658"/>
              <a:ext cx="79655" cy="11050"/>
            </a:xfrm>
            <a:custGeom>
              <a:avLst/>
              <a:gdLst/>
              <a:ahLst/>
              <a:cxnLst/>
              <a:rect l="l" t="t" r="r" b="b"/>
              <a:pathLst>
                <a:path w="3042" h="422" extrusionOk="0">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93"/>
            <p:cNvSpPr/>
            <p:nvPr/>
          </p:nvSpPr>
          <p:spPr>
            <a:xfrm>
              <a:off x="3182058" y="2575405"/>
              <a:ext cx="77455" cy="10762"/>
            </a:xfrm>
            <a:custGeom>
              <a:avLst/>
              <a:gdLst/>
              <a:ahLst/>
              <a:cxnLst/>
              <a:rect l="l" t="t" r="r" b="b"/>
              <a:pathLst>
                <a:path w="2958" h="411"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93"/>
            <p:cNvSpPr/>
            <p:nvPr/>
          </p:nvSpPr>
          <p:spPr>
            <a:xfrm>
              <a:off x="3182058" y="2588890"/>
              <a:ext cx="77455" cy="10788"/>
            </a:xfrm>
            <a:custGeom>
              <a:avLst/>
              <a:gdLst/>
              <a:ahLst/>
              <a:cxnLst/>
              <a:rect l="l" t="t" r="r" b="b"/>
              <a:pathLst>
                <a:path w="2958" h="412"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93"/>
            <p:cNvSpPr/>
            <p:nvPr/>
          </p:nvSpPr>
          <p:spPr>
            <a:xfrm>
              <a:off x="3144587" y="2612378"/>
              <a:ext cx="27232" cy="27259"/>
            </a:xfrm>
            <a:custGeom>
              <a:avLst/>
              <a:gdLst/>
              <a:ahLst/>
              <a:cxnLst/>
              <a:rect l="l" t="t" r="r" b="b"/>
              <a:pathLst>
                <a:path w="1040" h="1041" extrusionOk="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93"/>
            <p:cNvSpPr/>
            <p:nvPr/>
          </p:nvSpPr>
          <p:spPr>
            <a:xfrm>
              <a:off x="3182058" y="2607141"/>
              <a:ext cx="77455" cy="10762"/>
            </a:xfrm>
            <a:custGeom>
              <a:avLst/>
              <a:gdLst/>
              <a:ahLst/>
              <a:cxnLst/>
              <a:rect l="l" t="t" r="r" b="b"/>
              <a:pathLst>
                <a:path w="2958" h="411" extrusionOk="0">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93"/>
            <p:cNvSpPr/>
            <p:nvPr/>
          </p:nvSpPr>
          <p:spPr>
            <a:xfrm>
              <a:off x="3182058" y="2620627"/>
              <a:ext cx="77455" cy="10762"/>
            </a:xfrm>
            <a:custGeom>
              <a:avLst/>
              <a:gdLst/>
              <a:ahLst/>
              <a:cxnLst/>
              <a:rect l="l" t="t" r="r" b="b"/>
              <a:pathLst>
                <a:path w="2958" h="411" extrusionOk="0">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93"/>
            <p:cNvSpPr/>
            <p:nvPr/>
          </p:nvSpPr>
          <p:spPr>
            <a:xfrm>
              <a:off x="3182058" y="2634374"/>
              <a:ext cx="77455" cy="10762"/>
            </a:xfrm>
            <a:custGeom>
              <a:avLst/>
              <a:gdLst/>
              <a:ahLst/>
              <a:cxnLst/>
              <a:rect l="l" t="t" r="r" b="b"/>
              <a:pathLst>
                <a:path w="2958" h="411" extrusionOk="0">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93"/>
            <p:cNvSpPr/>
            <p:nvPr/>
          </p:nvSpPr>
          <p:spPr>
            <a:xfrm>
              <a:off x="3077632" y="2694311"/>
              <a:ext cx="334749" cy="34250"/>
            </a:xfrm>
            <a:custGeom>
              <a:avLst/>
              <a:gdLst/>
              <a:ahLst/>
              <a:cxnLst/>
              <a:rect l="l" t="t" r="r" b="b"/>
              <a:pathLst>
                <a:path w="12784" h="1308" extrusionOk="0">
                  <a:moveTo>
                    <a:pt x="773" y="1"/>
                  </a:moveTo>
                  <a:lnTo>
                    <a:pt x="0" y="1031"/>
                  </a:lnTo>
                  <a:lnTo>
                    <a:pt x="0" y="1308"/>
                  </a:lnTo>
                  <a:lnTo>
                    <a:pt x="12784" y="1308"/>
                  </a:lnTo>
                  <a:lnTo>
                    <a:pt x="12784" y="1031"/>
                  </a:lnTo>
                  <a:lnTo>
                    <a:pt x="1201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93"/>
            <p:cNvSpPr/>
            <p:nvPr/>
          </p:nvSpPr>
          <p:spPr>
            <a:xfrm>
              <a:off x="3188552" y="2700072"/>
              <a:ext cx="112674" cy="16758"/>
            </a:xfrm>
            <a:custGeom>
              <a:avLst/>
              <a:gdLst/>
              <a:ahLst/>
              <a:cxnLst/>
              <a:rect l="l" t="t" r="r" b="b"/>
              <a:pathLst>
                <a:path w="4303" h="640" extrusionOk="0">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93"/>
            <p:cNvSpPr/>
            <p:nvPr/>
          </p:nvSpPr>
          <p:spPr>
            <a:xfrm>
              <a:off x="3077632" y="2721308"/>
              <a:ext cx="334513" cy="20005"/>
            </a:xfrm>
            <a:custGeom>
              <a:avLst/>
              <a:gdLst/>
              <a:ahLst/>
              <a:cxnLst/>
              <a:rect l="l" t="t" r="r" b="b"/>
              <a:pathLst>
                <a:path w="12775" h="764" extrusionOk="0">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4" name="Google Shape;13124;p93"/>
          <p:cNvGrpSpPr/>
          <p:nvPr/>
        </p:nvGrpSpPr>
        <p:grpSpPr>
          <a:xfrm>
            <a:off x="2635237" y="2431780"/>
            <a:ext cx="359232" cy="323018"/>
            <a:chOff x="2635237" y="2431780"/>
            <a:chExt cx="359232" cy="323018"/>
          </a:xfrm>
        </p:grpSpPr>
        <p:sp>
          <p:nvSpPr>
            <p:cNvPr id="13125" name="Google Shape;13125;p93"/>
            <p:cNvSpPr/>
            <p:nvPr/>
          </p:nvSpPr>
          <p:spPr>
            <a:xfrm>
              <a:off x="2769121" y="2696328"/>
              <a:ext cx="44253" cy="40482"/>
            </a:xfrm>
            <a:custGeom>
              <a:avLst/>
              <a:gdLst/>
              <a:ahLst/>
              <a:cxnLst/>
              <a:rect l="l" t="t" r="r" b="b"/>
              <a:pathLst>
                <a:path w="1690" h="1546" extrusionOk="0">
                  <a:moveTo>
                    <a:pt x="344" y="0"/>
                  </a:moveTo>
                  <a:lnTo>
                    <a:pt x="1" y="1546"/>
                  </a:lnTo>
                  <a:lnTo>
                    <a:pt x="1689" y="1546"/>
                  </a:lnTo>
                  <a:lnTo>
                    <a:pt x="1346"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93"/>
            <p:cNvSpPr/>
            <p:nvPr/>
          </p:nvSpPr>
          <p:spPr>
            <a:xfrm>
              <a:off x="2738903" y="2733039"/>
              <a:ext cx="104688" cy="21760"/>
            </a:xfrm>
            <a:custGeom>
              <a:avLst/>
              <a:gdLst/>
              <a:ahLst/>
              <a:cxnLst/>
              <a:rect l="l" t="t" r="r" b="b"/>
              <a:pathLst>
                <a:path w="3998" h="831" extrusionOk="0">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93"/>
            <p:cNvSpPr/>
            <p:nvPr/>
          </p:nvSpPr>
          <p:spPr>
            <a:xfrm>
              <a:off x="2635237" y="2498212"/>
              <a:ext cx="312020" cy="203876"/>
            </a:xfrm>
            <a:custGeom>
              <a:avLst/>
              <a:gdLst/>
              <a:ahLst/>
              <a:cxnLst/>
              <a:rect l="l" t="t" r="r" b="b"/>
              <a:pathLst>
                <a:path w="11916" h="7786" extrusionOk="0">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93"/>
            <p:cNvSpPr/>
            <p:nvPr/>
          </p:nvSpPr>
          <p:spPr>
            <a:xfrm>
              <a:off x="2845555" y="2498212"/>
              <a:ext cx="101703" cy="84211"/>
            </a:xfrm>
            <a:custGeom>
              <a:avLst/>
              <a:gdLst/>
              <a:ahLst/>
              <a:cxnLst/>
              <a:rect l="l" t="t" r="r" b="b"/>
              <a:pathLst>
                <a:path w="3884" h="3216" extrusionOk="0">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93"/>
            <p:cNvSpPr/>
            <p:nvPr/>
          </p:nvSpPr>
          <p:spPr>
            <a:xfrm>
              <a:off x="2635472" y="2687582"/>
              <a:ext cx="311523" cy="14506"/>
            </a:xfrm>
            <a:custGeom>
              <a:avLst/>
              <a:gdLst/>
              <a:ahLst/>
              <a:cxnLst/>
              <a:rect l="l" t="t" r="r" b="b"/>
              <a:pathLst>
                <a:path w="11897" h="554" extrusionOk="0">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93"/>
            <p:cNvSpPr/>
            <p:nvPr/>
          </p:nvSpPr>
          <p:spPr>
            <a:xfrm>
              <a:off x="2655216" y="2517196"/>
              <a:ext cx="272062" cy="151166"/>
            </a:xfrm>
            <a:custGeom>
              <a:avLst/>
              <a:gdLst/>
              <a:ahLst/>
              <a:cxnLst/>
              <a:rect l="l" t="t" r="r" b="b"/>
              <a:pathLst>
                <a:path w="10390" h="5773" extrusionOk="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93"/>
            <p:cNvSpPr/>
            <p:nvPr/>
          </p:nvSpPr>
          <p:spPr>
            <a:xfrm>
              <a:off x="2847807" y="2517196"/>
              <a:ext cx="79471" cy="65227"/>
            </a:xfrm>
            <a:custGeom>
              <a:avLst/>
              <a:gdLst/>
              <a:ahLst/>
              <a:cxnLst/>
              <a:rect l="l" t="t" r="r" b="b"/>
              <a:pathLst>
                <a:path w="3035" h="2491" extrusionOk="0">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93"/>
            <p:cNvSpPr/>
            <p:nvPr/>
          </p:nvSpPr>
          <p:spPr>
            <a:xfrm>
              <a:off x="2655216" y="2517196"/>
              <a:ext cx="272062" cy="151166"/>
            </a:xfrm>
            <a:custGeom>
              <a:avLst/>
              <a:gdLst/>
              <a:ahLst/>
              <a:cxnLst/>
              <a:rect l="l" t="t" r="r" b="b"/>
              <a:pathLst>
                <a:path w="10390" h="5773" extrusionOk="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93"/>
            <p:cNvSpPr/>
            <p:nvPr/>
          </p:nvSpPr>
          <p:spPr>
            <a:xfrm>
              <a:off x="2770378" y="2678836"/>
              <a:ext cx="41739" cy="10762"/>
            </a:xfrm>
            <a:custGeom>
              <a:avLst/>
              <a:gdLst/>
              <a:ahLst/>
              <a:cxnLst/>
              <a:rect l="l" t="t" r="r" b="b"/>
              <a:pathLst>
                <a:path w="1594" h="411" extrusionOk="0">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93"/>
            <p:cNvSpPr/>
            <p:nvPr/>
          </p:nvSpPr>
          <p:spPr>
            <a:xfrm>
              <a:off x="2733404"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93"/>
            <p:cNvSpPr/>
            <p:nvPr/>
          </p:nvSpPr>
          <p:spPr>
            <a:xfrm>
              <a:off x="2778364" y="2584910"/>
              <a:ext cx="25766" cy="26002"/>
            </a:xfrm>
            <a:custGeom>
              <a:avLst/>
              <a:gdLst/>
              <a:ahLst/>
              <a:cxnLst/>
              <a:rect l="l" t="t" r="r" b="b"/>
              <a:pathLst>
                <a:path w="984" h="993" extrusionOk="0">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93"/>
            <p:cNvSpPr/>
            <p:nvPr/>
          </p:nvSpPr>
          <p:spPr>
            <a:xfrm>
              <a:off x="2823585"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93"/>
            <p:cNvSpPr/>
            <p:nvPr/>
          </p:nvSpPr>
          <p:spPr>
            <a:xfrm>
              <a:off x="2859799" y="2431780"/>
              <a:ext cx="134669" cy="136424"/>
            </a:xfrm>
            <a:custGeom>
              <a:avLst/>
              <a:gdLst/>
              <a:ahLst/>
              <a:cxnLst/>
              <a:rect l="l" t="t" r="r" b="b"/>
              <a:pathLst>
                <a:path w="5143" h="5210" extrusionOk="0">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93"/>
            <p:cNvSpPr/>
            <p:nvPr/>
          </p:nvSpPr>
          <p:spPr>
            <a:xfrm>
              <a:off x="2904026" y="2482920"/>
              <a:ext cx="39984" cy="34302"/>
            </a:xfrm>
            <a:custGeom>
              <a:avLst/>
              <a:gdLst/>
              <a:ahLst/>
              <a:cxnLst/>
              <a:rect l="l" t="t" r="r" b="b"/>
              <a:pathLst>
                <a:path w="1527" h="1310" extrusionOk="0">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93"/>
            <p:cNvSpPr/>
            <p:nvPr/>
          </p:nvSpPr>
          <p:spPr>
            <a:xfrm>
              <a:off x="2880433" y="2455190"/>
              <a:ext cx="93638" cy="89841"/>
            </a:xfrm>
            <a:custGeom>
              <a:avLst/>
              <a:gdLst/>
              <a:ahLst/>
              <a:cxnLst/>
              <a:rect l="l" t="t" r="r" b="b"/>
              <a:pathLst>
                <a:path w="3576" h="3431" extrusionOk="0">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0" name="Google Shape;13140;p93"/>
          <p:cNvGrpSpPr/>
          <p:nvPr/>
        </p:nvGrpSpPr>
        <p:grpSpPr>
          <a:xfrm>
            <a:off x="4011651" y="3768132"/>
            <a:ext cx="373189" cy="358944"/>
            <a:chOff x="4011651" y="3768132"/>
            <a:chExt cx="373189" cy="358944"/>
          </a:xfrm>
        </p:grpSpPr>
        <p:sp>
          <p:nvSpPr>
            <p:cNvPr id="13141" name="Google Shape;13141;p93"/>
            <p:cNvSpPr/>
            <p:nvPr/>
          </p:nvSpPr>
          <p:spPr>
            <a:xfrm>
              <a:off x="4011651" y="3859387"/>
              <a:ext cx="275309" cy="267689"/>
            </a:xfrm>
            <a:custGeom>
              <a:avLst/>
              <a:gdLst/>
              <a:ahLst/>
              <a:cxnLst/>
              <a:rect l="l" t="t" r="r" b="b"/>
              <a:pathLst>
                <a:path w="10514" h="10223" extrusionOk="0">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93"/>
            <p:cNvSpPr/>
            <p:nvPr/>
          </p:nvSpPr>
          <p:spPr>
            <a:xfrm>
              <a:off x="4054359" y="3859151"/>
              <a:ext cx="56481" cy="72716"/>
            </a:xfrm>
            <a:custGeom>
              <a:avLst/>
              <a:gdLst/>
              <a:ahLst/>
              <a:cxnLst/>
              <a:rect l="l" t="t" r="r" b="b"/>
              <a:pathLst>
                <a:path w="2157" h="2777" extrusionOk="0">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93"/>
            <p:cNvSpPr/>
            <p:nvPr/>
          </p:nvSpPr>
          <p:spPr>
            <a:xfrm>
              <a:off x="4214480" y="4035245"/>
              <a:ext cx="72480" cy="56743"/>
            </a:xfrm>
            <a:custGeom>
              <a:avLst/>
              <a:gdLst/>
              <a:ahLst/>
              <a:cxnLst/>
              <a:rect l="l" t="t" r="r" b="b"/>
              <a:pathLst>
                <a:path w="2768" h="2167" extrusionOk="0">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93"/>
            <p:cNvSpPr/>
            <p:nvPr/>
          </p:nvSpPr>
          <p:spPr>
            <a:xfrm>
              <a:off x="4135559" y="3768132"/>
              <a:ext cx="249281" cy="210946"/>
            </a:xfrm>
            <a:custGeom>
              <a:avLst/>
              <a:gdLst/>
              <a:ahLst/>
              <a:cxnLst/>
              <a:rect l="l" t="t" r="r" b="b"/>
              <a:pathLst>
                <a:path w="9520" h="8056" extrusionOk="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93"/>
            <p:cNvSpPr/>
            <p:nvPr/>
          </p:nvSpPr>
          <p:spPr>
            <a:xfrm>
              <a:off x="4062110" y="3836553"/>
              <a:ext cx="78712" cy="97827"/>
            </a:xfrm>
            <a:custGeom>
              <a:avLst/>
              <a:gdLst/>
              <a:ahLst/>
              <a:cxnLst/>
              <a:rect l="l" t="t" r="r" b="b"/>
              <a:pathLst>
                <a:path w="3006" h="3736" extrusionOk="0">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93"/>
            <p:cNvSpPr/>
            <p:nvPr/>
          </p:nvSpPr>
          <p:spPr>
            <a:xfrm>
              <a:off x="4210998" y="4006154"/>
              <a:ext cx="99451" cy="77298"/>
            </a:xfrm>
            <a:custGeom>
              <a:avLst/>
              <a:gdLst/>
              <a:ahLst/>
              <a:cxnLst/>
              <a:rect l="l" t="t" r="r" b="b"/>
              <a:pathLst>
                <a:path w="3798" h="2952" extrusionOk="0">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93"/>
            <p:cNvSpPr/>
            <p:nvPr/>
          </p:nvSpPr>
          <p:spPr>
            <a:xfrm>
              <a:off x="4186750" y="3787195"/>
              <a:ext cx="147657" cy="149595"/>
            </a:xfrm>
            <a:custGeom>
              <a:avLst/>
              <a:gdLst/>
              <a:ahLst/>
              <a:cxnLst/>
              <a:rect l="l" t="t" r="r" b="b"/>
              <a:pathLst>
                <a:path w="5639" h="5713" extrusionOk="0">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93"/>
            <p:cNvSpPr/>
            <p:nvPr/>
          </p:nvSpPr>
          <p:spPr>
            <a:xfrm>
              <a:off x="4226473" y="3841659"/>
              <a:ext cx="42734" cy="53496"/>
            </a:xfrm>
            <a:custGeom>
              <a:avLst/>
              <a:gdLst/>
              <a:ahLst/>
              <a:cxnLst/>
              <a:rect l="l" t="t" r="r" b="b"/>
              <a:pathLst>
                <a:path w="1632" h="2043" extrusionOk="0">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93"/>
            <p:cNvSpPr/>
            <p:nvPr/>
          </p:nvSpPr>
          <p:spPr>
            <a:xfrm>
              <a:off x="4266431" y="3841476"/>
              <a:ext cx="30008" cy="53417"/>
            </a:xfrm>
            <a:custGeom>
              <a:avLst/>
              <a:gdLst/>
              <a:ahLst/>
              <a:cxnLst/>
              <a:rect l="l" t="t" r="r" b="b"/>
              <a:pathLst>
                <a:path w="1146" h="2040" extrusionOk="0">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93"/>
            <p:cNvSpPr/>
            <p:nvPr/>
          </p:nvSpPr>
          <p:spPr>
            <a:xfrm>
              <a:off x="4285677" y="3841476"/>
              <a:ext cx="10762" cy="33438"/>
            </a:xfrm>
            <a:custGeom>
              <a:avLst/>
              <a:gdLst/>
              <a:ahLst/>
              <a:cxnLst/>
              <a:rect l="l" t="t" r="r" b="b"/>
              <a:pathLst>
                <a:path w="411" h="1277" extrusionOk="0">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1" name="Google Shape;13151;p93"/>
          <p:cNvGrpSpPr/>
          <p:nvPr/>
        </p:nvGrpSpPr>
        <p:grpSpPr>
          <a:xfrm>
            <a:off x="2189568" y="1961603"/>
            <a:ext cx="364993" cy="359049"/>
            <a:chOff x="2189568" y="1961603"/>
            <a:chExt cx="364993" cy="359049"/>
          </a:xfrm>
        </p:grpSpPr>
        <p:sp>
          <p:nvSpPr>
            <p:cNvPr id="13152" name="Google Shape;13152;p93"/>
            <p:cNvSpPr/>
            <p:nvPr/>
          </p:nvSpPr>
          <p:spPr>
            <a:xfrm>
              <a:off x="2232197" y="2004206"/>
              <a:ext cx="77822" cy="73868"/>
            </a:xfrm>
            <a:custGeom>
              <a:avLst/>
              <a:gdLst/>
              <a:ahLst/>
              <a:cxnLst/>
              <a:rect l="l" t="t" r="r" b="b"/>
              <a:pathLst>
                <a:path w="2972" h="2821" extrusionOk="0">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93"/>
            <p:cNvSpPr/>
            <p:nvPr/>
          </p:nvSpPr>
          <p:spPr>
            <a:xfrm>
              <a:off x="2192187" y="2070061"/>
              <a:ext cx="100838" cy="35009"/>
            </a:xfrm>
            <a:custGeom>
              <a:avLst/>
              <a:gdLst/>
              <a:ahLst/>
              <a:cxnLst/>
              <a:rect l="l" t="t" r="r" b="b"/>
              <a:pathLst>
                <a:path w="3851" h="1337" extrusionOk="0">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93"/>
            <p:cNvSpPr/>
            <p:nvPr/>
          </p:nvSpPr>
          <p:spPr>
            <a:xfrm>
              <a:off x="2189568" y="2121514"/>
              <a:ext cx="100131" cy="36999"/>
            </a:xfrm>
            <a:custGeom>
              <a:avLst/>
              <a:gdLst/>
              <a:ahLst/>
              <a:cxnLst/>
              <a:rect l="l" t="t" r="r" b="b"/>
              <a:pathLst>
                <a:path w="3824" h="1413" extrusionOk="0">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93"/>
            <p:cNvSpPr/>
            <p:nvPr/>
          </p:nvSpPr>
          <p:spPr>
            <a:xfrm>
              <a:off x="2299048" y="1964404"/>
              <a:ext cx="36947" cy="96439"/>
            </a:xfrm>
            <a:custGeom>
              <a:avLst/>
              <a:gdLst/>
              <a:ahLst/>
              <a:cxnLst/>
              <a:rect l="l" t="t" r="r" b="b"/>
              <a:pathLst>
                <a:path w="1411" h="3683" extrusionOk="0">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93"/>
            <p:cNvSpPr/>
            <p:nvPr/>
          </p:nvSpPr>
          <p:spPr>
            <a:xfrm>
              <a:off x="2350711" y="1961603"/>
              <a:ext cx="38701" cy="95732"/>
            </a:xfrm>
            <a:custGeom>
              <a:avLst/>
              <a:gdLst/>
              <a:ahLst/>
              <a:cxnLst/>
              <a:rect l="l" t="t" r="r" b="b"/>
              <a:pathLst>
                <a:path w="1478" h="3656" extrusionOk="0">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93"/>
            <p:cNvSpPr/>
            <p:nvPr/>
          </p:nvSpPr>
          <p:spPr>
            <a:xfrm>
              <a:off x="2286243" y="2072313"/>
              <a:ext cx="237838" cy="221604"/>
            </a:xfrm>
            <a:custGeom>
              <a:avLst/>
              <a:gdLst/>
              <a:ahLst/>
              <a:cxnLst/>
              <a:rect l="l" t="t" r="r" b="b"/>
              <a:pathLst>
                <a:path w="9083" h="8463" extrusionOk="0">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93"/>
            <p:cNvSpPr/>
            <p:nvPr/>
          </p:nvSpPr>
          <p:spPr>
            <a:xfrm>
              <a:off x="2296481" y="2086296"/>
              <a:ext cx="194895" cy="207621"/>
            </a:xfrm>
            <a:custGeom>
              <a:avLst/>
              <a:gdLst/>
              <a:ahLst/>
              <a:cxnLst/>
              <a:rect l="l" t="t" r="r" b="b"/>
              <a:pathLst>
                <a:path w="7443" h="7929" extrusionOk="0">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93"/>
            <p:cNvSpPr/>
            <p:nvPr/>
          </p:nvSpPr>
          <p:spPr>
            <a:xfrm>
              <a:off x="2430549" y="2174330"/>
              <a:ext cx="86044" cy="82116"/>
            </a:xfrm>
            <a:custGeom>
              <a:avLst/>
              <a:gdLst/>
              <a:ahLst/>
              <a:cxnLst/>
              <a:rect l="l" t="t" r="r" b="b"/>
              <a:pathLst>
                <a:path w="3286" h="3136" extrusionOk="0">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93"/>
            <p:cNvSpPr/>
            <p:nvPr/>
          </p:nvSpPr>
          <p:spPr>
            <a:xfrm>
              <a:off x="2402740" y="2202478"/>
              <a:ext cx="28358" cy="24483"/>
            </a:xfrm>
            <a:custGeom>
              <a:avLst/>
              <a:gdLst/>
              <a:ahLst/>
              <a:cxnLst/>
              <a:rect l="l" t="t" r="r" b="b"/>
              <a:pathLst>
                <a:path w="1083" h="935" extrusionOk="0">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93"/>
            <p:cNvSpPr/>
            <p:nvPr/>
          </p:nvSpPr>
          <p:spPr>
            <a:xfrm>
              <a:off x="2433324" y="2233141"/>
              <a:ext cx="55538" cy="51532"/>
            </a:xfrm>
            <a:custGeom>
              <a:avLst/>
              <a:gdLst/>
              <a:ahLst/>
              <a:cxnLst/>
              <a:rect l="l" t="t" r="r" b="b"/>
              <a:pathLst>
                <a:path w="2121" h="1968" extrusionOk="0">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93"/>
            <p:cNvSpPr/>
            <p:nvPr/>
          </p:nvSpPr>
          <p:spPr>
            <a:xfrm>
              <a:off x="2356105" y="2093994"/>
              <a:ext cx="71066" cy="20320"/>
            </a:xfrm>
            <a:custGeom>
              <a:avLst/>
              <a:gdLst/>
              <a:ahLst/>
              <a:cxnLst/>
              <a:rect l="l" t="t" r="r" b="b"/>
              <a:pathLst>
                <a:path w="2714" h="776" extrusionOk="0">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93"/>
            <p:cNvSpPr/>
            <p:nvPr/>
          </p:nvSpPr>
          <p:spPr>
            <a:xfrm>
              <a:off x="2387422" y="2184961"/>
              <a:ext cx="30008" cy="30270"/>
            </a:xfrm>
            <a:custGeom>
              <a:avLst/>
              <a:gdLst/>
              <a:ahLst/>
              <a:cxnLst/>
              <a:rect l="l" t="t" r="r" b="b"/>
              <a:pathLst>
                <a:path w="1146" h="1156" extrusionOk="0">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93"/>
            <p:cNvSpPr/>
            <p:nvPr/>
          </p:nvSpPr>
          <p:spPr>
            <a:xfrm>
              <a:off x="2415152" y="2156995"/>
              <a:ext cx="30244" cy="30244"/>
            </a:xfrm>
            <a:custGeom>
              <a:avLst/>
              <a:gdLst/>
              <a:ahLst/>
              <a:cxnLst/>
              <a:rect l="l" t="t" r="r" b="b"/>
              <a:pathLst>
                <a:path w="1155" h="1155" extrusionOk="0">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93"/>
            <p:cNvSpPr/>
            <p:nvPr/>
          </p:nvSpPr>
          <p:spPr>
            <a:xfrm>
              <a:off x="2474854" y="2244924"/>
              <a:ext cx="79707" cy="75727"/>
            </a:xfrm>
            <a:custGeom>
              <a:avLst/>
              <a:gdLst/>
              <a:ahLst/>
              <a:cxnLst/>
              <a:rect l="l" t="t" r="r" b="b"/>
              <a:pathLst>
                <a:path w="3044" h="2892" extrusionOk="0">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93"/>
            <p:cNvSpPr/>
            <p:nvPr/>
          </p:nvSpPr>
          <p:spPr>
            <a:xfrm>
              <a:off x="2475115" y="2244924"/>
              <a:ext cx="71459" cy="71721"/>
            </a:xfrm>
            <a:custGeom>
              <a:avLst/>
              <a:gdLst/>
              <a:ahLst/>
              <a:cxnLst/>
              <a:rect l="l" t="t" r="r" b="b"/>
              <a:pathLst>
                <a:path w="2729" h="2739" extrusionOk="0">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93"/>
            <p:cNvSpPr/>
            <p:nvPr/>
          </p:nvSpPr>
          <p:spPr>
            <a:xfrm>
              <a:off x="2450371" y="2220756"/>
              <a:ext cx="89945" cy="88820"/>
            </a:xfrm>
            <a:custGeom>
              <a:avLst/>
              <a:gdLst/>
              <a:ahLst/>
              <a:cxnLst/>
              <a:rect l="l" t="t" r="r" b="b"/>
              <a:pathLst>
                <a:path w="3435" h="3392" extrusionOk="0">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8" name="Google Shape;13168;p93"/>
          <p:cNvGrpSpPr/>
          <p:nvPr/>
        </p:nvGrpSpPr>
        <p:grpSpPr>
          <a:xfrm>
            <a:off x="2193077" y="2419971"/>
            <a:ext cx="378426" cy="346323"/>
            <a:chOff x="2193077" y="2419971"/>
            <a:chExt cx="378426" cy="346323"/>
          </a:xfrm>
        </p:grpSpPr>
        <p:sp>
          <p:nvSpPr>
            <p:cNvPr id="13169" name="Google Shape;13169;p93"/>
            <p:cNvSpPr/>
            <p:nvPr/>
          </p:nvSpPr>
          <p:spPr>
            <a:xfrm>
              <a:off x="2392423" y="2419971"/>
              <a:ext cx="179079" cy="150852"/>
            </a:xfrm>
            <a:custGeom>
              <a:avLst/>
              <a:gdLst/>
              <a:ahLst/>
              <a:cxnLst/>
              <a:rect l="l" t="t" r="r" b="b"/>
              <a:pathLst>
                <a:path w="6839" h="5761" extrusionOk="0">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93"/>
            <p:cNvSpPr/>
            <p:nvPr/>
          </p:nvSpPr>
          <p:spPr>
            <a:xfrm>
              <a:off x="2299990" y="2594389"/>
              <a:ext cx="51977" cy="93952"/>
            </a:xfrm>
            <a:custGeom>
              <a:avLst/>
              <a:gdLst/>
              <a:ahLst/>
              <a:cxnLst/>
              <a:rect l="l" t="t" r="r" b="b"/>
              <a:pathLst>
                <a:path w="1985"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93"/>
            <p:cNvSpPr/>
            <p:nvPr/>
          </p:nvSpPr>
          <p:spPr>
            <a:xfrm>
              <a:off x="2193077" y="2652599"/>
              <a:ext cx="265804" cy="113695"/>
            </a:xfrm>
            <a:custGeom>
              <a:avLst/>
              <a:gdLst/>
              <a:ahLst/>
              <a:cxnLst/>
              <a:rect l="l" t="t" r="r" b="b"/>
              <a:pathLst>
                <a:path w="10151" h="4342" extrusionOk="0">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93"/>
            <p:cNvSpPr/>
            <p:nvPr/>
          </p:nvSpPr>
          <p:spPr>
            <a:xfrm>
              <a:off x="2393916" y="2666084"/>
              <a:ext cx="64965" cy="100210"/>
            </a:xfrm>
            <a:custGeom>
              <a:avLst/>
              <a:gdLst/>
              <a:ahLst/>
              <a:cxnLst/>
              <a:rect l="l" t="t" r="r" b="b"/>
              <a:pathLst>
                <a:path w="2481" h="3827" extrusionOk="0">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93"/>
            <p:cNvSpPr/>
            <p:nvPr/>
          </p:nvSpPr>
          <p:spPr>
            <a:xfrm>
              <a:off x="2193077" y="2666346"/>
              <a:ext cx="64729" cy="99948"/>
            </a:xfrm>
            <a:custGeom>
              <a:avLst/>
              <a:gdLst/>
              <a:ahLst/>
              <a:cxnLst/>
              <a:rect l="l" t="t" r="r" b="b"/>
              <a:pathLst>
                <a:path w="2472" h="3817" extrusionOk="0">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93"/>
            <p:cNvSpPr/>
            <p:nvPr/>
          </p:nvSpPr>
          <p:spPr>
            <a:xfrm>
              <a:off x="2320231" y="2697742"/>
              <a:ext cx="11521" cy="12333"/>
            </a:xfrm>
            <a:custGeom>
              <a:avLst/>
              <a:gdLst/>
              <a:ahLst/>
              <a:cxnLst/>
              <a:rect l="l" t="t" r="r" b="b"/>
              <a:pathLst>
                <a:path w="440" h="471" extrusionOk="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93"/>
            <p:cNvSpPr/>
            <p:nvPr/>
          </p:nvSpPr>
          <p:spPr>
            <a:xfrm>
              <a:off x="2320231" y="2716490"/>
              <a:ext cx="11521" cy="12333"/>
            </a:xfrm>
            <a:custGeom>
              <a:avLst/>
              <a:gdLst/>
              <a:ahLst/>
              <a:cxnLst/>
              <a:rect l="l" t="t" r="r" b="b"/>
              <a:pathLst>
                <a:path w="440" h="471" extrusionOk="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93"/>
            <p:cNvSpPr/>
            <p:nvPr/>
          </p:nvSpPr>
          <p:spPr>
            <a:xfrm>
              <a:off x="2299833" y="2652860"/>
              <a:ext cx="26159" cy="38963"/>
            </a:xfrm>
            <a:custGeom>
              <a:avLst/>
              <a:gdLst/>
              <a:ahLst/>
              <a:cxnLst/>
              <a:rect l="l" t="t" r="r" b="b"/>
              <a:pathLst>
                <a:path w="999" h="1488" extrusionOk="0">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93"/>
            <p:cNvSpPr/>
            <p:nvPr/>
          </p:nvSpPr>
          <p:spPr>
            <a:xfrm>
              <a:off x="2270768" y="2472001"/>
              <a:ext cx="110448" cy="152030"/>
            </a:xfrm>
            <a:custGeom>
              <a:avLst/>
              <a:gdLst/>
              <a:ahLst/>
              <a:cxnLst/>
              <a:rect l="l" t="t" r="r" b="b"/>
              <a:pathLst>
                <a:path w="4218" h="5806" extrusionOk="0">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93"/>
            <p:cNvSpPr/>
            <p:nvPr/>
          </p:nvSpPr>
          <p:spPr>
            <a:xfrm>
              <a:off x="2253145" y="2454745"/>
              <a:ext cx="145301" cy="78293"/>
            </a:xfrm>
            <a:custGeom>
              <a:avLst/>
              <a:gdLst/>
              <a:ahLst/>
              <a:cxnLst/>
              <a:rect l="l" t="t" r="r" b="b"/>
              <a:pathLst>
                <a:path w="5549" h="2990" extrusionOk="0">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93"/>
            <p:cNvSpPr/>
            <p:nvPr/>
          </p:nvSpPr>
          <p:spPr>
            <a:xfrm>
              <a:off x="2319236" y="2570352"/>
              <a:ext cx="79210" cy="77534"/>
            </a:xfrm>
            <a:custGeom>
              <a:avLst/>
              <a:gdLst/>
              <a:ahLst/>
              <a:cxnLst/>
              <a:rect l="l" t="t" r="r" b="b"/>
              <a:pathLst>
                <a:path w="3025" h="2961" extrusionOk="0">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93"/>
            <p:cNvSpPr/>
            <p:nvPr/>
          </p:nvSpPr>
          <p:spPr>
            <a:xfrm>
              <a:off x="2325966" y="2652860"/>
              <a:ext cx="26264" cy="38963"/>
            </a:xfrm>
            <a:custGeom>
              <a:avLst/>
              <a:gdLst/>
              <a:ahLst/>
              <a:cxnLst/>
              <a:rect l="l" t="t" r="r" b="b"/>
              <a:pathLst>
                <a:path w="1003" h="1488" extrusionOk="0">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93"/>
            <p:cNvSpPr/>
            <p:nvPr/>
          </p:nvSpPr>
          <p:spPr>
            <a:xfrm>
              <a:off x="2363698" y="2721308"/>
              <a:ext cx="54229" cy="20503"/>
            </a:xfrm>
            <a:custGeom>
              <a:avLst/>
              <a:gdLst/>
              <a:ahLst/>
              <a:cxnLst/>
              <a:rect l="l" t="t" r="r" b="b"/>
              <a:pathLst>
                <a:path w="2071" h="783" extrusionOk="0">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93"/>
            <p:cNvSpPr/>
            <p:nvPr/>
          </p:nvSpPr>
          <p:spPr>
            <a:xfrm>
              <a:off x="2314732" y="2631127"/>
              <a:ext cx="22493" cy="22493"/>
            </a:xfrm>
            <a:custGeom>
              <a:avLst/>
              <a:gdLst/>
              <a:ahLst/>
              <a:cxnLst/>
              <a:rect l="l" t="t" r="r" b="b"/>
              <a:pathLst>
                <a:path w="859" h="859" extrusionOk="0">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93"/>
            <p:cNvSpPr/>
            <p:nvPr/>
          </p:nvSpPr>
          <p:spPr>
            <a:xfrm>
              <a:off x="2270768" y="2472236"/>
              <a:ext cx="37994" cy="49987"/>
            </a:xfrm>
            <a:custGeom>
              <a:avLst/>
              <a:gdLst/>
              <a:ahLst/>
              <a:cxnLst/>
              <a:rect l="l" t="t" r="r" b="b"/>
              <a:pathLst>
                <a:path w="1451" h="1909" extrusionOk="0">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93"/>
            <p:cNvSpPr/>
            <p:nvPr/>
          </p:nvSpPr>
          <p:spPr>
            <a:xfrm>
              <a:off x="2308736" y="2472001"/>
              <a:ext cx="72480" cy="71956"/>
            </a:xfrm>
            <a:custGeom>
              <a:avLst/>
              <a:gdLst/>
              <a:ahLst/>
              <a:cxnLst/>
              <a:rect l="l" t="t" r="r" b="b"/>
              <a:pathLst>
                <a:path w="2768" h="2748" extrusionOk="0">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93"/>
            <p:cNvSpPr/>
            <p:nvPr/>
          </p:nvSpPr>
          <p:spPr>
            <a:xfrm>
              <a:off x="2459614" y="2474567"/>
              <a:ext cx="38492" cy="32915"/>
            </a:xfrm>
            <a:custGeom>
              <a:avLst/>
              <a:gdLst/>
              <a:ahLst/>
              <a:cxnLst/>
              <a:rect l="l" t="t" r="r" b="b"/>
              <a:pathLst>
                <a:path w="1470" h="1257" extrusionOk="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93"/>
            <p:cNvSpPr/>
            <p:nvPr/>
          </p:nvSpPr>
          <p:spPr>
            <a:xfrm>
              <a:off x="2437540" y="2448696"/>
              <a:ext cx="88636" cy="84839"/>
            </a:xfrm>
            <a:custGeom>
              <a:avLst/>
              <a:gdLst/>
              <a:ahLst/>
              <a:cxnLst/>
              <a:rect l="l" t="t" r="r" b="b"/>
              <a:pathLst>
                <a:path w="3385" h="3240" extrusionOk="0">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93"/>
            <p:cNvSpPr/>
            <p:nvPr/>
          </p:nvSpPr>
          <p:spPr>
            <a:xfrm>
              <a:off x="2314235" y="2542883"/>
              <a:ext cx="23750" cy="37052"/>
            </a:xfrm>
            <a:custGeom>
              <a:avLst/>
              <a:gdLst/>
              <a:ahLst/>
              <a:cxnLst/>
              <a:rect l="l" t="t" r="r" b="b"/>
              <a:pathLst>
                <a:path w="907" h="1415" extrusionOk="0">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93"/>
            <p:cNvSpPr/>
            <p:nvPr/>
          </p:nvSpPr>
          <p:spPr>
            <a:xfrm>
              <a:off x="2231804" y="2521962"/>
              <a:ext cx="32496" cy="57974"/>
            </a:xfrm>
            <a:custGeom>
              <a:avLst/>
              <a:gdLst/>
              <a:ahLst/>
              <a:cxnLst/>
              <a:rect l="l" t="t" r="r" b="b"/>
              <a:pathLst>
                <a:path w="1241" h="2214" extrusionOk="0">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93"/>
            <p:cNvSpPr/>
            <p:nvPr/>
          </p:nvSpPr>
          <p:spPr>
            <a:xfrm>
              <a:off x="2387684" y="2521962"/>
              <a:ext cx="32496" cy="57974"/>
            </a:xfrm>
            <a:custGeom>
              <a:avLst/>
              <a:gdLst/>
              <a:ahLst/>
              <a:cxnLst/>
              <a:rect l="l" t="t" r="r" b="b"/>
              <a:pathLst>
                <a:path w="1241" h="2214" extrusionOk="0">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0" name="Google Shape;13190;p93"/>
          <p:cNvGrpSpPr/>
          <p:nvPr/>
        </p:nvGrpSpPr>
        <p:grpSpPr>
          <a:xfrm>
            <a:off x="861622" y="2881770"/>
            <a:ext cx="276802" cy="367140"/>
            <a:chOff x="861622" y="2881770"/>
            <a:chExt cx="276802" cy="367140"/>
          </a:xfrm>
        </p:grpSpPr>
        <p:sp>
          <p:nvSpPr>
            <p:cNvPr id="13191" name="Google Shape;13191;p93"/>
            <p:cNvSpPr/>
            <p:nvPr/>
          </p:nvSpPr>
          <p:spPr>
            <a:xfrm>
              <a:off x="982518" y="2994575"/>
              <a:ext cx="155905" cy="254335"/>
            </a:xfrm>
            <a:custGeom>
              <a:avLst/>
              <a:gdLst/>
              <a:ahLst/>
              <a:cxnLst/>
              <a:rect l="l" t="t" r="r" b="b"/>
              <a:pathLst>
                <a:path w="5954" h="9713" extrusionOk="0">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93"/>
            <p:cNvSpPr/>
            <p:nvPr/>
          </p:nvSpPr>
          <p:spPr>
            <a:xfrm>
              <a:off x="982518" y="3149956"/>
              <a:ext cx="42498" cy="87955"/>
            </a:xfrm>
            <a:custGeom>
              <a:avLst/>
              <a:gdLst/>
              <a:ahLst/>
              <a:cxnLst/>
              <a:rect l="l" t="t" r="r" b="b"/>
              <a:pathLst>
                <a:path w="1623" h="3359" extrusionOk="0">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93"/>
            <p:cNvSpPr/>
            <p:nvPr/>
          </p:nvSpPr>
          <p:spPr>
            <a:xfrm>
              <a:off x="1001502" y="3147705"/>
              <a:ext cx="59257" cy="28515"/>
            </a:xfrm>
            <a:custGeom>
              <a:avLst/>
              <a:gdLst/>
              <a:ahLst/>
              <a:cxnLst/>
              <a:rect l="l" t="t" r="r" b="b"/>
              <a:pathLst>
                <a:path w="2263" h="1089" extrusionOk="0">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93"/>
            <p:cNvSpPr/>
            <p:nvPr/>
          </p:nvSpPr>
          <p:spPr>
            <a:xfrm>
              <a:off x="1060445" y="3173549"/>
              <a:ext cx="36031" cy="35873"/>
            </a:xfrm>
            <a:custGeom>
              <a:avLst/>
              <a:gdLst/>
              <a:ahLst/>
              <a:cxnLst/>
              <a:rect l="l" t="t" r="r" b="b"/>
              <a:pathLst>
                <a:path w="1376" h="1370" extrusionOk="0">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93"/>
            <p:cNvSpPr/>
            <p:nvPr/>
          </p:nvSpPr>
          <p:spPr>
            <a:xfrm>
              <a:off x="1068222" y="3083761"/>
              <a:ext cx="52710" cy="21498"/>
            </a:xfrm>
            <a:custGeom>
              <a:avLst/>
              <a:gdLst/>
              <a:ahLst/>
              <a:cxnLst/>
              <a:rect l="l" t="t" r="r" b="b"/>
              <a:pathLst>
                <a:path w="2013" h="821" extrusionOk="0">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93"/>
            <p:cNvSpPr/>
            <p:nvPr/>
          </p:nvSpPr>
          <p:spPr>
            <a:xfrm>
              <a:off x="1057721" y="3032307"/>
              <a:ext cx="37994" cy="38989"/>
            </a:xfrm>
            <a:custGeom>
              <a:avLst/>
              <a:gdLst/>
              <a:ahLst/>
              <a:cxnLst/>
              <a:rect l="l" t="t" r="r" b="b"/>
              <a:pathLst>
                <a:path w="1451" h="1489" extrusionOk="0">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93"/>
            <p:cNvSpPr/>
            <p:nvPr/>
          </p:nvSpPr>
          <p:spPr>
            <a:xfrm>
              <a:off x="1027556" y="3008767"/>
              <a:ext cx="49673" cy="24064"/>
            </a:xfrm>
            <a:custGeom>
              <a:avLst/>
              <a:gdLst/>
              <a:ahLst/>
              <a:cxnLst/>
              <a:rect l="l" t="t" r="r" b="b"/>
              <a:pathLst>
                <a:path w="1897" h="919" extrusionOk="0">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93"/>
            <p:cNvSpPr/>
            <p:nvPr/>
          </p:nvSpPr>
          <p:spPr>
            <a:xfrm>
              <a:off x="1008965" y="3173785"/>
              <a:ext cx="62006" cy="44881"/>
            </a:xfrm>
            <a:custGeom>
              <a:avLst/>
              <a:gdLst/>
              <a:ahLst/>
              <a:cxnLst/>
              <a:rect l="l" t="t" r="r" b="b"/>
              <a:pathLst>
                <a:path w="2368" h="1714" extrusionOk="0">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93"/>
            <p:cNvSpPr/>
            <p:nvPr/>
          </p:nvSpPr>
          <p:spPr>
            <a:xfrm>
              <a:off x="1096606" y="3110417"/>
              <a:ext cx="32338" cy="40063"/>
            </a:xfrm>
            <a:custGeom>
              <a:avLst/>
              <a:gdLst/>
              <a:ahLst/>
              <a:cxnLst/>
              <a:rect l="l" t="t" r="r" b="b"/>
              <a:pathLst>
                <a:path w="1235" h="1530" extrusionOk="0">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93"/>
            <p:cNvSpPr/>
            <p:nvPr/>
          </p:nvSpPr>
          <p:spPr>
            <a:xfrm>
              <a:off x="1029730" y="3086248"/>
              <a:ext cx="28515" cy="52998"/>
            </a:xfrm>
            <a:custGeom>
              <a:avLst/>
              <a:gdLst/>
              <a:ahLst/>
              <a:cxnLst/>
              <a:rect l="l" t="t" r="r" b="b"/>
              <a:pathLst>
                <a:path w="1089" h="2024" extrusionOk="0">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93"/>
            <p:cNvSpPr/>
            <p:nvPr/>
          </p:nvSpPr>
          <p:spPr>
            <a:xfrm>
              <a:off x="937323" y="2881770"/>
              <a:ext cx="112674" cy="117387"/>
            </a:xfrm>
            <a:custGeom>
              <a:avLst/>
              <a:gdLst/>
              <a:ahLst/>
              <a:cxnLst/>
              <a:rect l="l" t="t" r="r" b="b"/>
              <a:pathLst>
                <a:path w="4303" h="4483" extrusionOk="0">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93"/>
            <p:cNvSpPr/>
            <p:nvPr/>
          </p:nvSpPr>
          <p:spPr>
            <a:xfrm>
              <a:off x="985032" y="2920628"/>
              <a:ext cx="26499" cy="22755"/>
            </a:xfrm>
            <a:custGeom>
              <a:avLst/>
              <a:gdLst/>
              <a:ahLst/>
              <a:cxnLst/>
              <a:rect l="l" t="t" r="r" b="b"/>
              <a:pathLst>
                <a:path w="1012" h="869" extrusionOk="0">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93"/>
            <p:cNvSpPr/>
            <p:nvPr/>
          </p:nvSpPr>
          <p:spPr>
            <a:xfrm>
              <a:off x="963298" y="2897271"/>
              <a:ext cx="72951" cy="69233"/>
            </a:xfrm>
            <a:custGeom>
              <a:avLst/>
              <a:gdLst/>
              <a:ahLst/>
              <a:cxnLst/>
              <a:rect l="l" t="t" r="r" b="b"/>
              <a:pathLst>
                <a:path w="2786" h="2644" extrusionOk="0">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93"/>
            <p:cNvSpPr/>
            <p:nvPr/>
          </p:nvSpPr>
          <p:spPr>
            <a:xfrm>
              <a:off x="861622" y="2994837"/>
              <a:ext cx="150171" cy="254073"/>
            </a:xfrm>
            <a:custGeom>
              <a:avLst/>
              <a:gdLst/>
              <a:ahLst/>
              <a:cxnLst/>
              <a:rect l="l" t="t" r="r" b="b"/>
              <a:pathLst>
                <a:path w="5735" h="9703" extrusionOk="0">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93"/>
            <p:cNvSpPr/>
            <p:nvPr/>
          </p:nvSpPr>
          <p:spPr>
            <a:xfrm>
              <a:off x="939287" y="3147705"/>
              <a:ext cx="59257" cy="28515"/>
            </a:xfrm>
            <a:custGeom>
              <a:avLst/>
              <a:gdLst/>
              <a:ahLst/>
              <a:cxnLst/>
              <a:rect l="l" t="t" r="r" b="b"/>
              <a:pathLst>
                <a:path w="2263" h="1089" extrusionOk="0">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93"/>
            <p:cNvSpPr/>
            <p:nvPr/>
          </p:nvSpPr>
          <p:spPr>
            <a:xfrm>
              <a:off x="903597" y="3173444"/>
              <a:ext cx="36371" cy="35978"/>
            </a:xfrm>
            <a:custGeom>
              <a:avLst/>
              <a:gdLst/>
              <a:ahLst/>
              <a:cxnLst/>
              <a:rect l="l" t="t" r="r" b="b"/>
              <a:pathLst>
                <a:path w="1389" h="1374" extrusionOk="0">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93"/>
            <p:cNvSpPr/>
            <p:nvPr/>
          </p:nvSpPr>
          <p:spPr>
            <a:xfrm>
              <a:off x="878852" y="3083761"/>
              <a:ext cx="52998" cy="21498"/>
            </a:xfrm>
            <a:custGeom>
              <a:avLst/>
              <a:gdLst/>
              <a:ahLst/>
              <a:cxnLst/>
              <a:rect l="l" t="t" r="r" b="b"/>
              <a:pathLst>
                <a:path w="2024" h="821" extrusionOk="0">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93"/>
            <p:cNvSpPr/>
            <p:nvPr/>
          </p:nvSpPr>
          <p:spPr>
            <a:xfrm>
              <a:off x="904094" y="3032307"/>
              <a:ext cx="38230" cy="38989"/>
            </a:xfrm>
            <a:custGeom>
              <a:avLst/>
              <a:gdLst/>
              <a:ahLst/>
              <a:cxnLst/>
              <a:rect l="l" t="t" r="r" b="b"/>
              <a:pathLst>
                <a:path w="1460" h="1489" extrusionOk="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93"/>
            <p:cNvSpPr/>
            <p:nvPr/>
          </p:nvSpPr>
          <p:spPr>
            <a:xfrm>
              <a:off x="922581" y="3008819"/>
              <a:ext cx="49751" cy="24012"/>
            </a:xfrm>
            <a:custGeom>
              <a:avLst/>
              <a:gdLst/>
              <a:ahLst/>
              <a:cxnLst/>
              <a:rect l="l" t="t" r="r" b="b"/>
              <a:pathLst>
                <a:path w="1900" h="917" extrusionOk="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93"/>
            <p:cNvSpPr/>
            <p:nvPr/>
          </p:nvSpPr>
          <p:spPr>
            <a:xfrm>
              <a:off x="929075" y="3173785"/>
              <a:ext cx="62006" cy="44881"/>
            </a:xfrm>
            <a:custGeom>
              <a:avLst/>
              <a:gdLst/>
              <a:ahLst/>
              <a:cxnLst/>
              <a:rect l="l" t="t" r="r" b="b"/>
              <a:pathLst>
                <a:path w="2368" h="1714" extrusionOk="0">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93"/>
            <p:cNvSpPr/>
            <p:nvPr/>
          </p:nvSpPr>
          <p:spPr>
            <a:xfrm>
              <a:off x="871127" y="3110417"/>
              <a:ext cx="32077" cy="40063"/>
            </a:xfrm>
            <a:custGeom>
              <a:avLst/>
              <a:gdLst/>
              <a:ahLst/>
              <a:cxnLst/>
              <a:rect l="l" t="t" r="r" b="b"/>
              <a:pathLst>
                <a:path w="1225" h="1530" extrusionOk="0">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93"/>
            <p:cNvSpPr/>
            <p:nvPr/>
          </p:nvSpPr>
          <p:spPr>
            <a:xfrm>
              <a:off x="941800" y="3086248"/>
              <a:ext cx="28254" cy="52998"/>
            </a:xfrm>
            <a:custGeom>
              <a:avLst/>
              <a:gdLst/>
              <a:ahLst/>
              <a:cxnLst/>
              <a:rect l="l" t="t" r="r" b="b"/>
              <a:pathLst>
                <a:path w="1079" h="2024" extrusionOk="0">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3" name="Google Shape;13213;p93"/>
          <p:cNvGrpSpPr/>
          <p:nvPr/>
        </p:nvGrpSpPr>
        <p:grpSpPr>
          <a:xfrm>
            <a:off x="3968184" y="2881691"/>
            <a:ext cx="369444" cy="367140"/>
            <a:chOff x="3968184" y="2881691"/>
            <a:chExt cx="369444" cy="367140"/>
          </a:xfrm>
        </p:grpSpPr>
        <p:sp>
          <p:nvSpPr>
            <p:cNvPr id="13214" name="Google Shape;13214;p93"/>
            <p:cNvSpPr/>
            <p:nvPr/>
          </p:nvSpPr>
          <p:spPr>
            <a:xfrm>
              <a:off x="4042131" y="3065536"/>
              <a:ext cx="109925" cy="110186"/>
            </a:xfrm>
            <a:custGeom>
              <a:avLst/>
              <a:gdLst/>
              <a:ahLst/>
              <a:cxnLst/>
              <a:rect l="l" t="t" r="r" b="b"/>
              <a:pathLst>
                <a:path w="4198" h="4208" extrusionOk="0">
                  <a:moveTo>
                    <a:pt x="1154" y="0"/>
                  </a:moveTo>
                  <a:lnTo>
                    <a:pt x="0" y="1154"/>
                  </a:lnTo>
                  <a:lnTo>
                    <a:pt x="3043" y="4207"/>
                  </a:lnTo>
                  <a:lnTo>
                    <a:pt x="4198" y="3043"/>
                  </a:lnTo>
                  <a:lnTo>
                    <a:pt x="1154"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93"/>
            <p:cNvSpPr/>
            <p:nvPr/>
          </p:nvSpPr>
          <p:spPr>
            <a:xfrm>
              <a:off x="4047865" y="3068521"/>
              <a:ext cx="54491" cy="54229"/>
            </a:xfrm>
            <a:custGeom>
              <a:avLst/>
              <a:gdLst/>
              <a:ahLst/>
              <a:cxnLst/>
              <a:rect l="l" t="t" r="r" b="b"/>
              <a:pathLst>
                <a:path w="2081" h="2071" extrusionOk="0">
                  <a:moveTo>
                    <a:pt x="1040" y="0"/>
                  </a:moveTo>
                  <a:lnTo>
                    <a:pt x="1" y="1260"/>
                  </a:lnTo>
                  <a:lnTo>
                    <a:pt x="811" y="2071"/>
                  </a:lnTo>
                  <a:lnTo>
                    <a:pt x="2080" y="1031"/>
                  </a:lnTo>
                  <a:lnTo>
                    <a:pt x="104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93"/>
            <p:cNvSpPr/>
            <p:nvPr/>
          </p:nvSpPr>
          <p:spPr>
            <a:xfrm>
              <a:off x="4094841" y="3115471"/>
              <a:ext cx="54465" cy="54255"/>
            </a:xfrm>
            <a:custGeom>
              <a:avLst/>
              <a:gdLst/>
              <a:ahLst/>
              <a:cxnLst/>
              <a:rect l="l" t="t" r="r" b="b"/>
              <a:pathLst>
                <a:path w="2080" h="2072" extrusionOk="0">
                  <a:moveTo>
                    <a:pt x="1049" y="1"/>
                  </a:moveTo>
                  <a:lnTo>
                    <a:pt x="0" y="1270"/>
                  </a:lnTo>
                  <a:lnTo>
                    <a:pt x="811" y="2071"/>
                  </a:lnTo>
                  <a:lnTo>
                    <a:pt x="2080" y="1031"/>
                  </a:lnTo>
                  <a:lnTo>
                    <a:pt x="104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93"/>
            <p:cNvSpPr/>
            <p:nvPr/>
          </p:nvSpPr>
          <p:spPr>
            <a:xfrm>
              <a:off x="4237706" y="2916412"/>
              <a:ext cx="65777" cy="61718"/>
            </a:xfrm>
            <a:custGeom>
              <a:avLst/>
              <a:gdLst/>
              <a:ahLst/>
              <a:cxnLst/>
              <a:rect l="l" t="t" r="r" b="b"/>
              <a:pathLst>
                <a:path w="2512" h="2357" extrusionOk="0">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93"/>
            <p:cNvSpPr/>
            <p:nvPr/>
          </p:nvSpPr>
          <p:spPr>
            <a:xfrm>
              <a:off x="4216994" y="2884519"/>
              <a:ext cx="32469" cy="79864"/>
            </a:xfrm>
            <a:custGeom>
              <a:avLst/>
              <a:gdLst/>
              <a:ahLst/>
              <a:cxnLst/>
              <a:rect l="l" t="t" r="r" b="b"/>
              <a:pathLst>
                <a:path w="1240" h="3050" extrusionOk="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93"/>
            <p:cNvSpPr/>
            <p:nvPr/>
          </p:nvSpPr>
          <p:spPr>
            <a:xfrm>
              <a:off x="4173213" y="2881691"/>
              <a:ext cx="34564" cy="79943"/>
            </a:xfrm>
            <a:custGeom>
              <a:avLst/>
              <a:gdLst/>
              <a:ahLst/>
              <a:cxnLst/>
              <a:rect l="l" t="t" r="r" b="b"/>
              <a:pathLst>
                <a:path w="1320" h="3053" extrusionOk="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93"/>
            <p:cNvSpPr/>
            <p:nvPr/>
          </p:nvSpPr>
          <p:spPr>
            <a:xfrm>
              <a:off x="4251218" y="2969280"/>
              <a:ext cx="84551" cy="30584"/>
            </a:xfrm>
            <a:custGeom>
              <a:avLst/>
              <a:gdLst/>
              <a:ahLst/>
              <a:cxnLst/>
              <a:rect l="l" t="t" r="r" b="b"/>
              <a:pathLst>
                <a:path w="3229" h="1168" extrusionOk="0">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93"/>
            <p:cNvSpPr/>
            <p:nvPr/>
          </p:nvSpPr>
          <p:spPr>
            <a:xfrm>
              <a:off x="4254098" y="3010940"/>
              <a:ext cx="83530" cy="31867"/>
            </a:xfrm>
            <a:custGeom>
              <a:avLst/>
              <a:gdLst/>
              <a:ahLst/>
              <a:cxnLst/>
              <a:rect l="l" t="t" r="r" b="b"/>
              <a:pathLst>
                <a:path w="3190" h="1217" extrusionOk="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93"/>
            <p:cNvSpPr/>
            <p:nvPr/>
          </p:nvSpPr>
          <p:spPr>
            <a:xfrm>
              <a:off x="4122309" y="2939403"/>
              <a:ext cx="71459" cy="63472"/>
            </a:xfrm>
            <a:custGeom>
              <a:avLst/>
              <a:gdLst/>
              <a:ahLst/>
              <a:cxnLst/>
              <a:rect l="l" t="t" r="r" b="b"/>
              <a:pathLst>
                <a:path w="2729" h="2424" extrusionOk="0">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93"/>
            <p:cNvSpPr/>
            <p:nvPr/>
          </p:nvSpPr>
          <p:spPr>
            <a:xfrm>
              <a:off x="4107331" y="2941183"/>
              <a:ext cx="80938" cy="80650"/>
            </a:xfrm>
            <a:custGeom>
              <a:avLst/>
              <a:gdLst/>
              <a:ahLst/>
              <a:cxnLst/>
              <a:rect l="l" t="t" r="r" b="b"/>
              <a:pathLst>
                <a:path w="3091" h="3080" extrusionOk="0">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93"/>
            <p:cNvSpPr/>
            <p:nvPr/>
          </p:nvSpPr>
          <p:spPr>
            <a:xfrm>
              <a:off x="4107331" y="2948123"/>
              <a:ext cx="73449" cy="73711"/>
            </a:xfrm>
            <a:custGeom>
              <a:avLst/>
              <a:gdLst/>
              <a:ahLst/>
              <a:cxnLst/>
              <a:rect l="l" t="t" r="r" b="b"/>
              <a:pathLst>
                <a:path w="2805" h="2815" extrusionOk="0">
                  <a:moveTo>
                    <a:pt x="563" y="0"/>
                  </a:moveTo>
                  <a:lnTo>
                    <a:pt x="0" y="563"/>
                  </a:lnTo>
                  <a:lnTo>
                    <a:pt x="2251" y="2815"/>
                  </a:lnTo>
                  <a:lnTo>
                    <a:pt x="2805" y="2252"/>
                  </a:lnTo>
                  <a:lnTo>
                    <a:pt x="563"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93"/>
            <p:cNvSpPr/>
            <p:nvPr/>
          </p:nvSpPr>
          <p:spPr>
            <a:xfrm>
              <a:off x="3990651" y="2958099"/>
              <a:ext cx="181148" cy="180388"/>
            </a:xfrm>
            <a:custGeom>
              <a:avLst/>
              <a:gdLst/>
              <a:ahLst/>
              <a:cxnLst/>
              <a:rect l="l" t="t" r="r" b="b"/>
              <a:pathLst>
                <a:path w="6918" h="6889" extrusionOk="0">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93"/>
            <p:cNvSpPr/>
            <p:nvPr/>
          </p:nvSpPr>
          <p:spPr>
            <a:xfrm>
              <a:off x="3990651" y="3009055"/>
              <a:ext cx="181148" cy="129432"/>
            </a:xfrm>
            <a:custGeom>
              <a:avLst/>
              <a:gdLst/>
              <a:ahLst/>
              <a:cxnLst/>
              <a:rect l="l" t="t" r="r" b="b"/>
              <a:pathLst>
                <a:path w="6918" h="4943" extrusionOk="0">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93"/>
            <p:cNvSpPr/>
            <p:nvPr/>
          </p:nvSpPr>
          <p:spPr>
            <a:xfrm>
              <a:off x="3968420" y="3087819"/>
              <a:ext cx="73239" cy="72349"/>
            </a:xfrm>
            <a:custGeom>
              <a:avLst/>
              <a:gdLst/>
              <a:ahLst/>
              <a:cxnLst/>
              <a:rect l="l" t="t" r="r" b="b"/>
              <a:pathLst>
                <a:path w="2797" h="2763" extrusionOk="0">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93"/>
            <p:cNvSpPr/>
            <p:nvPr/>
          </p:nvSpPr>
          <p:spPr>
            <a:xfrm>
              <a:off x="3968184" y="3097508"/>
              <a:ext cx="63472" cy="62896"/>
            </a:xfrm>
            <a:custGeom>
              <a:avLst/>
              <a:gdLst/>
              <a:ahLst/>
              <a:cxnLst/>
              <a:rect l="l" t="t" r="r" b="b"/>
              <a:pathLst>
                <a:path w="2424" h="2402" extrusionOk="0">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93"/>
            <p:cNvSpPr/>
            <p:nvPr/>
          </p:nvSpPr>
          <p:spPr>
            <a:xfrm>
              <a:off x="4019140" y="3001618"/>
              <a:ext cx="82797" cy="91150"/>
            </a:xfrm>
            <a:custGeom>
              <a:avLst/>
              <a:gdLst/>
              <a:ahLst/>
              <a:cxnLst/>
              <a:rect l="l" t="t" r="r" b="b"/>
              <a:pathLst>
                <a:path w="3162" h="3481" extrusionOk="0">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93"/>
            <p:cNvSpPr/>
            <p:nvPr/>
          </p:nvSpPr>
          <p:spPr>
            <a:xfrm>
              <a:off x="4210736" y="3028013"/>
              <a:ext cx="71459" cy="63420"/>
            </a:xfrm>
            <a:custGeom>
              <a:avLst/>
              <a:gdLst/>
              <a:ahLst/>
              <a:cxnLst/>
              <a:rect l="l" t="t" r="r" b="b"/>
              <a:pathLst>
                <a:path w="2729" h="2422" extrusionOk="0">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93"/>
            <p:cNvSpPr/>
            <p:nvPr/>
          </p:nvSpPr>
          <p:spPr>
            <a:xfrm>
              <a:off x="4195994" y="3029872"/>
              <a:ext cx="80964" cy="80388"/>
            </a:xfrm>
            <a:custGeom>
              <a:avLst/>
              <a:gdLst/>
              <a:ahLst/>
              <a:cxnLst/>
              <a:rect l="l" t="t" r="r" b="b"/>
              <a:pathLst>
                <a:path w="3092" h="3070" extrusionOk="0">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93"/>
            <p:cNvSpPr/>
            <p:nvPr/>
          </p:nvSpPr>
          <p:spPr>
            <a:xfrm>
              <a:off x="4195994" y="3036785"/>
              <a:ext cx="73475" cy="73475"/>
            </a:xfrm>
            <a:custGeom>
              <a:avLst/>
              <a:gdLst/>
              <a:ahLst/>
              <a:cxnLst/>
              <a:rect l="l" t="t" r="r" b="b"/>
              <a:pathLst>
                <a:path w="2806" h="2806" extrusionOk="0">
                  <a:moveTo>
                    <a:pt x="554" y="1"/>
                  </a:moveTo>
                  <a:lnTo>
                    <a:pt x="1" y="564"/>
                  </a:lnTo>
                  <a:lnTo>
                    <a:pt x="2243" y="2806"/>
                  </a:lnTo>
                  <a:lnTo>
                    <a:pt x="2805" y="2252"/>
                  </a:lnTo>
                  <a:lnTo>
                    <a:pt x="554"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93"/>
            <p:cNvSpPr/>
            <p:nvPr/>
          </p:nvSpPr>
          <p:spPr>
            <a:xfrm>
              <a:off x="4079340" y="3046788"/>
              <a:ext cx="180886" cy="180388"/>
            </a:xfrm>
            <a:custGeom>
              <a:avLst/>
              <a:gdLst/>
              <a:ahLst/>
              <a:cxnLst/>
              <a:rect l="l" t="t" r="r" b="b"/>
              <a:pathLst>
                <a:path w="6908" h="6889" extrusionOk="0">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93"/>
            <p:cNvSpPr/>
            <p:nvPr/>
          </p:nvSpPr>
          <p:spPr>
            <a:xfrm>
              <a:off x="4079340" y="3097508"/>
              <a:ext cx="180886" cy="129406"/>
            </a:xfrm>
            <a:custGeom>
              <a:avLst/>
              <a:gdLst/>
              <a:ahLst/>
              <a:cxnLst/>
              <a:rect l="l" t="t" r="r" b="b"/>
              <a:pathLst>
                <a:path w="6908" h="4942" extrusionOk="0">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93"/>
            <p:cNvSpPr/>
            <p:nvPr/>
          </p:nvSpPr>
          <p:spPr>
            <a:xfrm>
              <a:off x="4056847" y="3176508"/>
              <a:ext cx="73475" cy="72323"/>
            </a:xfrm>
            <a:custGeom>
              <a:avLst/>
              <a:gdLst/>
              <a:ahLst/>
              <a:cxnLst/>
              <a:rect l="l" t="t" r="r" b="b"/>
              <a:pathLst>
                <a:path w="2806" h="2762" extrusionOk="0">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93"/>
            <p:cNvSpPr/>
            <p:nvPr/>
          </p:nvSpPr>
          <p:spPr>
            <a:xfrm>
              <a:off x="4056847" y="3186170"/>
              <a:ext cx="63237" cy="62661"/>
            </a:xfrm>
            <a:custGeom>
              <a:avLst/>
              <a:gdLst/>
              <a:ahLst/>
              <a:cxnLst/>
              <a:rect l="l" t="t" r="r" b="b"/>
              <a:pathLst>
                <a:path w="2415" h="2393" extrusionOk="0">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93"/>
            <p:cNvSpPr/>
            <p:nvPr/>
          </p:nvSpPr>
          <p:spPr>
            <a:xfrm>
              <a:off x="4107567" y="3090176"/>
              <a:ext cx="83006" cy="91281"/>
            </a:xfrm>
            <a:custGeom>
              <a:avLst/>
              <a:gdLst/>
              <a:ahLst/>
              <a:cxnLst/>
              <a:rect l="l" t="t" r="r" b="b"/>
              <a:pathLst>
                <a:path w="3170" h="3486" extrusionOk="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8" name="Google Shape;13238;p93"/>
          <p:cNvGrpSpPr/>
          <p:nvPr/>
        </p:nvGrpSpPr>
        <p:grpSpPr>
          <a:xfrm>
            <a:off x="3513796" y="2882084"/>
            <a:ext cx="371487" cy="366826"/>
            <a:chOff x="3513796" y="2882084"/>
            <a:chExt cx="371487" cy="366826"/>
          </a:xfrm>
        </p:grpSpPr>
        <p:sp>
          <p:nvSpPr>
            <p:cNvPr id="13239" name="Google Shape;13239;p93"/>
            <p:cNvSpPr/>
            <p:nvPr/>
          </p:nvSpPr>
          <p:spPr>
            <a:xfrm>
              <a:off x="3696384" y="2890725"/>
              <a:ext cx="11024" cy="60409"/>
            </a:xfrm>
            <a:custGeom>
              <a:avLst/>
              <a:gdLst/>
              <a:ahLst/>
              <a:cxnLst/>
              <a:rect l="l" t="t" r="r" b="b"/>
              <a:pathLst>
                <a:path w="421" h="2307" extrusionOk="0">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93"/>
            <p:cNvSpPr/>
            <p:nvPr/>
          </p:nvSpPr>
          <p:spPr>
            <a:xfrm>
              <a:off x="3682899" y="2882084"/>
              <a:ext cx="32993" cy="28332"/>
            </a:xfrm>
            <a:custGeom>
              <a:avLst/>
              <a:gdLst/>
              <a:ahLst/>
              <a:cxnLst/>
              <a:rect l="l" t="t" r="r" b="b"/>
              <a:pathLst>
                <a:path w="1260" h="1082" extrusionOk="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93"/>
            <p:cNvSpPr/>
            <p:nvPr/>
          </p:nvSpPr>
          <p:spPr>
            <a:xfrm>
              <a:off x="3754357" y="2890725"/>
              <a:ext cx="10762" cy="60409"/>
            </a:xfrm>
            <a:custGeom>
              <a:avLst/>
              <a:gdLst/>
              <a:ahLst/>
              <a:cxnLst/>
              <a:rect l="l" t="t" r="r" b="b"/>
              <a:pathLst>
                <a:path w="411" h="2307" extrusionOk="0">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93"/>
            <p:cNvSpPr/>
            <p:nvPr/>
          </p:nvSpPr>
          <p:spPr>
            <a:xfrm>
              <a:off x="3740610" y="2882084"/>
              <a:ext cx="33255" cy="28332"/>
            </a:xfrm>
            <a:custGeom>
              <a:avLst/>
              <a:gdLst/>
              <a:ahLst/>
              <a:cxnLst/>
              <a:rect l="l" t="t" r="r" b="b"/>
              <a:pathLst>
                <a:path w="1270" h="1082" extrusionOk="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93"/>
            <p:cNvSpPr/>
            <p:nvPr/>
          </p:nvSpPr>
          <p:spPr>
            <a:xfrm>
              <a:off x="3638698" y="2890725"/>
              <a:ext cx="10762" cy="60409"/>
            </a:xfrm>
            <a:custGeom>
              <a:avLst/>
              <a:gdLst/>
              <a:ahLst/>
              <a:cxnLst/>
              <a:rect l="l" t="t" r="r" b="b"/>
              <a:pathLst>
                <a:path w="411" h="2307" extrusionOk="0">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93"/>
            <p:cNvSpPr/>
            <p:nvPr/>
          </p:nvSpPr>
          <p:spPr>
            <a:xfrm>
              <a:off x="3625187" y="2882084"/>
              <a:ext cx="33019" cy="28332"/>
            </a:xfrm>
            <a:custGeom>
              <a:avLst/>
              <a:gdLst/>
              <a:ahLst/>
              <a:cxnLst/>
              <a:rect l="l" t="t" r="r" b="b"/>
              <a:pathLst>
                <a:path w="1261" h="1082" extrusionOk="0">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93"/>
            <p:cNvSpPr/>
            <p:nvPr/>
          </p:nvSpPr>
          <p:spPr>
            <a:xfrm>
              <a:off x="3696384" y="3179991"/>
              <a:ext cx="10788" cy="60173"/>
            </a:xfrm>
            <a:custGeom>
              <a:avLst/>
              <a:gdLst/>
              <a:ahLst/>
              <a:cxnLst/>
              <a:rect l="l" t="t" r="r" b="b"/>
              <a:pathLst>
                <a:path w="412" h="2298" extrusionOk="0">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93"/>
            <p:cNvSpPr/>
            <p:nvPr/>
          </p:nvSpPr>
          <p:spPr>
            <a:xfrm>
              <a:off x="3682899" y="3220656"/>
              <a:ext cx="32993" cy="28254"/>
            </a:xfrm>
            <a:custGeom>
              <a:avLst/>
              <a:gdLst/>
              <a:ahLst/>
              <a:cxnLst/>
              <a:rect l="l" t="t" r="r" b="b"/>
              <a:pathLst>
                <a:path w="1260" h="1079" extrusionOk="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93"/>
            <p:cNvSpPr/>
            <p:nvPr/>
          </p:nvSpPr>
          <p:spPr>
            <a:xfrm>
              <a:off x="3638698" y="3179991"/>
              <a:ext cx="10762" cy="60173"/>
            </a:xfrm>
            <a:custGeom>
              <a:avLst/>
              <a:gdLst/>
              <a:ahLst/>
              <a:cxnLst/>
              <a:rect l="l" t="t" r="r" b="b"/>
              <a:pathLst>
                <a:path w="411" h="2298" extrusionOk="0">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93"/>
            <p:cNvSpPr/>
            <p:nvPr/>
          </p:nvSpPr>
          <p:spPr>
            <a:xfrm>
              <a:off x="3625187" y="3220656"/>
              <a:ext cx="33019" cy="28254"/>
            </a:xfrm>
            <a:custGeom>
              <a:avLst/>
              <a:gdLst/>
              <a:ahLst/>
              <a:cxnLst/>
              <a:rect l="l" t="t" r="r" b="b"/>
              <a:pathLst>
                <a:path w="1261" h="1079" extrusionOk="0">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93"/>
            <p:cNvSpPr/>
            <p:nvPr/>
          </p:nvSpPr>
          <p:spPr>
            <a:xfrm>
              <a:off x="3754227" y="3179991"/>
              <a:ext cx="10893" cy="60173"/>
            </a:xfrm>
            <a:custGeom>
              <a:avLst/>
              <a:gdLst/>
              <a:ahLst/>
              <a:cxnLst/>
              <a:rect l="l" t="t" r="r" b="b"/>
              <a:pathLst>
                <a:path w="416" h="2298" extrusionOk="0">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93"/>
            <p:cNvSpPr/>
            <p:nvPr/>
          </p:nvSpPr>
          <p:spPr>
            <a:xfrm>
              <a:off x="3740610" y="3220656"/>
              <a:ext cx="33255" cy="28254"/>
            </a:xfrm>
            <a:custGeom>
              <a:avLst/>
              <a:gdLst/>
              <a:ahLst/>
              <a:cxnLst/>
              <a:rect l="l" t="t" r="r" b="b"/>
              <a:pathLst>
                <a:path w="1270" h="1079" extrusionOk="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93"/>
            <p:cNvSpPr/>
            <p:nvPr/>
          </p:nvSpPr>
          <p:spPr>
            <a:xfrm>
              <a:off x="3814557" y="3060273"/>
              <a:ext cx="63708" cy="10762"/>
            </a:xfrm>
            <a:custGeom>
              <a:avLst/>
              <a:gdLst/>
              <a:ahLst/>
              <a:cxnLst/>
              <a:rect l="l" t="t" r="r" b="b"/>
              <a:pathLst>
                <a:path w="2433" h="411" extrusionOk="0">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93"/>
            <p:cNvSpPr/>
            <p:nvPr/>
          </p:nvSpPr>
          <p:spPr>
            <a:xfrm>
              <a:off x="3852263" y="3051344"/>
              <a:ext cx="33019" cy="28201"/>
            </a:xfrm>
            <a:custGeom>
              <a:avLst/>
              <a:gdLst/>
              <a:ahLst/>
              <a:cxnLst/>
              <a:rect l="l" t="t" r="r" b="b"/>
              <a:pathLst>
                <a:path w="1261" h="1077" extrusionOk="0">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93"/>
            <p:cNvSpPr/>
            <p:nvPr/>
          </p:nvSpPr>
          <p:spPr>
            <a:xfrm>
              <a:off x="3814557" y="311798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93"/>
            <p:cNvSpPr/>
            <p:nvPr/>
          </p:nvSpPr>
          <p:spPr>
            <a:xfrm>
              <a:off x="3852263" y="3109056"/>
              <a:ext cx="33019" cy="28437"/>
            </a:xfrm>
            <a:custGeom>
              <a:avLst/>
              <a:gdLst/>
              <a:ahLst/>
              <a:cxnLst/>
              <a:rect l="l" t="t" r="r" b="b"/>
              <a:pathLst>
                <a:path w="1261" h="1086" extrusionOk="0">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93"/>
            <p:cNvSpPr/>
            <p:nvPr/>
          </p:nvSpPr>
          <p:spPr>
            <a:xfrm>
              <a:off x="3814557" y="300232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93"/>
            <p:cNvSpPr/>
            <p:nvPr/>
          </p:nvSpPr>
          <p:spPr>
            <a:xfrm>
              <a:off x="3852263" y="2993580"/>
              <a:ext cx="33019" cy="28254"/>
            </a:xfrm>
            <a:custGeom>
              <a:avLst/>
              <a:gdLst/>
              <a:ahLst/>
              <a:cxnLst/>
              <a:rect l="l" t="t" r="r" b="b"/>
              <a:pathLst>
                <a:path w="1261" h="1079" extrusionOk="0">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93"/>
            <p:cNvSpPr/>
            <p:nvPr/>
          </p:nvSpPr>
          <p:spPr>
            <a:xfrm>
              <a:off x="3525265" y="3060273"/>
              <a:ext cx="63996" cy="10762"/>
            </a:xfrm>
            <a:custGeom>
              <a:avLst/>
              <a:gdLst/>
              <a:ahLst/>
              <a:cxnLst/>
              <a:rect l="l" t="t" r="r" b="b"/>
              <a:pathLst>
                <a:path w="2444" h="411" extrusionOk="0">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93"/>
            <p:cNvSpPr/>
            <p:nvPr/>
          </p:nvSpPr>
          <p:spPr>
            <a:xfrm>
              <a:off x="3513796" y="3051344"/>
              <a:ext cx="32993" cy="28201"/>
            </a:xfrm>
            <a:custGeom>
              <a:avLst/>
              <a:gdLst/>
              <a:ahLst/>
              <a:cxnLst/>
              <a:rect l="l" t="t" r="r" b="b"/>
              <a:pathLst>
                <a:path w="1260" h="1077" extrusionOk="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93"/>
            <p:cNvSpPr/>
            <p:nvPr/>
          </p:nvSpPr>
          <p:spPr>
            <a:xfrm>
              <a:off x="3525265" y="300232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93"/>
            <p:cNvSpPr/>
            <p:nvPr/>
          </p:nvSpPr>
          <p:spPr>
            <a:xfrm>
              <a:off x="3513796" y="2993580"/>
              <a:ext cx="32993" cy="28254"/>
            </a:xfrm>
            <a:custGeom>
              <a:avLst/>
              <a:gdLst/>
              <a:ahLst/>
              <a:cxnLst/>
              <a:rect l="l" t="t" r="r" b="b"/>
              <a:pathLst>
                <a:path w="1260" h="1079" extrusionOk="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93"/>
            <p:cNvSpPr/>
            <p:nvPr/>
          </p:nvSpPr>
          <p:spPr>
            <a:xfrm>
              <a:off x="3525265" y="311798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93"/>
            <p:cNvSpPr/>
            <p:nvPr/>
          </p:nvSpPr>
          <p:spPr>
            <a:xfrm>
              <a:off x="3513796" y="3109056"/>
              <a:ext cx="32993" cy="28437"/>
            </a:xfrm>
            <a:custGeom>
              <a:avLst/>
              <a:gdLst/>
              <a:ahLst/>
              <a:cxnLst/>
              <a:rect l="l" t="t" r="r" b="b"/>
              <a:pathLst>
                <a:path w="1260" h="1086" extrusionOk="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93"/>
            <p:cNvSpPr/>
            <p:nvPr/>
          </p:nvSpPr>
          <p:spPr>
            <a:xfrm>
              <a:off x="3581982" y="2945609"/>
              <a:ext cx="239828" cy="239855"/>
            </a:xfrm>
            <a:custGeom>
              <a:avLst/>
              <a:gdLst/>
              <a:ahLst/>
              <a:cxnLst/>
              <a:rect l="l" t="t" r="r" b="b"/>
              <a:pathLst>
                <a:path w="9159" h="9160" extrusionOk="0">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93"/>
            <p:cNvSpPr/>
            <p:nvPr/>
          </p:nvSpPr>
          <p:spPr>
            <a:xfrm>
              <a:off x="3599709" y="2963362"/>
              <a:ext cx="204374" cy="204348"/>
            </a:xfrm>
            <a:custGeom>
              <a:avLst/>
              <a:gdLst/>
              <a:ahLst/>
              <a:cxnLst/>
              <a:rect l="l" t="t" r="r" b="b"/>
              <a:pathLst>
                <a:path w="7805" h="7804" extrusionOk="0">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93"/>
            <p:cNvSpPr/>
            <p:nvPr/>
          </p:nvSpPr>
          <p:spPr>
            <a:xfrm>
              <a:off x="3599709" y="2963362"/>
              <a:ext cx="204374" cy="204348"/>
            </a:xfrm>
            <a:custGeom>
              <a:avLst/>
              <a:gdLst/>
              <a:ahLst/>
              <a:cxnLst/>
              <a:rect l="l" t="t" r="r" b="b"/>
              <a:pathLst>
                <a:path w="7805" h="7804" extrusionOk="0">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93"/>
            <p:cNvSpPr/>
            <p:nvPr/>
          </p:nvSpPr>
          <p:spPr>
            <a:xfrm>
              <a:off x="3649932" y="3013559"/>
              <a:ext cx="104190" cy="103954"/>
            </a:xfrm>
            <a:custGeom>
              <a:avLst/>
              <a:gdLst/>
              <a:ahLst/>
              <a:cxnLst/>
              <a:rect l="l" t="t" r="r" b="b"/>
              <a:pathLst>
                <a:path w="3979" h="3970" extrusionOk="0">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93"/>
            <p:cNvSpPr/>
            <p:nvPr/>
          </p:nvSpPr>
          <p:spPr>
            <a:xfrm>
              <a:off x="3665171" y="3028798"/>
              <a:ext cx="73475" cy="73475"/>
            </a:xfrm>
            <a:custGeom>
              <a:avLst/>
              <a:gdLst/>
              <a:ahLst/>
              <a:cxnLst/>
              <a:rect l="l" t="t" r="r" b="b"/>
              <a:pathLst>
                <a:path w="2806" h="2806" extrusionOk="0">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93"/>
            <p:cNvSpPr/>
            <p:nvPr/>
          </p:nvSpPr>
          <p:spPr>
            <a:xfrm>
              <a:off x="3621442"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93"/>
            <p:cNvSpPr/>
            <p:nvPr/>
          </p:nvSpPr>
          <p:spPr>
            <a:xfrm>
              <a:off x="3649670" y="2984834"/>
              <a:ext cx="19508" cy="19508"/>
            </a:xfrm>
            <a:custGeom>
              <a:avLst/>
              <a:gdLst/>
              <a:ahLst/>
              <a:cxnLst/>
              <a:rect l="l" t="t" r="r" b="b"/>
              <a:pathLst>
                <a:path w="745" h="745" extrusionOk="0">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93"/>
            <p:cNvSpPr/>
            <p:nvPr/>
          </p:nvSpPr>
          <p:spPr>
            <a:xfrm>
              <a:off x="3677897" y="2984834"/>
              <a:ext cx="19508" cy="19508"/>
            </a:xfrm>
            <a:custGeom>
              <a:avLst/>
              <a:gdLst/>
              <a:ahLst/>
              <a:cxnLst/>
              <a:rect l="l" t="t" r="r" b="b"/>
              <a:pathLst>
                <a:path w="745" h="745" extrusionOk="0">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93"/>
            <p:cNvSpPr/>
            <p:nvPr/>
          </p:nvSpPr>
          <p:spPr>
            <a:xfrm>
              <a:off x="3706387" y="2984834"/>
              <a:ext cx="19246" cy="19508"/>
            </a:xfrm>
            <a:custGeom>
              <a:avLst/>
              <a:gdLst/>
              <a:ahLst/>
              <a:cxnLst/>
              <a:rect l="l" t="t" r="r" b="b"/>
              <a:pathLst>
                <a:path w="735" h="745" extrusionOk="0">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93"/>
            <p:cNvSpPr/>
            <p:nvPr/>
          </p:nvSpPr>
          <p:spPr>
            <a:xfrm>
              <a:off x="3734614" y="2984834"/>
              <a:ext cx="19508" cy="19508"/>
            </a:xfrm>
            <a:custGeom>
              <a:avLst/>
              <a:gdLst/>
              <a:ahLst/>
              <a:cxnLst/>
              <a:rect l="l" t="t" r="r" b="b"/>
              <a:pathLst>
                <a:path w="745" h="745" extrusionOk="0">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93"/>
            <p:cNvSpPr/>
            <p:nvPr/>
          </p:nvSpPr>
          <p:spPr>
            <a:xfrm>
              <a:off x="3763077"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93"/>
            <p:cNvSpPr/>
            <p:nvPr/>
          </p:nvSpPr>
          <p:spPr>
            <a:xfrm>
              <a:off x="3621442" y="3126469"/>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93"/>
            <p:cNvSpPr/>
            <p:nvPr/>
          </p:nvSpPr>
          <p:spPr>
            <a:xfrm>
              <a:off x="3649670" y="3126469"/>
              <a:ext cx="19508" cy="19508"/>
            </a:xfrm>
            <a:custGeom>
              <a:avLst/>
              <a:gdLst/>
              <a:ahLst/>
              <a:cxnLst/>
              <a:rect l="l" t="t" r="r" b="b"/>
              <a:pathLst>
                <a:path w="745" h="745" extrusionOk="0">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93"/>
            <p:cNvSpPr/>
            <p:nvPr/>
          </p:nvSpPr>
          <p:spPr>
            <a:xfrm>
              <a:off x="3677897" y="3126469"/>
              <a:ext cx="19508" cy="19508"/>
            </a:xfrm>
            <a:custGeom>
              <a:avLst/>
              <a:gdLst/>
              <a:ahLst/>
              <a:cxnLst/>
              <a:rect l="l" t="t" r="r" b="b"/>
              <a:pathLst>
                <a:path w="745" h="745" extrusionOk="0">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93"/>
            <p:cNvSpPr/>
            <p:nvPr/>
          </p:nvSpPr>
          <p:spPr>
            <a:xfrm>
              <a:off x="3706387" y="3126730"/>
              <a:ext cx="19246" cy="19508"/>
            </a:xfrm>
            <a:custGeom>
              <a:avLst/>
              <a:gdLst/>
              <a:ahLst/>
              <a:cxnLst/>
              <a:rect l="l" t="t" r="r" b="b"/>
              <a:pathLst>
                <a:path w="735" h="745" extrusionOk="0">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93"/>
            <p:cNvSpPr/>
            <p:nvPr/>
          </p:nvSpPr>
          <p:spPr>
            <a:xfrm>
              <a:off x="3734614" y="3126469"/>
              <a:ext cx="19508" cy="19508"/>
            </a:xfrm>
            <a:custGeom>
              <a:avLst/>
              <a:gdLst/>
              <a:ahLst/>
              <a:cxnLst/>
              <a:rect l="l" t="t" r="r" b="b"/>
              <a:pathLst>
                <a:path w="745" h="745" extrusionOk="0">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93"/>
            <p:cNvSpPr/>
            <p:nvPr/>
          </p:nvSpPr>
          <p:spPr>
            <a:xfrm>
              <a:off x="3763077" y="3126469"/>
              <a:ext cx="19272" cy="19508"/>
            </a:xfrm>
            <a:custGeom>
              <a:avLst/>
              <a:gdLst/>
              <a:ahLst/>
              <a:cxnLst/>
              <a:rect l="l" t="t" r="r" b="b"/>
              <a:pathLst>
                <a:path w="736" h="745" extrusionOk="0">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93"/>
            <p:cNvSpPr/>
            <p:nvPr/>
          </p:nvSpPr>
          <p:spPr>
            <a:xfrm>
              <a:off x="3621442" y="3013323"/>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93"/>
            <p:cNvSpPr/>
            <p:nvPr/>
          </p:nvSpPr>
          <p:spPr>
            <a:xfrm>
              <a:off x="3621442" y="3041551"/>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93"/>
            <p:cNvSpPr/>
            <p:nvPr/>
          </p:nvSpPr>
          <p:spPr>
            <a:xfrm>
              <a:off x="3621442" y="3070014"/>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93"/>
            <p:cNvSpPr/>
            <p:nvPr/>
          </p:nvSpPr>
          <p:spPr>
            <a:xfrm>
              <a:off x="3621442" y="3098241"/>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93"/>
            <p:cNvSpPr/>
            <p:nvPr/>
          </p:nvSpPr>
          <p:spPr>
            <a:xfrm>
              <a:off x="3762841" y="3013061"/>
              <a:ext cx="19508" cy="19508"/>
            </a:xfrm>
            <a:custGeom>
              <a:avLst/>
              <a:gdLst/>
              <a:ahLst/>
              <a:cxnLst/>
              <a:rect l="l" t="t" r="r" b="b"/>
              <a:pathLst>
                <a:path w="745" h="745" extrusionOk="0">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93"/>
            <p:cNvSpPr/>
            <p:nvPr/>
          </p:nvSpPr>
          <p:spPr>
            <a:xfrm>
              <a:off x="3763077" y="3041551"/>
              <a:ext cx="19272" cy="19508"/>
            </a:xfrm>
            <a:custGeom>
              <a:avLst/>
              <a:gdLst/>
              <a:ahLst/>
              <a:cxnLst/>
              <a:rect l="l" t="t" r="r" b="b"/>
              <a:pathLst>
                <a:path w="736" h="745" extrusionOk="0">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93"/>
            <p:cNvSpPr/>
            <p:nvPr/>
          </p:nvSpPr>
          <p:spPr>
            <a:xfrm>
              <a:off x="3763077" y="3069778"/>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93"/>
            <p:cNvSpPr/>
            <p:nvPr/>
          </p:nvSpPr>
          <p:spPr>
            <a:xfrm>
              <a:off x="3763077" y="3098241"/>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8" name="Google Shape;13288;p93"/>
          <p:cNvGrpSpPr/>
          <p:nvPr/>
        </p:nvGrpSpPr>
        <p:grpSpPr>
          <a:xfrm>
            <a:off x="873615" y="1500275"/>
            <a:ext cx="335011" cy="359232"/>
            <a:chOff x="873615" y="1500275"/>
            <a:chExt cx="335011" cy="359232"/>
          </a:xfrm>
        </p:grpSpPr>
        <p:sp>
          <p:nvSpPr>
            <p:cNvPr id="13289" name="Google Shape;13289;p93"/>
            <p:cNvSpPr/>
            <p:nvPr/>
          </p:nvSpPr>
          <p:spPr>
            <a:xfrm>
              <a:off x="965550" y="1500275"/>
              <a:ext cx="151140" cy="359232"/>
            </a:xfrm>
            <a:custGeom>
              <a:avLst/>
              <a:gdLst/>
              <a:ahLst/>
              <a:cxnLst/>
              <a:rect l="l" t="t" r="r" b="b"/>
              <a:pathLst>
                <a:path w="5772" h="13719" extrusionOk="0">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93"/>
            <p:cNvSpPr/>
            <p:nvPr/>
          </p:nvSpPr>
          <p:spPr>
            <a:xfrm>
              <a:off x="873615" y="1500275"/>
              <a:ext cx="158655" cy="359232"/>
            </a:xfrm>
            <a:custGeom>
              <a:avLst/>
              <a:gdLst/>
              <a:ahLst/>
              <a:cxnLst/>
              <a:rect l="l" t="t" r="r" b="b"/>
              <a:pathLst>
                <a:path w="6059" h="13719" extrusionOk="0">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93"/>
            <p:cNvSpPr/>
            <p:nvPr/>
          </p:nvSpPr>
          <p:spPr>
            <a:xfrm>
              <a:off x="873615" y="1784540"/>
              <a:ext cx="158655" cy="50485"/>
            </a:xfrm>
            <a:custGeom>
              <a:avLst/>
              <a:gdLst/>
              <a:ahLst/>
              <a:cxnLst/>
              <a:rect l="l" t="t" r="r" b="b"/>
              <a:pathLst>
                <a:path w="6059" h="1928" extrusionOk="0">
                  <a:moveTo>
                    <a:pt x="0" y="0"/>
                  </a:moveTo>
                  <a:lnTo>
                    <a:pt x="0" y="1927"/>
                  </a:lnTo>
                  <a:lnTo>
                    <a:pt x="6058" y="1927"/>
                  </a:lnTo>
                  <a:lnTo>
                    <a:pt x="6058"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93"/>
            <p:cNvSpPr/>
            <p:nvPr/>
          </p:nvSpPr>
          <p:spPr>
            <a:xfrm>
              <a:off x="873615" y="1500275"/>
              <a:ext cx="158655" cy="274550"/>
            </a:xfrm>
            <a:custGeom>
              <a:avLst/>
              <a:gdLst/>
              <a:ahLst/>
              <a:cxnLst/>
              <a:rect l="l" t="t" r="r" b="b"/>
              <a:pathLst>
                <a:path w="6059" h="10485" extrusionOk="0">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93"/>
            <p:cNvSpPr/>
            <p:nvPr/>
          </p:nvSpPr>
          <p:spPr>
            <a:xfrm>
              <a:off x="873615" y="1795537"/>
              <a:ext cx="158655" cy="28489"/>
            </a:xfrm>
            <a:custGeom>
              <a:avLst/>
              <a:gdLst/>
              <a:ahLst/>
              <a:cxnLst/>
              <a:rect l="l" t="t" r="r" b="b"/>
              <a:pathLst>
                <a:path w="6059" h="1088" extrusionOk="0">
                  <a:moveTo>
                    <a:pt x="0" y="0"/>
                  </a:moveTo>
                  <a:lnTo>
                    <a:pt x="0" y="1088"/>
                  </a:lnTo>
                  <a:lnTo>
                    <a:pt x="6058" y="1088"/>
                  </a:lnTo>
                  <a:lnTo>
                    <a:pt x="6058"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93"/>
            <p:cNvSpPr/>
            <p:nvPr/>
          </p:nvSpPr>
          <p:spPr>
            <a:xfrm>
              <a:off x="873615" y="1500275"/>
              <a:ext cx="158655" cy="263552"/>
            </a:xfrm>
            <a:custGeom>
              <a:avLst/>
              <a:gdLst/>
              <a:ahLst/>
              <a:cxnLst/>
              <a:rect l="l" t="t" r="r" b="b"/>
              <a:pathLst>
                <a:path w="6059" h="10065" extrusionOk="0">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93"/>
            <p:cNvSpPr/>
            <p:nvPr/>
          </p:nvSpPr>
          <p:spPr>
            <a:xfrm>
              <a:off x="1049971" y="1500275"/>
              <a:ext cx="158655" cy="359232"/>
            </a:xfrm>
            <a:custGeom>
              <a:avLst/>
              <a:gdLst/>
              <a:ahLst/>
              <a:cxnLst/>
              <a:rect l="l" t="t" r="r" b="b"/>
              <a:pathLst>
                <a:path w="6059" h="13719" extrusionOk="0">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93"/>
            <p:cNvSpPr/>
            <p:nvPr/>
          </p:nvSpPr>
          <p:spPr>
            <a:xfrm>
              <a:off x="1049971" y="1784540"/>
              <a:ext cx="158655" cy="50485"/>
            </a:xfrm>
            <a:custGeom>
              <a:avLst/>
              <a:gdLst/>
              <a:ahLst/>
              <a:cxnLst/>
              <a:rect l="l" t="t" r="r" b="b"/>
              <a:pathLst>
                <a:path w="6059" h="1928" extrusionOk="0">
                  <a:moveTo>
                    <a:pt x="1" y="0"/>
                  </a:moveTo>
                  <a:lnTo>
                    <a:pt x="1" y="1927"/>
                  </a:lnTo>
                  <a:lnTo>
                    <a:pt x="6059" y="1927"/>
                  </a:lnTo>
                  <a:lnTo>
                    <a:pt x="6059"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93"/>
            <p:cNvSpPr/>
            <p:nvPr/>
          </p:nvSpPr>
          <p:spPr>
            <a:xfrm>
              <a:off x="1049971" y="1500275"/>
              <a:ext cx="158655" cy="274550"/>
            </a:xfrm>
            <a:custGeom>
              <a:avLst/>
              <a:gdLst/>
              <a:ahLst/>
              <a:cxnLst/>
              <a:rect l="l" t="t" r="r" b="b"/>
              <a:pathLst>
                <a:path w="6059" h="10485" extrusionOk="0">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93"/>
            <p:cNvSpPr/>
            <p:nvPr/>
          </p:nvSpPr>
          <p:spPr>
            <a:xfrm>
              <a:off x="1049971" y="1795537"/>
              <a:ext cx="158655" cy="28489"/>
            </a:xfrm>
            <a:custGeom>
              <a:avLst/>
              <a:gdLst/>
              <a:ahLst/>
              <a:cxnLst/>
              <a:rect l="l" t="t" r="r" b="b"/>
              <a:pathLst>
                <a:path w="6059" h="1088" extrusionOk="0">
                  <a:moveTo>
                    <a:pt x="1" y="0"/>
                  </a:moveTo>
                  <a:lnTo>
                    <a:pt x="1" y="1088"/>
                  </a:lnTo>
                  <a:lnTo>
                    <a:pt x="6059" y="1088"/>
                  </a:lnTo>
                  <a:lnTo>
                    <a:pt x="6059"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93"/>
            <p:cNvSpPr/>
            <p:nvPr/>
          </p:nvSpPr>
          <p:spPr>
            <a:xfrm>
              <a:off x="1049971" y="1500275"/>
              <a:ext cx="158655" cy="263552"/>
            </a:xfrm>
            <a:custGeom>
              <a:avLst/>
              <a:gdLst/>
              <a:ahLst/>
              <a:cxnLst/>
              <a:rect l="l" t="t" r="r" b="b"/>
              <a:pathLst>
                <a:path w="6059" h="10065" extrusionOk="0">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0" name="Google Shape;13300;p93"/>
          <p:cNvGrpSpPr/>
          <p:nvPr/>
        </p:nvGrpSpPr>
        <p:grpSpPr>
          <a:xfrm>
            <a:off x="2202058" y="3346737"/>
            <a:ext cx="337158" cy="359311"/>
            <a:chOff x="2202058" y="3346737"/>
            <a:chExt cx="337158" cy="359311"/>
          </a:xfrm>
        </p:grpSpPr>
        <p:sp>
          <p:nvSpPr>
            <p:cNvPr id="13301" name="Google Shape;13301;p93"/>
            <p:cNvSpPr/>
            <p:nvPr/>
          </p:nvSpPr>
          <p:spPr>
            <a:xfrm>
              <a:off x="2202058" y="3449225"/>
              <a:ext cx="257084" cy="256822"/>
            </a:xfrm>
            <a:custGeom>
              <a:avLst/>
              <a:gdLst/>
              <a:ahLst/>
              <a:cxnLst/>
              <a:rect l="l" t="t" r="r" b="b"/>
              <a:pathLst>
                <a:path w="9818" h="9808" extrusionOk="0">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93"/>
            <p:cNvSpPr/>
            <p:nvPr/>
          </p:nvSpPr>
          <p:spPr>
            <a:xfrm>
              <a:off x="2202320" y="3448989"/>
              <a:ext cx="158655" cy="257032"/>
            </a:xfrm>
            <a:custGeom>
              <a:avLst/>
              <a:gdLst/>
              <a:ahLst/>
              <a:cxnLst/>
              <a:rect l="l" t="t" r="r" b="b"/>
              <a:pathLst>
                <a:path w="6059" h="9816" extrusionOk="0">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93"/>
            <p:cNvSpPr/>
            <p:nvPr/>
          </p:nvSpPr>
          <p:spPr>
            <a:xfrm>
              <a:off x="2338220" y="3346737"/>
              <a:ext cx="200996" cy="169731"/>
            </a:xfrm>
            <a:custGeom>
              <a:avLst/>
              <a:gdLst/>
              <a:ahLst/>
              <a:cxnLst/>
              <a:rect l="l" t="t" r="r" b="b"/>
              <a:pathLst>
                <a:path w="7676" h="6482" extrusionOk="0">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93"/>
            <p:cNvSpPr/>
            <p:nvPr/>
          </p:nvSpPr>
          <p:spPr>
            <a:xfrm>
              <a:off x="2424133" y="3390518"/>
              <a:ext cx="52239" cy="52239"/>
            </a:xfrm>
            <a:custGeom>
              <a:avLst/>
              <a:gdLst/>
              <a:ahLst/>
              <a:cxnLst/>
              <a:rect l="l" t="t" r="r" b="b"/>
              <a:pathLst>
                <a:path w="1995" h="1995" extrusionOk="0">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93"/>
            <p:cNvSpPr/>
            <p:nvPr/>
          </p:nvSpPr>
          <p:spPr>
            <a:xfrm>
              <a:off x="2406406" y="3384993"/>
              <a:ext cx="87196" cy="63263"/>
            </a:xfrm>
            <a:custGeom>
              <a:avLst/>
              <a:gdLst/>
              <a:ahLst/>
              <a:cxnLst/>
              <a:rect l="l" t="t" r="r" b="b"/>
              <a:pathLst>
                <a:path w="3330" h="2416" extrusionOk="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93"/>
            <p:cNvSpPr/>
            <p:nvPr/>
          </p:nvSpPr>
          <p:spPr>
            <a:xfrm>
              <a:off x="2394675" y="3429062"/>
              <a:ext cx="45693" cy="41425"/>
            </a:xfrm>
            <a:custGeom>
              <a:avLst/>
              <a:gdLst/>
              <a:ahLst/>
              <a:cxnLst/>
              <a:rect l="l" t="t" r="r" b="b"/>
              <a:pathLst>
                <a:path w="1745" h="1582" extrusionOk="0">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93"/>
            <p:cNvSpPr/>
            <p:nvPr/>
          </p:nvSpPr>
          <p:spPr>
            <a:xfrm>
              <a:off x="2230050" y="3532598"/>
              <a:ext cx="201363" cy="89998"/>
            </a:xfrm>
            <a:custGeom>
              <a:avLst/>
              <a:gdLst/>
              <a:ahLst/>
              <a:cxnLst/>
              <a:rect l="l" t="t" r="r" b="b"/>
              <a:pathLst>
                <a:path w="7690" h="3437" extrusionOk="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93"/>
            <p:cNvSpPr/>
            <p:nvPr/>
          </p:nvSpPr>
          <p:spPr>
            <a:xfrm>
              <a:off x="2227746" y="3605523"/>
              <a:ext cx="90495" cy="41058"/>
            </a:xfrm>
            <a:custGeom>
              <a:avLst/>
              <a:gdLst/>
              <a:ahLst/>
              <a:cxnLst/>
              <a:rect l="l" t="t" r="r" b="b"/>
              <a:pathLst>
                <a:path w="3456" h="1568" extrusionOk="0">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93"/>
            <p:cNvSpPr/>
            <p:nvPr/>
          </p:nvSpPr>
          <p:spPr>
            <a:xfrm>
              <a:off x="2279252" y="3532598"/>
              <a:ext cx="93716" cy="74182"/>
            </a:xfrm>
            <a:custGeom>
              <a:avLst/>
              <a:gdLst/>
              <a:ahLst/>
              <a:cxnLst/>
              <a:rect l="l" t="t" r="r" b="b"/>
              <a:pathLst>
                <a:path w="3579" h="2833" extrusionOk="0">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0" name="Google Shape;13310;p93"/>
          <p:cNvGrpSpPr/>
          <p:nvPr/>
        </p:nvGrpSpPr>
        <p:grpSpPr>
          <a:xfrm>
            <a:off x="2223059" y="3818172"/>
            <a:ext cx="359232" cy="306050"/>
            <a:chOff x="2223059" y="3818172"/>
            <a:chExt cx="359232" cy="306050"/>
          </a:xfrm>
        </p:grpSpPr>
        <p:sp>
          <p:nvSpPr>
            <p:cNvPr id="13311" name="Google Shape;13311;p93"/>
            <p:cNvSpPr/>
            <p:nvPr/>
          </p:nvSpPr>
          <p:spPr>
            <a:xfrm>
              <a:off x="2271763" y="3818172"/>
              <a:ext cx="310528" cy="155146"/>
            </a:xfrm>
            <a:custGeom>
              <a:avLst/>
              <a:gdLst/>
              <a:ahLst/>
              <a:cxnLst/>
              <a:rect l="l" t="t" r="r" b="b"/>
              <a:pathLst>
                <a:path w="11859" h="5925" extrusionOk="0">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93"/>
            <p:cNvSpPr/>
            <p:nvPr/>
          </p:nvSpPr>
          <p:spPr>
            <a:xfrm>
              <a:off x="2326725" y="3862895"/>
              <a:ext cx="248339" cy="110422"/>
            </a:xfrm>
            <a:custGeom>
              <a:avLst/>
              <a:gdLst/>
              <a:ahLst/>
              <a:cxnLst/>
              <a:rect l="l" t="t" r="r" b="b"/>
              <a:pathLst>
                <a:path w="9484" h="4217" extrusionOk="0">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93"/>
            <p:cNvSpPr/>
            <p:nvPr/>
          </p:nvSpPr>
          <p:spPr>
            <a:xfrm>
              <a:off x="2343955" y="3877376"/>
              <a:ext cx="213853" cy="95942"/>
            </a:xfrm>
            <a:custGeom>
              <a:avLst/>
              <a:gdLst/>
              <a:ahLst/>
              <a:cxnLst/>
              <a:rect l="l" t="t" r="r" b="b"/>
              <a:pathLst>
                <a:path w="8167" h="3664" extrusionOk="0">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93"/>
            <p:cNvSpPr/>
            <p:nvPr/>
          </p:nvSpPr>
          <p:spPr>
            <a:xfrm>
              <a:off x="2470114" y="4050878"/>
              <a:ext cx="10762" cy="73344"/>
            </a:xfrm>
            <a:custGeom>
              <a:avLst/>
              <a:gdLst/>
              <a:ahLst/>
              <a:cxnLst/>
              <a:rect l="l" t="t" r="r" b="b"/>
              <a:pathLst>
                <a:path w="411" h="2801" extrusionOk="0">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93"/>
            <p:cNvSpPr/>
            <p:nvPr/>
          </p:nvSpPr>
          <p:spPr>
            <a:xfrm>
              <a:off x="2412114" y="3988426"/>
              <a:ext cx="118147" cy="72847"/>
            </a:xfrm>
            <a:custGeom>
              <a:avLst/>
              <a:gdLst/>
              <a:ahLst/>
              <a:cxnLst/>
              <a:rect l="l" t="t" r="r" b="b"/>
              <a:pathLst>
                <a:path w="4512" h="2782" extrusionOk="0">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93"/>
            <p:cNvSpPr/>
            <p:nvPr/>
          </p:nvSpPr>
          <p:spPr>
            <a:xfrm>
              <a:off x="2452623" y="4045248"/>
              <a:ext cx="45483" cy="24012"/>
            </a:xfrm>
            <a:custGeom>
              <a:avLst/>
              <a:gdLst/>
              <a:ahLst/>
              <a:cxnLst/>
              <a:rect l="l" t="t" r="r" b="b"/>
              <a:pathLst>
                <a:path w="1737" h="917" extrusionOk="0">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93"/>
            <p:cNvSpPr/>
            <p:nvPr/>
          </p:nvSpPr>
          <p:spPr>
            <a:xfrm>
              <a:off x="2491586" y="3993532"/>
              <a:ext cx="90469" cy="40508"/>
            </a:xfrm>
            <a:custGeom>
              <a:avLst/>
              <a:gdLst/>
              <a:ahLst/>
              <a:cxnLst/>
              <a:rect l="l" t="t" r="r" b="b"/>
              <a:pathLst>
                <a:path w="3455" h="1547" extrusionOk="0">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93"/>
            <p:cNvSpPr/>
            <p:nvPr/>
          </p:nvSpPr>
          <p:spPr>
            <a:xfrm>
              <a:off x="2223059" y="3971066"/>
              <a:ext cx="359232" cy="32993"/>
            </a:xfrm>
            <a:custGeom>
              <a:avLst/>
              <a:gdLst/>
              <a:ahLst/>
              <a:cxnLst/>
              <a:rect l="l" t="t" r="r" b="b"/>
              <a:pathLst>
                <a:path w="13719" h="1260" extrusionOk="0">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93"/>
            <p:cNvSpPr/>
            <p:nvPr/>
          </p:nvSpPr>
          <p:spPr>
            <a:xfrm>
              <a:off x="2461107" y="3933595"/>
              <a:ext cx="60723" cy="21760"/>
            </a:xfrm>
            <a:custGeom>
              <a:avLst/>
              <a:gdLst/>
              <a:ahLst/>
              <a:cxnLst/>
              <a:rect l="l" t="t" r="r" b="b"/>
              <a:pathLst>
                <a:path w="2319" h="831" extrusionOk="0">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0" name="Google Shape;13320;p93"/>
          <p:cNvGrpSpPr/>
          <p:nvPr/>
        </p:nvGrpSpPr>
        <p:grpSpPr>
          <a:xfrm>
            <a:off x="1725989" y="1991820"/>
            <a:ext cx="378426" cy="298509"/>
            <a:chOff x="1725989" y="1991820"/>
            <a:chExt cx="378426" cy="298509"/>
          </a:xfrm>
        </p:grpSpPr>
        <p:sp>
          <p:nvSpPr>
            <p:cNvPr id="13321" name="Google Shape;13321;p93"/>
            <p:cNvSpPr/>
            <p:nvPr/>
          </p:nvSpPr>
          <p:spPr>
            <a:xfrm>
              <a:off x="1803392" y="2021331"/>
              <a:ext cx="145143" cy="236346"/>
            </a:xfrm>
            <a:custGeom>
              <a:avLst/>
              <a:gdLst/>
              <a:ahLst/>
              <a:cxnLst/>
              <a:rect l="l" t="t" r="r" b="b"/>
              <a:pathLst>
                <a:path w="5543" h="9026" extrusionOk="0">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93"/>
            <p:cNvSpPr/>
            <p:nvPr/>
          </p:nvSpPr>
          <p:spPr>
            <a:xfrm>
              <a:off x="1948509" y="2155738"/>
              <a:ext cx="134669" cy="132679"/>
            </a:xfrm>
            <a:custGeom>
              <a:avLst/>
              <a:gdLst/>
              <a:ahLst/>
              <a:cxnLst/>
              <a:rect l="l" t="t" r="r" b="b"/>
              <a:pathLst>
                <a:path w="5143" h="5067" extrusionOk="0">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93"/>
            <p:cNvSpPr/>
            <p:nvPr/>
          </p:nvSpPr>
          <p:spPr>
            <a:xfrm>
              <a:off x="1814861" y="2034842"/>
              <a:ext cx="82980" cy="123619"/>
            </a:xfrm>
            <a:custGeom>
              <a:avLst/>
              <a:gdLst/>
              <a:ahLst/>
              <a:cxnLst/>
              <a:rect l="l" t="t" r="r" b="b"/>
              <a:pathLst>
                <a:path w="3169" h="4721" extrusionOk="0">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93"/>
            <p:cNvSpPr/>
            <p:nvPr/>
          </p:nvSpPr>
          <p:spPr>
            <a:xfrm>
              <a:off x="1967493" y="2155738"/>
              <a:ext cx="115685" cy="132679"/>
            </a:xfrm>
            <a:custGeom>
              <a:avLst/>
              <a:gdLst/>
              <a:ahLst/>
              <a:cxnLst/>
              <a:rect l="l" t="t" r="r" b="b"/>
              <a:pathLst>
                <a:path w="4418" h="5067" extrusionOk="0">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93"/>
            <p:cNvSpPr/>
            <p:nvPr/>
          </p:nvSpPr>
          <p:spPr>
            <a:xfrm>
              <a:off x="1969745" y="2000854"/>
              <a:ext cx="134669" cy="134460"/>
            </a:xfrm>
            <a:custGeom>
              <a:avLst/>
              <a:gdLst/>
              <a:ahLst/>
              <a:cxnLst/>
              <a:rect l="l" t="t" r="r" b="b"/>
              <a:pathLst>
                <a:path w="5143" h="5135" extrusionOk="0">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93"/>
            <p:cNvSpPr/>
            <p:nvPr/>
          </p:nvSpPr>
          <p:spPr>
            <a:xfrm>
              <a:off x="1969745" y="2014365"/>
              <a:ext cx="134669" cy="120922"/>
            </a:xfrm>
            <a:custGeom>
              <a:avLst/>
              <a:gdLst/>
              <a:ahLst/>
              <a:cxnLst/>
              <a:rect l="l" t="t" r="r" b="b"/>
              <a:pathLst>
                <a:path w="5143" h="4618" extrusionOk="0">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93"/>
            <p:cNvSpPr/>
            <p:nvPr/>
          </p:nvSpPr>
          <p:spPr>
            <a:xfrm>
              <a:off x="1860842" y="2155738"/>
              <a:ext cx="110684" cy="134591"/>
            </a:xfrm>
            <a:custGeom>
              <a:avLst/>
              <a:gdLst/>
              <a:ahLst/>
              <a:cxnLst/>
              <a:rect l="l" t="t" r="r" b="b"/>
              <a:pathLst>
                <a:path w="4227" h="5140" extrusionOk="0">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93"/>
            <p:cNvSpPr/>
            <p:nvPr/>
          </p:nvSpPr>
          <p:spPr>
            <a:xfrm>
              <a:off x="1860842" y="2252413"/>
              <a:ext cx="110684" cy="37916"/>
            </a:xfrm>
            <a:custGeom>
              <a:avLst/>
              <a:gdLst/>
              <a:ahLst/>
              <a:cxnLst/>
              <a:rect l="l" t="t" r="r" b="b"/>
              <a:pathLst>
                <a:path w="4227" h="1448" extrusionOk="0">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93"/>
            <p:cNvSpPr/>
            <p:nvPr/>
          </p:nvSpPr>
          <p:spPr>
            <a:xfrm>
              <a:off x="1725989" y="1991820"/>
              <a:ext cx="177089" cy="148966"/>
            </a:xfrm>
            <a:custGeom>
              <a:avLst/>
              <a:gdLst/>
              <a:ahLst/>
              <a:cxnLst/>
              <a:rect l="l" t="t" r="r" b="b"/>
              <a:pathLst>
                <a:path w="6763" h="5689" extrusionOk="0">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93"/>
            <p:cNvSpPr/>
            <p:nvPr/>
          </p:nvSpPr>
          <p:spPr>
            <a:xfrm>
              <a:off x="1798128" y="2039582"/>
              <a:ext cx="20529" cy="52737"/>
            </a:xfrm>
            <a:custGeom>
              <a:avLst/>
              <a:gdLst/>
              <a:ahLst/>
              <a:cxnLst/>
              <a:rect l="l" t="t" r="r" b="b"/>
              <a:pathLst>
                <a:path w="784" h="2014" extrusionOk="0">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93"/>
            <p:cNvSpPr/>
            <p:nvPr/>
          </p:nvSpPr>
          <p:spPr>
            <a:xfrm>
              <a:off x="1797893" y="2083808"/>
              <a:ext cx="31239" cy="10762"/>
            </a:xfrm>
            <a:custGeom>
              <a:avLst/>
              <a:gdLst/>
              <a:ahLst/>
              <a:cxnLst/>
              <a:rect l="l" t="t" r="r" b="b"/>
              <a:pathLst>
                <a:path w="1193" h="411" extrusionOk="0">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93"/>
            <p:cNvSpPr/>
            <p:nvPr/>
          </p:nvSpPr>
          <p:spPr>
            <a:xfrm>
              <a:off x="1800145" y="2023006"/>
              <a:ext cx="18513" cy="15868"/>
            </a:xfrm>
            <a:custGeom>
              <a:avLst/>
              <a:gdLst/>
              <a:ahLst/>
              <a:cxnLst/>
              <a:rect l="l" t="t" r="r" b="b"/>
              <a:pathLst>
                <a:path w="707" h="606" extrusionOk="0">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3" name="Google Shape;13333;p93"/>
          <p:cNvGrpSpPr/>
          <p:nvPr/>
        </p:nvGrpSpPr>
        <p:grpSpPr>
          <a:xfrm>
            <a:off x="1768409" y="3791751"/>
            <a:ext cx="367978" cy="359075"/>
            <a:chOff x="1768409" y="3791751"/>
            <a:chExt cx="367978" cy="359075"/>
          </a:xfrm>
        </p:grpSpPr>
        <p:sp>
          <p:nvSpPr>
            <p:cNvPr id="13334" name="Google Shape;13334;p93"/>
            <p:cNvSpPr/>
            <p:nvPr/>
          </p:nvSpPr>
          <p:spPr>
            <a:xfrm>
              <a:off x="1919784" y="3791751"/>
              <a:ext cx="216602" cy="216052"/>
            </a:xfrm>
            <a:custGeom>
              <a:avLst/>
              <a:gdLst/>
              <a:ahLst/>
              <a:cxnLst/>
              <a:rect l="l" t="t" r="r" b="b"/>
              <a:pathLst>
                <a:path w="8272" h="8251" extrusionOk="0">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93"/>
            <p:cNvSpPr/>
            <p:nvPr/>
          </p:nvSpPr>
          <p:spPr>
            <a:xfrm>
              <a:off x="1919784" y="3833673"/>
              <a:ext cx="173895" cy="173868"/>
            </a:xfrm>
            <a:custGeom>
              <a:avLst/>
              <a:gdLst/>
              <a:ahLst/>
              <a:cxnLst/>
              <a:rect l="l" t="t" r="r" b="b"/>
              <a:pathLst>
                <a:path w="6641" h="6640" extrusionOk="0">
                  <a:moveTo>
                    <a:pt x="3645" y="0"/>
                  </a:moveTo>
                  <a:lnTo>
                    <a:pt x="1" y="3654"/>
                  </a:lnTo>
                  <a:lnTo>
                    <a:pt x="2996" y="6640"/>
                  </a:lnTo>
                  <a:lnTo>
                    <a:pt x="6641" y="2996"/>
                  </a:lnTo>
                  <a:lnTo>
                    <a:pt x="3645"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93"/>
            <p:cNvSpPr/>
            <p:nvPr/>
          </p:nvSpPr>
          <p:spPr>
            <a:xfrm>
              <a:off x="2048195" y="3831735"/>
              <a:ext cx="16994" cy="15894"/>
            </a:xfrm>
            <a:custGeom>
              <a:avLst/>
              <a:gdLst/>
              <a:ahLst/>
              <a:cxnLst/>
              <a:rect l="l" t="t" r="r" b="b"/>
              <a:pathLst>
                <a:path w="649" h="607" extrusionOk="0">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93"/>
            <p:cNvSpPr/>
            <p:nvPr/>
          </p:nvSpPr>
          <p:spPr>
            <a:xfrm>
              <a:off x="2079172" y="3862712"/>
              <a:ext cx="16994" cy="15868"/>
            </a:xfrm>
            <a:custGeom>
              <a:avLst/>
              <a:gdLst/>
              <a:ahLst/>
              <a:cxnLst/>
              <a:rect l="l" t="t" r="r" b="b"/>
              <a:pathLst>
                <a:path w="649" h="606" extrusionOk="0">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93"/>
            <p:cNvSpPr/>
            <p:nvPr/>
          </p:nvSpPr>
          <p:spPr>
            <a:xfrm>
              <a:off x="1768409" y="3834982"/>
              <a:ext cx="324511" cy="315843"/>
            </a:xfrm>
            <a:custGeom>
              <a:avLst/>
              <a:gdLst/>
              <a:ahLst/>
              <a:cxnLst/>
              <a:rect l="l" t="t" r="r" b="b"/>
              <a:pathLst>
                <a:path w="12393" h="12062" extrusionOk="0">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93"/>
            <p:cNvSpPr/>
            <p:nvPr/>
          </p:nvSpPr>
          <p:spPr>
            <a:xfrm>
              <a:off x="1864900" y="3952762"/>
              <a:ext cx="106835" cy="103064"/>
            </a:xfrm>
            <a:custGeom>
              <a:avLst/>
              <a:gdLst/>
              <a:ahLst/>
              <a:cxnLst/>
              <a:rect l="l" t="t" r="r" b="b"/>
              <a:pathLst>
                <a:path w="4080" h="3936" extrusionOk="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93"/>
            <p:cNvSpPr/>
            <p:nvPr/>
          </p:nvSpPr>
          <p:spPr>
            <a:xfrm>
              <a:off x="1773907" y="3934826"/>
              <a:ext cx="319012" cy="216000"/>
            </a:xfrm>
            <a:custGeom>
              <a:avLst/>
              <a:gdLst/>
              <a:ahLst/>
              <a:cxnLst/>
              <a:rect l="l" t="t" r="r" b="b"/>
              <a:pathLst>
                <a:path w="12183" h="8249" extrusionOk="0">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93"/>
            <p:cNvSpPr/>
            <p:nvPr/>
          </p:nvSpPr>
          <p:spPr>
            <a:xfrm>
              <a:off x="1916197" y="3992485"/>
              <a:ext cx="70176" cy="30558"/>
            </a:xfrm>
            <a:custGeom>
              <a:avLst/>
              <a:gdLst/>
              <a:ahLst/>
              <a:cxnLst/>
              <a:rect l="l" t="t" r="r" b="b"/>
              <a:pathLst>
                <a:path w="2680" h="1167" extrusionOk="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93"/>
            <p:cNvSpPr/>
            <p:nvPr/>
          </p:nvSpPr>
          <p:spPr>
            <a:xfrm>
              <a:off x="1879328" y="3957607"/>
              <a:ext cx="44096" cy="67924"/>
            </a:xfrm>
            <a:custGeom>
              <a:avLst/>
              <a:gdLst/>
              <a:ahLst/>
              <a:cxnLst/>
              <a:rect l="l" t="t" r="r" b="b"/>
              <a:pathLst>
                <a:path w="1684" h="2594" extrusionOk="0">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93"/>
            <p:cNvSpPr/>
            <p:nvPr/>
          </p:nvSpPr>
          <p:spPr>
            <a:xfrm>
              <a:off x="1858092" y="4036266"/>
              <a:ext cx="28489" cy="28254"/>
            </a:xfrm>
            <a:custGeom>
              <a:avLst/>
              <a:gdLst/>
              <a:ahLst/>
              <a:cxnLst/>
              <a:rect l="l" t="t" r="r" b="b"/>
              <a:pathLst>
                <a:path w="1088" h="1079" extrusionOk="0">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93"/>
            <p:cNvSpPr/>
            <p:nvPr/>
          </p:nvSpPr>
          <p:spPr>
            <a:xfrm>
              <a:off x="1953275" y="3946818"/>
              <a:ext cx="22755" cy="22519"/>
            </a:xfrm>
            <a:custGeom>
              <a:avLst/>
              <a:gdLst/>
              <a:ahLst/>
              <a:cxnLst/>
              <a:rect l="l" t="t" r="r" b="b"/>
              <a:pathLst>
                <a:path w="869" h="860" extrusionOk="0">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93"/>
            <p:cNvSpPr/>
            <p:nvPr/>
          </p:nvSpPr>
          <p:spPr>
            <a:xfrm>
              <a:off x="1966760" y="3989552"/>
              <a:ext cx="22755" cy="22755"/>
            </a:xfrm>
            <a:custGeom>
              <a:avLst/>
              <a:gdLst/>
              <a:ahLst/>
              <a:cxnLst/>
              <a:rect l="l" t="t" r="r" b="b"/>
              <a:pathLst>
                <a:path w="869" h="869" extrusionOk="0">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93"/>
            <p:cNvSpPr/>
            <p:nvPr/>
          </p:nvSpPr>
          <p:spPr>
            <a:xfrm>
              <a:off x="1904806" y="3951060"/>
              <a:ext cx="22493" cy="22781"/>
            </a:xfrm>
            <a:custGeom>
              <a:avLst/>
              <a:gdLst/>
              <a:ahLst/>
              <a:cxnLst/>
              <a:rect l="l" t="t" r="r" b="b"/>
              <a:pathLst>
                <a:path w="859" h="870" extrusionOk="0">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7" name="Google Shape;13347;p93"/>
          <p:cNvGrpSpPr/>
          <p:nvPr/>
        </p:nvGrpSpPr>
        <p:grpSpPr>
          <a:xfrm>
            <a:off x="2668963" y="3791306"/>
            <a:ext cx="358735" cy="359311"/>
            <a:chOff x="2668963" y="3791306"/>
            <a:chExt cx="358735" cy="359311"/>
          </a:xfrm>
        </p:grpSpPr>
        <p:sp>
          <p:nvSpPr>
            <p:cNvPr id="13348" name="Google Shape;13348;p93"/>
            <p:cNvSpPr/>
            <p:nvPr/>
          </p:nvSpPr>
          <p:spPr>
            <a:xfrm>
              <a:off x="2854065" y="4004268"/>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93"/>
            <p:cNvSpPr/>
            <p:nvPr/>
          </p:nvSpPr>
          <p:spPr>
            <a:xfrm>
              <a:off x="2879045" y="402924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93"/>
            <p:cNvSpPr/>
            <p:nvPr/>
          </p:nvSpPr>
          <p:spPr>
            <a:xfrm>
              <a:off x="2904026" y="405422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93"/>
            <p:cNvSpPr/>
            <p:nvPr/>
          </p:nvSpPr>
          <p:spPr>
            <a:xfrm>
              <a:off x="2829320" y="4006415"/>
              <a:ext cx="153156" cy="143913"/>
            </a:xfrm>
            <a:custGeom>
              <a:avLst/>
              <a:gdLst/>
              <a:ahLst/>
              <a:cxnLst/>
              <a:rect l="l" t="t" r="r" b="b"/>
              <a:pathLst>
                <a:path w="5849" h="5496" extrusionOk="0">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93"/>
            <p:cNvSpPr/>
            <p:nvPr/>
          </p:nvSpPr>
          <p:spPr>
            <a:xfrm>
              <a:off x="2917511" y="3991857"/>
              <a:ext cx="24745" cy="23697"/>
            </a:xfrm>
            <a:custGeom>
              <a:avLst/>
              <a:gdLst/>
              <a:ahLst/>
              <a:cxnLst/>
              <a:rect l="l" t="t" r="r" b="b"/>
              <a:pathLst>
                <a:path w="945" h="905" extrusionOk="0">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93"/>
            <p:cNvSpPr/>
            <p:nvPr/>
          </p:nvSpPr>
          <p:spPr>
            <a:xfrm>
              <a:off x="2942492" y="4016837"/>
              <a:ext cx="24745" cy="23619"/>
            </a:xfrm>
            <a:custGeom>
              <a:avLst/>
              <a:gdLst/>
              <a:ahLst/>
              <a:cxnLst/>
              <a:rect l="l" t="t" r="r" b="b"/>
              <a:pathLst>
                <a:path w="945" h="902" extrusionOk="0">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93"/>
            <p:cNvSpPr/>
            <p:nvPr/>
          </p:nvSpPr>
          <p:spPr>
            <a:xfrm>
              <a:off x="2967210" y="4041818"/>
              <a:ext cx="24771" cy="23619"/>
            </a:xfrm>
            <a:custGeom>
              <a:avLst/>
              <a:gdLst/>
              <a:ahLst/>
              <a:cxnLst/>
              <a:rect l="l" t="t" r="r" b="b"/>
              <a:pathLst>
                <a:path w="946" h="902" extrusionOk="0">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93"/>
            <p:cNvSpPr/>
            <p:nvPr/>
          </p:nvSpPr>
          <p:spPr>
            <a:xfrm>
              <a:off x="2704496" y="3827467"/>
              <a:ext cx="68395" cy="64179"/>
            </a:xfrm>
            <a:custGeom>
              <a:avLst/>
              <a:gdLst/>
              <a:ahLst/>
              <a:cxnLst/>
              <a:rect l="l" t="t" r="r" b="b"/>
              <a:pathLst>
                <a:path w="2612" h="2451" extrusionOk="0">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93"/>
            <p:cNvSpPr/>
            <p:nvPr/>
          </p:nvSpPr>
          <p:spPr>
            <a:xfrm>
              <a:off x="2671005" y="3882927"/>
              <a:ext cx="87641" cy="31448"/>
            </a:xfrm>
            <a:custGeom>
              <a:avLst/>
              <a:gdLst/>
              <a:ahLst/>
              <a:cxnLst/>
              <a:rect l="l" t="t" r="r" b="b"/>
              <a:pathLst>
                <a:path w="3347" h="1201" extrusionOk="0">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93"/>
            <p:cNvSpPr/>
            <p:nvPr/>
          </p:nvSpPr>
          <p:spPr>
            <a:xfrm>
              <a:off x="2668963" y="3926394"/>
              <a:ext cx="86934" cy="32941"/>
            </a:xfrm>
            <a:custGeom>
              <a:avLst/>
              <a:gdLst/>
              <a:ahLst/>
              <a:cxnLst/>
              <a:rect l="l" t="t" r="r" b="b"/>
              <a:pathLst>
                <a:path w="3320" h="1258" extrusionOk="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93"/>
            <p:cNvSpPr/>
            <p:nvPr/>
          </p:nvSpPr>
          <p:spPr>
            <a:xfrm>
              <a:off x="2761422" y="3794081"/>
              <a:ext cx="33203" cy="83085"/>
            </a:xfrm>
            <a:custGeom>
              <a:avLst/>
              <a:gdLst/>
              <a:ahLst/>
              <a:cxnLst/>
              <a:rect l="l" t="t" r="r" b="b"/>
              <a:pathLst>
                <a:path w="1268" h="3173" extrusionOk="0">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93"/>
            <p:cNvSpPr/>
            <p:nvPr/>
          </p:nvSpPr>
          <p:spPr>
            <a:xfrm>
              <a:off x="2805099" y="3791306"/>
              <a:ext cx="34774" cy="82849"/>
            </a:xfrm>
            <a:custGeom>
              <a:avLst/>
              <a:gdLst/>
              <a:ahLst/>
              <a:cxnLst/>
              <a:rect l="l" t="t" r="r" b="b"/>
              <a:pathLst>
                <a:path w="1328" h="3164" extrusionOk="0">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93"/>
            <p:cNvSpPr/>
            <p:nvPr/>
          </p:nvSpPr>
          <p:spPr>
            <a:xfrm>
              <a:off x="2757128" y="3882220"/>
              <a:ext cx="261064" cy="259729"/>
            </a:xfrm>
            <a:custGeom>
              <a:avLst/>
              <a:gdLst/>
              <a:ahLst/>
              <a:cxnLst/>
              <a:rect l="l" t="t" r="r" b="b"/>
              <a:pathLst>
                <a:path w="9970" h="9919" extrusionOk="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93"/>
            <p:cNvSpPr/>
            <p:nvPr/>
          </p:nvSpPr>
          <p:spPr>
            <a:xfrm>
              <a:off x="2757128" y="3881880"/>
              <a:ext cx="91700" cy="90207"/>
            </a:xfrm>
            <a:custGeom>
              <a:avLst/>
              <a:gdLst/>
              <a:ahLst/>
              <a:cxnLst/>
              <a:rect l="l" t="t" r="r" b="b"/>
              <a:pathLst>
                <a:path w="3502" h="3445" extrusionOk="0">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93"/>
            <p:cNvSpPr/>
            <p:nvPr/>
          </p:nvSpPr>
          <p:spPr>
            <a:xfrm>
              <a:off x="2757128" y="3881984"/>
              <a:ext cx="85206" cy="83844"/>
            </a:xfrm>
            <a:custGeom>
              <a:avLst/>
              <a:gdLst/>
              <a:ahLst/>
              <a:cxnLst/>
              <a:rect l="l" t="t" r="r" b="b"/>
              <a:pathLst>
                <a:path w="3254" h="3202" extrusionOk="0">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93"/>
            <p:cNvSpPr/>
            <p:nvPr/>
          </p:nvSpPr>
          <p:spPr>
            <a:xfrm>
              <a:off x="2992950" y="4116995"/>
              <a:ext cx="34747" cy="33622"/>
            </a:xfrm>
            <a:custGeom>
              <a:avLst/>
              <a:gdLst/>
              <a:ahLst/>
              <a:cxnLst/>
              <a:rect l="l" t="t" r="r" b="b"/>
              <a:pathLst>
                <a:path w="1327" h="1284" extrusionOk="0">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4" name="Google Shape;13364;p93"/>
          <p:cNvGrpSpPr/>
          <p:nvPr/>
        </p:nvGrpSpPr>
        <p:grpSpPr>
          <a:xfrm>
            <a:off x="849682" y="1995198"/>
            <a:ext cx="363893" cy="291727"/>
            <a:chOff x="849682" y="1995198"/>
            <a:chExt cx="363893" cy="291727"/>
          </a:xfrm>
        </p:grpSpPr>
        <p:sp>
          <p:nvSpPr>
            <p:cNvPr id="13365" name="Google Shape;13365;p93"/>
            <p:cNvSpPr/>
            <p:nvPr/>
          </p:nvSpPr>
          <p:spPr>
            <a:xfrm>
              <a:off x="907838" y="2131517"/>
              <a:ext cx="247579" cy="155408"/>
            </a:xfrm>
            <a:custGeom>
              <a:avLst/>
              <a:gdLst/>
              <a:ahLst/>
              <a:cxnLst/>
              <a:rect l="l" t="t" r="r" b="b"/>
              <a:pathLst>
                <a:path w="9455" h="5935" extrusionOk="0">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93"/>
            <p:cNvSpPr/>
            <p:nvPr/>
          </p:nvSpPr>
          <p:spPr>
            <a:xfrm>
              <a:off x="1140414" y="2131517"/>
              <a:ext cx="15004" cy="136424"/>
            </a:xfrm>
            <a:custGeom>
              <a:avLst/>
              <a:gdLst/>
              <a:ahLst/>
              <a:cxnLst/>
              <a:rect l="l" t="t" r="r" b="b"/>
              <a:pathLst>
                <a:path w="573" h="5210" extrusionOk="0">
                  <a:moveTo>
                    <a:pt x="0" y="0"/>
                  </a:moveTo>
                  <a:lnTo>
                    <a:pt x="0" y="5209"/>
                  </a:lnTo>
                  <a:cubicBezTo>
                    <a:pt x="363" y="5009"/>
                    <a:pt x="572" y="4780"/>
                    <a:pt x="572" y="4541"/>
                  </a:cubicBezTo>
                  <a:lnTo>
                    <a:pt x="57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93"/>
            <p:cNvSpPr/>
            <p:nvPr/>
          </p:nvSpPr>
          <p:spPr>
            <a:xfrm>
              <a:off x="1026483" y="2148511"/>
              <a:ext cx="10526" cy="138414"/>
            </a:xfrm>
            <a:custGeom>
              <a:avLst/>
              <a:gdLst/>
              <a:ahLst/>
              <a:cxnLst/>
              <a:rect l="l" t="t" r="r" b="b"/>
              <a:pathLst>
                <a:path w="402" h="5286" extrusionOk="0">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93"/>
            <p:cNvSpPr/>
            <p:nvPr/>
          </p:nvSpPr>
          <p:spPr>
            <a:xfrm>
              <a:off x="945047" y="2148511"/>
              <a:ext cx="10526" cy="68212"/>
            </a:xfrm>
            <a:custGeom>
              <a:avLst/>
              <a:gdLst/>
              <a:ahLst/>
              <a:cxnLst/>
              <a:rect l="l" t="t" r="r" b="b"/>
              <a:pathLst>
                <a:path w="402" h="2605" extrusionOk="0">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93"/>
            <p:cNvSpPr/>
            <p:nvPr/>
          </p:nvSpPr>
          <p:spPr>
            <a:xfrm>
              <a:off x="945309" y="2228192"/>
              <a:ext cx="10526" cy="50982"/>
            </a:xfrm>
            <a:custGeom>
              <a:avLst/>
              <a:gdLst/>
              <a:ahLst/>
              <a:cxnLst/>
              <a:rect l="l" t="t" r="r" b="b"/>
              <a:pathLst>
                <a:path w="402" h="1947" extrusionOk="0">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93"/>
            <p:cNvSpPr/>
            <p:nvPr/>
          </p:nvSpPr>
          <p:spPr>
            <a:xfrm>
              <a:off x="1107682" y="2148511"/>
              <a:ext cx="10762" cy="130663"/>
            </a:xfrm>
            <a:custGeom>
              <a:avLst/>
              <a:gdLst/>
              <a:ahLst/>
              <a:cxnLst/>
              <a:rect l="l" t="t" r="r" b="b"/>
              <a:pathLst>
                <a:path w="411" h="4990" extrusionOk="0">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93"/>
            <p:cNvSpPr/>
            <p:nvPr/>
          </p:nvSpPr>
          <p:spPr>
            <a:xfrm>
              <a:off x="907838" y="2122274"/>
              <a:ext cx="247579" cy="59230"/>
            </a:xfrm>
            <a:custGeom>
              <a:avLst/>
              <a:gdLst/>
              <a:ahLst/>
              <a:cxnLst/>
              <a:rect l="l" t="t" r="r" b="b"/>
              <a:pathLst>
                <a:path w="9455" h="2262" extrusionOk="0">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93"/>
            <p:cNvSpPr/>
            <p:nvPr/>
          </p:nvSpPr>
          <p:spPr>
            <a:xfrm>
              <a:off x="1140414" y="2122012"/>
              <a:ext cx="15004" cy="40508"/>
            </a:xfrm>
            <a:custGeom>
              <a:avLst/>
              <a:gdLst/>
              <a:ahLst/>
              <a:cxnLst/>
              <a:rect l="l" t="t" r="r" b="b"/>
              <a:pathLst>
                <a:path w="573" h="1547" extrusionOk="0">
                  <a:moveTo>
                    <a:pt x="0" y="1"/>
                  </a:moveTo>
                  <a:lnTo>
                    <a:pt x="0" y="10"/>
                  </a:lnTo>
                  <a:lnTo>
                    <a:pt x="0" y="1546"/>
                  </a:lnTo>
                  <a:cubicBezTo>
                    <a:pt x="363" y="1346"/>
                    <a:pt x="572" y="1117"/>
                    <a:pt x="572" y="878"/>
                  </a:cubicBezTo>
                  <a:lnTo>
                    <a:pt x="572" y="1"/>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93"/>
            <p:cNvSpPr/>
            <p:nvPr/>
          </p:nvSpPr>
          <p:spPr>
            <a:xfrm>
              <a:off x="907838" y="2085798"/>
              <a:ext cx="247579" cy="72716"/>
            </a:xfrm>
            <a:custGeom>
              <a:avLst/>
              <a:gdLst/>
              <a:ahLst/>
              <a:cxnLst/>
              <a:rect l="l" t="t" r="r" b="b"/>
              <a:pathLst>
                <a:path w="9455" h="2777" extrusionOk="0">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93"/>
            <p:cNvSpPr/>
            <p:nvPr/>
          </p:nvSpPr>
          <p:spPr>
            <a:xfrm>
              <a:off x="1012264" y="2085798"/>
              <a:ext cx="143153" cy="72716"/>
            </a:xfrm>
            <a:custGeom>
              <a:avLst/>
              <a:gdLst/>
              <a:ahLst/>
              <a:cxnLst/>
              <a:rect l="l" t="t" r="r" b="b"/>
              <a:pathLst>
                <a:path w="5467" h="2777" extrusionOk="0">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93"/>
            <p:cNvSpPr/>
            <p:nvPr/>
          </p:nvSpPr>
          <p:spPr>
            <a:xfrm>
              <a:off x="1049971" y="1995198"/>
              <a:ext cx="123750" cy="119613"/>
            </a:xfrm>
            <a:custGeom>
              <a:avLst/>
              <a:gdLst/>
              <a:ahLst/>
              <a:cxnLst/>
              <a:rect l="l" t="t" r="r" b="b"/>
              <a:pathLst>
                <a:path w="4726" h="4568" extrusionOk="0">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93"/>
            <p:cNvSpPr/>
            <p:nvPr/>
          </p:nvSpPr>
          <p:spPr>
            <a:xfrm>
              <a:off x="1044734" y="2103525"/>
              <a:ext cx="18513" cy="18775"/>
            </a:xfrm>
            <a:custGeom>
              <a:avLst/>
              <a:gdLst/>
              <a:ahLst/>
              <a:cxnLst/>
              <a:rect l="l" t="t" r="r" b="b"/>
              <a:pathLst>
                <a:path w="707" h="717" extrusionOk="0">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93"/>
            <p:cNvSpPr/>
            <p:nvPr/>
          </p:nvSpPr>
          <p:spPr>
            <a:xfrm>
              <a:off x="889509" y="1995224"/>
              <a:ext cx="123776" cy="119587"/>
            </a:xfrm>
            <a:custGeom>
              <a:avLst/>
              <a:gdLst/>
              <a:ahLst/>
              <a:cxnLst/>
              <a:rect l="l" t="t" r="r" b="b"/>
              <a:pathLst>
                <a:path w="4727" h="4567" extrusionOk="0">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93"/>
            <p:cNvSpPr/>
            <p:nvPr/>
          </p:nvSpPr>
          <p:spPr>
            <a:xfrm>
              <a:off x="1000010" y="2103525"/>
              <a:ext cx="18775" cy="18775"/>
            </a:xfrm>
            <a:custGeom>
              <a:avLst/>
              <a:gdLst/>
              <a:ahLst/>
              <a:cxnLst/>
              <a:rect l="l" t="t" r="r" b="b"/>
              <a:pathLst>
                <a:path w="717" h="717" extrusionOk="0">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93"/>
            <p:cNvSpPr/>
            <p:nvPr/>
          </p:nvSpPr>
          <p:spPr>
            <a:xfrm>
              <a:off x="883984" y="2035811"/>
              <a:ext cx="42603" cy="55250"/>
            </a:xfrm>
            <a:custGeom>
              <a:avLst/>
              <a:gdLst/>
              <a:ahLst/>
              <a:cxnLst/>
              <a:rect l="l" t="t" r="r" b="b"/>
              <a:pathLst>
                <a:path w="1627" h="2110" extrusionOk="0">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93"/>
            <p:cNvSpPr/>
            <p:nvPr/>
          </p:nvSpPr>
          <p:spPr>
            <a:xfrm>
              <a:off x="849682" y="2076083"/>
              <a:ext cx="61090" cy="29720"/>
            </a:xfrm>
            <a:custGeom>
              <a:avLst/>
              <a:gdLst/>
              <a:ahLst/>
              <a:cxnLst/>
              <a:rect l="l" t="t" r="r" b="b"/>
              <a:pathLst>
                <a:path w="2333" h="1135" extrusionOk="0">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93"/>
            <p:cNvSpPr/>
            <p:nvPr/>
          </p:nvSpPr>
          <p:spPr>
            <a:xfrm>
              <a:off x="1136643" y="2035811"/>
              <a:ext cx="42629" cy="55250"/>
            </a:xfrm>
            <a:custGeom>
              <a:avLst/>
              <a:gdLst/>
              <a:ahLst/>
              <a:cxnLst/>
              <a:rect l="l" t="t" r="r" b="b"/>
              <a:pathLst>
                <a:path w="1628" h="2110" extrusionOk="0">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93"/>
            <p:cNvSpPr/>
            <p:nvPr/>
          </p:nvSpPr>
          <p:spPr>
            <a:xfrm>
              <a:off x="1152406" y="2076083"/>
              <a:ext cx="61168" cy="29720"/>
            </a:xfrm>
            <a:custGeom>
              <a:avLst/>
              <a:gdLst/>
              <a:ahLst/>
              <a:cxnLst/>
              <a:rect l="l" t="t" r="r" b="b"/>
              <a:pathLst>
                <a:path w="2336" h="1135" extrusionOk="0">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3" name="Google Shape;13383;p93"/>
          <p:cNvGrpSpPr/>
          <p:nvPr/>
        </p:nvGrpSpPr>
        <p:grpSpPr>
          <a:xfrm>
            <a:off x="3065430" y="1990066"/>
            <a:ext cx="378190" cy="302044"/>
            <a:chOff x="3065430" y="1990066"/>
            <a:chExt cx="378190" cy="302044"/>
          </a:xfrm>
        </p:grpSpPr>
        <p:sp>
          <p:nvSpPr>
            <p:cNvPr id="13384" name="Google Shape;13384;p93"/>
            <p:cNvSpPr/>
            <p:nvPr/>
          </p:nvSpPr>
          <p:spPr>
            <a:xfrm>
              <a:off x="3216282" y="2149742"/>
              <a:ext cx="67714" cy="67741"/>
            </a:xfrm>
            <a:custGeom>
              <a:avLst/>
              <a:gdLst/>
              <a:ahLst/>
              <a:cxnLst/>
              <a:rect l="l" t="t" r="r" b="b"/>
              <a:pathLst>
                <a:path w="2586" h="2587" extrusionOk="0">
                  <a:moveTo>
                    <a:pt x="1946" y="1"/>
                  </a:moveTo>
                  <a:lnTo>
                    <a:pt x="0" y="1947"/>
                  </a:lnTo>
                  <a:lnTo>
                    <a:pt x="639" y="2586"/>
                  </a:lnTo>
                  <a:lnTo>
                    <a:pt x="2585" y="640"/>
                  </a:lnTo>
                  <a:lnTo>
                    <a:pt x="194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93"/>
            <p:cNvSpPr/>
            <p:nvPr/>
          </p:nvSpPr>
          <p:spPr>
            <a:xfrm>
              <a:off x="3216282" y="2180483"/>
              <a:ext cx="36973" cy="36999"/>
            </a:xfrm>
            <a:custGeom>
              <a:avLst/>
              <a:gdLst/>
              <a:ahLst/>
              <a:cxnLst/>
              <a:rect l="l" t="t" r="r" b="b"/>
              <a:pathLst>
                <a:path w="1412" h="1413" extrusionOk="0">
                  <a:moveTo>
                    <a:pt x="773" y="0"/>
                  </a:moveTo>
                  <a:lnTo>
                    <a:pt x="0" y="773"/>
                  </a:lnTo>
                  <a:lnTo>
                    <a:pt x="639" y="1412"/>
                  </a:lnTo>
                  <a:lnTo>
                    <a:pt x="1412" y="639"/>
                  </a:lnTo>
                  <a:lnTo>
                    <a:pt x="773"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93"/>
            <p:cNvSpPr/>
            <p:nvPr/>
          </p:nvSpPr>
          <p:spPr>
            <a:xfrm>
              <a:off x="3141079" y="2188103"/>
              <a:ext cx="104949" cy="104007"/>
            </a:xfrm>
            <a:custGeom>
              <a:avLst/>
              <a:gdLst/>
              <a:ahLst/>
              <a:cxnLst/>
              <a:rect l="l" t="t" r="r" b="b"/>
              <a:pathLst>
                <a:path w="4008" h="3972" extrusionOk="0">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93"/>
            <p:cNvSpPr/>
            <p:nvPr/>
          </p:nvSpPr>
          <p:spPr>
            <a:xfrm>
              <a:off x="3235999" y="1990118"/>
              <a:ext cx="207621" cy="207621"/>
            </a:xfrm>
            <a:custGeom>
              <a:avLst/>
              <a:gdLst/>
              <a:ahLst/>
              <a:cxnLst/>
              <a:rect l="l" t="t" r="r" b="b"/>
              <a:pathLst>
                <a:path w="7929" h="7929" extrusionOk="0">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93"/>
            <p:cNvSpPr/>
            <p:nvPr/>
          </p:nvSpPr>
          <p:spPr>
            <a:xfrm>
              <a:off x="3226023" y="1990066"/>
              <a:ext cx="192119" cy="181933"/>
            </a:xfrm>
            <a:custGeom>
              <a:avLst/>
              <a:gdLst/>
              <a:ahLst/>
              <a:cxnLst/>
              <a:rect l="l" t="t" r="r" b="b"/>
              <a:pathLst>
                <a:path w="7337" h="6948" extrusionOk="0">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93"/>
            <p:cNvSpPr/>
            <p:nvPr/>
          </p:nvSpPr>
          <p:spPr>
            <a:xfrm>
              <a:off x="3252234" y="2013816"/>
              <a:ext cx="167401" cy="159938"/>
            </a:xfrm>
            <a:custGeom>
              <a:avLst/>
              <a:gdLst/>
              <a:ahLst/>
              <a:cxnLst/>
              <a:rect l="l" t="t" r="r" b="b"/>
              <a:pathLst>
                <a:path w="6393" h="6108" extrusionOk="0">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93"/>
            <p:cNvSpPr/>
            <p:nvPr/>
          </p:nvSpPr>
          <p:spPr>
            <a:xfrm>
              <a:off x="3275722" y="2029605"/>
              <a:ext cx="153654" cy="144175"/>
            </a:xfrm>
            <a:custGeom>
              <a:avLst/>
              <a:gdLst/>
              <a:ahLst/>
              <a:cxnLst/>
              <a:rect l="l" t="t" r="r" b="b"/>
              <a:pathLst>
                <a:path w="5868" h="5506" extrusionOk="0">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93"/>
            <p:cNvSpPr/>
            <p:nvPr/>
          </p:nvSpPr>
          <p:spPr>
            <a:xfrm>
              <a:off x="3065430" y="1990066"/>
              <a:ext cx="177587" cy="149464"/>
            </a:xfrm>
            <a:custGeom>
              <a:avLst/>
              <a:gdLst/>
              <a:ahLst/>
              <a:cxnLst/>
              <a:rect l="l" t="t" r="r" b="b"/>
              <a:pathLst>
                <a:path w="6782" h="5708" extrusionOk="0">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93"/>
            <p:cNvSpPr/>
            <p:nvPr/>
          </p:nvSpPr>
          <p:spPr>
            <a:xfrm>
              <a:off x="3137832" y="2038089"/>
              <a:ext cx="20503" cy="52972"/>
            </a:xfrm>
            <a:custGeom>
              <a:avLst/>
              <a:gdLst/>
              <a:ahLst/>
              <a:cxnLst/>
              <a:rect l="l" t="t" r="r" b="b"/>
              <a:pathLst>
                <a:path w="783" h="2023" extrusionOk="0">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93"/>
            <p:cNvSpPr/>
            <p:nvPr/>
          </p:nvSpPr>
          <p:spPr>
            <a:xfrm>
              <a:off x="3137334" y="2082525"/>
              <a:ext cx="32338" cy="10814"/>
            </a:xfrm>
            <a:custGeom>
              <a:avLst/>
              <a:gdLst/>
              <a:ahLst/>
              <a:cxnLst/>
              <a:rect l="l" t="t" r="r" b="b"/>
              <a:pathLst>
                <a:path w="1235" h="413" extrusionOk="0">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93"/>
            <p:cNvSpPr/>
            <p:nvPr/>
          </p:nvSpPr>
          <p:spPr>
            <a:xfrm>
              <a:off x="3139822" y="2021488"/>
              <a:ext cx="18513" cy="15868"/>
            </a:xfrm>
            <a:custGeom>
              <a:avLst/>
              <a:gdLst/>
              <a:ahLst/>
              <a:cxnLst/>
              <a:rect l="l" t="t" r="r" b="b"/>
              <a:pathLst>
                <a:path w="707" h="606" extrusionOk="0">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5" name="Google Shape;13395;p93"/>
          <p:cNvGrpSpPr/>
          <p:nvPr/>
        </p:nvGrpSpPr>
        <p:grpSpPr>
          <a:xfrm>
            <a:off x="3568234" y="3791410"/>
            <a:ext cx="347501" cy="359284"/>
            <a:chOff x="3568234" y="3791410"/>
            <a:chExt cx="347501" cy="359284"/>
          </a:xfrm>
        </p:grpSpPr>
        <p:sp>
          <p:nvSpPr>
            <p:cNvPr id="13396" name="Google Shape;13396;p93"/>
            <p:cNvSpPr/>
            <p:nvPr/>
          </p:nvSpPr>
          <p:spPr>
            <a:xfrm>
              <a:off x="3657682" y="3791410"/>
              <a:ext cx="151899" cy="160750"/>
            </a:xfrm>
            <a:custGeom>
              <a:avLst/>
              <a:gdLst/>
              <a:ahLst/>
              <a:cxnLst/>
              <a:rect l="l" t="t" r="r" b="b"/>
              <a:pathLst>
                <a:path w="5801" h="6139" extrusionOk="0">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93"/>
            <p:cNvSpPr/>
            <p:nvPr/>
          </p:nvSpPr>
          <p:spPr>
            <a:xfrm>
              <a:off x="3727858" y="3822413"/>
              <a:ext cx="48992" cy="48992"/>
            </a:xfrm>
            <a:custGeom>
              <a:avLst/>
              <a:gdLst/>
              <a:ahLst/>
              <a:cxnLst/>
              <a:rect l="l" t="t" r="r" b="b"/>
              <a:pathLst>
                <a:path w="1871" h="1871" extrusionOk="0">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93"/>
            <p:cNvSpPr/>
            <p:nvPr/>
          </p:nvSpPr>
          <p:spPr>
            <a:xfrm>
              <a:off x="3710890" y="3816731"/>
              <a:ext cx="82823" cy="60173"/>
            </a:xfrm>
            <a:custGeom>
              <a:avLst/>
              <a:gdLst/>
              <a:ahLst/>
              <a:cxnLst/>
              <a:rect l="l" t="t" r="r" b="b"/>
              <a:pathLst>
                <a:path w="3163" h="2298" extrusionOk="0">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93"/>
            <p:cNvSpPr/>
            <p:nvPr/>
          </p:nvSpPr>
          <p:spPr>
            <a:xfrm>
              <a:off x="3699631" y="3857973"/>
              <a:ext cx="44017" cy="39670"/>
            </a:xfrm>
            <a:custGeom>
              <a:avLst/>
              <a:gdLst/>
              <a:ahLst/>
              <a:cxnLst/>
              <a:rect l="l" t="t" r="r" b="b"/>
              <a:pathLst>
                <a:path w="1681" h="1515" extrusionOk="0">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93"/>
            <p:cNvSpPr/>
            <p:nvPr/>
          </p:nvSpPr>
          <p:spPr>
            <a:xfrm>
              <a:off x="3568234" y="3947316"/>
              <a:ext cx="86960" cy="201179"/>
            </a:xfrm>
            <a:custGeom>
              <a:avLst/>
              <a:gdLst/>
              <a:ahLst/>
              <a:cxnLst/>
              <a:rect l="l" t="t" r="r" b="b"/>
              <a:pathLst>
                <a:path w="3321" h="7683" extrusionOk="0">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93"/>
            <p:cNvSpPr/>
            <p:nvPr/>
          </p:nvSpPr>
          <p:spPr>
            <a:xfrm>
              <a:off x="3655169" y="3947316"/>
              <a:ext cx="86960" cy="203379"/>
            </a:xfrm>
            <a:custGeom>
              <a:avLst/>
              <a:gdLst/>
              <a:ahLst/>
              <a:cxnLst/>
              <a:rect l="l" t="t" r="r" b="b"/>
              <a:pathLst>
                <a:path w="3321" h="7767" extrusionOk="0">
                  <a:moveTo>
                    <a:pt x="1" y="1"/>
                  </a:moveTo>
                  <a:lnTo>
                    <a:pt x="1" y="6660"/>
                  </a:lnTo>
                  <a:lnTo>
                    <a:pt x="3321" y="7766"/>
                  </a:lnTo>
                  <a:lnTo>
                    <a:pt x="3321" y="1107"/>
                  </a:ln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93"/>
            <p:cNvSpPr/>
            <p:nvPr/>
          </p:nvSpPr>
          <p:spPr>
            <a:xfrm>
              <a:off x="3742103" y="3947316"/>
              <a:ext cx="86699" cy="203379"/>
            </a:xfrm>
            <a:custGeom>
              <a:avLst/>
              <a:gdLst/>
              <a:ahLst/>
              <a:cxnLst/>
              <a:rect l="l" t="t" r="r" b="b"/>
              <a:pathLst>
                <a:path w="3311" h="7767" extrusionOk="0">
                  <a:moveTo>
                    <a:pt x="3311" y="1"/>
                  </a:moveTo>
                  <a:lnTo>
                    <a:pt x="1" y="1107"/>
                  </a:lnTo>
                  <a:lnTo>
                    <a:pt x="1" y="7766"/>
                  </a:lnTo>
                  <a:lnTo>
                    <a:pt x="3311" y="6660"/>
                  </a:lnTo>
                  <a:lnTo>
                    <a:pt x="331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93"/>
            <p:cNvSpPr/>
            <p:nvPr/>
          </p:nvSpPr>
          <p:spPr>
            <a:xfrm>
              <a:off x="3828775" y="3947316"/>
              <a:ext cx="86960" cy="201179"/>
            </a:xfrm>
            <a:custGeom>
              <a:avLst/>
              <a:gdLst/>
              <a:ahLst/>
              <a:cxnLst/>
              <a:rect l="l" t="t" r="r" b="b"/>
              <a:pathLst>
                <a:path w="3321" h="7683" extrusionOk="0">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93"/>
            <p:cNvSpPr/>
            <p:nvPr/>
          </p:nvSpPr>
          <p:spPr>
            <a:xfrm>
              <a:off x="3582741" y="3962556"/>
              <a:ext cx="318776" cy="173135"/>
            </a:xfrm>
            <a:custGeom>
              <a:avLst/>
              <a:gdLst/>
              <a:ahLst/>
              <a:cxnLst/>
              <a:rect l="l" t="t" r="r" b="b"/>
              <a:pathLst>
                <a:path w="12174" h="6612" extrusionOk="0">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93"/>
            <p:cNvSpPr/>
            <p:nvPr/>
          </p:nvSpPr>
          <p:spPr>
            <a:xfrm>
              <a:off x="3582741" y="3962556"/>
              <a:ext cx="72454" cy="166196"/>
            </a:xfrm>
            <a:custGeom>
              <a:avLst/>
              <a:gdLst/>
              <a:ahLst/>
              <a:cxnLst/>
              <a:rect l="l" t="t" r="r" b="b"/>
              <a:pathLst>
                <a:path w="2767" h="6347" extrusionOk="0">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93"/>
            <p:cNvSpPr/>
            <p:nvPr/>
          </p:nvSpPr>
          <p:spPr>
            <a:xfrm>
              <a:off x="3742103" y="3962556"/>
              <a:ext cx="86699" cy="173135"/>
            </a:xfrm>
            <a:custGeom>
              <a:avLst/>
              <a:gdLst/>
              <a:ahLst/>
              <a:cxnLst/>
              <a:rect l="l" t="t" r="r" b="b"/>
              <a:pathLst>
                <a:path w="3311" h="6612" extrusionOk="0">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7" name="Google Shape;13407;p93"/>
          <p:cNvGrpSpPr/>
          <p:nvPr/>
        </p:nvGrpSpPr>
        <p:grpSpPr>
          <a:xfrm>
            <a:off x="1759925" y="1501087"/>
            <a:ext cx="347004" cy="358420"/>
            <a:chOff x="1759925" y="1501087"/>
            <a:chExt cx="347004" cy="358420"/>
          </a:xfrm>
        </p:grpSpPr>
        <p:sp>
          <p:nvSpPr>
            <p:cNvPr id="13408" name="Google Shape;13408;p93"/>
            <p:cNvSpPr/>
            <p:nvPr/>
          </p:nvSpPr>
          <p:spPr>
            <a:xfrm>
              <a:off x="1897055" y="1797266"/>
              <a:ext cx="72480" cy="62242"/>
            </a:xfrm>
            <a:custGeom>
              <a:avLst/>
              <a:gdLst/>
              <a:ahLst/>
              <a:cxnLst/>
              <a:rect l="l" t="t" r="r" b="b"/>
              <a:pathLst>
                <a:path w="2768" h="2377" extrusionOk="0">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93"/>
            <p:cNvSpPr/>
            <p:nvPr/>
          </p:nvSpPr>
          <p:spPr>
            <a:xfrm>
              <a:off x="1897055" y="1797266"/>
              <a:ext cx="72480" cy="31003"/>
            </a:xfrm>
            <a:custGeom>
              <a:avLst/>
              <a:gdLst/>
              <a:ahLst/>
              <a:cxnLst/>
              <a:rect l="l" t="t" r="r" b="b"/>
              <a:pathLst>
                <a:path w="2768" h="1184" extrusionOk="0">
                  <a:moveTo>
                    <a:pt x="1" y="1"/>
                  </a:moveTo>
                  <a:lnTo>
                    <a:pt x="1" y="1184"/>
                  </a:lnTo>
                  <a:lnTo>
                    <a:pt x="2767" y="1184"/>
                  </a:lnTo>
                  <a:lnTo>
                    <a:pt x="2767"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93"/>
            <p:cNvSpPr/>
            <p:nvPr/>
          </p:nvSpPr>
          <p:spPr>
            <a:xfrm>
              <a:off x="1854086" y="1501087"/>
              <a:ext cx="158419" cy="311942"/>
            </a:xfrm>
            <a:custGeom>
              <a:avLst/>
              <a:gdLst/>
              <a:ahLst/>
              <a:cxnLst/>
              <a:rect l="l" t="t" r="r" b="b"/>
              <a:pathLst>
                <a:path w="6050" h="11913" extrusionOk="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93"/>
            <p:cNvSpPr/>
            <p:nvPr/>
          </p:nvSpPr>
          <p:spPr>
            <a:xfrm>
              <a:off x="1854086" y="1795040"/>
              <a:ext cx="158419" cy="17989"/>
            </a:xfrm>
            <a:custGeom>
              <a:avLst/>
              <a:gdLst/>
              <a:ahLst/>
              <a:cxnLst/>
              <a:rect l="l" t="t" r="r" b="b"/>
              <a:pathLst>
                <a:path w="6050" h="687" extrusionOk="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93"/>
            <p:cNvSpPr/>
            <p:nvPr/>
          </p:nvSpPr>
          <p:spPr>
            <a:xfrm>
              <a:off x="1854348" y="1602685"/>
              <a:ext cx="105447" cy="80702"/>
            </a:xfrm>
            <a:custGeom>
              <a:avLst/>
              <a:gdLst/>
              <a:ahLst/>
              <a:cxnLst/>
              <a:rect l="l" t="t" r="r" b="b"/>
              <a:pathLst>
                <a:path w="4027" h="3082" extrusionOk="0">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93"/>
            <p:cNvSpPr/>
            <p:nvPr/>
          </p:nvSpPr>
          <p:spPr>
            <a:xfrm>
              <a:off x="1893808" y="1586188"/>
              <a:ext cx="118697" cy="63996"/>
            </a:xfrm>
            <a:custGeom>
              <a:avLst/>
              <a:gdLst/>
              <a:ahLst/>
              <a:cxnLst/>
              <a:rect l="l" t="t" r="r" b="b"/>
              <a:pathLst>
                <a:path w="4533" h="2444" extrusionOk="0">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93"/>
            <p:cNvSpPr/>
            <p:nvPr/>
          </p:nvSpPr>
          <p:spPr>
            <a:xfrm>
              <a:off x="1893808" y="1552724"/>
              <a:ext cx="39487" cy="83452"/>
            </a:xfrm>
            <a:custGeom>
              <a:avLst/>
              <a:gdLst/>
              <a:ahLst/>
              <a:cxnLst/>
              <a:rect l="l" t="t" r="r" b="b"/>
              <a:pathLst>
                <a:path w="1508" h="3187" extrusionOk="0">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93"/>
            <p:cNvSpPr/>
            <p:nvPr/>
          </p:nvSpPr>
          <p:spPr>
            <a:xfrm>
              <a:off x="1933269" y="1552724"/>
              <a:ext cx="39749" cy="79210"/>
            </a:xfrm>
            <a:custGeom>
              <a:avLst/>
              <a:gdLst/>
              <a:ahLst/>
              <a:cxnLst/>
              <a:rect l="l" t="t" r="r" b="b"/>
              <a:pathLst>
                <a:path w="1518" h="3025" extrusionOk="0">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93"/>
            <p:cNvSpPr/>
            <p:nvPr/>
          </p:nvSpPr>
          <p:spPr>
            <a:xfrm>
              <a:off x="1972992" y="1552724"/>
              <a:ext cx="39513" cy="70726"/>
            </a:xfrm>
            <a:custGeom>
              <a:avLst/>
              <a:gdLst/>
              <a:ahLst/>
              <a:cxnLst/>
              <a:rect l="l" t="t" r="r" b="b"/>
              <a:pathLst>
                <a:path w="1509" h="2701" extrusionOk="0">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93"/>
            <p:cNvSpPr/>
            <p:nvPr/>
          </p:nvSpPr>
          <p:spPr>
            <a:xfrm>
              <a:off x="1893808" y="1552724"/>
              <a:ext cx="25007" cy="83452"/>
            </a:xfrm>
            <a:custGeom>
              <a:avLst/>
              <a:gdLst/>
              <a:ahLst/>
              <a:cxnLst/>
              <a:rect l="l" t="t" r="r" b="b"/>
              <a:pathLst>
                <a:path w="955" h="3187" extrusionOk="0">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93"/>
            <p:cNvSpPr/>
            <p:nvPr/>
          </p:nvSpPr>
          <p:spPr>
            <a:xfrm>
              <a:off x="1933269" y="1552724"/>
              <a:ext cx="25007" cy="79210"/>
            </a:xfrm>
            <a:custGeom>
              <a:avLst/>
              <a:gdLst/>
              <a:ahLst/>
              <a:cxnLst/>
              <a:rect l="l" t="t" r="r" b="b"/>
              <a:pathLst>
                <a:path w="955" h="3025" extrusionOk="0">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93"/>
            <p:cNvSpPr/>
            <p:nvPr/>
          </p:nvSpPr>
          <p:spPr>
            <a:xfrm>
              <a:off x="1972992" y="1552724"/>
              <a:ext cx="25007" cy="70830"/>
            </a:xfrm>
            <a:custGeom>
              <a:avLst/>
              <a:gdLst/>
              <a:ahLst/>
              <a:cxnLst/>
              <a:rect l="l" t="t" r="r" b="b"/>
              <a:pathLst>
                <a:path w="955" h="2705" extrusionOk="0">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93"/>
            <p:cNvSpPr/>
            <p:nvPr/>
          </p:nvSpPr>
          <p:spPr>
            <a:xfrm>
              <a:off x="1854348" y="1616432"/>
              <a:ext cx="91438" cy="53234"/>
            </a:xfrm>
            <a:custGeom>
              <a:avLst/>
              <a:gdLst/>
              <a:ahLst/>
              <a:cxnLst/>
              <a:rect l="l" t="t" r="r" b="b"/>
              <a:pathLst>
                <a:path w="3492" h="2033" extrusionOk="0">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93"/>
            <p:cNvSpPr/>
            <p:nvPr/>
          </p:nvSpPr>
          <p:spPr>
            <a:xfrm>
              <a:off x="1894070" y="1697029"/>
              <a:ext cx="19167" cy="50301"/>
            </a:xfrm>
            <a:custGeom>
              <a:avLst/>
              <a:gdLst/>
              <a:ahLst/>
              <a:cxnLst/>
              <a:rect l="l" t="t" r="r" b="b"/>
              <a:pathLst>
                <a:path w="732" h="1921" extrusionOk="0">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93"/>
            <p:cNvSpPr/>
            <p:nvPr/>
          </p:nvSpPr>
          <p:spPr>
            <a:xfrm>
              <a:off x="1918789" y="1697029"/>
              <a:ext cx="19194" cy="50301"/>
            </a:xfrm>
            <a:custGeom>
              <a:avLst/>
              <a:gdLst/>
              <a:ahLst/>
              <a:cxnLst/>
              <a:rect l="l" t="t" r="r" b="b"/>
              <a:pathLst>
                <a:path w="733" h="1921" extrusionOk="0">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93"/>
            <p:cNvSpPr/>
            <p:nvPr/>
          </p:nvSpPr>
          <p:spPr>
            <a:xfrm>
              <a:off x="1892552" y="1704099"/>
              <a:ext cx="52998" cy="11024"/>
            </a:xfrm>
            <a:custGeom>
              <a:avLst/>
              <a:gdLst/>
              <a:ahLst/>
              <a:cxnLst/>
              <a:rect l="l" t="t" r="r" b="b"/>
              <a:pathLst>
                <a:path w="2024" h="421" extrusionOk="0">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93"/>
            <p:cNvSpPr/>
            <p:nvPr/>
          </p:nvSpPr>
          <p:spPr>
            <a:xfrm>
              <a:off x="1887315" y="1728844"/>
              <a:ext cx="52998" cy="10998"/>
            </a:xfrm>
            <a:custGeom>
              <a:avLst/>
              <a:gdLst/>
              <a:ahLst/>
              <a:cxnLst/>
              <a:rect l="l" t="t" r="r" b="b"/>
              <a:pathLst>
                <a:path w="2024" h="420" extrusionOk="0">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93"/>
            <p:cNvSpPr/>
            <p:nvPr/>
          </p:nvSpPr>
          <p:spPr>
            <a:xfrm>
              <a:off x="1946519" y="1679800"/>
              <a:ext cx="21760" cy="67531"/>
            </a:xfrm>
            <a:custGeom>
              <a:avLst/>
              <a:gdLst/>
              <a:ahLst/>
              <a:cxnLst/>
              <a:rect l="l" t="t" r="r" b="b"/>
              <a:pathLst>
                <a:path w="831" h="2579" extrusionOk="0">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93"/>
            <p:cNvSpPr/>
            <p:nvPr/>
          </p:nvSpPr>
          <p:spPr>
            <a:xfrm>
              <a:off x="1947278" y="1736333"/>
              <a:ext cx="32234" cy="10998"/>
            </a:xfrm>
            <a:custGeom>
              <a:avLst/>
              <a:gdLst/>
              <a:ahLst/>
              <a:cxnLst/>
              <a:rect l="l" t="t" r="r" b="b"/>
              <a:pathLst>
                <a:path w="1231" h="420" extrusionOk="0">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93"/>
            <p:cNvSpPr/>
            <p:nvPr/>
          </p:nvSpPr>
          <p:spPr>
            <a:xfrm>
              <a:off x="2037695" y="1701350"/>
              <a:ext cx="69233" cy="11024"/>
            </a:xfrm>
            <a:custGeom>
              <a:avLst/>
              <a:gdLst/>
              <a:ahLst/>
              <a:cxnLst/>
              <a:rect l="l" t="t" r="r" b="b"/>
              <a:pathLst>
                <a:path w="2644" h="421" extrusionOk="0">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93"/>
            <p:cNvSpPr/>
            <p:nvPr/>
          </p:nvSpPr>
          <p:spPr>
            <a:xfrm>
              <a:off x="2037381" y="1755972"/>
              <a:ext cx="53810" cy="50066"/>
            </a:xfrm>
            <a:custGeom>
              <a:avLst/>
              <a:gdLst/>
              <a:ahLst/>
              <a:cxnLst/>
              <a:rect l="l" t="t" r="r" b="b"/>
              <a:pathLst>
                <a:path w="2055" h="1912" extrusionOk="0">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93"/>
            <p:cNvSpPr/>
            <p:nvPr/>
          </p:nvSpPr>
          <p:spPr>
            <a:xfrm>
              <a:off x="2036936" y="1604099"/>
              <a:ext cx="54046" cy="50066"/>
            </a:xfrm>
            <a:custGeom>
              <a:avLst/>
              <a:gdLst/>
              <a:ahLst/>
              <a:cxnLst/>
              <a:rect l="l" t="t" r="r" b="b"/>
              <a:pathLst>
                <a:path w="2064" h="1912" extrusionOk="0">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93"/>
            <p:cNvSpPr/>
            <p:nvPr/>
          </p:nvSpPr>
          <p:spPr>
            <a:xfrm>
              <a:off x="1759925" y="1697344"/>
              <a:ext cx="68971" cy="11024"/>
            </a:xfrm>
            <a:custGeom>
              <a:avLst/>
              <a:gdLst/>
              <a:ahLst/>
              <a:cxnLst/>
              <a:rect l="l" t="t" r="r" b="b"/>
              <a:pathLst>
                <a:path w="2634" h="421" extrusionOk="0">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93"/>
            <p:cNvSpPr/>
            <p:nvPr/>
          </p:nvSpPr>
          <p:spPr>
            <a:xfrm>
              <a:off x="1775845" y="1604099"/>
              <a:ext cx="53758" cy="50066"/>
            </a:xfrm>
            <a:custGeom>
              <a:avLst/>
              <a:gdLst/>
              <a:ahLst/>
              <a:cxnLst/>
              <a:rect l="l" t="t" r="r" b="b"/>
              <a:pathLst>
                <a:path w="2053" h="1912" extrusionOk="0">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93"/>
            <p:cNvSpPr/>
            <p:nvPr/>
          </p:nvSpPr>
          <p:spPr>
            <a:xfrm>
              <a:off x="1775400" y="1755029"/>
              <a:ext cx="55303" cy="50773"/>
            </a:xfrm>
            <a:custGeom>
              <a:avLst/>
              <a:gdLst/>
              <a:ahLst/>
              <a:cxnLst/>
              <a:rect l="l" t="t" r="r" b="b"/>
              <a:pathLst>
                <a:path w="2112" h="1939" extrusionOk="0">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93"/>
            <p:cNvSpPr/>
            <p:nvPr/>
          </p:nvSpPr>
          <p:spPr>
            <a:xfrm>
              <a:off x="1943010" y="1775296"/>
              <a:ext cx="69495" cy="11024"/>
            </a:xfrm>
            <a:custGeom>
              <a:avLst/>
              <a:gdLst/>
              <a:ahLst/>
              <a:cxnLst/>
              <a:rect l="l" t="t" r="r" b="b"/>
              <a:pathLst>
                <a:path w="2654" h="421" extrusionOk="0">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93"/>
            <p:cNvSpPr/>
            <p:nvPr/>
          </p:nvSpPr>
          <p:spPr>
            <a:xfrm>
              <a:off x="1854348" y="1775296"/>
              <a:ext cx="76958" cy="11024"/>
            </a:xfrm>
            <a:custGeom>
              <a:avLst/>
              <a:gdLst/>
              <a:ahLst/>
              <a:cxnLst/>
              <a:rect l="l" t="t" r="r" b="b"/>
              <a:pathLst>
                <a:path w="2939" h="421" extrusionOk="0">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5" name="Google Shape;13435;p93"/>
          <p:cNvGrpSpPr/>
          <p:nvPr/>
        </p:nvGrpSpPr>
        <p:grpSpPr>
          <a:xfrm>
            <a:off x="3519295" y="2413660"/>
            <a:ext cx="360227" cy="359311"/>
            <a:chOff x="3519295" y="2413660"/>
            <a:chExt cx="360227" cy="359311"/>
          </a:xfrm>
        </p:grpSpPr>
        <p:sp>
          <p:nvSpPr>
            <p:cNvPr id="13436" name="Google Shape;13436;p93"/>
            <p:cNvSpPr/>
            <p:nvPr/>
          </p:nvSpPr>
          <p:spPr>
            <a:xfrm>
              <a:off x="3639693" y="2545240"/>
              <a:ext cx="225846" cy="214298"/>
            </a:xfrm>
            <a:custGeom>
              <a:avLst/>
              <a:gdLst/>
              <a:ahLst/>
              <a:cxnLst/>
              <a:rect l="l" t="t" r="r" b="b"/>
              <a:pathLst>
                <a:path w="8625" h="8184" extrusionOk="0">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93"/>
            <p:cNvSpPr/>
            <p:nvPr/>
          </p:nvSpPr>
          <p:spPr>
            <a:xfrm>
              <a:off x="3639693" y="2545162"/>
              <a:ext cx="118932" cy="125452"/>
            </a:xfrm>
            <a:custGeom>
              <a:avLst/>
              <a:gdLst/>
              <a:ahLst/>
              <a:cxnLst/>
              <a:rect l="l" t="t" r="r" b="b"/>
              <a:pathLst>
                <a:path w="4542" h="4791" extrusionOk="0">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93"/>
            <p:cNvSpPr/>
            <p:nvPr/>
          </p:nvSpPr>
          <p:spPr>
            <a:xfrm>
              <a:off x="3703637" y="2545004"/>
              <a:ext cx="161902" cy="168082"/>
            </a:xfrm>
            <a:custGeom>
              <a:avLst/>
              <a:gdLst/>
              <a:ahLst/>
              <a:cxnLst/>
              <a:rect l="l" t="t" r="r" b="b"/>
              <a:pathLst>
                <a:path w="6183" h="6419" extrusionOk="0">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93"/>
            <p:cNvSpPr/>
            <p:nvPr/>
          </p:nvSpPr>
          <p:spPr>
            <a:xfrm>
              <a:off x="3782087" y="2676087"/>
              <a:ext cx="83452" cy="83452"/>
            </a:xfrm>
            <a:custGeom>
              <a:avLst/>
              <a:gdLst/>
              <a:ahLst/>
              <a:cxnLst/>
              <a:rect l="l" t="t" r="r" b="b"/>
              <a:pathLst>
                <a:path w="3187" h="3187" extrusionOk="0">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93"/>
            <p:cNvSpPr/>
            <p:nvPr/>
          </p:nvSpPr>
          <p:spPr>
            <a:xfrm>
              <a:off x="3792561" y="2687137"/>
              <a:ext cx="86960" cy="85834"/>
            </a:xfrm>
            <a:custGeom>
              <a:avLst/>
              <a:gdLst/>
              <a:ahLst/>
              <a:cxnLst/>
              <a:rect l="l" t="t" r="r" b="b"/>
              <a:pathLst>
                <a:path w="3321" h="3278" extrusionOk="0">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93"/>
            <p:cNvSpPr/>
            <p:nvPr/>
          </p:nvSpPr>
          <p:spPr>
            <a:xfrm>
              <a:off x="3842522" y="2687189"/>
              <a:ext cx="36999" cy="36135"/>
            </a:xfrm>
            <a:custGeom>
              <a:avLst/>
              <a:gdLst/>
              <a:ahLst/>
              <a:cxnLst/>
              <a:rect l="l" t="t" r="r" b="b"/>
              <a:pathLst>
                <a:path w="1413" h="1380" extrusionOk="0">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93"/>
            <p:cNvSpPr/>
            <p:nvPr/>
          </p:nvSpPr>
          <p:spPr>
            <a:xfrm>
              <a:off x="3656609" y="2587529"/>
              <a:ext cx="80990" cy="77089"/>
            </a:xfrm>
            <a:custGeom>
              <a:avLst/>
              <a:gdLst/>
              <a:ahLst/>
              <a:cxnLst/>
              <a:rect l="l" t="t" r="r" b="b"/>
              <a:pathLst>
                <a:path w="3093" h="2944" extrusionOk="0">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93"/>
            <p:cNvSpPr/>
            <p:nvPr/>
          </p:nvSpPr>
          <p:spPr>
            <a:xfrm>
              <a:off x="3676379" y="2572446"/>
              <a:ext cx="84997" cy="80938"/>
            </a:xfrm>
            <a:custGeom>
              <a:avLst/>
              <a:gdLst/>
              <a:ahLst/>
              <a:cxnLst/>
              <a:rect l="l" t="t" r="r" b="b"/>
              <a:pathLst>
                <a:path w="3246" h="3091" extrusionOk="0">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93"/>
            <p:cNvSpPr/>
            <p:nvPr/>
          </p:nvSpPr>
          <p:spPr>
            <a:xfrm>
              <a:off x="3698636" y="2559930"/>
              <a:ext cx="73973" cy="69966"/>
            </a:xfrm>
            <a:custGeom>
              <a:avLst/>
              <a:gdLst/>
              <a:ahLst/>
              <a:cxnLst/>
              <a:rect l="l" t="t" r="r" b="b"/>
              <a:pathLst>
                <a:path w="2825" h="2672" extrusionOk="0">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93"/>
            <p:cNvSpPr/>
            <p:nvPr/>
          </p:nvSpPr>
          <p:spPr>
            <a:xfrm>
              <a:off x="3533278" y="2427041"/>
              <a:ext cx="226081" cy="214272"/>
            </a:xfrm>
            <a:custGeom>
              <a:avLst/>
              <a:gdLst/>
              <a:ahLst/>
              <a:cxnLst/>
              <a:rect l="l" t="t" r="r" b="b"/>
              <a:pathLst>
                <a:path w="8634" h="8183" extrusionOk="0">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93"/>
            <p:cNvSpPr/>
            <p:nvPr/>
          </p:nvSpPr>
          <p:spPr>
            <a:xfrm>
              <a:off x="3622202" y="2523454"/>
              <a:ext cx="131684" cy="117859"/>
            </a:xfrm>
            <a:custGeom>
              <a:avLst/>
              <a:gdLst/>
              <a:ahLst/>
              <a:cxnLst/>
              <a:rect l="l" t="t" r="r" b="b"/>
              <a:pathLst>
                <a:path w="5029" h="4501" extrusionOk="0">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93"/>
            <p:cNvSpPr/>
            <p:nvPr/>
          </p:nvSpPr>
          <p:spPr>
            <a:xfrm>
              <a:off x="3533278" y="2473493"/>
              <a:ext cx="161902" cy="168082"/>
            </a:xfrm>
            <a:custGeom>
              <a:avLst/>
              <a:gdLst/>
              <a:ahLst/>
              <a:cxnLst/>
              <a:rect l="l" t="t" r="r" b="b"/>
              <a:pathLst>
                <a:path w="6183" h="6419" extrusionOk="0">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93"/>
            <p:cNvSpPr/>
            <p:nvPr/>
          </p:nvSpPr>
          <p:spPr>
            <a:xfrm>
              <a:off x="3533278" y="2427041"/>
              <a:ext cx="83713" cy="83452"/>
            </a:xfrm>
            <a:custGeom>
              <a:avLst/>
              <a:gdLst/>
              <a:ahLst/>
              <a:cxnLst/>
              <a:rect l="l" t="t" r="r" b="b"/>
              <a:pathLst>
                <a:path w="3197" h="3187" extrusionOk="0">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93"/>
            <p:cNvSpPr/>
            <p:nvPr/>
          </p:nvSpPr>
          <p:spPr>
            <a:xfrm>
              <a:off x="3519295" y="2413660"/>
              <a:ext cx="86934" cy="85782"/>
            </a:xfrm>
            <a:custGeom>
              <a:avLst/>
              <a:gdLst/>
              <a:ahLst/>
              <a:cxnLst/>
              <a:rect l="l" t="t" r="r" b="b"/>
              <a:pathLst>
                <a:path w="3320" h="3276" extrusionOk="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93"/>
            <p:cNvSpPr/>
            <p:nvPr/>
          </p:nvSpPr>
          <p:spPr>
            <a:xfrm>
              <a:off x="3519295" y="2462993"/>
              <a:ext cx="36973" cy="36188"/>
            </a:xfrm>
            <a:custGeom>
              <a:avLst/>
              <a:gdLst/>
              <a:ahLst/>
              <a:cxnLst/>
              <a:rect l="l" t="t" r="r" b="b"/>
              <a:pathLst>
                <a:path w="1412" h="1382" extrusionOk="0">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93"/>
            <p:cNvSpPr/>
            <p:nvPr/>
          </p:nvSpPr>
          <p:spPr>
            <a:xfrm>
              <a:off x="3660353" y="2521831"/>
              <a:ext cx="81278" cy="77089"/>
            </a:xfrm>
            <a:custGeom>
              <a:avLst/>
              <a:gdLst/>
              <a:ahLst/>
              <a:cxnLst/>
              <a:rect l="l" t="t" r="r" b="b"/>
              <a:pathLst>
                <a:path w="3104" h="2944" extrusionOk="0">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93"/>
            <p:cNvSpPr/>
            <p:nvPr/>
          </p:nvSpPr>
          <p:spPr>
            <a:xfrm>
              <a:off x="3637075" y="2533090"/>
              <a:ext cx="84813" cy="80807"/>
            </a:xfrm>
            <a:custGeom>
              <a:avLst/>
              <a:gdLst/>
              <a:ahLst/>
              <a:cxnLst/>
              <a:rect l="l" t="t" r="r" b="b"/>
              <a:pathLst>
                <a:path w="3239" h="3086" extrusionOk="0">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93"/>
            <p:cNvSpPr/>
            <p:nvPr/>
          </p:nvSpPr>
          <p:spPr>
            <a:xfrm>
              <a:off x="3625841" y="2556552"/>
              <a:ext cx="73816" cy="69835"/>
            </a:xfrm>
            <a:custGeom>
              <a:avLst/>
              <a:gdLst/>
              <a:ahLst/>
              <a:cxnLst/>
              <a:rect l="l" t="t" r="r" b="b"/>
              <a:pathLst>
                <a:path w="2819" h="2667" extrusionOk="0">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93"/>
            <p:cNvSpPr/>
            <p:nvPr/>
          </p:nvSpPr>
          <p:spPr>
            <a:xfrm>
              <a:off x="3650429" y="2427277"/>
              <a:ext cx="215110" cy="224484"/>
            </a:xfrm>
            <a:custGeom>
              <a:avLst/>
              <a:gdLst/>
              <a:ahLst/>
              <a:cxnLst/>
              <a:rect l="l" t="t" r="r" b="b"/>
              <a:pathLst>
                <a:path w="8215" h="8573" extrusionOk="0">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93"/>
            <p:cNvSpPr/>
            <p:nvPr/>
          </p:nvSpPr>
          <p:spPr>
            <a:xfrm>
              <a:off x="3650167" y="2524449"/>
              <a:ext cx="107699" cy="127311"/>
            </a:xfrm>
            <a:custGeom>
              <a:avLst/>
              <a:gdLst/>
              <a:ahLst/>
              <a:cxnLst/>
              <a:rect l="l" t="t" r="r" b="b"/>
              <a:pathLst>
                <a:path w="4113" h="4862" extrusionOk="0">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93"/>
            <p:cNvSpPr/>
            <p:nvPr/>
          </p:nvSpPr>
          <p:spPr>
            <a:xfrm>
              <a:off x="3782323" y="2427041"/>
              <a:ext cx="83216" cy="83687"/>
            </a:xfrm>
            <a:custGeom>
              <a:avLst/>
              <a:gdLst/>
              <a:ahLst/>
              <a:cxnLst/>
              <a:rect l="l" t="t" r="r" b="b"/>
              <a:pathLst>
                <a:path w="3178" h="3196" extrusionOk="0">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93"/>
            <p:cNvSpPr/>
            <p:nvPr/>
          </p:nvSpPr>
          <p:spPr>
            <a:xfrm>
              <a:off x="3650167" y="2427041"/>
              <a:ext cx="168893" cy="162138"/>
            </a:xfrm>
            <a:custGeom>
              <a:avLst/>
              <a:gdLst/>
              <a:ahLst/>
              <a:cxnLst/>
              <a:rect l="l" t="t" r="r" b="b"/>
              <a:pathLst>
                <a:path w="6450" h="6192" extrusionOk="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93"/>
            <p:cNvSpPr/>
            <p:nvPr/>
          </p:nvSpPr>
          <p:spPr>
            <a:xfrm>
              <a:off x="3792823" y="2413660"/>
              <a:ext cx="86699" cy="85782"/>
            </a:xfrm>
            <a:custGeom>
              <a:avLst/>
              <a:gdLst/>
              <a:ahLst/>
              <a:cxnLst/>
              <a:rect l="l" t="t" r="r" b="b"/>
              <a:pathLst>
                <a:path w="3311" h="3276" extrusionOk="0">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93"/>
            <p:cNvSpPr/>
            <p:nvPr/>
          </p:nvSpPr>
          <p:spPr>
            <a:xfrm>
              <a:off x="3792823" y="2413844"/>
              <a:ext cx="36999" cy="36450"/>
            </a:xfrm>
            <a:custGeom>
              <a:avLst/>
              <a:gdLst/>
              <a:ahLst/>
              <a:cxnLst/>
              <a:rect l="l" t="t" r="r" b="b"/>
              <a:pathLst>
                <a:path w="1413" h="1392" extrusionOk="0">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93"/>
            <p:cNvSpPr/>
            <p:nvPr/>
          </p:nvSpPr>
          <p:spPr>
            <a:xfrm>
              <a:off x="3691906" y="2556683"/>
              <a:ext cx="81226" cy="76958"/>
            </a:xfrm>
            <a:custGeom>
              <a:avLst/>
              <a:gdLst/>
              <a:ahLst/>
              <a:cxnLst/>
              <a:rect l="l" t="t" r="r" b="b"/>
              <a:pathLst>
                <a:path w="3102" h="2939" extrusionOk="0">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93"/>
            <p:cNvSpPr/>
            <p:nvPr/>
          </p:nvSpPr>
          <p:spPr>
            <a:xfrm>
              <a:off x="3676902" y="2533195"/>
              <a:ext cx="84970" cy="80702"/>
            </a:xfrm>
            <a:custGeom>
              <a:avLst/>
              <a:gdLst/>
              <a:ahLst/>
              <a:cxnLst/>
              <a:rect l="l" t="t" r="r" b="b"/>
              <a:pathLst>
                <a:path w="3245" h="3082" extrusionOk="0">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93"/>
            <p:cNvSpPr/>
            <p:nvPr/>
          </p:nvSpPr>
          <p:spPr>
            <a:xfrm>
              <a:off x="3664412" y="2522433"/>
              <a:ext cx="72768" cy="69233"/>
            </a:xfrm>
            <a:custGeom>
              <a:avLst/>
              <a:gdLst/>
              <a:ahLst/>
              <a:cxnLst/>
              <a:rect l="l" t="t" r="r" b="b"/>
              <a:pathLst>
                <a:path w="2779" h="2644" extrusionOk="0">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93"/>
            <p:cNvSpPr/>
            <p:nvPr/>
          </p:nvSpPr>
          <p:spPr>
            <a:xfrm>
              <a:off x="3533278" y="2534557"/>
              <a:ext cx="215607" cy="224746"/>
            </a:xfrm>
            <a:custGeom>
              <a:avLst/>
              <a:gdLst/>
              <a:ahLst/>
              <a:cxnLst/>
              <a:rect l="l" t="t" r="r" b="b"/>
              <a:pathLst>
                <a:path w="8234" h="8583" extrusionOk="0">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93"/>
            <p:cNvSpPr/>
            <p:nvPr/>
          </p:nvSpPr>
          <p:spPr>
            <a:xfrm>
              <a:off x="3579730" y="2597401"/>
              <a:ext cx="168893" cy="161902"/>
            </a:xfrm>
            <a:custGeom>
              <a:avLst/>
              <a:gdLst/>
              <a:ahLst/>
              <a:cxnLst/>
              <a:rect l="l" t="t" r="r" b="b"/>
              <a:pathLst>
                <a:path w="6450" h="6183" extrusionOk="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93"/>
            <p:cNvSpPr/>
            <p:nvPr/>
          </p:nvSpPr>
          <p:spPr>
            <a:xfrm>
              <a:off x="3533278" y="2675825"/>
              <a:ext cx="83216" cy="83713"/>
            </a:xfrm>
            <a:custGeom>
              <a:avLst/>
              <a:gdLst/>
              <a:ahLst/>
              <a:cxnLst/>
              <a:rect l="l" t="t" r="r" b="b"/>
              <a:pathLst>
                <a:path w="3178" h="3197" extrusionOk="0">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93"/>
            <p:cNvSpPr/>
            <p:nvPr/>
          </p:nvSpPr>
          <p:spPr>
            <a:xfrm>
              <a:off x="3519295" y="2687137"/>
              <a:ext cx="86934" cy="85834"/>
            </a:xfrm>
            <a:custGeom>
              <a:avLst/>
              <a:gdLst/>
              <a:ahLst/>
              <a:cxnLst/>
              <a:rect l="l" t="t" r="r" b="b"/>
              <a:pathLst>
                <a:path w="3320" h="3278" extrusionOk="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93"/>
            <p:cNvSpPr/>
            <p:nvPr/>
          </p:nvSpPr>
          <p:spPr>
            <a:xfrm>
              <a:off x="3569230" y="2736286"/>
              <a:ext cx="36764" cy="36685"/>
            </a:xfrm>
            <a:custGeom>
              <a:avLst/>
              <a:gdLst/>
              <a:ahLst/>
              <a:cxnLst/>
              <a:rect l="l" t="t" r="r" b="b"/>
              <a:pathLst>
                <a:path w="1404" h="1401" extrusionOk="0">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93"/>
            <p:cNvSpPr/>
            <p:nvPr/>
          </p:nvSpPr>
          <p:spPr>
            <a:xfrm>
              <a:off x="3623694" y="2539427"/>
              <a:ext cx="83478" cy="86646"/>
            </a:xfrm>
            <a:custGeom>
              <a:avLst/>
              <a:gdLst/>
              <a:ahLst/>
              <a:cxnLst/>
              <a:rect l="l" t="t" r="r" b="b"/>
              <a:pathLst>
                <a:path w="3188" h="3309" extrusionOk="0">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93"/>
            <p:cNvSpPr/>
            <p:nvPr/>
          </p:nvSpPr>
          <p:spPr>
            <a:xfrm>
              <a:off x="3633147" y="2559930"/>
              <a:ext cx="88243" cy="89657"/>
            </a:xfrm>
            <a:custGeom>
              <a:avLst/>
              <a:gdLst/>
              <a:ahLst/>
              <a:cxnLst/>
              <a:rect l="l" t="t" r="r" b="b"/>
              <a:pathLst>
                <a:path w="3370" h="3424" extrusionOk="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93"/>
            <p:cNvSpPr/>
            <p:nvPr/>
          </p:nvSpPr>
          <p:spPr>
            <a:xfrm>
              <a:off x="3656635" y="2579909"/>
              <a:ext cx="79760" cy="80938"/>
            </a:xfrm>
            <a:custGeom>
              <a:avLst/>
              <a:gdLst/>
              <a:ahLst/>
              <a:cxnLst/>
              <a:rect l="l" t="t" r="r" b="b"/>
              <a:pathLst>
                <a:path w="3046" h="3091" extrusionOk="0">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1" name="Google Shape;13471;p93"/>
          <p:cNvGrpSpPr/>
          <p:nvPr/>
        </p:nvGrpSpPr>
        <p:grpSpPr>
          <a:xfrm>
            <a:off x="1330255" y="3845718"/>
            <a:ext cx="358996" cy="250774"/>
            <a:chOff x="1330255" y="3845718"/>
            <a:chExt cx="358996" cy="250774"/>
          </a:xfrm>
        </p:grpSpPr>
        <p:sp>
          <p:nvSpPr>
            <p:cNvPr id="13472" name="Google Shape;13472;p93"/>
            <p:cNvSpPr/>
            <p:nvPr/>
          </p:nvSpPr>
          <p:spPr>
            <a:xfrm>
              <a:off x="1445417" y="3845718"/>
              <a:ext cx="243835" cy="247762"/>
            </a:xfrm>
            <a:custGeom>
              <a:avLst/>
              <a:gdLst/>
              <a:ahLst/>
              <a:cxnLst/>
              <a:rect l="l" t="t" r="r" b="b"/>
              <a:pathLst>
                <a:path w="9312" h="9462" extrusionOk="0">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93"/>
            <p:cNvSpPr/>
            <p:nvPr/>
          </p:nvSpPr>
          <p:spPr>
            <a:xfrm>
              <a:off x="1445417" y="4055250"/>
              <a:ext cx="218854" cy="38492"/>
            </a:xfrm>
            <a:custGeom>
              <a:avLst/>
              <a:gdLst/>
              <a:ahLst/>
              <a:cxnLst/>
              <a:rect l="l" t="t" r="r" b="b"/>
              <a:pathLst>
                <a:path w="8358" h="1470" extrusionOk="0">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93"/>
            <p:cNvSpPr/>
            <p:nvPr/>
          </p:nvSpPr>
          <p:spPr>
            <a:xfrm>
              <a:off x="1445417" y="3946085"/>
              <a:ext cx="56219" cy="132653"/>
            </a:xfrm>
            <a:custGeom>
              <a:avLst/>
              <a:gdLst/>
              <a:ahLst/>
              <a:cxnLst/>
              <a:rect l="l" t="t" r="r" b="b"/>
              <a:pathLst>
                <a:path w="2147" h="5066" extrusionOk="0">
                  <a:moveTo>
                    <a:pt x="2147" y="0"/>
                  </a:moveTo>
                  <a:lnTo>
                    <a:pt x="2061" y="10"/>
                  </a:lnTo>
                  <a:lnTo>
                    <a:pt x="0" y="10"/>
                  </a:lnTo>
                  <a:lnTo>
                    <a:pt x="0" y="5066"/>
                  </a:lnTo>
                  <a:lnTo>
                    <a:pt x="2147" y="5066"/>
                  </a:lnTo>
                  <a:lnTo>
                    <a:pt x="2147"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93"/>
            <p:cNvSpPr/>
            <p:nvPr/>
          </p:nvSpPr>
          <p:spPr>
            <a:xfrm>
              <a:off x="1418446" y="3936083"/>
              <a:ext cx="58969" cy="152659"/>
            </a:xfrm>
            <a:custGeom>
              <a:avLst/>
              <a:gdLst/>
              <a:ahLst/>
              <a:cxnLst/>
              <a:rect l="l" t="t" r="r" b="b"/>
              <a:pathLst>
                <a:path w="2252" h="5830" extrusionOk="0">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93"/>
            <p:cNvSpPr/>
            <p:nvPr/>
          </p:nvSpPr>
          <p:spPr>
            <a:xfrm>
              <a:off x="1418446" y="4056743"/>
              <a:ext cx="58969" cy="31998"/>
            </a:xfrm>
            <a:custGeom>
              <a:avLst/>
              <a:gdLst/>
              <a:ahLst/>
              <a:cxnLst/>
              <a:rect l="l" t="t" r="r" b="b"/>
              <a:pathLst>
                <a:path w="2252" h="1222" extrusionOk="0">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93"/>
            <p:cNvSpPr/>
            <p:nvPr/>
          </p:nvSpPr>
          <p:spPr>
            <a:xfrm>
              <a:off x="1330255" y="3928332"/>
              <a:ext cx="92459" cy="168160"/>
            </a:xfrm>
            <a:custGeom>
              <a:avLst/>
              <a:gdLst/>
              <a:ahLst/>
              <a:cxnLst/>
              <a:rect l="l" t="t" r="r" b="b"/>
              <a:pathLst>
                <a:path w="3531" h="6422" extrusionOk="0">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93"/>
            <p:cNvSpPr/>
            <p:nvPr/>
          </p:nvSpPr>
          <p:spPr>
            <a:xfrm>
              <a:off x="1330255" y="4056743"/>
              <a:ext cx="92459" cy="39749"/>
            </a:xfrm>
            <a:custGeom>
              <a:avLst/>
              <a:gdLst/>
              <a:ahLst/>
              <a:cxnLst/>
              <a:rect l="l" t="t" r="r" b="b"/>
              <a:pathLst>
                <a:path w="3531" h="1518" extrusionOk="0">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93"/>
            <p:cNvSpPr/>
            <p:nvPr/>
          </p:nvSpPr>
          <p:spPr>
            <a:xfrm>
              <a:off x="1631435" y="3961037"/>
              <a:ext cx="56062" cy="10841"/>
            </a:xfrm>
            <a:custGeom>
              <a:avLst/>
              <a:gdLst/>
              <a:ahLst/>
              <a:cxnLst/>
              <a:rect l="l" t="t" r="r" b="b"/>
              <a:pathLst>
                <a:path w="2141" h="414" extrusionOk="0">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93"/>
            <p:cNvSpPr/>
            <p:nvPr/>
          </p:nvSpPr>
          <p:spPr>
            <a:xfrm>
              <a:off x="1632273" y="4001545"/>
              <a:ext cx="47971" cy="10998"/>
            </a:xfrm>
            <a:custGeom>
              <a:avLst/>
              <a:gdLst/>
              <a:ahLst/>
              <a:cxnLst/>
              <a:rect l="l" t="t" r="r" b="b"/>
              <a:pathLst>
                <a:path w="1832" h="420" extrusionOk="0">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93"/>
            <p:cNvSpPr/>
            <p:nvPr/>
          </p:nvSpPr>
          <p:spPr>
            <a:xfrm>
              <a:off x="1631435" y="4041975"/>
              <a:ext cx="43074" cy="10814"/>
            </a:xfrm>
            <a:custGeom>
              <a:avLst/>
              <a:gdLst/>
              <a:ahLst/>
              <a:cxnLst/>
              <a:rect l="l" t="t" r="r" b="b"/>
              <a:pathLst>
                <a:path w="1645" h="413" extrusionOk="0">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2" name="Google Shape;13482;p93"/>
          <p:cNvGrpSpPr/>
          <p:nvPr/>
        </p:nvGrpSpPr>
        <p:grpSpPr>
          <a:xfrm>
            <a:off x="3115103" y="3791384"/>
            <a:ext cx="373424" cy="359311"/>
            <a:chOff x="3115103" y="3791384"/>
            <a:chExt cx="373424" cy="359311"/>
          </a:xfrm>
        </p:grpSpPr>
        <p:sp>
          <p:nvSpPr>
            <p:cNvPr id="13483" name="Google Shape;13483;p93"/>
            <p:cNvSpPr/>
            <p:nvPr/>
          </p:nvSpPr>
          <p:spPr>
            <a:xfrm>
              <a:off x="3115103" y="3891908"/>
              <a:ext cx="159152" cy="180598"/>
            </a:xfrm>
            <a:custGeom>
              <a:avLst/>
              <a:gdLst/>
              <a:ahLst/>
              <a:cxnLst/>
              <a:rect l="l" t="t" r="r" b="b"/>
              <a:pathLst>
                <a:path w="6078" h="6897" extrusionOk="0">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93"/>
            <p:cNvSpPr/>
            <p:nvPr/>
          </p:nvSpPr>
          <p:spPr>
            <a:xfrm>
              <a:off x="3232517" y="3940586"/>
              <a:ext cx="45798" cy="40561"/>
            </a:xfrm>
            <a:custGeom>
              <a:avLst/>
              <a:gdLst/>
              <a:ahLst/>
              <a:cxnLst/>
              <a:rect l="l" t="t" r="r" b="b"/>
              <a:pathLst>
                <a:path w="1749" h="1549" extrusionOk="0">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93"/>
            <p:cNvSpPr/>
            <p:nvPr/>
          </p:nvSpPr>
          <p:spPr>
            <a:xfrm>
              <a:off x="3242493" y="3950956"/>
              <a:ext cx="43991" cy="43598"/>
            </a:xfrm>
            <a:custGeom>
              <a:avLst/>
              <a:gdLst/>
              <a:ahLst/>
              <a:cxnLst/>
              <a:rect l="l" t="t" r="r" b="b"/>
              <a:pathLst>
                <a:path w="1680" h="1665" extrusionOk="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93"/>
            <p:cNvSpPr/>
            <p:nvPr/>
          </p:nvSpPr>
          <p:spPr>
            <a:xfrm>
              <a:off x="3319948" y="3791384"/>
              <a:ext cx="168579" cy="141478"/>
            </a:xfrm>
            <a:custGeom>
              <a:avLst/>
              <a:gdLst/>
              <a:ahLst/>
              <a:cxnLst/>
              <a:rect l="l" t="t" r="r" b="b"/>
              <a:pathLst>
                <a:path w="6438" h="5403" extrusionOk="0">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93"/>
            <p:cNvSpPr/>
            <p:nvPr/>
          </p:nvSpPr>
          <p:spPr>
            <a:xfrm>
              <a:off x="3233747" y="3945614"/>
              <a:ext cx="213879" cy="205081"/>
            </a:xfrm>
            <a:custGeom>
              <a:avLst/>
              <a:gdLst/>
              <a:ahLst/>
              <a:cxnLst/>
              <a:rect l="l" t="t" r="r" b="b"/>
              <a:pathLst>
                <a:path w="8168" h="7832" extrusionOk="0">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93"/>
            <p:cNvSpPr/>
            <p:nvPr/>
          </p:nvSpPr>
          <p:spPr>
            <a:xfrm>
              <a:off x="3311438" y="4019272"/>
              <a:ext cx="136424" cy="131423"/>
            </a:xfrm>
            <a:custGeom>
              <a:avLst/>
              <a:gdLst/>
              <a:ahLst/>
              <a:cxnLst/>
              <a:rect l="l" t="t" r="r" b="b"/>
              <a:pathLst>
                <a:path w="5210" h="5019" extrusionOk="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93"/>
            <p:cNvSpPr/>
            <p:nvPr/>
          </p:nvSpPr>
          <p:spPr>
            <a:xfrm>
              <a:off x="3233747" y="3945614"/>
              <a:ext cx="164154" cy="156115"/>
            </a:xfrm>
            <a:custGeom>
              <a:avLst/>
              <a:gdLst/>
              <a:ahLst/>
              <a:cxnLst/>
              <a:rect l="l" t="t" r="r" b="b"/>
              <a:pathLst>
                <a:path w="6269" h="5962" extrusionOk="0">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93"/>
            <p:cNvSpPr/>
            <p:nvPr/>
          </p:nvSpPr>
          <p:spPr>
            <a:xfrm>
              <a:off x="3236261" y="3945509"/>
              <a:ext cx="151402" cy="146715"/>
            </a:xfrm>
            <a:custGeom>
              <a:avLst/>
              <a:gdLst/>
              <a:ahLst/>
              <a:cxnLst/>
              <a:rect l="l" t="t" r="r" b="b"/>
              <a:pathLst>
                <a:path w="5782" h="5603" extrusionOk="0">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93"/>
            <p:cNvSpPr/>
            <p:nvPr/>
          </p:nvSpPr>
          <p:spPr>
            <a:xfrm>
              <a:off x="3236261" y="3945509"/>
              <a:ext cx="151402" cy="146715"/>
            </a:xfrm>
            <a:custGeom>
              <a:avLst/>
              <a:gdLst/>
              <a:ahLst/>
              <a:cxnLst/>
              <a:rect l="l" t="t" r="r" b="b"/>
              <a:pathLst>
                <a:path w="5782" h="5603" extrusionOk="0">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93"/>
            <p:cNvSpPr/>
            <p:nvPr/>
          </p:nvSpPr>
          <p:spPr>
            <a:xfrm>
              <a:off x="3264488" y="3972558"/>
              <a:ext cx="87955" cy="87196"/>
            </a:xfrm>
            <a:custGeom>
              <a:avLst/>
              <a:gdLst/>
              <a:ahLst/>
              <a:cxnLst/>
              <a:rect l="l" t="t" r="r" b="b"/>
              <a:pathLst>
                <a:path w="3359" h="3330" extrusionOk="0">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93"/>
            <p:cNvSpPr/>
            <p:nvPr/>
          </p:nvSpPr>
          <p:spPr>
            <a:xfrm>
              <a:off x="3283473" y="3992668"/>
              <a:ext cx="36999" cy="34302"/>
            </a:xfrm>
            <a:custGeom>
              <a:avLst/>
              <a:gdLst/>
              <a:ahLst/>
              <a:cxnLst/>
              <a:rect l="l" t="t" r="r" b="b"/>
              <a:pathLst>
                <a:path w="1413" h="1310" extrusionOk="0">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93"/>
            <p:cNvSpPr/>
            <p:nvPr/>
          </p:nvSpPr>
          <p:spPr>
            <a:xfrm>
              <a:off x="3392140" y="3828174"/>
              <a:ext cx="43729" cy="43493"/>
            </a:xfrm>
            <a:custGeom>
              <a:avLst/>
              <a:gdLst/>
              <a:ahLst/>
              <a:cxnLst/>
              <a:rect l="l" t="t" r="r" b="b"/>
              <a:pathLst>
                <a:path w="1670" h="1661" extrusionOk="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93"/>
            <p:cNvSpPr/>
            <p:nvPr/>
          </p:nvSpPr>
          <p:spPr>
            <a:xfrm>
              <a:off x="3376141" y="3822649"/>
              <a:ext cx="75360" cy="54517"/>
            </a:xfrm>
            <a:custGeom>
              <a:avLst/>
              <a:gdLst/>
              <a:ahLst/>
              <a:cxnLst/>
              <a:rect l="l" t="t" r="r" b="b"/>
              <a:pathLst>
                <a:path w="2878" h="2082" extrusionOk="0">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93"/>
            <p:cNvSpPr/>
            <p:nvPr/>
          </p:nvSpPr>
          <p:spPr>
            <a:xfrm>
              <a:off x="3366165" y="3859230"/>
              <a:ext cx="40953" cy="36659"/>
            </a:xfrm>
            <a:custGeom>
              <a:avLst/>
              <a:gdLst/>
              <a:ahLst/>
              <a:cxnLst/>
              <a:rect l="l" t="t" r="r" b="b"/>
              <a:pathLst>
                <a:path w="1564" h="1400" extrusionOk="0">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7" name="Google Shape;13497;p93"/>
          <p:cNvGrpSpPr/>
          <p:nvPr/>
        </p:nvGrpSpPr>
        <p:grpSpPr>
          <a:xfrm>
            <a:off x="883853" y="3792641"/>
            <a:ext cx="378190" cy="357059"/>
            <a:chOff x="883853" y="3792641"/>
            <a:chExt cx="378190" cy="357059"/>
          </a:xfrm>
        </p:grpSpPr>
        <p:sp>
          <p:nvSpPr>
            <p:cNvPr id="13498" name="Google Shape;13498;p93"/>
            <p:cNvSpPr/>
            <p:nvPr/>
          </p:nvSpPr>
          <p:spPr>
            <a:xfrm>
              <a:off x="1012500" y="4093219"/>
              <a:ext cx="42734" cy="38989"/>
            </a:xfrm>
            <a:custGeom>
              <a:avLst/>
              <a:gdLst/>
              <a:ahLst/>
              <a:cxnLst/>
              <a:rect l="l" t="t" r="r" b="b"/>
              <a:pathLst>
                <a:path w="1632" h="1489" extrusionOk="0">
                  <a:moveTo>
                    <a:pt x="335" y="0"/>
                  </a:moveTo>
                  <a:lnTo>
                    <a:pt x="1" y="1488"/>
                  </a:lnTo>
                  <a:lnTo>
                    <a:pt x="1632" y="1488"/>
                  </a:lnTo>
                  <a:lnTo>
                    <a:pt x="129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93"/>
            <p:cNvSpPr/>
            <p:nvPr/>
          </p:nvSpPr>
          <p:spPr>
            <a:xfrm>
              <a:off x="983277" y="4128673"/>
              <a:ext cx="101205" cy="21027"/>
            </a:xfrm>
            <a:custGeom>
              <a:avLst/>
              <a:gdLst/>
              <a:ahLst/>
              <a:cxnLst/>
              <a:rect l="l" t="t" r="r" b="b"/>
              <a:pathLst>
                <a:path w="3865" h="803" extrusionOk="0">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93"/>
            <p:cNvSpPr/>
            <p:nvPr/>
          </p:nvSpPr>
          <p:spPr>
            <a:xfrm>
              <a:off x="883853" y="3900602"/>
              <a:ext cx="300054" cy="196126"/>
            </a:xfrm>
            <a:custGeom>
              <a:avLst/>
              <a:gdLst/>
              <a:ahLst/>
              <a:cxnLst/>
              <a:rect l="l" t="t" r="r" b="b"/>
              <a:pathLst>
                <a:path w="11459" h="7490" extrusionOk="0">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93"/>
            <p:cNvSpPr/>
            <p:nvPr/>
          </p:nvSpPr>
          <p:spPr>
            <a:xfrm>
              <a:off x="883853" y="4081462"/>
              <a:ext cx="300290" cy="15266"/>
            </a:xfrm>
            <a:custGeom>
              <a:avLst/>
              <a:gdLst/>
              <a:ahLst/>
              <a:cxnLst/>
              <a:rect l="l" t="t" r="r" b="b"/>
              <a:pathLst>
                <a:path w="11468" h="583" extrusionOk="0">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93"/>
            <p:cNvSpPr/>
            <p:nvPr/>
          </p:nvSpPr>
          <p:spPr>
            <a:xfrm>
              <a:off x="902837" y="3920843"/>
              <a:ext cx="262086" cy="145667"/>
            </a:xfrm>
            <a:custGeom>
              <a:avLst/>
              <a:gdLst/>
              <a:ahLst/>
              <a:cxnLst/>
              <a:rect l="l" t="t" r="r" b="b"/>
              <a:pathLst>
                <a:path w="10009" h="5563" extrusionOk="0">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93"/>
            <p:cNvSpPr/>
            <p:nvPr/>
          </p:nvSpPr>
          <p:spPr>
            <a:xfrm>
              <a:off x="902837" y="3920843"/>
              <a:ext cx="262086" cy="145667"/>
            </a:xfrm>
            <a:custGeom>
              <a:avLst/>
              <a:gdLst/>
              <a:ahLst/>
              <a:cxnLst/>
              <a:rect l="l" t="t" r="r" b="b"/>
              <a:pathLst>
                <a:path w="10009" h="5563" extrusionOk="0">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93"/>
            <p:cNvSpPr/>
            <p:nvPr/>
          </p:nvSpPr>
          <p:spPr>
            <a:xfrm>
              <a:off x="1013495" y="4076225"/>
              <a:ext cx="40744" cy="11024"/>
            </a:xfrm>
            <a:custGeom>
              <a:avLst/>
              <a:gdLst/>
              <a:ahLst/>
              <a:cxnLst/>
              <a:rect l="l" t="t" r="r" b="b"/>
              <a:pathLst>
                <a:path w="1556" h="421" extrusionOk="0">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93"/>
            <p:cNvSpPr/>
            <p:nvPr/>
          </p:nvSpPr>
          <p:spPr>
            <a:xfrm>
              <a:off x="1084456" y="3792641"/>
              <a:ext cx="177587" cy="149228"/>
            </a:xfrm>
            <a:custGeom>
              <a:avLst/>
              <a:gdLst/>
              <a:ahLst/>
              <a:cxnLst/>
              <a:rect l="l" t="t" r="r" b="b"/>
              <a:pathLst>
                <a:path w="6782" h="5699" extrusionOk="0">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93"/>
            <p:cNvSpPr/>
            <p:nvPr/>
          </p:nvSpPr>
          <p:spPr>
            <a:xfrm>
              <a:off x="1157800" y="3841633"/>
              <a:ext cx="21341" cy="52998"/>
            </a:xfrm>
            <a:custGeom>
              <a:avLst/>
              <a:gdLst/>
              <a:ahLst/>
              <a:cxnLst/>
              <a:rect l="l" t="t" r="r" b="b"/>
              <a:pathLst>
                <a:path w="815" h="2024" extrusionOk="0">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93"/>
            <p:cNvSpPr/>
            <p:nvPr/>
          </p:nvSpPr>
          <p:spPr>
            <a:xfrm>
              <a:off x="1157041" y="3886095"/>
              <a:ext cx="32338" cy="10814"/>
            </a:xfrm>
            <a:custGeom>
              <a:avLst/>
              <a:gdLst/>
              <a:ahLst/>
              <a:cxnLst/>
              <a:rect l="l" t="t" r="r" b="b"/>
              <a:pathLst>
                <a:path w="1235" h="413" extrusionOk="0">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93"/>
            <p:cNvSpPr/>
            <p:nvPr/>
          </p:nvSpPr>
          <p:spPr>
            <a:xfrm>
              <a:off x="1160628" y="3825058"/>
              <a:ext cx="18513" cy="15868"/>
            </a:xfrm>
            <a:custGeom>
              <a:avLst/>
              <a:gdLst/>
              <a:ahLst/>
              <a:cxnLst/>
              <a:rect l="l" t="t" r="r" b="b"/>
              <a:pathLst>
                <a:path w="707" h="606" extrusionOk="0">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93"/>
            <p:cNvSpPr/>
            <p:nvPr/>
          </p:nvSpPr>
          <p:spPr>
            <a:xfrm>
              <a:off x="976784" y="3861639"/>
              <a:ext cx="26997" cy="26997"/>
            </a:xfrm>
            <a:custGeom>
              <a:avLst/>
              <a:gdLst/>
              <a:ahLst/>
              <a:cxnLst/>
              <a:rect l="l" t="t" r="r" b="b"/>
              <a:pathLst>
                <a:path w="1031" h="1031" extrusionOk="0">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93"/>
            <p:cNvSpPr/>
            <p:nvPr/>
          </p:nvSpPr>
          <p:spPr>
            <a:xfrm>
              <a:off x="1063953" y="3861639"/>
              <a:ext cx="27023" cy="26997"/>
            </a:xfrm>
            <a:custGeom>
              <a:avLst/>
              <a:gdLst/>
              <a:ahLst/>
              <a:cxnLst/>
              <a:rect l="l" t="t" r="r" b="b"/>
              <a:pathLst>
                <a:path w="1032" h="1031" extrusionOk="0">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93"/>
            <p:cNvSpPr/>
            <p:nvPr/>
          </p:nvSpPr>
          <p:spPr>
            <a:xfrm>
              <a:off x="1013259" y="3901361"/>
              <a:ext cx="41241" cy="74208"/>
            </a:xfrm>
            <a:custGeom>
              <a:avLst/>
              <a:gdLst/>
              <a:ahLst/>
              <a:cxnLst/>
              <a:rect l="l" t="t" r="r" b="b"/>
              <a:pathLst>
                <a:path w="1575" h="2834" extrusionOk="0">
                  <a:moveTo>
                    <a:pt x="0" y="1"/>
                  </a:moveTo>
                  <a:lnTo>
                    <a:pt x="0" y="2157"/>
                  </a:lnTo>
                  <a:lnTo>
                    <a:pt x="783" y="2834"/>
                  </a:lnTo>
                  <a:lnTo>
                    <a:pt x="792" y="2834"/>
                  </a:lnTo>
                  <a:lnTo>
                    <a:pt x="1574" y="2157"/>
                  </a:lnTo>
                  <a:lnTo>
                    <a:pt x="157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93"/>
            <p:cNvSpPr/>
            <p:nvPr/>
          </p:nvSpPr>
          <p:spPr>
            <a:xfrm>
              <a:off x="928813" y="3947316"/>
              <a:ext cx="210108" cy="89710"/>
            </a:xfrm>
            <a:custGeom>
              <a:avLst/>
              <a:gdLst/>
              <a:ahLst/>
              <a:cxnLst/>
              <a:rect l="l" t="t" r="r" b="b"/>
              <a:pathLst>
                <a:path w="8024" h="3426" extrusionOk="0">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93"/>
            <p:cNvSpPr/>
            <p:nvPr/>
          </p:nvSpPr>
          <p:spPr>
            <a:xfrm>
              <a:off x="990269" y="3804686"/>
              <a:ext cx="87222" cy="120058"/>
            </a:xfrm>
            <a:custGeom>
              <a:avLst/>
              <a:gdLst/>
              <a:ahLst/>
              <a:cxnLst/>
              <a:rect l="l" t="t" r="r" b="b"/>
              <a:pathLst>
                <a:path w="3331" h="4585" extrusionOk="0">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93"/>
            <p:cNvSpPr/>
            <p:nvPr/>
          </p:nvSpPr>
          <p:spPr>
            <a:xfrm>
              <a:off x="990269" y="3804948"/>
              <a:ext cx="30008" cy="39487"/>
            </a:xfrm>
            <a:custGeom>
              <a:avLst/>
              <a:gdLst/>
              <a:ahLst/>
              <a:cxnLst/>
              <a:rect l="l" t="t" r="r" b="b"/>
              <a:pathLst>
                <a:path w="1146" h="1508" extrusionOk="0">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93"/>
            <p:cNvSpPr/>
            <p:nvPr/>
          </p:nvSpPr>
          <p:spPr>
            <a:xfrm>
              <a:off x="1020251" y="3804686"/>
              <a:ext cx="57240" cy="56979"/>
            </a:xfrm>
            <a:custGeom>
              <a:avLst/>
              <a:gdLst/>
              <a:ahLst/>
              <a:cxnLst/>
              <a:rect l="l" t="t" r="r" b="b"/>
              <a:pathLst>
                <a:path w="2186" h="2176" extrusionOk="0">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93"/>
            <p:cNvSpPr/>
            <p:nvPr/>
          </p:nvSpPr>
          <p:spPr>
            <a:xfrm>
              <a:off x="1023000" y="3858837"/>
              <a:ext cx="22598" cy="32312"/>
            </a:xfrm>
            <a:custGeom>
              <a:avLst/>
              <a:gdLst/>
              <a:ahLst/>
              <a:cxnLst/>
              <a:rect l="l" t="t" r="r" b="b"/>
              <a:pathLst>
                <a:path w="863" h="1234" extrusionOk="0">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93"/>
            <p:cNvSpPr/>
            <p:nvPr/>
          </p:nvSpPr>
          <p:spPr>
            <a:xfrm>
              <a:off x="1019256" y="3961822"/>
              <a:ext cx="29249" cy="75203"/>
            </a:xfrm>
            <a:custGeom>
              <a:avLst/>
              <a:gdLst/>
              <a:ahLst/>
              <a:cxnLst/>
              <a:rect l="l" t="t" r="r" b="b"/>
              <a:pathLst>
                <a:path w="1117" h="2872" extrusionOk="0">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93"/>
            <p:cNvSpPr/>
            <p:nvPr/>
          </p:nvSpPr>
          <p:spPr>
            <a:xfrm>
              <a:off x="1013259" y="3947316"/>
              <a:ext cx="20765" cy="39016"/>
            </a:xfrm>
            <a:custGeom>
              <a:avLst/>
              <a:gdLst/>
              <a:ahLst/>
              <a:cxnLst/>
              <a:rect l="l" t="t" r="r" b="b"/>
              <a:pathLst>
                <a:path w="793" h="1490" extrusionOk="0">
                  <a:moveTo>
                    <a:pt x="0" y="1"/>
                  </a:moveTo>
                  <a:lnTo>
                    <a:pt x="0" y="1489"/>
                  </a:lnTo>
                  <a:lnTo>
                    <a:pt x="792" y="554"/>
                  </a:lnTo>
                  <a:lnTo>
                    <a:pt x="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93"/>
            <p:cNvSpPr/>
            <p:nvPr/>
          </p:nvSpPr>
          <p:spPr>
            <a:xfrm>
              <a:off x="1033736" y="3947316"/>
              <a:ext cx="20765" cy="39016"/>
            </a:xfrm>
            <a:custGeom>
              <a:avLst/>
              <a:gdLst/>
              <a:ahLst/>
              <a:cxnLst/>
              <a:rect l="l" t="t" r="r" b="b"/>
              <a:pathLst>
                <a:path w="793" h="1490" extrusionOk="0">
                  <a:moveTo>
                    <a:pt x="792" y="1"/>
                  </a:moveTo>
                  <a:lnTo>
                    <a:pt x="1" y="554"/>
                  </a:lnTo>
                  <a:lnTo>
                    <a:pt x="792" y="1489"/>
                  </a:lnTo>
                  <a:lnTo>
                    <a:pt x="79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93"/>
            <p:cNvSpPr/>
            <p:nvPr/>
          </p:nvSpPr>
          <p:spPr>
            <a:xfrm>
              <a:off x="928813" y="3947316"/>
              <a:ext cx="84473" cy="89710"/>
            </a:xfrm>
            <a:custGeom>
              <a:avLst/>
              <a:gdLst/>
              <a:ahLst/>
              <a:cxnLst/>
              <a:rect l="l" t="t" r="r" b="b"/>
              <a:pathLst>
                <a:path w="3226" h="3426" extrusionOk="0">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93"/>
            <p:cNvSpPr/>
            <p:nvPr/>
          </p:nvSpPr>
          <p:spPr>
            <a:xfrm>
              <a:off x="928813" y="3955826"/>
              <a:ext cx="58497" cy="81200"/>
            </a:xfrm>
            <a:custGeom>
              <a:avLst/>
              <a:gdLst/>
              <a:ahLst/>
              <a:cxnLst/>
              <a:rect l="l" t="t" r="r" b="b"/>
              <a:pathLst>
                <a:path w="2234" h="3101" extrusionOk="0">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93"/>
            <p:cNvSpPr/>
            <p:nvPr/>
          </p:nvSpPr>
          <p:spPr>
            <a:xfrm>
              <a:off x="1054474" y="3947316"/>
              <a:ext cx="84211" cy="89710"/>
            </a:xfrm>
            <a:custGeom>
              <a:avLst/>
              <a:gdLst/>
              <a:ahLst/>
              <a:cxnLst/>
              <a:rect l="l" t="t" r="r" b="b"/>
              <a:pathLst>
                <a:path w="3216" h="3426" extrusionOk="0">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93"/>
            <p:cNvSpPr/>
            <p:nvPr/>
          </p:nvSpPr>
          <p:spPr>
            <a:xfrm>
              <a:off x="1089955" y="3958811"/>
              <a:ext cx="48730" cy="78215"/>
            </a:xfrm>
            <a:custGeom>
              <a:avLst/>
              <a:gdLst/>
              <a:ahLst/>
              <a:cxnLst/>
              <a:rect l="l" t="t" r="r" b="b"/>
              <a:pathLst>
                <a:path w="1861" h="2987" extrusionOk="0">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4" name="Google Shape;13524;p93"/>
          <p:cNvGrpSpPr/>
          <p:nvPr/>
        </p:nvGrpSpPr>
        <p:grpSpPr>
          <a:xfrm>
            <a:off x="3934196" y="2484805"/>
            <a:ext cx="401207" cy="214036"/>
            <a:chOff x="3934196" y="2484805"/>
            <a:chExt cx="401207" cy="214036"/>
          </a:xfrm>
        </p:grpSpPr>
        <p:sp>
          <p:nvSpPr>
            <p:cNvPr id="13525" name="Google Shape;13525;p93"/>
            <p:cNvSpPr/>
            <p:nvPr/>
          </p:nvSpPr>
          <p:spPr>
            <a:xfrm>
              <a:off x="4120555" y="2484805"/>
              <a:ext cx="214848" cy="214036"/>
            </a:xfrm>
            <a:custGeom>
              <a:avLst/>
              <a:gdLst/>
              <a:ahLst/>
              <a:cxnLst/>
              <a:rect l="l" t="t" r="r" b="b"/>
              <a:pathLst>
                <a:path w="8205" h="8174" extrusionOk="0">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93"/>
            <p:cNvSpPr/>
            <p:nvPr/>
          </p:nvSpPr>
          <p:spPr>
            <a:xfrm>
              <a:off x="4120555" y="2522695"/>
              <a:ext cx="54727" cy="124195"/>
            </a:xfrm>
            <a:custGeom>
              <a:avLst/>
              <a:gdLst/>
              <a:ahLst/>
              <a:cxnLst/>
              <a:rect l="l" t="t" r="r" b="b"/>
              <a:pathLst>
                <a:path w="2090" h="4743" extrusionOk="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93"/>
            <p:cNvSpPr/>
            <p:nvPr/>
          </p:nvSpPr>
          <p:spPr>
            <a:xfrm>
              <a:off x="3934196" y="2488131"/>
              <a:ext cx="248548" cy="210475"/>
            </a:xfrm>
            <a:custGeom>
              <a:avLst/>
              <a:gdLst/>
              <a:ahLst/>
              <a:cxnLst/>
              <a:rect l="l" t="t" r="r" b="b"/>
              <a:pathLst>
                <a:path w="9492" h="8038" extrusionOk="0">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93"/>
            <p:cNvSpPr/>
            <p:nvPr/>
          </p:nvSpPr>
          <p:spPr>
            <a:xfrm>
              <a:off x="4005393" y="2538353"/>
              <a:ext cx="104269" cy="97618"/>
            </a:xfrm>
            <a:custGeom>
              <a:avLst/>
              <a:gdLst/>
              <a:ahLst/>
              <a:cxnLst/>
              <a:rect l="l" t="t" r="r" b="b"/>
              <a:pathLst>
                <a:path w="3982" h="3728" extrusionOk="0">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93"/>
            <p:cNvSpPr/>
            <p:nvPr/>
          </p:nvSpPr>
          <p:spPr>
            <a:xfrm>
              <a:off x="4182849" y="2537070"/>
              <a:ext cx="81174" cy="92381"/>
            </a:xfrm>
            <a:custGeom>
              <a:avLst/>
              <a:gdLst/>
              <a:ahLst/>
              <a:cxnLst/>
              <a:rect l="l" t="t" r="r" b="b"/>
              <a:pathLst>
                <a:path w="3100" h="3528" extrusionOk="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0" name="Google Shape;13530;p93"/>
          <p:cNvGrpSpPr/>
          <p:nvPr/>
        </p:nvGrpSpPr>
        <p:grpSpPr>
          <a:xfrm>
            <a:off x="3999894" y="1500197"/>
            <a:ext cx="342474" cy="359232"/>
            <a:chOff x="3999894" y="1500197"/>
            <a:chExt cx="342474" cy="359232"/>
          </a:xfrm>
        </p:grpSpPr>
        <p:sp>
          <p:nvSpPr>
            <p:cNvPr id="13531" name="Google Shape;13531;p93"/>
            <p:cNvSpPr/>
            <p:nvPr/>
          </p:nvSpPr>
          <p:spPr>
            <a:xfrm>
              <a:off x="4165279" y="1500197"/>
              <a:ext cx="177089" cy="149412"/>
            </a:xfrm>
            <a:custGeom>
              <a:avLst/>
              <a:gdLst/>
              <a:ahLst/>
              <a:cxnLst/>
              <a:rect l="l" t="t" r="r" b="b"/>
              <a:pathLst>
                <a:path w="6763" h="5706" extrusionOk="0">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93"/>
            <p:cNvSpPr/>
            <p:nvPr/>
          </p:nvSpPr>
          <p:spPr>
            <a:xfrm>
              <a:off x="4210238" y="1533871"/>
              <a:ext cx="82457" cy="71773"/>
            </a:xfrm>
            <a:custGeom>
              <a:avLst/>
              <a:gdLst/>
              <a:ahLst/>
              <a:cxnLst/>
              <a:rect l="l" t="t" r="r" b="b"/>
              <a:pathLst>
                <a:path w="3149" h="2741" extrusionOk="0">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93"/>
            <p:cNvSpPr/>
            <p:nvPr/>
          </p:nvSpPr>
          <p:spPr>
            <a:xfrm>
              <a:off x="4017883" y="1549477"/>
              <a:ext cx="292303" cy="292539"/>
            </a:xfrm>
            <a:custGeom>
              <a:avLst/>
              <a:gdLst/>
              <a:ahLst/>
              <a:cxnLst/>
              <a:rect l="l" t="t" r="r" b="b"/>
              <a:pathLst>
                <a:path w="11163" h="11172" extrusionOk="0">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93"/>
            <p:cNvSpPr/>
            <p:nvPr/>
          </p:nvSpPr>
          <p:spPr>
            <a:xfrm>
              <a:off x="4098324" y="1549713"/>
              <a:ext cx="211863" cy="211863"/>
            </a:xfrm>
            <a:custGeom>
              <a:avLst/>
              <a:gdLst/>
              <a:ahLst/>
              <a:cxnLst/>
              <a:rect l="l" t="t" r="r" b="b"/>
              <a:pathLst>
                <a:path w="8091" h="8091" extrusionOk="0">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93"/>
            <p:cNvSpPr/>
            <p:nvPr/>
          </p:nvSpPr>
          <p:spPr>
            <a:xfrm>
              <a:off x="3999894" y="1532300"/>
              <a:ext cx="130427" cy="129302"/>
            </a:xfrm>
            <a:custGeom>
              <a:avLst/>
              <a:gdLst/>
              <a:ahLst/>
              <a:cxnLst/>
              <a:rect l="l" t="t" r="r" b="b"/>
              <a:pathLst>
                <a:path w="4981" h="4938" extrusionOk="0">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93"/>
            <p:cNvSpPr/>
            <p:nvPr/>
          </p:nvSpPr>
          <p:spPr>
            <a:xfrm>
              <a:off x="4007907" y="1539736"/>
              <a:ext cx="122415" cy="121865"/>
            </a:xfrm>
            <a:custGeom>
              <a:avLst/>
              <a:gdLst/>
              <a:ahLst/>
              <a:cxnLst/>
              <a:rect l="l" t="t" r="r" b="b"/>
              <a:pathLst>
                <a:path w="4675" h="4654" extrusionOk="0">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93"/>
            <p:cNvSpPr/>
            <p:nvPr/>
          </p:nvSpPr>
          <p:spPr>
            <a:xfrm>
              <a:off x="4197748" y="1730153"/>
              <a:ext cx="130427" cy="129275"/>
            </a:xfrm>
            <a:custGeom>
              <a:avLst/>
              <a:gdLst/>
              <a:ahLst/>
              <a:cxnLst/>
              <a:rect l="l" t="t" r="r" b="b"/>
              <a:pathLst>
                <a:path w="4981" h="4937" extrusionOk="0">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93"/>
            <p:cNvSpPr/>
            <p:nvPr/>
          </p:nvSpPr>
          <p:spPr>
            <a:xfrm>
              <a:off x="4205499" y="1737328"/>
              <a:ext cx="122677" cy="122101"/>
            </a:xfrm>
            <a:custGeom>
              <a:avLst/>
              <a:gdLst/>
              <a:ahLst/>
              <a:cxnLst/>
              <a:rect l="l" t="t" r="r" b="b"/>
              <a:pathLst>
                <a:path w="4685" h="4663" extrusionOk="0">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93"/>
            <p:cNvSpPr/>
            <p:nvPr/>
          </p:nvSpPr>
          <p:spPr>
            <a:xfrm>
              <a:off x="4065854" y="1663879"/>
              <a:ext cx="86463" cy="32155"/>
            </a:xfrm>
            <a:custGeom>
              <a:avLst/>
              <a:gdLst/>
              <a:ahLst/>
              <a:cxnLst/>
              <a:rect l="l" t="t" r="r" b="b"/>
              <a:pathLst>
                <a:path w="3302" h="1228" extrusionOk="0">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93"/>
            <p:cNvSpPr/>
            <p:nvPr/>
          </p:nvSpPr>
          <p:spPr>
            <a:xfrm>
              <a:off x="4164519" y="1753301"/>
              <a:ext cx="90705" cy="51689"/>
            </a:xfrm>
            <a:custGeom>
              <a:avLst/>
              <a:gdLst/>
              <a:ahLst/>
              <a:cxnLst/>
              <a:rect l="l" t="t" r="r" b="b"/>
              <a:pathLst>
                <a:path w="3464" h="1974" extrusionOk="0">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1" name="Google Shape;13541;p93"/>
          <p:cNvGrpSpPr/>
          <p:nvPr/>
        </p:nvGrpSpPr>
        <p:grpSpPr>
          <a:xfrm>
            <a:off x="2233795" y="2882162"/>
            <a:ext cx="232601" cy="366747"/>
            <a:chOff x="2233795" y="2882162"/>
            <a:chExt cx="232601" cy="366747"/>
          </a:xfrm>
        </p:grpSpPr>
        <p:sp>
          <p:nvSpPr>
            <p:cNvPr id="13542" name="Google Shape;13542;p93"/>
            <p:cNvSpPr/>
            <p:nvPr/>
          </p:nvSpPr>
          <p:spPr>
            <a:xfrm>
              <a:off x="2350946" y="2946368"/>
              <a:ext cx="115188" cy="214979"/>
            </a:xfrm>
            <a:custGeom>
              <a:avLst/>
              <a:gdLst/>
              <a:ahLst/>
              <a:cxnLst/>
              <a:rect l="l" t="t" r="r" b="b"/>
              <a:pathLst>
                <a:path w="4399" h="8210" extrusionOk="0">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93"/>
            <p:cNvSpPr/>
            <p:nvPr/>
          </p:nvSpPr>
          <p:spPr>
            <a:xfrm>
              <a:off x="2379933" y="3052679"/>
              <a:ext cx="86463" cy="46583"/>
            </a:xfrm>
            <a:custGeom>
              <a:avLst/>
              <a:gdLst/>
              <a:ahLst/>
              <a:cxnLst/>
              <a:rect l="l" t="t" r="r" b="b"/>
              <a:pathLst>
                <a:path w="3302" h="1779" extrusionOk="0">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93"/>
            <p:cNvSpPr/>
            <p:nvPr/>
          </p:nvSpPr>
          <p:spPr>
            <a:xfrm>
              <a:off x="2369930" y="2946368"/>
              <a:ext cx="77220" cy="44750"/>
            </a:xfrm>
            <a:custGeom>
              <a:avLst/>
              <a:gdLst/>
              <a:ahLst/>
              <a:cxnLst/>
              <a:rect l="l" t="t" r="r" b="b"/>
              <a:pathLst>
                <a:path w="2949" h="1709" extrusionOk="0">
                  <a:moveTo>
                    <a:pt x="1" y="0"/>
                  </a:moveTo>
                  <a:lnTo>
                    <a:pt x="1" y="1708"/>
                  </a:lnTo>
                  <a:lnTo>
                    <a:pt x="2949" y="1708"/>
                  </a:lnTo>
                  <a:lnTo>
                    <a:pt x="2949"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93"/>
            <p:cNvSpPr/>
            <p:nvPr/>
          </p:nvSpPr>
          <p:spPr>
            <a:xfrm>
              <a:off x="2357440" y="2882162"/>
              <a:ext cx="102200" cy="67976"/>
            </a:xfrm>
            <a:custGeom>
              <a:avLst/>
              <a:gdLst/>
              <a:ahLst/>
              <a:cxnLst/>
              <a:rect l="l" t="t" r="r" b="b"/>
              <a:pathLst>
                <a:path w="3903" h="2596" extrusionOk="0">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93"/>
            <p:cNvSpPr/>
            <p:nvPr/>
          </p:nvSpPr>
          <p:spPr>
            <a:xfrm>
              <a:off x="2379671" y="3062787"/>
              <a:ext cx="29013" cy="60959"/>
            </a:xfrm>
            <a:custGeom>
              <a:avLst/>
              <a:gdLst/>
              <a:ahLst/>
              <a:cxnLst/>
              <a:rect l="l" t="t" r="r" b="b"/>
              <a:pathLst>
                <a:path w="1108" h="2328" extrusionOk="0">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93"/>
            <p:cNvSpPr/>
            <p:nvPr/>
          </p:nvSpPr>
          <p:spPr>
            <a:xfrm>
              <a:off x="2379671" y="3062787"/>
              <a:ext cx="16758" cy="60723"/>
            </a:xfrm>
            <a:custGeom>
              <a:avLst/>
              <a:gdLst/>
              <a:ahLst/>
              <a:cxnLst/>
              <a:rect l="l" t="t" r="r" b="b"/>
              <a:pathLst>
                <a:path w="640" h="2319" extrusionOk="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93"/>
            <p:cNvSpPr/>
            <p:nvPr/>
          </p:nvSpPr>
          <p:spPr>
            <a:xfrm>
              <a:off x="2408658" y="3066034"/>
              <a:ext cx="29013" cy="57712"/>
            </a:xfrm>
            <a:custGeom>
              <a:avLst/>
              <a:gdLst/>
              <a:ahLst/>
              <a:cxnLst/>
              <a:rect l="l" t="t" r="r" b="b"/>
              <a:pathLst>
                <a:path w="1108" h="2204" extrusionOk="0">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93"/>
            <p:cNvSpPr/>
            <p:nvPr/>
          </p:nvSpPr>
          <p:spPr>
            <a:xfrm>
              <a:off x="2408658" y="3066034"/>
              <a:ext cx="17020" cy="57712"/>
            </a:xfrm>
            <a:custGeom>
              <a:avLst/>
              <a:gdLst/>
              <a:ahLst/>
              <a:cxnLst/>
              <a:rect l="l" t="t" r="r" b="b"/>
              <a:pathLst>
                <a:path w="650" h="2204" extrusionOk="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93"/>
            <p:cNvSpPr/>
            <p:nvPr/>
          </p:nvSpPr>
          <p:spPr>
            <a:xfrm>
              <a:off x="2437383" y="3072030"/>
              <a:ext cx="28751" cy="51715"/>
            </a:xfrm>
            <a:custGeom>
              <a:avLst/>
              <a:gdLst/>
              <a:ahLst/>
              <a:cxnLst/>
              <a:rect l="l" t="t" r="r" b="b"/>
              <a:pathLst>
                <a:path w="1098" h="1975" extrusionOk="0">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93"/>
            <p:cNvSpPr/>
            <p:nvPr/>
          </p:nvSpPr>
          <p:spPr>
            <a:xfrm>
              <a:off x="2437383" y="3072266"/>
              <a:ext cx="17020" cy="51480"/>
            </a:xfrm>
            <a:custGeom>
              <a:avLst/>
              <a:gdLst/>
              <a:ahLst/>
              <a:cxnLst/>
              <a:rect l="l" t="t" r="r" b="b"/>
              <a:pathLst>
                <a:path w="650" h="1966" extrusionOk="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93"/>
            <p:cNvSpPr/>
            <p:nvPr/>
          </p:nvSpPr>
          <p:spPr>
            <a:xfrm>
              <a:off x="2357440" y="2944614"/>
              <a:ext cx="102462" cy="28751"/>
            </a:xfrm>
            <a:custGeom>
              <a:avLst/>
              <a:gdLst/>
              <a:ahLst/>
              <a:cxnLst/>
              <a:rect l="l" t="t" r="r" b="b"/>
              <a:pathLst>
                <a:path w="3913" h="1098" extrusionOk="0">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93"/>
            <p:cNvSpPr/>
            <p:nvPr/>
          </p:nvSpPr>
          <p:spPr>
            <a:xfrm>
              <a:off x="2350946" y="3028301"/>
              <a:ext cx="76722" cy="58969"/>
            </a:xfrm>
            <a:custGeom>
              <a:avLst/>
              <a:gdLst/>
              <a:ahLst/>
              <a:cxnLst/>
              <a:rect l="l" t="t" r="r" b="b"/>
              <a:pathLst>
                <a:path w="2930" h="2252" extrusionOk="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93"/>
            <p:cNvSpPr/>
            <p:nvPr/>
          </p:nvSpPr>
          <p:spPr>
            <a:xfrm>
              <a:off x="2350946" y="3038539"/>
              <a:ext cx="66719" cy="38754"/>
            </a:xfrm>
            <a:custGeom>
              <a:avLst/>
              <a:gdLst/>
              <a:ahLst/>
              <a:cxnLst/>
              <a:rect l="l" t="t" r="r" b="b"/>
              <a:pathLst>
                <a:path w="2548" h="1480" extrusionOk="0">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93"/>
            <p:cNvSpPr/>
            <p:nvPr/>
          </p:nvSpPr>
          <p:spPr>
            <a:xfrm>
              <a:off x="2282499" y="3193921"/>
              <a:ext cx="166641" cy="54988"/>
            </a:xfrm>
            <a:custGeom>
              <a:avLst/>
              <a:gdLst/>
              <a:ahLst/>
              <a:cxnLst/>
              <a:rect l="l" t="t" r="r" b="b"/>
              <a:pathLst>
                <a:path w="6364" h="2100" extrusionOk="0">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93"/>
            <p:cNvSpPr/>
            <p:nvPr/>
          </p:nvSpPr>
          <p:spPr>
            <a:xfrm>
              <a:off x="2306248" y="3178681"/>
              <a:ext cx="119665" cy="30506"/>
            </a:xfrm>
            <a:custGeom>
              <a:avLst/>
              <a:gdLst/>
              <a:ahLst/>
              <a:cxnLst/>
              <a:rect l="l" t="t" r="r" b="b"/>
              <a:pathLst>
                <a:path w="4570" h="1165" extrusionOk="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93"/>
            <p:cNvSpPr/>
            <p:nvPr/>
          </p:nvSpPr>
          <p:spPr>
            <a:xfrm>
              <a:off x="2322719" y="3108296"/>
              <a:ext cx="11024" cy="59178"/>
            </a:xfrm>
            <a:custGeom>
              <a:avLst/>
              <a:gdLst/>
              <a:ahLst/>
              <a:cxnLst/>
              <a:rect l="l" t="t" r="r" b="b"/>
              <a:pathLst>
                <a:path w="421" h="2260" extrusionOk="0">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93"/>
            <p:cNvSpPr/>
            <p:nvPr/>
          </p:nvSpPr>
          <p:spPr>
            <a:xfrm>
              <a:off x="2264928" y="3128668"/>
              <a:ext cx="48573" cy="44803"/>
            </a:xfrm>
            <a:custGeom>
              <a:avLst/>
              <a:gdLst/>
              <a:ahLst/>
              <a:cxnLst/>
              <a:rect l="l" t="t" r="r" b="b"/>
              <a:pathLst>
                <a:path w="1855" h="1711" extrusionOk="0">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93"/>
            <p:cNvSpPr/>
            <p:nvPr/>
          </p:nvSpPr>
          <p:spPr>
            <a:xfrm>
              <a:off x="2233795" y="3181928"/>
              <a:ext cx="62713" cy="11024"/>
            </a:xfrm>
            <a:custGeom>
              <a:avLst/>
              <a:gdLst/>
              <a:ahLst/>
              <a:cxnLst/>
              <a:rect l="l" t="t" r="r" b="b"/>
              <a:pathLst>
                <a:path w="2395" h="421" extrusionOk="0">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0" name="Google Shape;13560;p93"/>
          <p:cNvGrpSpPr/>
          <p:nvPr/>
        </p:nvGrpSpPr>
        <p:grpSpPr>
          <a:xfrm>
            <a:off x="3523772" y="3404422"/>
            <a:ext cx="362008" cy="244175"/>
            <a:chOff x="3523772" y="3404422"/>
            <a:chExt cx="362008" cy="244175"/>
          </a:xfrm>
        </p:grpSpPr>
        <p:sp>
          <p:nvSpPr>
            <p:cNvPr id="13561" name="Google Shape;13561;p93"/>
            <p:cNvSpPr/>
            <p:nvPr/>
          </p:nvSpPr>
          <p:spPr>
            <a:xfrm>
              <a:off x="3566244" y="3404579"/>
              <a:ext cx="122677" cy="233256"/>
            </a:xfrm>
            <a:custGeom>
              <a:avLst/>
              <a:gdLst/>
              <a:ahLst/>
              <a:cxnLst/>
              <a:rect l="l" t="t" r="r" b="b"/>
              <a:pathLst>
                <a:path w="4685" h="8908" extrusionOk="0">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93"/>
            <p:cNvSpPr/>
            <p:nvPr/>
          </p:nvSpPr>
          <p:spPr>
            <a:xfrm>
              <a:off x="3566244" y="3511179"/>
              <a:ext cx="78476" cy="126657"/>
            </a:xfrm>
            <a:custGeom>
              <a:avLst/>
              <a:gdLst/>
              <a:ahLst/>
              <a:cxnLst/>
              <a:rect l="l" t="t" r="r" b="b"/>
              <a:pathLst>
                <a:path w="2997" h="4837" extrusionOk="0">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93"/>
            <p:cNvSpPr/>
            <p:nvPr/>
          </p:nvSpPr>
          <p:spPr>
            <a:xfrm>
              <a:off x="3586852" y="3414504"/>
              <a:ext cx="11390" cy="95759"/>
            </a:xfrm>
            <a:custGeom>
              <a:avLst/>
              <a:gdLst/>
              <a:ahLst/>
              <a:cxnLst/>
              <a:rect l="l" t="t" r="r" b="b"/>
              <a:pathLst>
                <a:path w="435" h="3657" extrusionOk="0">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93"/>
            <p:cNvSpPr/>
            <p:nvPr/>
          </p:nvSpPr>
          <p:spPr>
            <a:xfrm>
              <a:off x="3622202" y="3405758"/>
              <a:ext cx="11521" cy="103928"/>
            </a:xfrm>
            <a:custGeom>
              <a:avLst/>
              <a:gdLst/>
              <a:ahLst/>
              <a:cxnLst/>
              <a:rect l="l" t="t" r="r" b="b"/>
              <a:pathLst>
                <a:path w="440" h="3969" extrusionOk="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93"/>
            <p:cNvSpPr/>
            <p:nvPr/>
          </p:nvSpPr>
          <p:spPr>
            <a:xfrm>
              <a:off x="3654174" y="3420002"/>
              <a:ext cx="11024" cy="89317"/>
            </a:xfrm>
            <a:custGeom>
              <a:avLst/>
              <a:gdLst/>
              <a:ahLst/>
              <a:cxnLst/>
              <a:rect l="l" t="t" r="r" b="b"/>
              <a:pathLst>
                <a:path w="421" h="3411" extrusionOk="0">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93"/>
            <p:cNvSpPr/>
            <p:nvPr/>
          </p:nvSpPr>
          <p:spPr>
            <a:xfrm>
              <a:off x="3523772" y="3493320"/>
              <a:ext cx="90469" cy="144515"/>
            </a:xfrm>
            <a:custGeom>
              <a:avLst/>
              <a:gdLst/>
              <a:ahLst/>
              <a:cxnLst/>
              <a:rect l="l" t="t" r="r" b="b"/>
              <a:pathLst>
                <a:path w="3455" h="5519" extrusionOk="0">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93"/>
            <p:cNvSpPr/>
            <p:nvPr/>
          </p:nvSpPr>
          <p:spPr>
            <a:xfrm>
              <a:off x="3557263" y="3624324"/>
              <a:ext cx="140404" cy="24273"/>
            </a:xfrm>
            <a:custGeom>
              <a:avLst/>
              <a:gdLst/>
              <a:ahLst/>
              <a:cxnLst/>
              <a:rect l="l" t="t" r="r" b="b"/>
              <a:pathLst>
                <a:path w="5362" h="927" extrusionOk="0">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93"/>
            <p:cNvSpPr/>
            <p:nvPr/>
          </p:nvSpPr>
          <p:spPr>
            <a:xfrm>
              <a:off x="3720631" y="3404422"/>
              <a:ext cx="122677" cy="233413"/>
            </a:xfrm>
            <a:custGeom>
              <a:avLst/>
              <a:gdLst/>
              <a:ahLst/>
              <a:cxnLst/>
              <a:rect l="l" t="t" r="r" b="b"/>
              <a:pathLst>
                <a:path w="4685" h="8914" extrusionOk="0">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93"/>
            <p:cNvSpPr/>
            <p:nvPr/>
          </p:nvSpPr>
          <p:spPr>
            <a:xfrm>
              <a:off x="3764831" y="3511179"/>
              <a:ext cx="78476" cy="126657"/>
            </a:xfrm>
            <a:custGeom>
              <a:avLst/>
              <a:gdLst/>
              <a:ahLst/>
              <a:cxnLst/>
              <a:rect l="l" t="t" r="r" b="b"/>
              <a:pathLst>
                <a:path w="2997" h="4837" extrusionOk="0">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93"/>
            <p:cNvSpPr/>
            <p:nvPr/>
          </p:nvSpPr>
          <p:spPr>
            <a:xfrm>
              <a:off x="3811546" y="3414504"/>
              <a:ext cx="10762" cy="94764"/>
            </a:xfrm>
            <a:custGeom>
              <a:avLst/>
              <a:gdLst/>
              <a:ahLst/>
              <a:cxnLst/>
              <a:rect l="l" t="t" r="r" b="b"/>
              <a:pathLst>
                <a:path w="411" h="3619" extrusionOk="0">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93"/>
            <p:cNvSpPr/>
            <p:nvPr/>
          </p:nvSpPr>
          <p:spPr>
            <a:xfrm>
              <a:off x="3776091" y="3472372"/>
              <a:ext cx="11260" cy="37340"/>
            </a:xfrm>
            <a:custGeom>
              <a:avLst/>
              <a:gdLst/>
              <a:ahLst/>
              <a:cxnLst/>
              <a:rect l="l" t="t" r="r" b="b"/>
              <a:pathLst>
                <a:path w="430" h="1426" extrusionOk="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93"/>
            <p:cNvSpPr/>
            <p:nvPr/>
          </p:nvSpPr>
          <p:spPr>
            <a:xfrm>
              <a:off x="3744355" y="3420238"/>
              <a:ext cx="10762" cy="89265"/>
            </a:xfrm>
            <a:custGeom>
              <a:avLst/>
              <a:gdLst/>
              <a:ahLst/>
              <a:cxnLst/>
              <a:rect l="l" t="t" r="r" b="b"/>
              <a:pathLst>
                <a:path w="411" h="3409" extrusionOk="0">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93"/>
            <p:cNvSpPr/>
            <p:nvPr/>
          </p:nvSpPr>
          <p:spPr>
            <a:xfrm>
              <a:off x="3795311" y="3493320"/>
              <a:ext cx="90469" cy="144515"/>
            </a:xfrm>
            <a:custGeom>
              <a:avLst/>
              <a:gdLst/>
              <a:ahLst/>
              <a:cxnLst/>
              <a:rect l="l" t="t" r="r" b="b"/>
              <a:pathLst>
                <a:path w="3455" h="5519" extrusionOk="0">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93"/>
            <p:cNvSpPr/>
            <p:nvPr/>
          </p:nvSpPr>
          <p:spPr>
            <a:xfrm>
              <a:off x="3711624" y="3624324"/>
              <a:ext cx="140666" cy="24273"/>
            </a:xfrm>
            <a:custGeom>
              <a:avLst/>
              <a:gdLst/>
              <a:ahLst/>
              <a:cxnLst/>
              <a:rect l="l" t="t" r="r" b="b"/>
              <a:pathLst>
                <a:path w="5372" h="927" extrusionOk="0">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93"/>
            <p:cNvSpPr/>
            <p:nvPr/>
          </p:nvSpPr>
          <p:spPr>
            <a:xfrm>
              <a:off x="3776327" y="3405758"/>
              <a:ext cx="10762" cy="56795"/>
            </a:xfrm>
            <a:custGeom>
              <a:avLst/>
              <a:gdLst/>
              <a:ahLst/>
              <a:cxnLst/>
              <a:rect l="l" t="t" r="r" b="b"/>
              <a:pathLst>
                <a:path w="411" h="2169" extrusionOk="0">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6" name="Google Shape;13576;p93"/>
          <p:cNvGrpSpPr/>
          <p:nvPr/>
        </p:nvGrpSpPr>
        <p:grpSpPr>
          <a:xfrm>
            <a:off x="3531026" y="1977314"/>
            <a:ext cx="359232" cy="327836"/>
            <a:chOff x="3531026" y="1977314"/>
            <a:chExt cx="359232" cy="327836"/>
          </a:xfrm>
        </p:grpSpPr>
        <p:sp>
          <p:nvSpPr>
            <p:cNvPr id="13577" name="Google Shape;13577;p93"/>
            <p:cNvSpPr/>
            <p:nvPr/>
          </p:nvSpPr>
          <p:spPr>
            <a:xfrm>
              <a:off x="3668156" y="1977314"/>
              <a:ext cx="96806" cy="92590"/>
            </a:xfrm>
            <a:custGeom>
              <a:avLst/>
              <a:gdLst/>
              <a:ahLst/>
              <a:cxnLst/>
              <a:rect l="l" t="t" r="r" b="b"/>
              <a:pathLst>
                <a:path w="3697" h="3536" extrusionOk="0">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93"/>
            <p:cNvSpPr/>
            <p:nvPr/>
          </p:nvSpPr>
          <p:spPr>
            <a:xfrm>
              <a:off x="3692901" y="2005960"/>
              <a:ext cx="40744" cy="35140"/>
            </a:xfrm>
            <a:custGeom>
              <a:avLst/>
              <a:gdLst/>
              <a:ahLst/>
              <a:cxnLst/>
              <a:rect l="l" t="t" r="r" b="b"/>
              <a:pathLst>
                <a:path w="1556" h="1342" extrusionOk="0">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93"/>
            <p:cNvSpPr/>
            <p:nvPr/>
          </p:nvSpPr>
          <p:spPr>
            <a:xfrm>
              <a:off x="3531026" y="2088286"/>
              <a:ext cx="276068" cy="216864"/>
            </a:xfrm>
            <a:custGeom>
              <a:avLst/>
              <a:gdLst/>
              <a:ahLst/>
              <a:cxnLst/>
              <a:rect l="l" t="t" r="r" b="b"/>
              <a:pathLst>
                <a:path w="10543" h="8282" extrusionOk="0">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93"/>
            <p:cNvSpPr/>
            <p:nvPr/>
          </p:nvSpPr>
          <p:spPr>
            <a:xfrm>
              <a:off x="3743360" y="2124264"/>
              <a:ext cx="63472" cy="51742"/>
            </a:xfrm>
            <a:custGeom>
              <a:avLst/>
              <a:gdLst/>
              <a:ahLst/>
              <a:cxnLst/>
              <a:rect l="l" t="t" r="r" b="b"/>
              <a:pathLst>
                <a:path w="2424" h="1976" extrusionOk="0">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93"/>
            <p:cNvSpPr/>
            <p:nvPr/>
          </p:nvSpPr>
          <p:spPr>
            <a:xfrm>
              <a:off x="3531026" y="2193471"/>
              <a:ext cx="276068" cy="111443"/>
            </a:xfrm>
            <a:custGeom>
              <a:avLst/>
              <a:gdLst/>
              <a:ahLst/>
              <a:cxnLst/>
              <a:rect l="l" t="t" r="r" b="b"/>
              <a:pathLst>
                <a:path w="10543" h="4256" extrusionOk="0">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93"/>
            <p:cNvSpPr/>
            <p:nvPr/>
          </p:nvSpPr>
          <p:spPr>
            <a:xfrm>
              <a:off x="3531785" y="2179462"/>
              <a:ext cx="298535" cy="125688"/>
            </a:xfrm>
            <a:custGeom>
              <a:avLst/>
              <a:gdLst/>
              <a:ahLst/>
              <a:cxnLst/>
              <a:rect l="l" t="t" r="r" b="b"/>
              <a:pathLst>
                <a:path w="11401" h="4800" extrusionOk="0">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93"/>
            <p:cNvSpPr/>
            <p:nvPr/>
          </p:nvSpPr>
          <p:spPr>
            <a:xfrm>
              <a:off x="3531785" y="2282893"/>
              <a:ext cx="279551" cy="22257"/>
            </a:xfrm>
            <a:custGeom>
              <a:avLst/>
              <a:gdLst/>
              <a:ahLst/>
              <a:cxnLst/>
              <a:rect l="l" t="t" r="r" b="b"/>
              <a:pathLst>
                <a:path w="10676" h="850" extrusionOk="0">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93"/>
            <p:cNvSpPr/>
            <p:nvPr/>
          </p:nvSpPr>
          <p:spPr>
            <a:xfrm>
              <a:off x="3740846" y="2015596"/>
              <a:ext cx="149412" cy="149176"/>
            </a:xfrm>
            <a:custGeom>
              <a:avLst/>
              <a:gdLst/>
              <a:ahLst/>
              <a:cxnLst/>
              <a:rect l="l" t="t" r="r" b="b"/>
              <a:pathLst>
                <a:path w="5706" h="5697" extrusionOk="0">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93"/>
            <p:cNvSpPr/>
            <p:nvPr/>
          </p:nvSpPr>
          <p:spPr>
            <a:xfrm>
              <a:off x="3789576" y="2070532"/>
              <a:ext cx="45221" cy="38780"/>
            </a:xfrm>
            <a:custGeom>
              <a:avLst/>
              <a:gdLst/>
              <a:ahLst/>
              <a:cxnLst/>
              <a:rect l="l" t="t" r="r" b="b"/>
              <a:pathLst>
                <a:path w="1727" h="1481" extrusionOk="0">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93"/>
            <p:cNvSpPr/>
            <p:nvPr/>
          </p:nvSpPr>
          <p:spPr>
            <a:xfrm>
              <a:off x="3531026" y="2088286"/>
              <a:ext cx="111679" cy="36004"/>
            </a:xfrm>
            <a:custGeom>
              <a:avLst/>
              <a:gdLst/>
              <a:ahLst/>
              <a:cxnLst/>
              <a:rect l="l" t="t" r="r" b="b"/>
              <a:pathLst>
                <a:path w="4265" h="1375" extrusionOk="0">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7" name="Google Shape;13587;p93"/>
          <p:cNvGrpSpPr/>
          <p:nvPr/>
        </p:nvGrpSpPr>
        <p:grpSpPr>
          <a:xfrm>
            <a:off x="3123351" y="1500275"/>
            <a:ext cx="296781" cy="359232"/>
            <a:chOff x="3123351" y="1500275"/>
            <a:chExt cx="296781" cy="359232"/>
          </a:xfrm>
        </p:grpSpPr>
        <p:sp>
          <p:nvSpPr>
            <p:cNvPr id="13588" name="Google Shape;13588;p93"/>
            <p:cNvSpPr/>
            <p:nvPr/>
          </p:nvSpPr>
          <p:spPr>
            <a:xfrm>
              <a:off x="3123351" y="1562700"/>
              <a:ext cx="296781" cy="296545"/>
            </a:xfrm>
            <a:custGeom>
              <a:avLst/>
              <a:gdLst/>
              <a:ahLst/>
              <a:cxnLst/>
              <a:rect l="l" t="t" r="r" b="b"/>
              <a:pathLst>
                <a:path w="11334" h="11325" extrusionOk="0">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93"/>
            <p:cNvSpPr/>
            <p:nvPr/>
          </p:nvSpPr>
          <p:spPr>
            <a:xfrm>
              <a:off x="3276979" y="1562465"/>
              <a:ext cx="99189" cy="33569"/>
            </a:xfrm>
            <a:custGeom>
              <a:avLst/>
              <a:gdLst/>
              <a:ahLst/>
              <a:cxnLst/>
              <a:rect l="l" t="t" r="r" b="b"/>
              <a:pathLst>
                <a:path w="3788" h="1282" extrusionOk="0">
                  <a:moveTo>
                    <a:pt x="0" y="0"/>
                  </a:moveTo>
                  <a:cubicBezTo>
                    <a:pt x="344" y="854"/>
                    <a:pt x="1119" y="1281"/>
                    <a:pt x="1894" y="1281"/>
                  </a:cubicBezTo>
                  <a:cubicBezTo>
                    <a:pt x="2669" y="1281"/>
                    <a:pt x="3444" y="854"/>
                    <a:pt x="378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93"/>
            <p:cNvSpPr/>
            <p:nvPr/>
          </p:nvSpPr>
          <p:spPr>
            <a:xfrm>
              <a:off x="3130081" y="1800277"/>
              <a:ext cx="75963" cy="59230"/>
            </a:xfrm>
            <a:custGeom>
              <a:avLst/>
              <a:gdLst/>
              <a:ahLst/>
              <a:cxnLst/>
              <a:rect l="l" t="t" r="r" b="b"/>
              <a:pathLst>
                <a:path w="2901" h="2262" extrusionOk="0">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93"/>
            <p:cNvSpPr/>
            <p:nvPr/>
          </p:nvSpPr>
          <p:spPr>
            <a:xfrm>
              <a:off x="3170799" y="1562465"/>
              <a:ext cx="249334" cy="296781"/>
            </a:xfrm>
            <a:custGeom>
              <a:avLst/>
              <a:gdLst/>
              <a:ahLst/>
              <a:cxnLst/>
              <a:rect l="l" t="t" r="r" b="b"/>
              <a:pathLst>
                <a:path w="9522" h="11334" extrusionOk="0">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93"/>
            <p:cNvSpPr/>
            <p:nvPr/>
          </p:nvSpPr>
          <p:spPr>
            <a:xfrm>
              <a:off x="3123351" y="1793285"/>
              <a:ext cx="64206" cy="66222"/>
            </a:xfrm>
            <a:custGeom>
              <a:avLst/>
              <a:gdLst/>
              <a:ahLst/>
              <a:cxnLst/>
              <a:rect l="l" t="t" r="r" b="b"/>
              <a:pathLst>
                <a:path w="2452" h="2529" extrusionOk="0">
                  <a:moveTo>
                    <a:pt x="0" y="0"/>
                  </a:moveTo>
                  <a:lnTo>
                    <a:pt x="2452" y="2528"/>
                  </a:lnTo>
                  <a:lnTo>
                    <a:pt x="2452" y="220"/>
                  </a:lnTo>
                  <a:cubicBezTo>
                    <a:pt x="2452" y="96"/>
                    <a:pt x="2347" y="0"/>
                    <a:pt x="222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93"/>
            <p:cNvSpPr/>
            <p:nvPr/>
          </p:nvSpPr>
          <p:spPr>
            <a:xfrm>
              <a:off x="3251998" y="1787787"/>
              <a:ext cx="131658" cy="11024"/>
            </a:xfrm>
            <a:custGeom>
              <a:avLst/>
              <a:gdLst/>
              <a:ahLst/>
              <a:cxnLst/>
              <a:rect l="l" t="t" r="r" b="b"/>
              <a:pathLst>
                <a:path w="5028" h="421" extrusionOk="0">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93"/>
            <p:cNvSpPr/>
            <p:nvPr/>
          </p:nvSpPr>
          <p:spPr>
            <a:xfrm>
              <a:off x="3259304" y="1537432"/>
              <a:ext cx="74234" cy="70516"/>
            </a:xfrm>
            <a:custGeom>
              <a:avLst/>
              <a:gdLst/>
              <a:ahLst/>
              <a:cxnLst/>
              <a:rect l="l" t="t" r="r" b="b"/>
              <a:pathLst>
                <a:path w="2835" h="2693" extrusionOk="0">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93"/>
            <p:cNvSpPr/>
            <p:nvPr/>
          </p:nvSpPr>
          <p:spPr>
            <a:xfrm>
              <a:off x="3283970" y="1500275"/>
              <a:ext cx="84944" cy="84944"/>
            </a:xfrm>
            <a:custGeom>
              <a:avLst/>
              <a:gdLst/>
              <a:ahLst/>
              <a:cxnLst/>
              <a:rect l="l" t="t" r="r" b="b"/>
              <a:pathLst>
                <a:path w="3244" h="3244" extrusionOk="0">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93"/>
            <p:cNvSpPr/>
            <p:nvPr/>
          </p:nvSpPr>
          <p:spPr>
            <a:xfrm>
              <a:off x="3185803" y="1633662"/>
              <a:ext cx="171878" cy="19743"/>
            </a:xfrm>
            <a:custGeom>
              <a:avLst/>
              <a:gdLst/>
              <a:ahLst/>
              <a:cxnLst/>
              <a:rect l="l" t="t" r="r" b="b"/>
              <a:pathLst>
                <a:path w="6564" h="754" extrusionOk="0">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93"/>
            <p:cNvSpPr/>
            <p:nvPr/>
          </p:nvSpPr>
          <p:spPr>
            <a:xfrm>
              <a:off x="3179047" y="1674851"/>
              <a:ext cx="186463" cy="10814"/>
            </a:xfrm>
            <a:custGeom>
              <a:avLst/>
              <a:gdLst/>
              <a:ahLst/>
              <a:cxnLst/>
              <a:rect l="l" t="t" r="r" b="b"/>
              <a:pathLst>
                <a:path w="7121" h="413" extrusionOk="0">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93"/>
            <p:cNvSpPr/>
            <p:nvPr/>
          </p:nvSpPr>
          <p:spPr>
            <a:xfrm>
              <a:off x="3179047" y="1701847"/>
              <a:ext cx="185390" cy="10762"/>
            </a:xfrm>
            <a:custGeom>
              <a:avLst/>
              <a:gdLst/>
              <a:ahLst/>
              <a:cxnLst/>
              <a:rect l="l" t="t" r="r" b="b"/>
              <a:pathLst>
                <a:path w="7080" h="411" extrusionOk="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9" name="Google Shape;13599;p93"/>
          <p:cNvGrpSpPr/>
          <p:nvPr/>
        </p:nvGrpSpPr>
        <p:grpSpPr>
          <a:xfrm>
            <a:off x="2659458" y="1500275"/>
            <a:ext cx="332261" cy="359232"/>
            <a:chOff x="2659458" y="1500275"/>
            <a:chExt cx="332261" cy="359232"/>
          </a:xfrm>
        </p:grpSpPr>
        <p:sp>
          <p:nvSpPr>
            <p:cNvPr id="13600" name="Google Shape;13600;p93"/>
            <p:cNvSpPr/>
            <p:nvPr/>
          </p:nvSpPr>
          <p:spPr>
            <a:xfrm>
              <a:off x="2957234" y="1800015"/>
              <a:ext cx="34486" cy="59361"/>
            </a:xfrm>
            <a:custGeom>
              <a:avLst/>
              <a:gdLst/>
              <a:ahLst/>
              <a:cxnLst/>
              <a:rect l="l" t="t" r="r" b="b"/>
              <a:pathLst>
                <a:path w="1317" h="2267" extrusionOk="0">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93"/>
            <p:cNvSpPr/>
            <p:nvPr/>
          </p:nvSpPr>
          <p:spPr>
            <a:xfrm>
              <a:off x="2974463" y="1800015"/>
              <a:ext cx="17256" cy="59492"/>
            </a:xfrm>
            <a:custGeom>
              <a:avLst/>
              <a:gdLst/>
              <a:ahLst/>
              <a:cxnLst/>
              <a:rect l="l" t="t" r="r" b="b"/>
              <a:pathLst>
                <a:path w="659" h="2272" extrusionOk="0">
                  <a:moveTo>
                    <a:pt x="0" y="1"/>
                  </a:moveTo>
                  <a:lnTo>
                    <a:pt x="0" y="2271"/>
                  </a:lnTo>
                  <a:cubicBezTo>
                    <a:pt x="201" y="2262"/>
                    <a:pt x="382" y="2109"/>
                    <a:pt x="411" y="1909"/>
                  </a:cubicBezTo>
                  <a:lnTo>
                    <a:pt x="65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93"/>
            <p:cNvSpPr/>
            <p:nvPr/>
          </p:nvSpPr>
          <p:spPr>
            <a:xfrm>
              <a:off x="2659458" y="1500275"/>
              <a:ext cx="266066" cy="358970"/>
            </a:xfrm>
            <a:custGeom>
              <a:avLst/>
              <a:gdLst/>
              <a:ahLst/>
              <a:cxnLst/>
              <a:rect l="l" t="t" r="r" b="b"/>
              <a:pathLst>
                <a:path w="10161" h="13709" extrusionOk="0">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93"/>
            <p:cNvSpPr/>
            <p:nvPr/>
          </p:nvSpPr>
          <p:spPr>
            <a:xfrm>
              <a:off x="2659458" y="1500275"/>
              <a:ext cx="92459" cy="92197"/>
            </a:xfrm>
            <a:custGeom>
              <a:avLst/>
              <a:gdLst/>
              <a:ahLst/>
              <a:cxnLst/>
              <a:rect l="l" t="t" r="r" b="b"/>
              <a:pathLst>
                <a:path w="3531" h="3521" extrusionOk="0">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93"/>
            <p:cNvSpPr/>
            <p:nvPr/>
          </p:nvSpPr>
          <p:spPr>
            <a:xfrm>
              <a:off x="2659458" y="1500275"/>
              <a:ext cx="266066" cy="358970"/>
            </a:xfrm>
            <a:custGeom>
              <a:avLst/>
              <a:gdLst/>
              <a:ahLst/>
              <a:cxnLst/>
              <a:rect l="l" t="t" r="r" b="b"/>
              <a:pathLst>
                <a:path w="10161" h="13709" extrusionOk="0">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93"/>
            <p:cNvSpPr/>
            <p:nvPr/>
          </p:nvSpPr>
          <p:spPr>
            <a:xfrm>
              <a:off x="2659458" y="1500275"/>
              <a:ext cx="79471" cy="79445"/>
            </a:xfrm>
            <a:custGeom>
              <a:avLst/>
              <a:gdLst/>
              <a:ahLst/>
              <a:cxnLst/>
              <a:rect l="l" t="t" r="r" b="b"/>
              <a:pathLst>
                <a:path w="3035" h="3034" extrusionOk="0">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93"/>
            <p:cNvSpPr/>
            <p:nvPr/>
          </p:nvSpPr>
          <p:spPr>
            <a:xfrm>
              <a:off x="2710414" y="1744817"/>
              <a:ext cx="164154" cy="11024"/>
            </a:xfrm>
            <a:custGeom>
              <a:avLst/>
              <a:gdLst/>
              <a:ahLst/>
              <a:cxnLst/>
              <a:rect l="l" t="t" r="r" b="b"/>
              <a:pathLst>
                <a:path w="6269" h="421" extrusionOk="0">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93"/>
            <p:cNvSpPr/>
            <p:nvPr/>
          </p:nvSpPr>
          <p:spPr>
            <a:xfrm>
              <a:off x="2785853" y="1811013"/>
              <a:ext cx="88715" cy="11024"/>
            </a:xfrm>
            <a:custGeom>
              <a:avLst/>
              <a:gdLst/>
              <a:ahLst/>
              <a:cxnLst/>
              <a:rect l="l" t="t" r="r" b="b"/>
              <a:pathLst>
                <a:path w="3388" h="421" extrusionOk="0">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93"/>
            <p:cNvSpPr/>
            <p:nvPr/>
          </p:nvSpPr>
          <p:spPr>
            <a:xfrm>
              <a:off x="2710414" y="1717349"/>
              <a:ext cx="164154" cy="10998"/>
            </a:xfrm>
            <a:custGeom>
              <a:avLst/>
              <a:gdLst/>
              <a:ahLst/>
              <a:cxnLst/>
              <a:rect l="l" t="t" r="r" b="b"/>
              <a:pathLst>
                <a:path w="6269" h="420" extrusionOk="0">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93"/>
            <p:cNvSpPr/>
            <p:nvPr/>
          </p:nvSpPr>
          <p:spPr>
            <a:xfrm>
              <a:off x="2710414" y="1689855"/>
              <a:ext cx="164154" cy="11024"/>
            </a:xfrm>
            <a:custGeom>
              <a:avLst/>
              <a:gdLst/>
              <a:ahLst/>
              <a:cxnLst/>
              <a:rect l="l" t="t" r="r" b="b"/>
              <a:pathLst>
                <a:path w="6269" h="421" extrusionOk="0">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93"/>
            <p:cNvSpPr/>
            <p:nvPr/>
          </p:nvSpPr>
          <p:spPr>
            <a:xfrm>
              <a:off x="2709576" y="1662360"/>
              <a:ext cx="165830" cy="11050"/>
            </a:xfrm>
            <a:custGeom>
              <a:avLst/>
              <a:gdLst/>
              <a:ahLst/>
              <a:cxnLst/>
              <a:rect l="l" t="t" r="r" b="b"/>
              <a:pathLst>
                <a:path w="6333" h="422" extrusionOk="0">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93"/>
            <p:cNvSpPr/>
            <p:nvPr/>
          </p:nvSpPr>
          <p:spPr>
            <a:xfrm>
              <a:off x="2774515" y="1581423"/>
              <a:ext cx="23357" cy="62242"/>
            </a:xfrm>
            <a:custGeom>
              <a:avLst/>
              <a:gdLst/>
              <a:ahLst/>
              <a:cxnLst/>
              <a:rect l="l" t="t" r="r" b="b"/>
              <a:pathLst>
                <a:path w="892" h="2377" extrusionOk="0">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93"/>
            <p:cNvSpPr/>
            <p:nvPr/>
          </p:nvSpPr>
          <p:spPr>
            <a:xfrm>
              <a:off x="2773782" y="1635364"/>
              <a:ext cx="37183" cy="10814"/>
            </a:xfrm>
            <a:custGeom>
              <a:avLst/>
              <a:gdLst/>
              <a:ahLst/>
              <a:cxnLst/>
              <a:rect l="l" t="t" r="r" b="b"/>
              <a:pathLst>
                <a:path w="1420" h="413" extrusionOk="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93"/>
            <p:cNvSpPr/>
            <p:nvPr/>
          </p:nvSpPr>
          <p:spPr>
            <a:xfrm>
              <a:off x="2777866" y="1561103"/>
              <a:ext cx="20005" cy="17125"/>
            </a:xfrm>
            <a:custGeom>
              <a:avLst/>
              <a:gdLst/>
              <a:ahLst/>
              <a:cxnLst/>
              <a:rect l="l" t="t" r="r" b="b"/>
              <a:pathLst>
                <a:path w="764" h="654" extrusionOk="0">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93"/>
            <p:cNvSpPr/>
            <p:nvPr/>
          </p:nvSpPr>
          <p:spPr>
            <a:xfrm>
              <a:off x="2957234" y="1582941"/>
              <a:ext cx="34486" cy="229852"/>
            </a:xfrm>
            <a:custGeom>
              <a:avLst/>
              <a:gdLst/>
              <a:ahLst/>
              <a:cxnLst/>
              <a:rect l="l" t="t" r="r" b="b"/>
              <a:pathLst>
                <a:path w="1317" h="8778" extrusionOk="0">
                  <a:moveTo>
                    <a:pt x="0" y="1"/>
                  </a:moveTo>
                  <a:lnTo>
                    <a:pt x="0" y="8777"/>
                  </a:lnTo>
                  <a:lnTo>
                    <a:pt x="1317" y="8777"/>
                  </a:lnTo>
                  <a:lnTo>
                    <a:pt x="131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93"/>
            <p:cNvSpPr/>
            <p:nvPr/>
          </p:nvSpPr>
          <p:spPr>
            <a:xfrm>
              <a:off x="2974463" y="1582941"/>
              <a:ext cx="17256" cy="229852"/>
            </a:xfrm>
            <a:custGeom>
              <a:avLst/>
              <a:gdLst/>
              <a:ahLst/>
              <a:cxnLst/>
              <a:rect l="l" t="t" r="r" b="b"/>
              <a:pathLst>
                <a:path w="659" h="8778" extrusionOk="0">
                  <a:moveTo>
                    <a:pt x="0" y="1"/>
                  </a:moveTo>
                  <a:lnTo>
                    <a:pt x="0" y="8777"/>
                  </a:lnTo>
                  <a:lnTo>
                    <a:pt x="659" y="8777"/>
                  </a:lnTo>
                  <a:lnTo>
                    <a:pt x="65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93"/>
            <p:cNvSpPr/>
            <p:nvPr/>
          </p:nvSpPr>
          <p:spPr>
            <a:xfrm>
              <a:off x="2957234" y="1550210"/>
              <a:ext cx="34486" cy="40246"/>
            </a:xfrm>
            <a:custGeom>
              <a:avLst/>
              <a:gdLst/>
              <a:ahLst/>
              <a:cxnLst/>
              <a:rect l="l" t="t" r="r" b="b"/>
              <a:pathLst>
                <a:path w="1317" h="1537" extrusionOk="0">
                  <a:moveTo>
                    <a:pt x="0" y="1"/>
                  </a:moveTo>
                  <a:lnTo>
                    <a:pt x="0" y="1537"/>
                  </a:lnTo>
                  <a:lnTo>
                    <a:pt x="1317" y="1537"/>
                  </a:lnTo>
                  <a:lnTo>
                    <a:pt x="1317"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93"/>
            <p:cNvSpPr/>
            <p:nvPr/>
          </p:nvSpPr>
          <p:spPr>
            <a:xfrm>
              <a:off x="2974463" y="1550210"/>
              <a:ext cx="17256" cy="40246"/>
            </a:xfrm>
            <a:custGeom>
              <a:avLst/>
              <a:gdLst/>
              <a:ahLst/>
              <a:cxnLst/>
              <a:rect l="l" t="t" r="r" b="b"/>
              <a:pathLst>
                <a:path w="659" h="1537" extrusionOk="0">
                  <a:moveTo>
                    <a:pt x="0" y="1"/>
                  </a:moveTo>
                  <a:lnTo>
                    <a:pt x="0" y="1537"/>
                  </a:lnTo>
                  <a:lnTo>
                    <a:pt x="659" y="1537"/>
                  </a:lnTo>
                  <a:lnTo>
                    <a:pt x="659"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93"/>
            <p:cNvSpPr/>
            <p:nvPr/>
          </p:nvSpPr>
          <p:spPr>
            <a:xfrm>
              <a:off x="2957234" y="1500275"/>
              <a:ext cx="34486" cy="49961"/>
            </a:xfrm>
            <a:custGeom>
              <a:avLst/>
              <a:gdLst/>
              <a:ahLst/>
              <a:cxnLst/>
              <a:rect l="l" t="t" r="r" b="b"/>
              <a:pathLst>
                <a:path w="1317" h="1908" extrusionOk="0">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93"/>
            <p:cNvSpPr/>
            <p:nvPr/>
          </p:nvSpPr>
          <p:spPr>
            <a:xfrm>
              <a:off x="2974463" y="1500275"/>
              <a:ext cx="17256" cy="49961"/>
            </a:xfrm>
            <a:custGeom>
              <a:avLst/>
              <a:gdLst/>
              <a:ahLst/>
              <a:cxnLst/>
              <a:rect l="l" t="t" r="r" b="b"/>
              <a:pathLst>
                <a:path w="659" h="1908" extrusionOk="0">
                  <a:moveTo>
                    <a:pt x="0" y="0"/>
                  </a:moveTo>
                  <a:lnTo>
                    <a:pt x="0" y="1908"/>
                  </a:lnTo>
                  <a:lnTo>
                    <a:pt x="659" y="1908"/>
                  </a:lnTo>
                  <a:lnTo>
                    <a:pt x="659" y="658"/>
                  </a:lnTo>
                  <a:cubicBezTo>
                    <a:pt x="659" y="296"/>
                    <a:pt x="363"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0" name="Google Shape;13620;p93"/>
          <p:cNvGrpSpPr/>
          <p:nvPr/>
        </p:nvGrpSpPr>
        <p:grpSpPr>
          <a:xfrm>
            <a:off x="1750184" y="2413530"/>
            <a:ext cx="359730" cy="359441"/>
            <a:chOff x="1750184" y="2413530"/>
            <a:chExt cx="359730" cy="359441"/>
          </a:xfrm>
        </p:grpSpPr>
        <p:sp>
          <p:nvSpPr>
            <p:cNvPr id="13621" name="Google Shape;13621;p93"/>
            <p:cNvSpPr/>
            <p:nvPr/>
          </p:nvSpPr>
          <p:spPr>
            <a:xfrm>
              <a:off x="1867074" y="2496981"/>
              <a:ext cx="58000" cy="64965"/>
            </a:xfrm>
            <a:custGeom>
              <a:avLst/>
              <a:gdLst/>
              <a:ahLst/>
              <a:cxnLst/>
              <a:rect l="l" t="t" r="r" b="b"/>
              <a:pathLst>
                <a:path w="2215" h="2481" extrusionOk="0">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93"/>
            <p:cNvSpPr/>
            <p:nvPr/>
          </p:nvSpPr>
          <p:spPr>
            <a:xfrm>
              <a:off x="1824863" y="2413530"/>
              <a:ext cx="285050" cy="285312"/>
            </a:xfrm>
            <a:custGeom>
              <a:avLst/>
              <a:gdLst/>
              <a:ahLst/>
              <a:cxnLst/>
              <a:rect l="l" t="t" r="r" b="b"/>
              <a:pathLst>
                <a:path w="10886" h="10896" extrusionOk="0">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93"/>
            <p:cNvSpPr/>
            <p:nvPr/>
          </p:nvSpPr>
          <p:spPr>
            <a:xfrm>
              <a:off x="1893808" y="2482737"/>
              <a:ext cx="147160" cy="146898"/>
            </a:xfrm>
            <a:custGeom>
              <a:avLst/>
              <a:gdLst/>
              <a:ahLst/>
              <a:cxnLst/>
              <a:rect l="l" t="t" r="r" b="b"/>
              <a:pathLst>
                <a:path w="5620" h="5610" extrusionOk="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93"/>
            <p:cNvSpPr/>
            <p:nvPr/>
          </p:nvSpPr>
          <p:spPr>
            <a:xfrm>
              <a:off x="1787654" y="2492294"/>
              <a:ext cx="245065" cy="246767"/>
            </a:xfrm>
            <a:custGeom>
              <a:avLst/>
              <a:gdLst/>
              <a:ahLst/>
              <a:cxnLst/>
              <a:rect l="l" t="t" r="r" b="b"/>
              <a:pathLst>
                <a:path w="9359" h="9424" extrusionOk="0">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93"/>
            <p:cNvSpPr/>
            <p:nvPr/>
          </p:nvSpPr>
          <p:spPr>
            <a:xfrm>
              <a:off x="1806141" y="2613871"/>
              <a:ext cx="106442" cy="106442"/>
            </a:xfrm>
            <a:custGeom>
              <a:avLst/>
              <a:gdLst/>
              <a:ahLst/>
              <a:cxnLst/>
              <a:rect l="l" t="t" r="r" b="b"/>
              <a:pathLst>
                <a:path w="4065" h="4065" extrusionOk="0">
                  <a:moveTo>
                    <a:pt x="1746" y="1"/>
                  </a:moveTo>
                  <a:lnTo>
                    <a:pt x="0" y="1747"/>
                  </a:lnTo>
                  <a:lnTo>
                    <a:pt x="2318" y="4065"/>
                  </a:lnTo>
                  <a:lnTo>
                    <a:pt x="4064" y="2310"/>
                  </a:lnTo>
                  <a:lnTo>
                    <a:pt x="1746"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93"/>
            <p:cNvSpPr/>
            <p:nvPr/>
          </p:nvSpPr>
          <p:spPr>
            <a:xfrm>
              <a:off x="1923790" y="2515075"/>
              <a:ext cx="52972" cy="46321"/>
            </a:xfrm>
            <a:custGeom>
              <a:avLst/>
              <a:gdLst/>
              <a:ahLst/>
              <a:cxnLst/>
              <a:rect l="l" t="t" r="r" b="b"/>
              <a:pathLst>
                <a:path w="2023" h="1769" extrusionOk="0">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93"/>
            <p:cNvSpPr/>
            <p:nvPr/>
          </p:nvSpPr>
          <p:spPr>
            <a:xfrm>
              <a:off x="1944215" y="2537882"/>
              <a:ext cx="55277" cy="46766"/>
            </a:xfrm>
            <a:custGeom>
              <a:avLst/>
              <a:gdLst/>
              <a:ahLst/>
              <a:cxnLst/>
              <a:rect l="l" t="t" r="r" b="b"/>
              <a:pathLst>
                <a:path w="2111" h="1786" extrusionOk="0">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93"/>
            <p:cNvSpPr/>
            <p:nvPr/>
          </p:nvSpPr>
          <p:spPr>
            <a:xfrm>
              <a:off x="1968252" y="2560611"/>
              <a:ext cx="53993" cy="46243"/>
            </a:xfrm>
            <a:custGeom>
              <a:avLst/>
              <a:gdLst/>
              <a:ahLst/>
              <a:cxnLst/>
              <a:rect l="l" t="t" r="r" b="b"/>
              <a:pathLst>
                <a:path w="2062" h="1766" extrusionOk="0">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93"/>
            <p:cNvSpPr/>
            <p:nvPr/>
          </p:nvSpPr>
          <p:spPr>
            <a:xfrm>
              <a:off x="1792630" y="2614945"/>
              <a:ext cx="116707" cy="115869"/>
            </a:xfrm>
            <a:custGeom>
              <a:avLst/>
              <a:gdLst/>
              <a:ahLst/>
              <a:cxnLst/>
              <a:rect l="l" t="t" r="r" b="b"/>
              <a:pathLst>
                <a:path w="4457" h="4425" extrusionOk="0">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93"/>
            <p:cNvSpPr/>
            <p:nvPr/>
          </p:nvSpPr>
          <p:spPr>
            <a:xfrm>
              <a:off x="1750184" y="2637621"/>
              <a:ext cx="135900" cy="135350"/>
            </a:xfrm>
            <a:custGeom>
              <a:avLst/>
              <a:gdLst/>
              <a:ahLst/>
              <a:cxnLst/>
              <a:rect l="l" t="t" r="r" b="b"/>
              <a:pathLst>
                <a:path w="5190" h="5169" extrusionOk="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93"/>
            <p:cNvSpPr/>
            <p:nvPr/>
          </p:nvSpPr>
          <p:spPr>
            <a:xfrm>
              <a:off x="1750184" y="2665586"/>
              <a:ext cx="107673" cy="107385"/>
            </a:xfrm>
            <a:custGeom>
              <a:avLst/>
              <a:gdLst/>
              <a:ahLst/>
              <a:cxnLst/>
              <a:rect l="l" t="t" r="r" b="b"/>
              <a:pathLst>
                <a:path w="4112" h="4101" extrusionOk="0">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2" name="Google Shape;13632;p93"/>
          <p:cNvGrpSpPr/>
          <p:nvPr/>
        </p:nvGrpSpPr>
        <p:grpSpPr>
          <a:xfrm>
            <a:off x="2230050" y="1500223"/>
            <a:ext cx="316524" cy="359284"/>
            <a:chOff x="2230050" y="1500223"/>
            <a:chExt cx="316524" cy="359284"/>
          </a:xfrm>
        </p:grpSpPr>
        <p:sp>
          <p:nvSpPr>
            <p:cNvPr id="13633" name="Google Shape;13633;p93"/>
            <p:cNvSpPr/>
            <p:nvPr/>
          </p:nvSpPr>
          <p:spPr>
            <a:xfrm>
              <a:off x="2230050" y="1584958"/>
              <a:ext cx="189632" cy="274550"/>
            </a:xfrm>
            <a:custGeom>
              <a:avLst/>
              <a:gdLst/>
              <a:ahLst/>
              <a:cxnLst/>
              <a:rect l="l" t="t" r="r" b="b"/>
              <a:pathLst>
                <a:path w="7242" h="10485" extrusionOk="0">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93"/>
            <p:cNvSpPr/>
            <p:nvPr/>
          </p:nvSpPr>
          <p:spPr>
            <a:xfrm>
              <a:off x="2230050" y="1849243"/>
              <a:ext cx="189632" cy="10265"/>
            </a:xfrm>
            <a:custGeom>
              <a:avLst/>
              <a:gdLst/>
              <a:ahLst/>
              <a:cxnLst/>
              <a:rect l="l" t="t" r="r" b="b"/>
              <a:pathLst>
                <a:path w="7242" h="392" extrusionOk="0">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93"/>
            <p:cNvSpPr/>
            <p:nvPr/>
          </p:nvSpPr>
          <p:spPr>
            <a:xfrm>
              <a:off x="2266028" y="1585193"/>
              <a:ext cx="117675" cy="37759"/>
            </a:xfrm>
            <a:custGeom>
              <a:avLst/>
              <a:gdLst/>
              <a:ahLst/>
              <a:cxnLst/>
              <a:rect l="l" t="t" r="r" b="b"/>
              <a:pathLst>
                <a:path w="4494" h="1442" extrusionOk="0">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93"/>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93"/>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93"/>
            <p:cNvSpPr/>
            <p:nvPr/>
          </p:nvSpPr>
          <p:spPr>
            <a:xfrm>
              <a:off x="2266028" y="1603680"/>
              <a:ext cx="117675" cy="19272"/>
            </a:xfrm>
            <a:custGeom>
              <a:avLst/>
              <a:gdLst/>
              <a:ahLst/>
              <a:cxnLst/>
              <a:rect l="l" t="t" r="r" b="b"/>
              <a:pathLst>
                <a:path w="4494" h="736" extrusionOk="0">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93"/>
            <p:cNvSpPr/>
            <p:nvPr/>
          </p:nvSpPr>
          <p:spPr>
            <a:xfrm>
              <a:off x="2275272" y="1546466"/>
              <a:ext cx="99189" cy="67243"/>
            </a:xfrm>
            <a:custGeom>
              <a:avLst/>
              <a:gdLst/>
              <a:ahLst/>
              <a:cxnLst/>
              <a:rect l="l" t="t" r="r" b="b"/>
              <a:pathLst>
                <a:path w="3788" h="2568" extrusionOk="0">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93"/>
            <p:cNvSpPr/>
            <p:nvPr/>
          </p:nvSpPr>
          <p:spPr>
            <a:xfrm>
              <a:off x="2275272" y="1599935"/>
              <a:ext cx="99189" cy="13773"/>
            </a:xfrm>
            <a:custGeom>
              <a:avLst/>
              <a:gdLst/>
              <a:ahLst/>
              <a:cxnLst/>
              <a:rect l="l" t="t" r="r" b="b"/>
              <a:pathLst>
                <a:path w="3788" h="526" extrusionOk="0">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93"/>
            <p:cNvSpPr/>
            <p:nvPr/>
          </p:nvSpPr>
          <p:spPr>
            <a:xfrm>
              <a:off x="2272156" y="1710070"/>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93"/>
            <p:cNvSpPr/>
            <p:nvPr/>
          </p:nvSpPr>
          <p:spPr>
            <a:xfrm>
              <a:off x="2272156" y="1730808"/>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93"/>
            <p:cNvSpPr/>
            <p:nvPr/>
          </p:nvSpPr>
          <p:spPr>
            <a:xfrm>
              <a:off x="2272156" y="1751547"/>
              <a:ext cx="105395" cy="10814"/>
            </a:xfrm>
            <a:custGeom>
              <a:avLst/>
              <a:gdLst/>
              <a:ahLst/>
              <a:cxnLst/>
              <a:rect l="l" t="t" r="r" b="b"/>
              <a:pathLst>
                <a:path w="4025" h="413" extrusionOk="0">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93"/>
            <p:cNvSpPr/>
            <p:nvPr/>
          </p:nvSpPr>
          <p:spPr>
            <a:xfrm>
              <a:off x="2272156" y="1772285"/>
              <a:ext cx="105395" cy="11050"/>
            </a:xfrm>
            <a:custGeom>
              <a:avLst/>
              <a:gdLst/>
              <a:ahLst/>
              <a:cxnLst/>
              <a:rect l="l" t="t" r="r" b="b"/>
              <a:pathLst>
                <a:path w="4025" h="422" extrusionOk="0">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93"/>
            <p:cNvSpPr/>
            <p:nvPr/>
          </p:nvSpPr>
          <p:spPr>
            <a:xfrm>
              <a:off x="2382918" y="1500223"/>
              <a:ext cx="163656" cy="137209"/>
            </a:xfrm>
            <a:custGeom>
              <a:avLst/>
              <a:gdLst/>
              <a:ahLst/>
              <a:cxnLst/>
              <a:rect l="l" t="t" r="r" b="b"/>
              <a:pathLst>
                <a:path w="6250" h="5240" extrusionOk="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93"/>
            <p:cNvSpPr/>
            <p:nvPr/>
          </p:nvSpPr>
          <p:spPr>
            <a:xfrm>
              <a:off x="2427380" y="1560396"/>
              <a:ext cx="11521" cy="12333"/>
            </a:xfrm>
            <a:custGeom>
              <a:avLst/>
              <a:gdLst/>
              <a:ahLst/>
              <a:cxnLst/>
              <a:rect l="l" t="t" r="r" b="b"/>
              <a:pathLst>
                <a:path w="440" h="471" extrusionOk="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93"/>
            <p:cNvSpPr/>
            <p:nvPr/>
          </p:nvSpPr>
          <p:spPr>
            <a:xfrm>
              <a:off x="2448878" y="1560396"/>
              <a:ext cx="11390" cy="12333"/>
            </a:xfrm>
            <a:custGeom>
              <a:avLst/>
              <a:gdLst/>
              <a:ahLst/>
              <a:cxnLst/>
              <a:rect l="l" t="t" r="r" b="b"/>
              <a:pathLst>
                <a:path w="435" h="471" extrusionOk="0">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93"/>
            <p:cNvSpPr/>
            <p:nvPr/>
          </p:nvSpPr>
          <p:spPr>
            <a:xfrm>
              <a:off x="2470114" y="1560396"/>
              <a:ext cx="11521" cy="12333"/>
            </a:xfrm>
            <a:custGeom>
              <a:avLst/>
              <a:gdLst/>
              <a:ahLst/>
              <a:cxnLst/>
              <a:rect l="l" t="t" r="r" b="b"/>
              <a:pathLst>
                <a:path w="440" h="471" extrusionOk="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93"/>
            <p:cNvSpPr/>
            <p:nvPr/>
          </p:nvSpPr>
          <p:spPr>
            <a:xfrm>
              <a:off x="2491455" y="1560396"/>
              <a:ext cx="11390" cy="12333"/>
            </a:xfrm>
            <a:custGeom>
              <a:avLst/>
              <a:gdLst/>
              <a:ahLst/>
              <a:cxnLst/>
              <a:rect l="l" t="t" r="r" b="b"/>
              <a:pathLst>
                <a:path w="435" h="471" extrusionOk="0">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93"/>
            <p:cNvSpPr/>
            <p:nvPr/>
          </p:nvSpPr>
          <p:spPr>
            <a:xfrm>
              <a:off x="2310229" y="1645393"/>
              <a:ext cx="20005" cy="49490"/>
            </a:xfrm>
            <a:custGeom>
              <a:avLst/>
              <a:gdLst/>
              <a:ahLst/>
              <a:cxnLst/>
              <a:rect l="l" t="t" r="r" b="b"/>
              <a:pathLst>
                <a:path w="764" h="1890" extrusionOk="0">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93"/>
            <p:cNvSpPr/>
            <p:nvPr/>
          </p:nvSpPr>
          <p:spPr>
            <a:xfrm>
              <a:off x="2308893" y="1686110"/>
              <a:ext cx="31946" cy="11050"/>
            </a:xfrm>
            <a:custGeom>
              <a:avLst/>
              <a:gdLst/>
              <a:ahLst/>
              <a:cxnLst/>
              <a:rect l="l" t="t" r="r" b="b"/>
              <a:pathLst>
                <a:path w="1220" h="422" extrusionOk="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93"/>
            <p:cNvSpPr/>
            <p:nvPr/>
          </p:nvSpPr>
          <p:spPr>
            <a:xfrm>
              <a:off x="2311983" y="1627063"/>
              <a:ext cx="18251" cy="15606"/>
            </a:xfrm>
            <a:custGeom>
              <a:avLst/>
              <a:gdLst/>
              <a:ahLst/>
              <a:cxnLst/>
              <a:rect l="l" t="t" r="r" b="b"/>
              <a:pathLst>
                <a:path w="697" h="596" extrusionOk="0">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3" name="Google Shape;13653;p93"/>
          <p:cNvGrpSpPr/>
          <p:nvPr/>
        </p:nvGrpSpPr>
        <p:grpSpPr>
          <a:xfrm>
            <a:off x="2690042" y="4262767"/>
            <a:ext cx="359389" cy="359232"/>
            <a:chOff x="2690042" y="4262767"/>
            <a:chExt cx="359389" cy="359232"/>
          </a:xfrm>
        </p:grpSpPr>
        <p:sp>
          <p:nvSpPr>
            <p:cNvPr id="13654" name="Google Shape;13654;p93"/>
            <p:cNvSpPr/>
            <p:nvPr/>
          </p:nvSpPr>
          <p:spPr>
            <a:xfrm>
              <a:off x="2690042" y="4262767"/>
              <a:ext cx="205002" cy="173214"/>
            </a:xfrm>
            <a:custGeom>
              <a:avLst/>
              <a:gdLst/>
              <a:ahLst/>
              <a:cxnLst/>
              <a:rect l="l" t="t" r="r" b="b"/>
              <a:pathLst>
                <a:path w="7829" h="6615" extrusionOk="0">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93"/>
            <p:cNvSpPr/>
            <p:nvPr/>
          </p:nvSpPr>
          <p:spPr>
            <a:xfrm>
              <a:off x="2729293" y="4277456"/>
              <a:ext cx="124038" cy="125086"/>
            </a:xfrm>
            <a:custGeom>
              <a:avLst/>
              <a:gdLst/>
              <a:ahLst/>
              <a:cxnLst/>
              <a:rect l="l" t="t" r="r" b="b"/>
              <a:pathLst>
                <a:path w="4737" h="4777" extrusionOk="0">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93"/>
            <p:cNvSpPr/>
            <p:nvPr/>
          </p:nvSpPr>
          <p:spPr>
            <a:xfrm>
              <a:off x="2762365" y="4322285"/>
              <a:ext cx="37261" cy="45981"/>
            </a:xfrm>
            <a:custGeom>
              <a:avLst/>
              <a:gdLst/>
              <a:ahLst/>
              <a:cxnLst/>
              <a:rect l="l" t="t" r="r" b="b"/>
              <a:pathLst>
                <a:path w="1423" h="1756" extrusionOk="0">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93"/>
            <p:cNvSpPr/>
            <p:nvPr/>
          </p:nvSpPr>
          <p:spPr>
            <a:xfrm>
              <a:off x="2795594" y="4322285"/>
              <a:ext cx="26761" cy="45536"/>
            </a:xfrm>
            <a:custGeom>
              <a:avLst/>
              <a:gdLst/>
              <a:ahLst/>
              <a:cxnLst/>
              <a:rect l="l" t="t" r="r" b="b"/>
              <a:pathLst>
                <a:path w="1022" h="1739" extrusionOk="0">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93"/>
            <p:cNvSpPr/>
            <p:nvPr/>
          </p:nvSpPr>
          <p:spPr>
            <a:xfrm>
              <a:off x="2753122" y="4328439"/>
              <a:ext cx="296309" cy="293560"/>
            </a:xfrm>
            <a:custGeom>
              <a:avLst/>
              <a:gdLst/>
              <a:ahLst/>
              <a:cxnLst/>
              <a:rect l="l" t="t" r="r" b="b"/>
              <a:pathLst>
                <a:path w="11316" h="11211" extrusionOk="0">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93"/>
            <p:cNvSpPr/>
            <p:nvPr/>
          </p:nvSpPr>
          <p:spPr>
            <a:xfrm>
              <a:off x="2753122" y="4543103"/>
              <a:ext cx="81985" cy="78895"/>
            </a:xfrm>
            <a:custGeom>
              <a:avLst/>
              <a:gdLst/>
              <a:ahLst/>
              <a:cxnLst/>
              <a:rect l="l" t="t" r="r" b="b"/>
              <a:pathLst>
                <a:path w="3131" h="3013" extrusionOk="0">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93"/>
            <p:cNvSpPr/>
            <p:nvPr/>
          </p:nvSpPr>
          <p:spPr>
            <a:xfrm>
              <a:off x="2926990" y="4373241"/>
              <a:ext cx="70726" cy="73711"/>
            </a:xfrm>
            <a:custGeom>
              <a:avLst/>
              <a:gdLst/>
              <a:ahLst/>
              <a:cxnLst/>
              <a:rect l="l" t="t" r="r" b="b"/>
              <a:pathLst>
                <a:path w="2701" h="2815" extrusionOk="0">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1" name="Google Shape;13661;p93"/>
          <p:cNvGrpSpPr/>
          <p:nvPr/>
        </p:nvGrpSpPr>
        <p:grpSpPr>
          <a:xfrm>
            <a:off x="2689440" y="2882162"/>
            <a:ext cx="222337" cy="366721"/>
            <a:chOff x="2689440" y="2882162"/>
            <a:chExt cx="222337" cy="366721"/>
          </a:xfrm>
        </p:grpSpPr>
        <p:sp>
          <p:nvSpPr>
            <p:cNvPr id="13662" name="Google Shape;13662;p93"/>
            <p:cNvSpPr/>
            <p:nvPr/>
          </p:nvSpPr>
          <p:spPr>
            <a:xfrm>
              <a:off x="2689440" y="3022566"/>
              <a:ext cx="30741" cy="46976"/>
            </a:xfrm>
            <a:custGeom>
              <a:avLst/>
              <a:gdLst/>
              <a:ahLst/>
              <a:cxnLst/>
              <a:rect l="l" t="t" r="r" b="b"/>
              <a:pathLst>
                <a:path w="1174" h="1794" extrusionOk="0">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93"/>
            <p:cNvSpPr/>
            <p:nvPr/>
          </p:nvSpPr>
          <p:spPr>
            <a:xfrm>
              <a:off x="2719422" y="3061268"/>
              <a:ext cx="162635" cy="187616"/>
            </a:xfrm>
            <a:custGeom>
              <a:avLst/>
              <a:gdLst/>
              <a:ahLst/>
              <a:cxnLst/>
              <a:rect l="l" t="t" r="r" b="b"/>
              <a:pathLst>
                <a:path w="6211" h="7165" extrusionOk="0">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93"/>
            <p:cNvSpPr/>
            <p:nvPr/>
          </p:nvSpPr>
          <p:spPr>
            <a:xfrm>
              <a:off x="2761867" y="3061268"/>
              <a:ext cx="96701" cy="86227"/>
            </a:xfrm>
            <a:custGeom>
              <a:avLst/>
              <a:gdLst/>
              <a:ahLst/>
              <a:cxnLst/>
              <a:rect l="l" t="t" r="r" b="b"/>
              <a:pathLst>
                <a:path w="3693" h="3293" extrusionOk="0">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93"/>
            <p:cNvSpPr/>
            <p:nvPr/>
          </p:nvSpPr>
          <p:spPr>
            <a:xfrm>
              <a:off x="2722407" y="3171690"/>
              <a:ext cx="159650" cy="77193"/>
            </a:xfrm>
            <a:custGeom>
              <a:avLst/>
              <a:gdLst/>
              <a:ahLst/>
              <a:cxnLst/>
              <a:rect l="l" t="t" r="r" b="b"/>
              <a:pathLst>
                <a:path w="6097" h="2948" extrusionOk="0">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93"/>
            <p:cNvSpPr/>
            <p:nvPr/>
          </p:nvSpPr>
          <p:spPr>
            <a:xfrm>
              <a:off x="2708659" y="2882162"/>
              <a:ext cx="203117" cy="254335"/>
            </a:xfrm>
            <a:custGeom>
              <a:avLst/>
              <a:gdLst/>
              <a:ahLst/>
              <a:cxnLst/>
              <a:rect l="l" t="t" r="r" b="b"/>
              <a:pathLst>
                <a:path w="7757" h="9713" extrusionOk="0">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93"/>
            <p:cNvSpPr/>
            <p:nvPr/>
          </p:nvSpPr>
          <p:spPr>
            <a:xfrm>
              <a:off x="2708659" y="3091512"/>
              <a:ext cx="40246" cy="11260"/>
            </a:xfrm>
            <a:custGeom>
              <a:avLst/>
              <a:gdLst/>
              <a:ahLst/>
              <a:cxnLst/>
              <a:rect l="l" t="t" r="r" b="b"/>
              <a:pathLst>
                <a:path w="1537" h="430" extrusionOk="0">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93"/>
            <p:cNvSpPr/>
            <p:nvPr/>
          </p:nvSpPr>
          <p:spPr>
            <a:xfrm>
              <a:off x="2755871" y="2907641"/>
              <a:ext cx="127181" cy="127181"/>
            </a:xfrm>
            <a:custGeom>
              <a:avLst/>
              <a:gdLst/>
              <a:ahLst/>
              <a:cxnLst/>
              <a:rect l="l" t="t" r="r" b="b"/>
              <a:pathLst>
                <a:path w="4857" h="4857" extrusionOk="0">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93"/>
            <p:cNvSpPr/>
            <p:nvPr/>
          </p:nvSpPr>
          <p:spPr>
            <a:xfrm>
              <a:off x="2788602" y="2927122"/>
              <a:ext cx="84028" cy="60985"/>
            </a:xfrm>
            <a:custGeom>
              <a:avLst/>
              <a:gdLst/>
              <a:ahLst/>
              <a:cxnLst/>
              <a:rect l="l" t="t" r="r" b="b"/>
              <a:pathLst>
                <a:path w="3209" h="2329" extrusionOk="0">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93"/>
            <p:cNvSpPr/>
            <p:nvPr/>
          </p:nvSpPr>
          <p:spPr>
            <a:xfrm>
              <a:off x="2777369" y="2969385"/>
              <a:ext cx="44017" cy="39696"/>
            </a:xfrm>
            <a:custGeom>
              <a:avLst/>
              <a:gdLst/>
              <a:ahLst/>
              <a:cxnLst/>
              <a:rect l="l" t="t" r="r" b="b"/>
              <a:pathLst>
                <a:path w="1681" h="1516" extrusionOk="0">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71" name="Google Shape;13671;p93"/>
          <p:cNvSpPr/>
          <p:nvPr/>
        </p:nvSpPr>
        <p:spPr>
          <a:xfrm>
            <a:off x="2637986" y="2280903"/>
            <a:ext cx="303039" cy="21000"/>
          </a:xfrm>
          <a:custGeom>
            <a:avLst/>
            <a:gdLst/>
            <a:ahLst/>
            <a:cxnLst/>
            <a:rect l="l" t="t" r="r" b="b"/>
            <a:pathLst>
              <a:path w="11573" h="802" extrusionOk="0">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72" name="Google Shape;13672;p93"/>
          <p:cNvGrpSpPr/>
          <p:nvPr/>
        </p:nvGrpSpPr>
        <p:grpSpPr>
          <a:xfrm>
            <a:off x="2637986" y="1980142"/>
            <a:ext cx="359232" cy="322023"/>
            <a:chOff x="2637986" y="1980142"/>
            <a:chExt cx="359232" cy="322023"/>
          </a:xfrm>
        </p:grpSpPr>
        <p:sp>
          <p:nvSpPr>
            <p:cNvPr id="13673" name="Google Shape;13673;p93"/>
            <p:cNvSpPr/>
            <p:nvPr/>
          </p:nvSpPr>
          <p:spPr>
            <a:xfrm>
              <a:off x="2637986" y="2064065"/>
              <a:ext cx="303039" cy="238100"/>
            </a:xfrm>
            <a:custGeom>
              <a:avLst/>
              <a:gdLst/>
              <a:ahLst/>
              <a:cxnLst/>
              <a:rect l="l" t="t" r="r" b="b"/>
              <a:pathLst>
                <a:path w="11573" h="9093" extrusionOk="0">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93"/>
            <p:cNvSpPr/>
            <p:nvPr/>
          </p:nvSpPr>
          <p:spPr>
            <a:xfrm>
              <a:off x="2638222"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93"/>
            <p:cNvSpPr/>
            <p:nvPr/>
          </p:nvSpPr>
          <p:spPr>
            <a:xfrm>
              <a:off x="2918742" y="2110019"/>
              <a:ext cx="22022" cy="192146"/>
            </a:xfrm>
            <a:custGeom>
              <a:avLst/>
              <a:gdLst/>
              <a:ahLst/>
              <a:cxnLst/>
              <a:rect l="l" t="t" r="r" b="b"/>
              <a:pathLst>
                <a:path w="841" h="7338" extrusionOk="0">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93"/>
            <p:cNvSpPr/>
            <p:nvPr/>
          </p:nvSpPr>
          <p:spPr>
            <a:xfrm>
              <a:off x="2835814" y="2103787"/>
              <a:ext cx="105211" cy="49149"/>
            </a:xfrm>
            <a:custGeom>
              <a:avLst/>
              <a:gdLst/>
              <a:ahLst/>
              <a:cxnLst/>
              <a:rect l="l" t="t" r="r" b="b"/>
              <a:pathLst>
                <a:path w="4018" h="1877" extrusionOk="0">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93"/>
            <p:cNvSpPr/>
            <p:nvPr/>
          </p:nvSpPr>
          <p:spPr>
            <a:xfrm>
              <a:off x="2842072"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93"/>
            <p:cNvSpPr/>
            <p:nvPr/>
          </p:nvSpPr>
          <p:spPr>
            <a:xfrm>
              <a:off x="2885277" y="2043326"/>
              <a:ext cx="66719" cy="47997"/>
            </a:xfrm>
            <a:custGeom>
              <a:avLst/>
              <a:gdLst/>
              <a:ahLst/>
              <a:cxnLst/>
              <a:rect l="l" t="t" r="r" b="b"/>
              <a:pathLst>
                <a:path w="2548" h="1833" extrusionOk="0">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93"/>
            <p:cNvSpPr/>
            <p:nvPr/>
          </p:nvSpPr>
          <p:spPr>
            <a:xfrm>
              <a:off x="2723166" y="2183232"/>
              <a:ext cx="33255" cy="33229"/>
            </a:xfrm>
            <a:custGeom>
              <a:avLst/>
              <a:gdLst/>
              <a:ahLst/>
              <a:cxnLst/>
              <a:rect l="l" t="t" r="r" b="b"/>
              <a:pathLst>
                <a:path w="1270" h="1269" extrusionOk="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93"/>
            <p:cNvSpPr/>
            <p:nvPr/>
          </p:nvSpPr>
          <p:spPr>
            <a:xfrm>
              <a:off x="2770613" y="2177734"/>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93"/>
            <p:cNvSpPr/>
            <p:nvPr/>
          </p:nvSpPr>
          <p:spPr>
            <a:xfrm>
              <a:off x="2770613" y="2194204"/>
              <a:ext cx="92800" cy="11050"/>
            </a:xfrm>
            <a:custGeom>
              <a:avLst/>
              <a:gdLst/>
              <a:ahLst/>
              <a:cxnLst/>
              <a:rect l="l" t="t" r="r" b="b"/>
              <a:pathLst>
                <a:path w="3544" h="422" extrusionOk="0">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93"/>
            <p:cNvSpPr/>
            <p:nvPr/>
          </p:nvSpPr>
          <p:spPr>
            <a:xfrm>
              <a:off x="2770613" y="2210962"/>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93"/>
            <p:cNvSpPr/>
            <p:nvPr/>
          </p:nvSpPr>
          <p:spPr>
            <a:xfrm>
              <a:off x="2909420" y="2057780"/>
              <a:ext cx="20686" cy="10814"/>
            </a:xfrm>
            <a:custGeom>
              <a:avLst/>
              <a:gdLst/>
              <a:ahLst/>
              <a:cxnLst/>
              <a:rect l="l" t="t" r="r" b="b"/>
              <a:pathLst>
                <a:path w="790" h="413" extrusionOk="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93"/>
            <p:cNvSpPr/>
            <p:nvPr/>
          </p:nvSpPr>
          <p:spPr>
            <a:xfrm>
              <a:off x="2914264" y="2058016"/>
              <a:ext cx="10762" cy="18827"/>
            </a:xfrm>
            <a:custGeom>
              <a:avLst/>
              <a:gdLst/>
              <a:ahLst/>
              <a:cxnLst/>
              <a:rect l="l" t="t" r="r" b="b"/>
              <a:pathLst>
                <a:path w="411" h="719" extrusionOk="0">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93"/>
            <p:cNvSpPr/>
            <p:nvPr/>
          </p:nvSpPr>
          <p:spPr>
            <a:xfrm>
              <a:off x="2898265" y="2004363"/>
              <a:ext cx="40744" cy="38989"/>
            </a:xfrm>
            <a:custGeom>
              <a:avLst/>
              <a:gdLst/>
              <a:ahLst/>
              <a:cxnLst/>
              <a:rect l="l" t="t" r="r" b="b"/>
              <a:pathLst>
                <a:path w="1556" h="1489" extrusionOk="0">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6" name="Google Shape;13686;p93"/>
          <p:cNvGrpSpPr/>
          <p:nvPr/>
        </p:nvGrpSpPr>
        <p:grpSpPr>
          <a:xfrm>
            <a:off x="1306531" y="3346972"/>
            <a:ext cx="323018" cy="359075"/>
            <a:chOff x="1306531" y="3346972"/>
            <a:chExt cx="323018" cy="359075"/>
          </a:xfrm>
        </p:grpSpPr>
        <p:sp>
          <p:nvSpPr>
            <p:cNvPr id="13687" name="Google Shape;13687;p93"/>
            <p:cNvSpPr/>
            <p:nvPr/>
          </p:nvSpPr>
          <p:spPr>
            <a:xfrm>
              <a:off x="1314020" y="3592614"/>
              <a:ext cx="98194" cy="97880"/>
            </a:xfrm>
            <a:custGeom>
              <a:avLst/>
              <a:gdLst/>
              <a:ahLst/>
              <a:cxnLst/>
              <a:rect l="l" t="t" r="r" b="b"/>
              <a:pathLst>
                <a:path w="3750" h="3738" extrusionOk="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93"/>
            <p:cNvSpPr/>
            <p:nvPr/>
          </p:nvSpPr>
          <p:spPr>
            <a:xfrm>
              <a:off x="1444657" y="3534326"/>
              <a:ext cx="170909" cy="171721"/>
            </a:xfrm>
            <a:custGeom>
              <a:avLst/>
              <a:gdLst/>
              <a:ahLst/>
              <a:cxnLst/>
              <a:rect l="l" t="t" r="r" b="b"/>
              <a:pathLst>
                <a:path w="6527" h="6558" extrusionOk="0">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93"/>
            <p:cNvSpPr/>
            <p:nvPr/>
          </p:nvSpPr>
          <p:spPr>
            <a:xfrm>
              <a:off x="1503364" y="3585125"/>
              <a:ext cx="36240" cy="39723"/>
            </a:xfrm>
            <a:custGeom>
              <a:avLst/>
              <a:gdLst/>
              <a:ahLst/>
              <a:cxnLst/>
              <a:rect l="l" t="t" r="r" b="b"/>
              <a:pathLst>
                <a:path w="1384" h="1517" extrusionOk="0">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93"/>
            <p:cNvSpPr/>
            <p:nvPr/>
          </p:nvSpPr>
          <p:spPr>
            <a:xfrm>
              <a:off x="1492628" y="3619584"/>
              <a:ext cx="57476" cy="41241"/>
            </a:xfrm>
            <a:custGeom>
              <a:avLst/>
              <a:gdLst/>
              <a:ahLst/>
              <a:cxnLst/>
              <a:rect l="l" t="t" r="r" b="b"/>
              <a:pathLst>
                <a:path w="2195" h="1575" extrusionOk="0">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93"/>
            <p:cNvSpPr/>
            <p:nvPr/>
          </p:nvSpPr>
          <p:spPr>
            <a:xfrm>
              <a:off x="1306531" y="3459463"/>
              <a:ext cx="200368" cy="202122"/>
            </a:xfrm>
            <a:custGeom>
              <a:avLst/>
              <a:gdLst/>
              <a:ahLst/>
              <a:cxnLst/>
              <a:rect l="l" t="t" r="r" b="b"/>
              <a:pathLst>
                <a:path w="7652" h="7719" extrusionOk="0">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93"/>
            <p:cNvSpPr/>
            <p:nvPr/>
          </p:nvSpPr>
          <p:spPr>
            <a:xfrm>
              <a:off x="1470633" y="3462710"/>
              <a:ext cx="33019" cy="32993"/>
            </a:xfrm>
            <a:custGeom>
              <a:avLst/>
              <a:gdLst/>
              <a:ahLst/>
              <a:cxnLst/>
              <a:rect l="l" t="t" r="r" b="b"/>
              <a:pathLst>
                <a:path w="1261" h="1260" extrusionOk="0">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93"/>
            <p:cNvSpPr/>
            <p:nvPr/>
          </p:nvSpPr>
          <p:spPr>
            <a:xfrm>
              <a:off x="1450156" y="3346972"/>
              <a:ext cx="179393" cy="158995"/>
            </a:xfrm>
            <a:custGeom>
              <a:avLst/>
              <a:gdLst/>
              <a:ahLst/>
              <a:cxnLst/>
              <a:rect l="l" t="t" r="r" b="b"/>
              <a:pathLst>
                <a:path w="6851" h="6072" extrusionOk="0">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93"/>
            <p:cNvSpPr/>
            <p:nvPr/>
          </p:nvSpPr>
          <p:spPr>
            <a:xfrm>
              <a:off x="1511272" y="3631551"/>
              <a:ext cx="19613" cy="10814"/>
            </a:xfrm>
            <a:custGeom>
              <a:avLst/>
              <a:gdLst/>
              <a:ahLst/>
              <a:cxnLst/>
              <a:rect l="l" t="t" r="r" b="b"/>
              <a:pathLst>
                <a:path w="749" h="413" extrusionOk="0">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93"/>
            <p:cNvSpPr/>
            <p:nvPr/>
          </p:nvSpPr>
          <p:spPr>
            <a:xfrm>
              <a:off x="1516116" y="3631760"/>
              <a:ext cx="10762" cy="18827"/>
            </a:xfrm>
            <a:custGeom>
              <a:avLst/>
              <a:gdLst/>
              <a:ahLst/>
              <a:cxnLst/>
              <a:rect l="l" t="t" r="r" b="b"/>
              <a:pathLst>
                <a:path w="411" h="719" extrusionOk="0">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6" name="Google Shape;13696;p93"/>
          <p:cNvGrpSpPr/>
          <p:nvPr/>
        </p:nvGrpSpPr>
        <p:grpSpPr>
          <a:xfrm>
            <a:off x="1308024" y="2413975"/>
            <a:ext cx="360253" cy="357111"/>
            <a:chOff x="1308024" y="2413975"/>
            <a:chExt cx="360253" cy="357111"/>
          </a:xfrm>
        </p:grpSpPr>
        <p:sp>
          <p:nvSpPr>
            <p:cNvPr id="13697" name="Google Shape;13697;p93"/>
            <p:cNvSpPr/>
            <p:nvPr/>
          </p:nvSpPr>
          <p:spPr>
            <a:xfrm>
              <a:off x="1403939" y="2569173"/>
              <a:ext cx="212622" cy="201913"/>
            </a:xfrm>
            <a:custGeom>
              <a:avLst/>
              <a:gdLst/>
              <a:ahLst/>
              <a:cxnLst/>
              <a:rect l="l" t="t" r="r" b="b"/>
              <a:pathLst>
                <a:path w="8120" h="7711" extrusionOk="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93"/>
            <p:cNvSpPr/>
            <p:nvPr/>
          </p:nvSpPr>
          <p:spPr>
            <a:xfrm>
              <a:off x="1422426" y="2593080"/>
              <a:ext cx="140928" cy="170700"/>
            </a:xfrm>
            <a:custGeom>
              <a:avLst/>
              <a:gdLst/>
              <a:ahLst/>
              <a:cxnLst/>
              <a:rect l="l" t="t" r="r" b="b"/>
              <a:pathLst>
                <a:path w="5382" h="6519" extrusionOk="0">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93"/>
            <p:cNvSpPr/>
            <p:nvPr/>
          </p:nvSpPr>
          <p:spPr>
            <a:xfrm>
              <a:off x="1464139" y="2613138"/>
              <a:ext cx="152161" cy="157896"/>
            </a:xfrm>
            <a:custGeom>
              <a:avLst/>
              <a:gdLst/>
              <a:ahLst/>
              <a:cxnLst/>
              <a:rect l="l" t="t" r="r" b="b"/>
              <a:pathLst>
                <a:path w="5811" h="6030" extrusionOk="0">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93"/>
            <p:cNvSpPr/>
            <p:nvPr/>
          </p:nvSpPr>
          <p:spPr>
            <a:xfrm>
              <a:off x="1537850" y="2569671"/>
              <a:ext cx="78712" cy="78215"/>
            </a:xfrm>
            <a:custGeom>
              <a:avLst/>
              <a:gdLst/>
              <a:ahLst/>
              <a:cxnLst/>
              <a:rect l="l" t="t" r="r" b="b"/>
              <a:pathLst>
                <a:path w="3006" h="2987" extrusionOk="0">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93"/>
            <p:cNvSpPr/>
            <p:nvPr/>
          </p:nvSpPr>
          <p:spPr>
            <a:xfrm>
              <a:off x="1548088" y="2554667"/>
              <a:ext cx="83216" cy="82666"/>
            </a:xfrm>
            <a:custGeom>
              <a:avLst/>
              <a:gdLst/>
              <a:ahLst/>
              <a:cxnLst/>
              <a:rect l="l" t="t" r="r" b="b"/>
              <a:pathLst>
                <a:path w="3178" h="3157" extrusionOk="0">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93"/>
            <p:cNvSpPr/>
            <p:nvPr/>
          </p:nvSpPr>
          <p:spPr>
            <a:xfrm>
              <a:off x="1594802" y="2603397"/>
              <a:ext cx="36502" cy="33936"/>
            </a:xfrm>
            <a:custGeom>
              <a:avLst/>
              <a:gdLst/>
              <a:ahLst/>
              <a:cxnLst/>
              <a:rect l="l" t="t" r="r" b="b"/>
              <a:pathLst>
                <a:path w="1394" h="1296" extrusionOk="0">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93"/>
            <p:cNvSpPr/>
            <p:nvPr/>
          </p:nvSpPr>
          <p:spPr>
            <a:xfrm>
              <a:off x="1566810" y="2518531"/>
              <a:ext cx="101205" cy="99817"/>
            </a:xfrm>
            <a:custGeom>
              <a:avLst/>
              <a:gdLst/>
              <a:ahLst/>
              <a:cxnLst/>
              <a:rect l="l" t="t" r="r" b="b"/>
              <a:pathLst>
                <a:path w="3865" h="3812" extrusionOk="0">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93"/>
            <p:cNvSpPr/>
            <p:nvPr/>
          </p:nvSpPr>
          <p:spPr>
            <a:xfrm>
              <a:off x="1616771" y="2567654"/>
              <a:ext cx="51506" cy="50930"/>
            </a:xfrm>
            <a:custGeom>
              <a:avLst/>
              <a:gdLst/>
              <a:ahLst/>
              <a:cxnLst/>
              <a:rect l="l" t="t" r="r" b="b"/>
              <a:pathLst>
                <a:path w="1967" h="1945" extrusionOk="0">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93"/>
            <p:cNvSpPr/>
            <p:nvPr/>
          </p:nvSpPr>
          <p:spPr>
            <a:xfrm>
              <a:off x="1409203" y="2654379"/>
              <a:ext cx="84237" cy="77612"/>
            </a:xfrm>
            <a:custGeom>
              <a:avLst/>
              <a:gdLst/>
              <a:ahLst/>
              <a:cxnLst/>
              <a:rect l="l" t="t" r="r" b="b"/>
              <a:pathLst>
                <a:path w="3217" h="2964" extrusionOk="0">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93"/>
            <p:cNvSpPr/>
            <p:nvPr/>
          </p:nvSpPr>
          <p:spPr>
            <a:xfrm>
              <a:off x="1428422" y="2665351"/>
              <a:ext cx="86987" cy="80152"/>
            </a:xfrm>
            <a:custGeom>
              <a:avLst/>
              <a:gdLst/>
              <a:ahLst/>
              <a:cxnLst/>
              <a:rect l="l" t="t" r="r" b="b"/>
              <a:pathLst>
                <a:path w="3322" h="3061" extrusionOk="0">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93"/>
            <p:cNvSpPr/>
            <p:nvPr/>
          </p:nvSpPr>
          <p:spPr>
            <a:xfrm>
              <a:off x="1447171" y="2687084"/>
              <a:ext cx="78974" cy="72218"/>
            </a:xfrm>
            <a:custGeom>
              <a:avLst/>
              <a:gdLst/>
              <a:ahLst/>
              <a:cxnLst/>
              <a:rect l="l" t="t" r="r" b="b"/>
              <a:pathLst>
                <a:path w="3016" h="2758" extrusionOk="0">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93"/>
            <p:cNvSpPr/>
            <p:nvPr/>
          </p:nvSpPr>
          <p:spPr>
            <a:xfrm>
              <a:off x="1482756" y="2624502"/>
              <a:ext cx="64101" cy="60095"/>
            </a:xfrm>
            <a:custGeom>
              <a:avLst/>
              <a:gdLst/>
              <a:ahLst/>
              <a:cxnLst/>
              <a:rect l="l" t="t" r="r" b="b"/>
              <a:pathLst>
                <a:path w="2448" h="2295" extrusionOk="0">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93"/>
            <p:cNvSpPr/>
            <p:nvPr/>
          </p:nvSpPr>
          <p:spPr>
            <a:xfrm>
              <a:off x="1359739" y="2560166"/>
              <a:ext cx="212360" cy="201363"/>
            </a:xfrm>
            <a:custGeom>
              <a:avLst/>
              <a:gdLst/>
              <a:ahLst/>
              <a:cxnLst/>
              <a:rect l="l" t="t" r="r" b="b"/>
              <a:pathLst>
                <a:path w="8110" h="7690" extrusionOk="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93"/>
            <p:cNvSpPr/>
            <p:nvPr/>
          </p:nvSpPr>
          <p:spPr>
            <a:xfrm>
              <a:off x="1359739" y="2603633"/>
              <a:ext cx="152397" cy="157974"/>
            </a:xfrm>
            <a:custGeom>
              <a:avLst/>
              <a:gdLst/>
              <a:ahLst/>
              <a:cxnLst/>
              <a:rect l="l" t="t" r="r" b="b"/>
              <a:pathLst>
                <a:path w="5820" h="6033" extrusionOk="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93"/>
            <p:cNvSpPr/>
            <p:nvPr/>
          </p:nvSpPr>
          <p:spPr>
            <a:xfrm>
              <a:off x="1359739" y="2560166"/>
              <a:ext cx="78450" cy="78215"/>
            </a:xfrm>
            <a:custGeom>
              <a:avLst/>
              <a:gdLst/>
              <a:ahLst/>
              <a:cxnLst/>
              <a:rect l="l" t="t" r="r" b="b"/>
              <a:pathLst>
                <a:path w="2996" h="2987" extrusionOk="0">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93"/>
            <p:cNvSpPr/>
            <p:nvPr/>
          </p:nvSpPr>
          <p:spPr>
            <a:xfrm>
              <a:off x="1344997" y="2545188"/>
              <a:ext cx="83216" cy="82640"/>
            </a:xfrm>
            <a:custGeom>
              <a:avLst/>
              <a:gdLst/>
              <a:ahLst/>
              <a:cxnLst/>
              <a:rect l="l" t="t" r="r" b="b"/>
              <a:pathLst>
                <a:path w="3178" h="3156" extrusionOk="0">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93"/>
            <p:cNvSpPr/>
            <p:nvPr/>
          </p:nvSpPr>
          <p:spPr>
            <a:xfrm>
              <a:off x="1344735" y="2593892"/>
              <a:ext cx="36764" cy="33936"/>
            </a:xfrm>
            <a:custGeom>
              <a:avLst/>
              <a:gdLst/>
              <a:ahLst/>
              <a:cxnLst/>
              <a:rect l="l" t="t" r="r" b="b"/>
              <a:pathLst>
                <a:path w="1404" h="1296" extrusionOk="0">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93"/>
            <p:cNvSpPr/>
            <p:nvPr/>
          </p:nvSpPr>
          <p:spPr>
            <a:xfrm>
              <a:off x="1308024" y="2509026"/>
              <a:ext cx="101205" cy="100079"/>
            </a:xfrm>
            <a:custGeom>
              <a:avLst/>
              <a:gdLst/>
              <a:ahLst/>
              <a:cxnLst/>
              <a:rect l="l" t="t" r="r" b="b"/>
              <a:pathLst>
                <a:path w="3865" h="3822" extrusionOk="0">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93"/>
            <p:cNvSpPr/>
            <p:nvPr/>
          </p:nvSpPr>
          <p:spPr>
            <a:xfrm>
              <a:off x="1308024" y="2558437"/>
              <a:ext cx="51480" cy="50668"/>
            </a:xfrm>
            <a:custGeom>
              <a:avLst/>
              <a:gdLst/>
              <a:ahLst/>
              <a:cxnLst/>
              <a:rect l="l" t="t" r="r" b="b"/>
              <a:pathLst>
                <a:path w="1966" h="1935" extrusionOk="0">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93"/>
            <p:cNvSpPr/>
            <p:nvPr/>
          </p:nvSpPr>
          <p:spPr>
            <a:xfrm>
              <a:off x="1482625" y="2645110"/>
              <a:ext cx="84211" cy="77403"/>
            </a:xfrm>
            <a:custGeom>
              <a:avLst/>
              <a:gdLst/>
              <a:ahLst/>
              <a:cxnLst/>
              <a:rect l="l" t="t" r="r" b="b"/>
              <a:pathLst>
                <a:path w="3216" h="2956" extrusionOk="0">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93"/>
            <p:cNvSpPr/>
            <p:nvPr/>
          </p:nvSpPr>
          <p:spPr>
            <a:xfrm>
              <a:off x="1460630" y="2655610"/>
              <a:ext cx="86987" cy="80205"/>
            </a:xfrm>
            <a:custGeom>
              <a:avLst/>
              <a:gdLst/>
              <a:ahLst/>
              <a:cxnLst/>
              <a:rect l="l" t="t" r="r" b="b"/>
              <a:pathLst>
                <a:path w="3322" h="3063" extrusionOk="0">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93"/>
            <p:cNvSpPr/>
            <p:nvPr/>
          </p:nvSpPr>
          <p:spPr>
            <a:xfrm>
              <a:off x="1449894" y="2677841"/>
              <a:ext cx="78974" cy="72140"/>
            </a:xfrm>
            <a:custGeom>
              <a:avLst/>
              <a:gdLst/>
              <a:ahLst/>
              <a:cxnLst/>
              <a:rect l="l" t="t" r="r" b="b"/>
              <a:pathLst>
                <a:path w="3016" h="2755" extrusionOk="0">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93"/>
            <p:cNvSpPr/>
            <p:nvPr/>
          </p:nvSpPr>
          <p:spPr>
            <a:xfrm>
              <a:off x="1478383" y="2413975"/>
              <a:ext cx="97199" cy="94764"/>
            </a:xfrm>
            <a:custGeom>
              <a:avLst/>
              <a:gdLst/>
              <a:ahLst/>
              <a:cxnLst/>
              <a:rect l="l" t="t" r="r" b="b"/>
              <a:pathLst>
                <a:path w="3712" h="3619" extrusionOk="0">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93"/>
            <p:cNvSpPr/>
            <p:nvPr/>
          </p:nvSpPr>
          <p:spPr>
            <a:xfrm>
              <a:off x="1394199" y="2415755"/>
              <a:ext cx="112334" cy="92983"/>
            </a:xfrm>
            <a:custGeom>
              <a:avLst/>
              <a:gdLst/>
              <a:ahLst/>
              <a:cxnLst/>
              <a:rect l="l" t="t" r="r" b="b"/>
              <a:pathLst>
                <a:path w="4290" h="3551" extrusionOk="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93"/>
            <p:cNvSpPr/>
            <p:nvPr/>
          </p:nvSpPr>
          <p:spPr>
            <a:xfrm>
              <a:off x="1429679" y="2455373"/>
              <a:ext cx="11024" cy="11888"/>
            </a:xfrm>
            <a:custGeom>
              <a:avLst/>
              <a:gdLst/>
              <a:ahLst/>
              <a:cxnLst/>
              <a:rect l="l" t="t" r="r" b="b"/>
              <a:pathLst>
                <a:path w="421" h="454" extrusionOk="0">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93"/>
            <p:cNvSpPr/>
            <p:nvPr/>
          </p:nvSpPr>
          <p:spPr>
            <a:xfrm>
              <a:off x="1445155" y="2455373"/>
              <a:ext cx="11024" cy="11888"/>
            </a:xfrm>
            <a:custGeom>
              <a:avLst/>
              <a:gdLst/>
              <a:ahLst/>
              <a:cxnLst/>
              <a:rect l="l" t="t" r="r" b="b"/>
              <a:pathLst>
                <a:path w="421" h="454" extrusionOk="0">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93"/>
            <p:cNvSpPr/>
            <p:nvPr/>
          </p:nvSpPr>
          <p:spPr>
            <a:xfrm>
              <a:off x="1460787"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93"/>
            <p:cNvSpPr/>
            <p:nvPr/>
          </p:nvSpPr>
          <p:spPr>
            <a:xfrm>
              <a:off x="1505878" y="2455373"/>
              <a:ext cx="10998" cy="11888"/>
            </a:xfrm>
            <a:custGeom>
              <a:avLst/>
              <a:gdLst/>
              <a:ahLst/>
              <a:cxnLst/>
              <a:rect l="l" t="t" r="r" b="b"/>
              <a:pathLst>
                <a:path w="420" h="454" extrusionOk="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93"/>
            <p:cNvSpPr/>
            <p:nvPr/>
          </p:nvSpPr>
          <p:spPr>
            <a:xfrm>
              <a:off x="1521353" y="2455373"/>
              <a:ext cx="11024" cy="11888"/>
            </a:xfrm>
            <a:custGeom>
              <a:avLst/>
              <a:gdLst/>
              <a:ahLst/>
              <a:cxnLst/>
              <a:rect l="l" t="t" r="r" b="b"/>
              <a:pathLst>
                <a:path w="421" h="454" extrusionOk="0">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93"/>
            <p:cNvSpPr/>
            <p:nvPr/>
          </p:nvSpPr>
          <p:spPr>
            <a:xfrm>
              <a:off x="1536724"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7" name="Google Shape;13727;p93"/>
          <p:cNvGrpSpPr/>
          <p:nvPr/>
        </p:nvGrpSpPr>
        <p:grpSpPr>
          <a:xfrm>
            <a:off x="1298519" y="1970322"/>
            <a:ext cx="378452" cy="341321"/>
            <a:chOff x="1298519" y="1970322"/>
            <a:chExt cx="378452" cy="341321"/>
          </a:xfrm>
        </p:grpSpPr>
        <p:sp>
          <p:nvSpPr>
            <p:cNvPr id="13728" name="Google Shape;13728;p93"/>
            <p:cNvSpPr/>
            <p:nvPr/>
          </p:nvSpPr>
          <p:spPr>
            <a:xfrm>
              <a:off x="1498624" y="1970322"/>
              <a:ext cx="178346" cy="149857"/>
            </a:xfrm>
            <a:custGeom>
              <a:avLst/>
              <a:gdLst/>
              <a:ahLst/>
              <a:cxnLst/>
              <a:rect l="l" t="t" r="r" b="b"/>
              <a:pathLst>
                <a:path w="6811" h="5723" extrusionOk="0">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93"/>
            <p:cNvSpPr/>
            <p:nvPr/>
          </p:nvSpPr>
          <p:spPr>
            <a:xfrm>
              <a:off x="1571969" y="2019576"/>
              <a:ext cx="21603" cy="53260"/>
            </a:xfrm>
            <a:custGeom>
              <a:avLst/>
              <a:gdLst/>
              <a:ahLst/>
              <a:cxnLst/>
              <a:rect l="l" t="t" r="r" b="b"/>
              <a:pathLst>
                <a:path w="825" h="2034" extrusionOk="0">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93"/>
            <p:cNvSpPr/>
            <p:nvPr/>
          </p:nvSpPr>
          <p:spPr>
            <a:xfrm>
              <a:off x="1571707" y="2064038"/>
              <a:ext cx="33203" cy="10814"/>
            </a:xfrm>
            <a:custGeom>
              <a:avLst/>
              <a:gdLst/>
              <a:ahLst/>
              <a:cxnLst/>
              <a:rect l="l" t="t" r="r" b="b"/>
              <a:pathLst>
                <a:path w="1268" h="413" extrusionOk="0">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93"/>
            <p:cNvSpPr/>
            <p:nvPr/>
          </p:nvSpPr>
          <p:spPr>
            <a:xfrm>
              <a:off x="1575058" y="2003001"/>
              <a:ext cx="18775" cy="15868"/>
            </a:xfrm>
            <a:custGeom>
              <a:avLst/>
              <a:gdLst/>
              <a:ahLst/>
              <a:cxnLst/>
              <a:rect l="l" t="t" r="r" b="b"/>
              <a:pathLst>
                <a:path w="717" h="606" extrusionOk="0">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93"/>
            <p:cNvSpPr/>
            <p:nvPr/>
          </p:nvSpPr>
          <p:spPr>
            <a:xfrm>
              <a:off x="1345495" y="2004625"/>
              <a:ext cx="170150" cy="171119"/>
            </a:xfrm>
            <a:custGeom>
              <a:avLst/>
              <a:gdLst/>
              <a:ahLst/>
              <a:cxnLst/>
              <a:rect l="l" t="t" r="r" b="b"/>
              <a:pathLst>
                <a:path w="6498" h="6535" extrusionOk="0">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93"/>
            <p:cNvSpPr/>
            <p:nvPr/>
          </p:nvSpPr>
          <p:spPr>
            <a:xfrm>
              <a:off x="1404935" y="2140760"/>
              <a:ext cx="51742" cy="93454"/>
            </a:xfrm>
            <a:custGeom>
              <a:avLst/>
              <a:gdLst/>
              <a:ahLst/>
              <a:cxnLst/>
              <a:rect l="l" t="t" r="r" b="b"/>
              <a:pathLst>
                <a:path w="1976" h="3569" extrusionOk="0">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93"/>
            <p:cNvSpPr/>
            <p:nvPr/>
          </p:nvSpPr>
          <p:spPr>
            <a:xfrm>
              <a:off x="1298519" y="2198708"/>
              <a:ext cx="264338" cy="112936"/>
            </a:xfrm>
            <a:custGeom>
              <a:avLst/>
              <a:gdLst/>
              <a:ahLst/>
              <a:cxnLst/>
              <a:rect l="l" t="t" r="r" b="b"/>
              <a:pathLst>
                <a:path w="10095" h="4313" extrusionOk="0">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93"/>
            <p:cNvSpPr/>
            <p:nvPr/>
          </p:nvSpPr>
          <p:spPr>
            <a:xfrm>
              <a:off x="1488124" y="2208710"/>
              <a:ext cx="74732" cy="102933"/>
            </a:xfrm>
            <a:custGeom>
              <a:avLst/>
              <a:gdLst/>
              <a:ahLst/>
              <a:cxnLst/>
              <a:rect l="l" t="t" r="r" b="b"/>
              <a:pathLst>
                <a:path w="2854" h="3931" extrusionOk="0">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93"/>
            <p:cNvSpPr/>
            <p:nvPr/>
          </p:nvSpPr>
          <p:spPr>
            <a:xfrm>
              <a:off x="1298519" y="2209941"/>
              <a:ext cx="71721" cy="101703"/>
            </a:xfrm>
            <a:custGeom>
              <a:avLst/>
              <a:gdLst/>
              <a:ahLst/>
              <a:cxnLst/>
              <a:rect l="l" t="t" r="r" b="b"/>
              <a:pathLst>
                <a:path w="2739" h="3884" extrusionOk="0">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93"/>
            <p:cNvSpPr/>
            <p:nvPr/>
          </p:nvSpPr>
          <p:spPr>
            <a:xfrm>
              <a:off x="1425045" y="2243615"/>
              <a:ext cx="11390" cy="12333"/>
            </a:xfrm>
            <a:custGeom>
              <a:avLst/>
              <a:gdLst/>
              <a:ahLst/>
              <a:cxnLst/>
              <a:rect l="l" t="t" r="r" b="b"/>
              <a:pathLst>
                <a:path w="435" h="471" extrusionOk="0">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93"/>
            <p:cNvSpPr/>
            <p:nvPr/>
          </p:nvSpPr>
          <p:spPr>
            <a:xfrm>
              <a:off x="1425045" y="2262102"/>
              <a:ext cx="11390" cy="12333"/>
            </a:xfrm>
            <a:custGeom>
              <a:avLst/>
              <a:gdLst/>
              <a:ahLst/>
              <a:cxnLst/>
              <a:rect l="l" t="t" r="r" b="b"/>
              <a:pathLst>
                <a:path w="435" h="471" extrusionOk="0">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93"/>
            <p:cNvSpPr/>
            <p:nvPr/>
          </p:nvSpPr>
          <p:spPr>
            <a:xfrm>
              <a:off x="1404935" y="2198708"/>
              <a:ext cx="26028" cy="38963"/>
            </a:xfrm>
            <a:custGeom>
              <a:avLst/>
              <a:gdLst/>
              <a:ahLst/>
              <a:cxnLst/>
              <a:rect l="l" t="t" r="r" b="b"/>
              <a:pathLst>
                <a:path w="994" h="1488" extrusionOk="0">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93"/>
            <p:cNvSpPr/>
            <p:nvPr/>
          </p:nvSpPr>
          <p:spPr>
            <a:xfrm>
              <a:off x="1430674" y="2198708"/>
              <a:ext cx="26002" cy="38963"/>
            </a:xfrm>
            <a:custGeom>
              <a:avLst/>
              <a:gdLst/>
              <a:ahLst/>
              <a:cxnLst/>
              <a:rect l="l" t="t" r="r" b="b"/>
              <a:pathLst>
                <a:path w="993" h="1488" extrusionOk="0">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93"/>
            <p:cNvSpPr/>
            <p:nvPr/>
          </p:nvSpPr>
          <p:spPr>
            <a:xfrm>
              <a:off x="1467648" y="2266658"/>
              <a:ext cx="53732" cy="20503"/>
            </a:xfrm>
            <a:custGeom>
              <a:avLst/>
              <a:gdLst/>
              <a:ahLst/>
              <a:cxnLst/>
              <a:rect l="l" t="t" r="r" b="b"/>
              <a:pathLst>
                <a:path w="2052" h="783" extrusionOk="0">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93"/>
            <p:cNvSpPr/>
            <p:nvPr/>
          </p:nvSpPr>
          <p:spPr>
            <a:xfrm>
              <a:off x="1375712" y="2026358"/>
              <a:ext cx="109951" cy="150328"/>
            </a:xfrm>
            <a:custGeom>
              <a:avLst/>
              <a:gdLst/>
              <a:ahLst/>
              <a:cxnLst/>
              <a:rect l="l" t="t" r="r" b="b"/>
              <a:pathLst>
                <a:path w="4199" h="5741" extrusionOk="0">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93"/>
            <p:cNvSpPr/>
            <p:nvPr/>
          </p:nvSpPr>
          <p:spPr>
            <a:xfrm>
              <a:off x="1342483" y="2077026"/>
              <a:ext cx="21524" cy="46766"/>
            </a:xfrm>
            <a:custGeom>
              <a:avLst/>
              <a:gdLst/>
              <a:ahLst/>
              <a:cxnLst/>
              <a:rect l="l" t="t" r="r" b="b"/>
              <a:pathLst>
                <a:path w="822" h="1786" extrusionOk="0">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93"/>
            <p:cNvSpPr/>
            <p:nvPr/>
          </p:nvSpPr>
          <p:spPr>
            <a:xfrm>
              <a:off x="1419179" y="2091742"/>
              <a:ext cx="25111" cy="37575"/>
            </a:xfrm>
            <a:custGeom>
              <a:avLst/>
              <a:gdLst/>
              <a:ahLst/>
              <a:cxnLst/>
              <a:rect l="l" t="t" r="r" b="b"/>
              <a:pathLst>
                <a:path w="959" h="1435" extrusionOk="0">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93"/>
            <p:cNvSpPr/>
            <p:nvPr/>
          </p:nvSpPr>
          <p:spPr>
            <a:xfrm>
              <a:off x="1429418" y="2118267"/>
              <a:ext cx="78974" cy="78712"/>
            </a:xfrm>
            <a:custGeom>
              <a:avLst/>
              <a:gdLst/>
              <a:ahLst/>
              <a:cxnLst/>
              <a:rect l="l" t="t" r="r" b="b"/>
              <a:pathLst>
                <a:path w="3016" h="3006" extrusionOk="0">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93"/>
            <p:cNvSpPr/>
            <p:nvPr/>
          </p:nvSpPr>
          <p:spPr>
            <a:xfrm>
              <a:off x="1497394" y="2077026"/>
              <a:ext cx="21734" cy="46766"/>
            </a:xfrm>
            <a:custGeom>
              <a:avLst/>
              <a:gdLst/>
              <a:ahLst/>
              <a:cxnLst/>
              <a:rect l="l" t="t" r="r" b="b"/>
              <a:pathLst>
                <a:path w="830" h="1786" extrusionOk="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93"/>
            <p:cNvSpPr/>
            <p:nvPr/>
          </p:nvSpPr>
          <p:spPr>
            <a:xfrm>
              <a:off x="1419677" y="2180483"/>
              <a:ext cx="22257" cy="22257"/>
            </a:xfrm>
            <a:custGeom>
              <a:avLst/>
              <a:gdLst/>
              <a:ahLst/>
              <a:cxnLst/>
              <a:rect l="l" t="t" r="r" b="b"/>
              <a:pathLst>
                <a:path w="850" h="850" extrusionOk="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8" name="Google Shape;13748;p93"/>
          <p:cNvGrpSpPr/>
          <p:nvPr/>
        </p:nvGrpSpPr>
        <p:grpSpPr>
          <a:xfrm>
            <a:off x="3114815" y="3346868"/>
            <a:ext cx="283217" cy="359180"/>
            <a:chOff x="3114815" y="3346868"/>
            <a:chExt cx="283217" cy="359180"/>
          </a:xfrm>
        </p:grpSpPr>
        <p:sp>
          <p:nvSpPr>
            <p:cNvPr id="13749" name="Google Shape;13749;p93"/>
            <p:cNvSpPr/>
            <p:nvPr/>
          </p:nvSpPr>
          <p:spPr>
            <a:xfrm>
              <a:off x="3180304" y="3473446"/>
              <a:ext cx="152397" cy="176146"/>
            </a:xfrm>
            <a:custGeom>
              <a:avLst/>
              <a:gdLst/>
              <a:ahLst/>
              <a:cxnLst/>
              <a:rect l="l" t="t" r="r" b="b"/>
              <a:pathLst>
                <a:path w="5820" h="6727" extrusionOk="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93"/>
            <p:cNvSpPr/>
            <p:nvPr/>
          </p:nvSpPr>
          <p:spPr>
            <a:xfrm>
              <a:off x="3180304" y="3473394"/>
              <a:ext cx="92197" cy="176199"/>
            </a:xfrm>
            <a:custGeom>
              <a:avLst/>
              <a:gdLst/>
              <a:ahLst/>
              <a:cxnLst/>
              <a:rect l="l" t="t" r="r" b="b"/>
              <a:pathLst>
                <a:path w="3521" h="6729" extrusionOk="0">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93"/>
            <p:cNvSpPr/>
            <p:nvPr/>
          </p:nvSpPr>
          <p:spPr>
            <a:xfrm>
              <a:off x="3244509" y="3603585"/>
              <a:ext cx="22257" cy="46007"/>
            </a:xfrm>
            <a:custGeom>
              <a:avLst/>
              <a:gdLst/>
              <a:ahLst/>
              <a:cxnLst/>
              <a:rect l="l" t="t" r="r" b="b"/>
              <a:pathLst>
                <a:path w="850" h="1757" extrusionOk="0">
                  <a:moveTo>
                    <a:pt x="0" y="1"/>
                  </a:moveTo>
                  <a:lnTo>
                    <a:pt x="0" y="1756"/>
                  </a:lnTo>
                  <a:lnTo>
                    <a:pt x="849" y="1756"/>
                  </a:lnTo>
                  <a:lnTo>
                    <a:pt x="8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93"/>
            <p:cNvSpPr/>
            <p:nvPr/>
          </p:nvSpPr>
          <p:spPr>
            <a:xfrm>
              <a:off x="3165300" y="3638333"/>
              <a:ext cx="182405" cy="35245"/>
            </a:xfrm>
            <a:custGeom>
              <a:avLst/>
              <a:gdLst/>
              <a:ahLst/>
              <a:cxnLst/>
              <a:rect l="l" t="t" r="r" b="b"/>
              <a:pathLst>
                <a:path w="6966" h="1346" extrusionOk="0">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93"/>
            <p:cNvSpPr/>
            <p:nvPr/>
          </p:nvSpPr>
          <p:spPr>
            <a:xfrm>
              <a:off x="3165300" y="3638333"/>
              <a:ext cx="15266" cy="35245"/>
            </a:xfrm>
            <a:custGeom>
              <a:avLst/>
              <a:gdLst/>
              <a:ahLst/>
              <a:cxnLst/>
              <a:rect l="l" t="t" r="r" b="b"/>
              <a:pathLst>
                <a:path w="583" h="1346" extrusionOk="0">
                  <a:moveTo>
                    <a:pt x="220" y="0"/>
                  </a:moveTo>
                  <a:cubicBezTo>
                    <a:pt x="96" y="0"/>
                    <a:pt x="1" y="95"/>
                    <a:pt x="1" y="210"/>
                  </a:cubicBezTo>
                  <a:lnTo>
                    <a:pt x="1" y="1345"/>
                  </a:lnTo>
                  <a:lnTo>
                    <a:pt x="583" y="1345"/>
                  </a:lnTo>
                  <a:lnTo>
                    <a:pt x="58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93"/>
            <p:cNvSpPr/>
            <p:nvPr/>
          </p:nvSpPr>
          <p:spPr>
            <a:xfrm>
              <a:off x="3149563" y="3664308"/>
              <a:ext cx="213879" cy="41739"/>
            </a:xfrm>
            <a:custGeom>
              <a:avLst/>
              <a:gdLst/>
              <a:ahLst/>
              <a:cxnLst/>
              <a:rect l="l" t="t" r="r" b="b"/>
              <a:pathLst>
                <a:path w="8168" h="1594" extrusionOk="0">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93"/>
            <p:cNvSpPr/>
            <p:nvPr/>
          </p:nvSpPr>
          <p:spPr>
            <a:xfrm>
              <a:off x="3149327" y="3664308"/>
              <a:ext cx="15999" cy="41739"/>
            </a:xfrm>
            <a:custGeom>
              <a:avLst/>
              <a:gdLst/>
              <a:ahLst/>
              <a:cxnLst/>
              <a:rect l="l" t="t" r="r" b="b"/>
              <a:pathLst>
                <a:path w="611" h="1594" extrusionOk="0">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93"/>
            <p:cNvSpPr/>
            <p:nvPr/>
          </p:nvSpPr>
          <p:spPr>
            <a:xfrm>
              <a:off x="3251239" y="3346868"/>
              <a:ext cx="10762" cy="101886"/>
            </a:xfrm>
            <a:custGeom>
              <a:avLst/>
              <a:gdLst/>
              <a:ahLst/>
              <a:cxnLst/>
              <a:rect l="l" t="t" r="r" b="b"/>
              <a:pathLst>
                <a:path w="411" h="3891" extrusionOk="0">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93"/>
            <p:cNvSpPr/>
            <p:nvPr/>
          </p:nvSpPr>
          <p:spPr>
            <a:xfrm>
              <a:off x="3173155" y="3365485"/>
              <a:ext cx="58131" cy="90260"/>
            </a:xfrm>
            <a:custGeom>
              <a:avLst/>
              <a:gdLst/>
              <a:ahLst/>
              <a:cxnLst/>
              <a:rect l="l" t="t" r="r" b="b"/>
              <a:pathLst>
                <a:path w="2220" h="3447" extrusionOk="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93"/>
            <p:cNvSpPr/>
            <p:nvPr/>
          </p:nvSpPr>
          <p:spPr>
            <a:xfrm>
              <a:off x="3114815" y="3419767"/>
              <a:ext cx="94999" cy="53208"/>
            </a:xfrm>
            <a:custGeom>
              <a:avLst/>
              <a:gdLst/>
              <a:ahLst/>
              <a:cxnLst/>
              <a:rect l="l" t="t" r="r" b="b"/>
              <a:pathLst>
                <a:path w="3628" h="2032" extrusionOk="0">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93"/>
            <p:cNvSpPr/>
            <p:nvPr/>
          </p:nvSpPr>
          <p:spPr>
            <a:xfrm>
              <a:off x="3281718" y="3365485"/>
              <a:ext cx="57947" cy="90260"/>
            </a:xfrm>
            <a:custGeom>
              <a:avLst/>
              <a:gdLst/>
              <a:ahLst/>
              <a:cxnLst/>
              <a:rect l="l" t="t" r="r" b="b"/>
              <a:pathLst>
                <a:path w="2213" h="3447" extrusionOk="0">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93"/>
            <p:cNvSpPr/>
            <p:nvPr/>
          </p:nvSpPr>
          <p:spPr>
            <a:xfrm>
              <a:off x="3303190" y="3419610"/>
              <a:ext cx="94842" cy="53129"/>
            </a:xfrm>
            <a:custGeom>
              <a:avLst/>
              <a:gdLst/>
              <a:ahLst/>
              <a:cxnLst/>
              <a:rect l="l" t="t" r="r" b="b"/>
              <a:pathLst>
                <a:path w="3622" h="2029" extrusionOk="0">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93"/>
            <p:cNvSpPr/>
            <p:nvPr/>
          </p:nvSpPr>
          <p:spPr>
            <a:xfrm>
              <a:off x="3228510" y="3561375"/>
              <a:ext cx="54229" cy="53993"/>
            </a:xfrm>
            <a:custGeom>
              <a:avLst/>
              <a:gdLst/>
              <a:ahLst/>
              <a:cxnLst/>
              <a:rect l="l" t="t" r="r" b="b"/>
              <a:pathLst>
                <a:path w="2071" h="2062" extrusionOk="0">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2" name="Google Shape;13762;p93"/>
          <p:cNvGrpSpPr/>
          <p:nvPr/>
        </p:nvGrpSpPr>
        <p:grpSpPr>
          <a:xfrm>
            <a:off x="3973186" y="3353231"/>
            <a:ext cx="378661" cy="346558"/>
            <a:chOff x="3973186" y="3353231"/>
            <a:chExt cx="378661" cy="346558"/>
          </a:xfrm>
        </p:grpSpPr>
        <p:sp>
          <p:nvSpPr>
            <p:cNvPr id="13763" name="Google Shape;13763;p93"/>
            <p:cNvSpPr/>
            <p:nvPr/>
          </p:nvSpPr>
          <p:spPr>
            <a:xfrm>
              <a:off x="4033882" y="3477190"/>
              <a:ext cx="34486" cy="34512"/>
            </a:xfrm>
            <a:custGeom>
              <a:avLst/>
              <a:gdLst/>
              <a:ahLst/>
              <a:cxnLst/>
              <a:rect l="l" t="t" r="r" b="b"/>
              <a:pathLst>
                <a:path w="1317" h="1318" extrusionOk="0">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93"/>
            <p:cNvSpPr/>
            <p:nvPr/>
          </p:nvSpPr>
          <p:spPr>
            <a:xfrm>
              <a:off x="4144278" y="3477190"/>
              <a:ext cx="34512" cy="34512"/>
            </a:xfrm>
            <a:custGeom>
              <a:avLst/>
              <a:gdLst/>
              <a:ahLst/>
              <a:cxnLst/>
              <a:rect l="l" t="t" r="r" b="b"/>
              <a:pathLst>
                <a:path w="1318" h="1318" extrusionOk="0">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93"/>
            <p:cNvSpPr/>
            <p:nvPr/>
          </p:nvSpPr>
          <p:spPr>
            <a:xfrm>
              <a:off x="4172768" y="3353231"/>
              <a:ext cx="179079" cy="150852"/>
            </a:xfrm>
            <a:custGeom>
              <a:avLst/>
              <a:gdLst/>
              <a:ahLst/>
              <a:cxnLst/>
              <a:rect l="l" t="t" r="r" b="b"/>
              <a:pathLst>
                <a:path w="6839" h="5761" extrusionOk="0">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93"/>
            <p:cNvSpPr/>
            <p:nvPr/>
          </p:nvSpPr>
          <p:spPr>
            <a:xfrm>
              <a:off x="4080335" y="3527649"/>
              <a:ext cx="52003" cy="93952"/>
            </a:xfrm>
            <a:custGeom>
              <a:avLst/>
              <a:gdLst/>
              <a:ahLst/>
              <a:cxnLst/>
              <a:rect l="l" t="t" r="r" b="b"/>
              <a:pathLst>
                <a:path w="1986"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93"/>
            <p:cNvSpPr/>
            <p:nvPr/>
          </p:nvSpPr>
          <p:spPr>
            <a:xfrm>
              <a:off x="3973186" y="3585858"/>
              <a:ext cx="265804" cy="113695"/>
            </a:xfrm>
            <a:custGeom>
              <a:avLst/>
              <a:gdLst/>
              <a:ahLst/>
              <a:cxnLst/>
              <a:rect l="l" t="t" r="r" b="b"/>
              <a:pathLst>
                <a:path w="10151" h="4342" extrusionOk="0">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93"/>
            <p:cNvSpPr/>
            <p:nvPr/>
          </p:nvSpPr>
          <p:spPr>
            <a:xfrm>
              <a:off x="4051112" y="3405260"/>
              <a:ext cx="110448" cy="151768"/>
            </a:xfrm>
            <a:custGeom>
              <a:avLst/>
              <a:gdLst/>
              <a:ahLst/>
              <a:cxnLst/>
              <a:rect l="l" t="t" r="r" b="b"/>
              <a:pathLst>
                <a:path w="4218" h="5796" extrusionOk="0">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93"/>
            <p:cNvSpPr/>
            <p:nvPr/>
          </p:nvSpPr>
          <p:spPr>
            <a:xfrm>
              <a:off x="4051112" y="3405496"/>
              <a:ext cx="37994" cy="49987"/>
            </a:xfrm>
            <a:custGeom>
              <a:avLst/>
              <a:gdLst/>
              <a:ahLst/>
              <a:cxnLst/>
              <a:rect l="l" t="t" r="r" b="b"/>
              <a:pathLst>
                <a:path w="1451" h="1909" extrusionOk="0">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93"/>
            <p:cNvSpPr/>
            <p:nvPr/>
          </p:nvSpPr>
          <p:spPr>
            <a:xfrm>
              <a:off x="4089080" y="3405260"/>
              <a:ext cx="72480" cy="71956"/>
            </a:xfrm>
            <a:custGeom>
              <a:avLst/>
              <a:gdLst/>
              <a:ahLst/>
              <a:cxnLst/>
              <a:rect l="l" t="t" r="r" b="b"/>
              <a:pathLst>
                <a:path w="2768" h="2748" extrusionOk="0">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93"/>
            <p:cNvSpPr/>
            <p:nvPr/>
          </p:nvSpPr>
          <p:spPr>
            <a:xfrm>
              <a:off x="4094317" y="3475384"/>
              <a:ext cx="24012" cy="37811"/>
            </a:xfrm>
            <a:custGeom>
              <a:avLst/>
              <a:gdLst/>
              <a:ahLst/>
              <a:cxnLst/>
              <a:rect l="l" t="t" r="r" b="b"/>
              <a:pathLst>
                <a:path w="917" h="1444" extrusionOk="0">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93"/>
            <p:cNvSpPr/>
            <p:nvPr/>
          </p:nvSpPr>
          <p:spPr>
            <a:xfrm>
              <a:off x="4087823" y="3604345"/>
              <a:ext cx="36999" cy="95209"/>
            </a:xfrm>
            <a:custGeom>
              <a:avLst/>
              <a:gdLst/>
              <a:ahLst/>
              <a:cxnLst/>
              <a:rect l="l" t="t" r="r" b="b"/>
              <a:pathLst>
                <a:path w="1413" h="3636" extrusionOk="0">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93"/>
            <p:cNvSpPr/>
            <p:nvPr/>
          </p:nvSpPr>
          <p:spPr>
            <a:xfrm>
              <a:off x="4080335" y="3586120"/>
              <a:ext cx="26002" cy="38963"/>
            </a:xfrm>
            <a:custGeom>
              <a:avLst/>
              <a:gdLst/>
              <a:ahLst/>
              <a:cxnLst/>
              <a:rect l="l" t="t" r="r" b="b"/>
              <a:pathLst>
                <a:path w="993" h="1488" extrusionOk="0">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93"/>
            <p:cNvSpPr/>
            <p:nvPr/>
          </p:nvSpPr>
          <p:spPr>
            <a:xfrm>
              <a:off x="4106310" y="3586120"/>
              <a:ext cx="26028" cy="38963"/>
            </a:xfrm>
            <a:custGeom>
              <a:avLst/>
              <a:gdLst/>
              <a:ahLst/>
              <a:cxnLst/>
              <a:rect l="l" t="t" r="r" b="b"/>
              <a:pathLst>
                <a:path w="994" h="1488" extrusionOk="0">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93"/>
            <p:cNvSpPr/>
            <p:nvPr/>
          </p:nvSpPr>
          <p:spPr>
            <a:xfrm>
              <a:off x="3973421" y="3586120"/>
              <a:ext cx="106940" cy="113669"/>
            </a:xfrm>
            <a:custGeom>
              <a:avLst/>
              <a:gdLst/>
              <a:ahLst/>
              <a:cxnLst/>
              <a:rect l="l" t="t" r="r" b="b"/>
              <a:pathLst>
                <a:path w="4084" h="4341" extrusionOk="0">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93"/>
            <p:cNvSpPr/>
            <p:nvPr/>
          </p:nvSpPr>
          <p:spPr>
            <a:xfrm>
              <a:off x="4132312" y="3586120"/>
              <a:ext cx="106940" cy="113433"/>
            </a:xfrm>
            <a:custGeom>
              <a:avLst/>
              <a:gdLst/>
              <a:ahLst/>
              <a:cxnLst/>
              <a:rect l="l" t="t" r="r" b="b"/>
              <a:pathLst>
                <a:path w="4084" h="4332" extrusionOk="0">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93"/>
            <p:cNvSpPr/>
            <p:nvPr/>
          </p:nvSpPr>
          <p:spPr>
            <a:xfrm>
              <a:off x="3973421" y="3598610"/>
              <a:ext cx="67714" cy="100943"/>
            </a:xfrm>
            <a:custGeom>
              <a:avLst/>
              <a:gdLst/>
              <a:ahLst/>
              <a:cxnLst/>
              <a:rect l="l" t="t" r="r" b="b"/>
              <a:pathLst>
                <a:path w="2586" h="3855" extrusionOk="0">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93"/>
            <p:cNvSpPr/>
            <p:nvPr/>
          </p:nvSpPr>
          <p:spPr>
            <a:xfrm>
              <a:off x="4171773" y="3598610"/>
              <a:ext cx="67479" cy="100943"/>
            </a:xfrm>
            <a:custGeom>
              <a:avLst/>
              <a:gdLst/>
              <a:ahLst/>
              <a:cxnLst/>
              <a:rect l="l" t="t" r="r" b="b"/>
              <a:pathLst>
                <a:path w="2577" h="3855" extrusionOk="0">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93"/>
            <p:cNvSpPr/>
            <p:nvPr/>
          </p:nvSpPr>
          <p:spPr>
            <a:xfrm>
              <a:off x="4241320" y="3379232"/>
              <a:ext cx="45379" cy="65017"/>
            </a:xfrm>
            <a:custGeom>
              <a:avLst/>
              <a:gdLst/>
              <a:ahLst/>
              <a:cxnLst/>
              <a:rect l="l" t="t" r="r" b="b"/>
              <a:pathLst>
                <a:path w="1733" h="2483" extrusionOk="0">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93"/>
            <p:cNvSpPr/>
            <p:nvPr/>
          </p:nvSpPr>
          <p:spPr>
            <a:xfrm>
              <a:off x="4250458" y="3449644"/>
              <a:ext cx="17020" cy="14349"/>
            </a:xfrm>
            <a:custGeom>
              <a:avLst/>
              <a:gdLst/>
              <a:ahLst/>
              <a:cxnLst/>
              <a:rect l="l" t="t" r="r" b="b"/>
              <a:pathLst>
                <a:path w="650" h="548" extrusionOk="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1" name="Google Shape;13781;p93"/>
          <p:cNvGrpSpPr/>
          <p:nvPr/>
        </p:nvGrpSpPr>
        <p:grpSpPr>
          <a:xfrm>
            <a:off x="2152857" y="4263002"/>
            <a:ext cx="373241" cy="359127"/>
            <a:chOff x="2152857" y="4263002"/>
            <a:chExt cx="373241" cy="359127"/>
          </a:xfrm>
        </p:grpSpPr>
        <p:sp>
          <p:nvSpPr>
            <p:cNvPr id="13782" name="Google Shape;13782;p93"/>
            <p:cNvSpPr/>
            <p:nvPr/>
          </p:nvSpPr>
          <p:spPr>
            <a:xfrm>
              <a:off x="2152857" y="4354493"/>
              <a:ext cx="275309" cy="267637"/>
            </a:xfrm>
            <a:custGeom>
              <a:avLst/>
              <a:gdLst/>
              <a:ahLst/>
              <a:cxnLst/>
              <a:rect l="l" t="t" r="r" b="b"/>
              <a:pathLst>
                <a:path w="10514" h="10221" extrusionOk="0">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93"/>
            <p:cNvSpPr/>
            <p:nvPr/>
          </p:nvSpPr>
          <p:spPr>
            <a:xfrm>
              <a:off x="2195564" y="4354257"/>
              <a:ext cx="56481" cy="72454"/>
            </a:xfrm>
            <a:custGeom>
              <a:avLst/>
              <a:gdLst/>
              <a:ahLst/>
              <a:cxnLst/>
              <a:rect l="l" t="t" r="r" b="b"/>
              <a:pathLst>
                <a:path w="2157" h="2767" extrusionOk="0">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93"/>
            <p:cNvSpPr/>
            <p:nvPr/>
          </p:nvSpPr>
          <p:spPr>
            <a:xfrm>
              <a:off x="2355686" y="4530351"/>
              <a:ext cx="72480" cy="56743"/>
            </a:xfrm>
            <a:custGeom>
              <a:avLst/>
              <a:gdLst/>
              <a:ahLst/>
              <a:cxnLst/>
              <a:rect l="l" t="t" r="r" b="b"/>
              <a:pathLst>
                <a:path w="2768" h="2167" extrusionOk="0">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93"/>
            <p:cNvSpPr/>
            <p:nvPr/>
          </p:nvSpPr>
          <p:spPr>
            <a:xfrm>
              <a:off x="2276764" y="4263002"/>
              <a:ext cx="249334" cy="210946"/>
            </a:xfrm>
            <a:custGeom>
              <a:avLst/>
              <a:gdLst/>
              <a:ahLst/>
              <a:cxnLst/>
              <a:rect l="l" t="t" r="r" b="b"/>
              <a:pathLst>
                <a:path w="9522" h="8056" extrusionOk="0">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93"/>
            <p:cNvSpPr/>
            <p:nvPr/>
          </p:nvSpPr>
          <p:spPr>
            <a:xfrm>
              <a:off x="2203080" y="4331502"/>
              <a:ext cx="78948" cy="97906"/>
            </a:xfrm>
            <a:custGeom>
              <a:avLst/>
              <a:gdLst/>
              <a:ahLst/>
              <a:cxnLst/>
              <a:rect l="l" t="t" r="r" b="b"/>
              <a:pathLst>
                <a:path w="3015" h="3739" extrusionOk="0">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93"/>
            <p:cNvSpPr/>
            <p:nvPr/>
          </p:nvSpPr>
          <p:spPr>
            <a:xfrm>
              <a:off x="2352203" y="4501129"/>
              <a:ext cx="99451" cy="77350"/>
            </a:xfrm>
            <a:custGeom>
              <a:avLst/>
              <a:gdLst/>
              <a:ahLst/>
              <a:cxnLst/>
              <a:rect l="l" t="t" r="r" b="b"/>
              <a:pathLst>
                <a:path w="3798" h="2954" extrusionOk="0">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93"/>
            <p:cNvSpPr/>
            <p:nvPr/>
          </p:nvSpPr>
          <p:spPr>
            <a:xfrm>
              <a:off x="2324971" y="4303039"/>
              <a:ext cx="134669" cy="115135"/>
            </a:xfrm>
            <a:custGeom>
              <a:avLst/>
              <a:gdLst/>
              <a:ahLst/>
              <a:cxnLst/>
              <a:rect l="l" t="t" r="r" b="b"/>
              <a:pathLst>
                <a:path w="5143" h="4397" extrusionOk="0">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93"/>
            <p:cNvSpPr/>
            <p:nvPr/>
          </p:nvSpPr>
          <p:spPr>
            <a:xfrm>
              <a:off x="2347464" y="4313775"/>
              <a:ext cx="109427" cy="93219"/>
            </a:xfrm>
            <a:custGeom>
              <a:avLst/>
              <a:gdLst/>
              <a:ahLst/>
              <a:cxnLst/>
              <a:rect l="l" t="t" r="r" b="b"/>
              <a:pathLst>
                <a:path w="4179" h="3560" extrusionOk="0">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0" name="Google Shape;13790;p93"/>
          <p:cNvGrpSpPr/>
          <p:nvPr/>
        </p:nvGrpSpPr>
        <p:grpSpPr>
          <a:xfrm>
            <a:off x="859632" y="3346972"/>
            <a:ext cx="303537" cy="359127"/>
            <a:chOff x="859632" y="3346972"/>
            <a:chExt cx="303537" cy="359127"/>
          </a:xfrm>
        </p:grpSpPr>
        <p:sp>
          <p:nvSpPr>
            <p:cNvPr id="13791" name="Google Shape;13791;p93"/>
            <p:cNvSpPr/>
            <p:nvPr/>
          </p:nvSpPr>
          <p:spPr>
            <a:xfrm>
              <a:off x="859632" y="3346972"/>
              <a:ext cx="303537" cy="359127"/>
            </a:xfrm>
            <a:custGeom>
              <a:avLst/>
              <a:gdLst/>
              <a:ahLst/>
              <a:cxnLst/>
              <a:rect l="l" t="t" r="r" b="b"/>
              <a:pathLst>
                <a:path w="11592" h="13715" extrusionOk="0">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93"/>
            <p:cNvSpPr/>
            <p:nvPr/>
          </p:nvSpPr>
          <p:spPr>
            <a:xfrm>
              <a:off x="926063" y="3427989"/>
              <a:ext cx="153156" cy="145903"/>
            </a:xfrm>
            <a:custGeom>
              <a:avLst/>
              <a:gdLst/>
              <a:ahLst/>
              <a:cxnLst/>
              <a:rect l="l" t="t" r="r" b="b"/>
              <a:pathLst>
                <a:path w="5849" h="5572" extrusionOk="0">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93"/>
            <p:cNvSpPr/>
            <p:nvPr/>
          </p:nvSpPr>
          <p:spPr>
            <a:xfrm>
              <a:off x="1011767" y="3492928"/>
              <a:ext cx="64703" cy="74470"/>
            </a:xfrm>
            <a:custGeom>
              <a:avLst/>
              <a:gdLst/>
              <a:ahLst/>
              <a:cxnLst/>
              <a:rect l="l" t="t" r="r" b="b"/>
              <a:pathLst>
                <a:path w="2471" h="2844" extrusionOk="0">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93"/>
            <p:cNvSpPr/>
            <p:nvPr/>
          </p:nvSpPr>
          <p:spPr>
            <a:xfrm>
              <a:off x="998020" y="3428224"/>
              <a:ext cx="81462" cy="145667"/>
            </a:xfrm>
            <a:custGeom>
              <a:avLst/>
              <a:gdLst/>
              <a:ahLst/>
              <a:cxnLst/>
              <a:rect l="l" t="t" r="r" b="b"/>
              <a:pathLst>
                <a:path w="3111" h="5563" extrusionOk="0">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93"/>
            <p:cNvSpPr/>
            <p:nvPr/>
          </p:nvSpPr>
          <p:spPr>
            <a:xfrm>
              <a:off x="1022738" y="3503925"/>
              <a:ext cx="80964" cy="81200"/>
            </a:xfrm>
            <a:custGeom>
              <a:avLst/>
              <a:gdLst/>
              <a:ahLst/>
              <a:cxnLst/>
              <a:rect l="l" t="t" r="r" b="b"/>
              <a:pathLst>
                <a:path w="3092" h="3101" extrusionOk="0">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6" name="Google Shape;13796;p93"/>
          <p:cNvGrpSpPr/>
          <p:nvPr/>
        </p:nvGrpSpPr>
        <p:grpSpPr>
          <a:xfrm>
            <a:off x="1767911" y="2882241"/>
            <a:ext cx="265306" cy="366799"/>
            <a:chOff x="1767911" y="2882241"/>
            <a:chExt cx="265306" cy="366799"/>
          </a:xfrm>
        </p:grpSpPr>
        <p:sp>
          <p:nvSpPr>
            <p:cNvPr id="13797" name="Google Shape;13797;p93"/>
            <p:cNvSpPr/>
            <p:nvPr/>
          </p:nvSpPr>
          <p:spPr>
            <a:xfrm>
              <a:off x="1767911" y="3066269"/>
              <a:ext cx="265306" cy="182771"/>
            </a:xfrm>
            <a:custGeom>
              <a:avLst/>
              <a:gdLst/>
              <a:ahLst/>
              <a:cxnLst/>
              <a:rect l="l" t="t" r="r" b="b"/>
              <a:pathLst>
                <a:path w="10132" h="6980" extrusionOk="0">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93"/>
            <p:cNvSpPr/>
            <p:nvPr/>
          </p:nvSpPr>
          <p:spPr>
            <a:xfrm>
              <a:off x="1818867" y="2882241"/>
              <a:ext cx="147422" cy="155905"/>
            </a:xfrm>
            <a:custGeom>
              <a:avLst/>
              <a:gdLst/>
              <a:ahLst/>
              <a:cxnLst/>
              <a:rect l="l" t="t" r="r" b="b"/>
              <a:pathLst>
                <a:path w="5630" h="5954" extrusionOk="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93"/>
            <p:cNvSpPr/>
            <p:nvPr/>
          </p:nvSpPr>
          <p:spPr>
            <a:xfrm>
              <a:off x="1886817" y="2912144"/>
              <a:ext cx="47735" cy="47500"/>
            </a:xfrm>
            <a:custGeom>
              <a:avLst/>
              <a:gdLst/>
              <a:ahLst/>
              <a:cxnLst/>
              <a:rect l="l" t="t" r="r" b="b"/>
              <a:pathLst>
                <a:path w="1823" h="1814" extrusionOk="0">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93"/>
            <p:cNvSpPr/>
            <p:nvPr/>
          </p:nvSpPr>
          <p:spPr>
            <a:xfrm>
              <a:off x="1858799" y="2906488"/>
              <a:ext cx="84237" cy="79079"/>
            </a:xfrm>
            <a:custGeom>
              <a:avLst/>
              <a:gdLst/>
              <a:ahLst/>
              <a:cxnLst/>
              <a:rect l="l" t="t" r="r" b="b"/>
              <a:pathLst>
                <a:path w="3217" h="3020" extrusionOk="0">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93"/>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93"/>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93"/>
            <p:cNvSpPr/>
            <p:nvPr/>
          </p:nvSpPr>
          <p:spPr>
            <a:xfrm>
              <a:off x="1783151" y="3029008"/>
              <a:ext cx="117440" cy="159938"/>
            </a:xfrm>
            <a:custGeom>
              <a:avLst/>
              <a:gdLst/>
              <a:ahLst/>
              <a:cxnLst/>
              <a:rect l="l" t="t" r="r" b="b"/>
              <a:pathLst>
                <a:path w="4485" h="6108" extrusionOk="0">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93"/>
            <p:cNvSpPr/>
            <p:nvPr/>
          </p:nvSpPr>
          <p:spPr>
            <a:xfrm>
              <a:off x="1813290" y="3067212"/>
              <a:ext cx="65305" cy="26578"/>
            </a:xfrm>
            <a:custGeom>
              <a:avLst/>
              <a:gdLst/>
              <a:ahLst/>
              <a:cxnLst/>
              <a:rect l="l" t="t" r="r" b="b"/>
              <a:pathLst>
                <a:path w="2494" h="1015" extrusionOk="0">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93"/>
            <p:cNvSpPr/>
            <p:nvPr/>
          </p:nvSpPr>
          <p:spPr>
            <a:xfrm>
              <a:off x="1813237" y="3086746"/>
              <a:ext cx="65279" cy="26525"/>
            </a:xfrm>
            <a:custGeom>
              <a:avLst/>
              <a:gdLst/>
              <a:ahLst/>
              <a:cxnLst/>
              <a:rect l="l" t="t" r="r" b="b"/>
              <a:pathLst>
                <a:path w="2493" h="1013" extrusionOk="0">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93"/>
            <p:cNvSpPr/>
            <p:nvPr/>
          </p:nvSpPr>
          <p:spPr>
            <a:xfrm>
              <a:off x="1813290" y="3106437"/>
              <a:ext cx="65227" cy="26552"/>
            </a:xfrm>
            <a:custGeom>
              <a:avLst/>
              <a:gdLst/>
              <a:ahLst/>
              <a:cxnLst/>
              <a:rect l="l" t="t" r="r" b="b"/>
              <a:pathLst>
                <a:path w="2491" h="1014" extrusionOk="0">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93"/>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93"/>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93"/>
            <p:cNvSpPr/>
            <p:nvPr/>
          </p:nvSpPr>
          <p:spPr>
            <a:xfrm>
              <a:off x="1900564" y="3029008"/>
              <a:ext cx="117414" cy="159938"/>
            </a:xfrm>
            <a:custGeom>
              <a:avLst/>
              <a:gdLst/>
              <a:ahLst/>
              <a:cxnLst/>
              <a:rect l="l" t="t" r="r" b="b"/>
              <a:pathLst>
                <a:path w="4484" h="6108" extrusionOk="0">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93"/>
            <p:cNvSpPr/>
            <p:nvPr/>
          </p:nvSpPr>
          <p:spPr>
            <a:xfrm>
              <a:off x="1900564" y="3029244"/>
              <a:ext cx="117414" cy="159702"/>
            </a:xfrm>
            <a:custGeom>
              <a:avLst/>
              <a:gdLst/>
              <a:ahLst/>
              <a:cxnLst/>
              <a:rect l="l" t="t" r="r" b="b"/>
              <a:pathLst>
                <a:path w="4484" h="6099" extrusionOk="0">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93"/>
            <p:cNvSpPr/>
            <p:nvPr/>
          </p:nvSpPr>
          <p:spPr>
            <a:xfrm>
              <a:off x="1941282" y="3069988"/>
              <a:ext cx="29484" cy="36345"/>
            </a:xfrm>
            <a:custGeom>
              <a:avLst/>
              <a:gdLst/>
              <a:ahLst/>
              <a:cxnLst/>
              <a:rect l="l" t="t" r="r" b="b"/>
              <a:pathLst>
                <a:path w="1126" h="1388" extrusionOk="0">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2" name="Google Shape;13812;p93"/>
          <p:cNvGrpSpPr/>
          <p:nvPr/>
        </p:nvGrpSpPr>
        <p:grpSpPr>
          <a:xfrm>
            <a:off x="1332009" y="1499935"/>
            <a:ext cx="331895" cy="359311"/>
            <a:chOff x="1332009" y="1499935"/>
            <a:chExt cx="331895" cy="359311"/>
          </a:xfrm>
        </p:grpSpPr>
        <p:sp>
          <p:nvSpPr>
            <p:cNvPr id="13813" name="Google Shape;13813;p93"/>
            <p:cNvSpPr/>
            <p:nvPr/>
          </p:nvSpPr>
          <p:spPr>
            <a:xfrm>
              <a:off x="1435414" y="1570451"/>
              <a:ext cx="28515" cy="79210"/>
            </a:xfrm>
            <a:custGeom>
              <a:avLst/>
              <a:gdLst/>
              <a:ahLst/>
              <a:cxnLst/>
              <a:rect l="l" t="t" r="r" b="b"/>
              <a:pathLst>
                <a:path w="1089" h="3025" extrusionOk="0">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93"/>
            <p:cNvSpPr/>
            <p:nvPr/>
          </p:nvSpPr>
          <p:spPr>
            <a:xfrm>
              <a:off x="1435414" y="1627665"/>
              <a:ext cx="28515" cy="21995"/>
            </a:xfrm>
            <a:custGeom>
              <a:avLst/>
              <a:gdLst/>
              <a:ahLst/>
              <a:cxnLst/>
              <a:rect l="l" t="t" r="r" b="b"/>
              <a:pathLst>
                <a:path w="1089" h="840" extrusionOk="0">
                  <a:moveTo>
                    <a:pt x="1" y="0"/>
                  </a:moveTo>
                  <a:lnTo>
                    <a:pt x="1" y="840"/>
                  </a:lnTo>
                  <a:lnTo>
                    <a:pt x="1088" y="840"/>
                  </a:lnTo>
                  <a:lnTo>
                    <a:pt x="108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93"/>
            <p:cNvSpPr/>
            <p:nvPr/>
          </p:nvSpPr>
          <p:spPr>
            <a:xfrm>
              <a:off x="1350496" y="1570451"/>
              <a:ext cx="28254" cy="79210"/>
            </a:xfrm>
            <a:custGeom>
              <a:avLst/>
              <a:gdLst/>
              <a:ahLst/>
              <a:cxnLst/>
              <a:rect l="l" t="t" r="r" b="b"/>
              <a:pathLst>
                <a:path w="1079" h="3025" extrusionOk="0">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93"/>
            <p:cNvSpPr/>
            <p:nvPr/>
          </p:nvSpPr>
          <p:spPr>
            <a:xfrm>
              <a:off x="1350496" y="1627665"/>
              <a:ext cx="28254" cy="21995"/>
            </a:xfrm>
            <a:custGeom>
              <a:avLst/>
              <a:gdLst/>
              <a:ahLst/>
              <a:cxnLst/>
              <a:rect l="l" t="t" r="r" b="b"/>
              <a:pathLst>
                <a:path w="1079" h="840" extrusionOk="0">
                  <a:moveTo>
                    <a:pt x="0" y="0"/>
                  </a:moveTo>
                  <a:lnTo>
                    <a:pt x="0" y="840"/>
                  </a:lnTo>
                  <a:lnTo>
                    <a:pt x="1078" y="840"/>
                  </a:lnTo>
                  <a:lnTo>
                    <a:pt x="107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93"/>
            <p:cNvSpPr/>
            <p:nvPr/>
          </p:nvSpPr>
          <p:spPr>
            <a:xfrm>
              <a:off x="1392706" y="1791531"/>
              <a:ext cx="28751" cy="67714"/>
            </a:xfrm>
            <a:custGeom>
              <a:avLst/>
              <a:gdLst/>
              <a:ahLst/>
              <a:cxnLst/>
              <a:rect l="l" t="t" r="r" b="b"/>
              <a:pathLst>
                <a:path w="1098" h="2586" extrusionOk="0">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93"/>
            <p:cNvSpPr/>
            <p:nvPr/>
          </p:nvSpPr>
          <p:spPr>
            <a:xfrm>
              <a:off x="1392942" y="1791531"/>
              <a:ext cx="28515" cy="22519"/>
            </a:xfrm>
            <a:custGeom>
              <a:avLst/>
              <a:gdLst/>
              <a:ahLst/>
              <a:cxnLst/>
              <a:rect l="l" t="t" r="r" b="b"/>
              <a:pathLst>
                <a:path w="1089" h="860" extrusionOk="0">
                  <a:moveTo>
                    <a:pt x="1" y="1"/>
                  </a:moveTo>
                  <a:lnTo>
                    <a:pt x="1" y="859"/>
                  </a:lnTo>
                  <a:lnTo>
                    <a:pt x="1089" y="859"/>
                  </a:lnTo>
                  <a:lnTo>
                    <a:pt x="108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93"/>
            <p:cNvSpPr/>
            <p:nvPr/>
          </p:nvSpPr>
          <p:spPr>
            <a:xfrm>
              <a:off x="1386448" y="1765294"/>
              <a:ext cx="41503" cy="33255"/>
            </a:xfrm>
            <a:custGeom>
              <a:avLst/>
              <a:gdLst/>
              <a:ahLst/>
              <a:cxnLst/>
              <a:rect l="l" t="t" r="r" b="b"/>
              <a:pathLst>
                <a:path w="1585" h="1270" extrusionOk="0">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93"/>
            <p:cNvSpPr/>
            <p:nvPr/>
          </p:nvSpPr>
          <p:spPr>
            <a:xfrm>
              <a:off x="1411428" y="1765294"/>
              <a:ext cx="16287" cy="33255"/>
            </a:xfrm>
            <a:custGeom>
              <a:avLst/>
              <a:gdLst/>
              <a:ahLst/>
              <a:cxnLst/>
              <a:rect l="l" t="t" r="r" b="b"/>
              <a:pathLst>
                <a:path w="622" h="1270" extrusionOk="0">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93"/>
            <p:cNvSpPr/>
            <p:nvPr/>
          </p:nvSpPr>
          <p:spPr>
            <a:xfrm>
              <a:off x="1381473" y="1738585"/>
              <a:ext cx="51480" cy="33517"/>
            </a:xfrm>
            <a:custGeom>
              <a:avLst/>
              <a:gdLst/>
              <a:ahLst/>
              <a:cxnLst/>
              <a:rect l="l" t="t" r="r" b="b"/>
              <a:pathLst>
                <a:path w="1966" h="1280" extrusionOk="0">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93"/>
            <p:cNvSpPr/>
            <p:nvPr/>
          </p:nvSpPr>
          <p:spPr>
            <a:xfrm>
              <a:off x="1411428" y="1738585"/>
              <a:ext cx="21524" cy="33517"/>
            </a:xfrm>
            <a:custGeom>
              <a:avLst/>
              <a:gdLst/>
              <a:ahLst/>
              <a:cxnLst/>
              <a:rect l="l" t="t" r="r" b="b"/>
              <a:pathLst>
                <a:path w="822" h="1280" extrusionOk="0">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93"/>
            <p:cNvSpPr/>
            <p:nvPr/>
          </p:nvSpPr>
          <p:spPr>
            <a:xfrm>
              <a:off x="1339001" y="1668619"/>
              <a:ext cx="136162" cy="77220"/>
            </a:xfrm>
            <a:custGeom>
              <a:avLst/>
              <a:gdLst/>
              <a:ahLst/>
              <a:cxnLst/>
              <a:rect l="l" t="t" r="r" b="b"/>
              <a:pathLst>
                <a:path w="5200" h="2949" extrusionOk="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93"/>
            <p:cNvSpPr/>
            <p:nvPr/>
          </p:nvSpPr>
          <p:spPr>
            <a:xfrm>
              <a:off x="1411428" y="1668619"/>
              <a:ext cx="63996" cy="77220"/>
            </a:xfrm>
            <a:custGeom>
              <a:avLst/>
              <a:gdLst/>
              <a:ahLst/>
              <a:cxnLst/>
              <a:rect l="l" t="t" r="r" b="b"/>
              <a:pathLst>
                <a:path w="2444" h="2949" extrusionOk="0">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93"/>
            <p:cNvSpPr/>
            <p:nvPr/>
          </p:nvSpPr>
          <p:spPr>
            <a:xfrm>
              <a:off x="1332009" y="1640889"/>
              <a:ext cx="150145" cy="27756"/>
            </a:xfrm>
            <a:custGeom>
              <a:avLst/>
              <a:gdLst/>
              <a:ahLst/>
              <a:cxnLst/>
              <a:rect l="l" t="t" r="r" b="b"/>
              <a:pathLst>
                <a:path w="5734" h="1060" extrusionOk="0">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93"/>
            <p:cNvSpPr/>
            <p:nvPr/>
          </p:nvSpPr>
          <p:spPr>
            <a:xfrm>
              <a:off x="1461651" y="1640889"/>
              <a:ext cx="20503" cy="27756"/>
            </a:xfrm>
            <a:custGeom>
              <a:avLst/>
              <a:gdLst/>
              <a:ahLst/>
              <a:cxnLst/>
              <a:rect l="l" t="t" r="r" b="b"/>
              <a:pathLst>
                <a:path w="783" h="1060" extrusionOk="0">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93"/>
            <p:cNvSpPr/>
            <p:nvPr/>
          </p:nvSpPr>
          <p:spPr>
            <a:xfrm>
              <a:off x="1467386" y="1499935"/>
              <a:ext cx="196518" cy="165725"/>
            </a:xfrm>
            <a:custGeom>
              <a:avLst/>
              <a:gdLst/>
              <a:ahLst/>
              <a:cxnLst/>
              <a:rect l="l" t="t" r="r" b="b"/>
              <a:pathLst>
                <a:path w="7505" h="6329" extrusionOk="0">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93"/>
            <p:cNvSpPr/>
            <p:nvPr/>
          </p:nvSpPr>
          <p:spPr>
            <a:xfrm>
              <a:off x="1369873" y="1679852"/>
              <a:ext cx="74653" cy="11050"/>
            </a:xfrm>
            <a:custGeom>
              <a:avLst/>
              <a:gdLst/>
              <a:ahLst/>
              <a:cxnLst/>
              <a:rect l="l" t="t" r="r" b="b"/>
              <a:pathLst>
                <a:path w="2851" h="422" extrusionOk="0">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93"/>
            <p:cNvSpPr/>
            <p:nvPr/>
          </p:nvSpPr>
          <p:spPr>
            <a:xfrm>
              <a:off x="1533346" y="1524496"/>
              <a:ext cx="60487" cy="92459"/>
            </a:xfrm>
            <a:custGeom>
              <a:avLst/>
              <a:gdLst/>
              <a:ahLst/>
              <a:cxnLst/>
              <a:rect l="l" t="t" r="r" b="b"/>
              <a:pathLst>
                <a:path w="2310" h="3531" extrusionOk="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0" name="Google Shape;13830;p93"/>
          <p:cNvGrpSpPr/>
          <p:nvPr/>
        </p:nvGrpSpPr>
        <p:grpSpPr>
          <a:xfrm>
            <a:off x="2663464" y="3346815"/>
            <a:ext cx="289528" cy="359232"/>
            <a:chOff x="2663464" y="3346815"/>
            <a:chExt cx="289528" cy="359232"/>
          </a:xfrm>
        </p:grpSpPr>
        <p:sp>
          <p:nvSpPr>
            <p:cNvPr id="13831" name="Google Shape;13831;p93"/>
            <p:cNvSpPr/>
            <p:nvPr/>
          </p:nvSpPr>
          <p:spPr>
            <a:xfrm>
              <a:off x="2663464" y="3490676"/>
              <a:ext cx="133674" cy="140666"/>
            </a:xfrm>
            <a:custGeom>
              <a:avLst/>
              <a:gdLst/>
              <a:ahLst/>
              <a:cxnLst/>
              <a:rect l="l" t="t" r="r" b="b"/>
              <a:pathLst>
                <a:path w="5105" h="5372" extrusionOk="0">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93"/>
            <p:cNvSpPr/>
            <p:nvPr/>
          </p:nvSpPr>
          <p:spPr>
            <a:xfrm>
              <a:off x="2742386" y="3610839"/>
              <a:ext cx="54753" cy="20503"/>
            </a:xfrm>
            <a:custGeom>
              <a:avLst/>
              <a:gdLst/>
              <a:ahLst/>
              <a:cxnLst/>
              <a:rect l="l" t="t" r="r" b="b"/>
              <a:pathLst>
                <a:path w="2091" h="783" extrusionOk="0">
                  <a:moveTo>
                    <a:pt x="1" y="1"/>
                  </a:moveTo>
                  <a:lnTo>
                    <a:pt x="1" y="783"/>
                  </a:lnTo>
                  <a:lnTo>
                    <a:pt x="2090" y="783"/>
                  </a:lnTo>
                  <a:lnTo>
                    <a:pt x="2090"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93"/>
            <p:cNvSpPr/>
            <p:nvPr/>
          </p:nvSpPr>
          <p:spPr>
            <a:xfrm>
              <a:off x="2819082" y="3490676"/>
              <a:ext cx="133910" cy="140666"/>
            </a:xfrm>
            <a:custGeom>
              <a:avLst/>
              <a:gdLst/>
              <a:ahLst/>
              <a:cxnLst/>
              <a:rect l="l" t="t" r="r" b="b"/>
              <a:pathLst>
                <a:path w="5114" h="5372" extrusionOk="0">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93"/>
            <p:cNvSpPr/>
            <p:nvPr/>
          </p:nvSpPr>
          <p:spPr>
            <a:xfrm>
              <a:off x="2819082" y="3610839"/>
              <a:ext cx="54988" cy="20503"/>
            </a:xfrm>
            <a:custGeom>
              <a:avLst/>
              <a:gdLst/>
              <a:ahLst/>
              <a:cxnLst/>
              <a:rect l="l" t="t" r="r" b="b"/>
              <a:pathLst>
                <a:path w="2100" h="783" extrusionOk="0">
                  <a:moveTo>
                    <a:pt x="1" y="1"/>
                  </a:moveTo>
                  <a:lnTo>
                    <a:pt x="1" y="783"/>
                  </a:lnTo>
                  <a:lnTo>
                    <a:pt x="2099" y="783"/>
                  </a:lnTo>
                  <a:lnTo>
                    <a:pt x="209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93"/>
            <p:cNvSpPr/>
            <p:nvPr/>
          </p:nvSpPr>
          <p:spPr>
            <a:xfrm>
              <a:off x="2714918" y="3346815"/>
              <a:ext cx="167898" cy="178189"/>
            </a:xfrm>
            <a:custGeom>
              <a:avLst/>
              <a:gdLst/>
              <a:ahLst/>
              <a:cxnLst/>
              <a:rect l="l" t="t" r="r" b="b"/>
              <a:pathLst>
                <a:path w="6412" h="6805" extrusionOk="0">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93"/>
            <p:cNvSpPr/>
            <p:nvPr/>
          </p:nvSpPr>
          <p:spPr>
            <a:xfrm>
              <a:off x="2757887" y="3372293"/>
              <a:ext cx="101467" cy="98744"/>
            </a:xfrm>
            <a:custGeom>
              <a:avLst/>
              <a:gdLst/>
              <a:ahLst/>
              <a:cxnLst/>
              <a:rect l="l" t="t" r="r" b="b"/>
              <a:pathLst>
                <a:path w="3875" h="3771" extrusionOk="0">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93"/>
            <p:cNvSpPr/>
            <p:nvPr/>
          </p:nvSpPr>
          <p:spPr>
            <a:xfrm>
              <a:off x="2789597" y="3403323"/>
              <a:ext cx="36999" cy="36423"/>
            </a:xfrm>
            <a:custGeom>
              <a:avLst/>
              <a:gdLst/>
              <a:ahLst/>
              <a:cxnLst/>
              <a:rect l="l" t="t" r="r" b="b"/>
              <a:pathLst>
                <a:path w="1413" h="1391" extrusionOk="0">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93"/>
            <p:cNvSpPr/>
            <p:nvPr/>
          </p:nvSpPr>
          <p:spPr>
            <a:xfrm>
              <a:off x="2734137" y="3660564"/>
              <a:ext cx="63001" cy="45483"/>
            </a:xfrm>
            <a:custGeom>
              <a:avLst/>
              <a:gdLst/>
              <a:ahLst/>
              <a:cxnLst/>
              <a:rect l="l" t="t" r="r" b="b"/>
              <a:pathLst>
                <a:path w="2406" h="1737" extrusionOk="0">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93"/>
            <p:cNvSpPr/>
            <p:nvPr/>
          </p:nvSpPr>
          <p:spPr>
            <a:xfrm>
              <a:off x="2734137" y="3629325"/>
              <a:ext cx="63001" cy="31265"/>
            </a:xfrm>
            <a:custGeom>
              <a:avLst/>
              <a:gdLst/>
              <a:ahLst/>
              <a:cxnLst/>
              <a:rect l="l" t="t" r="r" b="b"/>
              <a:pathLst>
                <a:path w="2406" h="1194" extrusionOk="0">
                  <a:moveTo>
                    <a:pt x="220" y="1"/>
                  </a:moveTo>
                  <a:cubicBezTo>
                    <a:pt x="106" y="1"/>
                    <a:pt x="1" y="96"/>
                    <a:pt x="1" y="220"/>
                  </a:cubicBezTo>
                  <a:lnTo>
                    <a:pt x="1" y="1193"/>
                  </a:lnTo>
                  <a:lnTo>
                    <a:pt x="2405" y="1193"/>
                  </a:lnTo>
                  <a:lnTo>
                    <a:pt x="2405"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93"/>
            <p:cNvSpPr/>
            <p:nvPr/>
          </p:nvSpPr>
          <p:spPr>
            <a:xfrm>
              <a:off x="2819082" y="3660564"/>
              <a:ext cx="62975" cy="45483"/>
            </a:xfrm>
            <a:custGeom>
              <a:avLst/>
              <a:gdLst/>
              <a:ahLst/>
              <a:cxnLst/>
              <a:rect l="l" t="t" r="r" b="b"/>
              <a:pathLst>
                <a:path w="2405" h="1737" extrusionOk="0">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93"/>
            <p:cNvSpPr/>
            <p:nvPr/>
          </p:nvSpPr>
          <p:spPr>
            <a:xfrm>
              <a:off x="2819082" y="3629090"/>
              <a:ext cx="62975" cy="31239"/>
            </a:xfrm>
            <a:custGeom>
              <a:avLst/>
              <a:gdLst/>
              <a:ahLst/>
              <a:cxnLst/>
              <a:rect l="l" t="t" r="r" b="b"/>
              <a:pathLst>
                <a:path w="2405" h="1193" extrusionOk="0">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2" name="Google Shape;13842;p93"/>
          <p:cNvGrpSpPr/>
          <p:nvPr/>
        </p:nvGrpSpPr>
        <p:grpSpPr>
          <a:xfrm>
            <a:off x="1315775" y="2881927"/>
            <a:ext cx="269051" cy="366983"/>
            <a:chOff x="1315775" y="2881927"/>
            <a:chExt cx="269051" cy="366983"/>
          </a:xfrm>
        </p:grpSpPr>
        <p:sp>
          <p:nvSpPr>
            <p:cNvPr id="13843" name="Google Shape;13843;p93"/>
            <p:cNvSpPr/>
            <p:nvPr/>
          </p:nvSpPr>
          <p:spPr>
            <a:xfrm>
              <a:off x="1319755" y="3230397"/>
              <a:ext cx="185390" cy="13250"/>
            </a:xfrm>
            <a:custGeom>
              <a:avLst/>
              <a:gdLst/>
              <a:ahLst/>
              <a:cxnLst/>
              <a:rect l="l" t="t" r="r" b="b"/>
              <a:pathLst>
                <a:path w="7080" h="506" extrusionOk="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93"/>
            <p:cNvSpPr/>
            <p:nvPr/>
          </p:nvSpPr>
          <p:spPr>
            <a:xfrm>
              <a:off x="1315775" y="2917146"/>
              <a:ext cx="191124" cy="331764"/>
            </a:xfrm>
            <a:custGeom>
              <a:avLst/>
              <a:gdLst/>
              <a:ahLst/>
              <a:cxnLst/>
              <a:rect l="l" t="t" r="r" b="b"/>
              <a:pathLst>
                <a:path w="7299" h="12670" extrusionOk="0">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93"/>
            <p:cNvSpPr/>
            <p:nvPr/>
          </p:nvSpPr>
          <p:spPr>
            <a:xfrm>
              <a:off x="1430674" y="2917146"/>
              <a:ext cx="76225" cy="118435"/>
            </a:xfrm>
            <a:custGeom>
              <a:avLst/>
              <a:gdLst/>
              <a:ahLst/>
              <a:cxnLst/>
              <a:rect l="l" t="t" r="r" b="b"/>
              <a:pathLst>
                <a:path w="2911" h="4523" extrusionOk="0">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93"/>
            <p:cNvSpPr/>
            <p:nvPr/>
          </p:nvSpPr>
          <p:spPr>
            <a:xfrm>
              <a:off x="1335256" y="2950872"/>
              <a:ext cx="152397" cy="239069"/>
            </a:xfrm>
            <a:custGeom>
              <a:avLst/>
              <a:gdLst/>
              <a:ahLst/>
              <a:cxnLst/>
              <a:rect l="l" t="t" r="r" b="b"/>
              <a:pathLst>
                <a:path w="5820" h="9130" extrusionOk="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93"/>
            <p:cNvSpPr/>
            <p:nvPr/>
          </p:nvSpPr>
          <p:spPr>
            <a:xfrm>
              <a:off x="1430674" y="2950872"/>
              <a:ext cx="56979" cy="80467"/>
            </a:xfrm>
            <a:custGeom>
              <a:avLst/>
              <a:gdLst/>
              <a:ahLst/>
              <a:cxnLst/>
              <a:rect l="l" t="t" r="r" b="b"/>
              <a:pathLst>
                <a:path w="2176" h="3073" extrusionOk="0">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93"/>
            <p:cNvSpPr/>
            <p:nvPr/>
          </p:nvSpPr>
          <p:spPr>
            <a:xfrm>
              <a:off x="1334994" y="2950872"/>
              <a:ext cx="152423" cy="239069"/>
            </a:xfrm>
            <a:custGeom>
              <a:avLst/>
              <a:gdLst/>
              <a:ahLst/>
              <a:cxnLst/>
              <a:rect l="l" t="t" r="r" b="b"/>
              <a:pathLst>
                <a:path w="5821" h="9130" extrusionOk="0">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93"/>
            <p:cNvSpPr/>
            <p:nvPr/>
          </p:nvSpPr>
          <p:spPr>
            <a:xfrm>
              <a:off x="1398938" y="3203662"/>
              <a:ext cx="24771" cy="24771"/>
            </a:xfrm>
            <a:custGeom>
              <a:avLst/>
              <a:gdLst/>
              <a:ahLst/>
              <a:cxnLst/>
              <a:rect l="l" t="t" r="r" b="b"/>
              <a:pathLst>
                <a:path w="946" h="946" extrusionOk="0">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93"/>
            <p:cNvSpPr/>
            <p:nvPr/>
          </p:nvSpPr>
          <p:spPr>
            <a:xfrm>
              <a:off x="1448166" y="2881927"/>
              <a:ext cx="136660" cy="136660"/>
            </a:xfrm>
            <a:custGeom>
              <a:avLst/>
              <a:gdLst/>
              <a:ahLst/>
              <a:cxnLst/>
              <a:rect l="l" t="t" r="r" b="b"/>
              <a:pathLst>
                <a:path w="5219" h="5219" extrusionOk="0">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93"/>
            <p:cNvSpPr/>
            <p:nvPr/>
          </p:nvSpPr>
          <p:spPr>
            <a:xfrm>
              <a:off x="1477127" y="2911149"/>
              <a:ext cx="78738" cy="77717"/>
            </a:xfrm>
            <a:custGeom>
              <a:avLst/>
              <a:gdLst/>
              <a:ahLst/>
              <a:cxnLst/>
              <a:rect l="l" t="t" r="r" b="b"/>
              <a:pathLst>
                <a:path w="3007" h="2968" extrusionOk="0">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93"/>
            <p:cNvSpPr/>
            <p:nvPr/>
          </p:nvSpPr>
          <p:spPr>
            <a:xfrm>
              <a:off x="1399462" y="2924923"/>
              <a:ext cx="20739" cy="17963"/>
            </a:xfrm>
            <a:custGeom>
              <a:avLst/>
              <a:gdLst/>
              <a:ahLst/>
              <a:cxnLst/>
              <a:rect l="l" t="t" r="r" b="b"/>
              <a:pathLst>
                <a:path w="792" h="686" extrusionOk="0">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93"/>
            <p:cNvSpPr/>
            <p:nvPr/>
          </p:nvSpPr>
          <p:spPr>
            <a:xfrm>
              <a:off x="1363484" y="3032045"/>
              <a:ext cx="95706" cy="22519"/>
            </a:xfrm>
            <a:custGeom>
              <a:avLst/>
              <a:gdLst/>
              <a:ahLst/>
              <a:cxnLst/>
              <a:rect l="l" t="t" r="r" b="b"/>
              <a:pathLst>
                <a:path w="3655" h="860" extrusionOk="0">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93"/>
            <p:cNvSpPr/>
            <p:nvPr/>
          </p:nvSpPr>
          <p:spPr>
            <a:xfrm>
              <a:off x="1363484" y="3073261"/>
              <a:ext cx="95706" cy="22519"/>
            </a:xfrm>
            <a:custGeom>
              <a:avLst/>
              <a:gdLst/>
              <a:ahLst/>
              <a:cxnLst/>
              <a:rect l="l" t="t" r="r" b="b"/>
              <a:pathLst>
                <a:path w="3655" h="860" extrusionOk="0">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93"/>
            <p:cNvSpPr/>
            <p:nvPr/>
          </p:nvSpPr>
          <p:spPr>
            <a:xfrm>
              <a:off x="1363484" y="3114240"/>
              <a:ext cx="95706" cy="22493"/>
            </a:xfrm>
            <a:custGeom>
              <a:avLst/>
              <a:gdLst/>
              <a:ahLst/>
              <a:cxnLst/>
              <a:rect l="l" t="t" r="r" b="b"/>
              <a:pathLst>
                <a:path w="3655" h="859" extrusionOk="0">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93"/>
            <p:cNvSpPr/>
            <p:nvPr/>
          </p:nvSpPr>
          <p:spPr>
            <a:xfrm>
              <a:off x="1508863" y="2912406"/>
              <a:ext cx="46740" cy="77193"/>
            </a:xfrm>
            <a:custGeom>
              <a:avLst/>
              <a:gdLst/>
              <a:ahLst/>
              <a:cxnLst/>
              <a:rect l="l" t="t" r="r" b="b"/>
              <a:pathLst>
                <a:path w="1785" h="2948" extrusionOk="0">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93"/>
            <p:cNvSpPr/>
            <p:nvPr/>
          </p:nvSpPr>
          <p:spPr>
            <a:xfrm>
              <a:off x="1477127" y="2938879"/>
              <a:ext cx="32757" cy="35245"/>
            </a:xfrm>
            <a:custGeom>
              <a:avLst/>
              <a:gdLst/>
              <a:ahLst/>
              <a:cxnLst/>
              <a:rect l="l" t="t" r="r" b="b"/>
              <a:pathLst>
                <a:path w="1251" h="1346" extrusionOk="0">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8" name="Google Shape;13858;p93"/>
          <p:cNvGrpSpPr/>
          <p:nvPr/>
        </p:nvGrpSpPr>
        <p:grpSpPr>
          <a:xfrm>
            <a:off x="3977427" y="1980142"/>
            <a:ext cx="359232" cy="322023"/>
            <a:chOff x="3977427" y="1980142"/>
            <a:chExt cx="359232" cy="322023"/>
          </a:xfrm>
        </p:grpSpPr>
        <p:sp>
          <p:nvSpPr>
            <p:cNvPr id="13859" name="Google Shape;13859;p93"/>
            <p:cNvSpPr/>
            <p:nvPr/>
          </p:nvSpPr>
          <p:spPr>
            <a:xfrm>
              <a:off x="3977427" y="2064065"/>
              <a:ext cx="303039" cy="238100"/>
            </a:xfrm>
            <a:custGeom>
              <a:avLst/>
              <a:gdLst/>
              <a:ahLst/>
              <a:cxnLst/>
              <a:rect l="l" t="t" r="r" b="b"/>
              <a:pathLst>
                <a:path w="11573" h="9093" extrusionOk="0">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93"/>
            <p:cNvSpPr/>
            <p:nvPr/>
          </p:nvSpPr>
          <p:spPr>
            <a:xfrm>
              <a:off x="3977427" y="2179724"/>
              <a:ext cx="303039" cy="122441"/>
            </a:xfrm>
            <a:custGeom>
              <a:avLst/>
              <a:gdLst/>
              <a:ahLst/>
              <a:cxnLst/>
              <a:rect l="l" t="t" r="r" b="b"/>
              <a:pathLst>
                <a:path w="11573" h="4676" extrusionOk="0">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93"/>
            <p:cNvSpPr/>
            <p:nvPr/>
          </p:nvSpPr>
          <p:spPr>
            <a:xfrm>
              <a:off x="4175517" y="2103787"/>
              <a:ext cx="104949" cy="49149"/>
            </a:xfrm>
            <a:custGeom>
              <a:avLst/>
              <a:gdLst/>
              <a:ahLst/>
              <a:cxnLst/>
              <a:rect l="l" t="t" r="r" b="b"/>
              <a:pathLst>
                <a:path w="4008" h="1877" extrusionOk="0">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93"/>
            <p:cNvSpPr/>
            <p:nvPr/>
          </p:nvSpPr>
          <p:spPr>
            <a:xfrm>
              <a:off x="3978161" y="2164248"/>
              <a:ext cx="327784" cy="137916"/>
            </a:xfrm>
            <a:custGeom>
              <a:avLst/>
              <a:gdLst/>
              <a:ahLst/>
              <a:cxnLst/>
              <a:rect l="l" t="t" r="r" b="b"/>
              <a:pathLst>
                <a:path w="12518" h="5267" extrusionOk="0">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93"/>
            <p:cNvSpPr/>
            <p:nvPr/>
          </p:nvSpPr>
          <p:spPr>
            <a:xfrm>
              <a:off x="3978161" y="2277891"/>
              <a:ext cx="306783" cy="24273"/>
            </a:xfrm>
            <a:custGeom>
              <a:avLst/>
              <a:gdLst/>
              <a:ahLst/>
              <a:cxnLst/>
              <a:rect l="l" t="t" r="r" b="b"/>
              <a:pathLst>
                <a:path w="11716" h="927" extrusionOk="0">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93"/>
            <p:cNvSpPr/>
            <p:nvPr/>
          </p:nvSpPr>
          <p:spPr>
            <a:xfrm>
              <a:off x="4181513"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93"/>
            <p:cNvSpPr/>
            <p:nvPr/>
          </p:nvSpPr>
          <p:spPr>
            <a:xfrm>
              <a:off x="4241870" y="2033585"/>
              <a:ext cx="23357" cy="62242"/>
            </a:xfrm>
            <a:custGeom>
              <a:avLst/>
              <a:gdLst/>
              <a:ahLst/>
              <a:cxnLst/>
              <a:rect l="l" t="t" r="r" b="b"/>
              <a:pathLst>
                <a:path w="892" h="2377" extrusionOk="0">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93"/>
            <p:cNvSpPr/>
            <p:nvPr/>
          </p:nvSpPr>
          <p:spPr>
            <a:xfrm>
              <a:off x="4241372" y="2087762"/>
              <a:ext cx="37183" cy="10814"/>
            </a:xfrm>
            <a:custGeom>
              <a:avLst/>
              <a:gdLst/>
              <a:ahLst/>
              <a:cxnLst/>
              <a:rect l="l" t="t" r="r" b="b"/>
              <a:pathLst>
                <a:path w="1420" h="413" extrusionOk="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93"/>
            <p:cNvSpPr/>
            <p:nvPr/>
          </p:nvSpPr>
          <p:spPr>
            <a:xfrm>
              <a:off x="4245221" y="2013239"/>
              <a:ext cx="20005" cy="17125"/>
            </a:xfrm>
            <a:custGeom>
              <a:avLst/>
              <a:gdLst/>
              <a:ahLst/>
              <a:cxnLst/>
              <a:rect l="l" t="t" r="r" b="b"/>
              <a:pathLst>
                <a:path w="764" h="654" extrusionOk="0">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93"/>
            <p:cNvSpPr/>
            <p:nvPr/>
          </p:nvSpPr>
          <p:spPr>
            <a:xfrm>
              <a:off x="3977663"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9" name="Google Shape;13869;p93"/>
          <p:cNvGrpSpPr/>
          <p:nvPr/>
        </p:nvGrpSpPr>
        <p:grpSpPr>
          <a:xfrm>
            <a:off x="865628" y="2413608"/>
            <a:ext cx="361720" cy="359180"/>
            <a:chOff x="865628" y="2413608"/>
            <a:chExt cx="361720" cy="359180"/>
          </a:xfrm>
        </p:grpSpPr>
        <p:sp>
          <p:nvSpPr>
            <p:cNvPr id="13870" name="Google Shape;13870;p93"/>
            <p:cNvSpPr/>
            <p:nvPr/>
          </p:nvSpPr>
          <p:spPr>
            <a:xfrm>
              <a:off x="865628" y="2710048"/>
              <a:ext cx="63472" cy="62739"/>
            </a:xfrm>
            <a:custGeom>
              <a:avLst/>
              <a:gdLst/>
              <a:ahLst/>
              <a:cxnLst/>
              <a:rect l="l" t="t" r="r" b="b"/>
              <a:pathLst>
                <a:path w="2424" h="2396" extrusionOk="0">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93"/>
            <p:cNvSpPr/>
            <p:nvPr/>
          </p:nvSpPr>
          <p:spPr>
            <a:xfrm>
              <a:off x="880370" y="2726283"/>
              <a:ext cx="48730" cy="46505"/>
            </a:xfrm>
            <a:custGeom>
              <a:avLst/>
              <a:gdLst/>
              <a:ahLst/>
              <a:cxnLst/>
              <a:rect l="l" t="t" r="r" b="b"/>
              <a:pathLst>
                <a:path w="1861" h="1776" extrusionOk="0">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93"/>
            <p:cNvSpPr/>
            <p:nvPr/>
          </p:nvSpPr>
          <p:spPr>
            <a:xfrm>
              <a:off x="879349" y="2579909"/>
              <a:ext cx="179891" cy="179132"/>
            </a:xfrm>
            <a:custGeom>
              <a:avLst/>
              <a:gdLst/>
              <a:ahLst/>
              <a:cxnLst/>
              <a:rect l="l" t="t" r="r" b="b"/>
              <a:pathLst>
                <a:path w="6870" h="6841" extrusionOk="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93"/>
            <p:cNvSpPr/>
            <p:nvPr/>
          </p:nvSpPr>
          <p:spPr>
            <a:xfrm>
              <a:off x="899590" y="2602140"/>
              <a:ext cx="159650" cy="156901"/>
            </a:xfrm>
            <a:custGeom>
              <a:avLst/>
              <a:gdLst/>
              <a:ahLst/>
              <a:cxnLst/>
              <a:rect l="l" t="t" r="r" b="b"/>
              <a:pathLst>
                <a:path w="6097" h="5992" extrusionOk="0">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93"/>
            <p:cNvSpPr/>
            <p:nvPr/>
          </p:nvSpPr>
          <p:spPr>
            <a:xfrm>
              <a:off x="971782" y="2617432"/>
              <a:ext cx="50485" cy="49359"/>
            </a:xfrm>
            <a:custGeom>
              <a:avLst/>
              <a:gdLst/>
              <a:ahLst/>
              <a:cxnLst/>
              <a:rect l="l" t="t" r="r" b="b"/>
              <a:pathLst>
                <a:path w="1928" h="1885" extrusionOk="0">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93"/>
            <p:cNvSpPr/>
            <p:nvPr/>
          </p:nvSpPr>
          <p:spPr>
            <a:xfrm>
              <a:off x="1033500" y="2509707"/>
              <a:ext cx="95942" cy="95968"/>
            </a:xfrm>
            <a:custGeom>
              <a:avLst/>
              <a:gdLst/>
              <a:ahLst/>
              <a:cxnLst/>
              <a:rect l="l" t="t" r="r" b="b"/>
              <a:pathLst>
                <a:path w="3664" h="3665" extrusionOk="0">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93"/>
            <p:cNvSpPr/>
            <p:nvPr/>
          </p:nvSpPr>
          <p:spPr>
            <a:xfrm>
              <a:off x="1001502" y="2559171"/>
              <a:ext cx="78712" cy="77900"/>
            </a:xfrm>
            <a:custGeom>
              <a:avLst/>
              <a:gdLst/>
              <a:ahLst/>
              <a:cxnLst/>
              <a:rect l="l" t="t" r="r" b="b"/>
              <a:pathLst>
                <a:path w="3006" h="2975" extrusionOk="0">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93"/>
            <p:cNvSpPr/>
            <p:nvPr/>
          </p:nvSpPr>
          <p:spPr>
            <a:xfrm>
              <a:off x="1030227" y="2589912"/>
              <a:ext cx="49987" cy="47159"/>
            </a:xfrm>
            <a:custGeom>
              <a:avLst/>
              <a:gdLst/>
              <a:ahLst/>
              <a:cxnLst/>
              <a:rect l="l" t="t" r="r" b="b"/>
              <a:pathLst>
                <a:path w="1909" h="1801" extrusionOk="0">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93"/>
            <p:cNvSpPr/>
            <p:nvPr/>
          </p:nvSpPr>
          <p:spPr>
            <a:xfrm>
              <a:off x="1128159" y="2454719"/>
              <a:ext cx="58209" cy="54282"/>
            </a:xfrm>
            <a:custGeom>
              <a:avLst/>
              <a:gdLst/>
              <a:ahLst/>
              <a:cxnLst/>
              <a:rect l="l" t="t" r="r" b="b"/>
              <a:pathLst>
                <a:path w="2223" h="2073" extrusionOk="0">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93"/>
            <p:cNvSpPr/>
            <p:nvPr/>
          </p:nvSpPr>
          <p:spPr>
            <a:xfrm>
              <a:off x="1099932" y="2413608"/>
              <a:ext cx="10762" cy="72899"/>
            </a:xfrm>
            <a:custGeom>
              <a:avLst/>
              <a:gdLst/>
              <a:ahLst/>
              <a:cxnLst/>
              <a:rect l="l" t="t" r="r" b="b"/>
              <a:pathLst>
                <a:path w="411" h="2784" extrusionOk="0">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93"/>
            <p:cNvSpPr/>
            <p:nvPr/>
          </p:nvSpPr>
          <p:spPr>
            <a:xfrm>
              <a:off x="1150888" y="2528194"/>
              <a:ext cx="76460" cy="10762"/>
            </a:xfrm>
            <a:custGeom>
              <a:avLst/>
              <a:gdLst/>
              <a:ahLst/>
              <a:cxnLst/>
              <a:rect l="l" t="t" r="r" b="b"/>
              <a:pathLst>
                <a:path w="2920" h="411" extrusionOk="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93"/>
            <p:cNvSpPr/>
            <p:nvPr/>
          </p:nvSpPr>
          <p:spPr>
            <a:xfrm>
              <a:off x="1002262" y="2486533"/>
              <a:ext cx="150904" cy="145484"/>
            </a:xfrm>
            <a:custGeom>
              <a:avLst/>
              <a:gdLst/>
              <a:ahLst/>
              <a:cxnLst/>
              <a:rect l="l" t="t" r="r" b="b"/>
              <a:pathLst>
                <a:path w="5763" h="5556" extrusionOk="0">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93"/>
            <p:cNvSpPr/>
            <p:nvPr/>
          </p:nvSpPr>
          <p:spPr>
            <a:xfrm>
              <a:off x="1039470" y="2572656"/>
              <a:ext cx="113695" cy="59361"/>
            </a:xfrm>
            <a:custGeom>
              <a:avLst/>
              <a:gdLst/>
              <a:ahLst/>
              <a:cxnLst/>
              <a:rect l="l" t="t" r="r" b="b"/>
              <a:pathLst>
                <a:path w="4342" h="2267" extrusionOk="0">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3" name="Google Shape;13883;p93"/>
          <p:cNvGrpSpPr/>
          <p:nvPr/>
        </p:nvGrpSpPr>
        <p:grpSpPr>
          <a:xfrm>
            <a:off x="3117093" y="2881927"/>
            <a:ext cx="268815" cy="366983"/>
            <a:chOff x="3117093" y="2881927"/>
            <a:chExt cx="268815" cy="366983"/>
          </a:xfrm>
        </p:grpSpPr>
        <p:sp>
          <p:nvSpPr>
            <p:cNvPr id="13884" name="Google Shape;13884;p93"/>
            <p:cNvSpPr/>
            <p:nvPr/>
          </p:nvSpPr>
          <p:spPr>
            <a:xfrm>
              <a:off x="3117093" y="2917146"/>
              <a:ext cx="191124" cy="331764"/>
            </a:xfrm>
            <a:custGeom>
              <a:avLst/>
              <a:gdLst/>
              <a:ahLst/>
              <a:cxnLst/>
              <a:rect l="l" t="t" r="r" b="b"/>
              <a:pathLst>
                <a:path w="7299" h="12670" extrusionOk="0">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93"/>
            <p:cNvSpPr/>
            <p:nvPr/>
          </p:nvSpPr>
          <p:spPr>
            <a:xfrm>
              <a:off x="3232019" y="2917146"/>
              <a:ext cx="76198" cy="118670"/>
            </a:xfrm>
            <a:custGeom>
              <a:avLst/>
              <a:gdLst/>
              <a:ahLst/>
              <a:cxnLst/>
              <a:rect l="l" t="t" r="r" b="b"/>
              <a:pathLst>
                <a:path w="2910" h="4532" extrusionOk="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93"/>
            <p:cNvSpPr/>
            <p:nvPr/>
          </p:nvSpPr>
          <p:spPr>
            <a:xfrm>
              <a:off x="3117093" y="3235398"/>
              <a:ext cx="191124" cy="13511"/>
            </a:xfrm>
            <a:custGeom>
              <a:avLst/>
              <a:gdLst/>
              <a:ahLst/>
              <a:cxnLst/>
              <a:rect l="l" t="t" r="r" b="b"/>
              <a:pathLst>
                <a:path w="7299" h="516" extrusionOk="0">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93"/>
            <p:cNvSpPr/>
            <p:nvPr/>
          </p:nvSpPr>
          <p:spPr>
            <a:xfrm>
              <a:off x="3136575" y="2950872"/>
              <a:ext cx="152161" cy="239069"/>
            </a:xfrm>
            <a:custGeom>
              <a:avLst/>
              <a:gdLst/>
              <a:ahLst/>
              <a:cxnLst/>
              <a:rect l="l" t="t" r="r" b="b"/>
              <a:pathLst>
                <a:path w="5811" h="9130" extrusionOk="0">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93"/>
            <p:cNvSpPr/>
            <p:nvPr/>
          </p:nvSpPr>
          <p:spPr>
            <a:xfrm>
              <a:off x="3232019" y="2950872"/>
              <a:ext cx="56717" cy="80467"/>
            </a:xfrm>
            <a:custGeom>
              <a:avLst/>
              <a:gdLst/>
              <a:ahLst/>
              <a:cxnLst/>
              <a:rect l="l" t="t" r="r" b="b"/>
              <a:pathLst>
                <a:path w="2166" h="3073" extrusionOk="0">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93"/>
            <p:cNvSpPr/>
            <p:nvPr/>
          </p:nvSpPr>
          <p:spPr>
            <a:xfrm>
              <a:off x="3136339" y="2951108"/>
              <a:ext cx="152397" cy="239095"/>
            </a:xfrm>
            <a:custGeom>
              <a:avLst/>
              <a:gdLst/>
              <a:ahLst/>
              <a:cxnLst/>
              <a:rect l="l" t="t" r="r" b="b"/>
              <a:pathLst>
                <a:path w="5820" h="9131" extrusionOk="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93"/>
            <p:cNvSpPr/>
            <p:nvPr/>
          </p:nvSpPr>
          <p:spPr>
            <a:xfrm>
              <a:off x="3190778" y="2927882"/>
              <a:ext cx="43755" cy="11024"/>
            </a:xfrm>
            <a:custGeom>
              <a:avLst/>
              <a:gdLst/>
              <a:ahLst/>
              <a:cxnLst/>
              <a:rect l="l" t="t" r="r" b="b"/>
              <a:pathLst>
                <a:path w="1671" h="421" extrusionOk="0">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93"/>
            <p:cNvSpPr/>
            <p:nvPr/>
          </p:nvSpPr>
          <p:spPr>
            <a:xfrm>
              <a:off x="3164802" y="3041289"/>
              <a:ext cx="95706" cy="22519"/>
            </a:xfrm>
            <a:custGeom>
              <a:avLst/>
              <a:gdLst/>
              <a:ahLst/>
              <a:cxnLst/>
              <a:rect l="l" t="t" r="r" b="b"/>
              <a:pathLst>
                <a:path w="3655" h="860" extrusionOk="0">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93"/>
            <p:cNvSpPr/>
            <p:nvPr/>
          </p:nvSpPr>
          <p:spPr>
            <a:xfrm>
              <a:off x="3157313" y="3083263"/>
              <a:ext cx="110448" cy="11024"/>
            </a:xfrm>
            <a:custGeom>
              <a:avLst/>
              <a:gdLst/>
              <a:ahLst/>
              <a:cxnLst/>
              <a:rect l="l" t="t" r="r" b="b"/>
              <a:pathLst>
                <a:path w="4218" h="421" extrusionOk="0">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93"/>
            <p:cNvSpPr/>
            <p:nvPr/>
          </p:nvSpPr>
          <p:spPr>
            <a:xfrm>
              <a:off x="3157313" y="3109998"/>
              <a:ext cx="110448" cy="11260"/>
            </a:xfrm>
            <a:custGeom>
              <a:avLst/>
              <a:gdLst/>
              <a:ahLst/>
              <a:cxnLst/>
              <a:rect l="l" t="t" r="r" b="b"/>
              <a:pathLst>
                <a:path w="4218" h="430" extrusionOk="0">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93"/>
            <p:cNvSpPr/>
            <p:nvPr/>
          </p:nvSpPr>
          <p:spPr>
            <a:xfrm>
              <a:off x="3200283" y="3203662"/>
              <a:ext cx="24745" cy="24771"/>
            </a:xfrm>
            <a:custGeom>
              <a:avLst/>
              <a:gdLst/>
              <a:ahLst/>
              <a:cxnLst/>
              <a:rect l="l" t="t" r="r" b="b"/>
              <a:pathLst>
                <a:path w="945" h="946" extrusionOk="0">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93"/>
            <p:cNvSpPr/>
            <p:nvPr/>
          </p:nvSpPr>
          <p:spPr>
            <a:xfrm>
              <a:off x="3249249" y="2881927"/>
              <a:ext cx="136660" cy="136660"/>
            </a:xfrm>
            <a:custGeom>
              <a:avLst/>
              <a:gdLst/>
              <a:ahLst/>
              <a:cxnLst/>
              <a:rect l="l" t="t" r="r" b="b"/>
              <a:pathLst>
                <a:path w="5219" h="5219" extrusionOk="0">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93"/>
            <p:cNvSpPr/>
            <p:nvPr/>
          </p:nvSpPr>
          <p:spPr>
            <a:xfrm>
              <a:off x="3301959" y="2928641"/>
              <a:ext cx="21995" cy="56219"/>
            </a:xfrm>
            <a:custGeom>
              <a:avLst/>
              <a:gdLst/>
              <a:ahLst/>
              <a:cxnLst/>
              <a:rect l="l" t="t" r="r" b="b"/>
              <a:pathLst>
                <a:path w="840" h="2147" extrusionOk="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93"/>
            <p:cNvSpPr/>
            <p:nvPr/>
          </p:nvSpPr>
          <p:spPr>
            <a:xfrm>
              <a:off x="3301462" y="2976088"/>
              <a:ext cx="33988" cy="11286"/>
            </a:xfrm>
            <a:custGeom>
              <a:avLst/>
              <a:gdLst/>
              <a:ahLst/>
              <a:cxnLst/>
              <a:rect l="l" t="t" r="r" b="b"/>
              <a:pathLst>
                <a:path w="1298" h="431" extrusionOk="0">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93"/>
            <p:cNvSpPr/>
            <p:nvPr/>
          </p:nvSpPr>
          <p:spPr>
            <a:xfrm>
              <a:off x="3304709" y="2910704"/>
              <a:ext cx="19246" cy="16706"/>
            </a:xfrm>
            <a:custGeom>
              <a:avLst/>
              <a:gdLst/>
              <a:ahLst/>
              <a:cxnLst/>
              <a:rect l="l" t="t" r="r" b="b"/>
              <a:pathLst>
                <a:path w="735" h="638" extrusionOk="0">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9" name="Google Shape;13899;p93"/>
          <p:cNvGrpSpPr/>
          <p:nvPr/>
        </p:nvGrpSpPr>
        <p:grpSpPr>
          <a:xfrm>
            <a:off x="3534508" y="1508000"/>
            <a:ext cx="368502" cy="343521"/>
            <a:chOff x="3534508" y="1508000"/>
            <a:chExt cx="368502" cy="343521"/>
          </a:xfrm>
        </p:grpSpPr>
        <p:sp>
          <p:nvSpPr>
            <p:cNvPr id="13900" name="Google Shape;13900;p93"/>
            <p:cNvSpPr/>
            <p:nvPr/>
          </p:nvSpPr>
          <p:spPr>
            <a:xfrm>
              <a:off x="3591984" y="1754322"/>
              <a:ext cx="45719" cy="45719"/>
            </a:xfrm>
            <a:custGeom>
              <a:avLst/>
              <a:gdLst/>
              <a:ahLst/>
              <a:cxnLst/>
              <a:rect l="l" t="t" r="r" b="b"/>
              <a:pathLst>
                <a:path w="1746" h="1746" extrusionOk="0">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93"/>
            <p:cNvSpPr/>
            <p:nvPr/>
          </p:nvSpPr>
          <p:spPr>
            <a:xfrm>
              <a:off x="3742600" y="1633897"/>
              <a:ext cx="106940" cy="91805"/>
            </a:xfrm>
            <a:custGeom>
              <a:avLst/>
              <a:gdLst/>
              <a:ahLst/>
              <a:cxnLst/>
              <a:rect l="l" t="t" r="r" b="b"/>
              <a:pathLst>
                <a:path w="4084" h="3506" extrusionOk="0">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93"/>
            <p:cNvSpPr/>
            <p:nvPr/>
          </p:nvSpPr>
          <p:spPr>
            <a:xfrm>
              <a:off x="3753336" y="1671132"/>
              <a:ext cx="100969" cy="54465"/>
            </a:xfrm>
            <a:custGeom>
              <a:avLst/>
              <a:gdLst/>
              <a:ahLst/>
              <a:cxnLst/>
              <a:rect l="l" t="t" r="r" b="b"/>
              <a:pathLst>
                <a:path w="3856" h="2080" extrusionOk="0">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93"/>
            <p:cNvSpPr/>
            <p:nvPr/>
          </p:nvSpPr>
          <p:spPr>
            <a:xfrm>
              <a:off x="3620447" y="1530990"/>
              <a:ext cx="154649" cy="297645"/>
            </a:xfrm>
            <a:custGeom>
              <a:avLst/>
              <a:gdLst/>
              <a:ahLst/>
              <a:cxnLst/>
              <a:rect l="l" t="t" r="r" b="b"/>
              <a:pathLst>
                <a:path w="5906" h="11367" extrusionOk="0">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93"/>
            <p:cNvSpPr/>
            <p:nvPr/>
          </p:nvSpPr>
          <p:spPr>
            <a:xfrm>
              <a:off x="3620447" y="1708603"/>
              <a:ext cx="154649" cy="120032"/>
            </a:xfrm>
            <a:custGeom>
              <a:avLst/>
              <a:gdLst/>
              <a:ahLst/>
              <a:cxnLst/>
              <a:rect l="l" t="t" r="r" b="b"/>
              <a:pathLst>
                <a:path w="5906" h="4584" extrusionOk="0">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93"/>
            <p:cNvSpPr/>
            <p:nvPr/>
          </p:nvSpPr>
          <p:spPr>
            <a:xfrm>
              <a:off x="3763601" y="1508000"/>
              <a:ext cx="45981" cy="343521"/>
            </a:xfrm>
            <a:custGeom>
              <a:avLst/>
              <a:gdLst/>
              <a:ahLst/>
              <a:cxnLst/>
              <a:rect l="l" t="t" r="r" b="b"/>
              <a:pathLst>
                <a:path w="1756" h="13119" extrusionOk="0">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93"/>
            <p:cNvSpPr/>
            <p:nvPr/>
          </p:nvSpPr>
          <p:spPr>
            <a:xfrm>
              <a:off x="3763601" y="1823005"/>
              <a:ext cx="45981" cy="28515"/>
            </a:xfrm>
            <a:custGeom>
              <a:avLst/>
              <a:gdLst/>
              <a:ahLst/>
              <a:cxnLst/>
              <a:rect l="l" t="t" r="r" b="b"/>
              <a:pathLst>
                <a:path w="1756" h="1089" extrusionOk="0">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93"/>
            <p:cNvSpPr/>
            <p:nvPr/>
          </p:nvSpPr>
          <p:spPr>
            <a:xfrm>
              <a:off x="3534508" y="1628399"/>
              <a:ext cx="46007" cy="102959"/>
            </a:xfrm>
            <a:custGeom>
              <a:avLst/>
              <a:gdLst/>
              <a:ahLst/>
              <a:cxnLst/>
              <a:rect l="l" t="t" r="r" b="b"/>
              <a:pathLst>
                <a:path w="1757" h="3932" extrusionOk="0">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93"/>
            <p:cNvSpPr/>
            <p:nvPr/>
          </p:nvSpPr>
          <p:spPr>
            <a:xfrm>
              <a:off x="3534508" y="1633400"/>
              <a:ext cx="46007" cy="97958"/>
            </a:xfrm>
            <a:custGeom>
              <a:avLst/>
              <a:gdLst/>
              <a:ahLst/>
              <a:cxnLst/>
              <a:rect l="l" t="t" r="r" b="b"/>
              <a:pathLst>
                <a:path w="1757" h="3741" extrusionOk="0">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93"/>
            <p:cNvSpPr/>
            <p:nvPr/>
          </p:nvSpPr>
          <p:spPr>
            <a:xfrm>
              <a:off x="3574728" y="1628163"/>
              <a:ext cx="57240" cy="103195"/>
            </a:xfrm>
            <a:custGeom>
              <a:avLst/>
              <a:gdLst/>
              <a:ahLst/>
              <a:cxnLst/>
              <a:rect l="l" t="t" r="r" b="b"/>
              <a:pathLst>
                <a:path w="2186" h="3941" extrusionOk="0">
                  <a:moveTo>
                    <a:pt x="1" y="0"/>
                  </a:moveTo>
                  <a:lnTo>
                    <a:pt x="1" y="3940"/>
                  </a:lnTo>
                  <a:lnTo>
                    <a:pt x="2186" y="3940"/>
                  </a:lnTo>
                  <a:lnTo>
                    <a:pt x="2186"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93"/>
            <p:cNvSpPr/>
            <p:nvPr/>
          </p:nvSpPr>
          <p:spPr>
            <a:xfrm>
              <a:off x="3574728" y="1714102"/>
              <a:ext cx="57240" cy="17256"/>
            </a:xfrm>
            <a:custGeom>
              <a:avLst/>
              <a:gdLst/>
              <a:ahLst/>
              <a:cxnLst/>
              <a:rect l="l" t="t" r="r" b="b"/>
              <a:pathLst>
                <a:path w="2186" h="659" extrusionOk="0">
                  <a:moveTo>
                    <a:pt x="1" y="0"/>
                  </a:moveTo>
                  <a:lnTo>
                    <a:pt x="1" y="658"/>
                  </a:lnTo>
                  <a:lnTo>
                    <a:pt x="2186" y="658"/>
                  </a:lnTo>
                  <a:lnTo>
                    <a:pt x="2186"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93"/>
            <p:cNvSpPr/>
            <p:nvPr/>
          </p:nvSpPr>
          <p:spPr>
            <a:xfrm>
              <a:off x="3574728" y="1731332"/>
              <a:ext cx="57240" cy="91700"/>
            </a:xfrm>
            <a:custGeom>
              <a:avLst/>
              <a:gdLst/>
              <a:ahLst/>
              <a:cxnLst/>
              <a:rect l="l" t="t" r="r" b="b"/>
              <a:pathLst>
                <a:path w="2186" h="3502" extrusionOk="0">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93"/>
            <p:cNvSpPr/>
            <p:nvPr/>
          </p:nvSpPr>
          <p:spPr>
            <a:xfrm>
              <a:off x="3870514" y="1674118"/>
              <a:ext cx="32496" cy="11521"/>
            </a:xfrm>
            <a:custGeom>
              <a:avLst/>
              <a:gdLst/>
              <a:ahLst/>
              <a:cxnLst/>
              <a:rect l="l" t="t" r="r" b="b"/>
              <a:pathLst>
                <a:path w="1241" h="440" extrusionOk="0">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93"/>
            <p:cNvSpPr/>
            <p:nvPr/>
          </p:nvSpPr>
          <p:spPr>
            <a:xfrm>
              <a:off x="3848781" y="1609493"/>
              <a:ext cx="27232" cy="23436"/>
            </a:xfrm>
            <a:custGeom>
              <a:avLst/>
              <a:gdLst/>
              <a:ahLst/>
              <a:cxnLst/>
              <a:rect l="l" t="t" r="r" b="b"/>
              <a:pathLst>
                <a:path w="1040" h="895" extrusionOk="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93"/>
            <p:cNvSpPr/>
            <p:nvPr/>
          </p:nvSpPr>
          <p:spPr>
            <a:xfrm>
              <a:off x="3848231" y="1726618"/>
              <a:ext cx="27808" cy="23724"/>
            </a:xfrm>
            <a:custGeom>
              <a:avLst/>
              <a:gdLst/>
              <a:ahLst/>
              <a:cxnLst/>
              <a:rect l="l" t="t" r="r" b="b"/>
              <a:pathLst>
                <a:path w="1062" h="906" extrusionOk="0">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5" name="Google Shape;13915;p93"/>
          <p:cNvGrpSpPr/>
          <p:nvPr/>
        </p:nvGrpSpPr>
        <p:grpSpPr>
          <a:xfrm>
            <a:off x="7147436" y="1502999"/>
            <a:ext cx="279054" cy="354754"/>
            <a:chOff x="7147436" y="1502999"/>
            <a:chExt cx="279054" cy="354754"/>
          </a:xfrm>
        </p:grpSpPr>
        <p:sp>
          <p:nvSpPr>
            <p:cNvPr id="13916" name="Google Shape;13916;p93"/>
            <p:cNvSpPr/>
            <p:nvPr/>
          </p:nvSpPr>
          <p:spPr>
            <a:xfrm>
              <a:off x="7147436" y="1745576"/>
              <a:ext cx="279054" cy="112177"/>
            </a:xfrm>
            <a:custGeom>
              <a:avLst/>
              <a:gdLst/>
              <a:ahLst/>
              <a:cxnLst/>
              <a:rect l="l" t="t" r="r" b="b"/>
              <a:pathLst>
                <a:path w="10657" h="4284" extrusionOk="0">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93"/>
            <p:cNvSpPr/>
            <p:nvPr/>
          </p:nvSpPr>
          <p:spPr>
            <a:xfrm>
              <a:off x="7187892" y="1694856"/>
              <a:ext cx="197618" cy="104688"/>
            </a:xfrm>
            <a:custGeom>
              <a:avLst/>
              <a:gdLst/>
              <a:ahLst/>
              <a:cxnLst/>
              <a:rect l="l" t="t" r="r" b="b"/>
              <a:pathLst>
                <a:path w="7547" h="3998" extrusionOk="0">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93"/>
            <p:cNvSpPr/>
            <p:nvPr/>
          </p:nvSpPr>
          <p:spPr>
            <a:xfrm>
              <a:off x="7206876" y="1712348"/>
              <a:ext cx="159912" cy="66274"/>
            </a:xfrm>
            <a:custGeom>
              <a:avLst/>
              <a:gdLst/>
              <a:ahLst/>
              <a:cxnLst/>
              <a:rect l="l" t="t" r="r" b="b"/>
              <a:pathLst>
                <a:path w="6107" h="2531" extrusionOk="0">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93"/>
            <p:cNvSpPr/>
            <p:nvPr/>
          </p:nvSpPr>
          <p:spPr>
            <a:xfrm>
              <a:off x="7232118" y="1700852"/>
              <a:ext cx="109689" cy="77769"/>
            </a:xfrm>
            <a:custGeom>
              <a:avLst/>
              <a:gdLst/>
              <a:ahLst/>
              <a:cxnLst/>
              <a:rect l="l" t="t" r="r" b="b"/>
              <a:pathLst>
                <a:path w="4189" h="2970" extrusionOk="0">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93"/>
            <p:cNvSpPr/>
            <p:nvPr/>
          </p:nvSpPr>
          <p:spPr>
            <a:xfrm>
              <a:off x="7246101" y="1700852"/>
              <a:ext cx="81462" cy="23121"/>
            </a:xfrm>
            <a:custGeom>
              <a:avLst/>
              <a:gdLst/>
              <a:ahLst/>
              <a:cxnLst/>
              <a:rect l="l" t="t" r="r" b="b"/>
              <a:pathLst>
                <a:path w="3111" h="883" extrusionOk="0">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93"/>
            <p:cNvSpPr/>
            <p:nvPr/>
          </p:nvSpPr>
          <p:spPr>
            <a:xfrm>
              <a:off x="7189149" y="1543716"/>
              <a:ext cx="190627" cy="168658"/>
            </a:xfrm>
            <a:custGeom>
              <a:avLst/>
              <a:gdLst/>
              <a:ahLst/>
              <a:cxnLst/>
              <a:rect l="l" t="t" r="r" b="b"/>
              <a:pathLst>
                <a:path w="7280" h="6441" extrusionOk="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93"/>
            <p:cNvSpPr/>
            <p:nvPr/>
          </p:nvSpPr>
          <p:spPr>
            <a:xfrm>
              <a:off x="7192893" y="1549713"/>
              <a:ext cx="146400" cy="162635"/>
            </a:xfrm>
            <a:custGeom>
              <a:avLst/>
              <a:gdLst/>
              <a:ahLst/>
              <a:cxnLst/>
              <a:rect l="l" t="t" r="r" b="b"/>
              <a:pathLst>
                <a:path w="5591" h="6211" extrusionOk="0">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93"/>
            <p:cNvSpPr/>
            <p:nvPr/>
          </p:nvSpPr>
          <p:spPr>
            <a:xfrm>
              <a:off x="7246101" y="1613604"/>
              <a:ext cx="11757" cy="17334"/>
            </a:xfrm>
            <a:custGeom>
              <a:avLst/>
              <a:gdLst/>
              <a:ahLst/>
              <a:cxnLst/>
              <a:rect l="l" t="t" r="r" b="b"/>
              <a:pathLst>
                <a:path w="449" h="662" extrusionOk="0">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93"/>
            <p:cNvSpPr/>
            <p:nvPr/>
          </p:nvSpPr>
          <p:spPr>
            <a:xfrm>
              <a:off x="7316041" y="1613604"/>
              <a:ext cx="11521" cy="17334"/>
            </a:xfrm>
            <a:custGeom>
              <a:avLst/>
              <a:gdLst/>
              <a:ahLst/>
              <a:cxnLst/>
              <a:rect l="l" t="t" r="r" b="b"/>
              <a:pathLst>
                <a:path w="440" h="662" extrusionOk="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93"/>
            <p:cNvSpPr/>
            <p:nvPr/>
          </p:nvSpPr>
          <p:spPr>
            <a:xfrm>
              <a:off x="7238115" y="1593834"/>
              <a:ext cx="28097" cy="13878"/>
            </a:xfrm>
            <a:custGeom>
              <a:avLst/>
              <a:gdLst/>
              <a:ahLst/>
              <a:cxnLst/>
              <a:rect l="l" t="t" r="r" b="b"/>
              <a:pathLst>
                <a:path w="1073" h="530" extrusionOk="0">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93"/>
            <p:cNvSpPr/>
            <p:nvPr/>
          </p:nvSpPr>
          <p:spPr>
            <a:xfrm>
              <a:off x="7307767" y="1594044"/>
              <a:ext cx="27782" cy="13904"/>
            </a:xfrm>
            <a:custGeom>
              <a:avLst/>
              <a:gdLst/>
              <a:ahLst/>
              <a:cxnLst/>
              <a:rect l="l" t="t" r="r" b="b"/>
              <a:pathLst>
                <a:path w="1061" h="531" extrusionOk="0">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93"/>
            <p:cNvSpPr/>
            <p:nvPr/>
          </p:nvSpPr>
          <p:spPr>
            <a:xfrm>
              <a:off x="7211380" y="1502999"/>
              <a:ext cx="174392" cy="52501"/>
            </a:xfrm>
            <a:custGeom>
              <a:avLst/>
              <a:gdLst/>
              <a:ahLst/>
              <a:cxnLst/>
              <a:rect l="l" t="t" r="r" b="b"/>
              <a:pathLst>
                <a:path w="6660" h="2005" extrusionOk="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93"/>
            <p:cNvSpPr/>
            <p:nvPr/>
          </p:nvSpPr>
          <p:spPr>
            <a:xfrm>
              <a:off x="7257832" y="1502999"/>
              <a:ext cx="127940" cy="40744"/>
            </a:xfrm>
            <a:custGeom>
              <a:avLst/>
              <a:gdLst/>
              <a:ahLst/>
              <a:cxnLst/>
              <a:rect l="l" t="t" r="r" b="b"/>
              <a:pathLst>
                <a:path w="4886" h="1556" extrusionOk="0">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93"/>
            <p:cNvSpPr/>
            <p:nvPr/>
          </p:nvSpPr>
          <p:spPr>
            <a:xfrm>
              <a:off x="7252097" y="1782262"/>
              <a:ext cx="11521" cy="75491"/>
            </a:xfrm>
            <a:custGeom>
              <a:avLst/>
              <a:gdLst/>
              <a:ahLst/>
              <a:cxnLst/>
              <a:rect l="l" t="t" r="r" b="b"/>
              <a:pathLst>
                <a:path w="440" h="2883" extrusionOk="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93"/>
            <p:cNvSpPr/>
            <p:nvPr/>
          </p:nvSpPr>
          <p:spPr>
            <a:xfrm>
              <a:off x="7310045" y="1782262"/>
              <a:ext cx="11783" cy="75491"/>
            </a:xfrm>
            <a:custGeom>
              <a:avLst/>
              <a:gdLst/>
              <a:ahLst/>
              <a:cxnLst/>
              <a:rect l="l" t="t" r="r" b="b"/>
              <a:pathLst>
                <a:path w="450" h="2883" extrusionOk="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93"/>
            <p:cNvSpPr/>
            <p:nvPr/>
          </p:nvSpPr>
          <p:spPr>
            <a:xfrm>
              <a:off x="7260896" y="1654112"/>
              <a:ext cx="51872" cy="17570"/>
            </a:xfrm>
            <a:custGeom>
              <a:avLst/>
              <a:gdLst/>
              <a:ahLst/>
              <a:cxnLst/>
              <a:rect l="l" t="t" r="r" b="b"/>
              <a:pathLst>
                <a:path w="1981" h="671" extrusionOk="0">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2" name="Google Shape;13932;p93"/>
          <p:cNvGrpSpPr/>
          <p:nvPr/>
        </p:nvGrpSpPr>
        <p:grpSpPr>
          <a:xfrm>
            <a:off x="7603081" y="1973072"/>
            <a:ext cx="276802" cy="354807"/>
            <a:chOff x="7603081" y="1973072"/>
            <a:chExt cx="276802" cy="354807"/>
          </a:xfrm>
        </p:grpSpPr>
        <p:sp>
          <p:nvSpPr>
            <p:cNvPr id="13933" name="Google Shape;13933;p93"/>
            <p:cNvSpPr/>
            <p:nvPr/>
          </p:nvSpPr>
          <p:spPr>
            <a:xfrm>
              <a:off x="7603081" y="2189465"/>
              <a:ext cx="276802" cy="138414"/>
            </a:xfrm>
            <a:custGeom>
              <a:avLst/>
              <a:gdLst/>
              <a:ahLst/>
              <a:cxnLst/>
              <a:rect l="l" t="t" r="r" b="b"/>
              <a:pathLst>
                <a:path w="10571" h="5286" extrusionOk="0">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93"/>
            <p:cNvSpPr/>
            <p:nvPr/>
          </p:nvSpPr>
          <p:spPr>
            <a:xfrm>
              <a:off x="7666527" y="2189465"/>
              <a:ext cx="149909" cy="92197"/>
            </a:xfrm>
            <a:custGeom>
              <a:avLst/>
              <a:gdLst/>
              <a:ahLst/>
              <a:cxnLst/>
              <a:rect l="l" t="t" r="r" b="b"/>
              <a:pathLst>
                <a:path w="5725" h="3521" extrusionOk="0">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93"/>
            <p:cNvSpPr/>
            <p:nvPr/>
          </p:nvSpPr>
          <p:spPr>
            <a:xfrm>
              <a:off x="7679751" y="2189465"/>
              <a:ext cx="123698" cy="34564"/>
            </a:xfrm>
            <a:custGeom>
              <a:avLst/>
              <a:gdLst/>
              <a:ahLst/>
              <a:cxnLst/>
              <a:rect l="l" t="t" r="r" b="b"/>
              <a:pathLst>
                <a:path w="4724" h="1320" extrusionOk="0">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93"/>
            <p:cNvSpPr/>
            <p:nvPr/>
          </p:nvSpPr>
          <p:spPr>
            <a:xfrm>
              <a:off x="7644532" y="2033585"/>
              <a:ext cx="189370" cy="155408"/>
            </a:xfrm>
            <a:custGeom>
              <a:avLst/>
              <a:gdLst/>
              <a:ahLst/>
              <a:cxnLst/>
              <a:rect l="l" t="t" r="r" b="b"/>
              <a:pathLst>
                <a:path w="7232" h="5935" extrusionOk="0">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93"/>
            <p:cNvSpPr/>
            <p:nvPr/>
          </p:nvSpPr>
          <p:spPr>
            <a:xfrm>
              <a:off x="7701249" y="2092292"/>
              <a:ext cx="11521" cy="17020"/>
            </a:xfrm>
            <a:custGeom>
              <a:avLst/>
              <a:gdLst/>
              <a:ahLst/>
              <a:cxnLst/>
              <a:rect l="l" t="t" r="r" b="b"/>
              <a:pathLst>
                <a:path w="440" h="650" extrusionOk="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93"/>
            <p:cNvSpPr/>
            <p:nvPr/>
          </p:nvSpPr>
          <p:spPr>
            <a:xfrm>
              <a:off x="7770429" y="2092292"/>
              <a:ext cx="11521" cy="17020"/>
            </a:xfrm>
            <a:custGeom>
              <a:avLst/>
              <a:gdLst/>
              <a:ahLst/>
              <a:cxnLst/>
              <a:rect l="l" t="t" r="r" b="b"/>
              <a:pathLst>
                <a:path w="440" h="650" extrusionOk="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93"/>
            <p:cNvSpPr/>
            <p:nvPr/>
          </p:nvSpPr>
          <p:spPr>
            <a:xfrm>
              <a:off x="7693995" y="2074067"/>
              <a:ext cx="25766" cy="11495"/>
            </a:xfrm>
            <a:custGeom>
              <a:avLst/>
              <a:gdLst/>
              <a:ahLst/>
              <a:cxnLst/>
              <a:rect l="l" t="t" r="r" b="b"/>
              <a:pathLst>
                <a:path w="984" h="439" extrusionOk="0">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93"/>
            <p:cNvSpPr/>
            <p:nvPr/>
          </p:nvSpPr>
          <p:spPr>
            <a:xfrm>
              <a:off x="7763202" y="2074067"/>
              <a:ext cx="25740" cy="11495"/>
            </a:xfrm>
            <a:custGeom>
              <a:avLst/>
              <a:gdLst/>
              <a:ahLst/>
              <a:cxnLst/>
              <a:rect l="l" t="t" r="r" b="b"/>
              <a:pathLst>
                <a:path w="983" h="439" extrusionOk="0">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93"/>
            <p:cNvSpPr/>
            <p:nvPr/>
          </p:nvSpPr>
          <p:spPr>
            <a:xfrm>
              <a:off x="7647281" y="2033585"/>
              <a:ext cx="140430" cy="155879"/>
            </a:xfrm>
            <a:custGeom>
              <a:avLst/>
              <a:gdLst/>
              <a:ahLst/>
              <a:cxnLst/>
              <a:rect l="l" t="t" r="r" b="b"/>
              <a:pathLst>
                <a:path w="5363" h="5953" extrusionOk="0">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93"/>
            <p:cNvSpPr/>
            <p:nvPr/>
          </p:nvSpPr>
          <p:spPr>
            <a:xfrm>
              <a:off x="7652518" y="1983127"/>
              <a:ext cx="106206" cy="108694"/>
            </a:xfrm>
            <a:custGeom>
              <a:avLst/>
              <a:gdLst/>
              <a:ahLst/>
              <a:cxnLst/>
              <a:rect l="l" t="t" r="r" b="b"/>
              <a:pathLst>
                <a:path w="4056" h="4151" extrusionOk="0">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93"/>
            <p:cNvSpPr/>
            <p:nvPr/>
          </p:nvSpPr>
          <p:spPr>
            <a:xfrm>
              <a:off x="7678023" y="2126018"/>
              <a:ext cx="126919" cy="86463"/>
            </a:xfrm>
            <a:custGeom>
              <a:avLst/>
              <a:gdLst/>
              <a:ahLst/>
              <a:cxnLst/>
              <a:rect l="l" t="t" r="r" b="b"/>
              <a:pathLst>
                <a:path w="4847" h="3302" extrusionOk="0">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93"/>
            <p:cNvSpPr/>
            <p:nvPr/>
          </p:nvSpPr>
          <p:spPr>
            <a:xfrm>
              <a:off x="7715493" y="2142881"/>
              <a:ext cx="51165" cy="17701"/>
            </a:xfrm>
            <a:custGeom>
              <a:avLst/>
              <a:gdLst/>
              <a:ahLst/>
              <a:cxnLst/>
              <a:rect l="l" t="t" r="r" b="b"/>
              <a:pathLst>
                <a:path w="1954" h="676" extrusionOk="0">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93"/>
            <p:cNvSpPr/>
            <p:nvPr/>
          </p:nvSpPr>
          <p:spPr>
            <a:xfrm>
              <a:off x="7678023" y="2126018"/>
              <a:ext cx="78215" cy="86463"/>
            </a:xfrm>
            <a:custGeom>
              <a:avLst/>
              <a:gdLst/>
              <a:ahLst/>
              <a:cxnLst/>
              <a:rect l="l" t="t" r="r" b="b"/>
              <a:pathLst>
                <a:path w="2987" h="3302" extrusionOk="0">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93"/>
            <p:cNvSpPr/>
            <p:nvPr/>
          </p:nvSpPr>
          <p:spPr>
            <a:xfrm>
              <a:off x="7666030" y="1973072"/>
              <a:ext cx="164625" cy="118749"/>
            </a:xfrm>
            <a:custGeom>
              <a:avLst/>
              <a:gdLst/>
              <a:ahLst/>
              <a:cxnLst/>
              <a:rect l="l" t="t" r="r" b="b"/>
              <a:pathLst>
                <a:path w="6287" h="4535" extrusionOk="0">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7" name="Google Shape;13947;p93"/>
          <p:cNvGrpSpPr/>
          <p:nvPr/>
        </p:nvGrpSpPr>
        <p:grpSpPr>
          <a:xfrm>
            <a:off x="6696792" y="1502999"/>
            <a:ext cx="276802" cy="354754"/>
            <a:chOff x="6696792" y="1502999"/>
            <a:chExt cx="276802" cy="354754"/>
          </a:xfrm>
        </p:grpSpPr>
        <p:sp>
          <p:nvSpPr>
            <p:cNvPr id="13948" name="Google Shape;13948;p93"/>
            <p:cNvSpPr/>
            <p:nvPr/>
          </p:nvSpPr>
          <p:spPr>
            <a:xfrm>
              <a:off x="6696792" y="1702345"/>
              <a:ext cx="276540" cy="155408"/>
            </a:xfrm>
            <a:custGeom>
              <a:avLst/>
              <a:gdLst/>
              <a:ahLst/>
              <a:cxnLst/>
              <a:rect l="l" t="t" r="r" b="b"/>
              <a:pathLst>
                <a:path w="10561" h="5935" extrusionOk="0">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93"/>
            <p:cNvSpPr/>
            <p:nvPr/>
          </p:nvSpPr>
          <p:spPr>
            <a:xfrm>
              <a:off x="6697028" y="1747069"/>
              <a:ext cx="276566" cy="110684"/>
            </a:xfrm>
            <a:custGeom>
              <a:avLst/>
              <a:gdLst/>
              <a:ahLst/>
              <a:cxnLst/>
              <a:rect l="l" t="t" r="r" b="b"/>
              <a:pathLst>
                <a:path w="10562" h="4227" extrusionOk="0">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93"/>
            <p:cNvSpPr/>
            <p:nvPr/>
          </p:nvSpPr>
          <p:spPr>
            <a:xfrm>
              <a:off x="6794960" y="1708106"/>
              <a:ext cx="80702" cy="22886"/>
            </a:xfrm>
            <a:custGeom>
              <a:avLst/>
              <a:gdLst/>
              <a:ahLst/>
              <a:cxnLst/>
              <a:rect l="l" t="t" r="r" b="b"/>
              <a:pathLst>
                <a:path w="3082" h="874" extrusionOk="0">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93"/>
            <p:cNvSpPr/>
            <p:nvPr/>
          </p:nvSpPr>
          <p:spPr>
            <a:xfrm>
              <a:off x="6738243" y="1592944"/>
              <a:ext cx="189134" cy="124929"/>
            </a:xfrm>
            <a:custGeom>
              <a:avLst/>
              <a:gdLst/>
              <a:ahLst/>
              <a:cxnLst/>
              <a:rect l="l" t="t" r="r" b="b"/>
              <a:pathLst>
                <a:path w="7223" h="4771" extrusionOk="0">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93"/>
            <p:cNvSpPr/>
            <p:nvPr/>
          </p:nvSpPr>
          <p:spPr>
            <a:xfrm>
              <a:off x="6742249" y="1592944"/>
              <a:ext cx="144908" cy="126683"/>
            </a:xfrm>
            <a:custGeom>
              <a:avLst/>
              <a:gdLst/>
              <a:ahLst/>
              <a:cxnLst/>
              <a:rect l="l" t="t" r="r" b="b"/>
              <a:pathLst>
                <a:path w="5534" h="4838" extrusionOk="0">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93"/>
            <p:cNvSpPr/>
            <p:nvPr/>
          </p:nvSpPr>
          <p:spPr>
            <a:xfrm>
              <a:off x="6702291" y="1503129"/>
              <a:ext cx="266066" cy="95575"/>
            </a:xfrm>
            <a:custGeom>
              <a:avLst/>
              <a:gdLst/>
              <a:ahLst/>
              <a:cxnLst/>
              <a:rect l="l" t="t" r="r" b="b"/>
              <a:pathLst>
                <a:path w="10161" h="3650" extrusionOk="0">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93"/>
            <p:cNvSpPr/>
            <p:nvPr/>
          </p:nvSpPr>
          <p:spPr>
            <a:xfrm>
              <a:off x="6787209" y="1621669"/>
              <a:ext cx="26997" cy="11521"/>
            </a:xfrm>
            <a:custGeom>
              <a:avLst/>
              <a:gdLst/>
              <a:ahLst/>
              <a:cxnLst/>
              <a:rect l="l" t="t" r="r" b="b"/>
              <a:pathLst>
                <a:path w="1031" h="440" extrusionOk="0">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93"/>
            <p:cNvSpPr/>
            <p:nvPr/>
          </p:nvSpPr>
          <p:spPr>
            <a:xfrm>
              <a:off x="6856416" y="1621669"/>
              <a:ext cx="26735" cy="11521"/>
            </a:xfrm>
            <a:custGeom>
              <a:avLst/>
              <a:gdLst/>
              <a:ahLst/>
              <a:cxnLst/>
              <a:rect l="l" t="t" r="r" b="b"/>
              <a:pathLst>
                <a:path w="1021" h="440" extrusionOk="0">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93"/>
            <p:cNvSpPr/>
            <p:nvPr/>
          </p:nvSpPr>
          <p:spPr>
            <a:xfrm>
              <a:off x="6702291" y="1502999"/>
              <a:ext cx="136660" cy="95706"/>
            </a:xfrm>
            <a:custGeom>
              <a:avLst/>
              <a:gdLst/>
              <a:ahLst/>
              <a:cxnLst/>
              <a:rect l="l" t="t" r="r" b="b"/>
              <a:pathLst>
                <a:path w="5219" h="3655" extrusionOk="0">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93"/>
            <p:cNvSpPr/>
            <p:nvPr/>
          </p:nvSpPr>
          <p:spPr>
            <a:xfrm>
              <a:off x="6748979" y="1598679"/>
              <a:ext cx="23017" cy="25766"/>
            </a:xfrm>
            <a:custGeom>
              <a:avLst/>
              <a:gdLst/>
              <a:ahLst/>
              <a:cxnLst/>
              <a:rect l="l" t="t" r="r" b="b"/>
              <a:pathLst>
                <a:path w="879" h="984" extrusionOk="0">
                  <a:moveTo>
                    <a:pt x="1" y="1"/>
                  </a:moveTo>
                  <a:lnTo>
                    <a:pt x="1" y="983"/>
                  </a:lnTo>
                  <a:lnTo>
                    <a:pt x="306" y="945"/>
                  </a:lnTo>
                  <a:cubicBezTo>
                    <a:pt x="631" y="907"/>
                    <a:pt x="879" y="630"/>
                    <a:pt x="879" y="296"/>
                  </a:cubicBezTo>
                  <a:lnTo>
                    <a:pt x="87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93"/>
            <p:cNvSpPr/>
            <p:nvPr/>
          </p:nvSpPr>
          <p:spPr>
            <a:xfrm>
              <a:off x="6898626" y="1598679"/>
              <a:ext cx="23017" cy="25766"/>
            </a:xfrm>
            <a:custGeom>
              <a:avLst/>
              <a:gdLst/>
              <a:ahLst/>
              <a:cxnLst/>
              <a:rect l="l" t="t" r="r" b="b"/>
              <a:pathLst>
                <a:path w="879" h="984" extrusionOk="0">
                  <a:moveTo>
                    <a:pt x="0" y="1"/>
                  </a:moveTo>
                  <a:lnTo>
                    <a:pt x="0" y="296"/>
                  </a:lnTo>
                  <a:cubicBezTo>
                    <a:pt x="0" y="630"/>
                    <a:pt x="248" y="907"/>
                    <a:pt x="573" y="945"/>
                  </a:cubicBezTo>
                  <a:lnTo>
                    <a:pt x="878" y="983"/>
                  </a:lnTo>
                  <a:lnTo>
                    <a:pt x="878"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93"/>
            <p:cNvSpPr/>
            <p:nvPr/>
          </p:nvSpPr>
          <p:spPr>
            <a:xfrm>
              <a:off x="6812189" y="1667624"/>
              <a:ext cx="45981" cy="17256"/>
            </a:xfrm>
            <a:custGeom>
              <a:avLst/>
              <a:gdLst/>
              <a:ahLst/>
              <a:cxnLst/>
              <a:rect l="l" t="t" r="r" b="b"/>
              <a:pathLst>
                <a:path w="1756" h="659" extrusionOk="0">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93"/>
            <p:cNvSpPr/>
            <p:nvPr/>
          </p:nvSpPr>
          <p:spPr>
            <a:xfrm>
              <a:off x="6794960" y="1661889"/>
              <a:ext cx="80702" cy="34617"/>
            </a:xfrm>
            <a:custGeom>
              <a:avLst/>
              <a:gdLst/>
              <a:ahLst/>
              <a:cxnLst/>
              <a:rect l="l" t="t" r="r" b="b"/>
              <a:pathLst>
                <a:path w="3082" h="1322" extrusionOk="0">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93"/>
            <p:cNvSpPr/>
            <p:nvPr/>
          </p:nvSpPr>
          <p:spPr>
            <a:xfrm>
              <a:off x="6823920" y="1702345"/>
              <a:ext cx="22519" cy="46007"/>
            </a:xfrm>
            <a:custGeom>
              <a:avLst/>
              <a:gdLst/>
              <a:ahLst/>
              <a:cxnLst/>
              <a:rect l="l" t="t" r="r" b="b"/>
              <a:pathLst>
                <a:path w="860" h="1757" extrusionOk="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93"/>
            <p:cNvSpPr/>
            <p:nvPr/>
          </p:nvSpPr>
          <p:spPr>
            <a:xfrm>
              <a:off x="6757986" y="1747069"/>
              <a:ext cx="154649" cy="110684"/>
            </a:xfrm>
            <a:custGeom>
              <a:avLst/>
              <a:gdLst/>
              <a:ahLst/>
              <a:cxnLst/>
              <a:rect l="l" t="t" r="r" b="b"/>
              <a:pathLst>
                <a:path w="5906" h="4227" extrusionOk="0">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63" name="Google Shape;13963;p93"/>
          <p:cNvSpPr/>
          <p:nvPr/>
        </p:nvSpPr>
        <p:spPr>
          <a:xfrm>
            <a:off x="6360786" y="1502999"/>
            <a:ext cx="23017" cy="26264"/>
          </a:xfrm>
          <a:custGeom>
            <a:avLst/>
            <a:gdLst/>
            <a:ahLst/>
            <a:cxnLst/>
            <a:rect l="l" t="t" r="r" b="b"/>
            <a:pathLst>
              <a:path w="879" h="1003" extrusionOk="0">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64" name="Google Shape;13964;p93"/>
          <p:cNvGrpSpPr/>
          <p:nvPr/>
        </p:nvGrpSpPr>
        <p:grpSpPr>
          <a:xfrm>
            <a:off x="6223393" y="1502999"/>
            <a:ext cx="320295" cy="354754"/>
            <a:chOff x="6223393" y="1502999"/>
            <a:chExt cx="320295" cy="354754"/>
          </a:xfrm>
        </p:grpSpPr>
        <p:sp>
          <p:nvSpPr>
            <p:cNvPr id="13965" name="Google Shape;13965;p93"/>
            <p:cNvSpPr/>
            <p:nvPr/>
          </p:nvSpPr>
          <p:spPr>
            <a:xfrm>
              <a:off x="6246384" y="1691871"/>
              <a:ext cx="274550" cy="165882"/>
            </a:xfrm>
            <a:custGeom>
              <a:avLst/>
              <a:gdLst/>
              <a:ahLst/>
              <a:cxnLst/>
              <a:rect l="l" t="t" r="r" b="b"/>
              <a:pathLst>
                <a:path w="10485" h="6335" extrusionOk="0">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93"/>
            <p:cNvSpPr/>
            <p:nvPr/>
          </p:nvSpPr>
          <p:spPr>
            <a:xfrm>
              <a:off x="6223393" y="1709101"/>
              <a:ext cx="320295" cy="97199"/>
            </a:xfrm>
            <a:custGeom>
              <a:avLst/>
              <a:gdLst/>
              <a:ahLst/>
              <a:cxnLst/>
              <a:rect l="l" t="t" r="r" b="b"/>
              <a:pathLst>
                <a:path w="12232" h="3712" extrusionOk="0">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93"/>
            <p:cNvSpPr/>
            <p:nvPr/>
          </p:nvSpPr>
          <p:spPr>
            <a:xfrm>
              <a:off x="6292103" y="1724576"/>
              <a:ext cx="183138" cy="133177"/>
            </a:xfrm>
            <a:custGeom>
              <a:avLst/>
              <a:gdLst/>
              <a:ahLst/>
              <a:cxnLst/>
              <a:rect l="l" t="t" r="r" b="b"/>
              <a:pathLst>
                <a:path w="6994" h="5086" extrusionOk="0">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93"/>
            <p:cNvSpPr/>
            <p:nvPr/>
          </p:nvSpPr>
          <p:spPr>
            <a:xfrm>
              <a:off x="6343556" y="1691871"/>
              <a:ext cx="80205" cy="22886"/>
            </a:xfrm>
            <a:custGeom>
              <a:avLst/>
              <a:gdLst/>
              <a:ahLst/>
              <a:cxnLst/>
              <a:rect l="l" t="t" r="r" b="b"/>
              <a:pathLst>
                <a:path w="3063" h="874" extrusionOk="0">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93"/>
            <p:cNvSpPr/>
            <p:nvPr/>
          </p:nvSpPr>
          <p:spPr>
            <a:xfrm>
              <a:off x="6287363" y="1588938"/>
              <a:ext cx="192355" cy="114428"/>
            </a:xfrm>
            <a:custGeom>
              <a:avLst/>
              <a:gdLst/>
              <a:ahLst/>
              <a:cxnLst/>
              <a:rect l="l" t="t" r="r" b="b"/>
              <a:pathLst>
                <a:path w="7346" h="4370" extrusionOk="0">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93"/>
            <p:cNvSpPr/>
            <p:nvPr/>
          </p:nvSpPr>
          <p:spPr>
            <a:xfrm>
              <a:off x="6289851" y="1588938"/>
              <a:ext cx="156665" cy="114428"/>
            </a:xfrm>
            <a:custGeom>
              <a:avLst/>
              <a:gdLst/>
              <a:ahLst/>
              <a:cxnLst/>
              <a:rect l="l" t="t" r="r" b="b"/>
              <a:pathLst>
                <a:path w="5983" h="4370" extrusionOk="0">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93"/>
            <p:cNvSpPr/>
            <p:nvPr/>
          </p:nvSpPr>
          <p:spPr>
            <a:xfrm>
              <a:off x="6346568" y="1606063"/>
              <a:ext cx="11260" cy="17125"/>
            </a:xfrm>
            <a:custGeom>
              <a:avLst/>
              <a:gdLst/>
              <a:ahLst/>
              <a:cxnLst/>
              <a:rect l="l" t="t" r="r" b="b"/>
              <a:pathLst>
                <a:path w="430" h="654" extrusionOk="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93"/>
            <p:cNvSpPr/>
            <p:nvPr/>
          </p:nvSpPr>
          <p:spPr>
            <a:xfrm>
              <a:off x="6409255" y="1606063"/>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93"/>
            <p:cNvSpPr/>
            <p:nvPr/>
          </p:nvSpPr>
          <p:spPr>
            <a:xfrm>
              <a:off x="6297837" y="1502999"/>
              <a:ext cx="171905" cy="85965"/>
            </a:xfrm>
            <a:custGeom>
              <a:avLst/>
              <a:gdLst/>
              <a:ahLst/>
              <a:cxnLst/>
              <a:rect l="l" t="t" r="r" b="b"/>
              <a:pathLst>
                <a:path w="6565" h="3283" extrusionOk="0">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93"/>
            <p:cNvSpPr/>
            <p:nvPr/>
          </p:nvSpPr>
          <p:spPr>
            <a:xfrm>
              <a:off x="6360786" y="1502999"/>
              <a:ext cx="45745" cy="85965"/>
            </a:xfrm>
            <a:custGeom>
              <a:avLst/>
              <a:gdLst/>
              <a:ahLst/>
              <a:cxnLst/>
              <a:rect l="l" t="t" r="r" b="b"/>
              <a:pathLst>
                <a:path w="1747" h="3283" extrusionOk="0">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93"/>
            <p:cNvSpPr/>
            <p:nvPr/>
          </p:nvSpPr>
          <p:spPr>
            <a:xfrm>
              <a:off x="6297837" y="1502999"/>
              <a:ext cx="171905" cy="85965"/>
            </a:xfrm>
            <a:custGeom>
              <a:avLst/>
              <a:gdLst/>
              <a:ahLst/>
              <a:cxnLst/>
              <a:rect l="l" t="t" r="r" b="b"/>
              <a:pathLst>
                <a:path w="6565" h="3283" extrusionOk="0">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93"/>
            <p:cNvSpPr/>
            <p:nvPr/>
          </p:nvSpPr>
          <p:spPr>
            <a:xfrm>
              <a:off x="6364531" y="1651886"/>
              <a:ext cx="38021" cy="11521"/>
            </a:xfrm>
            <a:custGeom>
              <a:avLst/>
              <a:gdLst/>
              <a:ahLst/>
              <a:cxnLst/>
              <a:rect l="l" t="t" r="r" b="b"/>
              <a:pathLst>
                <a:path w="1452" h="440" extrusionOk="0">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93"/>
            <p:cNvSpPr/>
            <p:nvPr/>
          </p:nvSpPr>
          <p:spPr>
            <a:xfrm>
              <a:off x="6291658" y="1634343"/>
              <a:ext cx="183819" cy="74523"/>
            </a:xfrm>
            <a:custGeom>
              <a:avLst/>
              <a:gdLst/>
              <a:ahLst/>
              <a:cxnLst/>
              <a:rect l="l" t="t" r="r" b="b"/>
              <a:pathLst>
                <a:path w="7020" h="2846" extrusionOk="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93"/>
            <p:cNvSpPr/>
            <p:nvPr/>
          </p:nvSpPr>
          <p:spPr>
            <a:xfrm>
              <a:off x="6337822" y="1812008"/>
              <a:ext cx="91700" cy="45745"/>
            </a:xfrm>
            <a:custGeom>
              <a:avLst/>
              <a:gdLst/>
              <a:ahLst/>
              <a:cxnLst/>
              <a:rect l="l" t="t" r="r" b="b"/>
              <a:pathLst>
                <a:path w="3502" h="1747" extrusionOk="0">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93"/>
            <p:cNvSpPr/>
            <p:nvPr/>
          </p:nvSpPr>
          <p:spPr>
            <a:xfrm>
              <a:off x="6360786" y="1571708"/>
              <a:ext cx="45745" cy="17256"/>
            </a:xfrm>
            <a:custGeom>
              <a:avLst/>
              <a:gdLst/>
              <a:ahLst/>
              <a:cxnLst/>
              <a:rect l="l" t="t" r="r" b="b"/>
              <a:pathLst>
                <a:path w="1747" h="659" extrusionOk="0">
                  <a:moveTo>
                    <a:pt x="1" y="0"/>
                  </a:moveTo>
                  <a:lnTo>
                    <a:pt x="1" y="659"/>
                  </a:lnTo>
                  <a:lnTo>
                    <a:pt x="1747" y="659"/>
                  </a:lnTo>
                  <a:lnTo>
                    <a:pt x="174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93"/>
            <p:cNvSpPr/>
            <p:nvPr/>
          </p:nvSpPr>
          <p:spPr>
            <a:xfrm>
              <a:off x="6280608" y="1582941"/>
              <a:ext cx="206128" cy="63237"/>
            </a:xfrm>
            <a:custGeom>
              <a:avLst/>
              <a:gdLst/>
              <a:ahLst/>
              <a:cxnLst/>
              <a:rect l="l" t="t" r="r" b="b"/>
              <a:pathLst>
                <a:path w="7872" h="2415" extrusionOk="0">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93"/>
            <p:cNvSpPr/>
            <p:nvPr/>
          </p:nvSpPr>
          <p:spPr>
            <a:xfrm>
              <a:off x="6292103" y="1777548"/>
              <a:ext cx="11521" cy="80205"/>
            </a:xfrm>
            <a:custGeom>
              <a:avLst/>
              <a:gdLst/>
              <a:ahLst/>
              <a:cxnLst/>
              <a:rect l="l" t="t" r="r" b="b"/>
              <a:pathLst>
                <a:path w="440" h="3063" extrusionOk="0">
                  <a:moveTo>
                    <a:pt x="0" y="0"/>
                  </a:moveTo>
                  <a:lnTo>
                    <a:pt x="0" y="3063"/>
                  </a:lnTo>
                  <a:lnTo>
                    <a:pt x="439" y="3063"/>
                  </a:lnTo>
                  <a:lnTo>
                    <a:pt x="439" y="439"/>
                  </a:lnTo>
                  <a:cubicBezTo>
                    <a:pt x="439" y="201"/>
                    <a:pt x="239"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93"/>
            <p:cNvSpPr/>
            <p:nvPr/>
          </p:nvSpPr>
          <p:spPr>
            <a:xfrm>
              <a:off x="6274873" y="1777548"/>
              <a:ext cx="17256" cy="28751"/>
            </a:xfrm>
            <a:custGeom>
              <a:avLst/>
              <a:gdLst/>
              <a:ahLst/>
              <a:cxnLst/>
              <a:rect l="l" t="t" r="r" b="b"/>
              <a:pathLst>
                <a:path w="659" h="1098" extrusionOk="0">
                  <a:moveTo>
                    <a:pt x="658" y="0"/>
                  </a:moveTo>
                  <a:cubicBezTo>
                    <a:pt x="296" y="0"/>
                    <a:pt x="0" y="296"/>
                    <a:pt x="0" y="659"/>
                  </a:cubicBezTo>
                  <a:lnTo>
                    <a:pt x="0" y="1097"/>
                  </a:lnTo>
                  <a:lnTo>
                    <a:pt x="658" y="1097"/>
                  </a:lnTo>
                  <a:lnTo>
                    <a:pt x="65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93"/>
            <p:cNvSpPr/>
            <p:nvPr/>
          </p:nvSpPr>
          <p:spPr>
            <a:xfrm>
              <a:off x="6246384" y="1806273"/>
              <a:ext cx="45745" cy="51480"/>
            </a:xfrm>
            <a:custGeom>
              <a:avLst/>
              <a:gdLst/>
              <a:ahLst/>
              <a:cxnLst/>
              <a:rect l="l" t="t" r="r" b="b"/>
              <a:pathLst>
                <a:path w="1747" h="1966" extrusionOk="0">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93"/>
            <p:cNvSpPr/>
            <p:nvPr/>
          </p:nvSpPr>
          <p:spPr>
            <a:xfrm>
              <a:off x="6463719" y="1777548"/>
              <a:ext cx="11521" cy="80205"/>
            </a:xfrm>
            <a:custGeom>
              <a:avLst/>
              <a:gdLst/>
              <a:ahLst/>
              <a:cxnLst/>
              <a:rect l="l" t="t" r="r" b="b"/>
              <a:pathLst>
                <a:path w="440" h="3063" extrusionOk="0">
                  <a:moveTo>
                    <a:pt x="439" y="0"/>
                  </a:moveTo>
                  <a:cubicBezTo>
                    <a:pt x="191" y="0"/>
                    <a:pt x="0" y="201"/>
                    <a:pt x="0" y="439"/>
                  </a:cubicBezTo>
                  <a:lnTo>
                    <a:pt x="0" y="3063"/>
                  </a:lnTo>
                  <a:lnTo>
                    <a:pt x="439" y="3063"/>
                  </a:lnTo>
                  <a:lnTo>
                    <a:pt x="4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93"/>
            <p:cNvSpPr/>
            <p:nvPr/>
          </p:nvSpPr>
          <p:spPr>
            <a:xfrm>
              <a:off x="6475215" y="1777548"/>
              <a:ext cx="16994" cy="28751"/>
            </a:xfrm>
            <a:custGeom>
              <a:avLst/>
              <a:gdLst/>
              <a:ahLst/>
              <a:cxnLst/>
              <a:rect l="l" t="t" r="r" b="b"/>
              <a:pathLst>
                <a:path w="649" h="1098" extrusionOk="0">
                  <a:moveTo>
                    <a:pt x="0" y="0"/>
                  </a:moveTo>
                  <a:lnTo>
                    <a:pt x="0" y="1097"/>
                  </a:lnTo>
                  <a:lnTo>
                    <a:pt x="649" y="1097"/>
                  </a:lnTo>
                  <a:lnTo>
                    <a:pt x="649" y="659"/>
                  </a:lnTo>
                  <a:cubicBezTo>
                    <a:pt x="649" y="296"/>
                    <a:pt x="353" y="0"/>
                    <a:pt x="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93"/>
            <p:cNvSpPr/>
            <p:nvPr/>
          </p:nvSpPr>
          <p:spPr>
            <a:xfrm>
              <a:off x="6475215" y="1806273"/>
              <a:ext cx="45719" cy="51480"/>
            </a:xfrm>
            <a:custGeom>
              <a:avLst/>
              <a:gdLst/>
              <a:ahLst/>
              <a:cxnLst/>
              <a:rect l="l" t="t" r="r" b="b"/>
              <a:pathLst>
                <a:path w="1746" h="1966" extrusionOk="0">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93"/>
            <p:cNvSpPr/>
            <p:nvPr/>
          </p:nvSpPr>
          <p:spPr>
            <a:xfrm>
              <a:off x="6349317" y="1823503"/>
              <a:ext cx="68709" cy="34250"/>
            </a:xfrm>
            <a:custGeom>
              <a:avLst/>
              <a:gdLst/>
              <a:ahLst/>
              <a:cxnLst/>
              <a:rect l="l" t="t" r="r" b="b"/>
              <a:pathLst>
                <a:path w="2624" h="1308" extrusionOk="0">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8" name="Google Shape;13988;p93"/>
          <p:cNvGrpSpPr/>
          <p:nvPr/>
        </p:nvGrpSpPr>
        <p:grpSpPr>
          <a:xfrm>
            <a:off x="5310611" y="1502972"/>
            <a:ext cx="339515" cy="354781"/>
            <a:chOff x="5310611" y="1502972"/>
            <a:chExt cx="339515" cy="354781"/>
          </a:xfrm>
        </p:grpSpPr>
        <p:sp>
          <p:nvSpPr>
            <p:cNvPr id="13989" name="Google Shape;13989;p93"/>
            <p:cNvSpPr/>
            <p:nvPr/>
          </p:nvSpPr>
          <p:spPr>
            <a:xfrm>
              <a:off x="5310611" y="1502972"/>
              <a:ext cx="339515" cy="343285"/>
            </a:xfrm>
            <a:custGeom>
              <a:avLst/>
              <a:gdLst/>
              <a:ahLst/>
              <a:cxnLst/>
              <a:rect l="l" t="t" r="r" b="b"/>
              <a:pathLst>
                <a:path w="12966" h="13110" extrusionOk="0">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93"/>
            <p:cNvSpPr/>
            <p:nvPr/>
          </p:nvSpPr>
          <p:spPr>
            <a:xfrm>
              <a:off x="5310611" y="1502972"/>
              <a:ext cx="169914" cy="343285"/>
            </a:xfrm>
            <a:custGeom>
              <a:avLst/>
              <a:gdLst/>
              <a:ahLst/>
              <a:cxnLst/>
              <a:rect l="l" t="t" r="r" b="b"/>
              <a:pathLst>
                <a:path w="6489" h="13110" extrusionOk="0">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93"/>
            <p:cNvSpPr/>
            <p:nvPr/>
          </p:nvSpPr>
          <p:spPr>
            <a:xfrm>
              <a:off x="5348841" y="1709101"/>
              <a:ext cx="263081" cy="148652"/>
            </a:xfrm>
            <a:custGeom>
              <a:avLst/>
              <a:gdLst/>
              <a:ahLst/>
              <a:cxnLst/>
              <a:rect l="l" t="t" r="r" b="b"/>
              <a:pathLst>
                <a:path w="10047" h="5677" extrusionOk="0">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93"/>
            <p:cNvSpPr/>
            <p:nvPr/>
          </p:nvSpPr>
          <p:spPr>
            <a:xfrm>
              <a:off x="5348841" y="1767048"/>
              <a:ext cx="263081" cy="90705"/>
            </a:xfrm>
            <a:custGeom>
              <a:avLst/>
              <a:gdLst/>
              <a:ahLst/>
              <a:cxnLst/>
              <a:rect l="l" t="t" r="r" b="b"/>
              <a:pathLst>
                <a:path w="10047" h="3464" extrusionOk="0">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93"/>
            <p:cNvSpPr/>
            <p:nvPr/>
          </p:nvSpPr>
          <p:spPr>
            <a:xfrm>
              <a:off x="5446013" y="1708839"/>
              <a:ext cx="68736" cy="23069"/>
            </a:xfrm>
            <a:custGeom>
              <a:avLst/>
              <a:gdLst/>
              <a:ahLst/>
              <a:cxnLst/>
              <a:rect l="l" t="t" r="r" b="b"/>
              <a:pathLst>
                <a:path w="2625" h="881" extrusionOk="0">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93"/>
            <p:cNvSpPr/>
            <p:nvPr/>
          </p:nvSpPr>
          <p:spPr>
            <a:xfrm>
              <a:off x="5406055" y="1548979"/>
              <a:ext cx="148652" cy="171381"/>
            </a:xfrm>
            <a:custGeom>
              <a:avLst/>
              <a:gdLst/>
              <a:ahLst/>
              <a:cxnLst/>
              <a:rect l="l" t="t" r="r" b="b"/>
              <a:pathLst>
                <a:path w="5677" h="6545" extrusionOk="0">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93"/>
            <p:cNvSpPr/>
            <p:nvPr/>
          </p:nvSpPr>
          <p:spPr>
            <a:xfrm>
              <a:off x="5405584" y="1548979"/>
              <a:ext cx="149124" cy="171590"/>
            </a:xfrm>
            <a:custGeom>
              <a:avLst/>
              <a:gdLst/>
              <a:ahLst/>
              <a:cxnLst/>
              <a:rect l="l" t="t" r="r" b="b"/>
              <a:pathLst>
                <a:path w="5695" h="6553" extrusionOk="0">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93"/>
            <p:cNvSpPr/>
            <p:nvPr/>
          </p:nvSpPr>
          <p:spPr>
            <a:xfrm>
              <a:off x="5455047" y="1668802"/>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93"/>
            <p:cNvSpPr/>
            <p:nvPr/>
          </p:nvSpPr>
          <p:spPr>
            <a:xfrm>
              <a:off x="5440279" y="1628844"/>
              <a:ext cx="11521" cy="17334"/>
            </a:xfrm>
            <a:custGeom>
              <a:avLst/>
              <a:gdLst/>
              <a:ahLst/>
              <a:cxnLst/>
              <a:rect l="l" t="t" r="r" b="b"/>
              <a:pathLst>
                <a:path w="440" h="662" extrusionOk="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93"/>
            <p:cNvSpPr/>
            <p:nvPr/>
          </p:nvSpPr>
          <p:spPr>
            <a:xfrm>
              <a:off x="5508962" y="1628844"/>
              <a:ext cx="11521" cy="17334"/>
            </a:xfrm>
            <a:custGeom>
              <a:avLst/>
              <a:gdLst/>
              <a:ahLst/>
              <a:cxnLst/>
              <a:rect l="l" t="t" r="r" b="b"/>
              <a:pathLst>
                <a:path w="440" h="662" extrusionOk="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93"/>
            <p:cNvSpPr/>
            <p:nvPr/>
          </p:nvSpPr>
          <p:spPr>
            <a:xfrm>
              <a:off x="5432528" y="1611666"/>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93"/>
            <p:cNvSpPr/>
            <p:nvPr/>
          </p:nvSpPr>
          <p:spPr>
            <a:xfrm>
              <a:off x="5501211" y="1611666"/>
              <a:ext cx="26761" cy="11521"/>
            </a:xfrm>
            <a:custGeom>
              <a:avLst/>
              <a:gdLst/>
              <a:ahLst/>
              <a:cxnLst/>
              <a:rect l="l" t="t" r="r" b="b"/>
              <a:pathLst>
                <a:path w="1022" h="440" extrusionOk="0">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93"/>
            <p:cNvSpPr/>
            <p:nvPr/>
          </p:nvSpPr>
          <p:spPr>
            <a:xfrm>
              <a:off x="5353842" y="1786792"/>
              <a:ext cx="46740" cy="70961"/>
            </a:xfrm>
            <a:custGeom>
              <a:avLst/>
              <a:gdLst/>
              <a:ahLst/>
              <a:cxnLst/>
              <a:rect l="l" t="t" r="r" b="b"/>
              <a:pathLst>
                <a:path w="1785" h="2710" extrusionOk="0">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93"/>
            <p:cNvSpPr/>
            <p:nvPr/>
          </p:nvSpPr>
          <p:spPr>
            <a:xfrm>
              <a:off x="5560415" y="1786792"/>
              <a:ext cx="46740" cy="70961"/>
            </a:xfrm>
            <a:custGeom>
              <a:avLst/>
              <a:gdLst/>
              <a:ahLst/>
              <a:cxnLst/>
              <a:rect l="l" t="t" r="r" b="b"/>
              <a:pathLst>
                <a:path w="1785" h="2710" extrusionOk="0">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93"/>
            <p:cNvSpPr/>
            <p:nvPr/>
          </p:nvSpPr>
          <p:spPr>
            <a:xfrm>
              <a:off x="5480499" y="1502972"/>
              <a:ext cx="149909" cy="256613"/>
            </a:xfrm>
            <a:custGeom>
              <a:avLst/>
              <a:gdLst/>
              <a:ahLst/>
              <a:cxnLst/>
              <a:rect l="l" t="t" r="r" b="b"/>
              <a:pathLst>
                <a:path w="5725" h="9800" extrusionOk="0">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93"/>
            <p:cNvSpPr/>
            <p:nvPr/>
          </p:nvSpPr>
          <p:spPr>
            <a:xfrm>
              <a:off x="5330354" y="1502972"/>
              <a:ext cx="149909" cy="256351"/>
            </a:xfrm>
            <a:custGeom>
              <a:avLst/>
              <a:gdLst/>
              <a:ahLst/>
              <a:cxnLst/>
              <a:rect l="l" t="t" r="r" b="b"/>
              <a:pathLst>
                <a:path w="5725" h="9790" extrusionOk="0">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5" name="Google Shape;14005;p93"/>
          <p:cNvGrpSpPr/>
          <p:nvPr/>
        </p:nvGrpSpPr>
        <p:grpSpPr>
          <a:xfrm>
            <a:off x="6253637" y="3790101"/>
            <a:ext cx="274550" cy="354833"/>
            <a:chOff x="6253637" y="3790101"/>
            <a:chExt cx="274550" cy="354833"/>
          </a:xfrm>
        </p:grpSpPr>
        <p:sp>
          <p:nvSpPr>
            <p:cNvPr id="14006" name="Google Shape;14006;p93"/>
            <p:cNvSpPr/>
            <p:nvPr/>
          </p:nvSpPr>
          <p:spPr>
            <a:xfrm>
              <a:off x="6253637" y="3987300"/>
              <a:ext cx="274550" cy="157634"/>
            </a:xfrm>
            <a:custGeom>
              <a:avLst/>
              <a:gdLst/>
              <a:ahLst/>
              <a:cxnLst/>
              <a:rect l="l" t="t" r="r" b="b"/>
              <a:pathLst>
                <a:path w="10485" h="6020" extrusionOk="0">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93"/>
            <p:cNvSpPr/>
            <p:nvPr/>
          </p:nvSpPr>
          <p:spPr>
            <a:xfrm>
              <a:off x="6310590" y="3801701"/>
              <a:ext cx="160147" cy="244830"/>
            </a:xfrm>
            <a:custGeom>
              <a:avLst/>
              <a:gdLst/>
              <a:ahLst/>
              <a:cxnLst/>
              <a:rect l="l" t="t" r="r" b="b"/>
              <a:pathLst>
                <a:path w="6116" h="9350" extrusionOk="0">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93"/>
            <p:cNvSpPr/>
            <p:nvPr/>
          </p:nvSpPr>
          <p:spPr>
            <a:xfrm>
              <a:off x="6373276" y="3984551"/>
              <a:ext cx="34512" cy="68709"/>
            </a:xfrm>
            <a:custGeom>
              <a:avLst/>
              <a:gdLst/>
              <a:ahLst/>
              <a:cxnLst/>
              <a:rect l="l" t="t" r="r" b="b"/>
              <a:pathLst>
                <a:path w="1318" h="2624" extrusionOk="0">
                  <a:moveTo>
                    <a:pt x="1" y="0"/>
                  </a:moveTo>
                  <a:lnTo>
                    <a:pt x="1" y="1966"/>
                  </a:lnTo>
                  <a:lnTo>
                    <a:pt x="659" y="2624"/>
                  </a:lnTo>
                  <a:lnTo>
                    <a:pt x="1317" y="1966"/>
                  </a:lnTo>
                  <a:lnTo>
                    <a:pt x="13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93"/>
            <p:cNvSpPr/>
            <p:nvPr/>
          </p:nvSpPr>
          <p:spPr>
            <a:xfrm>
              <a:off x="6373276" y="4001781"/>
              <a:ext cx="34512" cy="11521"/>
            </a:xfrm>
            <a:custGeom>
              <a:avLst/>
              <a:gdLst/>
              <a:ahLst/>
              <a:cxnLst/>
              <a:rect l="l" t="t" r="r" b="b"/>
              <a:pathLst>
                <a:path w="1318" h="440" extrusionOk="0">
                  <a:moveTo>
                    <a:pt x="1" y="1"/>
                  </a:moveTo>
                  <a:lnTo>
                    <a:pt x="1" y="439"/>
                  </a:lnTo>
                  <a:lnTo>
                    <a:pt x="1317" y="439"/>
                  </a:lnTo>
                  <a:lnTo>
                    <a:pt x="1317"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93"/>
            <p:cNvSpPr/>
            <p:nvPr/>
          </p:nvSpPr>
          <p:spPr>
            <a:xfrm>
              <a:off x="6373276" y="4024771"/>
              <a:ext cx="34512" cy="11260"/>
            </a:xfrm>
            <a:custGeom>
              <a:avLst/>
              <a:gdLst/>
              <a:ahLst/>
              <a:cxnLst/>
              <a:rect l="l" t="t" r="r" b="b"/>
              <a:pathLst>
                <a:path w="1318" h="430" extrusionOk="0">
                  <a:moveTo>
                    <a:pt x="1" y="0"/>
                  </a:moveTo>
                  <a:lnTo>
                    <a:pt x="1" y="430"/>
                  </a:lnTo>
                  <a:lnTo>
                    <a:pt x="1317" y="430"/>
                  </a:lnTo>
                  <a:lnTo>
                    <a:pt x="13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93"/>
            <p:cNvSpPr/>
            <p:nvPr/>
          </p:nvSpPr>
          <p:spPr>
            <a:xfrm>
              <a:off x="6333318" y="3927337"/>
              <a:ext cx="114428" cy="65724"/>
            </a:xfrm>
            <a:custGeom>
              <a:avLst/>
              <a:gdLst/>
              <a:ahLst/>
              <a:cxnLst/>
              <a:rect l="l" t="t" r="r" b="b"/>
              <a:pathLst>
                <a:path w="4370" h="2510" extrusionOk="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93"/>
            <p:cNvSpPr/>
            <p:nvPr/>
          </p:nvSpPr>
          <p:spPr>
            <a:xfrm>
              <a:off x="6333318" y="3927337"/>
              <a:ext cx="114428" cy="34512"/>
            </a:xfrm>
            <a:custGeom>
              <a:avLst/>
              <a:gdLst/>
              <a:ahLst/>
              <a:cxnLst/>
              <a:rect l="l" t="t" r="r" b="b"/>
              <a:pathLst>
                <a:path w="4370" h="1318" extrusionOk="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93"/>
            <p:cNvSpPr/>
            <p:nvPr/>
          </p:nvSpPr>
          <p:spPr>
            <a:xfrm>
              <a:off x="6321823" y="3812935"/>
              <a:ext cx="137419" cy="143232"/>
            </a:xfrm>
            <a:custGeom>
              <a:avLst/>
              <a:gdLst/>
              <a:ahLst/>
              <a:cxnLst/>
              <a:rect l="l" t="t" r="r" b="b"/>
              <a:pathLst>
                <a:path w="5248" h="5470" extrusionOk="0">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93"/>
            <p:cNvSpPr/>
            <p:nvPr/>
          </p:nvSpPr>
          <p:spPr>
            <a:xfrm>
              <a:off x="6384772" y="3915972"/>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93"/>
            <p:cNvSpPr/>
            <p:nvPr/>
          </p:nvSpPr>
          <p:spPr>
            <a:xfrm>
              <a:off x="6321823" y="3812935"/>
              <a:ext cx="85965" cy="128909"/>
            </a:xfrm>
            <a:custGeom>
              <a:avLst/>
              <a:gdLst/>
              <a:ahLst/>
              <a:cxnLst/>
              <a:rect l="l" t="t" r="r" b="b"/>
              <a:pathLst>
                <a:path w="3283" h="4923" extrusionOk="0">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93"/>
            <p:cNvSpPr/>
            <p:nvPr/>
          </p:nvSpPr>
          <p:spPr>
            <a:xfrm>
              <a:off x="6344813" y="3881618"/>
              <a:ext cx="34250" cy="34512"/>
            </a:xfrm>
            <a:custGeom>
              <a:avLst/>
              <a:gdLst/>
              <a:ahLst/>
              <a:cxnLst/>
              <a:rect l="l" t="t" r="r" b="b"/>
              <a:pathLst>
                <a:path w="1308" h="1318" extrusionOk="0">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93"/>
            <p:cNvSpPr/>
            <p:nvPr/>
          </p:nvSpPr>
          <p:spPr>
            <a:xfrm>
              <a:off x="6341566" y="3881382"/>
              <a:ext cx="40482" cy="23252"/>
            </a:xfrm>
            <a:custGeom>
              <a:avLst/>
              <a:gdLst/>
              <a:ahLst/>
              <a:cxnLst/>
              <a:rect l="l" t="t" r="r" b="b"/>
              <a:pathLst>
                <a:path w="1546" h="888" extrusionOk="0">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93"/>
            <p:cNvSpPr/>
            <p:nvPr/>
          </p:nvSpPr>
          <p:spPr>
            <a:xfrm>
              <a:off x="6402001" y="3881618"/>
              <a:ext cx="34250" cy="34512"/>
            </a:xfrm>
            <a:custGeom>
              <a:avLst/>
              <a:gdLst/>
              <a:ahLst/>
              <a:cxnLst/>
              <a:rect l="l" t="t" r="r" b="b"/>
              <a:pathLst>
                <a:path w="1308" h="1318" extrusionOk="0">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93"/>
            <p:cNvSpPr/>
            <p:nvPr/>
          </p:nvSpPr>
          <p:spPr>
            <a:xfrm>
              <a:off x="6398754" y="3881382"/>
              <a:ext cx="40744" cy="23252"/>
            </a:xfrm>
            <a:custGeom>
              <a:avLst/>
              <a:gdLst/>
              <a:ahLst/>
              <a:cxnLst/>
              <a:rect l="l" t="t" r="r" b="b"/>
              <a:pathLst>
                <a:path w="1556" h="888" extrusionOk="0">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93"/>
            <p:cNvSpPr/>
            <p:nvPr/>
          </p:nvSpPr>
          <p:spPr>
            <a:xfrm>
              <a:off x="6299094" y="3790101"/>
              <a:ext cx="182876" cy="354833"/>
            </a:xfrm>
            <a:custGeom>
              <a:avLst/>
              <a:gdLst/>
              <a:ahLst/>
              <a:cxnLst/>
              <a:rect l="l" t="t" r="r" b="b"/>
              <a:pathLst>
                <a:path w="6984" h="13551" extrusionOk="0">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93"/>
            <p:cNvSpPr/>
            <p:nvPr/>
          </p:nvSpPr>
          <p:spPr>
            <a:xfrm>
              <a:off x="6256387" y="4048233"/>
              <a:ext cx="53967" cy="96701"/>
            </a:xfrm>
            <a:custGeom>
              <a:avLst/>
              <a:gdLst/>
              <a:ahLst/>
              <a:cxnLst/>
              <a:rect l="l" t="t" r="r" b="b"/>
              <a:pathLst>
                <a:path w="2061" h="3693" extrusionOk="0">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93"/>
            <p:cNvSpPr/>
            <p:nvPr/>
          </p:nvSpPr>
          <p:spPr>
            <a:xfrm>
              <a:off x="6470449" y="4048233"/>
              <a:ext cx="54255" cy="96701"/>
            </a:xfrm>
            <a:custGeom>
              <a:avLst/>
              <a:gdLst/>
              <a:ahLst/>
              <a:cxnLst/>
              <a:rect l="l" t="t" r="r" b="b"/>
              <a:pathLst>
                <a:path w="2072" h="3693" extrusionOk="0">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3" name="Google Shape;14023;p93"/>
          <p:cNvGrpSpPr/>
          <p:nvPr/>
        </p:nvGrpSpPr>
        <p:grpSpPr>
          <a:xfrm>
            <a:off x="5802731" y="3790180"/>
            <a:ext cx="274576" cy="354754"/>
            <a:chOff x="5802731" y="3790180"/>
            <a:chExt cx="274576" cy="354754"/>
          </a:xfrm>
        </p:grpSpPr>
        <p:sp>
          <p:nvSpPr>
            <p:cNvPr id="14024" name="Google Shape;14024;p93"/>
            <p:cNvSpPr/>
            <p:nvPr/>
          </p:nvSpPr>
          <p:spPr>
            <a:xfrm>
              <a:off x="5802731" y="4026761"/>
              <a:ext cx="274576" cy="117937"/>
            </a:xfrm>
            <a:custGeom>
              <a:avLst/>
              <a:gdLst/>
              <a:ahLst/>
              <a:cxnLst/>
              <a:rect l="l" t="t" r="r" b="b"/>
              <a:pathLst>
                <a:path w="10486" h="4504" extrusionOk="0">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93"/>
            <p:cNvSpPr/>
            <p:nvPr/>
          </p:nvSpPr>
          <p:spPr>
            <a:xfrm>
              <a:off x="5899904" y="4030270"/>
              <a:ext cx="80231" cy="114428"/>
            </a:xfrm>
            <a:custGeom>
              <a:avLst/>
              <a:gdLst/>
              <a:ahLst/>
              <a:cxnLst/>
              <a:rect l="l" t="t" r="r" b="b"/>
              <a:pathLst>
                <a:path w="3064" h="4370" extrusionOk="0">
                  <a:moveTo>
                    <a:pt x="1" y="0"/>
                  </a:moveTo>
                  <a:lnTo>
                    <a:pt x="440" y="4369"/>
                  </a:lnTo>
                  <a:lnTo>
                    <a:pt x="2624" y="4369"/>
                  </a:lnTo>
                  <a:lnTo>
                    <a:pt x="306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93"/>
            <p:cNvSpPr/>
            <p:nvPr/>
          </p:nvSpPr>
          <p:spPr>
            <a:xfrm>
              <a:off x="5899904" y="4030506"/>
              <a:ext cx="80231" cy="34250"/>
            </a:xfrm>
            <a:custGeom>
              <a:avLst/>
              <a:gdLst/>
              <a:ahLst/>
              <a:cxnLst/>
              <a:rect l="l" t="t" r="r" b="b"/>
              <a:pathLst>
                <a:path w="3064" h="1308" extrusionOk="0">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93"/>
            <p:cNvSpPr/>
            <p:nvPr/>
          </p:nvSpPr>
          <p:spPr>
            <a:xfrm>
              <a:off x="5899904" y="3973318"/>
              <a:ext cx="80231" cy="79943"/>
            </a:xfrm>
            <a:custGeom>
              <a:avLst/>
              <a:gdLst/>
              <a:ahLst/>
              <a:cxnLst/>
              <a:rect l="l" t="t" r="r" b="b"/>
              <a:pathLst>
                <a:path w="3064" h="3053" extrusionOk="0">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93"/>
            <p:cNvSpPr/>
            <p:nvPr/>
          </p:nvSpPr>
          <p:spPr>
            <a:xfrm>
              <a:off x="5899904" y="3973318"/>
              <a:ext cx="80231" cy="34119"/>
            </a:xfrm>
            <a:custGeom>
              <a:avLst/>
              <a:gdLst/>
              <a:ahLst/>
              <a:cxnLst/>
              <a:rect l="l" t="t" r="r" b="b"/>
              <a:pathLst>
                <a:path w="3064" h="1303" extrusionOk="0">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93"/>
            <p:cNvSpPr/>
            <p:nvPr/>
          </p:nvSpPr>
          <p:spPr>
            <a:xfrm>
              <a:off x="5843711" y="3841659"/>
              <a:ext cx="192355" cy="154413"/>
            </a:xfrm>
            <a:custGeom>
              <a:avLst/>
              <a:gdLst/>
              <a:ahLst/>
              <a:cxnLst/>
              <a:rect l="l" t="t" r="r" b="b"/>
              <a:pathLst>
                <a:path w="7346" h="5897" extrusionOk="0">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93"/>
            <p:cNvSpPr/>
            <p:nvPr/>
          </p:nvSpPr>
          <p:spPr>
            <a:xfrm>
              <a:off x="5899904" y="3899293"/>
              <a:ext cx="11521" cy="17334"/>
            </a:xfrm>
            <a:custGeom>
              <a:avLst/>
              <a:gdLst/>
              <a:ahLst/>
              <a:cxnLst/>
              <a:rect l="l" t="t" r="r" b="b"/>
              <a:pathLst>
                <a:path w="440" h="662" extrusionOk="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93"/>
            <p:cNvSpPr/>
            <p:nvPr/>
          </p:nvSpPr>
          <p:spPr>
            <a:xfrm>
              <a:off x="5968613" y="3899293"/>
              <a:ext cx="11521" cy="17334"/>
            </a:xfrm>
            <a:custGeom>
              <a:avLst/>
              <a:gdLst/>
              <a:ahLst/>
              <a:cxnLst/>
              <a:rect l="l" t="t" r="r" b="b"/>
              <a:pathLst>
                <a:path w="440" h="662" extrusionOk="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93"/>
            <p:cNvSpPr/>
            <p:nvPr/>
          </p:nvSpPr>
          <p:spPr>
            <a:xfrm>
              <a:off x="5892415" y="3881618"/>
              <a:ext cx="26499" cy="11521"/>
            </a:xfrm>
            <a:custGeom>
              <a:avLst/>
              <a:gdLst/>
              <a:ahLst/>
              <a:cxnLst/>
              <a:rect l="l" t="t" r="r" b="b"/>
              <a:pathLst>
                <a:path w="1012" h="440" extrusionOk="0">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93"/>
            <p:cNvSpPr/>
            <p:nvPr/>
          </p:nvSpPr>
          <p:spPr>
            <a:xfrm>
              <a:off x="5960863" y="3881618"/>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93"/>
            <p:cNvSpPr/>
            <p:nvPr/>
          </p:nvSpPr>
          <p:spPr>
            <a:xfrm>
              <a:off x="5846460" y="3841659"/>
              <a:ext cx="154884" cy="154387"/>
            </a:xfrm>
            <a:custGeom>
              <a:avLst/>
              <a:gdLst/>
              <a:ahLst/>
              <a:cxnLst/>
              <a:rect l="l" t="t" r="r" b="b"/>
              <a:pathLst>
                <a:path w="5915" h="5896" extrusionOk="0">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93"/>
            <p:cNvSpPr/>
            <p:nvPr/>
          </p:nvSpPr>
          <p:spPr>
            <a:xfrm>
              <a:off x="5854185" y="3818643"/>
              <a:ext cx="40011" cy="83006"/>
            </a:xfrm>
            <a:custGeom>
              <a:avLst/>
              <a:gdLst/>
              <a:ahLst/>
              <a:cxnLst/>
              <a:rect l="l" t="t" r="r" b="b"/>
              <a:pathLst>
                <a:path w="1528" h="3170" extrusionOk="0">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93"/>
            <p:cNvSpPr/>
            <p:nvPr/>
          </p:nvSpPr>
          <p:spPr>
            <a:xfrm>
              <a:off x="5939888" y="4007515"/>
              <a:ext cx="72951" cy="137419"/>
            </a:xfrm>
            <a:custGeom>
              <a:avLst/>
              <a:gdLst/>
              <a:ahLst/>
              <a:cxnLst/>
              <a:rect l="l" t="t" r="r" b="b"/>
              <a:pathLst>
                <a:path w="2786" h="5248" extrusionOk="0">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93"/>
            <p:cNvSpPr/>
            <p:nvPr/>
          </p:nvSpPr>
          <p:spPr>
            <a:xfrm>
              <a:off x="6012316" y="4093323"/>
              <a:ext cx="43755" cy="40011"/>
            </a:xfrm>
            <a:custGeom>
              <a:avLst/>
              <a:gdLst/>
              <a:ahLst/>
              <a:cxnLst/>
              <a:rect l="l" t="t" r="r" b="b"/>
              <a:pathLst>
                <a:path w="1671" h="1528" extrusionOk="0">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93"/>
            <p:cNvSpPr/>
            <p:nvPr/>
          </p:nvSpPr>
          <p:spPr>
            <a:xfrm>
              <a:off x="5985843" y="3801649"/>
              <a:ext cx="39984" cy="100001"/>
            </a:xfrm>
            <a:custGeom>
              <a:avLst/>
              <a:gdLst/>
              <a:ahLst/>
              <a:cxnLst/>
              <a:rect l="l" t="t" r="r" b="b"/>
              <a:pathLst>
                <a:path w="1527" h="3819" extrusionOk="0">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93"/>
            <p:cNvSpPr/>
            <p:nvPr/>
          </p:nvSpPr>
          <p:spPr>
            <a:xfrm>
              <a:off x="5914672" y="3938753"/>
              <a:ext cx="50668" cy="17361"/>
            </a:xfrm>
            <a:custGeom>
              <a:avLst/>
              <a:gdLst/>
              <a:ahLst/>
              <a:cxnLst/>
              <a:rect l="l" t="t" r="r" b="b"/>
              <a:pathLst>
                <a:path w="1935" h="663" extrusionOk="0">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93"/>
            <p:cNvSpPr/>
            <p:nvPr/>
          </p:nvSpPr>
          <p:spPr>
            <a:xfrm>
              <a:off x="5866937" y="4007515"/>
              <a:ext cx="72978" cy="137419"/>
            </a:xfrm>
            <a:custGeom>
              <a:avLst/>
              <a:gdLst/>
              <a:ahLst/>
              <a:cxnLst/>
              <a:rect l="l" t="t" r="r" b="b"/>
              <a:pathLst>
                <a:path w="2787" h="5248" extrusionOk="0">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93"/>
            <p:cNvSpPr/>
            <p:nvPr/>
          </p:nvSpPr>
          <p:spPr>
            <a:xfrm>
              <a:off x="5853687" y="3790180"/>
              <a:ext cx="145170" cy="62582"/>
            </a:xfrm>
            <a:custGeom>
              <a:avLst/>
              <a:gdLst/>
              <a:ahLst/>
              <a:cxnLst/>
              <a:rect l="l" t="t" r="r" b="b"/>
              <a:pathLst>
                <a:path w="5544" h="2390" extrusionOk="0">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93"/>
            <p:cNvSpPr/>
            <p:nvPr/>
          </p:nvSpPr>
          <p:spPr>
            <a:xfrm>
              <a:off x="5831221" y="4110448"/>
              <a:ext cx="57214" cy="34250"/>
            </a:xfrm>
            <a:custGeom>
              <a:avLst/>
              <a:gdLst/>
              <a:ahLst/>
              <a:cxnLst/>
              <a:rect l="l" t="t" r="r" b="b"/>
              <a:pathLst>
                <a:path w="2185" h="1308" extrusionOk="0">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93"/>
            <p:cNvSpPr/>
            <p:nvPr/>
          </p:nvSpPr>
          <p:spPr>
            <a:xfrm>
              <a:off x="5854185" y="4093323"/>
              <a:ext cx="11521" cy="28646"/>
            </a:xfrm>
            <a:custGeom>
              <a:avLst/>
              <a:gdLst/>
              <a:ahLst/>
              <a:cxnLst/>
              <a:rect l="l" t="t" r="r" b="b"/>
              <a:pathLst>
                <a:path w="440" h="1094" extrusionOk="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93"/>
            <p:cNvSpPr/>
            <p:nvPr/>
          </p:nvSpPr>
          <p:spPr>
            <a:xfrm>
              <a:off x="5831221" y="4127678"/>
              <a:ext cx="57214" cy="17020"/>
            </a:xfrm>
            <a:custGeom>
              <a:avLst/>
              <a:gdLst/>
              <a:ahLst/>
              <a:cxnLst/>
              <a:rect l="l" t="t" r="r" b="b"/>
              <a:pathLst>
                <a:path w="2185" h="650" extrusionOk="0">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5" name="Google Shape;14045;p93"/>
          <p:cNvGrpSpPr/>
          <p:nvPr/>
        </p:nvGrpSpPr>
        <p:grpSpPr>
          <a:xfrm>
            <a:off x="5352088" y="3790206"/>
            <a:ext cx="274550" cy="354728"/>
            <a:chOff x="5352088" y="3790206"/>
            <a:chExt cx="274550" cy="354728"/>
          </a:xfrm>
        </p:grpSpPr>
        <p:sp>
          <p:nvSpPr>
            <p:cNvPr id="14046" name="Google Shape;14046;p93"/>
            <p:cNvSpPr/>
            <p:nvPr/>
          </p:nvSpPr>
          <p:spPr>
            <a:xfrm>
              <a:off x="5352088" y="3978790"/>
              <a:ext cx="274550" cy="165908"/>
            </a:xfrm>
            <a:custGeom>
              <a:avLst/>
              <a:gdLst/>
              <a:ahLst/>
              <a:cxnLst/>
              <a:rect l="l" t="t" r="r" b="b"/>
              <a:pathLst>
                <a:path w="10485" h="6336" extrusionOk="0">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93"/>
            <p:cNvSpPr/>
            <p:nvPr/>
          </p:nvSpPr>
          <p:spPr>
            <a:xfrm>
              <a:off x="5352088" y="4034512"/>
              <a:ext cx="274550" cy="110186"/>
            </a:xfrm>
            <a:custGeom>
              <a:avLst/>
              <a:gdLst/>
              <a:ahLst/>
              <a:cxnLst/>
              <a:rect l="l" t="t" r="r" b="b"/>
              <a:pathLst>
                <a:path w="10485" h="4208" extrusionOk="0">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93"/>
            <p:cNvSpPr/>
            <p:nvPr/>
          </p:nvSpPr>
          <p:spPr>
            <a:xfrm>
              <a:off x="5424542" y="4034512"/>
              <a:ext cx="129904" cy="41739"/>
            </a:xfrm>
            <a:custGeom>
              <a:avLst/>
              <a:gdLst/>
              <a:ahLst/>
              <a:cxnLst/>
              <a:rect l="l" t="t" r="r" b="b"/>
              <a:pathLst>
                <a:path w="4961" h="1594" extrusionOk="0">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93"/>
            <p:cNvSpPr/>
            <p:nvPr/>
          </p:nvSpPr>
          <p:spPr>
            <a:xfrm>
              <a:off x="5398042" y="4037261"/>
              <a:ext cx="28515" cy="78948"/>
            </a:xfrm>
            <a:custGeom>
              <a:avLst/>
              <a:gdLst/>
              <a:ahLst/>
              <a:cxnLst/>
              <a:rect l="l" t="t" r="r" b="b"/>
              <a:pathLst>
                <a:path w="1089" h="3015" extrusionOk="0">
                  <a:moveTo>
                    <a:pt x="1088" y="0"/>
                  </a:moveTo>
                  <a:lnTo>
                    <a:pt x="1" y="325"/>
                  </a:lnTo>
                  <a:lnTo>
                    <a:pt x="1" y="3015"/>
                  </a:lnTo>
                  <a:lnTo>
                    <a:pt x="1088" y="3015"/>
                  </a:lnTo>
                  <a:lnTo>
                    <a:pt x="1088"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93"/>
            <p:cNvSpPr/>
            <p:nvPr/>
          </p:nvSpPr>
          <p:spPr>
            <a:xfrm>
              <a:off x="5552429" y="4037261"/>
              <a:ext cx="28515" cy="78948"/>
            </a:xfrm>
            <a:custGeom>
              <a:avLst/>
              <a:gdLst/>
              <a:ahLst/>
              <a:cxnLst/>
              <a:rect l="l" t="t" r="r" b="b"/>
              <a:pathLst>
                <a:path w="1089" h="3015" extrusionOk="0">
                  <a:moveTo>
                    <a:pt x="1" y="0"/>
                  </a:moveTo>
                  <a:lnTo>
                    <a:pt x="1" y="3015"/>
                  </a:lnTo>
                  <a:lnTo>
                    <a:pt x="1088" y="3015"/>
                  </a:lnTo>
                  <a:lnTo>
                    <a:pt x="1088" y="325"/>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93"/>
            <p:cNvSpPr/>
            <p:nvPr/>
          </p:nvSpPr>
          <p:spPr>
            <a:xfrm>
              <a:off x="5397807" y="4093219"/>
              <a:ext cx="183138" cy="51715"/>
            </a:xfrm>
            <a:custGeom>
              <a:avLst/>
              <a:gdLst/>
              <a:ahLst/>
              <a:cxnLst/>
              <a:rect l="l" t="t" r="r" b="b"/>
              <a:pathLst>
                <a:path w="6994" h="1975" extrusionOk="0">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93"/>
            <p:cNvSpPr/>
            <p:nvPr/>
          </p:nvSpPr>
          <p:spPr>
            <a:xfrm>
              <a:off x="5449522" y="3984551"/>
              <a:ext cx="79943" cy="28620"/>
            </a:xfrm>
            <a:custGeom>
              <a:avLst/>
              <a:gdLst/>
              <a:ahLst/>
              <a:cxnLst/>
              <a:rect l="l" t="t" r="r" b="b"/>
              <a:pathLst>
                <a:path w="3053" h="1093" extrusionOk="0">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93"/>
            <p:cNvSpPr/>
            <p:nvPr/>
          </p:nvSpPr>
          <p:spPr>
            <a:xfrm>
              <a:off x="5392386" y="3801701"/>
              <a:ext cx="193952" cy="200106"/>
            </a:xfrm>
            <a:custGeom>
              <a:avLst/>
              <a:gdLst/>
              <a:ahLst/>
              <a:cxnLst/>
              <a:rect l="l" t="t" r="r" b="b"/>
              <a:pathLst>
                <a:path w="7407" h="7642" extrusionOk="0">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93"/>
            <p:cNvSpPr/>
            <p:nvPr/>
          </p:nvSpPr>
          <p:spPr>
            <a:xfrm>
              <a:off x="5397807" y="3795940"/>
              <a:ext cx="183138" cy="91464"/>
            </a:xfrm>
            <a:custGeom>
              <a:avLst/>
              <a:gdLst/>
              <a:ahLst/>
              <a:cxnLst/>
              <a:rect l="l" t="t" r="r" b="b"/>
              <a:pathLst>
                <a:path w="6994" h="3493" extrusionOk="0">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93"/>
            <p:cNvSpPr/>
            <p:nvPr/>
          </p:nvSpPr>
          <p:spPr>
            <a:xfrm>
              <a:off x="5397807" y="3795940"/>
              <a:ext cx="91700" cy="91464"/>
            </a:xfrm>
            <a:custGeom>
              <a:avLst/>
              <a:gdLst/>
              <a:ahLst/>
              <a:cxnLst/>
              <a:rect l="l" t="t" r="r" b="b"/>
              <a:pathLst>
                <a:path w="3502" h="3493" extrusionOk="0">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93"/>
            <p:cNvSpPr/>
            <p:nvPr/>
          </p:nvSpPr>
          <p:spPr>
            <a:xfrm>
              <a:off x="5396812" y="3887378"/>
              <a:ext cx="161404" cy="114455"/>
            </a:xfrm>
            <a:custGeom>
              <a:avLst/>
              <a:gdLst/>
              <a:ahLst/>
              <a:cxnLst/>
              <a:rect l="l" t="t" r="r" b="b"/>
              <a:pathLst>
                <a:path w="6164" h="4371" extrusionOk="0">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93"/>
            <p:cNvSpPr/>
            <p:nvPr/>
          </p:nvSpPr>
          <p:spPr>
            <a:xfrm>
              <a:off x="5455518" y="3944567"/>
              <a:ext cx="67714" cy="66615"/>
            </a:xfrm>
            <a:custGeom>
              <a:avLst/>
              <a:gdLst/>
              <a:ahLst/>
              <a:cxnLst/>
              <a:rect l="l" t="t" r="r" b="b"/>
              <a:pathLst>
                <a:path w="2586" h="2544" extrusionOk="0">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93"/>
            <p:cNvSpPr/>
            <p:nvPr/>
          </p:nvSpPr>
          <p:spPr>
            <a:xfrm>
              <a:off x="5455754" y="3944567"/>
              <a:ext cx="41739" cy="66615"/>
            </a:xfrm>
            <a:custGeom>
              <a:avLst/>
              <a:gdLst/>
              <a:ahLst/>
              <a:cxnLst/>
              <a:rect l="l" t="t" r="r" b="b"/>
              <a:pathLst>
                <a:path w="1594" h="2544" extrusionOk="0">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93"/>
            <p:cNvSpPr/>
            <p:nvPr/>
          </p:nvSpPr>
          <p:spPr>
            <a:xfrm>
              <a:off x="5471439" y="3956978"/>
              <a:ext cx="35873" cy="16339"/>
            </a:xfrm>
            <a:custGeom>
              <a:avLst/>
              <a:gdLst/>
              <a:ahLst/>
              <a:cxnLst/>
              <a:rect l="l" t="t" r="r" b="b"/>
              <a:pathLst>
                <a:path w="1370" h="624" extrusionOk="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93"/>
            <p:cNvSpPr/>
            <p:nvPr/>
          </p:nvSpPr>
          <p:spPr>
            <a:xfrm>
              <a:off x="5452271" y="3904556"/>
              <a:ext cx="11260" cy="17073"/>
            </a:xfrm>
            <a:custGeom>
              <a:avLst/>
              <a:gdLst/>
              <a:ahLst/>
              <a:cxnLst/>
              <a:rect l="l" t="t" r="r" b="b"/>
              <a:pathLst>
                <a:path w="430" h="652" extrusionOk="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93"/>
            <p:cNvSpPr/>
            <p:nvPr/>
          </p:nvSpPr>
          <p:spPr>
            <a:xfrm>
              <a:off x="5515220" y="3904556"/>
              <a:ext cx="11521" cy="17073"/>
            </a:xfrm>
            <a:custGeom>
              <a:avLst/>
              <a:gdLst/>
              <a:ahLst/>
              <a:cxnLst/>
              <a:rect l="l" t="t" r="r" b="b"/>
              <a:pathLst>
                <a:path w="440" h="652" extrusionOk="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93"/>
            <p:cNvSpPr/>
            <p:nvPr/>
          </p:nvSpPr>
          <p:spPr>
            <a:xfrm>
              <a:off x="5472251" y="3790206"/>
              <a:ext cx="34486" cy="74208"/>
            </a:xfrm>
            <a:custGeom>
              <a:avLst/>
              <a:gdLst/>
              <a:ahLst/>
              <a:cxnLst/>
              <a:rect l="l" t="t" r="r" b="b"/>
              <a:pathLst>
                <a:path w="1317" h="2834" extrusionOk="0">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93"/>
            <p:cNvSpPr/>
            <p:nvPr/>
          </p:nvSpPr>
          <p:spPr>
            <a:xfrm>
              <a:off x="5535199" y="3805079"/>
              <a:ext cx="23017" cy="59361"/>
            </a:xfrm>
            <a:custGeom>
              <a:avLst/>
              <a:gdLst/>
              <a:ahLst/>
              <a:cxnLst/>
              <a:rect l="l" t="t" r="r" b="b"/>
              <a:pathLst>
                <a:path w="879" h="2267" extrusionOk="0">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93"/>
            <p:cNvSpPr/>
            <p:nvPr/>
          </p:nvSpPr>
          <p:spPr>
            <a:xfrm>
              <a:off x="5420797" y="3805079"/>
              <a:ext cx="22990" cy="59361"/>
            </a:xfrm>
            <a:custGeom>
              <a:avLst/>
              <a:gdLst/>
              <a:ahLst/>
              <a:cxnLst/>
              <a:rect l="l" t="t" r="r" b="b"/>
              <a:pathLst>
                <a:path w="878" h="2267" extrusionOk="0">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93"/>
            <p:cNvSpPr/>
            <p:nvPr/>
          </p:nvSpPr>
          <p:spPr>
            <a:xfrm>
              <a:off x="5386573" y="3881618"/>
              <a:ext cx="205866" cy="11521"/>
            </a:xfrm>
            <a:custGeom>
              <a:avLst/>
              <a:gdLst/>
              <a:ahLst/>
              <a:cxnLst/>
              <a:rect l="l" t="t" r="r" b="b"/>
              <a:pathLst>
                <a:path w="7862" h="440" extrusionOk="0">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93"/>
            <p:cNvSpPr/>
            <p:nvPr/>
          </p:nvSpPr>
          <p:spPr>
            <a:xfrm>
              <a:off x="5415036" y="4110448"/>
              <a:ext cx="11521" cy="11521"/>
            </a:xfrm>
            <a:custGeom>
              <a:avLst/>
              <a:gdLst/>
              <a:ahLst/>
              <a:cxnLst/>
              <a:rect l="l" t="t" r="r" b="b"/>
              <a:pathLst>
                <a:path w="440" h="440" extrusionOk="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93"/>
            <p:cNvSpPr/>
            <p:nvPr/>
          </p:nvSpPr>
          <p:spPr>
            <a:xfrm>
              <a:off x="5552429" y="4110448"/>
              <a:ext cx="11260" cy="11521"/>
            </a:xfrm>
            <a:custGeom>
              <a:avLst/>
              <a:gdLst/>
              <a:ahLst/>
              <a:cxnLst/>
              <a:rect l="l" t="t" r="r" b="b"/>
              <a:pathLst>
                <a:path w="430" h="440" extrusionOk="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93"/>
            <p:cNvSpPr/>
            <p:nvPr/>
          </p:nvSpPr>
          <p:spPr>
            <a:xfrm>
              <a:off x="5380813" y="4093219"/>
              <a:ext cx="17020" cy="51480"/>
            </a:xfrm>
            <a:custGeom>
              <a:avLst/>
              <a:gdLst/>
              <a:ahLst/>
              <a:cxnLst/>
              <a:rect l="l" t="t" r="r" b="b"/>
              <a:pathLst>
                <a:path w="650" h="1966" extrusionOk="0">
                  <a:moveTo>
                    <a:pt x="649" y="0"/>
                  </a:moveTo>
                  <a:cubicBezTo>
                    <a:pt x="287" y="0"/>
                    <a:pt x="1" y="296"/>
                    <a:pt x="1" y="658"/>
                  </a:cubicBezTo>
                  <a:lnTo>
                    <a:pt x="1" y="1965"/>
                  </a:lnTo>
                  <a:lnTo>
                    <a:pt x="649" y="1965"/>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93"/>
            <p:cNvSpPr/>
            <p:nvPr/>
          </p:nvSpPr>
          <p:spPr>
            <a:xfrm>
              <a:off x="5580918" y="4093219"/>
              <a:ext cx="17256" cy="51480"/>
            </a:xfrm>
            <a:custGeom>
              <a:avLst/>
              <a:gdLst/>
              <a:ahLst/>
              <a:cxnLst/>
              <a:rect l="l" t="t" r="r" b="b"/>
              <a:pathLst>
                <a:path w="659" h="1966" extrusionOk="0">
                  <a:moveTo>
                    <a:pt x="0" y="0"/>
                  </a:moveTo>
                  <a:lnTo>
                    <a:pt x="0" y="1965"/>
                  </a:lnTo>
                  <a:lnTo>
                    <a:pt x="658" y="1965"/>
                  </a:lnTo>
                  <a:lnTo>
                    <a:pt x="658" y="658"/>
                  </a:lnTo>
                  <a:cubicBezTo>
                    <a:pt x="658" y="296"/>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0" name="Google Shape;14070;p93"/>
          <p:cNvGrpSpPr/>
          <p:nvPr/>
        </p:nvGrpSpPr>
        <p:grpSpPr>
          <a:xfrm>
            <a:off x="4901706" y="3790075"/>
            <a:ext cx="274550" cy="354859"/>
            <a:chOff x="4901706" y="3790075"/>
            <a:chExt cx="274550" cy="354859"/>
          </a:xfrm>
        </p:grpSpPr>
        <p:sp>
          <p:nvSpPr>
            <p:cNvPr id="14071" name="Google Shape;14071;p93"/>
            <p:cNvSpPr/>
            <p:nvPr/>
          </p:nvSpPr>
          <p:spPr>
            <a:xfrm>
              <a:off x="4901706" y="4007777"/>
              <a:ext cx="274550" cy="137157"/>
            </a:xfrm>
            <a:custGeom>
              <a:avLst/>
              <a:gdLst/>
              <a:ahLst/>
              <a:cxnLst/>
              <a:rect l="l" t="t" r="r" b="b"/>
              <a:pathLst>
                <a:path w="10485" h="5238" extrusionOk="0">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93"/>
            <p:cNvSpPr/>
            <p:nvPr/>
          </p:nvSpPr>
          <p:spPr>
            <a:xfrm>
              <a:off x="4935929" y="4007777"/>
              <a:ext cx="206102" cy="124169"/>
            </a:xfrm>
            <a:custGeom>
              <a:avLst/>
              <a:gdLst/>
              <a:ahLst/>
              <a:cxnLst/>
              <a:rect l="l" t="t" r="r" b="b"/>
              <a:pathLst>
                <a:path w="7871" h="4742" extrusionOk="0">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93"/>
            <p:cNvSpPr/>
            <p:nvPr/>
          </p:nvSpPr>
          <p:spPr>
            <a:xfrm>
              <a:off x="4941664" y="4017518"/>
              <a:ext cx="194633" cy="103195"/>
            </a:xfrm>
            <a:custGeom>
              <a:avLst/>
              <a:gdLst/>
              <a:ahLst/>
              <a:cxnLst/>
              <a:rect l="l" t="t" r="r" b="b"/>
              <a:pathLst>
                <a:path w="7433" h="3941" extrusionOk="0">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93"/>
            <p:cNvSpPr/>
            <p:nvPr/>
          </p:nvSpPr>
          <p:spPr>
            <a:xfrm>
              <a:off x="4959967" y="4034512"/>
              <a:ext cx="157922" cy="65279"/>
            </a:xfrm>
            <a:custGeom>
              <a:avLst/>
              <a:gdLst/>
              <a:ahLst/>
              <a:cxnLst/>
              <a:rect l="l" t="t" r="r" b="b"/>
              <a:pathLst>
                <a:path w="6031" h="2493" extrusionOk="0">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93"/>
            <p:cNvSpPr/>
            <p:nvPr/>
          </p:nvSpPr>
          <p:spPr>
            <a:xfrm>
              <a:off x="4984869" y="4013276"/>
              <a:ext cx="107961" cy="86515"/>
            </a:xfrm>
            <a:custGeom>
              <a:avLst/>
              <a:gdLst/>
              <a:ahLst/>
              <a:cxnLst/>
              <a:rect l="l" t="t" r="r" b="b"/>
              <a:pathLst>
                <a:path w="4123" h="3304" extrusionOk="0">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93"/>
            <p:cNvSpPr/>
            <p:nvPr/>
          </p:nvSpPr>
          <p:spPr>
            <a:xfrm>
              <a:off x="4998878" y="4013276"/>
              <a:ext cx="80205" cy="28620"/>
            </a:xfrm>
            <a:custGeom>
              <a:avLst/>
              <a:gdLst/>
              <a:ahLst/>
              <a:cxnLst/>
              <a:rect l="l" t="t" r="r" b="b"/>
              <a:pathLst>
                <a:path w="3063" h="1093" extrusionOk="0">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93"/>
            <p:cNvSpPr/>
            <p:nvPr/>
          </p:nvSpPr>
          <p:spPr>
            <a:xfrm>
              <a:off x="4942161" y="3830164"/>
              <a:ext cx="193612" cy="200132"/>
            </a:xfrm>
            <a:custGeom>
              <a:avLst/>
              <a:gdLst/>
              <a:ahLst/>
              <a:cxnLst/>
              <a:rect l="l" t="t" r="r" b="b"/>
              <a:pathLst>
                <a:path w="7394" h="7643" extrusionOk="0">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93"/>
            <p:cNvSpPr/>
            <p:nvPr/>
          </p:nvSpPr>
          <p:spPr>
            <a:xfrm>
              <a:off x="4946168" y="3860984"/>
              <a:ext cx="109689" cy="169338"/>
            </a:xfrm>
            <a:custGeom>
              <a:avLst/>
              <a:gdLst/>
              <a:ahLst/>
              <a:cxnLst/>
              <a:rect l="l" t="t" r="r" b="b"/>
              <a:pathLst>
                <a:path w="4189" h="6467" extrusionOk="0">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93"/>
            <p:cNvSpPr/>
            <p:nvPr/>
          </p:nvSpPr>
          <p:spPr>
            <a:xfrm>
              <a:off x="4998878" y="3935035"/>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93"/>
            <p:cNvSpPr/>
            <p:nvPr/>
          </p:nvSpPr>
          <p:spPr>
            <a:xfrm>
              <a:off x="5067561" y="3935035"/>
              <a:ext cx="11521" cy="17308"/>
            </a:xfrm>
            <a:custGeom>
              <a:avLst/>
              <a:gdLst/>
              <a:ahLst/>
              <a:cxnLst/>
              <a:rect l="l" t="t" r="r" b="b"/>
              <a:pathLst>
                <a:path w="440" h="661" extrusionOk="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93"/>
            <p:cNvSpPr/>
            <p:nvPr/>
          </p:nvSpPr>
          <p:spPr>
            <a:xfrm>
              <a:off x="5013646" y="3974993"/>
              <a:ext cx="50668" cy="17334"/>
            </a:xfrm>
            <a:custGeom>
              <a:avLst/>
              <a:gdLst/>
              <a:ahLst/>
              <a:cxnLst/>
              <a:rect l="l" t="t" r="r" b="b"/>
              <a:pathLst>
                <a:path w="1935" h="662" extrusionOk="0">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93"/>
            <p:cNvSpPr/>
            <p:nvPr/>
          </p:nvSpPr>
          <p:spPr>
            <a:xfrm>
              <a:off x="4990368" y="3917727"/>
              <a:ext cx="33752" cy="17387"/>
            </a:xfrm>
            <a:custGeom>
              <a:avLst/>
              <a:gdLst/>
              <a:ahLst/>
              <a:cxnLst/>
              <a:rect l="l" t="t" r="r" b="b"/>
              <a:pathLst>
                <a:path w="1289" h="664" extrusionOk="0">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93"/>
            <p:cNvSpPr/>
            <p:nvPr/>
          </p:nvSpPr>
          <p:spPr>
            <a:xfrm>
              <a:off x="5053814" y="3917727"/>
              <a:ext cx="33779" cy="17387"/>
            </a:xfrm>
            <a:custGeom>
              <a:avLst/>
              <a:gdLst/>
              <a:ahLst/>
              <a:cxnLst/>
              <a:rect l="l" t="t" r="r" b="b"/>
              <a:pathLst>
                <a:path w="1290" h="664" extrusionOk="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93"/>
            <p:cNvSpPr/>
            <p:nvPr/>
          </p:nvSpPr>
          <p:spPr>
            <a:xfrm>
              <a:off x="5022104" y="3790075"/>
              <a:ext cx="33255" cy="67793"/>
            </a:xfrm>
            <a:custGeom>
              <a:avLst/>
              <a:gdLst/>
              <a:ahLst/>
              <a:cxnLst/>
              <a:rect l="l" t="t" r="r" b="b"/>
              <a:pathLst>
                <a:path w="1270" h="2589" extrusionOk="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93"/>
            <p:cNvSpPr/>
            <p:nvPr/>
          </p:nvSpPr>
          <p:spPr>
            <a:xfrm>
              <a:off x="5022340" y="3790206"/>
              <a:ext cx="16785" cy="67976"/>
            </a:xfrm>
            <a:custGeom>
              <a:avLst/>
              <a:gdLst/>
              <a:ahLst/>
              <a:cxnLst/>
              <a:rect l="l" t="t" r="r" b="b"/>
              <a:pathLst>
                <a:path w="641" h="2596" extrusionOk="0">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93"/>
            <p:cNvSpPr/>
            <p:nvPr/>
          </p:nvSpPr>
          <p:spPr>
            <a:xfrm>
              <a:off x="4987383" y="4104688"/>
              <a:ext cx="11521" cy="40246"/>
            </a:xfrm>
            <a:custGeom>
              <a:avLst/>
              <a:gdLst/>
              <a:ahLst/>
              <a:cxnLst/>
              <a:rect l="l" t="t" r="r" b="b"/>
              <a:pathLst>
                <a:path w="440" h="1537" extrusionOk="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93"/>
            <p:cNvSpPr/>
            <p:nvPr/>
          </p:nvSpPr>
          <p:spPr>
            <a:xfrm>
              <a:off x="5079057" y="4104688"/>
              <a:ext cx="11260" cy="40246"/>
            </a:xfrm>
            <a:custGeom>
              <a:avLst/>
              <a:gdLst/>
              <a:ahLst/>
              <a:cxnLst/>
              <a:rect l="l" t="t" r="r" b="b"/>
              <a:pathLst>
                <a:path w="430" h="1537" extrusionOk="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8" name="Google Shape;14088;p93"/>
          <p:cNvGrpSpPr/>
          <p:nvPr/>
        </p:nvGrpSpPr>
        <p:grpSpPr>
          <a:xfrm>
            <a:off x="8052704" y="1503208"/>
            <a:ext cx="275073" cy="354545"/>
            <a:chOff x="8052704" y="1503208"/>
            <a:chExt cx="275073" cy="354545"/>
          </a:xfrm>
        </p:grpSpPr>
        <p:sp>
          <p:nvSpPr>
            <p:cNvPr id="14089" name="Google Shape;14089;p93"/>
            <p:cNvSpPr/>
            <p:nvPr/>
          </p:nvSpPr>
          <p:spPr>
            <a:xfrm>
              <a:off x="8052704" y="1697344"/>
              <a:ext cx="274812" cy="160409"/>
            </a:xfrm>
            <a:custGeom>
              <a:avLst/>
              <a:gdLst/>
              <a:ahLst/>
              <a:cxnLst/>
              <a:rect l="l" t="t" r="r" b="b"/>
              <a:pathLst>
                <a:path w="10495" h="6126" extrusionOk="0">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93"/>
            <p:cNvSpPr/>
            <p:nvPr/>
          </p:nvSpPr>
          <p:spPr>
            <a:xfrm>
              <a:off x="8098685" y="1823267"/>
              <a:ext cx="11260" cy="34486"/>
            </a:xfrm>
            <a:custGeom>
              <a:avLst/>
              <a:gdLst/>
              <a:ahLst/>
              <a:cxnLst/>
              <a:rect l="l" t="t" r="r" b="b"/>
              <a:pathLst>
                <a:path w="430" h="1317" extrusionOk="0">
                  <a:moveTo>
                    <a:pt x="0" y="0"/>
                  </a:moveTo>
                  <a:lnTo>
                    <a:pt x="0" y="1317"/>
                  </a:lnTo>
                  <a:lnTo>
                    <a:pt x="430" y="1317"/>
                  </a:lnTo>
                  <a:lnTo>
                    <a:pt x="43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93"/>
            <p:cNvSpPr/>
            <p:nvPr/>
          </p:nvSpPr>
          <p:spPr>
            <a:xfrm>
              <a:off x="8270301" y="1823267"/>
              <a:ext cx="11521" cy="34486"/>
            </a:xfrm>
            <a:custGeom>
              <a:avLst/>
              <a:gdLst/>
              <a:ahLst/>
              <a:cxnLst/>
              <a:rect l="l" t="t" r="r" b="b"/>
              <a:pathLst>
                <a:path w="440" h="1317" extrusionOk="0">
                  <a:moveTo>
                    <a:pt x="0" y="0"/>
                  </a:moveTo>
                  <a:lnTo>
                    <a:pt x="0" y="1317"/>
                  </a:lnTo>
                  <a:lnTo>
                    <a:pt x="439" y="1317"/>
                  </a:lnTo>
                  <a:lnTo>
                    <a:pt x="43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93"/>
            <p:cNvSpPr/>
            <p:nvPr/>
          </p:nvSpPr>
          <p:spPr>
            <a:xfrm>
              <a:off x="8052704" y="1747069"/>
              <a:ext cx="275073" cy="110684"/>
            </a:xfrm>
            <a:custGeom>
              <a:avLst/>
              <a:gdLst/>
              <a:ahLst/>
              <a:cxnLst/>
              <a:rect l="l" t="t" r="r" b="b"/>
              <a:pathLst>
                <a:path w="10505" h="4227" extrusionOk="0">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93"/>
            <p:cNvSpPr/>
            <p:nvPr/>
          </p:nvSpPr>
          <p:spPr>
            <a:xfrm>
              <a:off x="8150138" y="1697344"/>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93"/>
            <p:cNvSpPr/>
            <p:nvPr/>
          </p:nvSpPr>
          <p:spPr>
            <a:xfrm>
              <a:off x="8087687" y="1503208"/>
              <a:ext cx="205107" cy="136974"/>
            </a:xfrm>
            <a:custGeom>
              <a:avLst/>
              <a:gdLst/>
              <a:ahLst/>
              <a:cxnLst/>
              <a:rect l="l" t="t" r="r" b="b"/>
              <a:pathLst>
                <a:path w="7833" h="5231" extrusionOk="0">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93"/>
            <p:cNvSpPr/>
            <p:nvPr/>
          </p:nvSpPr>
          <p:spPr>
            <a:xfrm>
              <a:off x="8087687" y="1515751"/>
              <a:ext cx="190889" cy="124431"/>
            </a:xfrm>
            <a:custGeom>
              <a:avLst/>
              <a:gdLst/>
              <a:ahLst/>
              <a:cxnLst/>
              <a:rect l="l" t="t" r="r" b="b"/>
              <a:pathLst>
                <a:path w="7290" h="4752" extrusionOk="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93"/>
            <p:cNvSpPr/>
            <p:nvPr/>
          </p:nvSpPr>
          <p:spPr>
            <a:xfrm>
              <a:off x="8097690" y="1577207"/>
              <a:ext cx="184866" cy="143415"/>
            </a:xfrm>
            <a:custGeom>
              <a:avLst/>
              <a:gdLst/>
              <a:ahLst/>
              <a:cxnLst/>
              <a:rect l="l" t="t" r="r" b="b"/>
              <a:pathLst>
                <a:path w="7060" h="5477" extrusionOk="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93"/>
            <p:cNvSpPr/>
            <p:nvPr/>
          </p:nvSpPr>
          <p:spPr>
            <a:xfrm>
              <a:off x="8150138" y="1623031"/>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93"/>
            <p:cNvSpPr/>
            <p:nvPr/>
          </p:nvSpPr>
          <p:spPr>
            <a:xfrm>
              <a:off x="8218848" y="1623031"/>
              <a:ext cx="11495" cy="17151"/>
            </a:xfrm>
            <a:custGeom>
              <a:avLst/>
              <a:gdLst/>
              <a:ahLst/>
              <a:cxnLst/>
              <a:rect l="l" t="t" r="r" b="b"/>
              <a:pathLst>
                <a:path w="439" h="655" extrusionOk="0">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93"/>
            <p:cNvSpPr/>
            <p:nvPr/>
          </p:nvSpPr>
          <p:spPr>
            <a:xfrm>
              <a:off x="8164618" y="1662963"/>
              <a:ext cx="50799" cy="17439"/>
            </a:xfrm>
            <a:custGeom>
              <a:avLst/>
              <a:gdLst/>
              <a:ahLst/>
              <a:cxnLst/>
              <a:rect l="l" t="t" r="r" b="b"/>
              <a:pathLst>
                <a:path w="1940" h="666" extrusionOk="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93"/>
            <p:cNvSpPr/>
            <p:nvPr/>
          </p:nvSpPr>
          <p:spPr>
            <a:xfrm>
              <a:off x="8097690" y="1577207"/>
              <a:ext cx="155382" cy="143389"/>
            </a:xfrm>
            <a:custGeom>
              <a:avLst/>
              <a:gdLst/>
              <a:ahLst/>
              <a:cxnLst/>
              <a:rect l="l" t="t" r="r" b="b"/>
              <a:pathLst>
                <a:path w="5934" h="5476" extrusionOk="0">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93"/>
            <p:cNvSpPr/>
            <p:nvPr/>
          </p:nvSpPr>
          <p:spPr>
            <a:xfrm>
              <a:off x="8178863" y="1754558"/>
              <a:ext cx="22755" cy="63237"/>
            </a:xfrm>
            <a:custGeom>
              <a:avLst/>
              <a:gdLst/>
              <a:ahLst/>
              <a:cxnLst/>
              <a:rect l="l" t="t" r="r" b="b"/>
              <a:pathLst>
                <a:path w="869" h="2415" extrusionOk="0">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93"/>
            <p:cNvSpPr/>
            <p:nvPr/>
          </p:nvSpPr>
          <p:spPr>
            <a:xfrm>
              <a:off x="8127645" y="1728137"/>
              <a:ext cx="62477" cy="57921"/>
            </a:xfrm>
            <a:custGeom>
              <a:avLst/>
              <a:gdLst/>
              <a:ahLst/>
              <a:cxnLst/>
              <a:rect l="l" t="t" r="r" b="b"/>
              <a:pathLst>
                <a:path w="2386" h="2212" extrusionOk="0">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93"/>
            <p:cNvSpPr/>
            <p:nvPr/>
          </p:nvSpPr>
          <p:spPr>
            <a:xfrm>
              <a:off x="8190096" y="1728137"/>
              <a:ext cx="62477" cy="57816"/>
            </a:xfrm>
            <a:custGeom>
              <a:avLst/>
              <a:gdLst/>
              <a:ahLst/>
              <a:cxnLst/>
              <a:rect l="l" t="t" r="r" b="b"/>
              <a:pathLst>
                <a:path w="2386" h="2208" extrusionOk="0">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93"/>
            <p:cNvSpPr/>
            <p:nvPr/>
          </p:nvSpPr>
          <p:spPr>
            <a:xfrm>
              <a:off x="8058464" y="1770557"/>
              <a:ext cx="51480" cy="64206"/>
            </a:xfrm>
            <a:custGeom>
              <a:avLst/>
              <a:gdLst/>
              <a:ahLst/>
              <a:cxnLst/>
              <a:rect l="l" t="t" r="r" b="b"/>
              <a:pathLst>
                <a:path w="1966" h="2452" extrusionOk="0">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93"/>
            <p:cNvSpPr/>
            <p:nvPr/>
          </p:nvSpPr>
          <p:spPr>
            <a:xfrm>
              <a:off x="8270301" y="1770557"/>
              <a:ext cx="51480" cy="64206"/>
            </a:xfrm>
            <a:custGeom>
              <a:avLst/>
              <a:gdLst/>
              <a:ahLst/>
              <a:cxnLst/>
              <a:rect l="l" t="t" r="r" b="b"/>
              <a:pathLst>
                <a:path w="1966" h="2452" extrusionOk="0">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6" name="Google Shape;14106;p93"/>
          <p:cNvGrpSpPr/>
          <p:nvPr/>
        </p:nvGrpSpPr>
        <p:grpSpPr>
          <a:xfrm>
            <a:off x="5794745" y="1502999"/>
            <a:ext cx="274550" cy="354754"/>
            <a:chOff x="5794745" y="1502999"/>
            <a:chExt cx="274550" cy="354754"/>
          </a:xfrm>
        </p:grpSpPr>
        <p:sp>
          <p:nvSpPr>
            <p:cNvPr id="14107" name="Google Shape;14107;p93"/>
            <p:cNvSpPr/>
            <p:nvPr/>
          </p:nvSpPr>
          <p:spPr>
            <a:xfrm>
              <a:off x="5794745" y="1703340"/>
              <a:ext cx="274550" cy="154413"/>
            </a:xfrm>
            <a:custGeom>
              <a:avLst/>
              <a:gdLst/>
              <a:ahLst/>
              <a:cxnLst/>
              <a:rect l="l" t="t" r="r" b="b"/>
              <a:pathLst>
                <a:path w="10485" h="5897" extrusionOk="0">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93"/>
            <p:cNvSpPr/>
            <p:nvPr/>
          </p:nvSpPr>
          <p:spPr>
            <a:xfrm>
              <a:off x="5891918" y="1703340"/>
              <a:ext cx="80205" cy="22886"/>
            </a:xfrm>
            <a:custGeom>
              <a:avLst/>
              <a:gdLst/>
              <a:ahLst/>
              <a:cxnLst/>
              <a:rect l="l" t="t" r="r" b="b"/>
              <a:pathLst>
                <a:path w="3063" h="874" extrusionOk="0">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93"/>
            <p:cNvSpPr/>
            <p:nvPr/>
          </p:nvSpPr>
          <p:spPr>
            <a:xfrm>
              <a:off x="5835698" y="1554478"/>
              <a:ext cx="192381" cy="160147"/>
            </a:xfrm>
            <a:custGeom>
              <a:avLst/>
              <a:gdLst/>
              <a:ahLst/>
              <a:cxnLst/>
              <a:rect l="l" t="t" r="r" b="b"/>
              <a:pathLst>
                <a:path w="7347" h="6116" extrusionOk="0">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93"/>
            <p:cNvSpPr/>
            <p:nvPr/>
          </p:nvSpPr>
          <p:spPr>
            <a:xfrm>
              <a:off x="5839705" y="1554478"/>
              <a:ext cx="143677" cy="160357"/>
            </a:xfrm>
            <a:custGeom>
              <a:avLst/>
              <a:gdLst/>
              <a:ahLst/>
              <a:cxnLst/>
              <a:rect l="l" t="t" r="r" b="b"/>
              <a:pathLst>
                <a:path w="5487" h="6124" extrusionOk="0">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93"/>
            <p:cNvSpPr/>
            <p:nvPr/>
          </p:nvSpPr>
          <p:spPr>
            <a:xfrm>
              <a:off x="5842716" y="1502999"/>
              <a:ext cx="187118" cy="114455"/>
            </a:xfrm>
            <a:custGeom>
              <a:avLst/>
              <a:gdLst/>
              <a:ahLst/>
              <a:cxnLst/>
              <a:rect l="l" t="t" r="r" b="b"/>
              <a:pathLst>
                <a:path w="7146" h="4371" extrusionOk="0">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93"/>
            <p:cNvSpPr/>
            <p:nvPr/>
          </p:nvSpPr>
          <p:spPr>
            <a:xfrm>
              <a:off x="5842716" y="1502999"/>
              <a:ext cx="72218" cy="114455"/>
            </a:xfrm>
            <a:custGeom>
              <a:avLst/>
              <a:gdLst/>
              <a:ahLst/>
              <a:cxnLst/>
              <a:rect l="l" t="t" r="r" b="b"/>
              <a:pathLst>
                <a:path w="2758" h="4371" extrusionOk="0">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93"/>
            <p:cNvSpPr/>
            <p:nvPr/>
          </p:nvSpPr>
          <p:spPr>
            <a:xfrm>
              <a:off x="5891918" y="1617532"/>
              <a:ext cx="11521" cy="17151"/>
            </a:xfrm>
            <a:custGeom>
              <a:avLst/>
              <a:gdLst/>
              <a:ahLst/>
              <a:cxnLst/>
              <a:rect l="l" t="t" r="r" b="b"/>
              <a:pathLst>
                <a:path w="440" h="655" extrusionOk="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93"/>
            <p:cNvSpPr/>
            <p:nvPr/>
          </p:nvSpPr>
          <p:spPr>
            <a:xfrm>
              <a:off x="5960601" y="1617532"/>
              <a:ext cx="11521" cy="17151"/>
            </a:xfrm>
            <a:custGeom>
              <a:avLst/>
              <a:gdLst/>
              <a:ahLst/>
              <a:cxnLst/>
              <a:rect l="l" t="t" r="r" b="b"/>
              <a:pathLst>
                <a:path w="440" h="655" extrusionOk="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93"/>
            <p:cNvSpPr/>
            <p:nvPr/>
          </p:nvSpPr>
          <p:spPr>
            <a:xfrm>
              <a:off x="5906424" y="1657438"/>
              <a:ext cx="50773" cy="17282"/>
            </a:xfrm>
            <a:custGeom>
              <a:avLst/>
              <a:gdLst/>
              <a:ahLst/>
              <a:cxnLst/>
              <a:rect l="l" t="t" r="r" b="b"/>
              <a:pathLst>
                <a:path w="1939" h="660" extrusionOk="0">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93"/>
            <p:cNvSpPr/>
            <p:nvPr/>
          </p:nvSpPr>
          <p:spPr>
            <a:xfrm>
              <a:off x="5884429" y="1600433"/>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93"/>
            <p:cNvSpPr/>
            <p:nvPr/>
          </p:nvSpPr>
          <p:spPr>
            <a:xfrm>
              <a:off x="5953112" y="1600433"/>
              <a:ext cx="26499" cy="11260"/>
            </a:xfrm>
            <a:custGeom>
              <a:avLst/>
              <a:gdLst/>
              <a:ahLst/>
              <a:cxnLst/>
              <a:rect l="l" t="t" r="r" b="b"/>
              <a:pathLst>
                <a:path w="1012" h="430" extrusionOk="0">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93"/>
            <p:cNvSpPr/>
            <p:nvPr/>
          </p:nvSpPr>
          <p:spPr>
            <a:xfrm>
              <a:off x="5846199" y="1748326"/>
              <a:ext cx="171643" cy="109427"/>
            </a:xfrm>
            <a:custGeom>
              <a:avLst/>
              <a:gdLst/>
              <a:ahLst/>
              <a:cxnLst/>
              <a:rect l="l" t="t" r="r" b="b"/>
              <a:pathLst>
                <a:path w="6555" h="4179" extrusionOk="0">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93"/>
            <p:cNvSpPr/>
            <p:nvPr/>
          </p:nvSpPr>
          <p:spPr>
            <a:xfrm>
              <a:off x="5845439" y="1548979"/>
              <a:ext cx="177901" cy="28489"/>
            </a:xfrm>
            <a:custGeom>
              <a:avLst/>
              <a:gdLst/>
              <a:ahLst/>
              <a:cxnLst/>
              <a:rect l="l" t="t" r="r" b="b"/>
              <a:pathLst>
                <a:path w="6794" h="1088" extrusionOk="0">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93"/>
            <p:cNvSpPr/>
            <p:nvPr/>
          </p:nvSpPr>
          <p:spPr>
            <a:xfrm>
              <a:off x="5932635" y="1548979"/>
              <a:ext cx="90941" cy="22781"/>
            </a:xfrm>
            <a:custGeom>
              <a:avLst/>
              <a:gdLst/>
              <a:ahLst/>
              <a:cxnLst/>
              <a:rect l="l" t="t" r="r" b="b"/>
              <a:pathLst>
                <a:path w="3473" h="870" extrusionOk="0">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93"/>
            <p:cNvSpPr/>
            <p:nvPr/>
          </p:nvSpPr>
          <p:spPr>
            <a:xfrm>
              <a:off x="5932373" y="1537484"/>
              <a:ext cx="17282" cy="11521"/>
            </a:xfrm>
            <a:custGeom>
              <a:avLst/>
              <a:gdLst/>
              <a:ahLst/>
              <a:cxnLst/>
              <a:rect l="l" t="t" r="r" b="b"/>
              <a:pathLst>
                <a:path w="660" h="440" extrusionOk="0">
                  <a:moveTo>
                    <a:pt x="440" y="0"/>
                  </a:moveTo>
                  <a:cubicBezTo>
                    <a:pt x="201" y="0"/>
                    <a:pt x="1" y="191"/>
                    <a:pt x="10" y="439"/>
                  </a:cubicBezTo>
                  <a:lnTo>
                    <a:pt x="659" y="439"/>
                  </a:lnTo>
                  <a:lnTo>
                    <a:pt x="65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93"/>
            <p:cNvSpPr/>
            <p:nvPr/>
          </p:nvSpPr>
          <p:spPr>
            <a:xfrm>
              <a:off x="5972096" y="1502999"/>
              <a:ext cx="57240" cy="57240"/>
            </a:xfrm>
            <a:custGeom>
              <a:avLst/>
              <a:gdLst/>
              <a:ahLst/>
              <a:cxnLst/>
              <a:rect l="l" t="t" r="r" b="b"/>
              <a:pathLst>
                <a:path w="2186" h="2186" extrusionOk="0">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93"/>
            <p:cNvSpPr/>
            <p:nvPr/>
          </p:nvSpPr>
          <p:spPr>
            <a:xfrm>
              <a:off x="5943371" y="1525989"/>
              <a:ext cx="34250" cy="34250"/>
            </a:xfrm>
            <a:custGeom>
              <a:avLst/>
              <a:gdLst/>
              <a:ahLst/>
              <a:cxnLst/>
              <a:rect l="l" t="t" r="r" b="b"/>
              <a:pathLst>
                <a:path w="1308" h="1308" extrusionOk="0">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93"/>
            <p:cNvSpPr/>
            <p:nvPr/>
          </p:nvSpPr>
          <p:spPr>
            <a:xfrm>
              <a:off x="5845204" y="1548979"/>
              <a:ext cx="23750" cy="28489"/>
            </a:xfrm>
            <a:custGeom>
              <a:avLst/>
              <a:gdLst/>
              <a:ahLst/>
              <a:cxnLst/>
              <a:rect l="l" t="t" r="r" b="b"/>
              <a:pathLst>
                <a:path w="907" h="1088" extrusionOk="0">
                  <a:moveTo>
                    <a:pt x="0" y="0"/>
                  </a:moveTo>
                  <a:cubicBezTo>
                    <a:pt x="0" y="58"/>
                    <a:pt x="0" y="115"/>
                    <a:pt x="10" y="172"/>
                  </a:cubicBezTo>
                  <a:lnTo>
                    <a:pt x="105" y="1088"/>
                  </a:lnTo>
                  <a:lnTo>
                    <a:pt x="907" y="1088"/>
                  </a:lnTo>
                  <a:lnTo>
                    <a:pt x="90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93"/>
            <p:cNvSpPr/>
            <p:nvPr/>
          </p:nvSpPr>
          <p:spPr>
            <a:xfrm>
              <a:off x="5863428" y="1748326"/>
              <a:ext cx="137419" cy="80964"/>
            </a:xfrm>
            <a:custGeom>
              <a:avLst/>
              <a:gdLst/>
              <a:ahLst/>
              <a:cxnLst/>
              <a:rect l="l" t="t" r="r" b="b"/>
              <a:pathLst>
                <a:path w="5248" h="3092" extrusionOk="0">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93"/>
            <p:cNvSpPr/>
            <p:nvPr/>
          </p:nvSpPr>
          <p:spPr>
            <a:xfrm>
              <a:off x="5828969" y="1817768"/>
              <a:ext cx="17256" cy="39984"/>
            </a:xfrm>
            <a:custGeom>
              <a:avLst/>
              <a:gdLst/>
              <a:ahLst/>
              <a:cxnLst/>
              <a:rect l="l" t="t" r="r" b="b"/>
              <a:pathLst>
                <a:path w="659" h="1527" extrusionOk="0">
                  <a:moveTo>
                    <a:pt x="659" y="0"/>
                  </a:moveTo>
                  <a:cubicBezTo>
                    <a:pt x="296" y="0"/>
                    <a:pt x="0" y="286"/>
                    <a:pt x="0" y="649"/>
                  </a:cubicBezTo>
                  <a:lnTo>
                    <a:pt x="0" y="1527"/>
                  </a:lnTo>
                  <a:lnTo>
                    <a:pt x="659" y="1527"/>
                  </a:lnTo>
                  <a:lnTo>
                    <a:pt x="65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93"/>
            <p:cNvSpPr/>
            <p:nvPr/>
          </p:nvSpPr>
          <p:spPr>
            <a:xfrm>
              <a:off x="5846199" y="1817768"/>
              <a:ext cx="11521" cy="39984"/>
            </a:xfrm>
            <a:custGeom>
              <a:avLst/>
              <a:gdLst/>
              <a:ahLst/>
              <a:cxnLst/>
              <a:rect l="l" t="t" r="r" b="b"/>
              <a:pathLst>
                <a:path w="440" h="1527" extrusionOk="0">
                  <a:moveTo>
                    <a:pt x="1" y="0"/>
                  </a:moveTo>
                  <a:lnTo>
                    <a:pt x="1" y="1527"/>
                  </a:lnTo>
                  <a:lnTo>
                    <a:pt x="439" y="1527"/>
                  </a:lnTo>
                  <a:lnTo>
                    <a:pt x="439" y="439"/>
                  </a:lnTo>
                  <a:cubicBezTo>
                    <a:pt x="439" y="191"/>
                    <a:pt x="239" y="0"/>
                    <a:pt x="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93"/>
            <p:cNvSpPr/>
            <p:nvPr/>
          </p:nvSpPr>
          <p:spPr>
            <a:xfrm>
              <a:off x="6017815" y="1817768"/>
              <a:ext cx="17256" cy="39984"/>
            </a:xfrm>
            <a:custGeom>
              <a:avLst/>
              <a:gdLst/>
              <a:ahLst/>
              <a:cxnLst/>
              <a:rect l="l" t="t" r="r" b="b"/>
              <a:pathLst>
                <a:path w="659" h="1527" extrusionOk="0">
                  <a:moveTo>
                    <a:pt x="1" y="0"/>
                  </a:moveTo>
                  <a:lnTo>
                    <a:pt x="1" y="1527"/>
                  </a:lnTo>
                  <a:lnTo>
                    <a:pt x="659" y="1527"/>
                  </a:lnTo>
                  <a:lnTo>
                    <a:pt x="659" y="649"/>
                  </a:lnTo>
                  <a:cubicBezTo>
                    <a:pt x="649" y="286"/>
                    <a:pt x="363" y="0"/>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93"/>
            <p:cNvSpPr/>
            <p:nvPr/>
          </p:nvSpPr>
          <p:spPr>
            <a:xfrm>
              <a:off x="6006320" y="1817768"/>
              <a:ext cx="11521" cy="39984"/>
            </a:xfrm>
            <a:custGeom>
              <a:avLst/>
              <a:gdLst/>
              <a:ahLst/>
              <a:cxnLst/>
              <a:rect l="l" t="t" r="r" b="b"/>
              <a:pathLst>
                <a:path w="440" h="1527" extrusionOk="0">
                  <a:moveTo>
                    <a:pt x="440" y="0"/>
                  </a:moveTo>
                  <a:cubicBezTo>
                    <a:pt x="192" y="0"/>
                    <a:pt x="1" y="191"/>
                    <a:pt x="1" y="439"/>
                  </a:cubicBezTo>
                  <a:lnTo>
                    <a:pt x="1" y="1527"/>
                  </a:lnTo>
                  <a:lnTo>
                    <a:pt x="440" y="1527"/>
                  </a:lnTo>
                  <a:lnTo>
                    <a:pt x="44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0" name="Google Shape;14130;p93"/>
          <p:cNvGrpSpPr/>
          <p:nvPr/>
        </p:nvGrpSpPr>
        <p:grpSpPr>
          <a:xfrm>
            <a:off x="4896940" y="1502999"/>
            <a:ext cx="263316" cy="354754"/>
            <a:chOff x="4896940" y="1502999"/>
            <a:chExt cx="263316" cy="354754"/>
          </a:xfrm>
        </p:grpSpPr>
        <p:sp>
          <p:nvSpPr>
            <p:cNvPr id="14131" name="Google Shape;14131;p93"/>
            <p:cNvSpPr/>
            <p:nvPr/>
          </p:nvSpPr>
          <p:spPr>
            <a:xfrm>
              <a:off x="4904193" y="1594384"/>
              <a:ext cx="113433" cy="103221"/>
            </a:xfrm>
            <a:custGeom>
              <a:avLst/>
              <a:gdLst/>
              <a:ahLst/>
              <a:cxnLst/>
              <a:rect l="l" t="t" r="r" b="b"/>
              <a:pathLst>
                <a:path w="4332" h="3942" extrusionOk="0">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93"/>
            <p:cNvSpPr/>
            <p:nvPr/>
          </p:nvSpPr>
          <p:spPr>
            <a:xfrm>
              <a:off x="5039831" y="1594620"/>
              <a:ext cx="113198" cy="102907"/>
            </a:xfrm>
            <a:custGeom>
              <a:avLst/>
              <a:gdLst/>
              <a:ahLst/>
              <a:cxnLst/>
              <a:rect l="l" t="t" r="r" b="b"/>
              <a:pathLst>
                <a:path w="4323" h="3930" extrusionOk="0">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93"/>
            <p:cNvSpPr/>
            <p:nvPr/>
          </p:nvSpPr>
          <p:spPr>
            <a:xfrm>
              <a:off x="4937160" y="1502999"/>
              <a:ext cx="183138" cy="123200"/>
            </a:xfrm>
            <a:custGeom>
              <a:avLst/>
              <a:gdLst/>
              <a:ahLst/>
              <a:cxnLst/>
              <a:rect l="l" t="t" r="r" b="b"/>
              <a:pathLst>
                <a:path w="6994" h="4705" extrusionOk="0">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93"/>
            <p:cNvSpPr/>
            <p:nvPr/>
          </p:nvSpPr>
          <p:spPr>
            <a:xfrm>
              <a:off x="4896940" y="1680376"/>
              <a:ext cx="263316" cy="177377"/>
            </a:xfrm>
            <a:custGeom>
              <a:avLst/>
              <a:gdLst/>
              <a:ahLst/>
              <a:cxnLst/>
              <a:rect l="l" t="t" r="r" b="b"/>
              <a:pathLst>
                <a:path w="10056" h="6774" extrusionOk="0">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93"/>
            <p:cNvSpPr/>
            <p:nvPr/>
          </p:nvSpPr>
          <p:spPr>
            <a:xfrm>
              <a:off x="4897202" y="1730834"/>
              <a:ext cx="263055" cy="126919"/>
            </a:xfrm>
            <a:custGeom>
              <a:avLst/>
              <a:gdLst/>
              <a:ahLst/>
              <a:cxnLst/>
              <a:rect l="l" t="t" r="r" b="b"/>
              <a:pathLst>
                <a:path w="10046" h="4847" extrusionOk="0">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93"/>
            <p:cNvSpPr/>
            <p:nvPr/>
          </p:nvSpPr>
          <p:spPr>
            <a:xfrm>
              <a:off x="4953395" y="1730834"/>
              <a:ext cx="150407" cy="81697"/>
            </a:xfrm>
            <a:custGeom>
              <a:avLst/>
              <a:gdLst/>
              <a:ahLst/>
              <a:cxnLst/>
              <a:rect l="l" t="t" r="r" b="b"/>
              <a:pathLst>
                <a:path w="5744" h="3120" extrusionOk="0">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93"/>
            <p:cNvSpPr/>
            <p:nvPr/>
          </p:nvSpPr>
          <p:spPr>
            <a:xfrm>
              <a:off x="4994374" y="1691871"/>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93"/>
            <p:cNvSpPr/>
            <p:nvPr/>
          </p:nvSpPr>
          <p:spPr>
            <a:xfrm>
              <a:off x="4936427" y="1559846"/>
              <a:ext cx="184630" cy="149019"/>
            </a:xfrm>
            <a:custGeom>
              <a:avLst/>
              <a:gdLst/>
              <a:ahLst/>
              <a:cxnLst/>
              <a:rect l="l" t="t" r="r" b="b"/>
              <a:pathLst>
                <a:path w="7051" h="5691" extrusionOk="0">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93"/>
            <p:cNvSpPr/>
            <p:nvPr/>
          </p:nvSpPr>
          <p:spPr>
            <a:xfrm>
              <a:off x="4936427" y="1560082"/>
              <a:ext cx="169391" cy="149019"/>
            </a:xfrm>
            <a:custGeom>
              <a:avLst/>
              <a:gdLst/>
              <a:ahLst/>
              <a:cxnLst/>
              <a:rect l="l" t="t" r="r" b="b"/>
              <a:pathLst>
                <a:path w="6469" h="5691" extrusionOk="0">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93"/>
            <p:cNvSpPr/>
            <p:nvPr/>
          </p:nvSpPr>
          <p:spPr>
            <a:xfrm>
              <a:off x="4988614" y="1612295"/>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93"/>
            <p:cNvSpPr/>
            <p:nvPr/>
          </p:nvSpPr>
          <p:spPr>
            <a:xfrm>
              <a:off x="5057323" y="1612295"/>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93"/>
            <p:cNvSpPr/>
            <p:nvPr/>
          </p:nvSpPr>
          <p:spPr>
            <a:xfrm>
              <a:off x="5003382" y="1652174"/>
              <a:ext cx="50694" cy="17282"/>
            </a:xfrm>
            <a:custGeom>
              <a:avLst/>
              <a:gdLst/>
              <a:ahLst/>
              <a:cxnLst/>
              <a:rect l="l" t="t" r="r" b="b"/>
              <a:pathLst>
                <a:path w="1936" h="660" extrusionOk="0">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93"/>
            <p:cNvSpPr/>
            <p:nvPr/>
          </p:nvSpPr>
          <p:spPr>
            <a:xfrm>
              <a:off x="5040093" y="1504255"/>
              <a:ext cx="79943" cy="90469"/>
            </a:xfrm>
            <a:custGeom>
              <a:avLst/>
              <a:gdLst/>
              <a:ahLst/>
              <a:cxnLst/>
              <a:rect l="l" t="t" r="r" b="b"/>
              <a:pathLst>
                <a:path w="3053" h="3455" extrusionOk="0">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93"/>
            <p:cNvSpPr/>
            <p:nvPr/>
          </p:nvSpPr>
          <p:spPr>
            <a:xfrm>
              <a:off x="5020114" y="1789043"/>
              <a:ext cx="17256" cy="57214"/>
            </a:xfrm>
            <a:custGeom>
              <a:avLst/>
              <a:gdLst/>
              <a:ahLst/>
              <a:cxnLst/>
              <a:rect l="l" t="t" r="r" b="b"/>
              <a:pathLst>
                <a:path w="659" h="2185" extrusionOk="0">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93"/>
            <p:cNvSpPr/>
            <p:nvPr/>
          </p:nvSpPr>
          <p:spPr>
            <a:xfrm>
              <a:off x="4899689" y="1767546"/>
              <a:ext cx="48992" cy="90207"/>
            </a:xfrm>
            <a:custGeom>
              <a:avLst/>
              <a:gdLst/>
              <a:ahLst/>
              <a:cxnLst/>
              <a:rect l="l" t="t" r="r" b="b"/>
              <a:pathLst>
                <a:path w="1871" h="3445" extrusionOk="0">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93"/>
            <p:cNvSpPr/>
            <p:nvPr/>
          </p:nvSpPr>
          <p:spPr>
            <a:xfrm>
              <a:off x="5108777" y="1767546"/>
              <a:ext cx="48992" cy="90207"/>
            </a:xfrm>
            <a:custGeom>
              <a:avLst/>
              <a:gdLst/>
              <a:ahLst/>
              <a:cxnLst/>
              <a:rect l="l" t="t" r="r" b="b"/>
              <a:pathLst>
                <a:path w="1871" h="3445" extrusionOk="0">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93"/>
            <p:cNvSpPr/>
            <p:nvPr/>
          </p:nvSpPr>
          <p:spPr>
            <a:xfrm>
              <a:off x="5020114" y="1789043"/>
              <a:ext cx="17256" cy="17989"/>
            </a:xfrm>
            <a:custGeom>
              <a:avLst/>
              <a:gdLst/>
              <a:ahLst/>
              <a:cxnLst/>
              <a:rect l="l" t="t" r="r" b="b"/>
              <a:pathLst>
                <a:path w="659" h="687" extrusionOk="0">
                  <a:moveTo>
                    <a:pt x="0" y="0"/>
                  </a:moveTo>
                  <a:lnTo>
                    <a:pt x="0" y="687"/>
                  </a:lnTo>
                  <a:lnTo>
                    <a:pt x="324" y="611"/>
                  </a:lnTo>
                  <a:lnTo>
                    <a:pt x="658" y="687"/>
                  </a:lnTo>
                  <a:lnTo>
                    <a:pt x="658"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93"/>
            <p:cNvSpPr/>
            <p:nvPr/>
          </p:nvSpPr>
          <p:spPr>
            <a:xfrm>
              <a:off x="4963895" y="1720334"/>
              <a:ext cx="129432" cy="80650"/>
            </a:xfrm>
            <a:custGeom>
              <a:avLst/>
              <a:gdLst/>
              <a:ahLst/>
              <a:cxnLst/>
              <a:rect l="l" t="t" r="r" b="b"/>
              <a:pathLst>
                <a:path w="4943" h="3080" extrusionOk="0">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93"/>
            <p:cNvSpPr/>
            <p:nvPr/>
          </p:nvSpPr>
          <p:spPr>
            <a:xfrm>
              <a:off x="5063058" y="1720334"/>
              <a:ext cx="26" cy="288"/>
            </a:xfrm>
            <a:custGeom>
              <a:avLst/>
              <a:gdLst/>
              <a:ahLst/>
              <a:cxnLst/>
              <a:rect l="l" t="t" r="r" b="b"/>
              <a:pathLst>
                <a:path w="1" h="11" extrusionOk="0">
                  <a:moveTo>
                    <a:pt x="1" y="10"/>
                  </a:moveTo>
                  <a:lnTo>
                    <a:pt x="1" y="10"/>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93"/>
            <p:cNvSpPr/>
            <p:nvPr/>
          </p:nvSpPr>
          <p:spPr>
            <a:xfrm>
              <a:off x="4994374" y="1720334"/>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93"/>
            <p:cNvSpPr/>
            <p:nvPr/>
          </p:nvSpPr>
          <p:spPr>
            <a:xfrm>
              <a:off x="4982879" y="1720334"/>
              <a:ext cx="91464" cy="62975"/>
            </a:xfrm>
            <a:custGeom>
              <a:avLst/>
              <a:gdLst/>
              <a:ahLst/>
              <a:cxnLst/>
              <a:rect l="l" t="t" r="r" b="b"/>
              <a:pathLst>
                <a:path w="3493" h="2405" extrusionOk="0">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2" name="Google Shape;14152;p93"/>
          <p:cNvGrpSpPr/>
          <p:nvPr/>
        </p:nvGrpSpPr>
        <p:grpSpPr>
          <a:xfrm>
            <a:off x="6255392" y="4268082"/>
            <a:ext cx="274550" cy="354728"/>
            <a:chOff x="6255392" y="4268082"/>
            <a:chExt cx="274550" cy="354728"/>
          </a:xfrm>
        </p:grpSpPr>
        <p:sp>
          <p:nvSpPr>
            <p:cNvPr id="14153" name="Google Shape;14153;p93"/>
            <p:cNvSpPr/>
            <p:nvPr/>
          </p:nvSpPr>
          <p:spPr>
            <a:xfrm>
              <a:off x="6286342" y="4268082"/>
              <a:ext cx="213120" cy="206102"/>
            </a:xfrm>
            <a:custGeom>
              <a:avLst/>
              <a:gdLst/>
              <a:ahLst/>
              <a:cxnLst/>
              <a:rect l="l" t="t" r="r" b="b"/>
              <a:pathLst>
                <a:path w="8139" h="7871" extrusionOk="0">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93"/>
            <p:cNvSpPr/>
            <p:nvPr/>
          </p:nvSpPr>
          <p:spPr>
            <a:xfrm>
              <a:off x="6352800" y="4451168"/>
              <a:ext cx="80205" cy="68736"/>
            </a:xfrm>
            <a:custGeom>
              <a:avLst/>
              <a:gdLst/>
              <a:ahLst/>
              <a:cxnLst/>
              <a:rect l="l" t="t" r="r" b="b"/>
              <a:pathLst>
                <a:path w="3063" h="2625" extrusionOk="0">
                  <a:moveTo>
                    <a:pt x="1" y="1"/>
                  </a:moveTo>
                  <a:lnTo>
                    <a:pt x="1" y="2624"/>
                  </a:lnTo>
                  <a:lnTo>
                    <a:pt x="3063" y="2624"/>
                  </a:lnTo>
                  <a:lnTo>
                    <a:pt x="3063"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93"/>
            <p:cNvSpPr/>
            <p:nvPr/>
          </p:nvSpPr>
          <p:spPr>
            <a:xfrm>
              <a:off x="6352800" y="4451168"/>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93"/>
            <p:cNvSpPr/>
            <p:nvPr/>
          </p:nvSpPr>
          <p:spPr>
            <a:xfrm>
              <a:off x="6296842" y="4307464"/>
              <a:ext cx="192381" cy="166458"/>
            </a:xfrm>
            <a:custGeom>
              <a:avLst/>
              <a:gdLst/>
              <a:ahLst/>
              <a:cxnLst/>
              <a:rect l="l" t="t" r="r" b="b"/>
              <a:pathLst>
                <a:path w="7347" h="6357" extrusionOk="0">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93"/>
            <p:cNvSpPr/>
            <p:nvPr/>
          </p:nvSpPr>
          <p:spPr>
            <a:xfrm>
              <a:off x="6296607" y="4320033"/>
              <a:ext cx="107935" cy="154125"/>
            </a:xfrm>
            <a:custGeom>
              <a:avLst/>
              <a:gdLst/>
              <a:ahLst/>
              <a:cxnLst/>
              <a:rect l="l" t="t" r="r" b="b"/>
              <a:pathLst>
                <a:path w="4122" h="5886" extrusionOk="0">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93"/>
            <p:cNvSpPr/>
            <p:nvPr/>
          </p:nvSpPr>
          <p:spPr>
            <a:xfrm>
              <a:off x="6352800" y="4376855"/>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93"/>
            <p:cNvSpPr/>
            <p:nvPr/>
          </p:nvSpPr>
          <p:spPr>
            <a:xfrm>
              <a:off x="6421509" y="4376855"/>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93"/>
            <p:cNvSpPr/>
            <p:nvPr/>
          </p:nvSpPr>
          <p:spPr>
            <a:xfrm>
              <a:off x="6345311" y="4359756"/>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93"/>
            <p:cNvSpPr/>
            <p:nvPr/>
          </p:nvSpPr>
          <p:spPr>
            <a:xfrm>
              <a:off x="6413758" y="4359756"/>
              <a:ext cx="26761" cy="11521"/>
            </a:xfrm>
            <a:custGeom>
              <a:avLst/>
              <a:gdLst/>
              <a:ahLst/>
              <a:cxnLst/>
              <a:rect l="l" t="t" r="r" b="b"/>
              <a:pathLst>
                <a:path w="1022" h="440" extrusionOk="0">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93"/>
            <p:cNvSpPr/>
            <p:nvPr/>
          </p:nvSpPr>
          <p:spPr>
            <a:xfrm>
              <a:off x="6255392" y="4508382"/>
              <a:ext cx="274550" cy="114428"/>
            </a:xfrm>
            <a:custGeom>
              <a:avLst/>
              <a:gdLst/>
              <a:ahLst/>
              <a:cxnLst/>
              <a:rect l="l" t="t" r="r" b="b"/>
              <a:pathLst>
                <a:path w="10485" h="4370" extrusionOk="0">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93"/>
            <p:cNvSpPr/>
            <p:nvPr/>
          </p:nvSpPr>
          <p:spPr>
            <a:xfrm>
              <a:off x="6376785" y="4456667"/>
              <a:ext cx="32260" cy="28751"/>
            </a:xfrm>
            <a:custGeom>
              <a:avLst/>
              <a:gdLst/>
              <a:ahLst/>
              <a:cxnLst/>
              <a:rect l="l" t="t" r="r" b="b"/>
              <a:pathLst>
                <a:path w="1232" h="1098" extrusionOk="0">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93"/>
            <p:cNvSpPr/>
            <p:nvPr/>
          </p:nvSpPr>
          <p:spPr>
            <a:xfrm>
              <a:off x="6370029" y="4422705"/>
              <a:ext cx="45745" cy="16994"/>
            </a:xfrm>
            <a:custGeom>
              <a:avLst/>
              <a:gdLst/>
              <a:ahLst/>
              <a:cxnLst/>
              <a:rect l="l" t="t" r="r" b="b"/>
              <a:pathLst>
                <a:path w="1747" h="649" extrusionOk="0">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93"/>
            <p:cNvSpPr/>
            <p:nvPr/>
          </p:nvSpPr>
          <p:spPr>
            <a:xfrm>
              <a:off x="6352800" y="4416944"/>
              <a:ext cx="79969" cy="28568"/>
            </a:xfrm>
            <a:custGeom>
              <a:avLst/>
              <a:gdLst/>
              <a:ahLst/>
              <a:cxnLst/>
              <a:rect l="l" t="t" r="r" b="b"/>
              <a:pathLst>
                <a:path w="3054" h="1091" extrusionOk="0">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93"/>
            <p:cNvSpPr/>
            <p:nvPr/>
          </p:nvSpPr>
          <p:spPr>
            <a:xfrm>
              <a:off x="6262619" y="4532106"/>
              <a:ext cx="50249" cy="90705"/>
            </a:xfrm>
            <a:custGeom>
              <a:avLst/>
              <a:gdLst/>
              <a:ahLst/>
              <a:cxnLst/>
              <a:rect l="l" t="t" r="r" b="b"/>
              <a:pathLst>
                <a:path w="1919" h="3464" extrusionOk="0">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93"/>
            <p:cNvSpPr/>
            <p:nvPr/>
          </p:nvSpPr>
          <p:spPr>
            <a:xfrm>
              <a:off x="6472963" y="4532106"/>
              <a:ext cx="49987" cy="90705"/>
            </a:xfrm>
            <a:custGeom>
              <a:avLst/>
              <a:gdLst/>
              <a:ahLst/>
              <a:cxnLst/>
              <a:rect l="l" t="t" r="r" b="b"/>
              <a:pathLst>
                <a:path w="1909" h="3464" extrusionOk="0">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93"/>
            <p:cNvSpPr/>
            <p:nvPr/>
          </p:nvSpPr>
          <p:spPr>
            <a:xfrm>
              <a:off x="6387285" y="4548340"/>
              <a:ext cx="11260" cy="11521"/>
            </a:xfrm>
            <a:custGeom>
              <a:avLst/>
              <a:gdLst/>
              <a:ahLst/>
              <a:cxnLst/>
              <a:rect l="l" t="t" r="r" b="b"/>
              <a:pathLst>
                <a:path w="430" h="440" extrusionOk="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93"/>
            <p:cNvSpPr/>
            <p:nvPr/>
          </p:nvSpPr>
          <p:spPr>
            <a:xfrm>
              <a:off x="6387285" y="4588560"/>
              <a:ext cx="11260" cy="11286"/>
            </a:xfrm>
            <a:custGeom>
              <a:avLst/>
              <a:gdLst/>
              <a:ahLst/>
              <a:cxnLst/>
              <a:rect l="l" t="t" r="r" b="b"/>
              <a:pathLst>
                <a:path w="430" h="431" extrusionOk="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93"/>
            <p:cNvSpPr/>
            <p:nvPr/>
          </p:nvSpPr>
          <p:spPr>
            <a:xfrm>
              <a:off x="6318838" y="4508382"/>
              <a:ext cx="148155" cy="48495"/>
            </a:xfrm>
            <a:custGeom>
              <a:avLst/>
              <a:gdLst/>
              <a:ahLst/>
              <a:cxnLst/>
              <a:rect l="l" t="t" r="r" b="b"/>
              <a:pathLst>
                <a:path w="5658" h="1852" extrusionOk="0">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93"/>
            <p:cNvSpPr/>
            <p:nvPr/>
          </p:nvSpPr>
          <p:spPr>
            <a:xfrm>
              <a:off x="6329809" y="4487853"/>
              <a:ext cx="62975" cy="57581"/>
            </a:xfrm>
            <a:custGeom>
              <a:avLst/>
              <a:gdLst/>
              <a:ahLst/>
              <a:cxnLst/>
              <a:rect l="l" t="t" r="r" b="b"/>
              <a:pathLst>
                <a:path w="2405" h="2199" extrusionOk="0">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93"/>
            <p:cNvSpPr/>
            <p:nvPr/>
          </p:nvSpPr>
          <p:spPr>
            <a:xfrm>
              <a:off x="6392784" y="4487853"/>
              <a:ext cx="62975" cy="57581"/>
            </a:xfrm>
            <a:custGeom>
              <a:avLst/>
              <a:gdLst/>
              <a:ahLst/>
              <a:cxnLst/>
              <a:rect l="l" t="t" r="r" b="b"/>
              <a:pathLst>
                <a:path w="2405" h="2199" extrusionOk="0">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3" name="Google Shape;14173;p93"/>
          <p:cNvGrpSpPr/>
          <p:nvPr/>
        </p:nvGrpSpPr>
        <p:grpSpPr>
          <a:xfrm>
            <a:off x="7604076" y="3790075"/>
            <a:ext cx="275807" cy="354859"/>
            <a:chOff x="7604076" y="3790075"/>
            <a:chExt cx="275807" cy="354859"/>
          </a:xfrm>
        </p:grpSpPr>
        <p:sp>
          <p:nvSpPr>
            <p:cNvPr id="14174" name="Google Shape;14174;p93"/>
            <p:cNvSpPr/>
            <p:nvPr/>
          </p:nvSpPr>
          <p:spPr>
            <a:xfrm>
              <a:off x="7623558" y="3790075"/>
              <a:ext cx="237341" cy="113800"/>
            </a:xfrm>
            <a:custGeom>
              <a:avLst/>
              <a:gdLst/>
              <a:ahLst/>
              <a:cxnLst/>
              <a:rect l="l" t="t" r="r" b="b"/>
              <a:pathLst>
                <a:path w="9064" h="4346" extrusionOk="0">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93"/>
            <p:cNvSpPr/>
            <p:nvPr/>
          </p:nvSpPr>
          <p:spPr>
            <a:xfrm>
              <a:off x="7604076" y="4018513"/>
              <a:ext cx="275545" cy="126186"/>
            </a:xfrm>
            <a:custGeom>
              <a:avLst/>
              <a:gdLst/>
              <a:ahLst/>
              <a:cxnLst/>
              <a:rect l="l" t="t" r="r" b="b"/>
              <a:pathLst>
                <a:path w="10523" h="4819" extrusionOk="0">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93"/>
            <p:cNvSpPr/>
            <p:nvPr/>
          </p:nvSpPr>
          <p:spPr>
            <a:xfrm>
              <a:off x="7604312" y="4049987"/>
              <a:ext cx="275571" cy="94711"/>
            </a:xfrm>
            <a:custGeom>
              <a:avLst/>
              <a:gdLst/>
              <a:ahLst/>
              <a:cxnLst/>
              <a:rect l="l" t="t" r="r" b="b"/>
              <a:pathLst>
                <a:path w="10524" h="3617" extrusionOk="0">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93"/>
            <p:cNvSpPr/>
            <p:nvPr/>
          </p:nvSpPr>
          <p:spPr>
            <a:xfrm>
              <a:off x="7726962" y="4096204"/>
              <a:ext cx="30270" cy="48495"/>
            </a:xfrm>
            <a:custGeom>
              <a:avLst/>
              <a:gdLst/>
              <a:ahLst/>
              <a:cxnLst/>
              <a:rect l="l" t="t" r="r" b="b"/>
              <a:pathLst>
                <a:path w="1156" h="1852" extrusionOk="0">
                  <a:moveTo>
                    <a:pt x="936" y="1"/>
                  </a:moveTo>
                  <a:lnTo>
                    <a:pt x="220" y="29"/>
                  </a:lnTo>
                  <a:lnTo>
                    <a:pt x="1" y="1851"/>
                  </a:lnTo>
                  <a:lnTo>
                    <a:pt x="1155" y="1851"/>
                  </a:lnTo>
                  <a:lnTo>
                    <a:pt x="93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93"/>
            <p:cNvSpPr/>
            <p:nvPr/>
          </p:nvSpPr>
          <p:spPr>
            <a:xfrm>
              <a:off x="7668779" y="4049987"/>
              <a:ext cx="146400" cy="57319"/>
            </a:xfrm>
            <a:custGeom>
              <a:avLst/>
              <a:gdLst/>
              <a:ahLst/>
              <a:cxnLst/>
              <a:rect l="l" t="t" r="r" b="b"/>
              <a:pathLst>
                <a:path w="5591" h="2189" extrusionOk="0">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93"/>
            <p:cNvSpPr/>
            <p:nvPr/>
          </p:nvSpPr>
          <p:spPr>
            <a:xfrm>
              <a:off x="7719238" y="4064494"/>
              <a:ext cx="45981" cy="35245"/>
            </a:xfrm>
            <a:custGeom>
              <a:avLst/>
              <a:gdLst/>
              <a:ahLst/>
              <a:cxnLst/>
              <a:rect l="l" t="t" r="r" b="b"/>
              <a:pathLst>
                <a:path w="1756" h="1346" extrusionOk="0">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93"/>
            <p:cNvSpPr/>
            <p:nvPr/>
          </p:nvSpPr>
          <p:spPr>
            <a:xfrm>
              <a:off x="7701982" y="4018513"/>
              <a:ext cx="80231" cy="23148"/>
            </a:xfrm>
            <a:custGeom>
              <a:avLst/>
              <a:gdLst/>
              <a:ahLst/>
              <a:cxnLst/>
              <a:rect l="l" t="t" r="r" b="b"/>
              <a:pathLst>
                <a:path w="3064" h="884" extrusionOk="0">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93"/>
            <p:cNvSpPr/>
            <p:nvPr/>
          </p:nvSpPr>
          <p:spPr>
            <a:xfrm>
              <a:off x="7645527" y="3875124"/>
              <a:ext cx="188139" cy="154675"/>
            </a:xfrm>
            <a:custGeom>
              <a:avLst/>
              <a:gdLst/>
              <a:ahLst/>
              <a:cxnLst/>
              <a:rect l="l" t="t" r="r" b="b"/>
              <a:pathLst>
                <a:path w="7185" h="5907" extrusionOk="0">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93"/>
            <p:cNvSpPr/>
            <p:nvPr/>
          </p:nvSpPr>
          <p:spPr>
            <a:xfrm>
              <a:off x="7701982" y="3933412"/>
              <a:ext cx="11521" cy="16942"/>
            </a:xfrm>
            <a:custGeom>
              <a:avLst/>
              <a:gdLst/>
              <a:ahLst/>
              <a:cxnLst/>
              <a:rect l="l" t="t" r="r" b="b"/>
              <a:pathLst>
                <a:path w="440" h="647" extrusionOk="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93"/>
            <p:cNvSpPr/>
            <p:nvPr/>
          </p:nvSpPr>
          <p:spPr>
            <a:xfrm>
              <a:off x="7770691"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93"/>
            <p:cNvSpPr/>
            <p:nvPr/>
          </p:nvSpPr>
          <p:spPr>
            <a:xfrm>
              <a:off x="7648276" y="3875124"/>
              <a:ext cx="168396" cy="154884"/>
            </a:xfrm>
            <a:custGeom>
              <a:avLst/>
              <a:gdLst/>
              <a:ahLst/>
              <a:cxnLst/>
              <a:rect l="l" t="t" r="r" b="b"/>
              <a:pathLst>
                <a:path w="6431" h="5915" extrusionOk="0">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93"/>
            <p:cNvSpPr/>
            <p:nvPr/>
          </p:nvSpPr>
          <p:spPr>
            <a:xfrm>
              <a:off x="7656027" y="3892380"/>
              <a:ext cx="23017" cy="42970"/>
            </a:xfrm>
            <a:custGeom>
              <a:avLst/>
              <a:gdLst/>
              <a:ahLst/>
              <a:cxnLst/>
              <a:rect l="l" t="t" r="r" b="b"/>
              <a:pathLst>
                <a:path w="879" h="1641" extrusionOk="0">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93"/>
            <p:cNvSpPr/>
            <p:nvPr/>
          </p:nvSpPr>
          <p:spPr>
            <a:xfrm>
              <a:off x="7805151" y="3892380"/>
              <a:ext cx="23017" cy="42970"/>
            </a:xfrm>
            <a:custGeom>
              <a:avLst/>
              <a:gdLst/>
              <a:ahLst/>
              <a:cxnLst/>
              <a:rect l="l" t="t" r="r" b="b"/>
              <a:pathLst>
                <a:path w="879" h="1641" extrusionOk="0">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93"/>
            <p:cNvSpPr/>
            <p:nvPr/>
          </p:nvSpPr>
          <p:spPr>
            <a:xfrm>
              <a:off x="7679515" y="4038073"/>
              <a:ext cx="62477" cy="57659"/>
            </a:xfrm>
            <a:custGeom>
              <a:avLst/>
              <a:gdLst/>
              <a:ahLst/>
              <a:cxnLst/>
              <a:rect l="l" t="t" r="r" b="b"/>
              <a:pathLst>
                <a:path w="2386" h="2202" extrusionOk="0">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93"/>
            <p:cNvSpPr/>
            <p:nvPr/>
          </p:nvSpPr>
          <p:spPr>
            <a:xfrm>
              <a:off x="7741966" y="4037942"/>
              <a:ext cx="62477" cy="57843"/>
            </a:xfrm>
            <a:custGeom>
              <a:avLst/>
              <a:gdLst/>
              <a:ahLst/>
              <a:cxnLst/>
              <a:rect l="l" t="t" r="r" b="b"/>
              <a:pathLst>
                <a:path w="2386" h="2209" extrusionOk="0">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93"/>
            <p:cNvSpPr/>
            <p:nvPr/>
          </p:nvSpPr>
          <p:spPr>
            <a:xfrm>
              <a:off x="7722694" y="3978528"/>
              <a:ext cx="38806" cy="11312"/>
            </a:xfrm>
            <a:custGeom>
              <a:avLst/>
              <a:gdLst/>
              <a:ahLst/>
              <a:cxnLst/>
              <a:rect l="l" t="t" r="r" b="b"/>
              <a:pathLst>
                <a:path w="1482" h="432" extrusionOk="0">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93"/>
            <p:cNvSpPr/>
            <p:nvPr/>
          </p:nvSpPr>
          <p:spPr>
            <a:xfrm>
              <a:off x="7656027" y="3892380"/>
              <a:ext cx="172140" cy="28751"/>
            </a:xfrm>
            <a:custGeom>
              <a:avLst/>
              <a:gdLst/>
              <a:ahLst/>
              <a:cxnLst/>
              <a:rect l="l" t="t" r="r" b="b"/>
              <a:pathLst>
                <a:path w="6574" h="1098" extrusionOk="0">
                  <a:moveTo>
                    <a:pt x="1" y="0"/>
                  </a:moveTo>
                  <a:cubicBezTo>
                    <a:pt x="1" y="611"/>
                    <a:pt x="1470" y="1097"/>
                    <a:pt x="3282" y="1097"/>
                  </a:cubicBezTo>
                  <a:cubicBezTo>
                    <a:pt x="5104" y="1097"/>
                    <a:pt x="657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93"/>
            <p:cNvSpPr/>
            <p:nvPr/>
          </p:nvSpPr>
          <p:spPr>
            <a:xfrm>
              <a:off x="7656027" y="3857894"/>
              <a:ext cx="172140" cy="34512"/>
            </a:xfrm>
            <a:custGeom>
              <a:avLst/>
              <a:gdLst/>
              <a:ahLst/>
              <a:cxnLst/>
              <a:rect l="l" t="t" r="r" b="b"/>
              <a:pathLst>
                <a:path w="6574" h="1318" extrusionOk="0">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93"/>
            <p:cNvSpPr/>
            <p:nvPr/>
          </p:nvSpPr>
          <p:spPr>
            <a:xfrm>
              <a:off x="7724972" y="3823670"/>
              <a:ext cx="34250" cy="39984"/>
            </a:xfrm>
            <a:custGeom>
              <a:avLst/>
              <a:gdLst/>
              <a:ahLst/>
              <a:cxnLst/>
              <a:rect l="l" t="t" r="r" b="b"/>
              <a:pathLst>
                <a:path w="1308" h="1527" extrusionOk="0">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93"/>
            <p:cNvSpPr/>
            <p:nvPr/>
          </p:nvSpPr>
          <p:spPr>
            <a:xfrm>
              <a:off x="7724763"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93"/>
            <p:cNvSpPr/>
            <p:nvPr/>
          </p:nvSpPr>
          <p:spPr>
            <a:xfrm>
              <a:off x="7609811" y="4080729"/>
              <a:ext cx="51977" cy="64206"/>
            </a:xfrm>
            <a:custGeom>
              <a:avLst/>
              <a:gdLst/>
              <a:ahLst/>
              <a:cxnLst/>
              <a:rect l="l" t="t" r="r" b="b"/>
              <a:pathLst>
                <a:path w="1985" h="2452" extrusionOk="0">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93"/>
            <p:cNvSpPr/>
            <p:nvPr/>
          </p:nvSpPr>
          <p:spPr>
            <a:xfrm>
              <a:off x="7822407" y="4080729"/>
              <a:ext cx="51977" cy="64206"/>
            </a:xfrm>
            <a:custGeom>
              <a:avLst/>
              <a:gdLst/>
              <a:ahLst/>
              <a:cxnLst/>
              <a:rect l="l" t="t" r="r" b="b"/>
              <a:pathLst>
                <a:path w="1985" h="2452" extrusionOk="0">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6" name="Google Shape;14196;p93"/>
          <p:cNvGrpSpPr/>
          <p:nvPr/>
        </p:nvGrpSpPr>
        <p:grpSpPr>
          <a:xfrm>
            <a:off x="7154427" y="3790206"/>
            <a:ext cx="274550" cy="354493"/>
            <a:chOff x="7154427" y="3790206"/>
            <a:chExt cx="274550" cy="354493"/>
          </a:xfrm>
        </p:grpSpPr>
        <p:sp>
          <p:nvSpPr>
            <p:cNvPr id="14197" name="Google Shape;14197;p93"/>
            <p:cNvSpPr/>
            <p:nvPr/>
          </p:nvSpPr>
          <p:spPr>
            <a:xfrm>
              <a:off x="7154427" y="3978790"/>
              <a:ext cx="274550" cy="165908"/>
            </a:xfrm>
            <a:custGeom>
              <a:avLst/>
              <a:gdLst/>
              <a:ahLst/>
              <a:cxnLst/>
              <a:rect l="l" t="t" r="r" b="b"/>
              <a:pathLst>
                <a:path w="10485" h="6336" extrusionOk="0">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93"/>
            <p:cNvSpPr/>
            <p:nvPr/>
          </p:nvSpPr>
          <p:spPr>
            <a:xfrm>
              <a:off x="7154427" y="4035743"/>
              <a:ext cx="274550" cy="108956"/>
            </a:xfrm>
            <a:custGeom>
              <a:avLst/>
              <a:gdLst/>
              <a:ahLst/>
              <a:cxnLst/>
              <a:rect l="l" t="t" r="r" b="b"/>
              <a:pathLst>
                <a:path w="10485" h="4161" extrusionOk="0">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93"/>
            <p:cNvSpPr/>
            <p:nvPr/>
          </p:nvSpPr>
          <p:spPr>
            <a:xfrm>
              <a:off x="7251600" y="3978790"/>
              <a:ext cx="79969" cy="22964"/>
            </a:xfrm>
            <a:custGeom>
              <a:avLst/>
              <a:gdLst/>
              <a:ahLst/>
              <a:cxnLst/>
              <a:rect l="l" t="t" r="r" b="b"/>
              <a:pathLst>
                <a:path w="3054" h="877" extrusionOk="0">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93"/>
            <p:cNvSpPr/>
            <p:nvPr/>
          </p:nvSpPr>
          <p:spPr>
            <a:xfrm>
              <a:off x="7195145" y="3835925"/>
              <a:ext cx="192381" cy="154387"/>
            </a:xfrm>
            <a:custGeom>
              <a:avLst/>
              <a:gdLst/>
              <a:ahLst/>
              <a:cxnLst/>
              <a:rect l="l" t="t" r="r" b="b"/>
              <a:pathLst>
                <a:path w="7347" h="5896" extrusionOk="0">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93"/>
            <p:cNvSpPr/>
            <p:nvPr/>
          </p:nvSpPr>
          <p:spPr>
            <a:xfrm>
              <a:off x="7195145" y="3835925"/>
              <a:ext cx="107935" cy="154387"/>
            </a:xfrm>
            <a:custGeom>
              <a:avLst/>
              <a:gdLst/>
              <a:ahLst/>
              <a:cxnLst/>
              <a:rect l="l" t="t" r="r" b="b"/>
              <a:pathLst>
                <a:path w="4122" h="5896" extrusionOk="0">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93"/>
            <p:cNvSpPr/>
            <p:nvPr/>
          </p:nvSpPr>
          <p:spPr>
            <a:xfrm>
              <a:off x="7205619" y="3790206"/>
              <a:ext cx="171905" cy="91438"/>
            </a:xfrm>
            <a:custGeom>
              <a:avLst/>
              <a:gdLst/>
              <a:ahLst/>
              <a:cxnLst/>
              <a:rect l="l" t="t" r="r" b="b"/>
              <a:pathLst>
                <a:path w="6565" h="3492" extrusionOk="0">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93"/>
            <p:cNvSpPr/>
            <p:nvPr/>
          </p:nvSpPr>
          <p:spPr>
            <a:xfrm>
              <a:off x="7245839" y="3790206"/>
              <a:ext cx="91464" cy="91438"/>
            </a:xfrm>
            <a:custGeom>
              <a:avLst/>
              <a:gdLst/>
              <a:ahLst/>
              <a:cxnLst/>
              <a:rect l="l" t="t" r="r" b="b"/>
              <a:pathLst>
                <a:path w="3493" h="3492" extrusionOk="0">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93"/>
            <p:cNvSpPr/>
            <p:nvPr/>
          </p:nvSpPr>
          <p:spPr>
            <a:xfrm>
              <a:off x="7274328" y="3875883"/>
              <a:ext cx="34486" cy="34486"/>
            </a:xfrm>
            <a:custGeom>
              <a:avLst/>
              <a:gdLst/>
              <a:ahLst/>
              <a:cxnLst/>
              <a:rect l="l" t="t" r="r" b="b"/>
              <a:pathLst>
                <a:path w="1317" h="1317" extrusionOk="0">
                  <a:moveTo>
                    <a:pt x="0" y="0"/>
                  </a:moveTo>
                  <a:lnTo>
                    <a:pt x="0" y="1317"/>
                  </a:lnTo>
                  <a:lnTo>
                    <a:pt x="1317" y="1317"/>
                  </a:lnTo>
                  <a:lnTo>
                    <a:pt x="1317"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93"/>
            <p:cNvSpPr/>
            <p:nvPr/>
          </p:nvSpPr>
          <p:spPr>
            <a:xfrm>
              <a:off x="7266106" y="3933019"/>
              <a:ext cx="50747" cy="17334"/>
            </a:xfrm>
            <a:custGeom>
              <a:avLst/>
              <a:gdLst/>
              <a:ahLst/>
              <a:cxnLst/>
              <a:rect l="l" t="t" r="r" b="b"/>
              <a:pathLst>
                <a:path w="1938" h="662" extrusionOk="0">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93"/>
            <p:cNvSpPr/>
            <p:nvPr/>
          </p:nvSpPr>
          <p:spPr>
            <a:xfrm>
              <a:off x="7205619" y="3875883"/>
              <a:ext cx="74470" cy="49804"/>
            </a:xfrm>
            <a:custGeom>
              <a:avLst/>
              <a:gdLst/>
              <a:ahLst/>
              <a:cxnLst/>
              <a:rect l="l" t="t" r="r" b="b"/>
              <a:pathLst>
                <a:path w="2844" h="1902" extrusionOk="0">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93"/>
            <p:cNvSpPr/>
            <p:nvPr/>
          </p:nvSpPr>
          <p:spPr>
            <a:xfrm>
              <a:off x="7303053" y="3875883"/>
              <a:ext cx="74208" cy="49699"/>
            </a:xfrm>
            <a:custGeom>
              <a:avLst/>
              <a:gdLst/>
              <a:ahLst/>
              <a:cxnLst/>
              <a:rect l="l" t="t" r="r" b="b"/>
              <a:pathLst>
                <a:path w="2834" h="1898" extrusionOk="0">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93"/>
            <p:cNvSpPr/>
            <p:nvPr/>
          </p:nvSpPr>
          <p:spPr>
            <a:xfrm>
              <a:off x="7254349"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93"/>
            <p:cNvSpPr/>
            <p:nvPr/>
          </p:nvSpPr>
          <p:spPr>
            <a:xfrm>
              <a:off x="7317298"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93"/>
            <p:cNvSpPr/>
            <p:nvPr/>
          </p:nvSpPr>
          <p:spPr>
            <a:xfrm>
              <a:off x="7257099" y="4058890"/>
              <a:ext cx="63158" cy="85808"/>
            </a:xfrm>
            <a:custGeom>
              <a:avLst/>
              <a:gdLst/>
              <a:ahLst/>
              <a:cxnLst/>
              <a:rect l="l" t="t" r="r" b="b"/>
              <a:pathLst>
                <a:path w="2412" h="3277" extrusionOk="0">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93"/>
            <p:cNvSpPr/>
            <p:nvPr/>
          </p:nvSpPr>
          <p:spPr>
            <a:xfrm>
              <a:off x="7267232" y="3835873"/>
              <a:ext cx="49594" cy="23043"/>
            </a:xfrm>
            <a:custGeom>
              <a:avLst/>
              <a:gdLst/>
              <a:ahLst/>
              <a:cxnLst/>
              <a:rect l="l" t="t" r="r" b="b"/>
              <a:pathLst>
                <a:path w="1894" h="880" extrusionOk="0">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93"/>
            <p:cNvSpPr/>
            <p:nvPr/>
          </p:nvSpPr>
          <p:spPr>
            <a:xfrm>
              <a:off x="7285824" y="381880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93"/>
            <p:cNvSpPr/>
            <p:nvPr/>
          </p:nvSpPr>
          <p:spPr>
            <a:xfrm>
              <a:off x="7371501" y="4046505"/>
              <a:ext cx="51742" cy="98194"/>
            </a:xfrm>
            <a:custGeom>
              <a:avLst/>
              <a:gdLst/>
              <a:ahLst/>
              <a:cxnLst/>
              <a:rect l="l" t="t" r="r" b="b"/>
              <a:pathLst>
                <a:path w="1976" h="3750" extrusionOk="0">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93"/>
            <p:cNvSpPr/>
            <p:nvPr/>
          </p:nvSpPr>
          <p:spPr>
            <a:xfrm>
              <a:off x="7159664" y="4046505"/>
              <a:ext cx="51742" cy="98194"/>
            </a:xfrm>
            <a:custGeom>
              <a:avLst/>
              <a:gdLst/>
              <a:ahLst/>
              <a:cxnLst/>
              <a:rect l="l" t="t" r="r" b="b"/>
              <a:pathLst>
                <a:path w="1976" h="3750" extrusionOk="0">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93"/>
            <p:cNvSpPr/>
            <p:nvPr/>
          </p:nvSpPr>
          <p:spPr>
            <a:xfrm>
              <a:off x="7274328" y="4070490"/>
              <a:ext cx="34486" cy="34224"/>
            </a:xfrm>
            <a:custGeom>
              <a:avLst/>
              <a:gdLst/>
              <a:ahLst/>
              <a:cxnLst/>
              <a:rect l="l" t="t" r="r" b="b"/>
              <a:pathLst>
                <a:path w="1317" h="1307" extrusionOk="0">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93"/>
            <p:cNvSpPr/>
            <p:nvPr/>
          </p:nvSpPr>
          <p:spPr>
            <a:xfrm>
              <a:off x="7270820" y="4071983"/>
              <a:ext cx="36502" cy="32757"/>
            </a:xfrm>
            <a:custGeom>
              <a:avLst/>
              <a:gdLst/>
              <a:ahLst/>
              <a:cxnLst/>
              <a:rect l="l" t="t" r="r" b="b"/>
              <a:pathLst>
                <a:path w="1394" h="1251" extrusionOk="0">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7" name="Google Shape;14217;p93"/>
          <p:cNvGrpSpPr/>
          <p:nvPr/>
        </p:nvGrpSpPr>
        <p:grpSpPr>
          <a:xfrm>
            <a:off x="8054458" y="1973150"/>
            <a:ext cx="274576" cy="354728"/>
            <a:chOff x="8054458" y="1973150"/>
            <a:chExt cx="274576" cy="354728"/>
          </a:xfrm>
        </p:grpSpPr>
        <p:sp>
          <p:nvSpPr>
            <p:cNvPr id="14218" name="Google Shape;14218;p93"/>
            <p:cNvSpPr/>
            <p:nvPr/>
          </p:nvSpPr>
          <p:spPr>
            <a:xfrm>
              <a:off x="8054458" y="2150501"/>
              <a:ext cx="274576" cy="177377"/>
            </a:xfrm>
            <a:custGeom>
              <a:avLst/>
              <a:gdLst/>
              <a:ahLst/>
              <a:cxnLst/>
              <a:rect l="l" t="t" r="r" b="b"/>
              <a:pathLst>
                <a:path w="10486" h="6774" extrusionOk="0">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93"/>
            <p:cNvSpPr/>
            <p:nvPr/>
          </p:nvSpPr>
          <p:spPr>
            <a:xfrm>
              <a:off x="8088944" y="2150501"/>
              <a:ext cx="205866" cy="124431"/>
            </a:xfrm>
            <a:custGeom>
              <a:avLst/>
              <a:gdLst/>
              <a:ahLst/>
              <a:cxnLst/>
              <a:rect l="l" t="t" r="r" b="b"/>
              <a:pathLst>
                <a:path w="7862" h="4752" extrusionOk="0">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93"/>
            <p:cNvSpPr/>
            <p:nvPr/>
          </p:nvSpPr>
          <p:spPr>
            <a:xfrm>
              <a:off x="8157391" y="2246417"/>
              <a:ext cx="11521" cy="81462"/>
            </a:xfrm>
            <a:custGeom>
              <a:avLst/>
              <a:gdLst/>
              <a:ahLst/>
              <a:cxnLst/>
              <a:rect l="l" t="t" r="r" b="b"/>
              <a:pathLst>
                <a:path w="440" h="3111" extrusionOk="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93"/>
            <p:cNvSpPr/>
            <p:nvPr/>
          </p:nvSpPr>
          <p:spPr>
            <a:xfrm>
              <a:off x="8214579" y="2246417"/>
              <a:ext cx="11521" cy="81462"/>
            </a:xfrm>
            <a:custGeom>
              <a:avLst/>
              <a:gdLst/>
              <a:ahLst/>
              <a:cxnLst/>
              <a:rect l="l" t="t" r="r" b="b"/>
              <a:pathLst>
                <a:path w="440" h="3111" extrusionOk="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93"/>
            <p:cNvSpPr/>
            <p:nvPr/>
          </p:nvSpPr>
          <p:spPr>
            <a:xfrm>
              <a:off x="8094443" y="2160478"/>
              <a:ext cx="194607" cy="103195"/>
            </a:xfrm>
            <a:custGeom>
              <a:avLst/>
              <a:gdLst/>
              <a:ahLst/>
              <a:cxnLst/>
              <a:rect l="l" t="t" r="r" b="b"/>
              <a:pathLst>
                <a:path w="7432" h="3941" extrusionOk="0">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93"/>
            <p:cNvSpPr/>
            <p:nvPr/>
          </p:nvSpPr>
          <p:spPr>
            <a:xfrm>
              <a:off x="8112746" y="2177734"/>
              <a:ext cx="158000" cy="65227"/>
            </a:xfrm>
            <a:custGeom>
              <a:avLst/>
              <a:gdLst/>
              <a:ahLst/>
              <a:cxnLst/>
              <a:rect l="l" t="t" r="r" b="b"/>
              <a:pathLst>
                <a:path w="6034" h="2491" extrusionOk="0">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93"/>
            <p:cNvSpPr/>
            <p:nvPr/>
          </p:nvSpPr>
          <p:spPr>
            <a:xfrm>
              <a:off x="8137910" y="2156236"/>
              <a:ext cx="107935" cy="86725"/>
            </a:xfrm>
            <a:custGeom>
              <a:avLst/>
              <a:gdLst/>
              <a:ahLst/>
              <a:cxnLst/>
              <a:rect l="l" t="t" r="r" b="b"/>
              <a:pathLst>
                <a:path w="4122" h="3312" extrusionOk="0">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93"/>
            <p:cNvSpPr/>
            <p:nvPr/>
          </p:nvSpPr>
          <p:spPr>
            <a:xfrm>
              <a:off x="8151631" y="2156236"/>
              <a:ext cx="80231" cy="28646"/>
            </a:xfrm>
            <a:custGeom>
              <a:avLst/>
              <a:gdLst/>
              <a:ahLst/>
              <a:cxnLst/>
              <a:rect l="l" t="t" r="r" b="b"/>
              <a:pathLst>
                <a:path w="3064" h="1094" extrusionOk="0">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93"/>
            <p:cNvSpPr/>
            <p:nvPr/>
          </p:nvSpPr>
          <p:spPr>
            <a:xfrm>
              <a:off x="8094678" y="1973150"/>
              <a:ext cx="194136" cy="200368"/>
            </a:xfrm>
            <a:custGeom>
              <a:avLst/>
              <a:gdLst/>
              <a:ahLst/>
              <a:cxnLst/>
              <a:rect l="l" t="t" r="r" b="b"/>
              <a:pathLst>
                <a:path w="7414" h="7652" extrusionOk="0">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93"/>
            <p:cNvSpPr/>
            <p:nvPr/>
          </p:nvSpPr>
          <p:spPr>
            <a:xfrm>
              <a:off x="8099182" y="2003970"/>
              <a:ext cx="109427" cy="169548"/>
            </a:xfrm>
            <a:custGeom>
              <a:avLst/>
              <a:gdLst/>
              <a:ahLst/>
              <a:cxnLst/>
              <a:rect l="l" t="t" r="r" b="b"/>
              <a:pathLst>
                <a:path w="4179" h="6475" extrusionOk="0">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93"/>
            <p:cNvSpPr/>
            <p:nvPr/>
          </p:nvSpPr>
          <p:spPr>
            <a:xfrm>
              <a:off x="8157889" y="2116277"/>
              <a:ext cx="67714" cy="66588"/>
            </a:xfrm>
            <a:custGeom>
              <a:avLst/>
              <a:gdLst/>
              <a:ahLst/>
              <a:cxnLst/>
              <a:rect l="l" t="t" r="r" b="b"/>
              <a:pathLst>
                <a:path w="2586" h="2543" extrusionOk="0">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93"/>
            <p:cNvSpPr/>
            <p:nvPr/>
          </p:nvSpPr>
          <p:spPr>
            <a:xfrm>
              <a:off x="8157889" y="2116016"/>
              <a:ext cx="41739" cy="66667"/>
            </a:xfrm>
            <a:custGeom>
              <a:avLst/>
              <a:gdLst/>
              <a:ahLst/>
              <a:cxnLst/>
              <a:rect l="l" t="t" r="r" b="b"/>
              <a:pathLst>
                <a:path w="1594" h="2546" extrusionOk="0">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93"/>
            <p:cNvSpPr/>
            <p:nvPr/>
          </p:nvSpPr>
          <p:spPr>
            <a:xfrm>
              <a:off x="8172317" y="2128034"/>
              <a:ext cx="37366" cy="16758"/>
            </a:xfrm>
            <a:custGeom>
              <a:avLst/>
              <a:gdLst/>
              <a:ahLst/>
              <a:cxnLst/>
              <a:rect l="l" t="t" r="r" b="b"/>
              <a:pathLst>
                <a:path w="1427" h="640" extrusionOk="0">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93"/>
            <p:cNvSpPr/>
            <p:nvPr/>
          </p:nvSpPr>
          <p:spPr>
            <a:xfrm>
              <a:off x="8144142" y="2047568"/>
              <a:ext cx="32496" cy="11521"/>
            </a:xfrm>
            <a:custGeom>
              <a:avLst/>
              <a:gdLst/>
              <a:ahLst/>
              <a:cxnLst/>
              <a:rect l="l" t="t" r="r" b="b"/>
              <a:pathLst>
                <a:path w="1241" h="440" extrusionOk="0">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93"/>
            <p:cNvSpPr/>
            <p:nvPr/>
          </p:nvSpPr>
          <p:spPr>
            <a:xfrm>
              <a:off x="8207091" y="2047568"/>
              <a:ext cx="32260" cy="11521"/>
            </a:xfrm>
            <a:custGeom>
              <a:avLst/>
              <a:gdLst/>
              <a:ahLst/>
              <a:cxnLst/>
              <a:rect l="l" t="t" r="r" b="b"/>
              <a:pathLst>
                <a:path w="1232" h="440" extrusionOk="0">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93"/>
            <p:cNvSpPr/>
            <p:nvPr/>
          </p:nvSpPr>
          <p:spPr>
            <a:xfrm>
              <a:off x="8104183" y="2070558"/>
              <a:ext cx="43729" cy="11260"/>
            </a:xfrm>
            <a:custGeom>
              <a:avLst/>
              <a:gdLst/>
              <a:ahLst/>
              <a:cxnLst/>
              <a:rect l="l" t="t" r="r" b="b"/>
              <a:pathLst>
                <a:path w="1670" h="430" extrusionOk="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93"/>
            <p:cNvSpPr/>
            <p:nvPr/>
          </p:nvSpPr>
          <p:spPr>
            <a:xfrm>
              <a:off x="8235580" y="2070558"/>
              <a:ext cx="43729" cy="11260"/>
            </a:xfrm>
            <a:custGeom>
              <a:avLst/>
              <a:gdLst/>
              <a:ahLst/>
              <a:cxnLst/>
              <a:rect l="l" t="t" r="r" b="b"/>
              <a:pathLst>
                <a:path w="1670" h="430" extrusionOk="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93"/>
            <p:cNvSpPr/>
            <p:nvPr/>
          </p:nvSpPr>
          <p:spPr>
            <a:xfrm>
              <a:off x="8174621" y="2070558"/>
              <a:ext cx="34486" cy="22833"/>
            </a:xfrm>
            <a:custGeom>
              <a:avLst/>
              <a:gdLst/>
              <a:ahLst/>
              <a:cxnLst/>
              <a:rect l="l" t="t" r="r" b="b"/>
              <a:pathLst>
                <a:path w="1317" h="872" extrusionOk="0">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93"/>
            <p:cNvSpPr/>
            <p:nvPr/>
          </p:nvSpPr>
          <p:spPr>
            <a:xfrm>
              <a:off x="8134663" y="2064824"/>
              <a:ext cx="51480" cy="39984"/>
            </a:xfrm>
            <a:custGeom>
              <a:avLst/>
              <a:gdLst/>
              <a:ahLst/>
              <a:cxnLst/>
              <a:rect l="l" t="t" r="r" b="b"/>
              <a:pathLst>
                <a:path w="1966" h="1527" extrusionOk="0">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93"/>
            <p:cNvSpPr/>
            <p:nvPr/>
          </p:nvSpPr>
          <p:spPr>
            <a:xfrm>
              <a:off x="8197612" y="2064824"/>
              <a:ext cx="51218" cy="39984"/>
            </a:xfrm>
            <a:custGeom>
              <a:avLst/>
              <a:gdLst/>
              <a:ahLst/>
              <a:cxnLst/>
              <a:rect l="l" t="t" r="r" b="b"/>
              <a:pathLst>
                <a:path w="1956" h="1527" extrusionOk="0">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93"/>
            <p:cNvSpPr/>
            <p:nvPr/>
          </p:nvSpPr>
          <p:spPr>
            <a:xfrm>
              <a:off x="8154642" y="2076319"/>
              <a:ext cx="11521" cy="11312"/>
            </a:xfrm>
            <a:custGeom>
              <a:avLst/>
              <a:gdLst/>
              <a:ahLst/>
              <a:cxnLst/>
              <a:rect l="l" t="t" r="r" b="b"/>
              <a:pathLst>
                <a:path w="440" h="432" extrusionOk="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93"/>
            <p:cNvSpPr/>
            <p:nvPr/>
          </p:nvSpPr>
          <p:spPr>
            <a:xfrm>
              <a:off x="8217591" y="2076319"/>
              <a:ext cx="11521" cy="11312"/>
            </a:xfrm>
            <a:custGeom>
              <a:avLst/>
              <a:gdLst/>
              <a:ahLst/>
              <a:cxnLst/>
              <a:rect l="l" t="t" r="r" b="b"/>
              <a:pathLst>
                <a:path w="440" h="432" extrusionOk="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0" name="Google Shape;14240;p93"/>
          <p:cNvGrpSpPr/>
          <p:nvPr/>
        </p:nvGrpSpPr>
        <p:grpSpPr>
          <a:xfrm>
            <a:off x="7153930" y="1973150"/>
            <a:ext cx="274812" cy="354728"/>
            <a:chOff x="7153930" y="1973150"/>
            <a:chExt cx="274812" cy="354728"/>
          </a:xfrm>
        </p:grpSpPr>
        <p:sp>
          <p:nvSpPr>
            <p:cNvPr id="14241" name="Google Shape;14241;p93"/>
            <p:cNvSpPr/>
            <p:nvPr/>
          </p:nvSpPr>
          <p:spPr>
            <a:xfrm>
              <a:off x="7153930" y="2212691"/>
              <a:ext cx="274812" cy="115188"/>
            </a:xfrm>
            <a:custGeom>
              <a:avLst/>
              <a:gdLst/>
              <a:ahLst/>
              <a:cxnLst/>
              <a:rect l="l" t="t" r="r" b="b"/>
              <a:pathLst>
                <a:path w="10495" h="4399" extrusionOk="0">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93"/>
            <p:cNvSpPr/>
            <p:nvPr/>
          </p:nvSpPr>
          <p:spPr>
            <a:xfrm>
              <a:off x="7184409" y="2116277"/>
              <a:ext cx="213591" cy="211601"/>
            </a:xfrm>
            <a:custGeom>
              <a:avLst/>
              <a:gdLst/>
              <a:ahLst/>
              <a:cxnLst/>
              <a:rect l="l" t="t" r="r" b="b"/>
              <a:pathLst>
                <a:path w="8157" h="8081" extrusionOk="0">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93"/>
            <p:cNvSpPr/>
            <p:nvPr/>
          </p:nvSpPr>
          <p:spPr>
            <a:xfrm>
              <a:off x="7185640" y="2116277"/>
              <a:ext cx="211365" cy="145458"/>
            </a:xfrm>
            <a:custGeom>
              <a:avLst/>
              <a:gdLst/>
              <a:ahLst/>
              <a:cxnLst/>
              <a:rect l="l" t="t" r="r" b="b"/>
              <a:pathLst>
                <a:path w="8072" h="5555" extrusionOk="0">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93"/>
            <p:cNvSpPr/>
            <p:nvPr/>
          </p:nvSpPr>
          <p:spPr>
            <a:xfrm>
              <a:off x="7244608" y="2167731"/>
              <a:ext cx="93454" cy="94004"/>
            </a:xfrm>
            <a:custGeom>
              <a:avLst/>
              <a:gdLst/>
              <a:ahLst/>
              <a:cxnLst/>
              <a:rect l="l" t="t" r="r" b="b"/>
              <a:pathLst>
                <a:path w="3569" h="3590" extrusionOk="0">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93"/>
            <p:cNvSpPr/>
            <p:nvPr/>
          </p:nvSpPr>
          <p:spPr>
            <a:xfrm>
              <a:off x="7157177" y="2238430"/>
              <a:ext cx="48233" cy="89448"/>
            </a:xfrm>
            <a:custGeom>
              <a:avLst/>
              <a:gdLst/>
              <a:ahLst/>
              <a:cxnLst/>
              <a:rect l="l" t="t" r="r" b="b"/>
              <a:pathLst>
                <a:path w="1842" h="3416" extrusionOk="0">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93"/>
            <p:cNvSpPr/>
            <p:nvPr/>
          </p:nvSpPr>
          <p:spPr>
            <a:xfrm>
              <a:off x="7377000" y="2238430"/>
              <a:ext cx="48495" cy="89448"/>
            </a:xfrm>
            <a:custGeom>
              <a:avLst/>
              <a:gdLst/>
              <a:ahLst/>
              <a:cxnLst/>
              <a:rect l="l" t="t" r="r" b="b"/>
              <a:pathLst>
                <a:path w="1852" h="3416" extrusionOk="0">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93"/>
            <p:cNvSpPr/>
            <p:nvPr/>
          </p:nvSpPr>
          <p:spPr>
            <a:xfrm>
              <a:off x="7251338" y="2167731"/>
              <a:ext cx="79969" cy="22886"/>
            </a:xfrm>
            <a:custGeom>
              <a:avLst/>
              <a:gdLst/>
              <a:ahLst/>
              <a:cxnLst/>
              <a:rect l="l" t="t" r="r" b="b"/>
              <a:pathLst>
                <a:path w="3054" h="874" extrusionOk="0">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93"/>
            <p:cNvSpPr/>
            <p:nvPr/>
          </p:nvSpPr>
          <p:spPr>
            <a:xfrm>
              <a:off x="7195145" y="2013109"/>
              <a:ext cx="192381" cy="165882"/>
            </a:xfrm>
            <a:custGeom>
              <a:avLst/>
              <a:gdLst/>
              <a:ahLst/>
              <a:cxnLst/>
              <a:rect l="l" t="t" r="r" b="b"/>
              <a:pathLst>
                <a:path w="7347" h="6335" extrusionOk="0">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93"/>
            <p:cNvSpPr/>
            <p:nvPr/>
          </p:nvSpPr>
          <p:spPr>
            <a:xfrm>
              <a:off x="7274067" y="2122012"/>
              <a:ext cx="34512" cy="17020"/>
            </a:xfrm>
            <a:custGeom>
              <a:avLst/>
              <a:gdLst/>
              <a:ahLst/>
              <a:cxnLst/>
              <a:rect l="l" t="t" r="r" b="b"/>
              <a:pathLst>
                <a:path w="1318" h="650" extrusionOk="0">
                  <a:moveTo>
                    <a:pt x="1" y="1"/>
                  </a:moveTo>
                  <a:cubicBezTo>
                    <a:pt x="1" y="363"/>
                    <a:pt x="297" y="650"/>
                    <a:pt x="659" y="650"/>
                  </a:cubicBezTo>
                  <a:cubicBezTo>
                    <a:pt x="1022" y="650"/>
                    <a:pt x="1317" y="363"/>
                    <a:pt x="1317"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93"/>
            <p:cNvSpPr/>
            <p:nvPr/>
          </p:nvSpPr>
          <p:spPr>
            <a:xfrm>
              <a:off x="7197633" y="2013344"/>
              <a:ext cx="145170" cy="165882"/>
            </a:xfrm>
            <a:custGeom>
              <a:avLst/>
              <a:gdLst/>
              <a:ahLst/>
              <a:cxnLst/>
              <a:rect l="l" t="t" r="r" b="b"/>
              <a:pathLst>
                <a:path w="5544" h="6335" extrusionOk="0">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93"/>
            <p:cNvSpPr/>
            <p:nvPr/>
          </p:nvSpPr>
          <p:spPr>
            <a:xfrm>
              <a:off x="7251338" y="2081923"/>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93"/>
            <p:cNvSpPr/>
            <p:nvPr/>
          </p:nvSpPr>
          <p:spPr>
            <a:xfrm>
              <a:off x="7319786" y="2081923"/>
              <a:ext cx="11521" cy="17151"/>
            </a:xfrm>
            <a:custGeom>
              <a:avLst/>
              <a:gdLst/>
              <a:ahLst/>
              <a:cxnLst/>
              <a:rect l="l" t="t" r="r" b="b"/>
              <a:pathLst>
                <a:path w="440" h="655" extrusionOk="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93"/>
            <p:cNvSpPr/>
            <p:nvPr/>
          </p:nvSpPr>
          <p:spPr>
            <a:xfrm>
              <a:off x="7242671" y="2064641"/>
              <a:ext cx="33674" cy="17439"/>
            </a:xfrm>
            <a:custGeom>
              <a:avLst/>
              <a:gdLst/>
              <a:ahLst/>
              <a:cxnLst/>
              <a:rect l="l" t="t" r="r" b="b"/>
              <a:pathLst>
                <a:path w="1286" h="666" extrusionOk="0">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93"/>
            <p:cNvSpPr/>
            <p:nvPr/>
          </p:nvSpPr>
          <p:spPr>
            <a:xfrm>
              <a:off x="7306143" y="2064745"/>
              <a:ext cx="33255" cy="17099"/>
            </a:xfrm>
            <a:custGeom>
              <a:avLst/>
              <a:gdLst/>
              <a:ahLst/>
              <a:cxnLst/>
              <a:rect l="l" t="t" r="r" b="b"/>
              <a:pathLst>
                <a:path w="1270" h="653" extrusionOk="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93"/>
            <p:cNvSpPr/>
            <p:nvPr/>
          </p:nvSpPr>
          <p:spPr>
            <a:xfrm>
              <a:off x="7205383" y="1973150"/>
              <a:ext cx="171643" cy="111679"/>
            </a:xfrm>
            <a:custGeom>
              <a:avLst/>
              <a:gdLst/>
              <a:ahLst/>
              <a:cxnLst/>
              <a:rect l="l" t="t" r="r" b="b"/>
              <a:pathLst>
                <a:path w="6555" h="4265" extrusionOk="0">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93"/>
            <p:cNvSpPr/>
            <p:nvPr/>
          </p:nvSpPr>
          <p:spPr>
            <a:xfrm>
              <a:off x="7297057" y="2120284"/>
              <a:ext cx="23017" cy="21236"/>
            </a:xfrm>
            <a:custGeom>
              <a:avLst/>
              <a:gdLst/>
              <a:ahLst/>
              <a:cxnLst/>
              <a:rect l="l" t="t" r="r" b="b"/>
              <a:pathLst>
                <a:path w="879" h="811" extrusionOk="0">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93"/>
            <p:cNvSpPr/>
            <p:nvPr/>
          </p:nvSpPr>
          <p:spPr>
            <a:xfrm>
              <a:off x="7262598" y="2120284"/>
              <a:ext cx="22990" cy="21236"/>
            </a:xfrm>
            <a:custGeom>
              <a:avLst/>
              <a:gdLst/>
              <a:ahLst/>
              <a:cxnLst/>
              <a:rect l="l" t="t" r="r" b="b"/>
              <a:pathLst>
                <a:path w="878" h="811" extrusionOk="0">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93"/>
            <p:cNvSpPr/>
            <p:nvPr/>
          </p:nvSpPr>
          <p:spPr>
            <a:xfrm>
              <a:off x="7248877" y="2112350"/>
              <a:ext cx="84918" cy="15449"/>
            </a:xfrm>
            <a:custGeom>
              <a:avLst/>
              <a:gdLst/>
              <a:ahLst/>
              <a:cxnLst/>
              <a:rect l="l" t="t" r="r" b="b"/>
              <a:pathLst>
                <a:path w="3243" h="590" extrusionOk="0">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93"/>
            <p:cNvSpPr/>
            <p:nvPr/>
          </p:nvSpPr>
          <p:spPr>
            <a:xfrm>
              <a:off x="7285562" y="2257912"/>
              <a:ext cx="11521" cy="69966"/>
            </a:xfrm>
            <a:custGeom>
              <a:avLst/>
              <a:gdLst/>
              <a:ahLst/>
              <a:cxnLst/>
              <a:rect l="l" t="t" r="r" b="b"/>
              <a:pathLst>
                <a:path w="440" h="2672" extrusionOk="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0" name="Google Shape;14260;p93"/>
          <p:cNvGrpSpPr/>
          <p:nvPr/>
        </p:nvGrpSpPr>
        <p:grpSpPr>
          <a:xfrm>
            <a:off x="6703522" y="1973098"/>
            <a:ext cx="274812" cy="354781"/>
            <a:chOff x="6703522" y="1973098"/>
            <a:chExt cx="274812" cy="354781"/>
          </a:xfrm>
        </p:grpSpPr>
        <p:sp>
          <p:nvSpPr>
            <p:cNvPr id="14261" name="Google Shape;14261;p93"/>
            <p:cNvSpPr/>
            <p:nvPr/>
          </p:nvSpPr>
          <p:spPr>
            <a:xfrm>
              <a:off x="6761233" y="1973150"/>
              <a:ext cx="160147" cy="57214"/>
            </a:xfrm>
            <a:custGeom>
              <a:avLst/>
              <a:gdLst/>
              <a:ahLst/>
              <a:cxnLst/>
              <a:rect l="l" t="t" r="r" b="b"/>
              <a:pathLst>
                <a:path w="6116" h="2185" extrusionOk="0">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93"/>
            <p:cNvSpPr/>
            <p:nvPr/>
          </p:nvSpPr>
          <p:spPr>
            <a:xfrm>
              <a:off x="6724758" y="2116277"/>
              <a:ext cx="232601" cy="112177"/>
            </a:xfrm>
            <a:custGeom>
              <a:avLst/>
              <a:gdLst/>
              <a:ahLst/>
              <a:cxnLst/>
              <a:rect l="l" t="t" r="r" b="b"/>
              <a:pathLst>
                <a:path w="8883" h="4284" extrusionOk="0">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93"/>
            <p:cNvSpPr/>
            <p:nvPr/>
          </p:nvSpPr>
          <p:spPr>
            <a:xfrm>
              <a:off x="6703522" y="2201955"/>
              <a:ext cx="274812" cy="125924"/>
            </a:xfrm>
            <a:custGeom>
              <a:avLst/>
              <a:gdLst/>
              <a:ahLst/>
              <a:cxnLst/>
              <a:rect l="l" t="t" r="r" b="b"/>
              <a:pathLst>
                <a:path w="10495" h="4809" extrusionOk="0">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93"/>
            <p:cNvSpPr/>
            <p:nvPr/>
          </p:nvSpPr>
          <p:spPr>
            <a:xfrm>
              <a:off x="6769717" y="2201955"/>
              <a:ext cx="142918" cy="68736"/>
            </a:xfrm>
            <a:custGeom>
              <a:avLst/>
              <a:gdLst/>
              <a:ahLst/>
              <a:cxnLst/>
              <a:rect l="l" t="t" r="r" b="b"/>
              <a:pathLst>
                <a:path w="5458" h="2625" extrusionOk="0">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93"/>
            <p:cNvSpPr/>
            <p:nvPr/>
          </p:nvSpPr>
          <p:spPr>
            <a:xfrm>
              <a:off x="6755237" y="2212455"/>
              <a:ext cx="28751" cy="115423"/>
            </a:xfrm>
            <a:custGeom>
              <a:avLst/>
              <a:gdLst/>
              <a:ahLst/>
              <a:cxnLst/>
              <a:rect l="l" t="t" r="r" b="b"/>
              <a:pathLst>
                <a:path w="1098" h="4408" extrusionOk="0">
                  <a:moveTo>
                    <a:pt x="1098" y="0"/>
                  </a:moveTo>
                  <a:lnTo>
                    <a:pt x="0" y="325"/>
                  </a:lnTo>
                  <a:lnTo>
                    <a:pt x="0" y="4408"/>
                  </a:lnTo>
                  <a:lnTo>
                    <a:pt x="1098" y="4408"/>
                  </a:lnTo>
                  <a:lnTo>
                    <a:pt x="1098"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93"/>
            <p:cNvSpPr/>
            <p:nvPr/>
          </p:nvSpPr>
          <p:spPr>
            <a:xfrm>
              <a:off x="6898364" y="2212455"/>
              <a:ext cx="28515" cy="115423"/>
            </a:xfrm>
            <a:custGeom>
              <a:avLst/>
              <a:gdLst/>
              <a:ahLst/>
              <a:cxnLst/>
              <a:rect l="l" t="t" r="r" b="b"/>
              <a:pathLst>
                <a:path w="1089" h="4408" extrusionOk="0">
                  <a:moveTo>
                    <a:pt x="1" y="0"/>
                  </a:moveTo>
                  <a:lnTo>
                    <a:pt x="1" y="4408"/>
                  </a:lnTo>
                  <a:lnTo>
                    <a:pt x="1088" y="4408"/>
                  </a:lnTo>
                  <a:lnTo>
                    <a:pt x="1088" y="325"/>
                  </a:lnTo>
                  <a:lnTo>
                    <a:pt x="1"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93"/>
            <p:cNvSpPr/>
            <p:nvPr/>
          </p:nvSpPr>
          <p:spPr>
            <a:xfrm>
              <a:off x="6744737" y="2053329"/>
              <a:ext cx="192643" cy="137157"/>
            </a:xfrm>
            <a:custGeom>
              <a:avLst/>
              <a:gdLst/>
              <a:ahLst/>
              <a:cxnLst/>
              <a:rect l="l" t="t" r="r" b="b"/>
              <a:pathLst>
                <a:path w="7357" h="5238" extrusionOk="0">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93"/>
            <p:cNvSpPr/>
            <p:nvPr/>
          </p:nvSpPr>
          <p:spPr>
            <a:xfrm>
              <a:off x="6748743" y="2053329"/>
              <a:ext cx="166641" cy="116419"/>
            </a:xfrm>
            <a:custGeom>
              <a:avLst/>
              <a:gdLst/>
              <a:ahLst/>
              <a:cxnLst/>
              <a:rect l="l" t="t" r="r" b="b"/>
              <a:pathLst>
                <a:path w="6364" h="4446" extrusionOk="0">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93"/>
            <p:cNvSpPr/>
            <p:nvPr/>
          </p:nvSpPr>
          <p:spPr>
            <a:xfrm>
              <a:off x="6801192" y="2093418"/>
              <a:ext cx="11286" cy="17125"/>
            </a:xfrm>
            <a:custGeom>
              <a:avLst/>
              <a:gdLst/>
              <a:ahLst/>
              <a:cxnLst/>
              <a:rect l="l" t="t" r="r" b="b"/>
              <a:pathLst>
                <a:path w="431" h="654" extrusionOk="0">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93"/>
            <p:cNvSpPr/>
            <p:nvPr/>
          </p:nvSpPr>
          <p:spPr>
            <a:xfrm>
              <a:off x="6869901"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93"/>
            <p:cNvSpPr/>
            <p:nvPr/>
          </p:nvSpPr>
          <p:spPr>
            <a:xfrm>
              <a:off x="6792970" y="2076057"/>
              <a:ext cx="27887" cy="14768"/>
            </a:xfrm>
            <a:custGeom>
              <a:avLst/>
              <a:gdLst/>
              <a:ahLst/>
              <a:cxnLst/>
              <a:rect l="l" t="t" r="r" b="b"/>
              <a:pathLst>
                <a:path w="1065" h="564" extrusionOk="0">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93"/>
            <p:cNvSpPr/>
            <p:nvPr/>
          </p:nvSpPr>
          <p:spPr>
            <a:xfrm>
              <a:off x="6861496" y="2076057"/>
              <a:ext cx="27651" cy="14768"/>
            </a:xfrm>
            <a:custGeom>
              <a:avLst/>
              <a:gdLst/>
              <a:ahLst/>
              <a:cxnLst/>
              <a:rect l="l" t="t" r="r" b="b"/>
              <a:pathLst>
                <a:path w="1056" h="564" extrusionOk="0">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93"/>
            <p:cNvSpPr/>
            <p:nvPr/>
          </p:nvSpPr>
          <p:spPr>
            <a:xfrm>
              <a:off x="6755237" y="2064824"/>
              <a:ext cx="23017" cy="31501"/>
            </a:xfrm>
            <a:custGeom>
              <a:avLst/>
              <a:gdLst/>
              <a:ahLst/>
              <a:cxnLst/>
              <a:rect l="l" t="t" r="r" b="b"/>
              <a:pathLst>
                <a:path w="879" h="1203" extrusionOk="0">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93"/>
            <p:cNvSpPr/>
            <p:nvPr/>
          </p:nvSpPr>
          <p:spPr>
            <a:xfrm>
              <a:off x="6903863" y="2064824"/>
              <a:ext cx="23017" cy="31501"/>
            </a:xfrm>
            <a:custGeom>
              <a:avLst/>
              <a:gdLst/>
              <a:ahLst/>
              <a:cxnLst/>
              <a:rect l="l" t="t" r="r" b="b"/>
              <a:pathLst>
                <a:path w="879" h="1203" extrusionOk="0">
                  <a:moveTo>
                    <a:pt x="1" y="0"/>
                  </a:moveTo>
                  <a:lnTo>
                    <a:pt x="1" y="706"/>
                  </a:lnTo>
                  <a:cubicBezTo>
                    <a:pt x="1" y="926"/>
                    <a:pt x="163" y="1107"/>
                    <a:pt x="392" y="1135"/>
                  </a:cubicBezTo>
                  <a:lnTo>
                    <a:pt x="878" y="1202"/>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93"/>
            <p:cNvSpPr/>
            <p:nvPr/>
          </p:nvSpPr>
          <p:spPr>
            <a:xfrm>
              <a:off x="6898364" y="2212455"/>
              <a:ext cx="14271" cy="31239"/>
            </a:xfrm>
            <a:custGeom>
              <a:avLst/>
              <a:gdLst/>
              <a:ahLst/>
              <a:cxnLst/>
              <a:rect l="l" t="t" r="r" b="b"/>
              <a:pathLst>
                <a:path w="545" h="1193" extrusionOk="0">
                  <a:moveTo>
                    <a:pt x="1" y="0"/>
                  </a:moveTo>
                  <a:lnTo>
                    <a:pt x="1" y="1193"/>
                  </a:lnTo>
                  <a:cubicBezTo>
                    <a:pt x="249" y="887"/>
                    <a:pt x="430" y="534"/>
                    <a:pt x="545" y="162"/>
                  </a:cubicBezTo>
                  <a:lnTo>
                    <a:pt x="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93"/>
            <p:cNvSpPr/>
            <p:nvPr/>
          </p:nvSpPr>
          <p:spPr>
            <a:xfrm>
              <a:off x="6769717" y="2212193"/>
              <a:ext cx="14271" cy="31501"/>
            </a:xfrm>
            <a:custGeom>
              <a:avLst/>
              <a:gdLst/>
              <a:ahLst/>
              <a:cxnLst/>
              <a:rect l="l" t="t" r="r" b="b"/>
              <a:pathLst>
                <a:path w="545" h="1203" extrusionOk="0">
                  <a:moveTo>
                    <a:pt x="545" y="1"/>
                  </a:moveTo>
                  <a:lnTo>
                    <a:pt x="1" y="163"/>
                  </a:lnTo>
                  <a:cubicBezTo>
                    <a:pt x="106" y="544"/>
                    <a:pt x="287" y="897"/>
                    <a:pt x="545" y="1203"/>
                  </a:cubicBezTo>
                  <a:lnTo>
                    <a:pt x="545"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93"/>
            <p:cNvSpPr/>
            <p:nvPr/>
          </p:nvSpPr>
          <p:spPr>
            <a:xfrm>
              <a:off x="6777966" y="2127773"/>
              <a:ext cx="126186" cy="131423"/>
            </a:xfrm>
            <a:custGeom>
              <a:avLst/>
              <a:gdLst/>
              <a:ahLst/>
              <a:cxnLst/>
              <a:rect l="l" t="t" r="r" b="b"/>
              <a:pathLst>
                <a:path w="4819" h="5019" extrusionOk="0">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93"/>
            <p:cNvSpPr/>
            <p:nvPr/>
          </p:nvSpPr>
          <p:spPr>
            <a:xfrm>
              <a:off x="6815908" y="2144688"/>
              <a:ext cx="50537" cy="17334"/>
            </a:xfrm>
            <a:custGeom>
              <a:avLst/>
              <a:gdLst/>
              <a:ahLst/>
              <a:cxnLst/>
              <a:rect l="l" t="t" r="r" b="b"/>
              <a:pathLst>
                <a:path w="1930" h="662" extrusionOk="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93"/>
            <p:cNvSpPr/>
            <p:nvPr/>
          </p:nvSpPr>
          <p:spPr>
            <a:xfrm>
              <a:off x="6778044" y="2127773"/>
              <a:ext cx="100131" cy="131658"/>
            </a:xfrm>
            <a:custGeom>
              <a:avLst/>
              <a:gdLst/>
              <a:ahLst/>
              <a:cxnLst/>
              <a:rect l="l" t="t" r="r" b="b"/>
              <a:pathLst>
                <a:path w="3824" h="5028" extrusionOk="0">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93"/>
            <p:cNvSpPr/>
            <p:nvPr/>
          </p:nvSpPr>
          <p:spPr>
            <a:xfrm>
              <a:off x="6749503" y="2030338"/>
              <a:ext cx="183112" cy="34512"/>
            </a:xfrm>
            <a:custGeom>
              <a:avLst/>
              <a:gdLst/>
              <a:ahLst/>
              <a:cxnLst/>
              <a:rect l="l" t="t" r="r" b="b"/>
              <a:pathLst>
                <a:path w="6993" h="1318" extrusionOk="0">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93"/>
            <p:cNvSpPr/>
            <p:nvPr/>
          </p:nvSpPr>
          <p:spPr>
            <a:xfrm>
              <a:off x="6810697" y="1973098"/>
              <a:ext cx="106678" cy="45771"/>
            </a:xfrm>
            <a:custGeom>
              <a:avLst/>
              <a:gdLst/>
              <a:ahLst/>
              <a:cxnLst/>
              <a:rect l="l" t="t" r="r" b="b"/>
              <a:pathLst>
                <a:path w="4074" h="1748" extrusionOk="0">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93"/>
            <p:cNvSpPr/>
            <p:nvPr/>
          </p:nvSpPr>
          <p:spPr>
            <a:xfrm>
              <a:off x="6738243" y="2276399"/>
              <a:ext cx="17020" cy="51480"/>
            </a:xfrm>
            <a:custGeom>
              <a:avLst/>
              <a:gdLst/>
              <a:ahLst/>
              <a:cxnLst/>
              <a:rect l="l" t="t" r="r" b="b"/>
              <a:pathLst>
                <a:path w="650" h="1966" extrusionOk="0">
                  <a:moveTo>
                    <a:pt x="649" y="0"/>
                  </a:moveTo>
                  <a:cubicBezTo>
                    <a:pt x="287" y="0"/>
                    <a:pt x="1" y="287"/>
                    <a:pt x="1" y="649"/>
                  </a:cubicBezTo>
                  <a:lnTo>
                    <a:pt x="1" y="1966"/>
                  </a:lnTo>
                  <a:lnTo>
                    <a:pt x="649" y="1966"/>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93"/>
            <p:cNvSpPr/>
            <p:nvPr/>
          </p:nvSpPr>
          <p:spPr>
            <a:xfrm>
              <a:off x="6755237" y="2276399"/>
              <a:ext cx="11521" cy="51480"/>
            </a:xfrm>
            <a:custGeom>
              <a:avLst/>
              <a:gdLst/>
              <a:ahLst/>
              <a:cxnLst/>
              <a:rect l="l" t="t" r="r" b="b"/>
              <a:pathLst>
                <a:path w="440" h="1966" extrusionOk="0">
                  <a:moveTo>
                    <a:pt x="0" y="0"/>
                  </a:moveTo>
                  <a:lnTo>
                    <a:pt x="0" y="1966"/>
                  </a:lnTo>
                  <a:lnTo>
                    <a:pt x="439" y="1966"/>
                  </a:lnTo>
                  <a:lnTo>
                    <a:pt x="439" y="439"/>
                  </a:lnTo>
                  <a:cubicBezTo>
                    <a:pt x="439" y="191"/>
                    <a:pt x="239" y="0"/>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93"/>
            <p:cNvSpPr/>
            <p:nvPr/>
          </p:nvSpPr>
          <p:spPr>
            <a:xfrm>
              <a:off x="6926854" y="2276399"/>
              <a:ext cx="17256" cy="51480"/>
            </a:xfrm>
            <a:custGeom>
              <a:avLst/>
              <a:gdLst/>
              <a:ahLst/>
              <a:cxnLst/>
              <a:rect l="l" t="t" r="r" b="b"/>
              <a:pathLst>
                <a:path w="659" h="1966" extrusionOk="0">
                  <a:moveTo>
                    <a:pt x="0" y="0"/>
                  </a:moveTo>
                  <a:lnTo>
                    <a:pt x="0" y="1966"/>
                  </a:lnTo>
                  <a:lnTo>
                    <a:pt x="659" y="1966"/>
                  </a:lnTo>
                  <a:lnTo>
                    <a:pt x="659" y="649"/>
                  </a:lnTo>
                  <a:cubicBezTo>
                    <a:pt x="649" y="287"/>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93"/>
            <p:cNvSpPr/>
            <p:nvPr/>
          </p:nvSpPr>
          <p:spPr>
            <a:xfrm>
              <a:off x="6915358" y="2276399"/>
              <a:ext cx="11521" cy="51480"/>
            </a:xfrm>
            <a:custGeom>
              <a:avLst/>
              <a:gdLst/>
              <a:ahLst/>
              <a:cxnLst/>
              <a:rect l="l" t="t" r="r" b="b"/>
              <a:pathLst>
                <a:path w="440" h="1966" extrusionOk="0">
                  <a:moveTo>
                    <a:pt x="439" y="0"/>
                  </a:moveTo>
                  <a:cubicBezTo>
                    <a:pt x="201" y="0"/>
                    <a:pt x="1" y="191"/>
                    <a:pt x="1" y="439"/>
                  </a:cubicBezTo>
                  <a:lnTo>
                    <a:pt x="1" y="1966"/>
                  </a:lnTo>
                  <a:lnTo>
                    <a:pt x="439" y="1966"/>
                  </a:lnTo>
                  <a:lnTo>
                    <a:pt x="439"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6" name="Google Shape;14286;p93"/>
          <p:cNvGrpSpPr/>
          <p:nvPr/>
        </p:nvGrpSpPr>
        <p:grpSpPr>
          <a:xfrm>
            <a:off x="6253375" y="1973150"/>
            <a:ext cx="274812" cy="354728"/>
            <a:chOff x="6253375" y="1973150"/>
            <a:chExt cx="274812" cy="354728"/>
          </a:xfrm>
        </p:grpSpPr>
        <p:sp>
          <p:nvSpPr>
            <p:cNvPr id="14287" name="Google Shape;14287;p93"/>
            <p:cNvSpPr/>
            <p:nvPr/>
          </p:nvSpPr>
          <p:spPr>
            <a:xfrm>
              <a:off x="6253637" y="2173492"/>
              <a:ext cx="274550" cy="154387"/>
            </a:xfrm>
            <a:custGeom>
              <a:avLst/>
              <a:gdLst/>
              <a:ahLst/>
              <a:cxnLst/>
              <a:rect l="l" t="t" r="r" b="b"/>
              <a:pathLst>
                <a:path w="10485" h="5896" extrusionOk="0">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93"/>
            <p:cNvSpPr/>
            <p:nvPr/>
          </p:nvSpPr>
          <p:spPr>
            <a:xfrm>
              <a:off x="6253375" y="2210439"/>
              <a:ext cx="274812" cy="117440"/>
            </a:xfrm>
            <a:custGeom>
              <a:avLst/>
              <a:gdLst/>
              <a:ahLst/>
              <a:cxnLst/>
              <a:rect l="l" t="t" r="r" b="b"/>
              <a:pathLst>
                <a:path w="10495" h="4485" extrusionOk="0">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93"/>
            <p:cNvSpPr/>
            <p:nvPr/>
          </p:nvSpPr>
          <p:spPr>
            <a:xfrm>
              <a:off x="6315591" y="2210439"/>
              <a:ext cx="150407" cy="49542"/>
            </a:xfrm>
            <a:custGeom>
              <a:avLst/>
              <a:gdLst/>
              <a:ahLst/>
              <a:cxnLst/>
              <a:rect l="l" t="t" r="r" b="b"/>
              <a:pathLst>
                <a:path w="5744" h="1892" extrusionOk="0">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93"/>
            <p:cNvSpPr/>
            <p:nvPr/>
          </p:nvSpPr>
          <p:spPr>
            <a:xfrm>
              <a:off x="6350810" y="2173492"/>
              <a:ext cx="79969" cy="22860"/>
            </a:xfrm>
            <a:custGeom>
              <a:avLst/>
              <a:gdLst/>
              <a:ahLst/>
              <a:cxnLst/>
              <a:rect l="l" t="t" r="r" b="b"/>
              <a:pathLst>
                <a:path w="3054" h="873" extrusionOk="0">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93"/>
            <p:cNvSpPr/>
            <p:nvPr/>
          </p:nvSpPr>
          <p:spPr>
            <a:xfrm>
              <a:off x="6294355" y="2059063"/>
              <a:ext cx="192617" cy="125688"/>
            </a:xfrm>
            <a:custGeom>
              <a:avLst/>
              <a:gdLst/>
              <a:ahLst/>
              <a:cxnLst/>
              <a:rect l="l" t="t" r="r" b="b"/>
              <a:pathLst>
                <a:path w="7356" h="4800" extrusionOk="0">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93"/>
            <p:cNvSpPr/>
            <p:nvPr/>
          </p:nvSpPr>
          <p:spPr>
            <a:xfrm>
              <a:off x="6297340" y="2059063"/>
              <a:ext cx="144908" cy="125897"/>
            </a:xfrm>
            <a:custGeom>
              <a:avLst/>
              <a:gdLst/>
              <a:ahLst/>
              <a:cxnLst/>
              <a:rect l="l" t="t" r="r" b="b"/>
              <a:pathLst>
                <a:path w="5534" h="4808" extrusionOk="0">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93"/>
            <p:cNvSpPr/>
            <p:nvPr/>
          </p:nvSpPr>
          <p:spPr>
            <a:xfrm>
              <a:off x="6316822" y="2116775"/>
              <a:ext cx="147919" cy="67976"/>
            </a:xfrm>
            <a:custGeom>
              <a:avLst/>
              <a:gdLst/>
              <a:ahLst/>
              <a:cxnLst/>
              <a:rect l="l" t="t" r="r" b="b"/>
              <a:pathLst>
                <a:path w="5649" h="2596" extrusionOk="0">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93"/>
            <p:cNvSpPr/>
            <p:nvPr/>
          </p:nvSpPr>
          <p:spPr>
            <a:xfrm>
              <a:off x="6305091" y="2059063"/>
              <a:ext cx="22755" cy="28515"/>
            </a:xfrm>
            <a:custGeom>
              <a:avLst/>
              <a:gdLst/>
              <a:ahLst/>
              <a:cxnLst/>
              <a:rect l="l" t="t" r="r" b="b"/>
              <a:pathLst>
                <a:path w="869" h="1089" extrusionOk="0">
                  <a:moveTo>
                    <a:pt x="0" y="1"/>
                  </a:moveTo>
                  <a:lnTo>
                    <a:pt x="0" y="1088"/>
                  </a:lnTo>
                  <a:lnTo>
                    <a:pt x="869" y="1088"/>
                  </a:lnTo>
                  <a:lnTo>
                    <a:pt x="869"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93"/>
            <p:cNvSpPr/>
            <p:nvPr/>
          </p:nvSpPr>
          <p:spPr>
            <a:xfrm>
              <a:off x="6453717" y="2059063"/>
              <a:ext cx="23017" cy="28515"/>
            </a:xfrm>
            <a:custGeom>
              <a:avLst/>
              <a:gdLst/>
              <a:ahLst/>
              <a:cxnLst/>
              <a:rect l="l" t="t" r="r" b="b"/>
              <a:pathLst>
                <a:path w="879" h="1089" extrusionOk="0">
                  <a:moveTo>
                    <a:pt x="1" y="1"/>
                  </a:moveTo>
                  <a:lnTo>
                    <a:pt x="1" y="1088"/>
                  </a:lnTo>
                  <a:lnTo>
                    <a:pt x="878" y="1088"/>
                  </a:lnTo>
                  <a:lnTo>
                    <a:pt x="878"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93"/>
            <p:cNvSpPr/>
            <p:nvPr/>
          </p:nvSpPr>
          <p:spPr>
            <a:xfrm>
              <a:off x="6328579" y="2198525"/>
              <a:ext cx="62216" cy="50197"/>
            </a:xfrm>
            <a:custGeom>
              <a:avLst/>
              <a:gdLst/>
              <a:ahLst/>
              <a:cxnLst/>
              <a:rect l="l" t="t" r="r" b="b"/>
              <a:pathLst>
                <a:path w="2376" h="1917" extrusionOk="0">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93"/>
            <p:cNvSpPr/>
            <p:nvPr/>
          </p:nvSpPr>
          <p:spPr>
            <a:xfrm>
              <a:off x="6390768" y="2198525"/>
              <a:ext cx="62477" cy="50197"/>
            </a:xfrm>
            <a:custGeom>
              <a:avLst/>
              <a:gdLst/>
              <a:ahLst/>
              <a:cxnLst/>
              <a:rect l="l" t="t" r="r" b="b"/>
              <a:pathLst>
                <a:path w="2386" h="1917" extrusionOk="0">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93"/>
            <p:cNvSpPr/>
            <p:nvPr/>
          </p:nvSpPr>
          <p:spPr>
            <a:xfrm>
              <a:off x="6353559"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93"/>
            <p:cNvSpPr/>
            <p:nvPr/>
          </p:nvSpPr>
          <p:spPr>
            <a:xfrm>
              <a:off x="6416508"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93"/>
            <p:cNvSpPr/>
            <p:nvPr/>
          </p:nvSpPr>
          <p:spPr>
            <a:xfrm>
              <a:off x="6373669" y="2081792"/>
              <a:ext cx="34355" cy="23017"/>
            </a:xfrm>
            <a:custGeom>
              <a:avLst/>
              <a:gdLst/>
              <a:ahLst/>
              <a:cxnLst/>
              <a:rect l="l" t="t" r="r" b="b"/>
              <a:pathLst>
                <a:path w="1312" h="879" extrusionOk="0">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93"/>
            <p:cNvSpPr/>
            <p:nvPr/>
          </p:nvSpPr>
          <p:spPr>
            <a:xfrm>
              <a:off x="6305091" y="1973150"/>
              <a:ext cx="171643" cy="85939"/>
            </a:xfrm>
            <a:custGeom>
              <a:avLst/>
              <a:gdLst/>
              <a:ahLst/>
              <a:cxnLst/>
              <a:rect l="l" t="t" r="r" b="b"/>
              <a:pathLst>
                <a:path w="6555" h="3282" extrusionOk="0">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93"/>
            <p:cNvSpPr/>
            <p:nvPr/>
          </p:nvSpPr>
          <p:spPr>
            <a:xfrm>
              <a:off x="6377545" y="2156236"/>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93"/>
            <p:cNvSpPr/>
            <p:nvPr/>
          </p:nvSpPr>
          <p:spPr>
            <a:xfrm>
              <a:off x="6303101" y="2081792"/>
              <a:ext cx="43729" cy="11521"/>
            </a:xfrm>
            <a:custGeom>
              <a:avLst/>
              <a:gdLst/>
              <a:ahLst/>
              <a:cxnLst/>
              <a:rect l="l" t="t" r="r" b="b"/>
              <a:pathLst>
                <a:path w="1670" h="440" extrusionOk="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93"/>
            <p:cNvSpPr/>
            <p:nvPr/>
          </p:nvSpPr>
          <p:spPr>
            <a:xfrm>
              <a:off x="6434733" y="2081792"/>
              <a:ext cx="43755" cy="11521"/>
            </a:xfrm>
            <a:custGeom>
              <a:avLst/>
              <a:gdLst/>
              <a:ahLst/>
              <a:cxnLst/>
              <a:rect l="l" t="t" r="r" b="b"/>
              <a:pathLst>
                <a:path w="1671" h="440" extrusionOk="0">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93"/>
            <p:cNvSpPr/>
            <p:nvPr/>
          </p:nvSpPr>
          <p:spPr>
            <a:xfrm>
              <a:off x="6333580" y="2076057"/>
              <a:ext cx="51480" cy="40246"/>
            </a:xfrm>
            <a:custGeom>
              <a:avLst/>
              <a:gdLst/>
              <a:ahLst/>
              <a:cxnLst/>
              <a:rect l="l" t="t" r="r" b="b"/>
              <a:pathLst>
                <a:path w="1966" h="1537" extrusionOk="0">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93"/>
            <p:cNvSpPr/>
            <p:nvPr/>
          </p:nvSpPr>
          <p:spPr>
            <a:xfrm>
              <a:off x="6396529" y="2076057"/>
              <a:ext cx="51480" cy="40246"/>
            </a:xfrm>
            <a:custGeom>
              <a:avLst/>
              <a:gdLst/>
              <a:ahLst/>
              <a:cxnLst/>
              <a:rect l="l" t="t" r="r" b="b"/>
              <a:pathLst>
                <a:path w="1966" h="1537" extrusionOk="0">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93"/>
            <p:cNvSpPr/>
            <p:nvPr/>
          </p:nvSpPr>
          <p:spPr>
            <a:xfrm>
              <a:off x="6316822" y="2116775"/>
              <a:ext cx="85468" cy="68133"/>
            </a:xfrm>
            <a:custGeom>
              <a:avLst/>
              <a:gdLst/>
              <a:ahLst/>
              <a:cxnLst/>
              <a:rect l="l" t="t" r="r" b="b"/>
              <a:pathLst>
                <a:path w="3264" h="2602" extrusionOk="0">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93"/>
            <p:cNvSpPr/>
            <p:nvPr/>
          </p:nvSpPr>
          <p:spPr>
            <a:xfrm>
              <a:off x="6367804" y="2133507"/>
              <a:ext cx="45981" cy="17020"/>
            </a:xfrm>
            <a:custGeom>
              <a:avLst/>
              <a:gdLst/>
              <a:ahLst/>
              <a:cxnLst/>
              <a:rect l="l" t="t" r="r" b="b"/>
              <a:pathLst>
                <a:path w="1756" h="650" extrusionOk="0">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93"/>
            <p:cNvSpPr/>
            <p:nvPr/>
          </p:nvSpPr>
          <p:spPr>
            <a:xfrm>
              <a:off x="6356544" y="2127746"/>
              <a:ext cx="68474" cy="17020"/>
            </a:xfrm>
            <a:custGeom>
              <a:avLst/>
              <a:gdLst/>
              <a:ahLst/>
              <a:cxnLst/>
              <a:rect l="l" t="t" r="r" b="b"/>
              <a:pathLst>
                <a:path w="2615" h="650" extrusionOk="0">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93"/>
            <p:cNvSpPr/>
            <p:nvPr/>
          </p:nvSpPr>
          <p:spPr>
            <a:xfrm>
              <a:off x="6305091" y="1973150"/>
              <a:ext cx="71956" cy="85939"/>
            </a:xfrm>
            <a:custGeom>
              <a:avLst/>
              <a:gdLst/>
              <a:ahLst/>
              <a:cxnLst/>
              <a:rect l="l" t="t" r="r" b="b"/>
              <a:pathLst>
                <a:path w="2748" h="3282" extrusionOk="0">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93"/>
            <p:cNvSpPr/>
            <p:nvPr/>
          </p:nvSpPr>
          <p:spPr>
            <a:xfrm>
              <a:off x="6274611" y="2053329"/>
              <a:ext cx="232601" cy="11521"/>
            </a:xfrm>
            <a:custGeom>
              <a:avLst/>
              <a:gdLst/>
              <a:ahLst/>
              <a:cxnLst/>
              <a:rect l="l" t="t" r="r" b="b"/>
              <a:pathLst>
                <a:path w="8883" h="440" extrusionOk="0">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93"/>
            <p:cNvSpPr/>
            <p:nvPr/>
          </p:nvSpPr>
          <p:spPr>
            <a:xfrm>
              <a:off x="6377283" y="1973150"/>
              <a:ext cx="25792" cy="22990"/>
            </a:xfrm>
            <a:custGeom>
              <a:avLst/>
              <a:gdLst/>
              <a:ahLst/>
              <a:cxnLst/>
              <a:rect l="l" t="t" r="r" b="b"/>
              <a:pathLst>
                <a:path w="985" h="878" extrusionOk="0">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93"/>
            <p:cNvSpPr/>
            <p:nvPr/>
          </p:nvSpPr>
          <p:spPr>
            <a:xfrm>
              <a:off x="6306583" y="2036099"/>
              <a:ext cx="168658" cy="17256"/>
            </a:xfrm>
            <a:custGeom>
              <a:avLst/>
              <a:gdLst/>
              <a:ahLst/>
              <a:cxnLst/>
              <a:rect l="l" t="t" r="r" b="b"/>
              <a:pathLst>
                <a:path w="6441" h="659" extrusionOk="0">
                  <a:moveTo>
                    <a:pt x="172" y="0"/>
                  </a:moveTo>
                  <a:lnTo>
                    <a:pt x="1" y="658"/>
                  </a:lnTo>
                  <a:lnTo>
                    <a:pt x="6440" y="658"/>
                  </a:lnTo>
                  <a:lnTo>
                    <a:pt x="6259"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93"/>
            <p:cNvSpPr/>
            <p:nvPr/>
          </p:nvSpPr>
          <p:spPr>
            <a:xfrm>
              <a:off x="6306583" y="2036099"/>
              <a:ext cx="27520" cy="17256"/>
            </a:xfrm>
            <a:custGeom>
              <a:avLst/>
              <a:gdLst/>
              <a:ahLst/>
              <a:cxnLst/>
              <a:rect l="l" t="t" r="r" b="b"/>
              <a:pathLst>
                <a:path w="1051" h="659" extrusionOk="0">
                  <a:moveTo>
                    <a:pt x="172" y="0"/>
                  </a:moveTo>
                  <a:lnTo>
                    <a:pt x="1" y="658"/>
                  </a:lnTo>
                  <a:lnTo>
                    <a:pt x="869" y="658"/>
                  </a:lnTo>
                  <a:lnTo>
                    <a:pt x="105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93"/>
            <p:cNvSpPr/>
            <p:nvPr/>
          </p:nvSpPr>
          <p:spPr>
            <a:xfrm>
              <a:off x="6305091" y="2220180"/>
              <a:ext cx="22755" cy="107699"/>
            </a:xfrm>
            <a:custGeom>
              <a:avLst/>
              <a:gdLst/>
              <a:ahLst/>
              <a:cxnLst/>
              <a:rect l="l" t="t" r="r" b="b"/>
              <a:pathLst>
                <a:path w="869" h="4113" extrusionOk="0">
                  <a:moveTo>
                    <a:pt x="869" y="1"/>
                  </a:moveTo>
                  <a:lnTo>
                    <a:pt x="0" y="259"/>
                  </a:lnTo>
                  <a:lnTo>
                    <a:pt x="0" y="4113"/>
                  </a:lnTo>
                  <a:lnTo>
                    <a:pt x="869" y="4113"/>
                  </a:lnTo>
                  <a:lnTo>
                    <a:pt x="869"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93"/>
            <p:cNvSpPr/>
            <p:nvPr/>
          </p:nvSpPr>
          <p:spPr>
            <a:xfrm>
              <a:off x="6453717" y="2220180"/>
              <a:ext cx="23017" cy="107699"/>
            </a:xfrm>
            <a:custGeom>
              <a:avLst/>
              <a:gdLst/>
              <a:ahLst/>
              <a:cxnLst/>
              <a:rect l="l" t="t" r="r" b="b"/>
              <a:pathLst>
                <a:path w="879" h="4113" extrusionOk="0">
                  <a:moveTo>
                    <a:pt x="1" y="1"/>
                  </a:moveTo>
                  <a:lnTo>
                    <a:pt x="1" y="4113"/>
                  </a:lnTo>
                  <a:lnTo>
                    <a:pt x="878" y="4113"/>
                  </a:lnTo>
                  <a:lnTo>
                    <a:pt x="878" y="259"/>
                  </a:lnTo>
                  <a:lnTo>
                    <a:pt x="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93"/>
            <p:cNvSpPr/>
            <p:nvPr/>
          </p:nvSpPr>
          <p:spPr>
            <a:xfrm>
              <a:off x="6453717" y="2220180"/>
              <a:ext cx="12281" cy="14035"/>
            </a:xfrm>
            <a:custGeom>
              <a:avLst/>
              <a:gdLst/>
              <a:ahLst/>
              <a:cxnLst/>
              <a:rect l="l" t="t" r="r" b="b"/>
              <a:pathLst>
                <a:path w="469" h="536" extrusionOk="0">
                  <a:moveTo>
                    <a:pt x="1" y="1"/>
                  </a:moveTo>
                  <a:lnTo>
                    <a:pt x="1" y="535"/>
                  </a:lnTo>
                  <a:lnTo>
                    <a:pt x="468" y="135"/>
                  </a:lnTo>
                  <a:lnTo>
                    <a:pt x="172" y="49"/>
                  </a:lnTo>
                  <a:lnTo>
                    <a:pt x="1"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93"/>
            <p:cNvSpPr/>
            <p:nvPr/>
          </p:nvSpPr>
          <p:spPr>
            <a:xfrm>
              <a:off x="6315591" y="2220180"/>
              <a:ext cx="12255" cy="14035"/>
            </a:xfrm>
            <a:custGeom>
              <a:avLst/>
              <a:gdLst/>
              <a:ahLst/>
              <a:cxnLst/>
              <a:rect l="l" t="t" r="r" b="b"/>
              <a:pathLst>
                <a:path w="468" h="536" extrusionOk="0">
                  <a:moveTo>
                    <a:pt x="468" y="1"/>
                  </a:moveTo>
                  <a:lnTo>
                    <a:pt x="296" y="49"/>
                  </a:lnTo>
                  <a:lnTo>
                    <a:pt x="0" y="135"/>
                  </a:lnTo>
                  <a:lnTo>
                    <a:pt x="468" y="535"/>
                  </a:lnTo>
                  <a:lnTo>
                    <a:pt x="468"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93"/>
            <p:cNvSpPr/>
            <p:nvPr/>
          </p:nvSpPr>
          <p:spPr>
            <a:xfrm>
              <a:off x="6287861" y="2276399"/>
              <a:ext cx="17256" cy="51480"/>
            </a:xfrm>
            <a:custGeom>
              <a:avLst/>
              <a:gdLst/>
              <a:ahLst/>
              <a:cxnLst/>
              <a:rect l="l" t="t" r="r" b="b"/>
              <a:pathLst>
                <a:path w="659" h="1966" extrusionOk="0">
                  <a:moveTo>
                    <a:pt x="658" y="0"/>
                  </a:moveTo>
                  <a:cubicBezTo>
                    <a:pt x="296" y="0"/>
                    <a:pt x="0" y="287"/>
                    <a:pt x="0" y="649"/>
                  </a:cubicBezTo>
                  <a:lnTo>
                    <a:pt x="0" y="1966"/>
                  </a:lnTo>
                  <a:lnTo>
                    <a:pt x="658" y="1966"/>
                  </a:lnTo>
                  <a:lnTo>
                    <a:pt x="65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93"/>
            <p:cNvSpPr/>
            <p:nvPr/>
          </p:nvSpPr>
          <p:spPr>
            <a:xfrm>
              <a:off x="6305091" y="2276399"/>
              <a:ext cx="11521" cy="51480"/>
            </a:xfrm>
            <a:custGeom>
              <a:avLst/>
              <a:gdLst/>
              <a:ahLst/>
              <a:cxnLst/>
              <a:rect l="l" t="t" r="r" b="b"/>
              <a:pathLst>
                <a:path w="440" h="1966" extrusionOk="0">
                  <a:moveTo>
                    <a:pt x="0" y="0"/>
                  </a:moveTo>
                  <a:lnTo>
                    <a:pt x="0" y="1966"/>
                  </a:lnTo>
                  <a:lnTo>
                    <a:pt x="439" y="1966"/>
                  </a:lnTo>
                  <a:lnTo>
                    <a:pt x="439" y="439"/>
                  </a:lnTo>
                  <a:cubicBezTo>
                    <a:pt x="439" y="191"/>
                    <a:pt x="249" y="0"/>
                    <a:pt x="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93"/>
            <p:cNvSpPr/>
            <p:nvPr/>
          </p:nvSpPr>
          <p:spPr>
            <a:xfrm>
              <a:off x="6476707" y="2276399"/>
              <a:ext cx="17020" cy="51480"/>
            </a:xfrm>
            <a:custGeom>
              <a:avLst/>
              <a:gdLst/>
              <a:ahLst/>
              <a:cxnLst/>
              <a:rect l="l" t="t" r="r" b="b"/>
              <a:pathLst>
                <a:path w="650" h="1966" extrusionOk="0">
                  <a:moveTo>
                    <a:pt x="0" y="0"/>
                  </a:moveTo>
                  <a:lnTo>
                    <a:pt x="0" y="1966"/>
                  </a:lnTo>
                  <a:lnTo>
                    <a:pt x="649" y="1966"/>
                  </a:lnTo>
                  <a:lnTo>
                    <a:pt x="649" y="649"/>
                  </a:lnTo>
                  <a:cubicBezTo>
                    <a:pt x="649" y="287"/>
                    <a:pt x="353" y="0"/>
                    <a:pt x="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93"/>
            <p:cNvSpPr/>
            <p:nvPr/>
          </p:nvSpPr>
          <p:spPr>
            <a:xfrm>
              <a:off x="6465212" y="2276399"/>
              <a:ext cx="11521" cy="51480"/>
            </a:xfrm>
            <a:custGeom>
              <a:avLst/>
              <a:gdLst/>
              <a:ahLst/>
              <a:cxnLst/>
              <a:rect l="l" t="t" r="r" b="b"/>
              <a:pathLst>
                <a:path w="440" h="1966" extrusionOk="0">
                  <a:moveTo>
                    <a:pt x="439" y="0"/>
                  </a:moveTo>
                  <a:cubicBezTo>
                    <a:pt x="191" y="0"/>
                    <a:pt x="1" y="191"/>
                    <a:pt x="1" y="439"/>
                  </a:cubicBezTo>
                  <a:lnTo>
                    <a:pt x="1" y="1966"/>
                  </a:lnTo>
                  <a:lnTo>
                    <a:pt x="439" y="1966"/>
                  </a:lnTo>
                  <a:lnTo>
                    <a:pt x="43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93"/>
            <p:cNvSpPr/>
            <p:nvPr/>
          </p:nvSpPr>
          <p:spPr>
            <a:xfrm>
              <a:off x="6385033" y="2264903"/>
              <a:ext cx="11521" cy="11521"/>
            </a:xfrm>
            <a:custGeom>
              <a:avLst/>
              <a:gdLst/>
              <a:ahLst/>
              <a:cxnLst/>
              <a:rect l="l" t="t" r="r" b="b"/>
              <a:pathLst>
                <a:path w="440" h="440" extrusionOk="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93"/>
            <p:cNvSpPr/>
            <p:nvPr/>
          </p:nvSpPr>
          <p:spPr>
            <a:xfrm>
              <a:off x="6385033" y="2299127"/>
              <a:ext cx="11521" cy="11521"/>
            </a:xfrm>
            <a:custGeom>
              <a:avLst/>
              <a:gdLst/>
              <a:ahLst/>
              <a:cxnLst/>
              <a:rect l="l" t="t" r="r" b="b"/>
              <a:pathLst>
                <a:path w="440" h="440" extrusionOk="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5" name="Google Shape;14325;p93"/>
          <p:cNvGrpSpPr/>
          <p:nvPr/>
        </p:nvGrpSpPr>
        <p:grpSpPr>
          <a:xfrm>
            <a:off x="5802496" y="1973150"/>
            <a:ext cx="275309" cy="354728"/>
            <a:chOff x="5802496" y="1973150"/>
            <a:chExt cx="275309" cy="354728"/>
          </a:xfrm>
        </p:grpSpPr>
        <p:sp>
          <p:nvSpPr>
            <p:cNvPr id="14326" name="Google Shape;14326;p93"/>
            <p:cNvSpPr/>
            <p:nvPr/>
          </p:nvSpPr>
          <p:spPr>
            <a:xfrm>
              <a:off x="5803229" y="2210439"/>
              <a:ext cx="274576" cy="117440"/>
            </a:xfrm>
            <a:custGeom>
              <a:avLst/>
              <a:gdLst/>
              <a:ahLst/>
              <a:cxnLst/>
              <a:rect l="l" t="t" r="r" b="b"/>
              <a:pathLst>
                <a:path w="10486" h="4485" extrusionOk="0">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93"/>
            <p:cNvSpPr/>
            <p:nvPr/>
          </p:nvSpPr>
          <p:spPr>
            <a:xfrm>
              <a:off x="5885162" y="2210439"/>
              <a:ext cx="110946" cy="20267"/>
            </a:xfrm>
            <a:custGeom>
              <a:avLst/>
              <a:gdLst/>
              <a:ahLst/>
              <a:cxnLst/>
              <a:rect l="l" t="t" r="r" b="b"/>
              <a:pathLst>
                <a:path w="4237" h="774" extrusionOk="0">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93"/>
            <p:cNvSpPr/>
            <p:nvPr/>
          </p:nvSpPr>
          <p:spPr>
            <a:xfrm>
              <a:off x="5992075"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93"/>
            <p:cNvSpPr/>
            <p:nvPr/>
          </p:nvSpPr>
          <p:spPr>
            <a:xfrm>
              <a:off x="6009069"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93"/>
            <p:cNvSpPr/>
            <p:nvPr/>
          </p:nvSpPr>
          <p:spPr>
            <a:xfrm>
              <a:off x="5988593" y="1987133"/>
              <a:ext cx="60723" cy="54255"/>
            </a:xfrm>
            <a:custGeom>
              <a:avLst/>
              <a:gdLst/>
              <a:ahLst/>
              <a:cxnLst/>
              <a:rect l="l" t="t" r="r" b="b"/>
              <a:pathLst>
                <a:path w="2319" h="2072" extrusionOk="0">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93"/>
            <p:cNvSpPr/>
            <p:nvPr/>
          </p:nvSpPr>
          <p:spPr>
            <a:xfrm>
              <a:off x="6006817" y="1996114"/>
              <a:ext cx="32260" cy="29170"/>
            </a:xfrm>
            <a:custGeom>
              <a:avLst/>
              <a:gdLst/>
              <a:ahLst/>
              <a:cxnLst/>
              <a:rect l="l" t="t" r="r" b="b"/>
              <a:pathLst>
                <a:path w="1232" h="1114" extrusionOk="0">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93"/>
            <p:cNvSpPr/>
            <p:nvPr/>
          </p:nvSpPr>
          <p:spPr>
            <a:xfrm>
              <a:off x="5820459"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93"/>
            <p:cNvSpPr/>
            <p:nvPr/>
          </p:nvSpPr>
          <p:spPr>
            <a:xfrm>
              <a:off x="5837453"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93"/>
            <p:cNvSpPr/>
            <p:nvPr/>
          </p:nvSpPr>
          <p:spPr>
            <a:xfrm>
              <a:off x="5831954" y="1987133"/>
              <a:ext cx="60487" cy="54255"/>
            </a:xfrm>
            <a:custGeom>
              <a:avLst/>
              <a:gdLst/>
              <a:ahLst/>
              <a:cxnLst/>
              <a:rect l="l" t="t" r="r" b="b"/>
              <a:pathLst>
                <a:path w="2310" h="2072" extrusionOk="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93"/>
            <p:cNvSpPr/>
            <p:nvPr/>
          </p:nvSpPr>
          <p:spPr>
            <a:xfrm>
              <a:off x="5842192" y="1996114"/>
              <a:ext cx="32024" cy="29170"/>
            </a:xfrm>
            <a:custGeom>
              <a:avLst/>
              <a:gdLst/>
              <a:ahLst/>
              <a:cxnLst/>
              <a:rect l="l" t="t" r="r" b="b"/>
              <a:pathLst>
                <a:path w="1223" h="1114" extrusionOk="0">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93"/>
            <p:cNvSpPr/>
            <p:nvPr/>
          </p:nvSpPr>
          <p:spPr>
            <a:xfrm>
              <a:off x="5823208" y="1984619"/>
              <a:ext cx="234591" cy="234591"/>
            </a:xfrm>
            <a:custGeom>
              <a:avLst/>
              <a:gdLst/>
              <a:ahLst/>
              <a:cxnLst/>
              <a:rect l="l" t="t" r="r" b="b"/>
              <a:pathLst>
                <a:path w="8959" h="8959" extrusionOk="0">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93"/>
            <p:cNvSpPr/>
            <p:nvPr/>
          </p:nvSpPr>
          <p:spPr>
            <a:xfrm>
              <a:off x="5866178" y="2036099"/>
              <a:ext cx="148678" cy="148652"/>
            </a:xfrm>
            <a:custGeom>
              <a:avLst/>
              <a:gdLst/>
              <a:ahLst/>
              <a:cxnLst/>
              <a:rect l="l" t="t" r="r" b="b"/>
              <a:pathLst>
                <a:path w="5678" h="5677" extrusionOk="0">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93"/>
            <p:cNvSpPr/>
            <p:nvPr/>
          </p:nvSpPr>
          <p:spPr>
            <a:xfrm>
              <a:off x="5865680" y="2036125"/>
              <a:ext cx="86463" cy="148836"/>
            </a:xfrm>
            <a:custGeom>
              <a:avLst/>
              <a:gdLst/>
              <a:ahLst/>
              <a:cxnLst/>
              <a:rect l="l" t="t" r="r" b="b"/>
              <a:pathLst>
                <a:path w="3302" h="5684" extrusionOk="0">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93"/>
            <p:cNvSpPr/>
            <p:nvPr/>
          </p:nvSpPr>
          <p:spPr>
            <a:xfrm>
              <a:off x="5900663"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93"/>
            <p:cNvSpPr/>
            <p:nvPr/>
          </p:nvSpPr>
          <p:spPr>
            <a:xfrm>
              <a:off x="5969111"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93"/>
            <p:cNvSpPr/>
            <p:nvPr/>
          </p:nvSpPr>
          <p:spPr>
            <a:xfrm>
              <a:off x="5892913" y="2076293"/>
              <a:ext cx="26761" cy="11286"/>
            </a:xfrm>
            <a:custGeom>
              <a:avLst/>
              <a:gdLst/>
              <a:ahLst/>
              <a:cxnLst/>
              <a:rect l="l" t="t" r="r" b="b"/>
              <a:pathLst>
                <a:path w="1022" h="431" extrusionOk="0">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93"/>
            <p:cNvSpPr/>
            <p:nvPr/>
          </p:nvSpPr>
          <p:spPr>
            <a:xfrm>
              <a:off x="5961622" y="2076293"/>
              <a:ext cx="26499" cy="11286"/>
            </a:xfrm>
            <a:custGeom>
              <a:avLst/>
              <a:gdLst/>
              <a:ahLst/>
              <a:cxnLst/>
              <a:rect l="l" t="t" r="r" b="b"/>
              <a:pathLst>
                <a:path w="1012" h="431" extrusionOk="0">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93"/>
            <p:cNvSpPr/>
            <p:nvPr/>
          </p:nvSpPr>
          <p:spPr>
            <a:xfrm>
              <a:off x="5887178" y="2013475"/>
              <a:ext cx="13511" cy="11390"/>
            </a:xfrm>
            <a:custGeom>
              <a:avLst/>
              <a:gdLst/>
              <a:ahLst/>
              <a:cxnLst/>
              <a:rect l="l" t="t" r="r" b="b"/>
              <a:pathLst>
                <a:path w="516" h="435" extrusionOk="0">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93"/>
            <p:cNvSpPr/>
            <p:nvPr/>
          </p:nvSpPr>
          <p:spPr>
            <a:xfrm>
              <a:off x="5978852" y="2013475"/>
              <a:ext cx="13250" cy="11390"/>
            </a:xfrm>
            <a:custGeom>
              <a:avLst/>
              <a:gdLst/>
              <a:ahLst/>
              <a:cxnLst/>
              <a:rect l="l" t="t" r="r" b="b"/>
              <a:pathLst>
                <a:path w="506" h="435" extrusionOk="0">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93"/>
            <p:cNvSpPr/>
            <p:nvPr/>
          </p:nvSpPr>
          <p:spPr>
            <a:xfrm>
              <a:off x="5914908" y="2130522"/>
              <a:ext cx="51480" cy="22755"/>
            </a:xfrm>
            <a:custGeom>
              <a:avLst/>
              <a:gdLst/>
              <a:ahLst/>
              <a:cxnLst/>
              <a:rect l="l" t="t" r="r" b="b"/>
              <a:pathLst>
                <a:path w="1966" h="869" extrusionOk="0">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93"/>
            <p:cNvSpPr/>
            <p:nvPr/>
          </p:nvSpPr>
          <p:spPr>
            <a:xfrm>
              <a:off x="5802496" y="2011616"/>
              <a:ext cx="228333" cy="207673"/>
            </a:xfrm>
            <a:custGeom>
              <a:avLst/>
              <a:gdLst/>
              <a:ahLst/>
              <a:cxnLst/>
              <a:rect l="l" t="t" r="r" b="b"/>
              <a:pathLst>
                <a:path w="8720" h="7931" extrusionOk="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93"/>
            <p:cNvSpPr/>
            <p:nvPr/>
          </p:nvSpPr>
          <p:spPr>
            <a:xfrm>
              <a:off x="5843449" y="2287894"/>
              <a:ext cx="11260" cy="39984"/>
            </a:xfrm>
            <a:custGeom>
              <a:avLst/>
              <a:gdLst/>
              <a:ahLst/>
              <a:cxnLst/>
              <a:rect l="l" t="t" r="r" b="b"/>
              <a:pathLst>
                <a:path w="430" h="1527" extrusionOk="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93"/>
            <p:cNvSpPr/>
            <p:nvPr/>
          </p:nvSpPr>
          <p:spPr>
            <a:xfrm>
              <a:off x="6026299" y="2287894"/>
              <a:ext cx="11521" cy="39984"/>
            </a:xfrm>
            <a:custGeom>
              <a:avLst/>
              <a:gdLst/>
              <a:ahLst/>
              <a:cxnLst/>
              <a:rect l="l" t="t" r="r" b="b"/>
              <a:pathLst>
                <a:path w="440" h="1527" extrusionOk="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93"/>
            <p:cNvSpPr/>
            <p:nvPr/>
          </p:nvSpPr>
          <p:spPr>
            <a:xfrm>
              <a:off x="5872933" y="2270664"/>
              <a:ext cx="135167" cy="57214"/>
            </a:xfrm>
            <a:custGeom>
              <a:avLst/>
              <a:gdLst/>
              <a:ahLst/>
              <a:cxnLst/>
              <a:rect l="l" t="t" r="r" b="b"/>
              <a:pathLst>
                <a:path w="5162" h="2185" extrusionOk="0">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93"/>
            <p:cNvSpPr/>
            <p:nvPr/>
          </p:nvSpPr>
          <p:spPr>
            <a:xfrm>
              <a:off x="5911897" y="2018843"/>
              <a:ext cx="57240" cy="34512"/>
            </a:xfrm>
            <a:custGeom>
              <a:avLst/>
              <a:gdLst/>
              <a:ahLst/>
              <a:cxnLst/>
              <a:rect l="l" t="t" r="r" b="b"/>
              <a:pathLst>
                <a:path w="2186" h="1318" extrusionOk="0">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93"/>
            <p:cNvSpPr/>
            <p:nvPr/>
          </p:nvSpPr>
          <p:spPr>
            <a:xfrm>
              <a:off x="5929126" y="2007610"/>
              <a:ext cx="22755" cy="22755"/>
            </a:xfrm>
            <a:custGeom>
              <a:avLst/>
              <a:gdLst/>
              <a:ahLst/>
              <a:cxnLst/>
              <a:rect l="l" t="t" r="r" b="b"/>
              <a:pathLst>
                <a:path w="869" h="869" extrusionOk="0">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2" name="Google Shape;14352;p93"/>
          <p:cNvGrpSpPr/>
          <p:nvPr/>
        </p:nvGrpSpPr>
        <p:grpSpPr>
          <a:xfrm>
            <a:off x="5353083" y="1973150"/>
            <a:ext cx="274576" cy="354728"/>
            <a:chOff x="5353083" y="1973150"/>
            <a:chExt cx="274576" cy="354728"/>
          </a:xfrm>
        </p:grpSpPr>
        <p:sp>
          <p:nvSpPr>
            <p:cNvPr id="14353" name="Google Shape;14353;p93"/>
            <p:cNvSpPr/>
            <p:nvPr/>
          </p:nvSpPr>
          <p:spPr>
            <a:xfrm>
              <a:off x="5353083" y="2167731"/>
              <a:ext cx="274576" cy="160147"/>
            </a:xfrm>
            <a:custGeom>
              <a:avLst/>
              <a:gdLst/>
              <a:ahLst/>
              <a:cxnLst/>
              <a:rect l="l" t="t" r="r" b="b"/>
              <a:pathLst>
                <a:path w="10486" h="6116" extrusionOk="0">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93"/>
            <p:cNvSpPr/>
            <p:nvPr/>
          </p:nvSpPr>
          <p:spPr>
            <a:xfrm>
              <a:off x="5484479" y="2276399"/>
              <a:ext cx="11521" cy="51480"/>
            </a:xfrm>
            <a:custGeom>
              <a:avLst/>
              <a:gdLst/>
              <a:ahLst/>
              <a:cxnLst/>
              <a:rect l="l" t="t" r="r" b="b"/>
              <a:pathLst>
                <a:path w="440" h="1966" extrusionOk="0">
                  <a:moveTo>
                    <a:pt x="1" y="0"/>
                  </a:moveTo>
                  <a:lnTo>
                    <a:pt x="1" y="1966"/>
                  </a:lnTo>
                  <a:lnTo>
                    <a:pt x="440" y="1966"/>
                  </a:lnTo>
                  <a:lnTo>
                    <a:pt x="440" y="0"/>
                  </a:ln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93"/>
            <p:cNvSpPr/>
            <p:nvPr/>
          </p:nvSpPr>
          <p:spPr>
            <a:xfrm>
              <a:off x="5393067" y="2177734"/>
              <a:ext cx="194607" cy="102933"/>
            </a:xfrm>
            <a:custGeom>
              <a:avLst/>
              <a:gdLst/>
              <a:ahLst/>
              <a:cxnLst/>
              <a:rect l="l" t="t" r="r" b="b"/>
              <a:pathLst>
                <a:path w="7432" h="3931" extrusionOk="0">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93"/>
            <p:cNvSpPr/>
            <p:nvPr/>
          </p:nvSpPr>
          <p:spPr>
            <a:xfrm>
              <a:off x="5411213" y="2194963"/>
              <a:ext cx="157817" cy="65044"/>
            </a:xfrm>
            <a:custGeom>
              <a:avLst/>
              <a:gdLst/>
              <a:ahLst/>
              <a:cxnLst/>
              <a:rect l="l" t="t" r="r" b="b"/>
              <a:pathLst>
                <a:path w="6027" h="2484" extrusionOk="0">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93"/>
            <p:cNvSpPr/>
            <p:nvPr/>
          </p:nvSpPr>
          <p:spPr>
            <a:xfrm>
              <a:off x="5436272" y="2173492"/>
              <a:ext cx="107935" cy="86515"/>
            </a:xfrm>
            <a:custGeom>
              <a:avLst/>
              <a:gdLst/>
              <a:ahLst/>
              <a:cxnLst/>
              <a:rect l="l" t="t" r="r" b="b"/>
              <a:pathLst>
                <a:path w="4122" h="3304" extrusionOk="0">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93"/>
            <p:cNvSpPr/>
            <p:nvPr/>
          </p:nvSpPr>
          <p:spPr>
            <a:xfrm>
              <a:off x="5450255" y="2173492"/>
              <a:ext cx="80231" cy="28620"/>
            </a:xfrm>
            <a:custGeom>
              <a:avLst/>
              <a:gdLst/>
              <a:ahLst/>
              <a:cxnLst/>
              <a:rect l="l" t="t" r="r" b="b"/>
              <a:pathLst>
                <a:path w="3064" h="1093" extrusionOk="0">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93"/>
            <p:cNvSpPr/>
            <p:nvPr/>
          </p:nvSpPr>
          <p:spPr>
            <a:xfrm>
              <a:off x="5394062" y="2076057"/>
              <a:ext cx="192381" cy="114428"/>
            </a:xfrm>
            <a:custGeom>
              <a:avLst/>
              <a:gdLst/>
              <a:ahLst/>
              <a:cxnLst/>
              <a:rect l="l" t="t" r="r" b="b"/>
              <a:pathLst>
                <a:path w="7347" h="4370" extrusionOk="0">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93"/>
            <p:cNvSpPr/>
            <p:nvPr/>
          </p:nvSpPr>
          <p:spPr>
            <a:xfrm>
              <a:off x="5394062" y="2076319"/>
              <a:ext cx="107699" cy="114402"/>
            </a:xfrm>
            <a:custGeom>
              <a:avLst/>
              <a:gdLst/>
              <a:ahLst/>
              <a:cxnLst/>
              <a:rect l="l" t="t" r="r" b="b"/>
              <a:pathLst>
                <a:path w="4113" h="4369" extrusionOk="0">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93"/>
            <p:cNvSpPr/>
            <p:nvPr/>
          </p:nvSpPr>
          <p:spPr>
            <a:xfrm>
              <a:off x="5470994" y="2139006"/>
              <a:ext cx="38256" cy="11521"/>
            </a:xfrm>
            <a:custGeom>
              <a:avLst/>
              <a:gdLst/>
              <a:ahLst/>
              <a:cxnLst/>
              <a:rect l="l" t="t" r="r" b="b"/>
              <a:pathLst>
                <a:path w="1461" h="440" extrusionOk="0">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93"/>
            <p:cNvSpPr/>
            <p:nvPr/>
          </p:nvSpPr>
          <p:spPr>
            <a:xfrm>
              <a:off x="5405296" y="1973150"/>
              <a:ext cx="170150" cy="74444"/>
            </a:xfrm>
            <a:custGeom>
              <a:avLst/>
              <a:gdLst/>
              <a:ahLst/>
              <a:cxnLst/>
              <a:rect l="l" t="t" r="r" b="b"/>
              <a:pathLst>
                <a:path w="6498" h="2843" extrusionOk="0">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93"/>
            <p:cNvSpPr/>
            <p:nvPr/>
          </p:nvSpPr>
          <p:spPr>
            <a:xfrm>
              <a:off x="5478980" y="2270664"/>
              <a:ext cx="22781" cy="22990"/>
            </a:xfrm>
            <a:custGeom>
              <a:avLst/>
              <a:gdLst/>
              <a:ahLst/>
              <a:cxnLst/>
              <a:rect l="l" t="t" r="r" b="b"/>
              <a:pathLst>
                <a:path w="870" h="878" extrusionOk="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93"/>
            <p:cNvSpPr/>
            <p:nvPr/>
          </p:nvSpPr>
          <p:spPr>
            <a:xfrm>
              <a:off x="5356330" y="2253670"/>
              <a:ext cx="48233" cy="74208"/>
            </a:xfrm>
            <a:custGeom>
              <a:avLst/>
              <a:gdLst/>
              <a:ahLst/>
              <a:cxnLst/>
              <a:rect l="l" t="t" r="r" b="b"/>
              <a:pathLst>
                <a:path w="1842" h="2834" extrusionOk="0">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93"/>
            <p:cNvSpPr/>
            <p:nvPr/>
          </p:nvSpPr>
          <p:spPr>
            <a:xfrm>
              <a:off x="5575917" y="2253670"/>
              <a:ext cx="48233" cy="74208"/>
            </a:xfrm>
            <a:custGeom>
              <a:avLst/>
              <a:gdLst/>
              <a:ahLst/>
              <a:cxnLst/>
              <a:rect l="l" t="t" r="r" b="b"/>
              <a:pathLst>
                <a:path w="1842" h="2834" extrusionOk="0">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93"/>
            <p:cNvSpPr/>
            <p:nvPr/>
          </p:nvSpPr>
          <p:spPr>
            <a:xfrm>
              <a:off x="5398566" y="2047568"/>
              <a:ext cx="183374" cy="28777"/>
            </a:xfrm>
            <a:custGeom>
              <a:avLst/>
              <a:gdLst/>
              <a:ahLst/>
              <a:cxnLst/>
              <a:rect l="l" t="t" r="r" b="b"/>
              <a:pathLst>
                <a:path w="7003" h="1099" extrusionOk="0">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93"/>
            <p:cNvSpPr/>
            <p:nvPr/>
          </p:nvSpPr>
          <p:spPr>
            <a:xfrm>
              <a:off x="5427788" y="1973150"/>
              <a:ext cx="62713" cy="74444"/>
            </a:xfrm>
            <a:custGeom>
              <a:avLst/>
              <a:gdLst/>
              <a:ahLst/>
              <a:cxnLst/>
              <a:rect l="l" t="t" r="r" b="b"/>
              <a:pathLst>
                <a:path w="2395" h="2843" extrusionOk="0">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93"/>
            <p:cNvSpPr/>
            <p:nvPr/>
          </p:nvSpPr>
          <p:spPr>
            <a:xfrm>
              <a:off x="5490240" y="1973150"/>
              <a:ext cx="62477" cy="74208"/>
            </a:xfrm>
            <a:custGeom>
              <a:avLst/>
              <a:gdLst/>
              <a:ahLst/>
              <a:cxnLst/>
              <a:rect l="l" t="t" r="r" b="b"/>
              <a:pathLst>
                <a:path w="2386" h="2834" extrusionOk="0">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93"/>
            <p:cNvSpPr/>
            <p:nvPr/>
          </p:nvSpPr>
          <p:spPr>
            <a:xfrm>
              <a:off x="5398802" y="2047568"/>
              <a:ext cx="39984" cy="28515"/>
            </a:xfrm>
            <a:custGeom>
              <a:avLst/>
              <a:gdLst/>
              <a:ahLst/>
              <a:cxnLst/>
              <a:rect l="l" t="t" r="r" b="b"/>
              <a:pathLst>
                <a:path w="1527" h="1089" extrusionOk="0">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93"/>
            <p:cNvSpPr/>
            <p:nvPr/>
          </p:nvSpPr>
          <p:spPr>
            <a:xfrm>
              <a:off x="5404536" y="2076057"/>
              <a:ext cx="171643" cy="49699"/>
            </a:xfrm>
            <a:custGeom>
              <a:avLst/>
              <a:gdLst/>
              <a:ahLst/>
              <a:cxnLst/>
              <a:rect l="l" t="t" r="r" b="b"/>
              <a:pathLst>
                <a:path w="6555" h="1898" extrusionOk="0">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93"/>
            <p:cNvSpPr/>
            <p:nvPr/>
          </p:nvSpPr>
          <p:spPr>
            <a:xfrm>
              <a:off x="5450255" y="2093418"/>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93"/>
            <p:cNvSpPr/>
            <p:nvPr/>
          </p:nvSpPr>
          <p:spPr>
            <a:xfrm>
              <a:off x="5518965"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93"/>
            <p:cNvSpPr/>
            <p:nvPr/>
          </p:nvSpPr>
          <p:spPr>
            <a:xfrm>
              <a:off x="5404301" y="2076057"/>
              <a:ext cx="171878" cy="11521"/>
            </a:xfrm>
            <a:custGeom>
              <a:avLst/>
              <a:gdLst/>
              <a:ahLst/>
              <a:cxnLst/>
              <a:rect l="l" t="t" r="r" b="b"/>
              <a:pathLst>
                <a:path w="6564" h="440" extrusionOk="0">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4" name="Google Shape;14374;p93"/>
          <p:cNvGrpSpPr/>
          <p:nvPr/>
        </p:nvGrpSpPr>
        <p:grpSpPr>
          <a:xfrm>
            <a:off x="4902701" y="1973150"/>
            <a:ext cx="274812" cy="354728"/>
            <a:chOff x="4902701" y="1973150"/>
            <a:chExt cx="274812" cy="354728"/>
          </a:xfrm>
        </p:grpSpPr>
        <p:sp>
          <p:nvSpPr>
            <p:cNvPr id="14375" name="Google Shape;14375;p93"/>
            <p:cNvSpPr/>
            <p:nvPr/>
          </p:nvSpPr>
          <p:spPr>
            <a:xfrm>
              <a:off x="4902936" y="2161996"/>
              <a:ext cx="274576" cy="165882"/>
            </a:xfrm>
            <a:custGeom>
              <a:avLst/>
              <a:gdLst/>
              <a:ahLst/>
              <a:cxnLst/>
              <a:rect l="l" t="t" r="r" b="b"/>
              <a:pathLst>
                <a:path w="10486" h="6335" extrusionOk="0">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93"/>
            <p:cNvSpPr/>
            <p:nvPr/>
          </p:nvSpPr>
          <p:spPr>
            <a:xfrm>
              <a:off x="4902701" y="2208710"/>
              <a:ext cx="274550" cy="119168"/>
            </a:xfrm>
            <a:custGeom>
              <a:avLst/>
              <a:gdLst/>
              <a:ahLst/>
              <a:cxnLst/>
              <a:rect l="l" t="t" r="r" b="b"/>
              <a:pathLst>
                <a:path w="10485" h="4551" extrusionOk="0">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93"/>
            <p:cNvSpPr/>
            <p:nvPr/>
          </p:nvSpPr>
          <p:spPr>
            <a:xfrm>
              <a:off x="5000109" y="2161996"/>
              <a:ext cx="79969" cy="22886"/>
            </a:xfrm>
            <a:custGeom>
              <a:avLst/>
              <a:gdLst/>
              <a:ahLst/>
              <a:cxnLst/>
              <a:rect l="l" t="t" r="r" b="b"/>
              <a:pathLst>
                <a:path w="3054" h="874" extrusionOk="0">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93"/>
            <p:cNvSpPr/>
            <p:nvPr/>
          </p:nvSpPr>
          <p:spPr>
            <a:xfrm>
              <a:off x="4943654" y="2019105"/>
              <a:ext cx="192643" cy="154413"/>
            </a:xfrm>
            <a:custGeom>
              <a:avLst/>
              <a:gdLst/>
              <a:ahLst/>
              <a:cxnLst/>
              <a:rect l="l" t="t" r="r" b="b"/>
              <a:pathLst>
                <a:path w="7357" h="5897" extrusionOk="0">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93"/>
            <p:cNvSpPr/>
            <p:nvPr/>
          </p:nvSpPr>
          <p:spPr>
            <a:xfrm>
              <a:off x="4946403" y="2041833"/>
              <a:ext cx="145170" cy="131658"/>
            </a:xfrm>
            <a:custGeom>
              <a:avLst/>
              <a:gdLst/>
              <a:ahLst/>
              <a:cxnLst/>
              <a:rect l="l" t="t" r="r" b="b"/>
              <a:pathLst>
                <a:path w="5544" h="5028" extrusionOk="0">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93"/>
            <p:cNvSpPr/>
            <p:nvPr/>
          </p:nvSpPr>
          <p:spPr>
            <a:xfrm>
              <a:off x="5000109" y="2076686"/>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93"/>
            <p:cNvSpPr/>
            <p:nvPr/>
          </p:nvSpPr>
          <p:spPr>
            <a:xfrm>
              <a:off x="5068556" y="2076686"/>
              <a:ext cx="11521" cy="17125"/>
            </a:xfrm>
            <a:custGeom>
              <a:avLst/>
              <a:gdLst/>
              <a:ahLst/>
              <a:cxnLst/>
              <a:rect l="l" t="t" r="r" b="b"/>
              <a:pathLst>
                <a:path w="440" h="654" extrusionOk="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93"/>
            <p:cNvSpPr/>
            <p:nvPr/>
          </p:nvSpPr>
          <p:spPr>
            <a:xfrm>
              <a:off x="4992384" y="2059063"/>
              <a:ext cx="26499" cy="11521"/>
            </a:xfrm>
            <a:custGeom>
              <a:avLst/>
              <a:gdLst/>
              <a:ahLst/>
              <a:cxnLst/>
              <a:rect l="l" t="t" r="r" b="b"/>
              <a:pathLst>
                <a:path w="1012" h="440" extrusionOk="0">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93"/>
            <p:cNvSpPr/>
            <p:nvPr/>
          </p:nvSpPr>
          <p:spPr>
            <a:xfrm>
              <a:off x="5061068" y="2059063"/>
              <a:ext cx="26499" cy="11521"/>
            </a:xfrm>
            <a:custGeom>
              <a:avLst/>
              <a:gdLst/>
              <a:ahLst/>
              <a:cxnLst/>
              <a:rect l="l" t="t" r="r" b="b"/>
              <a:pathLst>
                <a:path w="1012" h="440" extrusionOk="0">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93"/>
            <p:cNvSpPr/>
            <p:nvPr/>
          </p:nvSpPr>
          <p:spPr>
            <a:xfrm>
              <a:off x="5014615" y="2116068"/>
              <a:ext cx="50773" cy="17282"/>
            </a:xfrm>
            <a:custGeom>
              <a:avLst/>
              <a:gdLst/>
              <a:ahLst/>
              <a:cxnLst/>
              <a:rect l="l" t="t" r="r" b="b"/>
              <a:pathLst>
                <a:path w="1939" h="660" extrusionOk="0">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93"/>
            <p:cNvSpPr/>
            <p:nvPr/>
          </p:nvSpPr>
          <p:spPr>
            <a:xfrm>
              <a:off x="4954154" y="1973150"/>
              <a:ext cx="171643" cy="68709"/>
            </a:xfrm>
            <a:custGeom>
              <a:avLst/>
              <a:gdLst/>
              <a:ahLst/>
              <a:cxnLst/>
              <a:rect l="l" t="t" r="r" b="b"/>
              <a:pathLst>
                <a:path w="6555" h="2624" extrusionOk="0">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93"/>
            <p:cNvSpPr/>
            <p:nvPr/>
          </p:nvSpPr>
          <p:spPr>
            <a:xfrm>
              <a:off x="4973400" y="2185118"/>
              <a:ext cx="55224" cy="50589"/>
            </a:xfrm>
            <a:custGeom>
              <a:avLst/>
              <a:gdLst/>
              <a:ahLst/>
              <a:cxnLst/>
              <a:rect l="l" t="t" r="r" b="b"/>
              <a:pathLst>
                <a:path w="2109" h="1932" extrusionOk="0">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93"/>
            <p:cNvSpPr/>
            <p:nvPr/>
          </p:nvSpPr>
          <p:spPr>
            <a:xfrm>
              <a:off x="5051327" y="2184987"/>
              <a:ext cx="55486" cy="50720"/>
            </a:xfrm>
            <a:custGeom>
              <a:avLst/>
              <a:gdLst/>
              <a:ahLst/>
              <a:cxnLst/>
              <a:rect l="l" t="t" r="r" b="b"/>
              <a:pathLst>
                <a:path w="2119" h="1937" extrusionOk="0">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93"/>
            <p:cNvSpPr/>
            <p:nvPr/>
          </p:nvSpPr>
          <p:spPr>
            <a:xfrm>
              <a:off x="4963895" y="2253408"/>
              <a:ext cx="15266" cy="11521"/>
            </a:xfrm>
            <a:custGeom>
              <a:avLst/>
              <a:gdLst/>
              <a:ahLst/>
              <a:cxnLst/>
              <a:rect l="l" t="t" r="r" b="b"/>
              <a:pathLst>
                <a:path w="583" h="440" extrusionOk="0">
                  <a:moveTo>
                    <a:pt x="287" y="1"/>
                  </a:moveTo>
                  <a:cubicBezTo>
                    <a:pt x="1" y="1"/>
                    <a:pt x="1" y="440"/>
                    <a:pt x="287" y="440"/>
                  </a:cubicBezTo>
                  <a:cubicBezTo>
                    <a:pt x="582" y="440"/>
                    <a:pt x="582" y="1"/>
                    <a:pt x="28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93"/>
            <p:cNvSpPr/>
            <p:nvPr/>
          </p:nvSpPr>
          <p:spPr>
            <a:xfrm>
              <a:off x="5101026" y="2253408"/>
              <a:ext cx="15266" cy="11521"/>
            </a:xfrm>
            <a:custGeom>
              <a:avLst/>
              <a:gdLst/>
              <a:ahLst/>
              <a:cxnLst/>
              <a:rect l="l" t="t" r="r" b="b"/>
              <a:pathLst>
                <a:path w="583" h="440" extrusionOk="0">
                  <a:moveTo>
                    <a:pt x="297" y="1"/>
                  </a:moveTo>
                  <a:cubicBezTo>
                    <a:pt x="1" y="1"/>
                    <a:pt x="1" y="440"/>
                    <a:pt x="297" y="440"/>
                  </a:cubicBezTo>
                  <a:cubicBezTo>
                    <a:pt x="583" y="440"/>
                    <a:pt x="583" y="1"/>
                    <a:pt x="2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93"/>
            <p:cNvSpPr/>
            <p:nvPr/>
          </p:nvSpPr>
          <p:spPr>
            <a:xfrm>
              <a:off x="5101026" y="2281898"/>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93"/>
            <p:cNvSpPr/>
            <p:nvPr/>
          </p:nvSpPr>
          <p:spPr>
            <a:xfrm>
              <a:off x="4963895" y="2281898"/>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93"/>
            <p:cNvSpPr/>
            <p:nvPr/>
          </p:nvSpPr>
          <p:spPr>
            <a:xfrm>
              <a:off x="5101026" y="2310623"/>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93"/>
            <p:cNvSpPr/>
            <p:nvPr/>
          </p:nvSpPr>
          <p:spPr>
            <a:xfrm>
              <a:off x="4963895" y="2310623"/>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93"/>
            <p:cNvSpPr/>
            <p:nvPr/>
          </p:nvSpPr>
          <p:spPr>
            <a:xfrm>
              <a:off x="4954390" y="2041833"/>
              <a:ext cx="22781" cy="37235"/>
            </a:xfrm>
            <a:custGeom>
              <a:avLst/>
              <a:gdLst/>
              <a:ahLst/>
              <a:cxnLst/>
              <a:rect l="l" t="t" r="r" b="b"/>
              <a:pathLst>
                <a:path w="870" h="1422" extrusionOk="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93"/>
            <p:cNvSpPr/>
            <p:nvPr/>
          </p:nvSpPr>
          <p:spPr>
            <a:xfrm>
              <a:off x="5103042" y="2041833"/>
              <a:ext cx="22755" cy="37235"/>
            </a:xfrm>
            <a:custGeom>
              <a:avLst/>
              <a:gdLst/>
              <a:ahLst/>
              <a:cxnLst/>
              <a:rect l="l" t="t" r="r" b="b"/>
              <a:pathLst>
                <a:path w="869" h="1422" extrusionOk="0">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93"/>
            <p:cNvSpPr/>
            <p:nvPr/>
          </p:nvSpPr>
          <p:spPr>
            <a:xfrm>
              <a:off x="4954390" y="1973150"/>
              <a:ext cx="70490" cy="68709"/>
            </a:xfrm>
            <a:custGeom>
              <a:avLst/>
              <a:gdLst/>
              <a:ahLst/>
              <a:cxnLst/>
              <a:rect l="l" t="t" r="r" b="b"/>
              <a:pathLst>
                <a:path w="2692" h="2624" extrusionOk="0">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93"/>
            <p:cNvSpPr/>
            <p:nvPr/>
          </p:nvSpPr>
          <p:spPr>
            <a:xfrm>
              <a:off x="4958658" y="2013344"/>
              <a:ext cx="162897" cy="11286"/>
            </a:xfrm>
            <a:custGeom>
              <a:avLst/>
              <a:gdLst/>
              <a:ahLst/>
              <a:cxnLst/>
              <a:rect l="l" t="t" r="r" b="b"/>
              <a:pathLst>
                <a:path w="6221" h="431" extrusionOk="0">
                  <a:moveTo>
                    <a:pt x="105" y="1"/>
                  </a:moveTo>
                  <a:lnTo>
                    <a:pt x="0" y="430"/>
                  </a:lnTo>
                  <a:lnTo>
                    <a:pt x="6220" y="430"/>
                  </a:lnTo>
                  <a:lnTo>
                    <a:pt x="6115"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93"/>
            <p:cNvSpPr/>
            <p:nvPr/>
          </p:nvSpPr>
          <p:spPr>
            <a:xfrm>
              <a:off x="4958658" y="2013344"/>
              <a:ext cx="42734" cy="11286"/>
            </a:xfrm>
            <a:custGeom>
              <a:avLst/>
              <a:gdLst/>
              <a:ahLst/>
              <a:cxnLst/>
              <a:rect l="l" t="t" r="r" b="b"/>
              <a:pathLst>
                <a:path w="1632" h="431" extrusionOk="0">
                  <a:moveTo>
                    <a:pt x="105" y="1"/>
                  </a:moveTo>
                  <a:lnTo>
                    <a:pt x="0" y="430"/>
                  </a:lnTo>
                  <a:lnTo>
                    <a:pt x="1527" y="430"/>
                  </a:lnTo>
                  <a:lnTo>
                    <a:pt x="163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93"/>
            <p:cNvSpPr/>
            <p:nvPr/>
          </p:nvSpPr>
          <p:spPr>
            <a:xfrm>
              <a:off x="4942659" y="2224945"/>
              <a:ext cx="97199" cy="102933"/>
            </a:xfrm>
            <a:custGeom>
              <a:avLst/>
              <a:gdLst/>
              <a:ahLst/>
              <a:cxnLst/>
              <a:rect l="l" t="t" r="r" b="b"/>
              <a:pathLst>
                <a:path w="3712" h="3931" extrusionOk="0">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0" name="Google Shape;14400;p93"/>
          <p:cNvGrpSpPr/>
          <p:nvPr/>
        </p:nvGrpSpPr>
        <p:grpSpPr>
          <a:xfrm>
            <a:off x="4902701" y="2879989"/>
            <a:ext cx="272560" cy="354676"/>
            <a:chOff x="4902701" y="2879989"/>
            <a:chExt cx="272560" cy="354676"/>
          </a:xfrm>
        </p:grpSpPr>
        <p:sp>
          <p:nvSpPr>
            <p:cNvPr id="14401" name="Google Shape;14401;p93"/>
            <p:cNvSpPr/>
            <p:nvPr/>
          </p:nvSpPr>
          <p:spPr>
            <a:xfrm>
              <a:off x="4902701" y="3081273"/>
              <a:ext cx="272560" cy="153392"/>
            </a:xfrm>
            <a:custGeom>
              <a:avLst/>
              <a:gdLst/>
              <a:ahLst/>
              <a:cxnLst/>
              <a:rect l="l" t="t" r="r" b="b"/>
              <a:pathLst>
                <a:path w="10409" h="5858" extrusionOk="0">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93"/>
            <p:cNvSpPr/>
            <p:nvPr/>
          </p:nvSpPr>
          <p:spPr>
            <a:xfrm>
              <a:off x="4902701" y="3123483"/>
              <a:ext cx="272560" cy="111182"/>
            </a:xfrm>
            <a:custGeom>
              <a:avLst/>
              <a:gdLst/>
              <a:ahLst/>
              <a:cxnLst/>
              <a:rect l="l" t="t" r="r" b="b"/>
              <a:pathLst>
                <a:path w="10409" h="4246" extrusionOk="0">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93"/>
            <p:cNvSpPr/>
            <p:nvPr/>
          </p:nvSpPr>
          <p:spPr>
            <a:xfrm>
              <a:off x="4966644" y="3123483"/>
              <a:ext cx="143913" cy="43781"/>
            </a:xfrm>
            <a:custGeom>
              <a:avLst/>
              <a:gdLst/>
              <a:ahLst/>
              <a:cxnLst/>
              <a:rect l="l" t="t" r="r" b="b"/>
              <a:pathLst>
                <a:path w="5496" h="1672" extrusionOk="0">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93"/>
            <p:cNvSpPr/>
            <p:nvPr/>
          </p:nvSpPr>
          <p:spPr>
            <a:xfrm>
              <a:off x="4998878" y="3081273"/>
              <a:ext cx="79445" cy="22676"/>
            </a:xfrm>
            <a:custGeom>
              <a:avLst/>
              <a:gdLst/>
              <a:ahLst/>
              <a:cxnLst/>
              <a:rect l="l" t="t" r="r" b="b"/>
              <a:pathLst>
                <a:path w="3034" h="866" extrusionOk="0">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93"/>
            <p:cNvSpPr/>
            <p:nvPr/>
          </p:nvSpPr>
          <p:spPr>
            <a:xfrm>
              <a:off x="4942397" y="2933616"/>
              <a:ext cx="187904" cy="158917"/>
            </a:xfrm>
            <a:custGeom>
              <a:avLst/>
              <a:gdLst/>
              <a:ahLst/>
              <a:cxnLst/>
              <a:rect l="l" t="t" r="r" b="b"/>
              <a:pathLst>
                <a:path w="7176" h="6069" extrusionOk="0">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93"/>
            <p:cNvSpPr/>
            <p:nvPr/>
          </p:nvSpPr>
          <p:spPr>
            <a:xfrm>
              <a:off x="4947163" y="2933616"/>
              <a:ext cx="142656" cy="159074"/>
            </a:xfrm>
            <a:custGeom>
              <a:avLst/>
              <a:gdLst/>
              <a:ahLst/>
              <a:cxnLst/>
              <a:rect l="l" t="t" r="r" b="b"/>
              <a:pathLst>
                <a:path w="5448" h="6075" extrusionOk="0">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93"/>
            <p:cNvSpPr/>
            <p:nvPr/>
          </p:nvSpPr>
          <p:spPr>
            <a:xfrm>
              <a:off x="4976883" y="3106175"/>
              <a:ext cx="61980" cy="49725"/>
            </a:xfrm>
            <a:custGeom>
              <a:avLst/>
              <a:gdLst/>
              <a:ahLst/>
              <a:cxnLst/>
              <a:rect l="l" t="t" r="r" b="b"/>
              <a:pathLst>
                <a:path w="2367" h="1899" extrusionOk="0">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93"/>
            <p:cNvSpPr/>
            <p:nvPr/>
          </p:nvSpPr>
          <p:spPr>
            <a:xfrm>
              <a:off x="5038836" y="3106175"/>
              <a:ext cx="61718" cy="49725"/>
            </a:xfrm>
            <a:custGeom>
              <a:avLst/>
              <a:gdLst/>
              <a:ahLst/>
              <a:cxnLst/>
              <a:rect l="l" t="t" r="r" b="b"/>
              <a:pathLst>
                <a:path w="2357" h="1899" extrusionOk="0">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93"/>
            <p:cNvSpPr/>
            <p:nvPr/>
          </p:nvSpPr>
          <p:spPr>
            <a:xfrm>
              <a:off x="4999114" y="2996512"/>
              <a:ext cx="11260" cy="17073"/>
            </a:xfrm>
            <a:custGeom>
              <a:avLst/>
              <a:gdLst/>
              <a:ahLst/>
              <a:cxnLst/>
              <a:rect l="l" t="t" r="r" b="b"/>
              <a:pathLst>
                <a:path w="430" h="652" extrusionOk="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93"/>
            <p:cNvSpPr/>
            <p:nvPr/>
          </p:nvSpPr>
          <p:spPr>
            <a:xfrm>
              <a:off x="5067064" y="2996512"/>
              <a:ext cx="11521" cy="17073"/>
            </a:xfrm>
            <a:custGeom>
              <a:avLst/>
              <a:gdLst/>
              <a:ahLst/>
              <a:cxnLst/>
              <a:rect l="l" t="t" r="r" b="b"/>
              <a:pathLst>
                <a:path w="440" h="652" extrusionOk="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93"/>
            <p:cNvSpPr/>
            <p:nvPr/>
          </p:nvSpPr>
          <p:spPr>
            <a:xfrm>
              <a:off x="4991363" y="2979099"/>
              <a:ext cx="26525" cy="11521"/>
            </a:xfrm>
            <a:custGeom>
              <a:avLst/>
              <a:gdLst/>
              <a:ahLst/>
              <a:cxnLst/>
              <a:rect l="l" t="t" r="r" b="b"/>
              <a:pathLst>
                <a:path w="1013" h="440" extrusionOk="0">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93"/>
            <p:cNvSpPr/>
            <p:nvPr/>
          </p:nvSpPr>
          <p:spPr>
            <a:xfrm>
              <a:off x="5059575" y="2979099"/>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93"/>
            <p:cNvSpPr/>
            <p:nvPr/>
          </p:nvSpPr>
          <p:spPr>
            <a:xfrm>
              <a:off x="5013097" y="3033538"/>
              <a:ext cx="51244" cy="22781"/>
            </a:xfrm>
            <a:custGeom>
              <a:avLst/>
              <a:gdLst/>
              <a:ahLst/>
              <a:cxnLst/>
              <a:rect l="l" t="t" r="r" b="b"/>
              <a:pathLst>
                <a:path w="1957" h="870" extrusionOk="0">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93"/>
            <p:cNvSpPr/>
            <p:nvPr/>
          </p:nvSpPr>
          <p:spPr>
            <a:xfrm>
              <a:off x="5033102" y="3172188"/>
              <a:ext cx="11260" cy="11260"/>
            </a:xfrm>
            <a:custGeom>
              <a:avLst/>
              <a:gdLst/>
              <a:ahLst/>
              <a:cxnLst/>
              <a:rect l="l" t="t" r="r" b="b"/>
              <a:pathLst>
                <a:path w="430" h="430" extrusionOk="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93"/>
            <p:cNvSpPr/>
            <p:nvPr/>
          </p:nvSpPr>
          <p:spPr>
            <a:xfrm>
              <a:off x="5033102" y="3206150"/>
              <a:ext cx="11260" cy="11521"/>
            </a:xfrm>
            <a:custGeom>
              <a:avLst/>
              <a:gdLst/>
              <a:ahLst/>
              <a:cxnLst/>
              <a:rect l="l" t="t" r="r" b="b"/>
              <a:pathLst>
                <a:path w="430" h="440" extrusionOk="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93"/>
            <p:cNvSpPr/>
            <p:nvPr/>
          </p:nvSpPr>
          <p:spPr>
            <a:xfrm>
              <a:off x="4944413" y="2922383"/>
              <a:ext cx="188637" cy="76460"/>
            </a:xfrm>
            <a:custGeom>
              <a:avLst/>
              <a:gdLst/>
              <a:ahLst/>
              <a:cxnLst/>
              <a:rect l="l" t="t" r="r" b="b"/>
              <a:pathLst>
                <a:path w="7204" h="2920" extrusionOk="0">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93"/>
            <p:cNvSpPr/>
            <p:nvPr/>
          </p:nvSpPr>
          <p:spPr>
            <a:xfrm>
              <a:off x="4976385" y="2879989"/>
              <a:ext cx="150668" cy="65148"/>
            </a:xfrm>
            <a:custGeom>
              <a:avLst/>
              <a:gdLst/>
              <a:ahLst/>
              <a:cxnLst/>
              <a:rect l="l" t="t" r="r" b="b"/>
              <a:pathLst>
                <a:path w="5754" h="2488" extrusionOk="0">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93"/>
            <p:cNvSpPr/>
            <p:nvPr/>
          </p:nvSpPr>
          <p:spPr>
            <a:xfrm>
              <a:off x="4936427" y="3183421"/>
              <a:ext cx="17256" cy="51244"/>
            </a:xfrm>
            <a:custGeom>
              <a:avLst/>
              <a:gdLst/>
              <a:ahLst/>
              <a:cxnLst/>
              <a:rect l="l" t="t" r="r" b="b"/>
              <a:pathLst>
                <a:path w="659" h="1957" extrusionOk="0">
                  <a:moveTo>
                    <a:pt x="658" y="1"/>
                  </a:moveTo>
                  <a:cubicBezTo>
                    <a:pt x="296" y="1"/>
                    <a:pt x="0" y="297"/>
                    <a:pt x="0" y="659"/>
                  </a:cubicBezTo>
                  <a:lnTo>
                    <a:pt x="0" y="1957"/>
                  </a:lnTo>
                  <a:lnTo>
                    <a:pt x="658" y="1957"/>
                  </a:lnTo>
                  <a:lnTo>
                    <a:pt x="658"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93"/>
            <p:cNvSpPr/>
            <p:nvPr/>
          </p:nvSpPr>
          <p:spPr>
            <a:xfrm>
              <a:off x="5123781" y="3183421"/>
              <a:ext cx="16994" cy="51244"/>
            </a:xfrm>
            <a:custGeom>
              <a:avLst/>
              <a:gdLst/>
              <a:ahLst/>
              <a:cxnLst/>
              <a:rect l="l" t="t" r="r" b="b"/>
              <a:pathLst>
                <a:path w="649" h="1957" extrusionOk="0">
                  <a:moveTo>
                    <a:pt x="0" y="1"/>
                  </a:moveTo>
                  <a:lnTo>
                    <a:pt x="0" y="1957"/>
                  </a:lnTo>
                  <a:lnTo>
                    <a:pt x="649" y="1957"/>
                  </a:lnTo>
                  <a:lnTo>
                    <a:pt x="649" y="659"/>
                  </a:lnTo>
                  <a:cubicBezTo>
                    <a:pt x="649" y="297"/>
                    <a:pt x="363" y="1"/>
                    <a:pt x="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93"/>
            <p:cNvSpPr/>
            <p:nvPr/>
          </p:nvSpPr>
          <p:spPr>
            <a:xfrm>
              <a:off x="4953657" y="3127725"/>
              <a:ext cx="22755" cy="106940"/>
            </a:xfrm>
            <a:custGeom>
              <a:avLst/>
              <a:gdLst/>
              <a:ahLst/>
              <a:cxnLst/>
              <a:rect l="l" t="t" r="r" b="b"/>
              <a:pathLst>
                <a:path w="869" h="4084" extrusionOk="0">
                  <a:moveTo>
                    <a:pt x="869" y="0"/>
                  </a:moveTo>
                  <a:lnTo>
                    <a:pt x="0" y="258"/>
                  </a:lnTo>
                  <a:lnTo>
                    <a:pt x="0" y="4084"/>
                  </a:lnTo>
                  <a:lnTo>
                    <a:pt x="869" y="4084"/>
                  </a:lnTo>
                  <a:lnTo>
                    <a:pt x="86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93"/>
            <p:cNvSpPr/>
            <p:nvPr/>
          </p:nvSpPr>
          <p:spPr>
            <a:xfrm>
              <a:off x="5101288" y="3127725"/>
              <a:ext cx="22755" cy="106940"/>
            </a:xfrm>
            <a:custGeom>
              <a:avLst/>
              <a:gdLst/>
              <a:ahLst/>
              <a:cxnLst/>
              <a:rect l="l" t="t" r="r" b="b"/>
              <a:pathLst>
                <a:path w="869" h="4084" extrusionOk="0">
                  <a:moveTo>
                    <a:pt x="0" y="0"/>
                  </a:moveTo>
                  <a:lnTo>
                    <a:pt x="0" y="4084"/>
                  </a:lnTo>
                  <a:lnTo>
                    <a:pt x="869" y="4084"/>
                  </a:lnTo>
                  <a:lnTo>
                    <a:pt x="869" y="258"/>
                  </a:lnTo>
                  <a:lnTo>
                    <a:pt x="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93"/>
            <p:cNvSpPr/>
            <p:nvPr/>
          </p:nvSpPr>
          <p:spPr>
            <a:xfrm>
              <a:off x="4953657" y="3183421"/>
              <a:ext cx="11260" cy="51244"/>
            </a:xfrm>
            <a:custGeom>
              <a:avLst/>
              <a:gdLst/>
              <a:ahLst/>
              <a:cxnLst/>
              <a:rect l="l" t="t" r="r" b="b"/>
              <a:pathLst>
                <a:path w="430" h="1957" extrusionOk="0">
                  <a:moveTo>
                    <a:pt x="0" y="1"/>
                  </a:moveTo>
                  <a:lnTo>
                    <a:pt x="0" y="1957"/>
                  </a:lnTo>
                  <a:lnTo>
                    <a:pt x="430" y="1957"/>
                  </a:lnTo>
                  <a:lnTo>
                    <a:pt x="430" y="440"/>
                  </a:lnTo>
                  <a:cubicBezTo>
                    <a:pt x="430" y="201"/>
                    <a:pt x="239" y="1"/>
                    <a:pt x="0"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93"/>
            <p:cNvSpPr/>
            <p:nvPr/>
          </p:nvSpPr>
          <p:spPr>
            <a:xfrm>
              <a:off x="5112521" y="3183421"/>
              <a:ext cx="11286" cy="51244"/>
            </a:xfrm>
            <a:custGeom>
              <a:avLst/>
              <a:gdLst/>
              <a:ahLst/>
              <a:cxnLst/>
              <a:rect l="l" t="t" r="r" b="b"/>
              <a:pathLst>
                <a:path w="431" h="1957" extrusionOk="0">
                  <a:moveTo>
                    <a:pt x="430" y="1"/>
                  </a:moveTo>
                  <a:cubicBezTo>
                    <a:pt x="192" y="1"/>
                    <a:pt x="1" y="201"/>
                    <a:pt x="1" y="440"/>
                  </a:cubicBezTo>
                  <a:lnTo>
                    <a:pt x="1" y="1957"/>
                  </a:lnTo>
                  <a:lnTo>
                    <a:pt x="430" y="1957"/>
                  </a:lnTo>
                  <a:lnTo>
                    <a:pt x="43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93"/>
            <p:cNvSpPr/>
            <p:nvPr/>
          </p:nvSpPr>
          <p:spPr>
            <a:xfrm>
              <a:off x="5010112" y="2880172"/>
              <a:ext cx="110448" cy="44488"/>
            </a:xfrm>
            <a:custGeom>
              <a:avLst/>
              <a:gdLst/>
              <a:ahLst/>
              <a:cxnLst/>
              <a:rect l="l" t="t" r="r" b="b"/>
              <a:pathLst>
                <a:path w="4218" h="1699" extrusionOk="0">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5" name="Google Shape;14425;p93"/>
          <p:cNvGrpSpPr/>
          <p:nvPr/>
        </p:nvGrpSpPr>
        <p:grpSpPr>
          <a:xfrm>
            <a:off x="5803988" y="4268082"/>
            <a:ext cx="274550" cy="354728"/>
            <a:chOff x="5803988" y="4268082"/>
            <a:chExt cx="274550" cy="354728"/>
          </a:xfrm>
        </p:grpSpPr>
        <p:sp>
          <p:nvSpPr>
            <p:cNvPr id="14426" name="Google Shape;14426;p93"/>
            <p:cNvSpPr/>
            <p:nvPr/>
          </p:nvSpPr>
          <p:spPr>
            <a:xfrm>
              <a:off x="5803988" y="4519877"/>
              <a:ext cx="274550" cy="102933"/>
            </a:xfrm>
            <a:custGeom>
              <a:avLst/>
              <a:gdLst/>
              <a:ahLst/>
              <a:cxnLst/>
              <a:rect l="l" t="t" r="r" b="b"/>
              <a:pathLst>
                <a:path w="10485" h="3931" extrusionOk="0">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93"/>
            <p:cNvSpPr/>
            <p:nvPr/>
          </p:nvSpPr>
          <p:spPr>
            <a:xfrm>
              <a:off x="5870943" y="4519877"/>
              <a:ext cx="140666" cy="45745"/>
            </a:xfrm>
            <a:custGeom>
              <a:avLst/>
              <a:gdLst/>
              <a:ahLst/>
              <a:cxnLst/>
              <a:rect l="l" t="t" r="r" b="b"/>
              <a:pathLst>
                <a:path w="5372" h="1747" extrusionOk="0">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93"/>
            <p:cNvSpPr/>
            <p:nvPr/>
          </p:nvSpPr>
          <p:spPr>
            <a:xfrm>
              <a:off x="5849707" y="4523124"/>
              <a:ext cx="39984" cy="99686"/>
            </a:xfrm>
            <a:custGeom>
              <a:avLst/>
              <a:gdLst/>
              <a:ahLst/>
              <a:cxnLst/>
              <a:rect l="l" t="t" r="r" b="b"/>
              <a:pathLst>
                <a:path w="1527" h="3807" extrusionOk="0">
                  <a:moveTo>
                    <a:pt x="1527" y="0"/>
                  </a:moveTo>
                  <a:lnTo>
                    <a:pt x="0" y="458"/>
                  </a:lnTo>
                  <a:lnTo>
                    <a:pt x="0" y="3807"/>
                  </a:lnTo>
                  <a:lnTo>
                    <a:pt x="1527" y="3807"/>
                  </a:lnTo>
                  <a:lnTo>
                    <a:pt x="1527"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93"/>
            <p:cNvSpPr/>
            <p:nvPr/>
          </p:nvSpPr>
          <p:spPr>
            <a:xfrm>
              <a:off x="5870943" y="4523360"/>
              <a:ext cx="18748" cy="25007"/>
            </a:xfrm>
            <a:custGeom>
              <a:avLst/>
              <a:gdLst/>
              <a:ahLst/>
              <a:cxnLst/>
              <a:rect l="l" t="t" r="r" b="b"/>
              <a:pathLst>
                <a:path w="716" h="955" extrusionOk="0">
                  <a:moveTo>
                    <a:pt x="716" y="1"/>
                  </a:moveTo>
                  <a:lnTo>
                    <a:pt x="0" y="211"/>
                  </a:lnTo>
                  <a:cubicBezTo>
                    <a:pt x="200" y="497"/>
                    <a:pt x="439" y="745"/>
                    <a:pt x="716" y="955"/>
                  </a:cubicBezTo>
                  <a:lnTo>
                    <a:pt x="71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93"/>
            <p:cNvSpPr/>
            <p:nvPr/>
          </p:nvSpPr>
          <p:spPr>
            <a:xfrm>
              <a:off x="5992835" y="4523124"/>
              <a:ext cx="39984" cy="99686"/>
            </a:xfrm>
            <a:custGeom>
              <a:avLst/>
              <a:gdLst/>
              <a:ahLst/>
              <a:cxnLst/>
              <a:rect l="l" t="t" r="r" b="b"/>
              <a:pathLst>
                <a:path w="1527" h="3807" extrusionOk="0">
                  <a:moveTo>
                    <a:pt x="1" y="0"/>
                  </a:moveTo>
                  <a:lnTo>
                    <a:pt x="1" y="3807"/>
                  </a:lnTo>
                  <a:lnTo>
                    <a:pt x="1527" y="3807"/>
                  </a:lnTo>
                  <a:lnTo>
                    <a:pt x="1527" y="458"/>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93"/>
            <p:cNvSpPr/>
            <p:nvPr/>
          </p:nvSpPr>
          <p:spPr>
            <a:xfrm>
              <a:off x="5992835" y="4523124"/>
              <a:ext cx="18775" cy="25007"/>
            </a:xfrm>
            <a:custGeom>
              <a:avLst/>
              <a:gdLst/>
              <a:ahLst/>
              <a:cxnLst/>
              <a:rect l="l" t="t" r="r" b="b"/>
              <a:pathLst>
                <a:path w="717" h="955" extrusionOk="0">
                  <a:moveTo>
                    <a:pt x="1" y="0"/>
                  </a:moveTo>
                  <a:lnTo>
                    <a:pt x="1" y="954"/>
                  </a:lnTo>
                  <a:cubicBezTo>
                    <a:pt x="277" y="744"/>
                    <a:pt x="516" y="496"/>
                    <a:pt x="716" y="220"/>
                  </a:cubicBezTo>
                  <a:lnTo>
                    <a:pt x="1"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93"/>
            <p:cNvSpPr/>
            <p:nvPr/>
          </p:nvSpPr>
          <p:spPr>
            <a:xfrm>
              <a:off x="5866924" y="4342500"/>
              <a:ext cx="157395" cy="36274"/>
            </a:xfrm>
            <a:custGeom>
              <a:avLst/>
              <a:gdLst/>
              <a:ahLst/>
              <a:cxnLst/>
              <a:rect l="l" t="t" r="r" b="b"/>
              <a:pathLst>
                <a:path w="5677" h="1308" extrusionOk="0">
                  <a:moveTo>
                    <a:pt x="0" y="1"/>
                  </a:moveTo>
                  <a:lnTo>
                    <a:pt x="0" y="1308"/>
                  </a:lnTo>
                  <a:lnTo>
                    <a:pt x="5677" y="1308"/>
                  </a:lnTo>
                  <a:lnTo>
                    <a:pt x="5677"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93"/>
            <p:cNvSpPr/>
            <p:nvPr/>
          </p:nvSpPr>
          <p:spPr>
            <a:xfrm>
              <a:off x="5844942" y="4376724"/>
              <a:ext cx="192643" cy="74470"/>
            </a:xfrm>
            <a:custGeom>
              <a:avLst/>
              <a:gdLst/>
              <a:ahLst/>
              <a:cxnLst/>
              <a:rect l="l" t="t" r="r" b="b"/>
              <a:pathLst>
                <a:path w="7357" h="2844" extrusionOk="0">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93"/>
            <p:cNvSpPr/>
            <p:nvPr/>
          </p:nvSpPr>
          <p:spPr>
            <a:xfrm>
              <a:off x="5848948" y="4376724"/>
              <a:ext cx="166903" cy="74470"/>
            </a:xfrm>
            <a:custGeom>
              <a:avLst/>
              <a:gdLst/>
              <a:ahLst/>
              <a:cxnLst/>
              <a:rect l="l" t="t" r="r" b="b"/>
              <a:pathLst>
                <a:path w="6374" h="2844" extrusionOk="0">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93"/>
            <p:cNvSpPr/>
            <p:nvPr/>
          </p:nvSpPr>
          <p:spPr>
            <a:xfrm>
              <a:off x="5866937" y="4439699"/>
              <a:ext cx="148652" cy="114428"/>
            </a:xfrm>
            <a:custGeom>
              <a:avLst/>
              <a:gdLst/>
              <a:ahLst/>
              <a:cxnLst/>
              <a:rect l="l" t="t" r="r" b="b"/>
              <a:pathLst>
                <a:path w="5677" h="4370" extrusionOk="0">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93"/>
            <p:cNvSpPr/>
            <p:nvPr/>
          </p:nvSpPr>
          <p:spPr>
            <a:xfrm>
              <a:off x="5901161" y="4405396"/>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93"/>
            <p:cNvSpPr/>
            <p:nvPr/>
          </p:nvSpPr>
          <p:spPr>
            <a:xfrm>
              <a:off x="5969844" y="4405396"/>
              <a:ext cx="11521" cy="17334"/>
            </a:xfrm>
            <a:custGeom>
              <a:avLst/>
              <a:gdLst/>
              <a:ahLst/>
              <a:cxnLst/>
              <a:rect l="l" t="t" r="r" b="b"/>
              <a:pathLst>
                <a:path w="440" h="662" extrusionOk="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93"/>
            <p:cNvSpPr/>
            <p:nvPr/>
          </p:nvSpPr>
          <p:spPr>
            <a:xfrm>
              <a:off x="5915877" y="4456745"/>
              <a:ext cx="50773" cy="17465"/>
            </a:xfrm>
            <a:custGeom>
              <a:avLst/>
              <a:gdLst/>
              <a:ahLst/>
              <a:cxnLst/>
              <a:rect l="l" t="t" r="r" b="b"/>
              <a:pathLst>
                <a:path w="1939" h="667" extrusionOk="0">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93"/>
            <p:cNvSpPr/>
            <p:nvPr/>
          </p:nvSpPr>
          <p:spPr>
            <a:xfrm>
              <a:off x="5884167" y="4268082"/>
              <a:ext cx="160147" cy="138492"/>
            </a:xfrm>
            <a:custGeom>
              <a:avLst/>
              <a:gdLst/>
              <a:ahLst/>
              <a:cxnLst/>
              <a:rect l="l" t="t" r="r" b="b"/>
              <a:pathLst>
                <a:path w="6116" h="5289" extrusionOk="0">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93"/>
            <p:cNvSpPr/>
            <p:nvPr/>
          </p:nvSpPr>
          <p:spPr>
            <a:xfrm>
              <a:off x="5838212" y="4268082"/>
              <a:ext cx="160147" cy="138492"/>
            </a:xfrm>
            <a:custGeom>
              <a:avLst/>
              <a:gdLst/>
              <a:ahLst/>
              <a:cxnLst/>
              <a:rect l="l" t="t" r="r" b="b"/>
              <a:pathLst>
                <a:path w="6116" h="5289" extrusionOk="0">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93"/>
            <p:cNvSpPr/>
            <p:nvPr/>
          </p:nvSpPr>
          <p:spPr>
            <a:xfrm>
              <a:off x="5866701" y="4439699"/>
              <a:ext cx="86201" cy="114428"/>
            </a:xfrm>
            <a:custGeom>
              <a:avLst/>
              <a:gdLst/>
              <a:ahLst/>
              <a:cxnLst/>
              <a:rect l="l" t="t" r="r" b="b"/>
              <a:pathLst>
                <a:path w="3292" h="4370" extrusionOk="0">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93"/>
            <p:cNvSpPr/>
            <p:nvPr/>
          </p:nvSpPr>
          <p:spPr>
            <a:xfrm>
              <a:off x="5935620" y="4571331"/>
              <a:ext cx="11286" cy="11521"/>
            </a:xfrm>
            <a:custGeom>
              <a:avLst/>
              <a:gdLst/>
              <a:ahLst/>
              <a:cxnLst/>
              <a:rect l="l" t="t" r="r" b="b"/>
              <a:pathLst>
                <a:path w="431" h="440" extrusionOk="0">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93"/>
            <p:cNvSpPr/>
            <p:nvPr/>
          </p:nvSpPr>
          <p:spPr>
            <a:xfrm>
              <a:off x="5935620" y="4600056"/>
              <a:ext cx="11286" cy="11260"/>
            </a:xfrm>
            <a:custGeom>
              <a:avLst/>
              <a:gdLst/>
              <a:ahLst/>
              <a:cxnLst/>
              <a:rect l="l" t="t" r="r" b="b"/>
              <a:pathLst>
                <a:path w="431" h="430" extrusionOk="0">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93"/>
            <p:cNvSpPr/>
            <p:nvPr/>
          </p:nvSpPr>
          <p:spPr>
            <a:xfrm>
              <a:off x="5832713" y="4571331"/>
              <a:ext cx="17020" cy="51480"/>
            </a:xfrm>
            <a:custGeom>
              <a:avLst/>
              <a:gdLst/>
              <a:ahLst/>
              <a:cxnLst/>
              <a:rect l="l" t="t" r="r" b="b"/>
              <a:pathLst>
                <a:path w="650" h="1966" extrusionOk="0">
                  <a:moveTo>
                    <a:pt x="649" y="1"/>
                  </a:moveTo>
                  <a:cubicBezTo>
                    <a:pt x="287" y="1"/>
                    <a:pt x="0" y="296"/>
                    <a:pt x="0" y="659"/>
                  </a:cubicBezTo>
                  <a:lnTo>
                    <a:pt x="0" y="1966"/>
                  </a:lnTo>
                  <a:lnTo>
                    <a:pt x="649" y="1966"/>
                  </a:lnTo>
                  <a:lnTo>
                    <a:pt x="64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93"/>
            <p:cNvSpPr/>
            <p:nvPr/>
          </p:nvSpPr>
          <p:spPr>
            <a:xfrm>
              <a:off x="5849707" y="4571331"/>
              <a:ext cx="11495" cy="51480"/>
            </a:xfrm>
            <a:custGeom>
              <a:avLst/>
              <a:gdLst/>
              <a:ahLst/>
              <a:cxnLst/>
              <a:rect l="l" t="t" r="r" b="b"/>
              <a:pathLst>
                <a:path w="439" h="1966" extrusionOk="0">
                  <a:moveTo>
                    <a:pt x="0" y="1"/>
                  </a:moveTo>
                  <a:lnTo>
                    <a:pt x="0" y="1966"/>
                  </a:lnTo>
                  <a:lnTo>
                    <a:pt x="439" y="1966"/>
                  </a:lnTo>
                  <a:lnTo>
                    <a:pt x="439" y="439"/>
                  </a:lnTo>
                  <a:cubicBezTo>
                    <a:pt x="439" y="191"/>
                    <a:pt x="239" y="1"/>
                    <a:pt x="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93"/>
            <p:cNvSpPr/>
            <p:nvPr/>
          </p:nvSpPr>
          <p:spPr>
            <a:xfrm>
              <a:off x="6032793" y="4571331"/>
              <a:ext cx="17282" cy="51480"/>
            </a:xfrm>
            <a:custGeom>
              <a:avLst/>
              <a:gdLst/>
              <a:ahLst/>
              <a:cxnLst/>
              <a:rect l="l" t="t" r="r" b="b"/>
              <a:pathLst>
                <a:path w="660" h="1966" extrusionOk="0">
                  <a:moveTo>
                    <a:pt x="1" y="1"/>
                  </a:moveTo>
                  <a:lnTo>
                    <a:pt x="1" y="1966"/>
                  </a:lnTo>
                  <a:lnTo>
                    <a:pt x="659" y="1966"/>
                  </a:lnTo>
                  <a:lnTo>
                    <a:pt x="659" y="659"/>
                  </a:lnTo>
                  <a:cubicBezTo>
                    <a:pt x="650" y="296"/>
                    <a:pt x="363" y="1"/>
                    <a:pt x="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93"/>
            <p:cNvSpPr/>
            <p:nvPr/>
          </p:nvSpPr>
          <p:spPr>
            <a:xfrm>
              <a:off x="6021324" y="4571331"/>
              <a:ext cx="11495" cy="51480"/>
            </a:xfrm>
            <a:custGeom>
              <a:avLst/>
              <a:gdLst/>
              <a:ahLst/>
              <a:cxnLst/>
              <a:rect l="l" t="t" r="r" b="b"/>
              <a:pathLst>
                <a:path w="439" h="1966" extrusionOk="0">
                  <a:moveTo>
                    <a:pt x="439" y="1"/>
                  </a:moveTo>
                  <a:cubicBezTo>
                    <a:pt x="191" y="1"/>
                    <a:pt x="0" y="191"/>
                    <a:pt x="0" y="439"/>
                  </a:cubicBezTo>
                  <a:lnTo>
                    <a:pt x="0" y="1966"/>
                  </a:lnTo>
                  <a:lnTo>
                    <a:pt x="439" y="1966"/>
                  </a:lnTo>
                  <a:lnTo>
                    <a:pt x="43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8" name="Google Shape;14448;p93"/>
          <p:cNvGrpSpPr/>
          <p:nvPr/>
        </p:nvGrpSpPr>
        <p:grpSpPr>
          <a:xfrm>
            <a:off x="5352349" y="4268082"/>
            <a:ext cx="274550" cy="354728"/>
            <a:chOff x="5352349" y="4268082"/>
            <a:chExt cx="274550" cy="354728"/>
          </a:xfrm>
        </p:grpSpPr>
        <p:sp>
          <p:nvSpPr>
            <p:cNvPr id="14449" name="Google Shape;14449;p93"/>
            <p:cNvSpPr/>
            <p:nvPr/>
          </p:nvSpPr>
          <p:spPr>
            <a:xfrm>
              <a:off x="5352349" y="4502647"/>
              <a:ext cx="274550" cy="120163"/>
            </a:xfrm>
            <a:custGeom>
              <a:avLst/>
              <a:gdLst/>
              <a:ahLst/>
              <a:cxnLst/>
              <a:rect l="l" t="t" r="r" b="b"/>
              <a:pathLst>
                <a:path w="10485" h="4589" extrusionOk="0">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93"/>
            <p:cNvSpPr/>
            <p:nvPr/>
          </p:nvSpPr>
          <p:spPr>
            <a:xfrm>
              <a:off x="5449522" y="4468424"/>
              <a:ext cx="80205" cy="154387"/>
            </a:xfrm>
            <a:custGeom>
              <a:avLst/>
              <a:gdLst/>
              <a:ahLst/>
              <a:cxnLst/>
              <a:rect l="l" t="t" r="r" b="b"/>
              <a:pathLst>
                <a:path w="3063" h="5896" extrusionOk="0">
                  <a:moveTo>
                    <a:pt x="0" y="0"/>
                  </a:moveTo>
                  <a:lnTo>
                    <a:pt x="0" y="5896"/>
                  </a:lnTo>
                  <a:lnTo>
                    <a:pt x="3062" y="5896"/>
                  </a:lnTo>
                  <a:lnTo>
                    <a:pt x="306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93"/>
            <p:cNvSpPr/>
            <p:nvPr/>
          </p:nvSpPr>
          <p:spPr>
            <a:xfrm>
              <a:off x="5449522" y="4468162"/>
              <a:ext cx="80205" cy="28882"/>
            </a:xfrm>
            <a:custGeom>
              <a:avLst/>
              <a:gdLst/>
              <a:ahLst/>
              <a:cxnLst/>
              <a:rect l="l" t="t" r="r" b="b"/>
              <a:pathLst>
                <a:path w="3063" h="1103" extrusionOk="0">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93"/>
            <p:cNvSpPr/>
            <p:nvPr/>
          </p:nvSpPr>
          <p:spPr>
            <a:xfrm>
              <a:off x="5529700" y="4456928"/>
              <a:ext cx="64729" cy="165882"/>
            </a:xfrm>
            <a:custGeom>
              <a:avLst/>
              <a:gdLst/>
              <a:ahLst/>
              <a:cxnLst/>
              <a:rect l="l" t="t" r="r" b="b"/>
              <a:pathLst>
                <a:path w="2472" h="6335" extrusionOk="0">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93"/>
            <p:cNvSpPr/>
            <p:nvPr/>
          </p:nvSpPr>
          <p:spPr>
            <a:xfrm>
              <a:off x="5384819" y="4456928"/>
              <a:ext cx="64965" cy="165882"/>
            </a:xfrm>
            <a:custGeom>
              <a:avLst/>
              <a:gdLst/>
              <a:ahLst/>
              <a:cxnLst/>
              <a:rect l="l" t="t" r="r" b="b"/>
              <a:pathLst>
                <a:path w="2481" h="6335" extrusionOk="0">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93"/>
            <p:cNvSpPr/>
            <p:nvPr/>
          </p:nvSpPr>
          <p:spPr>
            <a:xfrm>
              <a:off x="5449522" y="4523622"/>
              <a:ext cx="80205" cy="99189"/>
            </a:xfrm>
            <a:custGeom>
              <a:avLst/>
              <a:gdLst/>
              <a:ahLst/>
              <a:cxnLst/>
              <a:rect l="l" t="t" r="r" b="b"/>
              <a:pathLst>
                <a:path w="3063" h="3788" extrusionOk="0">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93"/>
            <p:cNvSpPr/>
            <p:nvPr/>
          </p:nvSpPr>
          <p:spPr>
            <a:xfrm>
              <a:off x="5449522" y="4523622"/>
              <a:ext cx="80205" cy="42053"/>
            </a:xfrm>
            <a:custGeom>
              <a:avLst/>
              <a:gdLst/>
              <a:ahLst/>
              <a:cxnLst/>
              <a:rect l="l" t="t" r="r" b="b"/>
              <a:pathLst>
                <a:path w="3063" h="1606" extrusionOk="0">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93"/>
            <p:cNvSpPr/>
            <p:nvPr/>
          </p:nvSpPr>
          <p:spPr>
            <a:xfrm>
              <a:off x="5398042" y="4273817"/>
              <a:ext cx="183138" cy="125924"/>
            </a:xfrm>
            <a:custGeom>
              <a:avLst/>
              <a:gdLst/>
              <a:ahLst/>
              <a:cxnLst/>
              <a:rect l="l" t="t" r="r" b="b"/>
              <a:pathLst>
                <a:path w="6994" h="4809" extrusionOk="0">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93"/>
            <p:cNvSpPr/>
            <p:nvPr/>
          </p:nvSpPr>
          <p:spPr>
            <a:xfrm>
              <a:off x="5397833" y="4273817"/>
              <a:ext cx="106154" cy="125924"/>
            </a:xfrm>
            <a:custGeom>
              <a:avLst/>
              <a:gdLst/>
              <a:ahLst/>
              <a:cxnLst/>
              <a:rect l="l" t="t" r="r" b="b"/>
              <a:pathLst>
                <a:path w="4054" h="4809" extrusionOk="0">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93"/>
            <p:cNvSpPr/>
            <p:nvPr/>
          </p:nvSpPr>
          <p:spPr>
            <a:xfrm>
              <a:off x="5363818" y="4348261"/>
              <a:ext cx="251585" cy="91438"/>
            </a:xfrm>
            <a:custGeom>
              <a:avLst/>
              <a:gdLst/>
              <a:ahLst/>
              <a:cxnLst/>
              <a:rect l="l" t="t" r="r" b="b"/>
              <a:pathLst>
                <a:path w="9608" h="3492" extrusionOk="0">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93"/>
            <p:cNvSpPr/>
            <p:nvPr/>
          </p:nvSpPr>
          <p:spPr>
            <a:xfrm>
              <a:off x="5363818" y="4359494"/>
              <a:ext cx="251585" cy="91700"/>
            </a:xfrm>
            <a:custGeom>
              <a:avLst/>
              <a:gdLst/>
              <a:ahLst/>
              <a:cxnLst/>
              <a:rect l="l" t="t" r="r" b="b"/>
              <a:pathLst>
                <a:path w="9608" h="3502" extrusionOk="0">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93"/>
            <p:cNvSpPr/>
            <p:nvPr/>
          </p:nvSpPr>
          <p:spPr>
            <a:xfrm>
              <a:off x="5394298" y="4359756"/>
              <a:ext cx="190627" cy="125924"/>
            </a:xfrm>
            <a:custGeom>
              <a:avLst/>
              <a:gdLst/>
              <a:ahLst/>
              <a:cxnLst/>
              <a:rect l="l" t="t" r="r" b="b"/>
              <a:pathLst>
                <a:path w="7280" h="4809" extrusionOk="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93"/>
            <p:cNvSpPr/>
            <p:nvPr/>
          </p:nvSpPr>
          <p:spPr>
            <a:xfrm>
              <a:off x="5397047" y="4359756"/>
              <a:ext cx="144175" cy="125688"/>
            </a:xfrm>
            <a:custGeom>
              <a:avLst/>
              <a:gdLst/>
              <a:ahLst/>
              <a:cxnLst/>
              <a:rect l="l" t="t" r="r" b="b"/>
              <a:pathLst>
                <a:path w="5506" h="4800" extrusionOk="0">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93"/>
            <p:cNvSpPr/>
            <p:nvPr/>
          </p:nvSpPr>
          <p:spPr>
            <a:xfrm>
              <a:off x="5466752" y="4268082"/>
              <a:ext cx="45745" cy="65201"/>
            </a:xfrm>
            <a:custGeom>
              <a:avLst/>
              <a:gdLst/>
              <a:ahLst/>
              <a:cxnLst/>
              <a:rect l="l" t="t" r="r" b="b"/>
              <a:pathLst>
                <a:path w="1747" h="2490" extrusionOk="0">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93"/>
            <p:cNvSpPr/>
            <p:nvPr/>
          </p:nvSpPr>
          <p:spPr>
            <a:xfrm>
              <a:off x="5466752" y="4268082"/>
              <a:ext cx="22755" cy="65201"/>
            </a:xfrm>
            <a:custGeom>
              <a:avLst/>
              <a:gdLst/>
              <a:ahLst/>
              <a:cxnLst/>
              <a:rect l="l" t="t" r="r" b="b"/>
              <a:pathLst>
                <a:path w="869" h="2490" extrusionOk="0">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93"/>
            <p:cNvSpPr/>
            <p:nvPr/>
          </p:nvSpPr>
          <p:spPr>
            <a:xfrm>
              <a:off x="5449522" y="4388350"/>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93"/>
            <p:cNvSpPr/>
            <p:nvPr/>
          </p:nvSpPr>
          <p:spPr>
            <a:xfrm>
              <a:off x="5518205" y="4388350"/>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93"/>
            <p:cNvSpPr/>
            <p:nvPr/>
          </p:nvSpPr>
          <p:spPr>
            <a:xfrm>
              <a:off x="5442007" y="4371251"/>
              <a:ext cx="26525" cy="11260"/>
            </a:xfrm>
            <a:custGeom>
              <a:avLst/>
              <a:gdLst/>
              <a:ahLst/>
              <a:cxnLst/>
              <a:rect l="l" t="t" r="r" b="b"/>
              <a:pathLst>
                <a:path w="1013" h="430" extrusionOk="0">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93"/>
            <p:cNvSpPr/>
            <p:nvPr/>
          </p:nvSpPr>
          <p:spPr>
            <a:xfrm>
              <a:off x="5464264" y="4428230"/>
              <a:ext cx="50720" cy="17256"/>
            </a:xfrm>
            <a:custGeom>
              <a:avLst/>
              <a:gdLst/>
              <a:ahLst/>
              <a:cxnLst/>
              <a:rect l="l" t="t" r="r" b="b"/>
              <a:pathLst>
                <a:path w="1937" h="659" extrusionOk="0">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93"/>
            <p:cNvSpPr/>
            <p:nvPr/>
          </p:nvSpPr>
          <p:spPr>
            <a:xfrm>
              <a:off x="5510716" y="4371251"/>
              <a:ext cx="26499" cy="11260"/>
            </a:xfrm>
            <a:custGeom>
              <a:avLst/>
              <a:gdLst/>
              <a:ahLst/>
              <a:cxnLst/>
              <a:rect l="l" t="t" r="r" b="b"/>
              <a:pathLst>
                <a:path w="1012" h="430" extrusionOk="0">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93"/>
            <p:cNvSpPr/>
            <p:nvPr/>
          </p:nvSpPr>
          <p:spPr>
            <a:xfrm>
              <a:off x="5403803" y="4359756"/>
              <a:ext cx="23017" cy="30244"/>
            </a:xfrm>
            <a:custGeom>
              <a:avLst/>
              <a:gdLst/>
              <a:ahLst/>
              <a:cxnLst/>
              <a:rect l="l" t="t" r="r" b="b"/>
              <a:pathLst>
                <a:path w="879" h="1155" extrusionOk="0">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93"/>
            <p:cNvSpPr/>
            <p:nvPr/>
          </p:nvSpPr>
          <p:spPr>
            <a:xfrm>
              <a:off x="5552429" y="4359756"/>
              <a:ext cx="23017" cy="30244"/>
            </a:xfrm>
            <a:custGeom>
              <a:avLst/>
              <a:gdLst/>
              <a:ahLst/>
              <a:cxnLst/>
              <a:rect l="l" t="t" r="r" b="b"/>
              <a:pathLst>
                <a:path w="879" h="1155" extrusionOk="0">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1" name="Google Shape;14471;p93"/>
          <p:cNvGrpSpPr/>
          <p:nvPr/>
        </p:nvGrpSpPr>
        <p:grpSpPr>
          <a:xfrm>
            <a:off x="7606826" y="2419290"/>
            <a:ext cx="274550" cy="354728"/>
            <a:chOff x="7606826" y="2419290"/>
            <a:chExt cx="274550" cy="354728"/>
          </a:xfrm>
        </p:grpSpPr>
        <p:sp>
          <p:nvSpPr>
            <p:cNvPr id="14472" name="Google Shape;14472;p93"/>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93"/>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93"/>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93"/>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93"/>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93"/>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93"/>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93"/>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93"/>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93"/>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93"/>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93"/>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93"/>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93"/>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93"/>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7" name="Google Shape;14487;p93"/>
          <p:cNvGrpSpPr/>
          <p:nvPr/>
        </p:nvGrpSpPr>
        <p:grpSpPr>
          <a:xfrm>
            <a:off x="7156182" y="2419290"/>
            <a:ext cx="274550" cy="354728"/>
            <a:chOff x="7156182" y="2419290"/>
            <a:chExt cx="274550" cy="354728"/>
          </a:xfrm>
        </p:grpSpPr>
        <p:sp>
          <p:nvSpPr>
            <p:cNvPr id="14488" name="Google Shape;14488;p93"/>
            <p:cNvSpPr/>
            <p:nvPr/>
          </p:nvSpPr>
          <p:spPr>
            <a:xfrm>
              <a:off x="7156182" y="2602402"/>
              <a:ext cx="274550" cy="171616"/>
            </a:xfrm>
            <a:custGeom>
              <a:avLst/>
              <a:gdLst/>
              <a:ahLst/>
              <a:cxnLst/>
              <a:rect l="l" t="t" r="r" b="b"/>
              <a:pathLst>
                <a:path w="10485" h="6554" extrusionOk="0">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93"/>
            <p:cNvSpPr/>
            <p:nvPr/>
          </p:nvSpPr>
          <p:spPr>
            <a:xfrm>
              <a:off x="7156182" y="2654353"/>
              <a:ext cx="274550" cy="119665"/>
            </a:xfrm>
            <a:custGeom>
              <a:avLst/>
              <a:gdLst/>
              <a:ahLst/>
              <a:cxnLst/>
              <a:rect l="l" t="t" r="r" b="b"/>
              <a:pathLst>
                <a:path w="10485" h="4570" extrusionOk="0">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93"/>
            <p:cNvSpPr/>
            <p:nvPr/>
          </p:nvSpPr>
          <p:spPr>
            <a:xfrm>
              <a:off x="7253354" y="2602402"/>
              <a:ext cx="80205" cy="28620"/>
            </a:xfrm>
            <a:custGeom>
              <a:avLst/>
              <a:gdLst/>
              <a:ahLst/>
              <a:cxnLst/>
              <a:rect l="l" t="t" r="r" b="b"/>
              <a:pathLst>
                <a:path w="3063" h="1093" extrusionOk="0">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93"/>
            <p:cNvSpPr/>
            <p:nvPr/>
          </p:nvSpPr>
          <p:spPr>
            <a:xfrm>
              <a:off x="7197135" y="2487974"/>
              <a:ext cx="192381" cy="131423"/>
            </a:xfrm>
            <a:custGeom>
              <a:avLst/>
              <a:gdLst/>
              <a:ahLst/>
              <a:cxnLst/>
              <a:rect l="l" t="t" r="r" b="b"/>
              <a:pathLst>
                <a:path w="7347" h="5019" extrusionOk="0">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93"/>
            <p:cNvSpPr/>
            <p:nvPr/>
          </p:nvSpPr>
          <p:spPr>
            <a:xfrm>
              <a:off x="7201141" y="2499469"/>
              <a:ext cx="155408" cy="120163"/>
            </a:xfrm>
            <a:custGeom>
              <a:avLst/>
              <a:gdLst/>
              <a:ahLst/>
              <a:cxnLst/>
              <a:rect l="l" t="t" r="r" b="b"/>
              <a:pathLst>
                <a:path w="5935" h="4589" extrusionOk="0">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93"/>
            <p:cNvSpPr/>
            <p:nvPr/>
          </p:nvSpPr>
          <p:spPr>
            <a:xfrm>
              <a:off x="7253354" y="2522328"/>
              <a:ext cx="11495" cy="17125"/>
            </a:xfrm>
            <a:custGeom>
              <a:avLst/>
              <a:gdLst/>
              <a:ahLst/>
              <a:cxnLst/>
              <a:rect l="l" t="t" r="r" b="b"/>
              <a:pathLst>
                <a:path w="439" h="654" extrusionOk="0">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93"/>
            <p:cNvSpPr/>
            <p:nvPr/>
          </p:nvSpPr>
          <p:spPr>
            <a:xfrm>
              <a:off x="7322038" y="2522328"/>
              <a:ext cx="11260" cy="17125"/>
            </a:xfrm>
            <a:custGeom>
              <a:avLst/>
              <a:gdLst/>
              <a:ahLst/>
              <a:cxnLst/>
              <a:rect l="l" t="t" r="r" b="b"/>
              <a:pathLst>
                <a:path w="430" h="654"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93"/>
            <p:cNvSpPr/>
            <p:nvPr/>
          </p:nvSpPr>
          <p:spPr>
            <a:xfrm>
              <a:off x="7197109" y="2657574"/>
              <a:ext cx="191439" cy="81750"/>
            </a:xfrm>
            <a:custGeom>
              <a:avLst/>
              <a:gdLst/>
              <a:ahLst/>
              <a:cxnLst/>
              <a:rect l="l" t="t" r="r" b="b"/>
              <a:pathLst>
                <a:path w="7311" h="3122" extrusionOk="0">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93"/>
            <p:cNvSpPr/>
            <p:nvPr/>
          </p:nvSpPr>
          <p:spPr>
            <a:xfrm>
              <a:off x="7159926" y="2476478"/>
              <a:ext cx="64729" cy="11521"/>
            </a:xfrm>
            <a:custGeom>
              <a:avLst/>
              <a:gdLst/>
              <a:ahLst/>
              <a:cxnLst/>
              <a:rect l="l" t="t" r="r" b="b"/>
              <a:pathLst>
                <a:path w="2472" h="440" extrusionOk="0">
                  <a:moveTo>
                    <a:pt x="286" y="1"/>
                  </a:moveTo>
                  <a:cubicBezTo>
                    <a:pt x="0" y="1"/>
                    <a:pt x="0" y="440"/>
                    <a:pt x="286" y="440"/>
                  </a:cubicBezTo>
                  <a:lnTo>
                    <a:pt x="2471" y="440"/>
                  </a:lnTo>
                  <a:lnTo>
                    <a:pt x="2471" y="1"/>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93"/>
            <p:cNvSpPr/>
            <p:nvPr/>
          </p:nvSpPr>
          <p:spPr>
            <a:xfrm>
              <a:off x="7285824" y="2562182"/>
              <a:ext cx="26499" cy="11495"/>
            </a:xfrm>
            <a:custGeom>
              <a:avLst/>
              <a:gdLst/>
              <a:ahLst/>
              <a:cxnLst/>
              <a:rect l="l" t="t" r="r" b="b"/>
              <a:pathLst>
                <a:path w="1012" h="439" extrusionOk="0">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93"/>
            <p:cNvSpPr/>
            <p:nvPr/>
          </p:nvSpPr>
          <p:spPr>
            <a:xfrm>
              <a:off x="7220623" y="2654589"/>
              <a:ext cx="145405" cy="62242"/>
            </a:xfrm>
            <a:custGeom>
              <a:avLst/>
              <a:gdLst/>
              <a:ahLst/>
              <a:cxnLst/>
              <a:rect l="l" t="t" r="r" b="b"/>
              <a:pathLst>
                <a:path w="5553" h="2377" extrusionOk="0">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93"/>
            <p:cNvSpPr/>
            <p:nvPr/>
          </p:nvSpPr>
          <p:spPr>
            <a:xfrm>
              <a:off x="7218869" y="2487974"/>
              <a:ext cx="148914" cy="22755"/>
            </a:xfrm>
            <a:custGeom>
              <a:avLst/>
              <a:gdLst/>
              <a:ahLst/>
              <a:cxnLst/>
              <a:rect l="l" t="t" r="r" b="b"/>
              <a:pathLst>
                <a:path w="5687" h="869" extrusionOk="0">
                  <a:moveTo>
                    <a:pt x="1" y="1"/>
                  </a:moveTo>
                  <a:lnTo>
                    <a:pt x="1" y="869"/>
                  </a:lnTo>
                  <a:lnTo>
                    <a:pt x="5686" y="869"/>
                  </a:lnTo>
                  <a:lnTo>
                    <a:pt x="5686"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93"/>
            <p:cNvSpPr/>
            <p:nvPr/>
          </p:nvSpPr>
          <p:spPr>
            <a:xfrm>
              <a:off x="7213370" y="2419290"/>
              <a:ext cx="159912" cy="68709"/>
            </a:xfrm>
            <a:custGeom>
              <a:avLst/>
              <a:gdLst/>
              <a:ahLst/>
              <a:cxnLst/>
              <a:rect l="l" t="t" r="r" b="b"/>
              <a:pathLst>
                <a:path w="6107" h="2624" extrusionOk="0">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93"/>
            <p:cNvSpPr/>
            <p:nvPr/>
          </p:nvSpPr>
          <p:spPr>
            <a:xfrm>
              <a:off x="7213370" y="2419290"/>
              <a:ext cx="100210" cy="68709"/>
            </a:xfrm>
            <a:custGeom>
              <a:avLst/>
              <a:gdLst/>
              <a:ahLst/>
              <a:cxnLst/>
              <a:rect l="l" t="t" r="r" b="b"/>
              <a:pathLst>
                <a:path w="3827" h="2624" extrusionOk="0">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93"/>
            <p:cNvSpPr/>
            <p:nvPr/>
          </p:nvSpPr>
          <p:spPr>
            <a:xfrm>
              <a:off x="7341781" y="2453514"/>
              <a:ext cx="23514" cy="17256"/>
            </a:xfrm>
            <a:custGeom>
              <a:avLst/>
              <a:gdLst/>
              <a:ahLst/>
              <a:cxnLst/>
              <a:rect l="l" t="t" r="r" b="b"/>
              <a:pathLst>
                <a:path w="898" h="659" extrusionOk="0">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3" name="Google Shape;14503;p93"/>
          <p:cNvGrpSpPr/>
          <p:nvPr/>
        </p:nvGrpSpPr>
        <p:grpSpPr>
          <a:xfrm>
            <a:off x="6705276" y="2419290"/>
            <a:ext cx="274812" cy="354728"/>
            <a:chOff x="6705276" y="2419290"/>
            <a:chExt cx="274812" cy="354728"/>
          </a:xfrm>
        </p:grpSpPr>
        <p:sp>
          <p:nvSpPr>
            <p:cNvPr id="14504" name="Google Shape;14504;p93"/>
            <p:cNvSpPr/>
            <p:nvPr/>
          </p:nvSpPr>
          <p:spPr>
            <a:xfrm>
              <a:off x="6705538" y="2608136"/>
              <a:ext cx="274550" cy="165882"/>
            </a:xfrm>
            <a:custGeom>
              <a:avLst/>
              <a:gdLst/>
              <a:ahLst/>
              <a:cxnLst/>
              <a:rect l="l" t="t" r="r" b="b"/>
              <a:pathLst>
                <a:path w="10485" h="6335" extrusionOk="0">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93"/>
            <p:cNvSpPr/>
            <p:nvPr/>
          </p:nvSpPr>
          <p:spPr>
            <a:xfrm>
              <a:off x="6705276" y="2651604"/>
              <a:ext cx="274812" cy="122415"/>
            </a:xfrm>
            <a:custGeom>
              <a:avLst/>
              <a:gdLst/>
              <a:ahLst/>
              <a:cxnLst/>
              <a:rect l="l" t="t" r="r" b="b"/>
              <a:pathLst>
                <a:path w="10495" h="4675" extrusionOk="0">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93"/>
            <p:cNvSpPr/>
            <p:nvPr/>
          </p:nvSpPr>
          <p:spPr>
            <a:xfrm>
              <a:off x="6773959" y="2656343"/>
              <a:ext cx="137681" cy="117675"/>
            </a:xfrm>
            <a:custGeom>
              <a:avLst/>
              <a:gdLst/>
              <a:ahLst/>
              <a:cxnLst/>
              <a:rect l="l" t="t" r="r" b="b"/>
              <a:pathLst>
                <a:path w="5258" h="4494" extrusionOk="0">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93"/>
            <p:cNvSpPr/>
            <p:nvPr/>
          </p:nvSpPr>
          <p:spPr>
            <a:xfrm>
              <a:off x="6780479" y="2656343"/>
              <a:ext cx="124405" cy="46321"/>
            </a:xfrm>
            <a:custGeom>
              <a:avLst/>
              <a:gdLst/>
              <a:ahLst/>
              <a:cxnLst/>
              <a:rect l="l" t="t" r="r" b="b"/>
              <a:pathLst>
                <a:path w="4751" h="1769" extrusionOk="0">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93"/>
            <p:cNvSpPr/>
            <p:nvPr/>
          </p:nvSpPr>
          <p:spPr>
            <a:xfrm>
              <a:off x="6825439" y="2693814"/>
              <a:ext cx="34486" cy="80205"/>
            </a:xfrm>
            <a:custGeom>
              <a:avLst/>
              <a:gdLst/>
              <a:ahLst/>
              <a:cxnLst/>
              <a:rect l="l" t="t" r="r" b="b"/>
              <a:pathLst>
                <a:path w="1317" h="3063" extrusionOk="0">
                  <a:moveTo>
                    <a:pt x="344" y="1"/>
                  </a:moveTo>
                  <a:lnTo>
                    <a:pt x="0" y="3063"/>
                  </a:lnTo>
                  <a:lnTo>
                    <a:pt x="1317" y="3063"/>
                  </a:lnTo>
                  <a:lnTo>
                    <a:pt x="97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93"/>
            <p:cNvSpPr/>
            <p:nvPr/>
          </p:nvSpPr>
          <p:spPr>
            <a:xfrm>
              <a:off x="6819678" y="2665351"/>
              <a:ext cx="46007" cy="34250"/>
            </a:xfrm>
            <a:custGeom>
              <a:avLst/>
              <a:gdLst/>
              <a:ahLst/>
              <a:cxnLst/>
              <a:rect l="l" t="t" r="r" b="b"/>
              <a:pathLst>
                <a:path w="1757" h="1308" extrusionOk="0">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93"/>
            <p:cNvSpPr/>
            <p:nvPr/>
          </p:nvSpPr>
          <p:spPr>
            <a:xfrm>
              <a:off x="6802710" y="2608136"/>
              <a:ext cx="79943" cy="22886"/>
            </a:xfrm>
            <a:custGeom>
              <a:avLst/>
              <a:gdLst/>
              <a:ahLst/>
              <a:cxnLst/>
              <a:rect l="l" t="t" r="r" b="b"/>
              <a:pathLst>
                <a:path w="3053" h="874" extrusionOk="0">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93"/>
            <p:cNvSpPr/>
            <p:nvPr/>
          </p:nvSpPr>
          <p:spPr>
            <a:xfrm>
              <a:off x="6722768" y="2447753"/>
              <a:ext cx="62713" cy="143180"/>
            </a:xfrm>
            <a:custGeom>
              <a:avLst/>
              <a:gdLst/>
              <a:ahLst/>
              <a:cxnLst/>
              <a:rect l="l" t="t" r="r" b="b"/>
              <a:pathLst>
                <a:path w="2395" h="5468" extrusionOk="0">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93"/>
            <p:cNvSpPr/>
            <p:nvPr/>
          </p:nvSpPr>
          <p:spPr>
            <a:xfrm>
              <a:off x="6900119" y="2447753"/>
              <a:ext cx="62477" cy="143180"/>
            </a:xfrm>
            <a:custGeom>
              <a:avLst/>
              <a:gdLst/>
              <a:ahLst/>
              <a:cxnLst/>
              <a:rect l="l" t="t" r="r" b="b"/>
              <a:pathLst>
                <a:path w="2386" h="5468" extrusionOk="0">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93"/>
            <p:cNvSpPr/>
            <p:nvPr/>
          </p:nvSpPr>
          <p:spPr>
            <a:xfrm>
              <a:off x="6745732" y="2419290"/>
              <a:ext cx="193874" cy="200368"/>
            </a:xfrm>
            <a:custGeom>
              <a:avLst/>
              <a:gdLst/>
              <a:ahLst/>
              <a:cxnLst/>
              <a:rect l="l" t="t" r="r" b="b"/>
              <a:pathLst>
                <a:path w="7404" h="7652" extrusionOk="0">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93"/>
            <p:cNvSpPr/>
            <p:nvPr/>
          </p:nvSpPr>
          <p:spPr>
            <a:xfrm>
              <a:off x="6796950"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93"/>
            <p:cNvSpPr/>
            <p:nvPr/>
          </p:nvSpPr>
          <p:spPr>
            <a:xfrm>
              <a:off x="6859898"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93"/>
            <p:cNvSpPr/>
            <p:nvPr/>
          </p:nvSpPr>
          <p:spPr>
            <a:xfrm>
              <a:off x="6745732" y="2419316"/>
              <a:ext cx="111443" cy="200237"/>
            </a:xfrm>
            <a:custGeom>
              <a:avLst/>
              <a:gdLst/>
              <a:ahLst/>
              <a:cxnLst/>
              <a:rect l="l" t="t" r="r" b="b"/>
              <a:pathLst>
                <a:path w="4256" h="7647" extrusionOk="0">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93"/>
            <p:cNvSpPr/>
            <p:nvPr/>
          </p:nvSpPr>
          <p:spPr>
            <a:xfrm>
              <a:off x="6805434" y="2516594"/>
              <a:ext cx="11521" cy="17125"/>
            </a:xfrm>
            <a:custGeom>
              <a:avLst/>
              <a:gdLst/>
              <a:ahLst/>
              <a:cxnLst/>
              <a:rect l="l" t="t" r="r" b="b"/>
              <a:pathLst>
                <a:path w="440" h="654" extrusionOk="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93"/>
            <p:cNvSpPr/>
            <p:nvPr/>
          </p:nvSpPr>
          <p:spPr>
            <a:xfrm>
              <a:off x="6817400" y="2562103"/>
              <a:ext cx="50563" cy="17361"/>
            </a:xfrm>
            <a:custGeom>
              <a:avLst/>
              <a:gdLst/>
              <a:ahLst/>
              <a:cxnLst/>
              <a:rect l="l" t="t" r="r" b="b"/>
              <a:pathLst>
                <a:path w="1931" h="663" extrusionOk="0">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93"/>
            <p:cNvSpPr/>
            <p:nvPr/>
          </p:nvSpPr>
          <p:spPr>
            <a:xfrm>
              <a:off x="6794960" y="2493734"/>
              <a:ext cx="32496" cy="11260"/>
            </a:xfrm>
            <a:custGeom>
              <a:avLst/>
              <a:gdLst/>
              <a:ahLst/>
              <a:cxnLst/>
              <a:rect l="l" t="t" r="r" b="b"/>
              <a:pathLst>
                <a:path w="1241" h="430" extrusionOk="0">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93"/>
            <p:cNvSpPr/>
            <p:nvPr/>
          </p:nvSpPr>
          <p:spPr>
            <a:xfrm>
              <a:off x="6868409" y="2516594"/>
              <a:ext cx="11495" cy="17125"/>
            </a:xfrm>
            <a:custGeom>
              <a:avLst/>
              <a:gdLst/>
              <a:ahLst/>
              <a:cxnLst/>
              <a:rect l="l" t="t" r="r" b="b"/>
              <a:pathLst>
                <a:path w="439" h="654" extrusionOk="0">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93"/>
            <p:cNvSpPr/>
            <p:nvPr/>
          </p:nvSpPr>
          <p:spPr>
            <a:xfrm>
              <a:off x="6857908" y="2493734"/>
              <a:ext cx="32496" cy="11260"/>
            </a:xfrm>
            <a:custGeom>
              <a:avLst/>
              <a:gdLst/>
              <a:ahLst/>
              <a:cxnLst/>
              <a:rect l="l" t="t" r="r" b="b"/>
              <a:pathLst>
                <a:path w="1241" h="430" extrusionOk="0">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93"/>
            <p:cNvSpPr/>
            <p:nvPr/>
          </p:nvSpPr>
          <p:spPr>
            <a:xfrm>
              <a:off x="6754975" y="2516463"/>
              <a:ext cx="43755" cy="11521"/>
            </a:xfrm>
            <a:custGeom>
              <a:avLst/>
              <a:gdLst/>
              <a:ahLst/>
              <a:cxnLst/>
              <a:rect l="l" t="t" r="r" b="b"/>
              <a:pathLst>
                <a:path w="1671" h="440" extrusionOk="0">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93"/>
            <p:cNvSpPr/>
            <p:nvPr/>
          </p:nvSpPr>
          <p:spPr>
            <a:xfrm>
              <a:off x="6886633" y="2516463"/>
              <a:ext cx="43729" cy="11521"/>
            </a:xfrm>
            <a:custGeom>
              <a:avLst/>
              <a:gdLst/>
              <a:ahLst/>
              <a:cxnLst/>
              <a:rect l="l" t="t" r="r" b="b"/>
              <a:pathLst>
                <a:path w="1670" h="440" extrusionOk="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93"/>
            <p:cNvSpPr/>
            <p:nvPr/>
          </p:nvSpPr>
          <p:spPr>
            <a:xfrm>
              <a:off x="6825675" y="2516463"/>
              <a:ext cx="34250" cy="22990"/>
            </a:xfrm>
            <a:custGeom>
              <a:avLst/>
              <a:gdLst/>
              <a:ahLst/>
              <a:cxnLst/>
              <a:rect l="l" t="t" r="r" b="b"/>
              <a:pathLst>
                <a:path w="1308" h="878" extrusionOk="0">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93"/>
            <p:cNvSpPr/>
            <p:nvPr/>
          </p:nvSpPr>
          <p:spPr>
            <a:xfrm>
              <a:off x="6825439" y="2596641"/>
              <a:ext cx="34486" cy="34250"/>
            </a:xfrm>
            <a:custGeom>
              <a:avLst/>
              <a:gdLst/>
              <a:ahLst/>
              <a:cxnLst/>
              <a:rect l="l" t="t" r="r" b="b"/>
              <a:pathLst>
                <a:path w="1317" h="1308" extrusionOk="0">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93"/>
            <p:cNvSpPr/>
            <p:nvPr/>
          </p:nvSpPr>
          <p:spPr>
            <a:xfrm>
              <a:off x="6783726" y="2640868"/>
              <a:ext cx="58969" cy="50380"/>
            </a:xfrm>
            <a:custGeom>
              <a:avLst/>
              <a:gdLst/>
              <a:ahLst/>
              <a:cxnLst/>
              <a:rect l="l" t="t" r="r" b="b"/>
              <a:pathLst>
                <a:path w="2252" h="1924" extrusionOk="0">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93"/>
            <p:cNvSpPr/>
            <p:nvPr/>
          </p:nvSpPr>
          <p:spPr>
            <a:xfrm>
              <a:off x="6842669" y="2640868"/>
              <a:ext cx="58969" cy="50380"/>
            </a:xfrm>
            <a:custGeom>
              <a:avLst/>
              <a:gdLst/>
              <a:ahLst/>
              <a:cxnLst/>
              <a:rect l="l" t="t" r="r" b="b"/>
              <a:pathLst>
                <a:path w="2252" h="1924" extrusionOk="0">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93"/>
            <p:cNvSpPr/>
            <p:nvPr/>
          </p:nvSpPr>
          <p:spPr>
            <a:xfrm>
              <a:off x="6734499" y="2625131"/>
              <a:ext cx="68238" cy="148888"/>
            </a:xfrm>
            <a:custGeom>
              <a:avLst/>
              <a:gdLst/>
              <a:ahLst/>
              <a:cxnLst/>
              <a:rect l="l" t="t" r="r" b="b"/>
              <a:pathLst>
                <a:path w="2606" h="5686" extrusionOk="0">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93"/>
            <p:cNvSpPr/>
            <p:nvPr/>
          </p:nvSpPr>
          <p:spPr>
            <a:xfrm>
              <a:off x="6882627" y="2625131"/>
              <a:ext cx="68238" cy="148888"/>
            </a:xfrm>
            <a:custGeom>
              <a:avLst/>
              <a:gdLst/>
              <a:ahLst/>
              <a:cxnLst/>
              <a:rect l="l" t="t" r="r" b="b"/>
              <a:pathLst>
                <a:path w="2606" h="5686" extrusionOk="0">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93"/>
            <p:cNvSpPr/>
            <p:nvPr/>
          </p:nvSpPr>
          <p:spPr>
            <a:xfrm>
              <a:off x="6785455" y="2510702"/>
              <a:ext cx="51506" cy="40246"/>
            </a:xfrm>
            <a:custGeom>
              <a:avLst/>
              <a:gdLst/>
              <a:ahLst/>
              <a:cxnLst/>
              <a:rect l="l" t="t" r="r" b="b"/>
              <a:pathLst>
                <a:path w="1967" h="1537" extrusionOk="0">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93"/>
            <p:cNvSpPr/>
            <p:nvPr/>
          </p:nvSpPr>
          <p:spPr>
            <a:xfrm>
              <a:off x="6848403" y="2510702"/>
              <a:ext cx="51506" cy="40246"/>
            </a:xfrm>
            <a:custGeom>
              <a:avLst/>
              <a:gdLst/>
              <a:ahLst/>
              <a:cxnLst/>
              <a:rect l="l" t="t" r="r" b="b"/>
              <a:pathLst>
                <a:path w="1967" h="1537" extrusionOk="0">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2" name="Google Shape;14532;p93"/>
          <p:cNvGrpSpPr/>
          <p:nvPr/>
        </p:nvGrpSpPr>
        <p:grpSpPr>
          <a:xfrm>
            <a:off x="4902936" y="2419290"/>
            <a:ext cx="274576" cy="354728"/>
            <a:chOff x="4902936" y="2419290"/>
            <a:chExt cx="274576" cy="354728"/>
          </a:xfrm>
        </p:grpSpPr>
        <p:sp>
          <p:nvSpPr>
            <p:cNvPr id="14533" name="Google Shape;14533;p93"/>
            <p:cNvSpPr/>
            <p:nvPr/>
          </p:nvSpPr>
          <p:spPr>
            <a:xfrm>
              <a:off x="4943418" y="2419290"/>
              <a:ext cx="193376" cy="131658"/>
            </a:xfrm>
            <a:custGeom>
              <a:avLst/>
              <a:gdLst/>
              <a:ahLst/>
              <a:cxnLst/>
              <a:rect l="l" t="t" r="r" b="b"/>
              <a:pathLst>
                <a:path w="7385" h="5028" extrusionOk="0">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93"/>
            <p:cNvSpPr/>
            <p:nvPr/>
          </p:nvSpPr>
          <p:spPr>
            <a:xfrm>
              <a:off x="4902936" y="2613871"/>
              <a:ext cx="274576" cy="160147"/>
            </a:xfrm>
            <a:custGeom>
              <a:avLst/>
              <a:gdLst/>
              <a:ahLst/>
              <a:cxnLst/>
              <a:rect l="l" t="t" r="r" b="b"/>
              <a:pathLst>
                <a:path w="10486" h="6116" extrusionOk="0">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93"/>
            <p:cNvSpPr/>
            <p:nvPr/>
          </p:nvSpPr>
          <p:spPr>
            <a:xfrm>
              <a:off x="4902936" y="2657338"/>
              <a:ext cx="274576" cy="116680"/>
            </a:xfrm>
            <a:custGeom>
              <a:avLst/>
              <a:gdLst/>
              <a:ahLst/>
              <a:cxnLst/>
              <a:rect l="l" t="t" r="r" b="b"/>
              <a:pathLst>
                <a:path w="10486" h="4456" extrusionOk="0">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93"/>
            <p:cNvSpPr/>
            <p:nvPr/>
          </p:nvSpPr>
          <p:spPr>
            <a:xfrm>
              <a:off x="4971384" y="2662104"/>
              <a:ext cx="137681" cy="111915"/>
            </a:xfrm>
            <a:custGeom>
              <a:avLst/>
              <a:gdLst/>
              <a:ahLst/>
              <a:cxnLst/>
              <a:rect l="l" t="t" r="r" b="b"/>
              <a:pathLst>
                <a:path w="5258" h="4274" extrusionOk="0">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93"/>
            <p:cNvSpPr/>
            <p:nvPr/>
          </p:nvSpPr>
          <p:spPr>
            <a:xfrm>
              <a:off x="4977878" y="2662104"/>
              <a:ext cx="124431" cy="46217"/>
            </a:xfrm>
            <a:custGeom>
              <a:avLst/>
              <a:gdLst/>
              <a:ahLst/>
              <a:cxnLst/>
              <a:rect l="l" t="t" r="r" b="b"/>
              <a:pathLst>
                <a:path w="4752" h="1765" extrusionOk="0">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93"/>
            <p:cNvSpPr/>
            <p:nvPr/>
          </p:nvSpPr>
          <p:spPr>
            <a:xfrm>
              <a:off x="5022837" y="2699574"/>
              <a:ext cx="34512" cy="74444"/>
            </a:xfrm>
            <a:custGeom>
              <a:avLst/>
              <a:gdLst/>
              <a:ahLst/>
              <a:cxnLst/>
              <a:rect l="l" t="t" r="r" b="b"/>
              <a:pathLst>
                <a:path w="1318" h="2843" extrusionOk="0">
                  <a:moveTo>
                    <a:pt x="344" y="0"/>
                  </a:moveTo>
                  <a:lnTo>
                    <a:pt x="1" y="2843"/>
                  </a:lnTo>
                  <a:lnTo>
                    <a:pt x="1317" y="2843"/>
                  </a:lnTo>
                  <a:lnTo>
                    <a:pt x="97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93"/>
            <p:cNvSpPr/>
            <p:nvPr/>
          </p:nvSpPr>
          <p:spPr>
            <a:xfrm>
              <a:off x="5017103" y="2670823"/>
              <a:ext cx="45745" cy="34512"/>
            </a:xfrm>
            <a:custGeom>
              <a:avLst/>
              <a:gdLst/>
              <a:ahLst/>
              <a:cxnLst/>
              <a:rect l="l" t="t" r="r" b="b"/>
              <a:pathLst>
                <a:path w="1747" h="1318" extrusionOk="0">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93"/>
            <p:cNvSpPr/>
            <p:nvPr/>
          </p:nvSpPr>
          <p:spPr>
            <a:xfrm>
              <a:off x="5000109" y="2613635"/>
              <a:ext cx="79969" cy="22938"/>
            </a:xfrm>
            <a:custGeom>
              <a:avLst/>
              <a:gdLst/>
              <a:ahLst/>
              <a:cxnLst/>
              <a:rect l="l" t="t" r="r" b="b"/>
              <a:pathLst>
                <a:path w="3054" h="876" extrusionOk="0">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93"/>
            <p:cNvSpPr/>
            <p:nvPr/>
          </p:nvSpPr>
          <p:spPr>
            <a:xfrm>
              <a:off x="4981125" y="2646602"/>
              <a:ext cx="58995" cy="50301"/>
            </a:xfrm>
            <a:custGeom>
              <a:avLst/>
              <a:gdLst/>
              <a:ahLst/>
              <a:cxnLst/>
              <a:rect l="l" t="t" r="r" b="b"/>
              <a:pathLst>
                <a:path w="2253" h="1921" extrusionOk="0">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93"/>
            <p:cNvSpPr/>
            <p:nvPr/>
          </p:nvSpPr>
          <p:spPr>
            <a:xfrm>
              <a:off x="5040093" y="2646602"/>
              <a:ext cx="58969" cy="50301"/>
            </a:xfrm>
            <a:custGeom>
              <a:avLst/>
              <a:gdLst/>
              <a:ahLst/>
              <a:cxnLst/>
              <a:rect l="l" t="t" r="r" b="b"/>
              <a:pathLst>
                <a:path w="2252" h="1921" extrusionOk="0">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93"/>
            <p:cNvSpPr/>
            <p:nvPr/>
          </p:nvSpPr>
          <p:spPr>
            <a:xfrm>
              <a:off x="4931923" y="2630865"/>
              <a:ext cx="68212" cy="143153"/>
            </a:xfrm>
            <a:custGeom>
              <a:avLst/>
              <a:gdLst/>
              <a:ahLst/>
              <a:cxnLst/>
              <a:rect l="l" t="t" r="r" b="b"/>
              <a:pathLst>
                <a:path w="2605" h="5467" extrusionOk="0">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93"/>
            <p:cNvSpPr/>
            <p:nvPr/>
          </p:nvSpPr>
          <p:spPr>
            <a:xfrm>
              <a:off x="5080052" y="2630865"/>
              <a:ext cx="68212" cy="143153"/>
            </a:xfrm>
            <a:custGeom>
              <a:avLst/>
              <a:gdLst/>
              <a:ahLst/>
              <a:cxnLst/>
              <a:rect l="l" t="t" r="r" b="b"/>
              <a:pathLst>
                <a:path w="2605" h="5467" extrusionOk="0">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93"/>
            <p:cNvSpPr/>
            <p:nvPr/>
          </p:nvSpPr>
          <p:spPr>
            <a:xfrm>
              <a:off x="4946403" y="2476478"/>
              <a:ext cx="187144" cy="148678"/>
            </a:xfrm>
            <a:custGeom>
              <a:avLst/>
              <a:gdLst/>
              <a:ahLst/>
              <a:cxnLst/>
              <a:rect l="l" t="t" r="r" b="b"/>
              <a:pathLst>
                <a:path w="7147" h="5678" extrusionOk="0">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93"/>
            <p:cNvSpPr/>
            <p:nvPr/>
          </p:nvSpPr>
          <p:spPr>
            <a:xfrm>
              <a:off x="4946665" y="2476478"/>
              <a:ext cx="127678" cy="148652"/>
            </a:xfrm>
            <a:custGeom>
              <a:avLst/>
              <a:gdLst/>
              <a:ahLst/>
              <a:cxnLst/>
              <a:rect l="l" t="t" r="r" b="b"/>
              <a:pathLst>
                <a:path w="4876" h="5677" extrusionOk="0">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93"/>
            <p:cNvSpPr/>
            <p:nvPr/>
          </p:nvSpPr>
          <p:spPr>
            <a:xfrm>
              <a:off x="5005608" y="2419290"/>
              <a:ext cx="119430" cy="45981"/>
            </a:xfrm>
            <a:custGeom>
              <a:avLst/>
              <a:gdLst/>
              <a:ahLst/>
              <a:cxnLst/>
              <a:rect l="l" t="t" r="r" b="b"/>
              <a:pathLst>
                <a:path w="4561" h="1756" extrusionOk="0">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93"/>
            <p:cNvSpPr/>
            <p:nvPr/>
          </p:nvSpPr>
          <p:spPr>
            <a:xfrm>
              <a:off x="5000109" y="2527879"/>
              <a:ext cx="11521" cy="17334"/>
            </a:xfrm>
            <a:custGeom>
              <a:avLst/>
              <a:gdLst/>
              <a:ahLst/>
              <a:cxnLst/>
              <a:rect l="l" t="t" r="r" b="b"/>
              <a:pathLst>
                <a:path w="440" h="662" extrusionOk="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93"/>
            <p:cNvSpPr/>
            <p:nvPr/>
          </p:nvSpPr>
          <p:spPr>
            <a:xfrm>
              <a:off x="5068818" y="2527879"/>
              <a:ext cx="11260" cy="17334"/>
            </a:xfrm>
            <a:custGeom>
              <a:avLst/>
              <a:gdLst/>
              <a:ahLst/>
              <a:cxnLst/>
              <a:rect l="l" t="t" r="r" b="b"/>
              <a:pathLst>
                <a:path w="430" h="662" extrusionOk="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93"/>
            <p:cNvSpPr/>
            <p:nvPr/>
          </p:nvSpPr>
          <p:spPr>
            <a:xfrm>
              <a:off x="5014825" y="2567864"/>
              <a:ext cx="50537" cy="17334"/>
            </a:xfrm>
            <a:custGeom>
              <a:avLst/>
              <a:gdLst/>
              <a:ahLst/>
              <a:cxnLst/>
              <a:rect l="l" t="t" r="r" b="b"/>
              <a:pathLst>
                <a:path w="1930" h="662" extrusionOk="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93"/>
            <p:cNvSpPr/>
            <p:nvPr/>
          </p:nvSpPr>
          <p:spPr>
            <a:xfrm>
              <a:off x="4992384" y="2510702"/>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93"/>
            <p:cNvSpPr/>
            <p:nvPr/>
          </p:nvSpPr>
          <p:spPr>
            <a:xfrm>
              <a:off x="5061068" y="2510702"/>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3" name="Google Shape;14553;p93"/>
          <p:cNvGrpSpPr/>
          <p:nvPr/>
        </p:nvGrpSpPr>
        <p:grpSpPr>
          <a:xfrm>
            <a:off x="7608056" y="3345794"/>
            <a:ext cx="270334" cy="354754"/>
            <a:chOff x="7608056" y="3345794"/>
            <a:chExt cx="270334" cy="354754"/>
          </a:xfrm>
        </p:grpSpPr>
        <p:sp>
          <p:nvSpPr>
            <p:cNvPr id="14554" name="Google Shape;14554;p93"/>
            <p:cNvSpPr/>
            <p:nvPr/>
          </p:nvSpPr>
          <p:spPr>
            <a:xfrm>
              <a:off x="7636284" y="3351293"/>
              <a:ext cx="213879" cy="276068"/>
            </a:xfrm>
            <a:custGeom>
              <a:avLst/>
              <a:gdLst/>
              <a:ahLst/>
              <a:cxnLst/>
              <a:rect l="l" t="t" r="r" b="b"/>
              <a:pathLst>
                <a:path w="8168" h="10543" extrusionOk="0">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93"/>
            <p:cNvSpPr/>
            <p:nvPr/>
          </p:nvSpPr>
          <p:spPr>
            <a:xfrm>
              <a:off x="7608056" y="3548387"/>
              <a:ext cx="270334" cy="151925"/>
            </a:xfrm>
            <a:custGeom>
              <a:avLst/>
              <a:gdLst/>
              <a:ahLst/>
              <a:cxnLst/>
              <a:rect l="l" t="t" r="r" b="b"/>
              <a:pathLst>
                <a:path w="10324" h="5802" extrusionOk="0">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93"/>
            <p:cNvSpPr/>
            <p:nvPr/>
          </p:nvSpPr>
          <p:spPr>
            <a:xfrm>
              <a:off x="7608056" y="3590100"/>
              <a:ext cx="270334" cy="110213"/>
            </a:xfrm>
            <a:custGeom>
              <a:avLst/>
              <a:gdLst/>
              <a:ahLst/>
              <a:cxnLst/>
              <a:rect l="l" t="t" r="r" b="b"/>
              <a:pathLst>
                <a:path w="10324" h="4209" extrusionOk="0">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93"/>
            <p:cNvSpPr/>
            <p:nvPr/>
          </p:nvSpPr>
          <p:spPr>
            <a:xfrm>
              <a:off x="7703736" y="3548387"/>
              <a:ext cx="78974" cy="22441"/>
            </a:xfrm>
            <a:custGeom>
              <a:avLst/>
              <a:gdLst/>
              <a:ahLst/>
              <a:cxnLst/>
              <a:rect l="l" t="t" r="r" b="b"/>
              <a:pathLst>
                <a:path w="3016" h="857" extrusionOk="0">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93"/>
            <p:cNvSpPr/>
            <p:nvPr/>
          </p:nvSpPr>
          <p:spPr>
            <a:xfrm>
              <a:off x="7649795" y="3402013"/>
              <a:ext cx="187118" cy="157634"/>
            </a:xfrm>
            <a:custGeom>
              <a:avLst/>
              <a:gdLst/>
              <a:ahLst/>
              <a:cxnLst/>
              <a:rect l="l" t="t" r="r" b="b"/>
              <a:pathLst>
                <a:path w="7146" h="6020" extrusionOk="0">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93"/>
            <p:cNvSpPr/>
            <p:nvPr/>
          </p:nvSpPr>
          <p:spPr>
            <a:xfrm>
              <a:off x="7652283" y="3402013"/>
              <a:ext cx="164154" cy="157581"/>
            </a:xfrm>
            <a:custGeom>
              <a:avLst/>
              <a:gdLst/>
              <a:ahLst/>
              <a:cxnLst/>
              <a:rect l="l" t="t" r="r" b="b"/>
              <a:pathLst>
                <a:path w="6269" h="6018" extrusionOk="0">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93"/>
            <p:cNvSpPr/>
            <p:nvPr/>
          </p:nvSpPr>
          <p:spPr>
            <a:xfrm>
              <a:off x="7703736" y="3464386"/>
              <a:ext cx="11260" cy="17073"/>
            </a:xfrm>
            <a:custGeom>
              <a:avLst/>
              <a:gdLst/>
              <a:ahLst/>
              <a:cxnLst/>
              <a:rect l="l" t="t" r="r" b="b"/>
              <a:pathLst>
                <a:path w="430" h="652" extrusionOk="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93"/>
            <p:cNvSpPr/>
            <p:nvPr/>
          </p:nvSpPr>
          <p:spPr>
            <a:xfrm>
              <a:off x="7771425" y="3464386"/>
              <a:ext cx="11286" cy="17073"/>
            </a:xfrm>
            <a:custGeom>
              <a:avLst/>
              <a:gdLst/>
              <a:ahLst/>
              <a:cxnLst/>
              <a:rect l="l" t="t" r="r" b="b"/>
              <a:pathLst>
                <a:path w="431" h="652" extrusionOk="0">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93"/>
            <p:cNvSpPr/>
            <p:nvPr/>
          </p:nvSpPr>
          <p:spPr>
            <a:xfrm>
              <a:off x="7696247" y="3446973"/>
              <a:ext cx="26264" cy="11521"/>
            </a:xfrm>
            <a:custGeom>
              <a:avLst/>
              <a:gdLst/>
              <a:ahLst/>
              <a:cxnLst/>
              <a:rect l="l" t="t" r="r" b="b"/>
              <a:pathLst>
                <a:path w="1003" h="440" extrusionOk="0">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93"/>
            <p:cNvSpPr/>
            <p:nvPr/>
          </p:nvSpPr>
          <p:spPr>
            <a:xfrm>
              <a:off x="7763936" y="3446973"/>
              <a:ext cx="26264" cy="11521"/>
            </a:xfrm>
            <a:custGeom>
              <a:avLst/>
              <a:gdLst/>
              <a:ahLst/>
              <a:cxnLst/>
              <a:rect l="l" t="t" r="r" b="b"/>
              <a:pathLst>
                <a:path w="1003" h="440" extrusionOk="0">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93"/>
            <p:cNvSpPr/>
            <p:nvPr/>
          </p:nvSpPr>
          <p:spPr>
            <a:xfrm>
              <a:off x="7718243" y="3503218"/>
              <a:ext cx="49961" cy="16994"/>
            </a:xfrm>
            <a:custGeom>
              <a:avLst/>
              <a:gdLst/>
              <a:ahLst/>
              <a:cxnLst/>
              <a:rect l="l" t="t" r="r" b="b"/>
              <a:pathLst>
                <a:path w="1908" h="649" extrusionOk="0">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93"/>
            <p:cNvSpPr/>
            <p:nvPr/>
          </p:nvSpPr>
          <p:spPr>
            <a:xfrm>
              <a:off x="7658777" y="3402013"/>
              <a:ext cx="22519" cy="64729"/>
            </a:xfrm>
            <a:custGeom>
              <a:avLst/>
              <a:gdLst/>
              <a:ahLst/>
              <a:cxnLst/>
              <a:rect l="l" t="t" r="r" b="b"/>
              <a:pathLst>
                <a:path w="860" h="2472" extrusionOk="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93"/>
            <p:cNvSpPr/>
            <p:nvPr/>
          </p:nvSpPr>
          <p:spPr>
            <a:xfrm>
              <a:off x="7805151" y="3402013"/>
              <a:ext cx="22519" cy="64729"/>
            </a:xfrm>
            <a:custGeom>
              <a:avLst/>
              <a:gdLst/>
              <a:ahLst/>
              <a:cxnLst/>
              <a:rect l="l" t="t" r="r" b="b"/>
              <a:pathLst>
                <a:path w="860" h="2472" extrusionOk="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93"/>
            <p:cNvSpPr/>
            <p:nvPr/>
          </p:nvSpPr>
          <p:spPr>
            <a:xfrm>
              <a:off x="7652021" y="3351345"/>
              <a:ext cx="183635" cy="101388"/>
            </a:xfrm>
            <a:custGeom>
              <a:avLst/>
              <a:gdLst/>
              <a:ahLst/>
              <a:cxnLst/>
              <a:rect l="l" t="t" r="r" b="b"/>
              <a:pathLst>
                <a:path w="7013" h="3872" extrusionOk="0">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93"/>
            <p:cNvSpPr/>
            <p:nvPr/>
          </p:nvSpPr>
          <p:spPr>
            <a:xfrm>
              <a:off x="7652021" y="3351293"/>
              <a:ext cx="183635" cy="84970"/>
            </a:xfrm>
            <a:custGeom>
              <a:avLst/>
              <a:gdLst/>
              <a:ahLst/>
              <a:cxnLst/>
              <a:rect l="l" t="t" r="r" b="b"/>
              <a:pathLst>
                <a:path w="7013" h="3245" extrusionOk="0">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93"/>
            <p:cNvSpPr/>
            <p:nvPr/>
          </p:nvSpPr>
          <p:spPr>
            <a:xfrm>
              <a:off x="7630549" y="3345794"/>
              <a:ext cx="225086" cy="354493"/>
            </a:xfrm>
            <a:custGeom>
              <a:avLst/>
              <a:gdLst/>
              <a:ahLst/>
              <a:cxnLst/>
              <a:rect l="l" t="t" r="r" b="b"/>
              <a:pathLst>
                <a:path w="8596" h="13538" extrusionOk="0">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93"/>
            <p:cNvSpPr/>
            <p:nvPr/>
          </p:nvSpPr>
          <p:spPr>
            <a:xfrm>
              <a:off x="7731964" y="3627335"/>
              <a:ext cx="22519" cy="33752"/>
            </a:xfrm>
            <a:custGeom>
              <a:avLst/>
              <a:gdLst/>
              <a:ahLst/>
              <a:cxnLst/>
              <a:rect l="l" t="t" r="r" b="b"/>
              <a:pathLst>
                <a:path w="860" h="1289" extrusionOk="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93"/>
            <p:cNvSpPr/>
            <p:nvPr/>
          </p:nvSpPr>
          <p:spPr>
            <a:xfrm>
              <a:off x="7611565" y="3617333"/>
              <a:ext cx="52972" cy="83216"/>
            </a:xfrm>
            <a:custGeom>
              <a:avLst/>
              <a:gdLst/>
              <a:ahLst/>
              <a:cxnLst/>
              <a:rect l="l" t="t" r="r" b="b"/>
              <a:pathLst>
                <a:path w="2023" h="3178" extrusionOk="0">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93"/>
            <p:cNvSpPr/>
            <p:nvPr/>
          </p:nvSpPr>
          <p:spPr>
            <a:xfrm>
              <a:off x="7821909" y="3617333"/>
              <a:ext cx="52972" cy="82954"/>
            </a:xfrm>
            <a:custGeom>
              <a:avLst/>
              <a:gdLst/>
              <a:ahLst/>
              <a:cxnLst/>
              <a:rect l="l" t="t" r="r" b="b"/>
              <a:pathLst>
                <a:path w="2023" h="3168" extrusionOk="0">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3" name="Google Shape;14573;p93"/>
          <p:cNvGrpSpPr/>
          <p:nvPr/>
        </p:nvGrpSpPr>
        <p:grpSpPr>
          <a:xfrm>
            <a:off x="6712765" y="4268082"/>
            <a:ext cx="263316" cy="354728"/>
            <a:chOff x="6712765" y="4268082"/>
            <a:chExt cx="263316" cy="354728"/>
          </a:xfrm>
        </p:grpSpPr>
        <p:sp>
          <p:nvSpPr>
            <p:cNvPr id="14574" name="Google Shape;14574;p93"/>
            <p:cNvSpPr/>
            <p:nvPr/>
          </p:nvSpPr>
          <p:spPr>
            <a:xfrm>
              <a:off x="6907372" y="4411209"/>
              <a:ext cx="36004" cy="131658"/>
            </a:xfrm>
            <a:custGeom>
              <a:avLst/>
              <a:gdLst/>
              <a:ahLst/>
              <a:cxnLst/>
              <a:rect l="l" t="t" r="r" b="b"/>
              <a:pathLst>
                <a:path w="1375" h="5028" extrusionOk="0">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93"/>
            <p:cNvSpPr/>
            <p:nvPr/>
          </p:nvSpPr>
          <p:spPr>
            <a:xfrm>
              <a:off x="6745496" y="4411209"/>
              <a:ext cx="36240" cy="131658"/>
            </a:xfrm>
            <a:custGeom>
              <a:avLst/>
              <a:gdLst/>
              <a:ahLst/>
              <a:cxnLst/>
              <a:rect l="l" t="t" r="r" b="b"/>
              <a:pathLst>
                <a:path w="1384" h="5028" extrusionOk="0">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93"/>
            <p:cNvSpPr/>
            <p:nvPr/>
          </p:nvSpPr>
          <p:spPr>
            <a:xfrm>
              <a:off x="6752985" y="4268082"/>
              <a:ext cx="183138" cy="134669"/>
            </a:xfrm>
            <a:custGeom>
              <a:avLst/>
              <a:gdLst/>
              <a:ahLst/>
              <a:cxnLst/>
              <a:rect l="l" t="t" r="r" b="b"/>
              <a:pathLst>
                <a:path w="6994" h="5143" extrusionOk="0">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93"/>
            <p:cNvSpPr/>
            <p:nvPr/>
          </p:nvSpPr>
          <p:spPr>
            <a:xfrm>
              <a:off x="6712765" y="4456928"/>
              <a:ext cx="263316" cy="165882"/>
            </a:xfrm>
            <a:custGeom>
              <a:avLst/>
              <a:gdLst/>
              <a:ahLst/>
              <a:cxnLst/>
              <a:rect l="l" t="t" r="r" b="b"/>
              <a:pathLst>
                <a:path w="10056" h="6335" extrusionOk="0">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93"/>
            <p:cNvSpPr/>
            <p:nvPr/>
          </p:nvSpPr>
          <p:spPr>
            <a:xfrm>
              <a:off x="6713027" y="4529854"/>
              <a:ext cx="263055" cy="92957"/>
            </a:xfrm>
            <a:custGeom>
              <a:avLst/>
              <a:gdLst/>
              <a:ahLst/>
              <a:cxnLst/>
              <a:rect l="l" t="t" r="r" b="b"/>
              <a:pathLst>
                <a:path w="10046" h="3550" extrusionOk="0">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93"/>
            <p:cNvSpPr/>
            <p:nvPr/>
          </p:nvSpPr>
          <p:spPr>
            <a:xfrm>
              <a:off x="6810199" y="4468424"/>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93"/>
            <p:cNvSpPr/>
            <p:nvPr/>
          </p:nvSpPr>
          <p:spPr>
            <a:xfrm>
              <a:off x="6752226" y="4336399"/>
              <a:ext cx="184630" cy="149019"/>
            </a:xfrm>
            <a:custGeom>
              <a:avLst/>
              <a:gdLst/>
              <a:ahLst/>
              <a:cxnLst/>
              <a:rect l="l" t="t" r="r" b="b"/>
              <a:pathLst>
                <a:path w="7051" h="5691" extrusionOk="0">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93"/>
            <p:cNvSpPr/>
            <p:nvPr/>
          </p:nvSpPr>
          <p:spPr>
            <a:xfrm>
              <a:off x="6752226" y="4336451"/>
              <a:ext cx="169417" cy="149202"/>
            </a:xfrm>
            <a:custGeom>
              <a:avLst/>
              <a:gdLst/>
              <a:ahLst/>
              <a:cxnLst/>
              <a:rect l="l" t="t" r="r" b="b"/>
              <a:pathLst>
                <a:path w="6470" h="5698" extrusionOk="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93"/>
            <p:cNvSpPr/>
            <p:nvPr/>
          </p:nvSpPr>
          <p:spPr>
            <a:xfrm>
              <a:off x="6804439" y="4388847"/>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93"/>
            <p:cNvSpPr/>
            <p:nvPr/>
          </p:nvSpPr>
          <p:spPr>
            <a:xfrm>
              <a:off x="6873148" y="4388847"/>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93"/>
            <p:cNvSpPr/>
            <p:nvPr/>
          </p:nvSpPr>
          <p:spPr>
            <a:xfrm>
              <a:off x="6878883" y="4496887"/>
              <a:ext cx="26" cy="26"/>
            </a:xfrm>
            <a:custGeom>
              <a:avLst/>
              <a:gdLst/>
              <a:ahLst/>
              <a:cxnLst/>
              <a:rect l="l" t="t" r="r" b="b"/>
              <a:pathLst>
                <a:path w="1" h="1" extrusionOk="0">
                  <a:moveTo>
                    <a:pt x="1" y="1"/>
                  </a:moveTo>
                  <a:lnTo>
                    <a:pt x="1" y="1"/>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93"/>
            <p:cNvSpPr/>
            <p:nvPr/>
          </p:nvSpPr>
          <p:spPr>
            <a:xfrm>
              <a:off x="6810199" y="4496887"/>
              <a:ext cx="26" cy="26"/>
            </a:xfrm>
            <a:custGeom>
              <a:avLst/>
              <a:gdLst/>
              <a:ahLst/>
              <a:cxnLst/>
              <a:rect l="l" t="t" r="r" b="b"/>
              <a:pathLst>
                <a:path w="1" h="1" extrusionOk="0">
                  <a:moveTo>
                    <a:pt x="0" y="1"/>
                  </a:moveTo>
                  <a:lnTo>
                    <a:pt x="0" y="1"/>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93"/>
            <p:cNvSpPr/>
            <p:nvPr/>
          </p:nvSpPr>
          <p:spPr>
            <a:xfrm>
              <a:off x="6841909" y="4269810"/>
              <a:ext cx="94214" cy="101467"/>
            </a:xfrm>
            <a:custGeom>
              <a:avLst/>
              <a:gdLst/>
              <a:ahLst/>
              <a:cxnLst/>
              <a:rect l="l" t="t" r="r" b="b"/>
              <a:pathLst>
                <a:path w="3598" h="3875" extrusionOk="0">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93"/>
            <p:cNvSpPr/>
            <p:nvPr/>
          </p:nvSpPr>
          <p:spPr>
            <a:xfrm>
              <a:off x="6818683" y="4426187"/>
              <a:ext cx="51480" cy="22755"/>
            </a:xfrm>
            <a:custGeom>
              <a:avLst/>
              <a:gdLst/>
              <a:ahLst/>
              <a:cxnLst/>
              <a:rect l="l" t="t" r="r" b="b"/>
              <a:pathLst>
                <a:path w="1966" h="869" extrusionOk="0">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93"/>
            <p:cNvSpPr/>
            <p:nvPr/>
          </p:nvSpPr>
          <p:spPr>
            <a:xfrm>
              <a:off x="6754242" y="4529854"/>
              <a:ext cx="180624" cy="87222"/>
            </a:xfrm>
            <a:custGeom>
              <a:avLst/>
              <a:gdLst/>
              <a:ahLst/>
              <a:cxnLst/>
              <a:rect l="l" t="t" r="r" b="b"/>
              <a:pathLst>
                <a:path w="6898" h="3331" extrusionOk="0">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93"/>
            <p:cNvSpPr/>
            <p:nvPr/>
          </p:nvSpPr>
          <p:spPr>
            <a:xfrm>
              <a:off x="6764978" y="4525874"/>
              <a:ext cx="158891" cy="79707"/>
            </a:xfrm>
            <a:custGeom>
              <a:avLst/>
              <a:gdLst/>
              <a:ahLst/>
              <a:cxnLst/>
              <a:rect l="l" t="t" r="r" b="b"/>
              <a:pathLst>
                <a:path w="6068" h="3044" extrusionOk="0">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0" name="Google Shape;14590;p93"/>
          <p:cNvGrpSpPr/>
          <p:nvPr/>
        </p:nvGrpSpPr>
        <p:grpSpPr>
          <a:xfrm>
            <a:off x="5359341" y="2419159"/>
            <a:ext cx="262819" cy="354859"/>
            <a:chOff x="5359341" y="2419159"/>
            <a:chExt cx="262819" cy="354859"/>
          </a:xfrm>
        </p:grpSpPr>
        <p:sp>
          <p:nvSpPr>
            <p:cNvPr id="14591" name="Google Shape;14591;p93"/>
            <p:cNvSpPr/>
            <p:nvPr/>
          </p:nvSpPr>
          <p:spPr>
            <a:xfrm>
              <a:off x="5359341" y="2636364"/>
              <a:ext cx="262819" cy="137655"/>
            </a:xfrm>
            <a:custGeom>
              <a:avLst/>
              <a:gdLst/>
              <a:ahLst/>
              <a:cxnLst/>
              <a:rect l="l" t="t" r="r" b="b"/>
              <a:pathLst>
                <a:path w="10037" h="5257" extrusionOk="0">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93"/>
            <p:cNvSpPr/>
            <p:nvPr/>
          </p:nvSpPr>
          <p:spPr>
            <a:xfrm>
              <a:off x="5400556" y="2636364"/>
              <a:ext cx="180388" cy="102698"/>
            </a:xfrm>
            <a:custGeom>
              <a:avLst/>
              <a:gdLst/>
              <a:ahLst/>
              <a:cxnLst/>
              <a:rect l="l" t="t" r="r" b="b"/>
              <a:pathLst>
                <a:path w="6889" h="3922" extrusionOk="0">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93"/>
            <p:cNvSpPr/>
            <p:nvPr/>
          </p:nvSpPr>
          <p:spPr>
            <a:xfrm>
              <a:off x="5359341" y="2636364"/>
              <a:ext cx="131423" cy="137655"/>
            </a:xfrm>
            <a:custGeom>
              <a:avLst/>
              <a:gdLst/>
              <a:ahLst/>
              <a:cxnLst/>
              <a:rect l="l" t="t" r="r" b="b"/>
              <a:pathLst>
                <a:path w="5019" h="5257" extrusionOk="0">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93"/>
            <p:cNvSpPr/>
            <p:nvPr/>
          </p:nvSpPr>
          <p:spPr>
            <a:xfrm>
              <a:off x="5400556" y="2636364"/>
              <a:ext cx="90207" cy="102698"/>
            </a:xfrm>
            <a:custGeom>
              <a:avLst/>
              <a:gdLst/>
              <a:ahLst/>
              <a:cxnLst/>
              <a:rect l="l" t="t" r="r" b="b"/>
              <a:pathLst>
                <a:path w="3445" h="3922" extrusionOk="0">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93"/>
            <p:cNvSpPr/>
            <p:nvPr/>
          </p:nvSpPr>
          <p:spPr>
            <a:xfrm>
              <a:off x="5411056" y="2636364"/>
              <a:ext cx="159388" cy="91464"/>
            </a:xfrm>
            <a:custGeom>
              <a:avLst/>
              <a:gdLst/>
              <a:ahLst/>
              <a:cxnLst/>
              <a:rect l="l" t="t" r="r" b="b"/>
              <a:pathLst>
                <a:path w="6087" h="3493" extrusionOk="0">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93"/>
            <p:cNvSpPr/>
            <p:nvPr/>
          </p:nvSpPr>
          <p:spPr>
            <a:xfrm>
              <a:off x="5456513" y="2619134"/>
              <a:ext cx="68709" cy="62975"/>
            </a:xfrm>
            <a:custGeom>
              <a:avLst/>
              <a:gdLst/>
              <a:ahLst/>
              <a:cxnLst/>
              <a:rect l="l" t="t" r="r" b="b"/>
              <a:pathLst>
                <a:path w="2624" h="2405" extrusionOk="0">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93"/>
            <p:cNvSpPr/>
            <p:nvPr/>
          </p:nvSpPr>
          <p:spPr>
            <a:xfrm>
              <a:off x="5456513" y="2619134"/>
              <a:ext cx="68709" cy="28620"/>
            </a:xfrm>
            <a:custGeom>
              <a:avLst/>
              <a:gdLst/>
              <a:ahLst/>
              <a:cxnLst/>
              <a:rect l="l" t="t" r="r" b="b"/>
              <a:pathLst>
                <a:path w="2624" h="1093" extrusionOk="0">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93"/>
            <p:cNvSpPr/>
            <p:nvPr/>
          </p:nvSpPr>
          <p:spPr>
            <a:xfrm>
              <a:off x="5360833" y="2482082"/>
              <a:ext cx="92957" cy="131711"/>
            </a:xfrm>
            <a:custGeom>
              <a:avLst/>
              <a:gdLst/>
              <a:ahLst/>
              <a:cxnLst/>
              <a:rect l="l" t="t" r="r" b="b"/>
              <a:pathLst>
                <a:path w="3550" h="5030" extrusionOk="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93"/>
            <p:cNvSpPr/>
            <p:nvPr/>
          </p:nvSpPr>
          <p:spPr>
            <a:xfrm>
              <a:off x="5527946" y="2482082"/>
              <a:ext cx="92957" cy="131711"/>
            </a:xfrm>
            <a:custGeom>
              <a:avLst/>
              <a:gdLst/>
              <a:ahLst/>
              <a:cxnLst/>
              <a:rect l="l" t="t" r="r" b="b"/>
              <a:pathLst>
                <a:path w="3550" h="5030" extrusionOk="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93"/>
            <p:cNvSpPr/>
            <p:nvPr/>
          </p:nvSpPr>
          <p:spPr>
            <a:xfrm>
              <a:off x="5394560" y="2442019"/>
              <a:ext cx="192381" cy="194109"/>
            </a:xfrm>
            <a:custGeom>
              <a:avLst/>
              <a:gdLst/>
              <a:ahLst/>
              <a:cxnLst/>
              <a:rect l="l" t="t" r="r" b="b"/>
              <a:pathLst>
                <a:path w="7347" h="7413" extrusionOk="0">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93"/>
            <p:cNvSpPr/>
            <p:nvPr/>
          </p:nvSpPr>
          <p:spPr>
            <a:xfrm>
              <a:off x="5394560" y="2462757"/>
              <a:ext cx="107699" cy="173397"/>
            </a:xfrm>
            <a:custGeom>
              <a:avLst/>
              <a:gdLst/>
              <a:ahLst/>
              <a:cxnLst/>
              <a:rect l="l" t="t" r="r" b="b"/>
              <a:pathLst>
                <a:path w="4113" h="6622" extrusionOk="0">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93"/>
            <p:cNvSpPr/>
            <p:nvPr/>
          </p:nvSpPr>
          <p:spPr>
            <a:xfrm>
              <a:off x="5450753" y="2528325"/>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93"/>
            <p:cNvSpPr/>
            <p:nvPr/>
          </p:nvSpPr>
          <p:spPr>
            <a:xfrm>
              <a:off x="5519200" y="2528325"/>
              <a:ext cx="11521" cy="17125"/>
            </a:xfrm>
            <a:custGeom>
              <a:avLst/>
              <a:gdLst/>
              <a:ahLst/>
              <a:cxnLst/>
              <a:rect l="l" t="t" r="r" b="b"/>
              <a:pathLst>
                <a:path w="440" h="654" extrusionOk="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93"/>
            <p:cNvSpPr/>
            <p:nvPr/>
          </p:nvSpPr>
          <p:spPr>
            <a:xfrm>
              <a:off x="5462248" y="2573415"/>
              <a:ext cx="56979" cy="28489"/>
            </a:xfrm>
            <a:custGeom>
              <a:avLst/>
              <a:gdLst/>
              <a:ahLst/>
              <a:cxnLst/>
              <a:rect l="l" t="t" r="r" b="b"/>
              <a:pathLst>
                <a:path w="2176" h="1088" extrusionOk="0">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93"/>
            <p:cNvSpPr/>
            <p:nvPr/>
          </p:nvSpPr>
          <p:spPr>
            <a:xfrm>
              <a:off x="5442766" y="2504680"/>
              <a:ext cx="28201" cy="17544"/>
            </a:xfrm>
            <a:custGeom>
              <a:avLst/>
              <a:gdLst/>
              <a:ahLst/>
              <a:cxnLst/>
              <a:rect l="l" t="t" r="r" b="b"/>
              <a:pathLst>
                <a:path w="1077" h="670" extrusionOk="0">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93"/>
            <p:cNvSpPr/>
            <p:nvPr/>
          </p:nvSpPr>
          <p:spPr>
            <a:xfrm>
              <a:off x="5511057" y="2504889"/>
              <a:ext cx="27651" cy="17334"/>
            </a:xfrm>
            <a:custGeom>
              <a:avLst/>
              <a:gdLst/>
              <a:ahLst/>
              <a:cxnLst/>
              <a:rect l="l" t="t" r="r" b="b"/>
              <a:pathLst>
                <a:path w="1056" h="662" extrusionOk="0">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93"/>
            <p:cNvSpPr/>
            <p:nvPr/>
          </p:nvSpPr>
          <p:spPr>
            <a:xfrm>
              <a:off x="5470758" y="2536442"/>
              <a:ext cx="39984" cy="39984"/>
            </a:xfrm>
            <a:custGeom>
              <a:avLst/>
              <a:gdLst/>
              <a:ahLst/>
              <a:cxnLst/>
              <a:rect l="l" t="t" r="r" b="b"/>
              <a:pathLst>
                <a:path w="1527" h="1527" extrusionOk="0">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93"/>
            <p:cNvSpPr/>
            <p:nvPr/>
          </p:nvSpPr>
          <p:spPr>
            <a:xfrm>
              <a:off x="5466987" y="2538694"/>
              <a:ext cx="41503" cy="37549"/>
            </a:xfrm>
            <a:custGeom>
              <a:avLst/>
              <a:gdLst/>
              <a:ahLst/>
              <a:cxnLst/>
              <a:rect l="l" t="t" r="r" b="b"/>
              <a:pathLst>
                <a:path w="1585" h="1434" extrusionOk="0">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93"/>
            <p:cNvSpPr/>
            <p:nvPr/>
          </p:nvSpPr>
          <p:spPr>
            <a:xfrm>
              <a:off x="5405060" y="2430655"/>
              <a:ext cx="171616" cy="100079"/>
            </a:xfrm>
            <a:custGeom>
              <a:avLst/>
              <a:gdLst/>
              <a:ahLst/>
              <a:cxnLst/>
              <a:rect l="l" t="t" r="r" b="b"/>
              <a:pathLst>
                <a:path w="6554" h="3822" extrusionOk="0">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93"/>
            <p:cNvSpPr/>
            <p:nvPr/>
          </p:nvSpPr>
          <p:spPr>
            <a:xfrm>
              <a:off x="5456749" y="2419159"/>
              <a:ext cx="119692" cy="91307"/>
            </a:xfrm>
            <a:custGeom>
              <a:avLst/>
              <a:gdLst/>
              <a:ahLst/>
              <a:cxnLst/>
              <a:rect l="l" t="t" r="r" b="b"/>
              <a:pathLst>
                <a:path w="4571" h="3487" extrusionOk="0">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93"/>
            <p:cNvSpPr/>
            <p:nvPr/>
          </p:nvSpPr>
          <p:spPr>
            <a:xfrm>
              <a:off x="5410794" y="2646864"/>
              <a:ext cx="159650" cy="81697"/>
            </a:xfrm>
            <a:custGeom>
              <a:avLst/>
              <a:gdLst/>
              <a:ahLst/>
              <a:cxnLst/>
              <a:rect l="l" t="t" r="r" b="b"/>
              <a:pathLst>
                <a:path w="6097" h="3120" extrusionOk="0">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2" name="Google Shape;14612;p93"/>
          <p:cNvGrpSpPr/>
          <p:nvPr/>
        </p:nvGrpSpPr>
        <p:grpSpPr>
          <a:xfrm>
            <a:off x="6709282" y="3790206"/>
            <a:ext cx="263316" cy="354493"/>
            <a:chOff x="6709282" y="3790206"/>
            <a:chExt cx="263316" cy="354493"/>
          </a:xfrm>
        </p:grpSpPr>
        <p:sp>
          <p:nvSpPr>
            <p:cNvPr id="14613" name="Google Shape;14613;p93"/>
            <p:cNvSpPr/>
            <p:nvPr/>
          </p:nvSpPr>
          <p:spPr>
            <a:xfrm>
              <a:off x="6743742" y="3790206"/>
              <a:ext cx="194371" cy="256822"/>
            </a:xfrm>
            <a:custGeom>
              <a:avLst/>
              <a:gdLst/>
              <a:ahLst/>
              <a:cxnLst/>
              <a:rect l="l" t="t" r="r" b="b"/>
              <a:pathLst>
                <a:path w="7423" h="9808" extrusionOk="0">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93"/>
            <p:cNvSpPr/>
            <p:nvPr/>
          </p:nvSpPr>
          <p:spPr>
            <a:xfrm>
              <a:off x="6743742" y="3790206"/>
              <a:ext cx="97199" cy="256822"/>
            </a:xfrm>
            <a:custGeom>
              <a:avLst/>
              <a:gdLst/>
              <a:ahLst/>
              <a:cxnLst/>
              <a:rect l="l" t="t" r="r" b="b"/>
              <a:pathLst>
                <a:path w="3712" h="9808" extrusionOk="0">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93"/>
            <p:cNvSpPr/>
            <p:nvPr/>
          </p:nvSpPr>
          <p:spPr>
            <a:xfrm>
              <a:off x="6709282" y="3990286"/>
              <a:ext cx="263316" cy="154413"/>
            </a:xfrm>
            <a:custGeom>
              <a:avLst/>
              <a:gdLst/>
              <a:ahLst/>
              <a:cxnLst/>
              <a:rect l="l" t="t" r="r" b="b"/>
              <a:pathLst>
                <a:path w="10056" h="5897" extrusionOk="0">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93"/>
            <p:cNvSpPr/>
            <p:nvPr/>
          </p:nvSpPr>
          <p:spPr>
            <a:xfrm>
              <a:off x="6709518" y="4050747"/>
              <a:ext cx="263081" cy="93952"/>
            </a:xfrm>
            <a:custGeom>
              <a:avLst/>
              <a:gdLst/>
              <a:ahLst/>
              <a:cxnLst/>
              <a:rect l="l" t="t" r="r" b="b"/>
              <a:pathLst>
                <a:path w="10047" h="3588" extrusionOk="0">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93"/>
            <p:cNvSpPr/>
            <p:nvPr/>
          </p:nvSpPr>
          <p:spPr>
            <a:xfrm>
              <a:off x="6760238" y="4050747"/>
              <a:ext cx="161902" cy="65463"/>
            </a:xfrm>
            <a:custGeom>
              <a:avLst/>
              <a:gdLst/>
              <a:ahLst/>
              <a:cxnLst/>
              <a:rect l="l" t="t" r="r" b="b"/>
              <a:pathLst>
                <a:path w="6183" h="2500" extrusionOk="0">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93"/>
            <p:cNvSpPr/>
            <p:nvPr/>
          </p:nvSpPr>
          <p:spPr>
            <a:xfrm>
              <a:off x="6712267" y="4077220"/>
              <a:ext cx="48730" cy="67479"/>
            </a:xfrm>
            <a:custGeom>
              <a:avLst/>
              <a:gdLst/>
              <a:ahLst/>
              <a:cxnLst/>
              <a:rect l="l" t="t" r="r" b="b"/>
              <a:pathLst>
                <a:path w="1861" h="2577" extrusionOk="0">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93"/>
            <p:cNvSpPr/>
            <p:nvPr/>
          </p:nvSpPr>
          <p:spPr>
            <a:xfrm>
              <a:off x="6806691" y="3990286"/>
              <a:ext cx="68736" cy="28515"/>
            </a:xfrm>
            <a:custGeom>
              <a:avLst/>
              <a:gdLst/>
              <a:ahLst/>
              <a:cxnLst/>
              <a:rect l="l" t="t" r="r" b="b"/>
              <a:pathLst>
                <a:path w="2625" h="1089" extrusionOk="0">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93"/>
            <p:cNvSpPr/>
            <p:nvPr/>
          </p:nvSpPr>
          <p:spPr>
            <a:xfrm>
              <a:off x="6748743" y="3858889"/>
              <a:ext cx="184369" cy="148652"/>
            </a:xfrm>
            <a:custGeom>
              <a:avLst/>
              <a:gdLst/>
              <a:ahLst/>
              <a:cxnLst/>
              <a:rect l="l" t="t" r="r" b="b"/>
              <a:pathLst>
                <a:path w="7041" h="5677" extrusionOk="0">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93"/>
            <p:cNvSpPr/>
            <p:nvPr/>
          </p:nvSpPr>
          <p:spPr>
            <a:xfrm>
              <a:off x="6748743" y="3858889"/>
              <a:ext cx="183635" cy="148652"/>
            </a:xfrm>
            <a:custGeom>
              <a:avLst/>
              <a:gdLst/>
              <a:ahLst/>
              <a:cxnLst/>
              <a:rect l="l" t="t" r="r" b="b"/>
              <a:pathLst>
                <a:path w="7013" h="5677" extrusionOk="0">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93"/>
            <p:cNvSpPr/>
            <p:nvPr/>
          </p:nvSpPr>
          <p:spPr>
            <a:xfrm>
              <a:off x="6801192" y="3910238"/>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93"/>
            <p:cNvSpPr/>
            <p:nvPr/>
          </p:nvSpPr>
          <p:spPr>
            <a:xfrm>
              <a:off x="6869639" y="3910238"/>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93"/>
            <p:cNvSpPr/>
            <p:nvPr/>
          </p:nvSpPr>
          <p:spPr>
            <a:xfrm>
              <a:off x="6815724" y="3950249"/>
              <a:ext cx="50668" cy="17361"/>
            </a:xfrm>
            <a:custGeom>
              <a:avLst/>
              <a:gdLst/>
              <a:ahLst/>
              <a:cxnLst/>
              <a:rect l="l" t="t" r="r" b="b"/>
              <a:pathLst>
                <a:path w="1935" h="663" extrusionOk="0">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93"/>
            <p:cNvSpPr/>
            <p:nvPr/>
          </p:nvSpPr>
          <p:spPr>
            <a:xfrm>
              <a:off x="6921093" y="4077220"/>
              <a:ext cx="48756" cy="67479"/>
            </a:xfrm>
            <a:custGeom>
              <a:avLst/>
              <a:gdLst/>
              <a:ahLst/>
              <a:cxnLst/>
              <a:rect l="l" t="t" r="r" b="b"/>
              <a:pathLst>
                <a:path w="1862" h="2577" extrusionOk="0">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93"/>
            <p:cNvSpPr/>
            <p:nvPr/>
          </p:nvSpPr>
          <p:spPr>
            <a:xfrm>
              <a:off x="6787209" y="3887326"/>
              <a:ext cx="33569" cy="17308"/>
            </a:xfrm>
            <a:custGeom>
              <a:avLst/>
              <a:gdLst/>
              <a:ahLst/>
              <a:cxnLst/>
              <a:rect l="l" t="t" r="r" b="b"/>
              <a:pathLst>
                <a:path w="1282" h="661" extrusionOk="0">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93"/>
            <p:cNvSpPr/>
            <p:nvPr/>
          </p:nvSpPr>
          <p:spPr>
            <a:xfrm>
              <a:off x="6785455" y="3790206"/>
              <a:ext cx="152920" cy="120163"/>
            </a:xfrm>
            <a:custGeom>
              <a:avLst/>
              <a:gdLst/>
              <a:ahLst/>
              <a:cxnLst/>
              <a:rect l="l" t="t" r="r" b="b"/>
              <a:pathLst>
                <a:path w="5840" h="4589" extrusionOk="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93"/>
            <p:cNvSpPr/>
            <p:nvPr/>
          </p:nvSpPr>
          <p:spPr>
            <a:xfrm>
              <a:off x="6875400" y="4007280"/>
              <a:ext cx="62975" cy="137419"/>
            </a:xfrm>
            <a:custGeom>
              <a:avLst/>
              <a:gdLst/>
              <a:ahLst/>
              <a:cxnLst/>
              <a:rect l="l" t="t" r="r" b="b"/>
              <a:pathLst>
                <a:path w="2405" h="5248" extrusionOk="0">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9" name="Google Shape;14629;p93"/>
          <p:cNvGrpSpPr/>
          <p:nvPr/>
        </p:nvGrpSpPr>
        <p:grpSpPr>
          <a:xfrm>
            <a:off x="6260629" y="2419290"/>
            <a:ext cx="263055" cy="354493"/>
            <a:chOff x="6260629" y="2419290"/>
            <a:chExt cx="263055" cy="354493"/>
          </a:xfrm>
        </p:grpSpPr>
        <p:sp>
          <p:nvSpPr>
            <p:cNvPr id="14630" name="Google Shape;14630;p93"/>
            <p:cNvSpPr/>
            <p:nvPr/>
          </p:nvSpPr>
          <p:spPr>
            <a:xfrm>
              <a:off x="6317581" y="2419290"/>
              <a:ext cx="148914" cy="57214"/>
            </a:xfrm>
            <a:custGeom>
              <a:avLst/>
              <a:gdLst/>
              <a:ahLst/>
              <a:cxnLst/>
              <a:rect l="l" t="t" r="r" b="b"/>
              <a:pathLst>
                <a:path w="5687" h="2185" extrusionOk="0">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93"/>
            <p:cNvSpPr/>
            <p:nvPr/>
          </p:nvSpPr>
          <p:spPr>
            <a:xfrm>
              <a:off x="6271862" y="2453514"/>
              <a:ext cx="240352" cy="148914"/>
            </a:xfrm>
            <a:custGeom>
              <a:avLst/>
              <a:gdLst/>
              <a:ahLst/>
              <a:cxnLst/>
              <a:rect l="l" t="t" r="r" b="b"/>
              <a:pathLst>
                <a:path w="9179" h="5687" extrusionOk="0">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93"/>
            <p:cNvSpPr/>
            <p:nvPr/>
          </p:nvSpPr>
          <p:spPr>
            <a:xfrm>
              <a:off x="6284614" y="2476478"/>
              <a:ext cx="214848" cy="232470"/>
            </a:xfrm>
            <a:custGeom>
              <a:avLst/>
              <a:gdLst/>
              <a:ahLst/>
              <a:cxnLst/>
              <a:rect l="l" t="t" r="r" b="b"/>
              <a:pathLst>
                <a:path w="8205" h="8878" extrusionOk="0">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93"/>
            <p:cNvSpPr/>
            <p:nvPr/>
          </p:nvSpPr>
          <p:spPr>
            <a:xfrm>
              <a:off x="6260629" y="2630865"/>
              <a:ext cx="263055" cy="142918"/>
            </a:xfrm>
            <a:custGeom>
              <a:avLst/>
              <a:gdLst/>
              <a:ahLst/>
              <a:cxnLst/>
              <a:rect l="l" t="t" r="r" b="b"/>
              <a:pathLst>
                <a:path w="10046" h="5458" extrusionOk="0">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93"/>
            <p:cNvSpPr/>
            <p:nvPr/>
          </p:nvSpPr>
          <p:spPr>
            <a:xfrm>
              <a:off x="6357801" y="2630865"/>
              <a:ext cx="68709" cy="28515"/>
            </a:xfrm>
            <a:custGeom>
              <a:avLst/>
              <a:gdLst/>
              <a:ahLst/>
              <a:cxnLst/>
              <a:rect l="l" t="t" r="r" b="b"/>
              <a:pathLst>
                <a:path w="2624" h="1089" extrusionOk="0">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93"/>
            <p:cNvSpPr/>
            <p:nvPr/>
          </p:nvSpPr>
          <p:spPr>
            <a:xfrm>
              <a:off x="6317581" y="2504156"/>
              <a:ext cx="148914" cy="143834"/>
            </a:xfrm>
            <a:custGeom>
              <a:avLst/>
              <a:gdLst/>
              <a:ahLst/>
              <a:cxnLst/>
              <a:rect l="l" t="t" r="r" b="b"/>
              <a:pathLst>
                <a:path w="5687" h="5493"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93"/>
            <p:cNvSpPr/>
            <p:nvPr/>
          </p:nvSpPr>
          <p:spPr>
            <a:xfrm>
              <a:off x="6317581" y="2504156"/>
              <a:ext cx="125924" cy="143913"/>
            </a:xfrm>
            <a:custGeom>
              <a:avLst/>
              <a:gdLst/>
              <a:ahLst/>
              <a:cxnLst/>
              <a:rect l="l" t="t" r="r" b="b"/>
              <a:pathLst>
                <a:path w="4809" h="5496"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93"/>
            <p:cNvSpPr/>
            <p:nvPr/>
          </p:nvSpPr>
          <p:spPr>
            <a:xfrm>
              <a:off x="6352040" y="2556552"/>
              <a:ext cx="11521" cy="17125"/>
            </a:xfrm>
            <a:custGeom>
              <a:avLst/>
              <a:gdLst/>
              <a:ahLst/>
              <a:cxnLst/>
              <a:rect l="l" t="t" r="r" b="b"/>
              <a:pathLst>
                <a:path w="440" h="654" extrusionOk="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93"/>
            <p:cNvSpPr/>
            <p:nvPr/>
          </p:nvSpPr>
          <p:spPr>
            <a:xfrm>
              <a:off x="6420750" y="2556552"/>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93"/>
            <p:cNvSpPr/>
            <p:nvPr/>
          </p:nvSpPr>
          <p:spPr>
            <a:xfrm>
              <a:off x="6366756" y="2596432"/>
              <a:ext cx="50563" cy="17282"/>
            </a:xfrm>
            <a:custGeom>
              <a:avLst/>
              <a:gdLst/>
              <a:ahLst/>
              <a:cxnLst/>
              <a:rect l="l" t="t" r="r" b="b"/>
              <a:pathLst>
                <a:path w="1931" h="660" extrusionOk="0">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93"/>
            <p:cNvSpPr/>
            <p:nvPr/>
          </p:nvSpPr>
          <p:spPr>
            <a:xfrm>
              <a:off x="6344133" y="2537542"/>
              <a:ext cx="27468" cy="13930"/>
            </a:xfrm>
            <a:custGeom>
              <a:avLst/>
              <a:gdLst/>
              <a:ahLst/>
              <a:cxnLst/>
              <a:rect l="l" t="t" r="r" b="b"/>
              <a:pathLst>
                <a:path w="1049" h="532" extrusionOk="0">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93"/>
            <p:cNvSpPr/>
            <p:nvPr/>
          </p:nvSpPr>
          <p:spPr>
            <a:xfrm>
              <a:off x="6412554" y="2537751"/>
              <a:ext cx="27468" cy="13957"/>
            </a:xfrm>
            <a:custGeom>
              <a:avLst/>
              <a:gdLst/>
              <a:ahLst/>
              <a:cxnLst/>
              <a:rect l="l" t="t" r="r" b="b"/>
              <a:pathLst>
                <a:path w="1049" h="533" extrusionOk="0">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93"/>
            <p:cNvSpPr/>
            <p:nvPr/>
          </p:nvSpPr>
          <p:spPr>
            <a:xfrm>
              <a:off x="6260629" y="2697061"/>
              <a:ext cx="263055" cy="76722"/>
            </a:xfrm>
            <a:custGeom>
              <a:avLst/>
              <a:gdLst/>
              <a:ahLst/>
              <a:cxnLst/>
              <a:rect l="l" t="t" r="r" b="b"/>
              <a:pathLst>
                <a:path w="10046" h="2930" extrusionOk="0">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93"/>
            <p:cNvSpPr/>
            <p:nvPr/>
          </p:nvSpPr>
          <p:spPr>
            <a:xfrm>
              <a:off x="6305588" y="2697061"/>
              <a:ext cx="172900" cy="65489"/>
            </a:xfrm>
            <a:custGeom>
              <a:avLst/>
              <a:gdLst/>
              <a:ahLst/>
              <a:cxnLst/>
              <a:rect l="l" t="t" r="r" b="b"/>
              <a:pathLst>
                <a:path w="6603" h="2501" extrusionOk="0">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93"/>
            <p:cNvSpPr/>
            <p:nvPr/>
          </p:nvSpPr>
          <p:spPr>
            <a:xfrm>
              <a:off x="6294852" y="2476478"/>
              <a:ext cx="194371" cy="65227"/>
            </a:xfrm>
            <a:custGeom>
              <a:avLst/>
              <a:gdLst/>
              <a:ahLst/>
              <a:cxnLst/>
              <a:rect l="l" t="t" r="r" b="b"/>
              <a:pathLst>
                <a:path w="7423" h="2491" extrusionOk="0">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5" name="Google Shape;14645;p93"/>
          <p:cNvGrpSpPr/>
          <p:nvPr/>
        </p:nvGrpSpPr>
        <p:grpSpPr>
          <a:xfrm>
            <a:off x="6260864" y="2879911"/>
            <a:ext cx="263343" cy="354754"/>
            <a:chOff x="6260864" y="2879911"/>
            <a:chExt cx="263343" cy="354754"/>
          </a:xfrm>
        </p:grpSpPr>
        <p:sp>
          <p:nvSpPr>
            <p:cNvPr id="14646" name="Google Shape;14646;p93"/>
            <p:cNvSpPr/>
            <p:nvPr/>
          </p:nvSpPr>
          <p:spPr>
            <a:xfrm>
              <a:off x="6290610" y="2960115"/>
              <a:ext cx="203850" cy="208354"/>
            </a:xfrm>
            <a:custGeom>
              <a:avLst/>
              <a:gdLst/>
              <a:ahLst/>
              <a:cxnLst/>
              <a:rect l="l" t="t" r="r" b="b"/>
              <a:pathLst>
                <a:path w="7785" h="7957" extrusionOk="0">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93"/>
            <p:cNvSpPr/>
            <p:nvPr/>
          </p:nvSpPr>
          <p:spPr>
            <a:xfrm>
              <a:off x="6260864" y="3086013"/>
              <a:ext cx="263081" cy="148652"/>
            </a:xfrm>
            <a:custGeom>
              <a:avLst/>
              <a:gdLst/>
              <a:ahLst/>
              <a:cxnLst/>
              <a:rect l="l" t="t" r="r" b="b"/>
              <a:pathLst>
                <a:path w="10047" h="5677" extrusionOk="0">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93"/>
            <p:cNvSpPr/>
            <p:nvPr/>
          </p:nvSpPr>
          <p:spPr>
            <a:xfrm>
              <a:off x="6260864" y="3137204"/>
              <a:ext cx="263343" cy="97461"/>
            </a:xfrm>
            <a:custGeom>
              <a:avLst/>
              <a:gdLst/>
              <a:ahLst/>
              <a:cxnLst/>
              <a:rect l="l" t="t" r="r" b="b"/>
              <a:pathLst>
                <a:path w="10057" h="3722" extrusionOk="0">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93"/>
            <p:cNvSpPr/>
            <p:nvPr/>
          </p:nvSpPr>
          <p:spPr>
            <a:xfrm>
              <a:off x="6320566" y="3137204"/>
              <a:ext cx="143677" cy="63237"/>
            </a:xfrm>
            <a:custGeom>
              <a:avLst/>
              <a:gdLst/>
              <a:ahLst/>
              <a:cxnLst/>
              <a:rect l="l" t="t" r="r" b="b"/>
              <a:pathLst>
                <a:path w="5487" h="2415" extrusionOk="0">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93"/>
            <p:cNvSpPr/>
            <p:nvPr/>
          </p:nvSpPr>
          <p:spPr>
            <a:xfrm>
              <a:off x="6358299"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93"/>
            <p:cNvSpPr/>
            <p:nvPr/>
          </p:nvSpPr>
          <p:spPr>
            <a:xfrm>
              <a:off x="6379273" y="2879911"/>
              <a:ext cx="26525" cy="11521"/>
            </a:xfrm>
            <a:custGeom>
              <a:avLst/>
              <a:gdLst/>
              <a:ahLst/>
              <a:cxnLst/>
              <a:rect l="l" t="t" r="r" b="b"/>
              <a:pathLst>
                <a:path w="1013" h="440" extrusionOk="0">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93"/>
            <p:cNvSpPr/>
            <p:nvPr/>
          </p:nvSpPr>
          <p:spPr>
            <a:xfrm>
              <a:off x="6296109" y="2960115"/>
              <a:ext cx="170621" cy="137209"/>
            </a:xfrm>
            <a:custGeom>
              <a:avLst/>
              <a:gdLst/>
              <a:ahLst/>
              <a:cxnLst/>
              <a:rect l="l" t="t" r="r" b="b"/>
              <a:pathLst>
                <a:path w="6516" h="5240" extrusionOk="0">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93"/>
            <p:cNvSpPr/>
            <p:nvPr/>
          </p:nvSpPr>
          <p:spPr>
            <a:xfrm>
              <a:off x="6300089" y="2960115"/>
              <a:ext cx="166903" cy="137393"/>
            </a:xfrm>
            <a:custGeom>
              <a:avLst/>
              <a:gdLst/>
              <a:ahLst/>
              <a:cxnLst/>
              <a:rect l="l" t="t" r="r" b="b"/>
              <a:pathLst>
                <a:path w="6374" h="5247" extrusionOk="0">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93"/>
            <p:cNvSpPr/>
            <p:nvPr/>
          </p:nvSpPr>
          <p:spPr>
            <a:xfrm>
              <a:off x="6352564" y="3000702"/>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93"/>
            <p:cNvSpPr/>
            <p:nvPr/>
          </p:nvSpPr>
          <p:spPr>
            <a:xfrm>
              <a:off x="6421012" y="3000702"/>
              <a:ext cx="11495" cy="17125"/>
            </a:xfrm>
            <a:custGeom>
              <a:avLst/>
              <a:gdLst/>
              <a:ahLst/>
              <a:cxnLst/>
              <a:rect l="l" t="t" r="r" b="b"/>
              <a:pathLst>
                <a:path w="439" h="654" extrusionOk="0">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93"/>
            <p:cNvSpPr/>
            <p:nvPr/>
          </p:nvSpPr>
          <p:spPr>
            <a:xfrm>
              <a:off x="6344813" y="2983079"/>
              <a:ext cx="26761" cy="11286"/>
            </a:xfrm>
            <a:custGeom>
              <a:avLst/>
              <a:gdLst/>
              <a:ahLst/>
              <a:cxnLst/>
              <a:rect l="l" t="t" r="r" b="b"/>
              <a:pathLst>
                <a:path w="1022" h="431" extrusionOk="0">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93"/>
            <p:cNvSpPr/>
            <p:nvPr/>
          </p:nvSpPr>
          <p:spPr>
            <a:xfrm>
              <a:off x="6413497" y="2983079"/>
              <a:ext cx="26761" cy="11286"/>
            </a:xfrm>
            <a:custGeom>
              <a:avLst/>
              <a:gdLst/>
              <a:ahLst/>
              <a:cxnLst/>
              <a:rect l="l" t="t" r="r" b="b"/>
              <a:pathLst>
                <a:path w="1022" h="431" extrusionOk="0">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93"/>
            <p:cNvSpPr/>
            <p:nvPr/>
          </p:nvSpPr>
          <p:spPr>
            <a:xfrm>
              <a:off x="6366783" y="3037309"/>
              <a:ext cx="51506" cy="22990"/>
            </a:xfrm>
            <a:custGeom>
              <a:avLst/>
              <a:gdLst/>
              <a:ahLst/>
              <a:cxnLst/>
              <a:rect l="l" t="t" r="r" b="b"/>
              <a:pathLst>
                <a:path w="1967" h="878" extrusionOk="0">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93"/>
            <p:cNvSpPr/>
            <p:nvPr/>
          </p:nvSpPr>
          <p:spPr>
            <a:xfrm>
              <a:off x="6306583" y="2965850"/>
              <a:ext cx="23017" cy="37261"/>
            </a:xfrm>
            <a:custGeom>
              <a:avLst/>
              <a:gdLst/>
              <a:ahLst/>
              <a:cxnLst/>
              <a:rect l="l" t="t" r="r" b="b"/>
              <a:pathLst>
                <a:path w="879" h="1423" extrusionOk="0">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93"/>
            <p:cNvSpPr/>
            <p:nvPr/>
          </p:nvSpPr>
          <p:spPr>
            <a:xfrm>
              <a:off x="6352564" y="2954355"/>
              <a:ext cx="125662" cy="74732"/>
            </a:xfrm>
            <a:custGeom>
              <a:avLst/>
              <a:gdLst/>
              <a:ahLst/>
              <a:cxnLst/>
              <a:rect l="l" t="t" r="r" b="b"/>
              <a:pathLst>
                <a:path w="4799" h="2854" extrusionOk="0">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93"/>
            <p:cNvSpPr/>
            <p:nvPr/>
          </p:nvSpPr>
          <p:spPr>
            <a:xfrm>
              <a:off x="6306583" y="2885671"/>
              <a:ext cx="171643" cy="85965"/>
            </a:xfrm>
            <a:custGeom>
              <a:avLst/>
              <a:gdLst/>
              <a:ahLst/>
              <a:cxnLst/>
              <a:rect l="l" t="t" r="r" b="b"/>
              <a:pathLst>
                <a:path w="6555" h="3283" extrusionOk="0">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93"/>
            <p:cNvSpPr/>
            <p:nvPr/>
          </p:nvSpPr>
          <p:spPr>
            <a:xfrm>
              <a:off x="6306583" y="2885619"/>
              <a:ext cx="171643" cy="86018"/>
            </a:xfrm>
            <a:custGeom>
              <a:avLst/>
              <a:gdLst/>
              <a:ahLst/>
              <a:cxnLst/>
              <a:rect l="l" t="t" r="r" b="b"/>
              <a:pathLst>
                <a:path w="6555" h="3285" extrusionOk="0">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93"/>
            <p:cNvSpPr/>
            <p:nvPr/>
          </p:nvSpPr>
          <p:spPr>
            <a:xfrm>
              <a:off x="6293857" y="2954355"/>
              <a:ext cx="197121" cy="26499"/>
            </a:xfrm>
            <a:custGeom>
              <a:avLst/>
              <a:gdLst/>
              <a:ahLst/>
              <a:cxnLst/>
              <a:rect l="l" t="t" r="r" b="b"/>
              <a:pathLst>
                <a:path w="7528" h="1012" extrusionOk="0">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4" name="Google Shape;14664;p93"/>
          <p:cNvGrpSpPr/>
          <p:nvPr/>
        </p:nvGrpSpPr>
        <p:grpSpPr>
          <a:xfrm>
            <a:off x="8062968" y="2419290"/>
            <a:ext cx="263316" cy="354728"/>
            <a:chOff x="8062968" y="2419290"/>
            <a:chExt cx="263316" cy="354728"/>
          </a:xfrm>
        </p:grpSpPr>
        <p:sp>
          <p:nvSpPr>
            <p:cNvPr id="14665" name="Google Shape;14665;p93"/>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93"/>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93"/>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93"/>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93"/>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93"/>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93"/>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93"/>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93"/>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93"/>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93"/>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93"/>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93"/>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93"/>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93"/>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93"/>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93"/>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2" name="Google Shape;14682;p93"/>
          <p:cNvGrpSpPr/>
          <p:nvPr/>
        </p:nvGrpSpPr>
        <p:grpSpPr>
          <a:xfrm>
            <a:off x="5809723" y="2419290"/>
            <a:ext cx="263316" cy="354728"/>
            <a:chOff x="5809723" y="2419290"/>
            <a:chExt cx="263316" cy="354728"/>
          </a:xfrm>
        </p:grpSpPr>
        <p:sp>
          <p:nvSpPr>
            <p:cNvPr id="14683" name="Google Shape;14683;p93"/>
            <p:cNvSpPr/>
            <p:nvPr/>
          </p:nvSpPr>
          <p:spPr>
            <a:xfrm>
              <a:off x="5815484" y="2419290"/>
              <a:ext cx="80205" cy="80205"/>
            </a:xfrm>
            <a:custGeom>
              <a:avLst/>
              <a:gdLst/>
              <a:ahLst/>
              <a:cxnLst/>
              <a:rect l="l" t="t" r="r" b="b"/>
              <a:pathLst>
                <a:path w="3063" h="3063" extrusionOk="0">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93"/>
            <p:cNvSpPr/>
            <p:nvPr/>
          </p:nvSpPr>
          <p:spPr>
            <a:xfrm>
              <a:off x="5987100" y="2419290"/>
              <a:ext cx="80205" cy="80205"/>
            </a:xfrm>
            <a:custGeom>
              <a:avLst/>
              <a:gdLst/>
              <a:ahLst/>
              <a:cxnLst/>
              <a:rect l="l" t="t" r="r" b="b"/>
              <a:pathLst>
                <a:path w="3063" h="3063" extrusionOk="0">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93"/>
            <p:cNvSpPr/>
            <p:nvPr/>
          </p:nvSpPr>
          <p:spPr>
            <a:xfrm>
              <a:off x="5823732" y="2424789"/>
              <a:ext cx="235325" cy="137419"/>
            </a:xfrm>
            <a:custGeom>
              <a:avLst/>
              <a:gdLst/>
              <a:ahLst/>
              <a:cxnLst/>
              <a:rect l="l" t="t" r="r" b="b"/>
              <a:pathLst>
                <a:path w="8987" h="5248" extrusionOk="0">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93"/>
            <p:cNvSpPr/>
            <p:nvPr/>
          </p:nvSpPr>
          <p:spPr>
            <a:xfrm>
              <a:off x="5809723" y="2630865"/>
              <a:ext cx="263081" cy="143153"/>
            </a:xfrm>
            <a:custGeom>
              <a:avLst/>
              <a:gdLst/>
              <a:ahLst/>
              <a:cxnLst/>
              <a:rect l="l" t="t" r="r" b="b"/>
              <a:pathLst>
                <a:path w="10047" h="5467" extrusionOk="0">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93"/>
            <p:cNvSpPr/>
            <p:nvPr/>
          </p:nvSpPr>
          <p:spPr>
            <a:xfrm>
              <a:off x="5809985" y="2694809"/>
              <a:ext cx="263055" cy="79210"/>
            </a:xfrm>
            <a:custGeom>
              <a:avLst/>
              <a:gdLst/>
              <a:ahLst/>
              <a:cxnLst/>
              <a:rect l="l" t="t" r="r" b="b"/>
              <a:pathLst>
                <a:path w="10046" h="3025" extrusionOk="0">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93"/>
            <p:cNvSpPr/>
            <p:nvPr/>
          </p:nvSpPr>
          <p:spPr>
            <a:xfrm>
              <a:off x="5907157" y="2630865"/>
              <a:ext cx="68709" cy="23017"/>
            </a:xfrm>
            <a:custGeom>
              <a:avLst/>
              <a:gdLst/>
              <a:ahLst/>
              <a:cxnLst/>
              <a:rect l="l" t="t" r="r" b="b"/>
              <a:pathLst>
                <a:path w="2624" h="879" extrusionOk="0">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93"/>
            <p:cNvSpPr/>
            <p:nvPr/>
          </p:nvSpPr>
          <p:spPr>
            <a:xfrm>
              <a:off x="5844942" y="2465009"/>
              <a:ext cx="192643" cy="177377"/>
            </a:xfrm>
            <a:custGeom>
              <a:avLst/>
              <a:gdLst/>
              <a:ahLst/>
              <a:cxnLst/>
              <a:rect l="l" t="t" r="r" b="b"/>
              <a:pathLst>
                <a:path w="7357" h="6774" extrusionOk="0">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93"/>
            <p:cNvSpPr/>
            <p:nvPr/>
          </p:nvSpPr>
          <p:spPr>
            <a:xfrm>
              <a:off x="5845439" y="2464931"/>
              <a:ext cx="170150" cy="177430"/>
            </a:xfrm>
            <a:custGeom>
              <a:avLst/>
              <a:gdLst/>
              <a:ahLst/>
              <a:cxnLst/>
              <a:rect l="l" t="t" r="r" b="b"/>
              <a:pathLst>
                <a:path w="6498" h="6776" extrusionOk="0">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93"/>
            <p:cNvSpPr/>
            <p:nvPr/>
          </p:nvSpPr>
          <p:spPr>
            <a:xfrm>
              <a:off x="5916086" y="2590723"/>
              <a:ext cx="50616" cy="17465"/>
            </a:xfrm>
            <a:custGeom>
              <a:avLst/>
              <a:gdLst/>
              <a:ahLst/>
              <a:cxnLst/>
              <a:rect l="l" t="t" r="r" b="b"/>
              <a:pathLst>
                <a:path w="1933" h="667" extrusionOk="0">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93"/>
            <p:cNvSpPr/>
            <p:nvPr/>
          </p:nvSpPr>
          <p:spPr>
            <a:xfrm>
              <a:off x="5901397" y="2545135"/>
              <a:ext cx="11521" cy="17073"/>
            </a:xfrm>
            <a:custGeom>
              <a:avLst/>
              <a:gdLst/>
              <a:ahLst/>
              <a:cxnLst/>
              <a:rect l="l" t="t" r="r" b="b"/>
              <a:pathLst>
                <a:path w="440" h="652" extrusionOk="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93"/>
            <p:cNvSpPr/>
            <p:nvPr/>
          </p:nvSpPr>
          <p:spPr>
            <a:xfrm>
              <a:off x="5970106" y="2545135"/>
              <a:ext cx="11260" cy="17073"/>
            </a:xfrm>
            <a:custGeom>
              <a:avLst/>
              <a:gdLst/>
              <a:ahLst/>
              <a:cxnLst/>
              <a:rect l="l" t="t" r="r" b="b"/>
              <a:pathLst>
                <a:path w="430" h="652" extrusionOk="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93"/>
            <p:cNvSpPr/>
            <p:nvPr/>
          </p:nvSpPr>
          <p:spPr>
            <a:xfrm>
              <a:off x="5893672" y="2527958"/>
              <a:ext cx="21000" cy="11495"/>
            </a:xfrm>
            <a:custGeom>
              <a:avLst/>
              <a:gdLst/>
              <a:ahLst/>
              <a:cxnLst/>
              <a:rect l="l" t="t" r="r" b="b"/>
              <a:pathLst>
                <a:path w="802" h="439" extrusionOk="0">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93"/>
            <p:cNvSpPr/>
            <p:nvPr/>
          </p:nvSpPr>
          <p:spPr>
            <a:xfrm>
              <a:off x="5968116" y="2527932"/>
              <a:ext cx="19246" cy="11521"/>
            </a:xfrm>
            <a:custGeom>
              <a:avLst/>
              <a:gdLst/>
              <a:ahLst/>
              <a:cxnLst/>
              <a:rect l="l" t="t" r="r" b="b"/>
              <a:pathLst>
                <a:path w="735" h="440" extrusionOk="0">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93"/>
            <p:cNvSpPr/>
            <p:nvPr/>
          </p:nvSpPr>
          <p:spPr>
            <a:xfrm>
              <a:off x="5875919" y="2425025"/>
              <a:ext cx="162661" cy="97199"/>
            </a:xfrm>
            <a:custGeom>
              <a:avLst/>
              <a:gdLst/>
              <a:ahLst/>
              <a:cxnLst/>
              <a:rect l="l" t="t" r="r" b="b"/>
              <a:pathLst>
                <a:path w="6212" h="3712" extrusionOk="0">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93"/>
            <p:cNvSpPr/>
            <p:nvPr/>
          </p:nvSpPr>
          <p:spPr>
            <a:xfrm>
              <a:off x="5843947" y="2694809"/>
              <a:ext cx="194869" cy="50485"/>
            </a:xfrm>
            <a:custGeom>
              <a:avLst/>
              <a:gdLst/>
              <a:ahLst/>
              <a:cxnLst/>
              <a:rect l="l" t="t" r="r" b="b"/>
              <a:pathLst>
                <a:path w="7442" h="1928" extrusionOk="0">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93"/>
            <p:cNvSpPr/>
            <p:nvPr/>
          </p:nvSpPr>
          <p:spPr>
            <a:xfrm>
              <a:off x="5809723" y="2688577"/>
              <a:ext cx="85965" cy="85442"/>
            </a:xfrm>
            <a:custGeom>
              <a:avLst/>
              <a:gdLst/>
              <a:ahLst/>
              <a:cxnLst/>
              <a:rect l="l" t="t" r="r" b="b"/>
              <a:pathLst>
                <a:path w="3283" h="3263" extrusionOk="0">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93"/>
            <p:cNvSpPr/>
            <p:nvPr/>
          </p:nvSpPr>
          <p:spPr>
            <a:xfrm>
              <a:off x="5987100" y="2688577"/>
              <a:ext cx="85939" cy="85442"/>
            </a:xfrm>
            <a:custGeom>
              <a:avLst/>
              <a:gdLst/>
              <a:ahLst/>
              <a:cxnLst/>
              <a:rect l="l" t="t" r="r" b="b"/>
              <a:pathLst>
                <a:path w="3282" h="3263" extrusionOk="0">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0" name="Google Shape;14700;p93"/>
          <p:cNvGrpSpPr/>
          <p:nvPr/>
        </p:nvGrpSpPr>
        <p:grpSpPr>
          <a:xfrm>
            <a:off x="7606826" y="1502999"/>
            <a:ext cx="263552" cy="354754"/>
            <a:chOff x="7606826" y="1502999"/>
            <a:chExt cx="263552" cy="354754"/>
          </a:xfrm>
        </p:grpSpPr>
        <p:sp>
          <p:nvSpPr>
            <p:cNvPr id="14701" name="Google Shape;14701;p93"/>
            <p:cNvSpPr/>
            <p:nvPr/>
          </p:nvSpPr>
          <p:spPr>
            <a:xfrm>
              <a:off x="7606826" y="1703340"/>
              <a:ext cx="263552" cy="154413"/>
            </a:xfrm>
            <a:custGeom>
              <a:avLst/>
              <a:gdLst/>
              <a:ahLst/>
              <a:cxnLst/>
              <a:rect l="l" t="t" r="r" b="b"/>
              <a:pathLst>
                <a:path w="10065" h="5897" extrusionOk="0">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93"/>
            <p:cNvSpPr/>
            <p:nvPr/>
          </p:nvSpPr>
          <p:spPr>
            <a:xfrm>
              <a:off x="7626543" y="1502999"/>
              <a:ext cx="223856" cy="240090"/>
            </a:xfrm>
            <a:custGeom>
              <a:avLst/>
              <a:gdLst/>
              <a:ahLst/>
              <a:cxnLst/>
              <a:rect l="l" t="t" r="r" b="b"/>
              <a:pathLst>
                <a:path w="8549" h="9169" extrusionOk="0">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93"/>
            <p:cNvSpPr/>
            <p:nvPr/>
          </p:nvSpPr>
          <p:spPr>
            <a:xfrm>
              <a:off x="7641049" y="1708839"/>
              <a:ext cx="194869" cy="102959"/>
            </a:xfrm>
            <a:custGeom>
              <a:avLst/>
              <a:gdLst/>
              <a:ahLst/>
              <a:cxnLst/>
              <a:rect l="l" t="t" r="r" b="b"/>
              <a:pathLst>
                <a:path w="7442" h="3932" extrusionOk="0">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93"/>
            <p:cNvSpPr/>
            <p:nvPr/>
          </p:nvSpPr>
          <p:spPr>
            <a:xfrm>
              <a:off x="7659431" y="1726069"/>
              <a:ext cx="158341" cy="65227"/>
            </a:xfrm>
            <a:custGeom>
              <a:avLst/>
              <a:gdLst/>
              <a:ahLst/>
              <a:cxnLst/>
              <a:rect l="l" t="t" r="r" b="b"/>
              <a:pathLst>
                <a:path w="6047" h="2491" extrusionOk="0">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93"/>
            <p:cNvSpPr/>
            <p:nvPr/>
          </p:nvSpPr>
          <p:spPr>
            <a:xfrm>
              <a:off x="7692739" y="1502999"/>
              <a:ext cx="142420" cy="85468"/>
            </a:xfrm>
            <a:custGeom>
              <a:avLst/>
              <a:gdLst/>
              <a:ahLst/>
              <a:cxnLst/>
              <a:rect l="l" t="t" r="r" b="b"/>
              <a:pathLst>
                <a:path w="5439" h="3264" extrusionOk="0">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93"/>
            <p:cNvSpPr/>
            <p:nvPr/>
          </p:nvSpPr>
          <p:spPr>
            <a:xfrm>
              <a:off x="7687266" y="1703340"/>
              <a:ext cx="102436" cy="87955"/>
            </a:xfrm>
            <a:custGeom>
              <a:avLst/>
              <a:gdLst/>
              <a:ahLst/>
              <a:cxnLst/>
              <a:rect l="l" t="t" r="r" b="b"/>
              <a:pathLst>
                <a:path w="3912" h="3359" extrusionOk="0">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93"/>
            <p:cNvSpPr/>
            <p:nvPr/>
          </p:nvSpPr>
          <p:spPr>
            <a:xfrm>
              <a:off x="7704234" y="1703340"/>
              <a:ext cx="68736" cy="28254"/>
            </a:xfrm>
            <a:custGeom>
              <a:avLst/>
              <a:gdLst/>
              <a:ahLst/>
              <a:cxnLst/>
              <a:rect l="l" t="t" r="r" b="b"/>
              <a:pathLst>
                <a:path w="2625" h="1079" extrusionOk="0">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93"/>
            <p:cNvSpPr/>
            <p:nvPr/>
          </p:nvSpPr>
          <p:spPr>
            <a:xfrm>
              <a:off x="7664014" y="1576133"/>
              <a:ext cx="149176" cy="144070"/>
            </a:xfrm>
            <a:custGeom>
              <a:avLst/>
              <a:gdLst/>
              <a:ahLst/>
              <a:cxnLst/>
              <a:rect l="l" t="t" r="r" b="b"/>
              <a:pathLst>
                <a:path w="5697" h="5502"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93"/>
            <p:cNvSpPr/>
            <p:nvPr/>
          </p:nvSpPr>
          <p:spPr>
            <a:xfrm>
              <a:off x="7664014" y="1576133"/>
              <a:ext cx="126186" cy="144148"/>
            </a:xfrm>
            <a:custGeom>
              <a:avLst/>
              <a:gdLst/>
              <a:ahLst/>
              <a:cxnLst/>
              <a:rect l="l" t="t" r="r" b="b"/>
              <a:pathLst>
                <a:path w="4819" h="5505"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93"/>
            <p:cNvSpPr/>
            <p:nvPr/>
          </p:nvSpPr>
          <p:spPr>
            <a:xfrm>
              <a:off x="7690749" y="1611431"/>
              <a:ext cx="26761" cy="11521"/>
            </a:xfrm>
            <a:custGeom>
              <a:avLst/>
              <a:gdLst/>
              <a:ahLst/>
              <a:cxnLst/>
              <a:rect l="l" t="t" r="r" b="b"/>
              <a:pathLst>
                <a:path w="1022" h="440" extrusionOk="0">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93"/>
            <p:cNvSpPr/>
            <p:nvPr/>
          </p:nvSpPr>
          <p:spPr>
            <a:xfrm>
              <a:off x="7759458" y="1611431"/>
              <a:ext cx="26735" cy="11521"/>
            </a:xfrm>
            <a:custGeom>
              <a:avLst/>
              <a:gdLst/>
              <a:ahLst/>
              <a:cxnLst/>
              <a:rect l="l" t="t" r="r" b="b"/>
              <a:pathLst>
                <a:path w="1021" h="440" extrusionOk="0">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93"/>
            <p:cNvSpPr/>
            <p:nvPr/>
          </p:nvSpPr>
          <p:spPr>
            <a:xfrm>
              <a:off x="7698499" y="1629106"/>
              <a:ext cx="11521" cy="17308"/>
            </a:xfrm>
            <a:custGeom>
              <a:avLst/>
              <a:gdLst/>
              <a:ahLst/>
              <a:cxnLst/>
              <a:rect l="l" t="t" r="r" b="b"/>
              <a:pathLst>
                <a:path w="440"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93"/>
            <p:cNvSpPr/>
            <p:nvPr/>
          </p:nvSpPr>
          <p:spPr>
            <a:xfrm>
              <a:off x="7767183" y="1629106"/>
              <a:ext cx="11521" cy="17308"/>
            </a:xfrm>
            <a:custGeom>
              <a:avLst/>
              <a:gdLst/>
              <a:ahLst/>
              <a:cxnLst/>
              <a:rect l="l" t="t" r="r" b="b"/>
              <a:pathLst>
                <a:path w="440" h="661" extrusionOk="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93"/>
            <p:cNvSpPr/>
            <p:nvPr/>
          </p:nvSpPr>
          <p:spPr>
            <a:xfrm>
              <a:off x="7610073" y="1789541"/>
              <a:ext cx="48233" cy="68212"/>
            </a:xfrm>
            <a:custGeom>
              <a:avLst/>
              <a:gdLst/>
              <a:ahLst/>
              <a:cxnLst/>
              <a:rect l="l" t="t" r="r" b="b"/>
              <a:pathLst>
                <a:path w="1842" h="2605" extrusionOk="0">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93"/>
            <p:cNvSpPr/>
            <p:nvPr/>
          </p:nvSpPr>
          <p:spPr>
            <a:xfrm>
              <a:off x="7818662" y="1789541"/>
              <a:ext cx="48233" cy="68212"/>
            </a:xfrm>
            <a:custGeom>
              <a:avLst/>
              <a:gdLst/>
              <a:ahLst/>
              <a:cxnLst/>
              <a:rect l="l" t="t" r="r" b="b"/>
              <a:pathLst>
                <a:path w="1842" h="2605" extrusionOk="0">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93"/>
            <p:cNvSpPr/>
            <p:nvPr/>
          </p:nvSpPr>
          <p:spPr>
            <a:xfrm>
              <a:off x="7712744" y="1666393"/>
              <a:ext cx="51480" cy="22990"/>
            </a:xfrm>
            <a:custGeom>
              <a:avLst/>
              <a:gdLst/>
              <a:ahLst/>
              <a:cxnLst/>
              <a:rect l="l" t="t" r="r" b="b"/>
              <a:pathLst>
                <a:path w="1966" h="878" extrusionOk="0">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93"/>
            <p:cNvSpPr/>
            <p:nvPr/>
          </p:nvSpPr>
          <p:spPr>
            <a:xfrm>
              <a:off x="7704234" y="1794778"/>
              <a:ext cx="11260" cy="62975"/>
            </a:xfrm>
            <a:custGeom>
              <a:avLst/>
              <a:gdLst/>
              <a:ahLst/>
              <a:cxnLst/>
              <a:rect l="l" t="t" r="r" b="b"/>
              <a:pathLst>
                <a:path w="430" h="2405" extrusionOk="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93"/>
            <p:cNvSpPr/>
            <p:nvPr/>
          </p:nvSpPr>
          <p:spPr>
            <a:xfrm>
              <a:off x="7761448" y="1794778"/>
              <a:ext cx="11521" cy="62975"/>
            </a:xfrm>
            <a:custGeom>
              <a:avLst/>
              <a:gdLst/>
              <a:ahLst/>
              <a:cxnLst/>
              <a:rect l="l" t="t" r="r" b="b"/>
              <a:pathLst>
                <a:path w="440" h="2405" extrusionOk="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9" name="Google Shape;14719;p93"/>
          <p:cNvGrpSpPr/>
          <p:nvPr/>
        </p:nvGrpSpPr>
        <p:grpSpPr>
          <a:xfrm>
            <a:off x="8060455" y="3790075"/>
            <a:ext cx="264076" cy="354623"/>
            <a:chOff x="8060455" y="3790075"/>
            <a:chExt cx="264076" cy="354623"/>
          </a:xfrm>
        </p:grpSpPr>
        <p:sp>
          <p:nvSpPr>
            <p:cNvPr id="14720" name="Google Shape;14720;p93"/>
            <p:cNvSpPr/>
            <p:nvPr/>
          </p:nvSpPr>
          <p:spPr>
            <a:xfrm>
              <a:off x="8074202" y="3790075"/>
              <a:ext cx="237079" cy="113800"/>
            </a:xfrm>
            <a:custGeom>
              <a:avLst/>
              <a:gdLst/>
              <a:ahLst/>
              <a:cxnLst/>
              <a:rect l="l" t="t" r="r" b="b"/>
              <a:pathLst>
                <a:path w="9054" h="4346" extrusionOk="0">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93"/>
            <p:cNvSpPr/>
            <p:nvPr/>
          </p:nvSpPr>
          <p:spPr>
            <a:xfrm>
              <a:off x="8083681" y="3955564"/>
              <a:ext cx="80231" cy="126186"/>
            </a:xfrm>
            <a:custGeom>
              <a:avLst/>
              <a:gdLst/>
              <a:ahLst/>
              <a:cxnLst/>
              <a:rect l="l" t="t" r="r" b="b"/>
              <a:pathLst>
                <a:path w="3064" h="4819" extrusionOk="0">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93"/>
            <p:cNvSpPr/>
            <p:nvPr/>
          </p:nvSpPr>
          <p:spPr>
            <a:xfrm>
              <a:off x="8060716" y="4018513"/>
              <a:ext cx="263814" cy="126186"/>
            </a:xfrm>
            <a:custGeom>
              <a:avLst/>
              <a:gdLst/>
              <a:ahLst/>
              <a:cxnLst/>
              <a:rect l="l" t="t" r="r" b="b"/>
              <a:pathLst>
                <a:path w="10075" h="4819" extrusionOk="0">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93"/>
            <p:cNvSpPr/>
            <p:nvPr/>
          </p:nvSpPr>
          <p:spPr>
            <a:xfrm>
              <a:off x="8060455" y="4057241"/>
              <a:ext cx="264076" cy="87458"/>
            </a:xfrm>
            <a:custGeom>
              <a:avLst/>
              <a:gdLst/>
              <a:ahLst/>
              <a:cxnLst/>
              <a:rect l="l" t="t" r="r" b="b"/>
              <a:pathLst>
                <a:path w="10085" h="3340" extrusionOk="0">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93"/>
            <p:cNvSpPr/>
            <p:nvPr/>
          </p:nvSpPr>
          <p:spPr>
            <a:xfrm>
              <a:off x="8125420" y="4057241"/>
              <a:ext cx="134408" cy="61142"/>
            </a:xfrm>
            <a:custGeom>
              <a:avLst/>
              <a:gdLst/>
              <a:ahLst/>
              <a:cxnLst/>
              <a:rect l="l" t="t" r="r" b="b"/>
              <a:pathLst>
                <a:path w="5133" h="2335" extrusionOk="0">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93"/>
            <p:cNvSpPr/>
            <p:nvPr/>
          </p:nvSpPr>
          <p:spPr>
            <a:xfrm>
              <a:off x="8158386" y="4018513"/>
              <a:ext cx="68709" cy="23017"/>
            </a:xfrm>
            <a:custGeom>
              <a:avLst/>
              <a:gdLst/>
              <a:ahLst/>
              <a:cxnLst/>
              <a:rect l="l" t="t" r="r" b="b"/>
              <a:pathLst>
                <a:path w="2624" h="879" extrusionOk="0">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93"/>
            <p:cNvSpPr/>
            <p:nvPr/>
          </p:nvSpPr>
          <p:spPr>
            <a:xfrm>
              <a:off x="8096171" y="3875386"/>
              <a:ext cx="188139" cy="154413"/>
            </a:xfrm>
            <a:custGeom>
              <a:avLst/>
              <a:gdLst/>
              <a:ahLst/>
              <a:cxnLst/>
              <a:rect l="l" t="t" r="r" b="b"/>
              <a:pathLst>
                <a:path w="7185" h="5897" extrusionOk="0">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93"/>
            <p:cNvSpPr/>
            <p:nvPr/>
          </p:nvSpPr>
          <p:spPr>
            <a:xfrm>
              <a:off x="8152390"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93"/>
            <p:cNvSpPr/>
            <p:nvPr/>
          </p:nvSpPr>
          <p:spPr>
            <a:xfrm>
              <a:off x="8221335" y="3933412"/>
              <a:ext cx="11521" cy="16942"/>
            </a:xfrm>
            <a:custGeom>
              <a:avLst/>
              <a:gdLst/>
              <a:ahLst/>
              <a:cxnLst/>
              <a:rect l="l" t="t" r="r" b="b"/>
              <a:pathLst>
                <a:path w="440" h="647" extrusionOk="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93"/>
            <p:cNvSpPr/>
            <p:nvPr/>
          </p:nvSpPr>
          <p:spPr>
            <a:xfrm>
              <a:off x="8166792" y="3978136"/>
              <a:ext cx="50930" cy="17492"/>
            </a:xfrm>
            <a:custGeom>
              <a:avLst/>
              <a:gdLst/>
              <a:ahLst/>
              <a:cxnLst/>
              <a:rect l="l" t="t" r="r" b="b"/>
              <a:pathLst>
                <a:path w="1945" h="668" extrusionOk="0">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93"/>
            <p:cNvSpPr/>
            <p:nvPr/>
          </p:nvSpPr>
          <p:spPr>
            <a:xfrm>
              <a:off x="8099942" y="3880885"/>
              <a:ext cx="167375" cy="149124"/>
            </a:xfrm>
            <a:custGeom>
              <a:avLst/>
              <a:gdLst/>
              <a:ahLst/>
              <a:cxnLst/>
              <a:rect l="l" t="t" r="r" b="b"/>
              <a:pathLst>
                <a:path w="6392" h="5695" extrusionOk="0">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93"/>
            <p:cNvSpPr/>
            <p:nvPr/>
          </p:nvSpPr>
          <p:spPr>
            <a:xfrm>
              <a:off x="8255795" y="3892380"/>
              <a:ext cx="22781" cy="42970"/>
            </a:xfrm>
            <a:custGeom>
              <a:avLst/>
              <a:gdLst/>
              <a:ahLst/>
              <a:cxnLst/>
              <a:rect l="l" t="t" r="r" b="b"/>
              <a:pathLst>
                <a:path w="870" h="1641" extrusionOk="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93"/>
            <p:cNvSpPr/>
            <p:nvPr/>
          </p:nvSpPr>
          <p:spPr>
            <a:xfrm>
              <a:off x="8106435" y="3892380"/>
              <a:ext cx="22990" cy="42970"/>
            </a:xfrm>
            <a:custGeom>
              <a:avLst/>
              <a:gdLst/>
              <a:ahLst/>
              <a:cxnLst/>
              <a:rect l="l" t="t" r="r" b="b"/>
              <a:pathLst>
                <a:path w="878" h="1641" extrusionOk="0">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93"/>
            <p:cNvSpPr/>
            <p:nvPr/>
          </p:nvSpPr>
          <p:spPr>
            <a:xfrm>
              <a:off x="8106671" y="3892380"/>
              <a:ext cx="172140" cy="28751"/>
            </a:xfrm>
            <a:custGeom>
              <a:avLst/>
              <a:gdLst/>
              <a:ahLst/>
              <a:cxnLst/>
              <a:rect l="l" t="t" r="r" b="b"/>
              <a:pathLst>
                <a:path w="6574" h="1098" extrusionOk="0">
                  <a:moveTo>
                    <a:pt x="1" y="0"/>
                  </a:moveTo>
                  <a:cubicBezTo>
                    <a:pt x="1" y="611"/>
                    <a:pt x="1470" y="1097"/>
                    <a:pt x="3282" y="1097"/>
                  </a:cubicBezTo>
                  <a:cubicBezTo>
                    <a:pt x="5095" y="1097"/>
                    <a:pt x="656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93"/>
            <p:cNvSpPr/>
            <p:nvPr/>
          </p:nvSpPr>
          <p:spPr>
            <a:xfrm>
              <a:off x="8178627" y="4110448"/>
              <a:ext cx="27992" cy="34250"/>
            </a:xfrm>
            <a:custGeom>
              <a:avLst/>
              <a:gdLst/>
              <a:ahLst/>
              <a:cxnLst/>
              <a:rect l="l" t="t" r="r" b="b"/>
              <a:pathLst>
                <a:path w="1069" h="1308" extrusionOk="0">
                  <a:moveTo>
                    <a:pt x="859" y="0"/>
                  </a:moveTo>
                  <a:lnTo>
                    <a:pt x="200" y="10"/>
                  </a:lnTo>
                  <a:lnTo>
                    <a:pt x="0" y="1307"/>
                  </a:lnTo>
                  <a:lnTo>
                    <a:pt x="1069" y="1307"/>
                  </a:lnTo>
                  <a:lnTo>
                    <a:pt x="859"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93"/>
            <p:cNvSpPr/>
            <p:nvPr/>
          </p:nvSpPr>
          <p:spPr>
            <a:xfrm>
              <a:off x="8171112" y="4081724"/>
              <a:ext cx="42760" cy="31736"/>
            </a:xfrm>
            <a:custGeom>
              <a:avLst/>
              <a:gdLst/>
              <a:ahLst/>
              <a:cxnLst/>
              <a:rect l="l" t="t" r="r" b="b"/>
              <a:pathLst>
                <a:path w="1633" h="1212" extrusionOk="0">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93"/>
            <p:cNvSpPr/>
            <p:nvPr/>
          </p:nvSpPr>
          <p:spPr>
            <a:xfrm>
              <a:off x="8135894" y="4044017"/>
              <a:ext cx="56743" cy="62844"/>
            </a:xfrm>
            <a:custGeom>
              <a:avLst/>
              <a:gdLst/>
              <a:ahLst/>
              <a:cxnLst/>
              <a:rect l="l" t="t" r="r" b="b"/>
              <a:pathLst>
                <a:path w="2167" h="2400" extrusionOk="0">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93"/>
            <p:cNvSpPr/>
            <p:nvPr/>
          </p:nvSpPr>
          <p:spPr>
            <a:xfrm>
              <a:off x="8192610" y="4044017"/>
              <a:ext cx="56717" cy="62844"/>
            </a:xfrm>
            <a:custGeom>
              <a:avLst/>
              <a:gdLst/>
              <a:ahLst/>
              <a:cxnLst/>
              <a:rect l="l" t="t" r="r" b="b"/>
              <a:pathLst>
                <a:path w="2166" h="2400" extrusionOk="0">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93"/>
            <p:cNvSpPr/>
            <p:nvPr/>
          </p:nvSpPr>
          <p:spPr>
            <a:xfrm>
              <a:off x="8063963" y="4087956"/>
              <a:ext cx="48468" cy="56743"/>
            </a:xfrm>
            <a:custGeom>
              <a:avLst/>
              <a:gdLst/>
              <a:ahLst/>
              <a:cxnLst/>
              <a:rect l="l" t="t" r="r" b="b"/>
              <a:pathLst>
                <a:path w="1851" h="2167" extrusionOk="0">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93"/>
            <p:cNvSpPr/>
            <p:nvPr/>
          </p:nvSpPr>
          <p:spPr>
            <a:xfrm>
              <a:off x="8272789" y="4087956"/>
              <a:ext cx="48495" cy="56743"/>
            </a:xfrm>
            <a:custGeom>
              <a:avLst/>
              <a:gdLst/>
              <a:ahLst/>
              <a:cxnLst/>
              <a:rect l="l" t="t" r="r" b="b"/>
              <a:pathLst>
                <a:path w="1852" h="2167" extrusionOk="0">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93"/>
            <p:cNvSpPr/>
            <p:nvPr/>
          </p:nvSpPr>
          <p:spPr>
            <a:xfrm>
              <a:off x="8106671" y="3857894"/>
              <a:ext cx="171905" cy="34512"/>
            </a:xfrm>
            <a:custGeom>
              <a:avLst/>
              <a:gdLst/>
              <a:ahLst/>
              <a:cxnLst/>
              <a:rect l="l" t="t" r="r" b="b"/>
              <a:pathLst>
                <a:path w="6565" h="1318" extrusionOk="0">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93"/>
            <p:cNvSpPr/>
            <p:nvPr/>
          </p:nvSpPr>
          <p:spPr>
            <a:xfrm>
              <a:off x="8175380" y="3823670"/>
              <a:ext cx="34486" cy="39984"/>
            </a:xfrm>
            <a:custGeom>
              <a:avLst/>
              <a:gdLst/>
              <a:ahLst/>
              <a:cxnLst/>
              <a:rect l="l" t="t" r="r" b="b"/>
              <a:pathLst>
                <a:path w="1317" h="1527" extrusionOk="0">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93"/>
            <p:cNvSpPr/>
            <p:nvPr/>
          </p:nvSpPr>
          <p:spPr>
            <a:xfrm>
              <a:off x="8175407"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3" name="Google Shape;14743;p93"/>
          <p:cNvGrpSpPr/>
          <p:nvPr/>
        </p:nvGrpSpPr>
        <p:grpSpPr>
          <a:xfrm>
            <a:off x="7614550" y="2879911"/>
            <a:ext cx="263316" cy="354754"/>
            <a:chOff x="7614550" y="2879911"/>
            <a:chExt cx="263316" cy="354754"/>
          </a:xfrm>
        </p:grpSpPr>
        <p:sp>
          <p:nvSpPr>
            <p:cNvPr id="14744" name="Google Shape;14744;p93"/>
            <p:cNvSpPr/>
            <p:nvPr/>
          </p:nvSpPr>
          <p:spPr>
            <a:xfrm>
              <a:off x="7614550" y="3086013"/>
              <a:ext cx="263316" cy="148652"/>
            </a:xfrm>
            <a:custGeom>
              <a:avLst/>
              <a:gdLst/>
              <a:ahLst/>
              <a:cxnLst/>
              <a:rect l="l" t="t" r="r" b="b"/>
              <a:pathLst>
                <a:path w="10056" h="5677" extrusionOk="0">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93"/>
            <p:cNvSpPr/>
            <p:nvPr/>
          </p:nvSpPr>
          <p:spPr>
            <a:xfrm>
              <a:off x="7614550" y="3137728"/>
              <a:ext cx="263081" cy="96937"/>
            </a:xfrm>
            <a:custGeom>
              <a:avLst/>
              <a:gdLst/>
              <a:ahLst/>
              <a:cxnLst/>
              <a:rect l="l" t="t" r="r" b="b"/>
              <a:pathLst>
                <a:path w="10047" h="3702" extrusionOk="0">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93"/>
            <p:cNvSpPr/>
            <p:nvPr/>
          </p:nvSpPr>
          <p:spPr>
            <a:xfrm>
              <a:off x="7683495" y="3137728"/>
              <a:ext cx="125426" cy="62477"/>
            </a:xfrm>
            <a:custGeom>
              <a:avLst/>
              <a:gdLst/>
              <a:ahLst/>
              <a:cxnLst/>
              <a:rect l="l" t="t" r="r" b="b"/>
              <a:pathLst>
                <a:path w="4790" h="2386" extrusionOk="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93"/>
            <p:cNvSpPr/>
            <p:nvPr/>
          </p:nvSpPr>
          <p:spPr>
            <a:xfrm>
              <a:off x="7711985"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93"/>
            <p:cNvSpPr/>
            <p:nvPr/>
          </p:nvSpPr>
          <p:spPr>
            <a:xfrm>
              <a:off x="7780668" y="3023064"/>
              <a:ext cx="45745" cy="211601"/>
            </a:xfrm>
            <a:custGeom>
              <a:avLst/>
              <a:gdLst/>
              <a:ahLst/>
              <a:cxnLst/>
              <a:rect l="l" t="t" r="r" b="b"/>
              <a:pathLst>
                <a:path w="1747" h="8081" extrusionOk="0">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93"/>
            <p:cNvSpPr/>
            <p:nvPr/>
          </p:nvSpPr>
          <p:spPr>
            <a:xfrm>
              <a:off x="7780668" y="3102981"/>
              <a:ext cx="29275" cy="23017"/>
            </a:xfrm>
            <a:custGeom>
              <a:avLst/>
              <a:gdLst/>
              <a:ahLst/>
              <a:cxnLst/>
              <a:rect l="l" t="t" r="r" b="b"/>
              <a:pathLst>
                <a:path w="1118" h="879" extrusionOk="0">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93"/>
            <p:cNvSpPr/>
            <p:nvPr/>
          </p:nvSpPr>
          <p:spPr>
            <a:xfrm>
              <a:off x="7666030" y="3023064"/>
              <a:ext cx="45719" cy="211601"/>
            </a:xfrm>
            <a:custGeom>
              <a:avLst/>
              <a:gdLst/>
              <a:ahLst/>
              <a:cxnLst/>
              <a:rect l="l" t="t" r="r" b="b"/>
              <a:pathLst>
                <a:path w="1746" h="8081" extrusionOk="0">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93"/>
            <p:cNvSpPr/>
            <p:nvPr/>
          </p:nvSpPr>
          <p:spPr>
            <a:xfrm>
              <a:off x="7628559" y="2879911"/>
              <a:ext cx="235325" cy="137419"/>
            </a:xfrm>
            <a:custGeom>
              <a:avLst/>
              <a:gdLst/>
              <a:ahLst/>
              <a:cxnLst/>
              <a:rect l="l" t="t" r="r" b="b"/>
              <a:pathLst>
                <a:path w="8987" h="5248" extrusionOk="0">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93"/>
            <p:cNvSpPr/>
            <p:nvPr/>
          </p:nvSpPr>
          <p:spPr>
            <a:xfrm>
              <a:off x="7650031" y="2920131"/>
              <a:ext cx="192381" cy="177142"/>
            </a:xfrm>
            <a:custGeom>
              <a:avLst/>
              <a:gdLst/>
              <a:ahLst/>
              <a:cxnLst/>
              <a:rect l="l" t="t" r="r" b="b"/>
              <a:pathLst>
                <a:path w="7347" h="6765" extrusionOk="0">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93"/>
            <p:cNvSpPr/>
            <p:nvPr/>
          </p:nvSpPr>
          <p:spPr>
            <a:xfrm>
              <a:off x="7650188" y="2920052"/>
              <a:ext cx="170229" cy="177456"/>
            </a:xfrm>
            <a:custGeom>
              <a:avLst/>
              <a:gdLst/>
              <a:ahLst/>
              <a:cxnLst/>
              <a:rect l="l" t="t" r="r" b="b"/>
              <a:pathLst>
                <a:path w="6501" h="6777" extrusionOk="0">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93"/>
            <p:cNvSpPr/>
            <p:nvPr/>
          </p:nvSpPr>
          <p:spPr>
            <a:xfrm>
              <a:off x="7720468" y="3037309"/>
              <a:ext cx="51506" cy="22755"/>
            </a:xfrm>
            <a:custGeom>
              <a:avLst/>
              <a:gdLst/>
              <a:ahLst/>
              <a:cxnLst/>
              <a:rect l="l" t="t" r="r" b="b"/>
              <a:pathLst>
                <a:path w="1967" h="869" extrusionOk="0">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93"/>
            <p:cNvSpPr/>
            <p:nvPr/>
          </p:nvSpPr>
          <p:spPr>
            <a:xfrm>
              <a:off x="7706250" y="3000204"/>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93"/>
            <p:cNvSpPr/>
            <p:nvPr/>
          </p:nvSpPr>
          <p:spPr>
            <a:xfrm>
              <a:off x="7774933" y="3000204"/>
              <a:ext cx="11260" cy="17125"/>
            </a:xfrm>
            <a:custGeom>
              <a:avLst/>
              <a:gdLst/>
              <a:ahLst/>
              <a:cxnLst/>
              <a:rect l="l" t="t" r="r" b="b"/>
              <a:pathLst>
                <a:path w="430" h="654" extrusionOk="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93"/>
            <p:cNvSpPr/>
            <p:nvPr/>
          </p:nvSpPr>
          <p:spPr>
            <a:xfrm>
              <a:off x="7698237" y="2981535"/>
              <a:ext cx="27206" cy="12831"/>
            </a:xfrm>
            <a:custGeom>
              <a:avLst/>
              <a:gdLst/>
              <a:ahLst/>
              <a:cxnLst/>
              <a:rect l="l" t="t" r="r" b="b"/>
              <a:pathLst>
                <a:path w="1039" h="490" extrusionOk="0">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93"/>
            <p:cNvSpPr/>
            <p:nvPr/>
          </p:nvSpPr>
          <p:spPr>
            <a:xfrm>
              <a:off x="7766921" y="2981561"/>
              <a:ext cx="27285" cy="12804"/>
            </a:xfrm>
            <a:custGeom>
              <a:avLst/>
              <a:gdLst/>
              <a:ahLst/>
              <a:cxnLst/>
              <a:rect l="l" t="t" r="r" b="b"/>
              <a:pathLst>
                <a:path w="1042" h="489" extrusionOk="0">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93"/>
            <p:cNvSpPr/>
            <p:nvPr/>
          </p:nvSpPr>
          <p:spPr>
            <a:xfrm>
              <a:off x="7681008" y="2879911"/>
              <a:ext cx="162399" cy="97199"/>
            </a:xfrm>
            <a:custGeom>
              <a:avLst/>
              <a:gdLst/>
              <a:ahLst/>
              <a:cxnLst/>
              <a:rect l="l" t="t" r="r" b="b"/>
              <a:pathLst>
                <a:path w="6202" h="3712" extrusionOk="0">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93"/>
            <p:cNvSpPr/>
            <p:nvPr/>
          </p:nvSpPr>
          <p:spPr>
            <a:xfrm>
              <a:off x="7682762" y="3102981"/>
              <a:ext cx="29249" cy="23017"/>
            </a:xfrm>
            <a:custGeom>
              <a:avLst/>
              <a:gdLst/>
              <a:ahLst/>
              <a:cxnLst/>
              <a:rect l="l" t="t" r="r" b="b"/>
              <a:pathLst>
                <a:path w="1117" h="879" extrusionOk="0">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93"/>
            <p:cNvSpPr/>
            <p:nvPr/>
          </p:nvSpPr>
          <p:spPr>
            <a:xfrm>
              <a:off x="7682762" y="3102981"/>
              <a:ext cx="29249" cy="11783"/>
            </a:xfrm>
            <a:custGeom>
              <a:avLst/>
              <a:gdLst/>
              <a:ahLst/>
              <a:cxnLst/>
              <a:rect l="l" t="t" r="r" b="b"/>
              <a:pathLst>
                <a:path w="1117" h="450" extrusionOk="0">
                  <a:moveTo>
                    <a:pt x="0" y="1"/>
                  </a:moveTo>
                  <a:cubicBezTo>
                    <a:pt x="10" y="154"/>
                    <a:pt x="19" y="297"/>
                    <a:pt x="19" y="449"/>
                  </a:cubicBezTo>
                  <a:lnTo>
                    <a:pt x="1116" y="449"/>
                  </a:lnTo>
                  <a:lnTo>
                    <a:pt x="1116" y="1"/>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93"/>
            <p:cNvSpPr/>
            <p:nvPr/>
          </p:nvSpPr>
          <p:spPr>
            <a:xfrm>
              <a:off x="7780432" y="3103242"/>
              <a:ext cx="29249" cy="11521"/>
            </a:xfrm>
            <a:custGeom>
              <a:avLst/>
              <a:gdLst/>
              <a:ahLst/>
              <a:cxnLst/>
              <a:rect l="l" t="t" r="r" b="b"/>
              <a:pathLst>
                <a:path w="1117" h="440" extrusionOk="0">
                  <a:moveTo>
                    <a:pt x="0" y="1"/>
                  </a:moveTo>
                  <a:lnTo>
                    <a:pt x="0" y="439"/>
                  </a:lnTo>
                  <a:lnTo>
                    <a:pt x="1098" y="439"/>
                  </a:lnTo>
                  <a:cubicBezTo>
                    <a:pt x="1098" y="287"/>
                    <a:pt x="1107" y="144"/>
                    <a:pt x="1117"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3" name="Google Shape;14763;p93"/>
          <p:cNvGrpSpPr/>
          <p:nvPr/>
        </p:nvGrpSpPr>
        <p:grpSpPr>
          <a:xfrm>
            <a:off x="4900684" y="4268187"/>
            <a:ext cx="274576" cy="354623"/>
            <a:chOff x="4900684" y="4268187"/>
            <a:chExt cx="274576" cy="354623"/>
          </a:xfrm>
        </p:grpSpPr>
        <p:sp>
          <p:nvSpPr>
            <p:cNvPr id="14764" name="Google Shape;14764;p93"/>
            <p:cNvSpPr/>
            <p:nvPr/>
          </p:nvSpPr>
          <p:spPr>
            <a:xfrm>
              <a:off x="4963633" y="4268187"/>
              <a:ext cx="148678" cy="57109"/>
            </a:xfrm>
            <a:custGeom>
              <a:avLst/>
              <a:gdLst/>
              <a:ahLst/>
              <a:cxnLst/>
              <a:rect l="l" t="t" r="r" b="b"/>
              <a:pathLst>
                <a:path w="5678" h="2181" extrusionOk="0">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93"/>
            <p:cNvSpPr/>
            <p:nvPr/>
          </p:nvSpPr>
          <p:spPr>
            <a:xfrm>
              <a:off x="4935170" y="4302542"/>
              <a:ext cx="205866" cy="102959"/>
            </a:xfrm>
            <a:custGeom>
              <a:avLst/>
              <a:gdLst/>
              <a:ahLst/>
              <a:cxnLst/>
              <a:rect l="l" t="t" r="r" b="b"/>
              <a:pathLst>
                <a:path w="7862" h="3932" extrusionOk="0">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93"/>
            <p:cNvSpPr/>
            <p:nvPr/>
          </p:nvSpPr>
          <p:spPr>
            <a:xfrm>
              <a:off x="4946403" y="4405475"/>
              <a:ext cx="17256" cy="22938"/>
            </a:xfrm>
            <a:custGeom>
              <a:avLst/>
              <a:gdLst/>
              <a:ahLst/>
              <a:cxnLst/>
              <a:rect l="l" t="t" r="r" b="b"/>
              <a:pathLst>
                <a:path w="659" h="876" extrusionOk="0">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93"/>
            <p:cNvSpPr/>
            <p:nvPr/>
          </p:nvSpPr>
          <p:spPr>
            <a:xfrm>
              <a:off x="5112285" y="4405475"/>
              <a:ext cx="17256" cy="22938"/>
            </a:xfrm>
            <a:custGeom>
              <a:avLst/>
              <a:gdLst/>
              <a:ahLst/>
              <a:cxnLst/>
              <a:rect l="l" t="t" r="r" b="b"/>
              <a:pathLst>
                <a:path w="659" h="876" extrusionOk="0">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93"/>
            <p:cNvSpPr/>
            <p:nvPr/>
          </p:nvSpPr>
          <p:spPr>
            <a:xfrm>
              <a:off x="4900684" y="4468424"/>
              <a:ext cx="274576" cy="154387"/>
            </a:xfrm>
            <a:custGeom>
              <a:avLst/>
              <a:gdLst/>
              <a:ahLst/>
              <a:cxnLst/>
              <a:rect l="l" t="t" r="r" b="b"/>
              <a:pathLst>
                <a:path w="10486" h="5896" extrusionOk="0">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93"/>
            <p:cNvSpPr/>
            <p:nvPr/>
          </p:nvSpPr>
          <p:spPr>
            <a:xfrm>
              <a:off x="4997857" y="4468424"/>
              <a:ext cx="80231" cy="22860"/>
            </a:xfrm>
            <a:custGeom>
              <a:avLst/>
              <a:gdLst/>
              <a:ahLst/>
              <a:cxnLst/>
              <a:rect l="l" t="t" r="r" b="b"/>
              <a:pathLst>
                <a:path w="3064" h="873" extrusionOk="0">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93"/>
            <p:cNvSpPr/>
            <p:nvPr/>
          </p:nvSpPr>
          <p:spPr>
            <a:xfrm>
              <a:off x="4941664" y="4325270"/>
              <a:ext cx="192617" cy="154413"/>
            </a:xfrm>
            <a:custGeom>
              <a:avLst/>
              <a:gdLst/>
              <a:ahLst/>
              <a:cxnLst/>
              <a:rect l="l" t="t" r="r" b="b"/>
              <a:pathLst>
                <a:path w="7356" h="5897" extrusionOk="0">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93"/>
            <p:cNvSpPr/>
            <p:nvPr/>
          </p:nvSpPr>
          <p:spPr>
            <a:xfrm>
              <a:off x="4945670" y="4325270"/>
              <a:ext cx="155382" cy="154622"/>
            </a:xfrm>
            <a:custGeom>
              <a:avLst/>
              <a:gdLst/>
              <a:ahLst/>
              <a:cxnLst/>
              <a:rect l="l" t="t" r="r" b="b"/>
              <a:pathLst>
                <a:path w="5934" h="5905" extrusionOk="0">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93"/>
            <p:cNvSpPr/>
            <p:nvPr/>
          </p:nvSpPr>
          <p:spPr>
            <a:xfrm>
              <a:off x="4997857" y="4382615"/>
              <a:ext cx="11521" cy="17125"/>
            </a:xfrm>
            <a:custGeom>
              <a:avLst/>
              <a:gdLst/>
              <a:ahLst/>
              <a:cxnLst/>
              <a:rect l="l" t="t" r="r" b="b"/>
              <a:pathLst>
                <a:path w="440" h="654" extrusionOk="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93"/>
            <p:cNvSpPr/>
            <p:nvPr/>
          </p:nvSpPr>
          <p:spPr>
            <a:xfrm>
              <a:off x="5066566" y="4382615"/>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93"/>
            <p:cNvSpPr/>
            <p:nvPr/>
          </p:nvSpPr>
          <p:spPr>
            <a:xfrm>
              <a:off x="5012625" y="4422495"/>
              <a:ext cx="50694" cy="17230"/>
            </a:xfrm>
            <a:custGeom>
              <a:avLst/>
              <a:gdLst/>
              <a:ahLst/>
              <a:cxnLst/>
              <a:rect l="l" t="t" r="r" b="b"/>
              <a:pathLst>
                <a:path w="1936" h="658" extrusionOk="0">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93"/>
            <p:cNvSpPr/>
            <p:nvPr/>
          </p:nvSpPr>
          <p:spPr>
            <a:xfrm>
              <a:off x="4990368" y="4365490"/>
              <a:ext cx="26761" cy="11260"/>
            </a:xfrm>
            <a:custGeom>
              <a:avLst/>
              <a:gdLst/>
              <a:ahLst/>
              <a:cxnLst/>
              <a:rect l="l" t="t" r="r" b="b"/>
              <a:pathLst>
                <a:path w="1022" h="430" extrusionOk="0">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93"/>
            <p:cNvSpPr/>
            <p:nvPr/>
          </p:nvSpPr>
          <p:spPr>
            <a:xfrm>
              <a:off x="5059077" y="4365490"/>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93"/>
            <p:cNvSpPr/>
            <p:nvPr/>
          </p:nvSpPr>
          <p:spPr>
            <a:xfrm>
              <a:off x="5009352" y="4451168"/>
              <a:ext cx="57240" cy="44384"/>
            </a:xfrm>
            <a:custGeom>
              <a:avLst/>
              <a:gdLst/>
              <a:ahLst/>
              <a:cxnLst/>
              <a:rect l="l" t="t" r="r" b="b"/>
              <a:pathLst>
                <a:path w="2186" h="1695" extrusionOk="0">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93"/>
            <p:cNvSpPr/>
            <p:nvPr/>
          </p:nvSpPr>
          <p:spPr>
            <a:xfrm>
              <a:off x="4900684" y="4523622"/>
              <a:ext cx="274576" cy="99189"/>
            </a:xfrm>
            <a:custGeom>
              <a:avLst/>
              <a:gdLst/>
              <a:ahLst/>
              <a:cxnLst/>
              <a:rect l="l" t="t" r="r" b="b"/>
              <a:pathLst>
                <a:path w="10486" h="3788" extrusionOk="0">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9" name="Google Shape;14779;p93"/>
          <p:cNvGrpSpPr/>
          <p:nvPr/>
        </p:nvGrpSpPr>
        <p:grpSpPr>
          <a:xfrm>
            <a:off x="7161654" y="3345794"/>
            <a:ext cx="263343" cy="354754"/>
            <a:chOff x="7161654" y="3345794"/>
            <a:chExt cx="263343" cy="354754"/>
          </a:xfrm>
        </p:grpSpPr>
        <p:sp>
          <p:nvSpPr>
            <p:cNvPr id="14780" name="Google Shape;14780;p93"/>
            <p:cNvSpPr/>
            <p:nvPr/>
          </p:nvSpPr>
          <p:spPr>
            <a:xfrm>
              <a:off x="7321802" y="3488686"/>
              <a:ext cx="68971" cy="125924"/>
            </a:xfrm>
            <a:custGeom>
              <a:avLst/>
              <a:gdLst/>
              <a:ahLst/>
              <a:cxnLst/>
              <a:rect l="l" t="t" r="r" b="b"/>
              <a:pathLst>
                <a:path w="2634" h="4809" extrusionOk="0">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93"/>
            <p:cNvSpPr/>
            <p:nvPr/>
          </p:nvSpPr>
          <p:spPr>
            <a:xfrm>
              <a:off x="7161654" y="3540139"/>
              <a:ext cx="263343" cy="160409"/>
            </a:xfrm>
            <a:custGeom>
              <a:avLst/>
              <a:gdLst/>
              <a:ahLst/>
              <a:cxnLst/>
              <a:rect l="l" t="t" r="r" b="b"/>
              <a:pathLst>
                <a:path w="10057" h="6126" extrusionOk="0">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93"/>
            <p:cNvSpPr/>
            <p:nvPr/>
          </p:nvSpPr>
          <p:spPr>
            <a:xfrm>
              <a:off x="7224629" y="3597092"/>
              <a:ext cx="200368" cy="103457"/>
            </a:xfrm>
            <a:custGeom>
              <a:avLst/>
              <a:gdLst/>
              <a:ahLst/>
              <a:cxnLst/>
              <a:rect l="l" t="t" r="r" b="b"/>
              <a:pathLst>
                <a:path w="7652" h="3951" extrusionOk="0">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93"/>
            <p:cNvSpPr/>
            <p:nvPr/>
          </p:nvSpPr>
          <p:spPr>
            <a:xfrm>
              <a:off x="7315806" y="3603088"/>
              <a:ext cx="54727" cy="97199"/>
            </a:xfrm>
            <a:custGeom>
              <a:avLst/>
              <a:gdLst/>
              <a:ahLst/>
              <a:cxnLst/>
              <a:rect l="l" t="t" r="r" b="b"/>
              <a:pathLst>
                <a:path w="2090" h="3712" extrusionOk="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93"/>
            <p:cNvSpPr/>
            <p:nvPr/>
          </p:nvSpPr>
          <p:spPr>
            <a:xfrm>
              <a:off x="7161654" y="3597092"/>
              <a:ext cx="200368" cy="103457"/>
            </a:xfrm>
            <a:custGeom>
              <a:avLst/>
              <a:gdLst/>
              <a:ahLst/>
              <a:cxnLst/>
              <a:rect l="l" t="t" r="r" b="b"/>
              <a:pathLst>
                <a:path w="7652" h="3951" extrusionOk="0">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93"/>
            <p:cNvSpPr/>
            <p:nvPr/>
          </p:nvSpPr>
          <p:spPr>
            <a:xfrm>
              <a:off x="7258853" y="3540139"/>
              <a:ext cx="68709" cy="28646"/>
            </a:xfrm>
            <a:custGeom>
              <a:avLst/>
              <a:gdLst/>
              <a:ahLst/>
              <a:cxnLst/>
              <a:rect l="l" t="t" r="r" b="b"/>
              <a:pathLst>
                <a:path w="2624" h="1094" extrusionOk="0">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93"/>
            <p:cNvSpPr/>
            <p:nvPr/>
          </p:nvSpPr>
          <p:spPr>
            <a:xfrm>
              <a:off x="7195878" y="3500181"/>
              <a:ext cx="46007" cy="45745"/>
            </a:xfrm>
            <a:custGeom>
              <a:avLst/>
              <a:gdLst/>
              <a:ahLst/>
              <a:cxnLst/>
              <a:rect l="l" t="t" r="r" b="b"/>
              <a:pathLst>
                <a:path w="1757" h="1747" extrusionOk="0">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93"/>
            <p:cNvSpPr/>
            <p:nvPr/>
          </p:nvSpPr>
          <p:spPr>
            <a:xfrm>
              <a:off x="7207373" y="3511676"/>
              <a:ext cx="23017" cy="22755"/>
            </a:xfrm>
            <a:custGeom>
              <a:avLst/>
              <a:gdLst/>
              <a:ahLst/>
              <a:cxnLst/>
              <a:rect l="l" t="t" r="r" b="b"/>
              <a:pathLst>
                <a:path w="879" h="869" extrusionOk="0">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93"/>
            <p:cNvSpPr/>
            <p:nvPr/>
          </p:nvSpPr>
          <p:spPr>
            <a:xfrm>
              <a:off x="7344766" y="3500181"/>
              <a:ext cx="45745" cy="45745"/>
            </a:xfrm>
            <a:custGeom>
              <a:avLst/>
              <a:gdLst/>
              <a:ahLst/>
              <a:cxnLst/>
              <a:rect l="l" t="t" r="r" b="b"/>
              <a:pathLst>
                <a:path w="1747" h="1747" extrusionOk="0">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93"/>
            <p:cNvSpPr/>
            <p:nvPr/>
          </p:nvSpPr>
          <p:spPr>
            <a:xfrm>
              <a:off x="7356261" y="3511676"/>
              <a:ext cx="22755" cy="22755"/>
            </a:xfrm>
            <a:custGeom>
              <a:avLst/>
              <a:gdLst/>
              <a:ahLst/>
              <a:cxnLst/>
              <a:rect l="l" t="t" r="r" b="b"/>
              <a:pathLst>
                <a:path w="869" h="869" extrusionOk="0">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93"/>
            <p:cNvSpPr/>
            <p:nvPr/>
          </p:nvSpPr>
          <p:spPr>
            <a:xfrm>
              <a:off x="7201639" y="3345794"/>
              <a:ext cx="183138" cy="134434"/>
            </a:xfrm>
            <a:custGeom>
              <a:avLst/>
              <a:gdLst/>
              <a:ahLst/>
              <a:cxnLst/>
              <a:rect l="l" t="t" r="r" b="b"/>
              <a:pathLst>
                <a:path w="6994" h="5134" extrusionOk="0">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93"/>
            <p:cNvSpPr/>
            <p:nvPr/>
          </p:nvSpPr>
          <p:spPr>
            <a:xfrm>
              <a:off x="7200880" y="3414111"/>
              <a:ext cx="184866" cy="143311"/>
            </a:xfrm>
            <a:custGeom>
              <a:avLst/>
              <a:gdLst/>
              <a:ahLst/>
              <a:cxnLst/>
              <a:rect l="l" t="t" r="r" b="b"/>
              <a:pathLst>
                <a:path w="7060" h="5473" extrusionOk="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93"/>
            <p:cNvSpPr/>
            <p:nvPr/>
          </p:nvSpPr>
          <p:spPr>
            <a:xfrm>
              <a:off x="7253223" y="3465905"/>
              <a:ext cx="11390" cy="17308"/>
            </a:xfrm>
            <a:custGeom>
              <a:avLst/>
              <a:gdLst/>
              <a:ahLst/>
              <a:cxnLst/>
              <a:rect l="l" t="t" r="r" b="b"/>
              <a:pathLst>
                <a:path w="435" h="661" extrusionOk="0">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93"/>
            <p:cNvSpPr/>
            <p:nvPr/>
          </p:nvSpPr>
          <p:spPr>
            <a:xfrm>
              <a:off x="7321802" y="3465905"/>
              <a:ext cx="11495" cy="17308"/>
            </a:xfrm>
            <a:custGeom>
              <a:avLst/>
              <a:gdLst/>
              <a:ahLst/>
              <a:cxnLst/>
              <a:rect l="l" t="t" r="r" b="b"/>
              <a:pathLst>
                <a:path w="439" h="661" extrusionOk="0">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93"/>
            <p:cNvSpPr/>
            <p:nvPr/>
          </p:nvSpPr>
          <p:spPr>
            <a:xfrm>
              <a:off x="7267573" y="3502930"/>
              <a:ext cx="51506" cy="23017"/>
            </a:xfrm>
            <a:custGeom>
              <a:avLst/>
              <a:gdLst/>
              <a:ahLst/>
              <a:cxnLst/>
              <a:rect l="l" t="t" r="r" b="b"/>
              <a:pathLst>
                <a:path w="1967" h="879" extrusionOk="0">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93"/>
            <p:cNvSpPr/>
            <p:nvPr/>
          </p:nvSpPr>
          <p:spPr>
            <a:xfrm>
              <a:off x="7201141" y="3414111"/>
              <a:ext cx="169626" cy="143311"/>
            </a:xfrm>
            <a:custGeom>
              <a:avLst/>
              <a:gdLst/>
              <a:ahLst/>
              <a:cxnLst/>
              <a:rect l="l" t="t" r="r" b="b"/>
              <a:pathLst>
                <a:path w="6478" h="5473" extrusionOk="0">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93"/>
            <p:cNvSpPr/>
            <p:nvPr/>
          </p:nvSpPr>
          <p:spPr>
            <a:xfrm>
              <a:off x="7290563" y="3347313"/>
              <a:ext cx="94214" cy="101441"/>
            </a:xfrm>
            <a:custGeom>
              <a:avLst/>
              <a:gdLst/>
              <a:ahLst/>
              <a:cxnLst/>
              <a:rect l="l" t="t" r="r" b="b"/>
              <a:pathLst>
                <a:path w="3598" h="3874" extrusionOk="0">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93"/>
            <p:cNvSpPr/>
            <p:nvPr/>
          </p:nvSpPr>
          <p:spPr>
            <a:xfrm>
              <a:off x="7215884" y="3603088"/>
              <a:ext cx="54962" cy="97199"/>
            </a:xfrm>
            <a:custGeom>
              <a:avLst/>
              <a:gdLst/>
              <a:ahLst/>
              <a:cxnLst/>
              <a:rect l="l" t="t" r="r" b="b"/>
              <a:pathLst>
                <a:path w="2099" h="3712" extrusionOk="0">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93"/>
            <p:cNvSpPr/>
            <p:nvPr/>
          </p:nvSpPr>
          <p:spPr>
            <a:xfrm>
              <a:off x="7198392" y="3609346"/>
              <a:ext cx="34486" cy="90941"/>
            </a:xfrm>
            <a:custGeom>
              <a:avLst/>
              <a:gdLst/>
              <a:ahLst/>
              <a:cxnLst/>
              <a:rect l="l" t="t" r="r" b="b"/>
              <a:pathLst>
                <a:path w="1317" h="3473" extrusionOk="0">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9" name="Google Shape;14799;p93"/>
          <p:cNvGrpSpPr/>
          <p:nvPr/>
        </p:nvGrpSpPr>
        <p:grpSpPr>
          <a:xfrm>
            <a:off x="6711770" y="3345794"/>
            <a:ext cx="263081" cy="354754"/>
            <a:chOff x="6711770" y="3345794"/>
            <a:chExt cx="263081" cy="354754"/>
          </a:xfrm>
        </p:grpSpPr>
        <p:sp>
          <p:nvSpPr>
            <p:cNvPr id="14800" name="Google Shape;14800;p93"/>
            <p:cNvSpPr/>
            <p:nvPr/>
          </p:nvSpPr>
          <p:spPr>
            <a:xfrm>
              <a:off x="6768984" y="3465957"/>
              <a:ext cx="148652" cy="148652"/>
            </a:xfrm>
            <a:custGeom>
              <a:avLst/>
              <a:gdLst/>
              <a:ahLst/>
              <a:cxnLst/>
              <a:rect l="l" t="t" r="r" b="b"/>
              <a:pathLst>
                <a:path w="5677" h="5677" extrusionOk="0">
                  <a:moveTo>
                    <a:pt x="0" y="0"/>
                  </a:moveTo>
                  <a:lnTo>
                    <a:pt x="0" y="5677"/>
                  </a:lnTo>
                  <a:lnTo>
                    <a:pt x="5676" y="5677"/>
                  </a:lnTo>
                  <a:lnTo>
                    <a:pt x="5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93"/>
            <p:cNvSpPr/>
            <p:nvPr/>
          </p:nvSpPr>
          <p:spPr>
            <a:xfrm>
              <a:off x="6711770" y="3545900"/>
              <a:ext cx="263081" cy="154649"/>
            </a:xfrm>
            <a:custGeom>
              <a:avLst/>
              <a:gdLst/>
              <a:ahLst/>
              <a:cxnLst/>
              <a:rect l="l" t="t" r="r" b="b"/>
              <a:pathLst>
                <a:path w="10047" h="5906" extrusionOk="0">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93"/>
            <p:cNvSpPr/>
            <p:nvPr/>
          </p:nvSpPr>
          <p:spPr>
            <a:xfrm>
              <a:off x="6760474" y="3545900"/>
              <a:ext cx="165646" cy="143153"/>
            </a:xfrm>
            <a:custGeom>
              <a:avLst/>
              <a:gdLst/>
              <a:ahLst/>
              <a:cxnLst/>
              <a:rect l="l" t="t" r="r" b="b"/>
              <a:pathLst>
                <a:path w="6326" h="5467" extrusionOk="0">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93"/>
            <p:cNvSpPr/>
            <p:nvPr/>
          </p:nvSpPr>
          <p:spPr>
            <a:xfrm>
              <a:off x="6771969" y="3545900"/>
              <a:ext cx="142918" cy="131658"/>
            </a:xfrm>
            <a:custGeom>
              <a:avLst/>
              <a:gdLst/>
              <a:ahLst/>
              <a:cxnLst/>
              <a:rect l="l" t="t" r="r" b="b"/>
              <a:pathLst>
                <a:path w="5458" h="5028" extrusionOk="0">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93"/>
            <p:cNvSpPr/>
            <p:nvPr/>
          </p:nvSpPr>
          <p:spPr>
            <a:xfrm>
              <a:off x="6808942" y="3545900"/>
              <a:ext cx="68736" cy="28804"/>
            </a:xfrm>
            <a:custGeom>
              <a:avLst/>
              <a:gdLst/>
              <a:ahLst/>
              <a:cxnLst/>
              <a:rect l="l" t="t" r="r" b="b"/>
              <a:pathLst>
                <a:path w="2625" h="1100" extrusionOk="0">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93"/>
            <p:cNvSpPr/>
            <p:nvPr/>
          </p:nvSpPr>
          <p:spPr>
            <a:xfrm>
              <a:off x="6768984" y="3414504"/>
              <a:ext cx="148652" cy="148652"/>
            </a:xfrm>
            <a:custGeom>
              <a:avLst/>
              <a:gdLst/>
              <a:ahLst/>
              <a:cxnLst/>
              <a:rect l="l" t="t" r="r" b="b"/>
              <a:pathLst>
                <a:path w="5677" h="5677" extrusionOk="0">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93"/>
            <p:cNvSpPr/>
            <p:nvPr/>
          </p:nvSpPr>
          <p:spPr>
            <a:xfrm>
              <a:off x="6803208" y="3466324"/>
              <a:ext cx="11495" cy="17151"/>
            </a:xfrm>
            <a:custGeom>
              <a:avLst/>
              <a:gdLst/>
              <a:ahLst/>
              <a:cxnLst/>
              <a:rect l="l" t="t" r="r" b="b"/>
              <a:pathLst>
                <a:path w="439" h="655" extrusionOk="0">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93"/>
            <p:cNvSpPr/>
            <p:nvPr/>
          </p:nvSpPr>
          <p:spPr>
            <a:xfrm>
              <a:off x="6871891" y="3466324"/>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93"/>
            <p:cNvSpPr/>
            <p:nvPr/>
          </p:nvSpPr>
          <p:spPr>
            <a:xfrm>
              <a:off x="6817976" y="3506361"/>
              <a:ext cx="50668" cy="17334"/>
            </a:xfrm>
            <a:custGeom>
              <a:avLst/>
              <a:gdLst/>
              <a:ahLst/>
              <a:cxnLst/>
              <a:rect l="l" t="t" r="r" b="b"/>
              <a:pathLst>
                <a:path w="1935" h="662" extrusionOk="0">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93"/>
            <p:cNvSpPr/>
            <p:nvPr/>
          </p:nvSpPr>
          <p:spPr>
            <a:xfrm>
              <a:off x="6768748" y="3414504"/>
              <a:ext cx="148888" cy="148652"/>
            </a:xfrm>
            <a:custGeom>
              <a:avLst/>
              <a:gdLst/>
              <a:ahLst/>
              <a:cxnLst/>
              <a:rect l="l" t="t" r="r" b="b"/>
              <a:pathLst>
                <a:path w="5686" h="5677" extrusionOk="0">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93"/>
            <p:cNvSpPr/>
            <p:nvPr/>
          </p:nvSpPr>
          <p:spPr>
            <a:xfrm>
              <a:off x="6745994" y="3345794"/>
              <a:ext cx="194633" cy="268318"/>
            </a:xfrm>
            <a:custGeom>
              <a:avLst/>
              <a:gdLst/>
              <a:ahLst/>
              <a:cxnLst/>
              <a:rect l="l" t="t" r="r" b="b"/>
              <a:pathLst>
                <a:path w="7433" h="10247" extrusionOk="0">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93"/>
            <p:cNvSpPr/>
            <p:nvPr/>
          </p:nvSpPr>
          <p:spPr>
            <a:xfrm>
              <a:off x="6771969" y="3592352"/>
              <a:ext cx="142918" cy="83713"/>
            </a:xfrm>
            <a:custGeom>
              <a:avLst/>
              <a:gdLst/>
              <a:ahLst/>
              <a:cxnLst/>
              <a:rect l="l" t="t" r="r" b="b"/>
              <a:pathLst>
                <a:path w="5458" h="3197" extrusionOk="0">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93"/>
            <p:cNvSpPr/>
            <p:nvPr/>
          </p:nvSpPr>
          <p:spPr>
            <a:xfrm>
              <a:off x="6776211" y="3592352"/>
              <a:ext cx="134172" cy="64467"/>
            </a:xfrm>
            <a:custGeom>
              <a:avLst/>
              <a:gdLst/>
              <a:ahLst/>
              <a:cxnLst/>
              <a:rect l="l" t="t" r="r" b="b"/>
              <a:pathLst>
                <a:path w="5124" h="2462" extrusionOk="0">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93"/>
            <p:cNvSpPr/>
            <p:nvPr/>
          </p:nvSpPr>
          <p:spPr>
            <a:xfrm>
              <a:off x="6786450" y="3582664"/>
              <a:ext cx="57005" cy="62818"/>
            </a:xfrm>
            <a:custGeom>
              <a:avLst/>
              <a:gdLst/>
              <a:ahLst/>
              <a:cxnLst/>
              <a:rect l="l" t="t" r="r" b="b"/>
              <a:pathLst>
                <a:path w="2177" h="2399" extrusionOk="0">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93"/>
            <p:cNvSpPr/>
            <p:nvPr/>
          </p:nvSpPr>
          <p:spPr>
            <a:xfrm>
              <a:off x="6843428" y="3582664"/>
              <a:ext cx="56717" cy="62818"/>
            </a:xfrm>
            <a:custGeom>
              <a:avLst/>
              <a:gdLst/>
              <a:ahLst/>
              <a:cxnLst/>
              <a:rect l="l" t="t" r="r" b="b"/>
              <a:pathLst>
                <a:path w="2166" h="2399" extrusionOk="0">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93"/>
            <p:cNvSpPr/>
            <p:nvPr/>
          </p:nvSpPr>
          <p:spPr>
            <a:xfrm>
              <a:off x="6714519" y="3627335"/>
              <a:ext cx="48730" cy="72951"/>
            </a:xfrm>
            <a:custGeom>
              <a:avLst/>
              <a:gdLst/>
              <a:ahLst/>
              <a:cxnLst/>
              <a:rect l="l" t="t" r="r" b="b"/>
              <a:pathLst>
                <a:path w="1861" h="2786" extrusionOk="0">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93"/>
            <p:cNvSpPr/>
            <p:nvPr/>
          </p:nvSpPr>
          <p:spPr>
            <a:xfrm>
              <a:off x="6923345" y="3627335"/>
              <a:ext cx="48992" cy="72951"/>
            </a:xfrm>
            <a:custGeom>
              <a:avLst/>
              <a:gdLst/>
              <a:ahLst/>
              <a:cxnLst/>
              <a:rect l="l" t="t" r="r" b="b"/>
              <a:pathLst>
                <a:path w="1871" h="2786" extrusionOk="0">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7" name="Google Shape;14817;p93"/>
          <p:cNvGrpSpPr/>
          <p:nvPr/>
        </p:nvGrpSpPr>
        <p:grpSpPr>
          <a:xfrm>
            <a:off x="7163409" y="2880251"/>
            <a:ext cx="263316" cy="354414"/>
            <a:chOff x="7163409" y="2880251"/>
            <a:chExt cx="263316" cy="354414"/>
          </a:xfrm>
        </p:grpSpPr>
        <p:sp>
          <p:nvSpPr>
            <p:cNvPr id="14818" name="Google Shape;14818;p93"/>
            <p:cNvSpPr/>
            <p:nvPr/>
          </p:nvSpPr>
          <p:spPr>
            <a:xfrm>
              <a:off x="7163409" y="3125474"/>
              <a:ext cx="263316" cy="109191"/>
            </a:xfrm>
            <a:custGeom>
              <a:avLst/>
              <a:gdLst/>
              <a:ahLst/>
              <a:cxnLst/>
              <a:rect l="l" t="t" r="r" b="b"/>
              <a:pathLst>
                <a:path w="10056" h="4170" extrusionOk="0">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93"/>
            <p:cNvSpPr/>
            <p:nvPr/>
          </p:nvSpPr>
          <p:spPr>
            <a:xfrm>
              <a:off x="7197633" y="2920131"/>
              <a:ext cx="194633" cy="291544"/>
            </a:xfrm>
            <a:custGeom>
              <a:avLst/>
              <a:gdLst/>
              <a:ahLst/>
              <a:cxnLst/>
              <a:rect l="l" t="t" r="r" b="b"/>
              <a:pathLst>
                <a:path w="7433" h="11134" extrusionOk="0">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93"/>
            <p:cNvSpPr/>
            <p:nvPr/>
          </p:nvSpPr>
          <p:spPr>
            <a:xfrm>
              <a:off x="7240105" y="3114240"/>
              <a:ext cx="147657" cy="96204"/>
            </a:xfrm>
            <a:custGeom>
              <a:avLst/>
              <a:gdLst/>
              <a:ahLst/>
              <a:cxnLst/>
              <a:rect l="l" t="t" r="r" b="b"/>
              <a:pathLst>
                <a:path w="5639" h="3674" extrusionOk="0">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93"/>
            <p:cNvSpPr/>
            <p:nvPr/>
          </p:nvSpPr>
          <p:spPr>
            <a:xfrm>
              <a:off x="7220623" y="3000074"/>
              <a:ext cx="148652" cy="125924"/>
            </a:xfrm>
            <a:custGeom>
              <a:avLst/>
              <a:gdLst/>
              <a:ahLst/>
              <a:cxnLst/>
              <a:rect l="l" t="t" r="r" b="b"/>
              <a:pathLst>
                <a:path w="5677" h="4809" extrusionOk="0">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93"/>
            <p:cNvSpPr/>
            <p:nvPr/>
          </p:nvSpPr>
          <p:spPr>
            <a:xfrm>
              <a:off x="7220623" y="2954355"/>
              <a:ext cx="148914" cy="142918"/>
            </a:xfrm>
            <a:custGeom>
              <a:avLst/>
              <a:gdLst/>
              <a:ahLst/>
              <a:cxnLst/>
              <a:rect l="l" t="t" r="r" b="b"/>
              <a:pathLst>
                <a:path w="5687" h="5458" extrusionOk="0">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93"/>
            <p:cNvSpPr/>
            <p:nvPr/>
          </p:nvSpPr>
          <p:spPr>
            <a:xfrm>
              <a:off x="7220387" y="2954355"/>
              <a:ext cx="148888" cy="143180"/>
            </a:xfrm>
            <a:custGeom>
              <a:avLst/>
              <a:gdLst/>
              <a:ahLst/>
              <a:cxnLst/>
              <a:rect l="l" t="t" r="r" b="b"/>
              <a:pathLst>
                <a:path w="5686" h="5468" extrusionOk="0">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93"/>
            <p:cNvSpPr/>
            <p:nvPr/>
          </p:nvSpPr>
          <p:spPr>
            <a:xfrm>
              <a:off x="7269851" y="3045714"/>
              <a:ext cx="50747" cy="17361"/>
            </a:xfrm>
            <a:custGeom>
              <a:avLst/>
              <a:gdLst/>
              <a:ahLst/>
              <a:cxnLst/>
              <a:rect l="l" t="t" r="r" b="b"/>
              <a:pathLst>
                <a:path w="1938" h="663" extrusionOk="0">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93"/>
            <p:cNvSpPr/>
            <p:nvPr/>
          </p:nvSpPr>
          <p:spPr>
            <a:xfrm>
              <a:off x="7255344" y="3005939"/>
              <a:ext cx="11260" cy="16889"/>
            </a:xfrm>
            <a:custGeom>
              <a:avLst/>
              <a:gdLst/>
              <a:ahLst/>
              <a:cxnLst/>
              <a:rect l="l" t="t" r="r" b="b"/>
              <a:pathLst>
                <a:path w="430" h="645" extrusionOk="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93"/>
            <p:cNvSpPr/>
            <p:nvPr/>
          </p:nvSpPr>
          <p:spPr>
            <a:xfrm>
              <a:off x="7323792"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93"/>
            <p:cNvSpPr/>
            <p:nvPr/>
          </p:nvSpPr>
          <p:spPr>
            <a:xfrm>
              <a:off x="7247594" y="2988578"/>
              <a:ext cx="26761" cy="11521"/>
            </a:xfrm>
            <a:custGeom>
              <a:avLst/>
              <a:gdLst/>
              <a:ahLst/>
              <a:cxnLst/>
              <a:rect l="l" t="t" r="r" b="b"/>
              <a:pathLst>
                <a:path w="1022" h="440" extrusionOk="0">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93"/>
            <p:cNvSpPr/>
            <p:nvPr/>
          </p:nvSpPr>
          <p:spPr>
            <a:xfrm>
              <a:off x="7316303"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93"/>
            <p:cNvSpPr/>
            <p:nvPr/>
          </p:nvSpPr>
          <p:spPr>
            <a:xfrm>
              <a:off x="7189646" y="2880251"/>
              <a:ext cx="208852" cy="285469"/>
            </a:xfrm>
            <a:custGeom>
              <a:avLst/>
              <a:gdLst/>
              <a:ahLst/>
              <a:cxnLst/>
              <a:rect l="l" t="t" r="r" b="b"/>
              <a:pathLst>
                <a:path w="7976" h="10902" extrusionOk="0">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0" name="Google Shape;14830;p93"/>
          <p:cNvGrpSpPr/>
          <p:nvPr/>
        </p:nvGrpSpPr>
        <p:grpSpPr>
          <a:xfrm>
            <a:off x="6712032" y="2880172"/>
            <a:ext cx="263316" cy="354493"/>
            <a:chOff x="6712032" y="2880172"/>
            <a:chExt cx="263316" cy="354493"/>
          </a:xfrm>
        </p:grpSpPr>
        <p:sp>
          <p:nvSpPr>
            <p:cNvPr id="14831" name="Google Shape;14831;p93"/>
            <p:cNvSpPr/>
            <p:nvPr/>
          </p:nvSpPr>
          <p:spPr>
            <a:xfrm>
              <a:off x="6729995" y="2880172"/>
              <a:ext cx="227600" cy="209113"/>
            </a:xfrm>
            <a:custGeom>
              <a:avLst/>
              <a:gdLst/>
              <a:ahLst/>
              <a:cxnLst/>
              <a:rect l="l" t="t" r="r" b="b"/>
              <a:pathLst>
                <a:path w="8692" h="7986" extrusionOk="0">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93"/>
            <p:cNvSpPr/>
            <p:nvPr/>
          </p:nvSpPr>
          <p:spPr>
            <a:xfrm>
              <a:off x="6843926" y="2880172"/>
              <a:ext cx="113669" cy="209009"/>
            </a:xfrm>
            <a:custGeom>
              <a:avLst/>
              <a:gdLst/>
              <a:ahLst/>
              <a:cxnLst/>
              <a:rect l="l" t="t" r="r" b="b"/>
              <a:pathLst>
                <a:path w="4341" h="7982" extrusionOk="0">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93"/>
            <p:cNvSpPr/>
            <p:nvPr/>
          </p:nvSpPr>
          <p:spPr>
            <a:xfrm>
              <a:off x="6712032" y="3118980"/>
              <a:ext cx="263316" cy="115685"/>
            </a:xfrm>
            <a:custGeom>
              <a:avLst/>
              <a:gdLst/>
              <a:ahLst/>
              <a:cxnLst/>
              <a:rect l="l" t="t" r="r" b="b"/>
              <a:pathLst>
                <a:path w="10056" h="4418" extrusionOk="0">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93"/>
            <p:cNvSpPr/>
            <p:nvPr/>
          </p:nvSpPr>
          <p:spPr>
            <a:xfrm>
              <a:off x="6768487" y="3118980"/>
              <a:ext cx="150407" cy="81802"/>
            </a:xfrm>
            <a:custGeom>
              <a:avLst/>
              <a:gdLst/>
              <a:ahLst/>
              <a:cxnLst/>
              <a:rect l="l" t="t" r="r" b="b"/>
              <a:pathLst>
                <a:path w="5744" h="3124" extrusionOk="0">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93"/>
            <p:cNvSpPr/>
            <p:nvPr/>
          </p:nvSpPr>
          <p:spPr>
            <a:xfrm>
              <a:off x="6714755" y="3155953"/>
              <a:ext cx="48992" cy="78712"/>
            </a:xfrm>
            <a:custGeom>
              <a:avLst/>
              <a:gdLst/>
              <a:ahLst/>
              <a:cxnLst/>
              <a:rect l="l" t="t" r="r" b="b"/>
              <a:pathLst>
                <a:path w="1871" h="3006" extrusionOk="0">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93"/>
            <p:cNvSpPr/>
            <p:nvPr/>
          </p:nvSpPr>
          <p:spPr>
            <a:xfrm>
              <a:off x="6923842" y="3155953"/>
              <a:ext cx="48992" cy="78712"/>
            </a:xfrm>
            <a:custGeom>
              <a:avLst/>
              <a:gdLst/>
              <a:ahLst/>
              <a:cxnLst/>
              <a:rect l="l" t="t" r="r" b="b"/>
              <a:pathLst>
                <a:path w="1871" h="3006" extrusionOk="0">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93"/>
            <p:cNvSpPr/>
            <p:nvPr/>
          </p:nvSpPr>
          <p:spPr>
            <a:xfrm>
              <a:off x="6778961" y="3108741"/>
              <a:ext cx="129432" cy="80650"/>
            </a:xfrm>
            <a:custGeom>
              <a:avLst/>
              <a:gdLst/>
              <a:ahLst/>
              <a:cxnLst/>
              <a:rect l="l" t="t" r="r" b="b"/>
              <a:pathLst>
                <a:path w="4943" h="3080" extrusionOk="0">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93"/>
            <p:cNvSpPr/>
            <p:nvPr/>
          </p:nvSpPr>
          <p:spPr>
            <a:xfrm>
              <a:off x="6878149" y="3108479"/>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93"/>
            <p:cNvSpPr/>
            <p:nvPr/>
          </p:nvSpPr>
          <p:spPr>
            <a:xfrm>
              <a:off x="6809440" y="3108479"/>
              <a:ext cx="26" cy="288"/>
            </a:xfrm>
            <a:custGeom>
              <a:avLst/>
              <a:gdLst/>
              <a:ahLst/>
              <a:cxnLst/>
              <a:rect l="l" t="t" r="r" b="b"/>
              <a:pathLst>
                <a:path w="1" h="11" extrusionOk="0">
                  <a:moveTo>
                    <a:pt x="1" y="1"/>
                  </a:moveTo>
                  <a:lnTo>
                    <a:pt x="1" y="10"/>
                  </a:lnTo>
                  <a:lnTo>
                    <a:pt x="1"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93"/>
            <p:cNvSpPr/>
            <p:nvPr/>
          </p:nvSpPr>
          <p:spPr>
            <a:xfrm>
              <a:off x="6797945" y="3108741"/>
              <a:ext cx="91464" cy="62975"/>
            </a:xfrm>
            <a:custGeom>
              <a:avLst/>
              <a:gdLst/>
              <a:ahLst/>
              <a:cxnLst/>
              <a:rect l="l" t="t" r="r" b="b"/>
              <a:pathLst>
                <a:path w="3493" h="2405" extrusionOk="0">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93"/>
            <p:cNvSpPr/>
            <p:nvPr/>
          </p:nvSpPr>
          <p:spPr>
            <a:xfrm>
              <a:off x="6809440" y="3080252"/>
              <a:ext cx="68736" cy="79969"/>
            </a:xfrm>
            <a:custGeom>
              <a:avLst/>
              <a:gdLst/>
              <a:ahLst/>
              <a:cxnLst/>
              <a:rect l="l" t="t" r="r" b="b"/>
              <a:pathLst>
                <a:path w="2625" h="3054" extrusionOk="0">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93"/>
            <p:cNvSpPr/>
            <p:nvPr/>
          </p:nvSpPr>
          <p:spPr>
            <a:xfrm>
              <a:off x="6809440" y="3080252"/>
              <a:ext cx="68736" cy="28568"/>
            </a:xfrm>
            <a:custGeom>
              <a:avLst/>
              <a:gdLst/>
              <a:ahLst/>
              <a:cxnLst/>
              <a:rect l="l" t="t" r="r" b="b"/>
              <a:pathLst>
                <a:path w="2625" h="1091" extrusionOk="0">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93"/>
            <p:cNvSpPr/>
            <p:nvPr/>
          </p:nvSpPr>
          <p:spPr>
            <a:xfrm>
              <a:off x="6747251" y="2920131"/>
              <a:ext cx="192617" cy="177142"/>
            </a:xfrm>
            <a:custGeom>
              <a:avLst/>
              <a:gdLst/>
              <a:ahLst/>
              <a:cxnLst/>
              <a:rect l="l" t="t" r="r" b="b"/>
              <a:pathLst>
                <a:path w="7356" h="6765" extrusionOk="0">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93"/>
            <p:cNvSpPr/>
            <p:nvPr/>
          </p:nvSpPr>
          <p:spPr>
            <a:xfrm>
              <a:off x="6751231" y="2920131"/>
              <a:ext cx="130689" cy="177377"/>
            </a:xfrm>
            <a:custGeom>
              <a:avLst/>
              <a:gdLst/>
              <a:ahLst/>
              <a:cxnLst/>
              <a:rect l="l" t="t" r="r" b="b"/>
              <a:pathLst>
                <a:path w="4991" h="6774" extrusionOk="0">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93"/>
            <p:cNvSpPr/>
            <p:nvPr/>
          </p:nvSpPr>
          <p:spPr>
            <a:xfrm>
              <a:off x="6818474" y="3045714"/>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93"/>
            <p:cNvSpPr/>
            <p:nvPr/>
          </p:nvSpPr>
          <p:spPr>
            <a:xfrm>
              <a:off x="6803705"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93"/>
            <p:cNvSpPr/>
            <p:nvPr/>
          </p:nvSpPr>
          <p:spPr>
            <a:xfrm>
              <a:off x="6872389" y="3005939"/>
              <a:ext cx="11521" cy="16889"/>
            </a:xfrm>
            <a:custGeom>
              <a:avLst/>
              <a:gdLst/>
              <a:ahLst/>
              <a:cxnLst/>
              <a:rect l="l" t="t" r="r" b="b"/>
              <a:pathLst>
                <a:path w="440" h="645" extrusionOk="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93"/>
            <p:cNvSpPr/>
            <p:nvPr/>
          </p:nvSpPr>
          <p:spPr>
            <a:xfrm>
              <a:off x="6796217"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93"/>
            <p:cNvSpPr/>
            <p:nvPr/>
          </p:nvSpPr>
          <p:spPr>
            <a:xfrm>
              <a:off x="6864900" y="2988578"/>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93"/>
            <p:cNvSpPr/>
            <p:nvPr/>
          </p:nvSpPr>
          <p:spPr>
            <a:xfrm>
              <a:off x="6746491" y="2880172"/>
              <a:ext cx="137419" cy="120189"/>
            </a:xfrm>
            <a:custGeom>
              <a:avLst/>
              <a:gdLst/>
              <a:ahLst/>
              <a:cxnLst/>
              <a:rect l="l" t="t" r="r" b="b"/>
              <a:pathLst>
                <a:path w="5248" h="4590" extrusionOk="0">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93"/>
            <p:cNvSpPr/>
            <p:nvPr/>
          </p:nvSpPr>
          <p:spPr>
            <a:xfrm>
              <a:off x="6762595" y="2940267"/>
              <a:ext cx="37628" cy="35612"/>
            </a:xfrm>
            <a:custGeom>
              <a:avLst/>
              <a:gdLst/>
              <a:ahLst/>
              <a:cxnLst/>
              <a:rect l="l" t="t" r="r" b="b"/>
              <a:pathLst>
                <a:path w="1437" h="1360" extrusionOk="0">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2" name="Google Shape;14852;p93"/>
          <p:cNvGrpSpPr/>
          <p:nvPr/>
        </p:nvGrpSpPr>
        <p:grpSpPr>
          <a:xfrm>
            <a:off x="6261624" y="3345794"/>
            <a:ext cx="263316" cy="354754"/>
            <a:chOff x="6261624" y="3345794"/>
            <a:chExt cx="263316" cy="354754"/>
          </a:xfrm>
        </p:grpSpPr>
        <p:sp>
          <p:nvSpPr>
            <p:cNvPr id="14853" name="Google Shape;14853;p93"/>
            <p:cNvSpPr/>
            <p:nvPr/>
          </p:nvSpPr>
          <p:spPr>
            <a:xfrm>
              <a:off x="6267620" y="3345794"/>
              <a:ext cx="251585" cy="236922"/>
            </a:xfrm>
            <a:custGeom>
              <a:avLst/>
              <a:gdLst/>
              <a:ahLst/>
              <a:cxnLst/>
              <a:rect l="l" t="t" r="r" b="b"/>
              <a:pathLst>
                <a:path w="9608" h="9048" extrusionOk="0">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93"/>
            <p:cNvSpPr/>
            <p:nvPr/>
          </p:nvSpPr>
          <p:spPr>
            <a:xfrm>
              <a:off x="6341802" y="3345794"/>
              <a:ext cx="177403" cy="205133"/>
            </a:xfrm>
            <a:custGeom>
              <a:avLst/>
              <a:gdLst/>
              <a:ahLst/>
              <a:cxnLst/>
              <a:rect l="l" t="t" r="r" b="b"/>
              <a:pathLst>
                <a:path w="6775" h="7834" extrusionOk="0">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93"/>
            <p:cNvSpPr/>
            <p:nvPr/>
          </p:nvSpPr>
          <p:spPr>
            <a:xfrm>
              <a:off x="6261624" y="3574625"/>
              <a:ext cx="263316" cy="125662"/>
            </a:xfrm>
            <a:custGeom>
              <a:avLst/>
              <a:gdLst/>
              <a:ahLst/>
              <a:cxnLst/>
              <a:rect l="l" t="t" r="r" b="b"/>
              <a:pathLst>
                <a:path w="10056" h="4799" extrusionOk="0">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93"/>
            <p:cNvSpPr/>
            <p:nvPr/>
          </p:nvSpPr>
          <p:spPr>
            <a:xfrm>
              <a:off x="6343818" y="3574625"/>
              <a:ext cx="99189" cy="62975"/>
            </a:xfrm>
            <a:custGeom>
              <a:avLst/>
              <a:gdLst/>
              <a:ahLst/>
              <a:cxnLst/>
              <a:rect l="l" t="t" r="r" b="b"/>
              <a:pathLst>
                <a:path w="3788" h="2405" extrusionOk="0">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93"/>
            <p:cNvSpPr/>
            <p:nvPr/>
          </p:nvSpPr>
          <p:spPr>
            <a:xfrm>
              <a:off x="6307840" y="3614347"/>
              <a:ext cx="171145" cy="85939"/>
            </a:xfrm>
            <a:custGeom>
              <a:avLst/>
              <a:gdLst/>
              <a:ahLst/>
              <a:cxnLst/>
              <a:rect l="l" t="t" r="r" b="b"/>
              <a:pathLst>
                <a:path w="6536" h="3282" extrusionOk="0">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93"/>
            <p:cNvSpPr/>
            <p:nvPr/>
          </p:nvSpPr>
          <p:spPr>
            <a:xfrm>
              <a:off x="6319073" y="3614347"/>
              <a:ext cx="148652" cy="80702"/>
            </a:xfrm>
            <a:custGeom>
              <a:avLst/>
              <a:gdLst/>
              <a:ahLst/>
              <a:cxnLst/>
              <a:rect l="l" t="t" r="r" b="b"/>
              <a:pathLst>
                <a:path w="5677" h="3082" extrusionOk="0">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93"/>
            <p:cNvSpPr/>
            <p:nvPr/>
          </p:nvSpPr>
          <p:spPr>
            <a:xfrm>
              <a:off x="6359058" y="3574625"/>
              <a:ext cx="68709" cy="22755"/>
            </a:xfrm>
            <a:custGeom>
              <a:avLst/>
              <a:gdLst/>
              <a:ahLst/>
              <a:cxnLst/>
              <a:rect l="l" t="t" r="r" b="b"/>
              <a:pathLst>
                <a:path w="2624" h="869" extrusionOk="0">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93"/>
            <p:cNvSpPr/>
            <p:nvPr/>
          </p:nvSpPr>
          <p:spPr>
            <a:xfrm>
              <a:off x="6297104" y="3431471"/>
              <a:ext cx="192617" cy="154413"/>
            </a:xfrm>
            <a:custGeom>
              <a:avLst/>
              <a:gdLst/>
              <a:ahLst/>
              <a:cxnLst/>
              <a:rect l="l" t="t" r="r" b="b"/>
              <a:pathLst>
                <a:path w="7356" h="5897" extrusionOk="0">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93"/>
            <p:cNvSpPr/>
            <p:nvPr/>
          </p:nvSpPr>
          <p:spPr>
            <a:xfrm>
              <a:off x="6301084" y="3431471"/>
              <a:ext cx="141661" cy="154465"/>
            </a:xfrm>
            <a:custGeom>
              <a:avLst/>
              <a:gdLst/>
              <a:ahLst/>
              <a:cxnLst/>
              <a:rect l="l" t="t" r="r" b="b"/>
              <a:pathLst>
                <a:path w="5410" h="5899" extrusionOk="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93"/>
            <p:cNvSpPr/>
            <p:nvPr/>
          </p:nvSpPr>
          <p:spPr>
            <a:xfrm>
              <a:off x="6353297" y="3483056"/>
              <a:ext cx="11521" cy="23383"/>
            </a:xfrm>
            <a:custGeom>
              <a:avLst/>
              <a:gdLst/>
              <a:ahLst/>
              <a:cxnLst/>
              <a:rect l="l" t="t" r="r" b="b"/>
              <a:pathLst>
                <a:path w="440" h="893" extrusionOk="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93"/>
            <p:cNvSpPr/>
            <p:nvPr/>
          </p:nvSpPr>
          <p:spPr>
            <a:xfrm>
              <a:off x="6422007" y="3483056"/>
              <a:ext cx="11521" cy="23383"/>
            </a:xfrm>
            <a:custGeom>
              <a:avLst/>
              <a:gdLst/>
              <a:ahLst/>
              <a:cxnLst/>
              <a:rect l="l" t="t" r="r" b="b"/>
              <a:pathLst>
                <a:path w="440" h="893" extrusionOk="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93"/>
            <p:cNvSpPr/>
            <p:nvPr/>
          </p:nvSpPr>
          <p:spPr>
            <a:xfrm>
              <a:off x="6368066" y="3540087"/>
              <a:ext cx="50694" cy="17334"/>
            </a:xfrm>
            <a:custGeom>
              <a:avLst/>
              <a:gdLst/>
              <a:ahLst/>
              <a:cxnLst/>
              <a:rect l="l" t="t" r="r" b="b"/>
              <a:pathLst>
                <a:path w="1936" h="662" extrusionOk="0">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93"/>
            <p:cNvSpPr/>
            <p:nvPr/>
          </p:nvSpPr>
          <p:spPr>
            <a:xfrm>
              <a:off x="6305850" y="3482951"/>
              <a:ext cx="38230" cy="11521"/>
            </a:xfrm>
            <a:custGeom>
              <a:avLst/>
              <a:gdLst/>
              <a:ahLst/>
              <a:cxnLst/>
              <a:rect l="l" t="t" r="r" b="b"/>
              <a:pathLst>
                <a:path w="1460" h="440" extrusionOk="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93"/>
            <p:cNvSpPr/>
            <p:nvPr/>
          </p:nvSpPr>
          <p:spPr>
            <a:xfrm>
              <a:off x="6442981" y="3482951"/>
              <a:ext cx="37994" cy="11521"/>
            </a:xfrm>
            <a:custGeom>
              <a:avLst/>
              <a:gdLst/>
              <a:ahLst/>
              <a:cxnLst/>
              <a:rect l="l" t="t" r="r" b="b"/>
              <a:pathLst>
                <a:path w="1451" h="440" extrusionOk="0">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93"/>
            <p:cNvSpPr/>
            <p:nvPr/>
          </p:nvSpPr>
          <p:spPr>
            <a:xfrm>
              <a:off x="6374298" y="3488686"/>
              <a:ext cx="38230" cy="11521"/>
            </a:xfrm>
            <a:custGeom>
              <a:avLst/>
              <a:gdLst/>
              <a:ahLst/>
              <a:cxnLst/>
              <a:rect l="l" t="t" r="r" b="b"/>
              <a:pathLst>
                <a:path w="1460" h="440" extrusionOk="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93"/>
            <p:cNvSpPr/>
            <p:nvPr/>
          </p:nvSpPr>
          <p:spPr>
            <a:xfrm>
              <a:off x="6414492" y="3465957"/>
              <a:ext cx="26525" cy="11260"/>
            </a:xfrm>
            <a:custGeom>
              <a:avLst/>
              <a:gdLst/>
              <a:ahLst/>
              <a:cxnLst/>
              <a:rect l="l" t="t" r="r" b="b"/>
              <a:pathLst>
                <a:path w="1013" h="430" extrusionOk="0">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93"/>
            <p:cNvSpPr/>
            <p:nvPr/>
          </p:nvSpPr>
          <p:spPr>
            <a:xfrm>
              <a:off x="6345808" y="3465957"/>
              <a:ext cx="26499" cy="11260"/>
            </a:xfrm>
            <a:custGeom>
              <a:avLst/>
              <a:gdLst/>
              <a:ahLst/>
              <a:cxnLst/>
              <a:rect l="l" t="t" r="r" b="b"/>
              <a:pathLst>
                <a:path w="1012" h="430" extrusionOk="0">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93"/>
            <p:cNvSpPr/>
            <p:nvPr/>
          </p:nvSpPr>
          <p:spPr>
            <a:xfrm>
              <a:off x="6313575" y="3431471"/>
              <a:ext cx="119953" cy="40246"/>
            </a:xfrm>
            <a:custGeom>
              <a:avLst/>
              <a:gdLst/>
              <a:ahLst/>
              <a:cxnLst/>
              <a:rect l="l" t="t" r="r" b="b"/>
              <a:pathLst>
                <a:path w="4581" h="1537" extrusionOk="0">
                  <a:moveTo>
                    <a:pt x="1" y="1"/>
                  </a:moveTo>
                  <a:lnTo>
                    <a:pt x="1" y="1537"/>
                  </a:lnTo>
                  <a:cubicBezTo>
                    <a:pt x="1" y="1537"/>
                    <a:pt x="2834" y="1317"/>
                    <a:pt x="458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93"/>
            <p:cNvSpPr/>
            <p:nvPr/>
          </p:nvSpPr>
          <p:spPr>
            <a:xfrm>
              <a:off x="6295847"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93"/>
            <p:cNvSpPr/>
            <p:nvPr/>
          </p:nvSpPr>
          <p:spPr>
            <a:xfrm>
              <a:off x="6467464"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93"/>
            <p:cNvSpPr/>
            <p:nvPr/>
          </p:nvSpPr>
          <p:spPr>
            <a:xfrm>
              <a:off x="6319073" y="3408743"/>
              <a:ext cx="148652" cy="51506"/>
            </a:xfrm>
            <a:custGeom>
              <a:avLst/>
              <a:gdLst/>
              <a:ahLst/>
              <a:cxnLst/>
              <a:rect l="l" t="t" r="r" b="b"/>
              <a:pathLst>
                <a:path w="5677" h="1967" extrusionOk="0">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93"/>
            <p:cNvSpPr/>
            <p:nvPr/>
          </p:nvSpPr>
          <p:spPr>
            <a:xfrm>
              <a:off x="6399016" y="3482951"/>
              <a:ext cx="57240" cy="45981"/>
            </a:xfrm>
            <a:custGeom>
              <a:avLst/>
              <a:gdLst/>
              <a:ahLst/>
              <a:cxnLst/>
              <a:rect l="l" t="t" r="r" b="b"/>
              <a:pathLst>
                <a:path w="2186" h="1756" extrusionOk="0">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93"/>
            <p:cNvSpPr/>
            <p:nvPr/>
          </p:nvSpPr>
          <p:spPr>
            <a:xfrm>
              <a:off x="6330569" y="3482951"/>
              <a:ext cx="56979" cy="45981"/>
            </a:xfrm>
            <a:custGeom>
              <a:avLst/>
              <a:gdLst/>
              <a:ahLst/>
              <a:cxnLst/>
              <a:rect l="l" t="t" r="r" b="b"/>
              <a:pathLst>
                <a:path w="2176" h="1756" extrusionOk="0">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93"/>
            <p:cNvSpPr/>
            <p:nvPr/>
          </p:nvSpPr>
          <p:spPr>
            <a:xfrm>
              <a:off x="6326327" y="3614347"/>
              <a:ext cx="134172" cy="80467"/>
            </a:xfrm>
            <a:custGeom>
              <a:avLst/>
              <a:gdLst/>
              <a:ahLst/>
              <a:cxnLst/>
              <a:rect l="l" t="t" r="r" b="b"/>
              <a:pathLst>
                <a:path w="5124" h="3073" extrusionOk="0">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93"/>
            <p:cNvSpPr/>
            <p:nvPr/>
          </p:nvSpPr>
          <p:spPr>
            <a:xfrm>
              <a:off x="6336565" y="3599893"/>
              <a:ext cx="56979" cy="62635"/>
            </a:xfrm>
            <a:custGeom>
              <a:avLst/>
              <a:gdLst/>
              <a:ahLst/>
              <a:cxnLst/>
              <a:rect l="l" t="t" r="r" b="b"/>
              <a:pathLst>
                <a:path w="2176" h="2392" extrusionOk="0">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93"/>
            <p:cNvSpPr/>
            <p:nvPr/>
          </p:nvSpPr>
          <p:spPr>
            <a:xfrm>
              <a:off x="6393282" y="3599658"/>
              <a:ext cx="56717" cy="62870"/>
            </a:xfrm>
            <a:custGeom>
              <a:avLst/>
              <a:gdLst/>
              <a:ahLst/>
              <a:cxnLst/>
              <a:rect l="l" t="t" r="r" b="b"/>
              <a:pathLst>
                <a:path w="2166" h="2401" extrusionOk="0">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93"/>
            <p:cNvSpPr/>
            <p:nvPr/>
          </p:nvSpPr>
          <p:spPr>
            <a:xfrm>
              <a:off x="6265132" y="3644067"/>
              <a:ext cx="48468" cy="56481"/>
            </a:xfrm>
            <a:custGeom>
              <a:avLst/>
              <a:gdLst/>
              <a:ahLst/>
              <a:cxnLst/>
              <a:rect l="l" t="t" r="r" b="b"/>
              <a:pathLst>
                <a:path w="1851" h="2157" extrusionOk="0">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93"/>
            <p:cNvSpPr/>
            <p:nvPr/>
          </p:nvSpPr>
          <p:spPr>
            <a:xfrm>
              <a:off x="6473198" y="3644067"/>
              <a:ext cx="48495" cy="56481"/>
            </a:xfrm>
            <a:custGeom>
              <a:avLst/>
              <a:gdLst/>
              <a:ahLst/>
              <a:cxnLst/>
              <a:rect l="l" t="t" r="r" b="b"/>
              <a:pathLst>
                <a:path w="1852" h="2157" extrusionOk="0">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81" name="Google Shape;14881;p93"/>
          <p:cNvSpPr/>
          <p:nvPr/>
        </p:nvSpPr>
        <p:spPr>
          <a:xfrm>
            <a:off x="5880422" y="3363050"/>
            <a:ext cx="125924" cy="11260"/>
          </a:xfrm>
          <a:custGeom>
            <a:avLst/>
            <a:gdLst/>
            <a:ahLst/>
            <a:cxnLst/>
            <a:rect l="l" t="t" r="r" b="b"/>
            <a:pathLst>
              <a:path w="4809" h="430" extrusionOk="0">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82" name="Google Shape;14882;p93"/>
          <p:cNvGrpSpPr/>
          <p:nvPr/>
        </p:nvGrpSpPr>
        <p:grpSpPr>
          <a:xfrm>
            <a:off x="5811739" y="3345794"/>
            <a:ext cx="263316" cy="354754"/>
            <a:chOff x="5811739" y="3345794"/>
            <a:chExt cx="263316" cy="354754"/>
          </a:xfrm>
        </p:grpSpPr>
        <p:sp>
          <p:nvSpPr>
            <p:cNvPr id="14883" name="Google Shape;14883;p93"/>
            <p:cNvSpPr/>
            <p:nvPr/>
          </p:nvSpPr>
          <p:spPr>
            <a:xfrm>
              <a:off x="5857694" y="3408743"/>
              <a:ext cx="171643" cy="57240"/>
            </a:xfrm>
            <a:custGeom>
              <a:avLst/>
              <a:gdLst/>
              <a:ahLst/>
              <a:cxnLst/>
              <a:rect l="l" t="t" r="r" b="b"/>
              <a:pathLst>
                <a:path w="6555" h="2186" extrusionOk="0">
                  <a:moveTo>
                    <a:pt x="0" y="1"/>
                  </a:moveTo>
                  <a:lnTo>
                    <a:pt x="0" y="2185"/>
                  </a:lnTo>
                  <a:lnTo>
                    <a:pt x="6554" y="2185"/>
                  </a:lnTo>
                  <a:lnTo>
                    <a:pt x="655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93"/>
            <p:cNvSpPr/>
            <p:nvPr/>
          </p:nvSpPr>
          <p:spPr>
            <a:xfrm>
              <a:off x="5854944" y="3528696"/>
              <a:ext cx="60723" cy="57371"/>
            </a:xfrm>
            <a:custGeom>
              <a:avLst/>
              <a:gdLst/>
              <a:ahLst/>
              <a:cxnLst/>
              <a:rect l="l" t="t" r="r" b="b"/>
              <a:pathLst>
                <a:path w="2319" h="2191" extrusionOk="0">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93"/>
            <p:cNvSpPr/>
            <p:nvPr/>
          </p:nvSpPr>
          <p:spPr>
            <a:xfrm>
              <a:off x="5971101" y="3528696"/>
              <a:ext cx="60723" cy="57371"/>
            </a:xfrm>
            <a:custGeom>
              <a:avLst/>
              <a:gdLst/>
              <a:ahLst/>
              <a:cxnLst/>
              <a:rect l="l" t="t" r="r" b="b"/>
              <a:pathLst>
                <a:path w="2319" h="2191" extrusionOk="0">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93"/>
            <p:cNvSpPr/>
            <p:nvPr/>
          </p:nvSpPr>
          <p:spPr>
            <a:xfrm>
              <a:off x="5811739" y="3563130"/>
              <a:ext cx="263316" cy="137157"/>
            </a:xfrm>
            <a:custGeom>
              <a:avLst/>
              <a:gdLst/>
              <a:ahLst/>
              <a:cxnLst/>
              <a:rect l="l" t="t" r="r" b="b"/>
              <a:pathLst>
                <a:path w="10056" h="5238" extrusionOk="0">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93"/>
            <p:cNvSpPr/>
            <p:nvPr/>
          </p:nvSpPr>
          <p:spPr>
            <a:xfrm>
              <a:off x="5811975" y="3602355"/>
              <a:ext cx="263081" cy="97932"/>
            </a:xfrm>
            <a:custGeom>
              <a:avLst/>
              <a:gdLst/>
              <a:ahLst/>
              <a:cxnLst/>
              <a:rect l="l" t="t" r="r" b="b"/>
              <a:pathLst>
                <a:path w="10047" h="3740" extrusionOk="0">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93"/>
            <p:cNvSpPr/>
            <p:nvPr/>
          </p:nvSpPr>
          <p:spPr>
            <a:xfrm>
              <a:off x="5909147" y="3574625"/>
              <a:ext cx="68736" cy="22807"/>
            </a:xfrm>
            <a:custGeom>
              <a:avLst/>
              <a:gdLst/>
              <a:ahLst/>
              <a:cxnLst/>
              <a:rect l="l" t="t" r="r" b="b"/>
              <a:pathLst>
                <a:path w="2625" h="871" extrusionOk="0">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93"/>
            <p:cNvSpPr/>
            <p:nvPr/>
          </p:nvSpPr>
          <p:spPr>
            <a:xfrm>
              <a:off x="5850938" y="3465957"/>
              <a:ext cx="184630" cy="119927"/>
            </a:xfrm>
            <a:custGeom>
              <a:avLst/>
              <a:gdLst/>
              <a:ahLst/>
              <a:cxnLst/>
              <a:rect l="l" t="t" r="r" b="b"/>
              <a:pathLst>
                <a:path w="7051" h="4580" extrusionOk="0">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93"/>
            <p:cNvSpPr/>
            <p:nvPr/>
          </p:nvSpPr>
          <p:spPr>
            <a:xfrm>
              <a:off x="5918129" y="3534483"/>
              <a:ext cx="50773" cy="17439"/>
            </a:xfrm>
            <a:custGeom>
              <a:avLst/>
              <a:gdLst/>
              <a:ahLst/>
              <a:cxnLst/>
              <a:rect l="l" t="t" r="r" b="b"/>
              <a:pathLst>
                <a:path w="1939" h="666" extrusionOk="0">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93"/>
            <p:cNvSpPr/>
            <p:nvPr/>
          </p:nvSpPr>
          <p:spPr>
            <a:xfrm>
              <a:off x="5903413" y="3488817"/>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93"/>
            <p:cNvSpPr/>
            <p:nvPr/>
          </p:nvSpPr>
          <p:spPr>
            <a:xfrm>
              <a:off x="5972096" y="3488817"/>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93"/>
            <p:cNvSpPr/>
            <p:nvPr/>
          </p:nvSpPr>
          <p:spPr>
            <a:xfrm>
              <a:off x="5847115" y="3465957"/>
              <a:ext cx="147998" cy="120163"/>
            </a:xfrm>
            <a:custGeom>
              <a:avLst/>
              <a:gdLst/>
              <a:ahLst/>
              <a:cxnLst/>
              <a:rect l="l" t="t" r="r" b="b"/>
              <a:pathLst>
                <a:path w="5652" h="4589" extrusionOk="0">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93"/>
            <p:cNvSpPr/>
            <p:nvPr/>
          </p:nvSpPr>
          <p:spPr>
            <a:xfrm>
              <a:off x="5857694" y="3465957"/>
              <a:ext cx="23017" cy="25766"/>
            </a:xfrm>
            <a:custGeom>
              <a:avLst/>
              <a:gdLst/>
              <a:ahLst/>
              <a:cxnLst/>
              <a:rect l="l" t="t" r="r" b="b"/>
              <a:pathLst>
                <a:path w="879" h="984" extrusionOk="0">
                  <a:moveTo>
                    <a:pt x="0" y="0"/>
                  </a:moveTo>
                  <a:lnTo>
                    <a:pt x="0" y="983"/>
                  </a:lnTo>
                  <a:lnTo>
                    <a:pt x="296" y="945"/>
                  </a:lnTo>
                  <a:cubicBezTo>
                    <a:pt x="630" y="897"/>
                    <a:pt x="869" y="621"/>
                    <a:pt x="878" y="29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93"/>
            <p:cNvSpPr/>
            <p:nvPr/>
          </p:nvSpPr>
          <p:spPr>
            <a:xfrm>
              <a:off x="6006320" y="3465957"/>
              <a:ext cx="23017" cy="25766"/>
            </a:xfrm>
            <a:custGeom>
              <a:avLst/>
              <a:gdLst/>
              <a:ahLst/>
              <a:cxnLst/>
              <a:rect l="l" t="t" r="r" b="b"/>
              <a:pathLst>
                <a:path w="879" h="984" extrusionOk="0">
                  <a:moveTo>
                    <a:pt x="1" y="0"/>
                  </a:moveTo>
                  <a:lnTo>
                    <a:pt x="1" y="296"/>
                  </a:lnTo>
                  <a:cubicBezTo>
                    <a:pt x="1" y="621"/>
                    <a:pt x="249" y="897"/>
                    <a:pt x="573" y="945"/>
                  </a:cubicBezTo>
                  <a:lnTo>
                    <a:pt x="878" y="983"/>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93"/>
            <p:cNvSpPr/>
            <p:nvPr/>
          </p:nvSpPr>
          <p:spPr>
            <a:xfrm>
              <a:off x="5857694" y="3414504"/>
              <a:ext cx="23017" cy="51480"/>
            </a:xfrm>
            <a:custGeom>
              <a:avLst/>
              <a:gdLst/>
              <a:ahLst/>
              <a:cxnLst/>
              <a:rect l="l" t="t" r="r" b="b"/>
              <a:pathLst>
                <a:path w="879" h="1966" extrusionOk="0">
                  <a:moveTo>
                    <a:pt x="0" y="0"/>
                  </a:moveTo>
                  <a:lnTo>
                    <a:pt x="0" y="1965"/>
                  </a:lnTo>
                  <a:lnTo>
                    <a:pt x="878" y="1965"/>
                  </a:lnTo>
                  <a:lnTo>
                    <a:pt x="87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93"/>
            <p:cNvSpPr/>
            <p:nvPr/>
          </p:nvSpPr>
          <p:spPr>
            <a:xfrm>
              <a:off x="5840464" y="3362788"/>
              <a:ext cx="205866" cy="57240"/>
            </a:xfrm>
            <a:custGeom>
              <a:avLst/>
              <a:gdLst/>
              <a:ahLst/>
              <a:cxnLst/>
              <a:rect l="l" t="t" r="r" b="b"/>
              <a:pathLst>
                <a:path w="7862" h="2186" extrusionOk="0">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93"/>
            <p:cNvSpPr/>
            <p:nvPr/>
          </p:nvSpPr>
          <p:spPr>
            <a:xfrm>
              <a:off x="5857694" y="3437232"/>
              <a:ext cx="171643" cy="11521"/>
            </a:xfrm>
            <a:custGeom>
              <a:avLst/>
              <a:gdLst/>
              <a:ahLst/>
              <a:cxnLst/>
              <a:rect l="l" t="t" r="r" b="b"/>
              <a:pathLst>
                <a:path w="6555" h="440" extrusionOk="0">
                  <a:moveTo>
                    <a:pt x="0" y="0"/>
                  </a:moveTo>
                  <a:lnTo>
                    <a:pt x="0" y="439"/>
                  </a:lnTo>
                  <a:lnTo>
                    <a:pt x="6554" y="439"/>
                  </a:lnTo>
                  <a:lnTo>
                    <a:pt x="655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93"/>
            <p:cNvSpPr/>
            <p:nvPr/>
          </p:nvSpPr>
          <p:spPr>
            <a:xfrm>
              <a:off x="5857694" y="3437232"/>
              <a:ext cx="23017" cy="11521"/>
            </a:xfrm>
            <a:custGeom>
              <a:avLst/>
              <a:gdLst/>
              <a:ahLst/>
              <a:cxnLst/>
              <a:rect l="l" t="t" r="r" b="b"/>
              <a:pathLst>
                <a:path w="879" h="440" extrusionOk="0">
                  <a:moveTo>
                    <a:pt x="0" y="0"/>
                  </a:moveTo>
                  <a:lnTo>
                    <a:pt x="0" y="439"/>
                  </a:lnTo>
                  <a:lnTo>
                    <a:pt x="878" y="439"/>
                  </a:lnTo>
                  <a:lnTo>
                    <a:pt x="87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93"/>
            <p:cNvSpPr/>
            <p:nvPr/>
          </p:nvSpPr>
          <p:spPr>
            <a:xfrm>
              <a:off x="5891918" y="3345794"/>
              <a:ext cx="103195" cy="74234"/>
            </a:xfrm>
            <a:custGeom>
              <a:avLst/>
              <a:gdLst/>
              <a:ahLst/>
              <a:cxnLst/>
              <a:rect l="l" t="t" r="r" b="b"/>
              <a:pathLst>
                <a:path w="3941" h="2835" extrusionOk="0">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93"/>
            <p:cNvSpPr/>
            <p:nvPr/>
          </p:nvSpPr>
          <p:spPr>
            <a:xfrm>
              <a:off x="5882674" y="3602355"/>
              <a:ext cx="121682" cy="98194"/>
            </a:xfrm>
            <a:custGeom>
              <a:avLst/>
              <a:gdLst/>
              <a:ahLst/>
              <a:cxnLst/>
              <a:rect l="l" t="t" r="r" b="b"/>
              <a:pathLst>
                <a:path w="4647" h="3750" extrusionOk="0">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93"/>
            <p:cNvSpPr/>
            <p:nvPr/>
          </p:nvSpPr>
          <p:spPr>
            <a:xfrm>
              <a:off x="5814489" y="3644827"/>
              <a:ext cx="48966" cy="55460"/>
            </a:xfrm>
            <a:custGeom>
              <a:avLst/>
              <a:gdLst/>
              <a:ahLst/>
              <a:cxnLst/>
              <a:rect l="l" t="t" r="r" b="b"/>
              <a:pathLst>
                <a:path w="1870" h="2118" extrusionOk="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93"/>
            <p:cNvSpPr/>
            <p:nvPr/>
          </p:nvSpPr>
          <p:spPr>
            <a:xfrm>
              <a:off x="6023550" y="3644827"/>
              <a:ext cx="48992" cy="55460"/>
            </a:xfrm>
            <a:custGeom>
              <a:avLst/>
              <a:gdLst/>
              <a:ahLst/>
              <a:cxnLst/>
              <a:rect l="l" t="t" r="r" b="b"/>
              <a:pathLst>
                <a:path w="1871" h="2118" extrusionOk="0">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4" name="Google Shape;14904;p93"/>
          <p:cNvGrpSpPr/>
          <p:nvPr/>
        </p:nvGrpSpPr>
        <p:grpSpPr>
          <a:xfrm>
            <a:off x="5363818" y="3345794"/>
            <a:ext cx="259074" cy="354493"/>
            <a:chOff x="5363818" y="3345794"/>
            <a:chExt cx="259074" cy="354493"/>
          </a:xfrm>
        </p:grpSpPr>
        <p:sp>
          <p:nvSpPr>
            <p:cNvPr id="14905" name="Google Shape;14905;p93"/>
            <p:cNvSpPr/>
            <p:nvPr/>
          </p:nvSpPr>
          <p:spPr>
            <a:xfrm>
              <a:off x="5397807" y="3514661"/>
              <a:ext cx="191360" cy="123934"/>
            </a:xfrm>
            <a:custGeom>
              <a:avLst/>
              <a:gdLst/>
              <a:ahLst/>
              <a:cxnLst/>
              <a:rect l="l" t="t" r="r" b="b"/>
              <a:pathLst>
                <a:path w="7308" h="4733" extrusionOk="0">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93"/>
            <p:cNvSpPr/>
            <p:nvPr/>
          </p:nvSpPr>
          <p:spPr>
            <a:xfrm>
              <a:off x="5397807" y="3514661"/>
              <a:ext cx="95706" cy="123934"/>
            </a:xfrm>
            <a:custGeom>
              <a:avLst/>
              <a:gdLst/>
              <a:ahLst/>
              <a:cxnLst/>
              <a:rect l="l" t="t" r="r" b="b"/>
              <a:pathLst>
                <a:path w="3655" h="4733" extrusionOk="0">
                  <a:moveTo>
                    <a:pt x="869" y="1"/>
                  </a:moveTo>
                  <a:cubicBezTo>
                    <a:pt x="869" y="1651"/>
                    <a:pt x="0" y="2596"/>
                    <a:pt x="430" y="4733"/>
                  </a:cubicBezTo>
                  <a:lnTo>
                    <a:pt x="3654" y="4733"/>
                  </a:lnTo>
                  <a:lnTo>
                    <a:pt x="36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93"/>
            <p:cNvSpPr/>
            <p:nvPr/>
          </p:nvSpPr>
          <p:spPr>
            <a:xfrm>
              <a:off x="5363818" y="3565382"/>
              <a:ext cx="259074" cy="134905"/>
            </a:xfrm>
            <a:custGeom>
              <a:avLst/>
              <a:gdLst/>
              <a:ahLst/>
              <a:cxnLst/>
              <a:rect l="l" t="t" r="r" b="b"/>
              <a:pathLst>
                <a:path w="9894" h="5152" extrusionOk="0">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93"/>
            <p:cNvSpPr/>
            <p:nvPr/>
          </p:nvSpPr>
          <p:spPr>
            <a:xfrm>
              <a:off x="5364080" y="3621836"/>
              <a:ext cx="258813" cy="78450"/>
            </a:xfrm>
            <a:custGeom>
              <a:avLst/>
              <a:gdLst/>
              <a:ahLst/>
              <a:cxnLst/>
              <a:rect l="l" t="t" r="r" b="b"/>
              <a:pathLst>
                <a:path w="9884" h="2996" extrusionOk="0">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93"/>
            <p:cNvSpPr/>
            <p:nvPr/>
          </p:nvSpPr>
          <p:spPr>
            <a:xfrm>
              <a:off x="5459760" y="3570880"/>
              <a:ext cx="67479" cy="28175"/>
            </a:xfrm>
            <a:custGeom>
              <a:avLst/>
              <a:gdLst/>
              <a:ahLst/>
              <a:cxnLst/>
              <a:rect l="l" t="t" r="r" b="b"/>
              <a:pathLst>
                <a:path w="2577" h="1076" extrusionOk="0">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93"/>
            <p:cNvSpPr/>
            <p:nvPr/>
          </p:nvSpPr>
          <p:spPr>
            <a:xfrm>
              <a:off x="5420273" y="3435740"/>
              <a:ext cx="146427" cy="152135"/>
            </a:xfrm>
            <a:custGeom>
              <a:avLst/>
              <a:gdLst/>
              <a:ahLst/>
              <a:cxnLst/>
              <a:rect l="l" t="t" r="r" b="b"/>
              <a:pathLst>
                <a:path w="5592" h="5810" extrusionOk="0">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93"/>
            <p:cNvSpPr/>
            <p:nvPr/>
          </p:nvSpPr>
          <p:spPr>
            <a:xfrm>
              <a:off x="5420090" y="3435740"/>
              <a:ext cx="146610" cy="152109"/>
            </a:xfrm>
            <a:custGeom>
              <a:avLst/>
              <a:gdLst/>
              <a:ahLst/>
              <a:cxnLst/>
              <a:rect l="l" t="t" r="r" b="b"/>
              <a:pathLst>
                <a:path w="5599" h="5809" extrusionOk="0">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93"/>
            <p:cNvSpPr/>
            <p:nvPr/>
          </p:nvSpPr>
          <p:spPr>
            <a:xfrm>
              <a:off x="5527213" y="3598846"/>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93"/>
            <p:cNvSpPr/>
            <p:nvPr/>
          </p:nvSpPr>
          <p:spPr>
            <a:xfrm>
              <a:off x="5459760" y="3598846"/>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93"/>
            <p:cNvSpPr/>
            <p:nvPr/>
          </p:nvSpPr>
          <p:spPr>
            <a:xfrm>
              <a:off x="5468506" y="3537180"/>
              <a:ext cx="50013" cy="16994"/>
            </a:xfrm>
            <a:custGeom>
              <a:avLst/>
              <a:gdLst/>
              <a:ahLst/>
              <a:cxnLst/>
              <a:rect l="l" t="t" r="r" b="b"/>
              <a:pathLst>
                <a:path w="1910" h="649" extrusionOk="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93"/>
            <p:cNvSpPr/>
            <p:nvPr/>
          </p:nvSpPr>
          <p:spPr>
            <a:xfrm>
              <a:off x="5454000" y="3497798"/>
              <a:ext cx="11521" cy="16889"/>
            </a:xfrm>
            <a:custGeom>
              <a:avLst/>
              <a:gdLst/>
              <a:ahLst/>
              <a:cxnLst/>
              <a:rect l="l" t="t" r="r" b="b"/>
              <a:pathLst>
                <a:path w="440" h="645" extrusionOk="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93"/>
            <p:cNvSpPr/>
            <p:nvPr/>
          </p:nvSpPr>
          <p:spPr>
            <a:xfrm>
              <a:off x="5521714" y="3497798"/>
              <a:ext cx="11260" cy="16889"/>
            </a:xfrm>
            <a:custGeom>
              <a:avLst/>
              <a:gdLst/>
              <a:ahLst/>
              <a:cxnLst/>
              <a:rect l="l" t="t" r="r" b="b"/>
              <a:pathLst>
                <a:path w="430" h="645" extrusionOk="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93"/>
            <p:cNvSpPr/>
            <p:nvPr/>
          </p:nvSpPr>
          <p:spPr>
            <a:xfrm>
              <a:off x="5513963" y="3480935"/>
              <a:ext cx="26499" cy="11286"/>
            </a:xfrm>
            <a:custGeom>
              <a:avLst/>
              <a:gdLst/>
              <a:ahLst/>
              <a:cxnLst/>
              <a:rect l="l" t="t" r="r" b="b"/>
              <a:pathLst>
                <a:path w="1012" h="431" extrusionOk="0">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93"/>
            <p:cNvSpPr/>
            <p:nvPr/>
          </p:nvSpPr>
          <p:spPr>
            <a:xfrm>
              <a:off x="5446511" y="3480935"/>
              <a:ext cx="26264" cy="11286"/>
            </a:xfrm>
            <a:custGeom>
              <a:avLst/>
              <a:gdLst/>
              <a:ahLst/>
              <a:cxnLst/>
              <a:rect l="l" t="t" r="r" b="b"/>
              <a:pathLst>
                <a:path w="1003" h="431" extrusionOk="0">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93"/>
            <p:cNvSpPr/>
            <p:nvPr/>
          </p:nvSpPr>
          <p:spPr>
            <a:xfrm>
              <a:off x="5386573" y="3345794"/>
              <a:ext cx="213853" cy="202620"/>
            </a:xfrm>
            <a:custGeom>
              <a:avLst/>
              <a:gdLst/>
              <a:ahLst/>
              <a:cxnLst/>
              <a:rect l="l" t="t" r="r" b="b"/>
              <a:pathLst>
                <a:path w="8167" h="7738" extrusionOk="0">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93"/>
            <p:cNvSpPr/>
            <p:nvPr/>
          </p:nvSpPr>
          <p:spPr>
            <a:xfrm>
              <a:off x="5409040" y="3373917"/>
              <a:ext cx="169155" cy="112543"/>
            </a:xfrm>
            <a:custGeom>
              <a:avLst/>
              <a:gdLst/>
              <a:ahLst/>
              <a:cxnLst/>
              <a:rect l="l" t="t" r="r" b="b"/>
              <a:pathLst>
                <a:path w="6460" h="4298" extrusionOk="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93"/>
            <p:cNvSpPr/>
            <p:nvPr/>
          </p:nvSpPr>
          <p:spPr>
            <a:xfrm>
              <a:off x="5454759" y="3373917"/>
              <a:ext cx="123410" cy="112543"/>
            </a:xfrm>
            <a:custGeom>
              <a:avLst/>
              <a:gdLst/>
              <a:ahLst/>
              <a:cxnLst/>
              <a:rect l="l" t="t" r="r" b="b"/>
              <a:pathLst>
                <a:path w="4713" h="4298" extrusionOk="0">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93"/>
            <p:cNvSpPr/>
            <p:nvPr/>
          </p:nvSpPr>
          <p:spPr>
            <a:xfrm>
              <a:off x="5369579" y="3647314"/>
              <a:ext cx="45483" cy="52972"/>
            </a:xfrm>
            <a:custGeom>
              <a:avLst/>
              <a:gdLst/>
              <a:ahLst/>
              <a:cxnLst/>
              <a:rect l="l" t="t" r="r" b="b"/>
              <a:pathLst>
                <a:path w="1737" h="2023" extrusionOk="0">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93"/>
            <p:cNvSpPr/>
            <p:nvPr/>
          </p:nvSpPr>
          <p:spPr>
            <a:xfrm>
              <a:off x="5572173" y="3647314"/>
              <a:ext cx="45745" cy="52972"/>
            </a:xfrm>
            <a:custGeom>
              <a:avLst/>
              <a:gdLst/>
              <a:ahLst/>
              <a:cxnLst/>
              <a:rect l="l" t="t" r="r" b="b"/>
              <a:pathLst>
                <a:path w="1747" h="2023" extrusionOk="0">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93"/>
            <p:cNvSpPr/>
            <p:nvPr/>
          </p:nvSpPr>
          <p:spPr>
            <a:xfrm>
              <a:off x="5432528" y="3621836"/>
              <a:ext cx="122179" cy="55984"/>
            </a:xfrm>
            <a:custGeom>
              <a:avLst/>
              <a:gdLst/>
              <a:ahLst/>
              <a:cxnLst/>
              <a:rect l="l" t="t" r="r" b="b"/>
              <a:pathLst>
                <a:path w="4666" h="2138" extrusionOk="0">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93"/>
            <p:cNvSpPr/>
            <p:nvPr/>
          </p:nvSpPr>
          <p:spPr>
            <a:xfrm>
              <a:off x="5392046" y="3475200"/>
              <a:ext cx="28254" cy="44986"/>
            </a:xfrm>
            <a:custGeom>
              <a:avLst/>
              <a:gdLst/>
              <a:ahLst/>
              <a:cxnLst/>
              <a:rect l="l" t="t" r="r" b="b"/>
              <a:pathLst>
                <a:path w="1079" h="1718" extrusionOk="0">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93"/>
            <p:cNvSpPr/>
            <p:nvPr/>
          </p:nvSpPr>
          <p:spPr>
            <a:xfrm>
              <a:off x="5409040" y="3475200"/>
              <a:ext cx="11260" cy="44986"/>
            </a:xfrm>
            <a:custGeom>
              <a:avLst/>
              <a:gdLst/>
              <a:ahLst/>
              <a:cxnLst/>
              <a:rect l="l" t="t" r="r" b="b"/>
              <a:pathLst>
                <a:path w="430" h="1718" extrusionOk="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93"/>
            <p:cNvSpPr/>
            <p:nvPr/>
          </p:nvSpPr>
          <p:spPr>
            <a:xfrm>
              <a:off x="5566674" y="3475200"/>
              <a:ext cx="28254" cy="44986"/>
            </a:xfrm>
            <a:custGeom>
              <a:avLst/>
              <a:gdLst/>
              <a:ahLst/>
              <a:cxnLst/>
              <a:rect l="l" t="t" r="r" b="b"/>
              <a:pathLst>
                <a:path w="1079" h="1718" extrusionOk="0">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93"/>
            <p:cNvSpPr/>
            <p:nvPr/>
          </p:nvSpPr>
          <p:spPr>
            <a:xfrm>
              <a:off x="5566674" y="3475200"/>
              <a:ext cx="11260" cy="44986"/>
            </a:xfrm>
            <a:custGeom>
              <a:avLst/>
              <a:gdLst/>
              <a:ahLst/>
              <a:cxnLst/>
              <a:rect l="l" t="t" r="r" b="b"/>
              <a:pathLst>
                <a:path w="430" h="1718" extrusionOk="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93"/>
            <p:cNvSpPr/>
            <p:nvPr/>
          </p:nvSpPr>
          <p:spPr>
            <a:xfrm>
              <a:off x="5442766" y="3537154"/>
              <a:ext cx="17020" cy="11260"/>
            </a:xfrm>
            <a:custGeom>
              <a:avLst/>
              <a:gdLst/>
              <a:ahLst/>
              <a:cxnLst/>
              <a:rect l="l" t="t" r="r" b="b"/>
              <a:pathLst>
                <a:path w="650" h="430" extrusionOk="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0" name="Google Shape;14930;p93"/>
          <p:cNvGrpSpPr/>
          <p:nvPr/>
        </p:nvGrpSpPr>
        <p:grpSpPr>
          <a:xfrm>
            <a:off x="4912939" y="3345663"/>
            <a:ext cx="261326" cy="354885"/>
            <a:chOff x="4912939" y="3345663"/>
            <a:chExt cx="261326" cy="354885"/>
          </a:xfrm>
        </p:grpSpPr>
        <p:sp>
          <p:nvSpPr>
            <p:cNvPr id="14931" name="Google Shape;14931;p93"/>
            <p:cNvSpPr/>
            <p:nvPr/>
          </p:nvSpPr>
          <p:spPr>
            <a:xfrm>
              <a:off x="4916683" y="3471692"/>
              <a:ext cx="253837" cy="40011"/>
            </a:xfrm>
            <a:custGeom>
              <a:avLst/>
              <a:gdLst/>
              <a:ahLst/>
              <a:cxnLst/>
              <a:rect l="l" t="t" r="r" b="b"/>
              <a:pathLst>
                <a:path w="9694" h="1528" extrusionOk="0">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93"/>
            <p:cNvSpPr/>
            <p:nvPr/>
          </p:nvSpPr>
          <p:spPr>
            <a:xfrm>
              <a:off x="4912939" y="3586120"/>
              <a:ext cx="261326" cy="114428"/>
            </a:xfrm>
            <a:custGeom>
              <a:avLst/>
              <a:gdLst/>
              <a:ahLst/>
              <a:cxnLst/>
              <a:rect l="l" t="t" r="r" b="b"/>
              <a:pathLst>
                <a:path w="9980" h="4370" extrusionOk="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93"/>
            <p:cNvSpPr/>
            <p:nvPr/>
          </p:nvSpPr>
          <p:spPr>
            <a:xfrm>
              <a:off x="4912939" y="3630582"/>
              <a:ext cx="261326" cy="69966"/>
            </a:xfrm>
            <a:custGeom>
              <a:avLst/>
              <a:gdLst/>
              <a:ahLst/>
              <a:cxnLst/>
              <a:rect l="l" t="t" r="r" b="b"/>
              <a:pathLst>
                <a:path w="9980" h="2672" extrusionOk="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93"/>
            <p:cNvSpPr/>
            <p:nvPr/>
          </p:nvSpPr>
          <p:spPr>
            <a:xfrm>
              <a:off x="5037841" y="3654568"/>
              <a:ext cx="11521" cy="45719"/>
            </a:xfrm>
            <a:custGeom>
              <a:avLst/>
              <a:gdLst/>
              <a:ahLst/>
              <a:cxnLst/>
              <a:rect l="l" t="t" r="r" b="b"/>
              <a:pathLst>
                <a:path w="440" h="1746" extrusionOk="0">
                  <a:moveTo>
                    <a:pt x="0" y="0"/>
                  </a:moveTo>
                  <a:lnTo>
                    <a:pt x="0" y="1746"/>
                  </a:lnTo>
                  <a:lnTo>
                    <a:pt x="439" y="1746"/>
                  </a:lnTo>
                  <a:lnTo>
                    <a:pt x="43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93"/>
            <p:cNvSpPr/>
            <p:nvPr/>
          </p:nvSpPr>
          <p:spPr>
            <a:xfrm>
              <a:off x="5009352" y="3586120"/>
              <a:ext cx="68736" cy="34171"/>
            </a:xfrm>
            <a:custGeom>
              <a:avLst/>
              <a:gdLst/>
              <a:ahLst/>
              <a:cxnLst/>
              <a:rect l="l" t="t" r="r" b="b"/>
              <a:pathLst>
                <a:path w="2625" h="1305" extrusionOk="0">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93"/>
            <p:cNvSpPr/>
            <p:nvPr/>
          </p:nvSpPr>
          <p:spPr>
            <a:xfrm>
              <a:off x="4952164" y="3534405"/>
              <a:ext cx="57214" cy="165882"/>
            </a:xfrm>
            <a:custGeom>
              <a:avLst/>
              <a:gdLst/>
              <a:ahLst/>
              <a:cxnLst/>
              <a:rect l="l" t="t" r="r" b="b"/>
              <a:pathLst>
                <a:path w="2185" h="6335" extrusionOk="0">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93"/>
            <p:cNvSpPr/>
            <p:nvPr/>
          </p:nvSpPr>
          <p:spPr>
            <a:xfrm>
              <a:off x="4952164" y="3626078"/>
              <a:ext cx="28489" cy="22755"/>
            </a:xfrm>
            <a:custGeom>
              <a:avLst/>
              <a:gdLst/>
              <a:ahLst/>
              <a:cxnLst/>
              <a:rect l="l" t="t" r="r" b="b"/>
              <a:pathLst>
                <a:path w="1088" h="869" extrusionOk="0">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93"/>
            <p:cNvSpPr/>
            <p:nvPr/>
          </p:nvSpPr>
          <p:spPr>
            <a:xfrm>
              <a:off x="5077800" y="3534405"/>
              <a:ext cx="57240" cy="165882"/>
            </a:xfrm>
            <a:custGeom>
              <a:avLst/>
              <a:gdLst/>
              <a:ahLst/>
              <a:cxnLst/>
              <a:rect l="l" t="t" r="r" b="b"/>
              <a:pathLst>
                <a:path w="2186" h="6335" extrusionOk="0">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93"/>
            <p:cNvSpPr/>
            <p:nvPr/>
          </p:nvSpPr>
          <p:spPr>
            <a:xfrm>
              <a:off x="5032081" y="3637574"/>
              <a:ext cx="23017" cy="22755"/>
            </a:xfrm>
            <a:custGeom>
              <a:avLst/>
              <a:gdLst/>
              <a:ahLst/>
              <a:cxnLst/>
              <a:rect l="l" t="t" r="r" b="b"/>
              <a:pathLst>
                <a:path w="879" h="869" extrusionOk="0">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93"/>
            <p:cNvSpPr/>
            <p:nvPr/>
          </p:nvSpPr>
          <p:spPr>
            <a:xfrm>
              <a:off x="5106525" y="3626078"/>
              <a:ext cx="28751" cy="22755"/>
            </a:xfrm>
            <a:custGeom>
              <a:avLst/>
              <a:gdLst/>
              <a:ahLst/>
              <a:cxnLst/>
              <a:rect l="l" t="t" r="r" b="b"/>
              <a:pathLst>
                <a:path w="1098" h="869" extrusionOk="0">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93"/>
            <p:cNvSpPr/>
            <p:nvPr/>
          </p:nvSpPr>
          <p:spPr>
            <a:xfrm>
              <a:off x="5025351" y="3345663"/>
              <a:ext cx="65960" cy="57109"/>
            </a:xfrm>
            <a:custGeom>
              <a:avLst/>
              <a:gdLst/>
              <a:ahLst/>
              <a:cxnLst/>
              <a:rect l="l" t="t" r="r" b="b"/>
              <a:pathLst>
                <a:path w="2519" h="2181" extrusionOk="0">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93"/>
            <p:cNvSpPr/>
            <p:nvPr/>
          </p:nvSpPr>
          <p:spPr>
            <a:xfrm>
              <a:off x="4986388" y="3345794"/>
              <a:ext cx="114428" cy="102959"/>
            </a:xfrm>
            <a:custGeom>
              <a:avLst/>
              <a:gdLst/>
              <a:ahLst/>
              <a:cxnLst/>
              <a:rect l="l" t="t" r="r" b="b"/>
              <a:pathLst>
                <a:path w="4370" h="3932" extrusionOk="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93"/>
            <p:cNvSpPr/>
            <p:nvPr/>
          </p:nvSpPr>
          <p:spPr>
            <a:xfrm>
              <a:off x="4947163" y="3511676"/>
              <a:ext cx="192617" cy="97199"/>
            </a:xfrm>
            <a:custGeom>
              <a:avLst/>
              <a:gdLst/>
              <a:ahLst/>
              <a:cxnLst/>
              <a:rect l="l" t="t" r="r" b="b"/>
              <a:pathLst>
                <a:path w="7356" h="3712" extrusionOk="0">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93"/>
            <p:cNvSpPr/>
            <p:nvPr/>
          </p:nvSpPr>
          <p:spPr>
            <a:xfrm>
              <a:off x="4951143" y="3511650"/>
              <a:ext cx="149673" cy="97434"/>
            </a:xfrm>
            <a:custGeom>
              <a:avLst/>
              <a:gdLst/>
              <a:ahLst/>
              <a:cxnLst/>
              <a:rect l="l" t="t" r="r" b="b"/>
              <a:pathLst>
                <a:path w="5716" h="3721" extrusionOk="0">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93"/>
            <p:cNvSpPr/>
            <p:nvPr/>
          </p:nvSpPr>
          <p:spPr>
            <a:xfrm>
              <a:off x="5018124" y="3557317"/>
              <a:ext cx="50747" cy="17334"/>
            </a:xfrm>
            <a:custGeom>
              <a:avLst/>
              <a:gdLst/>
              <a:ahLst/>
              <a:cxnLst/>
              <a:rect l="l" t="t" r="r" b="b"/>
              <a:pathLst>
                <a:path w="1938" h="662" extrusionOk="0">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93"/>
            <p:cNvSpPr/>
            <p:nvPr/>
          </p:nvSpPr>
          <p:spPr>
            <a:xfrm>
              <a:off x="5003487" y="3517358"/>
              <a:ext cx="11390" cy="17073"/>
            </a:xfrm>
            <a:custGeom>
              <a:avLst/>
              <a:gdLst/>
              <a:ahLst/>
              <a:cxnLst/>
              <a:rect l="l" t="t" r="r" b="b"/>
              <a:pathLst>
                <a:path w="435" h="652" extrusionOk="0">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93"/>
            <p:cNvSpPr/>
            <p:nvPr/>
          </p:nvSpPr>
          <p:spPr>
            <a:xfrm>
              <a:off x="5072065" y="3517358"/>
              <a:ext cx="11521" cy="17073"/>
            </a:xfrm>
            <a:custGeom>
              <a:avLst/>
              <a:gdLst/>
              <a:ahLst/>
              <a:cxnLst/>
              <a:rect l="l" t="t" r="r" b="b"/>
              <a:pathLst>
                <a:path w="440" h="652" extrusionOk="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93"/>
            <p:cNvSpPr/>
            <p:nvPr/>
          </p:nvSpPr>
          <p:spPr>
            <a:xfrm>
              <a:off x="4980627" y="3448727"/>
              <a:ext cx="125924" cy="22990"/>
            </a:xfrm>
            <a:custGeom>
              <a:avLst/>
              <a:gdLst/>
              <a:ahLst/>
              <a:cxnLst/>
              <a:rect l="l" t="t" r="r" b="b"/>
              <a:pathLst>
                <a:path w="4809" h="878" extrusionOk="0">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93"/>
            <p:cNvSpPr/>
            <p:nvPr/>
          </p:nvSpPr>
          <p:spPr>
            <a:xfrm>
              <a:off x="4986388" y="3346789"/>
              <a:ext cx="55722" cy="101964"/>
            </a:xfrm>
            <a:custGeom>
              <a:avLst/>
              <a:gdLst/>
              <a:ahLst/>
              <a:cxnLst/>
              <a:rect l="l" t="t" r="r" b="b"/>
              <a:pathLst>
                <a:path w="2128" h="3894" extrusionOk="0">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93"/>
            <p:cNvSpPr/>
            <p:nvPr/>
          </p:nvSpPr>
          <p:spPr>
            <a:xfrm>
              <a:off x="4980627" y="3448727"/>
              <a:ext cx="34250" cy="22990"/>
            </a:xfrm>
            <a:custGeom>
              <a:avLst/>
              <a:gdLst/>
              <a:ahLst/>
              <a:cxnLst/>
              <a:rect l="l" t="t" r="r" b="b"/>
              <a:pathLst>
                <a:path w="1308" h="878" extrusionOk="0">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93"/>
            <p:cNvSpPr/>
            <p:nvPr/>
          </p:nvSpPr>
          <p:spPr>
            <a:xfrm>
              <a:off x="4916683" y="3471692"/>
              <a:ext cx="92695" cy="40011"/>
            </a:xfrm>
            <a:custGeom>
              <a:avLst/>
              <a:gdLst/>
              <a:ahLst/>
              <a:cxnLst/>
              <a:rect l="l" t="t" r="r" b="b"/>
              <a:pathLst>
                <a:path w="3540" h="1528" extrusionOk="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2" name="Google Shape;14952;p93"/>
          <p:cNvGrpSpPr/>
          <p:nvPr/>
        </p:nvGrpSpPr>
        <p:grpSpPr>
          <a:xfrm>
            <a:off x="5809723" y="2879911"/>
            <a:ext cx="263081" cy="355016"/>
            <a:chOff x="5809723" y="2879911"/>
            <a:chExt cx="263081" cy="355016"/>
          </a:xfrm>
        </p:grpSpPr>
        <p:sp>
          <p:nvSpPr>
            <p:cNvPr id="14953" name="Google Shape;14953;p93"/>
            <p:cNvSpPr/>
            <p:nvPr/>
          </p:nvSpPr>
          <p:spPr>
            <a:xfrm>
              <a:off x="5809723" y="3136969"/>
              <a:ext cx="263081" cy="97696"/>
            </a:xfrm>
            <a:custGeom>
              <a:avLst/>
              <a:gdLst/>
              <a:ahLst/>
              <a:cxnLst/>
              <a:rect l="l" t="t" r="r" b="b"/>
              <a:pathLst>
                <a:path w="10047" h="3731" extrusionOk="0">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93"/>
            <p:cNvSpPr/>
            <p:nvPr/>
          </p:nvSpPr>
          <p:spPr>
            <a:xfrm>
              <a:off x="5865942" y="3136969"/>
              <a:ext cx="150642" cy="75937"/>
            </a:xfrm>
            <a:custGeom>
              <a:avLst/>
              <a:gdLst/>
              <a:ahLst/>
              <a:cxnLst/>
              <a:rect l="l" t="t" r="r" b="b"/>
              <a:pathLst>
                <a:path w="5753" h="2900" extrusionOk="0">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93"/>
            <p:cNvSpPr/>
            <p:nvPr/>
          </p:nvSpPr>
          <p:spPr>
            <a:xfrm>
              <a:off x="5876416" y="3120734"/>
              <a:ext cx="129432" cy="80650"/>
            </a:xfrm>
            <a:custGeom>
              <a:avLst/>
              <a:gdLst/>
              <a:ahLst/>
              <a:cxnLst/>
              <a:rect l="l" t="t" r="r" b="b"/>
              <a:pathLst>
                <a:path w="4943" h="3080" extrusionOk="0">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93"/>
            <p:cNvSpPr/>
            <p:nvPr/>
          </p:nvSpPr>
          <p:spPr>
            <a:xfrm>
              <a:off x="5895400" y="3120734"/>
              <a:ext cx="91726" cy="62477"/>
            </a:xfrm>
            <a:custGeom>
              <a:avLst/>
              <a:gdLst/>
              <a:ahLst/>
              <a:cxnLst/>
              <a:rect l="l" t="t" r="r" b="b"/>
              <a:pathLst>
                <a:path w="3503" h="2386" extrusionOk="0">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93"/>
            <p:cNvSpPr/>
            <p:nvPr/>
          </p:nvSpPr>
          <p:spPr>
            <a:xfrm>
              <a:off x="5906895" y="3091747"/>
              <a:ext cx="68736" cy="79969"/>
            </a:xfrm>
            <a:custGeom>
              <a:avLst/>
              <a:gdLst/>
              <a:ahLst/>
              <a:cxnLst/>
              <a:rect l="l" t="t" r="r" b="b"/>
              <a:pathLst>
                <a:path w="2625" h="3054" extrusionOk="0">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93"/>
            <p:cNvSpPr/>
            <p:nvPr/>
          </p:nvSpPr>
          <p:spPr>
            <a:xfrm>
              <a:off x="5906895" y="3091747"/>
              <a:ext cx="68736" cy="28568"/>
            </a:xfrm>
            <a:custGeom>
              <a:avLst/>
              <a:gdLst/>
              <a:ahLst/>
              <a:cxnLst/>
              <a:rect l="l" t="t" r="r" b="b"/>
              <a:pathLst>
                <a:path w="2625" h="1091" extrusionOk="0">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93"/>
            <p:cNvSpPr/>
            <p:nvPr/>
          </p:nvSpPr>
          <p:spPr>
            <a:xfrm>
              <a:off x="5906895" y="2879911"/>
              <a:ext cx="68736" cy="46007"/>
            </a:xfrm>
            <a:custGeom>
              <a:avLst/>
              <a:gdLst/>
              <a:ahLst/>
              <a:cxnLst/>
              <a:rect l="l" t="t" r="r" b="b"/>
              <a:pathLst>
                <a:path w="2625" h="1757" extrusionOk="0">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93"/>
            <p:cNvSpPr/>
            <p:nvPr/>
          </p:nvSpPr>
          <p:spPr>
            <a:xfrm>
              <a:off x="5838212" y="2914134"/>
              <a:ext cx="206102" cy="137419"/>
            </a:xfrm>
            <a:custGeom>
              <a:avLst/>
              <a:gdLst/>
              <a:ahLst/>
              <a:cxnLst/>
              <a:rect l="l" t="t" r="r" b="b"/>
              <a:pathLst>
                <a:path w="7871" h="5248" extrusionOk="0">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93"/>
            <p:cNvSpPr/>
            <p:nvPr/>
          </p:nvSpPr>
          <p:spPr>
            <a:xfrm>
              <a:off x="5861203" y="2948620"/>
              <a:ext cx="160147" cy="91438"/>
            </a:xfrm>
            <a:custGeom>
              <a:avLst/>
              <a:gdLst/>
              <a:ahLst/>
              <a:cxnLst/>
              <a:rect l="l" t="t" r="r" b="b"/>
              <a:pathLst>
                <a:path w="6116" h="3492" extrusionOk="0">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93"/>
            <p:cNvSpPr/>
            <p:nvPr/>
          </p:nvSpPr>
          <p:spPr>
            <a:xfrm>
              <a:off x="5848712" y="2960115"/>
              <a:ext cx="184630" cy="148652"/>
            </a:xfrm>
            <a:custGeom>
              <a:avLst/>
              <a:gdLst/>
              <a:ahLst/>
              <a:cxnLst/>
              <a:rect l="l" t="t" r="r" b="b"/>
              <a:pathLst>
                <a:path w="7051" h="5677" extrusionOk="0">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93"/>
            <p:cNvSpPr/>
            <p:nvPr/>
          </p:nvSpPr>
          <p:spPr>
            <a:xfrm>
              <a:off x="5848948" y="2960115"/>
              <a:ext cx="132418" cy="148626"/>
            </a:xfrm>
            <a:custGeom>
              <a:avLst/>
              <a:gdLst/>
              <a:ahLst/>
              <a:cxnLst/>
              <a:rect l="l" t="t" r="r" b="b"/>
              <a:pathLst>
                <a:path w="5057" h="5676" extrusionOk="0">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93"/>
            <p:cNvSpPr/>
            <p:nvPr/>
          </p:nvSpPr>
          <p:spPr>
            <a:xfrm>
              <a:off x="5889666" y="3005808"/>
              <a:ext cx="34512" cy="22781"/>
            </a:xfrm>
            <a:custGeom>
              <a:avLst/>
              <a:gdLst/>
              <a:ahLst/>
              <a:cxnLst/>
              <a:rect l="l" t="t" r="r" b="b"/>
              <a:pathLst>
                <a:path w="1318" h="870" extrusionOk="0">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93"/>
            <p:cNvSpPr/>
            <p:nvPr/>
          </p:nvSpPr>
          <p:spPr>
            <a:xfrm>
              <a:off x="5958375" y="3005808"/>
              <a:ext cx="34486" cy="22781"/>
            </a:xfrm>
            <a:custGeom>
              <a:avLst/>
              <a:gdLst/>
              <a:ahLst/>
              <a:cxnLst/>
              <a:rect l="l" t="t" r="r" b="b"/>
              <a:pathLst>
                <a:path w="1317" h="870" extrusionOk="0">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93"/>
            <p:cNvSpPr/>
            <p:nvPr/>
          </p:nvSpPr>
          <p:spPr>
            <a:xfrm>
              <a:off x="5915929" y="3057707"/>
              <a:ext cx="50668" cy="17361"/>
            </a:xfrm>
            <a:custGeom>
              <a:avLst/>
              <a:gdLst/>
              <a:ahLst/>
              <a:cxnLst/>
              <a:rect l="l" t="t" r="r" b="b"/>
              <a:pathLst>
                <a:path w="1935" h="663" extrusionOk="0">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93"/>
            <p:cNvSpPr/>
            <p:nvPr/>
          </p:nvSpPr>
          <p:spPr>
            <a:xfrm>
              <a:off x="5901161" y="3012197"/>
              <a:ext cx="11521" cy="16889"/>
            </a:xfrm>
            <a:custGeom>
              <a:avLst/>
              <a:gdLst/>
              <a:ahLst/>
              <a:cxnLst/>
              <a:rect l="l" t="t" r="r" b="b"/>
              <a:pathLst>
                <a:path w="440" h="645" extrusionOk="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93"/>
            <p:cNvSpPr/>
            <p:nvPr/>
          </p:nvSpPr>
          <p:spPr>
            <a:xfrm>
              <a:off x="5969844" y="3012197"/>
              <a:ext cx="11521" cy="16889"/>
            </a:xfrm>
            <a:custGeom>
              <a:avLst/>
              <a:gdLst/>
              <a:ahLst/>
              <a:cxnLst/>
              <a:rect l="l" t="t" r="r" b="b"/>
              <a:pathLst>
                <a:path w="440" h="645" extrusionOk="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93"/>
            <p:cNvSpPr/>
            <p:nvPr/>
          </p:nvSpPr>
          <p:spPr>
            <a:xfrm>
              <a:off x="5922135" y="3011569"/>
              <a:ext cx="38256" cy="11260"/>
            </a:xfrm>
            <a:custGeom>
              <a:avLst/>
              <a:gdLst/>
              <a:ahLst/>
              <a:cxnLst/>
              <a:rect l="l" t="t" r="r" b="b"/>
              <a:pathLst>
                <a:path w="1461" h="430" extrusionOk="0">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93"/>
            <p:cNvSpPr/>
            <p:nvPr/>
          </p:nvSpPr>
          <p:spPr>
            <a:xfrm>
              <a:off x="5933630" y="3211648"/>
              <a:ext cx="15266" cy="11521"/>
            </a:xfrm>
            <a:custGeom>
              <a:avLst/>
              <a:gdLst/>
              <a:ahLst/>
              <a:cxnLst/>
              <a:rect l="l" t="t" r="r" b="b"/>
              <a:pathLst>
                <a:path w="583" h="440" extrusionOk="0">
                  <a:moveTo>
                    <a:pt x="296" y="1"/>
                  </a:moveTo>
                  <a:cubicBezTo>
                    <a:pt x="1" y="1"/>
                    <a:pt x="1" y="440"/>
                    <a:pt x="296" y="440"/>
                  </a:cubicBezTo>
                  <a:cubicBezTo>
                    <a:pt x="583" y="440"/>
                    <a:pt x="583" y="1"/>
                    <a:pt x="29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93"/>
            <p:cNvSpPr/>
            <p:nvPr/>
          </p:nvSpPr>
          <p:spPr>
            <a:xfrm>
              <a:off x="5868691" y="2994156"/>
              <a:ext cx="66955" cy="57398"/>
            </a:xfrm>
            <a:custGeom>
              <a:avLst/>
              <a:gdLst/>
              <a:ahLst/>
              <a:cxnLst/>
              <a:rect l="l" t="t" r="r" b="b"/>
              <a:pathLst>
                <a:path w="2557" h="2192" extrusionOk="0">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93"/>
            <p:cNvSpPr/>
            <p:nvPr/>
          </p:nvSpPr>
          <p:spPr>
            <a:xfrm>
              <a:off x="5937375" y="2994156"/>
              <a:ext cx="66719" cy="57398"/>
            </a:xfrm>
            <a:custGeom>
              <a:avLst/>
              <a:gdLst/>
              <a:ahLst/>
              <a:cxnLst/>
              <a:rect l="l" t="t" r="r" b="b"/>
              <a:pathLst>
                <a:path w="2548" h="2192" extrusionOk="0">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93"/>
            <p:cNvSpPr/>
            <p:nvPr/>
          </p:nvSpPr>
          <p:spPr>
            <a:xfrm>
              <a:off x="5811477" y="3169202"/>
              <a:ext cx="49725" cy="65724"/>
            </a:xfrm>
            <a:custGeom>
              <a:avLst/>
              <a:gdLst/>
              <a:ahLst/>
              <a:cxnLst/>
              <a:rect l="l" t="t" r="r" b="b"/>
              <a:pathLst>
                <a:path w="1899" h="2510" extrusionOk="0">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93"/>
            <p:cNvSpPr/>
            <p:nvPr/>
          </p:nvSpPr>
          <p:spPr>
            <a:xfrm>
              <a:off x="6021324" y="3169202"/>
              <a:ext cx="49725" cy="65724"/>
            </a:xfrm>
            <a:custGeom>
              <a:avLst/>
              <a:gdLst/>
              <a:ahLst/>
              <a:cxnLst/>
              <a:rect l="l" t="t" r="r" b="b"/>
              <a:pathLst>
                <a:path w="1899" h="2510" extrusionOk="0">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5" name="Google Shape;14975;p93"/>
          <p:cNvGrpSpPr/>
          <p:nvPr/>
        </p:nvGrpSpPr>
        <p:grpSpPr>
          <a:xfrm>
            <a:off x="7616069" y="4268056"/>
            <a:ext cx="263316" cy="354754"/>
            <a:chOff x="7616069" y="4268056"/>
            <a:chExt cx="263316" cy="354754"/>
          </a:xfrm>
        </p:grpSpPr>
        <p:sp>
          <p:nvSpPr>
            <p:cNvPr id="14976" name="Google Shape;14976;p93"/>
            <p:cNvSpPr/>
            <p:nvPr/>
          </p:nvSpPr>
          <p:spPr>
            <a:xfrm>
              <a:off x="7616069" y="4513881"/>
              <a:ext cx="263316" cy="108930"/>
            </a:xfrm>
            <a:custGeom>
              <a:avLst/>
              <a:gdLst/>
              <a:ahLst/>
              <a:cxnLst/>
              <a:rect l="l" t="t" r="r" b="b"/>
              <a:pathLst>
                <a:path w="10056" h="4160" extrusionOk="0">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93"/>
            <p:cNvSpPr/>
            <p:nvPr/>
          </p:nvSpPr>
          <p:spPr>
            <a:xfrm>
              <a:off x="7719238" y="4514116"/>
              <a:ext cx="57214" cy="108694"/>
            </a:xfrm>
            <a:custGeom>
              <a:avLst/>
              <a:gdLst/>
              <a:ahLst/>
              <a:cxnLst/>
              <a:rect l="l" t="t" r="r" b="b"/>
              <a:pathLst>
                <a:path w="2185" h="4151" extrusionOk="0">
                  <a:moveTo>
                    <a:pt x="0" y="1"/>
                  </a:moveTo>
                  <a:lnTo>
                    <a:pt x="0" y="4151"/>
                  </a:lnTo>
                  <a:lnTo>
                    <a:pt x="2185" y="4151"/>
                  </a:lnTo>
                  <a:lnTo>
                    <a:pt x="218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93"/>
            <p:cNvSpPr/>
            <p:nvPr/>
          </p:nvSpPr>
          <p:spPr>
            <a:xfrm>
              <a:off x="7719238" y="4514116"/>
              <a:ext cx="57214" cy="34433"/>
            </a:xfrm>
            <a:custGeom>
              <a:avLst/>
              <a:gdLst/>
              <a:ahLst/>
              <a:cxnLst/>
              <a:rect l="l" t="t" r="r" b="b"/>
              <a:pathLst>
                <a:path w="2185" h="1315" extrusionOk="0">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93"/>
            <p:cNvSpPr/>
            <p:nvPr/>
          </p:nvSpPr>
          <p:spPr>
            <a:xfrm>
              <a:off x="7642542" y="4268082"/>
              <a:ext cx="210344" cy="208852"/>
            </a:xfrm>
            <a:custGeom>
              <a:avLst/>
              <a:gdLst/>
              <a:ahLst/>
              <a:cxnLst/>
              <a:rect l="l" t="t" r="r" b="b"/>
              <a:pathLst>
                <a:path w="8033" h="7976" extrusionOk="0">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93"/>
            <p:cNvSpPr/>
            <p:nvPr/>
          </p:nvSpPr>
          <p:spPr>
            <a:xfrm>
              <a:off x="7713477" y="4462663"/>
              <a:ext cx="68736" cy="74470"/>
            </a:xfrm>
            <a:custGeom>
              <a:avLst/>
              <a:gdLst/>
              <a:ahLst/>
              <a:cxnLst/>
              <a:rect l="l" t="t" r="r" b="b"/>
              <a:pathLst>
                <a:path w="2625" h="2844" extrusionOk="0">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93"/>
            <p:cNvSpPr/>
            <p:nvPr/>
          </p:nvSpPr>
          <p:spPr>
            <a:xfrm>
              <a:off x="7713477" y="4462663"/>
              <a:ext cx="68736" cy="28620"/>
            </a:xfrm>
            <a:custGeom>
              <a:avLst/>
              <a:gdLst/>
              <a:ahLst/>
              <a:cxnLst/>
              <a:rect l="l" t="t" r="r" b="b"/>
              <a:pathLst>
                <a:path w="2625" h="1093" extrusionOk="0">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93"/>
            <p:cNvSpPr/>
            <p:nvPr/>
          </p:nvSpPr>
          <p:spPr>
            <a:xfrm>
              <a:off x="7673257" y="4319771"/>
              <a:ext cx="148914" cy="160147"/>
            </a:xfrm>
            <a:custGeom>
              <a:avLst/>
              <a:gdLst/>
              <a:ahLst/>
              <a:cxnLst/>
              <a:rect l="l" t="t" r="r" b="b"/>
              <a:pathLst>
                <a:path w="5687" h="6116" extrusionOk="0">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93"/>
            <p:cNvSpPr/>
            <p:nvPr/>
          </p:nvSpPr>
          <p:spPr>
            <a:xfrm>
              <a:off x="7673047" y="4319771"/>
              <a:ext cx="149124" cy="160174"/>
            </a:xfrm>
            <a:custGeom>
              <a:avLst/>
              <a:gdLst/>
              <a:ahLst/>
              <a:cxnLst/>
              <a:rect l="l" t="t" r="r" b="b"/>
              <a:pathLst>
                <a:path w="5695" h="6117" extrusionOk="0">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93"/>
            <p:cNvSpPr/>
            <p:nvPr/>
          </p:nvSpPr>
          <p:spPr>
            <a:xfrm>
              <a:off x="7699992" y="4371251"/>
              <a:ext cx="26761" cy="11260"/>
            </a:xfrm>
            <a:custGeom>
              <a:avLst/>
              <a:gdLst/>
              <a:ahLst/>
              <a:cxnLst/>
              <a:rect l="l" t="t" r="r" b="b"/>
              <a:pathLst>
                <a:path w="1022" h="430" extrusionOk="0">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93"/>
            <p:cNvSpPr/>
            <p:nvPr/>
          </p:nvSpPr>
          <p:spPr>
            <a:xfrm>
              <a:off x="7768701" y="4371251"/>
              <a:ext cx="26735" cy="11260"/>
            </a:xfrm>
            <a:custGeom>
              <a:avLst/>
              <a:gdLst/>
              <a:ahLst/>
              <a:cxnLst/>
              <a:rect l="l" t="t" r="r" b="b"/>
              <a:pathLst>
                <a:path w="1021" h="430" extrusionOk="0">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93"/>
            <p:cNvSpPr/>
            <p:nvPr/>
          </p:nvSpPr>
          <p:spPr>
            <a:xfrm>
              <a:off x="7814394" y="4571278"/>
              <a:ext cx="43991" cy="40115"/>
            </a:xfrm>
            <a:custGeom>
              <a:avLst/>
              <a:gdLst/>
              <a:ahLst/>
              <a:cxnLst/>
              <a:rect l="l" t="t" r="r" b="b"/>
              <a:pathLst>
                <a:path w="1680" h="1532" extrusionOk="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93"/>
            <p:cNvSpPr/>
            <p:nvPr/>
          </p:nvSpPr>
          <p:spPr>
            <a:xfrm>
              <a:off x="7644794" y="4588560"/>
              <a:ext cx="57214" cy="34250"/>
            </a:xfrm>
            <a:custGeom>
              <a:avLst/>
              <a:gdLst/>
              <a:ahLst/>
              <a:cxnLst/>
              <a:rect l="l" t="t" r="r" b="b"/>
              <a:pathLst>
                <a:path w="2185" h="1308" extrusionOk="0">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93"/>
            <p:cNvSpPr/>
            <p:nvPr/>
          </p:nvSpPr>
          <p:spPr>
            <a:xfrm>
              <a:off x="7667653" y="4571278"/>
              <a:ext cx="11390" cy="28568"/>
            </a:xfrm>
            <a:custGeom>
              <a:avLst/>
              <a:gdLst/>
              <a:ahLst/>
              <a:cxnLst/>
              <a:rect l="l" t="t" r="r" b="b"/>
              <a:pathLst>
                <a:path w="435" h="1091" extrusionOk="0">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93"/>
            <p:cNvSpPr/>
            <p:nvPr/>
          </p:nvSpPr>
          <p:spPr>
            <a:xfrm>
              <a:off x="7707743" y="438835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93"/>
            <p:cNvSpPr/>
            <p:nvPr/>
          </p:nvSpPr>
          <p:spPr>
            <a:xfrm>
              <a:off x="7776426" y="4388350"/>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93"/>
            <p:cNvSpPr/>
            <p:nvPr/>
          </p:nvSpPr>
          <p:spPr>
            <a:xfrm>
              <a:off x="7721987" y="4425454"/>
              <a:ext cx="51480" cy="22886"/>
            </a:xfrm>
            <a:custGeom>
              <a:avLst/>
              <a:gdLst/>
              <a:ahLst/>
              <a:cxnLst/>
              <a:rect l="l" t="t" r="r" b="b"/>
              <a:pathLst>
                <a:path w="1966" h="874" extrusionOk="0">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93"/>
            <p:cNvSpPr/>
            <p:nvPr/>
          </p:nvSpPr>
          <p:spPr>
            <a:xfrm>
              <a:off x="7650528" y="4268056"/>
              <a:ext cx="194371" cy="108956"/>
            </a:xfrm>
            <a:custGeom>
              <a:avLst/>
              <a:gdLst/>
              <a:ahLst/>
              <a:cxnLst/>
              <a:rect l="l" t="t" r="r" b="b"/>
              <a:pathLst>
                <a:path w="7423" h="4161" extrusionOk="0">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93"/>
            <p:cNvSpPr/>
            <p:nvPr/>
          </p:nvSpPr>
          <p:spPr>
            <a:xfrm>
              <a:off x="7747701" y="4492147"/>
              <a:ext cx="65724" cy="130663"/>
            </a:xfrm>
            <a:custGeom>
              <a:avLst/>
              <a:gdLst/>
              <a:ahLst/>
              <a:cxnLst/>
              <a:rect l="l" t="t" r="r" b="b"/>
              <a:pathLst>
                <a:path w="2510" h="4990" extrusionOk="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93"/>
            <p:cNvSpPr/>
            <p:nvPr/>
          </p:nvSpPr>
          <p:spPr>
            <a:xfrm>
              <a:off x="7682003" y="4492147"/>
              <a:ext cx="65724" cy="130663"/>
            </a:xfrm>
            <a:custGeom>
              <a:avLst/>
              <a:gdLst/>
              <a:ahLst/>
              <a:cxnLst/>
              <a:rect l="l" t="t" r="r" b="b"/>
              <a:pathLst>
                <a:path w="2510" h="4990" extrusionOk="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93"/>
            <p:cNvSpPr/>
            <p:nvPr/>
          </p:nvSpPr>
          <p:spPr>
            <a:xfrm>
              <a:off x="7715231" y="4268082"/>
              <a:ext cx="129668" cy="92931"/>
            </a:xfrm>
            <a:custGeom>
              <a:avLst/>
              <a:gdLst/>
              <a:ahLst/>
              <a:cxnLst/>
              <a:rect l="l" t="t" r="r" b="b"/>
              <a:pathLst>
                <a:path w="4952" h="3549" extrusionOk="0">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93"/>
            <p:cNvSpPr/>
            <p:nvPr/>
          </p:nvSpPr>
          <p:spPr>
            <a:xfrm>
              <a:off x="7644794" y="4605554"/>
              <a:ext cx="57214" cy="17256"/>
            </a:xfrm>
            <a:custGeom>
              <a:avLst/>
              <a:gdLst/>
              <a:ahLst/>
              <a:cxnLst/>
              <a:rect l="l" t="t" r="r" b="b"/>
              <a:pathLst>
                <a:path w="2185" h="659" extrusionOk="0">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7" name="Google Shape;14997;p93"/>
          <p:cNvGrpSpPr/>
          <p:nvPr/>
        </p:nvGrpSpPr>
        <p:grpSpPr>
          <a:xfrm>
            <a:off x="7164404" y="4268318"/>
            <a:ext cx="263316" cy="354493"/>
            <a:chOff x="7164404" y="4268318"/>
            <a:chExt cx="263316" cy="354493"/>
          </a:xfrm>
        </p:grpSpPr>
        <p:sp>
          <p:nvSpPr>
            <p:cNvPr id="14998" name="Google Shape;14998;p93"/>
            <p:cNvSpPr/>
            <p:nvPr/>
          </p:nvSpPr>
          <p:spPr>
            <a:xfrm>
              <a:off x="7170898" y="4268318"/>
              <a:ext cx="250590" cy="280049"/>
            </a:xfrm>
            <a:custGeom>
              <a:avLst/>
              <a:gdLst/>
              <a:ahLst/>
              <a:cxnLst/>
              <a:rect l="l" t="t" r="r" b="b"/>
              <a:pathLst>
                <a:path w="9570" h="10695" extrusionOk="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93"/>
            <p:cNvSpPr/>
            <p:nvPr/>
          </p:nvSpPr>
          <p:spPr>
            <a:xfrm>
              <a:off x="7164404" y="4474158"/>
              <a:ext cx="263316" cy="148652"/>
            </a:xfrm>
            <a:custGeom>
              <a:avLst/>
              <a:gdLst/>
              <a:ahLst/>
              <a:cxnLst/>
              <a:rect l="l" t="t" r="r" b="b"/>
              <a:pathLst>
                <a:path w="10056" h="5677" extrusionOk="0">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93"/>
            <p:cNvSpPr/>
            <p:nvPr/>
          </p:nvSpPr>
          <p:spPr>
            <a:xfrm>
              <a:off x="7164666" y="4547607"/>
              <a:ext cx="263055" cy="75203"/>
            </a:xfrm>
            <a:custGeom>
              <a:avLst/>
              <a:gdLst/>
              <a:ahLst/>
              <a:cxnLst/>
              <a:rect l="l" t="t" r="r" b="b"/>
              <a:pathLst>
                <a:path w="10046" h="2872" extrusionOk="0">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93"/>
            <p:cNvSpPr/>
            <p:nvPr/>
          </p:nvSpPr>
          <p:spPr>
            <a:xfrm>
              <a:off x="7175166" y="4547607"/>
              <a:ext cx="242080" cy="46740"/>
            </a:xfrm>
            <a:custGeom>
              <a:avLst/>
              <a:gdLst/>
              <a:ahLst/>
              <a:cxnLst/>
              <a:rect l="l" t="t" r="r" b="b"/>
              <a:pathLst>
                <a:path w="9245" h="1785" extrusionOk="0">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93"/>
            <p:cNvSpPr/>
            <p:nvPr/>
          </p:nvSpPr>
          <p:spPr>
            <a:xfrm>
              <a:off x="7261838" y="4474158"/>
              <a:ext cx="68709" cy="22833"/>
            </a:xfrm>
            <a:custGeom>
              <a:avLst/>
              <a:gdLst/>
              <a:ahLst/>
              <a:cxnLst/>
              <a:rect l="l" t="t" r="r" b="b"/>
              <a:pathLst>
                <a:path w="2624" h="872" extrusionOk="0">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93"/>
            <p:cNvSpPr/>
            <p:nvPr/>
          </p:nvSpPr>
          <p:spPr>
            <a:xfrm>
              <a:off x="7221618" y="4291046"/>
              <a:ext cx="148914" cy="194371"/>
            </a:xfrm>
            <a:custGeom>
              <a:avLst/>
              <a:gdLst/>
              <a:ahLst/>
              <a:cxnLst/>
              <a:rect l="l" t="t" r="r" b="b"/>
              <a:pathLst>
                <a:path w="5687" h="7423" extrusionOk="0">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93"/>
            <p:cNvSpPr/>
            <p:nvPr/>
          </p:nvSpPr>
          <p:spPr>
            <a:xfrm>
              <a:off x="7221382" y="4291046"/>
              <a:ext cx="148888" cy="194397"/>
            </a:xfrm>
            <a:custGeom>
              <a:avLst/>
              <a:gdLst/>
              <a:ahLst/>
              <a:cxnLst/>
              <a:rect l="l" t="t" r="r" b="b"/>
              <a:pathLst>
                <a:path w="5686" h="7424" extrusionOk="0">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93"/>
            <p:cNvSpPr/>
            <p:nvPr/>
          </p:nvSpPr>
          <p:spPr>
            <a:xfrm>
              <a:off x="7270767" y="4433755"/>
              <a:ext cx="50799" cy="17465"/>
            </a:xfrm>
            <a:custGeom>
              <a:avLst/>
              <a:gdLst/>
              <a:ahLst/>
              <a:cxnLst/>
              <a:rect l="l" t="t" r="r" b="b"/>
              <a:pathLst>
                <a:path w="1940" h="667" extrusionOk="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93"/>
            <p:cNvSpPr/>
            <p:nvPr/>
          </p:nvSpPr>
          <p:spPr>
            <a:xfrm>
              <a:off x="7256104" y="4394084"/>
              <a:ext cx="11495" cy="17151"/>
            </a:xfrm>
            <a:custGeom>
              <a:avLst/>
              <a:gdLst/>
              <a:ahLst/>
              <a:cxnLst/>
              <a:rect l="l" t="t" r="r" b="b"/>
              <a:pathLst>
                <a:path w="439" h="655" extrusionOk="0">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93"/>
            <p:cNvSpPr/>
            <p:nvPr/>
          </p:nvSpPr>
          <p:spPr>
            <a:xfrm>
              <a:off x="7324787" y="4394084"/>
              <a:ext cx="11260" cy="17151"/>
            </a:xfrm>
            <a:custGeom>
              <a:avLst/>
              <a:gdLst/>
              <a:ahLst/>
              <a:cxnLst/>
              <a:rect l="l" t="t" r="r" b="b"/>
              <a:pathLst>
                <a:path w="430" h="655" extrusionOk="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93"/>
            <p:cNvSpPr/>
            <p:nvPr/>
          </p:nvSpPr>
          <p:spPr>
            <a:xfrm>
              <a:off x="7248353" y="4376986"/>
              <a:ext cx="26761" cy="11260"/>
            </a:xfrm>
            <a:custGeom>
              <a:avLst/>
              <a:gdLst/>
              <a:ahLst/>
              <a:cxnLst/>
              <a:rect l="l" t="t" r="r" b="b"/>
              <a:pathLst>
                <a:path w="1022" h="430" extrusionOk="0">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93"/>
            <p:cNvSpPr/>
            <p:nvPr/>
          </p:nvSpPr>
          <p:spPr>
            <a:xfrm>
              <a:off x="7317036" y="4376986"/>
              <a:ext cx="26761" cy="11260"/>
            </a:xfrm>
            <a:custGeom>
              <a:avLst/>
              <a:gdLst/>
              <a:ahLst/>
              <a:cxnLst/>
              <a:rect l="l" t="t" r="r" b="b"/>
              <a:pathLst>
                <a:path w="1022" h="430" extrusionOk="0">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93"/>
            <p:cNvSpPr/>
            <p:nvPr/>
          </p:nvSpPr>
          <p:spPr>
            <a:xfrm>
              <a:off x="7266840" y="4580836"/>
              <a:ext cx="23750" cy="41975"/>
            </a:xfrm>
            <a:custGeom>
              <a:avLst/>
              <a:gdLst/>
              <a:ahLst/>
              <a:cxnLst/>
              <a:rect l="l" t="t" r="r" b="b"/>
              <a:pathLst>
                <a:path w="907" h="1603" extrusionOk="0">
                  <a:moveTo>
                    <a:pt x="0" y="0"/>
                  </a:moveTo>
                  <a:lnTo>
                    <a:pt x="458" y="1603"/>
                  </a:lnTo>
                  <a:lnTo>
                    <a:pt x="907" y="1603"/>
                  </a:lnTo>
                  <a:lnTo>
                    <a:pt x="468" y="57"/>
                  </a:lnTo>
                  <a:cubicBezTo>
                    <a:pt x="306" y="38"/>
                    <a:pt x="153" y="19"/>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93"/>
            <p:cNvSpPr/>
            <p:nvPr/>
          </p:nvSpPr>
          <p:spPr>
            <a:xfrm>
              <a:off x="7301797" y="4580836"/>
              <a:ext cx="24012" cy="41975"/>
            </a:xfrm>
            <a:custGeom>
              <a:avLst/>
              <a:gdLst/>
              <a:ahLst/>
              <a:cxnLst/>
              <a:rect l="l" t="t" r="r" b="b"/>
              <a:pathLst>
                <a:path w="917" h="1603" extrusionOk="0">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93"/>
            <p:cNvSpPr/>
            <p:nvPr/>
          </p:nvSpPr>
          <p:spPr>
            <a:xfrm>
              <a:off x="7222377" y="4291046"/>
              <a:ext cx="147657" cy="66719"/>
            </a:xfrm>
            <a:custGeom>
              <a:avLst/>
              <a:gdLst/>
              <a:ahLst/>
              <a:cxnLst/>
              <a:rect l="l" t="t" r="r" b="b"/>
              <a:pathLst>
                <a:path w="5639" h="2548" extrusionOk="0">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93"/>
            <p:cNvSpPr/>
            <p:nvPr/>
          </p:nvSpPr>
          <p:spPr>
            <a:xfrm>
              <a:off x="7222377" y="4291099"/>
              <a:ext cx="85206" cy="66667"/>
            </a:xfrm>
            <a:custGeom>
              <a:avLst/>
              <a:gdLst/>
              <a:ahLst/>
              <a:cxnLst/>
              <a:rect l="l" t="t" r="r" b="b"/>
              <a:pathLst>
                <a:path w="3254" h="2546" extrusionOk="0">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4" name="Google Shape;15014;p93"/>
          <p:cNvGrpSpPr/>
          <p:nvPr/>
        </p:nvGrpSpPr>
        <p:grpSpPr>
          <a:xfrm>
            <a:off x="5358346" y="2879911"/>
            <a:ext cx="263316" cy="354754"/>
            <a:chOff x="5358346" y="2879911"/>
            <a:chExt cx="263316" cy="354754"/>
          </a:xfrm>
        </p:grpSpPr>
        <p:sp>
          <p:nvSpPr>
            <p:cNvPr id="15015" name="Google Shape;15015;p93"/>
            <p:cNvSpPr/>
            <p:nvPr/>
          </p:nvSpPr>
          <p:spPr>
            <a:xfrm>
              <a:off x="5392805" y="3120237"/>
              <a:ext cx="194371" cy="51480"/>
            </a:xfrm>
            <a:custGeom>
              <a:avLst/>
              <a:gdLst/>
              <a:ahLst/>
              <a:cxnLst/>
              <a:rect l="l" t="t" r="r" b="b"/>
              <a:pathLst>
                <a:path w="7423" h="1966" extrusionOk="0">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93"/>
            <p:cNvSpPr/>
            <p:nvPr/>
          </p:nvSpPr>
          <p:spPr>
            <a:xfrm>
              <a:off x="5450020" y="2879911"/>
              <a:ext cx="79969" cy="46007"/>
            </a:xfrm>
            <a:custGeom>
              <a:avLst/>
              <a:gdLst/>
              <a:ahLst/>
              <a:cxnLst/>
              <a:rect l="l" t="t" r="r" b="b"/>
              <a:pathLst>
                <a:path w="3054" h="1757" extrusionOk="0">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93"/>
            <p:cNvSpPr/>
            <p:nvPr/>
          </p:nvSpPr>
          <p:spPr>
            <a:xfrm>
              <a:off x="5358346" y="3091512"/>
              <a:ext cx="263316" cy="143153"/>
            </a:xfrm>
            <a:custGeom>
              <a:avLst/>
              <a:gdLst/>
              <a:ahLst/>
              <a:cxnLst/>
              <a:rect l="l" t="t" r="r" b="b"/>
              <a:pathLst>
                <a:path w="10056" h="5467" extrusionOk="0">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93"/>
            <p:cNvSpPr/>
            <p:nvPr/>
          </p:nvSpPr>
          <p:spPr>
            <a:xfrm>
              <a:off x="5358346" y="3144955"/>
              <a:ext cx="263316" cy="89710"/>
            </a:xfrm>
            <a:custGeom>
              <a:avLst/>
              <a:gdLst/>
              <a:ahLst/>
              <a:cxnLst/>
              <a:rect l="l" t="t" r="r" b="b"/>
              <a:pathLst>
                <a:path w="10056" h="3426" extrusionOk="0">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93"/>
            <p:cNvSpPr/>
            <p:nvPr/>
          </p:nvSpPr>
          <p:spPr>
            <a:xfrm>
              <a:off x="5423546" y="3144955"/>
              <a:ext cx="132915" cy="54988"/>
            </a:xfrm>
            <a:custGeom>
              <a:avLst/>
              <a:gdLst/>
              <a:ahLst/>
              <a:cxnLst/>
              <a:rect l="l" t="t" r="r" b="b"/>
              <a:pathLst>
                <a:path w="5076" h="2100" extrusionOk="0">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93"/>
            <p:cNvSpPr/>
            <p:nvPr/>
          </p:nvSpPr>
          <p:spPr>
            <a:xfrm>
              <a:off x="5455754" y="3091512"/>
              <a:ext cx="68736" cy="34564"/>
            </a:xfrm>
            <a:custGeom>
              <a:avLst/>
              <a:gdLst/>
              <a:ahLst/>
              <a:cxnLst/>
              <a:rect l="l" t="t" r="r" b="b"/>
              <a:pathLst>
                <a:path w="2625" h="1320" extrusionOk="0">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93"/>
            <p:cNvSpPr/>
            <p:nvPr/>
          </p:nvSpPr>
          <p:spPr>
            <a:xfrm>
              <a:off x="5397545" y="2994339"/>
              <a:ext cx="184630" cy="119927"/>
            </a:xfrm>
            <a:custGeom>
              <a:avLst/>
              <a:gdLst/>
              <a:ahLst/>
              <a:cxnLst/>
              <a:rect l="l" t="t" r="r" b="b"/>
              <a:pathLst>
                <a:path w="7051" h="4580" extrusionOk="0">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93"/>
            <p:cNvSpPr/>
            <p:nvPr/>
          </p:nvSpPr>
          <p:spPr>
            <a:xfrm>
              <a:off x="5397807" y="2982844"/>
              <a:ext cx="143651" cy="131632"/>
            </a:xfrm>
            <a:custGeom>
              <a:avLst/>
              <a:gdLst/>
              <a:ahLst/>
              <a:cxnLst/>
              <a:rect l="l" t="t" r="r" b="b"/>
              <a:pathLst>
                <a:path w="5486" h="5027" extrusionOk="0">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93"/>
            <p:cNvSpPr/>
            <p:nvPr/>
          </p:nvSpPr>
          <p:spPr>
            <a:xfrm>
              <a:off x="5410035" y="3139613"/>
              <a:ext cx="28515" cy="95052"/>
            </a:xfrm>
            <a:custGeom>
              <a:avLst/>
              <a:gdLst/>
              <a:ahLst/>
              <a:cxnLst/>
              <a:rect l="l" t="t" r="r" b="b"/>
              <a:pathLst>
                <a:path w="1089" h="3630" extrusionOk="0">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93"/>
            <p:cNvSpPr/>
            <p:nvPr/>
          </p:nvSpPr>
          <p:spPr>
            <a:xfrm>
              <a:off x="5464709" y="3062970"/>
              <a:ext cx="50563" cy="17334"/>
            </a:xfrm>
            <a:custGeom>
              <a:avLst/>
              <a:gdLst/>
              <a:ahLst/>
              <a:cxnLst/>
              <a:rect l="l" t="t" r="r" b="b"/>
              <a:pathLst>
                <a:path w="1931" h="662" extrusionOk="0">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93"/>
            <p:cNvSpPr/>
            <p:nvPr/>
          </p:nvSpPr>
          <p:spPr>
            <a:xfrm>
              <a:off x="5450020" y="3022933"/>
              <a:ext cx="11521" cy="17125"/>
            </a:xfrm>
            <a:custGeom>
              <a:avLst/>
              <a:gdLst/>
              <a:ahLst/>
              <a:cxnLst/>
              <a:rect l="l" t="t" r="r" b="b"/>
              <a:pathLst>
                <a:path w="440" h="654" extrusionOk="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93"/>
            <p:cNvSpPr/>
            <p:nvPr/>
          </p:nvSpPr>
          <p:spPr>
            <a:xfrm>
              <a:off x="5518572" y="3022933"/>
              <a:ext cx="11417" cy="17125"/>
            </a:xfrm>
            <a:custGeom>
              <a:avLst/>
              <a:gdLst/>
              <a:ahLst/>
              <a:cxnLst/>
              <a:rect l="l" t="t" r="r" b="b"/>
              <a:pathLst>
                <a:path w="436" h="654" extrusionOk="0">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93"/>
            <p:cNvSpPr/>
            <p:nvPr/>
          </p:nvSpPr>
          <p:spPr>
            <a:xfrm>
              <a:off x="5398566" y="2920131"/>
              <a:ext cx="183112" cy="111443"/>
            </a:xfrm>
            <a:custGeom>
              <a:avLst/>
              <a:gdLst/>
              <a:ahLst/>
              <a:cxnLst/>
              <a:rect l="l" t="t" r="r" b="b"/>
              <a:pathLst>
                <a:path w="6993" h="4256" extrusionOk="0">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93"/>
            <p:cNvSpPr/>
            <p:nvPr/>
          </p:nvSpPr>
          <p:spPr>
            <a:xfrm>
              <a:off x="5455754" y="2921126"/>
              <a:ext cx="125924" cy="73239"/>
            </a:xfrm>
            <a:custGeom>
              <a:avLst/>
              <a:gdLst/>
              <a:ahLst/>
              <a:cxnLst/>
              <a:rect l="l" t="t" r="r" b="b"/>
              <a:pathLst>
                <a:path w="4809" h="2797" extrusionOk="0">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93"/>
            <p:cNvSpPr/>
            <p:nvPr/>
          </p:nvSpPr>
          <p:spPr>
            <a:xfrm>
              <a:off x="5410035" y="3144222"/>
              <a:ext cx="11286" cy="90443"/>
            </a:xfrm>
            <a:custGeom>
              <a:avLst/>
              <a:gdLst/>
              <a:ahLst/>
              <a:cxnLst/>
              <a:rect l="l" t="t" r="r" b="b"/>
              <a:pathLst>
                <a:path w="431" h="3454" extrusionOk="0">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93"/>
            <p:cNvSpPr/>
            <p:nvPr/>
          </p:nvSpPr>
          <p:spPr>
            <a:xfrm>
              <a:off x="5541431" y="3139613"/>
              <a:ext cx="28751" cy="95052"/>
            </a:xfrm>
            <a:custGeom>
              <a:avLst/>
              <a:gdLst/>
              <a:ahLst/>
              <a:cxnLst/>
              <a:rect l="l" t="t" r="r" b="b"/>
              <a:pathLst>
                <a:path w="1098" h="3630" extrusionOk="0">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93"/>
            <p:cNvSpPr/>
            <p:nvPr/>
          </p:nvSpPr>
          <p:spPr>
            <a:xfrm>
              <a:off x="5558687" y="3144222"/>
              <a:ext cx="11260" cy="90443"/>
            </a:xfrm>
            <a:custGeom>
              <a:avLst/>
              <a:gdLst/>
              <a:ahLst/>
              <a:cxnLst/>
              <a:rect l="l" t="t" r="r" b="b"/>
              <a:pathLst>
                <a:path w="430" h="3454" extrusionOk="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93"/>
            <p:cNvSpPr/>
            <p:nvPr/>
          </p:nvSpPr>
          <p:spPr>
            <a:xfrm>
              <a:off x="5410035" y="3177425"/>
              <a:ext cx="28515" cy="17282"/>
            </a:xfrm>
            <a:custGeom>
              <a:avLst/>
              <a:gdLst/>
              <a:ahLst/>
              <a:cxnLst/>
              <a:rect l="l" t="t" r="r" b="b"/>
              <a:pathLst>
                <a:path w="1089" h="660" extrusionOk="0">
                  <a:moveTo>
                    <a:pt x="1" y="1"/>
                  </a:moveTo>
                  <a:lnTo>
                    <a:pt x="1" y="659"/>
                  </a:lnTo>
                  <a:lnTo>
                    <a:pt x="1088" y="659"/>
                  </a:lnTo>
                  <a:lnTo>
                    <a:pt x="108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93"/>
            <p:cNvSpPr/>
            <p:nvPr/>
          </p:nvSpPr>
          <p:spPr>
            <a:xfrm>
              <a:off x="5410035" y="3177425"/>
              <a:ext cx="11286" cy="17282"/>
            </a:xfrm>
            <a:custGeom>
              <a:avLst/>
              <a:gdLst/>
              <a:ahLst/>
              <a:cxnLst/>
              <a:rect l="l" t="t" r="r" b="b"/>
              <a:pathLst>
                <a:path w="431" h="660" extrusionOk="0">
                  <a:moveTo>
                    <a:pt x="1" y="1"/>
                  </a:moveTo>
                  <a:lnTo>
                    <a:pt x="1" y="659"/>
                  </a:lnTo>
                  <a:lnTo>
                    <a:pt x="430" y="659"/>
                  </a:lnTo>
                  <a:lnTo>
                    <a:pt x="43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93"/>
            <p:cNvSpPr/>
            <p:nvPr/>
          </p:nvSpPr>
          <p:spPr>
            <a:xfrm>
              <a:off x="5541431" y="3177425"/>
              <a:ext cx="28751" cy="17282"/>
            </a:xfrm>
            <a:custGeom>
              <a:avLst/>
              <a:gdLst/>
              <a:ahLst/>
              <a:cxnLst/>
              <a:rect l="l" t="t" r="r" b="b"/>
              <a:pathLst>
                <a:path w="1098" h="660" extrusionOk="0">
                  <a:moveTo>
                    <a:pt x="1" y="1"/>
                  </a:moveTo>
                  <a:lnTo>
                    <a:pt x="1" y="659"/>
                  </a:lnTo>
                  <a:lnTo>
                    <a:pt x="1098" y="659"/>
                  </a:lnTo>
                  <a:lnTo>
                    <a:pt x="109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93"/>
            <p:cNvSpPr/>
            <p:nvPr/>
          </p:nvSpPr>
          <p:spPr>
            <a:xfrm>
              <a:off x="5558687" y="3177425"/>
              <a:ext cx="11495" cy="17282"/>
            </a:xfrm>
            <a:custGeom>
              <a:avLst/>
              <a:gdLst/>
              <a:ahLst/>
              <a:cxnLst/>
              <a:rect l="l" t="t" r="r" b="b"/>
              <a:pathLst>
                <a:path w="439" h="660" extrusionOk="0">
                  <a:moveTo>
                    <a:pt x="0" y="1"/>
                  </a:moveTo>
                  <a:lnTo>
                    <a:pt x="0" y="659"/>
                  </a:lnTo>
                  <a:lnTo>
                    <a:pt x="439" y="659"/>
                  </a:lnTo>
                  <a:lnTo>
                    <a:pt x="4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6" name="Google Shape;15036;p93"/>
          <p:cNvGrpSpPr/>
          <p:nvPr/>
        </p:nvGrpSpPr>
        <p:grpSpPr>
          <a:xfrm>
            <a:off x="8061450" y="3345742"/>
            <a:ext cx="263316" cy="354807"/>
            <a:chOff x="8061450" y="3345742"/>
            <a:chExt cx="263316" cy="354807"/>
          </a:xfrm>
        </p:grpSpPr>
        <p:sp>
          <p:nvSpPr>
            <p:cNvPr id="15037" name="Google Shape;15037;p93"/>
            <p:cNvSpPr/>
            <p:nvPr/>
          </p:nvSpPr>
          <p:spPr>
            <a:xfrm>
              <a:off x="8075956" y="3345794"/>
              <a:ext cx="234591" cy="303039"/>
            </a:xfrm>
            <a:custGeom>
              <a:avLst/>
              <a:gdLst/>
              <a:ahLst/>
              <a:cxnLst/>
              <a:rect l="l" t="t" r="r" b="b"/>
              <a:pathLst>
                <a:path w="8959" h="11573" extrusionOk="0">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93"/>
            <p:cNvSpPr/>
            <p:nvPr/>
          </p:nvSpPr>
          <p:spPr>
            <a:xfrm>
              <a:off x="8158884" y="3345742"/>
              <a:ext cx="151166" cy="301599"/>
            </a:xfrm>
            <a:custGeom>
              <a:avLst/>
              <a:gdLst/>
              <a:ahLst/>
              <a:cxnLst/>
              <a:rect l="l" t="t" r="r" b="b"/>
              <a:pathLst>
                <a:path w="5773" h="11518" extrusionOk="0">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93"/>
            <p:cNvSpPr/>
            <p:nvPr/>
          </p:nvSpPr>
          <p:spPr>
            <a:xfrm>
              <a:off x="8061450" y="3545900"/>
              <a:ext cx="263316" cy="154649"/>
            </a:xfrm>
            <a:custGeom>
              <a:avLst/>
              <a:gdLst/>
              <a:ahLst/>
              <a:cxnLst/>
              <a:rect l="l" t="t" r="r" b="b"/>
              <a:pathLst>
                <a:path w="10056" h="5906" extrusionOk="0">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93"/>
            <p:cNvSpPr/>
            <p:nvPr/>
          </p:nvSpPr>
          <p:spPr>
            <a:xfrm>
              <a:off x="8061711" y="3604842"/>
              <a:ext cx="263055" cy="95706"/>
            </a:xfrm>
            <a:custGeom>
              <a:avLst/>
              <a:gdLst/>
              <a:ahLst/>
              <a:cxnLst/>
              <a:rect l="l" t="t" r="r" b="b"/>
              <a:pathLst>
                <a:path w="10046" h="3655" extrusionOk="0">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93"/>
            <p:cNvSpPr/>
            <p:nvPr/>
          </p:nvSpPr>
          <p:spPr>
            <a:xfrm>
              <a:off x="8110913" y="3604842"/>
              <a:ext cx="164651" cy="55486"/>
            </a:xfrm>
            <a:custGeom>
              <a:avLst/>
              <a:gdLst/>
              <a:ahLst/>
              <a:cxnLst/>
              <a:rect l="l" t="t" r="r" b="b"/>
              <a:pathLst>
                <a:path w="6288" h="2119" extrusionOk="0">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93"/>
            <p:cNvSpPr/>
            <p:nvPr/>
          </p:nvSpPr>
          <p:spPr>
            <a:xfrm>
              <a:off x="8158884" y="3545900"/>
              <a:ext cx="68709" cy="23069"/>
            </a:xfrm>
            <a:custGeom>
              <a:avLst/>
              <a:gdLst/>
              <a:ahLst/>
              <a:cxnLst/>
              <a:rect l="l" t="t" r="r" b="b"/>
              <a:pathLst>
                <a:path w="2624" h="881" extrusionOk="0">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93"/>
            <p:cNvSpPr/>
            <p:nvPr/>
          </p:nvSpPr>
          <p:spPr>
            <a:xfrm>
              <a:off x="8100937" y="3408743"/>
              <a:ext cx="184630" cy="148678"/>
            </a:xfrm>
            <a:custGeom>
              <a:avLst/>
              <a:gdLst/>
              <a:ahLst/>
              <a:cxnLst/>
              <a:rect l="l" t="t" r="r" b="b"/>
              <a:pathLst>
                <a:path w="7051" h="5678" extrusionOk="0">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93"/>
            <p:cNvSpPr/>
            <p:nvPr/>
          </p:nvSpPr>
          <p:spPr>
            <a:xfrm>
              <a:off x="8153149" y="3460642"/>
              <a:ext cx="11495" cy="17073"/>
            </a:xfrm>
            <a:custGeom>
              <a:avLst/>
              <a:gdLst/>
              <a:ahLst/>
              <a:cxnLst/>
              <a:rect l="l" t="t" r="r" b="b"/>
              <a:pathLst>
                <a:path w="439" h="652" extrusionOk="0">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93"/>
            <p:cNvSpPr/>
            <p:nvPr/>
          </p:nvSpPr>
          <p:spPr>
            <a:xfrm>
              <a:off x="8221833" y="3460642"/>
              <a:ext cx="11521" cy="17073"/>
            </a:xfrm>
            <a:custGeom>
              <a:avLst/>
              <a:gdLst/>
              <a:ahLst/>
              <a:cxnLst/>
              <a:rect l="l" t="t" r="r" b="b"/>
              <a:pathLst>
                <a:path w="440" h="652" extrusionOk="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93"/>
            <p:cNvSpPr/>
            <p:nvPr/>
          </p:nvSpPr>
          <p:spPr>
            <a:xfrm>
              <a:off x="8167368" y="3500181"/>
              <a:ext cx="51480" cy="23017"/>
            </a:xfrm>
            <a:custGeom>
              <a:avLst/>
              <a:gdLst/>
              <a:ahLst/>
              <a:cxnLst/>
              <a:rect l="l" t="t" r="r" b="b"/>
              <a:pathLst>
                <a:path w="1966" h="879" extrusionOk="0">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93"/>
            <p:cNvSpPr/>
            <p:nvPr/>
          </p:nvSpPr>
          <p:spPr>
            <a:xfrm>
              <a:off x="8119659" y="3358494"/>
              <a:ext cx="63970" cy="28385"/>
            </a:xfrm>
            <a:custGeom>
              <a:avLst/>
              <a:gdLst/>
              <a:ahLst/>
              <a:cxnLst/>
              <a:rect l="l" t="t" r="r" b="b"/>
              <a:pathLst>
                <a:path w="2443" h="1084" extrusionOk="0">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93"/>
            <p:cNvSpPr/>
            <p:nvPr/>
          </p:nvSpPr>
          <p:spPr>
            <a:xfrm>
              <a:off x="8202587" y="3358494"/>
              <a:ext cx="63996" cy="28385"/>
            </a:xfrm>
            <a:custGeom>
              <a:avLst/>
              <a:gdLst/>
              <a:ahLst/>
              <a:cxnLst/>
              <a:rect l="l" t="t" r="r" b="b"/>
              <a:pathLst>
                <a:path w="2444" h="1084" extrusionOk="0">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93"/>
            <p:cNvSpPr/>
            <p:nvPr/>
          </p:nvSpPr>
          <p:spPr>
            <a:xfrm>
              <a:off x="8100937" y="3408743"/>
              <a:ext cx="120922" cy="148652"/>
            </a:xfrm>
            <a:custGeom>
              <a:avLst/>
              <a:gdLst/>
              <a:ahLst/>
              <a:cxnLst/>
              <a:rect l="l" t="t" r="r" b="b"/>
              <a:pathLst>
                <a:path w="4618" h="5677" extrusionOk="0">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93"/>
            <p:cNvSpPr/>
            <p:nvPr/>
          </p:nvSpPr>
          <p:spPr>
            <a:xfrm>
              <a:off x="8145137" y="3440034"/>
              <a:ext cx="27704" cy="14454"/>
            </a:xfrm>
            <a:custGeom>
              <a:avLst/>
              <a:gdLst/>
              <a:ahLst/>
              <a:cxnLst/>
              <a:rect l="l" t="t" r="r" b="b"/>
              <a:pathLst>
                <a:path w="1058" h="552" extrusionOk="0">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93"/>
            <p:cNvSpPr/>
            <p:nvPr/>
          </p:nvSpPr>
          <p:spPr>
            <a:xfrm>
              <a:off x="8213401" y="3440034"/>
              <a:ext cx="27704" cy="14454"/>
            </a:xfrm>
            <a:custGeom>
              <a:avLst/>
              <a:gdLst/>
              <a:ahLst/>
              <a:cxnLst/>
              <a:rect l="l" t="t" r="r" b="b"/>
              <a:pathLst>
                <a:path w="1058" h="552" extrusionOk="0">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93"/>
            <p:cNvSpPr/>
            <p:nvPr/>
          </p:nvSpPr>
          <p:spPr>
            <a:xfrm>
              <a:off x="8181613" y="3368523"/>
              <a:ext cx="23017" cy="23017"/>
            </a:xfrm>
            <a:custGeom>
              <a:avLst/>
              <a:gdLst/>
              <a:ahLst/>
              <a:cxnLst/>
              <a:rect l="l" t="t" r="r" b="b"/>
              <a:pathLst>
                <a:path w="879" h="879" extrusionOk="0">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3" name="Google Shape;15053;p93"/>
          <p:cNvGrpSpPr/>
          <p:nvPr/>
        </p:nvGrpSpPr>
        <p:grpSpPr>
          <a:xfrm>
            <a:off x="8065953" y="2879911"/>
            <a:ext cx="263081" cy="354754"/>
            <a:chOff x="8065953" y="2879911"/>
            <a:chExt cx="263081" cy="354754"/>
          </a:xfrm>
        </p:grpSpPr>
        <p:sp>
          <p:nvSpPr>
            <p:cNvPr id="15054" name="Google Shape;15054;p93"/>
            <p:cNvSpPr/>
            <p:nvPr/>
          </p:nvSpPr>
          <p:spPr>
            <a:xfrm>
              <a:off x="8065953" y="3074518"/>
              <a:ext cx="263081" cy="160147"/>
            </a:xfrm>
            <a:custGeom>
              <a:avLst/>
              <a:gdLst/>
              <a:ahLst/>
              <a:cxnLst/>
              <a:rect l="l" t="t" r="r" b="b"/>
              <a:pathLst>
                <a:path w="10047" h="6116" extrusionOk="0">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93"/>
            <p:cNvSpPr/>
            <p:nvPr/>
          </p:nvSpPr>
          <p:spPr>
            <a:xfrm>
              <a:off x="8065953" y="3129715"/>
              <a:ext cx="263081" cy="104949"/>
            </a:xfrm>
            <a:custGeom>
              <a:avLst/>
              <a:gdLst/>
              <a:ahLst/>
              <a:cxnLst/>
              <a:rect l="l" t="t" r="r" b="b"/>
              <a:pathLst>
                <a:path w="10047" h="4008" extrusionOk="0">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93"/>
            <p:cNvSpPr/>
            <p:nvPr/>
          </p:nvSpPr>
          <p:spPr>
            <a:xfrm>
              <a:off x="8163126" y="3074518"/>
              <a:ext cx="68736" cy="22755"/>
            </a:xfrm>
            <a:custGeom>
              <a:avLst/>
              <a:gdLst/>
              <a:ahLst/>
              <a:cxnLst/>
              <a:rect l="l" t="t" r="r" b="b"/>
              <a:pathLst>
                <a:path w="2625" h="869" extrusionOk="0">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93"/>
            <p:cNvSpPr/>
            <p:nvPr/>
          </p:nvSpPr>
          <p:spPr>
            <a:xfrm>
              <a:off x="8101172" y="2931390"/>
              <a:ext cx="192617" cy="154649"/>
            </a:xfrm>
            <a:custGeom>
              <a:avLst/>
              <a:gdLst/>
              <a:ahLst/>
              <a:cxnLst/>
              <a:rect l="l" t="t" r="r" b="b"/>
              <a:pathLst>
                <a:path w="7356" h="5906" extrusionOk="0">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93"/>
            <p:cNvSpPr/>
            <p:nvPr/>
          </p:nvSpPr>
          <p:spPr>
            <a:xfrm>
              <a:off x="8208845" y="2988578"/>
              <a:ext cx="51742" cy="11521"/>
            </a:xfrm>
            <a:custGeom>
              <a:avLst/>
              <a:gdLst/>
              <a:ahLst/>
              <a:cxnLst/>
              <a:rect l="l" t="t" r="r" b="b"/>
              <a:pathLst>
                <a:path w="1976" h="440" extrusionOk="0">
                  <a:moveTo>
                    <a:pt x="0" y="1"/>
                  </a:moveTo>
                  <a:lnTo>
                    <a:pt x="0" y="440"/>
                  </a:lnTo>
                  <a:lnTo>
                    <a:pt x="1975" y="440"/>
                  </a:lnTo>
                  <a:lnTo>
                    <a:pt x="197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93"/>
            <p:cNvSpPr/>
            <p:nvPr/>
          </p:nvSpPr>
          <p:spPr>
            <a:xfrm>
              <a:off x="8176166" y="2988526"/>
              <a:ext cx="42682" cy="23828"/>
            </a:xfrm>
            <a:custGeom>
              <a:avLst/>
              <a:gdLst/>
              <a:ahLst/>
              <a:cxnLst/>
              <a:rect l="l" t="t" r="r" b="b"/>
              <a:pathLst>
                <a:path w="1630" h="910" extrusionOk="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93"/>
            <p:cNvSpPr/>
            <p:nvPr/>
          </p:nvSpPr>
          <p:spPr>
            <a:xfrm>
              <a:off x="8105179" y="2931390"/>
              <a:ext cx="142158" cy="154596"/>
            </a:xfrm>
            <a:custGeom>
              <a:avLst/>
              <a:gdLst/>
              <a:ahLst/>
              <a:cxnLst/>
              <a:rect l="l" t="t" r="r" b="b"/>
              <a:pathLst>
                <a:path w="5429" h="5904" extrusionOk="0">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93"/>
            <p:cNvSpPr/>
            <p:nvPr/>
          </p:nvSpPr>
          <p:spPr>
            <a:xfrm>
              <a:off x="8172134" y="3034350"/>
              <a:ext cx="50720" cy="17230"/>
            </a:xfrm>
            <a:custGeom>
              <a:avLst/>
              <a:gdLst/>
              <a:ahLst/>
              <a:cxnLst/>
              <a:rect l="l" t="t" r="r" b="b"/>
              <a:pathLst>
                <a:path w="1937" h="658" extrusionOk="0">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93"/>
            <p:cNvSpPr/>
            <p:nvPr/>
          </p:nvSpPr>
          <p:spPr>
            <a:xfrm>
              <a:off x="8157391" y="2994444"/>
              <a:ext cx="11521" cy="17151"/>
            </a:xfrm>
            <a:custGeom>
              <a:avLst/>
              <a:gdLst/>
              <a:ahLst/>
              <a:cxnLst/>
              <a:rect l="l" t="t" r="r" b="b"/>
              <a:pathLst>
                <a:path w="440" h="655" extrusionOk="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93"/>
            <p:cNvSpPr/>
            <p:nvPr/>
          </p:nvSpPr>
          <p:spPr>
            <a:xfrm>
              <a:off x="8226075" y="2994444"/>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93"/>
            <p:cNvSpPr/>
            <p:nvPr/>
          </p:nvSpPr>
          <p:spPr>
            <a:xfrm>
              <a:off x="8128405" y="2977345"/>
              <a:ext cx="63734" cy="51480"/>
            </a:xfrm>
            <a:custGeom>
              <a:avLst/>
              <a:gdLst/>
              <a:ahLst/>
              <a:cxnLst/>
              <a:rect l="l" t="t" r="r" b="b"/>
              <a:pathLst>
                <a:path w="2434" h="1966" extrusionOk="0">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93"/>
            <p:cNvSpPr/>
            <p:nvPr/>
          </p:nvSpPr>
          <p:spPr>
            <a:xfrm>
              <a:off x="8220340" y="2891406"/>
              <a:ext cx="62975" cy="105945"/>
            </a:xfrm>
            <a:custGeom>
              <a:avLst/>
              <a:gdLst/>
              <a:ahLst/>
              <a:cxnLst/>
              <a:rect l="l" t="t" r="r" b="b"/>
              <a:pathLst>
                <a:path w="2405" h="4046" extrusionOk="0">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93"/>
            <p:cNvSpPr/>
            <p:nvPr/>
          </p:nvSpPr>
          <p:spPr>
            <a:xfrm>
              <a:off x="8101513" y="2879911"/>
              <a:ext cx="141085" cy="145143"/>
            </a:xfrm>
            <a:custGeom>
              <a:avLst/>
              <a:gdLst/>
              <a:ahLst/>
              <a:cxnLst/>
              <a:rect l="l" t="t" r="r" b="b"/>
              <a:pathLst>
                <a:path w="5388" h="5543" extrusionOk="0">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93"/>
            <p:cNvSpPr/>
            <p:nvPr/>
          </p:nvSpPr>
          <p:spPr>
            <a:xfrm>
              <a:off x="8277528" y="3152706"/>
              <a:ext cx="46740" cy="81697"/>
            </a:xfrm>
            <a:custGeom>
              <a:avLst/>
              <a:gdLst/>
              <a:ahLst/>
              <a:cxnLst/>
              <a:rect l="l" t="t" r="r" b="b"/>
              <a:pathLst>
                <a:path w="1785" h="3120" extrusionOk="0">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93"/>
            <p:cNvSpPr/>
            <p:nvPr/>
          </p:nvSpPr>
          <p:spPr>
            <a:xfrm>
              <a:off x="8070693" y="3152706"/>
              <a:ext cx="46740" cy="81697"/>
            </a:xfrm>
            <a:custGeom>
              <a:avLst/>
              <a:gdLst/>
              <a:ahLst/>
              <a:cxnLst/>
              <a:rect l="l" t="t" r="r" b="b"/>
              <a:pathLst>
                <a:path w="1785" h="3120" extrusionOk="0">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93"/>
            <p:cNvSpPr/>
            <p:nvPr/>
          </p:nvSpPr>
          <p:spPr>
            <a:xfrm>
              <a:off x="8202849" y="2977345"/>
              <a:ext cx="63734" cy="51480"/>
            </a:xfrm>
            <a:custGeom>
              <a:avLst/>
              <a:gdLst/>
              <a:ahLst/>
              <a:cxnLst/>
              <a:rect l="l" t="t" r="r" b="b"/>
              <a:pathLst>
                <a:path w="2434" h="1966" extrusionOk="0">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0" name="Google Shape;15070;p93"/>
          <p:cNvGrpSpPr/>
          <p:nvPr/>
        </p:nvGrpSpPr>
        <p:grpSpPr>
          <a:xfrm>
            <a:off x="8064199" y="4268318"/>
            <a:ext cx="270308" cy="354493"/>
            <a:chOff x="8064199" y="4268318"/>
            <a:chExt cx="270308" cy="354493"/>
          </a:xfrm>
        </p:grpSpPr>
        <p:sp>
          <p:nvSpPr>
            <p:cNvPr id="15071" name="Google Shape;15071;p93"/>
            <p:cNvSpPr/>
            <p:nvPr/>
          </p:nvSpPr>
          <p:spPr>
            <a:xfrm>
              <a:off x="8064199" y="4470911"/>
              <a:ext cx="270308" cy="151899"/>
            </a:xfrm>
            <a:custGeom>
              <a:avLst/>
              <a:gdLst/>
              <a:ahLst/>
              <a:cxnLst/>
              <a:rect l="l" t="t" r="r" b="b"/>
              <a:pathLst>
                <a:path w="10323" h="5801" extrusionOk="0">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93"/>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93"/>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93"/>
            <p:cNvSpPr/>
            <p:nvPr/>
          </p:nvSpPr>
          <p:spPr>
            <a:xfrm>
              <a:off x="8238827" y="4498877"/>
              <a:ext cx="95680" cy="123934"/>
            </a:xfrm>
            <a:custGeom>
              <a:avLst/>
              <a:gdLst/>
              <a:ahLst/>
              <a:cxnLst/>
              <a:rect l="l" t="t" r="r" b="b"/>
              <a:pathLst>
                <a:path w="3654" h="4733" extrusionOk="0">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93"/>
            <p:cNvSpPr/>
            <p:nvPr/>
          </p:nvSpPr>
          <p:spPr>
            <a:xfrm>
              <a:off x="8238827" y="4497384"/>
              <a:ext cx="44226" cy="125426"/>
            </a:xfrm>
            <a:custGeom>
              <a:avLst/>
              <a:gdLst/>
              <a:ahLst/>
              <a:cxnLst/>
              <a:rect l="l" t="t" r="r" b="b"/>
              <a:pathLst>
                <a:path w="1689" h="4790" extrusionOk="0">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93"/>
            <p:cNvSpPr/>
            <p:nvPr/>
          </p:nvSpPr>
          <p:spPr>
            <a:xfrm>
              <a:off x="8064199" y="4498877"/>
              <a:ext cx="95706" cy="123934"/>
            </a:xfrm>
            <a:custGeom>
              <a:avLst/>
              <a:gdLst/>
              <a:ahLst/>
              <a:cxnLst/>
              <a:rect l="l" t="t" r="r" b="b"/>
              <a:pathLst>
                <a:path w="3655" h="4733" extrusionOk="0">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93"/>
            <p:cNvSpPr/>
            <p:nvPr/>
          </p:nvSpPr>
          <p:spPr>
            <a:xfrm>
              <a:off x="8115417" y="4497384"/>
              <a:ext cx="44488" cy="125426"/>
            </a:xfrm>
            <a:custGeom>
              <a:avLst/>
              <a:gdLst/>
              <a:ahLst/>
              <a:cxnLst/>
              <a:rect l="l" t="t" r="r" b="b"/>
              <a:pathLst>
                <a:path w="1699" h="4790" extrusionOk="0">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93"/>
            <p:cNvSpPr/>
            <p:nvPr/>
          </p:nvSpPr>
          <p:spPr>
            <a:xfrm>
              <a:off x="8160141" y="4541113"/>
              <a:ext cx="78712" cy="81697"/>
            </a:xfrm>
            <a:custGeom>
              <a:avLst/>
              <a:gdLst/>
              <a:ahLst/>
              <a:cxnLst/>
              <a:rect l="l" t="t" r="r" b="b"/>
              <a:pathLst>
                <a:path w="3006" h="3120" extrusionOk="0">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93"/>
            <p:cNvSpPr/>
            <p:nvPr/>
          </p:nvSpPr>
          <p:spPr>
            <a:xfrm>
              <a:off x="8159879" y="4525114"/>
              <a:ext cx="78974" cy="41372"/>
            </a:xfrm>
            <a:custGeom>
              <a:avLst/>
              <a:gdLst/>
              <a:ahLst/>
              <a:cxnLst/>
              <a:rect l="l" t="t" r="r" b="b"/>
              <a:pathLst>
                <a:path w="3016" h="1580" extrusionOk="0">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93"/>
            <p:cNvSpPr/>
            <p:nvPr/>
          </p:nvSpPr>
          <p:spPr>
            <a:xfrm>
              <a:off x="8075459" y="4268318"/>
              <a:ext cx="247815" cy="196885"/>
            </a:xfrm>
            <a:custGeom>
              <a:avLst/>
              <a:gdLst/>
              <a:ahLst/>
              <a:cxnLst/>
              <a:rect l="l" t="t" r="r" b="b"/>
              <a:pathLst>
                <a:path w="9464" h="7519" extrusionOk="0">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93"/>
            <p:cNvSpPr/>
            <p:nvPr/>
          </p:nvSpPr>
          <p:spPr>
            <a:xfrm>
              <a:off x="8108164" y="4335770"/>
              <a:ext cx="181881" cy="146400"/>
            </a:xfrm>
            <a:custGeom>
              <a:avLst/>
              <a:gdLst/>
              <a:ahLst/>
              <a:cxnLst/>
              <a:rect l="l" t="t" r="r" b="b"/>
              <a:pathLst>
                <a:path w="6946" h="5591" extrusionOk="0">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93"/>
            <p:cNvSpPr/>
            <p:nvPr/>
          </p:nvSpPr>
          <p:spPr>
            <a:xfrm>
              <a:off x="8108425" y="4335770"/>
              <a:ext cx="141661" cy="146400"/>
            </a:xfrm>
            <a:custGeom>
              <a:avLst/>
              <a:gdLst/>
              <a:ahLst/>
              <a:cxnLst/>
              <a:rect l="l" t="t" r="r" b="b"/>
              <a:pathLst>
                <a:path w="5410" h="5591" extrusionOk="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93"/>
            <p:cNvSpPr/>
            <p:nvPr/>
          </p:nvSpPr>
          <p:spPr>
            <a:xfrm>
              <a:off x="8174569" y="4431241"/>
              <a:ext cx="49830" cy="17230"/>
            </a:xfrm>
            <a:custGeom>
              <a:avLst/>
              <a:gdLst/>
              <a:ahLst/>
              <a:cxnLst/>
              <a:rect l="l" t="t" r="r" b="b"/>
              <a:pathLst>
                <a:path w="1903" h="658" extrusionOk="0">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93"/>
            <p:cNvSpPr/>
            <p:nvPr/>
          </p:nvSpPr>
          <p:spPr>
            <a:xfrm>
              <a:off x="8134375" y="4380730"/>
              <a:ext cx="130218" cy="43572"/>
            </a:xfrm>
            <a:custGeom>
              <a:avLst/>
              <a:gdLst/>
              <a:ahLst/>
              <a:cxnLst/>
              <a:rect l="l" t="t" r="r" b="b"/>
              <a:pathLst>
                <a:path w="4973" h="1664" extrusionOk="0">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93"/>
            <p:cNvSpPr/>
            <p:nvPr/>
          </p:nvSpPr>
          <p:spPr>
            <a:xfrm>
              <a:off x="8148646" y="4391963"/>
              <a:ext cx="33752" cy="21000"/>
            </a:xfrm>
            <a:custGeom>
              <a:avLst/>
              <a:gdLst/>
              <a:ahLst/>
              <a:cxnLst/>
              <a:rect l="l" t="t" r="r" b="b"/>
              <a:pathLst>
                <a:path w="1289" h="802" extrusionOk="0">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93"/>
            <p:cNvSpPr/>
            <p:nvPr/>
          </p:nvSpPr>
          <p:spPr>
            <a:xfrm>
              <a:off x="8216334" y="4391963"/>
              <a:ext cx="33752" cy="21079"/>
            </a:xfrm>
            <a:custGeom>
              <a:avLst/>
              <a:gdLst/>
              <a:ahLst/>
              <a:cxnLst/>
              <a:rect l="l" t="t" r="r" b="b"/>
              <a:pathLst>
                <a:path w="1289" h="805" extrusionOk="0">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93"/>
            <p:cNvSpPr/>
            <p:nvPr/>
          </p:nvSpPr>
          <p:spPr>
            <a:xfrm>
              <a:off x="8159879" y="4391963"/>
              <a:ext cx="11260" cy="11286"/>
            </a:xfrm>
            <a:custGeom>
              <a:avLst/>
              <a:gdLst/>
              <a:ahLst/>
              <a:cxnLst/>
              <a:rect l="l" t="t" r="r" b="b"/>
              <a:pathLst>
                <a:path w="430" h="431" extrusionOk="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93"/>
            <p:cNvSpPr/>
            <p:nvPr/>
          </p:nvSpPr>
          <p:spPr>
            <a:xfrm>
              <a:off x="8227567" y="4391963"/>
              <a:ext cx="11286" cy="11286"/>
            </a:xfrm>
            <a:custGeom>
              <a:avLst/>
              <a:gdLst/>
              <a:ahLst/>
              <a:cxnLst/>
              <a:rect l="l" t="t" r="r" b="b"/>
              <a:pathLst>
                <a:path w="431" h="431" extrusionOk="0">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092"/>
        <p:cNvGrpSpPr/>
        <p:nvPr/>
      </p:nvGrpSpPr>
      <p:grpSpPr>
        <a:xfrm>
          <a:off x="0" y="0"/>
          <a:ext cx="0" cy="0"/>
          <a:chOff x="0" y="0"/>
          <a:chExt cx="0" cy="0"/>
        </a:xfrm>
      </p:grpSpPr>
      <p:sp>
        <p:nvSpPr>
          <p:cNvPr id="15093" name="Google Shape;15093;p94"/>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5094" name="Google Shape;15094;p94"/>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5095" name="Google Shape;15095;p94"/>
          <p:cNvGrpSpPr/>
          <p:nvPr/>
        </p:nvGrpSpPr>
        <p:grpSpPr>
          <a:xfrm>
            <a:off x="3511608" y="3348218"/>
            <a:ext cx="381482" cy="366926"/>
            <a:chOff x="3511608" y="3348218"/>
            <a:chExt cx="381482" cy="366926"/>
          </a:xfrm>
        </p:grpSpPr>
        <p:sp>
          <p:nvSpPr>
            <p:cNvPr id="15096" name="Google Shape;15096;p94"/>
            <p:cNvSpPr/>
            <p:nvPr/>
          </p:nvSpPr>
          <p:spPr>
            <a:xfrm>
              <a:off x="3628211" y="3373096"/>
              <a:ext cx="133197" cy="153581"/>
            </a:xfrm>
            <a:custGeom>
              <a:avLst/>
              <a:gdLst/>
              <a:ahLst/>
              <a:cxnLst/>
              <a:rect l="l" t="t" r="r" b="b"/>
              <a:pathLst>
                <a:path w="5097" h="5877" extrusionOk="0">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94"/>
            <p:cNvSpPr/>
            <p:nvPr/>
          </p:nvSpPr>
          <p:spPr>
            <a:xfrm>
              <a:off x="3511608" y="3415561"/>
              <a:ext cx="381482" cy="73406"/>
            </a:xfrm>
            <a:custGeom>
              <a:avLst/>
              <a:gdLst/>
              <a:ahLst/>
              <a:cxnLst/>
              <a:rect l="l" t="t" r="r" b="b"/>
              <a:pathLst>
                <a:path w="14598" h="2809" extrusionOk="0">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94"/>
            <p:cNvSpPr/>
            <p:nvPr/>
          </p:nvSpPr>
          <p:spPr>
            <a:xfrm>
              <a:off x="3525171" y="3415822"/>
              <a:ext cx="35958" cy="73145"/>
            </a:xfrm>
            <a:custGeom>
              <a:avLst/>
              <a:gdLst/>
              <a:ahLst/>
              <a:cxnLst/>
              <a:rect l="l" t="t" r="r" b="b"/>
              <a:pathLst>
                <a:path w="1376" h="2799" extrusionOk="0">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94"/>
            <p:cNvSpPr/>
            <p:nvPr/>
          </p:nvSpPr>
          <p:spPr>
            <a:xfrm>
              <a:off x="3530188" y="3415822"/>
              <a:ext cx="30941" cy="37709"/>
            </a:xfrm>
            <a:custGeom>
              <a:avLst/>
              <a:gdLst/>
              <a:ahLst/>
              <a:cxnLst/>
              <a:rect l="l" t="t" r="r" b="b"/>
              <a:pathLst>
                <a:path w="1184" h="1443" extrusionOk="0">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94"/>
            <p:cNvSpPr/>
            <p:nvPr/>
          </p:nvSpPr>
          <p:spPr>
            <a:xfrm>
              <a:off x="3823447" y="3415561"/>
              <a:ext cx="69643" cy="73406"/>
            </a:xfrm>
            <a:custGeom>
              <a:avLst/>
              <a:gdLst/>
              <a:ahLst/>
              <a:cxnLst/>
              <a:rect l="l" t="t" r="r" b="b"/>
              <a:pathLst>
                <a:path w="2665" h="2809" extrusionOk="0">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94"/>
            <p:cNvSpPr/>
            <p:nvPr/>
          </p:nvSpPr>
          <p:spPr>
            <a:xfrm>
              <a:off x="3561103" y="3415822"/>
              <a:ext cx="32953" cy="73145"/>
            </a:xfrm>
            <a:custGeom>
              <a:avLst/>
              <a:gdLst/>
              <a:ahLst/>
              <a:cxnLst/>
              <a:rect l="l" t="t" r="r" b="b"/>
              <a:pathLst>
                <a:path w="1261" h="2799" extrusionOk="0">
                  <a:moveTo>
                    <a:pt x="1" y="1"/>
                  </a:moveTo>
                  <a:lnTo>
                    <a:pt x="1" y="2799"/>
                  </a:lnTo>
                  <a:lnTo>
                    <a:pt x="1260" y="2799"/>
                  </a:lnTo>
                  <a:lnTo>
                    <a:pt x="126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94"/>
            <p:cNvSpPr/>
            <p:nvPr/>
          </p:nvSpPr>
          <p:spPr>
            <a:xfrm>
              <a:off x="3594030" y="3453270"/>
              <a:ext cx="229705" cy="35697"/>
            </a:xfrm>
            <a:custGeom>
              <a:avLst/>
              <a:gdLst/>
              <a:ahLst/>
              <a:cxnLst/>
              <a:rect l="l" t="t" r="r" b="b"/>
              <a:pathLst>
                <a:path w="8790" h="1366" extrusionOk="0">
                  <a:moveTo>
                    <a:pt x="0" y="0"/>
                  </a:moveTo>
                  <a:lnTo>
                    <a:pt x="0" y="1366"/>
                  </a:lnTo>
                  <a:lnTo>
                    <a:pt x="8789" y="1366"/>
                  </a:lnTo>
                  <a:lnTo>
                    <a:pt x="8789" y="1347"/>
                  </a:lnTo>
                  <a:lnTo>
                    <a:pt x="878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94"/>
            <p:cNvSpPr/>
            <p:nvPr/>
          </p:nvSpPr>
          <p:spPr>
            <a:xfrm>
              <a:off x="3628211" y="3348218"/>
              <a:ext cx="133197" cy="86472"/>
            </a:xfrm>
            <a:custGeom>
              <a:avLst/>
              <a:gdLst/>
              <a:ahLst/>
              <a:cxnLst/>
              <a:rect l="l" t="t" r="r" b="b"/>
              <a:pathLst>
                <a:path w="5097" h="3309" extrusionOk="0">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94"/>
            <p:cNvSpPr/>
            <p:nvPr/>
          </p:nvSpPr>
          <p:spPr>
            <a:xfrm>
              <a:off x="3683246" y="3368836"/>
              <a:ext cx="111586" cy="157840"/>
            </a:xfrm>
            <a:custGeom>
              <a:avLst/>
              <a:gdLst/>
              <a:ahLst/>
              <a:cxnLst/>
              <a:rect l="l" t="t" r="r" b="b"/>
              <a:pathLst>
                <a:path w="4270" h="6040" extrusionOk="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94"/>
            <p:cNvSpPr/>
            <p:nvPr/>
          </p:nvSpPr>
          <p:spPr>
            <a:xfrm>
              <a:off x="3651574" y="3523122"/>
              <a:ext cx="114356" cy="192022"/>
            </a:xfrm>
            <a:custGeom>
              <a:avLst/>
              <a:gdLst/>
              <a:ahLst/>
              <a:cxnLst/>
              <a:rect l="l" t="t" r="r" b="b"/>
              <a:pathLst>
                <a:path w="4376" h="7348" extrusionOk="0">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94"/>
            <p:cNvSpPr/>
            <p:nvPr/>
          </p:nvSpPr>
          <p:spPr>
            <a:xfrm>
              <a:off x="3674701" y="3587461"/>
              <a:ext cx="91229" cy="127422"/>
            </a:xfrm>
            <a:custGeom>
              <a:avLst/>
              <a:gdLst/>
              <a:ahLst/>
              <a:cxnLst/>
              <a:rect l="l" t="t" r="r" b="b"/>
              <a:pathLst>
                <a:path w="3491" h="4876" extrusionOk="0">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94"/>
            <p:cNvSpPr/>
            <p:nvPr/>
          </p:nvSpPr>
          <p:spPr>
            <a:xfrm>
              <a:off x="3626695" y="3503784"/>
              <a:ext cx="169391" cy="59321"/>
            </a:xfrm>
            <a:custGeom>
              <a:avLst/>
              <a:gdLst/>
              <a:ahLst/>
              <a:cxnLst/>
              <a:rect l="l" t="t" r="r" b="b"/>
              <a:pathLst>
                <a:path w="6482" h="2270" extrusionOk="0">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94"/>
            <p:cNvSpPr/>
            <p:nvPr/>
          </p:nvSpPr>
          <p:spPr>
            <a:xfrm>
              <a:off x="3862907" y="3436180"/>
              <a:ext cx="30183" cy="32195"/>
            </a:xfrm>
            <a:custGeom>
              <a:avLst/>
              <a:gdLst/>
              <a:ahLst/>
              <a:cxnLst/>
              <a:rect l="l" t="t" r="r" b="b"/>
              <a:pathLst>
                <a:path w="1155" h="1232" extrusionOk="0">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94"/>
            <p:cNvSpPr/>
            <p:nvPr/>
          </p:nvSpPr>
          <p:spPr>
            <a:xfrm>
              <a:off x="3561103" y="3453270"/>
              <a:ext cx="32953" cy="35697"/>
            </a:xfrm>
            <a:custGeom>
              <a:avLst/>
              <a:gdLst/>
              <a:ahLst/>
              <a:cxnLst/>
              <a:rect l="l" t="t" r="r" b="b"/>
              <a:pathLst>
                <a:path w="1261" h="1366" extrusionOk="0">
                  <a:moveTo>
                    <a:pt x="1" y="0"/>
                  </a:moveTo>
                  <a:lnTo>
                    <a:pt x="1" y="1366"/>
                  </a:lnTo>
                  <a:lnTo>
                    <a:pt x="1260" y="1366"/>
                  </a:lnTo>
                  <a:lnTo>
                    <a:pt x="126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0" name="Google Shape;15110;p94"/>
          <p:cNvGrpSpPr/>
          <p:nvPr/>
        </p:nvGrpSpPr>
        <p:grpSpPr>
          <a:xfrm>
            <a:off x="1849816" y="3807339"/>
            <a:ext cx="163616" cy="366665"/>
            <a:chOff x="1849816" y="3807339"/>
            <a:chExt cx="163616" cy="366665"/>
          </a:xfrm>
        </p:grpSpPr>
        <p:sp>
          <p:nvSpPr>
            <p:cNvPr id="15111" name="Google Shape;15111;p94"/>
            <p:cNvSpPr/>
            <p:nvPr/>
          </p:nvSpPr>
          <p:spPr>
            <a:xfrm>
              <a:off x="1849816" y="4128743"/>
              <a:ext cx="163616" cy="45261"/>
            </a:xfrm>
            <a:custGeom>
              <a:avLst/>
              <a:gdLst/>
              <a:ahLst/>
              <a:cxnLst/>
              <a:rect l="l" t="t" r="r" b="b"/>
              <a:pathLst>
                <a:path w="6261" h="1732" extrusionOk="0">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94"/>
            <p:cNvSpPr/>
            <p:nvPr/>
          </p:nvSpPr>
          <p:spPr>
            <a:xfrm>
              <a:off x="1879712" y="4132010"/>
              <a:ext cx="133720" cy="41995"/>
            </a:xfrm>
            <a:custGeom>
              <a:avLst/>
              <a:gdLst/>
              <a:ahLst/>
              <a:cxnLst/>
              <a:rect l="l" t="t" r="r" b="b"/>
              <a:pathLst>
                <a:path w="5117" h="1607" extrusionOk="0">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94"/>
            <p:cNvSpPr/>
            <p:nvPr/>
          </p:nvSpPr>
          <p:spPr>
            <a:xfrm>
              <a:off x="1863901" y="4145076"/>
              <a:ext cx="11315" cy="28667"/>
            </a:xfrm>
            <a:custGeom>
              <a:avLst/>
              <a:gdLst/>
              <a:ahLst/>
              <a:cxnLst/>
              <a:rect l="l" t="t" r="r" b="b"/>
              <a:pathLst>
                <a:path w="433" h="1097" extrusionOk="0">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94"/>
            <p:cNvSpPr/>
            <p:nvPr/>
          </p:nvSpPr>
          <p:spPr>
            <a:xfrm>
              <a:off x="1889015" y="4145076"/>
              <a:ext cx="11080" cy="28667"/>
            </a:xfrm>
            <a:custGeom>
              <a:avLst/>
              <a:gdLst/>
              <a:ahLst/>
              <a:cxnLst/>
              <a:rect l="l" t="t" r="r" b="b"/>
              <a:pathLst>
                <a:path w="424" h="1097" extrusionOk="0">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94"/>
            <p:cNvSpPr/>
            <p:nvPr/>
          </p:nvSpPr>
          <p:spPr>
            <a:xfrm>
              <a:off x="1913893" y="4145076"/>
              <a:ext cx="11342" cy="28667"/>
            </a:xfrm>
            <a:custGeom>
              <a:avLst/>
              <a:gdLst/>
              <a:ahLst/>
              <a:cxnLst/>
              <a:rect l="l" t="t" r="r" b="b"/>
              <a:pathLst>
                <a:path w="434" h="1097" extrusionOk="0">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94"/>
            <p:cNvSpPr/>
            <p:nvPr/>
          </p:nvSpPr>
          <p:spPr>
            <a:xfrm>
              <a:off x="1939032" y="4145076"/>
              <a:ext cx="11315" cy="28667"/>
            </a:xfrm>
            <a:custGeom>
              <a:avLst/>
              <a:gdLst/>
              <a:ahLst/>
              <a:cxnLst/>
              <a:rect l="l" t="t" r="r" b="b"/>
              <a:pathLst>
                <a:path w="433" h="1097" extrusionOk="0">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94"/>
            <p:cNvSpPr/>
            <p:nvPr/>
          </p:nvSpPr>
          <p:spPr>
            <a:xfrm>
              <a:off x="1964146" y="4145076"/>
              <a:ext cx="11342" cy="28667"/>
            </a:xfrm>
            <a:custGeom>
              <a:avLst/>
              <a:gdLst/>
              <a:ahLst/>
              <a:cxnLst/>
              <a:rect l="l" t="t" r="r" b="b"/>
              <a:pathLst>
                <a:path w="434" h="1097" extrusionOk="0">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94"/>
            <p:cNvSpPr/>
            <p:nvPr/>
          </p:nvSpPr>
          <p:spPr>
            <a:xfrm>
              <a:off x="1989285" y="4145076"/>
              <a:ext cx="11342" cy="28667"/>
            </a:xfrm>
            <a:custGeom>
              <a:avLst/>
              <a:gdLst/>
              <a:ahLst/>
              <a:cxnLst/>
              <a:rect l="l" t="t" r="r" b="b"/>
              <a:pathLst>
                <a:path w="434" h="1097" extrusionOk="0">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94"/>
            <p:cNvSpPr/>
            <p:nvPr/>
          </p:nvSpPr>
          <p:spPr>
            <a:xfrm>
              <a:off x="1901585" y="3850798"/>
              <a:ext cx="60079" cy="68389"/>
            </a:xfrm>
            <a:custGeom>
              <a:avLst/>
              <a:gdLst/>
              <a:ahLst/>
              <a:cxnLst/>
              <a:rect l="l" t="t" r="r" b="b"/>
              <a:pathLst>
                <a:path w="2299" h="2617" extrusionOk="0">
                  <a:moveTo>
                    <a:pt x="0" y="1"/>
                  </a:moveTo>
                  <a:lnTo>
                    <a:pt x="0" y="2616"/>
                  </a:lnTo>
                  <a:lnTo>
                    <a:pt x="2299" y="2616"/>
                  </a:lnTo>
                  <a:lnTo>
                    <a:pt x="229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94"/>
            <p:cNvSpPr/>
            <p:nvPr/>
          </p:nvSpPr>
          <p:spPr>
            <a:xfrm>
              <a:off x="1929468" y="3850798"/>
              <a:ext cx="32195" cy="68389"/>
            </a:xfrm>
            <a:custGeom>
              <a:avLst/>
              <a:gdLst/>
              <a:ahLst/>
              <a:cxnLst/>
              <a:rect l="l" t="t" r="r" b="b"/>
              <a:pathLst>
                <a:path w="1232" h="2617" extrusionOk="0">
                  <a:moveTo>
                    <a:pt x="1" y="1"/>
                  </a:moveTo>
                  <a:lnTo>
                    <a:pt x="1" y="2616"/>
                  </a:lnTo>
                  <a:lnTo>
                    <a:pt x="1232" y="2616"/>
                  </a:lnTo>
                  <a:lnTo>
                    <a:pt x="1232"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94"/>
            <p:cNvSpPr/>
            <p:nvPr/>
          </p:nvSpPr>
          <p:spPr>
            <a:xfrm>
              <a:off x="1850077" y="3886233"/>
              <a:ext cx="163354" cy="245802"/>
            </a:xfrm>
            <a:custGeom>
              <a:avLst/>
              <a:gdLst/>
              <a:ahLst/>
              <a:cxnLst/>
              <a:rect l="l" t="t" r="r" b="b"/>
              <a:pathLst>
                <a:path w="6251" h="9406" extrusionOk="0">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94"/>
            <p:cNvSpPr/>
            <p:nvPr/>
          </p:nvSpPr>
          <p:spPr>
            <a:xfrm>
              <a:off x="1887003" y="3807339"/>
              <a:ext cx="88981" cy="54042"/>
            </a:xfrm>
            <a:custGeom>
              <a:avLst/>
              <a:gdLst/>
              <a:ahLst/>
              <a:cxnLst/>
              <a:rect l="l" t="t" r="r" b="b"/>
              <a:pathLst>
                <a:path w="3405" h="2068" extrusionOk="0">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94"/>
            <p:cNvSpPr/>
            <p:nvPr/>
          </p:nvSpPr>
          <p:spPr>
            <a:xfrm>
              <a:off x="1879712" y="3886233"/>
              <a:ext cx="133720" cy="245802"/>
            </a:xfrm>
            <a:custGeom>
              <a:avLst/>
              <a:gdLst/>
              <a:ahLst/>
              <a:cxnLst/>
              <a:rect l="l" t="t" r="r" b="b"/>
              <a:pathLst>
                <a:path w="5117" h="9406" extrusionOk="0">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94"/>
            <p:cNvSpPr/>
            <p:nvPr/>
          </p:nvSpPr>
          <p:spPr>
            <a:xfrm>
              <a:off x="1917160" y="3807339"/>
              <a:ext cx="58824" cy="54042"/>
            </a:xfrm>
            <a:custGeom>
              <a:avLst/>
              <a:gdLst/>
              <a:ahLst/>
              <a:cxnLst/>
              <a:rect l="l" t="t" r="r" b="b"/>
              <a:pathLst>
                <a:path w="2251" h="2068" extrusionOk="0">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5" name="Google Shape;15125;p94"/>
          <p:cNvGrpSpPr/>
          <p:nvPr/>
        </p:nvGrpSpPr>
        <p:grpSpPr>
          <a:xfrm>
            <a:off x="2274757" y="3807313"/>
            <a:ext cx="202292" cy="366430"/>
            <a:chOff x="2274757" y="3807313"/>
            <a:chExt cx="202292" cy="366430"/>
          </a:xfrm>
        </p:grpSpPr>
        <p:sp>
          <p:nvSpPr>
            <p:cNvPr id="15126" name="Google Shape;15126;p94"/>
            <p:cNvSpPr/>
            <p:nvPr/>
          </p:nvSpPr>
          <p:spPr>
            <a:xfrm>
              <a:off x="2322579" y="3811181"/>
              <a:ext cx="39904" cy="57988"/>
            </a:xfrm>
            <a:custGeom>
              <a:avLst/>
              <a:gdLst/>
              <a:ahLst/>
              <a:cxnLst/>
              <a:rect l="l" t="t" r="r" b="b"/>
              <a:pathLst>
                <a:path w="1527" h="2219" extrusionOk="0">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94"/>
            <p:cNvSpPr/>
            <p:nvPr/>
          </p:nvSpPr>
          <p:spPr>
            <a:xfrm>
              <a:off x="2347379" y="3816120"/>
              <a:ext cx="16098" cy="52814"/>
            </a:xfrm>
            <a:custGeom>
              <a:avLst/>
              <a:gdLst/>
              <a:ahLst/>
              <a:cxnLst/>
              <a:rect l="l" t="t" r="r" b="b"/>
              <a:pathLst>
                <a:path w="616" h="2021" extrusionOk="0">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94"/>
            <p:cNvSpPr/>
            <p:nvPr/>
          </p:nvSpPr>
          <p:spPr>
            <a:xfrm>
              <a:off x="2274757" y="3854587"/>
              <a:ext cx="135706" cy="319156"/>
            </a:xfrm>
            <a:custGeom>
              <a:avLst/>
              <a:gdLst/>
              <a:ahLst/>
              <a:cxnLst/>
              <a:rect l="l" t="t" r="r" b="b"/>
              <a:pathLst>
                <a:path w="5193" h="12213" extrusionOk="0">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94"/>
            <p:cNvSpPr/>
            <p:nvPr/>
          </p:nvSpPr>
          <p:spPr>
            <a:xfrm>
              <a:off x="2297858" y="3854326"/>
              <a:ext cx="113859" cy="319418"/>
            </a:xfrm>
            <a:custGeom>
              <a:avLst/>
              <a:gdLst/>
              <a:ahLst/>
              <a:cxnLst/>
              <a:rect l="l" t="t" r="r" b="b"/>
              <a:pathLst>
                <a:path w="4357" h="12223" extrusionOk="0">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94"/>
            <p:cNvSpPr/>
            <p:nvPr/>
          </p:nvSpPr>
          <p:spPr>
            <a:xfrm>
              <a:off x="2348372" y="3828193"/>
              <a:ext cx="12335" cy="12335"/>
            </a:xfrm>
            <a:custGeom>
              <a:avLst/>
              <a:gdLst/>
              <a:ahLst/>
              <a:cxnLst/>
              <a:rect l="l" t="t" r="r" b="b"/>
              <a:pathLst>
                <a:path w="472" h="472" extrusionOk="0">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94"/>
            <p:cNvSpPr/>
            <p:nvPr/>
          </p:nvSpPr>
          <p:spPr>
            <a:xfrm>
              <a:off x="2377771" y="3838463"/>
              <a:ext cx="95985" cy="40270"/>
            </a:xfrm>
            <a:custGeom>
              <a:avLst/>
              <a:gdLst/>
              <a:ahLst/>
              <a:cxnLst/>
              <a:rect l="l" t="t" r="r" b="b"/>
              <a:pathLst>
                <a:path w="3673" h="1541" extrusionOk="0">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94"/>
            <p:cNvSpPr/>
            <p:nvPr/>
          </p:nvSpPr>
          <p:spPr>
            <a:xfrm>
              <a:off x="2377274" y="3807313"/>
              <a:ext cx="99774" cy="27700"/>
            </a:xfrm>
            <a:custGeom>
              <a:avLst/>
              <a:gdLst/>
              <a:ahLst/>
              <a:cxnLst/>
              <a:rect l="l" t="t" r="r" b="b"/>
              <a:pathLst>
                <a:path w="3818" h="1060" extrusionOk="0">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94"/>
            <p:cNvSpPr/>
            <p:nvPr/>
          </p:nvSpPr>
          <p:spPr>
            <a:xfrm>
              <a:off x="2274992" y="3936486"/>
              <a:ext cx="135236" cy="237257"/>
            </a:xfrm>
            <a:custGeom>
              <a:avLst/>
              <a:gdLst/>
              <a:ahLst/>
              <a:cxnLst/>
              <a:rect l="l" t="t" r="r" b="b"/>
              <a:pathLst>
                <a:path w="5175" h="9079" extrusionOk="0">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94"/>
            <p:cNvSpPr/>
            <p:nvPr/>
          </p:nvSpPr>
          <p:spPr>
            <a:xfrm>
              <a:off x="2299373" y="3936486"/>
              <a:ext cx="110854" cy="211882"/>
            </a:xfrm>
            <a:custGeom>
              <a:avLst/>
              <a:gdLst/>
              <a:ahLst/>
              <a:cxnLst/>
              <a:rect l="l" t="t" r="r" b="b"/>
              <a:pathLst>
                <a:path w="4242" h="8108" extrusionOk="0">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94"/>
            <p:cNvSpPr/>
            <p:nvPr/>
          </p:nvSpPr>
          <p:spPr>
            <a:xfrm>
              <a:off x="2351142" y="3991417"/>
              <a:ext cx="59086" cy="122274"/>
            </a:xfrm>
            <a:custGeom>
              <a:avLst/>
              <a:gdLst/>
              <a:ahLst/>
              <a:cxnLst/>
              <a:rect l="l" t="t" r="r" b="b"/>
              <a:pathLst>
                <a:path w="2261" h="4679" extrusionOk="0">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6" name="Google Shape;15136;p94"/>
          <p:cNvGrpSpPr/>
          <p:nvPr/>
        </p:nvGrpSpPr>
        <p:grpSpPr>
          <a:xfrm>
            <a:off x="3972716" y="3348218"/>
            <a:ext cx="366404" cy="366665"/>
            <a:chOff x="3972716" y="3348218"/>
            <a:chExt cx="366404" cy="366665"/>
          </a:xfrm>
        </p:grpSpPr>
        <p:sp>
          <p:nvSpPr>
            <p:cNvPr id="15137" name="Google Shape;15137;p94"/>
            <p:cNvSpPr/>
            <p:nvPr/>
          </p:nvSpPr>
          <p:spPr>
            <a:xfrm>
              <a:off x="4069223" y="3397974"/>
              <a:ext cx="172919" cy="223929"/>
            </a:xfrm>
            <a:custGeom>
              <a:avLst/>
              <a:gdLst/>
              <a:ahLst/>
              <a:cxnLst/>
              <a:rect l="l" t="t" r="r" b="b"/>
              <a:pathLst>
                <a:path w="6617" h="8569" extrusionOk="0">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94"/>
            <p:cNvSpPr/>
            <p:nvPr/>
          </p:nvSpPr>
          <p:spPr>
            <a:xfrm>
              <a:off x="4069223" y="3397974"/>
              <a:ext cx="99539" cy="223929"/>
            </a:xfrm>
            <a:custGeom>
              <a:avLst/>
              <a:gdLst/>
              <a:ahLst/>
              <a:cxnLst/>
              <a:rect l="l" t="t" r="r" b="b"/>
              <a:pathLst>
                <a:path w="3809" h="8569" extrusionOk="0">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94"/>
            <p:cNvSpPr/>
            <p:nvPr/>
          </p:nvSpPr>
          <p:spPr>
            <a:xfrm>
              <a:off x="3987036" y="3361806"/>
              <a:ext cx="337763" cy="174173"/>
            </a:xfrm>
            <a:custGeom>
              <a:avLst/>
              <a:gdLst/>
              <a:ahLst/>
              <a:cxnLst/>
              <a:rect l="l" t="t" r="r" b="b"/>
              <a:pathLst>
                <a:path w="12925" h="6665" extrusionOk="0">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94"/>
            <p:cNvSpPr/>
            <p:nvPr/>
          </p:nvSpPr>
          <p:spPr>
            <a:xfrm>
              <a:off x="4136828" y="3348218"/>
              <a:ext cx="38206" cy="38232"/>
            </a:xfrm>
            <a:custGeom>
              <a:avLst/>
              <a:gdLst/>
              <a:ahLst/>
              <a:cxnLst/>
              <a:rect l="l" t="t" r="r" b="b"/>
              <a:pathLst>
                <a:path w="1462" h="1463" extrusionOk="0">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94"/>
            <p:cNvSpPr/>
            <p:nvPr/>
          </p:nvSpPr>
          <p:spPr>
            <a:xfrm>
              <a:off x="4300417" y="3531668"/>
              <a:ext cx="38702" cy="38467"/>
            </a:xfrm>
            <a:custGeom>
              <a:avLst/>
              <a:gdLst/>
              <a:ahLst/>
              <a:cxnLst/>
              <a:rect l="l" t="t" r="r" b="b"/>
              <a:pathLst>
                <a:path w="1481" h="1472" extrusionOk="0">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94"/>
            <p:cNvSpPr/>
            <p:nvPr/>
          </p:nvSpPr>
          <p:spPr>
            <a:xfrm>
              <a:off x="3972716" y="3531668"/>
              <a:ext cx="38493" cy="38467"/>
            </a:xfrm>
            <a:custGeom>
              <a:avLst/>
              <a:gdLst/>
              <a:ahLst/>
              <a:cxnLst/>
              <a:rect l="l" t="t" r="r" b="b"/>
              <a:pathLst>
                <a:path w="1473" h="1472" extrusionOk="0">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94"/>
            <p:cNvSpPr/>
            <p:nvPr/>
          </p:nvSpPr>
          <p:spPr>
            <a:xfrm>
              <a:off x="4096610" y="3639229"/>
              <a:ext cx="118380" cy="75654"/>
            </a:xfrm>
            <a:custGeom>
              <a:avLst/>
              <a:gdLst/>
              <a:ahLst/>
              <a:cxnLst/>
              <a:rect l="l" t="t" r="r" b="b"/>
              <a:pathLst>
                <a:path w="4530" h="2895" extrusionOk="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94"/>
            <p:cNvSpPr/>
            <p:nvPr/>
          </p:nvSpPr>
          <p:spPr>
            <a:xfrm>
              <a:off x="4075756" y="3612574"/>
              <a:ext cx="160088" cy="46281"/>
            </a:xfrm>
            <a:custGeom>
              <a:avLst/>
              <a:gdLst/>
              <a:ahLst/>
              <a:cxnLst/>
              <a:rect l="l" t="t" r="r" b="b"/>
              <a:pathLst>
                <a:path w="6126" h="1771" extrusionOk="0">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94"/>
            <p:cNvSpPr/>
            <p:nvPr/>
          </p:nvSpPr>
          <p:spPr>
            <a:xfrm>
              <a:off x="4127028" y="3639229"/>
              <a:ext cx="87962" cy="75654"/>
            </a:xfrm>
            <a:custGeom>
              <a:avLst/>
              <a:gdLst/>
              <a:ahLst/>
              <a:cxnLst/>
              <a:rect l="l" t="t" r="r" b="b"/>
              <a:pathLst>
                <a:path w="3366" h="2895" extrusionOk="0">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94"/>
            <p:cNvSpPr/>
            <p:nvPr/>
          </p:nvSpPr>
          <p:spPr>
            <a:xfrm>
              <a:off x="4106148" y="3612574"/>
              <a:ext cx="129696" cy="46281"/>
            </a:xfrm>
            <a:custGeom>
              <a:avLst/>
              <a:gdLst/>
              <a:ahLst/>
              <a:cxnLst/>
              <a:rect l="l" t="t" r="r" b="b"/>
              <a:pathLst>
                <a:path w="4963" h="1771" extrusionOk="0">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94"/>
            <p:cNvSpPr/>
            <p:nvPr/>
          </p:nvSpPr>
          <p:spPr>
            <a:xfrm>
              <a:off x="3996104" y="3348218"/>
              <a:ext cx="38206" cy="38232"/>
            </a:xfrm>
            <a:custGeom>
              <a:avLst/>
              <a:gdLst/>
              <a:ahLst/>
              <a:cxnLst/>
              <a:rect l="l" t="t" r="r" b="b"/>
              <a:pathLst>
                <a:path w="1462" h="1463" extrusionOk="0">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94"/>
            <p:cNvSpPr/>
            <p:nvPr/>
          </p:nvSpPr>
          <p:spPr>
            <a:xfrm>
              <a:off x="4277551" y="3348218"/>
              <a:ext cx="37971" cy="38232"/>
            </a:xfrm>
            <a:custGeom>
              <a:avLst/>
              <a:gdLst/>
              <a:ahLst/>
              <a:cxnLst/>
              <a:rect l="l" t="t" r="r" b="b"/>
              <a:pathLst>
                <a:path w="1453" h="1463" extrusionOk="0">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9" name="Google Shape;15149;p94"/>
          <p:cNvGrpSpPr/>
          <p:nvPr/>
        </p:nvGrpSpPr>
        <p:grpSpPr>
          <a:xfrm>
            <a:off x="866528" y="3348348"/>
            <a:ext cx="317405" cy="366534"/>
            <a:chOff x="866528" y="3348348"/>
            <a:chExt cx="317405" cy="366534"/>
          </a:xfrm>
        </p:grpSpPr>
        <p:sp>
          <p:nvSpPr>
            <p:cNvPr id="15150" name="Google Shape;15150;p94"/>
            <p:cNvSpPr/>
            <p:nvPr/>
          </p:nvSpPr>
          <p:spPr>
            <a:xfrm>
              <a:off x="869795" y="3526650"/>
              <a:ext cx="314139" cy="188232"/>
            </a:xfrm>
            <a:custGeom>
              <a:avLst/>
              <a:gdLst/>
              <a:ahLst/>
              <a:cxnLst/>
              <a:rect l="l" t="t" r="r" b="b"/>
              <a:pathLst>
                <a:path w="12021" h="7203" extrusionOk="0">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94"/>
            <p:cNvSpPr/>
            <p:nvPr/>
          </p:nvSpPr>
          <p:spPr>
            <a:xfrm>
              <a:off x="891145" y="3526650"/>
              <a:ext cx="271177" cy="152300"/>
            </a:xfrm>
            <a:custGeom>
              <a:avLst/>
              <a:gdLst/>
              <a:ahLst/>
              <a:cxnLst/>
              <a:rect l="l" t="t" r="r" b="b"/>
              <a:pathLst>
                <a:path w="10377" h="5828" extrusionOk="0">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94"/>
            <p:cNvSpPr/>
            <p:nvPr/>
          </p:nvSpPr>
          <p:spPr>
            <a:xfrm>
              <a:off x="869795" y="3466911"/>
              <a:ext cx="314139" cy="188180"/>
            </a:xfrm>
            <a:custGeom>
              <a:avLst/>
              <a:gdLst/>
              <a:ahLst/>
              <a:cxnLst/>
              <a:rect l="l" t="t" r="r" b="b"/>
              <a:pathLst>
                <a:path w="12021" h="7201" extrusionOk="0">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94"/>
            <p:cNvSpPr/>
            <p:nvPr/>
          </p:nvSpPr>
          <p:spPr>
            <a:xfrm>
              <a:off x="891145" y="3466833"/>
              <a:ext cx="271177" cy="152300"/>
            </a:xfrm>
            <a:custGeom>
              <a:avLst/>
              <a:gdLst/>
              <a:ahLst/>
              <a:cxnLst/>
              <a:rect l="l" t="t" r="r" b="b"/>
              <a:pathLst>
                <a:path w="10377" h="5828" extrusionOk="0">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94"/>
            <p:cNvSpPr/>
            <p:nvPr/>
          </p:nvSpPr>
          <p:spPr>
            <a:xfrm>
              <a:off x="869795" y="3407094"/>
              <a:ext cx="313877" cy="188180"/>
            </a:xfrm>
            <a:custGeom>
              <a:avLst/>
              <a:gdLst/>
              <a:ahLst/>
              <a:cxnLst/>
              <a:rect l="l" t="t" r="r" b="b"/>
              <a:pathLst>
                <a:path w="12011" h="7201" extrusionOk="0">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94"/>
            <p:cNvSpPr/>
            <p:nvPr/>
          </p:nvSpPr>
          <p:spPr>
            <a:xfrm>
              <a:off x="888872" y="3407094"/>
              <a:ext cx="262893" cy="156690"/>
            </a:xfrm>
            <a:custGeom>
              <a:avLst/>
              <a:gdLst/>
              <a:ahLst/>
              <a:cxnLst/>
              <a:rect l="l" t="t" r="r" b="b"/>
              <a:pathLst>
                <a:path w="10060" h="5996" extrusionOk="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94"/>
            <p:cNvSpPr/>
            <p:nvPr/>
          </p:nvSpPr>
          <p:spPr>
            <a:xfrm>
              <a:off x="866528" y="3348348"/>
              <a:ext cx="282963" cy="189304"/>
            </a:xfrm>
            <a:custGeom>
              <a:avLst/>
              <a:gdLst/>
              <a:ahLst/>
              <a:cxnLst/>
              <a:rect l="l" t="t" r="r" b="b"/>
              <a:pathLst>
                <a:path w="10828" h="7244" extrusionOk="0">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94"/>
            <p:cNvSpPr/>
            <p:nvPr/>
          </p:nvSpPr>
          <p:spPr>
            <a:xfrm>
              <a:off x="1102975" y="3417835"/>
              <a:ext cx="46516" cy="50775"/>
            </a:xfrm>
            <a:custGeom>
              <a:avLst/>
              <a:gdLst/>
              <a:ahLst/>
              <a:cxnLst/>
              <a:rect l="l" t="t" r="r" b="b"/>
              <a:pathLst>
                <a:path w="1780" h="1943" extrusionOk="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8" name="Google Shape;15158;p94"/>
          <p:cNvGrpSpPr/>
          <p:nvPr/>
        </p:nvGrpSpPr>
        <p:grpSpPr>
          <a:xfrm>
            <a:off x="1316818" y="3348296"/>
            <a:ext cx="310872" cy="366848"/>
            <a:chOff x="1316818" y="3348296"/>
            <a:chExt cx="310872" cy="366848"/>
          </a:xfrm>
        </p:grpSpPr>
        <p:sp>
          <p:nvSpPr>
            <p:cNvPr id="15159" name="Google Shape;15159;p94"/>
            <p:cNvSpPr/>
            <p:nvPr/>
          </p:nvSpPr>
          <p:spPr>
            <a:xfrm>
              <a:off x="1324631" y="3348296"/>
              <a:ext cx="58824" cy="187919"/>
            </a:xfrm>
            <a:custGeom>
              <a:avLst/>
              <a:gdLst/>
              <a:ahLst/>
              <a:cxnLst/>
              <a:rect l="l" t="t" r="r" b="b"/>
              <a:pathLst>
                <a:path w="2251" h="7191" extrusionOk="0">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94"/>
            <p:cNvSpPr/>
            <p:nvPr/>
          </p:nvSpPr>
          <p:spPr>
            <a:xfrm>
              <a:off x="1341199" y="3348348"/>
              <a:ext cx="25923" cy="25479"/>
            </a:xfrm>
            <a:custGeom>
              <a:avLst/>
              <a:gdLst/>
              <a:ahLst/>
              <a:cxnLst/>
              <a:rect l="l" t="t" r="r" b="b"/>
              <a:pathLst>
                <a:path w="992" h="975" extrusionOk="0">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94"/>
            <p:cNvSpPr/>
            <p:nvPr/>
          </p:nvSpPr>
          <p:spPr>
            <a:xfrm>
              <a:off x="1324631" y="3400744"/>
              <a:ext cx="58824" cy="135471"/>
            </a:xfrm>
            <a:custGeom>
              <a:avLst/>
              <a:gdLst/>
              <a:ahLst/>
              <a:cxnLst/>
              <a:rect l="l" t="t" r="r" b="b"/>
              <a:pathLst>
                <a:path w="2251" h="5184" extrusionOk="0">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94"/>
            <p:cNvSpPr/>
            <p:nvPr/>
          </p:nvSpPr>
          <p:spPr>
            <a:xfrm>
              <a:off x="1354030" y="3400744"/>
              <a:ext cx="29425" cy="135471"/>
            </a:xfrm>
            <a:custGeom>
              <a:avLst/>
              <a:gdLst/>
              <a:ahLst/>
              <a:cxnLst/>
              <a:rect l="l" t="t" r="r" b="b"/>
              <a:pathLst>
                <a:path w="1126" h="5184" extrusionOk="0">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94"/>
            <p:cNvSpPr/>
            <p:nvPr/>
          </p:nvSpPr>
          <p:spPr>
            <a:xfrm>
              <a:off x="1382671" y="3348296"/>
              <a:ext cx="59086" cy="187919"/>
            </a:xfrm>
            <a:custGeom>
              <a:avLst/>
              <a:gdLst/>
              <a:ahLst/>
              <a:cxnLst/>
              <a:rect l="l" t="t" r="r" b="b"/>
              <a:pathLst>
                <a:path w="2261" h="7191" extrusionOk="0">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94"/>
            <p:cNvSpPr/>
            <p:nvPr/>
          </p:nvSpPr>
          <p:spPr>
            <a:xfrm>
              <a:off x="1399240" y="3348348"/>
              <a:ext cx="25923" cy="25479"/>
            </a:xfrm>
            <a:custGeom>
              <a:avLst/>
              <a:gdLst/>
              <a:ahLst/>
              <a:cxnLst/>
              <a:rect l="l" t="t" r="r" b="b"/>
              <a:pathLst>
                <a:path w="992" h="975" extrusionOk="0">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94"/>
            <p:cNvSpPr/>
            <p:nvPr/>
          </p:nvSpPr>
          <p:spPr>
            <a:xfrm>
              <a:off x="1382671" y="3400744"/>
              <a:ext cx="59086" cy="135471"/>
            </a:xfrm>
            <a:custGeom>
              <a:avLst/>
              <a:gdLst/>
              <a:ahLst/>
              <a:cxnLst/>
              <a:rect l="l" t="t" r="r" b="b"/>
              <a:pathLst>
                <a:path w="2261" h="5184" extrusionOk="0">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94"/>
            <p:cNvSpPr/>
            <p:nvPr/>
          </p:nvSpPr>
          <p:spPr>
            <a:xfrm>
              <a:off x="1412332" y="3400744"/>
              <a:ext cx="29425" cy="135471"/>
            </a:xfrm>
            <a:custGeom>
              <a:avLst/>
              <a:gdLst/>
              <a:ahLst/>
              <a:cxnLst/>
              <a:rect l="l" t="t" r="r" b="b"/>
              <a:pathLst>
                <a:path w="1126" h="5184" extrusionOk="0">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94"/>
            <p:cNvSpPr/>
            <p:nvPr/>
          </p:nvSpPr>
          <p:spPr>
            <a:xfrm>
              <a:off x="1441208" y="3348296"/>
              <a:ext cx="59086" cy="187919"/>
            </a:xfrm>
            <a:custGeom>
              <a:avLst/>
              <a:gdLst/>
              <a:ahLst/>
              <a:cxnLst/>
              <a:rect l="l" t="t" r="r" b="b"/>
              <a:pathLst>
                <a:path w="2261" h="7191" extrusionOk="0">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94"/>
            <p:cNvSpPr/>
            <p:nvPr/>
          </p:nvSpPr>
          <p:spPr>
            <a:xfrm>
              <a:off x="1457802" y="3348348"/>
              <a:ext cx="25662" cy="25479"/>
            </a:xfrm>
            <a:custGeom>
              <a:avLst/>
              <a:gdLst/>
              <a:ahLst/>
              <a:cxnLst/>
              <a:rect l="l" t="t" r="r" b="b"/>
              <a:pathLst>
                <a:path w="982" h="975" extrusionOk="0">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94"/>
            <p:cNvSpPr/>
            <p:nvPr/>
          </p:nvSpPr>
          <p:spPr>
            <a:xfrm>
              <a:off x="1441470" y="3400744"/>
              <a:ext cx="58589" cy="135471"/>
            </a:xfrm>
            <a:custGeom>
              <a:avLst/>
              <a:gdLst/>
              <a:ahLst/>
              <a:cxnLst/>
              <a:rect l="l" t="t" r="r" b="b"/>
              <a:pathLst>
                <a:path w="2242" h="5184" extrusionOk="0">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94"/>
            <p:cNvSpPr/>
            <p:nvPr/>
          </p:nvSpPr>
          <p:spPr>
            <a:xfrm>
              <a:off x="1470607" y="3400744"/>
              <a:ext cx="29451" cy="135471"/>
            </a:xfrm>
            <a:custGeom>
              <a:avLst/>
              <a:gdLst/>
              <a:ahLst/>
              <a:cxnLst/>
              <a:rect l="l" t="t" r="r" b="b"/>
              <a:pathLst>
                <a:path w="1127" h="5184" extrusionOk="0">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94"/>
            <p:cNvSpPr/>
            <p:nvPr/>
          </p:nvSpPr>
          <p:spPr>
            <a:xfrm>
              <a:off x="1499771" y="3348296"/>
              <a:ext cx="58824" cy="187919"/>
            </a:xfrm>
            <a:custGeom>
              <a:avLst/>
              <a:gdLst/>
              <a:ahLst/>
              <a:cxnLst/>
              <a:rect l="l" t="t" r="r" b="b"/>
              <a:pathLst>
                <a:path w="2251" h="7191" extrusionOk="0">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94"/>
            <p:cNvSpPr/>
            <p:nvPr/>
          </p:nvSpPr>
          <p:spPr>
            <a:xfrm>
              <a:off x="1516104" y="3348348"/>
              <a:ext cx="25897" cy="25479"/>
            </a:xfrm>
            <a:custGeom>
              <a:avLst/>
              <a:gdLst/>
              <a:ahLst/>
              <a:cxnLst/>
              <a:rect l="l" t="t" r="r" b="b"/>
              <a:pathLst>
                <a:path w="991" h="975" extrusionOk="0">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94"/>
            <p:cNvSpPr/>
            <p:nvPr/>
          </p:nvSpPr>
          <p:spPr>
            <a:xfrm>
              <a:off x="1499771" y="3400744"/>
              <a:ext cx="58824" cy="135471"/>
            </a:xfrm>
            <a:custGeom>
              <a:avLst/>
              <a:gdLst/>
              <a:ahLst/>
              <a:cxnLst/>
              <a:rect l="l" t="t" r="r" b="b"/>
              <a:pathLst>
                <a:path w="2251" h="5184" extrusionOk="0">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94"/>
            <p:cNvSpPr/>
            <p:nvPr/>
          </p:nvSpPr>
          <p:spPr>
            <a:xfrm>
              <a:off x="1529432" y="3400744"/>
              <a:ext cx="29164" cy="135471"/>
            </a:xfrm>
            <a:custGeom>
              <a:avLst/>
              <a:gdLst/>
              <a:ahLst/>
              <a:cxnLst/>
              <a:rect l="l" t="t" r="r" b="b"/>
              <a:pathLst>
                <a:path w="1116" h="5184" extrusionOk="0">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94"/>
            <p:cNvSpPr/>
            <p:nvPr/>
          </p:nvSpPr>
          <p:spPr>
            <a:xfrm>
              <a:off x="1558569" y="3348296"/>
              <a:ext cx="58824" cy="187919"/>
            </a:xfrm>
            <a:custGeom>
              <a:avLst/>
              <a:gdLst/>
              <a:ahLst/>
              <a:cxnLst/>
              <a:rect l="l" t="t" r="r" b="b"/>
              <a:pathLst>
                <a:path w="2251" h="7191" extrusionOk="0">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94"/>
            <p:cNvSpPr/>
            <p:nvPr/>
          </p:nvSpPr>
          <p:spPr>
            <a:xfrm>
              <a:off x="1575163" y="3348348"/>
              <a:ext cx="25662" cy="25479"/>
            </a:xfrm>
            <a:custGeom>
              <a:avLst/>
              <a:gdLst/>
              <a:ahLst/>
              <a:cxnLst/>
              <a:rect l="l" t="t" r="r" b="b"/>
              <a:pathLst>
                <a:path w="982" h="975" extrusionOk="0">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94"/>
            <p:cNvSpPr/>
            <p:nvPr/>
          </p:nvSpPr>
          <p:spPr>
            <a:xfrm>
              <a:off x="1558569" y="3400744"/>
              <a:ext cx="58824" cy="135471"/>
            </a:xfrm>
            <a:custGeom>
              <a:avLst/>
              <a:gdLst/>
              <a:ahLst/>
              <a:cxnLst/>
              <a:rect l="l" t="t" r="r" b="b"/>
              <a:pathLst>
                <a:path w="2251" h="5184" extrusionOk="0">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94"/>
            <p:cNvSpPr/>
            <p:nvPr/>
          </p:nvSpPr>
          <p:spPr>
            <a:xfrm>
              <a:off x="1587968" y="3400744"/>
              <a:ext cx="29425" cy="135471"/>
            </a:xfrm>
            <a:custGeom>
              <a:avLst/>
              <a:gdLst/>
              <a:ahLst/>
              <a:cxnLst/>
              <a:rect l="l" t="t" r="r" b="b"/>
              <a:pathLst>
                <a:path w="1126" h="5184" extrusionOk="0">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94"/>
            <p:cNvSpPr/>
            <p:nvPr/>
          </p:nvSpPr>
          <p:spPr>
            <a:xfrm>
              <a:off x="1316818" y="3475117"/>
              <a:ext cx="310872" cy="240027"/>
            </a:xfrm>
            <a:custGeom>
              <a:avLst/>
              <a:gdLst/>
              <a:ahLst/>
              <a:cxnLst/>
              <a:rect l="l" t="t" r="r" b="b"/>
              <a:pathLst>
                <a:path w="11896" h="9185" extrusionOk="0">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94"/>
            <p:cNvSpPr/>
            <p:nvPr/>
          </p:nvSpPr>
          <p:spPr>
            <a:xfrm>
              <a:off x="1347994" y="3474882"/>
              <a:ext cx="279696" cy="210367"/>
            </a:xfrm>
            <a:custGeom>
              <a:avLst/>
              <a:gdLst/>
              <a:ahLst/>
              <a:cxnLst/>
              <a:rect l="l" t="t" r="r" b="b"/>
              <a:pathLst>
                <a:path w="10703" h="8050" extrusionOk="0">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94"/>
            <p:cNvSpPr/>
            <p:nvPr/>
          </p:nvSpPr>
          <p:spPr>
            <a:xfrm>
              <a:off x="1316818" y="3581921"/>
              <a:ext cx="310872" cy="41002"/>
            </a:xfrm>
            <a:custGeom>
              <a:avLst/>
              <a:gdLst/>
              <a:ahLst/>
              <a:cxnLst/>
              <a:rect l="l" t="t" r="r" b="b"/>
              <a:pathLst>
                <a:path w="11896" h="1569" extrusionOk="0">
                  <a:moveTo>
                    <a:pt x="1" y="1"/>
                  </a:moveTo>
                  <a:lnTo>
                    <a:pt x="1" y="1568"/>
                  </a:lnTo>
                  <a:lnTo>
                    <a:pt x="11896" y="1568"/>
                  </a:lnTo>
                  <a:lnTo>
                    <a:pt x="11896"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94"/>
            <p:cNvSpPr/>
            <p:nvPr/>
          </p:nvSpPr>
          <p:spPr>
            <a:xfrm>
              <a:off x="1316818" y="3581921"/>
              <a:ext cx="31202" cy="41002"/>
            </a:xfrm>
            <a:custGeom>
              <a:avLst/>
              <a:gdLst/>
              <a:ahLst/>
              <a:cxnLst/>
              <a:rect l="l" t="t" r="r" b="b"/>
              <a:pathLst>
                <a:path w="1194" h="1569" extrusionOk="0">
                  <a:moveTo>
                    <a:pt x="1" y="1"/>
                  </a:moveTo>
                  <a:lnTo>
                    <a:pt x="1" y="1568"/>
                  </a:lnTo>
                  <a:lnTo>
                    <a:pt x="1193" y="1568"/>
                  </a:lnTo>
                  <a:lnTo>
                    <a:pt x="1193"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3" name="Google Shape;15183;p94"/>
          <p:cNvGrpSpPr/>
          <p:nvPr/>
        </p:nvGrpSpPr>
        <p:grpSpPr>
          <a:xfrm>
            <a:off x="3105248" y="3348244"/>
            <a:ext cx="305620" cy="366430"/>
            <a:chOff x="3105248" y="3348244"/>
            <a:chExt cx="305620" cy="366430"/>
          </a:xfrm>
        </p:grpSpPr>
        <p:sp>
          <p:nvSpPr>
            <p:cNvPr id="15184" name="Google Shape;15184;p94"/>
            <p:cNvSpPr/>
            <p:nvPr/>
          </p:nvSpPr>
          <p:spPr>
            <a:xfrm>
              <a:off x="3198750" y="3348244"/>
              <a:ext cx="99774" cy="238485"/>
            </a:xfrm>
            <a:custGeom>
              <a:avLst/>
              <a:gdLst/>
              <a:ahLst/>
              <a:cxnLst/>
              <a:rect l="l" t="t" r="r" b="b"/>
              <a:pathLst>
                <a:path w="3818" h="9126" extrusionOk="0">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94"/>
            <p:cNvSpPr/>
            <p:nvPr/>
          </p:nvSpPr>
          <p:spPr>
            <a:xfrm>
              <a:off x="3223366" y="3348244"/>
              <a:ext cx="69147" cy="208328"/>
            </a:xfrm>
            <a:custGeom>
              <a:avLst/>
              <a:gdLst/>
              <a:ahLst/>
              <a:cxnLst/>
              <a:rect l="l" t="t" r="r" b="b"/>
              <a:pathLst>
                <a:path w="2646" h="7972" extrusionOk="0">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94"/>
            <p:cNvSpPr/>
            <p:nvPr/>
          </p:nvSpPr>
          <p:spPr>
            <a:xfrm>
              <a:off x="3224124" y="3348244"/>
              <a:ext cx="99277" cy="238485"/>
            </a:xfrm>
            <a:custGeom>
              <a:avLst/>
              <a:gdLst/>
              <a:ahLst/>
              <a:cxnLst/>
              <a:rect l="l" t="t" r="r" b="b"/>
              <a:pathLst>
                <a:path w="3799" h="9126" extrusionOk="0">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94"/>
            <p:cNvSpPr/>
            <p:nvPr/>
          </p:nvSpPr>
          <p:spPr>
            <a:xfrm>
              <a:off x="3242469" y="3355770"/>
              <a:ext cx="80697" cy="230959"/>
            </a:xfrm>
            <a:custGeom>
              <a:avLst/>
              <a:gdLst/>
              <a:ahLst/>
              <a:cxnLst/>
              <a:rect l="l" t="t" r="r" b="b"/>
              <a:pathLst>
                <a:path w="3088" h="8838" extrusionOk="0">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94"/>
            <p:cNvSpPr/>
            <p:nvPr/>
          </p:nvSpPr>
          <p:spPr>
            <a:xfrm>
              <a:off x="3235675" y="3503000"/>
              <a:ext cx="175192" cy="211255"/>
            </a:xfrm>
            <a:custGeom>
              <a:avLst/>
              <a:gdLst/>
              <a:ahLst/>
              <a:cxnLst/>
              <a:rect l="l" t="t" r="r" b="b"/>
              <a:pathLst>
                <a:path w="6704" h="8084" extrusionOk="0">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94"/>
            <p:cNvSpPr/>
            <p:nvPr/>
          </p:nvSpPr>
          <p:spPr>
            <a:xfrm>
              <a:off x="3105248" y="3502739"/>
              <a:ext cx="181725" cy="211935"/>
            </a:xfrm>
            <a:custGeom>
              <a:avLst/>
              <a:gdLst/>
              <a:ahLst/>
              <a:cxnLst/>
              <a:rect l="l" t="t" r="r" b="b"/>
              <a:pathLst>
                <a:path w="6954" h="8110" extrusionOk="0">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94"/>
            <p:cNvSpPr/>
            <p:nvPr/>
          </p:nvSpPr>
          <p:spPr>
            <a:xfrm>
              <a:off x="3253288" y="3522365"/>
              <a:ext cx="15836" cy="16124"/>
            </a:xfrm>
            <a:custGeom>
              <a:avLst/>
              <a:gdLst/>
              <a:ahLst/>
              <a:cxnLst/>
              <a:rect l="l" t="t" r="r" b="b"/>
              <a:pathLst>
                <a:path w="606" h="617" extrusionOk="0">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91" name="Google Shape;15191;p94"/>
          <p:cNvGrpSpPr/>
          <p:nvPr/>
        </p:nvGrpSpPr>
        <p:grpSpPr>
          <a:xfrm>
            <a:off x="2661988" y="3348218"/>
            <a:ext cx="304078" cy="366665"/>
            <a:chOff x="2661988" y="3348218"/>
            <a:chExt cx="304078" cy="366665"/>
          </a:xfrm>
        </p:grpSpPr>
        <p:sp>
          <p:nvSpPr>
            <p:cNvPr id="15192" name="Google Shape;15192;p94"/>
            <p:cNvSpPr/>
            <p:nvPr/>
          </p:nvSpPr>
          <p:spPr>
            <a:xfrm>
              <a:off x="2801954" y="3540971"/>
              <a:ext cx="24146" cy="173912"/>
            </a:xfrm>
            <a:custGeom>
              <a:avLst/>
              <a:gdLst/>
              <a:ahLst/>
              <a:cxnLst/>
              <a:rect l="l" t="t" r="r" b="b"/>
              <a:pathLst>
                <a:path w="924" h="6655" extrusionOk="0">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94"/>
            <p:cNvSpPr/>
            <p:nvPr/>
          </p:nvSpPr>
          <p:spPr>
            <a:xfrm>
              <a:off x="2801954" y="3540971"/>
              <a:ext cx="24146" cy="39721"/>
            </a:xfrm>
            <a:custGeom>
              <a:avLst/>
              <a:gdLst/>
              <a:ahLst/>
              <a:cxnLst/>
              <a:rect l="l" t="t" r="r" b="b"/>
              <a:pathLst>
                <a:path w="924" h="1520" extrusionOk="0">
                  <a:moveTo>
                    <a:pt x="1" y="0"/>
                  </a:moveTo>
                  <a:lnTo>
                    <a:pt x="1" y="1520"/>
                  </a:lnTo>
                  <a:lnTo>
                    <a:pt x="924" y="1520"/>
                  </a:lnTo>
                  <a:lnTo>
                    <a:pt x="924"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94"/>
            <p:cNvSpPr/>
            <p:nvPr/>
          </p:nvSpPr>
          <p:spPr>
            <a:xfrm>
              <a:off x="2809245" y="3348218"/>
              <a:ext cx="11080" cy="39669"/>
            </a:xfrm>
            <a:custGeom>
              <a:avLst/>
              <a:gdLst/>
              <a:ahLst/>
              <a:cxnLst/>
              <a:rect l="l" t="t" r="r" b="b"/>
              <a:pathLst>
                <a:path w="424" h="1518" extrusionOk="0">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94"/>
            <p:cNvSpPr/>
            <p:nvPr/>
          </p:nvSpPr>
          <p:spPr>
            <a:xfrm>
              <a:off x="2852207" y="3359585"/>
              <a:ext cx="24173" cy="37579"/>
            </a:xfrm>
            <a:custGeom>
              <a:avLst/>
              <a:gdLst/>
              <a:ahLst/>
              <a:cxnLst/>
              <a:rect l="l" t="t" r="r" b="b"/>
              <a:pathLst>
                <a:path w="925" h="1438" extrusionOk="0">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94"/>
            <p:cNvSpPr/>
            <p:nvPr/>
          </p:nvSpPr>
          <p:spPr>
            <a:xfrm>
              <a:off x="2889158" y="3390970"/>
              <a:ext cx="35540" cy="31411"/>
            </a:xfrm>
            <a:custGeom>
              <a:avLst/>
              <a:gdLst/>
              <a:ahLst/>
              <a:cxnLst/>
              <a:rect l="l" t="t" r="r" b="b"/>
              <a:pathLst>
                <a:path w="1360" h="1202" extrusionOk="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94"/>
            <p:cNvSpPr/>
            <p:nvPr/>
          </p:nvSpPr>
          <p:spPr>
            <a:xfrm>
              <a:off x="2915290" y="3438479"/>
              <a:ext cx="40688" cy="22056"/>
            </a:xfrm>
            <a:custGeom>
              <a:avLst/>
              <a:gdLst/>
              <a:ahLst/>
              <a:cxnLst/>
              <a:rect l="l" t="t" r="r" b="b"/>
              <a:pathLst>
                <a:path w="1557" h="844" extrusionOk="0">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94"/>
            <p:cNvSpPr/>
            <p:nvPr/>
          </p:nvSpPr>
          <p:spPr>
            <a:xfrm>
              <a:off x="2922817" y="3493723"/>
              <a:ext cx="43249" cy="11080"/>
            </a:xfrm>
            <a:custGeom>
              <a:avLst/>
              <a:gdLst/>
              <a:ahLst/>
              <a:cxnLst/>
              <a:rect l="l" t="t" r="r" b="b"/>
              <a:pathLst>
                <a:path w="1655" h="424" extrusionOk="0">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94"/>
            <p:cNvSpPr/>
            <p:nvPr/>
          </p:nvSpPr>
          <p:spPr>
            <a:xfrm>
              <a:off x="2912912" y="3538149"/>
              <a:ext cx="42570" cy="22160"/>
            </a:xfrm>
            <a:custGeom>
              <a:avLst/>
              <a:gdLst/>
              <a:ahLst/>
              <a:cxnLst/>
              <a:rect l="l" t="t" r="r" b="b"/>
              <a:pathLst>
                <a:path w="1629" h="848" extrusionOk="0">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94"/>
            <p:cNvSpPr/>
            <p:nvPr/>
          </p:nvSpPr>
          <p:spPr>
            <a:xfrm>
              <a:off x="2887825" y="3575649"/>
              <a:ext cx="35880" cy="31411"/>
            </a:xfrm>
            <a:custGeom>
              <a:avLst/>
              <a:gdLst/>
              <a:ahLst/>
              <a:cxnLst/>
              <a:rect l="l" t="t" r="r" b="b"/>
              <a:pathLst>
                <a:path w="1373" h="1202" extrusionOk="0">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94"/>
            <p:cNvSpPr/>
            <p:nvPr/>
          </p:nvSpPr>
          <p:spPr>
            <a:xfrm>
              <a:off x="2850926" y="3600605"/>
              <a:ext cx="24721" cy="37552"/>
            </a:xfrm>
            <a:custGeom>
              <a:avLst/>
              <a:gdLst/>
              <a:ahLst/>
              <a:cxnLst/>
              <a:rect l="l" t="t" r="r" b="b"/>
              <a:pathLst>
                <a:path w="946" h="1437" extrusionOk="0">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94"/>
            <p:cNvSpPr/>
            <p:nvPr/>
          </p:nvSpPr>
          <p:spPr>
            <a:xfrm>
              <a:off x="2751021" y="3600083"/>
              <a:ext cx="24068" cy="37317"/>
            </a:xfrm>
            <a:custGeom>
              <a:avLst/>
              <a:gdLst/>
              <a:ahLst/>
              <a:cxnLst/>
              <a:rect l="l" t="t" r="r" b="b"/>
              <a:pathLst>
                <a:path w="921" h="1428" extrusionOk="0">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94"/>
            <p:cNvSpPr/>
            <p:nvPr/>
          </p:nvSpPr>
          <p:spPr>
            <a:xfrm>
              <a:off x="2703147" y="3574525"/>
              <a:ext cx="36063" cy="31411"/>
            </a:xfrm>
            <a:custGeom>
              <a:avLst/>
              <a:gdLst/>
              <a:ahLst/>
              <a:cxnLst/>
              <a:rect l="l" t="t" r="r" b="b"/>
              <a:pathLst>
                <a:path w="1380" h="1202" extrusionOk="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94"/>
            <p:cNvSpPr/>
            <p:nvPr/>
          </p:nvSpPr>
          <p:spPr>
            <a:xfrm>
              <a:off x="2671814" y="3536607"/>
              <a:ext cx="40714" cy="22186"/>
            </a:xfrm>
            <a:custGeom>
              <a:avLst/>
              <a:gdLst/>
              <a:ahLst/>
              <a:cxnLst/>
              <a:rect l="l" t="t" r="r" b="b"/>
              <a:pathLst>
                <a:path w="1558" h="849" extrusionOk="0">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94"/>
            <p:cNvSpPr/>
            <p:nvPr/>
          </p:nvSpPr>
          <p:spPr>
            <a:xfrm>
              <a:off x="2661988" y="3492208"/>
              <a:ext cx="41498" cy="11080"/>
            </a:xfrm>
            <a:custGeom>
              <a:avLst/>
              <a:gdLst/>
              <a:ahLst/>
              <a:cxnLst/>
              <a:rect l="l" t="t" r="r" b="b"/>
              <a:pathLst>
                <a:path w="1588" h="424" extrusionOk="0">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94"/>
            <p:cNvSpPr/>
            <p:nvPr/>
          </p:nvSpPr>
          <p:spPr>
            <a:xfrm>
              <a:off x="2672363" y="3436728"/>
              <a:ext cx="42570" cy="22134"/>
            </a:xfrm>
            <a:custGeom>
              <a:avLst/>
              <a:gdLst/>
              <a:ahLst/>
              <a:cxnLst/>
              <a:rect l="l" t="t" r="r" b="b"/>
              <a:pathLst>
                <a:path w="1629" h="847" extrusionOk="0">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94"/>
            <p:cNvSpPr/>
            <p:nvPr/>
          </p:nvSpPr>
          <p:spPr>
            <a:xfrm>
              <a:off x="2704349" y="3390082"/>
              <a:ext cx="35932" cy="31411"/>
            </a:xfrm>
            <a:custGeom>
              <a:avLst/>
              <a:gdLst/>
              <a:ahLst/>
              <a:cxnLst/>
              <a:rect l="l" t="t" r="r" b="b"/>
              <a:pathLst>
                <a:path w="1375" h="1202" extrusionOk="0">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94"/>
            <p:cNvSpPr/>
            <p:nvPr/>
          </p:nvSpPr>
          <p:spPr>
            <a:xfrm>
              <a:off x="2752433" y="3358958"/>
              <a:ext cx="24669" cy="37526"/>
            </a:xfrm>
            <a:custGeom>
              <a:avLst/>
              <a:gdLst/>
              <a:ahLst/>
              <a:cxnLst/>
              <a:rect l="l" t="t" r="r" b="b"/>
              <a:pathLst>
                <a:path w="944" h="1436" extrusionOk="0">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94"/>
            <p:cNvSpPr/>
            <p:nvPr/>
          </p:nvSpPr>
          <p:spPr>
            <a:xfrm>
              <a:off x="2727816" y="3415796"/>
              <a:ext cx="172422" cy="159591"/>
            </a:xfrm>
            <a:custGeom>
              <a:avLst/>
              <a:gdLst/>
              <a:ahLst/>
              <a:cxnLst/>
              <a:rect l="l" t="t" r="r" b="b"/>
              <a:pathLst>
                <a:path w="6598" h="6107" extrusionOk="0">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94"/>
            <p:cNvSpPr/>
            <p:nvPr/>
          </p:nvSpPr>
          <p:spPr>
            <a:xfrm>
              <a:off x="2727816" y="3467330"/>
              <a:ext cx="59582" cy="108058"/>
            </a:xfrm>
            <a:custGeom>
              <a:avLst/>
              <a:gdLst/>
              <a:ahLst/>
              <a:cxnLst/>
              <a:rect l="l" t="t" r="r" b="b"/>
              <a:pathLst>
                <a:path w="2280" h="4135" extrusionOk="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1" name="Google Shape;15211;p94"/>
          <p:cNvGrpSpPr/>
          <p:nvPr/>
        </p:nvGrpSpPr>
        <p:grpSpPr>
          <a:xfrm>
            <a:off x="2212927" y="3348897"/>
            <a:ext cx="307606" cy="366482"/>
            <a:chOff x="2212927" y="3348897"/>
            <a:chExt cx="307606" cy="366482"/>
          </a:xfrm>
        </p:grpSpPr>
        <p:sp>
          <p:nvSpPr>
            <p:cNvPr id="15212" name="Google Shape;15212;p94"/>
            <p:cNvSpPr/>
            <p:nvPr/>
          </p:nvSpPr>
          <p:spPr>
            <a:xfrm>
              <a:off x="2234539" y="3408218"/>
              <a:ext cx="222936" cy="219905"/>
            </a:xfrm>
            <a:custGeom>
              <a:avLst/>
              <a:gdLst/>
              <a:ahLst/>
              <a:cxnLst/>
              <a:rect l="l" t="t" r="r" b="b"/>
              <a:pathLst>
                <a:path w="8531" h="8415" extrusionOk="0">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94"/>
            <p:cNvSpPr/>
            <p:nvPr/>
          </p:nvSpPr>
          <p:spPr>
            <a:xfrm>
              <a:off x="2330288" y="3408218"/>
              <a:ext cx="127187" cy="126246"/>
            </a:xfrm>
            <a:custGeom>
              <a:avLst/>
              <a:gdLst/>
              <a:ahLst/>
              <a:cxnLst/>
              <a:rect l="l" t="t" r="r" b="b"/>
              <a:pathLst>
                <a:path w="4867" h="4831" extrusionOk="0">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94"/>
            <p:cNvSpPr/>
            <p:nvPr/>
          </p:nvSpPr>
          <p:spPr>
            <a:xfrm>
              <a:off x="2212927" y="3640797"/>
              <a:ext cx="53049" cy="74582"/>
            </a:xfrm>
            <a:custGeom>
              <a:avLst/>
              <a:gdLst/>
              <a:ahLst/>
              <a:cxnLst/>
              <a:rect l="l" t="t" r="r" b="b"/>
              <a:pathLst>
                <a:path w="2030" h="2854" extrusionOk="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94"/>
            <p:cNvSpPr/>
            <p:nvPr/>
          </p:nvSpPr>
          <p:spPr>
            <a:xfrm>
              <a:off x="2233284" y="3652295"/>
              <a:ext cx="32457" cy="54800"/>
            </a:xfrm>
            <a:custGeom>
              <a:avLst/>
              <a:gdLst/>
              <a:ahLst/>
              <a:cxnLst/>
              <a:rect l="l" t="t" r="r" b="b"/>
              <a:pathLst>
                <a:path w="1242" h="2097" extrusionOk="0">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94"/>
            <p:cNvSpPr/>
            <p:nvPr/>
          </p:nvSpPr>
          <p:spPr>
            <a:xfrm>
              <a:off x="2229756" y="3408218"/>
              <a:ext cx="201586" cy="219722"/>
            </a:xfrm>
            <a:custGeom>
              <a:avLst/>
              <a:gdLst/>
              <a:ahLst/>
              <a:cxnLst/>
              <a:rect l="l" t="t" r="r" b="b"/>
              <a:pathLst>
                <a:path w="7714" h="8408" extrusionOk="0">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94"/>
            <p:cNvSpPr/>
            <p:nvPr/>
          </p:nvSpPr>
          <p:spPr>
            <a:xfrm>
              <a:off x="2330288" y="3408035"/>
              <a:ext cx="101054" cy="90236"/>
            </a:xfrm>
            <a:custGeom>
              <a:avLst/>
              <a:gdLst/>
              <a:ahLst/>
              <a:cxnLst/>
              <a:rect l="l" t="t" r="r" b="b"/>
              <a:pathLst>
                <a:path w="3867" h="3453" extrusionOk="0">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94"/>
            <p:cNvSpPr/>
            <p:nvPr/>
          </p:nvSpPr>
          <p:spPr>
            <a:xfrm>
              <a:off x="2389086" y="3348897"/>
              <a:ext cx="131446" cy="126142"/>
            </a:xfrm>
            <a:custGeom>
              <a:avLst/>
              <a:gdLst/>
              <a:ahLst/>
              <a:cxnLst/>
              <a:rect l="l" t="t" r="r" b="b"/>
              <a:pathLst>
                <a:path w="5030" h="4827" extrusionOk="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94"/>
            <p:cNvSpPr/>
            <p:nvPr/>
          </p:nvSpPr>
          <p:spPr>
            <a:xfrm>
              <a:off x="2450158" y="3352738"/>
              <a:ext cx="70140" cy="85479"/>
            </a:xfrm>
            <a:custGeom>
              <a:avLst/>
              <a:gdLst/>
              <a:ahLst/>
              <a:cxnLst/>
              <a:rect l="l" t="t" r="r" b="b"/>
              <a:pathLst>
                <a:path w="2684" h="3271" extrusionOk="0">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94"/>
            <p:cNvSpPr/>
            <p:nvPr/>
          </p:nvSpPr>
          <p:spPr>
            <a:xfrm>
              <a:off x="2356159" y="3369908"/>
              <a:ext cx="139992" cy="137405"/>
            </a:xfrm>
            <a:custGeom>
              <a:avLst/>
              <a:gdLst/>
              <a:ahLst/>
              <a:cxnLst/>
              <a:rect l="l" t="t" r="r" b="b"/>
              <a:pathLst>
                <a:path w="5357" h="5258" extrusionOk="0">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94"/>
            <p:cNvSpPr/>
            <p:nvPr/>
          </p:nvSpPr>
          <p:spPr>
            <a:xfrm>
              <a:off x="2372492" y="3386476"/>
              <a:ext cx="123659" cy="120837"/>
            </a:xfrm>
            <a:custGeom>
              <a:avLst/>
              <a:gdLst/>
              <a:ahLst/>
              <a:cxnLst/>
              <a:rect l="l" t="t" r="r" b="b"/>
              <a:pathLst>
                <a:path w="4732" h="4624" extrusionOk="0">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2" name="Google Shape;15222;p94"/>
          <p:cNvGrpSpPr/>
          <p:nvPr/>
        </p:nvGrpSpPr>
        <p:grpSpPr>
          <a:xfrm>
            <a:off x="1764389" y="3348218"/>
            <a:ext cx="310114" cy="366665"/>
            <a:chOff x="1764389" y="3348218"/>
            <a:chExt cx="310114" cy="366665"/>
          </a:xfrm>
        </p:grpSpPr>
        <p:sp>
          <p:nvSpPr>
            <p:cNvPr id="15223" name="Google Shape;15223;p94"/>
            <p:cNvSpPr/>
            <p:nvPr/>
          </p:nvSpPr>
          <p:spPr>
            <a:xfrm>
              <a:off x="1782734" y="3556441"/>
              <a:ext cx="37918" cy="23598"/>
            </a:xfrm>
            <a:custGeom>
              <a:avLst/>
              <a:gdLst/>
              <a:ahLst/>
              <a:cxnLst/>
              <a:rect l="l" t="t" r="r" b="b"/>
              <a:pathLst>
                <a:path w="1451" h="903" extrusionOk="0">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94"/>
            <p:cNvSpPr/>
            <p:nvPr/>
          </p:nvSpPr>
          <p:spPr>
            <a:xfrm>
              <a:off x="2016933" y="3558218"/>
              <a:ext cx="37971" cy="23833"/>
            </a:xfrm>
            <a:custGeom>
              <a:avLst/>
              <a:gdLst/>
              <a:ahLst/>
              <a:cxnLst/>
              <a:rect l="l" t="t" r="r" b="b"/>
              <a:pathLst>
                <a:path w="1453" h="912" extrusionOk="0">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94"/>
            <p:cNvSpPr/>
            <p:nvPr/>
          </p:nvSpPr>
          <p:spPr>
            <a:xfrm>
              <a:off x="1915147" y="3348218"/>
              <a:ext cx="11080" cy="36089"/>
            </a:xfrm>
            <a:custGeom>
              <a:avLst/>
              <a:gdLst/>
              <a:ahLst/>
              <a:cxnLst/>
              <a:rect l="l" t="t" r="r" b="b"/>
              <a:pathLst>
                <a:path w="424" h="1381" extrusionOk="0">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94"/>
            <p:cNvSpPr/>
            <p:nvPr/>
          </p:nvSpPr>
          <p:spPr>
            <a:xfrm>
              <a:off x="1839363" y="3367399"/>
              <a:ext cx="27126" cy="32796"/>
            </a:xfrm>
            <a:custGeom>
              <a:avLst/>
              <a:gdLst/>
              <a:ahLst/>
              <a:cxnLst/>
              <a:rect l="l" t="t" r="r" b="b"/>
              <a:pathLst>
                <a:path w="1038" h="1255" extrusionOk="0">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94"/>
            <p:cNvSpPr/>
            <p:nvPr/>
          </p:nvSpPr>
          <p:spPr>
            <a:xfrm>
              <a:off x="1783988" y="3420997"/>
              <a:ext cx="37971" cy="23754"/>
            </a:xfrm>
            <a:custGeom>
              <a:avLst/>
              <a:gdLst/>
              <a:ahLst/>
              <a:cxnLst/>
              <a:rect l="l" t="t" r="r" b="b"/>
              <a:pathLst>
                <a:path w="1453" h="909" extrusionOk="0">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94"/>
            <p:cNvSpPr/>
            <p:nvPr/>
          </p:nvSpPr>
          <p:spPr>
            <a:xfrm>
              <a:off x="1764389" y="3494716"/>
              <a:ext cx="37971" cy="11106"/>
            </a:xfrm>
            <a:custGeom>
              <a:avLst/>
              <a:gdLst/>
              <a:ahLst/>
              <a:cxnLst/>
              <a:rect l="l" t="t" r="r" b="b"/>
              <a:pathLst>
                <a:path w="1453" h="425" extrusionOk="0">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94"/>
            <p:cNvSpPr/>
            <p:nvPr/>
          </p:nvSpPr>
          <p:spPr>
            <a:xfrm>
              <a:off x="2034756" y="3496990"/>
              <a:ext cx="39748" cy="11342"/>
            </a:xfrm>
            <a:custGeom>
              <a:avLst/>
              <a:gdLst/>
              <a:ahLst/>
              <a:cxnLst/>
              <a:rect l="l" t="t" r="r" b="b"/>
              <a:pathLst>
                <a:path w="1521" h="434" extrusionOk="0">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94"/>
            <p:cNvSpPr/>
            <p:nvPr/>
          </p:nvSpPr>
          <p:spPr>
            <a:xfrm>
              <a:off x="2018684" y="3423009"/>
              <a:ext cx="37448" cy="23754"/>
            </a:xfrm>
            <a:custGeom>
              <a:avLst/>
              <a:gdLst/>
              <a:ahLst/>
              <a:cxnLst/>
              <a:rect l="l" t="t" r="r" b="b"/>
              <a:pathLst>
                <a:path w="1433" h="909" extrusionOk="0">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94"/>
            <p:cNvSpPr/>
            <p:nvPr/>
          </p:nvSpPr>
          <p:spPr>
            <a:xfrm>
              <a:off x="1974573" y="3368627"/>
              <a:ext cx="26054" cy="32822"/>
            </a:xfrm>
            <a:custGeom>
              <a:avLst/>
              <a:gdLst/>
              <a:ahLst/>
              <a:cxnLst/>
              <a:rect l="l" t="t" r="r" b="b"/>
              <a:pathLst>
                <a:path w="997" h="1256" extrusionOk="0">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94"/>
            <p:cNvSpPr/>
            <p:nvPr/>
          </p:nvSpPr>
          <p:spPr>
            <a:xfrm>
              <a:off x="1820914" y="3408009"/>
              <a:ext cx="218651" cy="273450"/>
            </a:xfrm>
            <a:custGeom>
              <a:avLst/>
              <a:gdLst/>
              <a:ahLst/>
              <a:cxnLst/>
              <a:rect l="l" t="t" r="r" b="b"/>
              <a:pathLst>
                <a:path w="8367" h="10464" extrusionOk="0">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94"/>
            <p:cNvSpPr/>
            <p:nvPr/>
          </p:nvSpPr>
          <p:spPr>
            <a:xfrm>
              <a:off x="1829720" y="3409028"/>
              <a:ext cx="209844" cy="272431"/>
            </a:xfrm>
            <a:custGeom>
              <a:avLst/>
              <a:gdLst/>
              <a:ahLst/>
              <a:cxnLst/>
              <a:rect l="l" t="t" r="r" b="b"/>
              <a:pathLst>
                <a:path w="8030" h="10425" extrusionOk="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94"/>
            <p:cNvSpPr/>
            <p:nvPr/>
          </p:nvSpPr>
          <p:spPr>
            <a:xfrm>
              <a:off x="1865652" y="3465579"/>
              <a:ext cx="110096" cy="161290"/>
            </a:xfrm>
            <a:custGeom>
              <a:avLst/>
              <a:gdLst/>
              <a:ahLst/>
              <a:cxnLst/>
              <a:rect l="l" t="t" r="r" b="b"/>
              <a:pathLst>
                <a:path w="4213" h="6172" extrusionOk="0">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94"/>
            <p:cNvSpPr/>
            <p:nvPr/>
          </p:nvSpPr>
          <p:spPr>
            <a:xfrm>
              <a:off x="1899311" y="3570866"/>
              <a:ext cx="11080" cy="55950"/>
            </a:xfrm>
            <a:custGeom>
              <a:avLst/>
              <a:gdLst/>
              <a:ahLst/>
              <a:cxnLst/>
              <a:rect l="l" t="t" r="r" b="b"/>
              <a:pathLst>
                <a:path w="424" h="2141" extrusionOk="0">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94"/>
            <p:cNvSpPr/>
            <p:nvPr/>
          </p:nvSpPr>
          <p:spPr>
            <a:xfrm>
              <a:off x="1899311" y="3584429"/>
              <a:ext cx="5305" cy="42518"/>
            </a:xfrm>
            <a:custGeom>
              <a:avLst/>
              <a:gdLst/>
              <a:ahLst/>
              <a:cxnLst/>
              <a:rect l="l" t="t" r="r" b="b"/>
              <a:pathLst>
                <a:path w="203" h="1627" extrusionOk="0">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94"/>
            <p:cNvSpPr/>
            <p:nvPr/>
          </p:nvSpPr>
          <p:spPr>
            <a:xfrm>
              <a:off x="1891524" y="3678663"/>
              <a:ext cx="58328" cy="36220"/>
            </a:xfrm>
            <a:custGeom>
              <a:avLst/>
              <a:gdLst/>
              <a:ahLst/>
              <a:cxnLst/>
              <a:rect l="l" t="t" r="r" b="b"/>
              <a:pathLst>
                <a:path w="2232" h="1386" extrusionOk="0">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94"/>
            <p:cNvSpPr/>
            <p:nvPr/>
          </p:nvSpPr>
          <p:spPr>
            <a:xfrm>
              <a:off x="1876210" y="3611842"/>
              <a:ext cx="88720" cy="34939"/>
            </a:xfrm>
            <a:custGeom>
              <a:avLst/>
              <a:gdLst/>
              <a:ahLst/>
              <a:cxnLst/>
              <a:rect l="l" t="t" r="r" b="b"/>
              <a:pathLst>
                <a:path w="3395" h="1337" extrusionOk="0">
                  <a:moveTo>
                    <a:pt x="0" y="0"/>
                  </a:moveTo>
                  <a:lnTo>
                    <a:pt x="0" y="1337"/>
                  </a:lnTo>
                  <a:lnTo>
                    <a:pt x="3395" y="1337"/>
                  </a:lnTo>
                  <a:lnTo>
                    <a:pt x="3395"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94"/>
            <p:cNvSpPr/>
            <p:nvPr/>
          </p:nvSpPr>
          <p:spPr>
            <a:xfrm>
              <a:off x="1876445" y="3646755"/>
              <a:ext cx="88485" cy="34965"/>
            </a:xfrm>
            <a:custGeom>
              <a:avLst/>
              <a:gdLst/>
              <a:ahLst/>
              <a:cxnLst/>
              <a:rect l="l" t="t" r="r" b="b"/>
              <a:pathLst>
                <a:path w="3386" h="1338" extrusionOk="0">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94"/>
            <p:cNvSpPr/>
            <p:nvPr/>
          </p:nvSpPr>
          <p:spPr>
            <a:xfrm>
              <a:off x="1920687" y="3678663"/>
              <a:ext cx="29164" cy="32195"/>
            </a:xfrm>
            <a:custGeom>
              <a:avLst/>
              <a:gdLst/>
              <a:ahLst/>
              <a:cxnLst/>
              <a:rect l="l" t="t" r="r" b="b"/>
              <a:pathLst>
                <a:path w="1116" h="1232" extrusionOk="0">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94"/>
            <p:cNvSpPr/>
            <p:nvPr/>
          </p:nvSpPr>
          <p:spPr>
            <a:xfrm>
              <a:off x="1904590" y="3611842"/>
              <a:ext cx="60340" cy="34939"/>
            </a:xfrm>
            <a:custGeom>
              <a:avLst/>
              <a:gdLst/>
              <a:ahLst/>
              <a:cxnLst/>
              <a:rect l="l" t="t" r="r" b="b"/>
              <a:pathLst>
                <a:path w="2309" h="1337" extrusionOk="0">
                  <a:moveTo>
                    <a:pt x="1" y="0"/>
                  </a:moveTo>
                  <a:lnTo>
                    <a:pt x="1" y="1337"/>
                  </a:lnTo>
                  <a:lnTo>
                    <a:pt x="2309" y="1337"/>
                  </a:lnTo>
                  <a:lnTo>
                    <a:pt x="2309"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94"/>
            <p:cNvSpPr/>
            <p:nvPr/>
          </p:nvSpPr>
          <p:spPr>
            <a:xfrm>
              <a:off x="1904590" y="3646755"/>
              <a:ext cx="60340" cy="34965"/>
            </a:xfrm>
            <a:custGeom>
              <a:avLst/>
              <a:gdLst/>
              <a:ahLst/>
              <a:cxnLst/>
              <a:rect l="l" t="t" r="r" b="b"/>
              <a:pathLst>
                <a:path w="2309" h="1338" extrusionOk="0">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3" name="Google Shape;15243;p94"/>
          <p:cNvGrpSpPr/>
          <p:nvPr/>
        </p:nvGrpSpPr>
        <p:grpSpPr>
          <a:xfrm>
            <a:off x="2777572" y="3807287"/>
            <a:ext cx="81716" cy="366717"/>
            <a:chOff x="2777572" y="3807287"/>
            <a:chExt cx="81716" cy="366717"/>
          </a:xfrm>
        </p:grpSpPr>
        <p:sp>
          <p:nvSpPr>
            <p:cNvPr id="15244" name="Google Shape;15244;p94"/>
            <p:cNvSpPr/>
            <p:nvPr/>
          </p:nvSpPr>
          <p:spPr>
            <a:xfrm>
              <a:off x="2777572" y="3941765"/>
              <a:ext cx="81455" cy="181464"/>
            </a:xfrm>
            <a:custGeom>
              <a:avLst/>
              <a:gdLst/>
              <a:ahLst/>
              <a:cxnLst/>
              <a:rect l="l" t="t" r="r" b="b"/>
              <a:pathLst>
                <a:path w="3117" h="6944" extrusionOk="0">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94"/>
            <p:cNvSpPr/>
            <p:nvPr/>
          </p:nvSpPr>
          <p:spPr>
            <a:xfrm>
              <a:off x="2796440" y="3941765"/>
              <a:ext cx="62587" cy="181464"/>
            </a:xfrm>
            <a:custGeom>
              <a:avLst/>
              <a:gdLst/>
              <a:ahLst/>
              <a:cxnLst/>
              <a:rect l="l" t="t" r="r" b="b"/>
              <a:pathLst>
                <a:path w="2395" h="6944" extrusionOk="0">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94"/>
            <p:cNvSpPr/>
            <p:nvPr/>
          </p:nvSpPr>
          <p:spPr>
            <a:xfrm>
              <a:off x="2796440" y="3807287"/>
              <a:ext cx="42988" cy="286282"/>
            </a:xfrm>
            <a:custGeom>
              <a:avLst/>
              <a:gdLst/>
              <a:ahLst/>
              <a:cxnLst/>
              <a:rect l="l" t="t" r="r" b="b"/>
              <a:pathLst>
                <a:path w="1645" h="10955" extrusionOk="0">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94"/>
            <p:cNvSpPr/>
            <p:nvPr/>
          </p:nvSpPr>
          <p:spPr>
            <a:xfrm>
              <a:off x="2817293" y="3816878"/>
              <a:ext cx="22631" cy="259104"/>
            </a:xfrm>
            <a:custGeom>
              <a:avLst/>
              <a:gdLst/>
              <a:ahLst/>
              <a:cxnLst/>
              <a:rect l="l" t="t" r="r" b="b"/>
              <a:pathLst>
                <a:path w="866" h="9915" extrusionOk="0">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94"/>
            <p:cNvSpPr/>
            <p:nvPr/>
          </p:nvSpPr>
          <p:spPr>
            <a:xfrm>
              <a:off x="2796936" y="3843533"/>
              <a:ext cx="42988" cy="40479"/>
            </a:xfrm>
            <a:custGeom>
              <a:avLst/>
              <a:gdLst/>
              <a:ahLst/>
              <a:cxnLst/>
              <a:rect l="l" t="t" r="r" b="b"/>
              <a:pathLst>
                <a:path w="1645" h="1549" extrusionOk="0">
                  <a:moveTo>
                    <a:pt x="0" y="0"/>
                  </a:moveTo>
                  <a:lnTo>
                    <a:pt x="0" y="510"/>
                  </a:lnTo>
                  <a:lnTo>
                    <a:pt x="1645" y="1548"/>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94"/>
            <p:cNvSpPr/>
            <p:nvPr/>
          </p:nvSpPr>
          <p:spPr>
            <a:xfrm>
              <a:off x="2796936" y="3888507"/>
              <a:ext cx="42988" cy="40218"/>
            </a:xfrm>
            <a:custGeom>
              <a:avLst/>
              <a:gdLst/>
              <a:ahLst/>
              <a:cxnLst/>
              <a:rect l="l" t="t" r="r" b="b"/>
              <a:pathLst>
                <a:path w="1645" h="1539" extrusionOk="0">
                  <a:moveTo>
                    <a:pt x="0" y="0"/>
                  </a:moveTo>
                  <a:lnTo>
                    <a:pt x="0" y="510"/>
                  </a:lnTo>
                  <a:lnTo>
                    <a:pt x="1645" y="1539"/>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94"/>
            <p:cNvSpPr/>
            <p:nvPr/>
          </p:nvSpPr>
          <p:spPr>
            <a:xfrm>
              <a:off x="2796936" y="3933220"/>
              <a:ext cx="42988" cy="40505"/>
            </a:xfrm>
            <a:custGeom>
              <a:avLst/>
              <a:gdLst/>
              <a:ahLst/>
              <a:cxnLst/>
              <a:rect l="l" t="t" r="r" b="b"/>
              <a:pathLst>
                <a:path w="1645" h="1550" extrusionOk="0">
                  <a:moveTo>
                    <a:pt x="0" y="1"/>
                  </a:moveTo>
                  <a:lnTo>
                    <a:pt x="0" y="520"/>
                  </a:lnTo>
                  <a:lnTo>
                    <a:pt x="1645" y="1549"/>
                  </a:lnTo>
                  <a:lnTo>
                    <a:pt x="1645" y="1039"/>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94"/>
            <p:cNvSpPr/>
            <p:nvPr/>
          </p:nvSpPr>
          <p:spPr>
            <a:xfrm>
              <a:off x="2796936" y="3978455"/>
              <a:ext cx="42988" cy="40244"/>
            </a:xfrm>
            <a:custGeom>
              <a:avLst/>
              <a:gdLst/>
              <a:ahLst/>
              <a:cxnLst/>
              <a:rect l="l" t="t" r="r" b="b"/>
              <a:pathLst>
                <a:path w="1645" h="1540" extrusionOk="0">
                  <a:moveTo>
                    <a:pt x="0" y="1"/>
                  </a:moveTo>
                  <a:lnTo>
                    <a:pt x="0" y="510"/>
                  </a:lnTo>
                  <a:lnTo>
                    <a:pt x="1645" y="1539"/>
                  </a:lnTo>
                  <a:lnTo>
                    <a:pt x="1645" y="1020"/>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94"/>
            <p:cNvSpPr/>
            <p:nvPr/>
          </p:nvSpPr>
          <p:spPr>
            <a:xfrm>
              <a:off x="2777572" y="4031739"/>
              <a:ext cx="81716" cy="34207"/>
            </a:xfrm>
            <a:custGeom>
              <a:avLst/>
              <a:gdLst/>
              <a:ahLst/>
              <a:cxnLst/>
              <a:rect l="l" t="t" r="r" b="b"/>
              <a:pathLst>
                <a:path w="3127" h="1309" extrusionOk="0">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94"/>
            <p:cNvSpPr/>
            <p:nvPr/>
          </p:nvSpPr>
          <p:spPr>
            <a:xfrm>
              <a:off x="2777572" y="4114161"/>
              <a:ext cx="81455" cy="59843"/>
            </a:xfrm>
            <a:custGeom>
              <a:avLst/>
              <a:gdLst/>
              <a:ahLst/>
              <a:cxnLst/>
              <a:rect l="l" t="t" r="r" b="b"/>
              <a:pathLst>
                <a:path w="3117" h="2290" extrusionOk="0">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94"/>
            <p:cNvSpPr/>
            <p:nvPr/>
          </p:nvSpPr>
          <p:spPr>
            <a:xfrm>
              <a:off x="2796440" y="4114161"/>
              <a:ext cx="62587" cy="58589"/>
            </a:xfrm>
            <a:custGeom>
              <a:avLst/>
              <a:gdLst/>
              <a:ahLst/>
              <a:cxnLst/>
              <a:rect l="l" t="t" r="r" b="b"/>
              <a:pathLst>
                <a:path w="2395" h="2242" extrusionOk="0">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5" name="Google Shape;15255;p94"/>
          <p:cNvGrpSpPr/>
          <p:nvPr/>
        </p:nvGrpSpPr>
        <p:grpSpPr>
          <a:xfrm>
            <a:off x="3934014" y="4329780"/>
            <a:ext cx="366665" cy="256334"/>
            <a:chOff x="3934014" y="4329780"/>
            <a:chExt cx="366665" cy="256334"/>
          </a:xfrm>
        </p:grpSpPr>
        <p:sp>
          <p:nvSpPr>
            <p:cNvPr id="15256" name="Google Shape;15256;p94"/>
            <p:cNvSpPr/>
            <p:nvPr/>
          </p:nvSpPr>
          <p:spPr>
            <a:xfrm>
              <a:off x="4086810" y="4338561"/>
              <a:ext cx="108842" cy="40479"/>
            </a:xfrm>
            <a:custGeom>
              <a:avLst/>
              <a:gdLst/>
              <a:ahLst/>
              <a:cxnLst/>
              <a:rect l="l" t="t" r="r" b="b"/>
              <a:pathLst>
                <a:path w="4165" h="1549" extrusionOk="0">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94"/>
            <p:cNvSpPr/>
            <p:nvPr/>
          </p:nvSpPr>
          <p:spPr>
            <a:xfrm>
              <a:off x="4220243" y="4352882"/>
              <a:ext cx="56812" cy="30941"/>
            </a:xfrm>
            <a:custGeom>
              <a:avLst/>
              <a:gdLst/>
              <a:ahLst/>
              <a:cxnLst/>
              <a:rect l="l" t="t" r="r" b="b"/>
              <a:pathLst>
                <a:path w="2174" h="1184" extrusionOk="0">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94"/>
            <p:cNvSpPr/>
            <p:nvPr/>
          </p:nvSpPr>
          <p:spPr>
            <a:xfrm>
              <a:off x="3934014" y="4378518"/>
              <a:ext cx="366665" cy="207597"/>
            </a:xfrm>
            <a:custGeom>
              <a:avLst/>
              <a:gdLst/>
              <a:ahLst/>
              <a:cxnLst/>
              <a:rect l="l" t="t" r="r" b="b"/>
              <a:pathLst>
                <a:path w="14031" h="7944" extrusionOk="0">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94"/>
            <p:cNvSpPr/>
            <p:nvPr/>
          </p:nvSpPr>
          <p:spPr>
            <a:xfrm>
              <a:off x="4248126" y="4413195"/>
              <a:ext cx="52552" cy="145009"/>
            </a:xfrm>
            <a:custGeom>
              <a:avLst/>
              <a:gdLst/>
              <a:ahLst/>
              <a:cxnLst/>
              <a:rect l="l" t="t" r="r" b="b"/>
              <a:pathLst>
                <a:path w="2011" h="5549" extrusionOk="0">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94"/>
            <p:cNvSpPr/>
            <p:nvPr/>
          </p:nvSpPr>
          <p:spPr>
            <a:xfrm>
              <a:off x="4024249" y="4393596"/>
              <a:ext cx="209086" cy="178485"/>
            </a:xfrm>
            <a:custGeom>
              <a:avLst/>
              <a:gdLst/>
              <a:ahLst/>
              <a:cxnLst/>
              <a:rect l="l" t="t" r="r" b="b"/>
              <a:pathLst>
                <a:path w="8001" h="6830" extrusionOk="0">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94"/>
            <p:cNvSpPr/>
            <p:nvPr/>
          </p:nvSpPr>
          <p:spPr>
            <a:xfrm>
              <a:off x="4044842" y="4408674"/>
              <a:ext cx="173154" cy="148197"/>
            </a:xfrm>
            <a:custGeom>
              <a:avLst/>
              <a:gdLst/>
              <a:ahLst/>
              <a:cxnLst/>
              <a:rect l="l" t="t" r="r" b="b"/>
              <a:pathLst>
                <a:path w="6626" h="5671" extrusionOk="0">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94"/>
            <p:cNvSpPr/>
            <p:nvPr/>
          </p:nvSpPr>
          <p:spPr>
            <a:xfrm>
              <a:off x="4084302" y="4427228"/>
              <a:ext cx="120628" cy="107666"/>
            </a:xfrm>
            <a:custGeom>
              <a:avLst/>
              <a:gdLst/>
              <a:ahLst/>
              <a:cxnLst/>
              <a:rect l="l" t="t" r="r" b="b"/>
              <a:pathLst>
                <a:path w="4616" h="4120" extrusionOk="0">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94"/>
            <p:cNvSpPr/>
            <p:nvPr/>
          </p:nvSpPr>
          <p:spPr>
            <a:xfrm>
              <a:off x="4085739" y="4428065"/>
              <a:ext cx="117936" cy="107823"/>
            </a:xfrm>
            <a:custGeom>
              <a:avLst/>
              <a:gdLst/>
              <a:ahLst/>
              <a:cxnLst/>
              <a:rect l="l" t="t" r="r" b="b"/>
              <a:pathLst>
                <a:path w="4513" h="4126" extrusionOk="0">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94"/>
            <p:cNvSpPr/>
            <p:nvPr/>
          </p:nvSpPr>
          <p:spPr>
            <a:xfrm>
              <a:off x="4135809" y="4456157"/>
              <a:ext cx="34207" cy="34207"/>
            </a:xfrm>
            <a:custGeom>
              <a:avLst/>
              <a:gdLst/>
              <a:ahLst/>
              <a:cxnLst/>
              <a:rect l="l" t="t" r="r" b="b"/>
              <a:pathLst>
                <a:path w="1309" h="1309" extrusionOk="0">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94"/>
            <p:cNvSpPr/>
            <p:nvPr/>
          </p:nvSpPr>
          <p:spPr>
            <a:xfrm>
              <a:off x="3966941" y="4329780"/>
              <a:ext cx="34965" cy="30680"/>
            </a:xfrm>
            <a:custGeom>
              <a:avLst/>
              <a:gdLst/>
              <a:ahLst/>
              <a:cxnLst/>
              <a:rect l="l" t="t" r="r" b="b"/>
              <a:pathLst>
                <a:path w="1338" h="1174" extrusionOk="0">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94"/>
            <p:cNvSpPr/>
            <p:nvPr/>
          </p:nvSpPr>
          <p:spPr>
            <a:xfrm>
              <a:off x="3934014" y="4351627"/>
              <a:ext cx="100793" cy="234487"/>
            </a:xfrm>
            <a:custGeom>
              <a:avLst/>
              <a:gdLst/>
              <a:ahLst/>
              <a:cxnLst/>
              <a:rect l="l" t="t" r="r" b="b"/>
              <a:pathLst>
                <a:path w="3857" h="8973" extrusionOk="0">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94"/>
            <p:cNvSpPr/>
            <p:nvPr/>
          </p:nvSpPr>
          <p:spPr>
            <a:xfrm>
              <a:off x="3934275" y="4351627"/>
              <a:ext cx="78920" cy="208354"/>
            </a:xfrm>
            <a:custGeom>
              <a:avLst/>
              <a:gdLst/>
              <a:ahLst/>
              <a:cxnLst/>
              <a:rect l="l" t="t" r="r" b="b"/>
              <a:pathLst>
                <a:path w="3020" h="7973" extrusionOk="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94"/>
            <p:cNvSpPr/>
            <p:nvPr/>
          </p:nvSpPr>
          <p:spPr>
            <a:xfrm>
              <a:off x="4219982" y="4396863"/>
              <a:ext cx="22396" cy="22396"/>
            </a:xfrm>
            <a:custGeom>
              <a:avLst/>
              <a:gdLst/>
              <a:ahLst/>
              <a:cxnLst/>
              <a:rect l="l" t="t" r="r" b="b"/>
              <a:pathLst>
                <a:path w="857" h="857" extrusionOk="0">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9" name="Google Shape;15269;p94"/>
          <p:cNvGrpSpPr/>
          <p:nvPr/>
        </p:nvGrpSpPr>
        <p:grpSpPr>
          <a:xfrm>
            <a:off x="947670" y="3807339"/>
            <a:ext cx="194295" cy="366404"/>
            <a:chOff x="947670" y="3807339"/>
            <a:chExt cx="194295" cy="366404"/>
          </a:xfrm>
        </p:grpSpPr>
        <p:sp>
          <p:nvSpPr>
            <p:cNvPr id="15270" name="Google Shape;15270;p94"/>
            <p:cNvSpPr/>
            <p:nvPr/>
          </p:nvSpPr>
          <p:spPr>
            <a:xfrm>
              <a:off x="1031372" y="4028734"/>
              <a:ext cx="26916" cy="145009"/>
            </a:xfrm>
            <a:custGeom>
              <a:avLst/>
              <a:gdLst/>
              <a:ahLst/>
              <a:cxnLst/>
              <a:rect l="l" t="t" r="r" b="b"/>
              <a:pathLst>
                <a:path w="1030" h="5549" extrusionOk="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94"/>
            <p:cNvSpPr/>
            <p:nvPr/>
          </p:nvSpPr>
          <p:spPr>
            <a:xfrm>
              <a:off x="1035135" y="4035633"/>
              <a:ext cx="82945" cy="136725"/>
            </a:xfrm>
            <a:custGeom>
              <a:avLst/>
              <a:gdLst/>
              <a:ahLst/>
              <a:cxnLst/>
              <a:rect l="l" t="t" r="r" b="b"/>
              <a:pathLst>
                <a:path w="3174" h="5232" extrusionOk="0">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94"/>
            <p:cNvSpPr/>
            <p:nvPr/>
          </p:nvSpPr>
          <p:spPr>
            <a:xfrm>
              <a:off x="971555" y="4035633"/>
              <a:ext cx="82945" cy="136725"/>
            </a:xfrm>
            <a:custGeom>
              <a:avLst/>
              <a:gdLst/>
              <a:ahLst/>
              <a:cxnLst/>
              <a:rect l="l" t="t" r="r" b="b"/>
              <a:pathLst>
                <a:path w="3174" h="5232" extrusionOk="0">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94"/>
            <p:cNvSpPr/>
            <p:nvPr/>
          </p:nvSpPr>
          <p:spPr>
            <a:xfrm>
              <a:off x="1029857" y="3807339"/>
              <a:ext cx="29922" cy="41734"/>
            </a:xfrm>
            <a:custGeom>
              <a:avLst/>
              <a:gdLst/>
              <a:ahLst/>
              <a:cxnLst/>
              <a:rect l="l" t="t" r="r" b="b"/>
              <a:pathLst>
                <a:path w="1145" h="1597" extrusionOk="0">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94"/>
            <p:cNvSpPr/>
            <p:nvPr/>
          </p:nvSpPr>
          <p:spPr>
            <a:xfrm>
              <a:off x="967034" y="3847531"/>
              <a:ext cx="155567" cy="188755"/>
            </a:xfrm>
            <a:custGeom>
              <a:avLst/>
              <a:gdLst/>
              <a:ahLst/>
              <a:cxnLst/>
              <a:rect l="l" t="t" r="r" b="b"/>
              <a:pathLst>
                <a:path w="5953" h="7223" extrusionOk="0">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94"/>
            <p:cNvSpPr/>
            <p:nvPr/>
          </p:nvSpPr>
          <p:spPr>
            <a:xfrm>
              <a:off x="990161" y="3847531"/>
              <a:ext cx="132440" cy="188755"/>
            </a:xfrm>
            <a:custGeom>
              <a:avLst/>
              <a:gdLst/>
              <a:ahLst/>
              <a:cxnLst/>
              <a:rect l="l" t="t" r="r" b="b"/>
              <a:pathLst>
                <a:path w="5068" h="7223" extrusionOk="0">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94"/>
            <p:cNvSpPr/>
            <p:nvPr/>
          </p:nvSpPr>
          <p:spPr>
            <a:xfrm>
              <a:off x="947670" y="3830963"/>
              <a:ext cx="194295" cy="31176"/>
            </a:xfrm>
            <a:custGeom>
              <a:avLst/>
              <a:gdLst/>
              <a:ahLst/>
              <a:cxnLst/>
              <a:rect l="l" t="t" r="r" b="b"/>
              <a:pathLst>
                <a:path w="7435" h="1193" extrusionOk="0">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94"/>
            <p:cNvSpPr/>
            <p:nvPr/>
          </p:nvSpPr>
          <p:spPr>
            <a:xfrm>
              <a:off x="947670" y="4021678"/>
              <a:ext cx="194295" cy="31437"/>
            </a:xfrm>
            <a:custGeom>
              <a:avLst/>
              <a:gdLst/>
              <a:ahLst/>
              <a:cxnLst/>
              <a:rect l="l" t="t" r="r" b="b"/>
              <a:pathLst>
                <a:path w="7435" h="1203" extrusionOk="0">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94"/>
            <p:cNvSpPr/>
            <p:nvPr/>
          </p:nvSpPr>
          <p:spPr>
            <a:xfrm>
              <a:off x="975083" y="3830963"/>
              <a:ext cx="166882" cy="31176"/>
            </a:xfrm>
            <a:custGeom>
              <a:avLst/>
              <a:gdLst/>
              <a:ahLst/>
              <a:cxnLst/>
              <a:rect l="l" t="t" r="r" b="b"/>
              <a:pathLst>
                <a:path w="6386" h="1193" extrusionOk="0">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94"/>
            <p:cNvSpPr/>
            <p:nvPr/>
          </p:nvSpPr>
          <p:spPr>
            <a:xfrm>
              <a:off x="975083" y="4021678"/>
              <a:ext cx="166882" cy="31437"/>
            </a:xfrm>
            <a:custGeom>
              <a:avLst/>
              <a:gdLst/>
              <a:ahLst/>
              <a:cxnLst/>
              <a:rect l="l" t="t" r="r" b="b"/>
              <a:pathLst>
                <a:path w="6386" h="1203" extrusionOk="0">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0" name="Google Shape;15280;p94"/>
          <p:cNvGrpSpPr/>
          <p:nvPr/>
        </p:nvGrpSpPr>
        <p:grpSpPr>
          <a:xfrm>
            <a:off x="3420379" y="4286557"/>
            <a:ext cx="368939" cy="342283"/>
            <a:chOff x="3420379" y="4286557"/>
            <a:chExt cx="368939" cy="342283"/>
          </a:xfrm>
        </p:grpSpPr>
        <p:sp>
          <p:nvSpPr>
            <p:cNvPr id="15281" name="Google Shape;15281;p94"/>
            <p:cNvSpPr/>
            <p:nvPr/>
          </p:nvSpPr>
          <p:spPr>
            <a:xfrm>
              <a:off x="3420379" y="4364589"/>
              <a:ext cx="368939" cy="186011"/>
            </a:xfrm>
            <a:custGeom>
              <a:avLst/>
              <a:gdLst/>
              <a:ahLst/>
              <a:cxnLst/>
              <a:rect l="l" t="t" r="r" b="b"/>
              <a:pathLst>
                <a:path w="14118" h="7118" extrusionOk="0">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94"/>
            <p:cNvSpPr/>
            <p:nvPr/>
          </p:nvSpPr>
          <p:spPr>
            <a:xfrm>
              <a:off x="3465379" y="4366706"/>
              <a:ext cx="323938" cy="183215"/>
            </a:xfrm>
            <a:custGeom>
              <a:avLst/>
              <a:gdLst/>
              <a:ahLst/>
              <a:cxnLst/>
              <a:rect l="l" t="t" r="r" b="b"/>
              <a:pathLst>
                <a:path w="12396" h="7011" extrusionOk="0">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94"/>
            <p:cNvSpPr/>
            <p:nvPr/>
          </p:nvSpPr>
          <p:spPr>
            <a:xfrm>
              <a:off x="3497522" y="4366497"/>
              <a:ext cx="207597" cy="182144"/>
            </a:xfrm>
            <a:custGeom>
              <a:avLst/>
              <a:gdLst/>
              <a:ahLst/>
              <a:cxnLst/>
              <a:rect l="l" t="t" r="r" b="b"/>
              <a:pathLst>
                <a:path w="7944" h="6970" extrusionOk="0">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94"/>
            <p:cNvSpPr/>
            <p:nvPr/>
          </p:nvSpPr>
          <p:spPr>
            <a:xfrm>
              <a:off x="3533455" y="4366497"/>
              <a:ext cx="171664" cy="164504"/>
            </a:xfrm>
            <a:custGeom>
              <a:avLst/>
              <a:gdLst/>
              <a:ahLst/>
              <a:cxnLst/>
              <a:rect l="l" t="t" r="r" b="b"/>
              <a:pathLst>
                <a:path w="6569" h="6295" extrusionOk="0">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94"/>
            <p:cNvSpPr/>
            <p:nvPr/>
          </p:nvSpPr>
          <p:spPr>
            <a:xfrm>
              <a:off x="3571922" y="4428483"/>
              <a:ext cx="64338" cy="58328"/>
            </a:xfrm>
            <a:custGeom>
              <a:avLst/>
              <a:gdLst/>
              <a:ahLst/>
              <a:cxnLst/>
              <a:rect l="l" t="t" r="r" b="b"/>
              <a:pathLst>
                <a:path w="2462" h="2232" extrusionOk="0">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94"/>
            <p:cNvSpPr/>
            <p:nvPr/>
          </p:nvSpPr>
          <p:spPr>
            <a:xfrm>
              <a:off x="3627688" y="4396105"/>
              <a:ext cx="32718" cy="32692"/>
            </a:xfrm>
            <a:custGeom>
              <a:avLst/>
              <a:gdLst/>
              <a:ahLst/>
              <a:cxnLst/>
              <a:rect l="l" t="t" r="r" b="b"/>
              <a:pathLst>
                <a:path w="1252" h="1251" extrusionOk="0">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94"/>
            <p:cNvSpPr/>
            <p:nvPr/>
          </p:nvSpPr>
          <p:spPr>
            <a:xfrm>
              <a:off x="3598812" y="4286557"/>
              <a:ext cx="11838" cy="48763"/>
            </a:xfrm>
            <a:custGeom>
              <a:avLst/>
              <a:gdLst/>
              <a:ahLst/>
              <a:cxnLst/>
              <a:rect l="l" t="t" r="r" b="b"/>
              <a:pathLst>
                <a:path w="453" h="1866" extrusionOk="0">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94"/>
            <p:cNvSpPr/>
            <p:nvPr/>
          </p:nvSpPr>
          <p:spPr>
            <a:xfrm>
              <a:off x="3511817" y="4300982"/>
              <a:ext cx="27073" cy="46673"/>
            </a:xfrm>
            <a:custGeom>
              <a:avLst/>
              <a:gdLst/>
              <a:ahLst/>
              <a:cxnLst/>
              <a:rect l="l" t="t" r="r" b="b"/>
              <a:pathLst>
                <a:path w="1036" h="1786" extrusionOk="0">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94"/>
            <p:cNvSpPr/>
            <p:nvPr/>
          </p:nvSpPr>
          <p:spPr>
            <a:xfrm>
              <a:off x="3431590" y="4338665"/>
              <a:ext cx="39721" cy="39852"/>
            </a:xfrm>
            <a:custGeom>
              <a:avLst/>
              <a:gdLst/>
              <a:ahLst/>
              <a:cxnLst/>
              <a:rect l="l" t="t" r="r" b="b"/>
              <a:pathLst>
                <a:path w="1520" h="1525" extrusionOk="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94"/>
            <p:cNvSpPr/>
            <p:nvPr/>
          </p:nvSpPr>
          <p:spPr>
            <a:xfrm>
              <a:off x="3738281" y="4341514"/>
              <a:ext cx="38153" cy="39800"/>
            </a:xfrm>
            <a:custGeom>
              <a:avLst/>
              <a:gdLst/>
              <a:ahLst/>
              <a:cxnLst/>
              <a:rect l="l" t="t" r="r" b="b"/>
              <a:pathLst>
                <a:path w="1460" h="1523" extrusionOk="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94"/>
            <p:cNvSpPr/>
            <p:nvPr/>
          </p:nvSpPr>
          <p:spPr>
            <a:xfrm>
              <a:off x="3670389" y="4301819"/>
              <a:ext cx="26185" cy="46333"/>
            </a:xfrm>
            <a:custGeom>
              <a:avLst/>
              <a:gdLst/>
              <a:ahLst/>
              <a:cxnLst/>
              <a:rect l="l" t="t" r="r" b="b"/>
              <a:pathLst>
                <a:path w="1002" h="1773" extrusionOk="0">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94"/>
            <p:cNvSpPr/>
            <p:nvPr/>
          </p:nvSpPr>
          <p:spPr>
            <a:xfrm>
              <a:off x="3597296" y="4581071"/>
              <a:ext cx="11342" cy="47770"/>
            </a:xfrm>
            <a:custGeom>
              <a:avLst/>
              <a:gdLst/>
              <a:ahLst/>
              <a:cxnLst/>
              <a:rect l="l" t="t" r="r" b="b"/>
              <a:pathLst>
                <a:path w="434" h="1828" extrusionOk="0">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94"/>
            <p:cNvSpPr/>
            <p:nvPr/>
          </p:nvSpPr>
          <p:spPr>
            <a:xfrm>
              <a:off x="3669161" y="4568553"/>
              <a:ext cx="26315" cy="46150"/>
            </a:xfrm>
            <a:custGeom>
              <a:avLst/>
              <a:gdLst/>
              <a:ahLst/>
              <a:cxnLst/>
              <a:rect l="l" t="t" r="r" b="b"/>
              <a:pathLst>
                <a:path w="1007" h="1766" extrusionOk="0">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94"/>
            <p:cNvSpPr/>
            <p:nvPr/>
          </p:nvSpPr>
          <p:spPr>
            <a:xfrm>
              <a:off x="3736922" y="4537586"/>
              <a:ext cx="39512" cy="39695"/>
            </a:xfrm>
            <a:custGeom>
              <a:avLst/>
              <a:gdLst/>
              <a:ahLst/>
              <a:cxnLst/>
              <a:rect l="l" t="t" r="r" b="b"/>
              <a:pathLst>
                <a:path w="1512" h="1519" extrusionOk="0">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94"/>
            <p:cNvSpPr/>
            <p:nvPr/>
          </p:nvSpPr>
          <p:spPr>
            <a:xfrm>
              <a:off x="3431068" y="4534476"/>
              <a:ext cx="38336" cy="39774"/>
            </a:xfrm>
            <a:custGeom>
              <a:avLst/>
              <a:gdLst/>
              <a:ahLst/>
              <a:cxnLst/>
              <a:rect l="l" t="t" r="r" b="b"/>
              <a:pathLst>
                <a:path w="1467" h="1522" extrusionOk="0">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94"/>
            <p:cNvSpPr/>
            <p:nvPr/>
          </p:nvSpPr>
          <p:spPr>
            <a:xfrm>
              <a:off x="3510223" y="4567926"/>
              <a:ext cx="26289" cy="46359"/>
            </a:xfrm>
            <a:custGeom>
              <a:avLst/>
              <a:gdLst/>
              <a:ahLst/>
              <a:cxnLst/>
              <a:rect l="l" t="t" r="r" b="b"/>
              <a:pathLst>
                <a:path w="1006" h="1774" extrusionOk="0">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7" name="Google Shape;15297;p94"/>
          <p:cNvGrpSpPr/>
          <p:nvPr/>
        </p:nvGrpSpPr>
        <p:grpSpPr>
          <a:xfrm>
            <a:off x="3965190" y="3842252"/>
            <a:ext cx="369801" cy="296813"/>
            <a:chOff x="3965190" y="3842252"/>
            <a:chExt cx="369801" cy="296813"/>
          </a:xfrm>
        </p:grpSpPr>
        <p:sp>
          <p:nvSpPr>
            <p:cNvPr id="15298" name="Google Shape;15298;p94"/>
            <p:cNvSpPr/>
            <p:nvPr/>
          </p:nvSpPr>
          <p:spPr>
            <a:xfrm>
              <a:off x="3965190" y="3869404"/>
              <a:ext cx="366665" cy="269661"/>
            </a:xfrm>
            <a:custGeom>
              <a:avLst/>
              <a:gdLst/>
              <a:ahLst/>
              <a:cxnLst/>
              <a:rect l="l" t="t" r="r" b="b"/>
              <a:pathLst>
                <a:path w="14031" h="10319" extrusionOk="0">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94"/>
            <p:cNvSpPr/>
            <p:nvPr/>
          </p:nvSpPr>
          <p:spPr>
            <a:xfrm>
              <a:off x="3986043" y="3869404"/>
              <a:ext cx="348947" cy="245567"/>
            </a:xfrm>
            <a:custGeom>
              <a:avLst/>
              <a:gdLst/>
              <a:ahLst/>
              <a:cxnLst/>
              <a:rect l="l" t="t" r="r" b="b"/>
              <a:pathLst>
                <a:path w="13353" h="9397" extrusionOk="0">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94"/>
            <p:cNvSpPr/>
            <p:nvPr/>
          </p:nvSpPr>
          <p:spPr>
            <a:xfrm>
              <a:off x="4038047" y="3842252"/>
              <a:ext cx="21141" cy="53127"/>
            </a:xfrm>
            <a:custGeom>
              <a:avLst/>
              <a:gdLst/>
              <a:ahLst/>
              <a:cxnLst/>
              <a:rect l="l" t="t" r="r" b="b"/>
              <a:pathLst>
                <a:path w="809" h="2033" extrusionOk="0">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94"/>
            <p:cNvSpPr/>
            <p:nvPr/>
          </p:nvSpPr>
          <p:spPr>
            <a:xfrm>
              <a:off x="4104659" y="3842252"/>
              <a:ext cx="21115" cy="53127"/>
            </a:xfrm>
            <a:custGeom>
              <a:avLst/>
              <a:gdLst/>
              <a:ahLst/>
              <a:cxnLst/>
              <a:rect l="l" t="t" r="r" b="b"/>
              <a:pathLst>
                <a:path w="808" h="2033" extrusionOk="0">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94"/>
            <p:cNvSpPr/>
            <p:nvPr/>
          </p:nvSpPr>
          <p:spPr>
            <a:xfrm>
              <a:off x="4171244" y="3842252"/>
              <a:ext cx="21141" cy="53127"/>
            </a:xfrm>
            <a:custGeom>
              <a:avLst/>
              <a:gdLst/>
              <a:ahLst/>
              <a:cxnLst/>
              <a:rect l="l" t="t" r="r" b="b"/>
              <a:pathLst>
                <a:path w="809" h="2033" extrusionOk="0">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94"/>
            <p:cNvSpPr/>
            <p:nvPr/>
          </p:nvSpPr>
          <p:spPr>
            <a:xfrm>
              <a:off x="4238091" y="3842252"/>
              <a:ext cx="20880" cy="53127"/>
            </a:xfrm>
            <a:custGeom>
              <a:avLst/>
              <a:gdLst/>
              <a:ahLst/>
              <a:cxnLst/>
              <a:rect l="l" t="t" r="r" b="b"/>
              <a:pathLst>
                <a:path w="799" h="2033" extrusionOk="0">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94"/>
            <p:cNvSpPr/>
            <p:nvPr/>
          </p:nvSpPr>
          <p:spPr>
            <a:xfrm>
              <a:off x="4038047" y="3842252"/>
              <a:ext cx="21141" cy="29504"/>
            </a:xfrm>
            <a:custGeom>
              <a:avLst/>
              <a:gdLst/>
              <a:ahLst/>
              <a:cxnLst/>
              <a:rect l="l" t="t" r="r" b="b"/>
              <a:pathLst>
                <a:path w="809" h="1129" extrusionOk="0">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94"/>
            <p:cNvSpPr/>
            <p:nvPr/>
          </p:nvSpPr>
          <p:spPr>
            <a:xfrm>
              <a:off x="4104659" y="3842252"/>
              <a:ext cx="21115" cy="29504"/>
            </a:xfrm>
            <a:custGeom>
              <a:avLst/>
              <a:gdLst/>
              <a:ahLst/>
              <a:cxnLst/>
              <a:rect l="l" t="t" r="r" b="b"/>
              <a:pathLst>
                <a:path w="808" h="1129" extrusionOk="0">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94"/>
            <p:cNvSpPr/>
            <p:nvPr/>
          </p:nvSpPr>
          <p:spPr>
            <a:xfrm>
              <a:off x="4171244" y="3842252"/>
              <a:ext cx="21141" cy="29504"/>
            </a:xfrm>
            <a:custGeom>
              <a:avLst/>
              <a:gdLst/>
              <a:ahLst/>
              <a:cxnLst/>
              <a:rect l="l" t="t" r="r" b="b"/>
              <a:pathLst>
                <a:path w="809" h="1129" extrusionOk="0">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94"/>
            <p:cNvSpPr/>
            <p:nvPr/>
          </p:nvSpPr>
          <p:spPr>
            <a:xfrm>
              <a:off x="4238091" y="3842252"/>
              <a:ext cx="20880" cy="29504"/>
            </a:xfrm>
            <a:custGeom>
              <a:avLst/>
              <a:gdLst/>
              <a:ahLst/>
              <a:cxnLst/>
              <a:rect l="l" t="t" r="r" b="b"/>
              <a:pathLst>
                <a:path w="799" h="1129" extrusionOk="0">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94"/>
            <p:cNvSpPr/>
            <p:nvPr/>
          </p:nvSpPr>
          <p:spPr>
            <a:xfrm>
              <a:off x="3985547" y="3919657"/>
              <a:ext cx="167483" cy="163145"/>
            </a:xfrm>
            <a:custGeom>
              <a:avLst/>
              <a:gdLst/>
              <a:ahLst/>
              <a:cxnLst/>
              <a:rect l="l" t="t" r="r" b="b"/>
              <a:pathLst>
                <a:path w="6409" h="6243" extrusionOk="0">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94"/>
            <p:cNvSpPr/>
            <p:nvPr/>
          </p:nvSpPr>
          <p:spPr>
            <a:xfrm>
              <a:off x="4167116" y="3935990"/>
              <a:ext cx="147126" cy="143755"/>
            </a:xfrm>
            <a:custGeom>
              <a:avLst/>
              <a:gdLst/>
              <a:ahLst/>
              <a:cxnLst/>
              <a:rect l="l" t="t" r="r" b="b"/>
              <a:pathLst>
                <a:path w="5630" h="5501" extrusionOk="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94"/>
            <p:cNvSpPr/>
            <p:nvPr/>
          </p:nvSpPr>
          <p:spPr>
            <a:xfrm>
              <a:off x="4167298" y="4057114"/>
              <a:ext cx="22814" cy="22474"/>
            </a:xfrm>
            <a:custGeom>
              <a:avLst/>
              <a:gdLst/>
              <a:ahLst/>
              <a:cxnLst/>
              <a:rect l="l" t="t" r="r" b="b"/>
              <a:pathLst>
                <a:path w="873" h="860" extrusionOk="0">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94"/>
            <p:cNvSpPr/>
            <p:nvPr/>
          </p:nvSpPr>
          <p:spPr>
            <a:xfrm>
              <a:off x="4183814" y="3960868"/>
              <a:ext cx="102544" cy="102570"/>
            </a:xfrm>
            <a:custGeom>
              <a:avLst/>
              <a:gdLst/>
              <a:ahLst/>
              <a:cxnLst/>
              <a:rect l="l" t="t" r="r" b="b"/>
              <a:pathLst>
                <a:path w="3924" h="3925" extrusionOk="0">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94"/>
            <p:cNvSpPr/>
            <p:nvPr/>
          </p:nvSpPr>
          <p:spPr>
            <a:xfrm>
              <a:off x="4265975" y="3936120"/>
              <a:ext cx="48267" cy="45392"/>
            </a:xfrm>
            <a:custGeom>
              <a:avLst/>
              <a:gdLst/>
              <a:ahLst/>
              <a:cxnLst/>
              <a:rect l="l" t="t" r="r" b="b"/>
              <a:pathLst>
                <a:path w="1847" h="1737" extrusionOk="0">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94"/>
            <p:cNvSpPr/>
            <p:nvPr/>
          </p:nvSpPr>
          <p:spPr>
            <a:xfrm>
              <a:off x="4201401" y="3978455"/>
              <a:ext cx="84957" cy="84983"/>
            </a:xfrm>
            <a:custGeom>
              <a:avLst/>
              <a:gdLst/>
              <a:ahLst/>
              <a:cxnLst/>
              <a:rect l="l" t="t" r="r" b="b"/>
              <a:pathLst>
                <a:path w="3251" h="3252" extrusionOk="0">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94"/>
            <p:cNvSpPr/>
            <p:nvPr/>
          </p:nvSpPr>
          <p:spPr>
            <a:xfrm>
              <a:off x="4265975" y="3936120"/>
              <a:ext cx="48032" cy="45392"/>
            </a:xfrm>
            <a:custGeom>
              <a:avLst/>
              <a:gdLst/>
              <a:ahLst/>
              <a:cxnLst/>
              <a:rect l="l" t="t" r="r" b="b"/>
              <a:pathLst>
                <a:path w="1838" h="1737" extrusionOk="0">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94"/>
            <p:cNvSpPr/>
            <p:nvPr/>
          </p:nvSpPr>
          <p:spPr>
            <a:xfrm>
              <a:off x="4283562" y="3953734"/>
              <a:ext cx="29425" cy="27779"/>
            </a:xfrm>
            <a:custGeom>
              <a:avLst/>
              <a:gdLst/>
              <a:ahLst/>
              <a:cxnLst/>
              <a:rect l="l" t="t" r="r" b="b"/>
              <a:pathLst>
                <a:path w="1126" h="1063" extrusionOk="0">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94"/>
            <p:cNvSpPr/>
            <p:nvPr/>
          </p:nvSpPr>
          <p:spPr>
            <a:xfrm>
              <a:off x="4248649" y="3943777"/>
              <a:ext cx="55061" cy="55061"/>
            </a:xfrm>
            <a:custGeom>
              <a:avLst/>
              <a:gdLst/>
              <a:ahLst/>
              <a:cxnLst/>
              <a:rect l="l" t="t" r="r" b="b"/>
              <a:pathLst>
                <a:path w="2107" h="2107" extrusionOk="0">
                  <a:moveTo>
                    <a:pt x="664" y="1"/>
                  </a:moveTo>
                  <a:lnTo>
                    <a:pt x="644" y="10"/>
                  </a:lnTo>
                  <a:lnTo>
                    <a:pt x="0" y="664"/>
                  </a:lnTo>
                  <a:lnTo>
                    <a:pt x="1443" y="2107"/>
                  </a:lnTo>
                  <a:lnTo>
                    <a:pt x="2106" y="1443"/>
                  </a:lnTo>
                  <a:lnTo>
                    <a:pt x="664"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94"/>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94"/>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19" name="Google Shape;15319;p94"/>
          <p:cNvGrpSpPr/>
          <p:nvPr/>
        </p:nvGrpSpPr>
        <p:grpSpPr>
          <a:xfrm>
            <a:off x="3506590" y="3833812"/>
            <a:ext cx="396796" cy="313407"/>
            <a:chOff x="3506590" y="3833812"/>
            <a:chExt cx="396796" cy="313407"/>
          </a:xfrm>
        </p:grpSpPr>
        <p:sp>
          <p:nvSpPr>
            <p:cNvPr id="15320" name="Google Shape;15320;p94"/>
            <p:cNvSpPr/>
            <p:nvPr/>
          </p:nvSpPr>
          <p:spPr>
            <a:xfrm>
              <a:off x="3511608" y="3839404"/>
              <a:ext cx="370428" cy="302667"/>
            </a:xfrm>
            <a:custGeom>
              <a:avLst/>
              <a:gdLst/>
              <a:ahLst/>
              <a:cxnLst/>
              <a:rect l="l" t="t" r="r" b="b"/>
              <a:pathLst>
                <a:path w="14175" h="11582" extrusionOk="0">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94"/>
            <p:cNvSpPr/>
            <p:nvPr/>
          </p:nvSpPr>
          <p:spPr>
            <a:xfrm>
              <a:off x="3511347" y="3920676"/>
              <a:ext cx="346804" cy="221159"/>
            </a:xfrm>
            <a:custGeom>
              <a:avLst/>
              <a:gdLst/>
              <a:ahLst/>
              <a:cxnLst/>
              <a:rect l="l" t="t" r="r" b="b"/>
              <a:pathLst>
                <a:path w="13271" h="8463" extrusionOk="0">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94"/>
            <p:cNvSpPr/>
            <p:nvPr/>
          </p:nvSpPr>
          <p:spPr>
            <a:xfrm>
              <a:off x="3506590" y="3833812"/>
              <a:ext cx="396796" cy="313407"/>
            </a:xfrm>
            <a:custGeom>
              <a:avLst/>
              <a:gdLst/>
              <a:ahLst/>
              <a:cxnLst/>
              <a:rect l="l" t="t" r="r" b="b"/>
              <a:pathLst>
                <a:path w="15184" h="11993" extrusionOk="0">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3" name="Google Shape;15323;p94"/>
          <p:cNvGrpSpPr/>
          <p:nvPr/>
        </p:nvGrpSpPr>
        <p:grpSpPr>
          <a:xfrm>
            <a:off x="2769288" y="1965364"/>
            <a:ext cx="104556" cy="366665"/>
            <a:chOff x="2769288" y="1965364"/>
            <a:chExt cx="104556" cy="366665"/>
          </a:xfrm>
        </p:grpSpPr>
        <p:sp>
          <p:nvSpPr>
            <p:cNvPr id="15324" name="Google Shape;15324;p94"/>
            <p:cNvSpPr/>
            <p:nvPr/>
          </p:nvSpPr>
          <p:spPr>
            <a:xfrm>
              <a:off x="2787372" y="1965364"/>
              <a:ext cx="68127" cy="69382"/>
            </a:xfrm>
            <a:custGeom>
              <a:avLst/>
              <a:gdLst/>
              <a:ahLst/>
              <a:cxnLst/>
              <a:rect l="l" t="t" r="r" b="b"/>
              <a:pathLst>
                <a:path w="2607" h="2655" extrusionOk="0">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94"/>
            <p:cNvSpPr/>
            <p:nvPr/>
          </p:nvSpPr>
          <p:spPr>
            <a:xfrm>
              <a:off x="2778853" y="2014624"/>
              <a:ext cx="85192" cy="55323"/>
            </a:xfrm>
            <a:custGeom>
              <a:avLst/>
              <a:gdLst/>
              <a:ahLst/>
              <a:cxnLst/>
              <a:rect l="l" t="t" r="r" b="b"/>
              <a:pathLst>
                <a:path w="3260" h="2117" extrusionOk="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94"/>
            <p:cNvSpPr/>
            <p:nvPr/>
          </p:nvSpPr>
          <p:spPr>
            <a:xfrm>
              <a:off x="2806239" y="2014624"/>
              <a:ext cx="30418" cy="32195"/>
            </a:xfrm>
            <a:custGeom>
              <a:avLst/>
              <a:gdLst/>
              <a:ahLst/>
              <a:cxnLst/>
              <a:rect l="l" t="t" r="r" b="b"/>
              <a:pathLst>
                <a:path w="1164" h="1232" extrusionOk="0">
                  <a:moveTo>
                    <a:pt x="0" y="1"/>
                  </a:moveTo>
                  <a:lnTo>
                    <a:pt x="0" y="1231"/>
                  </a:lnTo>
                  <a:lnTo>
                    <a:pt x="1164" y="1231"/>
                  </a:lnTo>
                  <a:lnTo>
                    <a:pt x="1164" y="1"/>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94"/>
            <p:cNvSpPr/>
            <p:nvPr/>
          </p:nvSpPr>
          <p:spPr>
            <a:xfrm>
              <a:off x="2769288" y="2046793"/>
              <a:ext cx="104556" cy="285236"/>
            </a:xfrm>
            <a:custGeom>
              <a:avLst/>
              <a:gdLst/>
              <a:ahLst/>
              <a:cxnLst/>
              <a:rect l="l" t="t" r="r" b="b"/>
              <a:pathLst>
                <a:path w="4001" h="10915" extrusionOk="0">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94"/>
            <p:cNvSpPr/>
            <p:nvPr/>
          </p:nvSpPr>
          <p:spPr>
            <a:xfrm>
              <a:off x="2793670" y="2046793"/>
              <a:ext cx="80175" cy="214626"/>
            </a:xfrm>
            <a:custGeom>
              <a:avLst/>
              <a:gdLst/>
              <a:ahLst/>
              <a:cxnLst/>
              <a:rect l="l" t="t" r="r" b="b"/>
              <a:pathLst>
                <a:path w="3068" h="8213" extrusionOk="0">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94"/>
            <p:cNvSpPr/>
            <p:nvPr/>
          </p:nvSpPr>
          <p:spPr>
            <a:xfrm>
              <a:off x="2769288" y="2287787"/>
              <a:ext cx="104556" cy="44007"/>
            </a:xfrm>
            <a:custGeom>
              <a:avLst/>
              <a:gdLst/>
              <a:ahLst/>
              <a:cxnLst/>
              <a:rect l="l" t="t" r="r" b="b"/>
              <a:pathLst>
                <a:path w="4001" h="1684" extrusionOk="0">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94"/>
            <p:cNvSpPr/>
            <p:nvPr/>
          </p:nvSpPr>
          <p:spPr>
            <a:xfrm>
              <a:off x="278337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94"/>
            <p:cNvSpPr/>
            <p:nvPr/>
          </p:nvSpPr>
          <p:spPr>
            <a:xfrm>
              <a:off x="2805220" y="2303492"/>
              <a:ext cx="11080" cy="28537"/>
            </a:xfrm>
            <a:custGeom>
              <a:avLst/>
              <a:gdLst/>
              <a:ahLst/>
              <a:cxnLst/>
              <a:rect l="l" t="t" r="r" b="b"/>
              <a:pathLst>
                <a:path w="424" h="1092" extrusionOk="0">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94"/>
            <p:cNvSpPr/>
            <p:nvPr/>
          </p:nvSpPr>
          <p:spPr>
            <a:xfrm>
              <a:off x="282709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94"/>
            <p:cNvSpPr/>
            <p:nvPr/>
          </p:nvSpPr>
          <p:spPr>
            <a:xfrm>
              <a:off x="2848940" y="2303414"/>
              <a:ext cx="11342" cy="28380"/>
            </a:xfrm>
            <a:custGeom>
              <a:avLst/>
              <a:gdLst/>
              <a:ahLst/>
              <a:cxnLst/>
              <a:rect l="l" t="t" r="r" b="b"/>
              <a:pathLst>
                <a:path w="434" h="1086" extrusionOk="0">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94"/>
            <p:cNvSpPr/>
            <p:nvPr/>
          </p:nvSpPr>
          <p:spPr>
            <a:xfrm>
              <a:off x="2818287" y="2046793"/>
              <a:ext cx="24146" cy="91046"/>
            </a:xfrm>
            <a:custGeom>
              <a:avLst/>
              <a:gdLst/>
              <a:ahLst/>
              <a:cxnLst/>
              <a:rect l="l" t="t" r="r" b="b"/>
              <a:pathLst>
                <a:path w="924" h="3484" extrusionOk="0">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94"/>
            <p:cNvSpPr/>
            <p:nvPr/>
          </p:nvSpPr>
          <p:spPr>
            <a:xfrm>
              <a:off x="2818287" y="2046793"/>
              <a:ext cx="24146" cy="67187"/>
            </a:xfrm>
            <a:custGeom>
              <a:avLst/>
              <a:gdLst/>
              <a:ahLst/>
              <a:cxnLst/>
              <a:rect l="l" t="t" r="r" b="b"/>
              <a:pathLst>
                <a:path w="924" h="2571" extrusionOk="0">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36" name="Google Shape;15336;p94"/>
          <p:cNvGrpSpPr/>
          <p:nvPr/>
        </p:nvGrpSpPr>
        <p:grpSpPr>
          <a:xfrm>
            <a:off x="3966679" y="2010861"/>
            <a:ext cx="367162" cy="275698"/>
            <a:chOff x="3966679" y="2010861"/>
            <a:chExt cx="367162" cy="275698"/>
          </a:xfrm>
        </p:grpSpPr>
        <p:sp>
          <p:nvSpPr>
            <p:cNvPr id="15337" name="Google Shape;15337;p94"/>
            <p:cNvSpPr/>
            <p:nvPr/>
          </p:nvSpPr>
          <p:spPr>
            <a:xfrm>
              <a:off x="3966679" y="2038509"/>
              <a:ext cx="367162" cy="248050"/>
            </a:xfrm>
            <a:custGeom>
              <a:avLst/>
              <a:gdLst/>
              <a:ahLst/>
              <a:cxnLst/>
              <a:rect l="l" t="t" r="r" b="b"/>
              <a:pathLst>
                <a:path w="14050" h="9492" extrusionOk="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94"/>
            <p:cNvSpPr/>
            <p:nvPr/>
          </p:nvSpPr>
          <p:spPr>
            <a:xfrm>
              <a:off x="4067969" y="2068117"/>
              <a:ext cx="236473" cy="185018"/>
            </a:xfrm>
            <a:custGeom>
              <a:avLst/>
              <a:gdLst/>
              <a:ahLst/>
              <a:cxnLst/>
              <a:rect l="l" t="t" r="r" b="b"/>
              <a:pathLst>
                <a:path w="9049" h="7080" extrusionOk="0">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94"/>
            <p:cNvSpPr/>
            <p:nvPr/>
          </p:nvSpPr>
          <p:spPr>
            <a:xfrm>
              <a:off x="3966941" y="2010861"/>
              <a:ext cx="79443" cy="243764"/>
            </a:xfrm>
            <a:custGeom>
              <a:avLst/>
              <a:gdLst/>
              <a:ahLst/>
              <a:cxnLst/>
              <a:rect l="l" t="t" r="r" b="b"/>
              <a:pathLst>
                <a:path w="3040" h="9328" extrusionOk="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94"/>
            <p:cNvSpPr/>
            <p:nvPr/>
          </p:nvSpPr>
          <p:spPr>
            <a:xfrm>
              <a:off x="3966941" y="2011357"/>
              <a:ext cx="22657" cy="243032"/>
            </a:xfrm>
            <a:custGeom>
              <a:avLst/>
              <a:gdLst/>
              <a:ahLst/>
              <a:cxnLst/>
              <a:rect l="l" t="t" r="r" b="b"/>
              <a:pathLst>
                <a:path w="867" h="9300" extrusionOk="0">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41" name="Google Shape;15341;p94"/>
          <p:cNvGrpSpPr/>
          <p:nvPr/>
        </p:nvGrpSpPr>
        <p:grpSpPr>
          <a:xfrm>
            <a:off x="1752577" y="2025495"/>
            <a:ext cx="366404" cy="246220"/>
            <a:chOff x="1752577" y="2025495"/>
            <a:chExt cx="366404" cy="246220"/>
          </a:xfrm>
        </p:grpSpPr>
        <p:sp>
          <p:nvSpPr>
            <p:cNvPr id="15342" name="Google Shape;15342;p94"/>
            <p:cNvSpPr/>
            <p:nvPr/>
          </p:nvSpPr>
          <p:spPr>
            <a:xfrm>
              <a:off x="1852090" y="2025495"/>
              <a:ext cx="80932" cy="72831"/>
            </a:xfrm>
            <a:custGeom>
              <a:avLst/>
              <a:gdLst/>
              <a:ahLst/>
              <a:cxnLst/>
              <a:rect l="l" t="t" r="r" b="b"/>
              <a:pathLst>
                <a:path w="3097" h="2787" extrusionOk="0">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94"/>
            <p:cNvSpPr/>
            <p:nvPr/>
          </p:nvSpPr>
          <p:spPr>
            <a:xfrm>
              <a:off x="1888257" y="2215400"/>
              <a:ext cx="205584" cy="56316"/>
            </a:xfrm>
            <a:custGeom>
              <a:avLst/>
              <a:gdLst/>
              <a:ahLst/>
              <a:cxnLst/>
              <a:rect l="l" t="t" r="r" b="b"/>
              <a:pathLst>
                <a:path w="7867" h="2155" extrusionOk="0">
                  <a:moveTo>
                    <a:pt x="1" y="1"/>
                  </a:moveTo>
                  <a:lnTo>
                    <a:pt x="1" y="2155"/>
                  </a:lnTo>
                  <a:lnTo>
                    <a:pt x="7867" y="2155"/>
                  </a:lnTo>
                  <a:lnTo>
                    <a:pt x="7867" y="1"/>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94"/>
            <p:cNvSpPr/>
            <p:nvPr/>
          </p:nvSpPr>
          <p:spPr>
            <a:xfrm>
              <a:off x="1930984" y="2215400"/>
              <a:ext cx="11080" cy="23519"/>
            </a:xfrm>
            <a:custGeom>
              <a:avLst/>
              <a:gdLst/>
              <a:ahLst/>
              <a:cxnLst/>
              <a:rect l="l" t="t" r="r" b="b"/>
              <a:pathLst>
                <a:path w="424" h="900" extrusionOk="0">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94"/>
            <p:cNvSpPr/>
            <p:nvPr/>
          </p:nvSpPr>
          <p:spPr>
            <a:xfrm>
              <a:off x="1948336" y="2215400"/>
              <a:ext cx="11315" cy="39120"/>
            </a:xfrm>
            <a:custGeom>
              <a:avLst/>
              <a:gdLst/>
              <a:ahLst/>
              <a:cxnLst/>
              <a:rect l="l" t="t" r="r" b="b"/>
              <a:pathLst>
                <a:path w="433" h="1497" extrusionOk="0">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94"/>
            <p:cNvSpPr/>
            <p:nvPr/>
          </p:nvSpPr>
          <p:spPr>
            <a:xfrm>
              <a:off x="1965661"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94"/>
            <p:cNvSpPr/>
            <p:nvPr/>
          </p:nvSpPr>
          <p:spPr>
            <a:xfrm>
              <a:off x="1983013" y="2215400"/>
              <a:ext cx="11315" cy="23519"/>
            </a:xfrm>
            <a:custGeom>
              <a:avLst/>
              <a:gdLst/>
              <a:ahLst/>
              <a:cxnLst/>
              <a:rect l="l" t="t" r="r" b="b"/>
              <a:pathLst>
                <a:path w="433" h="900" extrusionOk="0">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94"/>
            <p:cNvSpPr/>
            <p:nvPr/>
          </p:nvSpPr>
          <p:spPr>
            <a:xfrm>
              <a:off x="2000601" y="2215400"/>
              <a:ext cx="11080" cy="23519"/>
            </a:xfrm>
            <a:custGeom>
              <a:avLst/>
              <a:gdLst/>
              <a:ahLst/>
              <a:cxnLst/>
              <a:rect l="l" t="t" r="r" b="b"/>
              <a:pathLst>
                <a:path w="424" h="900" extrusionOk="0">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94"/>
            <p:cNvSpPr/>
            <p:nvPr/>
          </p:nvSpPr>
          <p:spPr>
            <a:xfrm>
              <a:off x="2017926" y="2215400"/>
              <a:ext cx="11342" cy="39120"/>
            </a:xfrm>
            <a:custGeom>
              <a:avLst/>
              <a:gdLst/>
              <a:ahLst/>
              <a:cxnLst/>
              <a:rect l="l" t="t" r="r" b="b"/>
              <a:pathLst>
                <a:path w="434" h="1497" extrusionOk="0">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94"/>
            <p:cNvSpPr/>
            <p:nvPr/>
          </p:nvSpPr>
          <p:spPr>
            <a:xfrm>
              <a:off x="2035278" y="2215400"/>
              <a:ext cx="11315" cy="23519"/>
            </a:xfrm>
            <a:custGeom>
              <a:avLst/>
              <a:gdLst/>
              <a:ahLst/>
              <a:cxnLst/>
              <a:rect l="l" t="t" r="r" b="b"/>
              <a:pathLst>
                <a:path w="433" h="900" extrusionOk="0">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94"/>
            <p:cNvSpPr/>
            <p:nvPr/>
          </p:nvSpPr>
          <p:spPr>
            <a:xfrm>
              <a:off x="2052604"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94"/>
            <p:cNvSpPr/>
            <p:nvPr/>
          </p:nvSpPr>
          <p:spPr>
            <a:xfrm>
              <a:off x="2070191" y="2215400"/>
              <a:ext cx="11080" cy="23519"/>
            </a:xfrm>
            <a:custGeom>
              <a:avLst/>
              <a:gdLst/>
              <a:ahLst/>
              <a:cxnLst/>
              <a:rect l="l" t="t" r="r" b="b"/>
              <a:pathLst>
                <a:path w="424" h="900" extrusionOk="0">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94"/>
            <p:cNvSpPr/>
            <p:nvPr/>
          </p:nvSpPr>
          <p:spPr>
            <a:xfrm>
              <a:off x="2092822" y="2191776"/>
              <a:ext cx="26159" cy="79939"/>
            </a:xfrm>
            <a:custGeom>
              <a:avLst/>
              <a:gdLst/>
              <a:ahLst/>
              <a:cxnLst/>
              <a:rect l="l" t="t" r="r" b="b"/>
              <a:pathLst>
                <a:path w="1001" h="3059" extrusionOk="0">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94"/>
            <p:cNvSpPr/>
            <p:nvPr/>
          </p:nvSpPr>
          <p:spPr>
            <a:xfrm>
              <a:off x="1752577" y="2044519"/>
              <a:ext cx="166359" cy="227196"/>
            </a:xfrm>
            <a:custGeom>
              <a:avLst/>
              <a:gdLst/>
              <a:ahLst/>
              <a:cxnLst/>
              <a:rect l="l" t="t" r="r" b="b"/>
              <a:pathLst>
                <a:path w="6366" h="8694" extrusionOk="0">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94"/>
            <p:cNvSpPr/>
            <p:nvPr/>
          </p:nvSpPr>
          <p:spPr>
            <a:xfrm>
              <a:off x="1774189" y="2044467"/>
              <a:ext cx="144748" cy="204147"/>
            </a:xfrm>
            <a:custGeom>
              <a:avLst/>
              <a:gdLst/>
              <a:ahLst/>
              <a:cxnLst/>
              <a:rect l="l" t="t" r="r" b="b"/>
              <a:pathLst>
                <a:path w="5539" h="7812" extrusionOk="0">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94"/>
            <p:cNvSpPr/>
            <p:nvPr/>
          </p:nvSpPr>
          <p:spPr>
            <a:xfrm>
              <a:off x="1780774" y="2090774"/>
              <a:ext cx="95880" cy="81978"/>
            </a:xfrm>
            <a:custGeom>
              <a:avLst/>
              <a:gdLst/>
              <a:ahLst/>
              <a:cxnLst/>
              <a:rect l="l" t="t" r="r" b="b"/>
              <a:pathLst>
                <a:path w="3669" h="3137" extrusionOk="0">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94"/>
            <p:cNvSpPr/>
            <p:nvPr/>
          </p:nvSpPr>
          <p:spPr>
            <a:xfrm>
              <a:off x="1805443" y="2090565"/>
              <a:ext cx="71028" cy="61882"/>
            </a:xfrm>
            <a:custGeom>
              <a:avLst/>
              <a:gdLst/>
              <a:ahLst/>
              <a:cxnLst/>
              <a:rect l="l" t="t" r="r" b="b"/>
              <a:pathLst>
                <a:path w="2718" h="2368" extrusionOk="0">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58" name="Google Shape;15358;p94"/>
          <p:cNvGrpSpPr/>
          <p:nvPr/>
        </p:nvGrpSpPr>
        <p:grpSpPr>
          <a:xfrm>
            <a:off x="1309553" y="2069580"/>
            <a:ext cx="366404" cy="158363"/>
            <a:chOff x="1309553" y="2069580"/>
            <a:chExt cx="366404" cy="158363"/>
          </a:xfrm>
        </p:grpSpPr>
        <p:sp>
          <p:nvSpPr>
            <p:cNvPr id="15359" name="Google Shape;15359;p94"/>
            <p:cNvSpPr/>
            <p:nvPr/>
          </p:nvSpPr>
          <p:spPr>
            <a:xfrm>
              <a:off x="1477402" y="2100051"/>
              <a:ext cx="198555" cy="92770"/>
            </a:xfrm>
            <a:custGeom>
              <a:avLst/>
              <a:gdLst/>
              <a:ahLst/>
              <a:cxnLst/>
              <a:rect l="l" t="t" r="r" b="b"/>
              <a:pathLst>
                <a:path w="7598" h="3550" extrusionOk="0">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94"/>
            <p:cNvSpPr/>
            <p:nvPr/>
          </p:nvSpPr>
          <p:spPr>
            <a:xfrm>
              <a:off x="1477402" y="2150826"/>
              <a:ext cx="198555" cy="42230"/>
            </a:xfrm>
            <a:custGeom>
              <a:avLst/>
              <a:gdLst/>
              <a:ahLst/>
              <a:cxnLst/>
              <a:rect l="l" t="t" r="r" b="b"/>
              <a:pathLst>
                <a:path w="7598" h="1616" extrusionOk="0">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94"/>
            <p:cNvSpPr/>
            <p:nvPr/>
          </p:nvSpPr>
          <p:spPr>
            <a:xfrm>
              <a:off x="1477402" y="2171680"/>
              <a:ext cx="198555" cy="21376"/>
            </a:xfrm>
            <a:custGeom>
              <a:avLst/>
              <a:gdLst/>
              <a:ahLst/>
              <a:cxnLst/>
              <a:rect l="l" t="t" r="r" b="b"/>
              <a:pathLst>
                <a:path w="7598" h="818" extrusionOk="0">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94"/>
            <p:cNvSpPr/>
            <p:nvPr/>
          </p:nvSpPr>
          <p:spPr>
            <a:xfrm>
              <a:off x="1309553" y="2100077"/>
              <a:ext cx="105549" cy="92744"/>
            </a:xfrm>
            <a:custGeom>
              <a:avLst/>
              <a:gdLst/>
              <a:ahLst/>
              <a:cxnLst/>
              <a:rect l="l" t="t" r="r" b="b"/>
              <a:pathLst>
                <a:path w="4039" h="3549" extrusionOk="0">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94"/>
            <p:cNvSpPr/>
            <p:nvPr/>
          </p:nvSpPr>
          <p:spPr>
            <a:xfrm>
              <a:off x="1328891" y="2100077"/>
              <a:ext cx="86211" cy="71629"/>
            </a:xfrm>
            <a:custGeom>
              <a:avLst/>
              <a:gdLst/>
              <a:ahLst/>
              <a:cxnLst/>
              <a:rect l="l" t="t" r="r" b="b"/>
              <a:pathLst>
                <a:path w="3299" h="2741" extrusionOk="0">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94"/>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94"/>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94"/>
            <p:cNvSpPr/>
            <p:nvPr/>
          </p:nvSpPr>
          <p:spPr>
            <a:xfrm>
              <a:off x="1339814" y="2100077"/>
              <a:ext cx="11838" cy="23885"/>
            </a:xfrm>
            <a:custGeom>
              <a:avLst/>
              <a:gdLst/>
              <a:ahLst/>
              <a:cxnLst/>
              <a:rect l="l" t="t" r="r" b="b"/>
              <a:pathLst>
                <a:path w="453" h="914" extrusionOk="0">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94"/>
            <p:cNvSpPr/>
            <p:nvPr/>
          </p:nvSpPr>
          <p:spPr>
            <a:xfrm>
              <a:off x="1357532" y="2100077"/>
              <a:ext cx="11080" cy="22944"/>
            </a:xfrm>
            <a:custGeom>
              <a:avLst/>
              <a:gdLst/>
              <a:ahLst/>
              <a:cxnLst/>
              <a:rect l="l" t="t" r="r" b="b"/>
              <a:pathLst>
                <a:path w="424" h="878" extrusionOk="0">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94"/>
            <p:cNvSpPr/>
            <p:nvPr/>
          </p:nvSpPr>
          <p:spPr>
            <a:xfrm>
              <a:off x="1374884" y="2100077"/>
              <a:ext cx="11080" cy="22944"/>
            </a:xfrm>
            <a:custGeom>
              <a:avLst/>
              <a:gdLst/>
              <a:ahLst/>
              <a:cxnLst/>
              <a:rect l="l" t="t" r="r" b="b"/>
              <a:pathLst>
                <a:path w="424" h="878" extrusionOk="0">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94"/>
            <p:cNvSpPr/>
            <p:nvPr/>
          </p:nvSpPr>
          <p:spPr>
            <a:xfrm>
              <a:off x="1391844" y="2100077"/>
              <a:ext cx="11838" cy="39225"/>
            </a:xfrm>
            <a:custGeom>
              <a:avLst/>
              <a:gdLst/>
              <a:ahLst/>
              <a:cxnLst/>
              <a:rect l="l" t="t" r="r" b="b"/>
              <a:pathLst>
                <a:path w="453" h="1501" extrusionOk="0">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94"/>
            <p:cNvSpPr/>
            <p:nvPr/>
          </p:nvSpPr>
          <p:spPr>
            <a:xfrm>
              <a:off x="1322619" y="2100077"/>
              <a:ext cx="11315" cy="38467"/>
            </a:xfrm>
            <a:custGeom>
              <a:avLst/>
              <a:gdLst/>
              <a:ahLst/>
              <a:cxnLst/>
              <a:rect l="l" t="t" r="r" b="b"/>
              <a:pathLst>
                <a:path w="433" h="1472" extrusionOk="0">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94"/>
            <p:cNvSpPr/>
            <p:nvPr/>
          </p:nvSpPr>
          <p:spPr>
            <a:xfrm>
              <a:off x="1513334"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94"/>
            <p:cNvSpPr/>
            <p:nvPr/>
          </p:nvSpPr>
          <p:spPr>
            <a:xfrm>
              <a:off x="1496008" y="2100077"/>
              <a:ext cx="11315" cy="22944"/>
            </a:xfrm>
            <a:custGeom>
              <a:avLst/>
              <a:gdLst/>
              <a:ahLst/>
              <a:cxnLst/>
              <a:rect l="l" t="t" r="r" b="b"/>
              <a:pathLst>
                <a:path w="433" h="878" extrusionOk="0">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94"/>
            <p:cNvSpPr/>
            <p:nvPr/>
          </p:nvSpPr>
          <p:spPr>
            <a:xfrm>
              <a:off x="1530921" y="2100077"/>
              <a:ext cx="11342" cy="38467"/>
            </a:xfrm>
            <a:custGeom>
              <a:avLst/>
              <a:gdLst/>
              <a:ahLst/>
              <a:cxnLst/>
              <a:rect l="l" t="t" r="r" b="b"/>
              <a:pathLst>
                <a:path w="434" h="1472" extrusionOk="0">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94"/>
            <p:cNvSpPr/>
            <p:nvPr/>
          </p:nvSpPr>
          <p:spPr>
            <a:xfrm>
              <a:off x="1548012"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94"/>
            <p:cNvSpPr/>
            <p:nvPr/>
          </p:nvSpPr>
          <p:spPr>
            <a:xfrm>
              <a:off x="1565364" y="2100077"/>
              <a:ext cx="11838" cy="23885"/>
            </a:xfrm>
            <a:custGeom>
              <a:avLst/>
              <a:gdLst/>
              <a:ahLst/>
              <a:cxnLst/>
              <a:rect l="l" t="t" r="r" b="b"/>
              <a:pathLst>
                <a:path w="453" h="914" extrusionOk="0">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94"/>
            <p:cNvSpPr/>
            <p:nvPr/>
          </p:nvSpPr>
          <p:spPr>
            <a:xfrm>
              <a:off x="1582690"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94"/>
            <p:cNvSpPr/>
            <p:nvPr/>
          </p:nvSpPr>
          <p:spPr>
            <a:xfrm>
              <a:off x="1600042" y="2100077"/>
              <a:ext cx="11838" cy="39225"/>
            </a:xfrm>
            <a:custGeom>
              <a:avLst/>
              <a:gdLst/>
              <a:ahLst/>
              <a:cxnLst/>
              <a:rect l="l" t="t" r="r" b="b"/>
              <a:pathLst>
                <a:path w="453" h="1501" extrusionOk="0">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94"/>
            <p:cNvSpPr/>
            <p:nvPr/>
          </p:nvSpPr>
          <p:spPr>
            <a:xfrm>
              <a:off x="1617367"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94"/>
            <p:cNvSpPr/>
            <p:nvPr/>
          </p:nvSpPr>
          <p:spPr>
            <a:xfrm>
              <a:off x="1634955" y="2100077"/>
              <a:ext cx="11342" cy="22944"/>
            </a:xfrm>
            <a:custGeom>
              <a:avLst/>
              <a:gdLst/>
              <a:ahLst/>
              <a:cxnLst/>
              <a:rect l="l" t="t" r="r" b="b"/>
              <a:pathLst>
                <a:path w="434" h="878" extrusionOk="0">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94"/>
            <p:cNvSpPr/>
            <p:nvPr/>
          </p:nvSpPr>
          <p:spPr>
            <a:xfrm>
              <a:off x="1652045"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94"/>
            <p:cNvSpPr/>
            <p:nvPr/>
          </p:nvSpPr>
          <p:spPr>
            <a:xfrm>
              <a:off x="1386435" y="2069580"/>
              <a:ext cx="45000" cy="158363"/>
            </a:xfrm>
            <a:custGeom>
              <a:avLst/>
              <a:gdLst/>
              <a:ahLst/>
              <a:cxnLst/>
              <a:rect l="l" t="t" r="r" b="b"/>
              <a:pathLst>
                <a:path w="1722" h="6060" extrusionOk="0">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94"/>
            <p:cNvSpPr/>
            <p:nvPr/>
          </p:nvSpPr>
          <p:spPr>
            <a:xfrm>
              <a:off x="1405537" y="2084737"/>
              <a:ext cx="25897" cy="135967"/>
            </a:xfrm>
            <a:custGeom>
              <a:avLst/>
              <a:gdLst/>
              <a:ahLst/>
              <a:cxnLst/>
              <a:rect l="l" t="t" r="r" b="b"/>
              <a:pathLst>
                <a:path w="991" h="5203" extrusionOk="0">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94"/>
            <p:cNvSpPr/>
            <p:nvPr/>
          </p:nvSpPr>
          <p:spPr>
            <a:xfrm>
              <a:off x="1462062" y="2069737"/>
              <a:ext cx="45026" cy="158128"/>
            </a:xfrm>
            <a:custGeom>
              <a:avLst/>
              <a:gdLst/>
              <a:ahLst/>
              <a:cxnLst/>
              <a:rect l="l" t="t" r="r" b="b"/>
              <a:pathLst>
                <a:path w="1723" h="6051" extrusionOk="0">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94"/>
            <p:cNvSpPr/>
            <p:nvPr/>
          </p:nvSpPr>
          <p:spPr>
            <a:xfrm>
              <a:off x="1462062" y="2084999"/>
              <a:ext cx="25923" cy="135967"/>
            </a:xfrm>
            <a:custGeom>
              <a:avLst/>
              <a:gdLst/>
              <a:ahLst/>
              <a:cxnLst/>
              <a:rect l="l" t="t" r="r" b="b"/>
              <a:pathLst>
                <a:path w="992" h="5203" extrusionOk="0">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5" name="Google Shape;15385;p94"/>
          <p:cNvGrpSpPr/>
          <p:nvPr/>
        </p:nvGrpSpPr>
        <p:grpSpPr>
          <a:xfrm>
            <a:off x="866528" y="2088762"/>
            <a:ext cx="366639" cy="119635"/>
            <a:chOff x="866528" y="2088762"/>
            <a:chExt cx="366639" cy="119635"/>
          </a:xfrm>
        </p:grpSpPr>
        <p:sp>
          <p:nvSpPr>
            <p:cNvPr id="15386" name="Google Shape;15386;p94"/>
            <p:cNvSpPr/>
            <p:nvPr/>
          </p:nvSpPr>
          <p:spPr>
            <a:xfrm>
              <a:off x="866528" y="2088762"/>
              <a:ext cx="366639" cy="119635"/>
            </a:xfrm>
            <a:custGeom>
              <a:avLst/>
              <a:gdLst/>
              <a:ahLst/>
              <a:cxnLst/>
              <a:rect l="l" t="t" r="r" b="b"/>
              <a:pathLst>
                <a:path w="14030" h="4578" extrusionOk="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94"/>
            <p:cNvSpPr/>
            <p:nvPr/>
          </p:nvSpPr>
          <p:spPr>
            <a:xfrm>
              <a:off x="866528" y="2139511"/>
              <a:ext cx="366639" cy="68885"/>
            </a:xfrm>
            <a:custGeom>
              <a:avLst/>
              <a:gdLst/>
              <a:ahLst/>
              <a:cxnLst/>
              <a:rect l="l" t="t" r="r" b="b"/>
              <a:pathLst>
                <a:path w="14030" h="2636" extrusionOk="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94"/>
            <p:cNvSpPr/>
            <p:nvPr/>
          </p:nvSpPr>
          <p:spPr>
            <a:xfrm>
              <a:off x="866528" y="2164389"/>
              <a:ext cx="366639" cy="44007"/>
            </a:xfrm>
            <a:custGeom>
              <a:avLst/>
              <a:gdLst/>
              <a:ahLst/>
              <a:cxnLst/>
              <a:rect l="l" t="t" r="r" b="b"/>
              <a:pathLst>
                <a:path w="14030" h="1684" extrusionOk="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94"/>
            <p:cNvSpPr/>
            <p:nvPr/>
          </p:nvSpPr>
          <p:spPr>
            <a:xfrm>
              <a:off x="897940" y="2088762"/>
              <a:ext cx="11943" cy="36455"/>
            </a:xfrm>
            <a:custGeom>
              <a:avLst/>
              <a:gdLst/>
              <a:ahLst/>
              <a:cxnLst/>
              <a:rect l="l" t="t" r="r" b="b"/>
              <a:pathLst>
                <a:path w="457" h="1395" extrusionOk="0">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94"/>
            <p:cNvSpPr/>
            <p:nvPr/>
          </p:nvSpPr>
          <p:spPr>
            <a:xfrm>
              <a:off x="927443" y="2088762"/>
              <a:ext cx="11838" cy="26916"/>
            </a:xfrm>
            <a:custGeom>
              <a:avLst/>
              <a:gdLst/>
              <a:ahLst/>
              <a:cxnLst/>
              <a:rect l="l" t="t" r="r" b="b"/>
              <a:pathLst>
                <a:path w="453" h="1030" extrusionOk="0">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94"/>
            <p:cNvSpPr/>
            <p:nvPr/>
          </p:nvSpPr>
          <p:spPr>
            <a:xfrm>
              <a:off x="956346" y="2088762"/>
              <a:ext cx="11838" cy="36455"/>
            </a:xfrm>
            <a:custGeom>
              <a:avLst/>
              <a:gdLst/>
              <a:ahLst/>
              <a:cxnLst/>
              <a:rect l="l" t="t" r="r" b="b"/>
              <a:pathLst>
                <a:path w="453" h="1395" extrusionOk="0">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94"/>
            <p:cNvSpPr/>
            <p:nvPr/>
          </p:nvSpPr>
          <p:spPr>
            <a:xfrm>
              <a:off x="985876" y="2088762"/>
              <a:ext cx="11838" cy="26916"/>
            </a:xfrm>
            <a:custGeom>
              <a:avLst/>
              <a:gdLst/>
              <a:ahLst/>
              <a:cxnLst/>
              <a:rect l="l" t="t" r="r" b="b"/>
              <a:pathLst>
                <a:path w="453" h="1030" extrusionOk="0">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94"/>
            <p:cNvSpPr/>
            <p:nvPr/>
          </p:nvSpPr>
          <p:spPr>
            <a:xfrm>
              <a:off x="1014647" y="2088762"/>
              <a:ext cx="11969" cy="36455"/>
            </a:xfrm>
            <a:custGeom>
              <a:avLst/>
              <a:gdLst/>
              <a:ahLst/>
              <a:cxnLst/>
              <a:rect l="l" t="t" r="r" b="b"/>
              <a:pathLst>
                <a:path w="458" h="1395" extrusionOk="0">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94"/>
            <p:cNvSpPr/>
            <p:nvPr/>
          </p:nvSpPr>
          <p:spPr>
            <a:xfrm>
              <a:off x="1044439" y="2088762"/>
              <a:ext cx="11315" cy="26159"/>
            </a:xfrm>
            <a:custGeom>
              <a:avLst/>
              <a:gdLst/>
              <a:ahLst/>
              <a:cxnLst/>
              <a:rect l="l" t="t" r="r" b="b"/>
              <a:pathLst>
                <a:path w="433" h="1001" extrusionOk="0">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94"/>
            <p:cNvSpPr/>
            <p:nvPr/>
          </p:nvSpPr>
          <p:spPr>
            <a:xfrm>
              <a:off x="1073080"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94"/>
            <p:cNvSpPr/>
            <p:nvPr/>
          </p:nvSpPr>
          <p:spPr>
            <a:xfrm>
              <a:off x="1102479" y="2088762"/>
              <a:ext cx="11838" cy="26916"/>
            </a:xfrm>
            <a:custGeom>
              <a:avLst/>
              <a:gdLst/>
              <a:ahLst/>
              <a:cxnLst/>
              <a:rect l="l" t="t" r="r" b="b"/>
              <a:pathLst>
                <a:path w="453" h="1030" extrusionOk="0">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94"/>
            <p:cNvSpPr/>
            <p:nvPr/>
          </p:nvSpPr>
          <p:spPr>
            <a:xfrm>
              <a:off x="1131381"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94"/>
            <p:cNvSpPr/>
            <p:nvPr/>
          </p:nvSpPr>
          <p:spPr>
            <a:xfrm>
              <a:off x="1160911" y="2088762"/>
              <a:ext cx="11838" cy="26916"/>
            </a:xfrm>
            <a:custGeom>
              <a:avLst/>
              <a:gdLst/>
              <a:ahLst/>
              <a:cxnLst/>
              <a:rect l="l" t="t" r="r" b="b"/>
              <a:pathLst>
                <a:path w="453" h="1030" extrusionOk="0">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94"/>
            <p:cNvSpPr/>
            <p:nvPr/>
          </p:nvSpPr>
          <p:spPr>
            <a:xfrm>
              <a:off x="1189814" y="2088762"/>
              <a:ext cx="11812" cy="36455"/>
            </a:xfrm>
            <a:custGeom>
              <a:avLst/>
              <a:gdLst/>
              <a:ahLst/>
              <a:cxnLst/>
              <a:rect l="l" t="t" r="r" b="b"/>
              <a:pathLst>
                <a:path w="452" h="1395" extrusionOk="0">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0" name="Google Shape;15400;p94"/>
          <p:cNvGrpSpPr/>
          <p:nvPr/>
        </p:nvGrpSpPr>
        <p:grpSpPr>
          <a:xfrm>
            <a:off x="2329269" y="1965312"/>
            <a:ext cx="98807" cy="366273"/>
            <a:chOff x="2329269" y="1965312"/>
            <a:chExt cx="98807" cy="366273"/>
          </a:xfrm>
        </p:grpSpPr>
        <p:sp>
          <p:nvSpPr>
            <p:cNvPr id="15401" name="Google Shape;15401;p94"/>
            <p:cNvSpPr/>
            <p:nvPr/>
          </p:nvSpPr>
          <p:spPr>
            <a:xfrm>
              <a:off x="2329269" y="1965312"/>
              <a:ext cx="98807" cy="312179"/>
            </a:xfrm>
            <a:custGeom>
              <a:avLst/>
              <a:gdLst/>
              <a:ahLst/>
              <a:cxnLst/>
              <a:rect l="l" t="t" r="r" b="b"/>
              <a:pathLst>
                <a:path w="3781" h="11946" extrusionOk="0">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94"/>
            <p:cNvSpPr/>
            <p:nvPr/>
          </p:nvSpPr>
          <p:spPr>
            <a:xfrm>
              <a:off x="2353415" y="1970904"/>
              <a:ext cx="74661" cy="289757"/>
            </a:xfrm>
            <a:custGeom>
              <a:avLst/>
              <a:gdLst/>
              <a:ahLst/>
              <a:cxnLst/>
              <a:rect l="l" t="t" r="r" b="b"/>
              <a:pathLst>
                <a:path w="2857" h="11088" extrusionOk="0">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94"/>
            <p:cNvSpPr/>
            <p:nvPr/>
          </p:nvSpPr>
          <p:spPr>
            <a:xfrm>
              <a:off x="2337266" y="2001558"/>
              <a:ext cx="81246" cy="330027"/>
            </a:xfrm>
            <a:custGeom>
              <a:avLst/>
              <a:gdLst/>
              <a:ahLst/>
              <a:cxnLst/>
              <a:rect l="l" t="t" r="r" b="b"/>
              <a:pathLst>
                <a:path w="3109" h="12629" extrusionOk="0">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4" name="Google Shape;15404;p94"/>
          <p:cNvGrpSpPr/>
          <p:nvPr/>
        </p:nvGrpSpPr>
        <p:grpSpPr>
          <a:xfrm>
            <a:off x="3208053" y="1964972"/>
            <a:ext cx="112344" cy="366926"/>
            <a:chOff x="3208053" y="1964972"/>
            <a:chExt cx="112344" cy="366926"/>
          </a:xfrm>
        </p:grpSpPr>
        <p:sp>
          <p:nvSpPr>
            <p:cNvPr id="15405" name="Google Shape;15405;p94"/>
            <p:cNvSpPr/>
            <p:nvPr/>
          </p:nvSpPr>
          <p:spPr>
            <a:xfrm>
              <a:off x="3226398" y="2093283"/>
              <a:ext cx="63607" cy="238616"/>
            </a:xfrm>
            <a:custGeom>
              <a:avLst/>
              <a:gdLst/>
              <a:ahLst/>
              <a:cxnLst/>
              <a:rect l="l" t="t" r="r" b="b"/>
              <a:pathLst>
                <a:path w="2434" h="9131" extrusionOk="0">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94"/>
            <p:cNvSpPr/>
            <p:nvPr/>
          </p:nvSpPr>
          <p:spPr>
            <a:xfrm>
              <a:off x="3226398" y="2093544"/>
              <a:ext cx="45497" cy="238355"/>
            </a:xfrm>
            <a:custGeom>
              <a:avLst/>
              <a:gdLst/>
              <a:ahLst/>
              <a:cxnLst/>
              <a:rect l="l" t="t" r="r" b="b"/>
              <a:pathLst>
                <a:path w="1741" h="9121" extrusionOk="0">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94"/>
            <p:cNvSpPr/>
            <p:nvPr/>
          </p:nvSpPr>
          <p:spPr>
            <a:xfrm>
              <a:off x="3208053" y="1964972"/>
              <a:ext cx="112344" cy="147936"/>
            </a:xfrm>
            <a:custGeom>
              <a:avLst/>
              <a:gdLst/>
              <a:ahLst/>
              <a:cxnLst/>
              <a:rect l="l" t="t" r="r" b="b"/>
              <a:pathLst>
                <a:path w="4299" h="5661" extrusionOk="0">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94"/>
            <p:cNvSpPr/>
            <p:nvPr/>
          </p:nvSpPr>
          <p:spPr>
            <a:xfrm>
              <a:off x="3229900" y="1964972"/>
              <a:ext cx="90497" cy="130088"/>
            </a:xfrm>
            <a:custGeom>
              <a:avLst/>
              <a:gdLst/>
              <a:ahLst/>
              <a:cxnLst/>
              <a:rect l="l" t="t" r="r" b="b"/>
              <a:pathLst>
                <a:path w="3463" h="4978" extrusionOk="0">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94"/>
            <p:cNvSpPr/>
            <p:nvPr/>
          </p:nvSpPr>
          <p:spPr>
            <a:xfrm>
              <a:off x="3227887" y="2142542"/>
              <a:ext cx="60340" cy="31176"/>
            </a:xfrm>
            <a:custGeom>
              <a:avLst/>
              <a:gdLst/>
              <a:ahLst/>
              <a:cxnLst/>
              <a:rect l="l" t="t" r="r" b="b"/>
              <a:pathLst>
                <a:path w="2309" h="1193" extrusionOk="0">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94"/>
            <p:cNvSpPr/>
            <p:nvPr/>
          </p:nvSpPr>
          <p:spPr>
            <a:xfrm>
              <a:off x="3227887" y="2142542"/>
              <a:ext cx="29948" cy="31176"/>
            </a:xfrm>
            <a:custGeom>
              <a:avLst/>
              <a:gdLst/>
              <a:ahLst/>
              <a:cxnLst/>
              <a:rect l="l" t="t" r="r" b="b"/>
              <a:pathLst>
                <a:path w="1146" h="1193" extrusionOk="0">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11" name="Google Shape;15411;p94"/>
          <p:cNvGrpSpPr/>
          <p:nvPr/>
        </p:nvGrpSpPr>
        <p:grpSpPr>
          <a:xfrm>
            <a:off x="3225379" y="3807339"/>
            <a:ext cx="72413" cy="366404"/>
            <a:chOff x="3225379" y="3807339"/>
            <a:chExt cx="72413" cy="366404"/>
          </a:xfrm>
        </p:grpSpPr>
        <p:sp>
          <p:nvSpPr>
            <p:cNvPr id="15412" name="Google Shape;15412;p94"/>
            <p:cNvSpPr/>
            <p:nvPr/>
          </p:nvSpPr>
          <p:spPr>
            <a:xfrm>
              <a:off x="3225379" y="3807339"/>
              <a:ext cx="72413" cy="366404"/>
            </a:xfrm>
            <a:custGeom>
              <a:avLst/>
              <a:gdLst/>
              <a:ahLst/>
              <a:cxnLst/>
              <a:rect l="l" t="t" r="r" b="b"/>
              <a:pathLst>
                <a:path w="2771" h="14021" extrusionOk="0">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94"/>
            <p:cNvSpPr/>
            <p:nvPr/>
          </p:nvSpPr>
          <p:spPr>
            <a:xfrm>
              <a:off x="3225640" y="4104623"/>
              <a:ext cx="72152" cy="33188"/>
            </a:xfrm>
            <a:custGeom>
              <a:avLst/>
              <a:gdLst/>
              <a:ahLst/>
              <a:cxnLst/>
              <a:rect l="l" t="t" r="r" b="b"/>
              <a:pathLst>
                <a:path w="2761" h="1270" extrusionOk="0">
                  <a:moveTo>
                    <a:pt x="0" y="0"/>
                  </a:moveTo>
                  <a:lnTo>
                    <a:pt x="0" y="1269"/>
                  </a:lnTo>
                  <a:lnTo>
                    <a:pt x="2760" y="1269"/>
                  </a:lnTo>
                  <a:lnTo>
                    <a:pt x="2760" y="1241"/>
                  </a:lnTo>
                  <a:lnTo>
                    <a:pt x="2760"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94"/>
            <p:cNvSpPr/>
            <p:nvPr/>
          </p:nvSpPr>
          <p:spPr>
            <a:xfrm>
              <a:off x="3245997" y="3807339"/>
              <a:ext cx="31437" cy="32509"/>
            </a:xfrm>
            <a:custGeom>
              <a:avLst/>
              <a:gdLst/>
              <a:ahLst/>
              <a:cxnLst/>
              <a:rect l="l" t="t" r="r" b="b"/>
              <a:pathLst>
                <a:path w="1203" h="1244" extrusionOk="0">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94"/>
            <p:cNvSpPr/>
            <p:nvPr/>
          </p:nvSpPr>
          <p:spPr>
            <a:xfrm>
              <a:off x="3225379" y="4137785"/>
              <a:ext cx="72413" cy="35958"/>
            </a:xfrm>
            <a:custGeom>
              <a:avLst/>
              <a:gdLst/>
              <a:ahLst/>
              <a:cxnLst/>
              <a:rect l="l" t="t" r="r" b="b"/>
              <a:pathLst>
                <a:path w="2771" h="1376" extrusionOk="0">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94"/>
            <p:cNvSpPr/>
            <p:nvPr/>
          </p:nvSpPr>
          <p:spPr>
            <a:xfrm>
              <a:off x="3255039" y="4104623"/>
              <a:ext cx="42753" cy="33188"/>
            </a:xfrm>
            <a:custGeom>
              <a:avLst/>
              <a:gdLst/>
              <a:ahLst/>
              <a:cxnLst/>
              <a:rect l="l" t="t" r="r" b="b"/>
              <a:pathLst>
                <a:path w="1636" h="1270" extrusionOk="0">
                  <a:moveTo>
                    <a:pt x="0" y="0"/>
                  </a:moveTo>
                  <a:lnTo>
                    <a:pt x="0" y="1269"/>
                  </a:lnTo>
                  <a:lnTo>
                    <a:pt x="1635" y="1269"/>
                  </a:lnTo>
                  <a:lnTo>
                    <a:pt x="1635" y="1241"/>
                  </a:lnTo>
                  <a:lnTo>
                    <a:pt x="1635"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94"/>
            <p:cNvSpPr/>
            <p:nvPr/>
          </p:nvSpPr>
          <p:spPr>
            <a:xfrm>
              <a:off x="3255039" y="4137785"/>
              <a:ext cx="42753" cy="32953"/>
            </a:xfrm>
            <a:custGeom>
              <a:avLst/>
              <a:gdLst/>
              <a:ahLst/>
              <a:cxnLst/>
              <a:rect l="l" t="t" r="r" b="b"/>
              <a:pathLst>
                <a:path w="1636" h="1261" extrusionOk="0">
                  <a:moveTo>
                    <a:pt x="0" y="0"/>
                  </a:moveTo>
                  <a:cubicBezTo>
                    <a:pt x="0" y="539"/>
                    <a:pt x="318" y="1039"/>
                    <a:pt x="818" y="1260"/>
                  </a:cubicBezTo>
                  <a:cubicBezTo>
                    <a:pt x="1308" y="1029"/>
                    <a:pt x="1625" y="539"/>
                    <a:pt x="163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94"/>
            <p:cNvSpPr/>
            <p:nvPr/>
          </p:nvSpPr>
          <p:spPr>
            <a:xfrm>
              <a:off x="3225379" y="3872932"/>
              <a:ext cx="72413" cy="231717"/>
            </a:xfrm>
            <a:custGeom>
              <a:avLst/>
              <a:gdLst/>
              <a:ahLst/>
              <a:cxnLst/>
              <a:rect l="l" t="t" r="r" b="b"/>
              <a:pathLst>
                <a:path w="2771" h="8867" extrusionOk="0">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94"/>
            <p:cNvSpPr/>
            <p:nvPr/>
          </p:nvSpPr>
          <p:spPr>
            <a:xfrm>
              <a:off x="3255039" y="3872932"/>
              <a:ext cx="42753" cy="231717"/>
            </a:xfrm>
            <a:custGeom>
              <a:avLst/>
              <a:gdLst/>
              <a:ahLst/>
              <a:cxnLst/>
              <a:rect l="l" t="t" r="r" b="b"/>
              <a:pathLst>
                <a:path w="1636" h="8867" extrusionOk="0">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0" name="Google Shape;15420;p94"/>
          <p:cNvGrpSpPr/>
          <p:nvPr/>
        </p:nvGrpSpPr>
        <p:grpSpPr>
          <a:xfrm>
            <a:off x="3523916" y="2011096"/>
            <a:ext cx="366665" cy="275201"/>
            <a:chOff x="3523916" y="2011096"/>
            <a:chExt cx="366665" cy="275201"/>
          </a:xfrm>
        </p:grpSpPr>
        <p:sp>
          <p:nvSpPr>
            <p:cNvPr id="15421" name="Google Shape;15421;p94"/>
            <p:cNvSpPr/>
            <p:nvPr/>
          </p:nvSpPr>
          <p:spPr>
            <a:xfrm>
              <a:off x="3524178" y="2038744"/>
              <a:ext cx="366404" cy="247553"/>
            </a:xfrm>
            <a:custGeom>
              <a:avLst/>
              <a:gdLst/>
              <a:ahLst/>
              <a:cxnLst/>
              <a:rect l="l" t="t" r="r" b="b"/>
              <a:pathLst>
                <a:path w="14021" h="9473" extrusionOk="0">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94"/>
            <p:cNvSpPr/>
            <p:nvPr/>
          </p:nvSpPr>
          <p:spPr>
            <a:xfrm>
              <a:off x="3624945" y="2161123"/>
              <a:ext cx="244783" cy="74425"/>
            </a:xfrm>
            <a:custGeom>
              <a:avLst/>
              <a:gdLst/>
              <a:ahLst/>
              <a:cxnLst/>
              <a:rect l="l" t="t" r="r" b="b"/>
              <a:pathLst>
                <a:path w="9367" h="2848" extrusionOk="0">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94"/>
            <p:cNvSpPr/>
            <p:nvPr/>
          </p:nvSpPr>
          <p:spPr>
            <a:xfrm>
              <a:off x="3624945" y="2161123"/>
              <a:ext cx="244783" cy="47796"/>
            </a:xfrm>
            <a:custGeom>
              <a:avLst/>
              <a:gdLst/>
              <a:ahLst/>
              <a:cxnLst/>
              <a:rect l="l" t="t" r="r" b="b"/>
              <a:pathLst>
                <a:path w="9367" h="1829" extrusionOk="0">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94"/>
            <p:cNvSpPr/>
            <p:nvPr/>
          </p:nvSpPr>
          <p:spPr>
            <a:xfrm>
              <a:off x="3652697" y="2161123"/>
              <a:ext cx="11969" cy="24146"/>
            </a:xfrm>
            <a:custGeom>
              <a:avLst/>
              <a:gdLst/>
              <a:ahLst/>
              <a:cxnLst/>
              <a:rect l="l" t="t" r="r" b="b"/>
              <a:pathLst>
                <a:path w="458" h="924" extrusionOk="0">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94"/>
            <p:cNvSpPr/>
            <p:nvPr/>
          </p:nvSpPr>
          <p:spPr>
            <a:xfrm>
              <a:off x="3670546" y="2161123"/>
              <a:ext cx="11838" cy="24146"/>
            </a:xfrm>
            <a:custGeom>
              <a:avLst/>
              <a:gdLst/>
              <a:ahLst/>
              <a:cxnLst/>
              <a:rect l="l" t="t" r="r" b="b"/>
              <a:pathLst>
                <a:path w="453" h="924" extrusionOk="0">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94"/>
            <p:cNvSpPr/>
            <p:nvPr/>
          </p:nvSpPr>
          <p:spPr>
            <a:xfrm>
              <a:off x="3688264" y="2161123"/>
              <a:ext cx="11838" cy="24146"/>
            </a:xfrm>
            <a:custGeom>
              <a:avLst/>
              <a:gdLst/>
              <a:ahLst/>
              <a:cxnLst/>
              <a:rect l="l" t="t" r="r" b="b"/>
              <a:pathLst>
                <a:path w="453" h="924" extrusionOk="0">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94"/>
            <p:cNvSpPr/>
            <p:nvPr/>
          </p:nvSpPr>
          <p:spPr>
            <a:xfrm>
              <a:off x="3705981" y="2161123"/>
              <a:ext cx="11838" cy="40244"/>
            </a:xfrm>
            <a:custGeom>
              <a:avLst/>
              <a:gdLst/>
              <a:ahLst/>
              <a:cxnLst/>
              <a:rect l="l" t="t" r="r" b="b"/>
              <a:pathLst>
                <a:path w="453" h="1540" extrusionOk="0">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94"/>
            <p:cNvSpPr/>
            <p:nvPr/>
          </p:nvSpPr>
          <p:spPr>
            <a:xfrm>
              <a:off x="3634875" y="2161123"/>
              <a:ext cx="11943" cy="40244"/>
            </a:xfrm>
            <a:custGeom>
              <a:avLst/>
              <a:gdLst/>
              <a:ahLst/>
              <a:cxnLst/>
              <a:rect l="l" t="t" r="r" b="b"/>
              <a:pathLst>
                <a:path w="457" h="1540" extrusionOk="0">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94"/>
            <p:cNvSpPr/>
            <p:nvPr/>
          </p:nvSpPr>
          <p:spPr>
            <a:xfrm>
              <a:off x="3723934" y="2161123"/>
              <a:ext cx="11342" cy="23415"/>
            </a:xfrm>
            <a:custGeom>
              <a:avLst/>
              <a:gdLst/>
              <a:ahLst/>
              <a:cxnLst/>
              <a:rect l="l" t="t" r="r" b="b"/>
              <a:pathLst>
                <a:path w="434" h="896" extrusionOk="0">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94"/>
            <p:cNvSpPr/>
            <p:nvPr/>
          </p:nvSpPr>
          <p:spPr>
            <a:xfrm>
              <a:off x="3741783" y="2161123"/>
              <a:ext cx="11342" cy="23415"/>
            </a:xfrm>
            <a:custGeom>
              <a:avLst/>
              <a:gdLst/>
              <a:ahLst/>
              <a:cxnLst/>
              <a:rect l="l" t="t" r="r" b="b"/>
              <a:pathLst>
                <a:path w="434" h="896" extrusionOk="0">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94"/>
            <p:cNvSpPr/>
            <p:nvPr/>
          </p:nvSpPr>
          <p:spPr>
            <a:xfrm>
              <a:off x="3759631" y="2161123"/>
              <a:ext cx="11080" cy="23415"/>
            </a:xfrm>
            <a:custGeom>
              <a:avLst/>
              <a:gdLst/>
              <a:ahLst/>
              <a:cxnLst/>
              <a:rect l="l" t="t" r="r" b="b"/>
              <a:pathLst>
                <a:path w="424" h="896" extrusionOk="0">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94"/>
            <p:cNvSpPr/>
            <p:nvPr/>
          </p:nvSpPr>
          <p:spPr>
            <a:xfrm>
              <a:off x="3777219" y="2161123"/>
              <a:ext cx="11342" cy="39303"/>
            </a:xfrm>
            <a:custGeom>
              <a:avLst/>
              <a:gdLst/>
              <a:ahLst/>
              <a:cxnLst/>
              <a:rect l="l" t="t" r="r" b="b"/>
              <a:pathLst>
                <a:path w="434" h="1504" extrusionOk="0">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94"/>
            <p:cNvSpPr/>
            <p:nvPr/>
          </p:nvSpPr>
          <p:spPr>
            <a:xfrm>
              <a:off x="3795067" y="2161123"/>
              <a:ext cx="11315" cy="23415"/>
            </a:xfrm>
            <a:custGeom>
              <a:avLst/>
              <a:gdLst/>
              <a:ahLst/>
              <a:cxnLst/>
              <a:rect l="l" t="t" r="r" b="b"/>
              <a:pathLst>
                <a:path w="433" h="896" extrusionOk="0">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94"/>
            <p:cNvSpPr/>
            <p:nvPr/>
          </p:nvSpPr>
          <p:spPr>
            <a:xfrm>
              <a:off x="3812654" y="2161123"/>
              <a:ext cx="11342" cy="23415"/>
            </a:xfrm>
            <a:custGeom>
              <a:avLst/>
              <a:gdLst/>
              <a:ahLst/>
              <a:cxnLst/>
              <a:rect l="l" t="t" r="r" b="b"/>
              <a:pathLst>
                <a:path w="434" h="896" extrusionOk="0">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94"/>
            <p:cNvSpPr/>
            <p:nvPr/>
          </p:nvSpPr>
          <p:spPr>
            <a:xfrm>
              <a:off x="3830503" y="2161123"/>
              <a:ext cx="11315" cy="23415"/>
            </a:xfrm>
            <a:custGeom>
              <a:avLst/>
              <a:gdLst/>
              <a:ahLst/>
              <a:cxnLst/>
              <a:rect l="l" t="t" r="r" b="b"/>
              <a:pathLst>
                <a:path w="433" h="896" extrusionOk="0">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94"/>
            <p:cNvSpPr/>
            <p:nvPr/>
          </p:nvSpPr>
          <p:spPr>
            <a:xfrm>
              <a:off x="3848325" y="2161123"/>
              <a:ext cx="11080" cy="39303"/>
            </a:xfrm>
            <a:custGeom>
              <a:avLst/>
              <a:gdLst/>
              <a:ahLst/>
              <a:cxnLst/>
              <a:rect l="l" t="t" r="r" b="b"/>
              <a:pathLst>
                <a:path w="424" h="1504" extrusionOk="0">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94"/>
            <p:cNvSpPr/>
            <p:nvPr/>
          </p:nvSpPr>
          <p:spPr>
            <a:xfrm>
              <a:off x="3626173" y="2063857"/>
              <a:ext cx="212483" cy="74190"/>
            </a:xfrm>
            <a:custGeom>
              <a:avLst/>
              <a:gdLst/>
              <a:ahLst/>
              <a:cxnLst/>
              <a:rect l="l" t="t" r="r" b="b"/>
              <a:pathLst>
                <a:path w="8131" h="2839" extrusionOk="0">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94"/>
            <p:cNvSpPr/>
            <p:nvPr/>
          </p:nvSpPr>
          <p:spPr>
            <a:xfrm>
              <a:off x="3523916" y="2011096"/>
              <a:ext cx="79181" cy="243790"/>
            </a:xfrm>
            <a:custGeom>
              <a:avLst/>
              <a:gdLst/>
              <a:ahLst/>
              <a:cxnLst/>
              <a:rect l="l" t="t" r="r" b="b"/>
              <a:pathLst>
                <a:path w="3030" h="9329" extrusionOk="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94"/>
            <p:cNvSpPr/>
            <p:nvPr/>
          </p:nvSpPr>
          <p:spPr>
            <a:xfrm>
              <a:off x="3523916" y="2011096"/>
              <a:ext cx="27910" cy="243529"/>
            </a:xfrm>
            <a:custGeom>
              <a:avLst/>
              <a:gdLst/>
              <a:ahLst/>
              <a:cxnLst/>
              <a:rect l="l" t="t" r="r" b="b"/>
              <a:pathLst>
                <a:path w="1068" h="9319" extrusionOk="0">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94"/>
            <p:cNvSpPr/>
            <p:nvPr/>
          </p:nvSpPr>
          <p:spPr>
            <a:xfrm>
              <a:off x="3523916" y="2056331"/>
              <a:ext cx="26" cy="1542"/>
            </a:xfrm>
            <a:custGeom>
              <a:avLst/>
              <a:gdLst/>
              <a:ahLst/>
              <a:cxnLst/>
              <a:rect l="l" t="t" r="r" b="b"/>
              <a:pathLst>
                <a:path w="1" h="59" extrusionOk="0">
                  <a:moveTo>
                    <a:pt x="1" y="1"/>
                  </a:moveTo>
                  <a:lnTo>
                    <a:pt x="1" y="59"/>
                  </a:lnTo>
                  <a:lnTo>
                    <a:pt x="1" y="59"/>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1" name="Google Shape;15441;p94"/>
          <p:cNvGrpSpPr/>
          <p:nvPr/>
        </p:nvGrpSpPr>
        <p:grpSpPr>
          <a:xfrm>
            <a:off x="1742777" y="1499997"/>
            <a:ext cx="393791" cy="366744"/>
            <a:chOff x="1742777" y="1499997"/>
            <a:chExt cx="393791" cy="366744"/>
          </a:xfrm>
        </p:grpSpPr>
        <p:sp>
          <p:nvSpPr>
            <p:cNvPr id="15442" name="Google Shape;15442;p94"/>
            <p:cNvSpPr/>
            <p:nvPr/>
          </p:nvSpPr>
          <p:spPr>
            <a:xfrm>
              <a:off x="1760861" y="1591957"/>
              <a:ext cx="152823" cy="270654"/>
            </a:xfrm>
            <a:custGeom>
              <a:avLst/>
              <a:gdLst/>
              <a:ahLst/>
              <a:cxnLst/>
              <a:rect l="l" t="t" r="r" b="b"/>
              <a:pathLst>
                <a:path w="5848" h="10357" extrusionOk="0">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94"/>
            <p:cNvSpPr/>
            <p:nvPr/>
          </p:nvSpPr>
          <p:spPr>
            <a:xfrm>
              <a:off x="1760861" y="1592218"/>
              <a:ext cx="152562" cy="115349"/>
            </a:xfrm>
            <a:custGeom>
              <a:avLst/>
              <a:gdLst/>
              <a:ahLst/>
              <a:cxnLst/>
              <a:rect l="l" t="t" r="r" b="b"/>
              <a:pathLst>
                <a:path w="5838" h="4414" extrusionOk="0">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94"/>
            <p:cNvSpPr/>
            <p:nvPr/>
          </p:nvSpPr>
          <p:spPr>
            <a:xfrm>
              <a:off x="1851070" y="1499997"/>
              <a:ext cx="155070" cy="183947"/>
            </a:xfrm>
            <a:custGeom>
              <a:avLst/>
              <a:gdLst/>
              <a:ahLst/>
              <a:cxnLst/>
              <a:rect l="l" t="t" r="r" b="b"/>
              <a:pathLst>
                <a:path w="5934" h="7039" extrusionOk="0">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94"/>
            <p:cNvSpPr/>
            <p:nvPr/>
          </p:nvSpPr>
          <p:spPr>
            <a:xfrm>
              <a:off x="1742777" y="1500049"/>
              <a:ext cx="211098" cy="183894"/>
            </a:xfrm>
            <a:custGeom>
              <a:avLst/>
              <a:gdLst/>
              <a:ahLst/>
              <a:cxnLst/>
              <a:rect l="l" t="t" r="r" b="b"/>
              <a:pathLst>
                <a:path w="8078" h="7037" extrusionOk="0">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94"/>
            <p:cNvSpPr/>
            <p:nvPr/>
          </p:nvSpPr>
          <p:spPr>
            <a:xfrm>
              <a:off x="1760861" y="1755546"/>
              <a:ext cx="25662" cy="11080"/>
            </a:xfrm>
            <a:custGeom>
              <a:avLst/>
              <a:gdLst/>
              <a:ahLst/>
              <a:cxnLst/>
              <a:rect l="l" t="t" r="r" b="b"/>
              <a:pathLst>
                <a:path w="982" h="424" extrusionOk="0">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94"/>
            <p:cNvSpPr/>
            <p:nvPr/>
          </p:nvSpPr>
          <p:spPr>
            <a:xfrm>
              <a:off x="1791018" y="1755546"/>
              <a:ext cx="90732" cy="11080"/>
            </a:xfrm>
            <a:custGeom>
              <a:avLst/>
              <a:gdLst/>
              <a:ahLst/>
              <a:cxnLst/>
              <a:rect l="l" t="t" r="r" b="b"/>
              <a:pathLst>
                <a:path w="3472" h="424" extrusionOk="0">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94"/>
            <p:cNvSpPr/>
            <p:nvPr/>
          </p:nvSpPr>
          <p:spPr>
            <a:xfrm>
              <a:off x="1884233" y="1755546"/>
              <a:ext cx="29190" cy="11080"/>
            </a:xfrm>
            <a:custGeom>
              <a:avLst/>
              <a:gdLst/>
              <a:ahLst/>
              <a:cxnLst/>
              <a:rect l="l" t="t" r="r" b="b"/>
              <a:pathLst>
                <a:path w="1117" h="424" extrusionOk="0">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94"/>
            <p:cNvSpPr/>
            <p:nvPr/>
          </p:nvSpPr>
          <p:spPr>
            <a:xfrm>
              <a:off x="1851828" y="1733177"/>
              <a:ext cx="177440" cy="71211"/>
            </a:xfrm>
            <a:custGeom>
              <a:avLst/>
              <a:gdLst/>
              <a:ahLst/>
              <a:cxnLst/>
              <a:rect l="l" t="t" r="r" b="b"/>
              <a:pathLst>
                <a:path w="6790" h="2725" extrusionOk="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94"/>
            <p:cNvSpPr/>
            <p:nvPr/>
          </p:nvSpPr>
          <p:spPr>
            <a:xfrm>
              <a:off x="1851828" y="1737698"/>
              <a:ext cx="155332" cy="50619"/>
            </a:xfrm>
            <a:custGeom>
              <a:avLst/>
              <a:gdLst/>
              <a:ahLst/>
              <a:cxnLst/>
              <a:rect l="l" t="t" r="r" b="b"/>
              <a:pathLst>
                <a:path w="5944" h="1937" extrusionOk="0">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94"/>
            <p:cNvSpPr/>
            <p:nvPr/>
          </p:nvSpPr>
          <p:spPr>
            <a:xfrm>
              <a:off x="1851828" y="1716975"/>
              <a:ext cx="177440" cy="71263"/>
            </a:xfrm>
            <a:custGeom>
              <a:avLst/>
              <a:gdLst/>
              <a:ahLst/>
              <a:cxnLst/>
              <a:rect l="l" t="t" r="r" b="b"/>
              <a:pathLst>
                <a:path w="6790" h="2727" extrusionOk="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94"/>
            <p:cNvSpPr/>
            <p:nvPr/>
          </p:nvSpPr>
          <p:spPr>
            <a:xfrm>
              <a:off x="1858361" y="1716975"/>
              <a:ext cx="170907" cy="57701"/>
            </a:xfrm>
            <a:custGeom>
              <a:avLst/>
              <a:gdLst/>
              <a:ahLst/>
              <a:cxnLst/>
              <a:rect l="l" t="t" r="r" b="b"/>
              <a:pathLst>
                <a:path w="6540" h="2208" extrusionOk="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94"/>
            <p:cNvSpPr/>
            <p:nvPr/>
          </p:nvSpPr>
          <p:spPr>
            <a:xfrm>
              <a:off x="1959965" y="1655041"/>
              <a:ext cx="169051" cy="122875"/>
            </a:xfrm>
            <a:custGeom>
              <a:avLst/>
              <a:gdLst/>
              <a:ahLst/>
              <a:cxnLst/>
              <a:rect l="l" t="t" r="r" b="b"/>
              <a:pathLst>
                <a:path w="6469" h="4702" extrusionOk="0">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94"/>
            <p:cNvSpPr/>
            <p:nvPr/>
          </p:nvSpPr>
          <p:spPr>
            <a:xfrm>
              <a:off x="1965400" y="1743630"/>
              <a:ext cx="171168" cy="123110"/>
            </a:xfrm>
            <a:custGeom>
              <a:avLst/>
              <a:gdLst/>
              <a:ahLst/>
              <a:cxnLst/>
              <a:rect l="l" t="t" r="r" b="b"/>
              <a:pathLst>
                <a:path w="6550" h="4711" extrusionOk="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94"/>
            <p:cNvSpPr/>
            <p:nvPr/>
          </p:nvSpPr>
          <p:spPr>
            <a:xfrm>
              <a:off x="1981001" y="1755285"/>
              <a:ext cx="11838" cy="11838"/>
            </a:xfrm>
            <a:custGeom>
              <a:avLst/>
              <a:gdLst/>
              <a:ahLst/>
              <a:cxnLst/>
              <a:rect l="l" t="t" r="r" b="b"/>
              <a:pathLst>
                <a:path w="453" h="453" extrusionOk="0">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6" name="Google Shape;15456;p94"/>
          <p:cNvGrpSpPr/>
          <p:nvPr/>
        </p:nvGrpSpPr>
        <p:grpSpPr>
          <a:xfrm>
            <a:off x="4014449" y="1499997"/>
            <a:ext cx="319914" cy="366639"/>
            <a:chOff x="4014449" y="1499997"/>
            <a:chExt cx="319914" cy="366639"/>
          </a:xfrm>
        </p:grpSpPr>
        <p:sp>
          <p:nvSpPr>
            <p:cNvPr id="15457" name="Google Shape;15457;p94"/>
            <p:cNvSpPr/>
            <p:nvPr/>
          </p:nvSpPr>
          <p:spPr>
            <a:xfrm>
              <a:off x="4014449" y="1499997"/>
              <a:ext cx="319914" cy="366639"/>
            </a:xfrm>
            <a:custGeom>
              <a:avLst/>
              <a:gdLst/>
              <a:ahLst/>
              <a:cxnLst/>
              <a:rect l="l" t="t" r="r" b="b"/>
              <a:pathLst>
                <a:path w="12242" h="14030" extrusionOk="0">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94"/>
            <p:cNvSpPr/>
            <p:nvPr/>
          </p:nvSpPr>
          <p:spPr>
            <a:xfrm>
              <a:off x="4014449" y="1591199"/>
              <a:ext cx="319914" cy="275437"/>
            </a:xfrm>
            <a:custGeom>
              <a:avLst/>
              <a:gdLst/>
              <a:ahLst/>
              <a:cxnLst/>
              <a:rect l="l" t="t" r="r" b="b"/>
              <a:pathLst>
                <a:path w="12242" h="10540" extrusionOk="0">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94"/>
            <p:cNvSpPr/>
            <p:nvPr/>
          </p:nvSpPr>
          <p:spPr>
            <a:xfrm>
              <a:off x="4014685" y="1591199"/>
              <a:ext cx="159853" cy="248808"/>
            </a:xfrm>
            <a:custGeom>
              <a:avLst/>
              <a:gdLst/>
              <a:ahLst/>
              <a:cxnLst/>
              <a:rect l="l" t="t" r="r" b="b"/>
              <a:pathLst>
                <a:path w="6117" h="9521" extrusionOk="0">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94"/>
            <p:cNvSpPr/>
            <p:nvPr/>
          </p:nvSpPr>
          <p:spPr>
            <a:xfrm>
              <a:off x="4174511" y="1591460"/>
              <a:ext cx="159853" cy="275175"/>
            </a:xfrm>
            <a:custGeom>
              <a:avLst/>
              <a:gdLst/>
              <a:ahLst/>
              <a:cxnLst/>
              <a:rect l="l" t="t" r="r" b="b"/>
              <a:pathLst>
                <a:path w="6117" h="10530" extrusionOk="0">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94"/>
            <p:cNvSpPr/>
            <p:nvPr/>
          </p:nvSpPr>
          <p:spPr>
            <a:xfrm>
              <a:off x="4174511" y="1591199"/>
              <a:ext cx="159853" cy="248808"/>
            </a:xfrm>
            <a:custGeom>
              <a:avLst/>
              <a:gdLst/>
              <a:ahLst/>
              <a:cxnLst/>
              <a:rect l="l" t="t" r="r" b="b"/>
              <a:pathLst>
                <a:path w="6117" h="9521" extrusionOk="0">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2" name="Google Shape;15462;p94"/>
          <p:cNvGrpSpPr/>
          <p:nvPr/>
        </p:nvGrpSpPr>
        <p:grpSpPr>
          <a:xfrm>
            <a:off x="866267" y="1591460"/>
            <a:ext cx="367397" cy="183711"/>
            <a:chOff x="866267" y="1591460"/>
            <a:chExt cx="367397" cy="183711"/>
          </a:xfrm>
        </p:grpSpPr>
        <p:sp>
          <p:nvSpPr>
            <p:cNvPr id="15463" name="Google Shape;15463;p94"/>
            <p:cNvSpPr/>
            <p:nvPr/>
          </p:nvSpPr>
          <p:spPr>
            <a:xfrm>
              <a:off x="866267" y="1591460"/>
              <a:ext cx="367397" cy="183502"/>
            </a:xfrm>
            <a:custGeom>
              <a:avLst/>
              <a:gdLst/>
              <a:ahLst/>
              <a:cxnLst/>
              <a:rect l="l" t="t" r="r" b="b"/>
              <a:pathLst>
                <a:path w="14059" h="7022"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94"/>
            <p:cNvSpPr/>
            <p:nvPr/>
          </p:nvSpPr>
          <p:spPr>
            <a:xfrm>
              <a:off x="866267" y="1591460"/>
              <a:ext cx="199286" cy="183711"/>
            </a:xfrm>
            <a:custGeom>
              <a:avLst/>
              <a:gdLst/>
              <a:ahLst/>
              <a:cxnLst/>
              <a:rect l="l" t="t" r="r" b="b"/>
              <a:pathLst>
                <a:path w="7626" h="7030"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94"/>
            <p:cNvSpPr/>
            <p:nvPr/>
          </p:nvSpPr>
          <p:spPr>
            <a:xfrm>
              <a:off x="1071564" y="1593969"/>
              <a:ext cx="19626" cy="47509"/>
            </a:xfrm>
            <a:custGeom>
              <a:avLst/>
              <a:gdLst/>
              <a:ahLst/>
              <a:cxnLst/>
              <a:rect l="l" t="t" r="r" b="b"/>
              <a:pathLst>
                <a:path w="751" h="1818" extrusionOk="0">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94"/>
            <p:cNvSpPr/>
            <p:nvPr/>
          </p:nvSpPr>
          <p:spPr>
            <a:xfrm>
              <a:off x="1122575" y="1619605"/>
              <a:ext cx="33946" cy="42988"/>
            </a:xfrm>
            <a:custGeom>
              <a:avLst/>
              <a:gdLst/>
              <a:ahLst/>
              <a:cxnLst/>
              <a:rect l="l" t="t" r="r" b="b"/>
              <a:pathLst>
                <a:path w="1299" h="1645" extrusionOk="0">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94"/>
            <p:cNvSpPr/>
            <p:nvPr/>
          </p:nvSpPr>
          <p:spPr>
            <a:xfrm>
              <a:off x="1159866" y="1668839"/>
              <a:ext cx="45915" cy="33293"/>
            </a:xfrm>
            <a:custGeom>
              <a:avLst/>
              <a:gdLst/>
              <a:ahLst/>
              <a:cxnLst/>
              <a:rect l="l" t="t" r="r" b="b"/>
              <a:pathLst>
                <a:path w="1757" h="1274" extrusionOk="0">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94"/>
            <p:cNvSpPr/>
            <p:nvPr/>
          </p:nvSpPr>
          <p:spPr>
            <a:xfrm>
              <a:off x="1181634" y="1734196"/>
              <a:ext cx="49286" cy="19103"/>
            </a:xfrm>
            <a:custGeom>
              <a:avLst/>
              <a:gdLst/>
              <a:ahLst/>
              <a:cxnLst/>
              <a:rect l="l" t="t" r="r" b="b"/>
              <a:pathLst>
                <a:path w="1886" h="731" extrusionOk="0">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94"/>
            <p:cNvSpPr/>
            <p:nvPr/>
          </p:nvSpPr>
          <p:spPr>
            <a:xfrm>
              <a:off x="868776" y="1734196"/>
              <a:ext cx="48267" cy="19364"/>
            </a:xfrm>
            <a:custGeom>
              <a:avLst/>
              <a:gdLst/>
              <a:ahLst/>
              <a:cxnLst/>
              <a:rect l="l" t="t" r="r" b="b"/>
              <a:pathLst>
                <a:path w="1847" h="741" extrusionOk="0">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94"/>
            <p:cNvSpPr/>
            <p:nvPr/>
          </p:nvSpPr>
          <p:spPr>
            <a:xfrm>
              <a:off x="894151" y="1668603"/>
              <a:ext cx="44007" cy="33659"/>
            </a:xfrm>
            <a:custGeom>
              <a:avLst/>
              <a:gdLst/>
              <a:ahLst/>
              <a:cxnLst/>
              <a:rect l="l" t="t" r="r" b="b"/>
              <a:pathLst>
                <a:path w="1684" h="1288" extrusionOk="0">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94"/>
            <p:cNvSpPr/>
            <p:nvPr/>
          </p:nvSpPr>
          <p:spPr>
            <a:xfrm>
              <a:off x="942914" y="1619605"/>
              <a:ext cx="35462" cy="43328"/>
            </a:xfrm>
            <a:custGeom>
              <a:avLst/>
              <a:gdLst/>
              <a:ahLst/>
              <a:cxnLst/>
              <a:rect l="l" t="t" r="r" b="b"/>
              <a:pathLst>
                <a:path w="1357" h="1658" extrusionOk="0">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94"/>
            <p:cNvSpPr/>
            <p:nvPr/>
          </p:nvSpPr>
          <p:spPr>
            <a:xfrm>
              <a:off x="1008506" y="1593708"/>
              <a:ext cx="19626" cy="47770"/>
            </a:xfrm>
            <a:custGeom>
              <a:avLst/>
              <a:gdLst/>
              <a:ahLst/>
              <a:cxnLst/>
              <a:rect l="l" t="t" r="r" b="b"/>
              <a:pathLst>
                <a:path w="751" h="1828" extrusionOk="0">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94"/>
            <p:cNvSpPr/>
            <p:nvPr/>
          </p:nvSpPr>
          <p:spPr>
            <a:xfrm>
              <a:off x="1043916" y="1591695"/>
              <a:ext cx="11838" cy="138999"/>
            </a:xfrm>
            <a:custGeom>
              <a:avLst/>
              <a:gdLst/>
              <a:ahLst/>
              <a:cxnLst/>
              <a:rect l="l" t="t" r="r" b="b"/>
              <a:pathLst>
                <a:path w="453" h="5319" extrusionOk="0">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94"/>
            <p:cNvSpPr/>
            <p:nvPr/>
          </p:nvSpPr>
          <p:spPr>
            <a:xfrm>
              <a:off x="1063777" y="1603507"/>
              <a:ext cx="61594" cy="128180"/>
            </a:xfrm>
            <a:custGeom>
              <a:avLst/>
              <a:gdLst/>
              <a:ahLst/>
              <a:cxnLst/>
              <a:rect l="l" t="t" r="r" b="b"/>
              <a:pathLst>
                <a:path w="2357" h="4905" extrusionOk="0">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94"/>
            <p:cNvSpPr/>
            <p:nvPr/>
          </p:nvSpPr>
          <p:spPr>
            <a:xfrm>
              <a:off x="1081129" y="1641452"/>
              <a:ext cx="102805" cy="100662"/>
            </a:xfrm>
            <a:custGeom>
              <a:avLst/>
              <a:gdLst/>
              <a:ahLst/>
              <a:cxnLst/>
              <a:rect l="l" t="t" r="r" b="b"/>
              <a:pathLst>
                <a:path w="3934" h="3852" extrusionOk="0">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94"/>
            <p:cNvSpPr/>
            <p:nvPr/>
          </p:nvSpPr>
          <p:spPr>
            <a:xfrm>
              <a:off x="1091163" y="1700015"/>
              <a:ext cx="130453" cy="60758"/>
            </a:xfrm>
            <a:custGeom>
              <a:avLst/>
              <a:gdLst/>
              <a:ahLst/>
              <a:cxnLst/>
              <a:rect l="l" t="t" r="r" b="b"/>
              <a:pathLst>
                <a:path w="4992" h="2325" extrusionOk="0">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94"/>
            <p:cNvSpPr/>
            <p:nvPr/>
          </p:nvSpPr>
          <p:spPr>
            <a:xfrm>
              <a:off x="878079" y="1700015"/>
              <a:ext cx="128441" cy="60784"/>
            </a:xfrm>
            <a:custGeom>
              <a:avLst/>
              <a:gdLst/>
              <a:ahLst/>
              <a:cxnLst/>
              <a:rect l="l" t="t" r="r" b="b"/>
              <a:pathLst>
                <a:path w="4915" h="2326" extrusionOk="0">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94"/>
            <p:cNvSpPr/>
            <p:nvPr/>
          </p:nvSpPr>
          <p:spPr>
            <a:xfrm>
              <a:off x="974325" y="1603507"/>
              <a:ext cx="62849" cy="130715"/>
            </a:xfrm>
            <a:custGeom>
              <a:avLst/>
              <a:gdLst/>
              <a:ahLst/>
              <a:cxnLst/>
              <a:rect l="l" t="t" r="r" b="b"/>
              <a:pathLst>
                <a:path w="2405" h="5002" extrusionOk="0">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94"/>
            <p:cNvSpPr/>
            <p:nvPr/>
          </p:nvSpPr>
          <p:spPr>
            <a:xfrm>
              <a:off x="916023" y="1641713"/>
              <a:ext cx="101290" cy="100793"/>
            </a:xfrm>
            <a:custGeom>
              <a:avLst/>
              <a:gdLst/>
              <a:ahLst/>
              <a:cxnLst/>
              <a:rect l="l" t="t" r="r" b="b"/>
              <a:pathLst>
                <a:path w="3876" h="3857" extrusionOk="0">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94"/>
            <p:cNvSpPr/>
            <p:nvPr/>
          </p:nvSpPr>
          <p:spPr>
            <a:xfrm>
              <a:off x="992409" y="1721861"/>
              <a:ext cx="115375" cy="53049"/>
            </a:xfrm>
            <a:custGeom>
              <a:avLst/>
              <a:gdLst/>
              <a:ahLst/>
              <a:cxnLst/>
              <a:rect l="l" t="t" r="r" b="b"/>
              <a:pathLst>
                <a:path w="4415" h="2030" extrusionOk="0">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1" name="Google Shape;15481;p94"/>
          <p:cNvGrpSpPr/>
          <p:nvPr/>
        </p:nvGrpSpPr>
        <p:grpSpPr>
          <a:xfrm>
            <a:off x="3117843" y="1499892"/>
            <a:ext cx="327440" cy="366744"/>
            <a:chOff x="3117843" y="1499892"/>
            <a:chExt cx="327440" cy="366744"/>
          </a:xfrm>
        </p:grpSpPr>
        <p:sp>
          <p:nvSpPr>
            <p:cNvPr id="15482" name="Google Shape;15482;p94"/>
            <p:cNvSpPr/>
            <p:nvPr/>
          </p:nvSpPr>
          <p:spPr>
            <a:xfrm>
              <a:off x="3117843" y="1499997"/>
              <a:ext cx="327440" cy="366404"/>
            </a:xfrm>
            <a:custGeom>
              <a:avLst/>
              <a:gdLst/>
              <a:ahLst/>
              <a:cxnLst/>
              <a:rect l="l" t="t" r="r" b="b"/>
              <a:pathLst>
                <a:path w="12530" h="14021" extrusionOk="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94"/>
            <p:cNvSpPr/>
            <p:nvPr/>
          </p:nvSpPr>
          <p:spPr>
            <a:xfrm>
              <a:off x="3300013" y="1682427"/>
              <a:ext cx="145271" cy="184208"/>
            </a:xfrm>
            <a:custGeom>
              <a:avLst/>
              <a:gdLst/>
              <a:ahLst/>
              <a:cxnLst/>
              <a:rect l="l" t="t" r="r" b="b"/>
              <a:pathLst>
                <a:path w="5559" h="7049" extrusionOk="0">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94"/>
            <p:cNvSpPr/>
            <p:nvPr/>
          </p:nvSpPr>
          <p:spPr>
            <a:xfrm>
              <a:off x="3262826" y="1537183"/>
              <a:ext cx="182457" cy="182718"/>
            </a:xfrm>
            <a:custGeom>
              <a:avLst/>
              <a:gdLst/>
              <a:ahLst/>
              <a:cxnLst/>
              <a:rect l="l" t="t" r="r" b="b"/>
              <a:pathLst>
                <a:path w="6982" h="6992" extrusionOk="0">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94"/>
            <p:cNvSpPr/>
            <p:nvPr/>
          </p:nvSpPr>
          <p:spPr>
            <a:xfrm>
              <a:off x="3155030" y="1682427"/>
              <a:ext cx="182457" cy="145271"/>
            </a:xfrm>
            <a:custGeom>
              <a:avLst/>
              <a:gdLst/>
              <a:ahLst/>
              <a:cxnLst/>
              <a:rect l="l" t="t" r="r" b="b"/>
              <a:pathLst>
                <a:path w="6982" h="5559" extrusionOk="0">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94"/>
            <p:cNvSpPr/>
            <p:nvPr/>
          </p:nvSpPr>
          <p:spPr>
            <a:xfrm>
              <a:off x="3117843" y="1499997"/>
              <a:ext cx="182196" cy="219905"/>
            </a:xfrm>
            <a:custGeom>
              <a:avLst/>
              <a:gdLst/>
              <a:ahLst/>
              <a:cxnLst/>
              <a:rect l="l" t="t" r="r" b="b"/>
              <a:pathLst>
                <a:path w="6972" h="8415" extrusionOk="0">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94"/>
            <p:cNvSpPr/>
            <p:nvPr/>
          </p:nvSpPr>
          <p:spPr>
            <a:xfrm>
              <a:off x="3155030" y="1682427"/>
              <a:ext cx="35200" cy="145271"/>
            </a:xfrm>
            <a:custGeom>
              <a:avLst/>
              <a:gdLst/>
              <a:ahLst/>
              <a:cxnLst/>
              <a:rect l="l" t="t" r="r" b="b"/>
              <a:pathLst>
                <a:path w="1347" h="5559" extrusionOk="0">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94"/>
            <p:cNvSpPr/>
            <p:nvPr/>
          </p:nvSpPr>
          <p:spPr>
            <a:xfrm>
              <a:off x="3117843" y="1499892"/>
              <a:ext cx="122640" cy="182562"/>
            </a:xfrm>
            <a:custGeom>
              <a:avLst/>
              <a:gdLst/>
              <a:ahLst/>
              <a:cxnLst/>
              <a:rect l="l" t="t" r="r" b="b"/>
              <a:pathLst>
                <a:path w="4693" h="6986" extrusionOk="0">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9" name="Google Shape;15489;p94"/>
          <p:cNvGrpSpPr/>
          <p:nvPr/>
        </p:nvGrpSpPr>
        <p:grpSpPr>
          <a:xfrm>
            <a:off x="2667005" y="1499997"/>
            <a:ext cx="336770" cy="366639"/>
            <a:chOff x="2667005" y="1499997"/>
            <a:chExt cx="336770" cy="366639"/>
          </a:xfrm>
        </p:grpSpPr>
        <p:sp>
          <p:nvSpPr>
            <p:cNvPr id="15490" name="Google Shape;15490;p94"/>
            <p:cNvSpPr/>
            <p:nvPr/>
          </p:nvSpPr>
          <p:spPr>
            <a:xfrm>
              <a:off x="2684593" y="1596974"/>
              <a:ext cx="229731" cy="252335"/>
            </a:xfrm>
            <a:custGeom>
              <a:avLst/>
              <a:gdLst/>
              <a:ahLst/>
              <a:cxnLst/>
              <a:rect l="l" t="t" r="r" b="b"/>
              <a:pathLst>
                <a:path w="8791" h="9656" extrusionOk="0">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94"/>
            <p:cNvSpPr/>
            <p:nvPr/>
          </p:nvSpPr>
          <p:spPr>
            <a:xfrm>
              <a:off x="2717781" y="1638185"/>
              <a:ext cx="163119" cy="168137"/>
            </a:xfrm>
            <a:custGeom>
              <a:avLst/>
              <a:gdLst/>
              <a:ahLst/>
              <a:cxnLst/>
              <a:rect l="l" t="t" r="r" b="b"/>
              <a:pathLst>
                <a:path w="6242" h="6434" extrusionOk="0">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94"/>
            <p:cNvSpPr/>
            <p:nvPr/>
          </p:nvSpPr>
          <p:spPr>
            <a:xfrm>
              <a:off x="2740386" y="1638185"/>
              <a:ext cx="140514" cy="168137"/>
            </a:xfrm>
            <a:custGeom>
              <a:avLst/>
              <a:gdLst/>
              <a:ahLst/>
              <a:cxnLst/>
              <a:rect l="l" t="t" r="r" b="b"/>
              <a:pathLst>
                <a:path w="5377" h="6434" extrusionOk="0">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94"/>
            <p:cNvSpPr/>
            <p:nvPr/>
          </p:nvSpPr>
          <p:spPr>
            <a:xfrm>
              <a:off x="2725830" y="1719170"/>
              <a:ext cx="108581" cy="87152"/>
            </a:xfrm>
            <a:custGeom>
              <a:avLst/>
              <a:gdLst/>
              <a:ahLst/>
              <a:cxnLst/>
              <a:rect l="l" t="t" r="r" b="b"/>
              <a:pathLst>
                <a:path w="4155" h="3335" extrusionOk="0">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94"/>
            <p:cNvSpPr/>
            <p:nvPr/>
          </p:nvSpPr>
          <p:spPr>
            <a:xfrm>
              <a:off x="2725830" y="1776400"/>
              <a:ext cx="28903" cy="29922"/>
            </a:xfrm>
            <a:custGeom>
              <a:avLst/>
              <a:gdLst/>
              <a:ahLst/>
              <a:cxnLst/>
              <a:rect l="l" t="t" r="r" b="b"/>
              <a:pathLst>
                <a:path w="1106" h="1145" extrusionOk="0">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94"/>
            <p:cNvSpPr/>
            <p:nvPr/>
          </p:nvSpPr>
          <p:spPr>
            <a:xfrm>
              <a:off x="2799445" y="1662828"/>
              <a:ext cx="60340" cy="55244"/>
            </a:xfrm>
            <a:custGeom>
              <a:avLst/>
              <a:gdLst/>
              <a:ahLst/>
              <a:cxnLst/>
              <a:rect l="l" t="t" r="r" b="b"/>
              <a:pathLst>
                <a:path w="2309" h="2114" extrusionOk="0">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94"/>
            <p:cNvSpPr/>
            <p:nvPr/>
          </p:nvSpPr>
          <p:spPr>
            <a:xfrm>
              <a:off x="2752955" y="1719170"/>
              <a:ext cx="53545" cy="46019"/>
            </a:xfrm>
            <a:custGeom>
              <a:avLst/>
              <a:gdLst/>
              <a:ahLst/>
              <a:cxnLst/>
              <a:rect l="l" t="t" r="r" b="b"/>
              <a:pathLst>
                <a:path w="2049" h="1761" extrusionOk="0">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94"/>
            <p:cNvSpPr/>
            <p:nvPr/>
          </p:nvSpPr>
          <p:spPr>
            <a:xfrm>
              <a:off x="2679079" y="1512044"/>
              <a:ext cx="312623" cy="342545"/>
            </a:xfrm>
            <a:custGeom>
              <a:avLst/>
              <a:gdLst/>
              <a:ahLst/>
              <a:cxnLst/>
              <a:rect l="l" t="t" r="r" b="b"/>
              <a:pathLst>
                <a:path w="11963" h="13108" extrusionOk="0">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94"/>
            <p:cNvSpPr/>
            <p:nvPr/>
          </p:nvSpPr>
          <p:spPr>
            <a:xfrm>
              <a:off x="2667005" y="1499997"/>
              <a:ext cx="35227" cy="35200"/>
            </a:xfrm>
            <a:custGeom>
              <a:avLst/>
              <a:gdLst/>
              <a:ahLst/>
              <a:cxnLst/>
              <a:rect l="l" t="t" r="r" b="b"/>
              <a:pathLst>
                <a:path w="1348" h="1347" extrusionOk="0">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94"/>
            <p:cNvSpPr/>
            <p:nvPr/>
          </p:nvSpPr>
          <p:spPr>
            <a:xfrm>
              <a:off x="2818051" y="1499997"/>
              <a:ext cx="35436" cy="35200"/>
            </a:xfrm>
            <a:custGeom>
              <a:avLst/>
              <a:gdLst/>
              <a:ahLst/>
              <a:cxnLst/>
              <a:rect l="l" t="t" r="r" b="b"/>
              <a:pathLst>
                <a:path w="1356" h="1347" extrusionOk="0">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94"/>
            <p:cNvSpPr/>
            <p:nvPr/>
          </p:nvSpPr>
          <p:spPr>
            <a:xfrm>
              <a:off x="2968575" y="1499997"/>
              <a:ext cx="35200" cy="35200"/>
            </a:xfrm>
            <a:custGeom>
              <a:avLst/>
              <a:gdLst/>
              <a:ahLst/>
              <a:cxnLst/>
              <a:rect l="l" t="t" r="r" b="b"/>
              <a:pathLst>
                <a:path w="1347" h="1347" extrusionOk="0">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94"/>
            <p:cNvSpPr/>
            <p:nvPr/>
          </p:nvSpPr>
          <p:spPr>
            <a:xfrm>
              <a:off x="2667005" y="1831435"/>
              <a:ext cx="35227" cy="35200"/>
            </a:xfrm>
            <a:custGeom>
              <a:avLst/>
              <a:gdLst/>
              <a:ahLst/>
              <a:cxnLst/>
              <a:rect l="l" t="t" r="r" b="b"/>
              <a:pathLst>
                <a:path w="1348" h="1347" extrusionOk="0">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94"/>
            <p:cNvSpPr/>
            <p:nvPr/>
          </p:nvSpPr>
          <p:spPr>
            <a:xfrm>
              <a:off x="2818051" y="1831435"/>
              <a:ext cx="35436" cy="35200"/>
            </a:xfrm>
            <a:custGeom>
              <a:avLst/>
              <a:gdLst/>
              <a:ahLst/>
              <a:cxnLst/>
              <a:rect l="l" t="t" r="r" b="b"/>
              <a:pathLst>
                <a:path w="1356" h="1347" extrusionOk="0">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94"/>
            <p:cNvSpPr/>
            <p:nvPr/>
          </p:nvSpPr>
          <p:spPr>
            <a:xfrm>
              <a:off x="2968575" y="1831435"/>
              <a:ext cx="35200" cy="35200"/>
            </a:xfrm>
            <a:custGeom>
              <a:avLst/>
              <a:gdLst/>
              <a:ahLst/>
              <a:cxnLst/>
              <a:rect l="l" t="t" r="r" b="b"/>
              <a:pathLst>
                <a:path w="1347" h="1347" extrusionOk="0">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94"/>
            <p:cNvSpPr/>
            <p:nvPr/>
          </p:nvSpPr>
          <p:spPr>
            <a:xfrm>
              <a:off x="2667005" y="1666095"/>
              <a:ext cx="35227" cy="35200"/>
            </a:xfrm>
            <a:custGeom>
              <a:avLst/>
              <a:gdLst/>
              <a:ahLst/>
              <a:cxnLst/>
              <a:rect l="l" t="t" r="r" b="b"/>
              <a:pathLst>
                <a:path w="1348" h="1347" extrusionOk="0">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94"/>
            <p:cNvSpPr/>
            <p:nvPr/>
          </p:nvSpPr>
          <p:spPr>
            <a:xfrm>
              <a:off x="2968575" y="1666095"/>
              <a:ext cx="35200" cy="35200"/>
            </a:xfrm>
            <a:custGeom>
              <a:avLst/>
              <a:gdLst/>
              <a:ahLst/>
              <a:cxnLst/>
              <a:rect l="l" t="t" r="r" b="b"/>
              <a:pathLst>
                <a:path w="1347" h="1347" extrusionOk="0">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94"/>
            <p:cNvSpPr/>
            <p:nvPr/>
          </p:nvSpPr>
          <p:spPr>
            <a:xfrm>
              <a:off x="2893182" y="1554901"/>
              <a:ext cx="68807" cy="64782"/>
            </a:xfrm>
            <a:custGeom>
              <a:avLst/>
              <a:gdLst/>
              <a:ahLst/>
              <a:cxnLst/>
              <a:rect l="l" t="t" r="r" b="b"/>
              <a:pathLst>
                <a:path w="2633" h="2479" extrusionOk="0">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94"/>
            <p:cNvSpPr/>
            <p:nvPr/>
          </p:nvSpPr>
          <p:spPr>
            <a:xfrm>
              <a:off x="2889184" y="1587462"/>
              <a:ext cx="38702" cy="37735"/>
            </a:xfrm>
            <a:custGeom>
              <a:avLst/>
              <a:gdLst/>
              <a:ahLst/>
              <a:cxnLst/>
              <a:rect l="l" t="t" r="r" b="b"/>
              <a:pathLst>
                <a:path w="1481" h="1444" extrusionOk="0">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94"/>
            <p:cNvSpPr/>
            <p:nvPr/>
          </p:nvSpPr>
          <p:spPr>
            <a:xfrm>
              <a:off x="2923574" y="1552262"/>
              <a:ext cx="38728" cy="37814"/>
            </a:xfrm>
            <a:custGeom>
              <a:avLst/>
              <a:gdLst/>
              <a:ahLst/>
              <a:cxnLst/>
              <a:rect l="l" t="t" r="r" b="b"/>
              <a:pathLst>
                <a:path w="1482" h="1447" extrusionOk="0">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09" name="Google Shape;15509;p94"/>
          <p:cNvGrpSpPr/>
          <p:nvPr/>
        </p:nvGrpSpPr>
        <p:grpSpPr>
          <a:xfrm>
            <a:off x="3564866" y="1499997"/>
            <a:ext cx="326473" cy="366639"/>
            <a:chOff x="3564866" y="1499997"/>
            <a:chExt cx="326473" cy="366639"/>
          </a:xfrm>
        </p:grpSpPr>
        <p:sp>
          <p:nvSpPr>
            <p:cNvPr id="15510" name="Google Shape;15510;p94"/>
            <p:cNvSpPr/>
            <p:nvPr/>
          </p:nvSpPr>
          <p:spPr>
            <a:xfrm>
              <a:off x="3595284" y="1499997"/>
              <a:ext cx="263389" cy="366404"/>
            </a:xfrm>
            <a:custGeom>
              <a:avLst/>
              <a:gdLst/>
              <a:ahLst/>
              <a:cxnLst/>
              <a:rect l="l" t="t" r="r" b="b"/>
              <a:pathLst>
                <a:path w="10079" h="14021" extrusionOk="0">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94"/>
            <p:cNvSpPr/>
            <p:nvPr/>
          </p:nvSpPr>
          <p:spPr>
            <a:xfrm>
              <a:off x="3623690" y="1499997"/>
              <a:ext cx="234983" cy="366404"/>
            </a:xfrm>
            <a:custGeom>
              <a:avLst/>
              <a:gdLst/>
              <a:ahLst/>
              <a:cxnLst/>
              <a:rect l="l" t="t" r="r" b="b"/>
              <a:pathLst>
                <a:path w="8992" h="14021" extrusionOk="0">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94"/>
            <p:cNvSpPr/>
            <p:nvPr/>
          </p:nvSpPr>
          <p:spPr>
            <a:xfrm>
              <a:off x="3830241" y="1499997"/>
              <a:ext cx="61098" cy="87204"/>
            </a:xfrm>
            <a:custGeom>
              <a:avLst/>
              <a:gdLst/>
              <a:ahLst/>
              <a:cxnLst/>
              <a:rect l="l" t="t" r="r" b="b"/>
              <a:pathLst>
                <a:path w="2338" h="3337" extrusionOk="0">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94"/>
            <p:cNvSpPr/>
            <p:nvPr/>
          </p:nvSpPr>
          <p:spPr>
            <a:xfrm>
              <a:off x="3564866" y="1779431"/>
              <a:ext cx="230724" cy="87204"/>
            </a:xfrm>
            <a:custGeom>
              <a:avLst/>
              <a:gdLst/>
              <a:ahLst/>
              <a:cxnLst/>
              <a:rect l="l" t="t" r="r" b="b"/>
              <a:pathLst>
                <a:path w="8829" h="3337" extrusionOk="0">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94"/>
            <p:cNvSpPr/>
            <p:nvPr/>
          </p:nvSpPr>
          <p:spPr>
            <a:xfrm>
              <a:off x="3565389" y="1841993"/>
              <a:ext cx="230201" cy="24643"/>
            </a:xfrm>
            <a:custGeom>
              <a:avLst/>
              <a:gdLst/>
              <a:ahLst/>
              <a:cxnLst/>
              <a:rect l="l" t="t" r="r" b="b"/>
              <a:pathLst>
                <a:path w="8809" h="943" extrusionOk="0">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94"/>
            <p:cNvSpPr/>
            <p:nvPr/>
          </p:nvSpPr>
          <p:spPr>
            <a:xfrm>
              <a:off x="3635659" y="1593708"/>
              <a:ext cx="153737" cy="11368"/>
            </a:xfrm>
            <a:custGeom>
              <a:avLst/>
              <a:gdLst/>
              <a:ahLst/>
              <a:cxnLst/>
              <a:rect l="l" t="t" r="r" b="b"/>
              <a:pathLst>
                <a:path w="5883" h="435" extrusionOk="0">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94"/>
            <p:cNvSpPr/>
            <p:nvPr/>
          </p:nvSpPr>
          <p:spPr>
            <a:xfrm>
              <a:off x="3635659" y="1639675"/>
              <a:ext cx="152901" cy="11368"/>
            </a:xfrm>
            <a:custGeom>
              <a:avLst/>
              <a:gdLst/>
              <a:ahLst/>
              <a:cxnLst/>
              <a:rect l="l" t="t" r="r" b="b"/>
              <a:pathLst>
                <a:path w="5851" h="435" extrusionOk="0">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94"/>
            <p:cNvSpPr/>
            <p:nvPr/>
          </p:nvSpPr>
          <p:spPr>
            <a:xfrm>
              <a:off x="3635659" y="1685668"/>
              <a:ext cx="152901" cy="11368"/>
            </a:xfrm>
            <a:custGeom>
              <a:avLst/>
              <a:gdLst/>
              <a:ahLst/>
              <a:cxnLst/>
              <a:rect l="l" t="t" r="r" b="b"/>
              <a:pathLst>
                <a:path w="5851" h="435" extrusionOk="0">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94"/>
            <p:cNvSpPr/>
            <p:nvPr/>
          </p:nvSpPr>
          <p:spPr>
            <a:xfrm>
              <a:off x="3635659" y="1731661"/>
              <a:ext cx="152901" cy="11368"/>
            </a:xfrm>
            <a:custGeom>
              <a:avLst/>
              <a:gdLst/>
              <a:ahLst/>
              <a:cxnLst/>
              <a:rect l="l" t="t" r="r" b="b"/>
              <a:pathLst>
                <a:path w="5851" h="435" extrusionOk="0">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9" name="Google Shape;15519;p94"/>
          <p:cNvGrpSpPr/>
          <p:nvPr/>
        </p:nvGrpSpPr>
        <p:grpSpPr>
          <a:xfrm>
            <a:off x="1314074" y="1499997"/>
            <a:ext cx="364392" cy="366639"/>
            <a:chOff x="1314074" y="1499997"/>
            <a:chExt cx="364392" cy="366639"/>
          </a:xfrm>
        </p:grpSpPr>
        <p:sp>
          <p:nvSpPr>
            <p:cNvPr id="15520" name="Google Shape;15520;p94"/>
            <p:cNvSpPr/>
            <p:nvPr/>
          </p:nvSpPr>
          <p:spPr>
            <a:xfrm>
              <a:off x="1467602" y="1715093"/>
              <a:ext cx="57073" cy="132440"/>
            </a:xfrm>
            <a:custGeom>
              <a:avLst/>
              <a:gdLst/>
              <a:ahLst/>
              <a:cxnLst/>
              <a:rect l="l" t="t" r="r" b="b"/>
              <a:pathLst>
                <a:path w="2184" h="5068" extrusionOk="0">
                  <a:moveTo>
                    <a:pt x="1" y="0"/>
                  </a:moveTo>
                  <a:lnTo>
                    <a:pt x="1" y="5068"/>
                  </a:lnTo>
                  <a:lnTo>
                    <a:pt x="2183" y="5068"/>
                  </a:lnTo>
                  <a:lnTo>
                    <a:pt x="218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94"/>
            <p:cNvSpPr/>
            <p:nvPr/>
          </p:nvSpPr>
          <p:spPr>
            <a:xfrm>
              <a:off x="1494492" y="1756539"/>
              <a:ext cx="30183" cy="90993"/>
            </a:xfrm>
            <a:custGeom>
              <a:avLst/>
              <a:gdLst/>
              <a:ahLst/>
              <a:cxnLst/>
              <a:rect l="l" t="t" r="r" b="b"/>
              <a:pathLst>
                <a:path w="1155" h="3482" extrusionOk="0">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94"/>
            <p:cNvSpPr/>
            <p:nvPr/>
          </p:nvSpPr>
          <p:spPr>
            <a:xfrm>
              <a:off x="1408307" y="1830677"/>
              <a:ext cx="175924" cy="35958"/>
            </a:xfrm>
            <a:custGeom>
              <a:avLst/>
              <a:gdLst/>
              <a:ahLst/>
              <a:cxnLst/>
              <a:rect l="l" t="t" r="r" b="b"/>
              <a:pathLst>
                <a:path w="6732" h="1376" extrusionOk="0">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94"/>
            <p:cNvSpPr/>
            <p:nvPr/>
          </p:nvSpPr>
          <p:spPr>
            <a:xfrm>
              <a:off x="1431670" y="1849780"/>
              <a:ext cx="152562" cy="16855"/>
            </a:xfrm>
            <a:custGeom>
              <a:avLst/>
              <a:gdLst/>
              <a:ahLst/>
              <a:cxnLst/>
              <a:rect l="l" t="t" r="r" b="b"/>
              <a:pathLst>
                <a:path w="5838" h="645" extrusionOk="0">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94"/>
            <p:cNvSpPr/>
            <p:nvPr/>
          </p:nvSpPr>
          <p:spPr>
            <a:xfrm>
              <a:off x="1314074" y="1499997"/>
              <a:ext cx="364392" cy="231952"/>
            </a:xfrm>
            <a:custGeom>
              <a:avLst/>
              <a:gdLst/>
              <a:ahLst/>
              <a:cxnLst/>
              <a:rect l="l" t="t" r="r" b="b"/>
              <a:pathLst>
                <a:path w="13944" h="8876" extrusionOk="0">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94"/>
            <p:cNvSpPr/>
            <p:nvPr/>
          </p:nvSpPr>
          <p:spPr>
            <a:xfrm>
              <a:off x="1335920" y="1520092"/>
              <a:ext cx="320672" cy="188990"/>
            </a:xfrm>
            <a:custGeom>
              <a:avLst/>
              <a:gdLst/>
              <a:ahLst/>
              <a:cxnLst/>
              <a:rect l="l" t="t" r="r" b="b"/>
              <a:pathLst>
                <a:path w="12271" h="7232" extrusionOk="0">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94"/>
            <p:cNvSpPr/>
            <p:nvPr/>
          </p:nvSpPr>
          <p:spPr>
            <a:xfrm>
              <a:off x="1359544" y="1520092"/>
              <a:ext cx="297048" cy="168398"/>
            </a:xfrm>
            <a:custGeom>
              <a:avLst/>
              <a:gdLst/>
              <a:ahLst/>
              <a:cxnLst/>
              <a:rect l="l" t="t" r="r" b="b"/>
              <a:pathLst>
                <a:path w="11367" h="6444" extrusionOk="0">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94"/>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94"/>
            <p:cNvSpPr/>
            <p:nvPr/>
          </p:nvSpPr>
          <p:spPr>
            <a:xfrm>
              <a:off x="1482184" y="1540946"/>
              <a:ext cx="91751" cy="75418"/>
            </a:xfrm>
            <a:custGeom>
              <a:avLst/>
              <a:gdLst/>
              <a:ahLst/>
              <a:cxnLst/>
              <a:rect l="l" t="t" r="r" b="b"/>
              <a:pathLst>
                <a:path w="3511" h="2886" extrusionOk="0">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94"/>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94"/>
            <p:cNvSpPr/>
            <p:nvPr/>
          </p:nvSpPr>
          <p:spPr>
            <a:xfrm>
              <a:off x="1578587" y="1619866"/>
              <a:ext cx="60418" cy="58302"/>
            </a:xfrm>
            <a:custGeom>
              <a:avLst/>
              <a:gdLst/>
              <a:ahLst/>
              <a:cxnLst/>
              <a:rect l="l" t="t" r="r" b="b"/>
              <a:pathLst>
                <a:path w="2312" h="2231" extrusionOk="0">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94"/>
            <p:cNvSpPr/>
            <p:nvPr/>
          </p:nvSpPr>
          <p:spPr>
            <a:xfrm>
              <a:off x="1359597" y="1542200"/>
              <a:ext cx="122248" cy="143781"/>
            </a:xfrm>
            <a:custGeom>
              <a:avLst/>
              <a:gdLst/>
              <a:ahLst/>
              <a:cxnLst/>
              <a:rect l="l" t="t" r="r" b="b"/>
              <a:pathLst>
                <a:path w="4678" h="5502" extrusionOk="0">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2" name="Google Shape;15532;p94"/>
          <p:cNvGrpSpPr/>
          <p:nvPr/>
        </p:nvGrpSpPr>
        <p:grpSpPr>
          <a:xfrm>
            <a:off x="2220479" y="1499997"/>
            <a:ext cx="337005" cy="366639"/>
            <a:chOff x="2220479" y="1499997"/>
            <a:chExt cx="337005" cy="366639"/>
          </a:xfrm>
        </p:grpSpPr>
        <p:sp>
          <p:nvSpPr>
            <p:cNvPr id="15533" name="Google Shape;15533;p94"/>
            <p:cNvSpPr/>
            <p:nvPr/>
          </p:nvSpPr>
          <p:spPr>
            <a:xfrm>
              <a:off x="2249121" y="1517584"/>
              <a:ext cx="279722" cy="331073"/>
            </a:xfrm>
            <a:custGeom>
              <a:avLst/>
              <a:gdLst/>
              <a:ahLst/>
              <a:cxnLst/>
              <a:rect l="l" t="t" r="r" b="b"/>
              <a:pathLst>
                <a:path w="10704" h="12669" extrusionOk="0">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94"/>
            <p:cNvSpPr/>
            <p:nvPr/>
          </p:nvSpPr>
          <p:spPr>
            <a:xfrm>
              <a:off x="2281786" y="1520772"/>
              <a:ext cx="247057" cy="327884"/>
            </a:xfrm>
            <a:custGeom>
              <a:avLst/>
              <a:gdLst/>
              <a:ahLst/>
              <a:cxnLst/>
              <a:rect l="l" t="t" r="r" b="b"/>
              <a:pathLst>
                <a:path w="9454" h="12547" extrusionOk="0">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94"/>
            <p:cNvSpPr/>
            <p:nvPr/>
          </p:nvSpPr>
          <p:spPr>
            <a:xfrm>
              <a:off x="2232527" y="1512044"/>
              <a:ext cx="312884" cy="342545"/>
            </a:xfrm>
            <a:custGeom>
              <a:avLst/>
              <a:gdLst/>
              <a:ahLst/>
              <a:cxnLst/>
              <a:rect l="l" t="t" r="r" b="b"/>
              <a:pathLst>
                <a:path w="11973" h="13108" extrusionOk="0">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94"/>
            <p:cNvSpPr/>
            <p:nvPr/>
          </p:nvSpPr>
          <p:spPr>
            <a:xfrm>
              <a:off x="2220479"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94"/>
            <p:cNvSpPr/>
            <p:nvPr/>
          </p:nvSpPr>
          <p:spPr>
            <a:xfrm>
              <a:off x="2371760" y="1499997"/>
              <a:ext cx="35200" cy="35200"/>
            </a:xfrm>
            <a:custGeom>
              <a:avLst/>
              <a:gdLst/>
              <a:ahLst/>
              <a:cxnLst/>
              <a:rect l="l" t="t" r="r" b="b"/>
              <a:pathLst>
                <a:path w="1347" h="1347" extrusionOk="0">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94"/>
            <p:cNvSpPr/>
            <p:nvPr/>
          </p:nvSpPr>
          <p:spPr>
            <a:xfrm>
              <a:off x="2522022"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94"/>
            <p:cNvSpPr/>
            <p:nvPr/>
          </p:nvSpPr>
          <p:spPr>
            <a:xfrm>
              <a:off x="2220479"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94"/>
            <p:cNvSpPr/>
            <p:nvPr/>
          </p:nvSpPr>
          <p:spPr>
            <a:xfrm>
              <a:off x="2371760" y="1831435"/>
              <a:ext cx="35200" cy="35200"/>
            </a:xfrm>
            <a:custGeom>
              <a:avLst/>
              <a:gdLst/>
              <a:ahLst/>
              <a:cxnLst/>
              <a:rect l="l" t="t" r="r" b="b"/>
              <a:pathLst>
                <a:path w="1347" h="1347" extrusionOk="0">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94"/>
            <p:cNvSpPr/>
            <p:nvPr/>
          </p:nvSpPr>
          <p:spPr>
            <a:xfrm>
              <a:off x="2522022"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94"/>
            <p:cNvSpPr/>
            <p:nvPr/>
          </p:nvSpPr>
          <p:spPr>
            <a:xfrm>
              <a:off x="2220479"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94"/>
            <p:cNvSpPr/>
            <p:nvPr/>
          </p:nvSpPr>
          <p:spPr>
            <a:xfrm>
              <a:off x="2522022"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4" name="Google Shape;15544;p94"/>
          <p:cNvGrpSpPr/>
          <p:nvPr/>
        </p:nvGrpSpPr>
        <p:grpSpPr>
          <a:xfrm>
            <a:off x="4105155" y="2425976"/>
            <a:ext cx="87230" cy="366430"/>
            <a:chOff x="4105155" y="2425976"/>
            <a:chExt cx="87230" cy="366430"/>
          </a:xfrm>
        </p:grpSpPr>
        <p:sp>
          <p:nvSpPr>
            <p:cNvPr id="15545" name="Google Shape;15545;p94"/>
            <p:cNvSpPr/>
            <p:nvPr/>
          </p:nvSpPr>
          <p:spPr>
            <a:xfrm>
              <a:off x="4105155" y="2425976"/>
              <a:ext cx="87230" cy="366430"/>
            </a:xfrm>
            <a:custGeom>
              <a:avLst/>
              <a:gdLst/>
              <a:ahLst/>
              <a:cxnLst/>
              <a:rect l="l" t="t" r="r" b="b"/>
              <a:pathLst>
                <a:path w="3338" h="14022" extrusionOk="0">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94"/>
            <p:cNvSpPr/>
            <p:nvPr/>
          </p:nvSpPr>
          <p:spPr>
            <a:xfrm>
              <a:off x="4133561" y="2433789"/>
              <a:ext cx="58824" cy="358616"/>
            </a:xfrm>
            <a:custGeom>
              <a:avLst/>
              <a:gdLst/>
              <a:ahLst/>
              <a:cxnLst/>
              <a:rect l="l" t="t" r="r" b="b"/>
              <a:pathLst>
                <a:path w="2251" h="13723" extrusionOk="0">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94"/>
            <p:cNvSpPr/>
            <p:nvPr/>
          </p:nvSpPr>
          <p:spPr>
            <a:xfrm>
              <a:off x="4105155" y="2509417"/>
              <a:ext cx="87230" cy="282989"/>
            </a:xfrm>
            <a:custGeom>
              <a:avLst/>
              <a:gdLst/>
              <a:ahLst/>
              <a:cxnLst/>
              <a:rect l="l" t="t" r="r" b="b"/>
              <a:pathLst>
                <a:path w="3338" h="10829" extrusionOk="0">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94"/>
            <p:cNvSpPr/>
            <p:nvPr/>
          </p:nvSpPr>
          <p:spPr>
            <a:xfrm>
              <a:off x="4133561" y="2509417"/>
              <a:ext cx="58824" cy="282989"/>
            </a:xfrm>
            <a:custGeom>
              <a:avLst/>
              <a:gdLst/>
              <a:ahLst/>
              <a:cxnLst/>
              <a:rect l="l" t="t" r="r" b="b"/>
              <a:pathLst>
                <a:path w="2251" h="10829" extrusionOk="0">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94"/>
            <p:cNvSpPr/>
            <p:nvPr/>
          </p:nvSpPr>
          <p:spPr>
            <a:xfrm>
              <a:off x="4105155" y="2552901"/>
              <a:ext cx="87230" cy="195262"/>
            </a:xfrm>
            <a:custGeom>
              <a:avLst/>
              <a:gdLst/>
              <a:ahLst/>
              <a:cxnLst/>
              <a:rect l="l" t="t" r="r" b="b"/>
              <a:pathLst>
                <a:path w="3338" h="7472" extrusionOk="0">
                  <a:moveTo>
                    <a:pt x="0" y="0"/>
                  </a:moveTo>
                  <a:lnTo>
                    <a:pt x="0" y="7472"/>
                  </a:lnTo>
                  <a:lnTo>
                    <a:pt x="3337" y="7472"/>
                  </a:lnTo>
                  <a:lnTo>
                    <a:pt x="3337"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94"/>
            <p:cNvSpPr/>
            <p:nvPr/>
          </p:nvSpPr>
          <p:spPr>
            <a:xfrm>
              <a:off x="4133561" y="2552901"/>
              <a:ext cx="58824" cy="195262"/>
            </a:xfrm>
            <a:custGeom>
              <a:avLst/>
              <a:gdLst/>
              <a:ahLst/>
              <a:cxnLst/>
              <a:rect l="l" t="t" r="r" b="b"/>
              <a:pathLst>
                <a:path w="2251" h="7472" extrusionOk="0">
                  <a:moveTo>
                    <a:pt x="0" y="0"/>
                  </a:moveTo>
                  <a:lnTo>
                    <a:pt x="0" y="7472"/>
                  </a:lnTo>
                  <a:lnTo>
                    <a:pt x="2250" y="7472"/>
                  </a:lnTo>
                  <a:lnTo>
                    <a:pt x="225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51" name="Google Shape;15551;p94"/>
          <p:cNvGrpSpPr/>
          <p:nvPr/>
        </p:nvGrpSpPr>
        <p:grpSpPr>
          <a:xfrm>
            <a:off x="1808109" y="2426002"/>
            <a:ext cx="267884" cy="366639"/>
            <a:chOff x="1808109" y="2426002"/>
            <a:chExt cx="267884" cy="366639"/>
          </a:xfrm>
        </p:grpSpPr>
        <p:sp>
          <p:nvSpPr>
            <p:cNvPr id="15552" name="Google Shape;15552;p94"/>
            <p:cNvSpPr/>
            <p:nvPr/>
          </p:nvSpPr>
          <p:spPr>
            <a:xfrm>
              <a:off x="1821671" y="2426002"/>
              <a:ext cx="244025" cy="159591"/>
            </a:xfrm>
            <a:custGeom>
              <a:avLst/>
              <a:gdLst/>
              <a:ahLst/>
              <a:cxnLst/>
              <a:rect l="l" t="t" r="r" b="b"/>
              <a:pathLst>
                <a:path w="9338" h="6107" extrusionOk="0">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94"/>
            <p:cNvSpPr/>
            <p:nvPr/>
          </p:nvSpPr>
          <p:spPr>
            <a:xfrm>
              <a:off x="1808109" y="2585567"/>
              <a:ext cx="267649" cy="46516"/>
            </a:xfrm>
            <a:custGeom>
              <a:avLst/>
              <a:gdLst/>
              <a:ahLst/>
              <a:cxnLst/>
              <a:rect l="l" t="t" r="r" b="b"/>
              <a:pathLst>
                <a:path w="10242" h="1780" extrusionOk="0">
                  <a:moveTo>
                    <a:pt x="520" y="0"/>
                  </a:moveTo>
                  <a:lnTo>
                    <a:pt x="0" y="1779"/>
                  </a:lnTo>
                  <a:lnTo>
                    <a:pt x="10241" y="1779"/>
                  </a:lnTo>
                  <a:lnTo>
                    <a:pt x="9847"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94"/>
            <p:cNvSpPr/>
            <p:nvPr/>
          </p:nvSpPr>
          <p:spPr>
            <a:xfrm>
              <a:off x="1808109" y="2632056"/>
              <a:ext cx="267884" cy="59817"/>
            </a:xfrm>
            <a:custGeom>
              <a:avLst/>
              <a:gdLst/>
              <a:ahLst/>
              <a:cxnLst/>
              <a:rect l="l" t="t" r="r" b="b"/>
              <a:pathLst>
                <a:path w="10251" h="2289" extrusionOk="0">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94"/>
            <p:cNvSpPr/>
            <p:nvPr/>
          </p:nvSpPr>
          <p:spPr>
            <a:xfrm>
              <a:off x="1842525" y="2426002"/>
              <a:ext cx="223172" cy="159591"/>
            </a:xfrm>
            <a:custGeom>
              <a:avLst/>
              <a:gdLst/>
              <a:ahLst/>
              <a:cxnLst/>
              <a:rect l="l" t="t" r="r" b="b"/>
              <a:pathLst>
                <a:path w="8540" h="6107" extrusionOk="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94"/>
            <p:cNvSpPr/>
            <p:nvPr/>
          </p:nvSpPr>
          <p:spPr>
            <a:xfrm>
              <a:off x="1829224" y="2585567"/>
              <a:ext cx="246534" cy="46516"/>
            </a:xfrm>
            <a:custGeom>
              <a:avLst/>
              <a:gdLst/>
              <a:ahLst/>
              <a:cxnLst/>
              <a:rect l="l" t="t" r="r" b="b"/>
              <a:pathLst>
                <a:path w="9434" h="1780" extrusionOk="0">
                  <a:moveTo>
                    <a:pt x="510" y="0"/>
                  </a:moveTo>
                  <a:lnTo>
                    <a:pt x="0" y="1779"/>
                  </a:lnTo>
                  <a:lnTo>
                    <a:pt x="9433" y="1779"/>
                  </a:lnTo>
                  <a:lnTo>
                    <a:pt x="9039"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94"/>
            <p:cNvSpPr/>
            <p:nvPr/>
          </p:nvSpPr>
          <p:spPr>
            <a:xfrm>
              <a:off x="1829224" y="2632056"/>
              <a:ext cx="246769" cy="59817"/>
            </a:xfrm>
            <a:custGeom>
              <a:avLst/>
              <a:gdLst/>
              <a:ahLst/>
              <a:cxnLst/>
              <a:rect l="l" t="t" r="r" b="b"/>
              <a:pathLst>
                <a:path w="9443" h="2289" extrusionOk="0">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94"/>
            <p:cNvSpPr/>
            <p:nvPr/>
          </p:nvSpPr>
          <p:spPr>
            <a:xfrm>
              <a:off x="2015156" y="2444843"/>
              <a:ext cx="27936" cy="24382"/>
            </a:xfrm>
            <a:custGeom>
              <a:avLst/>
              <a:gdLst/>
              <a:ahLst/>
              <a:cxnLst/>
              <a:rect l="l" t="t" r="r" b="b"/>
              <a:pathLst>
                <a:path w="1069" h="933" extrusionOk="0">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94"/>
            <p:cNvSpPr/>
            <p:nvPr/>
          </p:nvSpPr>
          <p:spPr>
            <a:xfrm>
              <a:off x="2027987" y="2444843"/>
              <a:ext cx="15105" cy="14843"/>
            </a:xfrm>
            <a:custGeom>
              <a:avLst/>
              <a:gdLst/>
              <a:ahLst/>
              <a:cxnLst/>
              <a:rect l="l" t="t" r="r" b="b"/>
              <a:pathLst>
                <a:path w="578" h="568" extrusionOk="0">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94"/>
            <p:cNvSpPr/>
            <p:nvPr/>
          </p:nvSpPr>
          <p:spPr>
            <a:xfrm>
              <a:off x="1842029" y="2542788"/>
              <a:ext cx="26420" cy="23441"/>
            </a:xfrm>
            <a:custGeom>
              <a:avLst/>
              <a:gdLst/>
              <a:ahLst/>
              <a:cxnLst/>
              <a:rect l="l" t="t" r="r" b="b"/>
              <a:pathLst>
                <a:path w="1011" h="897" extrusionOk="0">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94"/>
            <p:cNvSpPr/>
            <p:nvPr/>
          </p:nvSpPr>
          <p:spPr>
            <a:xfrm>
              <a:off x="2012648" y="2542788"/>
              <a:ext cx="27178" cy="23441"/>
            </a:xfrm>
            <a:custGeom>
              <a:avLst/>
              <a:gdLst/>
              <a:ahLst/>
              <a:cxnLst/>
              <a:rect l="l" t="t" r="r" b="b"/>
              <a:pathLst>
                <a:path w="1040" h="897" extrusionOk="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94"/>
            <p:cNvSpPr/>
            <p:nvPr/>
          </p:nvSpPr>
          <p:spPr>
            <a:xfrm>
              <a:off x="1855095" y="2542788"/>
              <a:ext cx="13354" cy="13693"/>
            </a:xfrm>
            <a:custGeom>
              <a:avLst/>
              <a:gdLst/>
              <a:ahLst/>
              <a:cxnLst/>
              <a:rect l="l" t="t" r="r" b="b"/>
              <a:pathLst>
                <a:path w="511" h="524" extrusionOk="0">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94"/>
            <p:cNvSpPr/>
            <p:nvPr/>
          </p:nvSpPr>
          <p:spPr>
            <a:xfrm>
              <a:off x="2025479" y="2542788"/>
              <a:ext cx="14347" cy="13720"/>
            </a:xfrm>
            <a:custGeom>
              <a:avLst/>
              <a:gdLst/>
              <a:ahLst/>
              <a:cxnLst/>
              <a:rect l="l" t="t" r="r" b="b"/>
              <a:pathLst>
                <a:path w="549" h="525" extrusionOk="0">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94"/>
            <p:cNvSpPr/>
            <p:nvPr/>
          </p:nvSpPr>
          <p:spPr>
            <a:xfrm>
              <a:off x="1864633" y="2661691"/>
              <a:ext cx="154835" cy="130950"/>
            </a:xfrm>
            <a:custGeom>
              <a:avLst/>
              <a:gdLst/>
              <a:ahLst/>
              <a:cxnLst/>
              <a:rect l="l" t="t" r="r" b="b"/>
              <a:pathLst>
                <a:path w="5925" h="5011" extrusionOk="0">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94"/>
            <p:cNvSpPr/>
            <p:nvPr/>
          </p:nvSpPr>
          <p:spPr>
            <a:xfrm>
              <a:off x="1889276" y="2684818"/>
              <a:ext cx="105549" cy="84460"/>
            </a:xfrm>
            <a:custGeom>
              <a:avLst/>
              <a:gdLst/>
              <a:ahLst/>
              <a:cxnLst/>
              <a:rect l="l" t="t" r="r" b="b"/>
              <a:pathLst>
                <a:path w="4039" h="3232" extrusionOk="0">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94"/>
            <p:cNvSpPr/>
            <p:nvPr/>
          </p:nvSpPr>
          <p:spPr>
            <a:xfrm>
              <a:off x="1828466" y="2655915"/>
              <a:ext cx="227196" cy="11342"/>
            </a:xfrm>
            <a:custGeom>
              <a:avLst/>
              <a:gdLst/>
              <a:ahLst/>
              <a:cxnLst/>
              <a:rect l="l" t="t" r="r" b="b"/>
              <a:pathLst>
                <a:path w="8694" h="434" extrusionOk="0">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94"/>
            <p:cNvSpPr/>
            <p:nvPr/>
          </p:nvSpPr>
          <p:spPr>
            <a:xfrm>
              <a:off x="1821671" y="2482030"/>
              <a:ext cx="243790" cy="44007"/>
            </a:xfrm>
            <a:custGeom>
              <a:avLst/>
              <a:gdLst/>
              <a:ahLst/>
              <a:cxnLst/>
              <a:rect l="l" t="t" r="r" b="b"/>
              <a:pathLst>
                <a:path w="9329" h="1684" extrusionOk="0">
                  <a:moveTo>
                    <a:pt x="1" y="0"/>
                  </a:moveTo>
                  <a:lnTo>
                    <a:pt x="1" y="1683"/>
                  </a:lnTo>
                  <a:lnTo>
                    <a:pt x="9328" y="1683"/>
                  </a:lnTo>
                  <a:lnTo>
                    <a:pt x="9328"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94"/>
            <p:cNvSpPr/>
            <p:nvPr/>
          </p:nvSpPr>
          <p:spPr>
            <a:xfrm>
              <a:off x="1842525" y="2482030"/>
              <a:ext cx="223172" cy="44007"/>
            </a:xfrm>
            <a:custGeom>
              <a:avLst/>
              <a:gdLst/>
              <a:ahLst/>
              <a:cxnLst/>
              <a:rect l="l" t="t" r="r" b="b"/>
              <a:pathLst>
                <a:path w="8540" h="1684" extrusionOk="0">
                  <a:moveTo>
                    <a:pt x="1" y="0"/>
                  </a:moveTo>
                  <a:lnTo>
                    <a:pt x="1" y="1683"/>
                  </a:lnTo>
                  <a:lnTo>
                    <a:pt x="8540" y="1683"/>
                  </a:lnTo>
                  <a:lnTo>
                    <a:pt x="8540"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94"/>
            <p:cNvSpPr/>
            <p:nvPr/>
          </p:nvSpPr>
          <p:spPr>
            <a:xfrm>
              <a:off x="1884494" y="2447848"/>
              <a:ext cx="114878" cy="114878"/>
            </a:xfrm>
            <a:custGeom>
              <a:avLst/>
              <a:gdLst/>
              <a:ahLst/>
              <a:cxnLst/>
              <a:rect l="l" t="t" r="r" b="b"/>
              <a:pathLst>
                <a:path w="4396" h="4396" extrusionOk="0">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94"/>
            <p:cNvSpPr/>
            <p:nvPr/>
          </p:nvSpPr>
          <p:spPr>
            <a:xfrm>
              <a:off x="1902342" y="2471054"/>
              <a:ext cx="78162" cy="69565"/>
            </a:xfrm>
            <a:custGeom>
              <a:avLst/>
              <a:gdLst/>
              <a:ahLst/>
              <a:cxnLst/>
              <a:rect l="l" t="t" r="r" b="b"/>
              <a:pathLst>
                <a:path w="2991" h="2662" extrusionOk="0">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94"/>
            <p:cNvSpPr/>
            <p:nvPr/>
          </p:nvSpPr>
          <p:spPr>
            <a:xfrm>
              <a:off x="1912743" y="2470427"/>
              <a:ext cx="75680" cy="58641"/>
            </a:xfrm>
            <a:custGeom>
              <a:avLst/>
              <a:gdLst/>
              <a:ahLst/>
              <a:cxnLst/>
              <a:rect l="l" t="t" r="r" b="b"/>
              <a:pathLst>
                <a:path w="2896" h="2244" extrusionOk="0">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94"/>
            <p:cNvSpPr/>
            <p:nvPr/>
          </p:nvSpPr>
          <p:spPr>
            <a:xfrm>
              <a:off x="1937020" y="2488563"/>
              <a:ext cx="22134" cy="22134"/>
            </a:xfrm>
            <a:custGeom>
              <a:avLst/>
              <a:gdLst/>
              <a:ahLst/>
              <a:cxnLst/>
              <a:rect l="l" t="t" r="r" b="b"/>
              <a:pathLst>
                <a:path w="847" h="847" extrusionOk="0">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3" name="Google Shape;15573;p94"/>
          <p:cNvGrpSpPr/>
          <p:nvPr/>
        </p:nvGrpSpPr>
        <p:grpSpPr>
          <a:xfrm>
            <a:off x="3603568" y="2426002"/>
            <a:ext cx="207597" cy="366639"/>
            <a:chOff x="3603568" y="2426002"/>
            <a:chExt cx="207597" cy="366639"/>
          </a:xfrm>
        </p:grpSpPr>
        <p:sp>
          <p:nvSpPr>
            <p:cNvPr id="15574" name="Google Shape;15574;p94"/>
            <p:cNvSpPr/>
            <p:nvPr/>
          </p:nvSpPr>
          <p:spPr>
            <a:xfrm>
              <a:off x="3629465" y="2426002"/>
              <a:ext cx="155828" cy="203050"/>
            </a:xfrm>
            <a:custGeom>
              <a:avLst/>
              <a:gdLst/>
              <a:ahLst/>
              <a:cxnLst/>
              <a:rect l="l" t="t" r="r" b="b"/>
              <a:pathLst>
                <a:path w="5963" h="7770" extrusionOk="0">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94"/>
            <p:cNvSpPr/>
            <p:nvPr/>
          </p:nvSpPr>
          <p:spPr>
            <a:xfrm>
              <a:off x="3657114" y="2451376"/>
              <a:ext cx="128180" cy="177675"/>
            </a:xfrm>
            <a:custGeom>
              <a:avLst/>
              <a:gdLst/>
              <a:ahLst/>
              <a:cxnLst/>
              <a:rect l="l" t="t" r="r" b="b"/>
              <a:pathLst>
                <a:path w="4905" h="6799" extrusionOk="0">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94"/>
            <p:cNvSpPr/>
            <p:nvPr/>
          </p:nvSpPr>
          <p:spPr>
            <a:xfrm>
              <a:off x="3603568" y="2556403"/>
              <a:ext cx="207597" cy="236238"/>
            </a:xfrm>
            <a:custGeom>
              <a:avLst/>
              <a:gdLst/>
              <a:ahLst/>
              <a:cxnLst/>
              <a:rect l="l" t="t" r="r" b="b"/>
              <a:pathLst>
                <a:path w="7944" h="9040" extrusionOk="0">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94"/>
            <p:cNvSpPr/>
            <p:nvPr/>
          </p:nvSpPr>
          <p:spPr>
            <a:xfrm>
              <a:off x="3634979" y="2556403"/>
              <a:ext cx="176185" cy="206839"/>
            </a:xfrm>
            <a:custGeom>
              <a:avLst/>
              <a:gdLst/>
              <a:ahLst/>
              <a:cxnLst/>
              <a:rect l="l" t="t" r="r" b="b"/>
              <a:pathLst>
                <a:path w="6742" h="7915" extrusionOk="0">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94"/>
            <p:cNvSpPr/>
            <p:nvPr/>
          </p:nvSpPr>
          <p:spPr>
            <a:xfrm>
              <a:off x="3603568" y="2623511"/>
              <a:ext cx="207597" cy="101786"/>
            </a:xfrm>
            <a:custGeom>
              <a:avLst/>
              <a:gdLst/>
              <a:ahLst/>
              <a:cxnLst/>
              <a:rect l="l" t="t" r="r" b="b"/>
              <a:pathLst>
                <a:path w="7944" h="3895" extrusionOk="0">
                  <a:moveTo>
                    <a:pt x="1" y="0"/>
                  </a:moveTo>
                  <a:lnTo>
                    <a:pt x="1" y="3895"/>
                  </a:lnTo>
                  <a:lnTo>
                    <a:pt x="7944" y="3895"/>
                  </a:lnTo>
                  <a:lnTo>
                    <a:pt x="7944"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94"/>
            <p:cNvSpPr/>
            <p:nvPr/>
          </p:nvSpPr>
          <p:spPr>
            <a:xfrm>
              <a:off x="3603568" y="2623511"/>
              <a:ext cx="31437" cy="101786"/>
            </a:xfrm>
            <a:custGeom>
              <a:avLst/>
              <a:gdLst/>
              <a:ahLst/>
              <a:cxnLst/>
              <a:rect l="l" t="t" r="r" b="b"/>
              <a:pathLst>
                <a:path w="1203" h="3895" extrusionOk="0">
                  <a:moveTo>
                    <a:pt x="1" y="0"/>
                  </a:moveTo>
                  <a:lnTo>
                    <a:pt x="1" y="3895"/>
                  </a:lnTo>
                  <a:lnTo>
                    <a:pt x="1203" y="3895"/>
                  </a:lnTo>
                  <a:lnTo>
                    <a:pt x="1203"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0" name="Google Shape;15580;p94"/>
          <p:cNvGrpSpPr/>
          <p:nvPr/>
        </p:nvGrpSpPr>
        <p:grpSpPr>
          <a:xfrm>
            <a:off x="2246115" y="2426002"/>
            <a:ext cx="274417" cy="366404"/>
            <a:chOff x="2246115" y="2426002"/>
            <a:chExt cx="274417" cy="366404"/>
          </a:xfrm>
        </p:grpSpPr>
        <p:sp>
          <p:nvSpPr>
            <p:cNvPr id="15581" name="Google Shape;15581;p94"/>
            <p:cNvSpPr/>
            <p:nvPr/>
          </p:nvSpPr>
          <p:spPr>
            <a:xfrm>
              <a:off x="2246115" y="2440819"/>
              <a:ext cx="274417" cy="148798"/>
            </a:xfrm>
            <a:custGeom>
              <a:avLst/>
              <a:gdLst/>
              <a:ahLst/>
              <a:cxnLst/>
              <a:rect l="l" t="t" r="r" b="b"/>
              <a:pathLst>
                <a:path w="10501" h="5694" extrusionOk="0">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94"/>
            <p:cNvSpPr/>
            <p:nvPr/>
          </p:nvSpPr>
          <p:spPr>
            <a:xfrm>
              <a:off x="2285053" y="2520471"/>
              <a:ext cx="196543" cy="271935"/>
            </a:xfrm>
            <a:custGeom>
              <a:avLst/>
              <a:gdLst/>
              <a:ahLst/>
              <a:cxnLst/>
              <a:rect l="l" t="t" r="r" b="b"/>
              <a:pathLst>
                <a:path w="7521" h="10406" extrusionOk="0">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94"/>
            <p:cNvSpPr/>
            <p:nvPr/>
          </p:nvSpPr>
          <p:spPr>
            <a:xfrm>
              <a:off x="2315471" y="2520732"/>
              <a:ext cx="166124" cy="245018"/>
            </a:xfrm>
            <a:custGeom>
              <a:avLst/>
              <a:gdLst/>
              <a:ahLst/>
              <a:cxnLst/>
              <a:rect l="l" t="t" r="r" b="b"/>
              <a:pathLst>
                <a:path w="6357" h="9376" extrusionOk="0">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94"/>
            <p:cNvSpPr/>
            <p:nvPr/>
          </p:nvSpPr>
          <p:spPr>
            <a:xfrm>
              <a:off x="2285053" y="2520471"/>
              <a:ext cx="196543" cy="166882"/>
            </a:xfrm>
            <a:custGeom>
              <a:avLst/>
              <a:gdLst/>
              <a:ahLst/>
              <a:cxnLst/>
              <a:rect l="l" t="t" r="r" b="b"/>
              <a:pathLst>
                <a:path w="7521" h="6386" extrusionOk="0">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94"/>
            <p:cNvSpPr/>
            <p:nvPr/>
          </p:nvSpPr>
          <p:spPr>
            <a:xfrm>
              <a:off x="2335306" y="2426002"/>
              <a:ext cx="96272" cy="40218"/>
            </a:xfrm>
            <a:custGeom>
              <a:avLst/>
              <a:gdLst/>
              <a:ahLst/>
              <a:cxnLst/>
              <a:rect l="l" t="t" r="r" b="b"/>
              <a:pathLst>
                <a:path w="3684" h="1539" extrusionOk="0">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94"/>
            <p:cNvSpPr/>
            <p:nvPr/>
          </p:nvSpPr>
          <p:spPr>
            <a:xfrm>
              <a:off x="2360680" y="2426002"/>
              <a:ext cx="70897" cy="19626"/>
            </a:xfrm>
            <a:custGeom>
              <a:avLst/>
              <a:gdLst/>
              <a:ahLst/>
              <a:cxnLst/>
              <a:rect l="l" t="t" r="r" b="b"/>
              <a:pathLst>
                <a:path w="2713" h="751" extrusionOk="0">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94"/>
            <p:cNvSpPr/>
            <p:nvPr/>
          </p:nvSpPr>
          <p:spPr>
            <a:xfrm>
              <a:off x="2323990" y="2591603"/>
              <a:ext cx="71394" cy="95749"/>
            </a:xfrm>
            <a:custGeom>
              <a:avLst/>
              <a:gdLst/>
              <a:ahLst/>
              <a:cxnLst/>
              <a:rect l="l" t="t" r="r" b="b"/>
              <a:pathLst>
                <a:path w="2732" h="3664" extrusionOk="0">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94"/>
            <p:cNvSpPr/>
            <p:nvPr/>
          </p:nvSpPr>
          <p:spPr>
            <a:xfrm>
              <a:off x="2430794" y="2591838"/>
              <a:ext cx="35723" cy="43563"/>
            </a:xfrm>
            <a:custGeom>
              <a:avLst/>
              <a:gdLst/>
              <a:ahLst/>
              <a:cxnLst/>
              <a:rect l="l" t="t" r="r" b="b"/>
              <a:pathLst>
                <a:path w="1367" h="1667" extrusionOk="0">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9" name="Google Shape;15589;p94"/>
          <p:cNvGrpSpPr/>
          <p:nvPr/>
        </p:nvGrpSpPr>
        <p:grpSpPr>
          <a:xfrm>
            <a:off x="2696666" y="2426002"/>
            <a:ext cx="256099" cy="366639"/>
            <a:chOff x="2696666" y="2426002"/>
            <a:chExt cx="256099" cy="366639"/>
          </a:xfrm>
        </p:grpSpPr>
        <p:sp>
          <p:nvSpPr>
            <p:cNvPr id="15590" name="Google Shape;15590;p94"/>
            <p:cNvSpPr/>
            <p:nvPr/>
          </p:nvSpPr>
          <p:spPr>
            <a:xfrm>
              <a:off x="2724811" y="2426002"/>
              <a:ext cx="227954" cy="86446"/>
            </a:xfrm>
            <a:custGeom>
              <a:avLst/>
              <a:gdLst/>
              <a:ahLst/>
              <a:cxnLst/>
              <a:rect l="l" t="t" r="r" b="b"/>
              <a:pathLst>
                <a:path w="8723" h="3308" extrusionOk="0">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94"/>
            <p:cNvSpPr/>
            <p:nvPr/>
          </p:nvSpPr>
          <p:spPr>
            <a:xfrm>
              <a:off x="2696666" y="2465436"/>
              <a:ext cx="147283" cy="184156"/>
            </a:xfrm>
            <a:custGeom>
              <a:avLst/>
              <a:gdLst/>
              <a:ahLst/>
              <a:cxnLst/>
              <a:rect l="l" t="t" r="r" b="b"/>
              <a:pathLst>
                <a:path w="5636" h="7047" extrusionOk="0">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94"/>
            <p:cNvSpPr/>
            <p:nvPr/>
          </p:nvSpPr>
          <p:spPr>
            <a:xfrm>
              <a:off x="2813008" y="2631534"/>
              <a:ext cx="51795" cy="161107"/>
            </a:xfrm>
            <a:custGeom>
              <a:avLst/>
              <a:gdLst/>
              <a:ahLst/>
              <a:cxnLst/>
              <a:rect l="l" t="t" r="r" b="b"/>
              <a:pathLst>
                <a:path w="1982" h="6165" extrusionOk="0">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94"/>
            <p:cNvSpPr/>
            <p:nvPr/>
          </p:nvSpPr>
          <p:spPr>
            <a:xfrm>
              <a:off x="2836893" y="2631795"/>
              <a:ext cx="27910" cy="138999"/>
            </a:xfrm>
            <a:custGeom>
              <a:avLst/>
              <a:gdLst/>
              <a:ahLst/>
              <a:cxnLst/>
              <a:rect l="l" t="t" r="r" b="b"/>
              <a:pathLst>
                <a:path w="1068" h="5319" extrusionOk="0">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94"/>
            <p:cNvSpPr/>
            <p:nvPr/>
          </p:nvSpPr>
          <p:spPr>
            <a:xfrm>
              <a:off x="2725568" y="2436533"/>
              <a:ext cx="227196" cy="69826"/>
            </a:xfrm>
            <a:custGeom>
              <a:avLst/>
              <a:gdLst/>
              <a:ahLst/>
              <a:cxnLst/>
              <a:rect l="l" t="t" r="r" b="b"/>
              <a:pathLst>
                <a:path w="8694" h="2672" extrusionOk="0">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94"/>
            <p:cNvSpPr/>
            <p:nvPr/>
          </p:nvSpPr>
          <p:spPr>
            <a:xfrm>
              <a:off x="2725307" y="2426002"/>
              <a:ext cx="227457" cy="52788"/>
            </a:xfrm>
            <a:custGeom>
              <a:avLst/>
              <a:gdLst/>
              <a:ahLst/>
              <a:cxnLst/>
              <a:rect l="l" t="t" r="r" b="b"/>
              <a:pathLst>
                <a:path w="8704" h="2020" extrusionOk="0">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6" name="Google Shape;15596;p94"/>
          <p:cNvGrpSpPr/>
          <p:nvPr/>
        </p:nvGrpSpPr>
        <p:grpSpPr>
          <a:xfrm>
            <a:off x="3149072" y="2426002"/>
            <a:ext cx="225863" cy="366430"/>
            <a:chOff x="3149072" y="2426002"/>
            <a:chExt cx="225863" cy="366430"/>
          </a:xfrm>
        </p:grpSpPr>
        <p:sp>
          <p:nvSpPr>
            <p:cNvPr id="15597" name="Google Shape;15597;p94"/>
            <p:cNvSpPr/>
            <p:nvPr/>
          </p:nvSpPr>
          <p:spPr>
            <a:xfrm>
              <a:off x="3236694" y="2606420"/>
              <a:ext cx="58824" cy="186011"/>
            </a:xfrm>
            <a:custGeom>
              <a:avLst/>
              <a:gdLst/>
              <a:ahLst/>
              <a:cxnLst/>
              <a:rect l="l" t="t" r="r" b="b"/>
              <a:pathLst>
                <a:path w="2251" h="7118" extrusionOk="0">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94"/>
            <p:cNvSpPr/>
            <p:nvPr/>
          </p:nvSpPr>
          <p:spPr>
            <a:xfrm>
              <a:off x="3260056" y="2606420"/>
              <a:ext cx="35462" cy="165863"/>
            </a:xfrm>
            <a:custGeom>
              <a:avLst/>
              <a:gdLst/>
              <a:ahLst/>
              <a:cxnLst/>
              <a:rect l="l" t="t" r="r" b="b"/>
              <a:pathLst>
                <a:path w="1357" h="6347" extrusionOk="0">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94"/>
            <p:cNvSpPr/>
            <p:nvPr/>
          </p:nvSpPr>
          <p:spPr>
            <a:xfrm>
              <a:off x="3194464" y="2547857"/>
              <a:ext cx="143284" cy="88981"/>
            </a:xfrm>
            <a:custGeom>
              <a:avLst/>
              <a:gdLst/>
              <a:ahLst/>
              <a:cxnLst/>
              <a:rect l="l" t="t" r="r" b="b"/>
              <a:pathLst>
                <a:path w="5483" h="3405" extrusionOk="0">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94"/>
            <p:cNvSpPr/>
            <p:nvPr/>
          </p:nvSpPr>
          <p:spPr>
            <a:xfrm>
              <a:off x="3214063" y="2547857"/>
              <a:ext cx="123685" cy="69382"/>
            </a:xfrm>
            <a:custGeom>
              <a:avLst/>
              <a:gdLst/>
              <a:ahLst/>
              <a:cxnLst/>
              <a:rect l="l" t="t" r="r" b="b"/>
              <a:pathLst>
                <a:path w="4733" h="2655" extrusionOk="0">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94"/>
            <p:cNvSpPr/>
            <p:nvPr/>
          </p:nvSpPr>
          <p:spPr>
            <a:xfrm>
              <a:off x="3179908" y="2426002"/>
              <a:ext cx="172396" cy="119635"/>
            </a:xfrm>
            <a:custGeom>
              <a:avLst/>
              <a:gdLst/>
              <a:ahLst/>
              <a:cxnLst/>
              <a:rect l="l" t="t" r="r" b="b"/>
              <a:pathLst>
                <a:path w="6597" h="4578" extrusionOk="0">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94"/>
            <p:cNvSpPr/>
            <p:nvPr/>
          </p:nvSpPr>
          <p:spPr>
            <a:xfrm>
              <a:off x="3199246" y="2426002"/>
              <a:ext cx="153058" cy="85715"/>
            </a:xfrm>
            <a:custGeom>
              <a:avLst/>
              <a:gdLst/>
              <a:ahLst/>
              <a:cxnLst/>
              <a:rect l="l" t="t" r="r" b="b"/>
              <a:pathLst>
                <a:path w="5857" h="3280" extrusionOk="0">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94"/>
            <p:cNvSpPr/>
            <p:nvPr/>
          </p:nvSpPr>
          <p:spPr>
            <a:xfrm>
              <a:off x="3149072" y="2528755"/>
              <a:ext cx="225863" cy="41760"/>
            </a:xfrm>
            <a:custGeom>
              <a:avLst/>
              <a:gdLst/>
              <a:ahLst/>
              <a:cxnLst/>
              <a:rect l="l" t="t" r="r" b="b"/>
              <a:pathLst>
                <a:path w="8643" h="1598" extrusionOk="0">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94"/>
            <p:cNvSpPr/>
            <p:nvPr/>
          </p:nvSpPr>
          <p:spPr>
            <a:xfrm>
              <a:off x="3174864" y="2528519"/>
              <a:ext cx="200070" cy="20122"/>
            </a:xfrm>
            <a:custGeom>
              <a:avLst/>
              <a:gdLst/>
              <a:ahLst/>
              <a:cxnLst/>
              <a:rect l="l" t="t" r="r" b="b"/>
              <a:pathLst>
                <a:path w="7656" h="770" extrusionOk="0">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94"/>
            <p:cNvSpPr/>
            <p:nvPr/>
          </p:nvSpPr>
          <p:spPr>
            <a:xfrm>
              <a:off x="3217095" y="2426002"/>
              <a:ext cx="110096" cy="85636"/>
            </a:xfrm>
            <a:custGeom>
              <a:avLst/>
              <a:gdLst/>
              <a:ahLst/>
              <a:cxnLst/>
              <a:rect l="l" t="t" r="r" b="b"/>
              <a:pathLst>
                <a:path w="4213" h="3277" extrusionOk="0">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94"/>
            <p:cNvSpPr/>
            <p:nvPr/>
          </p:nvSpPr>
          <p:spPr>
            <a:xfrm>
              <a:off x="3217095" y="2426002"/>
              <a:ext cx="27674" cy="31620"/>
            </a:xfrm>
            <a:custGeom>
              <a:avLst/>
              <a:gdLst/>
              <a:ahLst/>
              <a:cxnLst/>
              <a:rect l="l" t="t" r="r" b="b"/>
              <a:pathLst>
                <a:path w="1059" h="1210" extrusionOk="0">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94"/>
            <p:cNvSpPr/>
            <p:nvPr/>
          </p:nvSpPr>
          <p:spPr>
            <a:xfrm>
              <a:off x="3271868" y="2426002"/>
              <a:ext cx="55323" cy="61333"/>
            </a:xfrm>
            <a:custGeom>
              <a:avLst/>
              <a:gdLst/>
              <a:ahLst/>
              <a:cxnLst/>
              <a:rect l="l" t="t" r="r" b="b"/>
              <a:pathLst>
                <a:path w="2117" h="2347" extrusionOk="0">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8" name="Google Shape;15608;p94"/>
          <p:cNvGrpSpPr/>
          <p:nvPr/>
        </p:nvGrpSpPr>
        <p:grpSpPr>
          <a:xfrm>
            <a:off x="1361556" y="2425923"/>
            <a:ext cx="283224" cy="366482"/>
            <a:chOff x="1361556" y="2425923"/>
            <a:chExt cx="283224" cy="366482"/>
          </a:xfrm>
        </p:grpSpPr>
        <p:sp>
          <p:nvSpPr>
            <p:cNvPr id="15609" name="Google Shape;15609;p94"/>
            <p:cNvSpPr/>
            <p:nvPr/>
          </p:nvSpPr>
          <p:spPr>
            <a:xfrm>
              <a:off x="1361556" y="2425923"/>
              <a:ext cx="283224" cy="366482"/>
            </a:xfrm>
            <a:custGeom>
              <a:avLst/>
              <a:gdLst/>
              <a:ahLst/>
              <a:cxnLst/>
              <a:rect l="l" t="t" r="r" b="b"/>
              <a:pathLst>
                <a:path w="10838" h="14024" extrusionOk="0">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94"/>
            <p:cNvSpPr/>
            <p:nvPr/>
          </p:nvSpPr>
          <p:spPr>
            <a:xfrm>
              <a:off x="1493499" y="2660698"/>
              <a:ext cx="36951" cy="22866"/>
            </a:xfrm>
            <a:custGeom>
              <a:avLst/>
              <a:gdLst/>
              <a:ahLst/>
              <a:cxnLst/>
              <a:rect l="l" t="t" r="r" b="b"/>
              <a:pathLst>
                <a:path w="1414" h="875" extrusionOk="0">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94"/>
            <p:cNvSpPr/>
            <p:nvPr/>
          </p:nvSpPr>
          <p:spPr>
            <a:xfrm>
              <a:off x="1512341" y="2660959"/>
              <a:ext cx="18110" cy="20122"/>
            </a:xfrm>
            <a:custGeom>
              <a:avLst/>
              <a:gdLst/>
              <a:ahLst/>
              <a:cxnLst/>
              <a:rect l="l" t="t" r="r" b="b"/>
              <a:pathLst>
                <a:path w="693" h="770" extrusionOk="0">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94"/>
            <p:cNvSpPr/>
            <p:nvPr/>
          </p:nvSpPr>
          <p:spPr>
            <a:xfrm>
              <a:off x="1433290" y="2489556"/>
              <a:ext cx="153711" cy="173180"/>
            </a:xfrm>
            <a:custGeom>
              <a:avLst/>
              <a:gdLst/>
              <a:ahLst/>
              <a:cxnLst/>
              <a:rect l="l" t="t" r="r" b="b"/>
              <a:pathLst>
                <a:path w="5882" h="6627" extrusionOk="0">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94"/>
            <p:cNvSpPr/>
            <p:nvPr/>
          </p:nvSpPr>
          <p:spPr>
            <a:xfrm>
              <a:off x="1457306" y="2490314"/>
              <a:ext cx="129434" cy="172422"/>
            </a:xfrm>
            <a:custGeom>
              <a:avLst/>
              <a:gdLst/>
              <a:ahLst/>
              <a:cxnLst/>
              <a:rect l="l" t="t" r="r" b="b"/>
              <a:pathLst>
                <a:path w="4953" h="6598" extrusionOk="0">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94"/>
            <p:cNvSpPr/>
            <p:nvPr/>
          </p:nvSpPr>
          <p:spPr>
            <a:xfrm>
              <a:off x="1469876" y="2523502"/>
              <a:ext cx="79417" cy="95253"/>
            </a:xfrm>
            <a:custGeom>
              <a:avLst/>
              <a:gdLst/>
              <a:ahLst/>
              <a:cxnLst/>
              <a:rect l="l" t="t" r="r" b="b"/>
              <a:pathLst>
                <a:path w="3039" h="3645" extrusionOk="0">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94"/>
            <p:cNvSpPr/>
            <p:nvPr/>
          </p:nvSpPr>
          <p:spPr>
            <a:xfrm>
              <a:off x="1421086" y="2581412"/>
              <a:ext cx="30131" cy="19338"/>
            </a:xfrm>
            <a:custGeom>
              <a:avLst/>
              <a:gdLst/>
              <a:ahLst/>
              <a:cxnLst/>
              <a:rect l="l" t="t" r="r" b="b"/>
              <a:pathLst>
                <a:path w="1153" h="740" extrusionOk="0">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94"/>
            <p:cNvSpPr/>
            <p:nvPr/>
          </p:nvSpPr>
          <p:spPr>
            <a:xfrm>
              <a:off x="1569336" y="2582222"/>
              <a:ext cx="30157" cy="19312"/>
            </a:xfrm>
            <a:custGeom>
              <a:avLst/>
              <a:gdLst/>
              <a:ahLst/>
              <a:cxnLst/>
              <a:rect l="l" t="t" r="r" b="b"/>
              <a:pathLst>
                <a:path w="1154" h="739" extrusionOk="0">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94"/>
            <p:cNvSpPr/>
            <p:nvPr/>
          </p:nvSpPr>
          <p:spPr>
            <a:xfrm>
              <a:off x="1506304" y="2449599"/>
              <a:ext cx="11342" cy="26498"/>
            </a:xfrm>
            <a:custGeom>
              <a:avLst/>
              <a:gdLst/>
              <a:ahLst/>
              <a:cxnLst/>
              <a:rect l="l" t="t" r="r" b="b"/>
              <a:pathLst>
                <a:path w="434" h="1014" extrusionOk="0">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94"/>
            <p:cNvSpPr/>
            <p:nvPr/>
          </p:nvSpPr>
          <p:spPr>
            <a:xfrm>
              <a:off x="1457228" y="2461176"/>
              <a:ext cx="23624" cy="25897"/>
            </a:xfrm>
            <a:custGeom>
              <a:avLst/>
              <a:gdLst/>
              <a:ahLst/>
              <a:cxnLst/>
              <a:rect l="l" t="t" r="r" b="b"/>
              <a:pathLst>
                <a:path w="904" h="991" extrusionOk="0">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94"/>
            <p:cNvSpPr/>
            <p:nvPr/>
          </p:nvSpPr>
          <p:spPr>
            <a:xfrm>
              <a:off x="1422680" y="2495723"/>
              <a:ext cx="29295" cy="18868"/>
            </a:xfrm>
            <a:custGeom>
              <a:avLst/>
              <a:gdLst/>
              <a:ahLst/>
              <a:cxnLst/>
              <a:rect l="l" t="t" r="r" b="b"/>
              <a:pathLst>
                <a:path w="1121" h="722" extrusionOk="0">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94"/>
            <p:cNvSpPr/>
            <p:nvPr/>
          </p:nvSpPr>
          <p:spPr>
            <a:xfrm>
              <a:off x="1410816" y="2542344"/>
              <a:ext cx="28171" cy="11315"/>
            </a:xfrm>
            <a:custGeom>
              <a:avLst/>
              <a:gdLst/>
              <a:ahLst/>
              <a:cxnLst/>
              <a:rect l="l" t="t" r="r" b="b"/>
              <a:pathLst>
                <a:path w="1078" h="433" extrusionOk="0">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94"/>
            <p:cNvSpPr/>
            <p:nvPr/>
          </p:nvSpPr>
          <p:spPr>
            <a:xfrm>
              <a:off x="1581932" y="2543833"/>
              <a:ext cx="29687" cy="11342"/>
            </a:xfrm>
            <a:custGeom>
              <a:avLst/>
              <a:gdLst/>
              <a:ahLst/>
              <a:cxnLst/>
              <a:rect l="l" t="t" r="r" b="b"/>
              <a:pathLst>
                <a:path w="1136" h="434" extrusionOk="0">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94"/>
            <p:cNvSpPr/>
            <p:nvPr/>
          </p:nvSpPr>
          <p:spPr>
            <a:xfrm>
              <a:off x="1571139" y="2496742"/>
              <a:ext cx="30183" cy="19234"/>
            </a:xfrm>
            <a:custGeom>
              <a:avLst/>
              <a:gdLst/>
              <a:ahLst/>
              <a:cxnLst/>
              <a:rect l="l" t="t" r="r" b="b"/>
              <a:pathLst>
                <a:path w="1155" h="736" extrusionOk="0">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94"/>
            <p:cNvSpPr/>
            <p:nvPr/>
          </p:nvSpPr>
          <p:spPr>
            <a:xfrm>
              <a:off x="1542655" y="2462483"/>
              <a:ext cx="22213" cy="25349"/>
            </a:xfrm>
            <a:custGeom>
              <a:avLst/>
              <a:gdLst/>
              <a:ahLst/>
              <a:cxnLst/>
              <a:rect l="l" t="t" r="r" b="b"/>
              <a:pathLst>
                <a:path w="850" h="970" extrusionOk="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94"/>
            <p:cNvSpPr/>
            <p:nvPr/>
          </p:nvSpPr>
          <p:spPr>
            <a:xfrm>
              <a:off x="1496243" y="2594112"/>
              <a:ext cx="8075" cy="24382"/>
            </a:xfrm>
            <a:custGeom>
              <a:avLst/>
              <a:gdLst/>
              <a:ahLst/>
              <a:cxnLst/>
              <a:rect l="l" t="t" r="r" b="b"/>
              <a:pathLst>
                <a:path w="309" h="933" extrusionOk="0">
                  <a:moveTo>
                    <a:pt x="1" y="0"/>
                  </a:moveTo>
                  <a:lnTo>
                    <a:pt x="1" y="933"/>
                  </a:lnTo>
                  <a:lnTo>
                    <a:pt x="308" y="933"/>
                  </a:lnTo>
                  <a:lnTo>
                    <a:pt x="308" y="856"/>
                  </a:lnTo>
                  <a:cubicBezTo>
                    <a:pt x="308" y="539"/>
                    <a:pt x="203" y="241"/>
                    <a:pt x="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94"/>
            <p:cNvSpPr/>
            <p:nvPr/>
          </p:nvSpPr>
          <p:spPr>
            <a:xfrm>
              <a:off x="1483935" y="2618468"/>
              <a:ext cx="56054" cy="22160"/>
            </a:xfrm>
            <a:custGeom>
              <a:avLst/>
              <a:gdLst/>
              <a:ahLst/>
              <a:cxnLst/>
              <a:rect l="l" t="t" r="r" b="b"/>
              <a:pathLst>
                <a:path w="2145" h="848" extrusionOk="0">
                  <a:moveTo>
                    <a:pt x="1" y="1"/>
                  </a:moveTo>
                  <a:lnTo>
                    <a:pt x="1" y="847"/>
                  </a:lnTo>
                  <a:lnTo>
                    <a:pt x="2145" y="847"/>
                  </a:lnTo>
                  <a:lnTo>
                    <a:pt x="2145"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94"/>
            <p:cNvSpPr/>
            <p:nvPr/>
          </p:nvSpPr>
          <p:spPr>
            <a:xfrm>
              <a:off x="1483935" y="2640602"/>
              <a:ext cx="56054" cy="22134"/>
            </a:xfrm>
            <a:custGeom>
              <a:avLst/>
              <a:gdLst/>
              <a:ahLst/>
              <a:cxnLst/>
              <a:rect l="l" t="t" r="r" b="b"/>
              <a:pathLst>
                <a:path w="2145" h="847" extrusionOk="0">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94"/>
            <p:cNvSpPr/>
            <p:nvPr/>
          </p:nvSpPr>
          <p:spPr>
            <a:xfrm>
              <a:off x="1504292" y="2618468"/>
              <a:ext cx="35697" cy="22160"/>
            </a:xfrm>
            <a:custGeom>
              <a:avLst/>
              <a:gdLst/>
              <a:ahLst/>
              <a:cxnLst/>
              <a:rect l="l" t="t" r="r" b="b"/>
              <a:pathLst>
                <a:path w="1366" h="848" extrusionOk="0">
                  <a:moveTo>
                    <a:pt x="0" y="1"/>
                  </a:moveTo>
                  <a:lnTo>
                    <a:pt x="0" y="847"/>
                  </a:lnTo>
                  <a:lnTo>
                    <a:pt x="1366" y="847"/>
                  </a:lnTo>
                  <a:lnTo>
                    <a:pt x="1366"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94"/>
            <p:cNvSpPr/>
            <p:nvPr/>
          </p:nvSpPr>
          <p:spPr>
            <a:xfrm>
              <a:off x="1504031" y="2640602"/>
              <a:ext cx="35958" cy="22134"/>
            </a:xfrm>
            <a:custGeom>
              <a:avLst/>
              <a:gdLst/>
              <a:ahLst/>
              <a:cxnLst/>
              <a:rect l="l" t="t" r="r" b="b"/>
              <a:pathLst>
                <a:path w="1376" h="847" extrusionOk="0">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29" name="Google Shape;15629;p94"/>
          <p:cNvGrpSpPr/>
          <p:nvPr/>
        </p:nvGrpSpPr>
        <p:grpSpPr>
          <a:xfrm>
            <a:off x="3973735" y="2891056"/>
            <a:ext cx="361883" cy="366979"/>
            <a:chOff x="3973735" y="2891056"/>
            <a:chExt cx="361883" cy="366979"/>
          </a:xfrm>
        </p:grpSpPr>
        <p:sp>
          <p:nvSpPr>
            <p:cNvPr id="15630" name="Google Shape;15630;p94"/>
            <p:cNvSpPr/>
            <p:nvPr/>
          </p:nvSpPr>
          <p:spPr>
            <a:xfrm>
              <a:off x="4148875" y="2891056"/>
              <a:ext cx="149661" cy="98598"/>
            </a:xfrm>
            <a:custGeom>
              <a:avLst/>
              <a:gdLst/>
              <a:ahLst/>
              <a:cxnLst/>
              <a:rect l="l" t="t" r="r" b="b"/>
              <a:pathLst>
                <a:path w="5727" h="3773" extrusionOk="0">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94"/>
            <p:cNvSpPr/>
            <p:nvPr/>
          </p:nvSpPr>
          <p:spPr>
            <a:xfrm>
              <a:off x="4231558" y="3066039"/>
              <a:ext cx="25139" cy="25139"/>
            </a:xfrm>
            <a:custGeom>
              <a:avLst/>
              <a:gdLst/>
              <a:ahLst/>
              <a:cxnLst/>
              <a:rect l="l" t="t" r="r" b="b"/>
              <a:pathLst>
                <a:path w="962" h="962" fill="none" extrusionOk="0">
                  <a:moveTo>
                    <a:pt x="962" y="962"/>
                  </a:moveTo>
                  <a:lnTo>
                    <a:pt x="0" y="0"/>
                  </a:lnTo>
                </a:path>
              </a:pathLst>
            </a:custGeom>
            <a:noFill/>
            <a:ln w="452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94"/>
            <p:cNvSpPr/>
            <p:nvPr/>
          </p:nvSpPr>
          <p:spPr>
            <a:xfrm>
              <a:off x="3973735" y="2975307"/>
              <a:ext cx="359871" cy="282728"/>
            </a:xfrm>
            <a:custGeom>
              <a:avLst/>
              <a:gdLst/>
              <a:ahLst/>
              <a:cxnLst/>
              <a:rect l="l" t="t" r="r" b="b"/>
              <a:pathLst>
                <a:path w="13771" h="10819" extrusionOk="0">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94"/>
            <p:cNvSpPr/>
            <p:nvPr/>
          </p:nvSpPr>
          <p:spPr>
            <a:xfrm>
              <a:off x="3997855" y="2975307"/>
              <a:ext cx="337763" cy="282728"/>
            </a:xfrm>
            <a:custGeom>
              <a:avLst/>
              <a:gdLst/>
              <a:ahLst/>
              <a:cxnLst/>
              <a:rect l="l" t="t" r="r" b="b"/>
              <a:pathLst>
                <a:path w="12925" h="10819" extrusionOk="0">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94"/>
            <p:cNvSpPr/>
            <p:nvPr/>
          </p:nvSpPr>
          <p:spPr>
            <a:xfrm>
              <a:off x="3973970" y="3219306"/>
              <a:ext cx="359635" cy="11080"/>
            </a:xfrm>
            <a:custGeom>
              <a:avLst/>
              <a:gdLst/>
              <a:ahLst/>
              <a:cxnLst/>
              <a:rect l="l" t="t" r="r" b="b"/>
              <a:pathLst>
                <a:path w="13762" h="424" extrusionOk="0">
                  <a:moveTo>
                    <a:pt x="1" y="1"/>
                  </a:moveTo>
                  <a:lnTo>
                    <a:pt x="1" y="424"/>
                  </a:lnTo>
                  <a:lnTo>
                    <a:pt x="13761" y="424"/>
                  </a:lnTo>
                  <a:lnTo>
                    <a:pt x="1376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94"/>
            <p:cNvSpPr/>
            <p:nvPr/>
          </p:nvSpPr>
          <p:spPr>
            <a:xfrm>
              <a:off x="3973970" y="3040403"/>
              <a:ext cx="359635" cy="11080"/>
            </a:xfrm>
            <a:custGeom>
              <a:avLst/>
              <a:gdLst/>
              <a:ahLst/>
              <a:cxnLst/>
              <a:rect l="l" t="t" r="r" b="b"/>
              <a:pathLst>
                <a:path w="13762" h="424" extrusionOk="0">
                  <a:moveTo>
                    <a:pt x="1" y="0"/>
                  </a:moveTo>
                  <a:lnTo>
                    <a:pt x="1" y="423"/>
                  </a:lnTo>
                  <a:lnTo>
                    <a:pt x="13761" y="423"/>
                  </a:lnTo>
                  <a:lnTo>
                    <a:pt x="13761"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94"/>
            <p:cNvSpPr/>
            <p:nvPr/>
          </p:nvSpPr>
          <p:spPr>
            <a:xfrm>
              <a:off x="3998090" y="2999688"/>
              <a:ext cx="46281" cy="27674"/>
            </a:xfrm>
            <a:custGeom>
              <a:avLst/>
              <a:gdLst/>
              <a:ahLst/>
              <a:cxnLst/>
              <a:rect l="l" t="t" r="r" b="b"/>
              <a:pathLst>
                <a:path w="1771" h="1059" extrusionOk="0">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94"/>
            <p:cNvSpPr/>
            <p:nvPr/>
          </p:nvSpPr>
          <p:spPr>
            <a:xfrm>
              <a:off x="4262970" y="2999688"/>
              <a:ext cx="46255" cy="27674"/>
            </a:xfrm>
            <a:custGeom>
              <a:avLst/>
              <a:gdLst/>
              <a:ahLst/>
              <a:cxnLst/>
              <a:rect l="l" t="t" r="r" b="b"/>
              <a:pathLst>
                <a:path w="1770" h="1059" extrusionOk="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94"/>
            <p:cNvSpPr/>
            <p:nvPr/>
          </p:nvSpPr>
          <p:spPr>
            <a:xfrm>
              <a:off x="4019963" y="2999688"/>
              <a:ext cx="24408" cy="27674"/>
            </a:xfrm>
            <a:custGeom>
              <a:avLst/>
              <a:gdLst/>
              <a:ahLst/>
              <a:cxnLst/>
              <a:rect l="l" t="t" r="r" b="b"/>
              <a:pathLst>
                <a:path w="934" h="1059" extrusionOk="0">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94"/>
            <p:cNvSpPr/>
            <p:nvPr/>
          </p:nvSpPr>
          <p:spPr>
            <a:xfrm>
              <a:off x="4284816" y="2999688"/>
              <a:ext cx="24408" cy="27674"/>
            </a:xfrm>
            <a:custGeom>
              <a:avLst/>
              <a:gdLst/>
              <a:ahLst/>
              <a:cxnLst/>
              <a:rect l="l" t="t" r="r" b="b"/>
              <a:pathLst>
                <a:path w="934" h="1059" extrusionOk="0">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94"/>
            <p:cNvSpPr/>
            <p:nvPr/>
          </p:nvSpPr>
          <p:spPr>
            <a:xfrm>
              <a:off x="4125434" y="3060838"/>
              <a:ext cx="138319" cy="134635"/>
            </a:xfrm>
            <a:custGeom>
              <a:avLst/>
              <a:gdLst/>
              <a:ahLst/>
              <a:cxnLst/>
              <a:rect l="l" t="t" r="r" b="b"/>
              <a:pathLst>
                <a:path w="5293" h="5152" extrusionOk="0">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94"/>
            <p:cNvSpPr/>
            <p:nvPr/>
          </p:nvSpPr>
          <p:spPr>
            <a:xfrm>
              <a:off x="4129772" y="3060865"/>
              <a:ext cx="128180" cy="116760"/>
            </a:xfrm>
            <a:custGeom>
              <a:avLst/>
              <a:gdLst/>
              <a:ahLst/>
              <a:cxnLst/>
              <a:rect l="l" t="t" r="r" b="b"/>
              <a:pathLst>
                <a:path w="4905" h="4468" extrusionOk="0">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94"/>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94"/>
            <p:cNvSpPr/>
            <p:nvPr/>
          </p:nvSpPr>
          <p:spPr>
            <a:xfrm>
              <a:off x="3973970" y="3219306"/>
              <a:ext cx="24146" cy="11080"/>
            </a:xfrm>
            <a:custGeom>
              <a:avLst/>
              <a:gdLst/>
              <a:ahLst/>
              <a:cxnLst/>
              <a:rect l="l" t="t" r="r" b="b"/>
              <a:pathLst>
                <a:path w="924" h="424" extrusionOk="0">
                  <a:moveTo>
                    <a:pt x="1" y="1"/>
                  </a:moveTo>
                  <a:lnTo>
                    <a:pt x="1" y="424"/>
                  </a:lnTo>
                  <a:lnTo>
                    <a:pt x="924" y="424"/>
                  </a:lnTo>
                  <a:lnTo>
                    <a:pt x="924"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94"/>
            <p:cNvSpPr/>
            <p:nvPr/>
          </p:nvSpPr>
          <p:spPr>
            <a:xfrm>
              <a:off x="3973970" y="3040403"/>
              <a:ext cx="24146" cy="11080"/>
            </a:xfrm>
            <a:custGeom>
              <a:avLst/>
              <a:gdLst/>
              <a:ahLst/>
              <a:cxnLst/>
              <a:rect l="l" t="t" r="r" b="b"/>
              <a:pathLst>
                <a:path w="924" h="424" extrusionOk="0">
                  <a:moveTo>
                    <a:pt x="1" y="0"/>
                  </a:moveTo>
                  <a:lnTo>
                    <a:pt x="1" y="423"/>
                  </a:lnTo>
                  <a:lnTo>
                    <a:pt x="924" y="423"/>
                  </a:lnTo>
                  <a:lnTo>
                    <a:pt x="9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94"/>
            <p:cNvSpPr/>
            <p:nvPr/>
          </p:nvSpPr>
          <p:spPr>
            <a:xfrm>
              <a:off x="4135312" y="3077851"/>
              <a:ext cx="109835" cy="108319"/>
            </a:xfrm>
            <a:custGeom>
              <a:avLst/>
              <a:gdLst/>
              <a:ahLst/>
              <a:cxnLst/>
              <a:rect l="l" t="t" r="r" b="b"/>
              <a:pathLst>
                <a:path w="4203" h="4145" extrusionOk="0">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94"/>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7" name="Google Shape;15647;p94"/>
          <p:cNvGrpSpPr/>
          <p:nvPr/>
        </p:nvGrpSpPr>
        <p:grpSpPr>
          <a:xfrm>
            <a:off x="3527941" y="2916744"/>
            <a:ext cx="366665" cy="315654"/>
            <a:chOff x="3527941" y="2916744"/>
            <a:chExt cx="366665" cy="315654"/>
          </a:xfrm>
        </p:grpSpPr>
        <p:sp>
          <p:nvSpPr>
            <p:cNvPr id="15648" name="Google Shape;15648;p94"/>
            <p:cNvSpPr/>
            <p:nvPr/>
          </p:nvSpPr>
          <p:spPr>
            <a:xfrm>
              <a:off x="3527941" y="2916770"/>
              <a:ext cx="366665" cy="157840"/>
            </a:xfrm>
            <a:custGeom>
              <a:avLst/>
              <a:gdLst/>
              <a:ahLst/>
              <a:cxnLst/>
              <a:rect l="l" t="t" r="r" b="b"/>
              <a:pathLst>
                <a:path w="14031" h="6040" extrusionOk="0">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94"/>
            <p:cNvSpPr/>
            <p:nvPr/>
          </p:nvSpPr>
          <p:spPr>
            <a:xfrm>
              <a:off x="3546521" y="2916744"/>
              <a:ext cx="348085" cy="139260"/>
            </a:xfrm>
            <a:custGeom>
              <a:avLst/>
              <a:gdLst/>
              <a:ahLst/>
              <a:cxnLst/>
              <a:rect l="l" t="t" r="r" b="b"/>
              <a:pathLst>
                <a:path w="13320" h="5329" extrusionOk="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94"/>
            <p:cNvSpPr/>
            <p:nvPr/>
          </p:nvSpPr>
          <p:spPr>
            <a:xfrm>
              <a:off x="3527941" y="3074584"/>
              <a:ext cx="366665" cy="157814"/>
            </a:xfrm>
            <a:custGeom>
              <a:avLst/>
              <a:gdLst/>
              <a:ahLst/>
              <a:cxnLst/>
              <a:rect l="l" t="t" r="r" b="b"/>
              <a:pathLst>
                <a:path w="14031" h="6039" extrusionOk="0">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94"/>
            <p:cNvSpPr/>
            <p:nvPr/>
          </p:nvSpPr>
          <p:spPr>
            <a:xfrm>
              <a:off x="3547279" y="3093426"/>
              <a:ext cx="347327" cy="138973"/>
            </a:xfrm>
            <a:custGeom>
              <a:avLst/>
              <a:gdLst/>
              <a:ahLst/>
              <a:cxnLst/>
              <a:rect l="l" t="t" r="r" b="b"/>
              <a:pathLst>
                <a:path w="13291" h="5318" extrusionOk="0">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94"/>
            <p:cNvSpPr/>
            <p:nvPr/>
          </p:nvSpPr>
          <p:spPr>
            <a:xfrm>
              <a:off x="3553812" y="3097424"/>
              <a:ext cx="45026" cy="44268"/>
            </a:xfrm>
            <a:custGeom>
              <a:avLst/>
              <a:gdLst/>
              <a:ahLst/>
              <a:cxnLst/>
              <a:rect l="l" t="t" r="r" b="b"/>
              <a:pathLst>
                <a:path w="1723" h="1694" extrusionOk="0">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94"/>
            <p:cNvSpPr/>
            <p:nvPr/>
          </p:nvSpPr>
          <p:spPr>
            <a:xfrm>
              <a:off x="3554335"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94"/>
            <p:cNvSpPr/>
            <p:nvPr/>
          </p:nvSpPr>
          <p:spPr>
            <a:xfrm>
              <a:off x="3620920" y="3097424"/>
              <a:ext cx="45261" cy="44268"/>
            </a:xfrm>
            <a:custGeom>
              <a:avLst/>
              <a:gdLst/>
              <a:ahLst/>
              <a:cxnLst/>
              <a:rect l="l" t="t" r="r" b="b"/>
              <a:pathLst>
                <a:path w="1732" h="1694" extrusionOk="0">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94"/>
            <p:cNvSpPr/>
            <p:nvPr/>
          </p:nvSpPr>
          <p:spPr>
            <a:xfrm>
              <a:off x="3621678"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94"/>
            <p:cNvSpPr/>
            <p:nvPr/>
          </p:nvSpPr>
          <p:spPr>
            <a:xfrm>
              <a:off x="3689021"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94"/>
            <p:cNvSpPr/>
            <p:nvPr/>
          </p:nvSpPr>
          <p:spPr>
            <a:xfrm>
              <a:off x="3755607"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94"/>
            <p:cNvSpPr/>
            <p:nvPr/>
          </p:nvSpPr>
          <p:spPr>
            <a:xfrm>
              <a:off x="3756365" y="3165551"/>
              <a:ext cx="44504" cy="44504"/>
            </a:xfrm>
            <a:custGeom>
              <a:avLst/>
              <a:gdLst/>
              <a:ahLst/>
              <a:cxnLst/>
              <a:rect l="l" t="t" r="r" b="b"/>
              <a:pathLst>
                <a:path w="1703" h="1703" extrusionOk="0">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94"/>
            <p:cNvSpPr/>
            <p:nvPr/>
          </p:nvSpPr>
          <p:spPr>
            <a:xfrm>
              <a:off x="3822950"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94"/>
            <p:cNvSpPr/>
            <p:nvPr/>
          </p:nvSpPr>
          <p:spPr>
            <a:xfrm>
              <a:off x="3823708" y="3165551"/>
              <a:ext cx="44504" cy="44504"/>
            </a:xfrm>
            <a:custGeom>
              <a:avLst/>
              <a:gdLst/>
              <a:ahLst/>
              <a:cxnLst/>
              <a:rect l="l" t="t" r="r" b="b"/>
              <a:pathLst>
                <a:path w="1703" h="1703" extrusionOk="0">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94"/>
            <p:cNvSpPr/>
            <p:nvPr/>
          </p:nvSpPr>
          <p:spPr>
            <a:xfrm>
              <a:off x="3562514" y="3105185"/>
              <a:ext cx="40897" cy="36507"/>
            </a:xfrm>
            <a:custGeom>
              <a:avLst/>
              <a:gdLst/>
              <a:ahLst/>
              <a:cxnLst/>
              <a:rect l="l" t="t" r="r" b="b"/>
              <a:pathLst>
                <a:path w="1565" h="1397" extrusionOk="0">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94"/>
            <p:cNvSpPr/>
            <p:nvPr/>
          </p:nvSpPr>
          <p:spPr>
            <a:xfrm>
              <a:off x="3562436"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94"/>
            <p:cNvSpPr/>
            <p:nvPr/>
          </p:nvSpPr>
          <p:spPr>
            <a:xfrm>
              <a:off x="3629622" y="3105185"/>
              <a:ext cx="41133" cy="36507"/>
            </a:xfrm>
            <a:custGeom>
              <a:avLst/>
              <a:gdLst/>
              <a:ahLst/>
              <a:cxnLst/>
              <a:rect l="l" t="t" r="r" b="b"/>
              <a:pathLst>
                <a:path w="1574" h="1397" extrusionOk="0">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94"/>
            <p:cNvSpPr/>
            <p:nvPr/>
          </p:nvSpPr>
          <p:spPr>
            <a:xfrm>
              <a:off x="3629779"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94"/>
            <p:cNvSpPr/>
            <p:nvPr/>
          </p:nvSpPr>
          <p:spPr>
            <a:xfrm>
              <a:off x="3696887" y="3173313"/>
              <a:ext cx="41263" cy="36742"/>
            </a:xfrm>
            <a:custGeom>
              <a:avLst/>
              <a:gdLst/>
              <a:ahLst/>
              <a:cxnLst/>
              <a:rect l="l" t="t" r="r" b="b"/>
              <a:pathLst>
                <a:path w="1579" h="1406" extrusionOk="0">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94"/>
            <p:cNvSpPr/>
            <p:nvPr/>
          </p:nvSpPr>
          <p:spPr>
            <a:xfrm>
              <a:off x="3764309"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94"/>
            <p:cNvSpPr/>
            <p:nvPr/>
          </p:nvSpPr>
          <p:spPr>
            <a:xfrm>
              <a:off x="3764231" y="3173313"/>
              <a:ext cx="41289" cy="36742"/>
            </a:xfrm>
            <a:custGeom>
              <a:avLst/>
              <a:gdLst/>
              <a:ahLst/>
              <a:cxnLst/>
              <a:rect l="l" t="t" r="r" b="b"/>
              <a:pathLst>
                <a:path w="1580" h="1406" extrusionOk="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94"/>
            <p:cNvSpPr/>
            <p:nvPr/>
          </p:nvSpPr>
          <p:spPr>
            <a:xfrm>
              <a:off x="3831653"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94"/>
            <p:cNvSpPr/>
            <p:nvPr/>
          </p:nvSpPr>
          <p:spPr>
            <a:xfrm>
              <a:off x="3831574" y="3173313"/>
              <a:ext cx="41289" cy="36742"/>
            </a:xfrm>
            <a:custGeom>
              <a:avLst/>
              <a:gdLst/>
              <a:ahLst/>
              <a:cxnLst/>
              <a:rect l="l" t="t" r="r" b="b"/>
              <a:pathLst>
                <a:path w="1580" h="1406" extrusionOk="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94"/>
            <p:cNvSpPr/>
            <p:nvPr/>
          </p:nvSpPr>
          <p:spPr>
            <a:xfrm>
              <a:off x="3550310" y="2939375"/>
              <a:ext cx="101786" cy="65854"/>
            </a:xfrm>
            <a:custGeom>
              <a:avLst/>
              <a:gdLst/>
              <a:ahLst/>
              <a:cxnLst/>
              <a:rect l="l" t="t" r="r" b="b"/>
              <a:pathLst>
                <a:path w="3895" h="2520" extrusionOk="0">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94"/>
            <p:cNvSpPr/>
            <p:nvPr/>
          </p:nvSpPr>
          <p:spPr>
            <a:xfrm>
              <a:off x="3568655" y="2939375"/>
              <a:ext cx="83441" cy="65854"/>
            </a:xfrm>
            <a:custGeom>
              <a:avLst/>
              <a:gdLst/>
              <a:ahLst/>
              <a:cxnLst/>
              <a:rect l="l" t="t" r="r" b="b"/>
              <a:pathLst>
                <a:path w="3193" h="2520" extrusionOk="0">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94"/>
            <p:cNvSpPr/>
            <p:nvPr/>
          </p:nvSpPr>
          <p:spPr>
            <a:xfrm>
              <a:off x="3633725" y="2986100"/>
              <a:ext cx="90993" cy="65880"/>
            </a:xfrm>
            <a:custGeom>
              <a:avLst/>
              <a:gdLst/>
              <a:ahLst/>
              <a:cxnLst/>
              <a:rect l="l" t="t" r="r" b="b"/>
              <a:pathLst>
                <a:path w="3482" h="2521" extrusionOk="0">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94"/>
            <p:cNvSpPr/>
            <p:nvPr/>
          </p:nvSpPr>
          <p:spPr>
            <a:xfrm>
              <a:off x="3657610" y="2986100"/>
              <a:ext cx="67108" cy="63868"/>
            </a:xfrm>
            <a:custGeom>
              <a:avLst/>
              <a:gdLst/>
              <a:ahLst/>
              <a:cxnLst/>
              <a:rect l="l" t="t" r="r" b="b"/>
              <a:pathLst>
                <a:path w="2568" h="2444" extrusionOk="0">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94"/>
            <p:cNvSpPr/>
            <p:nvPr/>
          </p:nvSpPr>
          <p:spPr>
            <a:xfrm>
              <a:off x="3723438" y="2950298"/>
              <a:ext cx="126142" cy="143154"/>
            </a:xfrm>
            <a:custGeom>
              <a:avLst/>
              <a:gdLst/>
              <a:ahLst/>
              <a:cxnLst/>
              <a:rect l="l" t="t" r="r" b="b"/>
              <a:pathLst>
                <a:path w="4827" h="5478" extrusionOk="0">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94"/>
            <p:cNvSpPr/>
            <p:nvPr/>
          </p:nvSpPr>
          <p:spPr>
            <a:xfrm>
              <a:off x="3743037" y="3024567"/>
              <a:ext cx="47274" cy="45000"/>
            </a:xfrm>
            <a:custGeom>
              <a:avLst/>
              <a:gdLst/>
              <a:ahLst/>
              <a:cxnLst/>
              <a:rect l="l" t="t" r="r" b="b"/>
              <a:pathLst>
                <a:path w="1809" h="1722" extrusionOk="0">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94"/>
            <p:cNvSpPr/>
            <p:nvPr/>
          </p:nvSpPr>
          <p:spPr>
            <a:xfrm>
              <a:off x="3641016" y="3064392"/>
              <a:ext cx="117884" cy="81586"/>
            </a:xfrm>
            <a:custGeom>
              <a:avLst/>
              <a:gdLst/>
              <a:ahLst/>
              <a:cxnLst/>
              <a:rect l="l" t="t" r="r" b="b"/>
              <a:pathLst>
                <a:path w="4511" h="3122" extrusionOk="0">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94"/>
            <p:cNvSpPr/>
            <p:nvPr/>
          </p:nvSpPr>
          <p:spPr>
            <a:xfrm>
              <a:off x="3662628" y="3064210"/>
              <a:ext cx="92509" cy="58694"/>
            </a:xfrm>
            <a:custGeom>
              <a:avLst/>
              <a:gdLst/>
              <a:ahLst/>
              <a:cxnLst/>
              <a:rect l="l" t="t" r="r" b="b"/>
              <a:pathLst>
                <a:path w="3540" h="2246" extrusionOk="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78" name="Google Shape;15678;p94"/>
          <p:cNvGrpSpPr/>
          <p:nvPr/>
        </p:nvGrpSpPr>
        <p:grpSpPr>
          <a:xfrm>
            <a:off x="2640873" y="2891631"/>
            <a:ext cx="366404" cy="366404"/>
            <a:chOff x="2640873" y="2891631"/>
            <a:chExt cx="366404" cy="366404"/>
          </a:xfrm>
        </p:grpSpPr>
        <p:sp>
          <p:nvSpPr>
            <p:cNvPr id="15679" name="Google Shape;15679;p94"/>
            <p:cNvSpPr/>
            <p:nvPr/>
          </p:nvSpPr>
          <p:spPr>
            <a:xfrm>
              <a:off x="2696405" y="2945646"/>
              <a:ext cx="310872" cy="312388"/>
            </a:xfrm>
            <a:custGeom>
              <a:avLst/>
              <a:gdLst/>
              <a:ahLst/>
              <a:cxnLst/>
              <a:rect l="l" t="t" r="r" b="b"/>
              <a:pathLst>
                <a:path w="11896" h="11954" extrusionOk="0">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94"/>
            <p:cNvSpPr/>
            <p:nvPr/>
          </p:nvSpPr>
          <p:spPr>
            <a:xfrm>
              <a:off x="2696405" y="3118539"/>
              <a:ext cx="60340" cy="57073"/>
            </a:xfrm>
            <a:custGeom>
              <a:avLst/>
              <a:gdLst/>
              <a:ahLst/>
              <a:cxnLst/>
              <a:rect l="l" t="t" r="r" b="b"/>
              <a:pathLst>
                <a:path w="2309" h="2184" extrusionOk="0">
                  <a:moveTo>
                    <a:pt x="1" y="1"/>
                  </a:moveTo>
                  <a:lnTo>
                    <a:pt x="1" y="2184"/>
                  </a:lnTo>
                  <a:lnTo>
                    <a:pt x="2309" y="2184"/>
                  </a:ln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94"/>
            <p:cNvSpPr/>
            <p:nvPr/>
          </p:nvSpPr>
          <p:spPr>
            <a:xfrm>
              <a:off x="2864776" y="2945646"/>
              <a:ext cx="26420" cy="60340"/>
            </a:xfrm>
            <a:custGeom>
              <a:avLst/>
              <a:gdLst/>
              <a:ahLst/>
              <a:cxnLst/>
              <a:rect l="l" t="t" r="r" b="b"/>
              <a:pathLst>
                <a:path w="1011" h="2309" extrusionOk="0">
                  <a:moveTo>
                    <a:pt x="1" y="1"/>
                  </a:moveTo>
                  <a:lnTo>
                    <a:pt x="1" y="2309"/>
                  </a:lnTo>
                  <a:lnTo>
                    <a:pt x="1010" y="2309"/>
                  </a:lnTo>
                  <a:lnTo>
                    <a:pt x="101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94"/>
            <p:cNvSpPr/>
            <p:nvPr/>
          </p:nvSpPr>
          <p:spPr>
            <a:xfrm>
              <a:off x="2640873" y="2891631"/>
              <a:ext cx="310872" cy="312127"/>
            </a:xfrm>
            <a:custGeom>
              <a:avLst/>
              <a:gdLst/>
              <a:ahLst/>
              <a:cxnLst/>
              <a:rect l="l" t="t" r="r" b="b"/>
              <a:pathLst>
                <a:path w="11896" h="11944" extrusionOk="0">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94"/>
            <p:cNvSpPr/>
            <p:nvPr/>
          </p:nvSpPr>
          <p:spPr>
            <a:xfrm>
              <a:off x="2821318" y="2972798"/>
              <a:ext cx="11080" cy="33188"/>
            </a:xfrm>
            <a:custGeom>
              <a:avLst/>
              <a:gdLst/>
              <a:ahLst/>
              <a:cxnLst/>
              <a:rect l="l" t="t" r="r" b="b"/>
              <a:pathLst>
                <a:path w="424" h="1270" extrusionOk="0">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94"/>
            <p:cNvSpPr/>
            <p:nvPr/>
          </p:nvSpPr>
          <p:spPr>
            <a:xfrm>
              <a:off x="2855734" y="2982598"/>
              <a:ext cx="11342" cy="23389"/>
            </a:xfrm>
            <a:custGeom>
              <a:avLst/>
              <a:gdLst/>
              <a:ahLst/>
              <a:cxnLst/>
              <a:rect l="l" t="t" r="r" b="b"/>
              <a:pathLst>
                <a:path w="434" h="895" extrusionOk="0">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94"/>
            <p:cNvSpPr/>
            <p:nvPr/>
          </p:nvSpPr>
          <p:spPr>
            <a:xfrm>
              <a:off x="2786379" y="2982598"/>
              <a:ext cx="11080" cy="23389"/>
            </a:xfrm>
            <a:custGeom>
              <a:avLst/>
              <a:gdLst/>
              <a:ahLst/>
              <a:cxnLst/>
              <a:rect l="l" t="t" r="r" b="b"/>
              <a:pathLst>
                <a:path w="424" h="895" extrusionOk="0">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94"/>
            <p:cNvSpPr/>
            <p:nvPr/>
          </p:nvSpPr>
          <p:spPr>
            <a:xfrm>
              <a:off x="2972468" y="2972040"/>
              <a:ext cx="11943" cy="33946"/>
            </a:xfrm>
            <a:custGeom>
              <a:avLst/>
              <a:gdLst/>
              <a:ahLst/>
              <a:cxnLst/>
              <a:rect l="l" t="t" r="r" b="b"/>
              <a:pathLst>
                <a:path w="457" h="1299" extrusionOk="0">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94"/>
            <p:cNvSpPr/>
            <p:nvPr/>
          </p:nvSpPr>
          <p:spPr>
            <a:xfrm>
              <a:off x="2811753" y="3143182"/>
              <a:ext cx="11342" cy="33241"/>
            </a:xfrm>
            <a:custGeom>
              <a:avLst/>
              <a:gdLst/>
              <a:ahLst/>
              <a:cxnLst/>
              <a:rect l="l" t="t" r="r" b="b"/>
              <a:pathLst>
                <a:path w="434" h="1272" extrusionOk="0">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94"/>
            <p:cNvSpPr/>
            <p:nvPr/>
          </p:nvSpPr>
          <p:spPr>
            <a:xfrm>
              <a:off x="2777337" y="3143182"/>
              <a:ext cx="11080" cy="24957"/>
            </a:xfrm>
            <a:custGeom>
              <a:avLst/>
              <a:gdLst/>
              <a:ahLst/>
              <a:cxnLst/>
              <a:rect l="l" t="t" r="r" b="b"/>
              <a:pathLst>
                <a:path w="424" h="955" extrusionOk="0">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94"/>
            <p:cNvSpPr/>
            <p:nvPr/>
          </p:nvSpPr>
          <p:spPr>
            <a:xfrm>
              <a:off x="2846693" y="3143182"/>
              <a:ext cx="11342" cy="24957"/>
            </a:xfrm>
            <a:custGeom>
              <a:avLst/>
              <a:gdLst/>
              <a:ahLst/>
              <a:cxnLst/>
              <a:rect l="l" t="t" r="r" b="b"/>
              <a:pathLst>
                <a:path w="434" h="955" extrusionOk="0">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94"/>
            <p:cNvSpPr/>
            <p:nvPr/>
          </p:nvSpPr>
          <p:spPr>
            <a:xfrm>
              <a:off x="2742659" y="3143182"/>
              <a:ext cx="11080" cy="33241"/>
            </a:xfrm>
            <a:custGeom>
              <a:avLst/>
              <a:gdLst/>
              <a:ahLst/>
              <a:cxnLst/>
              <a:rect l="l" t="t" r="r" b="b"/>
              <a:pathLst>
                <a:path w="424" h="1272" extrusionOk="0">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94"/>
            <p:cNvSpPr/>
            <p:nvPr/>
          </p:nvSpPr>
          <p:spPr>
            <a:xfrm>
              <a:off x="2707589" y="3143182"/>
              <a:ext cx="11838" cy="25897"/>
            </a:xfrm>
            <a:custGeom>
              <a:avLst/>
              <a:gdLst/>
              <a:ahLst/>
              <a:cxnLst/>
              <a:rect l="l" t="t" r="r" b="b"/>
              <a:pathLst>
                <a:path w="453" h="991" extrusionOk="0">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94"/>
            <p:cNvSpPr/>
            <p:nvPr/>
          </p:nvSpPr>
          <p:spPr>
            <a:xfrm>
              <a:off x="2673042" y="3143182"/>
              <a:ext cx="11838" cy="34181"/>
            </a:xfrm>
            <a:custGeom>
              <a:avLst/>
              <a:gdLst/>
              <a:ahLst/>
              <a:cxnLst/>
              <a:rect l="l" t="t" r="r" b="b"/>
              <a:pathLst>
                <a:path w="453" h="1308" extrusionOk="0">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3" name="Google Shape;15693;p94"/>
          <p:cNvGrpSpPr/>
          <p:nvPr/>
        </p:nvGrpSpPr>
        <p:grpSpPr>
          <a:xfrm>
            <a:off x="2197091" y="2938120"/>
            <a:ext cx="366665" cy="273189"/>
            <a:chOff x="2197091" y="2938120"/>
            <a:chExt cx="366665" cy="273189"/>
          </a:xfrm>
        </p:grpSpPr>
        <p:sp>
          <p:nvSpPr>
            <p:cNvPr id="15694" name="Google Shape;15694;p94"/>
            <p:cNvSpPr/>
            <p:nvPr/>
          </p:nvSpPr>
          <p:spPr>
            <a:xfrm>
              <a:off x="2197091" y="2938120"/>
              <a:ext cx="366665" cy="273189"/>
            </a:xfrm>
            <a:custGeom>
              <a:avLst/>
              <a:gdLst/>
              <a:ahLst/>
              <a:cxnLst/>
              <a:rect l="l" t="t" r="r" b="b"/>
              <a:pathLst>
                <a:path w="14031" h="10454" extrusionOk="0">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94"/>
            <p:cNvSpPr/>
            <p:nvPr/>
          </p:nvSpPr>
          <p:spPr>
            <a:xfrm>
              <a:off x="2218206" y="2938120"/>
              <a:ext cx="345550" cy="273189"/>
            </a:xfrm>
            <a:custGeom>
              <a:avLst/>
              <a:gdLst/>
              <a:ahLst/>
              <a:cxnLst/>
              <a:rect l="l" t="t" r="r" b="b"/>
              <a:pathLst>
                <a:path w="13223" h="10454" extrusionOk="0">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94"/>
            <p:cNvSpPr/>
            <p:nvPr/>
          </p:nvSpPr>
          <p:spPr>
            <a:xfrm>
              <a:off x="2197352" y="2938120"/>
              <a:ext cx="366404" cy="47274"/>
            </a:xfrm>
            <a:custGeom>
              <a:avLst/>
              <a:gdLst/>
              <a:ahLst/>
              <a:cxnLst/>
              <a:rect l="l" t="t" r="r" b="b"/>
              <a:pathLst>
                <a:path w="14021" h="1809" extrusionOk="0">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94"/>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94"/>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94"/>
            <p:cNvSpPr/>
            <p:nvPr/>
          </p:nvSpPr>
          <p:spPr>
            <a:xfrm>
              <a:off x="2215697" y="3003451"/>
              <a:ext cx="43746" cy="11342"/>
            </a:xfrm>
            <a:custGeom>
              <a:avLst/>
              <a:gdLst/>
              <a:ahLst/>
              <a:cxnLst/>
              <a:rect l="l" t="t" r="r" b="b"/>
              <a:pathLst>
                <a:path w="1674" h="434" extrusionOk="0">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94"/>
            <p:cNvSpPr/>
            <p:nvPr/>
          </p:nvSpPr>
          <p:spPr>
            <a:xfrm>
              <a:off x="2271725" y="3003451"/>
              <a:ext cx="44007" cy="11342"/>
            </a:xfrm>
            <a:custGeom>
              <a:avLst/>
              <a:gdLst/>
              <a:ahLst/>
              <a:cxnLst/>
              <a:rect l="l" t="t" r="r" b="b"/>
              <a:pathLst>
                <a:path w="1684" h="434" extrusionOk="0">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94"/>
            <p:cNvSpPr/>
            <p:nvPr/>
          </p:nvSpPr>
          <p:spPr>
            <a:xfrm>
              <a:off x="2326917" y="3003451"/>
              <a:ext cx="45967" cy="11342"/>
            </a:xfrm>
            <a:custGeom>
              <a:avLst/>
              <a:gdLst/>
              <a:ahLst/>
              <a:cxnLst/>
              <a:rect l="l" t="t" r="r" b="b"/>
              <a:pathLst>
                <a:path w="1759" h="434" extrusionOk="0">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94"/>
            <p:cNvSpPr/>
            <p:nvPr/>
          </p:nvSpPr>
          <p:spPr>
            <a:xfrm>
              <a:off x="2384069" y="3003451"/>
              <a:ext cx="43746" cy="11342"/>
            </a:xfrm>
            <a:custGeom>
              <a:avLst/>
              <a:gdLst/>
              <a:ahLst/>
              <a:cxnLst/>
              <a:rect l="l" t="t" r="r" b="b"/>
              <a:pathLst>
                <a:path w="1674" h="434" extrusionOk="0">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94"/>
            <p:cNvSpPr/>
            <p:nvPr/>
          </p:nvSpPr>
          <p:spPr>
            <a:xfrm>
              <a:off x="2439261" y="3003451"/>
              <a:ext cx="45680" cy="11342"/>
            </a:xfrm>
            <a:custGeom>
              <a:avLst/>
              <a:gdLst/>
              <a:ahLst/>
              <a:cxnLst/>
              <a:rect l="l" t="t" r="r" b="b"/>
              <a:pathLst>
                <a:path w="1748" h="434" extrusionOk="0">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94"/>
            <p:cNvSpPr/>
            <p:nvPr/>
          </p:nvSpPr>
          <p:spPr>
            <a:xfrm>
              <a:off x="2495289" y="3003451"/>
              <a:ext cx="45706" cy="11342"/>
            </a:xfrm>
            <a:custGeom>
              <a:avLst/>
              <a:gdLst/>
              <a:ahLst/>
              <a:cxnLst/>
              <a:rect l="l" t="t" r="r" b="b"/>
              <a:pathLst>
                <a:path w="1749" h="434" extrusionOk="0">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94"/>
            <p:cNvSpPr/>
            <p:nvPr/>
          </p:nvSpPr>
          <p:spPr>
            <a:xfrm>
              <a:off x="2219878" y="2957458"/>
              <a:ext cx="279043" cy="11368"/>
            </a:xfrm>
            <a:custGeom>
              <a:avLst/>
              <a:gdLst/>
              <a:ahLst/>
              <a:cxnLst/>
              <a:rect l="l" t="t" r="r" b="b"/>
              <a:pathLst>
                <a:path w="10678" h="435" extrusionOk="0">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94"/>
            <p:cNvSpPr/>
            <p:nvPr/>
          </p:nvSpPr>
          <p:spPr>
            <a:xfrm>
              <a:off x="2517711" y="2949932"/>
              <a:ext cx="34835" cy="26995"/>
            </a:xfrm>
            <a:custGeom>
              <a:avLst/>
              <a:gdLst/>
              <a:ahLst/>
              <a:cxnLst/>
              <a:rect l="l" t="t" r="r" b="b"/>
              <a:pathLst>
                <a:path w="1333" h="1033" extrusionOk="0">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94"/>
            <p:cNvSpPr/>
            <p:nvPr/>
          </p:nvSpPr>
          <p:spPr>
            <a:xfrm>
              <a:off x="2222230" y="3037894"/>
              <a:ext cx="195027" cy="143494"/>
            </a:xfrm>
            <a:custGeom>
              <a:avLst/>
              <a:gdLst/>
              <a:ahLst/>
              <a:cxnLst/>
              <a:rect l="l" t="t" r="r" b="b"/>
              <a:pathLst>
                <a:path w="7463" h="5491" extrusionOk="0">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94"/>
            <p:cNvSpPr/>
            <p:nvPr/>
          </p:nvSpPr>
          <p:spPr>
            <a:xfrm>
              <a:off x="2447623" y="3032328"/>
              <a:ext cx="93554" cy="11132"/>
            </a:xfrm>
            <a:custGeom>
              <a:avLst/>
              <a:gdLst/>
              <a:ahLst/>
              <a:cxnLst/>
              <a:rect l="l" t="t" r="r" b="b"/>
              <a:pathLst>
                <a:path w="3580" h="426" extrusionOk="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94"/>
            <p:cNvSpPr/>
            <p:nvPr/>
          </p:nvSpPr>
          <p:spPr>
            <a:xfrm>
              <a:off x="2436229" y="3056187"/>
              <a:ext cx="105000" cy="11394"/>
            </a:xfrm>
            <a:custGeom>
              <a:avLst/>
              <a:gdLst/>
              <a:ahLst/>
              <a:cxnLst/>
              <a:rect l="l" t="t" r="r" b="b"/>
              <a:pathLst>
                <a:path w="4018" h="436" extrusionOk="0">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94"/>
            <p:cNvSpPr/>
            <p:nvPr/>
          </p:nvSpPr>
          <p:spPr>
            <a:xfrm>
              <a:off x="2437327" y="3080098"/>
              <a:ext cx="102805" cy="11080"/>
            </a:xfrm>
            <a:custGeom>
              <a:avLst/>
              <a:gdLst/>
              <a:ahLst/>
              <a:cxnLst/>
              <a:rect l="l" t="t" r="r" b="b"/>
              <a:pathLst>
                <a:path w="3934" h="424" extrusionOk="0">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94"/>
            <p:cNvSpPr/>
            <p:nvPr/>
          </p:nvSpPr>
          <p:spPr>
            <a:xfrm>
              <a:off x="2436229" y="3103957"/>
              <a:ext cx="105000" cy="11368"/>
            </a:xfrm>
            <a:custGeom>
              <a:avLst/>
              <a:gdLst/>
              <a:ahLst/>
              <a:cxnLst/>
              <a:rect l="l" t="t" r="r" b="b"/>
              <a:pathLst>
                <a:path w="4018" h="435" extrusionOk="0">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94"/>
            <p:cNvSpPr/>
            <p:nvPr/>
          </p:nvSpPr>
          <p:spPr>
            <a:xfrm>
              <a:off x="2436308" y="3128051"/>
              <a:ext cx="104870" cy="11159"/>
            </a:xfrm>
            <a:custGeom>
              <a:avLst/>
              <a:gdLst/>
              <a:ahLst/>
              <a:cxnLst/>
              <a:rect l="l" t="t" r="r" b="b"/>
              <a:pathLst>
                <a:path w="4013" h="427" extrusionOk="0">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94"/>
            <p:cNvSpPr/>
            <p:nvPr/>
          </p:nvSpPr>
          <p:spPr>
            <a:xfrm>
              <a:off x="2437327" y="3151962"/>
              <a:ext cx="102805" cy="11342"/>
            </a:xfrm>
            <a:custGeom>
              <a:avLst/>
              <a:gdLst/>
              <a:ahLst/>
              <a:cxnLst/>
              <a:rect l="l" t="t" r="r" b="b"/>
              <a:pathLst>
                <a:path w="3934" h="434" extrusionOk="0">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94"/>
            <p:cNvSpPr/>
            <p:nvPr/>
          </p:nvSpPr>
          <p:spPr>
            <a:xfrm>
              <a:off x="2436229" y="3175821"/>
              <a:ext cx="77012" cy="11368"/>
            </a:xfrm>
            <a:custGeom>
              <a:avLst/>
              <a:gdLst/>
              <a:ahLst/>
              <a:cxnLst/>
              <a:rect l="l" t="t" r="r" b="b"/>
              <a:pathLst>
                <a:path w="2947" h="435" extrusionOk="0">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94"/>
            <p:cNvSpPr/>
            <p:nvPr/>
          </p:nvSpPr>
          <p:spPr>
            <a:xfrm>
              <a:off x="2226255" y="3090525"/>
              <a:ext cx="111847" cy="90863"/>
            </a:xfrm>
            <a:custGeom>
              <a:avLst/>
              <a:gdLst/>
              <a:ahLst/>
              <a:cxnLst/>
              <a:rect l="l" t="t" r="r" b="b"/>
              <a:pathLst>
                <a:path w="4280" h="3477" extrusionOk="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94"/>
            <p:cNvSpPr/>
            <p:nvPr/>
          </p:nvSpPr>
          <p:spPr>
            <a:xfrm>
              <a:off x="2324513" y="3056474"/>
              <a:ext cx="68363" cy="62561"/>
            </a:xfrm>
            <a:custGeom>
              <a:avLst/>
              <a:gdLst/>
              <a:ahLst/>
              <a:cxnLst/>
              <a:rect l="l" t="t" r="r" b="b"/>
              <a:pathLst>
                <a:path w="2616" h="2394" extrusionOk="0">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94"/>
            <p:cNvSpPr/>
            <p:nvPr/>
          </p:nvSpPr>
          <p:spPr>
            <a:xfrm>
              <a:off x="2253380" y="3090342"/>
              <a:ext cx="55819" cy="47953"/>
            </a:xfrm>
            <a:custGeom>
              <a:avLst/>
              <a:gdLst/>
              <a:ahLst/>
              <a:cxnLst/>
              <a:rect l="l" t="t" r="r" b="b"/>
              <a:pathLst>
                <a:path w="2136" h="1835" extrusionOk="0">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8" name="Google Shape;15718;p94"/>
          <p:cNvGrpSpPr/>
          <p:nvPr/>
        </p:nvGrpSpPr>
        <p:grpSpPr>
          <a:xfrm>
            <a:off x="1753570" y="2892127"/>
            <a:ext cx="366665" cy="365202"/>
            <a:chOff x="1753570" y="2892127"/>
            <a:chExt cx="366665" cy="365202"/>
          </a:xfrm>
        </p:grpSpPr>
        <p:sp>
          <p:nvSpPr>
            <p:cNvPr id="15719" name="Google Shape;15719;p94"/>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94"/>
            <p:cNvSpPr/>
            <p:nvPr/>
          </p:nvSpPr>
          <p:spPr>
            <a:xfrm>
              <a:off x="1775939" y="3076335"/>
              <a:ext cx="342780" cy="104295"/>
            </a:xfrm>
            <a:custGeom>
              <a:avLst/>
              <a:gdLst/>
              <a:ahLst/>
              <a:cxnLst/>
              <a:rect l="l" t="t" r="r" b="b"/>
              <a:pathLst>
                <a:path w="13117" h="3991" extrusionOk="0">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94"/>
            <p:cNvSpPr/>
            <p:nvPr/>
          </p:nvSpPr>
          <p:spPr>
            <a:xfrm>
              <a:off x="2046934" y="3180578"/>
              <a:ext cx="70218" cy="76751"/>
            </a:xfrm>
            <a:custGeom>
              <a:avLst/>
              <a:gdLst/>
              <a:ahLst/>
              <a:cxnLst/>
              <a:rect l="l" t="t" r="r" b="b"/>
              <a:pathLst>
                <a:path w="2687" h="2937" extrusionOk="0">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94"/>
            <p:cNvSpPr/>
            <p:nvPr/>
          </p:nvSpPr>
          <p:spPr>
            <a:xfrm>
              <a:off x="2064416" y="3186405"/>
              <a:ext cx="52709" cy="60836"/>
            </a:xfrm>
            <a:custGeom>
              <a:avLst/>
              <a:gdLst/>
              <a:ahLst/>
              <a:cxnLst/>
              <a:rect l="l" t="t" r="r" b="b"/>
              <a:pathLst>
                <a:path w="2017" h="2328" extrusionOk="0">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94"/>
            <p:cNvSpPr/>
            <p:nvPr/>
          </p:nvSpPr>
          <p:spPr>
            <a:xfrm>
              <a:off x="1913658" y="2892650"/>
              <a:ext cx="206577" cy="160088"/>
            </a:xfrm>
            <a:custGeom>
              <a:avLst/>
              <a:gdLst/>
              <a:ahLst/>
              <a:cxnLst/>
              <a:rect l="l" t="t" r="r" b="b"/>
              <a:pathLst>
                <a:path w="7905" h="6126" extrusionOk="0">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94"/>
            <p:cNvSpPr/>
            <p:nvPr/>
          </p:nvSpPr>
          <p:spPr>
            <a:xfrm>
              <a:off x="1941045" y="2892650"/>
              <a:ext cx="179191" cy="160088"/>
            </a:xfrm>
            <a:custGeom>
              <a:avLst/>
              <a:gdLst/>
              <a:ahLst/>
              <a:cxnLst/>
              <a:rect l="l" t="t" r="r" b="b"/>
              <a:pathLst>
                <a:path w="6857" h="6126" extrusionOk="0">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94"/>
            <p:cNvSpPr/>
            <p:nvPr/>
          </p:nvSpPr>
          <p:spPr>
            <a:xfrm>
              <a:off x="1755086" y="2892127"/>
              <a:ext cx="132701" cy="160114"/>
            </a:xfrm>
            <a:custGeom>
              <a:avLst/>
              <a:gdLst/>
              <a:ahLst/>
              <a:cxnLst/>
              <a:rect l="l" t="t" r="r" b="b"/>
              <a:pathLst>
                <a:path w="5078" h="6127" extrusionOk="0">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94"/>
            <p:cNvSpPr/>
            <p:nvPr/>
          </p:nvSpPr>
          <p:spPr>
            <a:xfrm>
              <a:off x="1777455" y="2892127"/>
              <a:ext cx="110331" cy="160114"/>
            </a:xfrm>
            <a:custGeom>
              <a:avLst/>
              <a:gdLst/>
              <a:ahLst/>
              <a:cxnLst/>
              <a:rect l="l" t="t" r="r" b="b"/>
              <a:pathLst>
                <a:path w="4222" h="6127" extrusionOk="0">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94"/>
            <p:cNvSpPr/>
            <p:nvPr/>
          </p:nvSpPr>
          <p:spPr>
            <a:xfrm>
              <a:off x="1755086" y="2892127"/>
              <a:ext cx="132701" cy="159853"/>
            </a:xfrm>
            <a:custGeom>
              <a:avLst/>
              <a:gdLst/>
              <a:ahLst/>
              <a:cxnLst/>
              <a:rect l="l" t="t" r="r" b="b"/>
              <a:pathLst>
                <a:path w="5078" h="6117" extrusionOk="0">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94"/>
            <p:cNvSpPr/>
            <p:nvPr/>
          </p:nvSpPr>
          <p:spPr>
            <a:xfrm>
              <a:off x="1939268" y="2914496"/>
              <a:ext cx="72910" cy="11080"/>
            </a:xfrm>
            <a:custGeom>
              <a:avLst/>
              <a:gdLst/>
              <a:ahLst/>
              <a:cxnLst/>
              <a:rect l="l" t="t" r="r" b="b"/>
              <a:pathLst>
                <a:path w="2790" h="424" extrusionOk="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94"/>
            <p:cNvSpPr/>
            <p:nvPr/>
          </p:nvSpPr>
          <p:spPr>
            <a:xfrm>
              <a:off x="2021690" y="2914496"/>
              <a:ext cx="72648" cy="11080"/>
            </a:xfrm>
            <a:custGeom>
              <a:avLst/>
              <a:gdLst/>
              <a:ahLst/>
              <a:cxnLst/>
              <a:rect l="l" t="t" r="r" b="b"/>
              <a:pathLst>
                <a:path w="2780" h="424" extrusionOk="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94"/>
            <p:cNvSpPr/>
            <p:nvPr/>
          </p:nvSpPr>
          <p:spPr>
            <a:xfrm>
              <a:off x="1939268" y="2949436"/>
              <a:ext cx="72910" cy="11315"/>
            </a:xfrm>
            <a:custGeom>
              <a:avLst/>
              <a:gdLst/>
              <a:ahLst/>
              <a:cxnLst/>
              <a:rect l="l" t="t" r="r" b="b"/>
              <a:pathLst>
                <a:path w="2790" h="433" extrusionOk="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94"/>
            <p:cNvSpPr/>
            <p:nvPr/>
          </p:nvSpPr>
          <p:spPr>
            <a:xfrm>
              <a:off x="2021690" y="2949436"/>
              <a:ext cx="72648" cy="11315"/>
            </a:xfrm>
            <a:custGeom>
              <a:avLst/>
              <a:gdLst/>
              <a:ahLst/>
              <a:cxnLst/>
              <a:rect l="l" t="t" r="r" b="b"/>
              <a:pathLst>
                <a:path w="2780" h="433" extrusionOk="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94"/>
            <p:cNvSpPr/>
            <p:nvPr/>
          </p:nvSpPr>
          <p:spPr>
            <a:xfrm>
              <a:off x="1939268" y="2984610"/>
              <a:ext cx="72910" cy="11080"/>
            </a:xfrm>
            <a:custGeom>
              <a:avLst/>
              <a:gdLst/>
              <a:ahLst/>
              <a:cxnLst/>
              <a:rect l="l" t="t" r="r" b="b"/>
              <a:pathLst>
                <a:path w="2790" h="424" extrusionOk="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94"/>
            <p:cNvSpPr/>
            <p:nvPr/>
          </p:nvSpPr>
          <p:spPr>
            <a:xfrm>
              <a:off x="2021690" y="2984610"/>
              <a:ext cx="72648" cy="11080"/>
            </a:xfrm>
            <a:custGeom>
              <a:avLst/>
              <a:gdLst/>
              <a:ahLst/>
              <a:cxnLst/>
              <a:rect l="l" t="t" r="r" b="b"/>
              <a:pathLst>
                <a:path w="2780" h="424" extrusionOk="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94"/>
            <p:cNvSpPr/>
            <p:nvPr/>
          </p:nvSpPr>
          <p:spPr>
            <a:xfrm>
              <a:off x="1939268" y="3019549"/>
              <a:ext cx="72910" cy="11080"/>
            </a:xfrm>
            <a:custGeom>
              <a:avLst/>
              <a:gdLst/>
              <a:ahLst/>
              <a:cxnLst/>
              <a:rect l="l" t="t" r="r" b="b"/>
              <a:pathLst>
                <a:path w="2790" h="424" extrusionOk="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94"/>
            <p:cNvSpPr/>
            <p:nvPr/>
          </p:nvSpPr>
          <p:spPr>
            <a:xfrm>
              <a:off x="2021690" y="3019549"/>
              <a:ext cx="72648" cy="11080"/>
            </a:xfrm>
            <a:custGeom>
              <a:avLst/>
              <a:gdLst/>
              <a:ahLst/>
              <a:cxnLst/>
              <a:rect l="l" t="t" r="r" b="b"/>
              <a:pathLst>
                <a:path w="2780" h="424" extrusionOk="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94"/>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37" name="Google Shape;15737;p94"/>
          <p:cNvGrpSpPr/>
          <p:nvPr/>
        </p:nvGrpSpPr>
        <p:grpSpPr>
          <a:xfrm>
            <a:off x="1303751" y="3807339"/>
            <a:ext cx="367684" cy="366561"/>
            <a:chOff x="1303751" y="3807339"/>
            <a:chExt cx="367684" cy="366561"/>
          </a:xfrm>
        </p:grpSpPr>
        <p:sp>
          <p:nvSpPr>
            <p:cNvPr id="15738" name="Google Shape;15738;p94"/>
            <p:cNvSpPr/>
            <p:nvPr/>
          </p:nvSpPr>
          <p:spPr>
            <a:xfrm>
              <a:off x="1305006" y="4056356"/>
              <a:ext cx="366430" cy="117387"/>
            </a:xfrm>
            <a:custGeom>
              <a:avLst/>
              <a:gdLst/>
              <a:ahLst/>
              <a:cxnLst/>
              <a:rect l="l" t="t" r="r" b="b"/>
              <a:pathLst>
                <a:path w="14022" h="4492" extrusionOk="0">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94"/>
            <p:cNvSpPr/>
            <p:nvPr/>
          </p:nvSpPr>
          <p:spPr>
            <a:xfrm>
              <a:off x="1305267" y="4079980"/>
              <a:ext cx="366169" cy="93763"/>
            </a:xfrm>
            <a:custGeom>
              <a:avLst/>
              <a:gdLst/>
              <a:ahLst/>
              <a:cxnLst/>
              <a:rect l="l" t="t" r="r" b="b"/>
              <a:pathLst>
                <a:path w="14012" h="3588" extrusionOk="0">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94"/>
            <p:cNvSpPr/>
            <p:nvPr/>
          </p:nvSpPr>
          <p:spPr>
            <a:xfrm>
              <a:off x="1605556" y="4079980"/>
              <a:ext cx="39225" cy="70401"/>
            </a:xfrm>
            <a:custGeom>
              <a:avLst/>
              <a:gdLst/>
              <a:ahLst/>
              <a:cxnLst/>
              <a:rect l="l" t="t" r="r" b="b"/>
              <a:pathLst>
                <a:path w="1501" h="2694" extrusionOk="0">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94"/>
            <p:cNvSpPr/>
            <p:nvPr/>
          </p:nvSpPr>
          <p:spPr>
            <a:xfrm>
              <a:off x="1516104"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94"/>
            <p:cNvSpPr/>
            <p:nvPr/>
          </p:nvSpPr>
          <p:spPr>
            <a:xfrm>
              <a:off x="1427149"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94"/>
            <p:cNvSpPr/>
            <p:nvPr/>
          </p:nvSpPr>
          <p:spPr>
            <a:xfrm>
              <a:off x="1575294"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94"/>
            <p:cNvSpPr/>
            <p:nvPr/>
          </p:nvSpPr>
          <p:spPr>
            <a:xfrm>
              <a:off x="1575294"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94"/>
            <p:cNvSpPr/>
            <p:nvPr/>
          </p:nvSpPr>
          <p:spPr>
            <a:xfrm>
              <a:off x="1485686" y="4079745"/>
              <a:ext cx="11838" cy="49260"/>
            </a:xfrm>
            <a:custGeom>
              <a:avLst/>
              <a:gdLst/>
              <a:ahLst/>
              <a:cxnLst/>
              <a:rect l="l" t="t" r="r" b="b"/>
              <a:pathLst>
                <a:path w="453" h="1885" extrusionOk="0">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94"/>
            <p:cNvSpPr/>
            <p:nvPr/>
          </p:nvSpPr>
          <p:spPr>
            <a:xfrm>
              <a:off x="1485686" y="4139536"/>
              <a:ext cx="11838" cy="19129"/>
            </a:xfrm>
            <a:custGeom>
              <a:avLst/>
              <a:gdLst/>
              <a:ahLst/>
              <a:cxnLst/>
              <a:rect l="l" t="t" r="r" b="b"/>
              <a:pathLst>
                <a:path w="453" h="732" extrusionOk="0">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94"/>
            <p:cNvSpPr/>
            <p:nvPr/>
          </p:nvSpPr>
          <p:spPr>
            <a:xfrm>
              <a:off x="1396626"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94"/>
            <p:cNvSpPr/>
            <p:nvPr/>
          </p:nvSpPr>
          <p:spPr>
            <a:xfrm>
              <a:off x="1396626"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94"/>
            <p:cNvSpPr/>
            <p:nvPr/>
          </p:nvSpPr>
          <p:spPr>
            <a:xfrm>
              <a:off x="1304274" y="3915110"/>
              <a:ext cx="353573" cy="258712"/>
            </a:xfrm>
            <a:custGeom>
              <a:avLst/>
              <a:gdLst/>
              <a:ahLst/>
              <a:cxnLst/>
              <a:rect l="l" t="t" r="r" b="b"/>
              <a:pathLst>
                <a:path w="13530" h="9900" extrusionOk="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94"/>
            <p:cNvSpPr/>
            <p:nvPr/>
          </p:nvSpPr>
          <p:spPr>
            <a:xfrm>
              <a:off x="1307018" y="3927706"/>
              <a:ext cx="350829" cy="245776"/>
            </a:xfrm>
            <a:custGeom>
              <a:avLst/>
              <a:gdLst/>
              <a:ahLst/>
              <a:cxnLst/>
              <a:rect l="l" t="t" r="r" b="b"/>
              <a:pathLst>
                <a:path w="13425" h="9405" extrusionOk="0">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94"/>
            <p:cNvSpPr/>
            <p:nvPr/>
          </p:nvSpPr>
          <p:spPr>
            <a:xfrm>
              <a:off x="1560582" y="3944431"/>
              <a:ext cx="65122" cy="74060"/>
            </a:xfrm>
            <a:custGeom>
              <a:avLst/>
              <a:gdLst/>
              <a:ahLst/>
              <a:cxnLst/>
              <a:rect l="l" t="t" r="r" b="b"/>
              <a:pathLst>
                <a:path w="2492" h="2834" extrusionOk="0">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94"/>
            <p:cNvSpPr/>
            <p:nvPr/>
          </p:nvSpPr>
          <p:spPr>
            <a:xfrm>
              <a:off x="1533953" y="3971922"/>
              <a:ext cx="47326" cy="69565"/>
            </a:xfrm>
            <a:custGeom>
              <a:avLst/>
              <a:gdLst/>
              <a:ahLst/>
              <a:cxnLst/>
              <a:rect l="l" t="t" r="r" b="b"/>
              <a:pathLst>
                <a:path w="1811" h="2662" extrusionOk="0">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94"/>
            <p:cNvSpPr/>
            <p:nvPr/>
          </p:nvSpPr>
          <p:spPr>
            <a:xfrm>
              <a:off x="1482942" y="3989169"/>
              <a:ext cx="65096" cy="74112"/>
            </a:xfrm>
            <a:custGeom>
              <a:avLst/>
              <a:gdLst/>
              <a:ahLst/>
              <a:cxnLst/>
              <a:rect l="l" t="t" r="r" b="b"/>
              <a:pathLst>
                <a:path w="2491" h="2836" extrusionOk="0">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94"/>
            <p:cNvSpPr/>
            <p:nvPr/>
          </p:nvSpPr>
          <p:spPr>
            <a:xfrm>
              <a:off x="1456548" y="4016922"/>
              <a:ext cx="45497" cy="69382"/>
            </a:xfrm>
            <a:custGeom>
              <a:avLst/>
              <a:gdLst/>
              <a:ahLst/>
              <a:cxnLst/>
              <a:rect l="l" t="t" r="r" b="b"/>
              <a:pathLst>
                <a:path w="1741" h="2655" extrusionOk="0">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94"/>
            <p:cNvSpPr/>
            <p:nvPr/>
          </p:nvSpPr>
          <p:spPr>
            <a:xfrm>
              <a:off x="1405799" y="4033778"/>
              <a:ext cx="65096" cy="74112"/>
            </a:xfrm>
            <a:custGeom>
              <a:avLst/>
              <a:gdLst/>
              <a:ahLst/>
              <a:cxnLst/>
              <a:rect l="l" t="t" r="r" b="b"/>
              <a:pathLst>
                <a:path w="2491" h="2836" extrusionOk="0">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94"/>
            <p:cNvSpPr/>
            <p:nvPr/>
          </p:nvSpPr>
          <p:spPr>
            <a:xfrm>
              <a:off x="1379405" y="4061452"/>
              <a:ext cx="45261" cy="69330"/>
            </a:xfrm>
            <a:custGeom>
              <a:avLst/>
              <a:gdLst/>
              <a:ahLst/>
              <a:cxnLst/>
              <a:rect l="l" t="t" r="r" b="b"/>
              <a:pathLst>
                <a:path w="1732" h="2653" extrusionOk="0">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94"/>
            <p:cNvSpPr/>
            <p:nvPr/>
          </p:nvSpPr>
          <p:spPr>
            <a:xfrm>
              <a:off x="1305267" y="3823907"/>
              <a:ext cx="261612" cy="349993"/>
            </a:xfrm>
            <a:custGeom>
              <a:avLst/>
              <a:gdLst/>
              <a:ahLst/>
              <a:cxnLst/>
              <a:rect l="l" t="t" r="r" b="b"/>
              <a:pathLst>
                <a:path w="10011" h="13393" extrusionOk="0">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94"/>
            <p:cNvSpPr/>
            <p:nvPr/>
          </p:nvSpPr>
          <p:spPr>
            <a:xfrm>
              <a:off x="1320345" y="3828690"/>
              <a:ext cx="246299" cy="344792"/>
            </a:xfrm>
            <a:custGeom>
              <a:avLst/>
              <a:gdLst/>
              <a:ahLst/>
              <a:cxnLst/>
              <a:rect l="l" t="t" r="r" b="b"/>
              <a:pathLst>
                <a:path w="9425" h="13194" extrusionOk="0">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94"/>
            <p:cNvSpPr/>
            <p:nvPr/>
          </p:nvSpPr>
          <p:spPr>
            <a:xfrm>
              <a:off x="1460076" y="3854979"/>
              <a:ext cx="76647" cy="62561"/>
            </a:xfrm>
            <a:custGeom>
              <a:avLst/>
              <a:gdLst/>
              <a:ahLst/>
              <a:cxnLst/>
              <a:rect l="l" t="t" r="r" b="b"/>
              <a:pathLst>
                <a:path w="2933" h="2394" extrusionOk="0">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94"/>
            <p:cNvSpPr/>
            <p:nvPr/>
          </p:nvSpPr>
          <p:spPr>
            <a:xfrm>
              <a:off x="1414579" y="3932514"/>
              <a:ext cx="76673" cy="62535"/>
            </a:xfrm>
            <a:custGeom>
              <a:avLst/>
              <a:gdLst/>
              <a:ahLst/>
              <a:cxnLst/>
              <a:rect l="l" t="t" r="r" b="b"/>
              <a:pathLst>
                <a:path w="2934" h="2393" extrusionOk="0">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94"/>
            <p:cNvSpPr/>
            <p:nvPr/>
          </p:nvSpPr>
          <p:spPr>
            <a:xfrm>
              <a:off x="1370102" y="4009527"/>
              <a:ext cx="76673" cy="62535"/>
            </a:xfrm>
            <a:custGeom>
              <a:avLst/>
              <a:gdLst/>
              <a:ahLst/>
              <a:cxnLst/>
              <a:rect l="l" t="t" r="r" b="b"/>
              <a:pathLst>
                <a:path w="2934" h="2393" extrusionOk="0">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94"/>
            <p:cNvSpPr/>
            <p:nvPr/>
          </p:nvSpPr>
          <p:spPr>
            <a:xfrm>
              <a:off x="1442254" y="3903481"/>
              <a:ext cx="48972" cy="30131"/>
            </a:xfrm>
            <a:custGeom>
              <a:avLst/>
              <a:gdLst/>
              <a:ahLst/>
              <a:cxnLst/>
              <a:rect l="l" t="t" r="r" b="b"/>
              <a:pathLst>
                <a:path w="1874" h="1153" extrusionOk="0">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94"/>
            <p:cNvSpPr/>
            <p:nvPr/>
          </p:nvSpPr>
          <p:spPr>
            <a:xfrm>
              <a:off x="1494022" y="3933612"/>
              <a:ext cx="23101" cy="15078"/>
            </a:xfrm>
            <a:custGeom>
              <a:avLst/>
              <a:gdLst/>
              <a:ahLst/>
              <a:cxnLst/>
              <a:rect l="l" t="t" r="r" b="b"/>
              <a:pathLst>
                <a:path w="884" h="577" extrusionOk="0">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94"/>
            <p:cNvSpPr/>
            <p:nvPr/>
          </p:nvSpPr>
          <p:spPr>
            <a:xfrm>
              <a:off x="1397462" y="3981147"/>
              <a:ext cx="48816" cy="30131"/>
            </a:xfrm>
            <a:custGeom>
              <a:avLst/>
              <a:gdLst/>
              <a:ahLst/>
              <a:cxnLst/>
              <a:rect l="l" t="t" r="r" b="b"/>
              <a:pathLst>
                <a:path w="1868" h="1153" extrusionOk="0">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94"/>
            <p:cNvSpPr/>
            <p:nvPr/>
          </p:nvSpPr>
          <p:spPr>
            <a:xfrm>
              <a:off x="1449022" y="4011042"/>
              <a:ext cx="23101" cy="15288"/>
            </a:xfrm>
            <a:custGeom>
              <a:avLst/>
              <a:gdLst/>
              <a:ahLst/>
              <a:cxnLst/>
              <a:rect l="l" t="t" r="r" b="b"/>
              <a:pathLst>
                <a:path w="884" h="585" extrusionOk="0">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94"/>
            <p:cNvSpPr/>
            <p:nvPr/>
          </p:nvSpPr>
          <p:spPr>
            <a:xfrm>
              <a:off x="1404806" y="4088185"/>
              <a:ext cx="22918" cy="15209"/>
            </a:xfrm>
            <a:custGeom>
              <a:avLst/>
              <a:gdLst/>
              <a:ahLst/>
              <a:cxnLst/>
              <a:rect l="l" t="t" r="r" b="b"/>
              <a:pathLst>
                <a:path w="877" h="582" extrusionOk="0">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94"/>
            <p:cNvSpPr/>
            <p:nvPr/>
          </p:nvSpPr>
          <p:spPr>
            <a:xfrm>
              <a:off x="1352985" y="4058290"/>
              <a:ext cx="48816" cy="30105"/>
            </a:xfrm>
            <a:custGeom>
              <a:avLst/>
              <a:gdLst/>
              <a:ahLst/>
              <a:cxnLst/>
              <a:rect l="l" t="t" r="r" b="b"/>
              <a:pathLst>
                <a:path w="1868" h="1152" extrusionOk="0">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94"/>
            <p:cNvSpPr/>
            <p:nvPr/>
          </p:nvSpPr>
          <p:spPr>
            <a:xfrm>
              <a:off x="1303751" y="3807339"/>
              <a:ext cx="118903" cy="366404"/>
            </a:xfrm>
            <a:custGeom>
              <a:avLst/>
              <a:gdLst/>
              <a:ahLst/>
              <a:cxnLst/>
              <a:rect l="l" t="t" r="r" b="b"/>
              <a:pathLst>
                <a:path w="4550" h="14021" extrusionOk="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94"/>
            <p:cNvSpPr/>
            <p:nvPr/>
          </p:nvSpPr>
          <p:spPr>
            <a:xfrm>
              <a:off x="1326879" y="3807339"/>
              <a:ext cx="95776" cy="366142"/>
            </a:xfrm>
            <a:custGeom>
              <a:avLst/>
              <a:gdLst/>
              <a:ahLst/>
              <a:cxnLst/>
              <a:rect l="l" t="t" r="r" b="b"/>
              <a:pathLst>
                <a:path w="3665" h="14011" extrusionOk="0">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94"/>
            <p:cNvSpPr/>
            <p:nvPr/>
          </p:nvSpPr>
          <p:spPr>
            <a:xfrm>
              <a:off x="1328891" y="3834230"/>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94"/>
            <p:cNvSpPr/>
            <p:nvPr/>
          </p:nvSpPr>
          <p:spPr>
            <a:xfrm>
              <a:off x="1328891" y="3923943"/>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94"/>
            <p:cNvSpPr/>
            <p:nvPr/>
          </p:nvSpPr>
          <p:spPr>
            <a:xfrm>
              <a:off x="1328891" y="4012898"/>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94"/>
            <p:cNvSpPr/>
            <p:nvPr/>
          </p:nvSpPr>
          <p:spPr>
            <a:xfrm>
              <a:off x="1387192" y="3891983"/>
              <a:ext cx="22474" cy="11394"/>
            </a:xfrm>
            <a:custGeom>
              <a:avLst/>
              <a:gdLst/>
              <a:ahLst/>
              <a:cxnLst/>
              <a:rect l="l" t="t" r="r" b="b"/>
              <a:pathLst>
                <a:path w="860" h="436" extrusionOk="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94"/>
            <p:cNvSpPr/>
            <p:nvPr/>
          </p:nvSpPr>
          <p:spPr>
            <a:xfrm>
              <a:off x="1327375" y="3891983"/>
              <a:ext cx="52396" cy="11394"/>
            </a:xfrm>
            <a:custGeom>
              <a:avLst/>
              <a:gdLst/>
              <a:ahLst/>
              <a:cxnLst/>
              <a:rect l="l" t="t" r="r" b="b"/>
              <a:pathLst>
                <a:path w="2005" h="436" extrusionOk="0">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94"/>
            <p:cNvSpPr/>
            <p:nvPr/>
          </p:nvSpPr>
          <p:spPr>
            <a:xfrm>
              <a:off x="1326539" y="3981695"/>
              <a:ext cx="53232" cy="11394"/>
            </a:xfrm>
            <a:custGeom>
              <a:avLst/>
              <a:gdLst/>
              <a:ahLst/>
              <a:cxnLst/>
              <a:rect l="l" t="t" r="r" b="b"/>
              <a:pathLst>
                <a:path w="2037" h="436" extrusionOk="0">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94"/>
            <p:cNvSpPr/>
            <p:nvPr/>
          </p:nvSpPr>
          <p:spPr>
            <a:xfrm>
              <a:off x="1386330" y="3981695"/>
              <a:ext cx="23336" cy="11394"/>
            </a:xfrm>
            <a:custGeom>
              <a:avLst/>
              <a:gdLst/>
              <a:ahLst/>
              <a:cxnLst/>
              <a:rect l="l" t="t" r="r" b="b"/>
              <a:pathLst>
                <a:path w="893" h="436" extrusionOk="0">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94"/>
            <p:cNvSpPr/>
            <p:nvPr/>
          </p:nvSpPr>
          <p:spPr>
            <a:xfrm>
              <a:off x="1327375" y="4070677"/>
              <a:ext cx="52396" cy="11368"/>
            </a:xfrm>
            <a:custGeom>
              <a:avLst/>
              <a:gdLst/>
              <a:ahLst/>
              <a:cxnLst/>
              <a:rect l="l" t="t" r="r" b="b"/>
              <a:pathLst>
                <a:path w="2005" h="435" extrusionOk="0">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94"/>
            <p:cNvSpPr/>
            <p:nvPr/>
          </p:nvSpPr>
          <p:spPr>
            <a:xfrm>
              <a:off x="1387192" y="4070677"/>
              <a:ext cx="22474" cy="11368"/>
            </a:xfrm>
            <a:custGeom>
              <a:avLst/>
              <a:gdLst/>
              <a:ahLst/>
              <a:cxnLst/>
              <a:rect l="l" t="t" r="r" b="b"/>
              <a:pathLst>
                <a:path w="860" h="435" extrusionOk="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79" name="Google Shape;15779;p94"/>
          <p:cNvSpPr/>
          <p:nvPr/>
        </p:nvSpPr>
        <p:spPr>
          <a:xfrm>
            <a:off x="1321365" y="2905951"/>
            <a:ext cx="30157" cy="28667"/>
          </a:xfrm>
          <a:custGeom>
            <a:avLst/>
            <a:gdLst/>
            <a:ahLst/>
            <a:cxnLst/>
            <a:rect l="l" t="t" r="r" b="b"/>
            <a:pathLst>
              <a:path w="1154" h="1097" extrusionOk="0">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80" name="Google Shape;15780;p94"/>
          <p:cNvGrpSpPr/>
          <p:nvPr/>
        </p:nvGrpSpPr>
        <p:grpSpPr>
          <a:xfrm>
            <a:off x="1310049" y="2891421"/>
            <a:ext cx="384749" cy="366613"/>
            <a:chOff x="1310049" y="2891421"/>
            <a:chExt cx="384749" cy="366613"/>
          </a:xfrm>
        </p:grpSpPr>
        <p:sp>
          <p:nvSpPr>
            <p:cNvPr id="15781" name="Google Shape;15781;p94"/>
            <p:cNvSpPr/>
            <p:nvPr/>
          </p:nvSpPr>
          <p:spPr>
            <a:xfrm>
              <a:off x="1310049" y="2891421"/>
              <a:ext cx="384749" cy="366613"/>
            </a:xfrm>
            <a:custGeom>
              <a:avLst/>
              <a:gdLst/>
              <a:ahLst/>
              <a:cxnLst/>
              <a:rect l="l" t="t" r="r" b="b"/>
              <a:pathLst>
                <a:path w="14723" h="14029" extrusionOk="0">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94"/>
            <p:cNvSpPr/>
            <p:nvPr/>
          </p:nvSpPr>
          <p:spPr>
            <a:xfrm>
              <a:off x="1342218" y="2904697"/>
              <a:ext cx="324932" cy="324696"/>
            </a:xfrm>
            <a:custGeom>
              <a:avLst/>
              <a:gdLst/>
              <a:ahLst/>
              <a:cxnLst/>
              <a:rect l="l" t="t" r="r" b="b"/>
              <a:pathLst>
                <a:path w="12434" h="12425" extrusionOk="0">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94"/>
            <p:cNvSpPr/>
            <p:nvPr/>
          </p:nvSpPr>
          <p:spPr>
            <a:xfrm>
              <a:off x="1355546" y="2931848"/>
              <a:ext cx="22134" cy="19573"/>
            </a:xfrm>
            <a:custGeom>
              <a:avLst/>
              <a:gdLst/>
              <a:ahLst/>
              <a:cxnLst/>
              <a:rect l="l" t="t" r="r" b="b"/>
              <a:pathLst>
                <a:path w="847" h="749" extrusionOk="0">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94"/>
            <p:cNvSpPr/>
            <p:nvPr/>
          </p:nvSpPr>
          <p:spPr>
            <a:xfrm>
              <a:off x="1372610" y="2957720"/>
              <a:ext cx="30680" cy="28667"/>
            </a:xfrm>
            <a:custGeom>
              <a:avLst/>
              <a:gdLst/>
              <a:ahLst/>
              <a:cxnLst/>
              <a:rect l="l" t="t" r="r" b="b"/>
              <a:pathLst>
                <a:path w="1174" h="1097" extrusionOk="0">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94"/>
            <p:cNvSpPr/>
            <p:nvPr/>
          </p:nvSpPr>
          <p:spPr>
            <a:xfrm>
              <a:off x="1407001" y="2983356"/>
              <a:ext cx="21925" cy="19599"/>
            </a:xfrm>
            <a:custGeom>
              <a:avLst/>
              <a:gdLst/>
              <a:ahLst/>
              <a:cxnLst/>
              <a:rect l="l" t="t" r="r" b="b"/>
              <a:pathLst>
                <a:path w="839" h="750" extrusionOk="0">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94"/>
            <p:cNvSpPr/>
            <p:nvPr/>
          </p:nvSpPr>
          <p:spPr>
            <a:xfrm>
              <a:off x="1424379" y="3009227"/>
              <a:ext cx="30444" cy="28693"/>
            </a:xfrm>
            <a:custGeom>
              <a:avLst/>
              <a:gdLst/>
              <a:ahLst/>
              <a:cxnLst/>
              <a:rect l="l" t="t" r="r" b="b"/>
              <a:pathLst>
                <a:path w="1165" h="1098" extrusionOk="0">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94"/>
            <p:cNvSpPr/>
            <p:nvPr/>
          </p:nvSpPr>
          <p:spPr>
            <a:xfrm>
              <a:off x="1458769" y="3035124"/>
              <a:ext cx="21925" cy="19338"/>
            </a:xfrm>
            <a:custGeom>
              <a:avLst/>
              <a:gdLst/>
              <a:ahLst/>
              <a:cxnLst/>
              <a:rect l="l" t="t" r="r" b="b"/>
              <a:pathLst>
                <a:path w="839" h="740" extrusionOk="0">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94"/>
            <p:cNvSpPr/>
            <p:nvPr/>
          </p:nvSpPr>
          <p:spPr>
            <a:xfrm>
              <a:off x="1475886" y="3060995"/>
              <a:ext cx="30444" cy="28667"/>
            </a:xfrm>
            <a:custGeom>
              <a:avLst/>
              <a:gdLst/>
              <a:ahLst/>
              <a:cxnLst/>
              <a:rect l="l" t="t" r="r" b="b"/>
              <a:pathLst>
                <a:path w="1165" h="1097" extrusionOk="0">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94"/>
            <p:cNvSpPr/>
            <p:nvPr/>
          </p:nvSpPr>
          <p:spPr>
            <a:xfrm>
              <a:off x="1510276" y="3086631"/>
              <a:ext cx="21925" cy="19599"/>
            </a:xfrm>
            <a:custGeom>
              <a:avLst/>
              <a:gdLst/>
              <a:ahLst/>
              <a:cxnLst/>
              <a:rect l="l" t="t" r="r" b="b"/>
              <a:pathLst>
                <a:path w="839" h="750" extrusionOk="0">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94"/>
            <p:cNvSpPr/>
            <p:nvPr/>
          </p:nvSpPr>
          <p:spPr>
            <a:xfrm>
              <a:off x="1527655" y="3112267"/>
              <a:ext cx="30444" cy="28667"/>
            </a:xfrm>
            <a:custGeom>
              <a:avLst/>
              <a:gdLst/>
              <a:ahLst/>
              <a:cxnLst/>
              <a:rect l="l" t="t" r="r" b="b"/>
              <a:pathLst>
                <a:path w="1165" h="1097" extrusionOk="0">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94"/>
            <p:cNvSpPr/>
            <p:nvPr/>
          </p:nvSpPr>
          <p:spPr>
            <a:xfrm>
              <a:off x="1578639" y="3164036"/>
              <a:ext cx="31228" cy="28876"/>
            </a:xfrm>
            <a:custGeom>
              <a:avLst/>
              <a:gdLst/>
              <a:ahLst/>
              <a:cxnLst/>
              <a:rect l="l" t="t" r="r" b="b"/>
              <a:pathLst>
                <a:path w="1195" h="1105" extrusionOk="0">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94"/>
            <p:cNvSpPr/>
            <p:nvPr/>
          </p:nvSpPr>
          <p:spPr>
            <a:xfrm>
              <a:off x="1614101" y="3189907"/>
              <a:ext cx="21403" cy="19390"/>
            </a:xfrm>
            <a:custGeom>
              <a:avLst/>
              <a:gdLst/>
              <a:ahLst/>
              <a:cxnLst/>
              <a:rect l="l" t="t" r="r" b="b"/>
              <a:pathLst>
                <a:path w="819" h="742" extrusionOk="0">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94"/>
            <p:cNvSpPr/>
            <p:nvPr/>
          </p:nvSpPr>
          <p:spPr>
            <a:xfrm>
              <a:off x="1630930" y="3215804"/>
              <a:ext cx="30444" cy="28406"/>
            </a:xfrm>
            <a:custGeom>
              <a:avLst/>
              <a:gdLst/>
              <a:ahLst/>
              <a:cxnLst/>
              <a:rect l="l" t="t" r="r" b="b"/>
              <a:pathLst>
                <a:path w="1165" h="1087" extrusionOk="0">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94"/>
            <p:cNvSpPr/>
            <p:nvPr/>
          </p:nvSpPr>
          <p:spPr>
            <a:xfrm>
              <a:off x="1562332" y="3138138"/>
              <a:ext cx="21403" cy="19286"/>
            </a:xfrm>
            <a:custGeom>
              <a:avLst/>
              <a:gdLst/>
              <a:ahLst/>
              <a:cxnLst/>
              <a:rect l="l" t="t" r="r" b="b"/>
              <a:pathLst>
                <a:path w="819" h="738" extrusionOk="0">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95" name="Google Shape;15795;p94"/>
          <p:cNvGrpSpPr/>
          <p:nvPr/>
        </p:nvGrpSpPr>
        <p:grpSpPr>
          <a:xfrm>
            <a:off x="849673" y="2891343"/>
            <a:ext cx="383468" cy="366665"/>
            <a:chOff x="849673" y="2891343"/>
            <a:chExt cx="383468" cy="366665"/>
          </a:xfrm>
        </p:grpSpPr>
        <p:sp>
          <p:nvSpPr>
            <p:cNvPr id="15796" name="Google Shape;15796;p94"/>
            <p:cNvSpPr/>
            <p:nvPr/>
          </p:nvSpPr>
          <p:spPr>
            <a:xfrm>
              <a:off x="849673" y="2976561"/>
              <a:ext cx="322188" cy="281447"/>
            </a:xfrm>
            <a:custGeom>
              <a:avLst/>
              <a:gdLst/>
              <a:ahLst/>
              <a:cxnLst/>
              <a:rect l="l" t="t" r="r" b="b"/>
              <a:pathLst>
                <a:path w="12329" h="10770" extrusionOk="0">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94"/>
            <p:cNvSpPr/>
            <p:nvPr/>
          </p:nvSpPr>
          <p:spPr>
            <a:xfrm>
              <a:off x="867260" y="2976561"/>
              <a:ext cx="304600" cy="258947"/>
            </a:xfrm>
            <a:custGeom>
              <a:avLst/>
              <a:gdLst/>
              <a:ahLst/>
              <a:cxnLst/>
              <a:rect l="l" t="t" r="r" b="b"/>
              <a:pathLst>
                <a:path w="11656" h="9909" extrusionOk="0">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94"/>
            <p:cNvSpPr/>
            <p:nvPr/>
          </p:nvSpPr>
          <p:spPr>
            <a:xfrm>
              <a:off x="947173" y="3018948"/>
              <a:ext cx="81952" cy="50122"/>
            </a:xfrm>
            <a:custGeom>
              <a:avLst/>
              <a:gdLst/>
              <a:ahLst/>
              <a:cxnLst/>
              <a:rect l="l" t="t" r="r" b="b"/>
              <a:pathLst>
                <a:path w="3136" h="1918" extrusionOk="0">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94"/>
            <p:cNvSpPr/>
            <p:nvPr/>
          </p:nvSpPr>
          <p:spPr>
            <a:xfrm>
              <a:off x="967792" y="3018791"/>
              <a:ext cx="61333" cy="49521"/>
            </a:xfrm>
            <a:custGeom>
              <a:avLst/>
              <a:gdLst/>
              <a:ahLst/>
              <a:cxnLst/>
              <a:rect l="l" t="t" r="r" b="b"/>
              <a:pathLst>
                <a:path w="2347" h="1895" extrusionOk="0">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94"/>
            <p:cNvSpPr/>
            <p:nvPr/>
          </p:nvSpPr>
          <p:spPr>
            <a:xfrm>
              <a:off x="992174" y="3104663"/>
              <a:ext cx="65357" cy="72831"/>
            </a:xfrm>
            <a:custGeom>
              <a:avLst/>
              <a:gdLst/>
              <a:ahLst/>
              <a:cxnLst/>
              <a:rect l="l" t="t" r="r" b="b"/>
              <a:pathLst>
                <a:path w="2501" h="2787" extrusionOk="0">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94"/>
            <p:cNvSpPr/>
            <p:nvPr/>
          </p:nvSpPr>
          <p:spPr>
            <a:xfrm>
              <a:off x="1009499" y="3104427"/>
              <a:ext cx="48032" cy="64913"/>
            </a:xfrm>
            <a:custGeom>
              <a:avLst/>
              <a:gdLst/>
              <a:ahLst/>
              <a:cxnLst/>
              <a:rect l="l" t="t" r="r" b="b"/>
              <a:pathLst>
                <a:path w="1838" h="2484" extrusionOk="0">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94"/>
            <p:cNvSpPr/>
            <p:nvPr/>
          </p:nvSpPr>
          <p:spPr>
            <a:xfrm>
              <a:off x="897417" y="3078400"/>
              <a:ext cx="69147" cy="70584"/>
            </a:xfrm>
            <a:custGeom>
              <a:avLst/>
              <a:gdLst/>
              <a:ahLst/>
              <a:cxnLst/>
              <a:rect l="l" t="t" r="r" b="b"/>
              <a:pathLst>
                <a:path w="2646" h="2701" extrusionOk="0">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94"/>
            <p:cNvSpPr/>
            <p:nvPr/>
          </p:nvSpPr>
          <p:spPr>
            <a:xfrm>
              <a:off x="904708" y="3094915"/>
              <a:ext cx="61856" cy="54068"/>
            </a:xfrm>
            <a:custGeom>
              <a:avLst/>
              <a:gdLst/>
              <a:ahLst/>
              <a:cxnLst/>
              <a:rect l="l" t="t" r="r" b="b"/>
              <a:pathLst>
                <a:path w="2367" h="2069" extrusionOk="0">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94"/>
            <p:cNvSpPr/>
            <p:nvPr/>
          </p:nvSpPr>
          <p:spPr>
            <a:xfrm>
              <a:off x="1107261" y="2891343"/>
              <a:ext cx="125880" cy="143049"/>
            </a:xfrm>
            <a:custGeom>
              <a:avLst/>
              <a:gdLst/>
              <a:ahLst/>
              <a:cxnLst/>
              <a:rect l="l" t="t" r="r" b="b"/>
              <a:pathLst>
                <a:path w="4817" h="5474" extrusionOk="0">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94"/>
            <p:cNvSpPr/>
            <p:nvPr/>
          </p:nvSpPr>
          <p:spPr>
            <a:xfrm>
              <a:off x="1126599" y="2965507"/>
              <a:ext cx="47274" cy="45000"/>
            </a:xfrm>
            <a:custGeom>
              <a:avLst/>
              <a:gdLst/>
              <a:ahLst/>
              <a:cxnLst/>
              <a:rect l="l" t="t" r="r" b="b"/>
              <a:pathLst>
                <a:path w="1809" h="1722" extrusionOk="0">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94"/>
            <p:cNvSpPr/>
            <p:nvPr/>
          </p:nvSpPr>
          <p:spPr>
            <a:xfrm>
              <a:off x="1024578" y="3005411"/>
              <a:ext cx="119635" cy="81507"/>
            </a:xfrm>
            <a:custGeom>
              <a:avLst/>
              <a:gdLst/>
              <a:ahLst/>
              <a:cxnLst/>
              <a:rect l="l" t="t" r="r" b="b"/>
              <a:pathLst>
                <a:path w="4578" h="3119" extrusionOk="0">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94"/>
            <p:cNvSpPr/>
            <p:nvPr/>
          </p:nvSpPr>
          <p:spPr>
            <a:xfrm>
              <a:off x="1039395" y="3005150"/>
              <a:ext cx="95018" cy="60863"/>
            </a:xfrm>
            <a:custGeom>
              <a:avLst/>
              <a:gdLst/>
              <a:ahLst/>
              <a:cxnLst/>
              <a:rect l="l" t="t" r="r" b="b"/>
              <a:pathLst>
                <a:path w="3636" h="2329" extrusionOk="0">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8" name="Google Shape;15808;p94"/>
          <p:cNvGrpSpPr/>
          <p:nvPr/>
        </p:nvGrpSpPr>
        <p:grpSpPr>
          <a:xfrm>
            <a:off x="920257" y="2426002"/>
            <a:ext cx="278024" cy="366508"/>
            <a:chOff x="920257" y="2426002"/>
            <a:chExt cx="278024" cy="366508"/>
          </a:xfrm>
        </p:grpSpPr>
        <p:sp>
          <p:nvSpPr>
            <p:cNvPr id="15809" name="Google Shape;15809;p94"/>
            <p:cNvSpPr/>
            <p:nvPr/>
          </p:nvSpPr>
          <p:spPr>
            <a:xfrm>
              <a:off x="1039918" y="2426002"/>
              <a:ext cx="38964" cy="92483"/>
            </a:xfrm>
            <a:custGeom>
              <a:avLst/>
              <a:gdLst/>
              <a:ahLst/>
              <a:cxnLst/>
              <a:rect l="l" t="t" r="r" b="b"/>
              <a:pathLst>
                <a:path w="1491" h="3539" extrusionOk="0">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94"/>
            <p:cNvSpPr/>
            <p:nvPr/>
          </p:nvSpPr>
          <p:spPr>
            <a:xfrm>
              <a:off x="1061529" y="2429268"/>
              <a:ext cx="17352" cy="85950"/>
            </a:xfrm>
            <a:custGeom>
              <a:avLst/>
              <a:gdLst/>
              <a:ahLst/>
              <a:cxnLst/>
              <a:rect l="l" t="t" r="r" b="b"/>
              <a:pathLst>
                <a:path w="664" h="3289" extrusionOk="0">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94"/>
            <p:cNvSpPr/>
            <p:nvPr/>
          </p:nvSpPr>
          <p:spPr>
            <a:xfrm>
              <a:off x="920257" y="2748398"/>
              <a:ext cx="27204" cy="44112"/>
            </a:xfrm>
            <a:custGeom>
              <a:avLst/>
              <a:gdLst/>
              <a:ahLst/>
              <a:cxnLst/>
              <a:rect l="l" t="t" r="r" b="b"/>
              <a:pathLst>
                <a:path w="1041" h="1688" extrusionOk="0">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94"/>
            <p:cNvSpPr/>
            <p:nvPr/>
          </p:nvSpPr>
          <p:spPr>
            <a:xfrm>
              <a:off x="930083" y="2483023"/>
              <a:ext cx="136229" cy="283485"/>
            </a:xfrm>
            <a:custGeom>
              <a:avLst/>
              <a:gdLst/>
              <a:ahLst/>
              <a:cxnLst/>
              <a:rect l="l" t="t" r="r" b="b"/>
              <a:pathLst>
                <a:path w="5213" h="10848" extrusionOk="0">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94"/>
            <p:cNvSpPr/>
            <p:nvPr/>
          </p:nvSpPr>
          <p:spPr>
            <a:xfrm>
              <a:off x="945161" y="2690097"/>
              <a:ext cx="38728" cy="38728"/>
            </a:xfrm>
            <a:custGeom>
              <a:avLst/>
              <a:gdLst/>
              <a:ahLst/>
              <a:cxnLst/>
              <a:rect l="l" t="t" r="r" b="b"/>
              <a:pathLst>
                <a:path w="1482" h="1482" extrusionOk="0">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94"/>
            <p:cNvSpPr/>
            <p:nvPr/>
          </p:nvSpPr>
          <p:spPr>
            <a:xfrm>
              <a:off x="956215" y="2701151"/>
              <a:ext cx="16620" cy="16620"/>
            </a:xfrm>
            <a:custGeom>
              <a:avLst/>
              <a:gdLst/>
              <a:ahLst/>
              <a:cxnLst/>
              <a:rect l="l" t="t" r="r" b="b"/>
              <a:pathLst>
                <a:path w="636" h="636" extrusionOk="0">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94"/>
            <p:cNvSpPr/>
            <p:nvPr/>
          </p:nvSpPr>
          <p:spPr>
            <a:xfrm>
              <a:off x="1170841" y="2748398"/>
              <a:ext cx="27439" cy="44112"/>
            </a:xfrm>
            <a:custGeom>
              <a:avLst/>
              <a:gdLst/>
              <a:ahLst/>
              <a:cxnLst/>
              <a:rect l="l" t="t" r="r" b="b"/>
              <a:pathLst>
                <a:path w="1050" h="1688" extrusionOk="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94"/>
            <p:cNvSpPr/>
            <p:nvPr/>
          </p:nvSpPr>
          <p:spPr>
            <a:xfrm>
              <a:off x="1052226" y="2483023"/>
              <a:ext cx="136229" cy="283485"/>
            </a:xfrm>
            <a:custGeom>
              <a:avLst/>
              <a:gdLst/>
              <a:ahLst/>
              <a:cxnLst/>
              <a:rect l="l" t="t" r="r" b="b"/>
              <a:pathLst>
                <a:path w="5213" h="10848" extrusionOk="0">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94"/>
            <p:cNvSpPr/>
            <p:nvPr/>
          </p:nvSpPr>
          <p:spPr>
            <a:xfrm>
              <a:off x="1134648" y="2690097"/>
              <a:ext cx="38728" cy="38728"/>
            </a:xfrm>
            <a:custGeom>
              <a:avLst/>
              <a:gdLst/>
              <a:ahLst/>
              <a:cxnLst/>
              <a:rect l="l" t="t" r="r" b="b"/>
              <a:pathLst>
                <a:path w="1482" h="1482" extrusionOk="0">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94"/>
            <p:cNvSpPr/>
            <p:nvPr/>
          </p:nvSpPr>
          <p:spPr>
            <a:xfrm>
              <a:off x="1145702" y="2701151"/>
              <a:ext cx="16620" cy="16620"/>
            </a:xfrm>
            <a:custGeom>
              <a:avLst/>
              <a:gdLst/>
              <a:ahLst/>
              <a:cxnLst/>
              <a:rect l="l" t="t" r="r" b="b"/>
              <a:pathLst>
                <a:path w="636" h="636" extrusionOk="0">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94"/>
            <p:cNvSpPr/>
            <p:nvPr/>
          </p:nvSpPr>
          <p:spPr>
            <a:xfrm>
              <a:off x="1015536" y="2472883"/>
              <a:ext cx="87727" cy="76960"/>
            </a:xfrm>
            <a:custGeom>
              <a:avLst/>
              <a:gdLst/>
              <a:ahLst/>
              <a:cxnLst/>
              <a:rect l="l" t="t" r="r" b="b"/>
              <a:pathLst>
                <a:path w="3357" h="2945" extrusionOk="0">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94"/>
            <p:cNvSpPr/>
            <p:nvPr/>
          </p:nvSpPr>
          <p:spPr>
            <a:xfrm>
              <a:off x="1027844" y="2472727"/>
              <a:ext cx="83702" cy="72648"/>
            </a:xfrm>
            <a:custGeom>
              <a:avLst/>
              <a:gdLst/>
              <a:ahLst/>
              <a:cxnLst/>
              <a:rect l="l" t="t" r="r" b="b"/>
              <a:pathLst>
                <a:path w="3203" h="2780" extrusionOk="0">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94"/>
            <p:cNvSpPr/>
            <p:nvPr/>
          </p:nvSpPr>
          <p:spPr>
            <a:xfrm>
              <a:off x="1047182" y="2499120"/>
              <a:ext cx="24408" cy="24146"/>
            </a:xfrm>
            <a:custGeom>
              <a:avLst/>
              <a:gdLst/>
              <a:ahLst/>
              <a:cxnLst/>
              <a:rect l="l" t="t" r="r" b="b"/>
              <a:pathLst>
                <a:path w="934" h="924" extrusionOk="0">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2" name="Google Shape;15822;p94"/>
          <p:cNvGrpSpPr/>
          <p:nvPr/>
        </p:nvGrpSpPr>
        <p:grpSpPr>
          <a:xfrm>
            <a:off x="866528" y="4274484"/>
            <a:ext cx="349810" cy="366665"/>
            <a:chOff x="866528" y="4274484"/>
            <a:chExt cx="349810" cy="366665"/>
          </a:xfrm>
        </p:grpSpPr>
        <p:sp>
          <p:nvSpPr>
            <p:cNvPr id="15823" name="Google Shape;15823;p94"/>
            <p:cNvSpPr/>
            <p:nvPr/>
          </p:nvSpPr>
          <p:spPr>
            <a:xfrm>
              <a:off x="1041407" y="4370991"/>
              <a:ext cx="174931" cy="270158"/>
            </a:xfrm>
            <a:custGeom>
              <a:avLst/>
              <a:gdLst/>
              <a:ahLst/>
              <a:cxnLst/>
              <a:rect l="l" t="t" r="r" b="b"/>
              <a:pathLst>
                <a:path w="6694" h="10338" extrusionOk="0">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94"/>
            <p:cNvSpPr/>
            <p:nvPr/>
          </p:nvSpPr>
          <p:spPr>
            <a:xfrm>
              <a:off x="1041407" y="4516471"/>
              <a:ext cx="173938" cy="124678"/>
            </a:xfrm>
            <a:custGeom>
              <a:avLst/>
              <a:gdLst/>
              <a:ahLst/>
              <a:cxnLst/>
              <a:rect l="l" t="t" r="r" b="b"/>
              <a:pathLst>
                <a:path w="6656" h="4771" extrusionOk="0">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94"/>
            <p:cNvSpPr/>
            <p:nvPr/>
          </p:nvSpPr>
          <p:spPr>
            <a:xfrm>
              <a:off x="866528" y="4370991"/>
              <a:ext cx="174905" cy="270158"/>
            </a:xfrm>
            <a:custGeom>
              <a:avLst/>
              <a:gdLst/>
              <a:ahLst/>
              <a:cxnLst/>
              <a:rect l="l" t="t" r="r" b="b"/>
              <a:pathLst>
                <a:path w="6693" h="10338" extrusionOk="0">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94"/>
            <p:cNvSpPr/>
            <p:nvPr/>
          </p:nvSpPr>
          <p:spPr>
            <a:xfrm>
              <a:off x="866528" y="4370991"/>
              <a:ext cx="64600" cy="173650"/>
            </a:xfrm>
            <a:custGeom>
              <a:avLst/>
              <a:gdLst/>
              <a:ahLst/>
              <a:cxnLst/>
              <a:rect l="l" t="t" r="r" b="b"/>
              <a:pathLst>
                <a:path w="2472" h="6645" extrusionOk="0">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94"/>
            <p:cNvSpPr/>
            <p:nvPr/>
          </p:nvSpPr>
          <p:spPr>
            <a:xfrm>
              <a:off x="867522" y="4274536"/>
              <a:ext cx="347824" cy="192701"/>
            </a:xfrm>
            <a:custGeom>
              <a:avLst/>
              <a:gdLst/>
              <a:ahLst/>
              <a:cxnLst/>
              <a:rect l="l" t="t" r="r" b="b"/>
              <a:pathLst>
                <a:path w="13310" h="7374" extrusionOk="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94"/>
            <p:cNvSpPr/>
            <p:nvPr/>
          </p:nvSpPr>
          <p:spPr>
            <a:xfrm>
              <a:off x="1041407" y="4274484"/>
              <a:ext cx="173938" cy="131708"/>
            </a:xfrm>
            <a:custGeom>
              <a:avLst/>
              <a:gdLst/>
              <a:ahLst/>
              <a:cxnLst/>
              <a:rect l="l" t="t" r="r" b="b"/>
              <a:pathLst>
                <a:path w="6656" h="5040" extrusionOk="0">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94"/>
            <p:cNvSpPr/>
            <p:nvPr/>
          </p:nvSpPr>
          <p:spPr>
            <a:xfrm>
              <a:off x="1041407" y="4405669"/>
              <a:ext cx="112866" cy="173650"/>
            </a:xfrm>
            <a:custGeom>
              <a:avLst/>
              <a:gdLst/>
              <a:ahLst/>
              <a:cxnLst/>
              <a:rect l="l" t="t" r="r" b="b"/>
              <a:pathLst>
                <a:path w="4319" h="6645" extrusionOk="0">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94"/>
            <p:cNvSpPr/>
            <p:nvPr/>
          </p:nvSpPr>
          <p:spPr>
            <a:xfrm>
              <a:off x="928593" y="4405669"/>
              <a:ext cx="112840" cy="173415"/>
            </a:xfrm>
            <a:custGeom>
              <a:avLst/>
              <a:gdLst/>
              <a:ahLst/>
              <a:cxnLst/>
              <a:rect l="l" t="t" r="r" b="b"/>
              <a:pathLst>
                <a:path w="4318" h="6636" extrusionOk="0">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94"/>
            <p:cNvSpPr/>
            <p:nvPr/>
          </p:nvSpPr>
          <p:spPr>
            <a:xfrm>
              <a:off x="929848" y="4343657"/>
              <a:ext cx="223407" cy="123842"/>
            </a:xfrm>
            <a:custGeom>
              <a:avLst/>
              <a:gdLst/>
              <a:ahLst/>
              <a:cxnLst/>
              <a:rect l="l" t="t" r="r" b="b"/>
              <a:pathLst>
                <a:path w="8549" h="4739" extrusionOk="0">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94"/>
            <p:cNvSpPr/>
            <p:nvPr/>
          </p:nvSpPr>
          <p:spPr>
            <a:xfrm>
              <a:off x="1112017" y="4497290"/>
              <a:ext cx="29896" cy="18972"/>
            </a:xfrm>
            <a:custGeom>
              <a:avLst/>
              <a:gdLst/>
              <a:ahLst/>
              <a:cxnLst/>
              <a:rect l="l" t="t" r="r" b="b"/>
              <a:pathLst>
                <a:path w="1144" h="726" extrusionOk="0">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94"/>
            <p:cNvSpPr/>
            <p:nvPr/>
          </p:nvSpPr>
          <p:spPr>
            <a:xfrm>
              <a:off x="1112017" y="4481218"/>
              <a:ext cx="29896" cy="18946"/>
            </a:xfrm>
            <a:custGeom>
              <a:avLst/>
              <a:gdLst/>
              <a:ahLst/>
              <a:cxnLst/>
              <a:rect l="l" t="t" r="r" b="b"/>
              <a:pathLst>
                <a:path w="1144" h="725" extrusionOk="0">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4" name="Google Shape;15834;p94"/>
          <p:cNvGrpSpPr/>
          <p:nvPr/>
        </p:nvGrpSpPr>
        <p:grpSpPr>
          <a:xfrm>
            <a:off x="1388708" y="4274484"/>
            <a:ext cx="330210" cy="366665"/>
            <a:chOff x="1388708" y="4274484"/>
            <a:chExt cx="330210" cy="366665"/>
          </a:xfrm>
        </p:grpSpPr>
        <p:sp>
          <p:nvSpPr>
            <p:cNvPr id="15835" name="Google Shape;15835;p94"/>
            <p:cNvSpPr/>
            <p:nvPr/>
          </p:nvSpPr>
          <p:spPr>
            <a:xfrm>
              <a:off x="1490965" y="4274484"/>
              <a:ext cx="227954" cy="366665"/>
            </a:xfrm>
            <a:custGeom>
              <a:avLst/>
              <a:gdLst/>
              <a:ahLst/>
              <a:cxnLst/>
              <a:rect l="l" t="t" r="r" b="b"/>
              <a:pathLst>
                <a:path w="8723" h="14031" extrusionOk="0">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94"/>
            <p:cNvSpPr/>
            <p:nvPr/>
          </p:nvSpPr>
          <p:spPr>
            <a:xfrm>
              <a:off x="1651810" y="4274484"/>
              <a:ext cx="67108" cy="366665"/>
            </a:xfrm>
            <a:custGeom>
              <a:avLst/>
              <a:gdLst/>
              <a:ahLst/>
              <a:cxnLst/>
              <a:rect l="l" t="t" r="r" b="b"/>
              <a:pathLst>
                <a:path w="2568" h="14031" extrusionOk="0">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94"/>
            <p:cNvSpPr/>
            <p:nvPr/>
          </p:nvSpPr>
          <p:spPr>
            <a:xfrm>
              <a:off x="1395973" y="4576288"/>
              <a:ext cx="273947" cy="64861"/>
            </a:xfrm>
            <a:custGeom>
              <a:avLst/>
              <a:gdLst/>
              <a:ahLst/>
              <a:cxnLst/>
              <a:rect l="l" t="t" r="r" b="b"/>
              <a:pathLst>
                <a:path w="10483" h="2482" extrusionOk="0">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94"/>
            <p:cNvSpPr/>
            <p:nvPr/>
          </p:nvSpPr>
          <p:spPr>
            <a:xfrm>
              <a:off x="1523395" y="4385547"/>
              <a:ext cx="31437" cy="26916"/>
            </a:xfrm>
            <a:custGeom>
              <a:avLst/>
              <a:gdLst/>
              <a:ahLst/>
              <a:cxnLst/>
              <a:rect l="l" t="t" r="r" b="b"/>
              <a:pathLst>
                <a:path w="1203" h="1030" extrusionOk="0">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94"/>
            <p:cNvSpPr/>
            <p:nvPr/>
          </p:nvSpPr>
          <p:spPr>
            <a:xfrm>
              <a:off x="1569623" y="4394589"/>
              <a:ext cx="41734" cy="11106"/>
            </a:xfrm>
            <a:custGeom>
              <a:avLst/>
              <a:gdLst/>
              <a:ahLst/>
              <a:cxnLst/>
              <a:rect l="l" t="t" r="r" b="b"/>
              <a:pathLst>
                <a:path w="1597" h="425"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94"/>
            <p:cNvSpPr/>
            <p:nvPr/>
          </p:nvSpPr>
          <p:spPr>
            <a:xfrm>
              <a:off x="1569623" y="4407917"/>
              <a:ext cx="109103" cy="11080"/>
            </a:xfrm>
            <a:custGeom>
              <a:avLst/>
              <a:gdLst/>
              <a:ahLst/>
              <a:cxnLst/>
              <a:rect l="l" t="t" r="r" b="b"/>
              <a:pathLst>
                <a:path w="4175" h="424" extrusionOk="0">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94"/>
            <p:cNvSpPr/>
            <p:nvPr/>
          </p:nvSpPr>
          <p:spPr>
            <a:xfrm>
              <a:off x="1569623" y="4379014"/>
              <a:ext cx="14608" cy="11080"/>
            </a:xfrm>
            <a:custGeom>
              <a:avLst/>
              <a:gdLst/>
              <a:ahLst/>
              <a:cxnLst/>
              <a:rect l="l" t="t" r="r" b="b"/>
              <a:pathLst>
                <a:path w="559" h="424" extrusionOk="0">
                  <a:moveTo>
                    <a:pt x="280" y="1"/>
                  </a:moveTo>
                  <a:cubicBezTo>
                    <a:pt x="1" y="1"/>
                    <a:pt x="1" y="424"/>
                    <a:pt x="280" y="424"/>
                  </a:cubicBezTo>
                  <a:cubicBezTo>
                    <a:pt x="558" y="424"/>
                    <a:pt x="558" y="1"/>
                    <a:pt x="28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94"/>
            <p:cNvSpPr/>
            <p:nvPr/>
          </p:nvSpPr>
          <p:spPr>
            <a:xfrm>
              <a:off x="1523395" y="4444110"/>
              <a:ext cx="31437" cy="26786"/>
            </a:xfrm>
            <a:custGeom>
              <a:avLst/>
              <a:gdLst/>
              <a:ahLst/>
              <a:cxnLst/>
              <a:rect l="l" t="t" r="r" b="b"/>
              <a:pathLst>
                <a:path w="1203" h="1025" extrusionOk="0">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94"/>
            <p:cNvSpPr/>
            <p:nvPr/>
          </p:nvSpPr>
          <p:spPr>
            <a:xfrm>
              <a:off x="1569623" y="4453152"/>
              <a:ext cx="41734" cy="11080"/>
            </a:xfrm>
            <a:custGeom>
              <a:avLst/>
              <a:gdLst/>
              <a:ahLst/>
              <a:cxnLst/>
              <a:rect l="l" t="t" r="r" b="b"/>
              <a:pathLst>
                <a:path w="1597" h="424"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94"/>
            <p:cNvSpPr/>
            <p:nvPr/>
          </p:nvSpPr>
          <p:spPr>
            <a:xfrm>
              <a:off x="1569623" y="4466480"/>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94"/>
            <p:cNvSpPr/>
            <p:nvPr/>
          </p:nvSpPr>
          <p:spPr>
            <a:xfrm>
              <a:off x="1569623" y="4437577"/>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94"/>
            <p:cNvSpPr/>
            <p:nvPr/>
          </p:nvSpPr>
          <p:spPr>
            <a:xfrm>
              <a:off x="1523395" y="4502647"/>
              <a:ext cx="31437" cy="26655"/>
            </a:xfrm>
            <a:custGeom>
              <a:avLst/>
              <a:gdLst/>
              <a:ahLst/>
              <a:cxnLst/>
              <a:rect l="l" t="t" r="r" b="b"/>
              <a:pathLst>
                <a:path w="1203" h="1020" extrusionOk="0">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94"/>
            <p:cNvSpPr/>
            <p:nvPr/>
          </p:nvSpPr>
          <p:spPr>
            <a:xfrm>
              <a:off x="1569623" y="4511689"/>
              <a:ext cx="41734" cy="11106"/>
            </a:xfrm>
            <a:custGeom>
              <a:avLst/>
              <a:gdLst/>
              <a:ahLst/>
              <a:cxnLst/>
              <a:rect l="l" t="t" r="r" b="b"/>
              <a:pathLst>
                <a:path w="1597" h="425" extrusionOk="0">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94"/>
            <p:cNvSpPr/>
            <p:nvPr/>
          </p:nvSpPr>
          <p:spPr>
            <a:xfrm>
              <a:off x="1569623" y="4524781"/>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94"/>
            <p:cNvSpPr/>
            <p:nvPr/>
          </p:nvSpPr>
          <p:spPr>
            <a:xfrm>
              <a:off x="1569623" y="4495879"/>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94"/>
            <p:cNvSpPr/>
            <p:nvPr/>
          </p:nvSpPr>
          <p:spPr>
            <a:xfrm>
              <a:off x="1530425" y="4309423"/>
              <a:ext cx="149295" cy="32169"/>
            </a:xfrm>
            <a:custGeom>
              <a:avLst/>
              <a:gdLst/>
              <a:ahLst/>
              <a:cxnLst/>
              <a:rect l="l" t="t" r="r" b="b"/>
              <a:pathLst>
                <a:path w="5713" h="1231" extrusionOk="0">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94"/>
            <p:cNvSpPr/>
            <p:nvPr/>
          </p:nvSpPr>
          <p:spPr>
            <a:xfrm>
              <a:off x="1490965" y="4463448"/>
              <a:ext cx="29634" cy="29451"/>
            </a:xfrm>
            <a:custGeom>
              <a:avLst/>
              <a:gdLst/>
              <a:ahLst/>
              <a:cxnLst/>
              <a:rect l="l" t="t" r="r" b="b"/>
              <a:pathLst>
                <a:path w="1134" h="1127" extrusionOk="0">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94"/>
            <p:cNvSpPr/>
            <p:nvPr/>
          </p:nvSpPr>
          <p:spPr>
            <a:xfrm>
              <a:off x="1388708" y="4350242"/>
              <a:ext cx="122640" cy="130689"/>
            </a:xfrm>
            <a:custGeom>
              <a:avLst/>
              <a:gdLst/>
              <a:ahLst/>
              <a:cxnLst/>
              <a:rect l="l" t="t" r="r" b="b"/>
              <a:pathLst>
                <a:path w="4693" h="5001" extrusionOk="0">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94"/>
            <p:cNvSpPr/>
            <p:nvPr/>
          </p:nvSpPr>
          <p:spPr>
            <a:xfrm>
              <a:off x="1388708" y="4358422"/>
              <a:ext cx="112605" cy="122509"/>
            </a:xfrm>
            <a:custGeom>
              <a:avLst/>
              <a:gdLst/>
              <a:ahLst/>
              <a:cxnLst/>
              <a:rect l="l" t="t" r="r" b="b"/>
              <a:pathLst>
                <a:path w="4309" h="4688" extrusionOk="0">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94"/>
            <p:cNvSpPr/>
            <p:nvPr/>
          </p:nvSpPr>
          <p:spPr>
            <a:xfrm>
              <a:off x="1388708" y="4350242"/>
              <a:ext cx="35697" cy="34338"/>
            </a:xfrm>
            <a:custGeom>
              <a:avLst/>
              <a:gdLst/>
              <a:ahLst/>
              <a:cxnLst/>
              <a:rect l="l" t="t" r="r" b="b"/>
              <a:pathLst>
                <a:path w="1366" h="1314" extrusionOk="0">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5" name="Google Shape;15855;p94"/>
          <p:cNvGrpSpPr/>
          <p:nvPr/>
        </p:nvGrpSpPr>
        <p:grpSpPr>
          <a:xfrm>
            <a:off x="1874694" y="4293326"/>
            <a:ext cx="375446" cy="328982"/>
            <a:chOff x="1874694" y="4293326"/>
            <a:chExt cx="375446" cy="328982"/>
          </a:xfrm>
        </p:grpSpPr>
        <p:sp>
          <p:nvSpPr>
            <p:cNvPr id="15856" name="Google Shape;15856;p94"/>
            <p:cNvSpPr/>
            <p:nvPr/>
          </p:nvSpPr>
          <p:spPr>
            <a:xfrm>
              <a:off x="1874694" y="4396105"/>
              <a:ext cx="230959" cy="221996"/>
            </a:xfrm>
            <a:custGeom>
              <a:avLst/>
              <a:gdLst/>
              <a:ahLst/>
              <a:cxnLst/>
              <a:rect l="l" t="t" r="r" b="b"/>
              <a:pathLst>
                <a:path w="8838" h="8495" extrusionOk="0">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94"/>
            <p:cNvSpPr/>
            <p:nvPr/>
          </p:nvSpPr>
          <p:spPr>
            <a:xfrm>
              <a:off x="2019181" y="4396105"/>
              <a:ext cx="230959" cy="221996"/>
            </a:xfrm>
            <a:custGeom>
              <a:avLst/>
              <a:gdLst/>
              <a:ahLst/>
              <a:cxnLst/>
              <a:rect l="l" t="t" r="r" b="b"/>
              <a:pathLst>
                <a:path w="8838" h="8495" extrusionOk="0">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94"/>
            <p:cNvSpPr/>
            <p:nvPr/>
          </p:nvSpPr>
          <p:spPr>
            <a:xfrm>
              <a:off x="2033266" y="4540853"/>
              <a:ext cx="67108" cy="50775"/>
            </a:xfrm>
            <a:custGeom>
              <a:avLst/>
              <a:gdLst/>
              <a:ahLst/>
              <a:cxnLst/>
              <a:rect l="l" t="t" r="r" b="b"/>
              <a:pathLst>
                <a:path w="2568" h="1943" extrusionOk="0">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94"/>
            <p:cNvSpPr/>
            <p:nvPr/>
          </p:nvSpPr>
          <p:spPr>
            <a:xfrm>
              <a:off x="1947055" y="4323979"/>
              <a:ext cx="230724" cy="221996"/>
            </a:xfrm>
            <a:custGeom>
              <a:avLst/>
              <a:gdLst/>
              <a:ahLst/>
              <a:cxnLst/>
              <a:rect l="l" t="t" r="r" b="b"/>
              <a:pathLst>
                <a:path w="8829" h="8495" extrusionOk="0">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94"/>
            <p:cNvSpPr/>
            <p:nvPr/>
          </p:nvSpPr>
          <p:spPr>
            <a:xfrm>
              <a:off x="2019677" y="4422995"/>
              <a:ext cx="85741" cy="122980"/>
            </a:xfrm>
            <a:custGeom>
              <a:avLst/>
              <a:gdLst/>
              <a:ahLst/>
              <a:cxnLst/>
              <a:rect l="l" t="t" r="r" b="b"/>
              <a:pathLst>
                <a:path w="3281" h="4706" extrusionOk="0">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94"/>
            <p:cNvSpPr/>
            <p:nvPr/>
          </p:nvSpPr>
          <p:spPr>
            <a:xfrm>
              <a:off x="1942534" y="4396261"/>
              <a:ext cx="124182" cy="144617"/>
            </a:xfrm>
            <a:custGeom>
              <a:avLst/>
              <a:gdLst/>
              <a:ahLst/>
              <a:cxnLst/>
              <a:rect l="l" t="t" r="r" b="b"/>
              <a:pathLst>
                <a:path w="4752" h="5534" extrusionOk="0">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94"/>
            <p:cNvSpPr/>
            <p:nvPr/>
          </p:nvSpPr>
          <p:spPr>
            <a:xfrm>
              <a:off x="2066690" y="4396261"/>
              <a:ext cx="111089" cy="144617"/>
            </a:xfrm>
            <a:custGeom>
              <a:avLst/>
              <a:gdLst/>
              <a:ahLst/>
              <a:cxnLst/>
              <a:rect l="l" t="t" r="r" b="b"/>
              <a:pathLst>
                <a:path w="4251" h="5534" extrusionOk="0">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94"/>
            <p:cNvSpPr/>
            <p:nvPr/>
          </p:nvSpPr>
          <p:spPr>
            <a:xfrm>
              <a:off x="2012412" y="4293326"/>
              <a:ext cx="94992" cy="81246"/>
            </a:xfrm>
            <a:custGeom>
              <a:avLst/>
              <a:gdLst/>
              <a:ahLst/>
              <a:cxnLst/>
              <a:rect l="l" t="t" r="r" b="b"/>
              <a:pathLst>
                <a:path w="3635" h="3109" extrusionOk="0">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94"/>
            <p:cNvSpPr/>
            <p:nvPr/>
          </p:nvSpPr>
          <p:spPr>
            <a:xfrm>
              <a:off x="2058641" y="4293326"/>
              <a:ext cx="48763" cy="81194"/>
            </a:xfrm>
            <a:custGeom>
              <a:avLst/>
              <a:gdLst/>
              <a:ahLst/>
              <a:cxnLst/>
              <a:rect l="l" t="t" r="r" b="b"/>
              <a:pathLst>
                <a:path w="1866" h="3107" extrusionOk="0">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94"/>
            <p:cNvSpPr/>
            <p:nvPr/>
          </p:nvSpPr>
          <p:spPr>
            <a:xfrm>
              <a:off x="2061150" y="4305529"/>
              <a:ext cx="23389" cy="34077"/>
            </a:xfrm>
            <a:custGeom>
              <a:avLst/>
              <a:gdLst/>
              <a:ahLst/>
              <a:cxnLst/>
              <a:rect l="l" t="t" r="r" b="b"/>
              <a:pathLst>
                <a:path w="895" h="1304" extrusionOk="0">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94"/>
            <p:cNvSpPr/>
            <p:nvPr/>
          </p:nvSpPr>
          <p:spPr>
            <a:xfrm>
              <a:off x="2046332" y="4459816"/>
              <a:ext cx="35723" cy="61647"/>
            </a:xfrm>
            <a:custGeom>
              <a:avLst/>
              <a:gdLst/>
              <a:ahLst/>
              <a:cxnLst/>
              <a:rect l="l" t="t" r="r" b="b"/>
              <a:pathLst>
                <a:path w="1367" h="2359" extrusionOk="0">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94"/>
            <p:cNvSpPr/>
            <p:nvPr/>
          </p:nvSpPr>
          <p:spPr>
            <a:xfrm>
              <a:off x="2182770" y="4521436"/>
              <a:ext cx="25662" cy="22709"/>
            </a:xfrm>
            <a:custGeom>
              <a:avLst/>
              <a:gdLst/>
              <a:ahLst/>
              <a:cxnLst/>
              <a:rect l="l" t="t" r="r" b="b"/>
              <a:pathLst>
                <a:path w="982" h="869" extrusionOk="0">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94"/>
            <p:cNvSpPr/>
            <p:nvPr/>
          </p:nvSpPr>
          <p:spPr>
            <a:xfrm>
              <a:off x="2178746" y="4542603"/>
              <a:ext cx="33711" cy="79704"/>
            </a:xfrm>
            <a:custGeom>
              <a:avLst/>
              <a:gdLst/>
              <a:ahLst/>
              <a:cxnLst/>
              <a:rect l="l" t="t" r="r" b="b"/>
              <a:pathLst>
                <a:path w="1290" h="3050" extrusionOk="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94"/>
            <p:cNvSpPr/>
            <p:nvPr/>
          </p:nvSpPr>
          <p:spPr>
            <a:xfrm>
              <a:off x="2195601" y="4542603"/>
              <a:ext cx="16855" cy="79704"/>
            </a:xfrm>
            <a:custGeom>
              <a:avLst/>
              <a:gdLst/>
              <a:ahLst/>
              <a:cxnLst/>
              <a:rect l="l" t="t" r="r" b="b"/>
              <a:pathLst>
                <a:path w="645" h="3050" extrusionOk="0">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94"/>
            <p:cNvSpPr/>
            <p:nvPr/>
          </p:nvSpPr>
          <p:spPr>
            <a:xfrm>
              <a:off x="2178746" y="4602917"/>
              <a:ext cx="33711" cy="19390"/>
            </a:xfrm>
            <a:custGeom>
              <a:avLst/>
              <a:gdLst/>
              <a:ahLst/>
              <a:cxnLst/>
              <a:rect l="l" t="t" r="r" b="b"/>
              <a:pathLst>
                <a:path w="1290" h="742" extrusionOk="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94"/>
            <p:cNvSpPr/>
            <p:nvPr/>
          </p:nvSpPr>
          <p:spPr>
            <a:xfrm>
              <a:off x="1911881" y="4515974"/>
              <a:ext cx="80958" cy="78920"/>
            </a:xfrm>
            <a:custGeom>
              <a:avLst/>
              <a:gdLst/>
              <a:ahLst/>
              <a:cxnLst/>
              <a:rect l="l" t="t" r="r" b="b"/>
              <a:pathLst>
                <a:path w="3098" h="3020" extrusionOk="0">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94"/>
            <p:cNvSpPr/>
            <p:nvPr/>
          </p:nvSpPr>
          <p:spPr>
            <a:xfrm>
              <a:off x="1945566" y="4516157"/>
              <a:ext cx="37971" cy="78737"/>
            </a:xfrm>
            <a:custGeom>
              <a:avLst/>
              <a:gdLst/>
              <a:ahLst/>
              <a:cxnLst/>
              <a:rect l="l" t="t" r="r" b="b"/>
              <a:pathLst>
                <a:path w="1453" h="3013" extrusionOk="0">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94"/>
            <p:cNvSpPr/>
            <p:nvPr/>
          </p:nvSpPr>
          <p:spPr>
            <a:xfrm>
              <a:off x="1907099" y="4489581"/>
              <a:ext cx="19390" cy="15366"/>
            </a:xfrm>
            <a:custGeom>
              <a:avLst/>
              <a:gdLst/>
              <a:ahLst/>
              <a:cxnLst/>
              <a:rect l="l" t="t" r="r" b="b"/>
              <a:pathLst>
                <a:path w="742" h="588" extrusionOk="0">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94"/>
            <p:cNvSpPr/>
            <p:nvPr/>
          </p:nvSpPr>
          <p:spPr>
            <a:xfrm>
              <a:off x="1897769" y="4504006"/>
              <a:ext cx="20932" cy="12753"/>
            </a:xfrm>
            <a:custGeom>
              <a:avLst/>
              <a:gdLst/>
              <a:ahLst/>
              <a:cxnLst/>
              <a:rect l="l" t="t" r="r" b="b"/>
              <a:pathLst>
                <a:path w="801" h="488" extrusionOk="0">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94"/>
            <p:cNvSpPr/>
            <p:nvPr/>
          </p:nvSpPr>
          <p:spPr>
            <a:xfrm>
              <a:off x="1922909" y="4479859"/>
              <a:ext cx="14373" cy="16803"/>
            </a:xfrm>
            <a:custGeom>
              <a:avLst/>
              <a:gdLst/>
              <a:ahLst/>
              <a:cxnLst/>
              <a:rect l="l" t="t" r="r" b="b"/>
              <a:pathLst>
                <a:path w="550" h="643" extrusionOk="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94"/>
            <p:cNvSpPr/>
            <p:nvPr/>
          </p:nvSpPr>
          <p:spPr>
            <a:xfrm>
              <a:off x="1934773" y="4594111"/>
              <a:ext cx="34939" cy="28197"/>
            </a:xfrm>
            <a:custGeom>
              <a:avLst/>
              <a:gdLst/>
              <a:ahLst/>
              <a:cxnLst/>
              <a:rect l="l" t="t" r="r" b="b"/>
              <a:pathLst>
                <a:path w="1337" h="1079" extrusionOk="0">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94"/>
            <p:cNvSpPr/>
            <p:nvPr/>
          </p:nvSpPr>
          <p:spPr>
            <a:xfrm>
              <a:off x="1929729" y="4602682"/>
              <a:ext cx="45497" cy="11080"/>
            </a:xfrm>
            <a:custGeom>
              <a:avLst/>
              <a:gdLst/>
              <a:ahLst/>
              <a:cxnLst/>
              <a:rect l="l" t="t" r="r" b="b"/>
              <a:pathLst>
                <a:path w="1741" h="424" extrusionOk="0">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78" name="Google Shape;15878;p94"/>
          <p:cNvGrpSpPr/>
          <p:nvPr/>
        </p:nvGrpSpPr>
        <p:grpSpPr>
          <a:xfrm>
            <a:off x="2396116" y="4293090"/>
            <a:ext cx="366665" cy="329714"/>
            <a:chOff x="2396116" y="4293090"/>
            <a:chExt cx="366665" cy="329714"/>
          </a:xfrm>
        </p:grpSpPr>
        <p:sp>
          <p:nvSpPr>
            <p:cNvPr id="15879" name="Google Shape;15879;p94"/>
            <p:cNvSpPr/>
            <p:nvPr/>
          </p:nvSpPr>
          <p:spPr>
            <a:xfrm>
              <a:off x="2497144" y="4300878"/>
              <a:ext cx="143755" cy="54539"/>
            </a:xfrm>
            <a:custGeom>
              <a:avLst/>
              <a:gdLst/>
              <a:ahLst/>
              <a:cxnLst/>
              <a:rect l="l" t="t" r="r" b="b"/>
              <a:pathLst>
                <a:path w="5501" h="2087" extrusionOk="0">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94"/>
            <p:cNvSpPr/>
            <p:nvPr/>
          </p:nvSpPr>
          <p:spPr>
            <a:xfrm>
              <a:off x="2410959" y="4293090"/>
              <a:ext cx="143494" cy="54303"/>
            </a:xfrm>
            <a:custGeom>
              <a:avLst/>
              <a:gdLst/>
              <a:ahLst/>
              <a:cxnLst/>
              <a:rect l="l" t="t" r="r" b="b"/>
              <a:pathLst>
                <a:path w="5491" h="2078" extrusionOk="0">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94"/>
            <p:cNvSpPr/>
            <p:nvPr/>
          </p:nvSpPr>
          <p:spPr>
            <a:xfrm>
              <a:off x="2396116" y="4323979"/>
              <a:ext cx="366665" cy="251081"/>
            </a:xfrm>
            <a:custGeom>
              <a:avLst/>
              <a:gdLst/>
              <a:ahLst/>
              <a:cxnLst/>
              <a:rect l="l" t="t" r="r" b="b"/>
              <a:pathLst>
                <a:path w="14031" h="9608" extrusionOk="0">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94"/>
            <p:cNvSpPr/>
            <p:nvPr/>
          </p:nvSpPr>
          <p:spPr>
            <a:xfrm>
              <a:off x="2407928" y="4391819"/>
              <a:ext cx="340533" cy="182980"/>
            </a:xfrm>
            <a:custGeom>
              <a:avLst/>
              <a:gdLst/>
              <a:ahLst/>
              <a:cxnLst/>
              <a:rect l="l" t="t" r="r" b="b"/>
              <a:pathLst>
                <a:path w="13031" h="7002" extrusionOk="0">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94"/>
            <p:cNvSpPr/>
            <p:nvPr/>
          </p:nvSpPr>
          <p:spPr>
            <a:xfrm>
              <a:off x="2728077" y="4323979"/>
              <a:ext cx="34704" cy="251081"/>
            </a:xfrm>
            <a:custGeom>
              <a:avLst/>
              <a:gdLst/>
              <a:ahLst/>
              <a:cxnLst/>
              <a:rect l="l" t="t" r="r" b="b"/>
              <a:pathLst>
                <a:path w="1328" h="9608" extrusionOk="0">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94"/>
            <p:cNvSpPr/>
            <p:nvPr/>
          </p:nvSpPr>
          <p:spPr>
            <a:xfrm>
              <a:off x="2511726" y="4400626"/>
              <a:ext cx="227928" cy="222179"/>
            </a:xfrm>
            <a:custGeom>
              <a:avLst/>
              <a:gdLst/>
              <a:ahLst/>
              <a:cxnLst/>
              <a:rect l="l" t="t" r="r" b="b"/>
              <a:pathLst>
                <a:path w="8722" h="8502" extrusionOk="0">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94"/>
            <p:cNvSpPr/>
            <p:nvPr/>
          </p:nvSpPr>
          <p:spPr>
            <a:xfrm>
              <a:off x="2679340" y="4400626"/>
              <a:ext cx="60314" cy="222179"/>
            </a:xfrm>
            <a:custGeom>
              <a:avLst/>
              <a:gdLst/>
              <a:ahLst/>
              <a:cxnLst/>
              <a:rect l="l" t="t" r="r" b="b"/>
              <a:pathLst>
                <a:path w="2308" h="8502" extrusionOk="0">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94"/>
            <p:cNvSpPr/>
            <p:nvPr/>
          </p:nvSpPr>
          <p:spPr>
            <a:xfrm>
              <a:off x="2416735" y="4557943"/>
              <a:ext cx="273921" cy="64861"/>
            </a:xfrm>
            <a:custGeom>
              <a:avLst/>
              <a:gdLst/>
              <a:ahLst/>
              <a:cxnLst/>
              <a:rect l="l" t="t" r="r" b="b"/>
              <a:pathLst>
                <a:path w="10482" h="2482" extrusionOk="0">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94"/>
            <p:cNvSpPr/>
            <p:nvPr/>
          </p:nvSpPr>
          <p:spPr>
            <a:xfrm>
              <a:off x="2537336" y="4482290"/>
              <a:ext cx="25923" cy="11106"/>
            </a:xfrm>
            <a:custGeom>
              <a:avLst/>
              <a:gdLst/>
              <a:ahLst/>
              <a:cxnLst/>
              <a:rect l="l" t="t" r="r" b="b"/>
              <a:pathLst>
                <a:path w="992" h="425" extrusionOk="0">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94"/>
            <p:cNvSpPr/>
            <p:nvPr/>
          </p:nvSpPr>
          <p:spPr>
            <a:xfrm>
              <a:off x="2566239" y="4482290"/>
              <a:ext cx="149791" cy="11106"/>
            </a:xfrm>
            <a:custGeom>
              <a:avLst/>
              <a:gdLst/>
              <a:ahLst/>
              <a:cxnLst/>
              <a:rect l="l" t="t" r="r" b="b"/>
              <a:pathLst>
                <a:path w="5732" h="425" extrusionOk="0">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94"/>
            <p:cNvSpPr/>
            <p:nvPr/>
          </p:nvSpPr>
          <p:spPr>
            <a:xfrm>
              <a:off x="2537336" y="4500635"/>
              <a:ext cx="178694" cy="11106"/>
            </a:xfrm>
            <a:custGeom>
              <a:avLst/>
              <a:gdLst/>
              <a:ahLst/>
              <a:cxnLst/>
              <a:rect l="l" t="t" r="r" b="b"/>
              <a:pathLst>
                <a:path w="6838" h="425"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94"/>
            <p:cNvSpPr/>
            <p:nvPr/>
          </p:nvSpPr>
          <p:spPr>
            <a:xfrm>
              <a:off x="2537336" y="4519241"/>
              <a:ext cx="178694" cy="11080"/>
            </a:xfrm>
            <a:custGeom>
              <a:avLst/>
              <a:gdLst/>
              <a:ahLst/>
              <a:cxnLst/>
              <a:rect l="l" t="t" r="r" b="b"/>
              <a:pathLst>
                <a:path w="6838" h="424"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94"/>
            <p:cNvSpPr/>
            <p:nvPr/>
          </p:nvSpPr>
          <p:spPr>
            <a:xfrm>
              <a:off x="2648660" y="4443352"/>
              <a:ext cx="60105" cy="20122"/>
            </a:xfrm>
            <a:custGeom>
              <a:avLst/>
              <a:gdLst/>
              <a:ahLst/>
              <a:cxnLst/>
              <a:rect l="l" t="t" r="r" b="b"/>
              <a:pathLst>
                <a:path w="2300" h="770" extrusionOk="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92" name="Google Shape;15892;p94"/>
          <p:cNvGrpSpPr/>
          <p:nvPr/>
        </p:nvGrpSpPr>
        <p:grpSpPr>
          <a:xfrm>
            <a:off x="2908757" y="4289824"/>
            <a:ext cx="367162" cy="336116"/>
            <a:chOff x="2908757" y="4289824"/>
            <a:chExt cx="367162" cy="336116"/>
          </a:xfrm>
        </p:grpSpPr>
        <p:sp>
          <p:nvSpPr>
            <p:cNvPr id="15893" name="Google Shape;15893;p94"/>
            <p:cNvSpPr/>
            <p:nvPr/>
          </p:nvSpPr>
          <p:spPr>
            <a:xfrm>
              <a:off x="2908757" y="4289824"/>
              <a:ext cx="337501" cy="276926"/>
            </a:xfrm>
            <a:custGeom>
              <a:avLst/>
              <a:gdLst/>
              <a:ahLst/>
              <a:cxnLst/>
              <a:rect l="l" t="t" r="r" b="b"/>
              <a:pathLst>
                <a:path w="12915" h="10597" extrusionOk="0">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94"/>
            <p:cNvSpPr/>
            <p:nvPr/>
          </p:nvSpPr>
          <p:spPr>
            <a:xfrm>
              <a:off x="2941423" y="4303413"/>
              <a:ext cx="304836" cy="263337"/>
            </a:xfrm>
            <a:custGeom>
              <a:avLst/>
              <a:gdLst/>
              <a:ahLst/>
              <a:cxnLst/>
              <a:rect l="l" t="t" r="r" b="b"/>
              <a:pathLst>
                <a:path w="11665" h="10077" extrusionOk="0">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94"/>
            <p:cNvSpPr/>
            <p:nvPr/>
          </p:nvSpPr>
          <p:spPr>
            <a:xfrm>
              <a:off x="3215082" y="4289824"/>
              <a:ext cx="31176" cy="276926"/>
            </a:xfrm>
            <a:custGeom>
              <a:avLst/>
              <a:gdLst/>
              <a:ahLst/>
              <a:cxnLst/>
              <a:rect l="l" t="t" r="r" b="b"/>
              <a:pathLst>
                <a:path w="1193" h="10597" extrusionOk="0">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94"/>
            <p:cNvSpPr/>
            <p:nvPr/>
          </p:nvSpPr>
          <p:spPr>
            <a:xfrm>
              <a:off x="2908757" y="4289824"/>
              <a:ext cx="337501" cy="40714"/>
            </a:xfrm>
            <a:custGeom>
              <a:avLst/>
              <a:gdLst/>
              <a:ahLst/>
              <a:cxnLst/>
              <a:rect l="l" t="t" r="r" b="b"/>
              <a:pathLst>
                <a:path w="12915" h="1558" extrusionOk="0">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94"/>
            <p:cNvSpPr/>
            <p:nvPr/>
          </p:nvSpPr>
          <p:spPr>
            <a:xfrm>
              <a:off x="2992198" y="4303204"/>
              <a:ext cx="147779" cy="27335"/>
            </a:xfrm>
            <a:custGeom>
              <a:avLst/>
              <a:gdLst/>
              <a:ahLst/>
              <a:cxnLst/>
              <a:rect l="l" t="t" r="r" b="b"/>
              <a:pathLst>
                <a:path w="5655" h="1046" extrusionOk="0">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94"/>
            <p:cNvSpPr/>
            <p:nvPr/>
          </p:nvSpPr>
          <p:spPr>
            <a:xfrm>
              <a:off x="3215082" y="4289824"/>
              <a:ext cx="31176" cy="40714"/>
            </a:xfrm>
            <a:custGeom>
              <a:avLst/>
              <a:gdLst/>
              <a:ahLst/>
              <a:cxnLst/>
              <a:rect l="l" t="t" r="r" b="b"/>
              <a:pathLst>
                <a:path w="1193" h="1558" extrusionOk="0">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94"/>
            <p:cNvSpPr/>
            <p:nvPr/>
          </p:nvSpPr>
          <p:spPr>
            <a:xfrm>
              <a:off x="3123854" y="4474502"/>
              <a:ext cx="64626" cy="64364"/>
            </a:xfrm>
            <a:custGeom>
              <a:avLst/>
              <a:gdLst/>
              <a:ahLst/>
              <a:cxnLst/>
              <a:rect l="l" t="t" r="r" b="b"/>
              <a:pathLst>
                <a:path w="2473" h="2463" extrusionOk="0">
                  <a:moveTo>
                    <a:pt x="664" y="1"/>
                  </a:moveTo>
                  <a:lnTo>
                    <a:pt x="1" y="655"/>
                  </a:lnTo>
                  <a:lnTo>
                    <a:pt x="1818" y="2463"/>
                  </a:lnTo>
                  <a:lnTo>
                    <a:pt x="2472" y="1809"/>
                  </a:lnTo>
                  <a:lnTo>
                    <a:pt x="66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94"/>
            <p:cNvSpPr/>
            <p:nvPr/>
          </p:nvSpPr>
          <p:spPr>
            <a:xfrm>
              <a:off x="2953235" y="4312167"/>
              <a:ext cx="217396" cy="209008"/>
            </a:xfrm>
            <a:custGeom>
              <a:avLst/>
              <a:gdLst/>
              <a:ahLst/>
              <a:cxnLst/>
              <a:rect l="l" t="t" r="r" b="b"/>
              <a:pathLst>
                <a:path w="8319" h="7998" extrusionOk="0">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94"/>
            <p:cNvSpPr/>
            <p:nvPr/>
          </p:nvSpPr>
          <p:spPr>
            <a:xfrm>
              <a:off x="2951484" y="4331035"/>
              <a:ext cx="200306" cy="171194"/>
            </a:xfrm>
            <a:custGeom>
              <a:avLst/>
              <a:gdLst/>
              <a:ahLst/>
              <a:cxnLst/>
              <a:rect l="l" t="t" r="r" b="b"/>
              <a:pathLst>
                <a:path w="7665" h="6551" extrusionOk="0">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94"/>
            <p:cNvSpPr/>
            <p:nvPr/>
          </p:nvSpPr>
          <p:spPr>
            <a:xfrm>
              <a:off x="3156284" y="4507560"/>
              <a:ext cx="119635" cy="118380"/>
            </a:xfrm>
            <a:custGeom>
              <a:avLst/>
              <a:gdLst/>
              <a:ahLst/>
              <a:cxnLst/>
              <a:rect l="l" t="t" r="r" b="b"/>
              <a:pathLst>
                <a:path w="4578" h="4530" extrusionOk="0">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94"/>
            <p:cNvSpPr/>
            <p:nvPr/>
          </p:nvSpPr>
          <p:spPr>
            <a:xfrm>
              <a:off x="3173375" y="4507560"/>
              <a:ext cx="102544" cy="101917"/>
            </a:xfrm>
            <a:custGeom>
              <a:avLst/>
              <a:gdLst/>
              <a:ahLst/>
              <a:cxnLst/>
              <a:rect l="l" t="t" r="r" b="b"/>
              <a:pathLst>
                <a:path w="3924" h="3900" extrusionOk="0">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94"/>
            <p:cNvSpPr/>
            <p:nvPr/>
          </p:nvSpPr>
          <p:spPr>
            <a:xfrm>
              <a:off x="3226136" y="4579189"/>
              <a:ext cx="45366" cy="41342"/>
            </a:xfrm>
            <a:custGeom>
              <a:avLst/>
              <a:gdLst/>
              <a:ahLst/>
              <a:cxnLst/>
              <a:rect l="l" t="t" r="r" b="b"/>
              <a:pathLst>
                <a:path w="1736" h="1582" extrusionOk="0">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94"/>
            <p:cNvSpPr/>
            <p:nvPr/>
          </p:nvSpPr>
          <p:spPr>
            <a:xfrm>
              <a:off x="2936144" y="4305137"/>
              <a:ext cx="12335" cy="11080"/>
            </a:xfrm>
            <a:custGeom>
              <a:avLst/>
              <a:gdLst/>
              <a:ahLst/>
              <a:cxnLst/>
              <a:rect l="l" t="t" r="r" b="b"/>
              <a:pathLst>
                <a:path w="472" h="424" extrusionOk="0">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94"/>
            <p:cNvSpPr/>
            <p:nvPr/>
          </p:nvSpPr>
          <p:spPr>
            <a:xfrm>
              <a:off x="2950465" y="4305137"/>
              <a:ext cx="12596" cy="11080"/>
            </a:xfrm>
            <a:custGeom>
              <a:avLst/>
              <a:gdLst/>
              <a:ahLst/>
              <a:cxnLst/>
              <a:rect l="l" t="t" r="r" b="b"/>
              <a:pathLst>
                <a:path w="482" h="424" extrusionOk="0">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94"/>
            <p:cNvSpPr/>
            <p:nvPr/>
          </p:nvSpPr>
          <p:spPr>
            <a:xfrm>
              <a:off x="2964785" y="4305137"/>
              <a:ext cx="12596" cy="11080"/>
            </a:xfrm>
            <a:custGeom>
              <a:avLst/>
              <a:gdLst/>
              <a:ahLst/>
              <a:cxnLst/>
              <a:rect l="l" t="t" r="r" b="b"/>
              <a:pathLst>
                <a:path w="482" h="424" extrusionOk="0">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94"/>
            <p:cNvSpPr/>
            <p:nvPr/>
          </p:nvSpPr>
          <p:spPr>
            <a:xfrm>
              <a:off x="3013549" y="4428143"/>
              <a:ext cx="13092" cy="11211"/>
            </a:xfrm>
            <a:custGeom>
              <a:avLst/>
              <a:gdLst/>
              <a:ahLst/>
              <a:cxnLst/>
              <a:rect l="l" t="t" r="r" b="b"/>
              <a:pathLst>
                <a:path w="501" h="429" extrusionOk="0">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94"/>
            <p:cNvSpPr/>
            <p:nvPr/>
          </p:nvSpPr>
          <p:spPr>
            <a:xfrm>
              <a:off x="3013549" y="4446488"/>
              <a:ext cx="13092" cy="11211"/>
            </a:xfrm>
            <a:custGeom>
              <a:avLst/>
              <a:gdLst/>
              <a:ahLst/>
              <a:cxnLst/>
              <a:rect l="l" t="t" r="r" b="b"/>
              <a:pathLst>
                <a:path w="501" h="429" extrusionOk="0">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94"/>
            <p:cNvSpPr/>
            <p:nvPr/>
          </p:nvSpPr>
          <p:spPr>
            <a:xfrm>
              <a:off x="3029124" y="4428143"/>
              <a:ext cx="13092" cy="11211"/>
            </a:xfrm>
            <a:custGeom>
              <a:avLst/>
              <a:gdLst/>
              <a:ahLst/>
              <a:cxnLst/>
              <a:rect l="l" t="t" r="r" b="b"/>
              <a:pathLst>
                <a:path w="501" h="429" extrusionOk="0">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94"/>
            <p:cNvSpPr/>
            <p:nvPr/>
          </p:nvSpPr>
          <p:spPr>
            <a:xfrm>
              <a:off x="3029124" y="4446488"/>
              <a:ext cx="13092" cy="11211"/>
            </a:xfrm>
            <a:custGeom>
              <a:avLst/>
              <a:gdLst/>
              <a:ahLst/>
              <a:cxnLst/>
              <a:rect l="l" t="t" r="r" b="b"/>
              <a:pathLst>
                <a:path w="501" h="429" extrusionOk="0">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94"/>
            <p:cNvSpPr/>
            <p:nvPr/>
          </p:nvSpPr>
          <p:spPr>
            <a:xfrm>
              <a:off x="3019063" y="4367803"/>
              <a:ext cx="72805" cy="70950"/>
            </a:xfrm>
            <a:custGeom>
              <a:avLst/>
              <a:gdLst/>
              <a:ahLst/>
              <a:cxnLst/>
              <a:rect l="l" t="t" r="r" b="b"/>
              <a:pathLst>
                <a:path w="2786" h="2715" extrusionOk="0">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94"/>
            <p:cNvSpPr/>
            <p:nvPr/>
          </p:nvSpPr>
          <p:spPr>
            <a:xfrm>
              <a:off x="3048827" y="4396261"/>
              <a:ext cx="72805" cy="70819"/>
            </a:xfrm>
            <a:custGeom>
              <a:avLst/>
              <a:gdLst/>
              <a:ahLst/>
              <a:cxnLst/>
              <a:rect l="l" t="t" r="r" b="b"/>
              <a:pathLst>
                <a:path w="2786" h="2710" extrusionOk="0">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94"/>
            <p:cNvSpPr/>
            <p:nvPr/>
          </p:nvSpPr>
          <p:spPr>
            <a:xfrm>
              <a:off x="3048827" y="4396209"/>
              <a:ext cx="36612" cy="42465"/>
            </a:xfrm>
            <a:custGeom>
              <a:avLst/>
              <a:gdLst/>
              <a:ahLst/>
              <a:cxnLst/>
              <a:rect l="l" t="t" r="r" b="b"/>
              <a:pathLst>
                <a:path w="1401" h="1625" extrusionOk="0">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94"/>
            <p:cNvSpPr/>
            <p:nvPr/>
          </p:nvSpPr>
          <p:spPr>
            <a:xfrm>
              <a:off x="2934393" y="4503405"/>
              <a:ext cx="18110" cy="11080"/>
            </a:xfrm>
            <a:custGeom>
              <a:avLst/>
              <a:gdLst/>
              <a:ahLst/>
              <a:cxnLst/>
              <a:rect l="l" t="t" r="r" b="b"/>
              <a:pathLst>
                <a:path w="693" h="424" extrusionOk="0">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94"/>
            <p:cNvSpPr/>
            <p:nvPr/>
          </p:nvSpPr>
          <p:spPr>
            <a:xfrm>
              <a:off x="2950726" y="4503405"/>
              <a:ext cx="33685" cy="11080"/>
            </a:xfrm>
            <a:custGeom>
              <a:avLst/>
              <a:gdLst/>
              <a:ahLst/>
              <a:cxnLst/>
              <a:rect l="l" t="t" r="r" b="b"/>
              <a:pathLst>
                <a:path w="1289" h="424" extrusionOk="0">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94"/>
            <p:cNvSpPr/>
            <p:nvPr/>
          </p:nvSpPr>
          <p:spPr>
            <a:xfrm>
              <a:off x="2934628" y="4517987"/>
              <a:ext cx="49782" cy="11080"/>
            </a:xfrm>
            <a:custGeom>
              <a:avLst/>
              <a:gdLst/>
              <a:ahLst/>
              <a:cxnLst/>
              <a:rect l="l" t="t" r="r" b="b"/>
              <a:pathLst>
                <a:path w="1905" h="424" extrusionOk="0">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94"/>
            <p:cNvSpPr/>
            <p:nvPr/>
          </p:nvSpPr>
          <p:spPr>
            <a:xfrm>
              <a:off x="2934628" y="4532804"/>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94"/>
            <p:cNvSpPr/>
            <p:nvPr/>
          </p:nvSpPr>
          <p:spPr>
            <a:xfrm>
              <a:off x="3210797" y="4348491"/>
              <a:ext cx="11106" cy="125044"/>
            </a:xfrm>
            <a:custGeom>
              <a:avLst/>
              <a:gdLst/>
              <a:ahLst/>
              <a:cxnLst/>
              <a:rect l="l" t="t" r="r" b="b"/>
              <a:pathLst>
                <a:path w="425" h="4785" extrusionOk="0">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0" name="Google Shape;15920;p94"/>
          <p:cNvGrpSpPr/>
          <p:nvPr/>
        </p:nvGrpSpPr>
        <p:grpSpPr>
          <a:xfrm>
            <a:off x="3082408" y="2919540"/>
            <a:ext cx="368651" cy="310350"/>
            <a:chOff x="3082408" y="2919540"/>
            <a:chExt cx="368651" cy="310350"/>
          </a:xfrm>
        </p:grpSpPr>
        <p:sp>
          <p:nvSpPr>
            <p:cNvPr id="15921" name="Google Shape;15921;p94"/>
            <p:cNvSpPr/>
            <p:nvPr/>
          </p:nvSpPr>
          <p:spPr>
            <a:xfrm>
              <a:off x="3329909" y="3060629"/>
              <a:ext cx="81455" cy="169260"/>
            </a:xfrm>
            <a:custGeom>
              <a:avLst/>
              <a:gdLst/>
              <a:ahLst/>
              <a:cxnLst/>
              <a:rect l="l" t="t" r="r" b="b"/>
              <a:pathLst>
                <a:path w="3117" h="6477" extrusionOk="0">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94"/>
            <p:cNvSpPr/>
            <p:nvPr/>
          </p:nvSpPr>
          <p:spPr>
            <a:xfrm>
              <a:off x="3082408" y="3016283"/>
              <a:ext cx="76908" cy="11080"/>
            </a:xfrm>
            <a:custGeom>
              <a:avLst/>
              <a:gdLst/>
              <a:ahLst/>
              <a:cxnLst/>
              <a:rect l="l" t="t" r="r" b="b"/>
              <a:pathLst>
                <a:path w="2943" h="424" extrusionOk="0">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94"/>
            <p:cNvSpPr/>
            <p:nvPr/>
          </p:nvSpPr>
          <p:spPr>
            <a:xfrm>
              <a:off x="3300510" y="3029584"/>
              <a:ext cx="66377" cy="53049"/>
            </a:xfrm>
            <a:custGeom>
              <a:avLst/>
              <a:gdLst/>
              <a:ahLst/>
              <a:cxnLst/>
              <a:rect l="l" t="t" r="r" b="b"/>
              <a:pathLst>
                <a:path w="2540" h="2030" extrusionOk="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94"/>
            <p:cNvSpPr/>
            <p:nvPr/>
          </p:nvSpPr>
          <p:spPr>
            <a:xfrm>
              <a:off x="3319612" y="3029349"/>
              <a:ext cx="47274" cy="34129"/>
            </a:xfrm>
            <a:custGeom>
              <a:avLst/>
              <a:gdLst/>
              <a:ahLst/>
              <a:cxnLst/>
              <a:rect l="l" t="t" r="r" b="b"/>
              <a:pathLst>
                <a:path w="1809" h="1306" extrusionOk="0">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94"/>
            <p:cNvSpPr/>
            <p:nvPr/>
          </p:nvSpPr>
          <p:spPr>
            <a:xfrm>
              <a:off x="3174368" y="2919540"/>
              <a:ext cx="96533" cy="101237"/>
            </a:xfrm>
            <a:custGeom>
              <a:avLst/>
              <a:gdLst/>
              <a:ahLst/>
              <a:cxnLst/>
              <a:rect l="l" t="t" r="r" b="b"/>
              <a:pathLst>
                <a:path w="3694" h="3874" extrusionOk="0">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94"/>
            <p:cNvSpPr/>
            <p:nvPr/>
          </p:nvSpPr>
          <p:spPr>
            <a:xfrm>
              <a:off x="3196999" y="2925054"/>
              <a:ext cx="73903" cy="90784"/>
            </a:xfrm>
            <a:custGeom>
              <a:avLst/>
              <a:gdLst/>
              <a:ahLst/>
              <a:cxnLst/>
              <a:rect l="l" t="t" r="r" b="b"/>
              <a:pathLst>
                <a:path w="2828" h="3474" extrusionOk="0">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94"/>
            <p:cNvSpPr/>
            <p:nvPr/>
          </p:nvSpPr>
          <p:spPr>
            <a:xfrm>
              <a:off x="3122364" y="2998931"/>
              <a:ext cx="328695" cy="46019"/>
            </a:xfrm>
            <a:custGeom>
              <a:avLst/>
              <a:gdLst/>
              <a:ahLst/>
              <a:cxnLst/>
              <a:rect l="l" t="t" r="r" b="b"/>
              <a:pathLst>
                <a:path w="12578" h="1761" extrusionOk="0">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94"/>
            <p:cNvSpPr/>
            <p:nvPr/>
          </p:nvSpPr>
          <p:spPr>
            <a:xfrm>
              <a:off x="3122364" y="3008992"/>
              <a:ext cx="328459" cy="35697"/>
            </a:xfrm>
            <a:custGeom>
              <a:avLst/>
              <a:gdLst/>
              <a:ahLst/>
              <a:cxnLst/>
              <a:rect l="l" t="t" r="r" b="b"/>
              <a:pathLst>
                <a:path w="12569" h="1366" extrusionOk="0">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94"/>
            <p:cNvSpPr/>
            <p:nvPr/>
          </p:nvSpPr>
          <p:spPr>
            <a:xfrm>
              <a:off x="3122599" y="2998931"/>
              <a:ext cx="46516" cy="46019"/>
            </a:xfrm>
            <a:custGeom>
              <a:avLst/>
              <a:gdLst/>
              <a:ahLst/>
              <a:cxnLst/>
              <a:rect l="l" t="t" r="r" b="b"/>
              <a:pathLst>
                <a:path w="1780" h="1761" extrusionOk="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94"/>
            <p:cNvSpPr/>
            <p:nvPr/>
          </p:nvSpPr>
          <p:spPr>
            <a:xfrm>
              <a:off x="3122599" y="3009749"/>
              <a:ext cx="46516" cy="34939"/>
            </a:xfrm>
            <a:custGeom>
              <a:avLst/>
              <a:gdLst/>
              <a:ahLst/>
              <a:cxnLst/>
              <a:rect l="l" t="t" r="r" b="b"/>
              <a:pathLst>
                <a:path w="1780" h="1337" extrusionOk="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94"/>
            <p:cNvSpPr/>
            <p:nvPr/>
          </p:nvSpPr>
          <p:spPr>
            <a:xfrm>
              <a:off x="3408829" y="2998931"/>
              <a:ext cx="41995" cy="46019"/>
            </a:xfrm>
            <a:custGeom>
              <a:avLst/>
              <a:gdLst/>
              <a:ahLst/>
              <a:cxnLst/>
              <a:rect l="l" t="t" r="r" b="b"/>
              <a:pathLst>
                <a:path w="1607" h="1761" extrusionOk="0">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94"/>
            <p:cNvSpPr/>
            <p:nvPr/>
          </p:nvSpPr>
          <p:spPr>
            <a:xfrm>
              <a:off x="3408829" y="3008992"/>
              <a:ext cx="41995" cy="35697"/>
            </a:xfrm>
            <a:custGeom>
              <a:avLst/>
              <a:gdLst/>
              <a:ahLst/>
              <a:cxnLst/>
              <a:rect l="l" t="t" r="r" b="b"/>
              <a:pathLst>
                <a:path w="1607" h="1366" extrusionOk="0">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3" name="Google Shape;15933;p94"/>
          <p:cNvGrpSpPr/>
          <p:nvPr/>
        </p:nvGrpSpPr>
        <p:grpSpPr>
          <a:xfrm>
            <a:off x="7069130" y="2424800"/>
            <a:ext cx="366169" cy="360498"/>
            <a:chOff x="7069130" y="2424800"/>
            <a:chExt cx="366169" cy="360498"/>
          </a:xfrm>
        </p:grpSpPr>
        <p:sp>
          <p:nvSpPr>
            <p:cNvPr id="15934" name="Google Shape;15934;p94"/>
            <p:cNvSpPr/>
            <p:nvPr/>
          </p:nvSpPr>
          <p:spPr>
            <a:xfrm>
              <a:off x="7158581" y="2546420"/>
              <a:ext cx="110070" cy="151934"/>
            </a:xfrm>
            <a:custGeom>
              <a:avLst/>
              <a:gdLst/>
              <a:ahLst/>
              <a:cxnLst/>
              <a:rect l="l" t="t" r="r" b="b"/>
              <a:pathLst>
                <a:path w="4212" h="5814" extrusionOk="0">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94"/>
            <p:cNvSpPr/>
            <p:nvPr/>
          </p:nvSpPr>
          <p:spPr>
            <a:xfrm>
              <a:off x="7158085" y="2590663"/>
              <a:ext cx="156194" cy="107640"/>
            </a:xfrm>
            <a:custGeom>
              <a:avLst/>
              <a:gdLst/>
              <a:ahLst/>
              <a:cxnLst/>
              <a:rect l="l" t="t" r="r" b="b"/>
              <a:pathLst>
                <a:path w="5977" h="4119" extrusionOk="0">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94"/>
            <p:cNvSpPr/>
            <p:nvPr/>
          </p:nvSpPr>
          <p:spPr>
            <a:xfrm>
              <a:off x="7157327" y="2654321"/>
              <a:ext cx="167535" cy="44007"/>
            </a:xfrm>
            <a:custGeom>
              <a:avLst/>
              <a:gdLst/>
              <a:ahLst/>
              <a:cxnLst/>
              <a:rect l="l" t="t" r="r" b="b"/>
              <a:pathLst>
                <a:path w="6411" h="1684" extrusionOk="0">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94"/>
            <p:cNvSpPr/>
            <p:nvPr/>
          </p:nvSpPr>
          <p:spPr>
            <a:xfrm>
              <a:off x="7156674" y="2683929"/>
              <a:ext cx="152065" cy="38180"/>
            </a:xfrm>
            <a:custGeom>
              <a:avLst/>
              <a:gdLst/>
              <a:ahLst/>
              <a:cxnLst/>
              <a:rect l="l" t="t" r="r" b="b"/>
              <a:pathLst>
                <a:path w="5819" h="1461" extrusionOk="0">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94"/>
            <p:cNvSpPr/>
            <p:nvPr/>
          </p:nvSpPr>
          <p:spPr>
            <a:xfrm>
              <a:off x="7158843" y="2536830"/>
              <a:ext cx="44817" cy="161447"/>
            </a:xfrm>
            <a:custGeom>
              <a:avLst/>
              <a:gdLst/>
              <a:ahLst/>
              <a:cxnLst/>
              <a:rect l="l" t="t" r="r" b="b"/>
              <a:pathLst>
                <a:path w="1715" h="6178" extrusionOk="0">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94"/>
            <p:cNvSpPr/>
            <p:nvPr/>
          </p:nvSpPr>
          <p:spPr>
            <a:xfrm>
              <a:off x="7134905" y="2551621"/>
              <a:ext cx="39408" cy="146682"/>
            </a:xfrm>
            <a:custGeom>
              <a:avLst/>
              <a:gdLst/>
              <a:ahLst/>
              <a:cxnLst/>
              <a:rect l="l" t="t" r="r" b="b"/>
              <a:pathLst>
                <a:path w="1508" h="5613" extrusionOk="0">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94"/>
            <p:cNvSpPr/>
            <p:nvPr/>
          </p:nvSpPr>
          <p:spPr>
            <a:xfrm>
              <a:off x="7247536" y="2513467"/>
              <a:ext cx="162126" cy="133642"/>
            </a:xfrm>
            <a:custGeom>
              <a:avLst/>
              <a:gdLst/>
              <a:ahLst/>
              <a:cxnLst/>
              <a:rect l="l" t="t" r="r" b="b"/>
              <a:pathLst>
                <a:path w="6204" h="5114" extrusionOk="0">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94"/>
            <p:cNvSpPr/>
            <p:nvPr/>
          </p:nvSpPr>
          <p:spPr>
            <a:xfrm>
              <a:off x="7258852" y="2544094"/>
              <a:ext cx="150811" cy="103014"/>
            </a:xfrm>
            <a:custGeom>
              <a:avLst/>
              <a:gdLst/>
              <a:ahLst/>
              <a:cxnLst/>
              <a:rect l="l" t="t" r="r" b="b"/>
              <a:pathLst>
                <a:path w="5771" h="3942" extrusionOk="0">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94"/>
            <p:cNvSpPr/>
            <p:nvPr/>
          </p:nvSpPr>
          <p:spPr>
            <a:xfrm>
              <a:off x="7270925" y="2597065"/>
              <a:ext cx="164373" cy="94312"/>
            </a:xfrm>
            <a:custGeom>
              <a:avLst/>
              <a:gdLst/>
              <a:ahLst/>
              <a:cxnLst/>
              <a:rect l="l" t="t" r="r" b="b"/>
              <a:pathLst>
                <a:path w="6290" h="3609" extrusionOk="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94"/>
            <p:cNvSpPr/>
            <p:nvPr/>
          </p:nvSpPr>
          <p:spPr>
            <a:xfrm>
              <a:off x="7276204" y="2637074"/>
              <a:ext cx="158833" cy="54042"/>
            </a:xfrm>
            <a:custGeom>
              <a:avLst/>
              <a:gdLst/>
              <a:ahLst/>
              <a:cxnLst/>
              <a:rect l="l" t="t" r="r" b="b"/>
              <a:pathLst>
                <a:path w="6078" h="2068" extrusionOk="0">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94"/>
            <p:cNvSpPr/>
            <p:nvPr/>
          </p:nvSpPr>
          <p:spPr>
            <a:xfrm>
              <a:off x="7210611" y="2452735"/>
              <a:ext cx="137718" cy="157422"/>
            </a:xfrm>
            <a:custGeom>
              <a:avLst/>
              <a:gdLst/>
              <a:ahLst/>
              <a:cxnLst/>
              <a:rect l="l" t="t" r="r" b="b"/>
              <a:pathLst>
                <a:path w="5270" h="6024" extrusionOk="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94"/>
            <p:cNvSpPr/>
            <p:nvPr/>
          </p:nvSpPr>
          <p:spPr>
            <a:xfrm>
              <a:off x="7228695" y="2467944"/>
              <a:ext cx="119635" cy="142239"/>
            </a:xfrm>
            <a:custGeom>
              <a:avLst/>
              <a:gdLst/>
              <a:ahLst/>
              <a:cxnLst/>
              <a:rect l="l" t="t" r="r" b="b"/>
              <a:pathLst>
                <a:path w="4578" h="5443" extrusionOk="0">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94"/>
            <p:cNvSpPr/>
            <p:nvPr/>
          </p:nvSpPr>
          <p:spPr>
            <a:xfrm>
              <a:off x="7270925" y="2691351"/>
              <a:ext cx="164112" cy="93946"/>
            </a:xfrm>
            <a:custGeom>
              <a:avLst/>
              <a:gdLst/>
              <a:ahLst/>
              <a:cxnLst/>
              <a:rect l="l" t="t" r="r" b="b"/>
              <a:pathLst>
                <a:path w="6280" h="3595" extrusionOk="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94"/>
            <p:cNvSpPr/>
            <p:nvPr/>
          </p:nvSpPr>
          <p:spPr>
            <a:xfrm>
              <a:off x="7270925" y="2710950"/>
              <a:ext cx="159591" cy="74347"/>
            </a:xfrm>
            <a:custGeom>
              <a:avLst/>
              <a:gdLst/>
              <a:ahLst/>
              <a:cxnLst/>
              <a:rect l="l" t="t" r="r" b="b"/>
              <a:pathLst>
                <a:path w="6107" h="2845" extrusionOk="0">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94"/>
            <p:cNvSpPr/>
            <p:nvPr/>
          </p:nvSpPr>
          <p:spPr>
            <a:xfrm>
              <a:off x="7069130" y="2424852"/>
              <a:ext cx="98023" cy="161812"/>
            </a:xfrm>
            <a:custGeom>
              <a:avLst/>
              <a:gdLst/>
              <a:ahLst/>
              <a:cxnLst/>
              <a:rect l="l" t="t" r="r" b="b"/>
              <a:pathLst>
                <a:path w="3751" h="6192" extrusionOk="0">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94"/>
            <p:cNvSpPr/>
            <p:nvPr/>
          </p:nvSpPr>
          <p:spPr>
            <a:xfrm>
              <a:off x="7116612" y="2424800"/>
              <a:ext cx="50540" cy="157265"/>
            </a:xfrm>
            <a:custGeom>
              <a:avLst/>
              <a:gdLst/>
              <a:ahLst/>
              <a:cxnLst/>
              <a:rect l="l" t="t" r="r" b="b"/>
              <a:pathLst>
                <a:path w="1934" h="6018" extrusionOk="0">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94"/>
            <p:cNvSpPr/>
            <p:nvPr/>
          </p:nvSpPr>
          <p:spPr>
            <a:xfrm>
              <a:off x="7167388" y="2424800"/>
              <a:ext cx="97788" cy="161865"/>
            </a:xfrm>
            <a:custGeom>
              <a:avLst/>
              <a:gdLst/>
              <a:ahLst/>
              <a:cxnLst/>
              <a:rect l="l" t="t" r="r" b="b"/>
              <a:pathLst>
                <a:path w="3742" h="6194" extrusionOk="0">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94"/>
            <p:cNvSpPr/>
            <p:nvPr/>
          </p:nvSpPr>
          <p:spPr>
            <a:xfrm>
              <a:off x="7188242" y="2428510"/>
              <a:ext cx="76934" cy="158154"/>
            </a:xfrm>
            <a:custGeom>
              <a:avLst/>
              <a:gdLst/>
              <a:ahLst/>
              <a:cxnLst/>
              <a:rect l="l" t="t" r="r" b="b"/>
              <a:pathLst>
                <a:path w="2944" h="6052" extrusionOk="0">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94"/>
            <p:cNvSpPr/>
            <p:nvPr/>
          </p:nvSpPr>
          <p:spPr>
            <a:xfrm>
              <a:off x="7140001" y="2665219"/>
              <a:ext cx="53545" cy="53545"/>
            </a:xfrm>
            <a:custGeom>
              <a:avLst/>
              <a:gdLst/>
              <a:ahLst/>
              <a:cxnLst/>
              <a:rect l="l" t="t" r="r" b="b"/>
              <a:pathLst>
                <a:path w="2049" h="2049" extrusionOk="0">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94"/>
            <p:cNvSpPr/>
            <p:nvPr/>
          </p:nvSpPr>
          <p:spPr>
            <a:xfrm>
              <a:off x="7140001" y="2692109"/>
              <a:ext cx="53545" cy="26655"/>
            </a:xfrm>
            <a:custGeom>
              <a:avLst/>
              <a:gdLst/>
              <a:ahLst/>
              <a:cxnLst/>
              <a:rect l="l" t="t" r="r" b="b"/>
              <a:pathLst>
                <a:path w="2049" h="1020" extrusionOk="0">
                  <a:moveTo>
                    <a:pt x="0" y="0"/>
                  </a:moveTo>
                  <a:cubicBezTo>
                    <a:pt x="0" y="558"/>
                    <a:pt x="462" y="1020"/>
                    <a:pt x="1020" y="1020"/>
                  </a:cubicBezTo>
                  <a:cubicBezTo>
                    <a:pt x="1587" y="1020"/>
                    <a:pt x="2048" y="558"/>
                    <a:pt x="204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4" name="Google Shape;15954;p94"/>
          <p:cNvGrpSpPr/>
          <p:nvPr/>
        </p:nvGrpSpPr>
        <p:grpSpPr>
          <a:xfrm>
            <a:off x="4885655" y="2424721"/>
            <a:ext cx="281473" cy="360629"/>
            <a:chOff x="4885655" y="2424721"/>
            <a:chExt cx="281473" cy="360629"/>
          </a:xfrm>
        </p:grpSpPr>
        <p:sp>
          <p:nvSpPr>
            <p:cNvPr id="15955" name="Google Shape;15955;p94"/>
            <p:cNvSpPr/>
            <p:nvPr/>
          </p:nvSpPr>
          <p:spPr>
            <a:xfrm>
              <a:off x="4885655" y="2588833"/>
              <a:ext cx="80697" cy="196516"/>
            </a:xfrm>
            <a:custGeom>
              <a:avLst/>
              <a:gdLst/>
              <a:ahLst/>
              <a:cxnLst/>
              <a:rect l="l" t="t" r="r" b="b"/>
              <a:pathLst>
                <a:path w="3088" h="7520" extrusionOk="0">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94"/>
            <p:cNvSpPr/>
            <p:nvPr/>
          </p:nvSpPr>
          <p:spPr>
            <a:xfrm>
              <a:off x="4926134" y="2588833"/>
              <a:ext cx="40218" cy="196516"/>
            </a:xfrm>
            <a:custGeom>
              <a:avLst/>
              <a:gdLst/>
              <a:ahLst/>
              <a:cxnLst/>
              <a:rect l="l" t="t" r="r" b="b"/>
              <a:pathLst>
                <a:path w="1539" h="7520" extrusionOk="0">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94"/>
            <p:cNvSpPr/>
            <p:nvPr/>
          </p:nvSpPr>
          <p:spPr>
            <a:xfrm>
              <a:off x="4893442" y="2424721"/>
              <a:ext cx="197039" cy="217396"/>
            </a:xfrm>
            <a:custGeom>
              <a:avLst/>
              <a:gdLst/>
              <a:ahLst/>
              <a:cxnLst/>
              <a:rect l="l" t="t" r="r" b="b"/>
              <a:pathLst>
                <a:path w="7540" h="8319" extrusionOk="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94"/>
            <p:cNvSpPr/>
            <p:nvPr/>
          </p:nvSpPr>
          <p:spPr>
            <a:xfrm>
              <a:off x="4949000" y="2424721"/>
              <a:ext cx="117858" cy="116133"/>
            </a:xfrm>
            <a:custGeom>
              <a:avLst/>
              <a:gdLst/>
              <a:ahLst/>
              <a:cxnLst/>
              <a:rect l="l" t="t" r="r" b="b"/>
              <a:pathLst>
                <a:path w="4510" h="4444" extrusionOk="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94"/>
            <p:cNvSpPr/>
            <p:nvPr/>
          </p:nvSpPr>
          <p:spPr>
            <a:xfrm>
              <a:off x="4888921" y="2424721"/>
              <a:ext cx="83964" cy="298825"/>
            </a:xfrm>
            <a:custGeom>
              <a:avLst/>
              <a:gdLst/>
              <a:ahLst/>
              <a:cxnLst/>
              <a:rect l="l" t="t" r="r" b="b"/>
              <a:pathLst>
                <a:path w="3213" h="11435" extrusionOk="0">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94"/>
            <p:cNvSpPr/>
            <p:nvPr/>
          </p:nvSpPr>
          <p:spPr>
            <a:xfrm>
              <a:off x="4906770" y="2424721"/>
              <a:ext cx="66115" cy="298851"/>
            </a:xfrm>
            <a:custGeom>
              <a:avLst/>
              <a:gdLst/>
              <a:ahLst/>
              <a:cxnLst/>
              <a:rect l="l" t="t" r="r" b="b"/>
              <a:pathLst>
                <a:path w="2530" h="11436" extrusionOk="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94"/>
            <p:cNvSpPr/>
            <p:nvPr/>
          </p:nvSpPr>
          <p:spPr>
            <a:xfrm>
              <a:off x="4889183" y="2583293"/>
              <a:ext cx="66115" cy="82448"/>
            </a:xfrm>
            <a:custGeom>
              <a:avLst/>
              <a:gdLst/>
              <a:ahLst/>
              <a:cxnLst/>
              <a:rect l="l" t="t" r="r" b="b"/>
              <a:pathLst>
                <a:path w="2530" h="3155" extrusionOk="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94"/>
            <p:cNvSpPr/>
            <p:nvPr/>
          </p:nvSpPr>
          <p:spPr>
            <a:xfrm>
              <a:off x="5000246" y="2503641"/>
              <a:ext cx="38728" cy="71891"/>
            </a:xfrm>
            <a:custGeom>
              <a:avLst/>
              <a:gdLst/>
              <a:ahLst/>
              <a:cxnLst/>
              <a:rect l="l" t="t" r="r" b="b"/>
              <a:pathLst>
                <a:path w="1482" h="2751" extrusionOk="0">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94"/>
            <p:cNvSpPr/>
            <p:nvPr/>
          </p:nvSpPr>
          <p:spPr>
            <a:xfrm>
              <a:off x="5019087" y="2553528"/>
              <a:ext cx="51690" cy="47143"/>
            </a:xfrm>
            <a:custGeom>
              <a:avLst/>
              <a:gdLst/>
              <a:ahLst/>
              <a:cxnLst/>
              <a:rect l="l" t="t" r="r" b="b"/>
              <a:pathLst>
                <a:path w="1978" h="1804" extrusionOk="0">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94"/>
            <p:cNvSpPr/>
            <p:nvPr/>
          </p:nvSpPr>
          <p:spPr>
            <a:xfrm>
              <a:off x="5056039" y="2522222"/>
              <a:ext cx="111089" cy="160506"/>
            </a:xfrm>
            <a:custGeom>
              <a:avLst/>
              <a:gdLst/>
              <a:ahLst/>
              <a:cxnLst/>
              <a:rect l="l" t="t" r="r" b="b"/>
              <a:pathLst>
                <a:path w="4251" h="6142" extrusionOk="0">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94"/>
            <p:cNvSpPr/>
            <p:nvPr/>
          </p:nvSpPr>
          <p:spPr>
            <a:xfrm>
              <a:off x="5056535" y="2522483"/>
              <a:ext cx="109103" cy="149791"/>
            </a:xfrm>
            <a:custGeom>
              <a:avLst/>
              <a:gdLst/>
              <a:ahLst/>
              <a:cxnLst/>
              <a:rect l="l" t="t" r="r" b="b"/>
              <a:pathLst>
                <a:path w="4175" h="5732" extrusionOk="0">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6" name="Google Shape;15966;p94"/>
          <p:cNvGrpSpPr/>
          <p:nvPr/>
        </p:nvGrpSpPr>
        <p:grpSpPr>
          <a:xfrm>
            <a:off x="6625609" y="2446777"/>
            <a:ext cx="364130" cy="316726"/>
            <a:chOff x="6625609" y="2446777"/>
            <a:chExt cx="364130" cy="316726"/>
          </a:xfrm>
        </p:grpSpPr>
        <p:sp>
          <p:nvSpPr>
            <p:cNvPr id="15967" name="Google Shape;15967;p94"/>
            <p:cNvSpPr/>
            <p:nvPr/>
          </p:nvSpPr>
          <p:spPr>
            <a:xfrm>
              <a:off x="6657255" y="2495096"/>
              <a:ext cx="265140" cy="240497"/>
            </a:xfrm>
            <a:custGeom>
              <a:avLst/>
              <a:gdLst/>
              <a:ahLst/>
              <a:cxnLst/>
              <a:rect l="l" t="t" r="r" b="b"/>
              <a:pathLst>
                <a:path w="10146" h="9203" extrusionOk="0">
                  <a:moveTo>
                    <a:pt x="1232" y="0"/>
                  </a:moveTo>
                  <a:lnTo>
                    <a:pt x="1" y="808"/>
                  </a:lnTo>
                  <a:lnTo>
                    <a:pt x="1376" y="9203"/>
                  </a:lnTo>
                  <a:lnTo>
                    <a:pt x="10146" y="9203"/>
                  </a:lnTo>
                  <a:lnTo>
                    <a:pt x="1232"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94"/>
            <p:cNvSpPr/>
            <p:nvPr/>
          </p:nvSpPr>
          <p:spPr>
            <a:xfrm>
              <a:off x="6693187" y="2495096"/>
              <a:ext cx="264905" cy="240497"/>
            </a:xfrm>
            <a:custGeom>
              <a:avLst/>
              <a:gdLst/>
              <a:ahLst/>
              <a:cxnLst/>
              <a:rect l="l" t="t" r="r" b="b"/>
              <a:pathLst>
                <a:path w="10137" h="9203" extrusionOk="0">
                  <a:moveTo>
                    <a:pt x="8905" y="0"/>
                  </a:moveTo>
                  <a:lnTo>
                    <a:pt x="1" y="9203"/>
                  </a:lnTo>
                  <a:lnTo>
                    <a:pt x="8771" y="9203"/>
                  </a:lnTo>
                  <a:lnTo>
                    <a:pt x="10136" y="808"/>
                  </a:lnTo>
                  <a:lnTo>
                    <a:pt x="890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94"/>
            <p:cNvSpPr/>
            <p:nvPr/>
          </p:nvSpPr>
          <p:spPr>
            <a:xfrm>
              <a:off x="6693187" y="2617213"/>
              <a:ext cx="229208" cy="118380"/>
            </a:xfrm>
            <a:custGeom>
              <a:avLst/>
              <a:gdLst/>
              <a:ahLst/>
              <a:cxnLst/>
              <a:rect l="l" t="t" r="r" b="b"/>
              <a:pathLst>
                <a:path w="8771" h="4530" extrusionOk="0">
                  <a:moveTo>
                    <a:pt x="4386" y="1"/>
                  </a:moveTo>
                  <a:lnTo>
                    <a:pt x="1" y="4530"/>
                  </a:lnTo>
                  <a:lnTo>
                    <a:pt x="8771" y="4530"/>
                  </a:lnTo>
                  <a:lnTo>
                    <a:pt x="4386"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94"/>
            <p:cNvSpPr/>
            <p:nvPr/>
          </p:nvSpPr>
          <p:spPr>
            <a:xfrm>
              <a:off x="6693187" y="2707945"/>
              <a:ext cx="229208" cy="55558"/>
            </a:xfrm>
            <a:custGeom>
              <a:avLst/>
              <a:gdLst/>
              <a:ahLst/>
              <a:cxnLst/>
              <a:rect l="l" t="t" r="r" b="b"/>
              <a:pathLst>
                <a:path w="8771" h="2126" extrusionOk="0">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94"/>
            <p:cNvSpPr/>
            <p:nvPr/>
          </p:nvSpPr>
          <p:spPr>
            <a:xfrm>
              <a:off x="6625609" y="2446777"/>
              <a:ext cx="61829" cy="67187"/>
            </a:xfrm>
            <a:custGeom>
              <a:avLst/>
              <a:gdLst/>
              <a:ahLst/>
              <a:cxnLst/>
              <a:rect l="l" t="t" r="r" b="b"/>
              <a:pathLst>
                <a:path w="2366" h="2571" extrusionOk="0">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94"/>
            <p:cNvSpPr/>
            <p:nvPr/>
          </p:nvSpPr>
          <p:spPr>
            <a:xfrm>
              <a:off x="6635409" y="2446777"/>
              <a:ext cx="52030" cy="56629"/>
            </a:xfrm>
            <a:custGeom>
              <a:avLst/>
              <a:gdLst/>
              <a:ahLst/>
              <a:cxnLst/>
              <a:rect l="l" t="t" r="r" b="b"/>
              <a:pathLst>
                <a:path w="1991" h="2167" extrusionOk="0">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94"/>
            <p:cNvSpPr/>
            <p:nvPr/>
          </p:nvSpPr>
          <p:spPr>
            <a:xfrm>
              <a:off x="6632769" y="2475862"/>
              <a:ext cx="72256" cy="50462"/>
            </a:xfrm>
            <a:custGeom>
              <a:avLst/>
              <a:gdLst/>
              <a:ahLst/>
              <a:cxnLst/>
              <a:rect l="l" t="t" r="r" b="b"/>
              <a:pathLst>
                <a:path w="2765" h="1931" extrusionOk="0">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94"/>
            <p:cNvSpPr/>
            <p:nvPr/>
          </p:nvSpPr>
          <p:spPr>
            <a:xfrm>
              <a:off x="6663057" y="2475941"/>
              <a:ext cx="43667" cy="33998"/>
            </a:xfrm>
            <a:custGeom>
              <a:avLst/>
              <a:gdLst/>
              <a:ahLst/>
              <a:cxnLst/>
              <a:rect l="l" t="t" r="r" b="b"/>
              <a:pathLst>
                <a:path w="1671" h="1301" extrusionOk="0">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94"/>
            <p:cNvSpPr/>
            <p:nvPr/>
          </p:nvSpPr>
          <p:spPr>
            <a:xfrm>
              <a:off x="6927910" y="2446777"/>
              <a:ext cx="61829" cy="67187"/>
            </a:xfrm>
            <a:custGeom>
              <a:avLst/>
              <a:gdLst/>
              <a:ahLst/>
              <a:cxnLst/>
              <a:rect l="l" t="t" r="r" b="b"/>
              <a:pathLst>
                <a:path w="2366" h="2571" extrusionOk="0">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94"/>
            <p:cNvSpPr/>
            <p:nvPr/>
          </p:nvSpPr>
          <p:spPr>
            <a:xfrm>
              <a:off x="6927910" y="2446777"/>
              <a:ext cx="52030" cy="56629"/>
            </a:xfrm>
            <a:custGeom>
              <a:avLst/>
              <a:gdLst/>
              <a:ahLst/>
              <a:cxnLst/>
              <a:rect l="l" t="t" r="r" b="b"/>
              <a:pathLst>
                <a:path w="1991" h="2167" extrusionOk="0">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94"/>
            <p:cNvSpPr/>
            <p:nvPr/>
          </p:nvSpPr>
          <p:spPr>
            <a:xfrm>
              <a:off x="6910322" y="2475862"/>
              <a:ext cx="72256" cy="50462"/>
            </a:xfrm>
            <a:custGeom>
              <a:avLst/>
              <a:gdLst/>
              <a:ahLst/>
              <a:cxnLst/>
              <a:rect l="l" t="t" r="r" b="b"/>
              <a:pathLst>
                <a:path w="2765" h="1931" extrusionOk="0">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94"/>
            <p:cNvSpPr/>
            <p:nvPr/>
          </p:nvSpPr>
          <p:spPr>
            <a:xfrm>
              <a:off x="6908624" y="2475941"/>
              <a:ext cx="43694" cy="33998"/>
            </a:xfrm>
            <a:custGeom>
              <a:avLst/>
              <a:gdLst/>
              <a:ahLst/>
              <a:cxnLst/>
              <a:rect l="l" t="t" r="r" b="b"/>
              <a:pathLst>
                <a:path w="1672" h="1301" extrusionOk="0">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79" name="Google Shape;15979;p94"/>
          <p:cNvGrpSpPr/>
          <p:nvPr/>
        </p:nvGrpSpPr>
        <p:grpSpPr>
          <a:xfrm>
            <a:off x="5757644" y="2012350"/>
            <a:ext cx="360628" cy="298825"/>
            <a:chOff x="5757644" y="2012350"/>
            <a:chExt cx="360628" cy="298825"/>
          </a:xfrm>
        </p:grpSpPr>
        <p:sp>
          <p:nvSpPr>
            <p:cNvPr id="15980" name="Google Shape;15980;p94"/>
            <p:cNvSpPr/>
            <p:nvPr/>
          </p:nvSpPr>
          <p:spPr>
            <a:xfrm>
              <a:off x="5768698" y="2012350"/>
              <a:ext cx="338259" cy="164164"/>
            </a:xfrm>
            <a:custGeom>
              <a:avLst/>
              <a:gdLst/>
              <a:ahLst/>
              <a:cxnLst/>
              <a:rect l="l" t="t" r="r" b="b"/>
              <a:pathLst>
                <a:path w="12944" h="6282" extrusionOk="0">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94"/>
            <p:cNvSpPr/>
            <p:nvPr/>
          </p:nvSpPr>
          <p:spPr>
            <a:xfrm>
              <a:off x="5790571" y="2037934"/>
              <a:ext cx="294775" cy="113180"/>
            </a:xfrm>
            <a:custGeom>
              <a:avLst/>
              <a:gdLst/>
              <a:ahLst/>
              <a:cxnLst/>
              <a:rect l="l" t="t" r="r" b="b"/>
              <a:pathLst>
                <a:path w="11280" h="4331" extrusionOk="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94"/>
            <p:cNvSpPr/>
            <p:nvPr/>
          </p:nvSpPr>
          <p:spPr>
            <a:xfrm>
              <a:off x="5871738"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94"/>
            <p:cNvSpPr/>
            <p:nvPr/>
          </p:nvSpPr>
          <p:spPr>
            <a:xfrm>
              <a:off x="5805649"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94"/>
            <p:cNvSpPr/>
            <p:nvPr/>
          </p:nvSpPr>
          <p:spPr>
            <a:xfrm>
              <a:off x="5937828" y="2201837"/>
              <a:ext cx="66350" cy="55819"/>
            </a:xfrm>
            <a:custGeom>
              <a:avLst/>
              <a:gdLst/>
              <a:ahLst/>
              <a:cxnLst/>
              <a:rect l="l" t="t" r="r" b="b"/>
              <a:pathLst>
                <a:path w="2539" h="2136" extrusionOk="0">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94"/>
            <p:cNvSpPr/>
            <p:nvPr/>
          </p:nvSpPr>
          <p:spPr>
            <a:xfrm>
              <a:off x="6004152" y="2201837"/>
              <a:ext cx="66115" cy="55819"/>
            </a:xfrm>
            <a:custGeom>
              <a:avLst/>
              <a:gdLst/>
              <a:ahLst/>
              <a:cxnLst/>
              <a:rect l="l" t="t" r="r" b="b"/>
              <a:pathLst>
                <a:path w="2530" h="2136" extrusionOk="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94"/>
            <p:cNvSpPr/>
            <p:nvPr/>
          </p:nvSpPr>
          <p:spPr>
            <a:xfrm>
              <a:off x="6020485" y="2201837"/>
              <a:ext cx="49782" cy="55558"/>
            </a:xfrm>
            <a:custGeom>
              <a:avLst/>
              <a:gdLst/>
              <a:ahLst/>
              <a:cxnLst/>
              <a:rect l="l" t="t" r="r" b="b"/>
              <a:pathLst>
                <a:path w="1905" h="2126" extrusionOk="0">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94"/>
            <p:cNvSpPr/>
            <p:nvPr/>
          </p:nvSpPr>
          <p:spPr>
            <a:xfrm>
              <a:off x="5954396"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94"/>
            <p:cNvSpPr/>
            <p:nvPr/>
          </p:nvSpPr>
          <p:spPr>
            <a:xfrm>
              <a:off x="5888071" y="2201837"/>
              <a:ext cx="49782" cy="55558"/>
            </a:xfrm>
            <a:custGeom>
              <a:avLst/>
              <a:gdLst/>
              <a:ahLst/>
              <a:cxnLst/>
              <a:rect l="l" t="t" r="r" b="b"/>
              <a:pathLst>
                <a:path w="1905" h="2126" extrusionOk="0">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94"/>
            <p:cNvSpPr/>
            <p:nvPr/>
          </p:nvSpPr>
          <p:spPr>
            <a:xfrm>
              <a:off x="5822217"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94"/>
            <p:cNvSpPr/>
            <p:nvPr/>
          </p:nvSpPr>
          <p:spPr>
            <a:xfrm>
              <a:off x="5772461" y="2240539"/>
              <a:ext cx="66115" cy="55819"/>
            </a:xfrm>
            <a:custGeom>
              <a:avLst/>
              <a:gdLst/>
              <a:ahLst/>
              <a:cxnLst/>
              <a:rect l="l" t="t" r="r" b="b"/>
              <a:pathLst>
                <a:path w="2530" h="2136" extrusionOk="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94"/>
            <p:cNvSpPr/>
            <p:nvPr/>
          </p:nvSpPr>
          <p:spPr>
            <a:xfrm>
              <a:off x="5838550" y="2240539"/>
              <a:ext cx="66377" cy="55819"/>
            </a:xfrm>
            <a:custGeom>
              <a:avLst/>
              <a:gdLst/>
              <a:ahLst/>
              <a:cxnLst/>
              <a:rect l="l" t="t" r="r" b="b"/>
              <a:pathLst>
                <a:path w="2540" h="2136" extrusionOk="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94"/>
            <p:cNvSpPr/>
            <p:nvPr/>
          </p:nvSpPr>
          <p:spPr>
            <a:xfrm>
              <a:off x="5904901" y="2240539"/>
              <a:ext cx="66115" cy="55819"/>
            </a:xfrm>
            <a:custGeom>
              <a:avLst/>
              <a:gdLst/>
              <a:ahLst/>
              <a:cxnLst/>
              <a:rect l="l" t="t" r="r" b="b"/>
              <a:pathLst>
                <a:path w="2530" h="2136" extrusionOk="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94"/>
            <p:cNvSpPr/>
            <p:nvPr/>
          </p:nvSpPr>
          <p:spPr>
            <a:xfrm>
              <a:off x="5970990" y="2240539"/>
              <a:ext cx="66377" cy="55819"/>
            </a:xfrm>
            <a:custGeom>
              <a:avLst/>
              <a:gdLst/>
              <a:ahLst/>
              <a:cxnLst/>
              <a:rect l="l" t="t" r="r" b="b"/>
              <a:pathLst>
                <a:path w="2540" h="2136" extrusionOk="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94"/>
            <p:cNvSpPr/>
            <p:nvPr/>
          </p:nvSpPr>
          <p:spPr>
            <a:xfrm>
              <a:off x="6037340" y="2240539"/>
              <a:ext cx="66115" cy="55819"/>
            </a:xfrm>
            <a:custGeom>
              <a:avLst/>
              <a:gdLst/>
              <a:ahLst/>
              <a:cxnLst/>
              <a:rect l="l" t="t" r="r" b="b"/>
              <a:pathLst>
                <a:path w="2530" h="2136" extrusionOk="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94"/>
            <p:cNvSpPr/>
            <p:nvPr/>
          </p:nvSpPr>
          <p:spPr>
            <a:xfrm>
              <a:off x="6053673" y="2240539"/>
              <a:ext cx="49782" cy="55819"/>
            </a:xfrm>
            <a:custGeom>
              <a:avLst/>
              <a:gdLst/>
              <a:ahLst/>
              <a:cxnLst/>
              <a:rect l="l" t="t" r="r" b="b"/>
              <a:pathLst>
                <a:path w="1905" h="2136" extrusionOk="0">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94"/>
            <p:cNvSpPr/>
            <p:nvPr/>
          </p:nvSpPr>
          <p:spPr>
            <a:xfrm>
              <a:off x="5987584" y="2240539"/>
              <a:ext cx="49782" cy="55819"/>
            </a:xfrm>
            <a:custGeom>
              <a:avLst/>
              <a:gdLst/>
              <a:ahLst/>
              <a:cxnLst/>
              <a:rect l="l" t="t" r="r" b="b"/>
              <a:pathLst>
                <a:path w="1905" h="2136" extrusionOk="0">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94"/>
            <p:cNvSpPr/>
            <p:nvPr/>
          </p:nvSpPr>
          <p:spPr>
            <a:xfrm>
              <a:off x="5921233" y="2240539"/>
              <a:ext cx="49782" cy="55819"/>
            </a:xfrm>
            <a:custGeom>
              <a:avLst/>
              <a:gdLst/>
              <a:ahLst/>
              <a:cxnLst/>
              <a:rect l="l" t="t" r="r" b="b"/>
              <a:pathLst>
                <a:path w="1905" h="2136" extrusionOk="0">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94"/>
            <p:cNvSpPr/>
            <p:nvPr/>
          </p:nvSpPr>
          <p:spPr>
            <a:xfrm>
              <a:off x="5854883" y="2240539"/>
              <a:ext cx="49782" cy="55819"/>
            </a:xfrm>
            <a:custGeom>
              <a:avLst/>
              <a:gdLst/>
              <a:ahLst/>
              <a:cxnLst/>
              <a:rect l="l" t="t" r="r" b="b"/>
              <a:pathLst>
                <a:path w="1905" h="2136" extrusionOk="0">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94"/>
            <p:cNvSpPr/>
            <p:nvPr/>
          </p:nvSpPr>
          <p:spPr>
            <a:xfrm>
              <a:off x="5788794" y="2240539"/>
              <a:ext cx="49782" cy="55819"/>
            </a:xfrm>
            <a:custGeom>
              <a:avLst/>
              <a:gdLst/>
              <a:ahLst/>
              <a:cxnLst/>
              <a:rect l="l" t="t" r="r" b="b"/>
              <a:pathLst>
                <a:path w="1905" h="2136" extrusionOk="0">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94"/>
            <p:cNvSpPr/>
            <p:nvPr/>
          </p:nvSpPr>
          <p:spPr>
            <a:xfrm>
              <a:off x="5757644" y="2292308"/>
              <a:ext cx="360628" cy="18868"/>
            </a:xfrm>
            <a:custGeom>
              <a:avLst/>
              <a:gdLst/>
              <a:ahLst/>
              <a:cxnLst/>
              <a:rect l="l" t="t" r="r" b="b"/>
              <a:pathLst>
                <a:path w="13800" h="722" extrusionOk="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94"/>
            <p:cNvSpPr/>
            <p:nvPr/>
          </p:nvSpPr>
          <p:spPr>
            <a:xfrm>
              <a:off x="5757644" y="2292308"/>
              <a:ext cx="360628" cy="18868"/>
            </a:xfrm>
            <a:custGeom>
              <a:avLst/>
              <a:gdLst/>
              <a:ahLst/>
              <a:cxnLst/>
              <a:rect l="l" t="t" r="r" b="b"/>
              <a:pathLst>
                <a:path w="13800" h="722" extrusionOk="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2" name="Google Shape;16002;p94"/>
          <p:cNvGrpSpPr/>
          <p:nvPr/>
        </p:nvGrpSpPr>
        <p:grpSpPr>
          <a:xfrm>
            <a:off x="5317625" y="1983474"/>
            <a:ext cx="360628" cy="356839"/>
            <a:chOff x="5317625" y="1983474"/>
            <a:chExt cx="360628" cy="356839"/>
          </a:xfrm>
        </p:grpSpPr>
        <p:sp>
          <p:nvSpPr>
            <p:cNvPr id="16003" name="Google Shape;16003;p94"/>
            <p:cNvSpPr/>
            <p:nvPr/>
          </p:nvSpPr>
          <p:spPr>
            <a:xfrm>
              <a:off x="5642295" y="2050817"/>
              <a:ext cx="22134" cy="199051"/>
            </a:xfrm>
            <a:custGeom>
              <a:avLst/>
              <a:gdLst/>
              <a:ahLst/>
              <a:cxnLst/>
              <a:rect l="l" t="t" r="r" b="b"/>
              <a:pathLst>
                <a:path w="847" h="7617" extrusionOk="0">
                  <a:moveTo>
                    <a:pt x="1" y="0"/>
                  </a:moveTo>
                  <a:lnTo>
                    <a:pt x="1" y="7616"/>
                  </a:lnTo>
                  <a:lnTo>
                    <a:pt x="847" y="7616"/>
                  </a:lnTo>
                  <a:lnTo>
                    <a:pt x="84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94"/>
            <p:cNvSpPr/>
            <p:nvPr/>
          </p:nvSpPr>
          <p:spPr>
            <a:xfrm>
              <a:off x="5653349" y="2050817"/>
              <a:ext cx="10845" cy="199051"/>
            </a:xfrm>
            <a:custGeom>
              <a:avLst/>
              <a:gdLst/>
              <a:ahLst/>
              <a:cxnLst/>
              <a:rect l="l" t="t" r="r" b="b"/>
              <a:pathLst>
                <a:path w="415" h="7617" extrusionOk="0">
                  <a:moveTo>
                    <a:pt x="1" y="0"/>
                  </a:moveTo>
                  <a:lnTo>
                    <a:pt x="1" y="7616"/>
                  </a:lnTo>
                  <a:lnTo>
                    <a:pt x="414" y="7616"/>
                  </a:lnTo>
                  <a:lnTo>
                    <a:pt x="414"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94"/>
            <p:cNvSpPr/>
            <p:nvPr/>
          </p:nvSpPr>
          <p:spPr>
            <a:xfrm>
              <a:off x="5635762" y="2216419"/>
              <a:ext cx="35200" cy="123894"/>
            </a:xfrm>
            <a:custGeom>
              <a:avLst/>
              <a:gdLst/>
              <a:ahLst/>
              <a:cxnLst/>
              <a:rect l="l" t="t" r="r" b="b"/>
              <a:pathLst>
                <a:path w="1347" h="4741" extrusionOk="0">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94"/>
            <p:cNvSpPr/>
            <p:nvPr/>
          </p:nvSpPr>
          <p:spPr>
            <a:xfrm>
              <a:off x="5630980" y="2036732"/>
              <a:ext cx="47274" cy="36220"/>
            </a:xfrm>
            <a:custGeom>
              <a:avLst/>
              <a:gdLst/>
              <a:ahLst/>
              <a:cxnLst/>
              <a:rect l="l" t="t" r="r" b="b"/>
              <a:pathLst>
                <a:path w="1809" h="1386" extrusionOk="0">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94"/>
            <p:cNvSpPr/>
            <p:nvPr/>
          </p:nvSpPr>
          <p:spPr>
            <a:xfrm>
              <a:off x="5461380" y="1986740"/>
              <a:ext cx="48267" cy="48267"/>
            </a:xfrm>
            <a:custGeom>
              <a:avLst/>
              <a:gdLst/>
              <a:ahLst/>
              <a:cxnLst/>
              <a:rect l="l" t="t" r="r" b="b"/>
              <a:pathLst>
                <a:path w="1847" h="1847" extrusionOk="0">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94"/>
            <p:cNvSpPr/>
            <p:nvPr/>
          </p:nvSpPr>
          <p:spPr>
            <a:xfrm>
              <a:off x="5471937" y="1997298"/>
              <a:ext cx="27152" cy="27152"/>
            </a:xfrm>
            <a:custGeom>
              <a:avLst/>
              <a:gdLst/>
              <a:ahLst/>
              <a:cxnLst/>
              <a:rect l="l" t="t" r="r" b="b"/>
              <a:pathLst>
                <a:path w="1039" h="1039" extrusionOk="0">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94"/>
            <p:cNvSpPr/>
            <p:nvPr/>
          </p:nvSpPr>
          <p:spPr>
            <a:xfrm>
              <a:off x="5416380" y="2011932"/>
              <a:ext cx="138241" cy="62248"/>
            </a:xfrm>
            <a:custGeom>
              <a:avLst/>
              <a:gdLst/>
              <a:ahLst/>
              <a:cxnLst/>
              <a:rect l="l" t="t" r="r" b="b"/>
              <a:pathLst>
                <a:path w="5290" h="2382" extrusionOk="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94"/>
            <p:cNvSpPr/>
            <p:nvPr/>
          </p:nvSpPr>
          <p:spPr>
            <a:xfrm>
              <a:off x="5428949" y="2022908"/>
              <a:ext cx="113363" cy="40505"/>
            </a:xfrm>
            <a:custGeom>
              <a:avLst/>
              <a:gdLst/>
              <a:ahLst/>
              <a:cxnLst/>
              <a:rect l="l" t="t" r="r" b="b"/>
              <a:pathLst>
                <a:path w="4338" h="1550" extrusionOk="0">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94"/>
            <p:cNvSpPr/>
            <p:nvPr/>
          </p:nvSpPr>
          <p:spPr>
            <a:xfrm>
              <a:off x="5317625" y="1983474"/>
              <a:ext cx="143023" cy="142997"/>
            </a:xfrm>
            <a:custGeom>
              <a:avLst/>
              <a:gdLst/>
              <a:ahLst/>
              <a:cxnLst/>
              <a:rect l="l" t="t" r="r" b="b"/>
              <a:pathLst>
                <a:path w="5473" h="5472" extrusionOk="0">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94"/>
            <p:cNvSpPr/>
            <p:nvPr/>
          </p:nvSpPr>
          <p:spPr>
            <a:xfrm>
              <a:off x="5338740" y="2004328"/>
              <a:ext cx="129696" cy="122744"/>
            </a:xfrm>
            <a:custGeom>
              <a:avLst/>
              <a:gdLst/>
              <a:ahLst/>
              <a:cxnLst/>
              <a:rect l="l" t="t" r="r" b="b"/>
              <a:pathLst>
                <a:path w="4963" h="4697" extrusionOk="0">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94"/>
            <p:cNvSpPr/>
            <p:nvPr/>
          </p:nvSpPr>
          <p:spPr>
            <a:xfrm>
              <a:off x="5318383" y="2001897"/>
              <a:ext cx="123659" cy="105993"/>
            </a:xfrm>
            <a:custGeom>
              <a:avLst/>
              <a:gdLst/>
              <a:ahLst/>
              <a:cxnLst/>
              <a:rect l="l" t="t" r="r" b="b"/>
              <a:pathLst>
                <a:path w="4732" h="4056" extrusionOk="0">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94"/>
            <p:cNvSpPr/>
            <p:nvPr/>
          </p:nvSpPr>
          <p:spPr>
            <a:xfrm>
              <a:off x="5328940" y="2009842"/>
              <a:ext cx="120392" cy="90131"/>
            </a:xfrm>
            <a:custGeom>
              <a:avLst/>
              <a:gdLst/>
              <a:ahLst/>
              <a:cxnLst/>
              <a:rect l="l" t="t" r="r" b="b"/>
              <a:pathLst>
                <a:path w="4607" h="3449" extrusionOk="0">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94"/>
            <p:cNvSpPr/>
            <p:nvPr/>
          </p:nvSpPr>
          <p:spPr>
            <a:xfrm>
              <a:off x="5357346" y="2023169"/>
              <a:ext cx="80932" cy="76255"/>
            </a:xfrm>
            <a:custGeom>
              <a:avLst/>
              <a:gdLst/>
              <a:ahLst/>
              <a:cxnLst/>
              <a:rect l="l" t="t" r="r" b="b"/>
              <a:pathLst>
                <a:path w="3097" h="2918" extrusionOk="0">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94"/>
            <p:cNvSpPr/>
            <p:nvPr/>
          </p:nvSpPr>
          <p:spPr>
            <a:xfrm>
              <a:off x="5510378" y="1983474"/>
              <a:ext cx="142997" cy="142997"/>
            </a:xfrm>
            <a:custGeom>
              <a:avLst/>
              <a:gdLst/>
              <a:ahLst/>
              <a:cxnLst/>
              <a:rect l="l" t="t" r="r" b="b"/>
              <a:pathLst>
                <a:path w="5472" h="5472" extrusionOk="0">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94"/>
            <p:cNvSpPr/>
            <p:nvPr/>
          </p:nvSpPr>
          <p:spPr>
            <a:xfrm>
              <a:off x="5531232" y="2004328"/>
              <a:ext cx="129199" cy="122169"/>
            </a:xfrm>
            <a:custGeom>
              <a:avLst/>
              <a:gdLst/>
              <a:ahLst/>
              <a:cxnLst/>
              <a:rect l="l" t="t" r="r" b="b"/>
              <a:pathLst>
                <a:path w="4944" h="4675" extrusionOk="0">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94"/>
            <p:cNvSpPr/>
            <p:nvPr/>
          </p:nvSpPr>
          <p:spPr>
            <a:xfrm>
              <a:off x="5511136" y="2001897"/>
              <a:ext cx="123659" cy="105993"/>
            </a:xfrm>
            <a:custGeom>
              <a:avLst/>
              <a:gdLst/>
              <a:ahLst/>
              <a:cxnLst/>
              <a:rect l="l" t="t" r="r" b="b"/>
              <a:pathLst>
                <a:path w="4732" h="4056" extrusionOk="0">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94"/>
            <p:cNvSpPr/>
            <p:nvPr/>
          </p:nvSpPr>
          <p:spPr>
            <a:xfrm>
              <a:off x="5521668" y="2009842"/>
              <a:ext cx="120157" cy="90131"/>
            </a:xfrm>
            <a:custGeom>
              <a:avLst/>
              <a:gdLst/>
              <a:ahLst/>
              <a:cxnLst/>
              <a:rect l="l" t="t" r="r" b="b"/>
              <a:pathLst>
                <a:path w="4598" h="3449" extrusionOk="0">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94"/>
            <p:cNvSpPr/>
            <p:nvPr/>
          </p:nvSpPr>
          <p:spPr>
            <a:xfrm>
              <a:off x="5550074" y="2023169"/>
              <a:ext cx="80697" cy="76255"/>
            </a:xfrm>
            <a:custGeom>
              <a:avLst/>
              <a:gdLst/>
              <a:ahLst/>
              <a:cxnLst/>
              <a:rect l="l" t="t" r="r" b="b"/>
              <a:pathLst>
                <a:path w="3088" h="2918" extrusionOk="0">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94"/>
            <p:cNvSpPr/>
            <p:nvPr/>
          </p:nvSpPr>
          <p:spPr>
            <a:xfrm>
              <a:off x="5653349" y="2216419"/>
              <a:ext cx="17378" cy="123894"/>
            </a:xfrm>
            <a:custGeom>
              <a:avLst/>
              <a:gdLst/>
              <a:ahLst/>
              <a:cxnLst/>
              <a:rect l="l" t="t" r="r" b="b"/>
              <a:pathLst>
                <a:path w="665" h="4741" extrusionOk="0">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2" name="Google Shape;16022;p94"/>
          <p:cNvGrpSpPr/>
          <p:nvPr/>
        </p:nvGrpSpPr>
        <p:grpSpPr>
          <a:xfrm>
            <a:off x="6181827" y="2463685"/>
            <a:ext cx="360629" cy="282989"/>
            <a:chOff x="6181827" y="2463685"/>
            <a:chExt cx="360629" cy="282989"/>
          </a:xfrm>
        </p:grpSpPr>
        <p:sp>
          <p:nvSpPr>
            <p:cNvPr id="16023" name="Google Shape;16023;p94"/>
            <p:cNvSpPr/>
            <p:nvPr/>
          </p:nvSpPr>
          <p:spPr>
            <a:xfrm>
              <a:off x="6274545" y="2463685"/>
              <a:ext cx="255837" cy="32430"/>
            </a:xfrm>
            <a:custGeom>
              <a:avLst/>
              <a:gdLst/>
              <a:ahLst/>
              <a:cxnLst/>
              <a:rect l="l" t="t" r="r" b="b"/>
              <a:pathLst>
                <a:path w="9790" h="1241" extrusionOk="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94"/>
            <p:cNvSpPr/>
            <p:nvPr/>
          </p:nvSpPr>
          <p:spPr>
            <a:xfrm>
              <a:off x="6243891" y="2463685"/>
              <a:ext cx="255837" cy="282989"/>
            </a:xfrm>
            <a:custGeom>
              <a:avLst/>
              <a:gdLst/>
              <a:ahLst/>
              <a:cxnLst/>
              <a:rect l="l" t="t" r="r" b="b"/>
              <a:pathLst>
                <a:path w="9790" h="10829" extrusionOk="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94"/>
            <p:cNvSpPr/>
            <p:nvPr/>
          </p:nvSpPr>
          <p:spPr>
            <a:xfrm>
              <a:off x="6400190" y="2463685"/>
              <a:ext cx="99277" cy="282989"/>
            </a:xfrm>
            <a:custGeom>
              <a:avLst/>
              <a:gdLst/>
              <a:ahLst/>
              <a:cxnLst/>
              <a:rect l="l" t="t" r="r" b="b"/>
              <a:pathLst>
                <a:path w="3799" h="10829" extrusionOk="0">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94"/>
            <p:cNvSpPr/>
            <p:nvPr/>
          </p:nvSpPr>
          <p:spPr>
            <a:xfrm>
              <a:off x="6181827" y="2713982"/>
              <a:ext cx="255576" cy="32692"/>
            </a:xfrm>
            <a:custGeom>
              <a:avLst/>
              <a:gdLst/>
              <a:ahLst/>
              <a:cxnLst/>
              <a:rect l="l" t="t" r="r" b="b"/>
              <a:pathLst>
                <a:path w="9780" h="1251" extrusionOk="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94"/>
            <p:cNvSpPr/>
            <p:nvPr/>
          </p:nvSpPr>
          <p:spPr>
            <a:xfrm>
              <a:off x="6386131" y="2558598"/>
              <a:ext cx="156325" cy="97344"/>
            </a:xfrm>
            <a:custGeom>
              <a:avLst/>
              <a:gdLst/>
              <a:ahLst/>
              <a:cxnLst/>
              <a:rect l="l" t="t" r="r" b="b"/>
              <a:pathLst>
                <a:path w="5982" h="3725" extrusionOk="0">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94"/>
            <p:cNvSpPr/>
            <p:nvPr/>
          </p:nvSpPr>
          <p:spPr>
            <a:xfrm>
              <a:off x="6386131" y="2558650"/>
              <a:ext cx="156325" cy="97291"/>
            </a:xfrm>
            <a:custGeom>
              <a:avLst/>
              <a:gdLst/>
              <a:ahLst/>
              <a:cxnLst/>
              <a:rect l="l" t="t" r="r" b="b"/>
              <a:pathLst>
                <a:path w="5982" h="3723" extrusionOk="0">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94"/>
            <p:cNvSpPr/>
            <p:nvPr/>
          </p:nvSpPr>
          <p:spPr>
            <a:xfrm>
              <a:off x="6358718" y="2580941"/>
              <a:ext cx="122927" cy="112187"/>
            </a:xfrm>
            <a:custGeom>
              <a:avLst/>
              <a:gdLst/>
              <a:ahLst/>
              <a:cxnLst/>
              <a:rect l="l" t="t" r="r" b="b"/>
              <a:pathLst>
                <a:path w="4704" h="4293" extrusionOk="0">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94"/>
            <p:cNvSpPr/>
            <p:nvPr/>
          </p:nvSpPr>
          <p:spPr>
            <a:xfrm>
              <a:off x="6277576" y="2518955"/>
              <a:ext cx="168868" cy="10584"/>
            </a:xfrm>
            <a:custGeom>
              <a:avLst/>
              <a:gdLst/>
              <a:ahLst/>
              <a:cxnLst/>
              <a:rect l="l" t="t" r="r" b="b"/>
              <a:pathLst>
                <a:path w="6462" h="405" extrusionOk="0">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94"/>
            <p:cNvSpPr/>
            <p:nvPr/>
          </p:nvSpPr>
          <p:spPr>
            <a:xfrm>
              <a:off x="6277576" y="2680794"/>
              <a:ext cx="69382" cy="10584"/>
            </a:xfrm>
            <a:custGeom>
              <a:avLst/>
              <a:gdLst/>
              <a:ahLst/>
              <a:cxnLst/>
              <a:rect l="l" t="t" r="r" b="b"/>
              <a:pathLst>
                <a:path w="2655" h="405" extrusionOk="0">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94"/>
            <p:cNvSpPr/>
            <p:nvPr/>
          </p:nvSpPr>
          <p:spPr>
            <a:xfrm>
              <a:off x="6277576" y="2626778"/>
              <a:ext cx="91490" cy="10584"/>
            </a:xfrm>
            <a:custGeom>
              <a:avLst/>
              <a:gdLst/>
              <a:ahLst/>
              <a:cxnLst/>
              <a:rect l="l" t="t" r="r" b="b"/>
              <a:pathLst>
                <a:path w="3501" h="405" extrusionOk="0">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94"/>
            <p:cNvSpPr/>
            <p:nvPr/>
          </p:nvSpPr>
          <p:spPr>
            <a:xfrm>
              <a:off x="6277576" y="2572736"/>
              <a:ext cx="129173" cy="10584"/>
            </a:xfrm>
            <a:custGeom>
              <a:avLst/>
              <a:gdLst/>
              <a:ahLst/>
              <a:cxnLst/>
              <a:rect l="l" t="t" r="r" b="b"/>
              <a:pathLst>
                <a:path w="4943" h="405" extrusionOk="0">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34" name="Google Shape;16034;p94"/>
          <p:cNvGrpSpPr/>
          <p:nvPr/>
        </p:nvGrpSpPr>
        <p:grpSpPr>
          <a:xfrm>
            <a:off x="5346292" y="3340691"/>
            <a:ext cx="291247" cy="360628"/>
            <a:chOff x="5346292" y="3340691"/>
            <a:chExt cx="291247" cy="360628"/>
          </a:xfrm>
        </p:grpSpPr>
        <p:sp>
          <p:nvSpPr>
            <p:cNvPr id="16035" name="Google Shape;16035;p94"/>
            <p:cNvSpPr/>
            <p:nvPr/>
          </p:nvSpPr>
          <p:spPr>
            <a:xfrm>
              <a:off x="5479202" y="3340691"/>
              <a:ext cx="25166" cy="31934"/>
            </a:xfrm>
            <a:custGeom>
              <a:avLst/>
              <a:gdLst/>
              <a:ahLst/>
              <a:cxnLst/>
              <a:rect l="l" t="t" r="r" b="b"/>
              <a:pathLst>
                <a:path w="963" h="1222" extrusionOk="0">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94"/>
            <p:cNvSpPr/>
            <p:nvPr/>
          </p:nvSpPr>
          <p:spPr>
            <a:xfrm>
              <a:off x="5492033" y="3340691"/>
              <a:ext cx="12596" cy="31934"/>
            </a:xfrm>
            <a:custGeom>
              <a:avLst/>
              <a:gdLst/>
              <a:ahLst/>
              <a:cxnLst/>
              <a:rect l="l" t="t" r="r" b="b"/>
              <a:pathLst>
                <a:path w="482" h="1222" extrusionOk="0">
                  <a:moveTo>
                    <a:pt x="0" y="0"/>
                  </a:moveTo>
                  <a:lnTo>
                    <a:pt x="0" y="1222"/>
                  </a:lnTo>
                  <a:lnTo>
                    <a:pt x="481" y="1222"/>
                  </a:lnTo>
                  <a:lnTo>
                    <a:pt x="481" y="116"/>
                  </a:lnTo>
                  <a:cubicBezTo>
                    <a:pt x="481" y="48"/>
                    <a:pt x="433" y="0"/>
                    <a:pt x="3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94"/>
            <p:cNvSpPr/>
            <p:nvPr/>
          </p:nvSpPr>
          <p:spPr>
            <a:xfrm>
              <a:off x="5427199" y="3605048"/>
              <a:ext cx="132204" cy="11342"/>
            </a:xfrm>
            <a:custGeom>
              <a:avLst/>
              <a:gdLst/>
              <a:ahLst/>
              <a:cxnLst/>
              <a:rect l="l" t="t" r="r" b="b"/>
              <a:pathLst>
                <a:path w="5059" h="434" extrusionOk="0">
                  <a:moveTo>
                    <a:pt x="0" y="0"/>
                  </a:moveTo>
                  <a:lnTo>
                    <a:pt x="0" y="433"/>
                  </a:lnTo>
                  <a:lnTo>
                    <a:pt x="5058" y="433"/>
                  </a:lnTo>
                  <a:lnTo>
                    <a:pt x="5058"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94"/>
            <p:cNvSpPr/>
            <p:nvPr/>
          </p:nvSpPr>
          <p:spPr>
            <a:xfrm>
              <a:off x="5480718" y="3463566"/>
              <a:ext cx="22396" cy="205323"/>
            </a:xfrm>
            <a:custGeom>
              <a:avLst/>
              <a:gdLst/>
              <a:ahLst/>
              <a:cxnLst/>
              <a:rect l="l" t="t" r="r" b="b"/>
              <a:pathLst>
                <a:path w="857" h="7857" extrusionOk="0">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94"/>
            <p:cNvSpPr/>
            <p:nvPr/>
          </p:nvSpPr>
          <p:spPr>
            <a:xfrm>
              <a:off x="5486493" y="3463566"/>
              <a:ext cx="16620" cy="205323"/>
            </a:xfrm>
            <a:custGeom>
              <a:avLst/>
              <a:gdLst/>
              <a:ahLst/>
              <a:cxnLst/>
              <a:rect l="l" t="t" r="r" b="b"/>
              <a:pathLst>
                <a:path w="636" h="7857" extrusionOk="0">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94"/>
            <p:cNvSpPr/>
            <p:nvPr/>
          </p:nvSpPr>
          <p:spPr>
            <a:xfrm>
              <a:off x="5502068" y="3448488"/>
              <a:ext cx="96795" cy="252832"/>
            </a:xfrm>
            <a:custGeom>
              <a:avLst/>
              <a:gdLst/>
              <a:ahLst/>
              <a:cxnLst/>
              <a:rect l="l" t="t" r="r" b="b"/>
              <a:pathLst>
                <a:path w="3704" h="9675" extrusionOk="0">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94"/>
            <p:cNvSpPr/>
            <p:nvPr/>
          </p:nvSpPr>
          <p:spPr>
            <a:xfrm>
              <a:off x="5514141" y="3448488"/>
              <a:ext cx="84722" cy="252832"/>
            </a:xfrm>
            <a:custGeom>
              <a:avLst/>
              <a:gdLst/>
              <a:ahLst/>
              <a:cxnLst/>
              <a:rect l="l" t="t" r="r" b="b"/>
              <a:pathLst>
                <a:path w="3242" h="9675" extrusionOk="0">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94"/>
            <p:cNvSpPr/>
            <p:nvPr/>
          </p:nvSpPr>
          <p:spPr>
            <a:xfrm>
              <a:off x="5385230" y="3448488"/>
              <a:ext cx="96533" cy="252832"/>
            </a:xfrm>
            <a:custGeom>
              <a:avLst/>
              <a:gdLst/>
              <a:ahLst/>
              <a:cxnLst/>
              <a:rect l="l" t="t" r="r" b="b"/>
              <a:pathLst>
                <a:path w="3694" h="9675" extrusionOk="0">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94"/>
            <p:cNvSpPr/>
            <p:nvPr/>
          </p:nvSpPr>
          <p:spPr>
            <a:xfrm>
              <a:off x="5391502" y="3448488"/>
              <a:ext cx="90262" cy="252832"/>
            </a:xfrm>
            <a:custGeom>
              <a:avLst/>
              <a:gdLst/>
              <a:ahLst/>
              <a:cxnLst/>
              <a:rect l="l" t="t" r="r" b="b"/>
              <a:pathLst>
                <a:path w="3454" h="9675" extrusionOk="0">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94"/>
            <p:cNvSpPr/>
            <p:nvPr/>
          </p:nvSpPr>
          <p:spPr>
            <a:xfrm>
              <a:off x="5490518" y="3549751"/>
              <a:ext cx="3031" cy="2300"/>
            </a:xfrm>
            <a:custGeom>
              <a:avLst/>
              <a:gdLst/>
              <a:ahLst/>
              <a:cxnLst/>
              <a:rect l="l" t="t" r="r" b="b"/>
              <a:pathLst>
                <a:path w="116" h="88" extrusionOk="0">
                  <a:moveTo>
                    <a:pt x="58" y="1"/>
                  </a:moveTo>
                  <a:cubicBezTo>
                    <a:pt x="1" y="1"/>
                    <a:pt x="1" y="87"/>
                    <a:pt x="58" y="87"/>
                  </a:cubicBezTo>
                  <a:cubicBezTo>
                    <a:pt x="116" y="87"/>
                    <a:pt x="116" y="1"/>
                    <a:pt x="5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94"/>
            <p:cNvSpPr/>
            <p:nvPr/>
          </p:nvSpPr>
          <p:spPr>
            <a:xfrm>
              <a:off x="5360352" y="3373357"/>
              <a:ext cx="263128" cy="180210"/>
            </a:xfrm>
            <a:custGeom>
              <a:avLst/>
              <a:gdLst/>
              <a:ahLst/>
              <a:cxnLst/>
              <a:rect l="l" t="t" r="r" b="b"/>
              <a:pathLst>
                <a:path w="10069" h="6896" extrusionOk="0">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94"/>
            <p:cNvSpPr/>
            <p:nvPr/>
          </p:nvSpPr>
          <p:spPr>
            <a:xfrm>
              <a:off x="5579237" y="3373357"/>
              <a:ext cx="44242" cy="180210"/>
            </a:xfrm>
            <a:custGeom>
              <a:avLst/>
              <a:gdLst/>
              <a:ahLst/>
              <a:cxnLst/>
              <a:rect l="l" t="t" r="r" b="b"/>
              <a:pathLst>
                <a:path w="1693" h="6896" extrusionOk="0">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94"/>
            <p:cNvSpPr/>
            <p:nvPr/>
          </p:nvSpPr>
          <p:spPr>
            <a:xfrm>
              <a:off x="5459603" y="3362303"/>
              <a:ext cx="64364" cy="22134"/>
            </a:xfrm>
            <a:custGeom>
              <a:avLst/>
              <a:gdLst/>
              <a:ahLst/>
              <a:cxnLst/>
              <a:rect l="l" t="t" r="r" b="b"/>
              <a:pathLst>
                <a:path w="2463" h="847" extrusionOk="0">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94"/>
            <p:cNvSpPr/>
            <p:nvPr/>
          </p:nvSpPr>
          <p:spPr>
            <a:xfrm>
              <a:off x="5385988" y="3413314"/>
              <a:ext cx="215123" cy="108842"/>
            </a:xfrm>
            <a:custGeom>
              <a:avLst/>
              <a:gdLst/>
              <a:ahLst/>
              <a:cxnLst/>
              <a:rect l="l" t="t" r="r" b="b"/>
              <a:pathLst>
                <a:path w="8232" h="4165" extrusionOk="0">
                  <a:moveTo>
                    <a:pt x="5289" y="0"/>
                  </a:moveTo>
                  <a:lnTo>
                    <a:pt x="2751" y="3260"/>
                  </a:lnTo>
                  <a:lnTo>
                    <a:pt x="1779" y="1876"/>
                  </a:lnTo>
                  <a:lnTo>
                    <a:pt x="0" y="4164"/>
                  </a:lnTo>
                  <a:lnTo>
                    <a:pt x="8232" y="4164"/>
                  </a:lnTo>
                  <a:lnTo>
                    <a:pt x="528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94"/>
            <p:cNvSpPr/>
            <p:nvPr/>
          </p:nvSpPr>
          <p:spPr>
            <a:xfrm>
              <a:off x="5432477" y="3462312"/>
              <a:ext cx="41995" cy="59843"/>
            </a:xfrm>
            <a:custGeom>
              <a:avLst/>
              <a:gdLst/>
              <a:ahLst/>
              <a:cxnLst/>
              <a:rect l="l" t="t" r="r" b="b"/>
              <a:pathLst>
                <a:path w="1607" h="2290" extrusionOk="0">
                  <a:moveTo>
                    <a:pt x="0" y="1"/>
                  </a:moveTo>
                  <a:lnTo>
                    <a:pt x="683" y="2289"/>
                  </a:lnTo>
                  <a:lnTo>
                    <a:pt x="1606" y="2289"/>
                  </a:lnTo>
                  <a:lnTo>
                    <a:pt x="0"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94"/>
            <p:cNvSpPr/>
            <p:nvPr/>
          </p:nvSpPr>
          <p:spPr>
            <a:xfrm>
              <a:off x="5524202" y="3413314"/>
              <a:ext cx="76908" cy="108842"/>
            </a:xfrm>
            <a:custGeom>
              <a:avLst/>
              <a:gdLst/>
              <a:ahLst/>
              <a:cxnLst/>
              <a:rect l="l" t="t" r="r" b="b"/>
              <a:pathLst>
                <a:path w="2943" h="4165" extrusionOk="0">
                  <a:moveTo>
                    <a:pt x="0" y="0"/>
                  </a:moveTo>
                  <a:lnTo>
                    <a:pt x="1346" y="4164"/>
                  </a:lnTo>
                  <a:lnTo>
                    <a:pt x="2943" y="4164"/>
                  </a:lnTo>
                  <a:lnTo>
                    <a:pt x="0"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94"/>
            <p:cNvSpPr/>
            <p:nvPr/>
          </p:nvSpPr>
          <p:spPr>
            <a:xfrm>
              <a:off x="5360352" y="3522129"/>
              <a:ext cx="263128" cy="31437"/>
            </a:xfrm>
            <a:custGeom>
              <a:avLst/>
              <a:gdLst/>
              <a:ahLst/>
              <a:cxnLst/>
              <a:rect l="l" t="t" r="r" b="b"/>
              <a:pathLst>
                <a:path w="10069" h="1203" extrusionOk="0">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94"/>
            <p:cNvSpPr/>
            <p:nvPr/>
          </p:nvSpPr>
          <p:spPr>
            <a:xfrm>
              <a:off x="5360613" y="3522129"/>
              <a:ext cx="262867" cy="31437"/>
            </a:xfrm>
            <a:custGeom>
              <a:avLst/>
              <a:gdLst/>
              <a:ahLst/>
              <a:cxnLst/>
              <a:rect l="l" t="t" r="r" b="b"/>
              <a:pathLst>
                <a:path w="10059" h="1203" extrusionOk="0">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94"/>
            <p:cNvSpPr/>
            <p:nvPr/>
          </p:nvSpPr>
          <p:spPr>
            <a:xfrm>
              <a:off x="5346292" y="3545753"/>
              <a:ext cx="291247" cy="21873"/>
            </a:xfrm>
            <a:custGeom>
              <a:avLst/>
              <a:gdLst/>
              <a:ahLst/>
              <a:cxnLst/>
              <a:rect l="l" t="t" r="r" b="b"/>
              <a:pathLst>
                <a:path w="11145" h="837" extrusionOk="0">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94"/>
            <p:cNvSpPr/>
            <p:nvPr/>
          </p:nvSpPr>
          <p:spPr>
            <a:xfrm>
              <a:off x="5346292" y="3545753"/>
              <a:ext cx="291247" cy="21873"/>
            </a:xfrm>
            <a:custGeom>
              <a:avLst/>
              <a:gdLst/>
              <a:ahLst/>
              <a:cxnLst/>
              <a:rect l="l" t="t" r="r" b="b"/>
              <a:pathLst>
                <a:path w="11145" h="837" extrusionOk="0">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94"/>
            <p:cNvSpPr/>
            <p:nvPr/>
          </p:nvSpPr>
          <p:spPr>
            <a:xfrm>
              <a:off x="5490256" y="3413314"/>
              <a:ext cx="69147" cy="51533"/>
            </a:xfrm>
            <a:custGeom>
              <a:avLst/>
              <a:gdLst/>
              <a:ahLst/>
              <a:cxnLst/>
              <a:rect l="l" t="t" r="r" b="b"/>
              <a:pathLst>
                <a:path w="2646" h="1972" extrusionOk="0">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94"/>
            <p:cNvSpPr/>
            <p:nvPr/>
          </p:nvSpPr>
          <p:spPr>
            <a:xfrm>
              <a:off x="5524202" y="3413314"/>
              <a:ext cx="35200" cy="49521"/>
            </a:xfrm>
            <a:custGeom>
              <a:avLst/>
              <a:gdLst/>
              <a:ahLst/>
              <a:cxnLst/>
              <a:rect l="l" t="t" r="r" b="b"/>
              <a:pathLst>
                <a:path w="1347" h="1895" extrusionOk="0">
                  <a:moveTo>
                    <a:pt x="0" y="0"/>
                  </a:moveTo>
                  <a:lnTo>
                    <a:pt x="462" y="1433"/>
                  </a:lnTo>
                  <a:lnTo>
                    <a:pt x="1346" y="1895"/>
                  </a:lnTo>
                  <a:lnTo>
                    <a:pt x="0"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94"/>
            <p:cNvSpPr/>
            <p:nvPr/>
          </p:nvSpPr>
          <p:spPr>
            <a:xfrm>
              <a:off x="5406580" y="3462312"/>
              <a:ext cx="42491" cy="39721"/>
            </a:xfrm>
            <a:custGeom>
              <a:avLst/>
              <a:gdLst/>
              <a:ahLst/>
              <a:cxnLst/>
              <a:rect l="l" t="t" r="r" b="b"/>
              <a:pathLst>
                <a:path w="1626" h="1520" extrusionOk="0">
                  <a:moveTo>
                    <a:pt x="991" y="1"/>
                  </a:moveTo>
                  <a:lnTo>
                    <a:pt x="1" y="1270"/>
                  </a:lnTo>
                  <a:lnTo>
                    <a:pt x="722" y="1145"/>
                  </a:lnTo>
                  <a:lnTo>
                    <a:pt x="982" y="1520"/>
                  </a:lnTo>
                  <a:lnTo>
                    <a:pt x="1626" y="904"/>
                  </a:lnTo>
                  <a:lnTo>
                    <a:pt x="9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94"/>
            <p:cNvSpPr/>
            <p:nvPr/>
          </p:nvSpPr>
          <p:spPr>
            <a:xfrm>
              <a:off x="5432477" y="3462312"/>
              <a:ext cx="16594" cy="30680"/>
            </a:xfrm>
            <a:custGeom>
              <a:avLst/>
              <a:gdLst/>
              <a:ahLst/>
              <a:cxnLst/>
              <a:rect l="l" t="t" r="r" b="b"/>
              <a:pathLst>
                <a:path w="635" h="1174" extrusionOk="0">
                  <a:moveTo>
                    <a:pt x="0" y="1"/>
                  </a:moveTo>
                  <a:lnTo>
                    <a:pt x="346" y="1174"/>
                  </a:lnTo>
                  <a:lnTo>
                    <a:pt x="635" y="904"/>
                  </a:lnTo>
                  <a:lnTo>
                    <a:pt x="0"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94"/>
            <p:cNvSpPr/>
            <p:nvPr/>
          </p:nvSpPr>
          <p:spPr>
            <a:xfrm>
              <a:off x="5491772" y="3362303"/>
              <a:ext cx="32195" cy="22134"/>
            </a:xfrm>
            <a:custGeom>
              <a:avLst/>
              <a:gdLst/>
              <a:ahLst/>
              <a:cxnLst/>
              <a:rect l="l" t="t" r="r" b="b"/>
              <a:pathLst>
                <a:path w="1232" h="847" extrusionOk="0">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60" name="Google Shape;16060;p94"/>
          <p:cNvGrpSpPr/>
          <p:nvPr/>
        </p:nvGrpSpPr>
        <p:grpSpPr>
          <a:xfrm>
            <a:off x="7969264" y="1981697"/>
            <a:ext cx="337763" cy="360393"/>
            <a:chOff x="7969264" y="1981697"/>
            <a:chExt cx="337763" cy="360393"/>
          </a:xfrm>
        </p:grpSpPr>
        <p:sp>
          <p:nvSpPr>
            <p:cNvPr id="16061" name="Google Shape;16061;p94"/>
            <p:cNvSpPr/>
            <p:nvPr/>
          </p:nvSpPr>
          <p:spPr>
            <a:xfrm>
              <a:off x="8035353" y="2032159"/>
              <a:ext cx="271673" cy="247109"/>
            </a:xfrm>
            <a:custGeom>
              <a:avLst/>
              <a:gdLst/>
              <a:ahLst/>
              <a:cxnLst/>
              <a:rect l="l" t="t" r="r" b="b"/>
              <a:pathLst>
                <a:path w="10396" h="9456" extrusionOk="0">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94"/>
            <p:cNvSpPr/>
            <p:nvPr/>
          </p:nvSpPr>
          <p:spPr>
            <a:xfrm>
              <a:off x="8229596" y="2136244"/>
              <a:ext cx="77431" cy="76934"/>
            </a:xfrm>
            <a:custGeom>
              <a:avLst/>
              <a:gdLst/>
              <a:ahLst/>
              <a:cxnLst/>
              <a:rect l="l" t="t" r="r" b="b"/>
              <a:pathLst>
                <a:path w="2963" h="2944" extrusionOk="0">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94"/>
            <p:cNvSpPr/>
            <p:nvPr/>
          </p:nvSpPr>
          <p:spPr>
            <a:xfrm>
              <a:off x="8208480" y="2092786"/>
              <a:ext cx="96533" cy="92744"/>
            </a:xfrm>
            <a:custGeom>
              <a:avLst/>
              <a:gdLst/>
              <a:ahLst/>
              <a:cxnLst/>
              <a:rect l="l" t="t" r="r" b="b"/>
              <a:pathLst>
                <a:path w="3694" h="3549" extrusionOk="0">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94"/>
            <p:cNvSpPr/>
            <p:nvPr/>
          </p:nvSpPr>
          <p:spPr>
            <a:xfrm>
              <a:off x="8186634" y="2049302"/>
              <a:ext cx="116865" cy="108084"/>
            </a:xfrm>
            <a:custGeom>
              <a:avLst/>
              <a:gdLst/>
              <a:ahLst/>
              <a:cxnLst/>
              <a:rect l="l" t="t" r="r" b="b"/>
              <a:pathLst>
                <a:path w="4472" h="4136" extrusionOk="0">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94"/>
            <p:cNvSpPr/>
            <p:nvPr/>
          </p:nvSpPr>
          <p:spPr>
            <a:xfrm>
              <a:off x="8165257" y="2033465"/>
              <a:ext cx="100297" cy="95514"/>
            </a:xfrm>
            <a:custGeom>
              <a:avLst/>
              <a:gdLst/>
              <a:ahLst/>
              <a:cxnLst/>
              <a:rect l="l" t="t" r="r" b="b"/>
              <a:pathLst>
                <a:path w="3838" h="3655" extrusionOk="0">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94"/>
            <p:cNvSpPr/>
            <p:nvPr/>
          </p:nvSpPr>
          <p:spPr>
            <a:xfrm>
              <a:off x="8079830" y="1981697"/>
              <a:ext cx="205820" cy="288529"/>
            </a:xfrm>
            <a:custGeom>
              <a:avLst/>
              <a:gdLst/>
              <a:ahLst/>
              <a:cxnLst/>
              <a:rect l="l" t="t" r="r" b="b"/>
              <a:pathLst>
                <a:path w="7876" h="11041" extrusionOk="0">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94"/>
            <p:cNvSpPr/>
            <p:nvPr/>
          </p:nvSpPr>
          <p:spPr>
            <a:xfrm>
              <a:off x="8258995" y="2031453"/>
              <a:ext cx="26655" cy="95279"/>
            </a:xfrm>
            <a:custGeom>
              <a:avLst/>
              <a:gdLst/>
              <a:ahLst/>
              <a:cxnLst/>
              <a:rect l="l" t="t" r="r" b="b"/>
              <a:pathLst>
                <a:path w="1020" h="3646" extrusionOk="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94"/>
            <p:cNvSpPr/>
            <p:nvPr/>
          </p:nvSpPr>
          <p:spPr>
            <a:xfrm>
              <a:off x="8223298" y="2006836"/>
              <a:ext cx="26916" cy="120131"/>
            </a:xfrm>
            <a:custGeom>
              <a:avLst/>
              <a:gdLst/>
              <a:ahLst/>
              <a:cxnLst/>
              <a:rect l="l" t="t" r="r" b="b"/>
              <a:pathLst>
                <a:path w="1030" h="4597" extrusionOk="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94"/>
            <p:cNvSpPr/>
            <p:nvPr/>
          </p:nvSpPr>
          <p:spPr>
            <a:xfrm>
              <a:off x="8187627" y="1981697"/>
              <a:ext cx="26916" cy="145271"/>
            </a:xfrm>
            <a:custGeom>
              <a:avLst/>
              <a:gdLst/>
              <a:ahLst/>
              <a:cxnLst/>
              <a:rect l="l" t="t" r="r" b="b"/>
              <a:pathLst>
                <a:path w="1030" h="5559" extrusionOk="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94"/>
            <p:cNvSpPr/>
            <p:nvPr/>
          </p:nvSpPr>
          <p:spPr>
            <a:xfrm>
              <a:off x="8152191" y="2002315"/>
              <a:ext cx="26655" cy="124652"/>
            </a:xfrm>
            <a:custGeom>
              <a:avLst/>
              <a:gdLst/>
              <a:ahLst/>
              <a:cxnLst/>
              <a:rect l="l" t="t" r="r" b="b"/>
              <a:pathLst>
                <a:path w="1020" h="4770" extrusionOk="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94"/>
            <p:cNvSpPr/>
            <p:nvPr/>
          </p:nvSpPr>
          <p:spPr>
            <a:xfrm>
              <a:off x="8013741" y="2173823"/>
              <a:ext cx="106072" cy="122588"/>
            </a:xfrm>
            <a:custGeom>
              <a:avLst/>
              <a:gdLst/>
              <a:ahLst/>
              <a:cxnLst/>
              <a:rect l="l" t="t" r="r" b="b"/>
              <a:pathLst>
                <a:path w="4059" h="4691" extrusionOk="0">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94"/>
            <p:cNvSpPr/>
            <p:nvPr/>
          </p:nvSpPr>
          <p:spPr>
            <a:xfrm>
              <a:off x="8053436" y="2226977"/>
              <a:ext cx="66377" cy="69539"/>
            </a:xfrm>
            <a:custGeom>
              <a:avLst/>
              <a:gdLst/>
              <a:ahLst/>
              <a:cxnLst/>
              <a:rect l="l" t="t" r="r" b="b"/>
              <a:pathLst>
                <a:path w="2540" h="2661" extrusionOk="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94"/>
            <p:cNvSpPr/>
            <p:nvPr/>
          </p:nvSpPr>
          <p:spPr>
            <a:xfrm>
              <a:off x="7969264" y="2183388"/>
              <a:ext cx="135471" cy="149896"/>
            </a:xfrm>
            <a:custGeom>
              <a:avLst/>
              <a:gdLst/>
              <a:ahLst/>
              <a:cxnLst/>
              <a:rect l="l" t="t" r="r" b="b"/>
              <a:pathLst>
                <a:path w="5184" h="5736" extrusionOk="0">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94"/>
            <p:cNvSpPr/>
            <p:nvPr/>
          </p:nvSpPr>
          <p:spPr>
            <a:xfrm>
              <a:off x="8033340" y="2260635"/>
              <a:ext cx="71394" cy="72544"/>
            </a:xfrm>
            <a:custGeom>
              <a:avLst/>
              <a:gdLst/>
              <a:ahLst/>
              <a:cxnLst/>
              <a:rect l="l" t="t" r="r" b="b"/>
              <a:pathLst>
                <a:path w="2732" h="2776" extrusionOk="0">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94"/>
            <p:cNvSpPr/>
            <p:nvPr/>
          </p:nvSpPr>
          <p:spPr>
            <a:xfrm>
              <a:off x="8134604" y="2256114"/>
              <a:ext cx="131211" cy="36455"/>
            </a:xfrm>
            <a:custGeom>
              <a:avLst/>
              <a:gdLst/>
              <a:ahLst/>
              <a:cxnLst/>
              <a:rect l="l" t="t" r="r" b="b"/>
              <a:pathLst>
                <a:path w="5021" h="1395" extrusionOk="0">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94"/>
            <p:cNvSpPr/>
            <p:nvPr/>
          </p:nvSpPr>
          <p:spPr>
            <a:xfrm>
              <a:off x="8200196" y="2256114"/>
              <a:ext cx="65619" cy="36455"/>
            </a:xfrm>
            <a:custGeom>
              <a:avLst/>
              <a:gdLst/>
              <a:ahLst/>
              <a:cxnLst/>
              <a:rect l="l" t="t" r="r" b="b"/>
              <a:pathLst>
                <a:path w="2511" h="1395" extrusionOk="0">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94"/>
            <p:cNvSpPr/>
            <p:nvPr/>
          </p:nvSpPr>
          <p:spPr>
            <a:xfrm>
              <a:off x="8125562" y="2279242"/>
              <a:ext cx="149034" cy="62849"/>
            </a:xfrm>
            <a:custGeom>
              <a:avLst/>
              <a:gdLst/>
              <a:ahLst/>
              <a:cxnLst/>
              <a:rect l="l" t="t" r="r" b="b"/>
              <a:pathLst>
                <a:path w="5703" h="2405" extrusionOk="0">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94"/>
            <p:cNvSpPr/>
            <p:nvPr/>
          </p:nvSpPr>
          <p:spPr>
            <a:xfrm>
              <a:off x="8131076" y="2279242"/>
              <a:ext cx="143520" cy="62587"/>
            </a:xfrm>
            <a:custGeom>
              <a:avLst/>
              <a:gdLst/>
              <a:ahLst/>
              <a:cxnLst/>
              <a:rect l="l" t="t" r="r" b="b"/>
              <a:pathLst>
                <a:path w="5492" h="2395" extrusionOk="0">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79" name="Google Shape;16079;p94"/>
          <p:cNvGrpSpPr/>
          <p:nvPr/>
        </p:nvGrpSpPr>
        <p:grpSpPr>
          <a:xfrm>
            <a:off x="5736032" y="2430000"/>
            <a:ext cx="360890" cy="350332"/>
            <a:chOff x="5736032" y="2430000"/>
            <a:chExt cx="360890" cy="350332"/>
          </a:xfrm>
        </p:grpSpPr>
        <p:sp>
          <p:nvSpPr>
            <p:cNvPr id="16080" name="Google Shape;16080;p94"/>
            <p:cNvSpPr/>
            <p:nvPr/>
          </p:nvSpPr>
          <p:spPr>
            <a:xfrm>
              <a:off x="6072018" y="2447613"/>
              <a:ext cx="18868" cy="332719"/>
            </a:xfrm>
            <a:custGeom>
              <a:avLst/>
              <a:gdLst/>
              <a:ahLst/>
              <a:cxnLst/>
              <a:rect l="l" t="t" r="r" b="b"/>
              <a:pathLst>
                <a:path w="722" h="12732" extrusionOk="0">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94"/>
            <p:cNvSpPr/>
            <p:nvPr/>
          </p:nvSpPr>
          <p:spPr>
            <a:xfrm>
              <a:off x="6076774" y="2447613"/>
              <a:ext cx="14112" cy="332432"/>
            </a:xfrm>
            <a:custGeom>
              <a:avLst/>
              <a:gdLst/>
              <a:ahLst/>
              <a:cxnLst/>
              <a:rect l="l" t="t" r="r" b="b"/>
              <a:pathLst>
                <a:path w="540" h="12721" extrusionOk="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94"/>
            <p:cNvSpPr/>
            <p:nvPr/>
          </p:nvSpPr>
          <p:spPr>
            <a:xfrm>
              <a:off x="5979535" y="2638328"/>
              <a:ext cx="18606" cy="137117"/>
            </a:xfrm>
            <a:custGeom>
              <a:avLst/>
              <a:gdLst/>
              <a:ahLst/>
              <a:cxnLst/>
              <a:rect l="l" t="t" r="r" b="b"/>
              <a:pathLst>
                <a:path w="712" h="5247" extrusionOk="0">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94"/>
            <p:cNvSpPr/>
            <p:nvPr/>
          </p:nvSpPr>
          <p:spPr>
            <a:xfrm>
              <a:off x="5984056" y="2638328"/>
              <a:ext cx="14085" cy="138345"/>
            </a:xfrm>
            <a:custGeom>
              <a:avLst/>
              <a:gdLst/>
              <a:ahLst/>
              <a:cxnLst/>
              <a:rect l="l" t="t" r="r" b="b"/>
              <a:pathLst>
                <a:path w="539" h="5294" extrusionOk="0">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94"/>
            <p:cNvSpPr/>
            <p:nvPr/>
          </p:nvSpPr>
          <p:spPr>
            <a:xfrm>
              <a:off x="5736032" y="2430000"/>
              <a:ext cx="360629" cy="122405"/>
            </a:xfrm>
            <a:custGeom>
              <a:avLst/>
              <a:gdLst/>
              <a:ahLst/>
              <a:cxnLst/>
              <a:rect l="l" t="t" r="r" b="b"/>
              <a:pathLst>
                <a:path w="13800" h="4684" extrusionOk="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94"/>
            <p:cNvSpPr/>
            <p:nvPr/>
          </p:nvSpPr>
          <p:spPr>
            <a:xfrm>
              <a:off x="5972505" y="2430000"/>
              <a:ext cx="124417" cy="122405"/>
            </a:xfrm>
            <a:custGeom>
              <a:avLst/>
              <a:gdLst/>
              <a:ahLst/>
              <a:cxnLst/>
              <a:rect l="l" t="t" r="r" b="b"/>
              <a:pathLst>
                <a:path w="4761" h="4684" extrusionOk="0">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94"/>
            <p:cNvSpPr/>
            <p:nvPr/>
          </p:nvSpPr>
          <p:spPr>
            <a:xfrm>
              <a:off x="5750353" y="2455139"/>
              <a:ext cx="156325" cy="84722"/>
            </a:xfrm>
            <a:custGeom>
              <a:avLst/>
              <a:gdLst/>
              <a:ahLst/>
              <a:cxnLst/>
              <a:rect l="l" t="t" r="r" b="b"/>
              <a:pathLst>
                <a:path w="5982" h="3242" extrusionOk="0">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94"/>
            <p:cNvSpPr/>
            <p:nvPr/>
          </p:nvSpPr>
          <p:spPr>
            <a:xfrm>
              <a:off x="5763184" y="2465697"/>
              <a:ext cx="131185" cy="64600"/>
            </a:xfrm>
            <a:custGeom>
              <a:avLst/>
              <a:gdLst/>
              <a:ahLst/>
              <a:cxnLst/>
              <a:rect l="l" t="t" r="r" b="b"/>
              <a:pathLst>
                <a:path w="5020" h="2472" extrusionOk="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94"/>
            <p:cNvSpPr/>
            <p:nvPr/>
          </p:nvSpPr>
          <p:spPr>
            <a:xfrm>
              <a:off x="5926016" y="2455375"/>
              <a:ext cx="156298" cy="84486"/>
            </a:xfrm>
            <a:custGeom>
              <a:avLst/>
              <a:gdLst/>
              <a:ahLst/>
              <a:cxnLst/>
              <a:rect l="l" t="t" r="r" b="b"/>
              <a:pathLst>
                <a:path w="5981" h="3233" extrusionOk="0">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94"/>
            <p:cNvSpPr/>
            <p:nvPr/>
          </p:nvSpPr>
          <p:spPr>
            <a:xfrm>
              <a:off x="5938324" y="2465697"/>
              <a:ext cx="131185" cy="64600"/>
            </a:xfrm>
            <a:custGeom>
              <a:avLst/>
              <a:gdLst/>
              <a:ahLst/>
              <a:cxnLst/>
              <a:rect l="l" t="t" r="r" b="b"/>
              <a:pathLst>
                <a:path w="5020" h="2472" extrusionOk="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94"/>
            <p:cNvSpPr/>
            <p:nvPr/>
          </p:nvSpPr>
          <p:spPr>
            <a:xfrm>
              <a:off x="6000389" y="2465932"/>
              <a:ext cx="69382" cy="64129"/>
            </a:xfrm>
            <a:custGeom>
              <a:avLst/>
              <a:gdLst/>
              <a:ahLst/>
              <a:cxnLst/>
              <a:rect l="l" t="t" r="r" b="b"/>
              <a:pathLst>
                <a:path w="2655" h="2454" extrusionOk="0">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94"/>
            <p:cNvSpPr/>
            <p:nvPr/>
          </p:nvSpPr>
          <p:spPr>
            <a:xfrm>
              <a:off x="5816703" y="2491333"/>
              <a:ext cx="77666" cy="38964"/>
            </a:xfrm>
            <a:custGeom>
              <a:avLst/>
              <a:gdLst/>
              <a:ahLst/>
              <a:cxnLst/>
              <a:rect l="l" t="t" r="r" b="b"/>
              <a:pathLst>
                <a:path w="2972" h="1491" extrusionOk="0">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94"/>
            <p:cNvSpPr/>
            <p:nvPr/>
          </p:nvSpPr>
          <p:spPr>
            <a:xfrm>
              <a:off x="5828751" y="2603990"/>
              <a:ext cx="175192" cy="72831"/>
            </a:xfrm>
            <a:custGeom>
              <a:avLst/>
              <a:gdLst/>
              <a:ahLst/>
              <a:cxnLst/>
              <a:rect l="l" t="t" r="r" b="b"/>
              <a:pathLst>
                <a:path w="6704" h="2787" extrusionOk="0">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94"/>
            <p:cNvSpPr/>
            <p:nvPr/>
          </p:nvSpPr>
          <p:spPr>
            <a:xfrm>
              <a:off x="5828751" y="2636316"/>
              <a:ext cx="175192" cy="40505"/>
            </a:xfrm>
            <a:custGeom>
              <a:avLst/>
              <a:gdLst/>
              <a:ahLst/>
              <a:cxnLst/>
              <a:rect l="l" t="t" r="r" b="b"/>
              <a:pathLst>
                <a:path w="6704" h="1550" extrusionOk="0">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94"/>
            <p:cNvSpPr/>
            <p:nvPr/>
          </p:nvSpPr>
          <p:spPr>
            <a:xfrm>
              <a:off x="5872993" y="2648624"/>
              <a:ext cx="86472" cy="16620"/>
            </a:xfrm>
            <a:custGeom>
              <a:avLst/>
              <a:gdLst/>
              <a:ahLst/>
              <a:cxnLst/>
              <a:rect l="l" t="t" r="r" b="b"/>
              <a:pathLst>
                <a:path w="3309" h="636" extrusionOk="0">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94"/>
            <p:cNvSpPr/>
            <p:nvPr/>
          </p:nvSpPr>
          <p:spPr>
            <a:xfrm>
              <a:off x="5920972" y="2616717"/>
              <a:ext cx="50540" cy="17404"/>
            </a:xfrm>
            <a:custGeom>
              <a:avLst/>
              <a:gdLst/>
              <a:ahLst/>
              <a:cxnLst/>
              <a:rect l="l" t="t" r="r" b="b"/>
              <a:pathLst>
                <a:path w="1934" h="666" extrusionOk="0">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94"/>
            <p:cNvSpPr/>
            <p:nvPr/>
          </p:nvSpPr>
          <p:spPr>
            <a:xfrm>
              <a:off x="5860920" y="2616717"/>
              <a:ext cx="50802" cy="17404"/>
            </a:xfrm>
            <a:custGeom>
              <a:avLst/>
              <a:gdLst/>
              <a:ahLst/>
              <a:cxnLst/>
              <a:rect l="l" t="t" r="r" b="b"/>
              <a:pathLst>
                <a:path w="1944" h="666" extrusionOk="0">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97" name="Google Shape;16097;p94"/>
          <p:cNvGrpSpPr/>
          <p:nvPr/>
        </p:nvGrpSpPr>
        <p:grpSpPr>
          <a:xfrm>
            <a:off x="4877867" y="1995991"/>
            <a:ext cx="360628" cy="331778"/>
            <a:chOff x="4877867" y="1995991"/>
            <a:chExt cx="360628" cy="331778"/>
          </a:xfrm>
        </p:grpSpPr>
        <p:sp>
          <p:nvSpPr>
            <p:cNvPr id="16098" name="Google Shape;16098;p94"/>
            <p:cNvSpPr/>
            <p:nvPr/>
          </p:nvSpPr>
          <p:spPr>
            <a:xfrm>
              <a:off x="5151527" y="2172699"/>
              <a:ext cx="17613" cy="155070"/>
            </a:xfrm>
            <a:custGeom>
              <a:avLst/>
              <a:gdLst/>
              <a:ahLst/>
              <a:cxnLst/>
              <a:rect l="l" t="t" r="r" b="b"/>
              <a:pathLst>
                <a:path w="674" h="5934" extrusionOk="0">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94"/>
            <p:cNvSpPr/>
            <p:nvPr/>
          </p:nvSpPr>
          <p:spPr>
            <a:xfrm>
              <a:off x="5155813" y="2172699"/>
              <a:ext cx="13328" cy="155070"/>
            </a:xfrm>
            <a:custGeom>
              <a:avLst/>
              <a:gdLst/>
              <a:ahLst/>
              <a:cxnLst/>
              <a:rect l="l" t="t" r="r" b="b"/>
              <a:pathLst>
                <a:path w="510" h="5934" extrusionOk="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94"/>
            <p:cNvSpPr/>
            <p:nvPr/>
          </p:nvSpPr>
          <p:spPr>
            <a:xfrm>
              <a:off x="4941709" y="2135748"/>
              <a:ext cx="233206" cy="58877"/>
            </a:xfrm>
            <a:custGeom>
              <a:avLst/>
              <a:gdLst/>
              <a:ahLst/>
              <a:cxnLst/>
              <a:rect l="l" t="t" r="r" b="b"/>
              <a:pathLst>
                <a:path w="8924" h="2253" extrusionOk="0">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94"/>
            <p:cNvSpPr/>
            <p:nvPr/>
          </p:nvSpPr>
          <p:spPr>
            <a:xfrm>
              <a:off x="5217119" y="2012873"/>
              <a:ext cx="17613" cy="314897"/>
            </a:xfrm>
            <a:custGeom>
              <a:avLst/>
              <a:gdLst/>
              <a:ahLst/>
              <a:cxnLst/>
              <a:rect l="l" t="t" r="r" b="b"/>
              <a:pathLst>
                <a:path w="674" h="12050" extrusionOk="0">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94"/>
            <p:cNvSpPr/>
            <p:nvPr/>
          </p:nvSpPr>
          <p:spPr>
            <a:xfrm>
              <a:off x="5221379" y="2012873"/>
              <a:ext cx="13354" cy="314897"/>
            </a:xfrm>
            <a:custGeom>
              <a:avLst/>
              <a:gdLst/>
              <a:ahLst/>
              <a:cxnLst/>
              <a:rect l="l" t="t" r="r" b="b"/>
              <a:pathLst>
                <a:path w="511" h="12050" extrusionOk="0">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94"/>
            <p:cNvSpPr/>
            <p:nvPr/>
          </p:nvSpPr>
          <p:spPr>
            <a:xfrm>
              <a:off x="4877867" y="1995991"/>
              <a:ext cx="360393" cy="119478"/>
            </a:xfrm>
            <a:custGeom>
              <a:avLst/>
              <a:gdLst/>
              <a:ahLst/>
              <a:cxnLst/>
              <a:rect l="l" t="t" r="r" b="b"/>
              <a:pathLst>
                <a:path w="13791" h="4572" extrusionOk="0">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94"/>
            <p:cNvSpPr/>
            <p:nvPr/>
          </p:nvSpPr>
          <p:spPr>
            <a:xfrm>
              <a:off x="5138461" y="1997533"/>
              <a:ext cx="100035" cy="117675"/>
            </a:xfrm>
            <a:custGeom>
              <a:avLst/>
              <a:gdLst/>
              <a:ahLst/>
              <a:cxnLst/>
              <a:rect l="l" t="t" r="r" b="b"/>
              <a:pathLst>
                <a:path w="3828" h="4503" extrusionOk="0">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94"/>
            <p:cNvSpPr/>
            <p:nvPr/>
          </p:nvSpPr>
          <p:spPr>
            <a:xfrm>
              <a:off x="5085438" y="2010077"/>
              <a:ext cx="137222" cy="91568"/>
            </a:xfrm>
            <a:custGeom>
              <a:avLst/>
              <a:gdLst/>
              <a:ahLst/>
              <a:cxnLst/>
              <a:rect l="l" t="t" r="r" b="b"/>
              <a:pathLst>
                <a:path w="5251" h="3504" extrusionOk="0">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94"/>
            <p:cNvSpPr/>
            <p:nvPr/>
          </p:nvSpPr>
          <p:spPr>
            <a:xfrm>
              <a:off x="5089959" y="2014336"/>
              <a:ext cx="127683" cy="83023"/>
            </a:xfrm>
            <a:custGeom>
              <a:avLst/>
              <a:gdLst/>
              <a:ahLst/>
              <a:cxnLst/>
              <a:rect l="l" t="t" r="r" b="b"/>
              <a:pathLst>
                <a:path w="4886" h="3177" extrusionOk="0">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94"/>
            <p:cNvSpPr/>
            <p:nvPr/>
          </p:nvSpPr>
          <p:spPr>
            <a:xfrm>
              <a:off x="4893704" y="2009815"/>
              <a:ext cx="136987" cy="91568"/>
            </a:xfrm>
            <a:custGeom>
              <a:avLst/>
              <a:gdLst/>
              <a:ahLst/>
              <a:cxnLst/>
              <a:rect l="l" t="t" r="r" b="b"/>
              <a:pathLst>
                <a:path w="5242" h="3504" extrusionOk="0">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94"/>
            <p:cNvSpPr/>
            <p:nvPr/>
          </p:nvSpPr>
          <p:spPr>
            <a:xfrm>
              <a:off x="4898721" y="2014101"/>
              <a:ext cx="127683" cy="83023"/>
            </a:xfrm>
            <a:custGeom>
              <a:avLst/>
              <a:gdLst/>
              <a:ahLst/>
              <a:cxnLst/>
              <a:rect l="l" t="t" r="r" b="b"/>
              <a:pathLst>
                <a:path w="4886" h="3177" extrusionOk="0">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94"/>
            <p:cNvSpPr/>
            <p:nvPr/>
          </p:nvSpPr>
          <p:spPr>
            <a:xfrm>
              <a:off x="4940690" y="2017133"/>
              <a:ext cx="85479" cy="79939"/>
            </a:xfrm>
            <a:custGeom>
              <a:avLst/>
              <a:gdLst/>
              <a:ahLst/>
              <a:cxnLst/>
              <a:rect l="l" t="t" r="r" b="b"/>
              <a:pathLst>
                <a:path w="3271" h="3059" extrusionOk="0">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94"/>
            <p:cNvSpPr/>
            <p:nvPr/>
          </p:nvSpPr>
          <p:spPr>
            <a:xfrm>
              <a:off x="5139715" y="2014624"/>
              <a:ext cx="77431" cy="82500"/>
            </a:xfrm>
            <a:custGeom>
              <a:avLst/>
              <a:gdLst/>
              <a:ahLst/>
              <a:cxnLst/>
              <a:rect l="l" t="t" r="r" b="b"/>
              <a:pathLst>
                <a:path w="2963" h="3157" extrusionOk="0">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94"/>
            <p:cNvSpPr/>
            <p:nvPr/>
          </p:nvSpPr>
          <p:spPr>
            <a:xfrm>
              <a:off x="4969096" y="2146802"/>
              <a:ext cx="177675" cy="36716"/>
            </a:xfrm>
            <a:custGeom>
              <a:avLst/>
              <a:gdLst/>
              <a:ahLst/>
              <a:cxnLst/>
              <a:rect l="l" t="t" r="r" b="b"/>
              <a:pathLst>
                <a:path w="6799" h="1405" extrusionOk="0">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12" name="Google Shape;16112;p94"/>
          <p:cNvGrpSpPr/>
          <p:nvPr/>
        </p:nvGrpSpPr>
        <p:grpSpPr>
          <a:xfrm>
            <a:off x="7050889" y="2913503"/>
            <a:ext cx="363529" cy="339513"/>
            <a:chOff x="7050889" y="2913503"/>
            <a:chExt cx="363529" cy="339513"/>
          </a:xfrm>
        </p:grpSpPr>
        <p:sp>
          <p:nvSpPr>
            <p:cNvPr id="16113" name="Google Shape;16113;p94"/>
            <p:cNvSpPr/>
            <p:nvPr/>
          </p:nvSpPr>
          <p:spPr>
            <a:xfrm>
              <a:off x="7057814" y="2913503"/>
              <a:ext cx="217893" cy="268146"/>
            </a:xfrm>
            <a:custGeom>
              <a:avLst/>
              <a:gdLst/>
              <a:ahLst/>
              <a:cxnLst/>
              <a:rect l="l" t="t" r="r" b="b"/>
              <a:pathLst>
                <a:path w="8338" h="10261" extrusionOk="0">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94"/>
            <p:cNvSpPr/>
            <p:nvPr/>
          </p:nvSpPr>
          <p:spPr>
            <a:xfrm>
              <a:off x="7262118" y="2972223"/>
              <a:ext cx="152300" cy="280794"/>
            </a:xfrm>
            <a:custGeom>
              <a:avLst/>
              <a:gdLst/>
              <a:ahLst/>
              <a:cxnLst/>
              <a:rect l="l" t="t" r="r" b="b"/>
              <a:pathLst>
                <a:path w="5828" h="10745" extrusionOk="0">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94"/>
            <p:cNvSpPr/>
            <p:nvPr/>
          </p:nvSpPr>
          <p:spPr>
            <a:xfrm>
              <a:off x="7263373" y="3037136"/>
              <a:ext cx="151046" cy="214626"/>
            </a:xfrm>
            <a:custGeom>
              <a:avLst/>
              <a:gdLst/>
              <a:ahLst/>
              <a:cxnLst/>
              <a:rect l="l" t="t" r="r" b="b"/>
              <a:pathLst>
                <a:path w="5780" h="8213" extrusionOk="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94"/>
            <p:cNvSpPr/>
            <p:nvPr/>
          </p:nvSpPr>
          <p:spPr>
            <a:xfrm>
              <a:off x="7105323" y="2913739"/>
              <a:ext cx="170384" cy="97788"/>
            </a:xfrm>
            <a:custGeom>
              <a:avLst/>
              <a:gdLst/>
              <a:ahLst/>
              <a:cxnLst/>
              <a:rect l="l" t="t" r="r" b="b"/>
              <a:pathLst>
                <a:path w="6520" h="3742" extrusionOk="0">
                  <a:moveTo>
                    <a:pt x="6520" y="1"/>
                  </a:moveTo>
                  <a:lnTo>
                    <a:pt x="0" y="1443"/>
                  </a:lnTo>
                  <a:lnTo>
                    <a:pt x="0" y="3741"/>
                  </a:lnTo>
                  <a:lnTo>
                    <a:pt x="6520" y="2289"/>
                  </a:lnTo>
                  <a:lnTo>
                    <a:pt x="652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94"/>
            <p:cNvSpPr/>
            <p:nvPr/>
          </p:nvSpPr>
          <p:spPr>
            <a:xfrm>
              <a:off x="7082196" y="2913503"/>
              <a:ext cx="193511" cy="267884"/>
            </a:xfrm>
            <a:custGeom>
              <a:avLst/>
              <a:gdLst/>
              <a:ahLst/>
              <a:cxnLst/>
              <a:rect l="l" t="t" r="r" b="b"/>
              <a:pathLst>
                <a:path w="7405" h="10251" extrusionOk="0">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94"/>
            <p:cNvSpPr/>
            <p:nvPr/>
          </p:nvSpPr>
          <p:spPr>
            <a:xfrm>
              <a:off x="7354601" y="3215961"/>
              <a:ext cx="50775" cy="17195"/>
            </a:xfrm>
            <a:custGeom>
              <a:avLst/>
              <a:gdLst/>
              <a:ahLst/>
              <a:cxnLst/>
              <a:rect l="l" t="t" r="r" b="b"/>
              <a:pathLst>
                <a:path w="1943" h="658" extrusionOk="0">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94"/>
            <p:cNvSpPr/>
            <p:nvPr/>
          </p:nvSpPr>
          <p:spPr>
            <a:xfrm>
              <a:off x="7050889" y="3195813"/>
              <a:ext cx="197431" cy="26786"/>
            </a:xfrm>
            <a:custGeom>
              <a:avLst/>
              <a:gdLst/>
              <a:ahLst/>
              <a:cxnLst/>
              <a:rect l="l" t="t" r="r" b="b"/>
              <a:pathLst>
                <a:path w="7555" h="1025" extrusionOk="0">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94"/>
            <p:cNvSpPr/>
            <p:nvPr/>
          </p:nvSpPr>
          <p:spPr>
            <a:xfrm>
              <a:off x="7357371" y="3166361"/>
              <a:ext cx="47509" cy="16803"/>
            </a:xfrm>
            <a:custGeom>
              <a:avLst/>
              <a:gdLst/>
              <a:ahLst/>
              <a:cxnLst/>
              <a:rect l="l" t="t" r="r" b="b"/>
              <a:pathLst>
                <a:path w="1818" h="643" extrusionOk="0">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94"/>
            <p:cNvSpPr/>
            <p:nvPr/>
          </p:nvSpPr>
          <p:spPr>
            <a:xfrm>
              <a:off x="7145855" y="3147938"/>
              <a:ext cx="145872" cy="31464"/>
            </a:xfrm>
            <a:custGeom>
              <a:avLst/>
              <a:gdLst/>
              <a:ahLst/>
              <a:cxnLst/>
              <a:rect l="l" t="t" r="r" b="b"/>
              <a:pathLst>
                <a:path w="5582" h="1204" extrusionOk="0">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2" name="Google Shape;16122;p94"/>
          <p:cNvGrpSpPr/>
          <p:nvPr/>
        </p:nvGrpSpPr>
        <p:grpSpPr>
          <a:xfrm>
            <a:off x="7510900" y="1981462"/>
            <a:ext cx="372937" cy="360629"/>
            <a:chOff x="7510900" y="1981462"/>
            <a:chExt cx="372937" cy="360629"/>
          </a:xfrm>
        </p:grpSpPr>
        <p:sp>
          <p:nvSpPr>
            <p:cNvPr id="16123" name="Google Shape;16123;p94"/>
            <p:cNvSpPr/>
            <p:nvPr/>
          </p:nvSpPr>
          <p:spPr>
            <a:xfrm>
              <a:off x="7617207" y="2027455"/>
              <a:ext cx="160584" cy="264121"/>
            </a:xfrm>
            <a:custGeom>
              <a:avLst/>
              <a:gdLst/>
              <a:ahLst/>
              <a:cxnLst/>
              <a:rect l="l" t="t" r="r" b="b"/>
              <a:pathLst>
                <a:path w="6145" h="10107" extrusionOk="0">
                  <a:moveTo>
                    <a:pt x="0" y="0"/>
                  </a:moveTo>
                  <a:lnTo>
                    <a:pt x="0" y="10106"/>
                  </a:lnTo>
                  <a:lnTo>
                    <a:pt x="6145" y="10106"/>
                  </a:lnTo>
                  <a:lnTo>
                    <a:pt x="614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94"/>
            <p:cNvSpPr/>
            <p:nvPr/>
          </p:nvSpPr>
          <p:spPr>
            <a:xfrm>
              <a:off x="7739585" y="2027455"/>
              <a:ext cx="38206" cy="264121"/>
            </a:xfrm>
            <a:custGeom>
              <a:avLst/>
              <a:gdLst/>
              <a:ahLst/>
              <a:cxnLst/>
              <a:rect l="l" t="t" r="r" b="b"/>
              <a:pathLst>
                <a:path w="1462" h="10107" extrusionOk="0">
                  <a:moveTo>
                    <a:pt x="0" y="0"/>
                  </a:moveTo>
                  <a:lnTo>
                    <a:pt x="0" y="10106"/>
                  </a:lnTo>
                  <a:lnTo>
                    <a:pt x="1462" y="10106"/>
                  </a:lnTo>
                  <a:lnTo>
                    <a:pt x="146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94"/>
            <p:cNvSpPr/>
            <p:nvPr/>
          </p:nvSpPr>
          <p:spPr>
            <a:xfrm>
              <a:off x="7576231" y="2011619"/>
              <a:ext cx="243529" cy="64861"/>
            </a:xfrm>
            <a:custGeom>
              <a:avLst/>
              <a:gdLst/>
              <a:ahLst/>
              <a:cxnLst/>
              <a:rect l="l" t="t" r="r" b="b"/>
              <a:pathLst>
                <a:path w="9319" h="2482" extrusionOk="0">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94"/>
            <p:cNvSpPr/>
            <p:nvPr/>
          </p:nvSpPr>
          <p:spPr>
            <a:xfrm>
              <a:off x="7576231" y="2011619"/>
              <a:ext cx="243529" cy="63842"/>
            </a:xfrm>
            <a:custGeom>
              <a:avLst/>
              <a:gdLst/>
              <a:ahLst/>
              <a:cxnLst/>
              <a:rect l="l" t="t" r="r" b="b"/>
              <a:pathLst>
                <a:path w="9319" h="2443" extrusionOk="0">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94"/>
            <p:cNvSpPr/>
            <p:nvPr/>
          </p:nvSpPr>
          <p:spPr>
            <a:xfrm>
              <a:off x="7510900" y="1981462"/>
              <a:ext cx="372937" cy="92169"/>
            </a:xfrm>
            <a:custGeom>
              <a:avLst/>
              <a:gdLst/>
              <a:ahLst/>
              <a:cxnLst/>
              <a:rect l="l" t="t" r="r" b="b"/>
              <a:pathLst>
                <a:path w="14271" h="3527" extrusionOk="0">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94"/>
            <p:cNvSpPr/>
            <p:nvPr/>
          </p:nvSpPr>
          <p:spPr>
            <a:xfrm>
              <a:off x="7785056" y="1981462"/>
              <a:ext cx="88746" cy="91986"/>
            </a:xfrm>
            <a:custGeom>
              <a:avLst/>
              <a:gdLst/>
              <a:ahLst/>
              <a:cxnLst/>
              <a:rect l="l" t="t" r="r" b="b"/>
              <a:pathLst>
                <a:path w="3396" h="3520" extrusionOk="0">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94"/>
            <p:cNvSpPr/>
            <p:nvPr/>
          </p:nvSpPr>
          <p:spPr>
            <a:xfrm>
              <a:off x="7553365" y="2027455"/>
              <a:ext cx="64861" cy="46124"/>
            </a:xfrm>
            <a:custGeom>
              <a:avLst/>
              <a:gdLst/>
              <a:ahLst/>
              <a:cxnLst/>
              <a:rect l="l" t="t" r="r" b="b"/>
              <a:pathLst>
                <a:path w="2482" h="1765" extrusionOk="0">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94"/>
            <p:cNvSpPr/>
            <p:nvPr/>
          </p:nvSpPr>
          <p:spPr>
            <a:xfrm>
              <a:off x="7584280" y="2275478"/>
              <a:ext cx="226438" cy="40479"/>
            </a:xfrm>
            <a:custGeom>
              <a:avLst/>
              <a:gdLst/>
              <a:ahLst/>
              <a:cxnLst/>
              <a:rect l="l" t="t" r="r" b="b"/>
              <a:pathLst>
                <a:path w="8665" h="1549" extrusionOk="0">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94"/>
            <p:cNvSpPr/>
            <p:nvPr/>
          </p:nvSpPr>
          <p:spPr>
            <a:xfrm>
              <a:off x="7584018" y="2275478"/>
              <a:ext cx="226438" cy="40479"/>
            </a:xfrm>
            <a:custGeom>
              <a:avLst/>
              <a:gdLst/>
              <a:ahLst/>
              <a:cxnLst/>
              <a:rect l="l" t="t" r="r" b="b"/>
              <a:pathLst>
                <a:path w="8665" h="1549" extrusionOk="0">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94"/>
            <p:cNvSpPr/>
            <p:nvPr/>
          </p:nvSpPr>
          <p:spPr>
            <a:xfrm>
              <a:off x="7549837" y="2308876"/>
              <a:ext cx="295062" cy="33214"/>
            </a:xfrm>
            <a:custGeom>
              <a:avLst/>
              <a:gdLst/>
              <a:ahLst/>
              <a:cxnLst/>
              <a:rect l="l" t="t" r="r" b="b"/>
              <a:pathLst>
                <a:path w="11291" h="1271" extrusionOk="0">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94"/>
            <p:cNvSpPr/>
            <p:nvPr/>
          </p:nvSpPr>
          <p:spPr>
            <a:xfrm>
              <a:off x="7549837" y="2308641"/>
              <a:ext cx="295062" cy="33450"/>
            </a:xfrm>
            <a:custGeom>
              <a:avLst/>
              <a:gdLst/>
              <a:ahLst/>
              <a:cxnLst/>
              <a:rect l="l" t="t" r="r" b="b"/>
              <a:pathLst>
                <a:path w="11291" h="1280" extrusionOk="0">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94"/>
            <p:cNvSpPr/>
            <p:nvPr/>
          </p:nvSpPr>
          <p:spPr>
            <a:xfrm>
              <a:off x="7550098" y="2006078"/>
              <a:ext cx="42988" cy="42753"/>
            </a:xfrm>
            <a:custGeom>
              <a:avLst/>
              <a:gdLst/>
              <a:ahLst/>
              <a:cxnLst/>
              <a:rect l="l" t="t" r="r" b="b"/>
              <a:pathLst>
                <a:path w="1645" h="1636" extrusionOk="0">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94"/>
            <p:cNvSpPr/>
            <p:nvPr/>
          </p:nvSpPr>
          <p:spPr>
            <a:xfrm>
              <a:off x="7801885" y="2006078"/>
              <a:ext cx="42753" cy="42753"/>
            </a:xfrm>
            <a:custGeom>
              <a:avLst/>
              <a:gdLst/>
              <a:ahLst/>
              <a:cxnLst/>
              <a:rect l="l" t="t" r="r" b="b"/>
              <a:pathLst>
                <a:path w="1636" h="1636" extrusionOk="0">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94"/>
            <p:cNvSpPr/>
            <p:nvPr/>
          </p:nvSpPr>
          <p:spPr>
            <a:xfrm>
              <a:off x="7642816" y="2097804"/>
              <a:ext cx="20906" cy="153319"/>
            </a:xfrm>
            <a:custGeom>
              <a:avLst/>
              <a:gdLst/>
              <a:ahLst/>
              <a:cxnLst/>
              <a:rect l="l" t="t" r="r" b="b"/>
              <a:pathLst>
                <a:path w="800" h="5867" extrusionOk="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94"/>
            <p:cNvSpPr/>
            <p:nvPr/>
          </p:nvSpPr>
          <p:spPr>
            <a:xfrm>
              <a:off x="7687059" y="2097804"/>
              <a:ext cx="20880" cy="153319"/>
            </a:xfrm>
            <a:custGeom>
              <a:avLst/>
              <a:gdLst/>
              <a:ahLst/>
              <a:cxnLst/>
              <a:rect l="l" t="t" r="r" b="b"/>
              <a:pathLst>
                <a:path w="799" h="5867" extrusionOk="0">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94"/>
            <p:cNvSpPr/>
            <p:nvPr/>
          </p:nvSpPr>
          <p:spPr>
            <a:xfrm>
              <a:off x="7731275" y="2097804"/>
              <a:ext cx="20880" cy="153319"/>
            </a:xfrm>
            <a:custGeom>
              <a:avLst/>
              <a:gdLst/>
              <a:ahLst/>
              <a:cxnLst/>
              <a:rect l="l" t="t" r="r" b="b"/>
              <a:pathLst>
                <a:path w="799" h="5867" extrusionOk="0">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9" name="Google Shape;16139;p94"/>
          <p:cNvGrpSpPr/>
          <p:nvPr/>
        </p:nvGrpSpPr>
        <p:grpSpPr>
          <a:xfrm>
            <a:off x="6599476" y="2918260"/>
            <a:ext cx="360629" cy="329975"/>
            <a:chOff x="6599476" y="2918260"/>
            <a:chExt cx="360629" cy="329975"/>
          </a:xfrm>
        </p:grpSpPr>
        <p:sp>
          <p:nvSpPr>
            <p:cNvPr id="16140" name="Google Shape;16140;p94"/>
            <p:cNvSpPr/>
            <p:nvPr/>
          </p:nvSpPr>
          <p:spPr>
            <a:xfrm>
              <a:off x="6604990" y="2918521"/>
              <a:ext cx="349313" cy="329714"/>
            </a:xfrm>
            <a:custGeom>
              <a:avLst/>
              <a:gdLst/>
              <a:ahLst/>
              <a:cxnLst/>
              <a:rect l="l" t="t" r="r" b="b"/>
              <a:pathLst>
                <a:path w="13367" h="12617" extrusionOk="0">
                  <a:moveTo>
                    <a:pt x="1" y="0"/>
                  </a:moveTo>
                  <a:lnTo>
                    <a:pt x="1" y="12617"/>
                  </a:lnTo>
                  <a:lnTo>
                    <a:pt x="13367" y="12617"/>
                  </a:lnTo>
                  <a:lnTo>
                    <a:pt x="1336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94"/>
            <p:cNvSpPr/>
            <p:nvPr/>
          </p:nvSpPr>
          <p:spPr>
            <a:xfrm>
              <a:off x="6604990" y="2918521"/>
              <a:ext cx="349078" cy="329714"/>
            </a:xfrm>
            <a:custGeom>
              <a:avLst/>
              <a:gdLst/>
              <a:ahLst/>
              <a:cxnLst/>
              <a:rect l="l" t="t" r="r" b="b"/>
              <a:pathLst>
                <a:path w="13358" h="12617" extrusionOk="0">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94"/>
            <p:cNvSpPr/>
            <p:nvPr/>
          </p:nvSpPr>
          <p:spPr>
            <a:xfrm>
              <a:off x="6604990" y="3145926"/>
              <a:ext cx="349313" cy="102309"/>
            </a:xfrm>
            <a:custGeom>
              <a:avLst/>
              <a:gdLst/>
              <a:ahLst/>
              <a:cxnLst/>
              <a:rect l="l" t="t" r="r" b="b"/>
              <a:pathLst>
                <a:path w="13367" h="3915" extrusionOk="0">
                  <a:moveTo>
                    <a:pt x="1" y="1"/>
                  </a:moveTo>
                  <a:lnTo>
                    <a:pt x="1" y="3915"/>
                  </a:lnTo>
                  <a:lnTo>
                    <a:pt x="13367" y="3915"/>
                  </a:lnTo>
                  <a:lnTo>
                    <a:pt x="13367"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94"/>
            <p:cNvSpPr/>
            <p:nvPr/>
          </p:nvSpPr>
          <p:spPr>
            <a:xfrm>
              <a:off x="6604990" y="3145926"/>
              <a:ext cx="277449" cy="29687"/>
            </a:xfrm>
            <a:custGeom>
              <a:avLst/>
              <a:gdLst/>
              <a:ahLst/>
              <a:cxnLst/>
              <a:rect l="l" t="t" r="r" b="b"/>
              <a:pathLst>
                <a:path w="10617" h="1136" extrusionOk="0">
                  <a:moveTo>
                    <a:pt x="1" y="1"/>
                  </a:moveTo>
                  <a:lnTo>
                    <a:pt x="1" y="1136"/>
                  </a:lnTo>
                  <a:lnTo>
                    <a:pt x="8963" y="1136"/>
                  </a:lnTo>
                  <a:cubicBezTo>
                    <a:pt x="9694" y="1136"/>
                    <a:pt x="10357" y="684"/>
                    <a:pt x="10617"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94"/>
            <p:cNvSpPr/>
            <p:nvPr/>
          </p:nvSpPr>
          <p:spPr>
            <a:xfrm>
              <a:off x="6604990" y="2918260"/>
              <a:ext cx="150811" cy="329975"/>
            </a:xfrm>
            <a:custGeom>
              <a:avLst/>
              <a:gdLst/>
              <a:ahLst/>
              <a:cxnLst/>
              <a:rect l="l" t="t" r="r" b="b"/>
              <a:pathLst>
                <a:path w="5771" h="12627" extrusionOk="0">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94"/>
            <p:cNvSpPr/>
            <p:nvPr/>
          </p:nvSpPr>
          <p:spPr>
            <a:xfrm>
              <a:off x="6604990" y="2918521"/>
              <a:ext cx="54800" cy="329714"/>
            </a:xfrm>
            <a:custGeom>
              <a:avLst/>
              <a:gdLst/>
              <a:ahLst/>
              <a:cxnLst/>
              <a:rect l="l" t="t" r="r" b="b"/>
              <a:pathLst>
                <a:path w="2097" h="12617" extrusionOk="0">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94"/>
            <p:cNvSpPr/>
            <p:nvPr/>
          </p:nvSpPr>
          <p:spPr>
            <a:xfrm>
              <a:off x="6615051" y="2918521"/>
              <a:ext cx="140750" cy="329714"/>
            </a:xfrm>
            <a:custGeom>
              <a:avLst/>
              <a:gdLst/>
              <a:ahLst/>
              <a:cxnLst/>
              <a:rect l="l" t="t" r="r" b="b"/>
              <a:pathLst>
                <a:path w="5386" h="12617" extrusionOk="0">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94"/>
            <p:cNvSpPr/>
            <p:nvPr/>
          </p:nvSpPr>
          <p:spPr>
            <a:xfrm>
              <a:off x="6599476" y="3080359"/>
              <a:ext cx="46516" cy="21638"/>
            </a:xfrm>
            <a:custGeom>
              <a:avLst/>
              <a:gdLst/>
              <a:ahLst/>
              <a:cxnLst/>
              <a:rect l="l" t="t" r="r" b="b"/>
              <a:pathLst>
                <a:path w="1780" h="828" extrusionOk="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94"/>
            <p:cNvSpPr/>
            <p:nvPr/>
          </p:nvSpPr>
          <p:spPr>
            <a:xfrm>
              <a:off x="6803519" y="2918260"/>
              <a:ext cx="150785" cy="329975"/>
            </a:xfrm>
            <a:custGeom>
              <a:avLst/>
              <a:gdLst/>
              <a:ahLst/>
              <a:cxnLst/>
              <a:rect l="l" t="t" r="r" b="b"/>
              <a:pathLst>
                <a:path w="5770" h="12627" extrusionOk="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94"/>
            <p:cNvSpPr/>
            <p:nvPr/>
          </p:nvSpPr>
          <p:spPr>
            <a:xfrm>
              <a:off x="6899765" y="2918521"/>
              <a:ext cx="54539" cy="329714"/>
            </a:xfrm>
            <a:custGeom>
              <a:avLst/>
              <a:gdLst/>
              <a:ahLst/>
              <a:cxnLst/>
              <a:rect l="l" t="t" r="r" b="b"/>
              <a:pathLst>
                <a:path w="2087" h="12617" extrusionOk="0">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94"/>
            <p:cNvSpPr/>
            <p:nvPr/>
          </p:nvSpPr>
          <p:spPr>
            <a:xfrm>
              <a:off x="6803519" y="2918521"/>
              <a:ext cx="140750" cy="329714"/>
            </a:xfrm>
            <a:custGeom>
              <a:avLst/>
              <a:gdLst/>
              <a:ahLst/>
              <a:cxnLst/>
              <a:rect l="l" t="t" r="r" b="b"/>
              <a:pathLst>
                <a:path w="5386" h="12617" extrusionOk="0">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94"/>
            <p:cNvSpPr/>
            <p:nvPr/>
          </p:nvSpPr>
          <p:spPr>
            <a:xfrm>
              <a:off x="6913328" y="3080359"/>
              <a:ext cx="46777" cy="21638"/>
            </a:xfrm>
            <a:custGeom>
              <a:avLst/>
              <a:gdLst/>
              <a:ahLst/>
              <a:cxnLst/>
              <a:rect l="l" t="t" r="r" b="b"/>
              <a:pathLst>
                <a:path w="1790" h="828" extrusionOk="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94"/>
            <p:cNvSpPr/>
            <p:nvPr/>
          </p:nvSpPr>
          <p:spPr>
            <a:xfrm>
              <a:off x="6913328" y="3085873"/>
              <a:ext cx="46777" cy="16124"/>
            </a:xfrm>
            <a:custGeom>
              <a:avLst/>
              <a:gdLst/>
              <a:ahLst/>
              <a:cxnLst/>
              <a:rect l="l" t="t" r="r" b="b"/>
              <a:pathLst>
                <a:path w="1790" h="617" extrusionOk="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94"/>
            <p:cNvSpPr/>
            <p:nvPr/>
          </p:nvSpPr>
          <p:spPr>
            <a:xfrm>
              <a:off x="6881420" y="3101971"/>
              <a:ext cx="58066" cy="146264"/>
            </a:xfrm>
            <a:custGeom>
              <a:avLst/>
              <a:gdLst/>
              <a:ahLst/>
              <a:cxnLst/>
              <a:rect l="l" t="t" r="r" b="b"/>
              <a:pathLst>
                <a:path w="2222" h="5597" extrusionOk="0">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94"/>
            <p:cNvSpPr/>
            <p:nvPr/>
          </p:nvSpPr>
          <p:spPr>
            <a:xfrm>
              <a:off x="6599476" y="3085873"/>
              <a:ext cx="46516" cy="16124"/>
            </a:xfrm>
            <a:custGeom>
              <a:avLst/>
              <a:gdLst/>
              <a:ahLst/>
              <a:cxnLst/>
              <a:rect l="l" t="t" r="r" b="b"/>
              <a:pathLst>
                <a:path w="1780" h="617" extrusionOk="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94"/>
            <p:cNvSpPr/>
            <p:nvPr/>
          </p:nvSpPr>
          <p:spPr>
            <a:xfrm>
              <a:off x="6619834" y="3101971"/>
              <a:ext cx="58302" cy="146264"/>
            </a:xfrm>
            <a:custGeom>
              <a:avLst/>
              <a:gdLst/>
              <a:ahLst/>
              <a:cxnLst/>
              <a:rect l="l" t="t" r="r" b="b"/>
              <a:pathLst>
                <a:path w="2231" h="5597" extrusionOk="0">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94"/>
            <p:cNvSpPr/>
            <p:nvPr/>
          </p:nvSpPr>
          <p:spPr>
            <a:xfrm>
              <a:off x="6604990" y="2918521"/>
              <a:ext cx="349313" cy="53807"/>
            </a:xfrm>
            <a:custGeom>
              <a:avLst/>
              <a:gdLst/>
              <a:ahLst/>
              <a:cxnLst/>
              <a:rect l="l" t="t" r="r" b="b"/>
              <a:pathLst>
                <a:path w="13367" h="2059" extrusionOk="0">
                  <a:moveTo>
                    <a:pt x="1" y="0"/>
                  </a:moveTo>
                  <a:cubicBezTo>
                    <a:pt x="1" y="933"/>
                    <a:pt x="3001" y="2058"/>
                    <a:pt x="6684" y="2058"/>
                  </a:cubicBezTo>
                  <a:cubicBezTo>
                    <a:pt x="10376" y="2058"/>
                    <a:pt x="13367" y="933"/>
                    <a:pt x="1336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94"/>
            <p:cNvSpPr/>
            <p:nvPr/>
          </p:nvSpPr>
          <p:spPr>
            <a:xfrm>
              <a:off x="6717073"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94"/>
            <p:cNvSpPr/>
            <p:nvPr/>
          </p:nvSpPr>
          <p:spPr>
            <a:xfrm>
              <a:off x="6654250"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94"/>
            <p:cNvSpPr/>
            <p:nvPr/>
          </p:nvSpPr>
          <p:spPr>
            <a:xfrm>
              <a:off x="6669825"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94"/>
            <p:cNvSpPr/>
            <p:nvPr/>
          </p:nvSpPr>
          <p:spPr>
            <a:xfrm>
              <a:off x="6732648"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94"/>
            <p:cNvSpPr/>
            <p:nvPr/>
          </p:nvSpPr>
          <p:spPr>
            <a:xfrm>
              <a:off x="6779634" y="3195447"/>
              <a:ext cx="62849" cy="52788"/>
            </a:xfrm>
            <a:custGeom>
              <a:avLst/>
              <a:gdLst/>
              <a:ahLst/>
              <a:cxnLst/>
              <a:rect l="l" t="t" r="r" b="b"/>
              <a:pathLst>
                <a:path w="2405" h="2020" extrusionOk="0">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94"/>
            <p:cNvSpPr/>
            <p:nvPr/>
          </p:nvSpPr>
          <p:spPr>
            <a:xfrm>
              <a:off x="6842221" y="3195447"/>
              <a:ext cx="62849" cy="52788"/>
            </a:xfrm>
            <a:custGeom>
              <a:avLst/>
              <a:gdLst/>
              <a:ahLst/>
              <a:cxnLst/>
              <a:rect l="l" t="t" r="r" b="b"/>
              <a:pathLst>
                <a:path w="2405" h="2020" extrusionOk="0">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94"/>
            <p:cNvSpPr/>
            <p:nvPr/>
          </p:nvSpPr>
          <p:spPr>
            <a:xfrm>
              <a:off x="6795235" y="3195447"/>
              <a:ext cx="47248" cy="52552"/>
            </a:xfrm>
            <a:custGeom>
              <a:avLst/>
              <a:gdLst/>
              <a:ahLst/>
              <a:cxnLst/>
              <a:rect l="l" t="t" r="r" b="b"/>
              <a:pathLst>
                <a:path w="1808" h="2011" extrusionOk="0">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94"/>
            <p:cNvSpPr/>
            <p:nvPr/>
          </p:nvSpPr>
          <p:spPr>
            <a:xfrm>
              <a:off x="6858057" y="3195447"/>
              <a:ext cx="47012" cy="52552"/>
            </a:xfrm>
            <a:custGeom>
              <a:avLst/>
              <a:gdLst/>
              <a:ahLst/>
              <a:cxnLst/>
              <a:rect l="l" t="t" r="r" b="b"/>
              <a:pathLst>
                <a:path w="1799" h="2011" extrusionOk="0">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5" name="Google Shape;16165;p94"/>
          <p:cNvGrpSpPr/>
          <p:nvPr/>
        </p:nvGrpSpPr>
        <p:grpSpPr>
          <a:xfrm>
            <a:off x="5290499" y="2481533"/>
            <a:ext cx="360628" cy="247292"/>
            <a:chOff x="5290499" y="2481533"/>
            <a:chExt cx="360628" cy="247292"/>
          </a:xfrm>
        </p:grpSpPr>
        <p:sp>
          <p:nvSpPr>
            <p:cNvPr id="16166" name="Google Shape;16166;p94"/>
            <p:cNvSpPr/>
            <p:nvPr/>
          </p:nvSpPr>
          <p:spPr>
            <a:xfrm>
              <a:off x="5540013" y="2624008"/>
              <a:ext cx="76673" cy="48763"/>
            </a:xfrm>
            <a:custGeom>
              <a:avLst/>
              <a:gdLst/>
              <a:ahLst/>
              <a:cxnLst/>
              <a:rect l="l" t="t" r="r" b="b"/>
              <a:pathLst>
                <a:path w="2934" h="1866" extrusionOk="0">
                  <a:moveTo>
                    <a:pt x="1" y="0"/>
                  </a:moveTo>
                  <a:lnTo>
                    <a:pt x="1" y="1866"/>
                  </a:lnTo>
                  <a:lnTo>
                    <a:pt x="2934" y="1866"/>
                  </a:lnTo>
                  <a:lnTo>
                    <a:pt x="2934"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94"/>
            <p:cNvSpPr/>
            <p:nvPr/>
          </p:nvSpPr>
          <p:spPr>
            <a:xfrm>
              <a:off x="5540013" y="2648389"/>
              <a:ext cx="76673" cy="24382"/>
            </a:xfrm>
            <a:custGeom>
              <a:avLst/>
              <a:gdLst/>
              <a:ahLst/>
              <a:cxnLst/>
              <a:rect l="l" t="t" r="r" b="b"/>
              <a:pathLst>
                <a:path w="2934" h="933" extrusionOk="0">
                  <a:moveTo>
                    <a:pt x="1" y="0"/>
                  </a:moveTo>
                  <a:lnTo>
                    <a:pt x="1" y="933"/>
                  </a:lnTo>
                  <a:lnTo>
                    <a:pt x="2934" y="933"/>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94"/>
            <p:cNvSpPr/>
            <p:nvPr/>
          </p:nvSpPr>
          <p:spPr>
            <a:xfrm>
              <a:off x="5597582" y="2591290"/>
              <a:ext cx="53545" cy="114121"/>
            </a:xfrm>
            <a:custGeom>
              <a:avLst/>
              <a:gdLst/>
              <a:ahLst/>
              <a:cxnLst/>
              <a:rect l="l" t="t" r="r" b="b"/>
              <a:pathLst>
                <a:path w="2049" h="4367" extrusionOk="0">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94"/>
            <p:cNvSpPr/>
            <p:nvPr/>
          </p:nvSpPr>
          <p:spPr>
            <a:xfrm>
              <a:off x="5317886" y="2567980"/>
              <a:ext cx="246037" cy="160584"/>
            </a:xfrm>
            <a:custGeom>
              <a:avLst/>
              <a:gdLst/>
              <a:ahLst/>
              <a:cxnLst/>
              <a:rect l="l" t="t" r="r" b="b"/>
              <a:pathLst>
                <a:path w="9415" h="6145" extrusionOk="0">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94"/>
            <p:cNvSpPr/>
            <p:nvPr/>
          </p:nvSpPr>
          <p:spPr>
            <a:xfrm>
              <a:off x="5317886" y="2567980"/>
              <a:ext cx="246037" cy="160846"/>
            </a:xfrm>
            <a:custGeom>
              <a:avLst/>
              <a:gdLst/>
              <a:ahLst/>
              <a:cxnLst/>
              <a:rect l="l" t="t" r="r" b="b"/>
              <a:pathLst>
                <a:path w="9415" h="6155" extrusionOk="0">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94"/>
            <p:cNvSpPr/>
            <p:nvPr/>
          </p:nvSpPr>
          <p:spPr>
            <a:xfrm>
              <a:off x="5290499" y="2481533"/>
              <a:ext cx="146760" cy="147021"/>
            </a:xfrm>
            <a:custGeom>
              <a:avLst/>
              <a:gdLst/>
              <a:ahLst/>
              <a:cxnLst/>
              <a:rect l="l" t="t" r="r" b="b"/>
              <a:pathLst>
                <a:path w="5616" h="5626" extrusionOk="0">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94"/>
            <p:cNvSpPr/>
            <p:nvPr/>
          </p:nvSpPr>
          <p:spPr>
            <a:xfrm>
              <a:off x="5311850" y="2503145"/>
              <a:ext cx="132701" cy="125279"/>
            </a:xfrm>
            <a:custGeom>
              <a:avLst/>
              <a:gdLst/>
              <a:ahLst/>
              <a:cxnLst/>
              <a:rect l="l" t="t" r="r" b="b"/>
              <a:pathLst>
                <a:path w="5078" h="4794" extrusionOk="0">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94"/>
            <p:cNvSpPr/>
            <p:nvPr/>
          </p:nvSpPr>
          <p:spPr>
            <a:xfrm>
              <a:off x="5476693" y="2650401"/>
              <a:ext cx="53807" cy="53781"/>
            </a:xfrm>
            <a:custGeom>
              <a:avLst/>
              <a:gdLst/>
              <a:ahLst/>
              <a:cxnLst/>
              <a:rect l="l" t="t" r="r" b="b"/>
              <a:pathLst>
                <a:path w="2059" h="2058" extrusionOk="0">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94"/>
            <p:cNvSpPr/>
            <p:nvPr/>
          </p:nvSpPr>
          <p:spPr>
            <a:xfrm>
              <a:off x="5330953" y="2530401"/>
              <a:ext cx="57570" cy="49155"/>
            </a:xfrm>
            <a:custGeom>
              <a:avLst/>
              <a:gdLst/>
              <a:ahLst/>
              <a:cxnLst/>
              <a:rect l="l" t="t" r="r" b="b"/>
              <a:pathLst>
                <a:path w="2203" h="1881" extrusionOk="0">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94"/>
            <p:cNvSpPr/>
            <p:nvPr/>
          </p:nvSpPr>
          <p:spPr>
            <a:xfrm>
              <a:off x="5456598" y="2498624"/>
              <a:ext cx="112866" cy="112840"/>
            </a:xfrm>
            <a:custGeom>
              <a:avLst/>
              <a:gdLst/>
              <a:ahLst/>
              <a:cxnLst/>
              <a:rect l="l" t="t" r="r" b="b"/>
              <a:pathLst>
                <a:path w="4319" h="4318" extrusionOk="0">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94"/>
            <p:cNvSpPr/>
            <p:nvPr/>
          </p:nvSpPr>
          <p:spPr>
            <a:xfrm>
              <a:off x="5473427" y="2515192"/>
              <a:ext cx="101551" cy="96272"/>
            </a:xfrm>
            <a:custGeom>
              <a:avLst/>
              <a:gdLst/>
              <a:ahLst/>
              <a:cxnLst/>
              <a:rect l="l" t="t" r="r" b="b"/>
              <a:pathLst>
                <a:path w="3886" h="3684" extrusionOk="0">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94"/>
            <p:cNvSpPr/>
            <p:nvPr/>
          </p:nvSpPr>
          <p:spPr>
            <a:xfrm>
              <a:off x="5493026" y="2539992"/>
              <a:ext cx="35200" cy="30261"/>
            </a:xfrm>
            <a:custGeom>
              <a:avLst/>
              <a:gdLst/>
              <a:ahLst/>
              <a:cxnLst/>
              <a:rect l="l" t="t" r="r" b="b"/>
              <a:pathLst>
                <a:path w="1347" h="1158" extrusionOk="0">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94"/>
            <p:cNvSpPr/>
            <p:nvPr/>
          </p:nvSpPr>
          <p:spPr>
            <a:xfrm>
              <a:off x="5384890" y="2509782"/>
              <a:ext cx="26603" cy="22160"/>
            </a:xfrm>
            <a:custGeom>
              <a:avLst/>
              <a:gdLst/>
              <a:ahLst/>
              <a:cxnLst/>
              <a:rect l="l" t="t" r="r" b="b"/>
              <a:pathLst>
                <a:path w="1018" h="848" extrusionOk="0">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94"/>
            <p:cNvSpPr/>
            <p:nvPr/>
          </p:nvSpPr>
          <p:spPr>
            <a:xfrm>
              <a:off x="5316109" y="2578276"/>
              <a:ext cx="26760" cy="22134"/>
            </a:xfrm>
            <a:custGeom>
              <a:avLst/>
              <a:gdLst/>
              <a:ahLst/>
              <a:cxnLst/>
              <a:rect l="l" t="t" r="r" b="b"/>
              <a:pathLst>
                <a:path w="1024" h="847" extrusionOk="0">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94"/>
            <p:cNvSpPr/>
            <p:nvPr/>
          </p:nvSpPr>
          <p:spPr>
            <a:xfrm>
              <a:off x="5384916" y="2578276"/>
              <a:ext cx="26551" cy="22134"/>
            </a:xfrm>
            <a:custGeom>
              <a:avLst/>
              <a:gdLst/>
              <a:ahLst/>
              <a:cxnLst/>
              <a:rect l="l" t="t" r="r" b="b"/>
              <a:pathLst>
                <a:path w="1016" h="847" extrusionOk="0">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94"/>
            <p:cNvSpPr/>
            <p:nvPr/>
          </p:nvSpPr>
          <p:spPr>
            <a:xfrm>
              <a:off x="5316083" y="2509782"/>
              <a:ext cx="26786" cy="22160"/>
            </a:xfrm>
            <a:custGeom>
              <a:avLst/>
              <a:gdLst/>
              <a:ahLst/>
              <a:cxnLst/>
              <a:rect l="l" t="t" r="r" b="b"/>
              <a:pathLst>
                <a:path w="1025" h="848" extrusionOk="0">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94"/>
            <p:cNvSpPr/>
            <p:nvPr/>
          </p:nvSpPr>
          <p:spPr>
            <a:xfrm>
              <a:off x="5528802" y="2520340"/>
              <a:ext cx="21324" cy="17012"/>
            </a:xfrm>
            <a:custGeom>
              <a:avLst/>
              <a:gdLst/>
              <a:ahLst/>
              <a:cxnLst/>
              <a:rect l="l" t="t" r="r" b="b"/>
              <a:pathLst>
                <a:path w="816" h="651" extrusionOk="0">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94"/>
            <p:cNvSpPr/>
            <p:nvPr/>
          </p:nvSpPr>
          <p:spPr>
            <a:xfrm>
              <a:off x="5476119" y="2572736"/>
              <a:ext cx="21533" cy="17117"/>
            </a:xfrm>
            <a:custGeom>
              <a:avLst/>
              <a:gdLst/>
              <a:ahLst/>
              <a:cxnLst/>
              <a:rect l="l" t="t" r="r" b="b"/>
              <a:pathLst>
                <a:path w="824" h="655" extrusionOk="0">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94"/>
            <p:cNvSpPr/>
            <p:nvPr/>
          </p:nvSpPr>
          <p:spPr>
            <a:xfrm>
              <a:off x="5528462" y="2572736"/>
              <a:ext cx="21664" cy="17117"/>
            </a:xfrm>
            <a:custGeom>
              <a:avLst/>
              <a:gdLst/>
              <a:ahLst/>
              <a:cxnLst/>
              <a:rect l="l" t="t" r="r" b="b"/>
              <a:pathLst>
                <a:path w="829" h="655" extrusionOk="0">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94"/>
            <p:cNvSpPr/>
            <p:nvPr/>
          </p:nvSpPr>
          <p:spPr>
            <a:xfrm>
              <a:off x="5476092" y="2520340"/>
              <a:ext cx="21612" cy="17117"/>
            </a:xfrm>
            <a:custGeom>
              <a:avLst/>
              <a:gdLst/>
              <a:ahLst/>
              <a:cxnLst/>
              <a:rect l="l" t="t" r="r" b="b"/>
              <a:pathLst>
                <a:path w="827" h="655" extrusionOk="0">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94"/>
            <p:cNvSpPr/>
            <p:nvPr/>
          </p:nvSpPr>
          <p:spPr>
            <a:xfrm>
              <a:off x="5339994" y="2645123"/>
              <a:ext cx="104556" cy="10819"/>
            </a:xfrm>
            <a:custGeom>
              <a:avLst/>
              <a:gdLst/>
              <a:ahLst/>
              <a:cxnLst/>
              <a:rect l="l" t="t" r="r" b="b"/>
              <a:pathLst>
                <a:path w="4001" h="414" extrusionOk="0">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94"/>
            <p:cNvSpPr/>
            <p:nvPr/>
          </p:nvSpPr>
          <p:spPr>
            <a:xfrm>
              <a:off x="5339994" y="2698642"/>
              <a:ext cx="104556" cy="11080"/>
            </a:xfrm>
            <a:custGeom>
              <a:avLst/>
              <a:gdLst/>
              <a:ahLst/>
              <a:cxnLst/>
              <a:rect l="l" t="t" r="r" b="b"/>
              <a:pathLst>
                <a:path w="4001" h="424" extrusionOk="0">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94"/>
            <p:cNvSpPr/>
            <p:nvPr/>
          </p:nvSpPr>
          <p:spPr>
            <a:xfrm>
              <a:off x="5339994" y="2671752"/>
              <a:ext cx="104556" cy="11080"/>
            </a:xfrm>
            <a:custGeom>
              <a:avLst/>
              <a:gdLst/>
              <a:ahLst/>
              <a:cxnLst/>
              <a:rect l="l" t="t" r="r" b="b"/>
              <a:pathLst>
                <a:path w="4001" h="424" extrusionOk="0">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94"/>
            <p:cNvSpPr/>
            <p:nvPr/>
          </p:nvSpPr>
          <p:spPr>
            <a:xfrm>
              <a:off x="5503584" y="2650401"/>
              <a:ext cx="26916" cy="53781"/>
            </a:xfrm>
            <a:custGeom>
              <a:avLst/>
              <a:gdLst/>
              <a:ahLst/>
              <a:cxnLst/>
              <a:rect l="l" t="t" r="r" b="b"/>
              <a:pathLst>
                <a:path w="1030" h="2058" extrusionOk="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94"/>
            <p:cNvSpPr/>
            <p:nvPr/>
          </p:nvSpPr>
          <p:spPr>
            <a:xfrm>
              <a:off x="5597582" y="2648128"/>
              <a:ext cx="53545" cy="57282"/>
            </a:xfrm>
            <a:custGeom>
              <a:avLst/>
              <a:gdLst/>
              <a:ahLst/>
              <a:cxnLst/>
              <a:rect l="l" t="t" r="r" b="b"/>
              <a:pathLst>
                <a:path w="2049" h="2192" extrusionOk="0">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94"/>
            <p:cNvSpPr/>
            <p:nvPr/>
          </p:nvSpPr>
          <p:spPr>
            <a:xfrm>
              <a:off x="5363879" y="2530532"/>
              <a:ext cx="23650" cy="49025"/>
            </a:xfrm>
            <a:custGeom>
              <a:avLst/>
              <a:gdLst/>
              <a:ahLst/>
              <a:cxnLst/>
              <a:rect l="l" t="t" r="r" b="b"/>
              <a:pathLst>
                <a:path w="905" h="1876" extrusionOk="0">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94"/>
            <p:cNvSpPr/>
            <p:nvPr/>
          </p:nvSpPr>
          <p:spPr>
            <a:xfrm>
              <a:off x="5513148" y="2540070"/>
              <a:ext cx="15078" cy="29948"/>
            </a:xfrm>
            <a:custGeom>
              <a:avLst/>
              <a:gdLst/>
              <a:ahLst/>
              <a:cxnLst/>
              <a:rect l="l" t="t" r="r" b="b"/>
              <a:pathLst>
                <a:path w="577" h="1146" extrusionOk="0">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3" name="Google Shape;16193;p94"/>
          <p:cNvGrpSpPr/>
          <p:nvPr/>
        </p:nvGrpSpPr>
        <p:grpSpPr>
          <a:xfrm>
            <a:off x="6201923" y="1981514"/>
            <a:ext cx="351325" cy="360576"/>
            <a:chOff x="6201923" y="1981514"/>
            <a:chExt cx="351325" cy="360576"/>
          </a:xfrm>
        </p:grpSpPr>
        <p:sp>
          <p:nvSpPr>
            <p:cNvPr id="16194" name="Google Shape;16194;p94"/>
            <p:cNvSpPr/>
            <p:nvPr/>
          </p:nvSpPr>
          <p:spPr>
            <a:xfrm>
              <a:off x="6201923" y="2195304"/>
              <a:ext cx="351325" cy="146786"/>
            </a:xfrm>
            <a:custGeom>
              <a:avLst/>
              <a:gdLst/>
              <a:ahLst/>
              <a:cxnLst/>
              <a:rect l="l" t="t" r="r" b="b"/>
              <a:pathLst>
                <a:path w="13444" h="5617" extrusionOk="0">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94"/>
            <p:cNvSpPr/>
            <p:nvPr/>
          </p:nvSpPr>
          <p:spPr>
            <a:xfrm>
              <a:off x="6231583" y="2195304"/>
              <a:ext cx="292527" cy="117126"/>
            </a:xfrm>
            <a:custGeom>
              <a:avLst/>
              <a:gdLst/>
              <a:ahLst/>
              <a:cxnLst/>
              <a:rect l="l" t="t" r="r" b="b"/>
              <a:pathLst>
                <a:path w="11194" h="4482" extrusionOk="0">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94"/>
            <p:cNvSpPr/>
            <p:nvPr/>
          </p:nvSpPr>
          <p:spPr>
            <a:xfrm>
              <a:off x="6377820" y="2195304"/>
              <a:ext cx="146290" cy="116891"/>
            </a:xfrm>
            <a:custGeom>
              <a:avLst/>
              <a:gdLst/>
              <a:ahLst/>
              <a:cxnLst/>
              <a:rect l="l" t="t" r="r" b="b"/>
              <a:pathLst>
                <a:path w="5598" h="4473" extrusionOk="0">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94"/>
            <p:cNvSpPr/>
            <p:nvPr/>
          </p:nvSpPr>
          <p:spPr>
            <a:xfrm>
              <a:off x="6280843" y="2023666"/>
              <a:ext cx="194008" cy="226961"/>
            </a:xfrm>
            <a:custGeom>
              <a:avLst/>
              <a:gdLst/>
              <a:ahLst/>
              <a:cxnLst/>
              <a:rect l="l" t="t" r="r" b="b"/>
              <a:pathLst>
                <a:path w="7424" h="8685" extrusionOk="0">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94"/>
            <p:cNvSpPr/>
            <p:nvPr/>
          </p:nvSpPr>
          <p:spPr>
            <a:xfrm>
              <a:off x="6298169" y="2023927"/>
              <a:ext cx="176943" cy="226935"/>
            </a:xfrm>
            <a:custGeom>
              <a:avLst/>
              <a:gdLst/>
              <a:ahLst/>
              <a:cxnLst/>
              <a:rect l="l" t="t" r="r" b="b"/>
              <a:pathLst>
                <a:path w="6771" h="8684" extrusionOk="0">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94"/>
            <p:cNvSpPr/>
            <p:nvPr/>
          </p:nvSpPr>
          <p:spPr>
            <a:xfrm>
              <a:off x="6280843" y="1981514"/>
              <a:ext cx="193746" cy="103746"/>
            </a:xfrm>
            <a:custGeom>
              <a:avLst/>
              <a:gdLst/>
              <a:ahLst/>
              <a:cxnLst/>
              <a:rect l="l" t="t" r="r" b="b"/>
              <a:pathLst>
                <a:path w="7414" h="3970" extrusionOk="0">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94"/>
            <p:cNvSpPr/>
            <p:nvPr/>
          </p:nvSpPr>
          <p:spPr>
            <a:xfrm>
              <a:off x="6428335" y="2023666"/>
              <a:ext cx="46255" cy="61594"/>
            </a:xfrm>
            <a:custGeom>
              <a:avLst/>
              <a:gdLst/>
              <a:ahLst/>
              <a:cxnLst/>
              <a:rect l="l" t="t" r="r" b="b"/>
              <a:pathLst>
                <a:path w="1770" h="2357" extrusionOk="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1" name="Google Shape;16201;p94"/>
          <p:cNvGrpSpPr/>
          <p:nvPr/>
        </p:nvGrpSpPr>
        <p:grpSpPr>
          <a:xfrm>
            <a:off x="4894461" y="3340691"/>
            <a:ext cx="312884" cy="360785"/>
            <a:chOff x="4894461" y="3340691"/>
            <a:chExt cx="312884" cy="360785"/>
          </a:xfrm>
        </p:grpSpPr>
        <p:sp>
          <p:nvSpPr>
            <p:cNvPr id="16202" name="Google Shape;16202;p94"/>
            <p:cNvSpPr/>
            <p:nvPr/>
          </p:nvSpPr>
          <p:spPr>
            <a:xfrm>
              <a:off x="4894461" y="3503732"/>
              <a:ext cx="312884" cy="76202"/>
            </a:xfrm>
            <a:custGeom>
              <a:avLst/>
              <a:gdLst/>
              <a:ahLst/>
              <a:cxnLst/>
              <a:rect l="l" t="t" r="r" b="b"/>
              <a:pathLst>
                <a:path w="11973" h="2916" extrusionOk="0">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94"/>
            <p:cNvSpPr/>
            <p:nvPr/>
          </p:nvSpPr>
          <p:spPr>
            <a:xfrm>
              <a:off x="4939200" y="3362042"/>
              <a:ext cx="223407" cy="178694"/>
            </a:xfrm>
            <a:custGeom>
              <a:avLst/>
              <a:gdLst/>
              <a:ahLst/>
              <a:cxnLst/>
              <a:rect l="l" t="t" r="r" b="b"/>
              <a:pathLst>
                <a:path w="8549" h="6838" extrusionOk="0">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94"/>
            <p:cNvSpPr/>
            <p:nvPr/>
          </p:nvSpPr>
          <p:spPr>
            <a:xfrm>
              <a:off x="5033173" y="3362042"/>
              <a:ext cx="129434" cy="178694"/>
            </a:xfrm>
            <a:custGeom>
              <a:avLst/>
              <a:gdLst/>
              <a:ahLst/>
              <a:cxnLst/>
              <a:rect l="l" t="t" r="r" b="b"/>
              <a:pathLst>
                <a:path w="4953" h="6838" extrusionOk="0">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94"/>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94"/>
            <p:cNvSpPr/>
            <p:nvPr/>
          </p:nvSpPr>
          <p:spPr>
            <a:xfrm>
              <a:off x="4968338" y="3499995"/>
              <a:ext cx="26" cy="6324"/>
            </a:xfrm>
            <a:custGeom>
              <a:avLst/>
              <a:gdLst/>
              <a:ahLst/>
              <a:cxnLst/>
              <a:rect l="l" t="t" r="r" b="b"/>
              <a:pathLst>
                <a:path w="1" h="242" extrusionOk="0">
                  <a:moveTo>
                    <a:pt x="0" y="1"/>
                  </a:moveTo>
                  <a:lnTo>
                    <a:pt x="0" y="1"/>
                  </a:lnTo>
                  <a:lnTo>
                    <a:pt x="0" y="24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94"/>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94"/>
            <p:cNvSpPr/>
            <p:nvPr/>
          </p:nvSpPr>
          <p:spPr>
            <a:xfrm>
              <a:off x="4968077" y="3499995"/>
              <a:ext cx="165393" cy="40741"/>
            </a:xfrm>
            <a:custGeom>
              <a:avLst/>
              <a:gdLst/>
              <a:ahLst/>
              <a:cxnLst/>
              <a:rect l="l" t="t" r="r" b="b"/>
              <a:pathLst>
                <a:path w="6329" h="1559" extrusionOk="0">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94"/>
            <p:cNvSpPr/>
            <p:nvPr/>
          </p:nvSpPr>
          <p:spPr>
            <a:xfrm>
              <a:off x="4939200" y="3340691"/>
              <a:ext cx="223407" cy="43484"/>
            </a:xfrm>
            <a:custGeom>
              <a:avLst/>
              <a:gdLst/>
              <a:ahLst/>
              <a:cxnLst/>
              <a:rect l="l" t="t" r="r" b="b"/>
              <a:pathLst>
                <a:path w="8549" h="1664" extrusionOk="0">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94"/>
            <p:cNvSpPr/>
            <p:nvPr/>
          </p:nvSpPr>
          <p:spPr>
            <a:xfrm>
              <a:off x="4936927" y="3599847"/>
              <a:ext cx="113859" cy="101629"/>
            </a:xfrm>
            <a:custGeom>
              <a:avLst/>
              <a:gdLst/>
              <a:ahLst/>
              <a:cxnLst/>
              <a:rect l="l" t="t" r="r" b="b"/>
              <a:pathLst>
                <a:path w="4357" h="3889" extrusionOk="0">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94"/>
            <p:cNvSpPr/>
            <p:nvPr/>
          </p:nvSpPr>
          <p:spPr>
            <a:xfrm>
              <a:off x="5051021" y="3599847"/>
              <a:ext cx="113859" cy="101629"/>
            </a:xfrm>
            <a:custGeom>
              <a:avLst/>
              <a:gdLst/>
              <a:ahLst/>
              <a:cxnLst/>
              <a:rect l="l" t="t" r="r" b="b"/>
              <a:pathLst>
                <a:path w="4357" h="3889" extrusionOk="0">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94"/>
            <p:cNvSpPr/>
            <p:nvPr/>
          </p:nvSpPr>
          <p:spPr>
            <a:xfrm>
              <a:off x="5059044" y="3628672"/>
              <a:ext cx="46437" cy="19364"/>
            </a:xfrm>
            <a:custGeom>
              <a:avLst/>
              <a:gdLst/>
              <a:ahLst/>
              <a:cxnLst/>
              <a:rect l="l" t="t" r="r" b="b"/>
              <a:pathLst>
                <a:path w="1777" h="741" extrusionOk="0">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94"/>
            <p:cNvSpPr/>
            <p:nvPr/>
          </p:nvSpPr>
          <p:spPr>
            <a:xfrm>
              <a:off x="5058913" y="3653053"/>
              <a:ext cx="46542" cy="19364"/>
            </a:xfrm>
            <a:custGeom>
              <a:avLst/>
              <a:gdLst/>
              <a:ahLst/>
              <a:cxnLst/>
              <a:rect l="l" t="t" r="r" b="b"/>
              <a:pathLst>
                <a:path w="1781" h="741" extrusionOk="0">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94"/>
            <p:cNvSpPr/>
            <p:nvPr/>
          </p:nvSpPr>
          <p:spPr>
            <a:xfrm>
              <a:off x="4996326" y="3628672"/>
              <a:ext cx="46568" cy="19364"/>
            </a:xfrm>
            <a:custGeom>
              <a:avLst/>
              <a:gdLst/>
              <a:ahLst/>
              <a:cxnLst/>
              <a:rect l="l" t="t" r="r" b="b"/>
              <a:pathLst>
                <a:path w="1782" h="741" extrusionOk="0">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94"/>
            <p:cNvSpPr/>
            <p:nvPr/>
          </p:nvSpPr>
          <p:spPr>
            <a:xfrm>
              <a:off x="4996326" y="3653053"/>
              <a:ext cx="46568" cy="19364"/>
            </a:xfrm>
            <a:custGeom>
              <a:avLst/>
              <a:gdLst/>
              <a:ahLst/>
              <a:cxnLst/>
              <a:rect l="l" t="t" r="r" b="b"/>
              <a:pathLst>
                <a:path w="1782" h="741" extrusionOk="0">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94"/>
            <p:cNvSpPr/>
            <p:nvPr/>
          </p:nvSpPr>
          <p:spPr>
            <a:xfrm>
              <a:off x="5033434" y="3619630"/>
              <a:ext cx="34939" cy="61829"/>
            </a:xfrm>
            <a:custGeom>
              <a:avLst/>
              <a:gdLst/>
              <a:ahLst/>
              <a:cxnLst/>
              <a:rect l="l" t="t" r="r" b="b"/>
              <a:pathLst>
                <a:path w="1337" h="2366" extrusionOk="0">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94"/>
            <p:cNvSpPr/>
            <p:nvPr/>
          </p:nvSpPr>
          <p:spPr>
            <a:xfrm>
              <a:off x="5042215" y="3619682"/>
              <a:ext cx="26159" cy="61542"/>
            </a:xfrm>
            <a:custGeom>
              <a:avLst/>
              <a:gdLst/>
              <a:ahLst/>
              <a:cxnLst/>
              <a:rect l="l" t="t" r="r" b="b"/>
              <a:pathLst>
                <a:path w="1001" h="2355" extrusionOk="0">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8" name="Google Shape;16218;p94"/>
          <p:cNvGrpSpPr/>
          <p:nvPr/>
        </p:nvGrpSpPr>
        <p:grpSpPr>
          <a:xfrm>
            <a:off x="5339237" y="1501251"/>
            <a:ext cx="245541" cy="360628"/>
            <a:chOff x="5339237" y="1501251"/>
            <a:chExt cx="245541" cy="360628"/>
          </a:xfrm>
        </p:grpSpPr>
        <p:sp>
          <p:nvSpPr>
            <p:cNvPr id="16219" name="Google Shape;16219;p94"/>
            <p:cNvSpPr/>
            <p:nvPr/>
          </p:nvSpPr>
          <p:spPr>
            <a:xfrm>
              <a:off x="5349794" y="1654021"/>
              <a:ext cx="220402" cy="10845"/>
            </a:xfrm>
            <a:custGeom>
              <a:avLst/>
              <a:gdLst/>
              <a:ahLst/>
              <a:cxnLst/>
              <a:rect l="l" t="t" r="r" b="b"/>
              <a:pathLst>
                <a:path w="8434" h="415" extrusionOk="0">
                  <a:moveTo>
                    <a:pt x="1" y="1"/>
                  </a:moveTo>
                  <a:lnTo>
                    <a:pt x="1" y="414"/>
                  </a:lnTo>
                  <a:lnTo>
                    <a:pt x="8434" y="414"/>
                  </a:lnTo>
                  <a:lnTo>
                    <a:pt x="8434"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94"/>
            <p:cNvSpPr/>
            <p:nvPr/>
          </p:nvSpPr>
          <p:spPr>
            <a:xfrm>
              <a:off x="5349794" y="1659562"/>
              <a:ext cx="220402" cy="5305"/>
            </a:xfrm>
            <a:custGeom>
              <a:avLst/>
              <a:gdLst/>
              <a:ahLst/>
              <a:cxnLst/>
              <a:rect l="l" t="t" r="r" b="b"/>
              <a:pathLst>
                <a:path w="8434" h="203" extrusionOk="0">
                  <a:moveTo>
                    <a:pt x="1" y="0"/>
                  </a:moveTo>
                  <a:lnTo>
                    <a:pt x="1" y="202"/>
                  </a:lnTo>
                  <a:lnTo>
                    <a:pt x="8434" y="202"/>
                  </a:lnTo>
                  <a:lnTo>
                    <a:pt x="843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94"/>
            <p:cNvSpPr/>
            <p:nvPr/>
          </p:nvSpPr>
          <p:spPr>
            <a:xfrm>
              <a:off x="5447791" y="1779170"/>
              <a:ext cx="28432" cy="70636"/>
            </a:xfrm>
            <a:custGeom>
              <a:avLst/>
              <a:gdLst/>
              <a:ahLst/>
              <a:cxnLst/>
              <a:rect l="l" t="t" r="r" b="b"/>
              <a:pathLst>
                <a:path w="1088" h="2703" extrusionOk="0">
                  <a:moveTo>
                    <a:pt x="1" y="0"/>
                  </a:moveTo>
                  <a:lnTo>
                    <a:pt x="1" y="2703"/>
                  </a:lnTo>
                  <a:lnTo>
                    <a:pt x="1087" y="2703"/>
                  </a:lnTo>
                  <a:lnTo>
                    <a:pt x="108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94"/>
            <p:cNvSpPr/>
            <p:nvPr/>
          </p:nvSpPr>
          <p:spPr>
            <a:xfrm>
              <a:off x="5462112" y="1779170"/>
              <a:ext cx="14112" cy="70636"/>
            </a:xfrm>
            <a:custGeom>
              <a:avLst/>
              <a:gdLst/>
              <a:ahLst/>
              <a:cxnLst/>
              <a:rect l="l" t="t" r="r" b="b"/>
              <a:pathLst>
                <a:path w="540" h="2703" extrusionOk="0">
                  <a:moveTo>
                    <a:pt x="1" y="0"/>
                  </a:moveTo>
                  <a:lnTo>
                    <a:pt x="1" y="2703"/>
                  </a:lnTo>
                  <a:lnTo>
                    <a:pt x="539" y="2703"/>
                  </a:lnTo>
                  <a:lnTo>
                    <a:pt x="539"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94"/>
            <p:cNvSpPr/>
            <p:nvPr/>
          </p:nvSpPr>
          <p:spPr>
            <a:xfrm>
              <a:off x="5378958" y="1501251"/>
              <a:ext cx="166359" cy="249539"/>
            </a:xfrm>
            <a:custGeom>
              <a:avLst/>
              <a:gdLst/>
              <a:ahLst/>
              <a:cxnLst/>
              <a:rect l="l" t="t" r="r" b="b"/>
              <a:pathLst>
                <a:path w="6366" h="9549" extrusionOk="0">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94"/>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94"/>
            <p:cNvSpPr/>
            <p:nvPr/>
          </p:nvSpPr>
          <p:spPr>
            <a:xfrm>
              <a:off x="5446798" y="1611060"/>
              <a:ext cx="30418" cy="30183"/>
            </a:xfrm>
            <a:custGeom>
              <a:avLst/>
              <a:gdLst/>
              <a:ahLst/>
              <a:cxnLst/>
              <a:rect l="l" t="t" r="r" b="b"/>
              <a:pathLst>
                <a:path w="1164" h="1155" extrusionOk="0">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94"/>
            <p:cNvSpPr/>
            <p:nvPr/>
          </p:nvSpPr>
          <p:spPr>
            <a:xfrm>
              <a:off x="5356092" y="1836975"/>
              <a:ext cx="212091" cy="24904"/>
            </a:xfrm>
            <a:custGeom>
              <a:avLst/>
              <a:gdLst/>
              <a:ahLst/>
              <a:cxnLst/>
              <a:rect l="l" t="t" r="r" b="b"/>
              <a:pathLst>
                <a:path w="8116" h="953" extrusionOk="0">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94"/>
            <p:cNvSpPr/>
            <p:nvPr/>
          </p:nvSpPr>
          <p:spPr>
            <a:xfrm>
              <a:off x="5339237" y="1637192"/>
              <a:ext cx="245541" cy="155332"/>
            </a:xfrm>
            <a:custGeom>
              <a:avLst/>
              <a:gdLst/>
              <a:ahLst/>
              <a:cxnLst/>
              <a:rect l="l" t="t" r="r" b="b"/>
              <a:pathLst>
                <a:path w="9396" h="5944" extrusionOk="0">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94"/>
            <p:cNvSpPr/>
            <p:nvPr/>
          </p:nvSpPr>
          <p:spPr>
            <a:xfrm>
              <a:off x="5378697" y="1609544"/>
              <a:ext cx="56577" cy="10845"/>
            </a:xfrm>
            <a:custGeom>
              <a:avLst/>
              <a:gdLst/>
              <a:ahLst/>
              <a:cxnLst/>
              <a:rect l="l" t="t" r="r" b="b"/>
              <a:pathLst>
                <a:path w="2165" h="415" extrusionOk="0">
                  <a:moveTo>
                    <a:pt x="0" y="1"/>
                  </a:moveTo>
                  <a:lnTo>
                    <a:pt x="0" y="414"/>
                  </a:lnTo>
                  <a:lnTo>
                    <a:pt x="1914" y="414"/>
                  </a:lnTo>
                  <a:cubicBezTo>
                    <a:pt x="2164" y="395"/>
                    <a:pt x="2164" y="20"/>
                    <a:pt x="19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94"/>
            <p:cNvSpPr/>
            <p:nvPr/>
          </p:nvSpPr>
          <p:spPr>
            <a:xfrm>
              <a:off x="5378697" y="1631913"/>
              <a:ext cx="55296" cy="10819"/>
            </a:xfrm>
            <a:custGeom>
              <a:avLst/>
              <a:gdLst/>
              <a:ahLst/>
              <a:cxnLst/>
              <a:rect l="l" t="t" r="r" b="b"/>
              <a:pathLst>
                <a:path w="2116" h="414" extrusionOk="0">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94"/>
            <p:cNvSpPr/>
            <p:nvPr/>
          </p:nvSpPr>
          <p:spPr>
            <a:xfrm>
              <a:off x="5378697" y="1654021"/>
              <a:ext cx="71394" cy="10845"/>
            </a:xfrm>
            <a:custGeom>
              <a:avLst/>
              <a:gdLst/>
              <a:ahLst/>
              <a:cxnLst/>
              <a:rect l="l" t="t" r="r" b="b"/>
              <a:pathLst>
                <a:path w="2732" h="415" extrusionOk="0">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94"/>
            <p:cNvSpPr/>
            <p:nvPr/>
          </p:nvSpPr>
          <p:spPr>
            <a:xfrm>
              <a:off x="5378697" y="156480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94"/>
            <p:cNvSpPr/>
            <p:nvPr/>
          </p:nvSpPr>
          <p:spPr>
            <a:xfrm>
              <a:off x="5378697" y="158717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94"/>
            <p:cNvSpPr/>
            <p:nvPr/>
          </p:nvSpPr>
          <p:spPr>
            <a:xfrm>
              <a:off x="5378697" y="1676391"/>
              <a:ext cx="71394" cy="10819"/>
            </a:xfrm>
            <a:custGeom>
              <a:avLst/>
              <a:gdLst/>
              <a:ahLst/>
              <a:cxnLst/>
              <a:rect l="l" t="t" r="r" b="b"/>
              <a:pathLst>
                <a:path w="2732" h="414" extrusionOk="0">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94"/>
            <p:cNvSpPr/>
            <p:nvPr/>
          </p:nvSpPr>
          <p:spPr>
            <a:xfrm>
              <a:off x="5473923" y="1654257"/>
              <a:ext cx="71394" cy="10610"/>
            </a:xfrm>
            <a:custGeom>
              <a:avLst/>
              <a:gdLst/>
              <a:ahLst/>
              <a:cxnLst/>
              <a:rect l="l" t="t" r="r" b="b"/>
              <a:pathLst>
                <a:path w="2732" h="406" extrusionOk="0">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94"/>
            <p:cNvSpPr/>
            <p:nvPr/>
          </p:nvSpPr>
          <p:spPr>
            <a:xfrm>
              <a:off x="5490021" y="1631913"/>
              <a:ext cx="55296" cy="10819"/>
            </a:xfrm>
            <a:custGeom>
              <a:avLst/>
              <a:gdLst/>
              <a:ahLst/>
              <a:cxnLst/>
              <a:rect l="l" t="t" r="r" b="b"/>
              <a:pathLst>
                <a:path w="2116" h="414" extrusionOk="0">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94"/>
            <p:cNvSpPr/>
            <p:nvPr/>
          </p:nvSpPr>
          <p:spPr>
            <a:xfrm>
              <a:off x="5472669" y="1676391"/>
              <a:ext cx="72648" cy="10819"/>
            </a:xfrm>
            <a:custGeom>
              <a:avLst/>
              <a:gdLst/>
              <a:ahLst/>
              <a:cxnLst/>
              <a:rect l="l" t="t" r="r" b="b"/>
              <a:pathLst>
                <a:path w="2780" h="414" extrusionOk="0">
                  <a:moveTo>
                    <a:pt x="251" y="0"/>
                  </a:moveTo>
                  <a:cubicBezTo>
                    <a:pt x="1" y="20"/>
                    <a:pt x="1" y="395"/>
                    <a:pt x="251" y="414"/>
                  </a:cubicBezTo>
                  <a:lnTo>
                    <a:pt x="2780" y="414"/>
                  </a:lnTo>
                  <a:lnTo>
                    <a:pt x="27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94"/>
            <p:cNvSpPr/>
            <p:nvPr/>
          </p:nvSpPr>
          <p:spPr>
            <a:xfrm>
              <a:off x="5473923" y="1587175"/>
              <a:ext cx="71394" cy="10845"/>
            </a:xfrm>
            <a:custGeom>
              <a:avLst/>
              <a:gdLst/>
              <a:ahLst/>
              <a:cxnLst/>
              <a:rect l="l" t="t" r="r" b="b"/>
              <a:pathLst>
                <a:path w="2732" h="415" extrusionOk="0">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94"/>
            <p:cNvSpPr/>
            <p:nvPr/>
          </p:nvSpPr>
          <p:spPr>
            <a:xfrm>
              <a:off x="5473923" y="1564805"/>
              <a:ext cx="71394" cy="10845"/>
            </a:xfrm>
            <a:custGeom>
              <a:avLst/>
              <a:gdLst/>
              <a:ahLst/>
              <a:cxnLst/>
              <a:rect l="l" t="t" r="r" b="b"/>
              <a:pathLst>
                <a:path w="2732" h="415" extrusionOk="0">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94"/>
            <p:cNvSpPr/>
            <p:nvPr/>
          </p:nvSpPr>
          <p:spPr>
            <a:xfrm>
              <a:off x="5490021" y="1609544"/>
              <a:ext cx="55296" cy="10845"/>
            </a:xfrm>
            <a:custGeom>
              <a:avLst/>
              <a:gdLst/>
              <a:ahLst/>
              <a:cxnLst/>
              <a:rect l="l" t="t" r="r" b="b"/>
              <a:pathLst>
                <a:path w="2116" h="415" extrusionOk="0">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94"/>
            <p:cNvSpPr/>
            <p:nvPr/>
          </p:nvSpPr>
          <p:spPr>
            <a:xfrm>
              <a:off x="5490021" y="1501251"/>
              <a:ext cx="10819" cy="39852"/>
            </a:xfrm>
            <a:custGeom>
              <a:avLst/>
              <a:gdLst/>
              <a:ahLst/>
              <a:cxnLst/>
              <a:rect l="l" t="t" r="r" b="b"/>
              <a:pathLst>
                <a:path w="414" h="1525" extrusionOk="0">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94"/>
            <p:cNvSpPr/>
            <p:nvPr/>
          </p:nvSpPr>
          <p:spPr>
            <a:xfrm>
              <a:off x="5423435" y="1501251"/>
              <a:ext cx="10558" cy="39852"/>
            </a:xfrm>
            <a:custGeom>
              <a:avLst/>
              <a:gdLst/>
              <a:ahLst/>
              <a:cxnLst/>
              <a:rect l="l" t="t" r="r" b="b"/>
              <a:pathLst>
                <a:path w="404" h="1525" extrusionOk="0">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94"/>
            <p:cNvSpPr/>
            <p:nvPr/>
          </p:nvSpPr>
          <p:spPr>
            <a:xfrm>
              <a:off x="5467652" y="1501251"/>
              <a:ext cx="10845" cy="40479"/>
            </a:xfrm>
            <a:custGeom>
              <a:avLst/>
              <a:gdLst/>
              <a:ahLst/>
              <a:cxnLst/>
              <a:rect l="l" t="t" r="r" b="b"/>
              <a:pathLst>
                <a:path w="415" h="1549" extrusionOk="0">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94"/>
            <p:cNvSpPr/>
            <p:nvPr/>
          </p:nvSpPr>
          <p:spPr>
            <a:xfrm>
              <a:off x="5490021" y="1501486"/>
              <a:ext cx="10819" cy="24904"/>
            </a:xfrm>
            <a:custGeom>
              <a:avLst/>
              <a:gdLst/>
              <a:ahLst/>
              <a:cxnLst/>
              <a:rect l="l" t="t" r="r" b="b"/>
              <a:pathLst>
                <a:path w="414" h="953" extrusionOk="0">
                  <a:moveTo>
                    <a:pt x="0" y="1"/>
                  </a:moveTo>
                  <a:lnTo>
                    <a:pt x="0" y="453"/>
                  </a:lnTo>
                  <a:cubicBezTo>
                    <a:pt x="164" y="597"/>
                    <a:pt x="298" y="760"/>
                    <a:pt x="414" y="953"/>
                  </a:cubicBez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94"/>
            <p:cNvSpPr/>
            <p:nvPr/>
          </p:nvSpPr>
          <p:spPr>
            <a:xfrm>
              <a:off x="5467652" y="1501251"/>
              <a:ext cx="10845" cy="4782"/>
            </a:xfrm>
            <a:custGeom>
              <a:avLst/>
              <a:gdLst/>
              <a:ahLst/>
              <a:cxnLst/>
              <a:rect l="l" t="t" r="r" b="b"/>
              <a:pathLst>
                <a:path w="415" h="183" extrusionOk="0">
                  <a:moveTo>
                    <a:pt x="1" y="0"/>
                  </a:moveTo>
                  <a:lnTo>
                    <a:pt x="1" y="39"/>
                  </a:lnTo>
                  <a:cubicBezTo>
                    <a:pt x="145" y="77"/>
                    <a:pt x="279" y="115"/>
                    <a:pt x="414" y="183"/>
                  </a:cubicBezTo>
                  <a:lnTo>
                    <a:pt x="41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94"/>
            <p:cNvSpPr/>
            <p:nvPr/>
          </p:nvSpPr>
          <p:spPr>
            <a:xfrm>
              <a:off x="5445544" y="1501251"/>
              <a:ext cx="10819" cy="40479"/>
            </a:xfrm>
            <a:custGeom>
              <a:avLst/>
              <a:gdLst/>
              <a:ahLst/>
              <a:cxnLst/>
              <a:rect l="l" t="t" r="r" b="b"/>
              <a:pathLst>
                <a:path w="414" h="1549" extrusionOk="0">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94"/>
            <p:cNvSpPr/>
            <p:nvPr/>
          </p:nvSpPr>
          <p:spPr>
            <a:xfrm>
              <a:off x="5490021" y="1710572"/>
              <a:ext cx="10819" cy="40218"/>
            </a:xfrm>
            <a:custGeom>
              <a:avLst/>
              <a:gdLst/>
              <a:ahLst/>
              <a:cxnLst/>
              <a:rect l="l" t="t" r="r" b="b"/>
              <a:pathLst>
                <a:path w="414" h="1539" extrusionOk="0">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94"/>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94"/>
            <p:cNvSpPr/>
            <p:nvPr/>
          </p:nvSpPr>
          <p:spPr>
            <a:xfrm>
              <a:off x="5490021" y="1725886"/>
              <a:ext cx="10819" cy="24904"/>
            </a:xfrm>
            <a:custGeom>
              <a:avLst/>
              <a:gdLst/>
              <a:ahLst/>
              <a:cxnLst/>
              <a:rect l="l" t="t" r="r" b="b"/>
              <a:pathLst>
                <a:path w="414" h="953" extrusionOk="0">
                  <a:moveTo>
                    <a:pt x="414" y="1"/>
                  </a:moveTo>
                  <a:cubicBezTo>
                    <a:pt x="298" y="184"/>
                    <a:pt x="164" y="347"/>
                    <a:pt x="0" y="491"/>
                  </a:cubicBezTo>
                  <a:lnTo>
                    <a:pt x="0" y="953"/>
                  </a:lnTo>
                  <a:lnTo>
                    <a:pt x="414" y="953"/>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94"/>
            <p:cNvSpPr/>
            <p:nvPr/>
          </p:nvSpPr>
          <p:spPr>
            <a:xfrm>
              <a:off x="5423174" y="1710938"/>
              <a:ext cx="10819" cy="39852"/>
            </a:xfrm>
            <a:custGeom>
              <a:avLst/>
              <a:gdLst/>
              <a:ahLst/>
              <a:cxnLst/>
              <a:rect l="l" t="t" r="r" b="b"/>
              <a:pathLst>
                <a:path w="414" h="1525" extrusionOk="0">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94"/>
            <p:cNvSpPr/>
            <p:nvPr/>
          </p:nvSpPr>
          <p:spPr>
            <a:xfrm>
              <a:off x="5445544" y="1710938"/>
              <a:ext cx="10819" cy="39852"/>
            </a:xfrm>
            <a:custGeom>
              <a:avLst/>
              <a:gdLst/>
              <a:ahLst/>
              <a:cxnLst/>
              <a:rect l="l" t="t" r="r" b="b"/>
              <a:pathLst>
                <a:path w="414" h="1525" extrusionOk="0">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94"/>
            <p:cNvSpPr/>
            <p:nvPr/>
          </p:nvSpPr>
          <p:spPr>
            <a:xfrm>
              <a:off x="5467652" y="1710546"/>
              <a:ext cx="10845" cy="40244"/>
            </a:xfrm>
            <a:custGeom>
              <a:avLst/>
              <a:gdLst/>
              <a:ahLst/>
              <a:cxnLst/>
              <a:rect l="l" t="t" r="r" b="b"/>
              <a:pathLst>
                <a:path w="415" h="1540" extrusionOk="0">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94"/>
            <p:cNvSpPr/>
            <p:nvPr/>
          </p:nvSpPr>
          <p:spPr>
            <a:xfrm>
              <a:off x="5467652" y="1746243"/>
              <a:ext cx="10845" cy="4547"/>
            </a:xfrm>
            <a:custGeom>
              <a:avLst/>
              <a:gdLst/>
              <a:ahLst/>
              <a:cxnLst/>
              <a:rect l="l" t="t" r="r" b="b"/>
              <a:pathLst>
                <a:path w="415" h="174" extrusionOk="0">
                  <a:moveTo>
                    <a:pt x="414" y="1"/>
                  </a:moveTo>
                  <a:cubicBezTo>
                    <a:pt x="279" y="58"/>
                    <a:pt x="145" y="106"/>
                    <a:pt x="1" y="135"/>
                  </a:cubicBezTo>
                  <a:lnTo>
                    <a:pt x="1" y="174"/>
                  </a:lnTo>
                  <a:lnTo>
                    <a:pt x="414" y="174"/>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94"/>
            <p:cNvSpPr/>
            <p:nvPr/>
          </p:nvSpPr>
          <p:spPr>
            <a:xfrm>
              <a:off x="5507608" y="1609544"/>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94"/>
            <p:cNvSpPr/>
            <p:nvPr/>
          </p:nvSpPr>
          <p:spPr>
            <a:xfrm>
              <a:off x="5507608" y="1654021"/>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94"/>
            <p:cNvSpPr/>
            <p:nvPr/>
          </p:nvSpPr>
          <p:spPr>
            <a:xfrm>
              <a:off x="5507608" y="1631913"/>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94"/>
            <p:cNvSpPr/>
            <p:nvPr/>
          </p:nvSpPr>
          <p:spPr>
            <a:xfrm>
              <a:off x="5507608" y="1676391"/>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94"/>
            <p:cNvSpPr/>
            <p:nvPr/>
          </p:nvSpPr>
          <p:spPr>
            <a:xfrm>
              <a:off x="5507608" y="156480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94"/>
            <p:cNvSpPr/>
            <p:nvPr/>
          </p:nvSpPr>
          <p:spPr>
            <a:xfrm>
              <a:off x="5507608" y="158717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94"/>
            <p:cNvSpPr/>
            <p:nvPr/>
          </p:nvSpPr>
          <p:spPr>
            <a:xfrm>
              <a:off x="5462112" y="1637192"/>
              <a:ext cx="122666" cy="155332"/>
            </a:xfrm>
            <a:custGeom>
              <a:avLst/>
              <a:gdLst/>
              <a:ahLst/>
              <a:cxnLst/>
              <a:rect l="l" t="t" r="r" b="b"/>
              <a:pathLst>
                <a:path w="4694" h="5944" extrusionOk="0">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94"/>
            <p:cNvSpPr/>
            <p:nvPr/>
          </p:nvSpPr>
          <p:spPr>
            <a:xfrm>
              <a:off x="5462112" y="1836975"/>
              <a:ext cx="106072" cy="24904"/>
            </a:xfrm>
            <a:custGeom>
              <a:avLst/>
              <a:gdLst/>
              <a:ahLst/>
              <a:cxnLst/>
              <a:rect l="l" t="t" r="r" b="b"/>
              <a:pathLst>
                <a:path w="4059" h="953" extrusionOk="0">
                  <a:moveTo>
                    <a:pt x="1" y="0"/>
                  </a:moveTo>
                  <a:lnTo>
                    <a:pt x="1" y="952"/>
                  </a:lnTo>
                  <a:lnTo>
                    <a:pt x="4059" y="952"/>
                  </a:lnTo>
                  <a:cubicBezTo>
                    <a:pt x="4059" y="423"/>
                    <a:pt x="3626" y="0"/>
                    <a:pt x="309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1" name="Google Shape;16261;p94"/>
          <p:cNvGrpSpPr/>
          <p:nvPr/>
        </p:nvGrpSpPr>
        <p:grpSpPr>
          <a:xfrm>
            <a:off x="7959464" y="2474216"/>
            <a:ext cx="370428" cy="261926"/>
            <a:chOff x="7959464" y="2474216"/>
            <a:chExt cx="370428" cy="261926"/>
          </a:xfrm>
        </p:grpSpPr>
        <p:sp>
          <p:nvSpPr>
            <p:cNvPr id="16262" name="Google Shape;16262;p94"/>
            <p:cNvSpPr/>
            <p:nvPr/>
          </p:nvSpPr>
          <p:spPr>
            <a:xfrm>
              <a:off x="8125301" y="2474216"/>
              <a:ext cx="204591" cy="234252"/>
            </a:xfrm>
            <a:custGeom>
              <a:avLst/>
              <a:gdLst/>
              <a:ahLst/>
              <a:cxnLst/>
              <a:rect l="l" t="t" r="r" b="b"/>
              <a:pathLst>
                <a:path w="7829" h="8964" extrusionOk="0">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94"/>
            <p:cNvSpPr/>
            <p:nvPr/>
          </p:nvSpPr>
          <p:spPr>
            <a:xfrm>
              <a:off x="8142653" y="2500375"/>
              <a:ext cx="187239" cy="208093"/>
            </a:xfrm>
            <a:custGeom>
              <a:avLst/>
              <a:gdLst/>
              <a:ahLst/>
              <a:cxnLst/>
              <a:rect l="l" t="t" r="r" b="b"/>
              <a:pathLst>
                <a:path w="7165" h="7963" extrusionOk="0">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94"/>
            <p:cNvSpPr/>
            <p:nvPr/>
          </p:nvSpPr>
          <p:spPr>
            <a:xfrm>
              <a:off x="8159743" y="2625053"/>
              <a:ext cx="76411" cy="48998"/>
            </a:xfrm>
            <a:custGeom>
              <a:avLst/>
              <a:gdLst/>
              <a:ahLst/>
              <a:cxnLst/>
              <a:rect l="l" t="t" r="r" b="b"/>
              <a:pathLst>
                <a:path w="2924" h="1875" extrusionOk="0">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94"/>
            <p:cNvSpPr/>
            <p:nvPr/>
          </p:nvSpPr>
          <p:spPr>
            <a:xfrm>
              <a:off x="8196433" y="2565157"/>
              <a:ext cx="38206" cy="52082"/>
            </a:xfrm>
            <a:custGeom>
              <a:avLst/>
              <a:gdLst/>
              <a:ahLst/>
              <a:cxnLst/>
              <a:rect l="l" t="t" r="r" b="b"/>
              <a:pathLst>
                <a:path w="1462" h="1993" extrusionOk="0">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94"/>
            <p:cNvSpPr/>
            <p:nvPr/>
          </p:nvSpPr>
          <p:spPr>
            <a:xfrm>
              <a:off x="8161259" y="2530427"/>
              <a:ext cx="55532" cy="22082"/>
            </a:xfrm>
            <a:custGeom>
              <a:avLst/>
              <a:gdLst/>
              <a:ahLst/>
              <a:cxnLst/>
              <a:rect l="l" t="t" r="r" b="b"/>
              <a:pathLst>
                <a:path w="2125" h="845" extrusionOk="0">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94"/>
            <p:cNvSpPr/>
            <p:nvPr/>
          </p:nvSpPr>
          <p:spPr>
            <a:xfrm>
              <a:off x="8246686" y="2553450"/>
              <a:ext cx="50880" cy="32352"/>
            </a:xfrm>
            <a:custGeom>
              <a:avLst/>
              <a:gdLst/>
              <a:ahLst/>
              <a:cxnLst/>
              <a:rect l="l" t="t" r="r" b="b"/>
              <a:pathLst>
                <a:path w="1947" h="1238" extrusionOk="0">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94"/>
            <p:cNvSpPr/>
            <p:nvPr/>
          </p:nvSpPr>
          <p:spPr>
            <a:xfrm>
              <a:off x="7959464" y="2502126"/>
              <a:ext cx="203311" cy="233990"/>
            </a:xfrm>
            <a:custGeom>
              <a:avLst/>
              <a:gdLst/>
              <a:ahLst/>
              <a:cxnLst/>
              <a:rect l="l" t="t" r="r" b="b"/>
              <a:pathLst>
                <a:path w="7780" h="8954" extrusionOk="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94"/>
            <p:cNvSpPr/>
            <p:nvPr/>
          </p:nvSpPr>
          <p:spPr>
            <a:xfrm>
              <a:off x="8061485" y="2502073"/>
              <a:ext cx="101290" cy="234069"/>
            </a:xfrm>
            <a:custGeom>
              <a:avLst/>
              <a:gdLst/>
              <a:ahLst/>
              <a:cxnLst/>
              <a:rect l="l" t="t" r="r" b="b"/>
              <a:pathLst>
                <a:path w="3876" h="8957" extrusionOk="0">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94"/>
            <p:cNvSpPr/>
            <p:nvPr/>
          </p:nvSpPr>
          <p:spPr>
            <a:xfrm>
              <a:off x="8045388" y="2647370"/>
              <a:ext cx="76438" cy="47561"/>
            </a:xfrm>
            <a:custGeom>
              <a:avLst/>
              <a:gdLst/>
              <a:ahLst/>
              <a:cxnLst/>
              <a:rect l="l" t="t" r="r" b="b"/>
              <a:pathLst>
                <a:path w="2925" h="1820" extrusionOk="0">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94"/>
            <p:cNvSpPr/>
            <p:nvPr/>
          </p:nvSpPr>
          <p:spPr>
            <a:xfrm>
              <a:off x="8055449" y="2591002"/>
              <a:ext cx="36246" cy="51376"/>
            </a:xfrm>
            <a:custGeom>
              <a:avLst/>
              <a:gdLst/>
              <a:ahLst/>
              <a:cxnLst/>
              <a:rect l="l" t="t" r="r" b="b"/>
              <a:pathLst>
                <a:path w="1387" h="1966" extrusionOk="0">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94"/>
            <p:cNvSpPr/>
            <p:nvPr/>
          </p:nvSpPr>
          <p:spPr>
            <a:xfrm>
              <a:off x="7988758" y="2585854"/>
              <a:ext cx="54643" cy="23859"/>
            </a:xfrm>
            <a:custGeom>
              <a:avLst/>
              <a:gdLst/>
              <a:ahLst/>
              <a:cxnLst/>
              <a:rect l="l" t="t" r="r" b="b"/>
              <a:pathLst>
                <a:path w="2091" h="913" extrusionOk="0">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94"/>
            <p:cNvSpPr/>
            <p:nvPr/>
          </p:nvSpPr>
          <p:spPr>
            <a:xfrm>
              <a:off x="8075309" y="2560349"/>
              <a:ext cx="53284" cy="31019"/>
            </a:xfrm>
            <a:custGeom>
              <a:avLst/>
              <a:gdLst/>
              <a:ahLst/>
              <a:cxnLst/>
              <a:rect l="l" t="t" r="r" b="b"/>
              <a:pathLst>
                <a:path w="2039" h="1187" extrusionOk="0">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4" name="Google Shape;16274;p94"/>
          <p:cNvGrpSpPr/>
          <p:nvPr/>
        </p:nvGrpSpPr>
        <p:grpSpPr>
          <a:xfrm>
            <a:off x="7518687" y="2457909"/>
            <a:ext cx="360629" cy="294461"/>
            <a:chOff x="7518687" y="2457909"/>
            <a:chExt cx="360629" cy="294461"/>
          </a:xfrm>
        </p:grpSpPr>
        <p:sp>
          <p:nvSpPr>
            <p:cNvPr id="16275" name="Google Shape;16275;p94"/>
            <p:cNvSpPr/>
            <p:nvPr/>
          </p:nvSpPr>
          <p:spPr>
            <a:xfrm>
              <a:off x="7671222" y="2457909"/>
              <a:ext cx="55558" cy="265376"/>
            </a:xfrm>
            <a:custGeom>
              <a:avLst/>
              <a:gdLst/>
              <a:ahLst/>
              <a:cxnLst/>
              <a:rect l="l" t="t" r="r" b="b"/>
              <a:pathLst>
                <a:path w="2126" h="10155" extrusionOk="0">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94"/>
            <p:cNvSpPr/>
            <p:nvPr/>
          </p:nvSpPr>
          <p:spPr>
            <a:xfrm>
              <a:off x="7699106" y="2457909"/>
              <a:ext cx="27674" cy="265376"/>
            </a:xfrm>
            <a:custGeom>
              <a:avLst/>
              <a:gdLst/>
              <a:ahLst/>
              <a:cxnLst/>
              <a:rect l="l" t="t" r="r" b="b"/>
              <a:pathLst>
                <a:path w="1059" h="10155" extrusionOk="0">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94"/>
            <p:cNvSpPr/>
            <p:nvPr/>
          </p:nvSpPr>
          <p:spPr>
            <a:xfrm>
              <a:off x="7694088" y="2574251"/>
              <a:ext cx="9826" cy="149034"/>
            </a:xfrm>
            <a:custGeom>
              <a:avLst/>
              <a:gdLst/>
              <a:ahLst/>
              <a:cxnLst/>
              <a:rect l="l" t="t" r="r" b="b"/>
              <a:pathLst>
                <a:path w="376" h="5703" extrusionOk="0">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94"/>
            <p:cNvSpPr/>
            <p:nvPr/>
          </p:nvSpPr>
          <p:spPr>
            <a:xfrm>
              <a:off x="7554384" y="2551516"/>
              <a:ext cx="148014" cy="171769"/>
            </a:xfrm>
            <a:custGeom>
              <a:avLst/>
              <a:gdLst/>
              <a:ahLst/>
              <a:cxnLst/>
              <a:rect l="l" t="t" r="r" b="b"/>
              <a:pathLst>
                <a:path w="5664" h="6573" extrusionOk="0">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94"/>
            <p:cNvSpPr/>
            <p:nvPr/>
          </p:nvSpPr>
          <p:spPr>
            <a:xfrm>
              <a:off x="7554384" y="2553136"/>
              <a:ext cx="148014" cy="170149"/>
            </a:xfrm>
            <a:custGeom>
              <a:avLst/>
              <a:gdLst/>
              <a:ahLst/>
              <a:cxnLst/>
              <a:rect l="l" t="t" r="r" b="b"/>
              <a:pathLst>
                <a:path w="5664" h="6511" extrusionOk="0">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94"/>
            <p:cNvSpPr/>
            <p:nvPr/>
          </p:nvSpPr>
          <p:spPr>
            <a:xfrm>
              <a:off x="7695604" y="2551516"/>
              <a:ext cx="148041" cy="171769"/>
            </a:xfrm>
            <a:custGeom>
              <a:avLst/>
              <a:gdLst/>
              <a:ahLst/>
              <a:cxnLst/>
              <a:rect l="l" t="t" r="r" b="b"/>
              <a:pathLst>
                <a:path w="5665" h="6573" extrusionOk="0">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94"/>
            <p:cNvSpPr/>
            <p:nvPr/>
          </p:nvSpPr>
          <p:spPr>
            <a:xfrm>
              <a:off x="7695604" y="2553136"/>
              <a:ext cx="148041" cy="170149"/>
            </a:xfrm>
            <a:custGeom>
              <a:avLst/>
              <a:gdLst/>
              <a:ahLst/>
              <a:cxnLst/>
              <a:rect l="l" t="t" r="r" b="b"/>
              <a:pathLst>
                <a:path w="5665" h="6511" extrusionOk="0">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94"/>
            <p:cNvSpPr/>
            <p:nvPr/>
          </p:nvSpPr>
          <p:spPr>
            <a:xfrm>
              <a:off x="7518687" y="2588833"/>
              <a:ext cx="180445" cy="148772"/>
            </a:xfrm>
            <a:custGeom>
              <a:avLst/>
              <a:gdLst/>
              <a:ahLst/>
              <a:cxnLst/>
              <a:rect l="l" t="t" r="r" b="b"/>
              <a:pathLst>
                <a:path w="6905" h="5693" extrusionOk="0">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94"/>
            <p:cNvSpPr/>
            <p:nvPr/>
          </p:nvSpPr>
          <p:spPr>
            <a:xfrm>
              <a:off x="7518687" y="2588833"/>
              <a:ext cx="180445" cy="138973"/>
            </a:xfrm>
            <a:custGeom>
              <a:avLst/>
              <a:gdLst/>
              <a:ahLst/>
              <a:cxnLst/>
              <a:rect l="l" t="t" r="r" b="b"/>
              <a:pathLst>
                <a:path w="6905" h="5318" extrusionOk="0">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94"/>
            <p:cNvSpPr/>
            <p:nvPr/>
          </p:nvSpPr>
          <p:spPr>
            <a:xfrm>
              <a:off x="7699106" y="2588833"/>
              <a:ext cx="180210" cy="148772"/>
            </a:xfrm>
            <a:custGeom>
              <a:avLst/>
              <a:gdLst/>
              <a:ahLst/>
              <a:cxnLst/>
              <a:rect l="l" t="t" r="r" b="b"/>
              <a:pathLst>
                <a:path w="6896" h="5693" extrusionOk="0">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94"/>
            <p:cNvSpPr/>
            <p:nvPr/>
          </p:nvSpPr>
          <p:spPr>
            <a:xfrm>
              <a:off x="7773244" y="2588833"/>
              <a:ext cx="106072" cy="148720"/>
            </a:xfrm>
            <a:custGeom>
              <a:avLst/>
              <a:gdLst/>
              <a:ahLst/>
              <a:cxnLst/>
              <a:rect l="l" t="t" r="r" b="b"/>
              <a:pathLst>
                <a:path w="4059" h="5691" extrusionOk="0">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94"/>
            <p:cNvSpPr/>
            <p:nvPr/>
          </p:nvSpPr>
          <p:spPr>
            <a:xfrm>
              <a:off x="7693592" y="2625732"/>
              <a:ext cx="51298" cy="103093"/>
            </a:xfrm>
            <a:custGeom>
              <a:avLst/>
              <a:gdLst/>
              <a:ahLst/>
              <a:cxnLst/>
              <a:rect l="l" t="t" r="r" b="b"/>
              <a:pathLst>
                <a:path w="1963" h="3945" extrusionOk="0">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94"/>
            <p:cNvSpPr/>
            <p:nvPr/>
          </p:nvSpPr>
          <p:spPr>
            <a:xfrm>
              <a:off x="7653139" y="2625732"/>
              <a:ext cx="51272" cy="103093"/>
            </a:xfrm>
            <a:custGeom>
              <a:avLst/>
              <a:gdLst/>
              <a:ahLst/>
              <a:cxnLst/>
              <a:rect l="l" t="t" r="r" b="b"/>
              <a:pathLst>
                <a:path w="1962" h="3945" extrusionOk="0">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94"/>
            <p:cNvSpPr/>
            <p:nvPr/>
          </p:nvSpPr>
          <p:spPr>
            <a:xfrm>
              <a:off x="7677494" y="2691168"/>
              <a:ext cx="43014" cy="61202"/>
            </a:xfrm>
            <a:custGeom>
              <a:avLst/>
              <a:gdLst/>
              <a:ahLst/>
              <a:cxnLst/>
              <a:rect l="l" t="t" r="r" b="b"/>
              <a:pathLst>
                <a:path w="1646" h="2342" extrusionOk="0">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94"/>
            <p:cNvSpPr/>
            <p:nvPr/>
          </p:nvSpPr>
          <p:spPr>
            <a:xfrm>
              <a:off x="7699106" y="2691351"/>
              <a:ext cx="21403" cy="60836"/>
            </a:xfrm>
            <a:custGeom>
              <a:avLst/>
              <a:gdLst/>
              <a:ahLst/>
              <a:cxnLst/>
              <a:rect l="l" t="t" r="r" b="b"/>
              <a:pathLst>
                <a:path w="819" h="2328" extrusionOk="0">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94"/>
            <p:cNvSpPr/>
            <p:nvPr/>
          </p:nvSpPr>
          <p:spPr>
            <a:xfrm>
              <a:off x="7575734" y="2657745"/>
              <a:ext cx="88981" cy="53493"/>
            </a:xfrm>
            <a:custGeom>
              <a:avLst/>
              <a:gdLst/>
              <a:ahLst/>
              <a:cxnLst/>
              <a:rect l="l" t="t" r="r" b="b"/>
              <a:pathLst>
                <a:path w="3405" h="2047" extrusionOk="0">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94"/>
            <p:cNvSpPr/>
            <p:nvPr/>
          </p:nvSpPr>
          <p:spPr>
            <a:xfrm>
              <a:off x="7581771" y="2663128"/>
              <a:ext cx="74661" cy="41446"/>
            </a:xfrm>
            <a:custGeom>
              <a:avLst/>
              <a:gdLst/>
              <a:ahLst/>
              <a:cxnLst/>
              <a:rect l="l" t="t" r="r" b="b"/>
              <a:pathLst>
                <a:path w="2857" h="1586" extrusionOk="0">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94"/>
            <p:cNvSpPr/>
            <p:nvPr/>
          </p:nvSpPr>
          <p:spPr>
            <a:xfrm>
              <a:off x="7733287" y="2657745"/>
              <a:ext cx="88981" cy="53493"/>
            </a:xfrm>
            <a:custGeom>
              <a:avLst/>
              <a:gdLst/>
              <a:ahLst/>
              <a:cxnLst/>
              <a:rect l="l" t="t" r="r" b="b"/>
              <a:pathLst>
                <a:path w="3405" h="2047" extrusionOk="0">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94"/>
            <p:cNvSpPr/>
            <p:nvPr/>
          </p:nvSpPr>
          <p:spPr>
            <a:xfrm>
              <a:off x="7741597" y="2663128"/>
              <a:ext cx="74634" cy="41446"/>
            </a:xfrm>
            <a:custGeom>
              <a:avLst/>
              <a:gdLst/>
              <a:ahLst/>
              <a:cxnLst/>
              <a:rect l="l" t="t" r="r" b="b"/>
              <a:pathLst>
                <a:path w="2856" h="1586" extrusionOk="0">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94" name="Google Shape;16294;p94"/>
          <p:cNvGrpSpPr/>
          <p:nvPr/>
        </p:nvGrpSpPr>
        <p:grpSpPr>
          <a:xfrm>
            <a:off x="7086220" y="1981566"/>
            <a:ext cx="343799" cy="360524"/>
            <a:chOff x="7086220" y="1981566"/>
            <a:chExt cx="343799" cy="360524"/>
          </a:xfrm>
        </p:grpSpPr>
        <p:sp>
          <p:nvSpPr>
            <p:cNvPr id="16295" name="Google Shape;16295;p94"/>
            <p:cNvSpPr/>
            <p:nvPr/>
          </p:nvSpPr>
          <p:spPr>
            <a:xfrm>
              <a:off x="7111098" y="2115156"/>
              <a:ext cx="222414" cy="226935"/>
            </a:xfrm>
            <a:custGeom>
              <a:avLst/>
              <a:gdLst/>
              <a:ahLst/>
              <a:cxnLst/>
              <a:rect l="l" t="t" r="r" b="b"/>
              <a:pathLst>
                <a:path w="8511" h="8684" extrusionOk="0">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94"/>
            <p:cNvSpPr/>
            <p:nvPr/>
          </p:nvSpPr>
          <p:spPr>
            <a:xfrm>
              <a:off x="7111098" y="2115156"/>
              <a:ext cx="222414" cy="226673"/>
            </a:xfrm>
            <a:custGeom>
              <a:avLst/>
              <a:gdLst/>
              <a:ahLst/>
              <a:cxnLst/>
              <a:rect l="l" t="t" r="r" b="b"/>
              <a:pathLst>
                <a:path w="8511" h="8674" extrusionOk="0">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94"/>
            <p:cNvSpPr/>
            <p:nvPr/>
          </p:nvSpPr>
          <p:spPr>
            <a:xfrm>
              <a:off x="7140236" y="2115156"/>
              <a:ext cx="163616" cy="73641"/>
            </a:xfrm>
            <a:custGeom>
              <a:avLst/>
              <a:gdLst/>
              <a:ahLst/>
              <a:cxnLst/>
              <a:rect l="l" t="t" r="r" b="b"/>
              <a:pathLst>
                <a:path w="6261" h="2818" extrusionOk="0">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94"/>
            <p:cNvSpPr/>
            <p:nvPr/>
          </p:nvSpPr>
          <p:spPr>
            <a:xfrm>
              <a:off x="7261622" y="2115156"/>
              <a:ext cx="42230" cy="71891"/>
            </a:xfrm>
            <a:custGeom>
              <a:avLst/>
              <a:gdLst/>
              <a:ahLst/>
              <a:cxnLst/>
              <a:rect l="l" t="t" r="r" b="b"/>
              <a:pathLst>
                <a:path w="1616" h="2751" extrusionOk="0">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94"/>
            <p:cNvSpPr/>
            <p:nvPr/>
          </p:nvSpPr>
          <p:spPr>
            <a:xfrm>
              <a:off x="7086220" y="2087743"/>
              <a:ext cx="271909" cy="65619"/>
            </a:xfrm>
            <a:custGeom>
              <a:avLst/>
              <a:gdLst/>
              <a:ahLst/>
              <a:cxnLst/>
              <a:rect l="l" t="t" r="r" b="b"/>
              <a:pathLst>
                <a:path w="10405" h="2511" extrusionOk="0">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94"/>
            <p:cNvSpPr/>
            <p:nvPr/>
          </p:nvSpPr>
          <p:spPr>
            <a:xfrm>
              <a:off x="7125916" y="2108622"/>
              <a:ext cx="192518" cy="23911"/>
            </a:xfrm>
            <a:custGeom>
              <a:avLst/>
              <a:gdLst/>
              <a:ahLst/>
              <a:cxnLst/>
              <a:rect l="l" t="t" r="r" b="b"/>
              <a:pathLst>
                <a:path w="7367" h="915" extrusionOk="0">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94"/>
            <p:cNvSpPr/>
            <p:nvPr/>
          </p:nvSpPr>
          <p:spPr>
            <a:xfrm>
              <a:off x="7182701" y="1981566"/>
              <a:ext cx="247318" cy="90758"/>
            </a:xfrm>
            <a:custGeom>
              <a:avLst/>
              <a:gdLst/>
              <a:ahLst/>
              <a:cxnLst/>
              <a:rect l="l" t="t" r="r" b="b"/>
              <a:pathLst>
                <a:path w="9464" h="3473" extrusionOk="0">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94"/>
            <p:cNvSpPr/>
            <p:nvPr/>
          </p:nvSpPr>
          <p:spPr>
            <a:xfrm>
              <a:off x="7184478" y="1993012"/>
              <a:ext cx="245541" cy="79312"/>
            </a:xfrm>
            <a:custGeom>
              <a:avLst/>
              <a:gdLst/>
              <a:ahLst/>
              <a:cxnLst/>
              <a:rect l="l" t="t" r="r" b="b"/>
              <a:pathLst>
                <a:path w="9396" h="3035" extrusionOk="0">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94"/>
            <p:cNvSpPr/>
            <p:nvPr/>
          </p:nvSpPr>
          <p:spPr>
            <a:xfrm>
              <a:off x="7182466" y="2042507"/>
              <a:ext cx="52291" cy="30000"/>
            </a:xfrm>
            <a:custGeom>
              <a:avLst/>
              <a:gdLst/>
              <a:ahLst/>
              <a:cxnLst/>
              <a:rect l="l" t="t" r="r" b="b"/>
              <a:pathLst>
                <a:path w="2001" h="1148" extrusionOk="0">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94"/>
            <p:cNvSpPr/>
            <p:nvPr/>
          </p:nvSpPr>
          <p:spPr>
            <a:xfrm>
              <a:off x="7184478" y="2052333"/>
              <a:ext cx="50279" cy="19103"/>
            </a:xfrm>
            <a:custGeom>
              <a:avLst/>
              <a:gdLst/>
              <a:ahLst/>
              <a:cxnLst/>
              <a:rect l="l" t="t" r="r" b="b"/>
              <a:pathLst>
                <a:path w="1924" h="731" extrusionOk="0">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94"/>
            <p:cNvSpPr/>
            <p:nvPr/>
          </p:nvSpPr>
          <p:spPr>
            <a:xfrm>
              <a:off x="7113607" y="2030460"/>
              <a:ext cx="37213" cy="33685"/>
            </a:xfrm>
            <a:custGeom>
              <a:avLst/>
              <a:gdLst/>
              <a:ahLst/>
              <a:cxnLst/>
              <a:rect l="l" t="t" r="r" b="b"/>
              <a:pathLst>
                <a:path w="1424" h="1289" extrusionOk="0">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94"/>
            <p:cNvSpPr/>
            <p:nvPr/>
          </p:nvSpPr>
          <p:spPr>
            <a:xfrm>
              <a:off x="7312371" y="2051314"/>
              <a:ext cx="37213" cy="33711"/>
            </a:xfrm>
            <a:custGeom>
              <a:avLst/>
              <a:gdLst/>
              <a:ahLst/>
              <a:cxnLst/>
              <a:rect l="l" t="t" r="r" b="b"/>
              <a:pathLst>
                <a:path w="1424" h="1290" extrusionOk="0">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94"/>
            <p:cNvSpPr/>
            <p:nvPr/>
          </p:nvSpPr>
          <p:spPr>
            <a:xfrm>
              <a:off x="7235489" y="1982455"/>
              <a:ext cx="37213" cy="33711"/>
            </a:xfrm>
            <a:custGeom>
              <a:avLst/>
              <a:gdLst/>
              <a:ahLst/>
              <a:cxnLst/>
              <a:rect l="l" t="t" r="r" b="b"/>
              <a:pathLst>
                <a:path w="1424" h="1290" extrusionOk="0">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94"/>
            <p:cNvSpPr/>
            <p:nvPr/>
          </p:nvSpPr>
          <p:spPr>
            <a:xfrm>
              <a:off x="7132213" y="2030460"/>
              <a:ext cx="18606" cy="33685"/>
            </a:xfrm>
            <a:custGeom>
              <a:avLst/>
              <a:gdLst/>
              <a:ahLst/>
              <a:cxnLst/>
              <a:rect l="l" t="t" r="r" b="b"/>
              <a:pathLst>
                <a:path w="712" h="1289" extrusionOk="0">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94"/>
            <p:cNvSpPr/>
            <p:nvPr/>
          </p:nvSpPr>
          <p:spPr>
            <a:xfrm>
              <a:off x="7254069" y="1982455"/>
              <a:ext cx="18632" cy="33711"/>
            </a:xfrm>
            <a:custGeom>
              <a:avLst/>
              <a:gdLst/>
              <a:ahLst/>
              <a:cxnLst/>
              <a:rect l="l" t="t" r="r" b="b"/>
              <a:pathLst>
                <a:path w="713" h="1290" extrusionOk="0">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94"/>
            <p:cNvSpPr/>
            <p:nvPr/>
          </p:nvSpPr>
          <p:spPr>
            <a:xfrm>
              <a:off x="7330977" y="2051314"/>
              <a:ext cx="18606" cy="33946"/>
            </a:xfrm>
            <a:custGeom>
              <a:avLst/>
              <a:gdLst/>
              <a:ahLst/>
              <a:cxnLst/>
              <a:rect l="l" t="t" r="r" b="b"/>
              <a:pathLst>
                <a:path w="712" h="1299" extrusionOk="0">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1" name="Google Shape;16311;p94"/>
          <p:cNvGrpSpPr/>
          <p:nvPr/>
        </p:nvGrpSpPr>
        <p:grpSpPr>
          <a:xfrm>
            <a:off x="6141112" y="2927563"/>
            <a:ext cx="368416" cy="311369"/>
            <a:chOff x="6141112" y="2927563"/>
            <a:chExt cx="368416" cy="311369"/>
          </a:xfrm>
        </p:grpSpPr>
        <p:sp>
          <p:nvSpPr>
            <p:cNvPr id="16312" name="Google Shape;16312;p94"/>
            <p:cNvSpPr/>
            <p:nvPr/>
          </p:nvSpPr>
          <p:spPr>
            <a:xfrm>
              <a:off x="6141112" y="3157163"/>
              <a:ext cx="368416" cy="81769"/>
            </a:xfrm>
            <a:custGeom>
              <a:avLst/>
              <a:gdLst/>
              <a:ahLst/>
              <a:cxnLst/>
              <a:rect l="l" t="t" r="r" b="b"/>
              <a:pathLst>
                <a:path w="14098" h="3129" extrusionOk="0">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94"/>
            <p:cNvSpPr/>
            <p:nvPr/>
          </p:nvSpPr>
          <p:spPr>
            <a:xfrm>
              <a:off x="6192619" y="2953460"/>
              <a:ext cx="265402" cy="248781"/>
            </a:xfrm>
            <a:custGeom>
              <a:avLst/>
              <a:gdLst/>
              <a:ahLst/>
              <a:cxnLst/>
              <a:rect l="l" t="t" r="r" b="b"/>
              <a:pathLst>
                <a:path w="10156" h="9520" extrusionOk="0">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94"/>
            <p:cNvSpPr/>
            <p:nvPr/>
          </p:nvSpPr>
          <p:spPr>
            <a:xfrm>
              <a:off x="6306453" y="2953460"/>
              <a:ext cx="151568" cy="248781"/>
            </a:xfrm>
            <a:custGeom>
              <a:avLst/>
              <a:gdLst/>
              <a:ahLst/>
              <a:cxnLst/>
              <a:rect l="l" t="t" r="r" b="b"/>
              <a:pathLst>
                <a:path w="5800" h="9520" extrusionOk="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94"/>
            <p:cNvSpPr/>
            <p:nvPr/>
          </p:nvSpPr>
          <p:spPr>
            <a:xfrm>
              <a:off x="6192619" y="2927563"/>
              <a:ext cx="265402" cy="52788"/>
            </a:xfrm>
            <a:custGeom>
              <a:avLst/>
              <a:gdLst/>
              <a:ahLst/>
              <a:cxnLst/>
              <a:rect l="l" t="t" r="r" b="b"/>
              <a:pathLst>
                <a:path w="10156" h="2020" extrusionOk="0">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94"/>
            <p:cNvSpPr/>
            <p:nvPr/>
          </p:nvSpPr>
          <p:spPr>
            <a:xfrm>
              <a:off x="6227062" y="3142921"/>
              <a:ext cx="196778" cy="59321"/>
            </a:xfrm>
            <a:custGeom>
              <a:avLst/>
              <a:gdLst/>
              <a:ahLst/>
              <a:cxnLst/>
              <a:rect l="l" t="t" r="r" b="b"/>
              <a:pathLst>
                <a:path w="7530" h="2270" extrusionOk="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94"/>
            <p:cNvSpPr/>
            <p:nvPr/>
          </p:nvSpPr>
          <p:spPr>
            <a:xfrm>
              <a:off x="6227062" y="3142921"/>
              <a:ext cx="523" cy="18868"/>
            </a:xfrm>
            <a:custGeom>
              <a:avLst/>
              <a:gdLst/>
              <a:ahLst/>
              <a:cxnLst/>
              <a:rect l="l" t="t" r="r" b="b"/>
              <a:pathLst>
                <a:path w="20" h="722" extrusionOk="0">
                  <a:moveTo>
                    <a:pt x="0" y="1"/>
                  </a:moveTo>
                  <a:cubicBezTo>
                    <a:pt x="10" y="231"/>
                    <a:pt x="10" y="472"/>
                    <a:pt x="10" y="722"/>
                  </a:cubicBezTo>
                  <a:cubicBezTo>
                    <a:pt x="19" y="481"/>
                    <a:pt x="10" y="241"/>
                    <a:pt x="1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94"/>
            <p:cNvSpPr/>
            <p:nvPr/>
          </p:nvSpPr>
          <p:spPr>
            <a:xfrm>
              <a:off x="6226801" y="3142921"/>
              <a:ext cx="196778" cy="59321"/>
            </a:xfrm>
            <a:custGeom>
              <a:avLst/>
              <a:gdLst/>
              <a:ahLst/>
              <a:cxnLst/>
              <a:rect l="l" t="t" r="r" b="b"/>
              <a:pathLst>
                <a:path w="7530" h="2270" extrusionOk="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9" name="Google Shape;16319;p94"/>
          <p:cNvGrpSpPr/>
          <p:nvPr/>
        </p:nvGrpSpPr>
        <p:grpSpPr>
          <a:xfrm>
            <a:off x="7520699" y="2902946"/>
            <a:ext cx="335489" cy="360629"/>
            <a:chOff x="7520699" y="2902946"/>
            <a:chExt cx="335489" cy="360629"/>
          </a:xfrm>
        </p:grpSpPr>
        <p:sp>
          <p:nvSpPr>
            <p:cNvPr id="16320" name="Google Shape;16320;p94"/>
            <p:cNvSpPr/>
            <p:nvPr/>
          </p:nvSpPr>
          <p:spPr>
            <a:xfrm>
              <a:off x="7520699" y="2946666"/>
              <a:ext cx="128441" cy="174173"/>
            </a:xfrm>
            <a:custGeom>
              <a:avLst/>
              <a:gdLst/>
              <a:ahLst/>
              <a:cxnLst/>
              <a:rect l="l" t="t" r="r" b="b"/>
              <a:pathLst>
                <a:path w="4915" h="6665" extrusionOk="0">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94"/>
            <p:cNvSpPr/>
            <p:nvPr/>
          </p:nvSpPr>
          <p:spPr>
            <a:xfrm>
              <a:off x="7727512" y="2946404"/>
              <a:ext cx="128676" cy="174434"/>
            </a:xfrm>
            <a:custGeom>
              <a:avLst/>
              <a:gdLst/>
              <a:ahLst/>
              <a:cxnLst/>
              <a:rect l="l" t="t" r="r" b="b"/>
              <a:pathLst>
                <a:path w="4924" h="6675" extrusionOk="0">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94"/>
            <p:cNvSpPr/>
            <p:nvPr/>
          </p:nvSpPr>
          <p:spPr>
            <a:xfrm>
              <a:off x="7639315" y="3118800"/>
              <a:ext cx="98284" cy="97030"/>
            </a:xfrm>
            <a:custGeom>
              <a:avLst/>
              <a:gdLst/>
              <a:ahLst/>
              <a:cxnLst/>
              <a:rect l="l" t="t" r="r" b="b"/>
              <a:pathLst>
                <a:path w="3761" h="3713" extrusionOk="0">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94"/>
            <p:cNvSpPr/>
            <p:nvPr/>
          </p:nvSpPr>
          <p:spPr>
            <a:xfrm>
              <a:off x="7688313" y="3118800"/>
              <a:ext cx="49286" cy="96769"/>
            </a:xfrm>
            <a:custGeom>
              <a:avLst/>
              <a:gdLst/>
              <a:ahLst/>
              <a:cxnLst/>
              <a:rect l="l" t="t" r="r" b="b"/>
              <a:pathLst>
                <a:path w="1886" h="3703" extrusionOk="0">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94"/>
            <p:cNvSpPr/>
            <p:nvPr/>
          </p:nvSpPr>
          <p:spPr>
            <a:xfrm>
              <a:off x="7600351" y="2917502"/>
              <a:ext cx="175950" cy="221421"/>
            </a:xfrm>
            <a:custGeom>
              <a:avLst/>
              <a:gdLst/>
              <a:ahLst/>
              <a:cxnLst/>
              <a:rect l="l" t="t" r="r" b="b"/>
              <a:pathLst>
                <a:path w="6733" h="8473" extrusionOk="0">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94"/>
            <p:cNvSpPr/>
            <p:nvPr/>
          </p:nvSpPr>
          <p:spPr>
            <a:xfrm>
              <a:off x="7688313" y="2917502"/>
              <a:ext cx="87988" cy="221421"/>
            </a:xfrm>
            <a:custGeom>
              <a:avLst/>
              <a:gdLst/>
              <a:ahLst/>
              <a:cxnLst/>
              <a:rect l="l" t="t" r="r" b="b"/>
              <a:pathLst>
                <a:path w="3367" h="8473" extrusionOk="0">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94"/>
            <p:cNvSpPr/>
            <p:nvPr/>
          </p:nvSpPr>
          <p:spPr>
            <a:xfrm>
              <a:off x="7585534" y="2902946"/>
              <a:ext cx="205820" cy="25139"/>
            </a:xfrm>
            <a:custGeom>
              <a:avLst/>
              <a:gdLst/>
              <a:ahLst/>
              <a:cxnLst/>
              <a:rect l="l" t="t" r="r" b="b"/>
              <a:pathLst>
                <a:path w="7876" h="962" extrusionOk="0">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94"/>
            <p:cNvSpPr/>
            <p:nvPr/>
          </p:nvSpPr>
          <p:spPr>
            <a:xfrm>
              <a:off x="7585534" y="2909218"/>
              <a:ext cx="205820" cy="18868"/>
            </a:xfrm>
            <a:custGeom>
              <a:avLst/>
              <a:gdLst/>
              <a:ahLst/>
              <a:cxnLst/>
              <a:rect l="l" t="t" r="r" b="b"/>
              <a:pathLst>
                <a:path w="7876" h="722" extrusionOk="0">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94"/>
            <p:cNvSpPr/>
            <p:nvPr/>
          </p:nvSpPr>
          <p:spPr>
            <a:xfrm>
              <a:off x="7602625" y="3194689"/>
              <a:ext cx="171664" cy="49521"/>
            </a:xfrm>
            <a:custGeom>
              <a:avLst/>
              <a:gdLst/>
              <a:ahLst/>
              <a:cxnLst/>
              <a:rect l="l" t="t" r="r" b="b"/>
              <a:pathLst>
                <a:path w="6569" h="1895" extrusionOk="0">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94"/>
            <p:cNvSpPr/>
            <p:nvPr/>
          </p:nvSpPr>
          <p:spPr>
            <a:xfrm>
              <a:off x="7602625" y="3194689"/>
              <a:ext cx="171664" cy="49521"/>
            </a:xfrm>
            <a:custGeom>
              <a:avLst/>
              <a:gdLst/>
              <a:ahLst/>
              <a:cxnLst/>
              <a:rect l="l" t="t" r="r" b="b"/>
              <a:pathLst>
                <a:path w="6569" h="1895" extrusionOk="0">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94"/>
            <p:cNvSpPr/>
            <p:nvPr/>
          </p:nvSpPr>
          <p:spPr>
            <a:xfrm>
              <a:off x="7585795" y="3240421"/>
              <a:ext cx="205323" cy="23153"/>
            </a:xfrm>
            <a:custGeom>
              <a:avLst/>
              <a:gdLst/>
              <a:ahLst/>
              <a:cxnLst/>
              <a:rect l="l" t="t" r="r" b="b"/>
              <a:pathLst>
                <a:path w="7857" h="886" extrusionOk="0">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94"/>
            <p:cNvSpPr/>
            <p:nvPr/>
          </p:nvSpPr>
          <p:spPr>
            <a:xfrm>
              <a:off x="7655647" y="3121806"/>
              <a:ext cx="65357" cy="23650"/>
            </a:xfrm>
            <a:custGeom>
              <a:avLst/>
              <a:gdLst/>
              <a:ahLst/>
              <a:cxnLst/>
              <a:rect l="l" t="t" r="r" b="b"/>
              <a:pathLst>
                <a:path w="2501" h="905" extrusionOk="0">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94"/>
            <p:cNvSpPr/>
            <p:nvPr/>
          </p:nvSpPr>
          <p:spPr>
            <a:xfrm>
              <a:off x="7655647" y="3127581"/>
              <a:ext cx="65357" cy="17639"/>
            </a:xfrm>
            <a:custGeom>
              <a:avLst/>
              <a:gdLst/>
              <a:ahLst/>
              <a:cxnLst/>
              <a:rect l="l" t="t" r="r" b="b"/>
              <a:pathLst>
                <a:path w="2501" h="675" extrusionOk="0">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94"/>
            <p:cNvSpPr/>
            <p:nvPr/>
          </p:nvSpPr>
          <p:spPr>
            <a:xfrm>
              <a:off x="7634794" y="2953878"/>
              <a:ext cx="107065" cy="101081"/>
            </a:xfrm>
            <a:custGeom>
              <a:avLst/>
              <a:gdLst/>
              <a:ahLst/>
              <a:cxnLst/>
              <a:rect l="l" t="t" r="r" b="b"/>
              <a:pathLst>
                <a:path w="4097" h="3868" extrusionOk="0">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94"/>
            <p:cNvSpPr/>
            <p:nvPr/>
          </p:nvSpPr>
          <p:spPr>
            <a:xfrm>
              <a:off x="7585795" y="3240160"/>
              <a:ext cx="205323" cy="23415"/>
            </a:xfrm>
            <a:custGeom>
              <a:avLst/>
              <a:gdLst/>
              <a:ahLst/>
              <a:cxnLst/>
              <a:rect l="l" t="t" r="r" b="b"/>
              <a:pathLst>
                <a:path w="7857" h="896" extrusionOk="0">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5" name="Google Shape;16335;p94"/>
          <p:cNvGrpSpPr/>
          <p:nvPr/>
        </p:nvGrpSpPr>
        <p:grpSpPr>
          <a:xfrm>
            <a:off x="7988340" y="2902946"/>
            <a:ext cx="308886" cy="360628"/>
            <a:chOff x="7988340" y="2902946"/>
            <a:chExt cx="308886" cy="360628"/>
          </a:xfrm>
        </p:grpSpPr>
        <p:sp>
          <p:nvSpPr>
            <p:cNvPr id="16336" name="Google Shape;16336;p94"/>
            <p:cNvSpPr/>
            <p:nvPr/>
          </p:nvSpPr>
          <p:spPr>
            <a:xfrm>
              <a:off x="8048654" y="3170072"/>
              <a:ext cx="27413" cy="88223"/>
            </a:xfrm>
            <a:custGeom>
              <a:avLst/>
              <a:gdLst/>
              <a:ahLst/>
              <a:cxnLst/>
              <a:rect l="l" t="t" r="r" b="b"/>
              <a:pathLst>
                <a:path w="1049" h="3376" extrusionOk="0">
                  <a:moveTo>
                    <a:pt x="1" y="0"/>
                  </a:moveTo>
                  <a:lnTo>
                    <a:pt x="1"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94"/>
            <p:cNvSpPr/>
            <p:nvPr/>
          </p:nvSpPr>
          <p:spPr>
            <a:xfrm>
              <a:off x="8062478" y="3170072"/>
              <a:ext cx="13589" cy="88223"/>
            </a:xfrm>
            <a:custGeom>
              <a:avLst/>
              <a:gdLst/>
              <a:ahLst/>
              <a:cxnLst/>
              <a:rect l="l" t="t" r="r" b="b"/>
              <a:pathLst>
                <a:path w="520" h="3376" extrusionOk="0">
                  <a:moveTo>
                    <a:pt x="1" y="0"/>
                  </a:moveTo>
                  <a:lnTo>
                    <a:pt x="1"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94"/>
            <p:cNvSpPr/>
            <p:nvPr/>
          </p:nvSpPr>
          <p:spPr>
            <a:xfrm>
              <a:off x="8207984" y="3170072"/>
              <a:ext cx="27413" cy="88223"/>
            </a:xfrm>
            <a:custGeom>
              <a:avLst/>
              <a:gdLst/>
              <a:ahLst/>
              <a:cxnLst/>
              <a:rect l="l" t="t" r="r" b="b"/>
              <a:pathLst>
                <a:path w="1049" h="3376" extrusionOk="0">
                  <a:moveTo>
                    <a:pt x="0" y="0"/>
                  </a:moveTo>
                  <a:lnTo>
                    <a:pt x="0"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94"/>
            <p:cNvSpPr/>
            <p:nvPr/>
          </p:nvSpPr>
          <p:spPr>
            <a:xfrm>
              <a:off x="8221808" y="3170072"/>
              <a:ext cx="13589" cy="88223"/>
            </a:xfrm>
            <a:custGeom>
              <a:avLst/>
              <a:gdLst/>
              <a:ahLst/>
              <a:cxnLst/>
              <a:rect l="l" t="t" r="r" b="b"/>
              <a:pathLst>
                <a:path w="520" h="3376" extrusionOk="0">
                  <a:moveTo>
                    <a:pt x="0" y="0"/>
                  </a:moveTo>
                  <a:lnTo>
                    <a:pt x="0"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94"/>
            <p:cNvSpPr/>
            <p:nvPr/>
          </p:nvSpPr>
          <p:spPr>
            <a:xfrm>
              <a:off x="8021032" y="3149715"/>
              <a:ext cx="242248" cy="46516"/>
            </a:xfrm>
            <a:custGeom>
              <a:avLst/>
              <a:gdLst/>
              <a:ahLst/>
              <a:cxnLst/>
              <a:rect l="l" t="t" r="r" b="b"/>
              <a:pathLst>
                <a:path w="9270" h="1780" extrusionOk="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94"/>
            <p:cNvSpPr/>
            <p:nvPr/>
          </p:nvSpPr>
          <p:spPr>
            <a:xfrm>
              <a:off x="8028062" y="2902946"/>
              <a:ext cx="227954" cy="267153"/>
            </a:xfrm>
            <a:custGeom>
              <a:avLst/>
              <a:gdLst/>
              <a:ahLst/>
              <a:cxnLst/>
              <a:rect l="l" t="t" r="r" b="b"/>
              <a:pathLst>
                <a:path w="8723" h="10223" extrusionOk="0">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94"/>
            <p:cNvSpPr/>
            <p:nvPr/>
          </p:nvSpPr>
          <p:spPr>
            <a:xfrm>
              <a:off x="8179578" y="2902946"/>
              <a:ext cx="76438" cy="267153"/>
            </a:xfrm>
            <a:custGeom>
              <a:avLst/>
              <a:gdLst/>
              <a:ahLst/>
              <a:cxnLst/>
              <a:rect l="l" t="t" r="r" b="b"/>
              <a:pathLst>
                <a:path w="2925" h="10223" extrusionOk="0">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94"/>
            <p:cNvSpPr/>
            <p:nvPr/>
          </p:nvSpPr>
          <p:spPr>
            <a:xfrm>
              <a:off x="8001668" y="3072572"/>
              <a:ext cx="55558" cy="97526"/>
            </a:xfrm>
            <a:custGeom>
              <a:avLst/>
              <a:gdLst/>
              <a:ahLst/>
              <a:cxnLst/>
              <a:rect l="l" t="t" r="r" b="b"/>
              <a:pathLst>
                <a:path w="2126" h="3732" extrusionOk="0">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94"/>
            <p:cNvSpPr/>
            <p:nvPr/>
          </p:nvSpPr>
          <p:spPr>
            <a:xfrm>
              <a:off x="8029577" y="3072572"/>
              <a:ext cx="27648" cy="97526"/>
            </a:xfrm>
            <a:custGeom>
              <a:avLst/>
              <a:gdLst/>
              <a:ahLst/>
              <a:cxnLst/>
              <a:rect l="l" t="t" r="r" b="b"/>
              <a:pathLst>
                <a:path w="1058" h="3732" extrusionOk="0">
                  <a:moveTo>
                    <a:pt x="0" y="0"/>
                  </a:moveTo>
                  <a:lnTo>
                    <a:pt x="0" y="3731"/>
                  </a:lnTo>
                  <a:lnTo>
                    <a:pt x="1058" y="3731"/>
                  </a:lnTo>
                  <a:lnTo>
                    <a:pt x="1058"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94"/>
            <p:cNvSpPr/>
            <p:nvPr/>
          </p:nvSpPr>
          <p:spPr>
            <a:xfrm>
              <a:off x="8226826" y="3072572"/>
              <a:ext cx="55558" cy="97526"/>
            </a:xfrm>
            <a:custGeom>
              <a:avLst/>
              <a:gdLst/>
              <a:ahLst/>
              <a:cxnLst/>
              <a:rect l="l" t="t" r="r" b="b"/>
              <a:pathLst>
                <a:path w="2126" h="3732" extrusionOk="0">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94"/>
            <p:cNvSpPr/>
            <p:nvPr/>
          </p:nvSpPr>
          <p:spPr>
            <a:xfrm>
              <a:off x="8238899" y="3072572"/>
              <a:ext cx="43249" cy="97526"/>
            </a:xfrm>
            <a:custGeom>
              <a:avLst/>
              <a:gdLst/>
              <a:ahLst/>
              <a:cxnLst/>
              <a:rect l="l" t="t" r="r" b="b"/>
              <a:pathLst>
                <a:path w="1655" h="3732" extrusionOk="0">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94"/>
            <p:cNvSpPr/>
            <p:nvPr/>
          </p:nvSpPr>
          <p:spPr>
            <a:xfrm>
              <a:off x="8057199" y="3109759"/>
              <a:ext cx="169652" cy="60340"/>
            </a:xfrm>
            <a:custGeom>
              <a:avLst/>
              <a:gdLst/>
              <a:ahLst/>
              <a:cxnLst/>
              <a:rect l="l" t="t" r="r" b="b"/>
              <a:pathLst>
                <a:path w="6492" h="2309" extrusionOk="0">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94"/>
            <p:cNvSpPr/>
            <p:nvPr/>
          </p:nvSpPr>
          <p:spPr>
            <a:xfrm>
              <a:off x="8028297" y="3252729"/>
              <a:ext cx="68127" cy="10845"/>
            </a:xfrm>
            <a:custGeom>
              <a:avLst/>
              <a:gdLst/>
              <a:ahLst/>
              <a:cxnLst/>
              <a:rect l="l" t="t" r="r" b="b"/>
              <a:pathLst>
                <a:path w="2607" h="415" extrusionOk="0">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94"/>
            <p:cNvSpPr/>
            <p:nvPr/>
          </p:nvSpPr>
          <p:spPr>
            <a:xfrm>
              <a:off x="8187627" y="3252729"/>
              <a:ext cx="67866" cy="10845"/>
            </a:xfrm>
            <a:custGeom>
              <a:avLst/>
              <a:gdLst/>
              <a:ahLst/>
              <a:cxnLst/>
              <a:rect l="l" t="t" r="r" b="b"/>
              <a:pathLst>
                <a:path w="2597" h="415" extrusionOk="0">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94"/>
            <p:cNvSpPr/>
            <p:nvPr/>
          </p:nvSpPr>
          <p:spPr>
            <a:xfrm>
              <a:off x="7988340" y="3054723"/>
              <a:ext cx="82213" cy="25897"/>
            </a:xfrm>
            <a:custGeom>
              <a:avLst/>
              <a:gdLst/>
              <a:ahLst/>
              <a:cxnLst/>
              <a:rect l="l" t="t" r="r" b="b"/>
              <a:pathLst>
                <a:path w="3146" h="991" extrusionOk="0">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94"/>
            <p:cNvSpPr/>
            <p:nvPr/>
          </p:nvSpPr>
          <p:spPr>
            <a:xfrm>
              <a:off x="7988340" y="3062014"/>
              <a:ext cx="82213" cy="18606"/>
            </a:xfrm>
            <a:custGeom>
              <a:avLst/>
              <a:gdLst/>
              <a:ahLst/>
              <a:cxnLst/>
              <a:rect l="l" t="t" r="r" b="b"/>
              <a:pathLst>
                <a:path w="3146" h="712" extrusionOk="0">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94"/>
            <p:cNvSpPr/>
            <p:nvPr/>
          </p:nvSpPr>
          <p:spPr>
            <a:xfrm>
              <a:off x="8214778" y="3054959"/>
              <a:ext cx="82448" cy="25662"/>
            </a:xfrm>
            <a:custGeom>
              <a:avLst/>
              <a:gdLst/>
              <a:ahLst/>
              <a:cxnLst/>
              <a:rect l="l" t="t" r="r" b="b"/>
              <a:pathLst>
                <a:path w="3155" h="982" extrusionOk="0">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94"/>
            <p:cNvSpPr/>
            <p:nvPr/>
          </p:nvSpPr>
          <p:spPr>
            <a:xfrm>
              <a:off x="8214778" y="3062250"/>
              <a:ext cx="82448" cy="18371"/>
            </a:xfrm>
            <a:custGeom>
              <a:avLst/>
              <a:gdLst/>
              <a:ahLst/>
              <a:cxnLst/>
              <a:rect l="l" t="t" r="r" b="b"/>
              <a:pathLst>
                <a:path w="3155" h="703" extrusionOk="0">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94"/>
            <p:cNvSpPr/>
            <p:nvPr/>
          </p:nvSpPr>
          <p:spPr>
            <a:xfrm>
              <a:off x="8057461" y="3109759"/>
              <a:ext cx="169130" cy="30183"/>
            </a:xfrm>
            <a:custGeom>
              <a:avLst/>
              <a:gdLst/>
              <a:ahLst/>
              <a:cxnLst/>
              <a:rect l="l" t="t" r="r" b="b"/>
              <a:pathLst>
                <a:path w="6472" h="1155" extrusionOk="0">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94"/>
            <p:cNvSpPr/>
            <p:nvPr/>
          </p:nvSpPr>
          <p:spPr>
            <a:xfrm>
              <a:off x="8076564" y="2952937"/>
              <a:ext cx="34939" cy="31385"/>
            </a:xfrm>
            <a:custGeom>
              <a:avLst/>
              <a:gdLst/>
              <a:ahLst/>
              <a:cxnLst/>
              <a:rect l="l" t="t" r="r" b="b"/>
              <a:pathLst>
                <a:path w="1337" h="1201" extrusionOk="0">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94"/>
            <p:cNvSpPr/>
            <p:nvPr/>
          </p:nvSpPr>
          <p:spPr>
            <a:xfrm>
              <a:off x="8173803" y="2952937"/>
              <a:ext cx="34965" cy="31202"/>
            </a:xfrm>
            <a:custGeom>
              <a:avLst/>
              <a:gdLst/>
              <a:ahLst/>
              <a:cxnLst/>
              <a:rect l="l" t="t" r="r" b="b"/>
              <a:pathLst>
                <a:path w="1338" h="1194" extrusionOk="0">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94"/>
            <p:cNvSpPr/>
            <p:nvPr/>
          </p:nvSpPr>
          <p:spPr>
            <a:xfrm>
              <a:off x="8076564" y="3026579"/>
              <a:ext cx="34939" cy="31359"/>
            </a:xfrm>
            <a:custGeom>
              <a:avLst/>
              <a:gdLst/>
              <a:ahLst/>
              <a:cxnLst/>
              <a:rect l="l" t="t" r="r" b="b"/>
              <a:pathLst>
                <a:path w="1337" h="1200" extrusionOk="0">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94"/>
            <p:cNvSpPr/>
            <p:nvPr/>
          </p:nvSpPr>
          <p:spPr>
            <a:xfrm>
              <a:off x="8173803" y="3026579"/>
              <a:ext cx="34965" cy="31359"/>
            </a:xfrm>
            <a:custGeom>
              <a:avLst/>
              <a:gdLst/>
              <a:ahLst/>
              <a:cxnLst/>
              <a:rect l="l" t="t" r="r" b="b"/>
              <a:pathLst>
                <a:path w="1338" h="1200" extrusionOk="0">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59" name="Google Shape;16359;p94"/>
          <p:cNvGrpSpPr/>
          <p:nvPr/>
        </p:nvGrpSpPr>
        <p:grpSpPr>
          <a:xfrm>
            <a:off x="5690039" y="2902998"/>
            <a:ext cx="362902" cy="360498"/>
            <a:chOff x="5690039" y="2902998"/>
            <a:chExt cx="362902" cy="360498"/>
          </a:xfrm>
        </p:grpSpPr>
        <p:sp>
          <p:nvSpPr>
            <p:cNvPr id="16360" name="Google Shape;16360;p94"/>
            <p:cNvSpPr/>
            <p:nvPr/>
          </p:nvSpPr>
          <p:spPr>
            <a:xfrm>
              <a:off x="5690039" y="2902998"/>
              <a:ext cx="361883" cy="360498"/>
            </a:xfrm>
            <a:custGeom>
              <a:avLst/>
              <a:gdLst/>
              <a:ahLst/>
              <a:cxnLst/>
              <a:rect l="l" t="t" r="r" b="b"/>
              <a:pathLst>
                <a:path w="13848" h="13795" extrusionOk="0">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94"/>
            <p:cNvSpPr/>
            <p:nvPr/>
          </p:nvSpPr>
          <p:spPr>
            <a:xfrm>
              <a:off x="5808158" y="2902998"/>
              <a:ext cx="244783" cy="360498"/>
            </a:xfrm>
            <a:custGeom>
              <a:avLst/>
              <a:gdLst/>
              <a:ahLst/>
              <a:cxnLst/>
              <a:rect l="l" t="t" r="r" b="b"/>
              <a:pathLst>
                <a:path w="9367" h="13795" extrusionOk="0">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94"/>
            <p:cNvSpPr/>
            <p:nvPr/>
          </p:nvSpPr>
          <p:spPr>
            <a:xfrm>
              <a:off x="5740292" y="2985551"/>
              <a:ext cx="228450" cy="228398"/>
            </a:xfrm>
            <a:custGeom>
              <a:avLst/>
              <a:gdLst/>
              <a:ahLst/>
              <a:cxnLst/>
              <a:rect l="l" t="t" r="r" b="b"/>
              <a:pathLst>
                <a:path w="8742" h="8740" extrusionOk="0">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94"/>
            <p:cNvSpPr/>
            <p:nvPr/>
          </p:nvSpPr>
          <p:spPr>
            <a:xfrm>
              <a:off x="5826007" y="2985551"/>
              <a:ext cx="142997" cy="228398"/>
            </a:xfrm>
            <a:custGeom>
              <a:avLst/>
              <a:gdLst/>
              <a:ahLst/>
              <a:cxnLst/>
              <a:rect l="l" t="t" r="r" b="b"/>
              <a:pathLst>
                <a:path w="5472" h="8740" extrusionOk="0">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94"/>
            <p:cNvSpPr/>
            <p:nvPr/>
          </p:nvSpPr>
          <p:spPr>
            <a:xfrm>
              <a:off x="5767940" y="3015028"/>
              <a:ext cx="116708" cy="112579"/>
            </a:xfrm>
            <a:custGeom>
              <a:avLst/>
              <a:gdLst/>
              <a:ahLst/>
              <a:cxnLst/>
              <a:rect l="l" t="t" r="r" b="b"/>
              <a:pathLst>
                <a:path w="4466" h="4308" extrusionOk="0">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94"/>
            <p:cNvSpPr/>
            <p:nvPr/>
          </p:nvSpPr>
          <p:spPr>
            <a:xfrm>
              <a:off x="5796581" y="3043669"/>
              <a:ext cx="116917" cy="112605"/>
            </a:xfrm>
            <a:custGeom>
              <a:avLst/>
              <a:gdLst/>
              <a:ahLst/>
              <a:cxnLst/>
              <a:rect l="l" t="t" r="r" b="b"/>
              <a:pathLst>
                <a:path w="4474" h="4309" extrusionOk="0">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94"/>
            <p:cNvSpPr/>
            <p:nvPr/>
          </p:nvSpPr>
          <p:spPr>
            <a:xfrm>
              <a:off x="5825249" y="3072311"/>
              <a:ext cx="116682" cy="112605"/>
            </a:xfrm>
            <a:custGeom>
              <a:avLst/>
              <a:gdLst/>
              <a:ahLst/>
              <a:cxnLst/>
              <a:rect l="l" t="t" r="r" b="b"/>
              <a:pathLst>
                <a:path w="4465" h="4309" extrusionOk="0">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7" name="Google Shape;16367;p94"/>
          <p:cNvGrpSpPr/>
          <p:nvPr/>
        </p:nvGrpSpPr>
        <p:grpSpPr>
          <a:xfrm>
            <a:off x="4871935" y="1500990"/>
            <a:ext cx="258503" cy="360890"/>
            <a:chOff x="4871935" y="1500990"/>
            <a:chExt cx="258503" cy="360890"/>
          </a:xfrm>
        </p:grpSpPr>
        <p:sp>
          <p:nvSpPr>
            <p:cNvPr id="16368" name="Google Shape;16368;p94"/>
            <p:cNvSpPr/>
            <p:nvPr/>
          </p:nvSpPr>
          <p:spPr>
            <a:xfrm>
              <a:off x="4871935" y="1500990"/>
              <a:ext cx="258503" cy="147570"/>
            </a:xfrm>
            <a:custGeom>
              <a:avLst/>
              <a:gdLst/>
              <a:ahLst/>
              <a:cxnLst/>
              <a:rect l="l" t="t" r="r" b="b"/>
              <a:pathLst>
                <a:path w="9892" h="5647" extrusionOk="0">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94"/>
            <p:cNvSpPr/>
            <p:nvPr/>
          </p:nvSpPr>
          <p:spPr>
            <a:xfrm>
              <a:off x="4984671" y="1500990"/>
              <a:ext cx="145271" cy="147544"/>
            </a:xfrm>
            <a:custGeom>
              <a:avLst/>
              <a:gdLst/>
              <a:ahLst/>
              <a:cxnLst/>
              <a:rect l="l" t="t" r="r" b="b"/>
              <a:pathLst>
                <a:path w="5559" h="5646" extrusionOk="0">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94"/>
            <p:cNvSpPr/>
            <p:nvPr/>
          </p:nvSpPr>
          <p:spPr>
            <a:xfrm>
              <a:off x="4882911" y="1623107"/>
              <a:ext cx="237205" cy="238773"/>
            </a:xfrm>
            <a:custGeom>
              <a:avLst/>
              <a:gdLst/>
              <a:ahLst/>
              <a:cxnLst/>
              <a:rect l="l" t="t" r="r" b="b"/>
              <a:pathLst>
                <a:path w="9077" h="9137" extrusionOk="0">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94"/>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94"/>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94"/>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94"/>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94"/>
            <p:cNvSpPr/>
            <p:nvPr/>
          </p:nvSpPr>
          <p:spPr>
            <a:xfrm>
              <a:off x="5017101" y="1750529"/>
              <a:ext cx="42988" cy="111351"/>
            </a:xfrm>
            <a:custGeom>
              <a:avLst/>
              <a:gdLst/>
              <a:ahLst/>
              <a:cxnLst/>
              <a:rect l="l" t="t" r="r" b="b"/>
              <a:pathLst>
                <a:path w="1645" h="4261" extrusionOk="0">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94"/>
            <p:cNvSpPr/>
            <p:nvPr/>
          </p:nvSpPr>
          <p:spPr>
            <a:xfrm>
              <a:off x="4927624" y="1567836"/>
              <a:ext cx="34207" cy="32195"/>
            </a:xfrm>
            <a:custGeom>
              <a:avLst/>
              <a:gdLst/>
              <a:ahLst/>
              <a:cxnLst/>
              <a:rect l="l" t="t" r="r" b="b"/>
              <a:pathLst>
                <a:path w="1309" h="1232" extrusionOk="0">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94"/>
            <p:cNvSpPr/>
            <p:nvPr/>
          </p:nvSpPr>
          <p:spPr>
            <a:xfrm>
              <a:off x="5039967" y="1589187"/>
              <a:ext cx="33946" cy="32195"/>
            </a:xfrm>
            <a:custGeom>
              <a:avLst/>
              <a:gdLst/>
              <a:ahLst/>
              <a:cxnLst/>
              <a:rect l="l" t="t" r="r" b="b"/>
              <a:pathLst>
                <a:path w="1299" h="1232" extrusionOk="0">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94"/>
            <p:cNvSpPr/>
            <p:nvPr/>
          </p:nvSpPr>
          <p:spPr>
            <a:xfrm>
              <a:off x="4988146" y="1526469"/>
              <a:ext cx="39277" cy="27570"/>
            </a:xfrm>
            <a:custGeom>
              <a:avLst/>
              <a:gdLst/>
              <a:ahLst/>
              <a:cxnLst/>
              <a:rect l="l" t="t" r="r" b="b"/>
              <a:pathLst>
                <a:path w="1503" h="1055" extrusionOk="0">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94"/>
            <p:cNvSpPr/>
            <p:nvPr/>
          </p:nvSpPr>
          <p:spPr>
            <a:xfrm>
              <a:off x="4930132" y="1623107"/>
              <a:ext cx="56080" cy="238773"/>
            </a:xfrm>
            <a:custGeom>
              <a:avLst/>
              <a:gdLst/>
              <a:ahLst/>
              <a:cxnLst/>
              <a:rect l="l" t="t" r="r" b="b"/>
              <a:pathLst>
                <a:path w="2146" h="9137" extrusionOk="0">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94"/>
            <p:cNvSpPr/>
            <p:nvPr/>
          </p:nvSpPr>
          <p:spPr>
            <a:xfrm>
              <a:off x="4953260" y="1843508"/>
              <a:ext cx="32953" cy="18371"/>
            </a:xfrm>
            <a:custGeom>
              <a:avLst/>
              <a:gdLst/>
              <a:ahLst/>
              <a:cxnLst/>
              <a:rect l="l" t="t" r="r" b="b"/>
              <a:pathLst>
                <a:path w="1261" h="703" extrusionOk="0">
                  <a:moveTo>
                    <a:pt x="1" y="0"/>
                  </a:moveTo>
                  <a:lnTo>
                    <a:pt x="77" y="702"/>
                  </a:lnTo>
                  <a:lnTo>
                    <a:pt x="1260" y="702"/>
                  </a:lnTo>
                  <a:lnTo>
                    <a:pt x="1231"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94"/>
            <p:cNvSpPr/>
            <p:nvPr/>
          </p:nvSpPr>
          <p:spPr>
            <a:xfrm>
              <a:off x="4929636" y="1696748"/>
              <a:ext cx="143520" cy="99042"/>
            </a:xfrm>
            <a:custGeom>
              <a:avLst/>
              <a:gdLst/>
              <a:ahLst/>
              <a:cxnLst/>
              <a:rect l="l" t="t" r="r" b="b"/>
              <a:pathLst>
                <a:path w="5492" h="3790" extrusionOk="0">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382" name="Google Shape;16382;p94"/>
          <p:cNvSpPr/>
          <p:nvPr/>
        </p:nvSpPr>
        <p:spPr>
          <a:xfrm>
            <a:off x="6342646" y="1849022"/>
            <a:ext cx="27413" cy="12857"/>
          </a:xfrm>
          <a:custGeom>
            <a:avLst/>
            <a:gdLst/>
            <a:ahLst/>
            <a:cxnLst/>
            <a:rect l="l" t="t" r="r" b="b"/>
            <a:pathLst>
              <a:path w="1049" h="492" extrusionOk="0">
                <a:moveTo>
                  <a:pt x="1" y="1"/>
                </a:moveTo>
                <a:lnTo>
                  <a:pt x="39" y="491"/>
                </a:lnTo>
                <a:lnTo>
                  <a:pt x="1049" y="491"/>
                </a:lnTo>
                <a:lnTo>
                  <a:pt x="1039"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383" name="Google Shape;16383;p94"/>
          <p:cNvGrpSpPr/>
          <p:nvPr/>
        </p:nvGrpSpPr>
        <p:grpSpPr>
          <a:xfrm>
            <a:off x="6265764" y="1501251"/>
            <a:ext cx="234983" cy="360628"/>
            <a:chOff x="6265764" y="1501251"/>
            <a:chExt cx="234983" cy="360628"/>
          </a:xfrm>
        </p:grpSpPr>
        <p:sp>
          <p:nvSpPr>
            <p:cNvPr id="16384" name="Google Shape;16384;p94"/>
            <p:cNvSpPr/>
            <p:nvPr/>
          </p:nvSpPr>
          <p:spPr>
            <a:xfrm>
              <a:off x="6347167" y="1501251"/>
              <a:ext cx="118642" cy="179687"/>
            </a:xfrm>
            <a:custGeom>
              <a:avLst/>
              <a:gdLst/>
              <a:ahLst/>
              <a:cxnLst/>
              <a:rect l="l" t="t" r="r" b="b"/>
              <a:pathLst>
                <a:path w="4540" h="6876" extrusionOk="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94"/>
            <p:cNvSpPr/>
            <p:nvPr/>
          </p:nvSpPr>
          <p:spPr>
            <a:xfrm>
              <a:off x="6288369" y="1614561"/>
              <a:ext cx="189487" cy="247318"/>
            </a:xfrm>
            <a:custGeom>
              <a:avLst/>
              <a:gdLst/>
              <a:ahLst/>
              <a:cxnLst/>
              <a:rect l="l" t="t" r="r" b="b"/>
              <a:pathLst>
                <a:path w="7251" h="9464" extrusionOk="0">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94"/>
            <p:cNvSpPr/>
            <p:nvPr/>
          </p:nvSpPr>
          <p:spPr>
            <a:xfrm>
              <a:off x="6314005" y="1614561"/>
              <a:ext cx="163851" cy="247318"/>
            </a:xfrm>
            <a:custGeom>
              <a:avLst/>
              <a:gdLst/>
              <a:ahLst/>
              <a:cxnLst/>
              <a:rect l="l" t="t" r="r" b="b"/>
              <a:pathLst>
                <a:path w="6270" h="9464" extrusionOk="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94"/>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94"/>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94"/>
            <p:cNvSpPr/>
            <p:nvPr/>
          </p:nvSpPr>
          <p:spPr>
            <a:xfrm>
              <a:off x="6396427" y="1614561"/>
              <a:ext cx="43746" cy="247318"/>
            </a:xfrm>
            <a:custGeom>
              <a:avLst/>
              <a:gdLst/>
              <a:ahLst/>
              <a:cxnLst/>
              <a:rect l="l" t="t" r="r" b="b"/>
              <a:pathLst>
                <a:path w="1674" h="9464" extrusionOk="0">
                  <a:moveTo>
                    <a:pt x="222" y="1"/>
                  </a:moveTo>
                  <a:lnTo>
                    <a:pt x="0" y="9463"/>
                  </a:lnTo>
                  <a:lnTo>
                    <a:pt x="1010" y="9463"/>
                  </a:lnTo>
                  <a:lnTo>
                    <a:pt x="1674"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94"/>
            <p:cNvSpPr/>
            <p:nvPr/>
          </p:nvSpPr>
          <p:spPr>
            <a:xfrm>
              <a:off x="6396427" y="1614561"/>
              <a:ext cx="43746" cy="247318"/>
            </a:xfrm>
            <a:custGeom>
              <a:avLst/>
              <a:gdLst/>
              <a:ahLst/>
              <a:cxnLst/>
              <a:rect l="l" t="t" r="r" b="b"/>
              <a:pathLst>
                <a:path w="1674" h="9464" extrusionOk="0">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94"/>
            <p:cNvSpPr/>
            <p:nvPr/>
          </p:nvSpPr>
          <p:spPr>
            <a:xfrm>
              <a:off x="6299919" y="1575624"/>
              <a:ext cx="166647" cy="33450"/>
            </a:xfrm>
            <a:custGeom>
              <a:avLst/>
              <a:gdLst/>
              <a:ahLst/>
              <a:cxnLst/>
              <a:rect l="l" t="t" r="r" b="b"/>
              <a:pathLst>
                <a:path w="6377" h="1280" extrusionOk="0">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94"/>
            <p:cNvSpPr/>
            <p:nvPr/>
          </p:nvSpPr>
          <p:spPr>
            <a:xfrm>
              <a:off x="6299919" y="1575624"/>
              <a:ext cx="166647" cy="33450"/>
            </a:xfrm>
            <a:custGeom>
              <a:avLst/>
              <a:gdLst/>
              <a:ahLst/>
              <a:cxnLst/>
              <a:rect l="l" t="t" r="r" b="b"/>
              <a:pathLst>
                <a:path w="6377" h="1280" extrusionOk="0">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94"/>
            <p:cNvSpPr/>
            <p:nvPr/>
          </p:nvSpPr>
          <p:spPr>
            <a:xfrm>
              <a:off x="6265764" y="1605781"/>
              <a:ext cx="234983" cy="29425"/>
            </a:xfrm>
            <a:custGeom>
              <a:avLst/>
              <a:gdLst/>
              <a:ahLst/>
              <a:cxnLst/>
              <a:rect l="l" t="t" r="r" b="b"/>
              <a:pathLst>
                <a:path w="8992" h="1126" extrusionOk="0">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94"/>
            <p:cNvSpPr/>
            <p:nvPr/>
          </p:nvSpPr>
          <p:spPr>
            <a:xfrm>
              <a:off x="6265764" y="1605781"/>
              <a:ext cx="234983" cy="29425"/>
            </a:xfrm>
            <a:custGeom>
              <a:avLst/>
              <a:gdLst/>
              <a:ahLst/>
              <a:cxnLst/>
              <a:rect l="l" t="t" r="r" b="b"/>
              <a:pathLst>
                <a:path w="8992" h="1126" extrusionOk="0">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94"/>
            <p:cNvSpPr/>
            <p:nvPr/>
          </p:nvSpPr>
          <p:spPr>
            <a:xfrm>
              <a:off x="6325817" y="1708795"/>
              <a:ext cx="113859" cy="78450"/>
            </a:xfrm>
            <a:custGeom>
              <a:avLst/>
              <a:gdLst/>
              <a:ahLst/>
              <a:cxnLst/>
              <a:rect l="l" t="t" r="r" b="b"/>
              <a:pathLst>
                <a:path w="4357" h="3002" extrusionOk="0">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6" name="Google Shape;16396;p94"/>
          <p:cNvGrpSpPr/>
          <p:nvPr/>
        </p:nvGrpSpPr>
        <p:grpSpPr>
          <a:xfrm>
            <a:off x="6193639" y="3401998"/>
            <a:ext cx="360628" cy="238250"/>
            <a:chOff x="6193639" y="3401998"/>
            <a:chExt cx="360628" cy="238250"/>
          </a:xfrm>
        </p:grpSpPr>
        <p:sp>
          <p:nvSpPr>
            <p:cNvPr id="16397" name="Google Shape;16397;p94"/>
            <p:cNvSpPr/>
            <p:nvPr/>
          </p:nvSpPr>
          <p:spPr>
            <a:xfrm>
              <a:off x="6417542" y="3401998"/>
              <a:ext cx="136725" cy="145532"/>
            </a:xfrm>
            <a:custGeom>
              <a:avLst/>
              <a:gdLst/>
              <a:ahLst/>
              <a:cxnLst/>
              <a:rect l="l" t="t" r="r" b="b"/>
              <a:pathLst>
                <a:path w="5232" h="5569" extrusionOk="0">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94"/>
            <p:cNvSpPr/>
            <p:nvPr/>
          </p:nvSpPr>
          <p:spPr>
            <a:xfrm>
              <a:off x="6429850" y="3421781"/>
              <a:ext cx="118380" cy="125750"/>
            </a:xfrm>
            <a:custGeom>
              <a:avLst/>
              <a:gdLst/>
              <a:ahLst/>
              <a:cxnLst/>
              <a:rect l="l" t="t" r="r" b="b"/>
              <a:pathLst>
                <a:path w="4530" h="4812" extrusionOk="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94"/>
            <p:cNvSpPr/>
            <p:nvPr/>
          </p:nvSpPr>
          <p:spPr>
            <a:xfrm>
              <a:off x="6193639" y="3401998"/>
              <a:ext cx="136725" cy="145532"/>
            </a:xfrm>
            <a:custGeom>
              <a:avLst/>
              <a:gdLst/>
              <a:ahLst/>
              <a:cxnLst/>
              <a:rect l="l" t="t" r="r" b="b"/>
              <a:pathLst>
                <a:path w="5232" h="5569" extrusionOk="0">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94"/>
            <p:cNvSpPr/>
            <p:nvPr/>
          </p:nvSpPr>
          <p:spPr>
            <a:xfrm>
              <a:off x="6199910" y="3421781"/>
              <a:ext cx="118380" cy="125750"/>
            </a:xfrm>
            <a:custGeom>
              <a:avLst/>
              <a:gdLst/>
              <a:ahLst/>
              <a:cxnLst/>
              <a:rect l="l" t="t" r="r" b="b"/>
              <a:pathLst>
                <a:path w="4530" h="4812" extrusionOk="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94"/>
            <p:cNvSpPr/>
            <p:nvPr/>
          </p:nvSpPr>
          <p:spPr>
            <a:xfrm>
              <a:off x="6193639" y="3522365"/>
              <a:ext cx="360628" cy="117884"/>
            </a:xfrm>
            <a:custGeom>
              <a:avLst/>
              <a:gdLst/>
              <a:ahLst/>
              <a:cxnLst/>
              <a:rect l="l" t="t" r="r" b="b"/>
              <a:pathLst>
                <a:path w="13800" h="4511" extrusionOk="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94"/>
            <p:cNvSpPr/>
            <p:nvPr/>
          </p:nvSpPr>
          <p:spPr>
            <a:xfrm>
              <a:off x="6219510" y="3548001"/>
              <a:ext cx="128938" cy="66377"/>
            </a:xfrm>
            <a:custGeom>
              <a:avLst/>
              <a:gdLst/>
              <a:ahLst/>
              <a:cxnLst/>
              <a:rect l="l" t="t" r="r" b="b"/>
              <a:pathLst>
                <a:path w="4934" h="2540" extrusionOk="0">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94"/>
            <p:cNvSpPr/>
            <p:nvPr/>
          </p:nvSpPr>
          <p:spPr>
            <a:xfrm>
              <a:off x="6306975" y="3548262"/>
              <a:ext cx="41237" cy="66350"/>
            </a:xfrm>
            <a:custGeom>
              <a:avLst/>
              <a:gdLst/>
              <a:ahLst/>
              <a:cxnLst/>
              <a:rect l="l" t="t" r="r" b="b"/>
              <a:pathLst>
                <a:path w="1578" h="2539" extrusionOk="0">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94"/>
            <p:cNvSpPr/>
            <p:nvPr/>
          </p:nvSpPr>
          <p:spPr>
            <a:xfrm>
              <a:off x="6394911" y="3522365"/>
              <a:ext cx="159356" cy="117884"/>
            </a:xfrm>
            <a:custGeom>
              <a:avLst/>
              <a:gdLst/>
              <a:ahLst/>
              <a:cxnLst/>
              <a:rect l="l" t="t" r="r" b="b"/>
              <a:pathLst>
                <a:path w="6098" h="4511" extrusionOk="0">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94"/>
            <p:cNvSpPr/>
            <p:nvPr/>
          </p:nvSpPr>
          <p:spPr>
            <a:xfrm>
              <a:off x="6399955" y="3548001"/>
              <a:ext cx="128676" cy="66377"/>
            </a:xfrm>
            <a:custGeom>
              <a:avLst/>
              <a:gdLst/>
              <a:ahLst/>
              <a:cxnLst/>
              <a:rect l="l" t="t" r="r" b="b"/>
              <a:pathLst>
                <a:path w="4924" h="2540" extrusionOk="0">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94"/>
            <p:cNvSpPr/>
            <p:nvPr/>
          </p:nvSpPr>
          <p:spPr>
            <a:xfrm>
              <a:off x="6487394" y="3548262"/>
              <a:ext cx="41237" cy="66350"/>
            </a:xfrm>
            <a:custGeom>
              <a:avLst/>
              <a:gdLst/>
              <a:ahLst/>
              <a:cxnLst/>
              <a:rect l="l" t="t" r="r" b="b"/>
              <a:pathLst>
                <a:path w="1578" h="2539" extrusionOk="0">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94"/>
            <p:cNvSpPr/>
            <p:nvPr/>
          </p:nvSpPr>
          <p:spPr>
            <a:xfrm>
              <a:off x="6193874" y="3627652"/>
              <a:ext cx="159356" cy="12596"/>
            </a:xfrm>
            <a:custGeom>
              <a:avLst/>
              <a:gdLst/>
              <a:ahLst/>
              <a:cxnLst/>
              <a:rect l="l" t="t" r="r" b="b"/>
              <a:pathLst>
                <a:path w="6098" h="482" extrusionOk="0">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8" name="Google Shape;16408;p94"/>
          <p:cNvGrpSpPr/>
          <p:nvPr/>
        </p:nvGrpSpPr>
        <p:grpSpPr>
          <a:xfrm>
            <a:off x="5801625" y="1501251"/>
            <a:ext cx="246037" cy="360629"/>
            <a:chOff x="5801625" y="1501251"/>
            <a:chExt cx="246037" cy="360629"/>
          </a:xfrm>
        </p:grpSpPr>
        <p:sp>
          <p:nvSpPr>
            <p:cNvPr id="16409" name="Google Shape;16409;p94"/>
            <p:cNvSpPr/>
            <p:nvPr/>
          </p:nvSpPr>
          <p:spPr>
            <a:xfrm>
              <a:off x="5872470" y="1548054"/>
              <a:ext cx="10845" cy="307527"/>
            </a:xfrm>
            <a:custGeom>
              <a:avLst/>
              <a:gdLst/>
              <a:ahLst/>
              <a:cxnLst/>
              <a:rect l="l" t="t" r="r" b="b"/>
              <a:pathLst>
                <a:path w="415" h="11768" extrusionOk="0">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94"/>
            <p:cNvSpPr/>
            <p:nvPr/>
          </p:nvSpPr>
          <p:spPr>
            <a:xfrm>
              <a:off x="5901634" y="1556077"/>
              <a:ext cx="11080" cy="244966"/>
            </a:xfrm>
            <a:custGeom>
              <a:avLst/>
              <a:gdLst/>
              <a:ahLst/>
              <a:cxnLst/>
              <a:rect l="l" t="t" r="r" b="b"/>
              <a:pathLst>
                <a:path w="424" h="9374" extrusionOk="0">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94"/>
            <p:cNvSpPr/>
            <p:nvPr/>
          </p:nvSpPr>
          <p:spPr>
            <a:xfrm>
              <a:off x="5930772" y="1577688"/>
              <a:ext cx="11080" cy="178380"/>
            </a:xfrm>
            <a:custGeom>
              <a:avLst/>
              <a:gdLst/>
              <a:ahLst/>
              <a:cxnLst/>
              <a:rect l="l" t="t" r="r" b="b"/>
              <a:pathLst>
                <a:path w="424" h="6826" extrusionOk="0">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94"/>
            <p:cNvSpPr/>
            <p:nvPr/>
          </p:nvSpPr>
          <p:spPr>
            <a:xfrm>
              <a:off x="5960171" y="1611870"/>
              <a:ext cx="10845" cy="107509"/>
            </a:xfrm>
            <a:custGeom>
              <a:avLst/>
              <a:gdLst/>
              <a:ahLst/>
              <a:cxnLst/>
              <a:rect l="l" t="t" r="r" b="b"/>
              <a:pathLst>
                <a:path w="415" h="4114" extrusionOk="0">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94"/>
            <p:cNvSpPr/>
            <p:nvPr/>
          </p:nvSpPr>
          <p:spPr>
            <a:xfrm>
              <a:off x="5989335" y="1607845"/>
              <a:ext cx="11080" cy="67317"/>
            </a:xfrm>
            <a:custGeom>
              <a:avLst/>
              <a:gdLst/>
              <a:ahLst/>
              <a:cxnLst/>
              <a:rect l="l" t="t" r="r" b="b"/>
              <a:pathLst>
                <a:path w="424" h="2576" extrusionOk="0">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94"/>
            <p:cNvSpPr/>
            <p:nvPr/>
          </p:nvSpPr>
          <p:spPr>
            <a:xfrm>
              <a:off x="5839805" y="1522366"/>
              <a:ext cx="207858" cy="329452"/>
            </a:xfrm>
            <a:custGeom>
              <a:avLst/>
              <a:gdLst/>
              <a:ahLst/>
              <a:cxnLst/>
              <a:rect l="l" t="t" r="r" b="b"/>
              <a:pathLst>
                <a:path w="7954" h="12607" extrusionOk="0">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94"/>
            <p:cNvSpPr/>
            <p:nvPr/>
          </p:nvSpPr>
          <p:spPr>
            <a:xfrm>
              <a:off x="5839805" y="1542383"/>
              <a:ext cx="199809" cy="309435"/>
            </a:xfrm>
            <a:custGeom>
              <a:avLst/>
              <a:gdLst/>
              <a:ahLst/>
              <a:cxnLst/>
              <a:rect l="l" t="t" r="r" b="b"/>
              <a:pathLst>
                <a:path w="7646" h="11841" extrusionOk="0">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94"/>
            <p:cNvSpPr/>
            <p:nvPr/>
          </p:nvSpPr>
          <p:spPr>
            <a:xfrm>
              <a:off x="5826738" y="1530389"/>
              <a:ext cx="24146" cy="313381"/>
            </a:xfrm>
            <a:custGeom>
              <a:avLst/>
              <a:gdLst/>
              <a:ahLst/>
              <a:cxnLst/>
              <a:rect l="l" t="t" r="r" b="b"/>
              <a:pathLst>
                <a:path w="924" h="11992" extrusionOk="0">
                  <a:moveTo>
                    <a:pt x="1" y="1"/>
                  </a:moveTo>
                  <a:lnTo>
                    <a:pt x="1" y="11992"/>
                  </a:lnTo>
                  <a:lnTo>
                    <a:pt x="924" y="11992"/>
                  </a:lnTo>
                  <a:lnTo>
                    <a:pt x="924"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94"/>
            <p:cNvSpPr/>
            <p:nvPr/>
          </p:nvSpPr>
          <p:spPr>
            <a:xfrm>
              <a:off x="5838812" y="1530389"/>
              <a:ext cx="12073" cy="313381"/>
            </a:xfrm>
            <a:custGeom>
              <a:avLst/>
              <a:gdLst/>
              <a:ahLst/>
              <a:cxnLst/>
              <a:rect l="l" t="t" r="r" b="b"/>
              <a:pathLst>
                <a:path w="462" h="11992" extrusionOk="0">
                  <a:moveTo>
                    <a:pt x="0" y="1"/>
                  </a:moveTo>
                  <a:lnTo>
                    <a:pt x="0" y="11992"/>
                  </a:lnTo>
                  <a:lnTo>
                    <a:pt x="462" y="11992"/>
                  </a:lnTo>
                  <a:lnTo>
                    <a:pt x="462"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94"/>
            <p:cNvSpPr/>
            <p:nvPr/>
          </p:nvSpPr>
          <p:spPr>
            <a:xfrm>
              <a:off x="5818951" y="1541443"/>
              <a:ext cx="39486" cy="17613"/>
            </a:xfrm>
            <a:custGeom>
              <a:avLst/>
              <a:gdLst/>
              <a:ahLst/>
              <a:cxnLst/>
              <a:rect l="l" t="t" r="r" b="b"/>
              <a:pathLst>
                <a:path w="1511" h="674" extrusionOk="0">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94"/>
            <p:cNvSpPr/>
            <p:nvPr/>
          </p:nvSpPr>
          <p:spPr>
            <a:xfrm>
              <a:off x="5819447" y="1501251"/>
              <a:ext cx="38728" cy="40479"/>
            </a:xfrm>
            <a:custGeom>
              <a:avLst/>
              <a:gdLst/>
              <a:ahLst/>
              <a:cxnLst/>
              <a:rect l="l" t="t" r="r" b="b"/>
              <a:pathLst>
                <a:path w="1482" h="1549" extrusionOk="0">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94"/>
            <p:cNvSpPr/>
            <p:nvPr/>
          </p:nvSpPr>
          <p:spPr>
            <a:xfrm>
              <a:off x="5818951" y="1780921"/>
              <a:ext cx="39486" cy="17378"/>
            </a:xfrm>
            <a:custGeom>
              <a:avLst/>
              <a:gdLst/>
              <a:ahLst/>
              <a:cxnLst/>
              <a:rect l="l" t="t" r="r" b="b"/>
              <a:pathLst>
                <a:path w="1511" h="665" extrusionOk="0">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94"/>
            <p:cNvSpPr/>
            <p:nvPr/>
          </p:nvSpPr>
          <p:spPr>
            <a:xfrm>
              <a:off x="5819447" y="1798508"/>
              <a:ext cx="38728" cy="40244"/>
            </a:xfrm>
            <a:custGeom>
              <a:avLst/>
              <a:gdLst/>
              <a:ahLst/>
              <a:cxnLst/>
              <a:rect l="l" t="t" r="r" b="b"/>
              <a:pathLst>
                <a:path w="1482" h="1540" extrusionOk="0">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94"/>
            <p:cNvSpPr/>
            <p:nvPr/>
          </p:nvSpPr>
          <p:spPr>
            <a:xfrm>
              <a:off x="5838812" y="1541704"/>
              <a:ext cx="19626" cy="17352"/>
            </a:xfrm>
            <a:custGeom>
              <a:avLst/>
              <a:gdLst/>
              <a:ahLst/>
              <a:cxnLst/>
              <a:rect l="l" t="t" r="r" b="b"/>
              <a:pathLst>
                <a:path w="751" h="664" extrusionOk="0">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94"/>
            <p:cNvSpPr/>
            <p:nvPr/>
          </p:nvSpPr>
          <p:spPr>
            <a:xfrm>
              <a:off x="5838812" y="1780921"/>
              <a:ext cx="19626" cy="17613"/>
            </a:xfrm>
            <a:custGeom>
              <a:avLst/>
              <a:gdLst/>
              <a:ahLst/>
              <a:cxnLst/>
              <a:rect l="l" t="t" r="r" b="b"/>
              <a:pathLst>
                <a:path w="751" h="674" extrusionOk="0">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94"/>
            <p:cNvSpPr/>
            <p:nvPr/>
          </p:nvSpPr>
          <p:spPr>
            <a:xfrm>
              <a:off x="5838812" y="1501251"/>
              <a:ext cx="19364" cy="40479"/>
            </a:xfrm>
            <a:custGeom>
              <a:avLst/>
              <a:gdLst/>
              <a:ahLst/>
              <a:cxnLst/>
              <a:rect l="l" t="t" r="r" b="b"/>
              <a:pathLst>
                <a:path w="741" h="1549" extrusionOk="0">
                  <a:moveTo>
                    <a:pt x="0" y="0"/>
                  </a:moveTo>
                  <a:lnTo>
                    <a:pt x="0" y="1548"/>
                  </a:lnTo>
                  <a:lnTo>
                    <a:pt x="491" y="1548"/>
                  </a:lnTo>
                  <a:lnTo>
                    <a:pt x="731" y="39"/>
                  </a:lnTo>
                  <a:cubicBezTo>
                    <a:pt x="741" y="19"/>
                    <a:pt x="731" y="0"/>
                    <a:pt x="7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94"/>
            <p:cNvSpPr/>
            <p:nvPr/>
          </p:nvSpPr>
          <p:spPr>
            <a:xfrm>
              <a:off x="5838812" y="1798508"/>
              <a:ext cx="19364" cy="40244"/>
            </a:xfrm>
            <a:custGeom>
              <a:avLst/>
              <a:gdLst/>
              <a:ahLst/>
              <a:cxnLst/>
              <a:rect l="l" t="t" r="r" b="b"/>
              <a:pathLst>
                <a:path w="741" h="1540" extrusionOk="0">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94"/>
            <p:cNvSpPr/>
            <p:nvPr/>
          </p:nvSpPr>
          <p:spPr>
            <a:xfrm>
              <a:off x="5801625" y="1837210"/>
              <a:ext cx="141246" cy="24669"/>
            </a:xfrm>
            <a:custGeom>
              <a:avLst/>
              <a:gdLst/>
              <a:ahLst/>
              <a:cxnLst/>
              <a:rect l="l" t="t" r="r" b="b"/>
              <a:pathLst>
                <a:path w="5405" h="944" extrusionOk="0">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94"/>
            <p:cNvSpPr/>
            <p:nvPr/>
          </p:nvSpPr>
          <p:spPr>
            <a:xfrm>
              <a:off x="5801625" y="1843743"/>
              <a:ext cx="141246" cy="18136"/>
            </a:xfrm>
            <a:custGeom>
              <a:avLst/>
              <a:gdLst/>
              <a:ahLst/>
              <a:cxnLst/>
              <a:rect l="l" t="t" r="r" b="b"/>
              <a:pathLst>
                <a:path w="5405" h="694" extrusionOk="0">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28" name="Google Shape;16428;p94"/>
          <p:cNvGrpSpPr/>
          <p:nvPr/>
        </p:nvGrpSpPr>
        <p:grpSpPr>
          <a:xfrm>
            <a:off x="6641680" y="1981462"/>
            <a:ext cx="352083" cy="360864"/>
            <a:chOff x="6641680" y="1981462"/>
            <a:chExt cx="352083" cy="360864"/>
          </a:xfrm>
        </p:grpSpPr>
        <p:sp>
          <p:nvSpPr>
            <p:cNvPr id="16429" name="Google Shape;16429;p94"/>
            <p:cNvSpPr/>
            <p:nvPr/>
          </p:nvSpPr>
          <p:spPr>
            <a:xfrm>
              <a:off x="6641680" y="1981462"/>
              <a:ext cx="351848" cy="351587"/>
            </a:xfrm>
            <a:custGeom>
              <a:avLst/>
              <a:gdLst/>
              <a:ahLst/>
              <a:cxnLst/>
              <a:rect l="l" t="t" r="r" b="b"/>
              <a:pathLst>
                <a:path w="13464" h="13454" extrusionOk="0">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94"/>
            <p:cNvSpPr/>
            <p:nvPr/>
          </p:nvSpPr>
          <p:spPr>
            <a:xfrm>
              <a:off x="6759041" y="1981462"/>
              <a:ext cx="234722" cy="351587"/>
            </a:xfrm>
            <a:custGeom>
              <a:avLst/>
              <a:gdLst/>
              <a:ahLst/>
              <a:cxnLst/>
              <a:rect l="l" t="t" r="r" b="b"/>
              <a:pathLst>
                <a:path w="8982" h="13454" extrusionOk="0">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94"/>
            <p:cNvSpPr/>
            <p:nvPr/>
          </p:nvSpPr>
          <p:spPr>
            <a:xfrm>
              <a:off x="6641680" y="2266410"/>
              <a:ext cx="352083" cy="66873"/>
            </a:xfrm>
            <a:custGeom>
              <a:avLst/>
              <a:gdLst/>
              <a:ahLst/>
              <a:cxnLst/>
              <a:rect l="l" t="t" r="r" b="b"/>
              <a:pathLst>
                <a:path w="13473" h="2559" extrusionOk="0">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94"/>
            <p:cNvSpPr/>
            <p:nvPr/>
          </p:nvSpPr>
          <p:spPr>
            <a:xfrm>
              <a:off x="6641680" y="2266410"/>
              <a:ext cx="34469" cy="75915"/>
            </a:xfrm>
            <a:custGeom>
              <a:avLst/>
              <a:gdLst/>
              <a:ahLst/>
              <a:cxnLst/>
              <a:rect l="l" t="t" r="r" b="b"/>
              <a:pathLst>
                <a:path w="1319" h="2905" extrusionOk="0">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94"/>
            <p:cNvSpPr/>
            <p:nvPr/>
          </p:nvSpPr>
          <p:spPr>
            <a:xfrm>
              <a:off x="6659032" y="2266410"/>
              <a:ext cx="17117" cy="75680"/>
            </a:xfrm>
            <a:custGeom>
              <a:avLst/>
              <a:gdLst/>
              <a:ahLst/>
              <a:cxnLst/>
              <a:rect l="l" t="t" r="r" b="b"/>
              <a:pathLst>
                <a:path w="655" h="2896" extrusionOk="0">
                  <a:moveTo>
                    <a:pt x="0" y="1"/>
                  </a:moveTo>
                  <a:lnTo>
                    <a:pt x="0" y="2895"/>
                  </a:lnTo>
                  <a:lnTo>
                    <a:pt x="654" y="2895"/>
                  </a:lnTo>
                  <a:lnTo>
                    <a:pt x="654"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94"/>
            <p:cNvSpPr/>
            <p:nvPr/>
          </p:nvSpPr>
          <p:spPr>
            <a:xfrm>
              <a:off x="6959060" y="2266410"/>
              <a:ext cx="34469" cy="75680"/>
            </a:xfrm>
            <a:custGeom>
              <a:avLst/>
              <a:gdLst/>
              <a:ahLst/>
              <a:cxnLst/>
              <a:rect l="l" t="t" r="r" b="b"/>
              <a:pathLst>
                <a:path w="1319" h="2896" extrusionOk="0">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94"/>
            <p:cNvSpPr/>
            <p:nvPr/>
          </p:nvSpPr>
          <p:spPr>
            <a:xfrm>
              <a:off x="6970375" y="2266410"/>
              <a:ext cx="23389" cy="75915"/>
            </a:xfrm>
            <a:custGeom>
              <a:avLst/>
              <a:gdLst/>
              <a:ahLst/>
              <a:cxnLst/>
              <a:rect l="l" t="t" r="r" b="b"/>
              <a:pathLst>
                <a:path w="895" h="2905" extrusionOk="0">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94"/>
            <p:cNvSpPr/>
            <p:nvPr/>
          </p:nvSpPr>
          <p:spPr>
            <a:xfrm>
              <a:off x="6676123"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94"/>
            <p:cNvSpPr/>
            <p:nvPr/>
          </p:nvSpPr>
          <p:spPr>
            <a:xfrm>
              <a:off x="670450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94"/>
            <p:cNvSpPr/>
            <p:nvPr/>
          </p:nvSpPr>
          <p:spPr>
            <a:xfrm>
              <a:off x="673264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94"/>
            <p:cNvSpPr/>
            <p:nvPr/>
          </p:nvSpPr>
          <p:spPr>
            <a:xfrm>
              <a:off x="6761054"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94"/>
            <p:cNvSpPr/>
            <p:nvPr/>
          </p:nvSpPr>
          <p:spPr>
            <a:xfrm>
              <a:off x="678943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94"/>
            <p:cNvSpPr/>
            <p:nvPr/>
          </p:nvSpPr>
          <p:spPr>
            <a:xfrm>
              <a:off x="681757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94"/>
            <p:cNvSpPr/>
            <p:nvPr/>
          </p:nvSpPr>
          <p:spPr>
            <a:xfrm>
              <a:off x="6845984" y="2259146"/>
              <a:ext cx="28171" cy="73903"/>
            </a:xfrm>
            <a:custGeom>
              <a:avLst/>
              <a:gdLst/>
              <a:ahLst/>
              <a:cxnLst/>
              <a:rect l="l" t="t" r="r" b="b"/>
              <a:pathLst>
                <a:path w="1078" h="2828" extrusionOk="0">
                  <a:moveTo>
                    <a:pt x="0" y="0"/>
                  </a:moveTo>
                  <a:lnTo>
                    <a:pt x="0" y="2827"/>
                  </a:lnTo>
                  <a:lnTo>
                    <a:pt x="1077" y="2827"/>
                  </a:lnTo>
                  <a:lnTo>
                    <a:pt x="107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94"/>
            <p:cNvSpPr/>
            <p:nvPr/>
          </p:nvSpPr>
          <p:spPr>
            <a:xfrm>
              <a:off x="6874129" y="2259146"/>
              <a:ext cx="28432" cy="73903"/>
            </a:xfrm>
            <a:custGeom>
              <a:avLst/>
              <a:gdLst/>
              <a:ahLst/>
              <a:cxnLst/>
              <a:rect l="l" t="t" r="r" b="b"/>
              <a:pathLst>
                <a:path w="1088"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94"/>
            <p:cNvSpPr/>
            <p:nvPr/>
          </p:nvSpPr>
          <p:spPr>
            <a:xfrm>
              <a:off x="6902535"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94"/>
            <p:cNvSpPr/>
            <p:nvPr/>
          </p:nvSpPr>
          <p:spPr>
            <a:xfrm>
              <a:off x="6930915"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94"/>
            <p:cNvSpPr/>
            <p:nvPr/>
          </p:nvSpPr>
          <p:spPr>
            <a:xfrm>
              <a:off x="6694207"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94"/>
            <p:cNvSpPr/>
            <p:nvPr/>
          </p:nvSpPr>
          <p:spPr>
            <a:xfrm>
              <a:off x="6699224" y="2259146"/>
              <a:ext cx="15601" cy="39068"/>
            </a:xfrm>
            <a:custGeom>
              <a:avLst/>
              <a:gdLst/>
              <a:ahLst/>
              <a:cxnLst/>
              <a:rect l="l" t="t" r="r" b="b"/>
              <a:pathLst>
                <a:path w="597" h="1495" extrusionOk="0">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94"/>
            <p:cNvSpPr/>
            <p:nvPr/>
          </p:nvSpPr>
          <p:spPr>
            <a:xfrm>
              <a:off x="6750757" y="2259146"/>
              <a:ext cx="20619" cy="38964"/>
            </a:xfrm>
            <a:custGeom>
              <a:avLst/>
              <a:gdLst/>
              <a:ahLst/>
              <a:cxnLst/>
              <a:rect l="l" t="t" r="r" b="b"/>
              <a:pathLst>
                <a:path w="789" h="1491" extrusionOk="0">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94"/>
            <p:cNvSpPr/>
            <p:nvPr/>
          </p:nvSpPr>
          <p:spPr>
            <a:xfrm>
              <a:off x="6807282" y="2259146"/>
              <a:ext cx="20645" cy="38964"/>
            </a:xfrm>
            <a:custGeom>
              <a:avLst/>
              <a:gdLst/>
              <a:ahLst/>
              <a:cxnLst/>
              <a:rect l="l" t="t" r="r" b="b"/>
              <a:pathLst>
                <a:path w="790" h="1491" extrusionOk="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94"/>
            <p:cNvSpPr/>
            <p:nvPr/>
          </p:nvSpPr>
          <p:spPr>
            <a:xfrm>
              <a:off x="6863833" y="2259146"/>
              <a:ext cx="20619" cy="38964"/>
            </a:xfrm>
            <a:custGeom>
              <a:avLst/>
              <a:gdLst/>
              <a:ahLst/>
              <a:cxnLst/>
              <a:rect l="l" t="t" r="r" b="b"/>
              <a:pathLst>
                <a:path w="789" h="1491" extrusionOk="0">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94"/>
            <p:cNvSpPr/>
            <p:nvPr/>
          </p:nvSpPr>
          <p:spPr>
            <a:xfrm>
              <a:off x="6920619"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94"/>
            <p:cNvSpPr/>
            <p:nvPr/>
          </p:nvSpPr>
          <p:spPr>
            <a:xfrm>
              <a:off x="6755775" y="2259146"/>
              <a:ext cx="15601" cy="39068"/>
            </a:xfrm>
            <a:custGeom>
              <a:avLst/>
              <a:gdLst/>
              <a:ahLst/>
              <a:cxnLst/>
              <a:rect l="l" t="t" r="r" b="b"/>
              <a:pathLst>
                <a:path w="597" h="1495" extrusionOk="0">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94"/>
            <p:cNvSpPr/>
            <p:nvPr/>
          </p:nvSpPr>
          <p:spPr>
            <a:xfrm>
              <a:off x="6812561" y="2259146"/>
              <a:ext cx="15366" cy="39068"/>
            </a:xfrm>
            <a:custGeom>
              <a:avLst/>
              <a:gdLst/>
              <a:ahLst/>
              <a:cxnLst/>
              <a:rect l="l" t="t" r="r" b="b"/>
              <a:pathLst>
                <a:path w="588" h="1495" extrusionOk="0">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94"/>
            <p:cNvSpPr/>
            <p:nvPr/>
          </p:nvSpPr>
          <p:spPr>
            <a:xfrm>
              <a:off x="6869111" y="2259146"/>
              <a:ext cx="15340" cy="39068"/>
            </a:xfrm>
            <a:custGeom>
              <a:avLst/>
              <a:gdLst/>
              <a:ahLst/>
              <a:cxnLst/>
              <a:rect l="l" t="t" r="r" b="b"/>
              <a:pathLst>
                <a:path w="587" h="1495" extrusionOk="0">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94"/>
            <p:cNvSpPr/>
            <p:nvPr/>
          </p:nvSpPr>
          <p:spPr>
            <a:xfrm>
              <a:off x="6925636" y="2259146"/>
              <a:ext cx="15601" cy="39068"/>
            </a:xfrm>
            <a:custGeom>
              <a:avLst/>
              <a:gdLst/>
              <a:ahLst/>
              <a:cxnLst/>
              <a:rect l="l" t="t" r="r" b="b"/>
              <a:pathLst>
                <a:path w="597" h="1495" extrusionOk="0">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94"/>
            <p:cNvSpPr/>
            <p:nvPr/>
          </p:nvSpPr>
          <p:spPr>
            <a:xfrm>
              <a:off x="6641680" y="2239781"/>
              <a:ext cx="352083" cy="26655"/>
            </a:xfrm>
            <a:custGeom>
              <a:avLst/>
              <a:gdLst/>
              <a:ahLst/>
              <a:cxnLst/>
              <a:rect l="l" t="t" r="r" b="b"/>
              <a:pathLst>
                <a:path w="13473" h="1020" extrusionOk="0">
                  <a:moveTo>
                    <a:pt x="1" y="1"/>
                  </a:moveTo>
                  <a:lnTo>
                    <a:pt x="1" y="1020"/>
                  </a:lnTo>
                  <a:lnTo>
                    <a:pt x="13473" y="1020"/>
                  </a:ln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7" name="Google Shape;16457;p94"/>
          <p:cNvGrpSpPr/>
          <p:nvPr/>
        </p:nvGrpSpPr>
        <p:grpSpPr>
          <a:xfrm>
            <a:off x="7205332" y="1501251"/>
            <a:ext cx="198032" cy="360629"/>
            <a:chOff x="7205332" y="1501251"/>
            <a:chExt cx="198032" cy="360629"/>
          </a:xfrm>
        </p:grpSpPr>
        <p:sp>
          <p:nvSpPr>
            <p:cNvPr id="16458" name="Google Shape;16458;p94"/>
            <p:cNvSpPr/>
            <p:nvPr/>
          </p:nvSpPr>
          <p:spPr>
            <a:xfrm>
              <a:off x="7237005" y="1701766"/>
              <a:ext cx="38467" cy="10845"/>
            </a:xfrm>
            <a:custGeom>
              <a:avLst/>
              <a:gdLst/>
              <a:ahLst/>
              <a:cxnLst/>
              <a:rect l="l" t="t" r="r" b="b"/>
              <a:pathLst>
                <a:path w="1472" h="415" extrusionOk="0">
                  <a:moveTo>
                    <a:pt x="0" y="1"/>
                  </a:moveTo>
                  <a:lnTo>
                    <a:pt x="0" y="414"/>
                  </a:lnTo>
                  <a:lnTo>
                    <a:pt x="1192" y="414"/>
                  </a:lnTo>
                  <a:cubicBezTo>
                    <a:pt x="1471" y="41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94"/>
            <p:cNvSpPr/>
            <p:nvPr/>
          </p:nvSpPr>
          <p:spPr>
            <a:xfrm>
              <a:off x="7231465" y="1688778"/>
              <a:ext cx="11080" cy="36821"/>
            </a:xfrm>
            <a:custGeom>
              <a:avLst/>
              <a:gdLst/>
              <a:ahLst/>
              <a:cxnLst/>
              <a:rect l="l" t="t" r="r" b="b"/>
              <a:pathLst>
                <a:path w="424" h="1409" extrusionOk="0">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94"/>
            <p:cNvSpPr/>
            <p:nvPr/>
          </p:nvSpPr>
          <p:spPr>
            <a:xfrm>
              <a:off x="7237005" y="1753273"/>
              <a:ext cx="38467" cy="10845"/>
            </a:xfrm>
            <a:custGeom>
              <a:avLst/>
              <a:gdLst/>
              <a:ahLst/>
              <a:cxnLst/>
              <a:rect l="l" t="t" r="r" b="b"/>
              <a:pathLst>
                <a:path w="1472" h="415" extrusionOk="0">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94"/>
            <p:cNvSpPr/>
            <p:nvPr/>
          </p:nvSpPr>
          <p:spPr>
            <a:xfrm>
              <a:off x="7231465" y="1740285"/>
              <a:ext cx="11080" cy="36899"/>
            </a:xfrm>
            <a:custGeom>
              <a:avLst/>
              <a:gdLst/>
              <a:ahLst/>
              <a:cxnLst/>
              <a:rect l="l" t="t" r="r" b="b"/>
              <a:pathLst>
                <a:path w="424" h="1412" extrusionOk="0">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94"/>
            <p:cNvSpPr/>
            <p:nvPr/>
          </p:nvSpPr>
          <p:spPr>
            <a:xfrm>
              <a:off x="7237005" y="1649997"/>
              <a:ext cx="38467" cy="11080"/>
            </a:xfrm>
            <a:custGeom>
              <a:avLst/>
              <a:gdLst/>
              <a:ahLst/>
              <a:cxnLst/>
              <a:rect l="l" t="t" r="r" b="b"/>
              <a:pathLst>
                <a:path w="1472" h="424" extrusionOk="0">
                  <a:moveTo>
                    <a:pt x="0" y="1"/>
                  </a:moveTo>
                  <a:lnTo>
                    <a:pt x="0" y="424"/>
                  </a:lnTo>
                  <a:lnTo>
                    <a:pt x="1192" y="424"/>
                  </a:lnTo>
                  <a:cubicBezTo>
                    <a:pt x="1471" y="42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94"/>
            <p:cNvSpPr/>
            <p:nvPr/>
          </p:nvSpPr>
          <p:spPr>
            <a:xfrm>
              <a:off x="7231465" y="1637192"/>
              <a:ext cx="11080" cy="36899"/>
            </a:xfrm>
            <a:custGeom>
              <a:avLst/>
              <a:gdLst/>
              <a:ahLst/>
              <a:cxnLst/>
              <a:rect l="l" t="t" r="r" b="b"/>
              <a:pathLst>
                <a:path w="424" h="1412" extrusionOk="0">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94"/>
            <p:cNvSpPr/>
            <p:nvPr/>
          </p:nvSpPr>
          <p:spPr>
            <a:xfrm>
              <a:off x="7273669" y="1594230"/>
              <a:ext cx="107091" cy="227170"/>
            </a:xfrm>
            <a:custGeom>
              <a:avLst/>
              <a:gdLst/>
              <a:ahLst/>
              <a:cxnLst/>
              <a:rect l="l" t="t" r="r" b="b"/>
              <a:pathLst>
                <a:path w="4098" h="8693" extrusionOk="0">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94"/>
            <p:cNvSpPr/>
            <p:nvPr/>
          </p:nvSpPr>
          <p:spPr>
            <a:xfrm>
              <a:off x="7280724" y="1601495"/>
              <a:ext cx="92483" cy="212640"/>
            </a:xfrm>
            <a:custGeom>
              <a:avLst/>
              <a:gdLst/>
              <a:ahLst/>
              <a:cxnLst/>
              <a:rect l="l" t="t" r="r" b="b"/>
              <a:pathLst>
                <a:path w="3539" h="8137" extrusionOk="0">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94"/>
            <p:cNvSpPr/>
            <p:nvPr/>
          </p:nvSpPr>
          <p:spPr>
            <a:xfrm>
              <a:off x="7219156" y="1515807"/>
              <a:ext cx="136229" cy="332484"/>
            </a:xfrm>
            <a:custGeom>
              <a:avLst/>
              <a:gdLst/>
              <a:ahLst/>
              <a:cxnLst/>
              <a:rect l="l" t="t" r="r" b="b"/>
              <a:pathLst>
                <a:path w="5213" h="12723" extrusionOk="0">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94"/>
            <p:cNvSpPr/>
            <p:nvPr/>
          </p:nvSpPr>
          <p:spPr>
            <a:xfrm>
              <a:off x="7286996" y="1515807"/>
              <a:ext cx="68389" cy="332484"/>
            </a:xfrm>
            <a:custGeom>
              <a:avLst/>
              <a:gdLst/>
              <a:ahLst/>
              <a:cxnLst/>
              <a:rect l="l" t="t" r="r" b="b"/>
              <a:pathLst>
                <a:path w="2617" h="12723" extrusionOk="0">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94"/>
            <p:cNvSpPr/>
            <p:nvPr/>
          </p:nvSpPr>
          <p:spPr>
            <a:xfrm>
              <a:off x="7208599" y="1501251"/>
              <a:ext cx="157344" cy="25139"/>
            </a:xfrm>
            <a:custGeom>
              <a:avLst/>
              <a:gdLst/>
              <a:ahLst/>
              <a:cxnLst/>
              <a:rect l="l" t="t" r="r" b="b"/>
              <a:pathLst>
                <a:path w="6021" h="962" extrusionOk="0">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94"/>
            <p:cNvSpPr/>
            <p:nvPr/>
          </p:nvSpPr>
          <p:spPr>
            <a:xfrm>
              <a:off x="7205332" y="1507523"/>
              <a:ext cx="163877" cy="18868"/>
            </a:xfrm>
            <a:custGeom>
              <a:avLst/>
              <a:gdLst/>
              <a:ahLst/>
              <a:cxnLst/>
              <a:rect l="l" t="t" r="r" b="b"/>
              <a:pathLst>
                <a:path w="6271" h="722" extrusionOk="0">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94"/>
            <p:cNvSpPr/>
            <p:nvPr/>
          </p:nvSpPr>
          <p:spPr>
            <a:xfrm>
              <a:off x="7254592" y="1643725"/>
              <a:ext cx="145767" cy="23650"/>
            </a:xfrm>
            <a:custGeom>
              <a:avLst/>
              <a:gdLst/>
              <a:ahLst/>
              <a:cxnLst/>
              <a:rect l="l" t="t" r="r" b="b"/>
              <a:pathLst>
                <a:path w="5578" h="905" extrusionOk="0">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94"/>
            <p:cNvSpPr/>
            <p:nvPr/>
          </p:nvSpPr>
          <p:spPr>
            <a:xfrm>
              <a:off x="7254592" y="1649501"/>
              <a:ext cx="148772" cy="18110"/>
            </a:xfrm>
            <a:custGeom>
              <a:avLst/>
              <a:gdLst/>
              <a:ahLst/>
              <a:cxnLst/>
              <a:rect l="l" t="t" r="r" b="b"/>
              <a:pathLst>
                <a:path w="5693" h="693" extrusionOk="0">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94"/>
            <p:cNvSpPr/>
            <p:nvPr/>
          </p:nvSpPr>
          <p:spPr>
            <a:xfrm>
              <a:off x="7254592" y="1695232"/>
              <a:ext cx="145506" cy="23911"/>
            </a:xfrm>
            <a:custGeom>
              <a:avLst/>
              <a:gdLst/>
              <a:ahLst/>
              <a:cxnLst/>
              <a:rect l="l" t="t" r="r" b="b"/>
              <a:pathLst>
                <a:path w="5568" h="915" extrusionOk="0">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94"/>
            <p:cNvSpPr/>
            <p:nvPr/>
          </p:nvSpPr>
          <p:spPr>
            <a:xfrm>
              <a:off x="7254592" y="1701530"/>
              <a:ext cx="148537" cy="17613"/>
            </a:xfrm>
            <a:custGeom>
              <a:avLst/>
              <a:gdLst/>
              <a:ahLst/>
              <a:cxnLst/>
              <a:rect l="l" t="t" r="r" b="b"/>
              <a:pathLst>
                <a:path w="5684" h="674" extrusionOk="0">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94"/>
            <p:cNvSpPr/>
            <p:nvPr/>
          </p:nvSpPr>
          <p:spPr>
            <a:xfrm>
              <a:off x="7254592" y="1746740"/>
              <a:ext cx="145767" cy="23911"/>
            </a:xfrm>
            <a:custGeom>
              <a:avLst/>
              <a:gdLst/>
              <a:ahLst/>
              <a:cxnLst/>
              <a:rect l="l" t="t" r="r" b="b"/>
              <a:pathLst>
                <a:path w="5578" h="915" extrusionOk="0">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94"/>
            <p:cNvSpPr/>
            <p:nvPr/>
          </p:nvSpPr>
          <p:spPr>
            <a:xfrm>
              <a:off x="7254592" y="1752776"/>
              <a:ext cx="148772" cy="17875"/>
            </a:xfrm>
            <a:custGeom>
              <a:avLst/>
              <a:gdLst/>
              <a:ahLst/>
              <a:cxnLst/>
              <a:rect l="l" t="t" r="r" b="b"/>
              <a:pathLst>
                <a:path w="5693" h="684" extrusionOk="0">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94"/>
            <p:cNvSpPr/>
            <p:nvPr/>
          </p:nvSpPr>
          <p:spPr>
            <a:xfrm>
              <a:off x="7260864" y="1836714"/>
              <a:ext cx="52788" cy="25166"/>
            </a:xfrm>
            <a:custGeom>
              <a:avLst/>
              <a:gdLst/>
              <a:ahLst/>
              <a:cxnLst/>
              <a:rect l="l" t="t" r="r" b="b"/>
              <a:pathLst>
                <a:path w="2020" h="963" extrusionOk="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94"/>
            <p:cNvSpPr/>
            <p:nvPr/>
          </p:nvSpPr>
          <p:spPr>
            <a:xfrm>
              <a:off x="7287258" y="1836714"/>
              <a:ext cx="26394" cy="25166"/>
            </a:xfrm>
            <a:custGeom>
              <a:avLst/>
              <a:gdLst/>
              <a:ahLst/>
              <a:cxnLst/>
              <a:rect l="l" t="t" r="r" b="b"/>
              <a:pathLst>
                <a:path w="1010" h="963" extrusionOk="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78" name="Google Shape;16478;p94"/>
          <p:cNvGrpSpPr/>
          <p:nvPr/>
        </p:nvGrpSpPr>
        <p:grpSpPr>
          <a:xfrm>
            <a:off x="7688313" y="1501251"/>
            <a:ext cx="153058" cy="360628"/>
            <a:chOff x="7688313" y="1501251"/>
            <a:chExt cx="153058" cy="360628"/>
          </a:xfrm>
        </p:grpSpPr>
        <p:sp>
          <p:nvSpPr>
            <p:cNvPr id="16479" name="Google Shape;16479;p94"/>
            <p:cNvSpPr/>
            <p:nvPr/>
          </p:nvSpPr>
          <p:spPr>
            <a:xfrm>
              <a:off x="7688313" y="1637192"/>
              <a:ext cx="153058" cy="211098"/>
            </a:xfrm>
            <a:custGeom>
              <a:avLst/>
              <a:gdLst/>
              <a:ahLst/>
              <a:cxnLst/>
              <a:rect l="l" t="t" r="r" b="b"/>
              <a:pathLst>
                <a:path w="5857" h="8078" extrusionOk="0">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94"/>
            <p:cNvSpPr/>
            <p:nvPr/>
          </p:nvSpPr>
          <p:spPr>
            <a:xfrm>
              <a:off x="7745857" y="1637192"/>
              <a:ext cx="95514" cy="211098"/>
            </a:xfrm>
            <a:custGeom>
              <a:avLst/>
              <a:gdLst/>
              <a:ahLst/>
              <a:cxnLst/>
              <a:rect l="l" t="t" r="r" b="b"/>
              <a:pathLst>
                <a:path w="3655" h="8078" extrusionOk="0">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94"/>
            <p:cNvSpPr/>
            <p:nvPr/>
          </p:nvSpPr>
          <p:spPr>
            <a:xfrm>
              <a:off x="7750143" y="1792210"/>
              <a:ext cx="29634" cy="69669"/>
            </a:xfrm>
            <a:custGeom>
              <a:avLst/>
              <a:gdLst/>
              <a:ahLst/>
              <a:cxnLst/>
              <a:rect l="l" t="t" r="r" b="b"/>
              <a:pathLst>
                <a:path w="1134" h="2666" extrusionOk="0">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94"/>
            <p:cNvSpPr/>
            <p:nvPr/>
          </p:nvSpPr>
          <p:spPr>
            <a:xfrm>
              <a:off x="7766214" y="1504256"/>
              <a:ext cx="23389" cy="11080"/>
            </a:xfrm>
            <a:custGeom>
              <a:avLst/>
              <a:gdLst/>
              <a:ahLst/>
              <a:cxnLst/>
              <a:rect l="l" t="t" r="r" b="b"/>
              <a:pathLst>
                <a:path w="895" h="424" extrusionOk="0">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94"/>
            <p:cNvSpPr/>
            <p:nvPr/>
          </p:nvSpPr>
          <p:spPr>
            <a:xfrm>
              <a:off x="7741075" y="1503995"/>
              <a:ext cx="22657" cy="11080"/>
            </a:xfrm>
            <a:custGeom>
              <a:avLst/>
              <a:gdLst/>
              <a:ahLst/>
              <a:cxnLst/>
              <a:rect l="l" t="t" r="r" b="b"/>
              <a:pathLst>
                <a:path w="867" h="424" extrusionOk="0">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94"/>
            <p:cNvSpPr/>
            <p:nvPr/>
          </p:nvSpPr>
          <p:spPr>
            <a:xfrm>
              <a:off x="7765953" y="1529134"/>
              <a:ext cx="27178" cy="10819"/>
            </a:xfrm>
            <a:custGeom>
              <a:avLst/>
              <a:gdLst/>
              <a:ahLst/>
              <a:cxnLst/>
              <a:rect l="l" t="t" r="r" b="b"/>
              <a:pathLst>
                <a:path w="1040" h="414" extrusionOk="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94"/>
            <p:cNvSpPr/>
            <p:nvPr/>
          </p:nvSpPr>
          <p:spPr>
            <a:xfrm>
              <a:off x="7737573" y="1528873"/>
              <a:ext cx="26159" cy="10845"/>
            </a:xfrm>
            <a:custGeom>
              <a:avLst/>
              <a:gdLst/>
              <a:ahLst/>
              <a:cxnLst/>
              <a:rect l="l" t="t" r="r" b="b"/>
              <a:pathLst>
                <a:path w="1001" h="415" extrusionOk="0">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94"/>
            <p:cNvSpPr/>
            <p:nvPr/>
          </p:nvSpPr>
          <p:spPr>
            <a:xfrm>
              <a:off x="7751632" y="1523594"/>
              <a:ext cx="26420" cy="186482"/>
            </a:xfrm>
            <a:custGeom>
              <a:avLst/>
              <a:gdLst/>
              <a:ahLst/>
              <a:cxnLst/>
              <a:rect l="l" t="t" r="r" b="b"/>
              <a:pathLst>
                <a:path w="1011" h="7136" extrusionOk="0">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94"/>
            <p:cNvSpPr/>
            <p:nvPr/>
          </p:nvSpPr>
          <p:spPr>
            <a:xfrm>
              <a:off x="7764960" y="1523594"/>
              <a:ext cx="13092" cy="186482"/>
            </a:xfrm>
            <a:custGeom>
              <a:avLst/>
              <a:gdLst/>
              <a:ahLst/>
              <a:cxnLst/>
              <a:rect l="l" t="t" r="r" b="b"/>
              <a:pathLst>
                <a:path w="501" h="7136" extrusionOk="0">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94"/>
            <p:cNvSpPr/>
            <p:nvPr/>
          </p:nvSpPr>
          <p:spPr>
            <a:xfrm>
              <a:off x="7749881" y="1501251"/>
              <a:ext cx="30418" cy="41498"/>
            </a:xfrm>
            <a:custGeom>
              <a:avLst/>
              <a:gdLst/>
              <a:ahLst/>
              <a:cxnLst/>
              <a:rect l="l" t="t" r="r" b="b"/>
              <a:pathLst>
                <a:path w="1164" h="1588" extrusionOk="0">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94"/>
            <p:cNvSpPr/>
            <p:nvPr/>
          </p:nvSpPr>
          <p:spPr>
            <a:xfrm>
              <a:off x="7718967" y="1737201"/>
              <a:ext cx="24904" cy="60444"/>
            </a:xfrm>
            <a:custGeom>
              <a:avLst/>
              <a:gdLst/>
              <a:ahLst/>
              <a:cxnLst/>
              <a:rect l="l" t="t" r="r" b="b"/>
              <a:pathLst>
                <a:path w="953" h="2313" extrusionOk="0">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94"/>
            <p:cNvSpPr/>
            <p:nvPr/>
          </p:nvSpPr>
          <p:spPr>
            <a:xfrm>
              <a:off x="7786075" y="1737201"/>
              <a:ext cx="24904" cy="60444"/>
            </a:xfrm>
            <a:custGeom>
              <a:avLst/>
              <a:gdLst/>
              <a:ahLst/>
              <a:cxnLst/>
              <a:rect l="l" t="t" r="r" b="b"/>
              <a:pathLst>
                <a:path w="953" h="2313" extrusionOk="0">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94"/>
            <p:cNvSpPr/>
            <p:nvPr/>
          </p:nvSpPr>
          <p:spPr>
            <a:xfrm>
              <a:off x="7764960" y="1792210"/>
              <a:ext cx="14608" cy="69669"/>
            </a:xfrm>
            <a:custGeom>
              <a:avLst/>
              <a:gdLst/>
              <a:ahLst/>
              <a:cxnLst/>
              <a:rect l="l" t="t" r="r" b="b"/>
              <a:pathLst>
                <a:path w="559" h="2666" extrusionOk="0">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94"/>
            <p:cNvSpPr/>
            <p:nvPr/>
          </p:nvSpPr>
          <p:spPr>
            <a:xfrm>
              <a:off x="7751397" y="1814109"/>
              <a:ext cx="27152" cy="11080"/>
            </a:xfrm>
            <a:custGeom>
              <a:avLst/>
              <a:gdLst/>
              <a:ahLst/>
              <a:cxnLst/>
              <a:rect l="l" t="t" r="r" b="b"/>
              <a:pathLst>
                <a:path w="1039" h="424" extrusionOk="0">
                  <a:moveTo>
                    <a:pt x="0" y="0"/>
                  </a:moveTo>
                  <a:lnTo>
                    <a:pt x="29" y="423"/>
                  </a:lnTo>
                  <a:lnTo>
                    <a:pt x="1010" y="423"/>
                  </a:lnTo>
                  <a:lnTo>
                    <a:pt x="103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94"/>
            <p:cNvSpPr/>
            <p:nvPr/>
          </p:nvSpPr>
          <p:spPr>
            <a:xfrm>
              <a:off x="7764960" y="1814109"/>
              <a:ext cx="13589" cy="11080"/>
            </a:xfrm>
            <a:custGeom>
              <a:avLst/>
              <a:gdLst/>
              <a:ahLst/>
              <a:cxnLst/>
              <a:rect l="l" t="t" r="r" b="b"/>
              <a:pathLst>
                <a:path w="520" h="424" extrusionOk="0">
                  <a:moveTo>
                    <a:pt x="0" y="0"/>
                  </a:moveTo>
                  <a:lnTo>
                    <a:pt x="0" y="423"/>
                  </a:lnTo>
                  <a:lnTo>
                    <a:pt x="491" y="423"/>
                  </a:lnTo>
                  <a:lnTo>
                    <a:pt x="520"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94"/>
            <p:cNvSpPr/>
            <p:nvPr/>
          </p:nvSpPr>
          <p:spPr>
            <a:xfrm>
              <a:off x="7764960" y="1501251"/>
              <a:ext cx="15105" cy="41472"/>
            </a:xfrm>
            <a:custGeom>
              <a:avLst/>
              <a:gdLst/>
              <a:ahLst/>
              <a:cxnLst/>
              <a:rect l="l" t="t" r="r" b="b"/>
              <a:pathLst>
                <a:path w="578" h="1587" extrusionOk="0">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95" name="Google Shape;16495;p94"/>
          <p:cNvGrpSpPr/>
          <p:nvPr/>
        </p:nvGrpSpPr>
        <p:grpSpPr>
          <a:xfrm>
            <a:off x="8150179" y="1501251"/>
            <a:ext cx="150811" cy="360628"/>
            <a:chOff x="8150179" y="1501251"/>
            <a:chExt cx="150811" cy="360628"/>
          </a:xfrm>
        </p:grpSpPr>
        <p:sp>
          <p:nvSpPr>
            <p:cNvPr id="16496" name="Google Shape;16496;p94"/>
            <p:cNvSpPr/>
            <p:nvPr/>
          </p:nvSpPr>
          <p:spPr>
            <a:xfrm>
              <a:off x="8150179" y="1656034"/>
              <a:ext cx="150549" cy="205846"/>
            </a:xfrm>
            <a:custGeom>
              <a:avLst/>
              <a:gdLst/>
              <a:ahLst/>
              <a:cxnLst/>
              <a:rect l="l" t="t" r="r" b="b"/>
              <a:pathLst>
                <a:path w="5761" h="7877" extrusionOk="0">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94"/>
            <p:cNvSpPr/>
            <p:nvPr/>
          </p:nvSpPr>
          <p:spPr>
            <a:xfrm>
              <a:off x="8206468" y="1656034"/>
              <a:ext cx="94521" cy="205846"/>
            </a:xfrm>
            <a:custGeom>
              <a:avLst/>
              <a:gdLst/>
              <a:ahLst/>
              <a:cxnLst/>
              <a:rect l="l" t="t" r="r" b="b"/>
              <a:pathLst>
                <a:path w="3617" h="7877" extrusionOk="0">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94"/>
            <p:cNvSpPr/>
            <p:nvPr/>
          </p:nvSpPr>
          <p:spPr>
            <a:xfrm>
              <a:off x="8209996" y="1513559"/>
              <a:ext cx="30941" cy="168894"/>
            </a:xfrm>
            <a:custGeom>
              <a:avLst/>
              <a:gdLst/>
              <a:ahLst/>
              <a:cxnLst/>
              <a:rect l="l" t="t" r="r" b="b"/>
              <a:pathLst>
                <a:path w="1184" h="6463" extrusionOk="0">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94"/>
            <p:cNvSpPr/>
            <p:nvPr/>
          </p:nvSpPr>
          <p:spPr>
            <a:xfrm>
              <a:off x="8198419" y="1702785"/>
              <a:ext cx="54329" cy="54303"/>
            </a:xfrm>
            <a:custGeom>
              <a:avLst/>
              <a:gdLst/>
              <a:ahLst/>
              <a:cxnLst/>
              <a:rect l="l" t="t" r="r" b="b"/>
              <a:pathLst>
                <a:path w="2079" h="2078" extrusionOk="0">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94"/>
            <p:cNvSpPr/>
            <p:nvPr/>
          </p:nvSpPr>
          <p:spPr>
            <a:xfrm>
              <a:off x="8189639" y="1809327"/>
              <a:ext cx="71629" cy="21141"/>
            </a:xfrm>
            <a:custGeom>
              <a:avLst/>
              <a:gdLst/>
              <a:ahLst/>
              <a:cxnLst/>
              <a:rect l="l" t="t" r="r" b="b"/>
              <a:pathLst>
                <a:path w="2741" h="809" extrusionOk="0">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94"/>
            <p:cNvSpPr/>
            <p:nvPr/>
          </p:nvSpPr>
          <p:spPr>
            <a:xfrm>
              <a:off x="8189639" y="1817114"/>
              <a:ext cx="71629" cy="13354"/>
            </a:xfrm>
            <a:custGeom>
              <a:avLst/>
              <a:gdLst/>
              <a:ahLst/>
              <a:cxnLst/>
              <a:rect l="l" t="t" r="r" b="b"/>
              <a:pathLst>
                <a:path w="2741" h="511" extrusionOk="0">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94"/>
            <p:cNvSpPr/>
            <p:nvPr/>
          </p:nvSpPr>
          <p:spPr>
            <a:xfrm>
              <a:off x="8225571" y="1513559"/>
              <a:ext cx="15366" cy="168894"/>
            </a:xfrm>
            <a:custGeom>
              <a:avLst/>
              <a:gdLst/>
              <a:ahLst/>
              <a:cxnLst/>
              <a:rect l="l" t="t" r="r" b="b"/>
              <a:pathLst>
                <a:path w="588" h="6463" extrusionOk="0">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94"/>
            <p:cNvSpPr/>
            <p:nvPr/>
          </p:nvSpPr>
          <p:spPr>
            <a:xfrm>
              <a:off x="8204456" y="1501251"/>
              <a:ext cx="41995" cy="50018"/>
            </a:xfrm>
            <a:custGeom>
              <a:avLst/>
              <a:gdLst/>
              <a:ahLst/>
              <a:cxnLst/>
              <a:rect l="l" t="t" r="r" b="b"/>
              <a:pathLst>
                <a:path w="1607" h="1914" extrusionOk="0">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94"/>
            <p:cNvSpPr/>
            <p:nvPr/>
          </p:nvSpPr>
          <p:spPr>
            <a:xfrm>
              <a:off x="8225571" y="1501251"/>
              <a:ext cx="20880" cy="50018"/>
            </a:xfrm>
            <a:custGeom>
              <a:avLst/>
              <a:gdLst/>
              <a:ahLst/>
              <a:cxnLst/>
              <a:rect l="l" t="t" r="r" b="b"/>
              <a:pathLst>
                <a:path w="799" h="1914" extrusionOk="0">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05" name="Google Shape;16505;p94"/>
          <p:cNvSpPr/>
          <p:nvPr/>
        </p:nvSpPr>
        <p:spPr>
          <a:xfrm>
            <a:off x="4948085" y="2906944"/>
            <a:ext cx="32744" cy="15889"/>
          </a:xfrm>
          <a:custGeom>
            <a:avLst/>
            <a:gdLst/>
            <a:ahLst/>
            <a:cxnLst/>
            <a:rect l="l" t="t" r="r" b="b"/>
            <a:pathLst>
              <a:path w="1253" h="608" extrusionOk="0">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06" name="Google Shape;16506;p94"/>
          <p:cNvGrpSpPr/>
          <p:nvPr/>
        </p:nvGrpSpPr>
        <p:grpSpPr>
          <a:xfrm>
            <a:off x="4877867" y="2902946"/>
            <a:ext cx="170149" cy="360629"/>
            <a:chOff x="4877867" y="2902946"/>
            <a:chExt cx="170149" cy="360629"/>
          </a:xfrm>
        </p:grpSpPr>
        <p:sp>
          <p:nvSpPr>
            <p:cNvPr id="16507" name="Google Shape;16507;p94"/>
            <p:cNvSpPr/>
            <p:nvPr/>
          </p:nvSpPr>
          <p:spPr>
            <a:xfrm>
              <a:off x="4942780" y="2925315"/>
              <a:ext cx="32692" cy="15915"/>
            </a:xfrm>
            <a:custGeom>
              <a:avLst/>
              <a:gdLst/>
              <a:ahLst/>
              <a:cxnLst/>
              <a:rect l="l" t="t" r="r" b="b"/>
              <a:pathLst>
                <a:path w="1251" h="609" extrusionOk="0">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94"/>
            <p:cNvSpPr/>
            <p:nvPr/>
          </p:nvSpPr>
          <p:spPr>
            <a:xfrm>
              <a:off x="4937345" y="2943843"/>
              <a:ext cx="32927" cy="15915"/>
            </a:xfrm>
            <a:custGeom>
              <a:avLst/>
              <a:gdLst/>
              <a:ahLst/>
              <a:cxnLst/>
              <a:rect l="l" t="t" r="r" b="b"/>
              <a:pathLst>
                <a:path w="1260" h="609" extrusionOk="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94"/>
            <p:cNvSpPr/>
            <p:nvPr/>
          </p:nvSpPr>
          <p:spPr>
            <a:xfrm>
              <a:off x="4877867" y="3063164"/>
              <a:ext cx="170149" cy="200410"/>
            </a:xfrm>
            <a:custGeom>
              <a:avLst/>
              <a:gdLst/>
              <a:ahLst/>
              <a:cxnLst/>
              <a:rect l="l" t="t" r="r" b="b"/>
              <a:pathLst>
                <a:path w="6511" h="7669" extrusionOk="0">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94"/>
            <p:cNvSpPr/>
            <p:nvPr/>
          </p:nvSpPr>
          <p:spPr>
            <a:xfrm>
              <a:off x="4942963" y="3088905"/>
              <a:ext cx="105053" cy="174670"/>
            </a:xfrm>
            <a:custGeom>
              <a:avLst/>
              <a:gdLst/>
              <a:ahLst/>
              <a:cxnLst/>
              <a:rect l="l" t="t" r="r" b="b"/>
              <a:pathLst>
                <a:path w="4020" h="6684" extrusionOk="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94"/>
            <p:cNvSpPr/>
            <p:nvPr/>
          </p:nvSpPr>
          <p:spPr>
            <a:xfrm>
              <a:off x="4949496" y="2966761"/>
              <a:ext cx="25662" cy="161368"/>
            </a:xfrm>
            <a:custGeom>
              <a:avLst/>
              <a:gdLst/>
              <a:ahLst/>
              <a:cxnLst/>
              <a:rect l="l" t="t" r="r" b="b"/>
              <a:pathLst>
                <a:path w="982" h="6175" extrusionOk="0">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94"/>
            <p:cNvSpPr/>
            <p:nvPr/>
          </p:nvSpPr>
          <p:spPr>
            <a:xfrm>
              <a:off x="4962301" y="2967023"/>
              <a:ext cx="12857" cy="161107"/>
            </a:xfrm>
            <a:custGeom>
              <a:avLst/>
              <a:gdLst/>
              <a:ahLst/>
              <a:cxnLst/>
              <a:rect l="l" t="t" r="r" b="b"/>
              <a:pathLst>
                <a:path w="492" h="6165" extrusionOk="0">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94"/>
            <p:cNvSpPr/>
            <p:nvPr/>
          </p:nvSpPr>
          <p:spPr>
            <a:xfrm>
              <a:off x="4948739" y="2902946"/>
              <a:ext cx="33685" cy="71394"/>
            </a:xfrm>
            <a:custGeom>
              <a:avLst/>
              <a:gdLst/>
              <a:ahLst/>
              <a:cxnLst/>
              <a:rect l="l" t="t" r="r" b="b"/>
              <a:pathLst>
                <a:path w="1289" h="2732" extrusionOk="0">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94"/>
            <p:cNvSpPr/>
            <p:nvPr/>
          </p:nvSpPr>
          <p:spPr>
            <a:xfrm>
              <a:off x="4937423" y="3148199"/>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94"/>
            <p:cNvSpPr/>
            <p:nvPr/>
          </p:nvSpPr>
          <p:spPr>
            <a:xfrm>
              <a:off x="4937423" y="3177102"/>
              <a:ext cx="49782" cy="11080"/>
            </a:xfrm>
            <a:custGeom>
              <a:avLst/>
              <a:gdLst/>
              <a:ahLst/>
              <a:cxnLst/>
              <a:rect l="l" t="t" r="r" b="b"/>
              <a:pathLst>
                <a:path w="1905" h="424" extrusionOk="0">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94"/>
            <p:cNvSpPr/>
            <p:nvPr/>
          </p:nvSpPr>
          <p:spPr>
            <a:xfrm>
              <a:off x="4937423" y="3205247"/>
              <a:ext cx="49782" cy="10819"/>
            </a:xfrm>
            <a:custGeom>
              <a:avLst/>
              <a:gdLst/>
              <a:ahLst/>
              <a:cxnLst/>
              <a:rect l="l" t="t" r="r" b="b"/>
              <a:pathLst>
                <a:path w="1905" h="414" extrusionOk="0">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94"/>
            <p:cNvSpPr/>
            <p:nvPr/>
          </p:nvSpPr>
          <p:spPr>
            <a:xfrm>
              <a:off x="4999253" y="3176841"/>
              <a:ext cx="11080" cy="11342"/>
            </a:xfrm>
            <a:custGeom>
              <a:avLst/>
              <a:gdLst/>
              <a:ahLst/>
              <a:cxnLst/>
              <a:rect l="l" t="t" r="r" b="b"/>
              <a:pathLst>
                <a:path w="424" h="434" extrusionOk="0">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94"/>
            <p:cNvSpPr/>
            <p:nvPr/>
          </p:nvSpPr>
          <p:spPr>
            <a:xfrm>
              <a:off x="4999253" y="3204985"/>
              <a:ext cx="11080" cy="11342"/>
            </a:xfrm>
            <a:custGeom>
              <a:avLst/>
              <a:gdLst/>
              <a:ahLst/>
              <a:cxnLst/>
              <a:rect l="l" t="t" r="r" b="b"/>
              <a:pathLst>
                <a:path w="424" h="434" extrusionOk="0">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94"/>
            <p:cNvSpPr/>
            <p:nvPr/>
          </p:nvSpPr>
          <p:spPr>
            <a:xfrm>
              <a:off x="4957284" y="2914235"/>
              <a:ext cx="18110" cy="53572"/>
            </a:xfrm>
            <a:custGeom>
              <a:avLst/>
              <a:gdLst/>
              <a:ahLst/>
              <a:cxnLst/>
              <a:rect l="l" t="t" r="r" b="b"/>
              <a:pathLst>
                <a:path w="693" h="2050" extrusionOk="0">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0" name="Google Shape;16520;p94"/>
          <p:cNvGrpSpPr/>
          <p:nvPr/>
        </p:nvGrpSpPr>
        <p:grpSpPr>
          <a:xfrm>
            <a:off x="6741689" y="1500676"/>
            <a:ext cx="207962" cy="361203"/>
            <a:chOff x="6741689" y="1500676"/>
            <a:chExt cx="207962" cy="361203"/>
          </a:xfrm>
        </p:grpSpPr>
        <p:sp>
          <p:nvSpPr>
            <p:cNvPr id="16521" name="Google Shape;16521;p94"/>
            <p:cNvSpPr/>
            <p:nvPr/>
          </p:nvSpPr>
          <p:spPr>
            <a:xfrm>
              <a:off x="6749242" y="1500676"/>
              <a:ext cx="184469" cy="361203"/>
            </a:xfrm>
            <a:custGeom>
              <a:avLst/>
              <a:gdLst/>
              <a:ahLst/>
              <a:cxnLst/>
              <a:rect l="l" t="t" r="r" b="b"/>
              <a:pathLst>
                <a:path w="7059" h="13822" extrusionOk="0">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94"/>
            <p:cNvSpPr/>
            <p:nvPr/>
          </p:nvSpPr>
          <p:spPr>
            <a:xfrm>
              <a:off x="6775113" y="1501199"/>
              <a:ext cx="37735" cy="310167"/>
            </a:xfrm>
            <a:custGeom>
              <a:avLst/>
              <a:gdLst/>
              <a:ahLst/>
              <a:cxnLst/>
              <a:rect l="l" t="t" r="r" b="b"/>
              <a:pathLst>
                <a:path w="1444" h="11869" extrusionOk="0">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94"/>
            <p:cNvSpPr/>
            <p:nvPr/>
          </p:nvSpPr>
          <p:spPr>
            <a:xfrm>
              <a:off x="6773623" y="1645241"/>
              <a:ext cx="159330" cy="216638"/>
            </a:xfrm>
            <a:custGeom>
              <a:avLst/>
              <a:gdLst/>
              <a:ahLst/>
              <a:cxnLst/>
              <a:rect l="l" t="t" r="r" b="b"/>
              <a:pathLst>
                <a:path w="6097" h="8290" extrusionOk="0">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94"/>
            <p:cNvSpPr/>
            <p:nvPr/>
          </p:nvSpPr>
          <p:spPr>
            <a:xfrm>
              <a:off x="6854530" y="1589082"/>
              <a:ext cx="93006" cy="108502"/>
            </a:xfrm>
            <a:custGeom>
              <a:avLst/>
              <a:gdLst/>
              <a:ahLst/>
              <a:cxnLst/>
              <a:rect l="l" t="t" r="r" b="b"/>
              <a:pathLst>
                <a:path w="3559" h="4152" extrusionOk="0">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94"/>
            <p:cNvSpPr/>
            <p:nvPr/>
          </p:nvSpPr>
          <p:spPr>
            <a:xfrm>
              <a:off x="6857796" y="1589134"/>
              <a:ext cx="91856" cy="108398"/>
            </a:xfrm>
            <a:custGeom>
              <a:avLst/>
              <a:gdLst/>
              <a:ahLst/>
              <a:cxnLst/>
              <a:rect l="l" t="t" r="r" b="b"/>
              <a:pathLst>
                <a:path w="3515" h="4148" extrusionOk="0">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94"/>
            <p:cNvSpPr/>
            <p:nvPr/>
          </p:nvSpPr>
          <p:spPr>
            <a:xfrm>
              <a:off x="6801245" y="1635441"/>
              <a:ext cx="31699" cy="11315"/>
            </a:xfrm>
            <a:custGeom>
              <a:avLst/>
              <a:gdLst/>
              <a:ahLst/>
              <a:cxnLst/>
              <a:rect l="l" t="t" r="r" b="b"/>
              <a:pathLst>
                <a:path w="1213" h="433" extrusionOk="0">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94"/>
            <p:cNvSpPr/>
            <p:nvPr/>
          </p:nvSpPr>
          <p:spPr>
            <a:xfrm>
              <a:off x="6819852" y="1626765"/>
              <a:ext cx="11342" cy="28537"/>
            </a:xfrm>
            <a:custGeom>
              <a:avLst/>
              <a:gdLst/>
              <a:ahLst/>
              <a:cxnLst/>
              <a:rect l="l" t="t" r="r" b="b"/>
              <a:pathLst>
                <a:path w="434" h="1092" extrusionOk="0">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94"/>
            <p:cNvSpPr/>
            <p:nvPr/>
          </p:nvSpPr>
          <p:spPr>
            <a:xfrm>
              <a:off x="6754756" y="1761583"/>
              <a:ext cx="29687" cy="11315"/>
            </a:xfrm>
            <a:custGeom>
              <a:avLst/>
              <a:gdLst/>
              <a:ahLst/>
              <a:cxnLst/>
              <a:rect l="l" t="t" r="r" b="b"/>
              <a:pathLst>
                <a:path w="1136" h="433" extrusionOk="0">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94"/>
            <p:cNvSpPr/>
            <p:nvPr/>
          </p:nvSpPr>
          <p:spPr>
            <a:xfrm>
              <a:off x="6756768" y="1752907"/>
              <a:ext cx="11342" cy="28537"/>
            </a:xfrm>
            <a:custGeom>
              <a:avLst/>
              <a:gdLst/>
              <a:ahLst/>
              <a:cxnLst/>
              <a:rect l="l" t="t" r="r" b="b"/>
              <a:pathLst>
                <a:path w="434" h="1092" extrusionOk="0">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94"/>
            <p:cNvSpPr/>
            <p:nvPr/>
          </p:nvSpPr>
          <p:spPr>
            <a:xfrm>
              <a:off x="6754756" y="1717863"/>
              <a:ext cx="31699" cy="11577"/>
            </a:xfrm>
            <a:custGeom>
              <a:avLst/>
              <a:gdLst/>
              <a:ahLst/>
              <a:cxnLst/>
              <a:rect l="l" t="t" r="r" b="b"/>
              <a:pathLst>
                <a:path w="1213" h="443" extrusionOk="0">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94"/>
            <p:cNvSpPr/>
            <p:nvPr/>
          </p:nvSpPr>
          <p:spPr>
            <a:xfrm>
              <a:off x="6756768" y="1709422"/>
              <a:ext cx="11342" cy="28563"/>
            </a:xfrm>
            <a:custGeom>
              <a:avLst/>
              <a:gdLst/>
              <a:ahLst/>
              <a:cxnLst/>
              <a:rect l="l" t="t" r="r" b="b"/>
              <a:pathLst>
                <a:path w="434" h="1093" extrusionOk="0">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94"/>
            <p:cNvSpPr/>
            <p:nvPr/>
          </p:nvSpPr>
          <p:spPr>
            <a:xfrm>
              <a:off x="6833414" y="1779431"/>
              <a:ext cx="43014" cy="11315"/>
            </a:xfrm>
            <a:custGeom>
              <a:avLst/>
              <a:gdLst/>
              <a:ahLst/>
              <a:cxnLst/>
              <a:rect l="l" t="t" r="r" b="b"/>
              <a:pathLst>
                <a:path w="1646" h="433" extrusionOk="0">
                  <a:moveTo>
                    <a:pt x="1" y="0"/>
                  </a:moveTo>
                  <a:lnTo>
                    <a:pt x="1" y="433"/>
                  </a:lnTo>
                  <a:lnTo>
                    <a:pt x="1645" y="433"/>
                  </a:lnTo>
                  <a:lnTo>
                    <a:pt x="16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94"/>
            <p:cNvSpPr/>
            <p:nvPr/>
          </p:nvSpPr>
          <p:spPr>
            <a:xfrm>
              <a:off x="6775871" y="1779431"/>
              <a:ext cx="32692" cy="11315"/>
            </a:xfrm>
            <a:custGeom>
              <a:avLst/>
              <a:gdLst/>
              <a:ahLst/>
              <a:cxnLst/>
              <a:rect l="l" t="t" r="r" b="b"/>
              <a:pathLst>
                <a:path w="1251" h="433" extrusionOk="0">
                  <a:moveTo>
                    <a:pt x="20" y="0"/>
                  </a:moveTo>
                  <a:lnTo>
                    <a:pt x="1" y="433"/>
                  </a:lnTo>
                  <a:lnTo>
                    <a:pt x="1251" y="433"/>
                  </a:lnTo>
                  <a:lnTo>
                    <a:pt x="1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94"/>
            <p:cNvSpPr/>
            <p:nvPr/>
          </p:nvSpPr>
          <p:spPr>
            <a:xfrm>
              <a:off x="6801245" y="1596974"/>
              <a:ext cx="31699" cy="11342"/>
            </a:xfrm>
            <a:custGeom>
              <a:avLst/>
              <a:gdLst/>
              <a:ahLst/>
              <a:cxnLst/>
              <a:rect l="l" t="t" r="r" b="b"/>
              <a:pathLst>
                <a:path w="1213" h="434" extrusionOk="0">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94"/>
            <p:cNvSpPr/>
            <p:nvPr/>
          </p:nvSpPr>
          <p:spPr>
            <a:xfrm>
              <a:off x="6819852" y="1588560"/>
              <a:ext cx="11342" cy="28563"/>
            </a:xfrm>
            <a:custGeom>
              <a:avLst/>
              <a:gdLst/>
              <a:ahLst/>
              <a:cxnLst/>
              <a:rect l="l" t="t" r="r" b="b"/>
              <a:pathLst>
                <a:path w="434" h="1093" extrusionOk="0">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94"/>
            <p:cNvSpPr/>
            <p:nvPr/>
          </p:nvSpPr>
          <p:spPr>
            <a:xfrm>
              <a:off x="6789956" y="1657053"/>
              <a:ext cx="10558" cy="10558"/>
            </a:xfrm>
            <a:custGeom>
              <a:avLst/>
              <a:gdLst/>
              <a:ahLst/>
              <a:cxnLst/>
              <a:rect l="l" t="t" r="r" b="b"/>
              <a:pathLst>
                <a:path w="404" h="404" extrusionOk="0">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94"/>
            <p:cNvSpPr/>
            <p:nvPr/>
          </p:nvSpPr>
          <p:spPr>
            <a:xfrm>
              <a:off x="6788702" y="1704536"/>
              <a:ext cx="10819" cy="10584"/>
            </a:xfrm>
            <a:custGeom>
              <a:avLst/>
              <a:gdLst/>
              <a:ahLst/>
              <a:cxnLst/>
              <a:rect l="l" t="t" r="r" b="b"/>
              <a:pathLst>
                <a:path w="414" h="405" extrusionOk="0">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94"/>
            <p:cNvSpPr/>
            <p:nvPr/>
          </p:nvSpPr>
          <p:spPr>
            <a:xfrm>
              <a:off x="6787683" y="1755050"/>
              <a:ext cx="10584" cy="10819"/>
            </a:xfrm>
            <a:custGeom>
              <a:avLst/>
              <a:gdLst/>
              <a:ahLst/>
              <a:cxnLst/>
              <a:rect l="l" t="t" r="r" b="b"/>
              <a:pathLst>
                <a:path w="405" h="414" extrusionOk="0">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94"/>
            <p:cNvSpPr/>
            <p:nvPr/>
          </p:nvSpPr>
          <p:spPr>
            <a:xfrm>
              <a:off x="6741689" y="1509509"/>
              <a:ext cx="42753" cy="11368"/>
            </a:xfrm>
            <a:custGeom>
              <a:avLst/>
              <a:gdLst/>
              <a:ahLst/>
              <a:cxnLst/>
              <a:rect l="l" t="t" r="r" b="b"/>
              <a:pathLst>
                <a:path w="1636" h="435" extrusionOk="0">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40" name="Google Shape;16540;p94"/>
          <p:cNvGrpSpPr/>
          <p:nvPr/>
        </p:nvGrpSpPr>
        <p:grpSpPr>
          <a:xfrm>
            <a:off x="5752627" y="3430404"/>
            <a:ext cx="360628" cy="181464"/>
            <a:chOff x="5752627" y="3430404"/>
            <a:chExt cx="360628" cy="181464"/>
          </a:xfrm>
        </p:grpSpPr>
        <p:sp>
          <p:nvSpPr>
            <p:cNvPr id="16541" name="Google Shape;16541;p94"/>
            <p:cNvSpPr/>
            <p:nvPr/>
          </p:nvSpPr>
          <p:spPr>
            <a:xfrm>
              <a:off x="5752627" y="3430404"/>
              <a:ext cx="360628" cy="181203"/>
            </a:xfrm>
            <a:custGeom>
              <a:avLst/>
              <a:gdLst/>
              <a:ahLst/>
              <a:cxnLst/>
              <a:rect l="l" t="t" r="r" b="b"/>
              <a:pathLst>
                <a:path w="13800" h="6934" extrusionOk="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94"/>
            <p:cNvSpPr/>
            <p:nvPr/>
          </p:nvSpPr>
          <p:spPr>
            <a:xfrm>
              <a:off x="5752627" y="3430404"/>
              <a:ext cx="360628" cy="96507"/>
            </a:xfrm>
            <a:custGeom>
              <a:avLst/>
              <a:gdLst/>
              <a:ahLst/>
              <a:cxnLst/>
              <a:rect l="l" t="t" r="r" b="b"/>
              <a:pathLst>
                <a:path w="13800" h="3693" extrusionOk="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94"/>
            <p:cNvSpPr/>
            <p:nvPr/>
          </p:nvSpPr>
          <p:spPr>
            <a:xfrm>
              <a:off x="5752627" y="3430404"/>
              <a:ext cx="360628" cy="96507"/>
            </a:xfrm>
            <a:custGeom>
              <a:avLst/>
              <a:gdLst/>
              <a:ahLst/>
              <a:cxnLst/>
              <a:rect l="l" t="t" r="r" b="b"/>
              <a:pathLst>
                <a:path w="13800" h="3693" extrusionOk="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94"/>
            <p:cNvSpPr/>
            <p:nvPr/>
          </p:nvSpPr>
          <p:spPr>
            <a:xfrm>
              <a:off x="5788036" y="3526885"/>
              <a:ext cx="28929" cy="84722"/>
            </a:xfrm>
            <a:custGeom>
              <a:avLst/>
              <a:gdLst/>
              <a:ahLst/>
              <a:cxnLst/>
              <a:rect l="l" t="t" r="r" b="b"/>
              <a:pathLst>
                <a:path w="1107" h="3242" extrusionOk="0">
                  <a:moveTo>
                    <a:pt x="1" y="1"/>
                  </a:moveTo>
                  <a:lnTo>
                    <a:pt x="1" y="3241"/>
                  </a:lnTo>
                  <a:lnTo>
                    <a:pt x="1107" y="3241"/>
                  </a:lnTo>
                  <a:lnTo>
                    <a:pt x="1107"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94"/>
            <p:cNvSpPr/>
            <p:nvPr/>
          </p:nvSpPr>
          <p:spPr>
            <a:xfrm>
              <a:off x="5816939"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94"/>
            <p:cNvSpPr/>
            <p:nvPr/>
          </p:nvSpPr>
          <p:spPr>
            <a:xfrm>
              <a:off x="5846102"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94"/>
            <p:cNvSpPr/>
            <p:nvPr/>
          </p:nvSpPr>
          <p:spPr>
            <a:xfrm>
              <a:off x="5875005" y="3526885"/>
              <a:ext cx="28903" cy="84722"/>
            </a:xfrm>
            <a:custGeom>
              <a:avLst/>
              <a:gdLst/>
              <a:ahLst/>
              <a:cxnLst/>
              <a:rect l="l" t="t" r="r" b="b"/>
              <a:pathLst>
                <a:path w="1106"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94"/>
            <p:cNvSpPr/>
            <p:nvPr/>
          </p:nvSpPr>
          <p:spPr>
            <a:xfrm>
              <a:off x="5903881"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94"/>
            <p:cNvSpPr/>
            <p:nvPr/>
          </p:nvSpPr>
          <p:spPr>
            <a:xfrm>
              <a:off x="5933045"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94"/>
            <p:cNvSpPr/>
            <p:nvPr/>
          </p:nvSpPr>
          <p:spPr>
            <a:xfrm>
              <a:off x="5961948"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94"/>
            <p:cNvSpPr/>
            <p:nvPr/>
          </p:nvSpPr>
          <p:spPr>
            <a:xfrm>
              <a:off x="5990850" y="3526885"/>
              <a:ext cx="29164" cy="84722"/>
            </a:xfrm>
            <a:custGeom>
              <a:avLst/>
              <a:gdLst/>
              <a:ahLst/>
              <a:cxnLst/>
              <a:rect l="l" t="t" r="r" b="b"/>
              <a:pathLst>
                <a:path w="1116" h="3242" extrusionOk="0">
                  <a:moveTo>
                    <a:pt x="0" y="1"/>
                  </a:moveTo>
                  <a:lnTo>
                    <a:pt x="0"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94"/>
            <p:cNvSpPr/>
            <p:nvPr/>
          </p:nvSpPr>
          <p:spPr>
            <a:xfrm>
              <a:off x="6019988" y="3526885"/>
              <a:ext cx="28929" cy="84722"/>
            </a:xfrm>
            <a:custGeom>
              <a:avLst/>
              <a:gdLst/>
              <a:ahLst/>
              <a:cxnLst/>
              <a:rect l="l" t="t" r="r" b="b"/>
              <a:pathLst>
                <a:path w="1107" h="3242" extrusionOk="0">
                  <a:moveTo>
                    <a:pt x="1" y="1"/>
                  </a:moveTo>
                  <a:lnTo>
                    <a:pt x="1"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94"/>
            <p:cNvSpPr/>
            <p:nvPr/>
          </p:nvSpPr>
          <p:spPr>
            <a:xfrm>
              <a:off x="6048891"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94"/>
            <p:cNvSpPr/>
            <p:nvPr/>
          </p:nvSpPr>
          <p:spPr>
            <a:xfrm>
              <a:off x="5806381" y="3526885"/>
              <a:ext cx="21403" cy="48032"/>
            </a:xfrm>
            <a:custGeom>
              <a:avLst/>
              <a:gdLst/>
              <a:ahLst/>
              <a:cxnLst/>
              <a:rect l="l" t="t" r="r" b="b"/>
              <a:pathLst>
                <a:path w="819" h="1838" extrusionOk="0">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94"/>
            <p:cNvSpPr/>
            <p:nvPr/>
          </p:nvSpPr>
          <p:spPr>
            <a:xfrm>
              <a:off x="5864186"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94"/>
            <p:cNvSpPr/>
            <p:nvPr/>
          </p:nvSpPr>
          <p:spPr>
            <a:xfrm>
              <a:off x="5922226" y="3526885"/>
              <a:ext cx="21638" cy="48032"/>
            </a:xfrm>
            <a:custGeom>
              <a:avLst/>
              <a:gdLst/>
              <a:ahLst/>
              <a:cxnLst/>
              <a:rect l="l" t="t" r="r" b="b"/>
              <a:pathLst>
                <a:path w="828" h="1838" extrusionOk="0">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94"/>
            <p:cNvSpPr/>
            <p:nvPr/>
          </p:nvSpPr>
          <p:spPr>
            <a:xfrm>
              <a:off x="5980293" y="3526885"/>
              <a:ext cx="21638" cy="48032"/>
            </a:xfrm>
            <a:custGeom>
              <a:avLst/>
              <a:gdLst/>
              <a:ahLst/>
              <a:cxnLst/>
              <a:rect l="l" t="t" r="r" b="b"/>
              <a:pathLst>
                <a:path w="828" h="1838" extrusionOk="0">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94"/>
            <p:cNvSpPr/>
            <p:nvPr/>
          </p:nvSpPr>
          <p:spPr>
            <a:xfrm>
              <a:off x="6038072"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94"/>
            <p:cNvSpPr/>
            <p:nvPr/>
          </p:nvSpPr>
          <p:spPr>
            <a:xfrm>
              <a:off x="5926774" y="3454995"/>
              <a:ext cx="139234" cy="42282"/>
            </a:xfrm>
            <a:custGeom>
              <a:avLst/>
              <a:gdLst/>
              <a:ahLst/>
              <a:cxnLst/>
              <a:rect l="l" t="t" r="r" b="b"/>
              <a:pathLst>
                <a:path w="5328" h="1618" extrusionOk="0">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94"/>
            <p:cNvSpPr/>
            <p:nvPr/>
          </p:nvSpPr>
          <p:spPr>
            <a:xfrm>
              <a:off x="5926774" y="3471615"/>
              <a:ext cx="139234" cy="25662"/>
            </a:xfrm>
            <a:custGeom>
              <a:avLst/>
              <a:gdLst/>
              <a:ahLst/>
              <a:cxnLst/>
              <a:rect l="l" t="t" r="r" b="b"/>
              <a:pathLst>
                <a:path w="5328" h="982" extrusionOk="0">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94"/>
            <p:cNvSpPr/>
            <p:nvPr/>
          </p:nvSpPr>
          <p:spPr>
            <a:xfrm>
              <a:off x="5870981" y="3449559"/>
              <a:ext cx="10819" cy="53232"/>
            </a:xfrm>
            <a:custGeom>
              <a:avLst/>
              <a:gdLst/>
              <a:ahLst/>
              <a:cxnLst/>
              <a:rect l="l" t="t" r="r" b="b"/>
              <a:pathLst>
                <a:path w="414" h="2037" extrusionOk="0">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94"/>
            <p:cNvSpPr/>
            <p:nvPr/>
          </p:nvSpPr>
          <p:spPr>
            <a:xfrm>
              <a:off x="5834787" y="3449559"/>
              <a:ext cx="10845" cy="53232"/>
            </a:xfrm>
            <a:custGeom>
              <a:avLst/>
              <a:gdLst/>
              <a:ahLst/>
              <a:cxnLst/>
              <a:rect l="l" t="t" r="r" b="b"/>
              <a:pathLst>
                <a:path w="415" h="2037" extrusionOk="0">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94"/>
            <p:cNvSpPr/>
            <p:nvPr/>
          </p:nvSpPr>
          <p:spPr>
            <a:xfrm>
              <a:off x="5797601" y="3449559"/>
              <a:ext cx="11080" cy="53232"/>
            </a:xfrm>
            <a:custGeom>
              <a:avLst/>
              <a:gdLst/>
              <a:ahLst/>
              <a:cxnLst/>
              <a:rect l="l" t="t" r="r" b="b"/>
              <a:pathLst>
                <a:path w="424" h="2037" extrusionOk="0">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94"/>
            <p:cNvSpPr/>
            <p:nvPr/>
          </p:nvSpPr>
          <p:spPr>
            <a:xfrm>
              <a:off x="6094361" y="3526885"/>
              <a:ext cx="18632" cy="84983"/>
            </a:xfrm>
            <a:custGeom>
              <a:avLst/>
              <a:gdLst/>
              <a:ahLst/>
              <a:cxnLst/>
              <a:rect l="l" t="t" r="r" b="b"/>
              <a:pathLst>
                <a:path w="713" h="3252" extrusionOk="0">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94"/>
            <p:cNvSpPr/>
            <p:nvPr/>
          </p:nvSpPr>
          <p:spPr>
            <a:xfrm>
              <a:off x="5769456" y="3526885"/>
              <a:ext cx="18606" cy="84983"/>
            </a:xfrm>
            <a:custGeom>
              <a:avLst/>
              <a:gdLst/>
              <a:ahLst/>
              <a:cxnLst/>
              <a:rect l="l" t="t" r="r" b="b"/>
              <a:pathLst>
                <a:path w="712" h="3252" extrusionOk="0">
                  <a:moveTo>
                    <a:pt x="0" y="1"/>
                  </a:moveTo>
                  <a:lnTo>
                    <a:pt x="0" y="3251"/>
                  </a:lnTo>
                  <a:lnTo>
                    <a:pt x="712" y="3251"/>
                  </a:lnTo>
                  <a:lnTo>
                    <a:pt x="71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94"/>
            <p:cNvSpPr/>
            <p:nvPr/>
          </p:nvSpPr>
          <p:spPr>
            <a:xfrm>
              <a:off x="5860684" y="3457530"/>
              <a:ext cx="31437" cy="10845"/>
            </a:xfrm>
            <a:custGeom>
              <a:avLst/>
              <a:gdLst/>
              <a:ahLst/>
              <a:cxnLst/>
              <a:rect l="l" t="t" r="r" b="b"/>
              <a:pathLst>
                <a:path w="1203" h="415" extrusionOk="0">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94"/>
            <p:cNvSpPr/>
            <p:nvPr/>
          </p:nvSpPr>
          <p:spPr>
            <a:xfrm>
              <a:off x="5824491" y="3477652"/>
              <a:ext cx="31673" cy="11080"/>
            </a:xfrm>
            <a:custGeom>
              <a:avLst/>
              <a:gdLst/>
              <a:ahLst/>
              <a:cxnLst/>
              <a:rect l="l" t="t" r="r" b="b"/>
              <a:pathLst>
                <a:path w="1212" h="424" extrusionOk="0">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94"/>
            <p:cNvSpPr/>
            <p:nvPr/>
          </p:nvSpPr>
          <p:spPr>
            <a:xfrm>
              <a:off x="5787304" y="3457530"/>
              <a:ext cx="31673" cy="10845"/>
            </a:xfrm>
            <a:custGeom>
              <a:avLst/>
              <a:gdLst/>
              <a:ahLst/>
              <a:cxnLst/>
              <a:rect l="l" t="t" r="r" b="b"/>
              <a:pathLst>
                <a:path w="1212" h="415" extrusionOk="0">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69" name="Google Shape;16569;p94"/>
          <p:cNvGrpSpPr/>
          <p:nvPr/>
        </p:nvGrpSpPr>
        <p:grpSpPr>
          <a:xfrm>
            <a:off x="5235700" y="2902998"/>
            <a:ext cx="361909" cy="360759"/>
            <a:chOff x="5235700" y="2902998"/>
            <a:chExt cx="361909" cy="360759"/>
          </a:xfrm>
        </p:grpSpPr>
        <p:sp>
          <p:nvSpPr>
            <p:cNvPr id="16570" name="Google Shape;16570;p94"/>
            <p:cNvSpPr/>
            <p:nvPr/>
          </p:nvSpPr>
          <p:spPr>
            <a:xfrm>
              <a:off x="5235700" y="2902998"/>
              <a:ext cx="361909" cy="360498"/>
            </a:xfrm>
            <a:custGeom>
              <a:avLst/>
              <a:gdLst/>
              <a:ahLst/>
              <a:cxnLst/>
              <a:rect l="l" t="t" r="r" b="b"/>
              <a:pathLst>
                <a:path w="13849" h="13795" extrusionOk="0">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94"/>
            <p:cNvSpPr/>
            <p:nvPr/>
          </p:nvSpPr>
          <p:spPr>
            <a:xfrm>
              <a:off x="5353061" y="2902998"/>
              <a:ext cx="244287" cy="360759"/>
            </a:xfrm>
            <a:custGeom>
              <a:avLst/>
              <a:gdLst/>
              <a:ahLst/>
              <a:cxnLst/>
              <a:rect l="l" t="t" r="r" b="b"/>
              <a:pathLst>
                <a:path w="9348" h="13805" extrusionOk="0">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94"/>
            <p:cNvSpPr/>
            <p:nvPr/>
          </p:nvSpPr>
          <p:spPr>
            <a:xfrm>
              <a:off x="5294001" y="2977267"/>
              <a:ext cx="228712" cy="228372"/>
            </a:xfrm>
            <a:custGeom>
              <a:avLst/>
              <a:gdLst/>
              <a:ahLst/>
              <a:cxnLst/>
              <a:rect l="l" t="t" r="r" b="b"/>
              <a:pathLst>
                <a:path w="8752" h="8739" extrusionOk="0">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94"/>
            <p:cNvSpPr/>
            <p:nvPr/>
          </p:nvSpPr>
          <p:spPr>
            <a:xfrm>
              <a:off x="5374672" y="2977267"/>
              <a:ext cx="148041" cy="228372"/>
            </a:xfrm>
            <a:custGeom>
              <a:avLst/>
              <a:gdLst/>
              <a:ahLst/>
              <a:cxnLst/>
              <a:rect l="l" t="t" r="r" b="b"/>
              <a:pathLst>
                <a:path w="5665" h="8739" extrusionOk="0">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94"/>
            <p:cNvSpPr/>
            <p:nvPr/>
          </p:nvSpPr>
          <p:spPr>
            <a:xfrm>
              <a:off x="5335473" y="3083783"/>
              <a:ext cx="73145" cy="71499"/>
            </a:xfrm>
            <a:custGeom>
              <a:avLst/>
              <a:gdLst/>
              <a:ahLst/>
              <a:cxnLst/>
              <a:rect l="l" t="t" r="r" b="b"/>
              <a:pathLst>
                <a:path w="2799" h="2736" extrusionOk="0">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94"/>
            <p:cNvSpPr/>
            <p:nvPr/>
          </p:nvSpPr>
          <p:spPr>
            <a:xfrm>
              <a:off x="5380447" y="3068025"/>
              <a:ext cx="57831" cy="56237"/>
            </a:xfrm>
            <a:custGeom>
              <a:avLst/>
              <a:gdLst/>
              <a:ahLst/>
              <a:cxnLst/>
              <a:rect l="l" t="t" r="r" b="b"/>
              <a:pathLst>
                <a:path w="2213" h="2152" extrusionOk="0">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94"/>
            <p:cNvSpPr/>
            <p:nvPr/>
          </p:nvSpPr>
          <p:spPr>
            <a:xfrm>
              <a:off x="5399289" y="3031309"/>
              <a:ext cx="58850" cy="74425"/>
            </a:xfrm>
            <a:custGeom>
              <a:avLst/>
              <a:gdLst/>
              <a:ahLst/>
              <a:cxnLst/>
              <a:rect l="l" t="t" r="r" b="b"/>
              <a:pathLst>
                <a:path w="2252" h="2848" extrusionOk="0">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77" name="Google Shape;16577;p94"/>
          <p:cNvGrpSpPr/>
          <p:nvPr/>
        </p:nvGrpSpPr>
        <p:grpSpPr>
          <a:xfrm>
            <a:off x="6634912" y="3394969"/>
            <a:ext cx="360367" cy="252309"/>
            <a:chOff x="6634912" y="3394969"/>
            <a:chExt cx="360367" cy="252309"/>
          </a:xfrm>
        </p:grpSpPr>
        <p:sp>
          <p:nvSpPr>
            <p:cNvPr id="16578" name="Google Shape;16578;p94"/>
            <p:cNvSpPr/>
            <p:nvPr/>
          </p:nvSpPr>
          <p:spPr>
            <a:xfrm>
              <a:off x="6784913" y="3403749"/>
              <a:ext cx="106830" cy="39748"/>
            </a:xfrm>
            <a:custGeom>
              <a:avLst/>
              <a:gdLst/>
              <a:ahLst/>
              <a:cxnLst/>
              <a:rect l="l" t="t" r="r" b="b"/>
              <a:pathLst>
                <a:path w="4088" h="1521" extrusionOk="0">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94"/>
            <p:cNvSpPr/>
            <p:nvPr/>
          </p:nvSpPr>
          <p:spPr>
            <a:xfrm>
              <a:off x="6916333" y="3417835"/>
              <a:ext cx="56080" cy="30444"/>
            </a:xfrm>
            <a:custGeom>
              <a:avLst/>
              <a:gdLst/>
              <a:ahLst/>
              <a:cxnLst/>
              <a:rect l="l" t="t" r="r" b="b"/>
              <a:pathLst>
                <a:path w="2146" h="1165" extrusionOk="0">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94"/>
            <p:cNvSpPr/>
            <p:nvPr/>
          </p:nvSpPr>
          <p:spPr>
            <a:xfrm>
              <a:off x="6634912" y="3442974"/>
              <a:ext cx="360367" cy="204304"/>
            </a:xfrm>
            <a:custGeom>
              <a:avLst/>
              <a:gdLst/>
              <a:ahLst/>
              <a:cxnLst/>
              <a:rect l="l" t="t" r="r" b="b"/>
              <a:pathLst>
                <a:path w="13790" h="7818" extrusionOk="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94"/>
            <p:cNvSpPr/>
            <p:nvPr/>
          </p:nvSpPr>
          <p:spPr>
            <a:xfrm>
              <a:off x="6943981" y="3477129"/>
              <a:ext cx="51298" cy="142762"/>
            </a:xfrm>
            <a:custGeom>
              <a:avLst/>
              <a:gdLst/>
              <a:ahLst/>
              <a:cxnLst/>
              <a:rect l="l" t="t" r="r" b="b"/>
              <a:pathLst>
                <a:path w="1963" h="5463" extrusionOk="0">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94"/>
            <p:cNvSpPr/>
            <p:nvPr/>
          </p:nvSpPr>
          <p:spPr>
            <a:xfrm>
              <a:off x="6723344" y="3457530"/>
              <a:ext cx="205846" cy="176081"/>
            </a:xfrm>
            <a:custGeom>
              <a:avLst/>
              <a:gdLst/>
              <a:ahLst/>
              <a:cxnLst/>
              <a:rect l="l" t="t" r="r" b="b"/>
              <a:pathLst>
                <a:path w="7877" h="6738" extrusionOk="0">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94"/>
            <p:cNvSpPr/>
            <p:nvPr/>
          </p:nvSpPr>
          <p:spPr>
            <a:xfrm>
              <a:off x="6743702" y="3472870"/>
              <a:ext cx="170410" cy="145793"/>
            </a:xfrm>
            <a:custGeom>
              <a:avLst/>
              <a:gdLst/>
              <a:ahLst/>
              <a:cxnLst/>
              <a:rect l="l" t="t" r="r" b="b"/>
              <a:pathLst>
                <a:path w="6521" h="5579" extrusionOk="0">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94"/>
            <p:cNvSpPr/>
            <p:nvPr/>
          </p:nvSpPr>
          <p:spPr>
            <a:xfrm>
              <a:off x="6781411" y="3491816"/>
              <a:ext cx="119373" cy="106046"/>
            </a:xfrm>
            <a:custGeom>
              <a:avLst/>
              <a:gdLst/>
              <a:ahLst/>
              <a:cxnLst/>
              <a:rect l="l" t="t" r="r" b="b"/>
              <a:pathLst>
                <a:path w="4568" h="4058" extrusionOk="0">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94"/>
            <p:cNvSpPr/>
            <p:nvPr/>
          </p:nvSpPr>
          <p:spPr>
            <a:xfrm>
              <a:off x="6783867" y="3491711"/>
              <a:ext cx="116159" cy="106176"/>
            </a:xfrm>
            <a:custGeom>
              <a:avLst/>
              <a:gdLst/>
              <a:ahLst/>
              <a:cxnLst/>
              <a:rect l="l" t="t" r="r" b="b"/>
              <a:pathLst>
                <a:path w="4445" h="4063" extrusionOk="0">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94"/>
            <p:cNvSpPr/>
            <p:nvPr/>
          </p:nvSpPr>
          <p:spPr>
            <a:xfrm>
              <a:off x="6833414" y="3519595"/>
              <a:ext cx="33450" cy="33450"/>
            </a:xfrm>
            <a:custGeom>
              <a:avLst/>
              <a:gdLst/>
              <a:ahLst/>
              <a:cxnLst/>
              <a:rect l="l" t="t" r="r" b="b"/>
              <a:pathLst>
                <a:path w="1280" h="1280" extrusionOk="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94"/>
            <p:cNvSpPr/>
            <p:nvPr/>
          </p:nvSpPr>
          <p:spPr>
            <a:xfrm>
              <a:off x="6667055" y="3394969"/>
              <a:ext cx="34469" cy="30183"/>
            </a:xfrm>
            <a:custGeom>
              <a:avLst/>
              <a:gdLst/>
              <a:ahLst/>
              <a:cxnLst/>
              <a:rect l="l" t="t" r="r" b="b"/>
              <a:pathLst>
                <a:path w="1319" h="1155" extrusionOk="0">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94"/>
            <p:cNvSpPr/>
            <p:nvPr/>
          </p:nvSpPr>
          <p:spPr>
            <a:xfrm>
              <a:off x="6634912" y="3416580"/>
              <a:ext cx="99016" cy="230463"/>
            </a:xfrm>
            <a:custGeom>
              <a:avLst/>
              <a:gdLst/>
              <a:ahLst/>
              <a:cxnLst/>
              <a:rect l="l" t="t" r="r" b="b"/>
              <a:pathLst>
                <a:path w="3789" h="8819" extrusionOk="0">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94"/>
            <p:cNvSpPr/>
            <p:nvPr/>
          </p:nvSpPr>
          <p:spPr>
            <a:xfrm>
              <a:off x="6634912" y="3416580"/>
              <a:ext cx="77666" cy="204827"/>
            </a:xfrm>
            <a:custGeom>
              <a:avLst/>
              <a:gdLst/>
              <a:ahLst/>
              <a:cxnLst/>
              <a:rect l="l" t="t" r="r" b="b"/>
              <a:pathLst>
                <a:path w="2972" h="7838" extrusionOk="0">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94"/>
            <p:cNvSpPr/>
            <p:nvPr/>
          </p:nvSpPr>
          <p:spPr>
            <a:xfrm>
              <a:off x="6915836" y="3461058"/>
              <a:ext cx="22134" cy="22134"/>
            </a:xfrm>
            <a:custGeom>
              <a:avLst/>
              <a:gdLst/>
              <a:ahLst/>
              <a:cxnLst/>
              <a:rect l="l" t="t" r="r" b="b"/>
              <a:pathLst>
                <a:path w="847" h="847" extrusionOk="0">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91" name="Google Shape;16591;p94"/>
          <p:cNvGrpSpPr/>
          <p:nvPr/>
        </p:nvGrpSpPr>
        <p:grpSpPr>
          <a:xfrm>
            <a:off x="7059330" y="3340796"/>
            <a:ext cx="377170" cy="360655"/>
            <a:chOff x="7059330" y="3340796"/>
            <a:chExt cx="377170" cy="360655"/>
          </a:xfrm>
        </p:grpSpPr>
        <p:sp>
          <p:nvSpPr>
            <p:cNvPr id="16592" name="Google Shape;16592;p94"/>
            <p:cNvSpPr/>
            <p:nvPr/>
          </p:nvSpPr>
          <p:spPr>
            <a:xfrm>
              <a:off x="7059330" y="3424629"/>
              <a:ext cx="317144" cy="276822"/>
            </a:xfrm>
            <a:custGeom>
              <a:avLst/>
              <a:gdLst/>
              <a:ahLst/>
              <a:cxnLst/>
              <a:rect l="l" t="t" r="r" b="b"/>
              <a:pathLst>
                <a:path w="12136" h="10593" extrusionOk="0">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94"/>
            <p:cNvSpPr/>
            <p:nvPr/>
          </p:nvSpPr>
          <p:spPr>
            <a:xfrm>
              <a:off x="7076917" y="3424629"/>
              <a:ext cx="299322" cy="254583"/>
            </a:xfrm>
            <a:custGeom>
              <a:avLst/>
              <a:gdLst/>
              <a:ahLst/>
              <a:cxnLst/>
              <a:rect l="l" t="t" r="r" b="b"/>
              <a:pathLst>
                <a:path w="11454" h="9742" extrusionOk="0">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94"/>
            <p:cNvSpPr/>
            <p:nvPr/>
          </p:nvSpPr>
          <p:spPr>
            <a:xfrm>
              <a:off x="7155079" y="3466232"/>
              <a:ext cx="80671" cy="49390"/>
            </a:xfrm>
            <a:custGeom>
              <a:avLst/>
              <a:gdLst/>
              <a:ahLst/>
              <a:cxnLst/>
              <a:rect l="l" t="t" r="r" b="b"/>
              <a:pathLst>
                <a:path w="3087" h="1890" extrusionOk="0">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94"/>
            <p:cNvSpPr/>
            <p:nvPr/>
          </p:nvSpPr>
          <p:spPr>
            <a:xfrm>
              <a:off x="7175437" y="3466336"/>
              <a:ext cx="60575" cy="48528"/>
            </a:xfrm>
            <a:custGeom>
              <a:avLst/>
              <a:gdLst/>
              <a:ahLst/>
              <a:cxnLst/>
              <a:rect l="l" t="t" r="r" b="b"/>
              <a:pathLst>
                <a:path w="2318" h="1857" extrusionOk="0">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94"/>
            <p:cNvSpPr/>
            <p:nvPr/>
          </p:nvSpPr>
          <p:spPr>
            <a:xfrm>
              <a:off x="7199296" y="3550457"/>
              <a:ext cx="64103" cy="71838"/>
            </a:xfrm>
            <a:custGeom>
              <a:avLst/>
              <a:gdLst/>
              <a:ahLst/>
              <a:cxnLst/>
              <a:rect l="l" t="t" r="r" b="b"/>
              <a:pathLst>
                <a:path w="2453" h="2749" extrusionOk="0">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94"/>
            <p:cNvSpPr/>
            <p:nvPr/>
          </p:nvSpPr>
          <p:spPr>
            <a:xfrm>
              <a:off x="7216648" y="3550457"/>
              <a:ext cx="47012" cy="63920"/>
            </a:xfrm>
            <a:custGeom>
              <a:avLst/>
              <a:gdLst/>
              <a:ahLst/>
              <a:cxnLst/>
              <a:rect l="l" t="t" r="r" b="b"/>
              <a:pathLst>
                <a:path w="1799" h="2446" extrusionOk="0">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94"/>
            <p:cNvSpPr/>
            <p:nvPr/>
          </p:nvSpPr>
          <p:spPr>
            <a:xfrm>
              <a:off x="7106316" y="3524690"/>
              <a:ext cx="68127" cy="69565"/>
            </a:xfrm>
            <a:custGeom>
              <a:avLst/>
              <a:gdLst/>
              <a:ahLst/>
              <a:cxnLst/>
              <a:rect l="l" t="t" r="r" b="b"/>
              <a:pathLst>
                <a:path w="2607" h="2662" extrusionOk="0">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94"/>
            <p:cNvSpPr/>
            <p:nvPr/>
          </p:nvSpPr>
          <p:spPr>
            <a:xfrm>
              <a:off x="7113607" y="3541049"/>
              <a:ext cx="60836" cy="53206"/>
            </a:xfrm>
            <a:custGeom>
              <a:avLst/>
              <a:gdLst/>
              <a:ahLst/>
              <a:cxnLst/>
              <a:rect l="l" t="t" r="r" b="b"/>
              <a:pathLst>
                <a:path w="2328" h="2036" extrusionOk="0">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94"/>
            <p:cNvSpPr/>
            <p:nvPr/>
          </p:nvSpPr>
          <p:spPr>
            <a:xfrm>
              <a:off x="7312632" y="3340796"/>
              <a:ext cx="123868" cy="140645"/>
            </a:xfrm>
            <a:custGeom>
              <a:avLst/>
              <a:gdLst/>
              <a:ahLst/>
              <a:cxnLst/>
              <a:rect l="l" t="t" r="r" b="b"/>
              <a:pathLst>
                <a:path w="4740" h="5382" extrusionOk="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94"/>
            <p:cNvSpPr/>
            <p:nvPr/>
          </p:nvSpPr>
          <p:spPr>
            <a:xfrm>
              <a:off x="7331735" y="3413575"/>
              <a:ext cx="46516" cy="44242"/>
            </a:xfrm>
            <a:custGeom>
              <a:avLst/>
              <a:gdLst/>
              <a:ahLst/>
              <a:cxnLst/>
              <a:rect l="l" t="t" r="r" b="b"/>
              <a:pathLst>
                <a:path w="1780" h="1693" extrusionOk="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94"/>
            <p:cNvSpPr/>
            <p:nvPr/>
          </p:nvSpPr>
          <p:spPr>
            <a:xfrm>
              <a:off x="7231465" y="3453140"/>
              <a:ext cx="117622" cy="80122"/>
            </a:xfrm>
            <a:custGeom>
              <a:avLst/>
              <a:gdLst/>
              <a:ahLst/>
              <a:cxnLst/>
              <a:rect l="l" t="t" r="r" b="b"/>
              <a:pathLst>
                <a:path w="4501" h="3066" extrusionOk="0">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94"/>
            <p:cNvSpPr/>
            <p:nvPr/>
          </p:nvSpPr>
          <p:spPr>
            <a:xfrm>
              <a:off x="7245785" y="3452878"/>
              <a:ext cx="93502" cy="59713"/>
            </a:xfrm>
            <a:custGeom>
              <a:avLst/>
              <a:gdLst/>
              <a:ahLst/>
              <a:cxnLst/>
              <a:rect l="l" t="t" r="r" b="b"/>
              <a:pathLst>
                <a:path w="3578" h="2285" extrusionOk="0">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4" name="Google Shape;16604;p94"/>
          <p:cNvGrpSpPr/>
          <p:nvPr/>
        </p:nvGrpSpPr>
        <p:grpSpPr>
          <a:xfrm>
            <a:off x="7957948" y="3375631"/>
            <a:ext cx="360629" cy="291012"/>
            <a:chOff x="7957948" y="3375631"/>
            <a:chExt cx="360629" cy="291012"/>
          </a:xfrm>
        </p:grpSpPr>
        <p:sp>
          <p:nvSpPr>
            <p:cNvPr id="16605" name="Google Shape;16605;p94"/>
            <p:cNvSpPr/>
            <p:nvPr/>
          </p:nvSpPr>
          <p:spPr>
            <a:xfrm>
              <a:off x="7957948" y="3393714"/>
              <a:ext cx="360629" cy="261116"/>
            </a:xfrm>
            <a:custGeom>
              <a:avLst/>
              <a:gdLst/>
              <a:ahLst/>
              <a:cxnLst/>
              <a:rect l="l" t="t" r="r" b="b"/>
              <a:pathLst>
                <a:path w="13800" h="9992" extrusionOk="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94"/>
            <p:cNvSpPr/>
            <p:nvPr/>
          </p:nvSpPr>
          <p:spPr>
            <a:xfrm>
              <a:off x="8286643" y="3393714"/>
              <a:ext cx="31934" cy="261116"/>
            </a:xfrm>
            <a:custGeom>
              <a:avLst/>
              <a:gdLst/>
              <a:ahLst/>
              <a:cxnLst/>
              <a:rect l="l" t="t" r="r" b="b"/>
              <a:pathLst>
                <a:path w="1222" h="9992" extrusionOk="0">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94"/>
            <p:cNvSpPr/>
            <p:nvPr/>
          </p:nvSpPr>
          <p:spPr>
            <a:xfrm>
              <a:off x="7978541" y="3597757"/>
              <a:ext cx="159853" cy="33946"/>
            </a:xfrm>
            <a:custGeom>
              <a:avLst/>
              <a:gdLst/>
              <a:ahLst/>
              <a:cxnLst/>
              <a:rect l="l" t="t" r="r" b="b"/>
              <a:pathLst>
                <a:path w="6117" h="1299" extrusionOk="0">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94"/>
            <p:cNvSpPr/>
            <p:nvPr/>
          </p:nvSpPr>
          <p:spPr>
            <a:xfrm>
              <a:off x="8138367" y="3597757"/>
              <a:ext cx="159591" cy="33946"/>
            </a:xfrm>
            <a:custGeom>
              <a:avLst/>
              <a:gdLst/>
              <a:ahLst/>
              <a:cxnLst/>
              <a:rect l="l" t="t" r="r" b="b"/>
              <a:pathLst>
                <a:path w="6107" h="1299" extrusionOk="0">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94"/>
            <p:cNvSpPr/>
            <p:nvPr/>
          </p:nvSpPr>
          <p:spPr>
            <a:xfrm>
              <a:off x="8122531" y="3631677"/>
              <a:ext cx="31202" cy="34965"/>
            </a:xfrm>
            <a:custGeom>
              <a:avLst/>
              <a:gdLst/>
              <a:ahLst/>
              <a:cxnLst/>
              <a:rect l="l" t="t" r="r" b="b"/>
              <a:pathLst>
                <a:path w="1194" h="1338" extrusionOk="0">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94"/>
            <p:cNvSpPr/>
            <p:nvPr/>
          </p:nvSpPr>
          <p:spPr>
            <a:xfrm>
              <a:off x="7978541" y="3375631"/>
              <a:ext cx="159853" cy="234226"/>
            </a:xfrm>
            <a:custGeom>
              <a:avLst/>
              <a:gdLst/>
              <a:ahLst/>
              <a:cxnLst/>
              <a:rect l="l" t="t" r="r" b="b"/>
              <a:pathLst>
                <a:path w="6117" h="8963" extrusionOk="0">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94"/>
            <p:cNvSpPr/>
            <p:nvPr/>
          </p:nvSpPr>
          <p:spPr>
            <a:xfrm>
              <a:off x="8138367" y="3375631"/>
              <a:ext cx="159591" cy="234252"/>
            </a:xfrm>
            <a:custGeom>
              <a:avLst/>
              <a:gdLst/>
              <a:ahLst/>
              <a:cxnLst/>
              <a:rect l="l" t="t" r="r" b="b"/>
              <a:pathLst>
                <a:path w="6107" h="8964" extrusionOk="0">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94"/>
            <p:cNvSpPr/>
            <p:nvPr/>
          </p:nvSpPr>
          <p:spPr>
            <a:xfrm>
              <a:off x="8033576" y="3407277"/>
              <a:ext cx="80958" cy="10584"/>
            </a:xfrm>
            <a:custGeom>
              <a:avLst/>
              <a:gdLst/>
              <a:ahLst/>
              <a:cxnLst/>
              <a:rect l="l" t="t" r="r" b="b"/>
              <a:pathLst>
                <a:path w="3098" h="405" extrusionOk="0">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94"/>
            <p:cNvSpPr/>
            <p:nvPr/>
          </p:nvSpPr>
          <p:spPr>
            <a:xfrm>
              <a:off x="8003184" y="3428889"/>
              <a:ext cx="111351" cy="10584"/>
            </a:xfrm>
            <a:custGeom>
              <a:avLst/>
              <a:gdLst/>
              <a:ahLst/>
              <a:cxnLst/>
              <a:rect l="l" t="t" r="r" b="b"/>
              <a:pathLst>
                <a:path w="4261" h="405" extrusionOk="0">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94"/>
            <p:cNvSpPr/>
            <p:nvPr/>
          </p:nvSpPr>
          <p:spPr>
            <a:xfrm>
              <a:off x="8003184" y="3450761"/>
              <a:ext cx="111351" cy="10584"/>
            </a:xfrm>
            <a:custGeom>
              <a:avLst/>
              <a:gdLst/>
              <a:ahLst/>
              <a:cxnLst/>
              <a:rect l="l" t="t" r="r" b="b"/>
              <a:pathLst>
                <a:path w="4261" h="405" extrusionOk="0">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94"/>
            <p:cNvSpPr/>
            <p:nvPr/>
          </p:nvSpPr>
          <p:spPr>
            <a:xfrm>
              <a:off x="8003184" y="3472608"/>
              <a:ext cx="88720" cy="10584"/>
            </a:xfrm>
            <a:custGeom>
              <a:avLst/>
              <a:gdLst/>
              <a:ahLst/>
              <a:cxnLst/>
              <a:rect l="l" t="t" r="r" b="b"/>
              <a:pathLst>
                <a:path w="3395" h="405" extrusionOk="0">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94"/>
            <p:cNvSpPr/>
            <p:nvPr/>
          </p:nvSpPr>
          <p:spPr>
            <a:xfrm>
              <a:off x="8033576" y="3515831"/>
              <a:ext cx="80958" cy="10584"/>
            </a:xfrm>
            <a:custGeom>
              <a:avLst/>
              <a:gdLst/>
              <a:ahLst/>
              <a:cxnLst/>
              <a:rect l="l" t="t" r="r" b="b"/>
              <a:pathLst>
                <a:path w="3098" h="405" extrusionOk="0">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94"/>
            <p:cNvSpPr/>
            <p:nvPr/>
          </p:nvSpPr>
          <p:spPr>
            <a:xfrm>
              <a:off x="8003184" y="3537443"/>
              <a:ext cx="111351" cy="10584"/>
            </a:xfrm>
            <a:custGeom>
              <a:avLst/>
              <a:gdLst/>
              <a:ahLst/>
              <a:cxnLst/>
              <a:rect l="l" t="t" r="r" b="b"/>
              <a:pathLst>
                <a:path w="4261" h="405" extrusionOk="0">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94"/>
            <p:cNvSpPr/>
            <p:nvPr/>
          </p:nvSpPr>
          <p:spPr>
            <a:xfrm>
              <a:off x="8003184" y="3559316"/>
              <a:ext cx="55296" cy="10584"/>
            </a:xfrm>
            <a:custGeom>
              <a:avLst/>
              <a:gdLst/>
              <a:ahLst/>
              <a:cxnLst/>
              <a:rect l="l" t="t" r="r" b="b"/>
              <a:pathLst>
                <a:path w="2116" h="405" extrusionOk="0">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94"/>
            <p:cNvSpPr/>
            <p:nvPr/>
          </p:nvSpPr>
          <p:spPr>
            <a:xfrm>
              <a:off x="8190632" y="3479664"/>
              <a:ext cx="81194" cy="10558"/>
            </a:xfrm>
            <a:custGeom>
              <a:avLst/>
              <a:gdLst/>
              <a:ahLst/>
              <a:cxnLst/>
              <a:rect l="l" t="t" r="r" b="b"/>
              <a:pathLst>
                <a:path w="3107" h="404" extrusionOk="0">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94"/>
            <p:cNvSpPr/>
            <p:nvPr/>
          </p:nvSpPr>
          <p:spPr>
            <a:xfrm>
              <a:off x="8160240" y="3501511"/>
              <a:ext cx="111586" cy="10584"/>
            </a:xfrm>
            <a:custGeom>
              <a:avLst/>
              <a:gdLst/>
              <a:ahLst/>
              <a:cxnLst/>
              <a:rect l="l" t="t" r="r" b="b"/>
              <a:pathLst>
                <a:path w="4270" h="405" extrusionOk="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94"/>
            <p:cNvSpPr/>
            <p:nvPr/>
          </p:nvSpPr>
          <p:spPr>
            <a:xfrm>
              <a:off x="8160475" y="3523122"/>
              <a:ext cx="55061" cy="10584"/>
            </a:xfrm>
            <a:custGeom>
              <a:avLst/>
              <a:gdLst/>
              <a:ahLst/>
              <a:cxnLst/>
              <a:rect l="l" t="t" r="r" b="b"/>
              <a:pathLst>
                <a:path w="2107" h="405" extrusionOk="0">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94"/>
            <p:cNvSpPr/>
            <p:nvPr/>
          </p:nvSpPr>
          <p:spPr>
            <a:xfrm>
              <a:off x="8169778" y="3412556"/>
              <a:ext cx="97291" cy="36220"/>
            </a:xfrm>
            <a:custGeom>
              <a:avLst/>
              <a:gdLst/>
              <a:ahLst/>
              <a:cxnLst/>
              <a:rect l="l" t="t" r="r" b="b"/>
              <a:pathLst>
                <a:path w="3723" h="1386" extrusionOk="0">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23" name="Google Shape;16623;p94"/>
          <p:cNvGrpSpPr/>
          <p:nvPr/>
        </p:nvGrpSpPr>
        <p:grpSpPr>
          <a:xfrm>
            <a:off x="6198656" y="3867888"/>
            <a:ext cx="347562" cy="227954"/>
            <a:chOff x="6198656" y="3867888"/>
            <a:chExt cx="347562" cy="227954"/>
          </a:xfrm>
        </p:grpSpPr>
        <p:sp>
          <p:nvSpPr>
            <p:cNvPr id="16624" name="Google Shape;16624;p94"/>
            <p:cNvSpPr/>
            <p:nvPr/>
          </p:nvSpPr>
          <p:spPr>
            <a:xfrm>
              <a:off x="6198656" y="3867888"/>
              <a:ext cx="347562" cy="227954"/>
            </a:xfrm>
            <a:custGeom>
              <a:avLst/>
              <a:gdLst/>
              <a:ahLst/>
              <a:cxnLst/>
              <a:rect l="l" t="t" r="r" b="b"/>
              <a:pathLst>
                <a:path w="13300" h="8723" extrusionOk="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94"/>
            <p:cNvSpPr/>
            <p:nvPr/>
          </p:nvSpPr>
          <p:spPr>
            <a:xfrm>
              <a:off x="6234353" y="3885998"/>
              <a:ext cx="275933" cy="191760"/>
            </a:xfrm>
            <a:custGeom>
              <a:avLst/>
              <a:gdLst/>
              <a:ahLst/>
              <a:cxnLst/>
              <a:rect l="l" t="t" r="r" b="b"/>
              <a:pathLst>
                <a:path w="10559" h="7338" extrusionOk="0">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94"/>
            <p:cNvSpPr/>
            <p:nvPr/>
          </p:nvSpPr>
          <p:spPr>
            <a:xfrm>
              <a:off x="6210468" y="3970119"/>
              <a:ext cx="12335" cy="23964"/>
            </a:xfrm>
            <a:custGeom>
              <a:avLst/>
              <a:gdLst/>
              <a:ahLst/>
              <a:cxnLst/>
              <a:rect l="l" t="t" r="r" b="b"/>
              <a:pathLst>
                <a:path w="472" h="917" extrusionOk="0">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94"/>
            <p:cNvSpPr/>
            <p:nvPr/>
          </p:nvSpPr>
          <p:spPr>
            <a:xfrm>
              <a:off x="6522333" y="3963899"/>
              <a:ext cx="12073" cy="35958"/>
            </a:xfrm>
            <a:custGeom>
              <a:avLst/>
              <a:gdLst/>
              <a:ahLst/>
              <a:cxnLst/>
              <a:rect l="l" t="t" r="r" b="b"/>
              <a:pathLst>
                <a:path w="462" h="1376" extrusionOk="0">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94"/>
            <p:cNvSpPr/>
            <p:nvPr/>
          </p:nvSpPr>
          <p:spPr>
            <a:xfrm>
              <a:off x="6520321" y="3885998"/>
              <a:ext cx="16098" cy="12073"/>
            </a:xfrm>
            <a:custGeom>
              <a:avLst/>
              <a:gdLst/>
              <a:ahLst/>
              <a:cxnLst/>
              <a:rect l="l" t="t" r="r" b="b"/>
              <a:pathLst>
                <a:path w="616" h="462" extrusionOk="0">
                  <a:moveTo>
                    <a:pt x="308" y="0"/>
                  </a:moveTo>
                  <a:cubicBezTo>
                    <a:pt x="0" y="0"/>
                    <a:pt x="0" y="462"/>
                    <a:pt x="308" y="462"/>
                  </a:cubicBezTo>
                  <a:cubicBezTo>
                    <a:pt x="616" y="462"/>
                    <a:pt x="616" y="0"/>
                    <a:pt x="308" y="0"/>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94"/>
            <p:cNvSpPr/>
            <p:nvPr/>
          </p:nvSpPr>
          <p:spPr>
            <a:xfrm>
              <a:off x="6210468" y="3940014"/>
              <a:ext cx="12099" cy="17875"/>
            </a:xfrm>
            <a:custGeom>
              <a:avLst/>
              <a:gdLst/>
              <a:ahLst/>
              <a:cxnLst/>
              <a:rect l="l" t="t" r="r" b="b"/>
              <a:pathLst>
                <a:path w="463" h="684" extrusionOk="0">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94"/>
            <p:cNvSpPr/>
            <p:nvPr/>
          </p:nvSpPr>
          <p:spPr>
            <a:xfrm>
              <a:off x="6210468" y="4005842"/>
              <a:ext cx="12099" cy="18136"/>
            </a:xfrm>
            <a:custGeom>
              <a:avLst/>
              <a:gdLst/>
              <a:ahLst/>
              <a:cxnLst/>
              <a:rect l="l" t="t" r="r" b="b"/>
              <a:pathLst>
                <a:path w="463" h="694" extrusionOk="0">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94"/>
            <p:cNvSpPr/>
            <p:nvPr/>
          </p:nvSpPr>
          <p:spPr>
            <a:xfrm>
              <a:off x="6312489" y="3915894"/>
              <a:ext cx="119896" cy="95776"/>
            </a:xfrm>
            <a:custGeom>
              <a:avLst/>
              <a:gdLst/>
              <a:ahLst/>
              <a:cxnLst/>
              <a:rect l="l" t="t" r="r" b="b"/>
              <a:pathLst>
                <a:path w="4588" h="3665" extrusionOk="0">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94"/>
            <p:cNvSpPr/>
            <p:nvPr/>
          </p:nvSpPr>
          <p:spPr>
            <a:xfrm>
              <a:off x="6252437" y="4035764"/>
              <a:ext cx="240001" cy="12073"/>
            </a:xfrm>
            <a:custGeom>
              <a:avLst/>
              <a:gdLst/>
              <a:ahLst/>
              <a:cxnLst/>
              <a:rect l="l" t="t" r="r" b="b"/>
              <a:pathLst>
                <a:path w="9184" h="462" extrusionOk="0">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94"/>
            <p:cNvSpPr/>
            <p:nvPr/>
          </p:nvSpPr>
          <p:spPr>
            <a:xfrm>
              <a:off x="6252437" y="4035764"/>
              <a:ext cx="54042" cy="12073"/>
            </a:xfrm>
            <a:custGeom>
              <a:avLst/>
              <a:gdLst/>
              <a:ahLst/>
              <a:cxnLst/>
              <a:rect l="l" t="t" r="r" b="b"/>
              <a:pathLst>
                <a:path w="2068" h="462" extrusionOk="0">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94"/>
            <p:cNvSpPr/>
            <p:nvPr/>
          </p:nvSpPr>
          <p:spPr>
            <a:xfrm>
              <a:off x="6294406" y="4029727"/>
              <a:ext cx="24146" cy="24146"/>
            </a:xfrm>
            <a:custGeom>
              <a:avLst/>
              <a:gdLst/>
              <a:ahLst/>
              <a:cxnLst/>
              <a:rect l="l" t="t" r="r" b="b"/>
              <a:pathLst>
                <a:path w="924" h="924" extrusionOk="0">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5" name="Google Shape;16635;p94"/>
          <p:cNvGrpSpPr/>
          <p:nvPr/>
        </p:nvGrpSpPr>
        <p:grpSpPr>
          <a:xfrm>
            <a:off x="5706895" y="3819151"/>
            <a:ext cx="349392" cy="325454"/>
            <a:chOff x="5706895" y="3819151"/>
            <a:chExt cx="349392" cy="325454"/>
          </a:xfrm>
        </p:grpSpPr>
        <p:sp>
          <p:nvSpPr>
            <p:cNvPr id="16636" name="Google Shape;16636;p94"/>
            <p:cNvSpPr/>
            <p:nvPr/>
          </p:nvSpPr>
          <p:spPr>
            <a:xfrm>
              <a:off x="5761172" y="4052332"/>
              <a:ext cx="43484" cy="43511"/>
            </a:xfrm>
            <a:custGeom>
              <a:avLst/>
              <a:gdLst/>
              <a:ahLst/>
              <a:cxnLst/>
              <a:rect l="l" t="t" r="r" b="b"/>
              <a:pathLst>
                <a:path w="1664" h="1665" extrusionOk="0">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94"/>
            <p:cNvSpPr/>
            <p:nvPr/>
          </p:nvSpPr>
          <p:spPr>
            <a:xfrm>
              <a:off x="5903881" y="3938498"/>
              <a:ext cx="101316" cy="86995"/>
            </a:xfrm>
            <a:custGeom>
              <a:avLst/>
              <a:gdLst/>
              <a:ahLst/>
              <a:cxnLst/>
              <a:rect l="l" t="t" r="r" b="b"/>
              <a:pathLst>
                <a:path w="3877" h="3329" extrusionOk="0">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94"/>
            <p:cNvSpPr/>
            <p:nvPr/>
          </p:nvSpPr>
          <p:spPr>
            <a:xfrm>
              <a:off x="5913942" y="3973699"/>
              <a:ext cx="95514" cy="51795"/>
            </a:xfrm>
            <a:custGeom>
              <a:avLst/>
              <a:gdLst/>
              <a:ahLst/>
              <a:cxnLst/>
              <a:rect l="l" t="t" r="r" b="b"/>
              <a:pathLst>
                <a:path w="3655" h="1982" extrusionOk="0">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94"/>
            <p:cNvSpPr/>
            <p:nvPr/>
          </p:nvSpPr>
          <p:spPr>
            <a:xfrm>
              <a:off x="5788297" y="3840998"/>
              <a:ext cx="146525" cy="281891"/>
            </a:xfrm>
            <a:custGeom>
              <a:avLst/>
              <a:gdLst/>
              <a:ahLst/>
              <a:cxnLst/>
              <a:rect l="l" t="t" r="r" b="b"/>
              <a:pathLst>
                <a:path w="5607" h="10787" extrusionOk="0">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94"/>
            <p:cNvSpPr/>
            <p:nvPr/>
          </p:nvSpPr>
          <p:spPr>
            <a:xfrm>
              <a:off x="5788297" y="4009135"/>
              <a:ext cx="146525" cy="113755"/>
            </a:xfrm>
            <a:custGeom>
              <a:avLst/>
              <a:gdLst/>
              <a:ahLst/>
              <a:cxnLst/>
              <a:rect l="l" t="t" r="r" b="b"/>
              <a:pathLst>
                <a:path w="5607" h="4353" extrusionOk="0">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94"/>
            <p:cNvSpPr/>
            <p:nvPr/>
          </p:nvSpPr>
          <p:spPr>
            <a:xfrm>
              <a:off x="5923742" y="3819151"/>
              <a:ext cx="43511" cy="325454"/>
            </a:xfrm>
            <a:custGeom>
              <a:avLst/>
              <a:gdLst/>
              <a:ahLst/>
              <a:cxnLst/>
              <a:rect l="l" t="t" r="r" b="b"/>
              <a:pathLst>
                <a:path w="1665" h="12454" extrusionOk="0">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94"/>
            <p:cNvSpPr/>
            <p:nvPr/>
          </p:nvSpPr>
          <p:spPr>
            <a:xfrm>
              <a:off x="5923742" y="4117428"/>
              <a:ext cx="43511" cy="27178"/>
            </a:xfrm>
            <a:custGeom>
              <a:avLst/>
              <a:gdLst/>
              <a:ahLst/>
              <a:cxnLst/>
              <a:rect l="l" t="t" r="r" b="b"/>
              <a:pathLst>
                <a:path w="1665" h="1040" extrusionOk="0">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94"/>
            <p:cNvSpPr/>
            <p:nvPr/>
          </p:nvSpPr>
          <p:spPr>
            <a:xfrm>
              <a:off x="5706895" y="3933220"/>
              <a:ext cx="43484" cy="97291"/>
            </a:xfrm>
            <a:custGeom>
              <a:avLst/>
              <a:gdLst/>
              <a:ahLst/>
              <a:cxnLst/>
              <a:rect l="l" t="t" r="r" b="b"/>
              <a:pathLst>
                <a:path w="1664" h="3723" extrusionOk="0">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94"/>
            <p:cNvSpPr/>
            <p:nvPr/>
          </p:nvSpPr>
          <p:spPr>
            <a:xfrm>
              <a:off x="5706895" y="3938002"/>
              <a:ext cx="43484" cy="92509"/>
            </a:xfrm>
            <a:custGeom>
              <a:avLst/>
              <a:gdLst/>
              <a:ahLst/>
              <a:cxnLst/>
              <a:rect l="l" t="t" r="r" b="b"/>
              <a:pathLst>
                <a:path w="1664" h="3540" extrusionOk="0">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94"/>
            <p:cNvSpPr/>
            <p:nvPr/>
          </p:nvSpPr>
          <p:spPr>
            <a:xfrm>
              <a:off x="5744839" y="3932985"/>
              <a:ext cx="54303" cy="97762"/>
            </a:xfrm>
            <a:custGeom>
              <a:avLst/>
              <a:gdLst/>
              <a:ahLst/>
              <a:cxnLst/>
              <a:rect l="l" t="t" r="r" b="b"/>
              <a:pathLst>
                <a:path w="2078" h="3741" extrusionOk="0">
                  <a:moveTo>
                    <a:pt x="0" y="0"/>
                  </a:moveTo>
                  <a:lnTo>
                    <a:pt x="0" y="3741"/>
                  </a:lnTo>
                  <a:lnTo>
                    <a:pt x="2077" y="3741"/>
                  </a:lnTo>
                  <a:lnTo>
                    <a:pt x="2077" y="0"/>
                  </a:ln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94"/>
            <p:cNvSpPr/>
            <p:nvPr/>
          </p:nvSpPr>
          <p:spPr>
            <a:xfrm>
              <a:off x="5744839" y="4014387"/>
              <a:ext cx="54303" cy="16359"/>
            </a:xfrm>
            <a:custGeom>
              <a:avLst/>
              <a:gdLst/>
              <a:ahLst/>
              <a:cxnLst/>
              <a:rect l="l" t="t" r="r" b="b"/>
              <a:pathLst>
                <a:path w="2078" h="626" extrusionOk="0">
                  <a:moveTo>
                    <a:pt x="0" y="1"/>
                  </a:moveTo>
                  <a:lnTo>
                    <a:pt x="0" y="626"/>
                  </a:lnTo>
                  <a:lnTo>
                    <a:pt x="2077" y="626"/>
                  </a:lnTo>
                  <a:lnTo>
                    <a:pt x="2077"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94"/>
            <p:cNvSpPr/>
            <p:nvPr/>
          </p:nvSpPr>
          <p:spPr>
            <a:xfrm>
              <a:off x="5744839" y="4030720"/>
              <a:ext cx="54539" cy="86734"/>
            </a:xfrm>
            <a:custGeom>
              <a:avLst/>
              <a:gdLst/>
              <a:ahLst/>
              <a:cxnLst/>
              <a:rect l="l" t="t" r="r" b="b"/>
              <a:pathLst>
                <a:path w="2087" h="3319" extrusionOk="0">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94"/>
            <p:cNvSpPr/>
            <p:nvPr/>
          </p:nvSpPr>
          <p:spPr>
            <a:xfrm>
              <a:off x="6025528" y="3976443"/>
              <a:ext cx="30758" cy="10871"/>
            </a:xfrm>
            <a:custGeom>
              <a:avLst/>
              <a:gdLst/>
              <a:ahLst/>
              <a:cxnLst/>
              <a:rect l="l" t="t" r="r" b="b"/>
              <a:pathLst>
                <a:path w="1177" h="416" extrusionOk="0">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94"/>
            <p:cNvSpPr/>
            <p:nvPr/>
          </p:nvSpPr>
          <p:spPr>
            <a:xfrm>
              <a:off x="6004675" y="3914718"/>
              <a:ext cx="26786" cy="22814"/>
            </a:xfrm>
            <a:custGeom>
              <a:avLst/>
              <a:gdLst/>
              <a:ahLst/>
              <a:cxnLst/>
              <a:rect l="l" t="t" r="r" b="b"/>
              <a:pathLst>
                <a:path w="1025" h="873" extrusionOk="0">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94"/>
            <p:cNvSpPr/>
            <p:nvPr/>
          </p:nvSpPr>
          <p:spPr>
            <a:xfrm>
              <a:off x="6003368" y="4025886"/>
              <a:ext cx="26943" cy="22709"/>
            </a:xfrm>
            <a:custGeom>
              <a:avLst/>
              <a:gdLst/>
              <a:ahLst/>
              <a:cxnLst/>
              <a:rect l="l" t="t" r="r" b="b"/>
              <a:pathLst>
                <a:path w="1031" h="869" extrusionOk="0">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51" name="Google Shape;16651;p94"/>
          <p:cNvGrpSpPr/>
          <p:nvPr/>
        </p:nvGrpSpPr>
        <p:grpSpPr>
          <a:xfrm>
            <a:off x="7648618" y="3340744"/>
            <a:ext cx="97265" cy="360393"/>
            <a:chOff x="7648618" y="3340744"/>
            <a:chExt cx="97265" cy="360393"/>
          </a:xfrm>
        </p:grpSpPr>
        <p:sp>
          <p:nvSpPr>
            <p:cNvPr id="16652" name="Google Shape;16652;p94"/>
            <p:cNvSpPr/>
            <p:nvPr/>
          </p:nvSpPr>
          <p:spPr>
            <a:xfrm>
              <a:off x="7648618" y="3340744"/>
              <a:ext cx="97265" cy="307057"/>
            </a:xfrm>
            <a:custGeom>
              <a:avLst/>
              <a:gdLst/>
              <a:ahLst/>
              <a:cxnLst/>
              <a:rect l="l" t="t" r="r" b="b"/>
              <a:pathLst>
                <a:path w="3722" h="11750" extrusionOk="0">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94"/>
            <p:cNvSpPr/>
            <p:nvPr/>
          </p:nvSpPr>
          <p:spPr>
            <a:xfrm>
              <a:off x="7672477" y="3346467"/>
              <a:ext cx="73406" cy="284740"/>
            </a:xfrm>
            <a:custGeom>
              <a:avLst/>
              <a:gdLst/>
              <a:ahLst/>
              <a:cxnLst/>
              <a:rect l="l" t="t" r="r" b="b"/>
              <a:pathLst>
                <a:path w="2809" h="10896" extrusionOk="0">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94"/>
            <p:cNvSpPr/>
            <p:nvPr/>
          </p:nvSpPr>
          <p:spPr>
            <a:xfrm>
              <a:off x="7656562" y="3376571"/>
              <a:ext cx="80018" cy="324566"/>
            </a:xfrm>
            <a:custGeom>
              <a:avLst/>
              <a:gdLst/>
              <a:ahLst/>
              <a:cxnLst/>
              <a:rect l="l" t="t" r="r" b="b"/>
              <a:pathLst>
                <a:path w="3062" h="12420" extrusionOk="0">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55" name="Google Shape;16655;p94"/>
          <p:cNvGrpSpPr/>
          <p:nvPr/>
        </p:nvGrpSpPr>
        <p:grpSpPr>
          <a:xfrm>
            <a:off x="7164356" y="3790667"/>
            <a:ext cx="385507" cy="382501"/>
            <a:chOff x="7164356" y="3790667"/>
            <a:chExt cx="385507" cy="382501"/>
          </a:xfrm>
        </p:grpSpPr>
        <p:sp>
          <p:nvSpPr>
            <p:cNvPr id="16656" name="Google Shape;16656;p94"/>
            <p:cNvSpPr/>
            <p:nvPr/>
          </p:nvSpPr>
          <p:spPr>
            <a:xfrm>
              <a:off x="7241526" y="3981983"/>
              <a:ext cx="114852" cy="114852"/>
            </a:xfrm>
            <a:custGeom>
              <a:avLst/>
              <a:gdLst/>
              <a:ahLst/>
              <a:cxnLst/>
              <a:rect l="l" t="t" r="r" b="b"/>
              <a:pathLst>
                <a:path w="4395" h="4395" extrusionOk="0">
                  <a:moveTo>
                    <a:pt x="1212" y="0"/>
                  </a:moveTo>
                  <a:lnTo>
                    <a:pt x="0" y="1202"/>
                  </a:lnTo>
                  <a:lnTo>
                    <a:pt x="3183" y="4395"/>
                  </a:lnTo>
                  <a:lnTo>
                    <a:pt x="4395" y="3183"/>
                  </a:lnTo>
                  <a:lnTo>
                    <a:pt x="121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94"/>
            <p:cNvSpPr/>
            <p:nvPr/>
          </p:nvSpPr>
          <p:spPr>
            <a:xfrm>
              <a:off x="7247536" y="3984988"/>
              <a:ext cx="56838" cy="56577"/>
            </a:xfrm>
            <a:custGeom>
              <a:avLst/>
              <a:gdLst/>
              <a:ahLst/>
              <a:cxnLst/>
              <a:rect l="l" t="t" r="r" b="b"/>
              <a:pathLst>
                <a:path w="2175" h="2165" extrusionOk="0">
                  <a:moveTo>
                    <a:pt x="1097" y="1"/>
                  </a:moveTo>
                  <a:lnTo>
                    <a:pt x="1" y="1328"/>
                  </a:lnTo>
                  <a:lnTo>
                    <a:pt x="847" y="2164"/>
                  </a:lnTo>
                  <a:lnTo>
                    <a:pt x="2174" y="1078"/>
                  </a:lnTo>
                  <a:lnTo>
                    <a:pt x="1097"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94"/>
            <p:cNvSpPr/>
            <p:nvPr/>
          </p:nvSpPr>
          <p:spPr>
            <a:xfrm>
              <a:off x="7296561" y="4033987"/>
              <a:ext cx="56812" cy="56838"/>
            </a:xfrm>
            <a:custGeom>
              <a:avLst/>
              <a:gdLst/>
              <a:ahLst/>
              <a:cxnLst/>
              <a:rect l="l" t="t" r="r" b="b"/>
              <a:pathLst>
                <a:path w="2174" h="2175" extrusionOk="0">
                  <a:moveTo>
                    <a:pt x="1096" y="1"/>
                  </a:moveTo>
                  <a:lnTo>
                    <a:pt x="0" y="1328"/>
                  </a:lnTo>
                  <a:lnTo>
                    <a:pt x="846" y="2174"/>
                  </a:lnTo>
                  <a:lnTo>
                    <a:pt x="2173" y="1078"/>
                  </a:lnTo>
                  <a:lnTo>
                    <a:pt x="1096"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94"/>
            <p:cNvSpPr/>
            <p:nvPr/>
          </p:nvSpPr>
          <p:spPr>
            <a:xfrm>
              <a:off x="7445307" y="3826468"/>
              <a:ext cx="68859" cy="64312"/>
            </a:xfrm>
            <a:custGeom>
              <a:avLst/>
              <a:gdLst/>
              <a:ahLst/>
              <a:cxnLst/>
              <a:rect l="l" t="t" r="r" b="b"/>
              <a:pathLst>
                <a:path w="2635" h="2461" extrusionOk="0">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94"/>
            <p:cNvSpPr/>
            <p:nvPr/>
          </p:nvSpPr>
          <p:spPr>
            <a:xfrm>
              <a:off x="7423957" y="3793097"/>
              <a:ext cx="33789" cy="83363"/>
            </a:xfrm>
            <a:custGeom>
              <a:avLst/>
              <a:gdLst/>
              <a:ahLst/>
              <a:cxnLst/>
              <a:rect l="l" t="t" r="r" b="b"/>
              <a:pathLst>
                <a:path w="1293" h="3190" extrusionOk="0">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94"/>
            <p:cNvSpPr/>
            <p:nvPr/>
          </p:nvSpPr>
          <p:spPr>
            <a:xfrm>
              <a:off x="7378852" y="3790667"/>
              <a:ext cx="35331" cy="82788"/>
            </a:xfrm>
            <a:custGeom>
              <a:avLst/>
              <a:gdLst/>
              <a:ahLst/>
              <a:cxnLst/>
              <a:rect l="l" t="t" r="r" b="b"/>
              <a:pathLst>
                <a:path w="1352" h="3168" extrusionOk="0">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94"/>
            <p:cNvSpPr/>
            <p:nvPr/>
          </p:nvSpPr>
          <p:spPr>
            <a:xfrm>
              <a:off x="7459392" y="3881477"/>
              <a:ext cx="88354" cy="32169"/>
            </a:xfrm>
            <a:custGeom>
              <a:avLst/>
              <a:gdLst/>
              <a:ahLst/>
              <a:cxnLst/>
              <a:rect l="l" t="t" r="r" b="b"/>
              <a:pathLst>
                <a:path w="3381" h="1231" extrusionOk="0">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94"/>
            <p:cNvSpPr/>
            <p:nvPr/>
          </p:nvSpPr>
          <p:spPr>
            <a:xfrm>
              <a:off x="7462084" y="3924883"/>
              <a:ext cx="87779" cy="33502"/>
            </a:xfrm>
            <a:custGeom>
              <a:avLst/>
              <a:gdLst/>
              <a:ahLst/>
              <a:cxnLst/>
              <a:rect l="l" t="t" r="r" b="b"/>
              <a:pathLst>
                <a:path w="3359" h="1282" extrusionOk="0">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94"/>
            <p:cNvSpPr/>
            <p:nvPr/>
          </p:nvSpPr>
          <p:spPr>
            <a:xfrm>
              <a:off x="7325202" y="3850406"/>
              <a:ext cx="74399" cy="66167"/>
            </a:xfrm>
            <a:custGeom>
              <a:avLst/>
              <a:gdLst/>
              <a:ahLst/>
              <a:cxnLst/>
              <a:rect l="l" t="t" r="r" b="b"/>
              <a:pathLst>
                <a:path w="2847" h="2532" extrusionOk="0">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94"/>
            <p:cNvSpPr/>
            <p:nvPr/>
          </p:nvSpPr>
          <p:spPr>
            <a:xfrm>
              <a:off x="7309627" y="3852392"/>
              <a:ext cx="84460" cy="83885"/>
            </a:xfrm>
            <a:custGeom>
              <a:avLst/>
              <a:gdLst/>
              <a:ahLst/>
              <a:cxnLst/>
              <a:rect l="l" t="t" r="r" b="b"/>
              <a:pathLst>
                <a:path w="3232" h="3210" extrusionOk="0">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94"/>
            <p:cNvSpPr/>
            <p:nvPr/>
          </p:nvSpPr>
          <p:spPr>
            <a:xfrm>
              <a:off x="7309627" y="3859604"/>
              <a:ext cx="76647" cy="76673"/>
            </a:xfrm>
            <a:custGeom>
              <a:avLst/>
              <a:gdLst/>
              <a:ahLst/>
              <a:cxnLst/>
              <a:rect l="l" t="t" r="r" b="b"/>
              <a:pathLst>
                <a:path w="2933" h="2934" extrusionOk="0">
                  <a:moveTo>
                    <a:pt x="577" y="0"/>
                  </a:moveTo>
                  <a:lnTo>
                    <a:pt x="0" y="587"/>
                  </a:lnTo>
                  <a:lnTo>
                    <a:pt x="2346" y="2933"/>
                  </a:lnTo>
                  <a:lnTo>
                    <a:pt x="2933" y="2347"/>
                  </a:lnTo>
                  <a:lnTo>
                    <a:pt x="577"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94"/>
            <p:cNvSpPr/>
            <p:nvPr/>
          </p:nvSpPr>
          <p:spPr>
            <a:xfrm>
              <a:off x="7187980" y="3869927"/>
              <a:ext cx="188755" cy="187971"/>
            </a:xfrm>
            <a:custGeom>
              <a:avLst/>
              <a:gdLst/>
              <a:ahLst/>
              <a:cxnLst/>
              <a:rect l="l" t="t" r="r" b="b"/>
              <a:pathLst>
                <a:path w="7223" h="7193" extrusionOk="0">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94"/>
            <p:cNvSpPr/>
            <p:nvPr/>
          </p:nvSpPr>
          <p:spPr>
            <a:xfrm>
              <a:off x="7187980" y="3922924"/>
              <a:ext cx="188755" cy="134974"/>
            </a:xfrm>
            <a:custGeom>
              <a:avLst/>
              <a:gdLst/>
              <a:ahLst/>
              <a:cxnLst/>
              <a:rect l="l" t="t" r="r" b="b"/>
              <a:pathLst>
                <a:path w="7223" h="5165" extrusionOk="0">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94"/>
            <p:cNvSpPr/>
            <p:nvPr/>
          </p:nvSpPr>
          <p:spPr>
            <a:xfrm>
              <a:off x="7164356" y="4005215"/>
              <a:ext cx="76934" cy="75680"/>
            </a:xfrm>
            <a:custGeom>
              <a:avLst/>
              <a:gdLst/>
              <a:ahLst/>
              <a:cxnLst/>
              <a:rect l="l" t="t" r="r" b="b"/>
              <a:pathLst>
                <a:path w="2944" h="2896" extrusionOk="0">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94"/>
            <p:cNvSpPr/>
            <p:nvPr/>
          </p:nvSpPr>
          <p:spPr>
            <a:xfrm>
              <a:off x="7164356" y="4015406"/>
              <a:ext cx="66115" cy="65488"/>
            </a:xfrm>
            <a:custGeom>
              <a:avLst/>
              <a:gdLst/>
              <a:ahLst/>
              <a:cxnLst/>
              <a:rect l="l" t="t" r="r" b="b"/>
              <a:pathLst>
                <a:path w="2530" h="2506" extrusionOk="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94"/>
            <p:cNvSpPr/>
            <p:nvPr/>
          </p:nvSpPr>
          <p:spPr>
            <a:xfrm>
              <a:off x="7217379" y="3915580"/>
              <a:ext cx="86211" cy="94835"/>
            </a:xfrm>
            <a:custGeom>
              <a:avLst/>
              <a:gdLst/>
              <a:ahLst/>
              <a:cxnLst/>
              <a:rect l="l" t="t" r="r" b="b"/>
              <a:pathLst>
                <a:path w="3299" h="3629" extrusionOk="0">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94"/>
            <p:cNvSpPr/>
            <p:nvPr/>
          </p:nvSpPr>
          <p:spPr>
            <a:xfrm>
              <a:off x="7417424" y="3942732"/>
              <a:ext cx="74661" cy="66220"/>
            </a:xfrm>
            <a:custGeom>
              <a:avLst/>
              <a:gdLst/>
              <a:ahLst/>
              <a:cxnLst/>
              <a:rect l="l" t="t" r="r" b="b"/>
              <a:pathLst>
                <a:path w="2857" h="2534" extrusionOk="0">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94"/>
            <p:cNvSpPr/>
            <p:nvPr/>
          </p:nvSpPr>
          <p:spPr>
            <a:xfrm>
              <a:off x="7402084" y="3944666"/>
              <a:ext cx="84460" cy="84094"/>
            </a:xfrm>
            <a:custGeom>
              <a:avLst/>
              <a:gdLst/>
              <a:ahLst/>
              <a:cxnLst/>
              <a:rect l="l" t="t" r="r" b="b"/>
              <a:pathLst>
                <a:path w="3232" h="3218" extrusionOk="0">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94"/>
            <p:cNvSpPr/>
            <p:nvPr/>
          </p:nvSpPr>
          <p:spPr>
            <a:xfrm>
              <a:off x="7402084" y="3952087"/>
              <a:ext cx="76438" cy="76673"/>
            </a:xfrm>
            <a:custGeom>
              <a:avLst/>
              <a:gdLst/>
              <a:ahLst/>
              <a:cxnLst/>
              <a:rect l="l" t="t" r="r" b="b"/>
              <a:pathLst>
                <a:path w="2925" h="2934" extrusionOk="0">
                  <a:moveTo>
                    <a:pt x="578" y="0"/>
                  </a:moveTo>
                  <a:lnTo>
                    <a:pt x="1" y="577"/>
                  </a:lnTo>
                  <a:lnTo>
                    <a:pt x="2347" y="2933"/>
                  </a:lnTo>
                  <a:lnTo>
                    <a:pt x="2924" y="2346"/>
                  </a:lnTo>
                  <a:lnTo>
                    <a:pt x="57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94"/>
            <p:cNvSpPr/>
            <p:nvPr/>
          </p:nvSpPr>
          <p:spPr>
            <a:xfrm>
              <a:off x="7280202" y="3962279"/>
              <a:ext cx="189016" cy="188102"/>
            </a:xfrm>
            <a:custGeom>
              <a:avLst/>
              <a:gdLst/>
              <a:ahLst/>
              <a:cxnLst/>
              <a:rect l="l" t="t" r="r" b="b"/>
              <a:pathLst>
                <a:path w="7233" h="7198" extrusionOk="0">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94"/>
            <p:cNvSpPr/>
            <p:nvPr/>
          </p:nvSpPr>
          <p:spPr>
            <a:xfrm>
              <a:off x="7280202" y="4015406"/>
              <a:ext cx="188755" cy="134974"/>
            </a:xfrm>
            <a:custGeom>
              <a:avLst/>
              <a:gdLst/>
              <a:ahLst/>
              <a:cxnLst/>
              <a:rect l="l" t="t" r="r" b="b"/>
              <a:pathLst>
                <a:path w="7223" h="5165" extrusionOk="0">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94"/>
            <p:cNvSpPr/>
            <p:nvPr/>
          </p:nvSpPr>
          <p:spPr>
            <a:xfrm>
              <a:off x="7256839" y="4097698"/>
              <a:ext cx="76673" cy="75471"/>
            </a:xfrm>
            <a:custGeom>
              <a:avLst/>
              <a:gdLst/>
              <a:ahLst/>
              <a:cxnLst/>
              <a:rect l="l" t="t" r="r" b="b"/>
              <a:pathLst>
                <a:path w="2934" h="2888" extrusionOk="0">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94"/>
            <p:cNvSpPr/>
            <p:nvPr/>
          </p:nvSpPr>
          <p:spPr>
            <a:xfrm>
              <a:off x="7256839" y="4107628"/>
              <a:ext cx="66115" cy="65540"/>
            </a:xfrm>
            <a:custGeom>
              <a:avLst/>
              <a:gdLst/>
              <a:ahLst/>
              <a:cxnLst/>
              <a:rect l="l" t="t" r="r" b="b"/>
              <a:pathLst>
                <a:path w="2530" h="2508" extrusionOk="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94"/>
            <p:cNvSpPr/>
            <p:nvPr/>
          </p:nvSpPr>
          <p:spPr>
            <a:xfrm>
              <a:off x="7309862" y="4008011"/>
              <a:ext cx="86002" cy="94626"/>
            </a:xfrm>
            <a:custGeom>
              <a:avLst/>
              <a:gdLst/>
              <a:ahLst/>
              <a:cxnLst/>
              <a:rect l="l" t="t" r="r" b="b"/>
              <a:pathLst>
                <a:path w="3291" h="3621" extrusionOk="0">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80" name="Google Shape;16680;p94"/>
          <p:cNvGrpSpPr/>
          <p:nvPr/>
        </p:nvGrpSpPr>
        <p:grpSpPr>
          <a:xfrm>
            <a:off x="6670400" y="3826468"/>
            <a:ext cx="387911" cy="310846"/>
            <a:chOff x="6670400" y="3826468"/>
            <a:chExt cx="387911" cy="310846"/>
          </a:xfrm>
        </p:grpSpPr>
        <p:sp>
          <p:nvSpPr>
            <p:cNvPr id="16681" name="Google Shape;16681;p94"/>
            <p:cNvSpPr/>
            <p:nvPr/>
          </p:nvSpPr>
          <p:spPr>
            <a:xfrm>
              <a:off x="6732648" y="3971687"/>
              <a:ext cx="263625" cy="165628"/>
            </a:xfrm>
            <a:custGeom>
              <a:avLst/>
              <a:gdLst/>
              <a:ahLst/>
              <a:cxnLst/>
              <a:rect l="l" t="t" r="r" b="b"/>
              <a:pathLst>
                <a:path w="10088" h="6338" extrusionOk="0">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94"/>
            <p:cNvSpPr/>
            <p:nvPr/>
          </p:nvSpPr>
          <p:spPr>
            <a:xfrm>
              <a:off x="6980175" y="3971687"/>
              <a:ext cx="16098" cy="145271"/>
            </a:xfrm>
            <a:custGeom>
              <a:avLst/>
              <a:gdLst/>
              <a:ahLst/>
              <a:cxnLst/>
              <a:rect l="l" t="t" r="r" b="b"/>
              <a:pathLst>
                <a:path w="616" h="5559" extrusionOk="0">
                  <a:moveTo>
                    <a:pt x="0" y="0"/>
                  </a:moveTo>
                  <a:lnTo>
                    <a:pt x="0" y="5558"/>
                  </a:lnTo>
                  <a:cubicBezTo>
                    <a:pt x="395" y="5347"/>
                    <a:pt x="616" y="5106"/>
                    <a:pt x="616" y="4847"/>
                  </a:cubicBezTo>
                  <a:lnTo>
                    <a:pt x="61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94"/>
            <p:cNvSpPr/>
            <p:nvPr/>
          </p:nvSpPr>
          <p:spPr>
            <a:xfrm>
              <a:off x="6858789" y="3989823"/>
              <a:ext cx="11342" cy="147492"/>
            </a:xfrm>
            <a:custGeom>
              <a:avLst/>
              <a:gdLst/>
              <a:ahLst/>
              <a:cxnLst/>
              <a:rect l="l" t="t" r="r" b="b"/>
              <a:pathLst>
                <a:path w="434" h="5644" extrusionOk="0">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94"/>
            <p:cNvSpPr/>
            <p:nvPr/>
          </p:nvSpPr>
          <p:spPr>
            <a:xfrm>
              <a:off x="6772108" y="3989770"/>
              <a:ext cx="11342" cy="72910"/>
            </a:xfrm>
            <a:custGeom>
              <a:avLst/>
              <a:gdLst/>
              <a:ahLst/>
              <a:cxnLst/>
              <a:rect l="l" t="t" r="r" b="b"/>
              <a:pathLst>
                <a:path w="434" h="2790" extrusionOk="0">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94"/>
            <p:cNvSpPr/>
            <p:nvPr/>
          </p:nvSpPr>
          <p:spPr>
            <a:xfrm>
              <a:off x="6772108" y="4074701"/>
              <a:ext cx="11342" cy="54303"/>
            </a:xfrm>
            <a:custGeom>
              <a:avLst/>
              <a:gdLst/>
              <a:ahLst/>
              <a:cxnLst/>
              <a:rect l="l" t="t" r="r" b="b"/>
              <a:pathLst>
                <a:path w="434" h="2078" extrusionOk="0">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94"/>
            <p:cNvSpPr/>
            <p:nvPr/>
          </p:nvSpPr>
          <p:spPr>
            <a:xfrm>
              <a:off x="6945235" y="3989823"/>
              <a:ext cx="11342" cy="139182"/>
            </a:xfrm>
            <a:custGeom>
              <a:avLst/>
              <a:gdLst/>
              <a:ahLst/>
              <a:cxnLst/>
              <a:rect l="l" t="t" r="r" b="b"/>
              <a:pathLst>
                <a:path w="434" h="5326" extrusionOk="0">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94"/>
            <p:cNvSpPr/>
            <p:nvPr/>
          </p:nvSpPr>
          <p:spPr>
            <a:xfrm>
              <a:off x="6732412" y="3961887"/>
              <a:ext cx="263860" cy="63084"/>
            </a:xfrm>
            <a:custGeom>
              <a:avLst/>
              <a:gdLst/>
              <a:ahLst/>
              <a:cxnLst/>
              <a:rect l="l" t="t" r="r" b="b"/>
              <a:pathLst>
                <a:path w="10097" h="2414" extrusionOk="0">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94"/>
            <p:cNvSpPr/>
            <p:nvPr/>
          </p:nvSpPr>
          <p:spPr>
            <a:xfrm>
              <a:off x="6980175" y="3961887"/>
              <a:ext cx="16098" cy="42727"/>
            </a:xfrm>
            <a:custGeom>
              <a:avLst/>
              <a:gdLst/>
              <a:ahLst/>
              <a:cxnLst/>
              <a:rect l="l" t="t" r="r" b="b"/>
              <a:pathLst>
                <a:path w="616" h="1635" extrusionOk="0">
                  <a:moveTo>
                    <a:pt x="0" y="0"/>
                  </a:moveTo>
                  <a:lnTo>
                    <a:pt x="0" y="1635"/>
                  </a:lnTo>
                  <a:cubicBezTo>
                    <a:pt x="395" y="1423"/>
                    <a:pt x="616" y="1183"/>
                    <a:pt x="616" y="933"/>
                  </a:cubicBezTo>
                  <a:lnTo>
                    <a:pt x="61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94"/>
            <p:cNvSpPr/>
            <p:nvPr/>
          </p:nvSpPr>
          <p:spPr>
            <a:xfrm>
              <a:off x="6732412" y="3922924"/>
              <a:ext cx="263860" cy="77692"/>
            </a:xfrm>
            <a:custGeom>
              <a:avLst/>
              <a:gdLst/>
              <a:ahLst/>
              <a:cxnLst/>
              <a:rect l="l" t="t" r="r" b="b"/>
              <a:pathLst>
                <a:path w="10097" h="2973" extrusionOk="0">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94"/>
            <p:cNvSpPr/>
            <p:nvPr/>
          </p:nvSpPr>
          <p:spPr>
            <a:xfrm>
              <a:off x="6843475" y="3922924"/>
              <a:ext cx="152797" cy="77692"/>
            </a:xfrm>
            <a:custGeom>
              <a:avLst/>
              <a:gdLst/>
              <a:ahLst/>
              <a:cxnLst/>
              <a:rect l="l" t="t" r="r" b="b"/>
              <a:pathLst>
                <a:path w="5847" h="2973" extrusionOk="0">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94"/>
            <p:cNvSpPr/>
            <p:nvPr/>
          </p:nvSpPr>
          <p:spPr>
            <a:xfrm>
              <a:off x="6884190" y="3826678"/>
              <a:ext cx="131708" cy="127448"/>
            </a:xfrm>
            <a:custGeom>
              <a:avLst/>
              <a:gdLst/>
              <a:ahLst/>
              <a:cxnLst/>
              <a:rect l="l" t="t" r="r" b="b"/>
              <a:pathLst>
                <a:path w="5040" h="4877" extrusionOk="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94"/>
            <p:cNvSpPr/>
            <p:nvPr/>
          </p:nvSpPr>
          <p:spPr>
            <a:xfrm>
              <a:off x="6878153" y="3942026"/>
              <a:ext cx="19861" cy="19887"/>
            </a:xfrm>
            <a:custGeom>
              <a:avLst/>
              <a:gdLst/>
              <a:ahLst/>
              <a:cxnLst/>
              <a:rect l="l" t="t" r="r" b="b"/>
              <a:pathLst>
                <a:path w="760" h="761" extrusionOk="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94"/>
            <p:cNvSpPr/>
            <p:nvPr/>
          </p:nvSpPr>
          <p:spPr>
            <a:xfrm>
              <a:off x="6712996" y="3826468"/>
              <a:ext cx="131499" cy="127657"/>
            </a:xfrm>
            <a:custGeom>
              <a:avLst/>
              <a:gdLst/>
              <a:ahLst/>
              <a:cxnLst/>
              <a:rect l="l" t="t" r="r" b="b"/>
              <a:pathLst>
                <a:path w="5032" h="4885" extrusionOk="0">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94"/>
            <p:cNvSpPr/>
            <p:nvPr/>
          </p:nvSpPr>
          <p:spPr>
            <a:xfrm>
              <a:off x="6830906" y="3942026"/>
              <a:ext cx="19626" cy="19887"/>
            </a:xfrm>
            <a:custGeom>
              <a:avLst/>
              <a:gdLst/>
              <a:ahLst/>
              <a:cxnLst/>
              <a:rect l="l" t="t" r="r" b="b"/>
              <a:pathLst>
                <a:path w="751" h="761" extrusionOk="0">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94"/>
            <p:cNvSpPr/>
            <p:nvPr/>
          </p:nvSpPr>
          <p:spPr>
            <a:xfrm>
              <a:off x="6706933" y="3869822"/>
              <a:ext cx="45601" cy="58903"/>
            </a:xfrm>
            <a:custGeom>
              <a:avLst/>
              <a:gdLst/>
              <a:ahLst/>
              <a:cxnLst/>
              <a:rect l="l" t="t" r="r" b="b"/>
              <a:pathLst>
                <a:path w="1745" h="2254" extrusionOk="0">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94"/>
            <p:cNvSpPr/>
            <p:nvPr/>
          </p:nvSpPr>
          <p:spPr>
            <a:xfrm>
              <a:off x="6670400" y="3912653"/>
              <a:ext cx="65201" cy="31673"/>
            </a:xfrm>
            <a:custGeom>
              <a:avLst/>
              <a:gdLst/>
              <a:ahLst/>
              <a:cxnLst/>
              <a:rect l="l" t="t" r="r" b="b"/>
              <a:pathLst>
                <a:path w="2495" h="1212" extrusionOk="0">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94"/>
            <p:cNvSpPr/>
            <p:nvPr/>
          </p:nvSpPr>
          <p:spPr>
            <a:xfrm>
              <a:off x="6976412" y="3869822"/>
              <a:ext cx="45340" cy="58903"/>
            </a:xfrm>
            <a:custGeom>
              <a:avLst/>
              <a:gdLst/>
              <a:ahLst/>
              <a:cxnLst/>
              <a:rect l="l" t="t" r="r" b="b"/>
              <a:pathLst>
                <a:path w="1735" h="2254" extrusionOk="0">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94"/>
            <p:cNvSpPr/>
            <p:nvPr/>
          </p:nvSpPr>
          <p:spPr>
            <a:xfrm>
              <a:off x="6993084" y="3912653"/>
              <a:ext cx="65227" cy="31673"/>
            </a:xfrm>
            <a:custGeom>
              <a:avLst/>
              <a:gdLst/>
              <a:ahLst/>
              <a:cxnLst/>
              <a:rect l="l" t="t" r="r" b="b"/>
              <a:pathLst>
                <a:path w="2496" h="1212" extrusionOk="0">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99" name="Google Shape;16699;p94"/>
          <p:cNvGrpSpPr/>
          <p:nvPr/>
        </p:nvGrpSpPr>
        <p:grpSpPr>
          <a:xfrm>
            <a:off x="7662181" y="3803446"/>
            <a:ext cx="302823" cy="360498"/>
            <a:chOff x="7662181" y="3803446"/>
            <a:chExt cx="302823" cy="360498"/>
          </a:xfrm>
        </p:grpSpPr>
        <p:sp>
          <p:nvSpPr>
            <p:cNvPr id="16700" name="Google Shape;16700;p94"/>
            <p:cNvSpPr/>
            <p:nvPr/>
          </p:nvSpPr>
          <p:spPr>
            <a:xfrm>
              <a:off x="7801388" y="4144161"/>
              <a:ext cx="22683" cy="19782"/>
            </a:xfrm>
            <a:custGeom>
              <a:avLst/>
              <a:gdLst/>
              <a:ahLst/>
              <a:cxnLst/>
              <a:rect l="l" t="t" r="r" b="b"/>
              <a:pathLst>
                <a:path w="868" h="757" extrusionOk="0">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94"/>
            <p:cNvSpPr/>
            <p:nvPr/>
          </p:nvSpPr>
          <p:spPr>
            <a:xfrm>
              <a:off x="7662181" y="4059283"/>
              <a:ext cx="199286" cy="89399"/>
            </a:xfrm>
            <a:custGeom>
              <a:avLst/>
              <a:gdLst/>
              <a:ahLst/>
              <a:cxnLst/>
              <a:rect l="l" t="t" r="r" b="b"/>
              <a:pathLst>
                <a:path w="7626" h="3421" extrusionOk="0">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94"/>
            <p:cNvSpPr/>
            <p:nvPr/>
          </p:nvSpPr>
          <p:spPr>
            <a:xfrm>
              <a:off x="7673731" y="4032497"/>
              <a:ext cx="55819" cy="55401"/>
            </a:xfrm>
            <a:custGeom>
              <a:avLst/>
              <a:gdLst/>
              <a:ahLst/>
              <a:cxnLst/>
              <a:rect l="l" t="t" r="r" b="b"/>
              <a:pathLst>
                <a:path w="2136" h="2120" extrusionOk="0">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94"/>
            <p:cNvSpPr/>
            <p:nvPr/>
          </p:nvSpPr>
          <p:spPr>
            <a:xfrm>
              <a:off x="7680264" y="4043055"/>
              <a:ext cx="49286" cy="44948"/>
            </a:xfrm>
            <a:custGeom>
              <a:avLst/>
              <a:gdLst/>
              <a:ahLst/>
              <a:cxnLst/>
              <a:rect l="l" t="t" r="r" b="b"/>
              <a:pathLst>
                <a:path w="1886" h="1720" extrusionOk="0">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94"/>
            <p:cNvSpPr/>
            <p:nvPr/>
          </p:nvSpPr>
          <p:spPr>
            <a:xfrm>
              <a:off x="7693331" y="3857096"/>
              <a:ext cx="211882" cy="211072"/>
            </a:xfrm>
            <a:custGeom>
              <a:avLst/>
              <a:gdLst/>
              <a:ahLst/>
              <a:cxnLst/>
              <a:rect l="l" t="t" r="r" b="b"/>
              <a:pathLst>
                <a:path w="8108" h="8077" extrusionOk="0">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94"/>
            <p:cNvSpPr/>
            <p:nvPr/>
          </p:nvSpPr>
          <p:spPr>
            <a:xfrm>
              <a:off x="7704385" y="3886495"/>
              <a:ext cx="200828" cy="181542"/>
            </a:xfrm>
            <a:custGeom>
              <a:avLst/>
              <a:gdLst/>
              <a:ahLst/>
              <a:cxnLst/>
              <a:rect l="l" t="t" r="r" b="b"/>
              <a:pathLst>
                <a:path w="7685" h="6947" extrusionOk="0">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94"/>
            <p:cNvSpPr/>
            <p:nvPr/>
          </p:nvSpPr>
          <p:spPr>
            <a:xfrm>
              <a:off x="7799376" y="3803446"/>
              <a:ext cx="165628" cy="138555"/>
            </a:xfrm>
            <a:custGeom>
              <a:avLst/>
              <a:gdLst/>
              <a:ahLst/>
              <a:cxnLst/>
              <a:rect l="l" t="t" r="r" b="b"/>
              <a:pathLst>
                <a:path w="6338" h="5302" extrusionOk="0">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94"/>
            <p:cNvSpPr/>
            <p:nvPr/>
          </p:nvSpPr>
          <p:spPr>
            <a:xfrm>
              <a:off x="7833296" y="3810606"/>
              <a:ext cx="131708" cy="131394"/>
            </a:xfrm>
            <a:custGeom>
              <a:avLst/>
              <a:gdLst/>
              <a:ahLst/>
              <a:cxnLst/>
              <a:rect l="l" t="t" r="r" b="b"/>
              <a:pathLst>
                <a:path w="5040" h="5028" extrusionOk="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94"/>
            <p:cNvSpPr/>
            <p:nvPr/>
          </p:nvSpPr>
          <p:spPr>
            <a:xfrm>
              <a:off x="7804158" y="3929457"/>
              <a:ext cx="28667" cy="28432"/>
            </a:xfrm>
            <a:custGeom>
              <a:avLst/>
              <a:gdLst/>
              <a:ahLst/>
              <a:cxnLst/>
              <a:rect l="l" t="t" r="r" b="b"/>
              <a:pathLst>
                <a:path w="1097" h="1088" extrusionOk="0">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94"/>
            <p:cNvSpPr/>
            <p:nvPr/>
          </p:nvSpPr>
          <p:spPr>
            <a:xfrm>
              <a:off x="7806929" y="4129710"/>
              <a:ext cx="29922" cy="28929"/>
            </a:xfrm>
            <a:custGeom>
              <a:avLst/>
              <a:gdLst/>
              <a:ahLst/>
              <a:cxnLst/>
              <a:rect l="l" t="t" r="r" b="b"/>
              <a:pathLst>
                <a:path w="1145" h="1107" extrusionOk="0">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10" name="Google Shape;16710;p94"/>
          <p:cNvGrpSpPr/>
          <p:nvPr/>
        </p:nvGrpSpPr>
        <p:grpSpPr>
          <a:xfrm>
            <a:off x="5206562" y="3803994"/>
            <a:ext cx="363895" cy="355663"/>
            <a:chOff x="5206562" y="3803994"/>
            <a:chExt cx="363895" cy="355663"/>
          </a:xfrm>
        </p:grpSpPr>
        <p:sp>
          <p:nvSpPr>
            <p:cNvPr id="16711" name="Google Shape;16711;p94"/>
            <p:cNvSpPr/>
            <p:nvPr/>
          </p:nvSpPr>
          <p:spPr>
            <a:xfrm>
              <a:off x="5284724" y="3924701"/>
              <a:ext cx="212849" cy="192753"/>
            </a:xfrm>
            <a:custGeom>
              <a:avLst/>
              <a:gdLst/>
              <a:ahLst/>
              <a:cxnLst/>
              <a:rect l="l" t="t" r="r" b="b"/>
              <a:pathLst>
                <a:path w="8145" h="7376" extrusionOk="0">
                  <a:moveTo>
                    <a:pt x="0" y="0"/>
                  </a:moveTo>
                  <a:lnTo>
                    <a:pt x="0" y="7376"/>
                  </a:lnTo>
                  <a:lnTo>
                    <a:pt x="8145" y="7376"/>
                  </a:lnTo>
                  <a:lnTo>
                    <a:pt x="8145"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94"/>
            <p:cNvSpPr/>
            <p:nvPr/>
          </p:nvSpPr>
          <p:spPr>
            <a:xfrm>
              <a:off x="5241240" y="3803994"/>
              <a:ext cx="294539" cy="96586"/>
            </a:xfrm>
            <a:custGeom>
              <a:avLst/>
              <a:gdLst/>
              <a:ahLst/>
              <a:cxnLst/>
              <a:rect l="l" t="t" r="r" b="b"/>
              <a:pathLst>
                <a:path w="11271" h="3696" extrusionOk="0">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94"/>
            <p:cNvSpPr/>
            <p:nvPr/>
          </p:nvSpPr>
          <p:spPr>
            <a:xfrm>
              <a:off x="5277172" y="3828820"/>
              <a:ext cx="222675" cy="73014"/>
            </a:xfrm>
            <a:custGeom>
              <a:avLst/>
              <a:gdLst/>
              <a:ahLst/>
              <a:cxnLst/>
              <a:rect l="l" t="t" r="r" b="b"/>
              <a:pathLst>
                <a:path w="8521" h="2794" extrusionOk="0">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94"/>
            <p:cNvSpPr/>
            <p:nvPr/>
          </p:nvSpPr>
          <p:spPr>
            <a:xfrm>
              <a:off x="5238731" y="3888507"/>
              <a:ext cx="299557" cy="36220"/>
            </a:xfrm>
            <a:custGeom>
              <a:avLst/>
              <a:gdLst/>
              <a:ahLst/>
              <a:cxnLst/>
              <a:rect l="l" t="t" r="r" b="b"/>
              <a:pathLst>
                <a:path w="11463" h="1386" extrusionOk="0">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94"/>
            <p:cNvSpPr/>
            <p:nvPr/>
          </p:nvSpPr>
          <p:spPr>
            <a:xfrm>
              <a:off x="5284724" y="3924701"/>
              <a:ext cx="212849" cy="186978"/>
            </a:xfrm>
            <a:custGeom>
              <a:avLst/>
              <a:gdLst/>
              <a:ahLst/>
              <a:cxnLst/>
              <a:rect l="l" t="t" r="r" b="b"/>
              <a:pathLst>
                <a:path w="8145" h="7155" extrusionOk="0">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94"/>
            <p:cNvSpPr/>
            <p:nvPr/>
          </p:nvSpPr>
          <p:spPr>
            <a:xfrm>
              <a:off x="5245421" y="3924701"/>
              <a:ext cx="77012" cy="170645"/>
            </a:xfrm>
            <a:custGeom>
              <a:avLst/>
              <a:gdLst/>
              <a:ahLst/>
              <a:cxnLst/>
              <a:rect l="l" t="t" r="r" b="b"/>
              <a:pathLst>
                <a:path w="2947" h="6530" extrusionOk="0">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94"/>
            <p:cNvSpPr/>
            <p:nvPr/>
          </p:nvSpPr>
          <p:spPr>
            <a:xfrm>
              <a:off x="5262093" y="4095058"/>
              <a:ext cx="40479" cy="20880"/>
            </a:xfrm>
            <a:custGeom>
              <a:avLst/>
              <a:gdLst/>
              <a:ahLst/>
              <a:cxnLst/>
              <a:rect l="l" t="t" r="r" b="b"/>
              <a:pathLst>
                <a:path w="1549" h="799" extrusionOk="0">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94"/>
            <p:cNvSpPr/>
            <p:nvPr/>
          </p:nvSpPr>
          <p:spPr>
            <a:xfrm>
              <a:off x="5353479" y="3924701"/>
              <a:ext cx="77012" cy="170645"/>
            </a:xfrm>
            <a:custGeom>
              <a:avLst/>
              <a:gdLst/>
              <a:ahLst/>
              <a:cxnLst/>
              <a:rect l="l" t="t" r="r" b="b"/>
              <a:pathLst>
                <a:path w="2947" h="6530" extrusionOk="0">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94"/>
            <p:cNvSpPr/>
            <p:nvPr/>
          </p:nvSpPr>
          <p:spPr>
            <a:xfrm>
              <a:off x="5370151" y="4095058"/>
              <a:ext cx="40741" cy="20880"/>
            </a:xfrm>
            <a:custGeom>
              <a:avLst/>
              <a:gdLst/>
              <a:ahLst/>
              <a:cxnLst/>
              <a:rect l="l" t="t" r="r" b="b"/>
              <a:pathLst>
                <a:path w="1559" h="799" extrusionOk="0">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94"/>
            <p:cNvSpPr/>
            <p:nvPr/>
          </p:nvSpPr>
          <p:spPr>
            <a:xfrm>
              <a:off x="5462033" y="3924701"/>
              <a:ext cx="77012" cy="170645"/>
            </a:xfrm>
            <a:custGeom>
              <a:avLst/>
              <a:gdLst/>
              <a:ahLst/>
              <a:cxnLst/>
              <a:rect l="l" t="t" r="r" b="b"/>
              <a:pathLst>
                <a:path w="2947" h="6530" extrusionOk="0">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94"/>
            <p:cNvSpPr/>
            <p:nvPr/>
          </p:nvSpPr>
          <p:spPr>
            <a:xfrm>
              <a:off x="5478470" y="4095058"/>
              <a:ext cx="40479" cy="20880"/>
            </a:xfrm>
            <a:custGeom>
              <a:avLst/>
              <a:gdLst/>
              <a:ahLst/>
              <a:cxnLst/>
              <a:rect l="l" t="t" r="r" b="b"/>
              <a:pathLst>
                <a:path w="1549" h="799" extrusionOk="0">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94"/>
            <p:cNvSpPr/>
            <p:nvPr/>
          </p:nvSpPr>
          <p:spPr>
            <a:xfrm>
              <a:off x="5240247" y="4111652"/>
              <a:ext cx="296525" cy="25139"/>
            </a:xfrm>
            <a:custGeom>
              <a:avLst/>
              <a:gdLst/>
              <a:ahLst/>
              <a:cxnLst/>
              <a:rect l="l" t="t" r="r" b="b"/>
              <a:pathLst>
                <a:path w="11347" h="962" extrusionOk="0">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94"/>
            <p:cNvSpPr/>
            <p:nvPr/>
          </p:nvSpPr>
          <p:spPr>
            <a:xfrm>
              <a:off x="5229166" y="4133003"/>
              <a:ext cx="318686" cy="21403"/>
            </a:xfrm>
            <a:custGeom>
              <a:avLst/>
              <a:gdLst/>
              <a:ahLst/>
              <a:cxnLst/>
              <a:rect l="l" t="t" r="r" b="b"/>
              <a:pathLst>
                <a:path w="12195" h="819" extrusionOk="0">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94"/>
            <p:cNvSpPr/>
            <p:nvPr/>
          </p:nvSpPr>
          <p:spPr>
            <a:xfrm>
              <a:off x="5206562" y="4149100"/>
              <a:ext cx="363895" cy="10558"/>
            </a:xfrm>
            <a:custGeom>
              <a:avLst/>
              <a:gdLst/>
              <a:ahLst/>
              <a:cxnLst/>
              <a:rect l="l" t="t" r="r" b="b"/>
              <a:pathLst>
                <a:path w="13925" h="404" extrusionOk="0">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728"/>
        <p:cNvGrpSpPr/>
        <p:nvPr/>
      </p:nvGrpSpPr>
      <p:grpSpPr>
        <a:xfrm>
          <a:off x="0" y="0"/>
          <a:ext cx="0" cy="0"/>
          <a:chOff x="0" y="0"/>
          <a:chExt cx="0" cy="0"/>
        </a:xfrm>
      </p:grpSpPr>
      <p:sp>
        <p:nvSpPr>
          <p:cNvPr id="16729" name="Google Shape;16729;p9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6730" name="Google Shape;16730;p95"/>
          <p:cNvGrpSpPr/>
          <p:nvPr/>
        </p:nvGrpSpPr>
        <p:grpSpPr>
          <a:xfrm>
            <a:off x="4682526" y="1512217"/>
            <a:ext cx="369948" cy="370132"/>
            <a:chOff x="4682526" y="1512217"/>
            <a:chExt cx="369948" cy="370132"/>
          </a:xfrm>
        </p:grpSpPr>
        <p:sp>
          <p:nvSpPr>
            <p:cNvPr id="16731" name="Google Shape;16731;p95"/>
            <p:cNvSpPr/>
            <p:nvPr/>
          </p:nvSpPr>
          <p:spPr>
            <a:xfrm>
              <a:off x="4921192"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95"/>
            <p:cNvSpPr/>
            <p:nvPr/>
          </p:nvSpPr>
          <p:spPr>
            <a:xfrm>
              <a:off x="4945036"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95"/>
            <p:cNvSpPr/>
            <p:nvPr/>
          </p:nvSpPr>
          <p:spPr>
            <a:xfrm>
              <a:off x="4682526"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95"/>
            <p:cNvSpPr/>
            <p:nvPr/>
          </p:nvSpPr>
          <p:spPr>
            <a:xfrm>
              <a:off x="4706343"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95"/>
            <p:cNvSpPr/>
            <p:nvPr/>
          </p:nvSpPr>
          <p:spPr>
            <a:xfrm>
              <a:off x="4694434" y="1547942"/>
              <a:ext cx="346131" cy="320006"/>
            </a:xfrm>
            <a:custGeom>
              <a:avLst/>
              <a:gdLst/>
              <a:ahLst/>
              <a:cxnLst/>
              <a:rect l="l" t="t" r="r" b="b"/>
              <a:pathLst>
                <a:path w="13196" h="12200" extrusionOk="0">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95"/>
            <p:cNvSpPr/>
            <p:nvPr/>
          </p:nvSpPr>
          <p:spPr>
            <a:xfrm>
              <a:off x="4694434" y="1547942"/>
              <a:ext cx="174849" cy="320163"/>
            </a:xfrm>
            <a:custGeom>
              <a:avLst/>
              <a:gdLst/>
              <a:ahLst/>
              <a:cxnLst/>
              <a:rect l="l" t="t" r="r" b="b"/>
              <a:pathLst>
                <a:path w="6666" h="12206" extrusionOk="0">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95"/>
            <p:cNvSpPr/>
            <p:nvPr/>
          </p:nvSpPr>
          <p:spPr>
            <a:xfrm>
              <a:off x="4826397" y="1738975"/>
              <a:ext cx="82021" cy="143373"/>
            </a:xfrm>
            <a:custGeom>
              <a:avLst/>
              <a:gdLst/>
              <a:ahLst/>
              <a:cxnLst/>
              <a:rect l="l" t="t" r="r" b="b"/>
              <a:pathLst>
                <a:path w="3127" h="5466" extrusionOk="0">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95"/>
            <p:cNvSpPr/>
            <p:nvPr/>
          </p:nvSpPr>
          <p:spPr>
            <a:xfrm>
              <a:off x="4826397" y="1738975"/>
              <a:ext cx="82205" cy="101484"/>
            </a:xfrm>
            <a:custGeom>
              <a:avLst/>
              <a:gdLst/>
              <a:ahLst/>
              <a:cxnLst/>
              <a:rect l="l" t="t" r="r" b="b"/>
              <a:pathLst>
                <a:path w="3134" h="3869" extrusionOk="0">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95"/>
            <p:cNvSpPr/>
            <p:nvPr/>
          </p:nvSpPr>
          <p:spPr>
            <a:xfrm>
              <a:off x="4766121" y="1685256"/>
              <a:ext cx="41811" cy="53745"/>
            </a:xfrm>
            <a:custGeom>
              <a:avLst/>
              <a:gdLst/>
              <a:ahLst/>
              <a:cxnLst/>
              <a:rect l="l" t="t" r="r" b="b"/>
              <a:pathLst>
                <a:path w="1594" h="2049" extrusionOk="0">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95"/>
            <p:cNvSpPr/>
            <p:nvPr/>
          </p:nvSpPr>
          <p:spPr>
            <a:xfrm>
              <a:off x="4783905" y="1685256"/>
              <a:ext cx="24027" cy="41811"/>
            </a:xfrm>
            <a:custGeom>
              <a:avLst/>
              <a:gdLst/>
              <a:ahLst/>
              <a:cxnLst/>
              <a:rect l="l" t="t" r="r" b="b"/>
              <a:pathLst>
                <a:path w="916" h="1594" extrusionOk="0">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95"/>
            <p:cNvSpPr/>
            <p:nvPr/>
          </p:nvSpPr>
          <p:spPr>
            <a:xfrm>
              <a:off x="4778029" y="1691315"/>
              <a:ext cx="17810" cy="17810"/>
            </a:xfrm>
            <a:custGeom>
              <a:avLst/>
              <a:gdLst/>
              <a:ahLst/>
              <a:cxnLst/>
              <a:rect l="l" t="t" r="r" b="b"/>
              <a:pathLst>
                <a:path w="679" h="679" extrusionOk="0">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95"/>
            <p:cNvSpPr/>
            <p:nvPr/>
          </p:nvSpPr>
          <p:spPr>
            <a:xfrm>
              <a:off x="4927252" y="1685256"/>
              <a:ext cx="41811" cy="53745"/>
            </a:xfrm>
            <a:custGeom>
              <a:avLst/>
              <a:gdLst/>
              <a:ahLst/>
              <a:cxnLst/>
              <a:rect l="l" t="t" r="r" b="b"/>
              <a:pathLst>
                <a:path w="1594" h="2049" extrusionOk="0">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95"/>
            <p:cNvSpPr/>
            <p:nvPr/>
          </p:nvSpPr>
          <p:spPr>
            <a:xfrm>
              <a:off x="4945219" y="1685256"/>
              <a:ext cx="23843" cy="41811"/>
            </a:xfrm>
            <a:custGeom>
              <a:avLst/>
              <a:gdLst/>
              <a:ahLst/>
              <a:cxnLst/>
              <a:rect l="l" t="t" r="r" b="b"/>
              <a:pathLst>
                <a:path w="909" h="1594" extrusionOk="0">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95"/>
            <p:cNvSpPr/>
            <p:nvPr/>
          </p:nvSpPr>
          <p:spPr>
            <a:xfrm>
              <a:off x="4939160" y="1691315"/>
              <a:ext cx="17810" cy="17810"/>
            </a:xfrm>
            <a:custGeom>
              <a:avLst/>
              <a:gdLst/>
              <a:ahLst/>
              <a:cxnLst/>
              <a:rect l="l" t="t" r="r" b="b"/>
              <a:pathLst>
                <a:path w="679" h="679" extrusionOk="0">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95"/>
            <p:cNvSpPr/>
            <p:nvPr/>
          </p:nvSpPr>
          <p:spPr>
            <a:xfrm>
              <a:off x="4810922" y="1739001"/>
              <a:ext cx="111005" cy="107412"/>
            </a:xfrm>
            <a:custGeom>
              <a:avLst/>
              <a:gdLst/>
              <a:ahLst/>
              <a:cxnLst/>
              <a:rect l="l" t="t" r="r" b="b"/>
              <a:pathLst>
                <a:path w="4232" h="4095" extrusionOk="0">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46" name="Google Shape;16746;p95"/>
          <p:cNvGrpSpPr/>
          <p:nvPr/>
        </p:nvGrpSpPr>
        <p:grpSpPr>
          <a:xfrm>
            <a:off x="3592433" y="1980212"/>
            <a:ext cx="381542" cy="370079"/>
            <a:chOff x="3592433" y="1980212"/>
            <a:chExt cx="381542" cy="370079"/>
          </a:xfrm>
        </p:grpSpPr>
        <p:sp>
          <p:nvSpPr>
            <p:cNvPr id="16747" name="Google Shape;16747;p95"/>
            <p:cNvSpPr/>
            <p:nvPr/>
          </p:nvSpPr>
          <p:spPr>
            <a:xfrm>
              <a:off x="3790916" y="1980212"/>
              <a:ext cx="165800" cy="370079"/>
            </a:xfrm>
            <a:custGeom>
              <a:avLst/>
              <a:gdLst/>
              <a:ahLst/>
              <a:cxnLst/>
              <a:rect l="l" t="t" r="r" b="b"/>
              <a:pathLst>
                <a:path w="6321" h="14109" extrusionOk="0">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95"/>
            <p:cNvSpPr/>
            <p:nvPr/>
          </p:nvSpPr>
          <p:spPr>
            <a:xfrm>
              <a:off x="3601509" y="2157448"/>
              <a:ext cx="11935" cy="19777"/>
            </a:xfrm>
            <a:custGeom>
              <a:avLst/>
              <a:gdLst/>
              <a:ahLst/>
              <a:cxnLst/>
              <a:rect l="l" t="t" r="r" b="b"/>
              <a:pathLst>
                <a:path w="455" h="754" extrusionOk="0">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95"/>
            <p:cNvSpPr/>
            <p:nvPr/>
          </p:nvSpPr>
          <p:spPr>
            <a:xfrm>
              <a:off x="3592433" y="2165291"/>
              <a:ext cx="29902" cy="35778"/>
            </a:xfrm>
            <a:custGeom>
              <a:avLst/>
              <a:gdLst/>
              <a:ahLst/>
              <a:cxnLst/>
              <a:rect l="l" t="t" r="r" b="b"/>
              <a:pathLst>
                <a:path w="1140" h="1364" extrusionOk="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95"/>
            <p:cNvSpPr/>
            <p:nvPr/>
          </p:nvSpPr>
          <p:spPr>
            <a:xfrm>
              <a:off x="3722088" y="2190551"/>
              <a:ext cx="61404" cy="80054"/>
            </a:xfrm>
            <a:custGeom>
              <a:avLst/>
              <a:gdLst/>
              <a:ahLst/>
              <a:cxnLst/>
              <a:rect l="l" t="t" r="r" b="b"/>
              <a:pathLst>
                <a:path w="2341" h="3052" extrusionOk="0">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95"/>
            <p:cNvSpPr/>
            <p:nvPr/>
          </p:nvSpPr>
          <p:spPr>
            <a:xfrm>
              <a:off x="3701471" y="2022364"/>
              <a:ext cx="15004" cy="26440"/>
            </a:xfrm>
            <a:custGeom>
              <a:avLst/>
              <a:gdLst/>
              <a:ahLst/>
              <a:cxnLst/>
              <a:rect l="l" t="t" r="r" b="b"/>
              <a:pathLst>
                <a:path w="572" h="1008" extrusionOk="0">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95"/>
            <p:cNvSpPr/>
            <p:nvPr/>
          </p:nvSpPr>
          <p:spPr>
            <a:xfrm>
              <a:off x="3611109" y="2065040"/>
              <a:ext cx="319455" cy="285068"/>
            </a:xfrm>
            <a:custGeom>
              <a:avLst/>
              <a:gdLst/>
              <a:ahLst/>
              <a:cxnLst/>
              <a:rect l="l" t="t" r="r" b="b"/>
              <a:pathLst>
                <a:path w="12179" h="10868" extrusionOk="0">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95"/>
            <p:cNvSpPr/>
            <p:nvPr/>
          </p:nvSpPr>
          <p:spPr>
            <a:xfrm>
              <a:off x="3685628" y="2035636"/>
              <a:ext cx="34361" cy="50886"/>
            </a:xfrm>
            <a:custGeom>
              <a:avLst/>
              <a:gdLst/>
              <a:ahLst/>
              <a:cxnLst/>
              <a:rect l="l" t="t" r="r" b="b"/>
              <a:pathLst>
                <a:path w="1310" h="1940" extrusionOk="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95"/>
            <p:cNvSpPr/>
            <p:nvPr/>
          </p:nvSpPr>
          <p:spPr>
            <a:xfrm>
              <a:off x="3658244" y="2099480"/>
              <a:ext cx="17810" cy="17994"/>
            </a:xfrm>
            <a:custGeom>
              <a:avLst/>
              <a:gdLst/>
              <a:ahLst/>
              <a:cxnLst/>
              <a:rect l="l" t="t" r="r" b="b"/>
              <a:pathLst>
                <a:path w="679" h="686" extrusionOk="0">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95"/>
            <p:cNvSpPr/>
            <p:nvPr/>
          </p:nvSpPr>
          <p:spPr>
            <a:xfrm>
              <a:off x="3645077" y="2133264"/>
              <a:ext cx="89497" cy="35594"/>
            </a:xfrm>
            <a:custGeom>
              <a:avLst/>
              <a:gdLst/>
              <a:ahLst/>
              <a:cxnLst/>
              <a:rect l="l" t="t" r="r" b="b"/>
              <a:pathLst>
                <a:path w="3412" h="1357" extrusionOk="0">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95"/>
            <p:cNvSpPr/>
            <p:nvPr/>
          </p:nvSpPr>
          <p:spPr>
            <a:xfrm>
              <a:off x="3623752" y="2119231"/>
              <a:ext cx="20459" cy="24394"/>
            </a:xfrm>
            <a:custGeom>
              <a:avLst/>
              <a:gdLst/>
              <a:ahLst/>
              <a:cxnLst/>
              <a:rect l="l" t="t" r="r" b="b"/>
              <a:pathLst>
                <a:path w="780" h="930" extrusionOk="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95"/>
            <p:cNvSpPr/>
            <p:nvPr/>
          </p:nvSpPr>
          <p:spPr>
            <a:xfrm>
              <a:off x="3744856" y="2237660"/>
              <a:ext cx="88421" cy="88789"/>
            </a:xfrm>
            <a:custGeom>
              <a:avLst/>
              <a:gdLst/>
              <a:ahLst/>
              <a:cxnLst/>
              <a:rect l="l" t="t" r="r" b="b"/>
              <a:pathLst>
                <a:path w="3371" h="3385" extrusionOk="0">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95"/>
            <p:cNvSpPr/>
            <p:nvPr/>
          </p:nvSpPr>
          <p:spPr>
            <a:xfrm>
              <a:off x="3829159" y="1998626"/>
              <a:ext cx="144816" cy="333147"/>
            </a:xfrm>
            <a:custGeom>
              <a:avLst/>
              <a:gdLst/>
              <a:ahLst/>
              <a:cxnLst/>
              <a:rect l="l" t="t" r="r" b="b"/>
              <a:pathLst>
                <a:path w="5521" h="12701" extrusionOk="0">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59" name="Google Shape;16759;p95"/>
          <p:cNvGrpSpPr/>
          <p:nvPr/>
        </p:nvGrpSpPr>
        <p:grpSpPr>
          <a:xfrm>
            <a:off x="1398582" y="2973490"/>
            <a:ext cx="371391" cy="235126"/>
            <a:chOff x="1398582" y="2973490"/>
            <a:chExt cx="371391" cy="235126"/>
          </a:xfrm>
        </p:grpSpPr>
        <p:sp>
          <p:nvSpPr>
            <p:cNvPr id="16760" name="Google Shape;16760;p95"/>
            <p:cNvSpPr/>
            <p:nvPr/>
          </p:nvSpPr>
          <p:spPr>
            <a:xfrm>
              <a:off x="1398582" y="2973490"/>
              <a:ext cx="44302" cy="114704"/>
            </a:xfrm>
            <a:custGeom>
              <a:avLst/>
              <a:gdLst/>
              <a:ahLst/>
              <a:cxnLst/>
              <a:rect l="l" t="t" r="r" b="b"/>
              <a:pathLst>
                <a:path w="1689" h="4373" extrusionOk="0">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95"/>
            <p:cNvSpPr/>
            <p:nvPr/>
          </p:nvSpPr>
          <p:spPr>
            <a:xfrm>
              <a:off x="1403907" y="2991903"/>
              <a:ext cx="38847" cy="96290"/>
            </a:xfrm>
            <a:custGeom>
              <a:avLst/>
              <a:gdLst/>
              <a:ahLst/>
              <a:cxnLst/>
              <a:rect l="l" t="t" r="r" b="b"/>
              <a:pathLst>
                <a:path w="1481" h="3671" extrusionOk="0">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95"/>
            <p:cNvSpPr/>
            <p:nvPr/>
          </p:nvSpPr>
          <p:spPr>
            <a:xfrm>
              <a:off x="1459226" y="3099210"/>
              <a:ext cx="280320" cy="80001"/>
            </a:xfrm>
            <a:custGeom>
              <a:avLst/>
              <a:gdLst/>
              <a:ahLst/>
              <a:cxnLst/>
              <a:rect l="l" t="t" r="r" b="b"/>
              <a:pathLst>
                <a:path w="10687" h="3050" extrusionOk="0">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95"/>
            <p:cNvSpPr/>
            <p:nvPr/>
          </p:nvSpPr>
          <p:spPr>
            <a:xfrm>
              <a:off x="1459226" y="3099210"/>
              <a:ext cx="276071" cy="71870"/>
            </a:xfrm>
            <a:custGeom>
              <a:avLst/>
              <a:gdLst/>
              <a:ahLst/>
              <a:cxnLst/>
              <a:rect l="l" t="t" r="r" b="b"/>
              <a:pathLst>
                <a:path w="10525" h="2740" extrusionOk="0">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95"/>
            <p:cNvSpPr/>
            <p:nvPr/>
          </p:nvSpPr>
          <p:spPr>
            <a:xfrm>
              <a:off x="1446609" y="3061780"/>
              <a:ext cx="323363" cy="65732"/>
            </a:xfrm>
            <a:custGeom>
              <a:avLst/>
              <a:gdLst/>
              <a:ahLst/>
              <a:cxnLst/>
              <a:rect l="l" t="t" r="r" b="b"/>
              <a:pathLst>
                <a:path w="12328" h="2506" extrusionOk="0">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95"/>
            <p:cNvSpPr/>
            <p:nvPr/>
          </p:nvSpPr>
          <p:spPr>
            <a:xfrm>
              <a:off x="1404615" y="3076076"/>
              <a:ext cx="72237" cy="102481"/>
            </a:xfrm>
            <a:custGeom>
              <a:avLst/>
              <a:gdLst/>
              <a:ahLst/>
              <a:cxnLst/>
              <a:rect l="l" t="t" r="r" b="b"/>
              <a:pathLst>
                <a:path w="2754" h="3907" extrusionOk="0">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95"/>
            <p:cNvSpPr/>
            <p:nvPr/>
          </p:nvSpPr>
          <p:spPr>
            <a:xfrm>
              <a:off x="1650967" y="3040324"/>
              <a:ext cx="110455" cy="168292"/>
            </a:xfrm>
            <a:custGeom>
              <a:avLst/>
              <a:gdLst/>
              <a:ahLst/>
              <a:cxnLst/>
              <a:rect l="l" t="t" r="r" b="b"/>
              <a:pathLst>
                <a:path w="4211" h="6416" extrusionOk="0">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95"/>
            <p:cNvSpPr/>
            <p:nvPr/>
          </p:nvSpPr>
          <p:spPr>
            <a:xfrm>
              <a:off x="1521312" y="3032953"/>
              <a:ext cx="138730" cy="154259"/>
            </a:xfrm>
            <a:custGeom>
              <a:avLst/>
              <a:gdLst/>
              <a:ahLst/>
              <a:cxnLst/>
              <a:rect l="l" t="t" r="r" b="b"/>
              <a:pathLst>
                <a:path w="5289" h="5881" extrusionOk="0">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95"/>
            <p:cNvSpPr/>
            <p:nvPr/>
          </p:nvSpPr>
          <p:spPr>
            <a:xfrm>
              <a:off x="1428642" y="3100260"/>
              <a:ext cx="30086" cy="36145"/>
            </a:xfrm>
            <a:custGeom>
              <a:avLst/>
              <a:gdLst/>
              <a:ahLst/>
              <a:cxnLst/>
              <a:rect l="l" t="t" r="r" b="b"/>
              <a:pathLst>
                <a:path w="1147" h="1378" extrusionOk="0">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95"/>
            <p:cNvSpPr/>
            <p:nvPr/>
          </p:nvSpPr>
          <p:spPr>
            <a:xfrm>
              <a:off x="1446609" y="3100443"/>
              <a:ext cx="12118" cy="23948"/>
            </a:xfrm>
            <a:custGeom>
              <a:avLst/>
              <a:gdLst/>
              <a:ahLst/>
              <a:cxnLst/>
              <a:rect l="l" t="t" r="r" b="b"/>
              <a:pathLst>
                <a:path w="462" h="913" extrusionOk="0">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95"/>
            <p:cNvSpPr/>
            <p:nvPr/>
          </p:nvSpPr>
          <p:spPr>
            <a:xfrm>
              <a:off x="1440734" y="3106319"/>
              <a:ext cx="11935" cy="11935"/>
            </a:xfrm>
            <a:custGeom>
              <a:avLst/>
              <a:gdLst/>
              <a:ahLst/>
              <a:cxnLst/>
              <a:rect l="l" t="t" r="r" b="b"/>
              <a:pathLst>
                <a:path w="455" h="455" extrusionOk="0">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95"/>
            <p:cNvSpPr/>
            <p:nvPr/>
          </p:nvSpPr>
          <p:spPr>
            <a:xfrm>
              <a:off x="1404615" y="3081584"/>
              <a:ext cx="56054" cy="96972"/>
            </a:xfrm>
            <a:custGeom>
              <a:avLst/>
              <a:gdLst/>
              <a:ahLst/>
              <a:cxnLst/>
              <a:rect l="l" t="t" r="r" b="b"/>
              <a:pathLst>
                <a:path w="2137" h="3697" extrusionOk="0">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95"/>
            <p:cNvSpPr/>
            <p:nvPr/>
          </p:nvSpPr>
          <p:spPr>
            <a:xfrm>
              <a:off x="1414582" y="3154005"/>
              <a:ext cx="76513" cy="54611"/>
            </a:xfrm>
            <a:custGeom>
              <a:avLst/>
              <a:gdLst/>
              <a:ahLst/>
              <a:cxnLst/>
              <a:rect l="l" t="t" r="r" b="b"/>
              <a:pathLst>
                <a:path w="2917" h="2082" extrusionOk="0">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95"/>
            <p:cNvSpPr/>
            <p:nvPr/>
          </p:nvSpPr>
          <p:spPr>
            <a:xfrm>
              <a:off x="1474702" y="3154372"/>
              <a:ext cx="32210" cy="54244"/>
            </a:xfrm>
            <a:custGeom>
              <a:avLst/>
              <a:gdLst/>
              <a:ahLst/>
              <a:cxnLst/>
              <a:rect l="l" t="t" r="r" b="b"/>
              <a:pathLst>
                <a:path w="1228" h="2068" extrusionOk="0">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95"/>
            <p:cNvSpPr/>
            <p:nvPr/>
          </p:nvSpPr>
          <p:spPr>
            <a:xfrm>
              <a:off x="1469534" y="3061859"/>
              <a:ext cx="102664" cy="48027"/>
            </a:xfrm>
            <a:custGeom>
              <a:avLst/>
              <a:gdLst/>
              <a:ahLst/>
              <a:cxnLst/>
              <a:rect l="l" t="t" r="r" b="b"/>
              <a:pathLst>
                <a:path w="3914" h="1831" extrusionOk="0">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75" name="Google Shape;16775;p95"/>
          <p:cNvGrpSpPr/>
          <p:nvPr/>
        </p:nvGrpSpPr>
        <p:grpSpPr>
          <a:xfrm>
            <a:off x="850795" y="1512217"/>
            <a:ext cx="370132" cy="370132"/>
            <a:chOff x="850795" y="1512217"/>
            <a:chExt cx="370132" cy="370132"/>
          </a:xfrm>
        </p:grpSpPr>
        <p:sp>
          <p:nvSpPr>
            <p:cNvPr id="16776" name="Google Shape;16776;p95"/>
            <p:cNvSpPr/>
            <p:nvPr/>
          </p:nvSpPr>
          <p:spPr>
            <a:xfrm>
              <a:off x="1089462" y="1512217"/>
              <a:ext cx="131465" cy="131281"/>
            </a:xfrm>
            <a:custGeom>
              <a:avLst/>
              <a:gdLst/>
              <a:ahLst/>
              <a:cxnLst/>
              <a:rect l="l" t="t" r="r" b="b"/>
              <a:pathLst>
                <a:path w="5012" h="5005" extrusionOk="0">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95"/>
            <p:cNvSpPr/>
            <p:nvPr/>
          </p:nvSpPr>
          <p:spPr>
            <a:xfrm>
              <a:off x="1113488" y="1536034"/>
              <a:ext cx="83438" cy="83621"/>
            </a:xfrm>
            <a:custGeom>
              <a:avLst/>
              <a:gdLst/>
              <a:ahLst/>
              <a:cxnLst/>
              <a:rect l="l" t="t" r="r" b="b"/>
              <a:pathLst>
                <a:path w="3181" h="3188" extrusionOk="0">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95"/>
            <p:cNvSpPr/>
            <p:nvPr/>
          </p:nvSpPr>
          <p:spPr>
            <a:xfrm>
              <a:off x="850795"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95"/>
            <p:cNvSpPr/>
            <p:nvPr/>
          </p:nvSpPr>
          <p:spPr>
            <a:xfrm>
              <a:off x="874612"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95"/>
            <p:cNvSpPr/>
            <p:nvPr/>
          </p:nvSpPr>
          <p:spPr>
            <a:xfrm>
              <a:off x="862703" y="1547942"/>
              <a:ext cx="346315" cy="334406"/>
            </a:xfrm>
            <a:custGeom>
              <a:avLst/>
              <a:gdLst/>
              <a:ahLst/>
              <a:cxnLst/>
              <a:rect l="l" t="t" r="r" b="b"/>
              <a:pathLst>
                <a:path w="13203" h="12749" extrusionOk="0">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95"/>
            <p:cNvSpPr/>
            <p:nvPr/>
          </p:nvSpPr>
          <p:spPr>
            <a:xfrm>
              <a:off x="1058353" y="1661387"/>
              <a:ext cx="120789" cy="115202"/>
            </a:xfrm>
            <a:custGeom>
              <a:avLst/>
              <a:gdLst/>
              <a:ahLst/>
              <a:cxnLst/>
              <a:rect l="l" t="t" r="r" b="b"/>
              <a:pathLst>
                <a:path w="4605" h="4392" extrusionOk="0">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95"/>
            <p:cNvSpPr/>
            <p:nvPr/>
          </p:nvSpPr>
          <p:spPr>
            <a:xfrm>
              <a:off x="862703" y="1552034"/>
              <a:ext cx="165249" cy="330131"/>
            </a:xfrm>
            <a:custGeom>
              <a:avLst/>
              <a:gdLst/>
              <a:ahLst/>
              <a:cxnLst/>
              <a:rect l="l" t="t" r="r" b="b"/>
              <a:pathLst>
                <a:path w="6300" h="12586" extrusionOk="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95"/>
            <p:cNvSpPr/>
            <p:nvPr/>
          </p:nvSpPr>
          <p:spPr>
            <a:xfrm>
              <a:off x="108946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95"/>
            <p:cNvSpPr/>
            <p:nvPr/>
          </p:nvSpPr>
          <p:spPr>
            <a:xfrm>
              <a:off x="110742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95"/>
            <p:cNvSpPr/>
            <p:nvPr/>
          </p:nvSpPr>
          <p:spPr>
            <a:xfrm>
              <a:off x="1101554" y="1697164"/>
              <a:ext cx="11961" cy="11961"/>
            </a:xfrm>
            <a:custGeom>
              <a:avLst/>
              <a:gdLst/>
              <a:ahLst/>
              <a:cxnLst/>
              <a:rect l="l" t="t" r="r" b="b"/>
              <a:pathLst>
                <a:path w="456" h="456" extrusionOk="0">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95"/>
            <p:cNvSpPr/>
            <p:nvPr/>
          </p:nvSpPr>
          <p:spPr>
            <a:xfrm>
              <a:off x="976174" y="1780759"/>
              <a:ext cx="119373" cy="77562"/>
            </a:xfrm>
            <a:custGeom>
              <a:avLst/>
              <a:gdLst/>
              <a:ahLst/>
              <a:cxnLst/>
              <a:rect l="l" t="t" r="r" b="b"/>
              <a:pathLst>
                <a:path w="4551" h="2957" extrusionOk="0">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95"/>
            <p:cNvSpPr/>
            <p:nvPr/>
          </p:nvSpPr>
          <p:spPr>
            <a:xfrm>
              <a:off x="1006050" y="1762976"/>
              <a:ext cx="59621" cy="41653"/>
            </a:xfrm>
            <a:custGeom>
              <a:avLst/>
              <a:gdLst/>
              <a:ahLst/>
              <a:cxnLst/>
              <a:rect l="l" t="t" r="r" b="b"/>
              <a:pathLst>
                <a:path w="2273" h="1588" extrusionOk="0">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95"/>
            <p:cNvSpPr/>
            <p:nvPr/>
          </p:nvSpPr>
          <p:spPr>
            <a:xfrm>
              <a:off x="975282" y="1798360"/>
              <a:ext cx="121156" cy="33024"/>
            </a:xfrm>
            <a:custGeom>
              <a:avLst/>
              <a:gdLst/>
              <a:ahLst/>
              <a:cxnLst/>
              <a:rect l="l" t="t" r="r" b="b"/>
              <a:pathLst>
                <a:path w="4619" h="1259" extrusionOk="0">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95"/>
            <p:cNvSpPr/>
            <p:nvPr/>
          </p:nvSpPr>
          <p:spPr>
            <a:xfrm>
              <a:off x="1006050" y="1765992"/>
              <a:ext cx="49470" cy="38820"/>
            </a:xfrm>
            <a:custGeom>
              <a:avLst/>
              <a:gdLst/>
              <a:ahLst/>
              <a:cxnLst/>
              <a:rect l="l" t="t" r="r" b="b"/>
              <a:pathLst>
                <a:path w="1886" h="1480" extrusionOk="0">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95"/>
            <p:cNvSpPr/>
            <p:nvPr/>
          </p:nvSpPr>
          <p:spPr>
            <a:xfrm>
              <a:off x="892396" y="1661387"/>
              <a:ext cx="120789" cy="115202"/>
            </a:xfrm>
            <a:custGeom>
              <a:avLst/>
              <a:gdLst/>
              <a:ahLst/>
              <a:cxnLst/>
              <a:rect l="l" t="t" r="r" b="b"/>
              <a:pathLst>
                <a:path w="4605" h="4392" extrusionOk="0">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95"/>
            <p:cNvSpPr/>
            <p:nvPr/>
          </p:nvSpPr>
          <p:spPr>
            <a:xfrm>
              <a:off x="946298" y="1691315"/>
              <a:ext cx="35778" cy="41811"/>
            </a:xfrm>
            <a:custGeom>
              <a:avLst/>
              <a:gdLst/>
              <a:ahLst/>
              <a:cxnLst/>
              <a:rect l="l" t="t" r="r" b="b"/>
              <a:pathLst>
                <a:path w="1364" h="1594" extrusionOk="0">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95"/>
            <p:cNvSpPr/>
            <p:nvPr/>
          </p:nvSpPr>
          <p:spPr>
            <a:xfrm>
              <a:off x="964266" y="1691315"/>
              <a:ext cx="17810" cy="29771"/>
            </a:xfrm>
            <a:custGeom>
              <a:avLst/>
              <a:gdLst/>
              <a:ahLst/>
              <a:cxnLst/>
              <a:rect l="l" t="t" r="r" b="b"/>
              <a:pathLst>
                <a:path w="679" h="1135" extrusionOk="0">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95"/>
            <p:cNvSpPr/>
            <p:nvPr/>
          </p:nvSpPr>
          <p:spPr>
            <a:xfrm>
              <a:off x="958207" y="1697164"/>
              <a:ext cx="11935" cy="11961"/>
            </a:xfrm>
            <a:custGeom>
              <a:avLst/>
              <a:gdLst/>
              <a:ahLst/>
              <a:cxnLst/>
              <a:rect l="l" t="t" r="r" b="b"/>
              <a:pathLst>
                <a:path w="455" h="456" extrusionOk="0">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94" name="Google Shape;16794;p95"/>
          <p:cNvGrpSpPr/>
          <p:nvPr/>
        </p:nvGrpSpPr>
        <p:grpSpPr>
          <a:xfrm>
            <a:off x="8038497" y="2906079"/>
            <a:ext cx="236568" cy="370105"/>
            <a:chOff x="8038497" y="2906079"/>
            <a:chExt cx="236568" cy="370105"/>
          </a:xfrm>
        </p:grpSpPr>
        <p:sp>
          <p:nvSpPr>
            <p:cNvPr id="16795" name="Google Shape;16795;p95"/>
            <p:cNvSpPr/>
            <p:nvPr/>
          </p:nvSpPr>
          <p:spPr>
            <a:xfrm>
              <a:off x="8114616" y="3032508"/>
              <a:ext cx="55345" cy="237801"/>
            </a:xfrm>
            <a:custGeom>
              <a:avLst/>
              <a:gdLst/>
              <a:ahLst/>
              <a:cxnLst/>
              <a:rect l="l" t="t" r="r" b="b"/>
              <a:pathLst>
                <a:path w="2110" h="9066" extrusionOk="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95"/>
            <p:cNvSpPr/>
            <p:nvPr/>
          </p:nvSpPr>
          <p:spPr>
            <a:xfrm>
              <a:off x="8114800" y="2997123"/>
              <a:ext cx="83070" cy="273185"/>
            </a:xfrm>
            <a:custGeom>
              <a:avLst/>
              <a:gdLst/>
              <a:ahLst/>
              <a:cxnLst/>
              <a:rect l="l" t="t" r="r" b="b"/>
              <a:pathLst>
                <a:path w="3167" h="10415" extrusionOk="0">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95"/>
            <p:cNvSpPr/>
            <p:nvPr/>
          </p:nvSpPr>
          <p:spPr>
            <a:xfrm>
              <a:off x="8104649" y="3264433"/>
              <a:ext cx="74729" cy="11751"/>
            </a:xfrm>
            <a:custGeom>
              <a:avLst/>
              <a:gdLst/>
              <a:ahLst/>
              <a:cxnLst/>
              <a:rect l="l" t="t" r="r" b="b"/>
              <a:pathLst>
                <a:path w="2849" h="448" extrusionOk="0">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95"/>
            <p:cNvSpPr/>
            <p:nvPr/>
          </p:nvSpPr>
          <p:spPr>
            <a:xfrm>
              <a:off x="8139666" y="2906079"/>
              <a:ext cx="60355" cy="104763"/>
            </a:xfrm>
            <a:custGeom>
              <a:avLst/>
              <a:gdLst/>
              <a:ahLst/>
              <a:cxnLst/>
              <a:rect l="l" t="t" r="r" b="b"/>
              <a:pathLst>
                <a:path w="2301" h="3994" extrusionOk="0">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95"/>
            <p:cNvSpPr/>
            <p:nvPr/>
          </p:nvSpPr>
          <p:spPr>
            <a:xfrm>
              <a:off x="8038497" y="2975169"/>
              <a:ext cx="133065" cy="50598"/>
            </a:xfrm>
            <a:custGeom>
              <a:avLst/>
              <a:gdLst/>
              <a:ahLst/>
              <a:cxnLst/>
              <a:rect l="l" t="t" r="r" b="b"/>
              <a:pathLst>
                <a:path w="5073" h="1929" extrusionOk="0">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95"/>
            <p:cNvSpPr/>
            <p:nvPr/>
          </p:nvSpPr>
          <p:spPr>
            <a:xfrm>
              <a:off x="8171535" y="2996048"/>
              <a:ext cx="93221" cy="82152"/>
            </a:xfrm>
            <a:custGeom>
              <a:avLst/>
              <a:gdLst/>
              <a:ahLst/>
              <a:cxnLst/>
              <a:rect l="l" t="t" r="r" b="b"/>
              <a:pathLst>
                <a:path w="3554" h="3132" extrusionOk="0">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95"/>
            <p:cNvSpPr/>
            <p:nvPr/>
          </p:nvSpPr>
          <p:spPr>
            <a:xfrm>
              <a:off x="8067297" y="2917646"/>
              <a:ext cx="207768" cy="93195"/>
            </a:xfrm>
            <a:custGeom>
              <a:avLst/>
              <a:gdLst/>
              <a:ahLst/>
              <a:cxnLst/>
              <a:rect l="l" t="t" r="r" b="b"/>
              <a:pathLst>
                <a:path w="7921" h="3553" extrusionOk="0">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02" name="Google Shape;16802;p95"/>
          <p:cNvGrpSpPr/>
          <p:nvPr/>
        </p:nvGrpSpPr>
        <p:grpSpPr>
          <a:xfrm>
            <a:off x="6324130" y="1566303"/>
            <a:ext cx="370630" cy="261802"/>
            <a:chOff x="6324130" y="1566303"/>
            <a:chExt cx="370630" cy="261802"/>
          </a:xfrm>
        </p:grpSpPr>
        <p:sp>
          <p:nvSpPr>
            <p:cNvPr id="16803" name="Google Shape;16803;p95"/>
            <p:cNvSpPr/>
            <p:nvPr/>
          </p:nvSpPr>
          <p:spPr>
            <a:xfrm>
              <a:off x="6536147"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95"/>
            <p:cNvSpPr/>
            <p:nvPr/>
          </p:nvSpPr>
          <p:spPr>
            <a:xfrm>
              <a:off x="6404525" y="1787343"/>
              <a:ext cx="51253" cy="40761"/>
            </a:xfrm>
            <a:custGeom>
              <a:avLst/>
              <a:gdLst/>
              <a:ahLst/>
              <a:cxnLst/>
              <a:rect l="l" t="t" r="r" b="b"/>
              <a:pathLst>
                <a:path w="1954" h="1554" extrusionOk="0">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95"/>
            <p:cNvSpPr/>
            <p:nvPr/>
          </p:nvSpPr>
          <p:spPr>
            <a:xfrm>
              <a:off x="6566023"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95"/>
            <p:cNvSpPr/>
            <p:nvPr/>
          </p:nvSpPr>
          <p:spPr>
            <a:xfrm>
              <a:off x="6434401" y="1787343"/>
              <a:ext cx="51253" cy="40761"/>
            </a:xfrm>
            <a:custGeom>
              <a:avLst/>
              <a:gdLst/>
              <a:ahLst/>
              <a:cxnLst/>
              <a:rect l="l" t="t" r="r" b="b"/>
              <a:pathLst>
                <a:path w="1954" h="1554" extrusionOk="0">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95"/>
            <p:cNvSpPr/>
            <p:nvPr/>
          </p:nvSpPr>
          <p:spPr>
            <a:xfrm>
              <a:off x="6324314" y="1684889"/>
              <a:ext cx="362315" cy="112212"/>
            </a:xfrm>
            <a:custGeom>
              <a:avLst/>
              <a:gdLst/>
              <a:ahLst/>
              <a:cxnLst/>
              <a:rect l="l" t="t" r="r" b="b"/>
              <a:pathLst>
                <a:path w="13813" h="4278" extrusionOk="0">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95"/>
            <p:cNvSpPr/>
            <p:nvPr/>
          </p:nvSpPr>
          <p:spPr>
            <a:xfrm>
              <a:off x="6324314" y="1715316"/>
              <a:ext cx="362315" cy="81785"/>
            </a:xfrm>
            <a:custGeom>
              <a:avLst/>
              <a:gdLst/>
              <a:ahLst/>
              <a:cxnLst/>
              <a:rect l="l" t="t" r="r" b="b"/>
              <a:pathLst>
                <a:path w="13813" h="3118" extrusionOk="0">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95"/>
            <p:cNvSpPr/>
            <p:nvPr/>
          </p:nvSpPr>
          <p:spPr>
            <a:xfrm>
              <a:off x="6324130" y="1684836"/>
              <a:ext cx="117405" cy="98258"/>
            </a:xfrm>
            <a:custGeom>
              <a:avLst/>
              <a:gdLst/>
              <a:ahLst/>
              <a:cxnLst/>
              <a:rect l="l" t="t" r="r" b="b"/>
              <a:pathLst>
                <a:path w="4476" h="3746" extrusionOk="0">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95"/>
            <p:cNvSpPr/>
            <p:nvPr/>
          </p:nvSpPr>
          <p:spPr>
            <a:xfrm>
              <a:off x="6382833" y="1566303"/>
              <a:ext cx="311927" cy="177498"/>
            </a:xfrm>
            <a:custGeom>
              <a:avLst/>
              <a:gdLst/>
              <a:ahLst/>
              <a:cxnLst/>
              <a:rect l="l" t="t" r="r" b="b"/>
              <a:pathLst>
                <a:path w="11892" h="6767"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95"/>
            <p:cNvSpPr/>
            <p:nvPr/>
          </p:nvSpPr>
          <p:spPr>
            <a:xfrm>
              <a:off x="6382833" y="1566303"/>
              <a:ext cx="275520" cy="125904"/>
            </a:xfrm>
            <a:custGeom>
              <a:avLst/>
              <a:gdLst/>
              <a:ahLst/>
              <a:cxnLst/>
              <a:rect l="l" t="t" r="r" b="b"/>
              <a:pathLst>
                <a:path w="10504" h="4800"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95"/>
            <p:cNvSpPr/>
            <p:nvPr/>
          </p:nvSpPr>
          <p:spPr>
            <a:xfrm>
              <a:off x="6389941" y="1714607"/>
              <a:ext cx="24027" cy="23843"/>
            </a:xfrm>
            <a:custGeom>
              <a:avLst/>
              <a:gdLst/>
              <a:ahLst/>
              <a:cxnLst/>
              <a:rect l="l" t="t" r="r" b="b"/>
              <a:pathLst>
                <a:path w="916" h="909" extrusionOk="0">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95"/>
            <p:cNvSpPr/>
            <p:nvPr/>
          </p:nvSpPr>
          <p:spPr>
            <a:xfrm>
              <a:off x="6456644" y="1601792"/>
              <a:ext cx="49365" cy="43830"/>
            </a:xfrm>
            <a:custGeom>
              <a:avLst/>
              <a:gdLst/>
              <a:ahLst/>
              <a:cxnLst/>
              <a:rect l="l" t="t" r="r" b="b"/>
              <a:pathLst>
                <a:path w="1882" h="1671" extrusionOk="0">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95"/>
            <p:cNvSpPr/>
            <p:nvPr/>
          </p:nvSpPr>
          <p:spPr>
            <a:xfrm>
              <a:off x="6516763" y="1605753"/>
              <a:ext cx="49286" cy="26519"/>
            </a:xfrm>
            <a:custGeom>
              <a:avLst/>
              <a:gdLst/>
              <a:ahLst/>
              <a:cxnLst/>
              <a:rect l="l" t="t" r="r" b="b"/>
              <a:pathLst>
                <a:path w="1879" h="1011" extrusionOk="0">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95"/>
            <p:cNvSpPr/>
            <p:nvPr/>
          </p:nvSpPr>
          <p:spPr>
            <a:xfrm>
              <a:off x="6575440" y="1631012"/>
              <a:ext cx="44145" cy="13194"/>
            </a:xfrm>
            <a:custGeom>
              <a:avLst/>
              <a:gdLst/>
              <a:ahLst/>
              <a:cxnLst/>
              <a:rect l="l" t="t" r="r" b="b"/>
              <a:pathLst>
                <a:path w="1683" h="503" extrusionOk="0">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95"/>
            <p:cNvSpPr/>
            <p:nvPr/>
          </p:nvSpPr>
          <p:spPr>
            <a:xfrm>
              <a:off x="6632962" y="1667026"/>
              <a:ext cx="32499" cy="19856"/>
            </a:xfrm>
            <a:custGeom>
              <a:avLst/>
              <a:gdLst/>
              <a:ahLst/>
              <a:cxnLst/>
              <a:rect l="l" t="t" r="r" b="b"/>
              <a:pathLst>
                <a:path w="1239" h="757" extrusionOk="0">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95"/>
            <p:cNvSpPr/>
            <p:nvPr/>
          </p:nvSpPr>
          <p:spPr>
            <a:xfrm>
              <a:off x="6428526" y="1678594"/>
              <a:ext cx="52067" cy="35568"/>
            </a:xfrm>
            <a:custGeom>
              <a:avLst/>
              <a:gdLst/>
              <a:ahLst/>
              <a:cxnLst/>
              <a:rect l="l" t="t" r="r" b="b"/>
              <a:pathLst>
                <a:path w="1985" h="1356" extrusionOk="0">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95"/>
            <p:cNvSpPr/>
            <p:nvPr/>
          </p:nvSpPr>
          <p:spPr>
            <a:xfrm>
              <a:off x="6324314" y="1715316"/>
              <a:ext cx="103713" cy="67778"/>
            </a:xfrm>
            <a:custGeom>
              <a:avLst/>
              <a:gdLst/>
              <a:ahLst/>
              <a:cxnLst/>
              <a:rect l="l" t="t" r="r" b="b"/>
              <a:pathLst>
                <a:path w="3954" h="2584" extrusionOk="0">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95"/>
            <p:cNvSpPr/>
            <p:nvPr/>
          </p:nvSpPr>
          <p:spPr>
            <a:xfrm>
              <a:off x="6324130" y="1708024"/>
              <a:ext cx="24210" cy="30086"/>
            </a:xfrm>
            <a:custGeom>
              <a:avLst/>
              <a:gdLst/>
              <a:ahLst/>
              <a:cxnLst/>
              <a:rect l="l" t="t" r="r" b="b"/>
              <a:pathLst>
                <a:path w="923" h="1147" extrusionOk="0">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20" name="Google Shape;16820;p95"/>
          <p:cNvGrpSpPr/>
          <p:nvPr/>
        </p:nvGrpSpPr>
        <p:grpSpPr>
          <a:xfrm>
            <a:off x="5232280" y="2026587"/>
            <a:ext cx="370840" cy="353213"/>
            <a:chOff x="5232280" y="2026587"/>
            <a:chExt cx="370840" cy="353213"/>
          </a:xfrm>
        </p:grpSpPr>
        <p:sp>
          <p:nvSpPr>
            <p:cNvPr id="16821" name="Google Shape;16821;p95"/>
            <p:cNvSpPr/>
            <p:nvPr/>
          </p:nvSpPr>
          <p:spPr>
            <a:xfrm>
              <a:off x="5232280" y="2058561"/>
              <a:ext cx="370840" cy="321239"/>
            </a:xfrm>
            <a:custGeom>
              <a:avLst/>
              <a:gdLst/>
              <a:ahLst/>
              <a:cxnLst/>
              <a:rect l="l" t="t" r="r" b="b"/>
              <a:pathLst>
                <a:path w="14138" h="12247" extrusionOk="0">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95"/>
            <p:cNvSpPr/>
            <p:nvPr/>
          </p:nvSpPr>
          <p:spPr>
            <a:xfrm>
              <a:off x="5287048" y="2026587"/>
              <a:ext cx="105550" cy="71687"/>
            </a:xfrm>
            <a:custGeom>
              <a:avLst/>
              <a:gdLst/>
              <a:ahLst/>
              <a:cxnLst/>
              <a:rect l="l" t="t" r="r" b="b"/>
              <a:pathLst>
                <a:path w="4024" h="2733" extrusionOk="0">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95"/>
            <p:cNvSpPr/>
            <p:nvPr/>
          </p:nvSpPr>
          <p:spPr>
            <a:xfrm>
              <a:off x="5276740" y="2088621"/>
              <a:ext cx="15135" cy="11961"/>
            </a:xfrm>
            <a:custGeom>
              <a:avLst/>
              <a:gdLst/>
              <a:ahLst/>
              <a:cxnLst/>
              <a:rect l="l" t="t" r="r" b="b"/>
              <a:pathLst>
                <a:path w="577" h="456" extrusionOk="0">
                  <a:moveTo>
                    <a:pt x="285" y="1"/>
                  </a:moveTo>
                  <a:cubicBezTo>
                    <a:pt x="0" y="21"/>
                    <a:pt x="0" y="442"/>
                    <a:pt x="285" y="455"/>
                  </a:cubicBezTo>
                  <a:cubicBezTo>
                    <a:pt x="577" y="442"/>
                    <a:pt x="577" y="21"/>
                    <a:pt x="2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95"/>
            <p:cNvSpPr/>
            <p:nvPr/>
          </p:nvSpPr>
          <p:spPr>
            <a:xfrm>
              <a:off x="5370827" y="2355406"/>
              <a:ext cx="29902" cy="24394"/>
            </a:xfrm>
            <a:custGeom>
              <a:avLst/>
              <a:gdLst/>
              <a:ahLst/>
              <a:cxnLst/>
              <a:rect l="l" t="t" r="r" b="b"/>
              <a:pathLst>
                <a:path w="1140" h="930" extrusionOk="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95"/>
            <p:cNvSpPr/>
            <p:nvPr/>
          </p:nvSpPr>
          <p:spPr>
            <a:xfrm>
              <a:off x="5561126" y="2355223"/>
              <a:ext cx="31345" cy="24578"/>
            </a:xfrm>
            <a:custGeom>
              <a:avLst/>
              <a:gdLst/>
              <a:ahLst/>
              <a:cxnLst/>
              <a:rect l="l" t="t" r="r" b="b"/>
              <a:pathLst>
                <a:path w="1195" h="937" extrusionOk="0">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95"/>
            <p:cNvSpPr/>
            <p:nvPr/>
          </p:nvSpPr>
          <p:spPr>
            <a:xfrm>
              <a:off x="5232280" y="2095756"/>
              <a:ext cx="46978" cy="46689"/>
            </a:xfrm>
            <a:custGeom>
              <a:avLst/>
              <a:gdLst/>
              <a:ahLst/>
              <a:cxnLst/>
              <a:rect l="l" t="t" r="r" b="b"/>
              <a:pathLst>
                <a:path w="1791" h="1780" extrusionOk="0">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95"/>
            <p:cNvSpPr/>
            <p:nvPr/>
          </p:nvSpPr>
          <p:spPr>
            <a:xfrm>
              <a:off x="5232621" y="2121933"/>
              <a:ext cx="9469" cy="9574"/>
            </a:xfrm>
            <a:custGeom>
              <a:avLst/>
              <a:gdLst/>
              <a:ahLst/>
              <a:cxnLst/>
              <a:rect l="l" t="t" r="r" b="b"/>
              <a:pathLst>
                <a:path w="361" h="365" extrusionOk="0">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95"/>
            <p:cNvSpPr/>
            <p:nvPr/>
          </p:nvSpPr>
          <p:spPr>
            <a:xfrm>
              <a:off x="5305908" y="2118235"/>
              <a:ext cx="65654" cy="132802"/>
            </a:xfrm>
            <a:custGeom>
              <a:avLst/>
              <a:gdLst/>
              <a:ahLst/>
              <a:cxnLst/>
              <a:rect l="l" t="t" r="r" b="b"/>
              <a:pathLst>
                <a:path w="2503" h="5063" extrusionOk="0">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9" name="Google Shape;16829;p95"/>
            <p:cNvSpPr/>
            <p:nvPr/>
          </p:nvSpPr>
          <p:spPr>
            <a:xfrm>
              <a:off x="5406762" y="2226302"/>
              <a:ext cx="120947" cy="37745"/>
            </a:xfrm>
            <a:custGeom>
              <a:avLst/>
              <a:gdLst/>
              <a:ahLst/>
              <a:cxnLst/>
              <a:rect l="l" t="t" r="r" b="b"/>
              <a:pathLst>
                <a:path w="4611" h="1439" extrusionOk="0">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95"/>
            <p:cNvSpPr/>
            <p:nvPr/>
          </p:nvSpPr>
          <p:spPr>
            <a:xfrm>
              <a:off x="5302524" y="2046207"/>
              <a:ext cx="73680" cy="48001"/>
            </a:xfrm>
            <a:custGeom>
              <a:avLst/>
              <a:gdLst/>
              <a:ahLst/>
              <a:cxnLst/>
              <a:rect l="l" t="t" r="r" b="b"/>
              <a:pathLst>
                <a:path w="2809" h="1830" extrusionOk="0">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31" name="Google Shape;16831;p95"/>
          <p:cNvGrpSpPr/>
          <p:nvPr/>
        </p:nvGrpSpPr>
        <p:grpSpPr>
          <a:xfrm>
            <a:off x="7968961" y="2435329"/>
            <a:ext cx="379548" cy="365331"/>
            <a:chOff x="7968961" y="2435329"/>
            <a:chExt cx="379548" cy="365331"/>
          </a:xfrm>
        </p:grpSpPr>
        <p:sp>
          <p:nvSpPr>
            <p:cNvPr id="16832" name="Google Shape;16832;p95"/>
            <p:cNvSpPr/>
            <p:nvPr/>
          </p:nvSpPr>
          <p:spPr>
            <a:xfrm>
              <a:off x="8154276" y="2638638"/>
              <a:ext cx="118297" cy="162023"/>
            </a:xfrm>
            <a:custGeom>
              <a:avLst/>
              <a:gdLst/>
              <a:ahLst/>
              <a:cxnLst/>
              <a:rect l="l" t="t" r="r" b="b"/>
              <a:pathLst>
                <a:path w="45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95"/>
            <p:cNvSpPr/>
            <p:nvPr/>
          </p:nvSpPr>
          <p:spPr>
            <a:xfrm>
              <a:off x="8154276" y="2638638"/>
              <a:ext cx="107805" cy="162023"/>
            </a:xfrm>
            <a:custGeom>
              <a:avLst/>
              <a:gdLst/>
              <a:ahLst/>
              <a:cxnLst/>
              <a:rect l="l" t="t" r="r" b="b"/>
              <a:pathLst>
                <a:path w="41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95"/>
            <p:cNvSpPr/>
            <p:nvPr/>
          </p:nvSpPr>
          <p:spPr>
            <a:xfrm>
              <a:off x="8145332" y="2435382"/>
              <a:ext cx="203178" cy="195886"/>
            </a:xfrm>
            <a:custGeom>
              <a:avLst/>
              <a:gdLst/>
              <a:ahLst/>
              <a:cxnLst/>
              <a:rect l="l" t="t" r="r" b="b"/>
              <a:pathLst>
                <a:path w="7746" h="7468" extrusionOk="0">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95"/>
            <p:cNvSpPr/>
            <p:nvPr/>
          </p:nvSpPr>
          <p:spPr>
            <a:xfrm>
              <a:off x="8145489" y="2435329"/>
              <a:ext cx="196095" cy="195886"/>
            </a:xfrm>
            <a:custGeom>
              <a:avLst/>
              <a:gdLst/>
              <a:ahLst/>
              <a:cxnLst/>
              <a:rect l="l" t="t" r="r" b="b"/>
              <a:pathLst>
                <a:path w="7476" h="7468" extrusionOk="0">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95"/>
            <p:cNvSpPr/>
            <p:nvPr/>
          </p:nvSpPr>
          <p:spPr>
            <a:xfrm>
              <a:off x="7968961" y="2488183"/>
              <a:ext cx="136606" cy="226968"/>
            </a:xfrm>
            <a:custGeom>
              <a:avLst/>
              <a:gdLst/>
              <a:ahLst/>
              <a:cxnLst/>
              <a:rect l="l" t="t" r="r" b="b"/>
              <a:pathLst>
                <a:path w="5208" h="8653" extrusionOk="0">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95"/>
            <p:cNvSpPr/>
            <p:nvPr/>
          </p:nvSpPr>
          <p:spPr>
            <a:xfrm>
              <a:off x="7968961" y="2488104"/>
              <a:ext cx="117038" cy="227047"/>
            </a:xfrm>
            <a:custGeom>
              <a:avLst/>
              <a:gdLst/>
              <a:ahLst/>
              <a:cxnLst/>
              <a:rect l="l" t="t" r="r" b="b"/>
              <a:pathLst>
                <a:path w="4462" h="8656" extrusionOk="0">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38" name="Google Shape;16838;p95"/>
          <p:cNvGrpSpPr/>
          <p:nvPr/>
        </p:nvGrpSpPr>
        <p:grpSpPr>
          <a:xfrm>
            <a:off x="4136679" y="2115323"/>
            <a:ext cx="373305" cy="223217"/>
            <a:chOff x="4136679" y="2115323"/>
            <a:chExt cx="373305" cy="223217"/>
          </a:xfrm>
        </p:grpSpPr>
        <p:sp>
          <p:nvSpPr>
            <p:cNvPr id="16839" name="Google Shape;16839;p95"/>
            <p:cNvSpPr/>
            <p:nvPr/>
          </p:nvSpPr>
          <p:spPr>
            <a:xfrm>
              <a:off x="4453092" y="2115323"/>
              <a:ext cx="56893" cy="53903"/>
            </a:xfrm>
            <a:custGeom>
              <a:avLst/>
              <a:gdLst/>
              <a:ahLst/>
              <a:cxnLst/>
              <a:rect l="l" t="t" r="r" b="b"/>
              <a:pathLst>
                <a:path w="2169" h="2055" extrusionOk="0">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95"/>
            <p:cNvSpPr/>
            <p:nvPr/>
          </p:nvSpPr>
          <p:spPr>
            <a:xfrm>
              <a:off x="4136679" y="2131691"/>
              <a:ext cx="367823" cy="206850"/>
            </a:xfrm>
            <a:custGeom>
              <a:avLst/>
              <a:gdLst/>
              <a:ahLst/>
              <a:cxnLst/>
              <a:rect l="l" t="t" r="r" b="b"/>
              <a:pathLst>
                <a:path w="14023" h="7886" extrusionOk="0">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95"/>
            <p:cNvSpPr/>
            <p:nvPr/>
          </p:nvSpPr>
          <p:spPr>
            <a:xfrm>
              <a:off x="4191998" y="2139481"/>
              <a:ext cx="33810" cy="38952"/>
            </a:xfrm>
            <a:custGeom>
              <a:avLst/>
              <a:gdLst/>
              <a:ahLst/>
              <a:cxnLst/>
              <a:rect l="l" t="t" r="r" b="b"/>
              <a:pathLst>
                <a:path w="1289" h="1485" extrusionOk="0">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95"/>
            <p:cNvSpPr/>
            <p:nvPr/>
          </p:nvSpPr>
          <p:spPr>
            <a:xfrm>
              <a:off x="4178123" y="2194275"/>
              <a:ext cx="15686" cy="11777"/>
            </a:xfrm>
            <a:custGeom>
              <a:avLst/>
              <a:gdLst/>
              <a:ahLst/>
              <a:cxnLst/>
              <a:rect l="l" t="t" r="r" b="b"/>
              <a:pathLst>
                <a:path w="598" h="449" extrusionOk="0">
                  <a:moveTo>
                    <a:pt x="299" y="1"/>
                  </a:moveTo>
                  <a:cubicBezTo>
                    <a:pt x="0" y="1"/>
                    <a:pt x="0" y="448"/>
                    <a:pt x="299" y="448"/>
                  </a:cubicBezTo>
                  <a:cubicBezTo>
                    <a:pt x="597" y="448"/>
                    <a:pt x="597"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95"/>
            <p:cNvSpPr/>
            <p:nvPr/>
          </p:nvSpPr>
          <p:spPr>
            <a:xfrm>
              <a:off x="4152339" y="2228637"/>
              <a:ext cx="29902" cy="15817"/>
            </a:xfrm>
            <a:custGeom>
              <a:avLst/>
              <a:gdLst/>
              <a:ahLst/>
              <a:cxnLst/>
              <a:rect l="l" t="t" r="r" b="b"/>
              <a:pathLst>
                <a:path w="1140" h="603" extrusionOk="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95"/>
            <p:cNvSpPr/>
            <p:nvPr/>
          </p:nvSpPr>
          <p:spPr>
            <a:xfrm>
              <a:off x="4136863" y="2204584"/>
              <a:ext cx="15502" cy="29194"/>
            </a:xfrm>
            <a:custGeom>
              <a:avLst/>
              <a:gdLst/>
              <a:ahLst/>
              <a:cxnLst/>
              <a:rect l="l" t="t" r="r" b="b"/>
              <a:pathLst>
                <a:path w="591" h="1113" extrusionOk="0">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95"/>
            <p:cNvSpPr/>
            <p:nvPr/>
          </p:nvSpPr>
          <p:spPr>
            <a:xfrm>
              <a:off x="4269246" y="2253477"/>
              <a:ext cx="169629" cy="27410"/>
            </a:xfrm>
            <a:custGeom>
              <a:avLst/>
              <a:gdLst/>
              <a:ahLst/>
              <a:cxnLst/>
              <a:rect l="l" t="t" r="r" b="b"/>
              <a:pathLst>
                <a:path w="6467" h="1045" extrusionOk="0">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95"/>
            <p:cNvSpPr/>
            <p:nvPr/>
          </p:nvSpPr>
          <p:spPr>
            <a:xfrm>
              <a:off x="4171355" y="2249044"/>
              <a:ext cx="63870" cy="14794"/>
            </a:xfrm>
            <a:custGeom>
              <a:avLst/>
              <a:gdLst/>
              <a:ahLst/>
              <a:cxnLst/>
              <a:rect l="l" t="t" r="r" b="b"/>
              <a:pathLst>
                <a:path w="2435" h="564" extrusionOk="0">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95"/>
            <p:cNvSpPr/>
            <p:nvPr/>
          </p:nvSpPr>
          <p:spPr>
            <a:xfrm>
              <a:off x="4443492" y="2324822"/>
              <a:ext cx="25994" cy="13718"/>
            </a:xfrm>
            <a:custGeom>
              <a:avLst/>
              <a:gdLst/>
              <a:ahLst/>
              <a:cxnLst/>
              <a:rect l="l" t="t" r="r" b="b"/>
              <a:pathLst>
                <a:path w="991" h="523" extrusionOk="0">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95"/>
            <p:cNvSpPr/>
            <p:nvPr/>
          </p:nvSpPr>
          <p:spPr>
            <a:xfrm>
              <a:off x="4243042" y="2324822"/>
              <a:ext cx="24210" cy="13718"/>
            </a:xfrm>
            <a:custGeom>
              <a:avLst/>
              <a:gdLst/>
              <a:ahLst/>
              <a:cxnLst/>
              <a:rect l="l" t="t" r="r" b="b"/>
              <a:pathLst>
                <a:path w="923" h="523" extrusionOk="0">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49" name="Google Shape;16849;p95"/>
          <p:cNvGrpSpPr/>
          <p:nvPr/>
        </p:nvGrpSpPr>
        <p:grpSpPr>
          <a:xfrm>
            <a:off x="7423823" y="2464077"/>
            <a:ext cx="372046" cy="307730"/>
            <a:chOff x="7423823" y="2464077"/>
            <a:chExt cx="372046" cy="307730"/>
          </a:xfrm>
        </p:grpSpPr>
        <p:sp>
          <p:nvSpPr>
            <p:cNvPr id="16850" name="Google Shape;16850;p95"/>
            <p:cNvSpPr/>
            <p:nvPr/>
          </p:nvSpPr>
          <p:spPr>
            <a:xfrm>
              <a:off x="7423823" y="2464077"/>
              <a:ext cx="212909" cy="149249"/>
            </a:xfrm>
            <a:custGeom>
              <a:avLst/>
              <a:gdLst/>
              <a:ahLst/>
              <a:cxnLst/>
              <a:rect l="l" t="t" r="r" b="b"/>
              <a:pathLst>
                <a:path w="8117" h="5690" extrusionOk="0">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95"/>
            <p:cNvSpPr/>
            <p:nvPr/>
          </p:nvSpPr>
          <p:spPr>
            <a:xfrm>
              <a:off x="7434840" y="2507645"/>
              <a:ext cx="359115" cy="258287"/>
            </a:xfrm>
            <a:custGeom>
              <a:avLst/>
              <a:gdLst/>
              <a:ahLst/>
              <a:cxnLst/>
              <a:rect l="l" t="t" r="r" b="b"/>
              <a:pathLst>
                <a:path w="13691" h="9847" extrusionOk="0">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95"/>
            <p:cNvSpPr/>
            <p:nvPr/>
          </p:nvSpPr>
          <p:spPr>
            <a:xfrm>
              <a:off x="7434656" y="2507645"/>
              <a:ext cx="302406" cy="223060"/>
            </a:xfrm>
            <a:custGeom>
              <a:avLst/>
              <a:gdLst/>
              <a:ahLst/>
              <a:cxnLst/>
              <a:rect l="l" t="t" r="r" b="b"/>
              <a:pathLst>
                <a:path w="11529" h="8504" extrusionOk="0">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95"/>
            <p:cNvSpPr/>
            <p:nvPr/>
          </p:nvSpPr>
          <p:spPr>
            <a:xfrm>
              <a:off x="7434840" y="2507645"/>
              <a:ext cx="129865" cy="173433"/>
            </a:xfrm>
            <a:custGeom>
              <a:avLst/>
              <a:gdLst/>
              <a:ahLst/>
              <a:cxnLst/>
              <a:rect l="l" t="t" r="r" b="b"/>
              <a:pathLst>
                <a:path w="4951" h="6612" extrusionOk="0">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95"/>
            <p:cNvSpPr/>
            <p:nvPr/>
          </p:nvSpPr>
          <p:spPr>
            <a:xfrm>
              <a:off x="7459915" y="2490045"/>
              <a:ext cx="205932" cy="82729"/>
            </a:xfrm>
            <a:custGeom>
              <a:avLst/>
              <a:gdLst/>
              <a:ahLst/>
              <a:cxnLst/>
              <a:rect l="l" t="t" r="r" b="b"/>
              <a:pathLst>
                <a:path w="7851" h="3154" extrusionOk="0">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95"/>
            <p:cNvSpPr/>
            <p:nvPr/>
          </p:nvSpPr>
          <p:spPr>
            <a:xfrm>
              <a:off x="7423823" y="2553469"/>
              <a:ext cx="102192" cy="177236"/>
            </a:xfrm>
            <a:custGeom>
              <a:avLst/>
              <a:gdLst/>
              <a:ahLst/>
              <a:cxnLst/>
              <a:rect l="l" t="t" r="r" b="b"/>
              <a:pathLst>
                <a:path w="3896" h="6757" extrusionOk="0">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95"/>
            <p:cNvSpPr/>
            <p:nvPr/>
          </p:nvSpPr>
          <p:spPr>
            <a:xfrm>
              <a:off x="7423823" y="2581456"/>
              <a:ext cx="41102" cy="149249"/>
            </a:xfrm>
            <a:custGeom>
              <a:avLst/>
              <a:gdLst/>
              <a:ahLst/>
              <a:cxnLst/>
              <a:rect l="l" t="t" r="r" b="b"/>
              <a:pathLst>
                <a:path w="1567" h="5690" extrusionOk="0">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95"/>
            <p:cNvSpPr/>
            <p:nvPr/>
          </p:nvSpPr>
          <p:spPr>
            <a:xfrm>
              <a:off x="7445882" y="2660251"/>
              <a:ext cx="347915" cy="111556"/>
            </a:xfrm>
            <a:custGeom>
              <a:avLst/>
              <a:gdLst/>
              <a:ahLst/>
              <a:cxnLst/>
              <a:rect l="l" t="t" r="r" b="b"/>
              <a:pathLst>
                <a:path w="13264" h="4253" extrusionOk="0">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95"/>
            <p:cNvSpPr/>
            <p:nvPr/>
          </p:nvSpPr>
          <p:spPr>
            <a:xfrm>
              <a:off x="7446040" y="2660251"/>
              <a:ext cx="349830" cy="111556"/>
            </a:xfrm>
            <a:custGeom>
              <a:avLst/>
              <a:gdLst/>
              <a:ahLst/>
              <a:cxnLst/>
              <a:rect l="l" t="t" r="r" b="b"/>
              <a:pathLst>
                <a:path w="13337" h="4253" extrusionOk="0">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95"/>
            <p:cNvSpPr/>
            <p:nvPr/>
          </p:nvSpPr>
          <p:spPr>
            <a:xfrm>
              <a:off x="7433423" y="2624133"/>
              <a:ext cx="118533" cy="106572"/>
            </a:xfrm>
            <a:custGeom>
              <a:avLst/>
              <a:gdLst/>
              <a:ahLst/>
              <a:cxnLst/>
              <a:rect l="l" t="t" r="r" b="b"/>
              <a:pathLst>
                <a:path w="4519" h="4063" extrusionOk="0">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95"/>
            <p:cNvSpPr/>
            <p:nvPr/>
          </p:nvSpPr>
          <p:spPr>
            <a:xfrm>
              <a:off x="7439823" y="2642126"/>
              <a:ext cx="99149" cy="88579"/>
            </a:xfrm>
            <a:custGeom>
              <a:avLst/>
              <a:gdLst/>
              <a:ahLst/>
              <a:cxnLst/>
              <a:rect l="l" t="t" r="r" b="b"/>
              <a:pathLst>
                <a:path w="3780" h="3377" extrusionOk="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95"/>
            <p:cNvSpPr/>
            <p:nvPr/>
          </p:nvSpPr>
          <p:spPr>
            <a:xfrm>
              <a:off x="7744196" y="2725669"/>
              <a:ext cx="26650" cy="14112"/>
            </a:xfrm>
            <a:custGeom>
              <a:avLst/>
              <a:gdLst/>
              <a:ahLst/>
              <a:cxnLst/>
              <a:rect l="l" t="t" r="r" b="b"/>
              <a:pathLst>
                <a:path w="1016" h="538" extrusionOk="0">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95"/>
            <p:cNvSpPr/>
            <p:nvPr/>
          </p:nvSpPr>
          <p:spPr>
            <a:xfrm>
              <a:off x="7596679" y="2685694"/>
              <a:ext cx="24578" cy="16027"/>
            </a:xfrm>
            <a:custGeom>
              <a:avLst/>
              <a:gdLst/>
              <a:ahLst/>
              <a:cxnLst/>
              <a:rect l="l" t="t" r="r" b="b"/>
              <a:pathLst>
                <a:path w="937" h="611" extrusionOk="0">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63" name="Google Shape;16863;p95"/>
          <p:cNvGrpSpPr/>
          <p:nvPr/>
        </p:nvGrpSpPr>
        <p:grpSpPr>
          <a:xfrm>
            <a:off x="3882511" y="3365156"/>
            <a:ext cx="295061" cy="370263"/>
            <a:chOff x="3882511" y="3365156"/>
            <a:chExt cx="295061" cy="370263"/>
          </a:xfrm>
        </p:grpSpPr>
        <p:sp>
          <p:nvSpPr>
            <p:cNvPr id="16864" name="Google Shape;16864;p95"/>
            <p:cNvSpPr/>
            <p:nvPr/>
          </p:nvSpPr>
          <p:spPr>
            <a:xfrm>
              <a:off x="3882511" y="3365156"/>
              <a:ext cx="295061" cy="282209"/>
            </a:xfrm>
            <a:custGeom>
              <a:avLst/>
              <a:gdLst/>
              <a:ahLst/>
              <a:cxnLst/>
              <a:rect l="l" t="t" r="r" b="b"/>
              <a:pathLst>
                <a:path w="11249" h="10759" extrusionOk="0">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95"/>
            <p:cNvSpPr/>
            <p:nvPr/>
          </p:nvSpPr>
          <p:spPr>
            <a:xfrm>
              <a:off x="3882511" y="3365314"/>
              <a:ext cx="166875" cy="282051"/>
            </a:xfrm>
            <a:custGeom>
              <a:avLst/>
              <a:gdLst/>
              <a:ahLst/>
              <a:cxnLst/>
              <a:rect l="l" t="t" r="r" b="b"/>
              <a:pathLst>
                <a:path w="6362" h="10753" extrusionOk="0">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95"/>
            <p:cNvSpPr/>
            <p:nvPr/>
          </p:nvSpPr>
          <p:spPr>
            <a:xfrm>
              <a:off x="4023208" y="3614656"/>
              <a:ext cx="35227" cy="114887"/>
            </a:xfrm>
            <a:custGeom>
              <a:avLst/>
              <a:gdLst/>
              <a:ahLst/>
              <a:cxnLst/>
              <a:rect l="l" t="t" r="r" b="b"/>
              <a:pathLst>
                <a:path w="1343" h="4380" extrusionOk="0">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95"/>
            <p:cNvSpPr/>
            <p:nvPr/>
          </p:nvSpPr>
          <p:spPr>
            <a:xfrm>
              <a:off x="4023208" y="3614656"/>
              <a:ext cx="30269" cy="114887"/>
            </a:xfrm>
            <a:custGeom>
              <a:avLst/>
              <a:gdLst/>
              <a:ahLst/>
              <a:cxnLst/>
              <a:rect l="l" t="t" r="r" b="b"/>
              <a:pathLst>
                <a:path w="1154" h="4380" extrusionOk="0">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95"/>
            <p:cNvSpPr/>
            <p:nvPr/>
          </p:nvSpPr>
          <p:spPr>
            <a:xfrm>
              <a:off x="4003641" y="3723642"/>
              <a:ext cx="74362" cy="11777"/>
            </a:xfrm>
            <a:custGeom>
              <a:avLst/>
              <a:gdLst/>
              <a:ahLst/>
              <a:cxnLst/>
              <a:rect l="l" t="t" r="r" b="b"/>
              <a:pathLst>
                <a:path w="2835" h="449" extrusionOk="0">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69" name="Google Shape;16869;p95"/>
          <p:cNvGrpSpPr/>
          <p:nvPr/>
        </p:nvGrpSpPr>
        <p:grpSpPr>
          <a:xfrm>
            <a:off x="5229788" y="1512217"/>
            <a:ext cx="370132" cy="370132"/>
            <a:chOff x="5229788" y="1512217"/>
            <a:chExt cx="370132" cy="370132"/>
          </a:xfrm>
        </p:grpSpPr>
        <p:sp>
          <p:nvSpPr>
            <p:cNvPr id="16870" name="Google Shape;16870;p95"/>
            <p:cNvSpPr/>
            <p:nvPr/>
          </p:nvSpPr>
          <p:spPr>
            <a:xfrm>
              <a:off x="5468639"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95"/>
            <p:cNvSpPr/>
            <p:nvPr/>
          </p:nvSpPr>
          <p:spPr>
            <a:xfrm>
              <a:off x="5492482"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95"/>
            <p:cNvSpPr/>
            <p:nvPr/>
          </p:nvSpPr>
          <p:spPr>
            <a:xfrm>
              <a:off x="5229788" y="1512217"/>
              <a:ext cx="131465" cy="131281"/>
            </a:xfrm>
            <a:custGeom>
              <a:avLst/>
              <a:gdLst/>
              <a:ahLst/>
              <a:cxnLst/>
              <a:rect l="l" t="t" r="r" b="b"/>
              <a:pathLst>
                <a:path w="5012" h="5005" extrusionOk="0">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95"/>
            <p:cNvSpPr/>
            <p:nvPr/>
          </p:nvSpPr>
          <p:spPr>
            <a:xfrm>
              <a:off x="5253789" y="1536034"/>
              <a:ext cx="83438" cy="83621"/>
            </a:xfrm>
            <a:custGeom>
              <a:avLst/>
              <a:gdLst/>
              <a:ahLst/>
              <a:cxnLst/>
              <a:rect l="l" t="t" r="r" b="b"/>
              <a:pathLst>
                <a:path w="3181" h="3188" extrusionOk="0">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95"/>
            <p:cNvSpPr/>
            <p:nvPr/>
          </p:nvSpPr>
          <p:spPr>
            <a:xfrm>
              <a:off x="5241697" y="1547942"/>
              <a:ext cx="346315" cy="334406"/>
            </a:xfrm>
            <a:custGeom>
              <a:avLst/>
              <a:gdLst/>
              <a:ahLst/>
              <a:cxnLst/>
              <a:rect l="l" t="t" r="r" b="b"/>
              <a:pathLst>
                <a:path w="13203" h="12749" extrusionOk="0">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95"/>
            <p:cNvSpPr/>
            <p:nvPr/>
          </p:nvSpPr>
          <p:spPr>
            <a:xfrm>
              <a:off x="5370119" y="1786819"/>
              <a:ext cx="89471" cy="71687"/>
            </a:xfrm>
            <a:custGeom>
              <a:avLst/>
              <a:gdLst/>
              <a:ahLst/>
              <a:cxnLst/>
              <a:rect l="l" t="t" r="r" b="b"/>
              <a:pathLst>
                <a:path w="3411" h="2733" extrusionOk="0">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95"/>
            <p:cNvSpPr/>
            <p:nvPr/>
          </p:nvSpPr>
          <p:spPr>
            <a:xfrm>
              <a:off x="5241880" y="1552034"/>
              <a:ext cx="165065" cy="330131"/>
            </a:xfrm>
            <a:custGeom>
              <a:avLst/>
              <a:gdLst/>
              <a:ahLst/>
              <a:cxnLst/>
              <a:rect l="l" t="t" r="r" b="b"/>
              <a:pathLst>
                <a:path w="6293" h="12586" extrusionOk="0">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95"/>
            <p:cNvSpPr/>
            <p:nvPr/>
          </p:nvSpPr>
          <p:spPr>
            <a:xfrm>
              <a:off x="532529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95"/>
            <p:cNvSpPr/>
            <p:nvPr/>
          </p:nvSpPr>
          <p:spPr>
            <a:xfrm>
              <a:off x="534325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95"/>
            <p:cNvSpPr/>
            <p:nvPr/>
          </p:nvSpPr>
          <p:spPr>
            <a:xfrm>
              <a:off x="5337200" y="1697164"/>
              <a:ext cx="11961" cy="11961"/>
            </a:xfrm>
            <a:custGeom>
              <a:avLst/>
              <a:gdLst/>
              <a:ahLst/>
              <a:cxnLst/>
              <a:rect l="l" t="t" r="r" b="b"/>
              <a:pathLst>
                <a:path w="456" h="456" extrusionOk="0">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95"/>
            <p:cNvSpPr/>
            <p:nvPr/>
          </p:nvSpPr>
          <p:spPr>
            <a:xfrm>
              <a:off x="5468639" y="1691315"/>
              <a:ext cx="35778" cy="41811"/>
            </a:xfrm>
            <a:custGeom>
              <a:avLst/>
              <a:gdLst/>
              <a:ahLst/>
              <a:cxnLst/>
              <a:rect l="l" t="t" r="r" b="b"/>
              <a:pathLst>
                <a:path w="1364" h="1594" extrusionOk="0">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95"/>
            <p:cNvSpPr/>
            <p:nvPr/>
          </p:nvSpPr>
          <p:spPr>
            <a:xfrm>
              <a:off x="5486423" y="1691315"/>
              <a:ext cx="17994" cy="29771"/>
            </a:xfrm>
            <a:custGeom>
              <a:avLst/>
              <a:gdLst/>
              <a:ahLst/>
              <a:cxnLst/>
              <a:rect l="l" t="t" r="r" b="b"/>
              <a:pathLst>
                <a:path w="686" h="1135" extrusionOk="0">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95"/>
            <p:cNvSpPr/>
            <p:nvPr/>
          </p:nvSpPr>
          <p:spPr>
            <a:xfrm>
              <a:off x="5480573" y="1697164"/>
              <a:ext cx="11935" cy="11961"/>
            </a:xfrm>
            <a:custGeom>
              <a:avLst/>
              <a:gdLst/>
              <a:ahLst/>
              <a:cxnLst/>
              <a:rect l="l" t="t" r="r" b="b"/>
              <a:pathLst>
                <a:path w="455" h="456" extrusionOk="0">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95"/>
            <p:cNvSpPr/>
            <p:nvPr/>
          </p:nvSpPr>
          <p:spPr>
            <a:xfrm>
              <a:off x="5355168" y="1780759"/>
              <a:ext cx="119373" cy="47870"/>
            </a:xfrm>
            <a:custGeom>
              <a:avLst/>
              <a:gdLst/>
              <a:ahLst/>
              <a:cxnLst/>
              <a:rect l="l" t="t" r="r" b="b"/>
              <a:pathLst>
                <a:path w="4551" h="1825" extrusionOk="0">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95"/>
            <p:cNvSpPr/>
            <p:nvPr/>
          </p:nvSpPr>
          <p:spPr>
            <a:xfrm>
              <a:off x="5385044" y="1762976"/>
              <a:ext cx="59804" cy="41653"/>
            </a:xfrm>
            <a:custGeom>
              <a:avLst/>
              <a:gdLst/>
              <a:ahLst/>
              <a:cxnLst/>
              <a:rect l="l" t="t" r="r" b="b"/>
              <a:pathLst>
                <a:path w="2280" h="1588" extrusionOk="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95"/>
            <p:cNvSpPr/>
            <p:nvPr/>
          </p:nvSpPr>
          <p:spPr>
            <a:xfrm>
              <a:off x="5354276" y="1798543"/>
              <a:ext cx="121340" cy="32761"/>
            </a:xfrm>
            <a:custGeom>
              <a:avLst/>
              <a:gdLst/>
              <a:ahLst/>
              <a:cxnLst/>
              <a:rect l="l" t="t" r="r" b="b"/>
              <a:pathLst>
                <a:path w="4626" h="1249" extrusionOk="0">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95"/>
            <p:cNvSpPr/>
            <p:nvPr/>
          </p:nvSpPr>
          <p:spPr>
            <a:xfrm>
              <a:off x="5385044" y="1765992"/>
              <a:ext cx="49470" cy="38820"/>
            </a:xfrm>
            <a:custGeom>
              <a:avLst/>
              <a:gdLst/>
              <a:ahLst/>
              <a:cxnLst/>
              <a:rect l="l" t="t" r="r" b="b"/>
              <a:pathLst>
                <a:path w="1886" h="1480" extrusionOk="0">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87" name="Google Shape;16887;p95"/>
          <p:cNvGrpSpPr/>
          <p:nvPr/>
        </p:nvGrpSpPr>
        <p:grpSpPr>
          <a:xfrm>
            <a:off x="6041869" y="3365392"/>
            <a:ext cx="373882" cy="370053"/>
            <a:chOff x="6041869" y="3365392"/>
            <a:chExt cx="373882" cy="370053"/>
          </a:xfrm>
        </p:grpSpPr>
        <p:sp>
          <p:nvSpPr>
            <p:cNvPr id="16888" name="Google Shape;16888;p95"/>
            <p:cNvSpPr/>
            <p:nvPr/>
          </p:nvSpPr>
          <p:spPr>
            <a:xfrm>
              <a:off x="6082080" y="3626355"/>
              <a:ext cx="70795" cy="68854"/>
            </a:xfrm>
            <a:custGeom>
              <a:avLst/>
              <a:gdLst/>
              <a:ahLst/>
              <a:cxnLst/>
              <a:rect l="l" t="t" r="r" b="b"/>
              <a:pathLst>
                <a:path w="2699" h="2625" extrusionOk="0">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95"/>
            <p:cNvSpPr/>
            <p:nvPr/>
          </p:nvSpPr>
          <p:spPr>
            <a:xfrm>
              <a:off x="6304746" y="3405603"/>
              <a:ext cx="70821" cy="68723"/>
            </a:xfrm>
            <a:custGeom>
              <a:avLst/>
              <a:gdLst/>
              <a:ahLst/>
              <a:cxnLst/>
              <a:rect l="l" t="t" r="r" b="b"/>
              <a:pathLst>
                <a:path w="2700" h="2620" extrusionOk="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95"/>
            <p:cNvSpPr/>
            <p:nvPr/>
          </p:nvSpPr>
          <p:spPr>
            <a:xfrm>
              <a:off x="6180128" y="3388344"/>
              <a:ext cx="97418" cy="52171"/>
            </a:xfrm>
            <a:custGeom>
              <a:avLst/>
              <a:gdLst/>
              <a:ahLst/>
              <a:cxnLst/>
              <a:rect l="l" t="t" r="r" b="b"/>
              <a:pathLst>
                <a:path w="3714" h="1989" extrusionOk="0">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95"/>
            <p:cNvSpPr/>
            <p:nvPr/>
          </p:nvSpPr>
          <p:spPr>
            <a:xfrm>
              <a:off x="6180075" y="3660375"/>
              <a:ext cx="96946" cy="52093"/>
            </a:xfrm>
            <a:custGeom>
              <a:avLst/>
              <a:gdLst/>
              <a:ahLst/>
              <a:cxnLst/>
              <a:rect l="l" t="t" r="r" b="b"/>
              <a:pathLst>
                <a:path w="3696" h="1986" extrusionOk="0">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95"/>
            <p:cNvSpPr/>
            <p:nvPr/>
          </p:nvSpPr>
          <p:spPr>
            <a:xfrm>
              <a:off x="6338190" y="3503939"/>
              <a:ext cx="55109" cy="92749"/>
            </a:xfrm>
            <a:custGeom>
              <a:avLst/>
              <a:gdLst/>
              <a:ahLst/>
              <a:cxnLst/>
              <a:rect l="l" t="t" r="r" b="b"/>
              <a:pathLst>
                <a:path w="2101" h="3536" extrusionOk="0">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95"/>
            <p:cNvSpPr/>
            <p:nvPr/>
          </p:nvSpPr>
          <p:spPr>
            <a:xfrm>
              <a:off x="6064506" y="3503939"/>
              <a:ext cx="55109" cy="92749"/>
            </a:xfrm>
            <a:custGeom>
              <a:avLst/>
              <a:gdLst/>
              <a:ahLst/>
              <a:cxnLst/>
              <a:rect l="l" t="t" r="r" b="b"/>
              <a:pathLst>
                <a:path w="2101" h="3536" extrusionOk="0">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95"/>
            <p:cNvSpPr/>
            <p:nvPr/>
          </p:nvSpPr>
          <p:spPr>
            <a:xfrm>
              <a:off x="6304746" y="3626355"/>
              <a:ext cx="70821" cy="68854"/>
            </a:xfrm>
            <a:custGeom>
              <a:avLst/>
              <a:gdLst/>
              <a:ahLst/>
              <a:cxnLst/>
              <a:rect l="l" t="t" r="r" b="b"/>
              <a:pathLst>
                <a:path w="2700" h="2625" extrusionOk="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95"/>
            <p:cNvSpPr/>
            <p:nvPr/>
          </p:nvSpPr>
          <p:spPr>
            <a:xfrm>
              <a:off x="6082080" y="3405603"/>
              <a:ext cx="70795" cy="68723"/>
            </a:xfrm>
            <a:custGeom>
              <a:avLst/>
              <a:gdLst/>
              <a:ahLst/>
              <a:cxnLst/>
              <a:rect l="l" t="t" r="r" b="b"/>
              <a:pathLst>
                <a:path w="2699" h="2620" extrusionOk="0">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95"/>
            <p:cNvSpPr/>
            <p:nvPr/>
          </p:nvSpPr>
          <p:spPr>
            <a:xfrm>
              <a:off x="6041869" y="3365392"/>
              <a:ext cx="373882" cy="370053"/>
            </a:xfrm>
            <a:custGeom>
              <a:avLst/>
              <a:gdLst/>
              <a:ahLst/>
              <a:cxnLst/>
              <a:rect l="l" t="t" r="r" b="b"/>
              <a:pathLst>
                <a:path w="14254" h="14108" extrusionOk="0">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95"/>
            <p:cNvSpPr/>
            <p:nvPr/>
          </p:nvSpPr>
          <p:spPr>
            <a:xfrm>
              <a:off x="6141832" y="3463755"/>
              <a:ext cx="173957" cy="173302"/>
            </a:xfrm>
            <a:custGeom>
              <a:avLst/>
              <a:gdLst/>
              <a:ahLst/>
              <a:cxnLst/>
              <a:rect l="l" t="t" r="r" b="b"/>
              <a:pathLst>
                <a:path w="6632" h="6607" extrusionOk="0">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98" name="Google Shape;16898;p95"/>
          <p:cNvGrpSpPr/>
          <p:nvPr/>
        </p:nvGrpSpPr>
        <p:grpSpPr>
          <a:xfrm>
            <a:off x="4684309" y="2087493"/>
            <a:ext cx="374748" cy="279140"/>
            <a:chOff x="4684309" y="2087493"/>
            <a:chExt cx="374748" cy="279140"/>
          </a:xfrm>
        </p:grpSpPr>
        <p:sp>
          <p:nvSpPr>
            <p:cNvPr id="16899" name="Google Shape;16899;p95"/>
            <p:cNvSpPr/>
            <p:nvPr/>
          </p:nvSpPr>
          <p:spPr>
            <a:xfrm>
              <a:off x="4994977" y="2140268"/>
              <a:ext cx="64080" cy="144029"/>
            </a:xfrm>
            <a:custGeom>
              <a:avLst/>
              <a:gdLst/>
              <a:ahLst/>
              <a:cxnLst/>
              <a:rect l="l" t="t" r="r" b="b"/>
              <a:pathLst>
                <a:path w="2443" h="5491" extrusionOk="0">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95"/>
            <p:cNvSpPr/>
            <p:nvPr/>
          </p:nvSpPr>
          <p:spPr>
            <a:xfrm>
              <a:off x="4684309" y="2118707"/>
              <a:ext cx="342931" cy="247926"/>
            </a:xfrm>
            <a:custGeom>
              <a:avLst/>
              <a:gdLst/>
              <a:ahLst/>
              <a:cxnLst/>
              <a:rect l="l" t="t" r="r" b="b"/>
              <a:pathLst>
                <a:path w="13074" h="9452" extrusionOk="0">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95"/>
            <p:cNvSpPr/>
            <p:nvPr/>
          </p:nvSpPr>
          <p:spPr>
            <a:xfrm>
              <a:off x="4716494" y="2087493"/>
              <a:ext cx="48762" cy="52198"/>
            </a:xfrm>
            <a:custGeom>
              <a:avLst/>
              <a:gdLst/>
              <a:ahLst/>
              <a:cxnLst/>
              <a:rect l="l" t="t" r="r" b="b"/>
              <a:pathLst>
                <a:path w="1859" h="1990" extrusionOk="0">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95"/>
            <p:cNvSpPr/>
            <p:nvPr/>
          </p:nvSpPr>
          <p:spPr>
            <a:xfrm>
              <a:off x="4759721" y="2118681"/>
              <a:ext cx="36827" cy="23948"/>
            </a:xfrm>
            <a:custGeom>
              <a:avLst/>
              <a:gdLst/>
              <a:ahLst/>
              <a:cxnLst/>
              <a:rect l="l" t="t" r="r" b="b"/>
              <a:pathLst>
                <a:path w="1404" h="913" extrusionOk="0">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95"/>
            <p:cNvSpPr/>
            <p:nvPr/>
          </p:nvSpPr>
          <p:spPr>
            <a:xfrm>
              <a:off x="4778554" y="2342973"/>
              <a:ext cx="43620" cy="23502"/>
            </a:xfrm>
            <a:custGeom>
              <a:avLst/>
              <a:gdLst/>
              <a:ahLst/>
              <a:cxnLst/>
              <a:rect l="l" t="t" r="r" b="b"/>
              <a:pathLst>
                <a:path w="1663" h="896" extrusionOk="0">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95"/>
            <p:cNvSpPr/>
            <p:nvPr/>
          </p:nvSpPr>
          <p:spPr>
            <a:xfrm>
              <a:off x="4979895" y="2341714"/>
              <a:ext cx="40211" cy="24761"/>
            </a:xfrm>
            <a:custGeom>
              <a:avLst/>
              <a:gdLst/>
              <a:ahLst/>
              <a:cxnLst/>
              <a:rect l="l" t="t" r="r" b="b"/>
              <a:pathLst>
                <a:path w="1533" h="944" extrusionOk="0">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95"/>
            <p:cNvSpPr/>
            <p:nvPr/>
          </p:nvSpPr>
          <p:spPr>
            <a:xfrm>
              <a:off x="4731969" y="2155140"/>
              <a:ext cx="11751" cy="11777"/>
            </a:xfrm>
            <a:custGeom>
              <a:avLst/>
              <a:gdLst/>
              <a:ahLst/>
              <a:cxnLst/>
              <a:rect l="l" t="t" r="r" b="b"/>
              <a:pathLst>
                <a:path w="448" h="449" extrusionOk="0">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95"/>
            <p:cNvSpPr/>
            <p:nvPr/>
          </p:nvSpPr>
          <p:spPr>
            <a:xfrm>
              <a:off x="4741569" y="2191311"/>
              <a:ext cx="64578" cy="74493"/>
            </a:xfrm>
            <a:custGeom>
              <a:avLst/>
              <a:gdLst/>
              <a:ahLst/>
              <a:cxnLst/>
              <a:rect l="l" t="t" r="r" b="b"/>
              <a:pathLst>
                <a:path w="2462" h="2840" extrusionOk="0">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95"/>
            <p:cNvSpPr/>
            <p:nvPr/>
          </p:nvSpPr>
          <p:spPr>
            <a:xfrm>
              <a:off x="4837073" y="2244716"/>
              <a:ext cx="143924" cy="39581"/>
            </a:xfrm>
            <a:custGeom>
              <a:avLst/>
              <a:gdLst/>
              <a:ahLst/>
              <a:cxnLst/>
              <a:rect l="l" t="t" r="r" b="b"/>
              <a:pathLst>
                <a:path w="5487" h="1509" extrusionOk="0">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95"/>
            <p:cNvSpPr/>
            <p:nvPr/>
          </p:nvSpPr>
          <p:spPr>
            <a:xfrm>
              <a:off x="4684309" y="2161199"/>
              <a:ext cx="47503" cy="48237"/>
            </a:xfrm>
            <a:custGeom>
              <a:avLst/>
              <a:gdLst/>
              <a:ahLst/>
              <a:cxnLst/>
              <a:rect l="l" t="t" r="r" b="b"/>
              <a:pathLst>
                <a:path w="1811" h="1839" extrusionOk="0">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95"/>
            <p:cNvSpPr/>
            <p:nvPr/>
          </p:nvSpPr>
          <p:spPr>
            <a:xfrm>
              <a:off x="4716494" y="2087913"/>
              <a:ext cx="44670" cy="51935"/>
            </a:xfrm>
            <a:custGeom>
              <a:avLst/>
              <a:gdLst/>
              <a:ahLst/>
              <a:cxnLst/>
              <a:rect l="l" t="t" r="r" b="b"/>
              <a:pathLst>
                <a:path w="1703" h="1980" extrusionOk="0">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95"/>
            <p:cNvSpPr/>
            <p:nvPr/>
          </p:nvSpPr>
          <p:spPr>
            <a:xfrm>
              <a:off x="4684309" y="2177200"/>
              <a:ext cx="10518" cy="17102"/>
            </a:xfrm>
            <a:custGeom>
              <a:avLst/>
              <a:gdLst/>
              <a:ahLst/>
              <a:cxnLst/>
              <a:rect l="l" t="t" r="r" b="b"/>
              <a:pathLst>
                <a:path w="401" h="652" extrusionOk="0">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11" name="Google Shape;16911;p95"/>
          <p:cNvGrpSpPr/>
          <p:nvPr/>
        </p:nvGrpSpPr>
        <p:grpSpPr>
          <a:xfrm>
            <a:off x="7521110" y="2906131"/>
            <a:ext cx="175400" cy="370053"/>
            <a:chOff x="7521110" y="2906131"/>
            <a:chExt cx="175400" cy="370053"/>
          </a:xfrm>
        </p:grpSpPr>
        <p:sp>
          <p:nvSpPr>
            <p:cNvPr id="16912" name="Google Shape;16912;p95"/>
            <p:cNvSpPr/>
            <p:nvPr/>
          </p:nvSpPr>
          <p:spPr>
            <a:xfrm>
              <a:off x="7590646" y="3215698"/>
              <a:ext cx="36302" cy="54453"/>
            </a:xfrm>
            <a:custGeom>
              <a:avLst/>
              <a:gdLst/>
              <a:ahLst/>
              <a:cxnLst/>
              <a:rect l="l" t="t" r="r" b="b"/>
              <a:pathLst>
                <a:path w="1384" h="2076" extrusionOk="0">
                  <a:moveTo>
                    <a:pt x="1" y="0"/>
                  </a:moveTo>
                  <a:lnTo>
                    <a:pt x="1" y="2075"/>
                  </a:lnTo>
                  <a:lnTo>
                    <a:pt x="1384" y="2075"/>
                  </a:lnTo>
                  <a:lnTo>
                    <a:pt x="138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95"/>
            <p:cNvSpPr/>
            <p:nvPr/>
          </p:nvSpPr>
          <p:spPr>
            <a:xfrm>
              <a:off x="7608797" y="3233823"/>
              <a:ext cx="18151" cy="36329"/>
            </a:xfrm>
            <a:custGeom>
              <a:avLst/>
              <a:gdLst/>
              <a:ahLst/>
              <a:cxnLst/>
              <a:rect l="l" t="t" r="r" b="b"/>
              <a:pathLst>
                <a:path w="692" h="1385" extrusionOk="0">
                  <a:moveTo>
                    <a:pt x="231" y="1"/>
                  </a:moveTo>
                  <a:cubicBezTo>
                    <a:pt x="102" y="1"/>
                    <a:pt x="0" y="103"/>
                    <a:pt x="0" y="231"/>
                  </a:cubicBezTo>
                  <a:lnTo>
                    <a:pt x="0" y="1384"/>
                  </a:lnTo>
                  <a:lnTo>
                    <a:pt x="692" y="1384"/>
                  </a:lnTo>
                  <a:lnTo>
                    <a:pt x="69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95"/>
            <p:cNvSpPr/>
            <p:nvPr/>
          </p:nvSpPr>
          <p:spPr>
            <a:xfrm>
              <a:off x="7570554" y="3264066"/>
              <a:ext cx="76513" cy="12118"/>
            </a:xfrm>
            <a:custGeom>
              <a:avLst/>
              <a:gdLst/>
              <a:ahLst/>
              <a:cxnLst/>
              <a:rect l="l" t="t" r="r" b="b"/>
              <a:pathLst>
                <a:path w="2917" h="462" extrusionOk="0">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95"/>
            <p:cNvSpPr/>
            <p:nvPr/>
          </p:nvSpPr>
          <p:spPr>
            <a:xfrm>
              <a:off x="7526094" y="3064351"/>
              <a:ext cx="165433" cy="109038"/>
            </a:xfrm>
            <a:custGeom>
              <a:avLst/>
              <a:gdLst/>
              <a:ahLst/>
              <a:cxnLst/>
              <a:rect l="l" t="t" r="r" b="b"/>
              <a:pathLst>
                <a:path w="6307" h="4157" extrusionOk="0">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95"/>
            <p:cNvSpPr/>
            <p:nvPr/>
          </p:nvSpPr>
          <p:spPr>
            <a:xfrm>
              <a:off x="7521110" y="3173363"/>
              <a:ext cx="175400" cy="48394"/>
            </a:xfrm>
            <a:custGeom>
              <a:avLst/>
              <a:gdLst/>
              <a:ahLst/>
              <a:cxnLst/>
              <a:rect l="l" t="t" r="r" b="b"/>
              <a:pathLst>
                <a:path w="6687" h="1845" extrusionOk="0">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95"/>
            <p:cNvSpPr/>
            <p:nvPr/>
          </p:nvSpPr>
          <p:spPr>
            <a:xfrm>
              <a:off x="7521110" y="3173363"/>
              <a:ext cx="156541" cy="48421"/>
            </a:xfrm>
            <a:custGeom>
              <a:avLst/>
              <a:gdLst/>
              <a:ahLst/>
              <a:cxnLst/>
              <a:rect l="l" t="t" r="r" b="b"/>
              <a:pathLst>
                <a:path w="5968" h="1846" extrusionOk="0">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95"/>
            <p:cNvSpPr/>
            <p:nvPr/>
          </p:nvSpPr>
          <p:spPr>
            <a:xfrm>
              <a:off x="7526094" y="3064351"/>
              <a:ext cx="135189" cy="109038"/>
            </a:xfrm>
            <a:custGeom>
              <a:avLst/>
              <a:gdLst/>
              <a:ahLst/>
              <a:cxnLst/>
              <a:rect l="l" t="t" r="r" b="b"/>
              <a:pathLst>
                <a:path w="5154" h="4157" extrusionOk="0">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95"/>
            <p:cNvSpPr/>
            <p:nvPr/>
          </p:nvSpPr>
          <p:spPr>
            <a:xfrm>
              <a:off x="7537635" y="2906131"/>
              <a:ext cx="142140" cy="182587"/>
            </a:xfrm>
            <a:custGeom>
              <a:avLst/>
              <a:gdLst/>
              <a:ahLst/>
              <a:cxnLst/>
              <a:rect l="l" t="t" r="r" b="b"/>
              <a:pathLst>
                <a:path w="5419" h="6961" extrusionOk="0">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95"/>
            <p:cNvSpPr/>
            <p:nvPr/>
          </p:nvSpPr>
          <p:spPr>
            <a:xfrm>
              <a:off x="7537635" y="2906210"/>
              <a:ext cx="71188" cy="182508"/>
            </a:xfrm>
            <a:custGeom>
              <a:avLst/>
              <a:gdLst/>
              <a:ahLst/>
              <a:cxnLst/>
              <a:rect l="l" t="t" r="r" b="b"/>
              <a:pathLst>
                <a:path w="2714" h="6958" extrusionOk="0">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21" name="Google Shape;16921;p95"/>
          <p:cNvGrpSpPr/>
          <p:nvPr/>
        </p:nvGrpSpPr>
        <p:grpSpPr>
          <a:xfrm>
            <a:off x="3586925" y="1523286"/>
            <a:ext cx="371023" cy="347915"/>
            <a:chOff x="3586925" y="1523286"/>
            <a:chExt cx="371023" cy="347915"/>
          </a:xfrm>
        </p:grpSpPr>
        <p:sp>
          <p:nvSpPr>
            <p:cNvPr id="16922" name="Google Shape;16922;p95"/>
            <p:cNvSpPr/>
            <p:nvPr/>
          </p:nvSpPr>
          <p:spPr>
            <a:xfrm>
              <a:off x="3732580" y="1530158"/>
              <a:ext cx="225211" cy="212935"/>
            </a:xfrm>
            <a:custGeom>
              <a:avLst/>
              <a:gdLst/>
              <a:ahLst/>
              <a:cxnLst/>
              <a:rect l="l" t="t" r="r" b="b"/>
              <a:pathLst>
                <a:path w="8586" h="8118" extrusionOk="0">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95"/>
            <p:cNvSpPr/>
            <p:nvPr/>
          </p:nvSpPr>
          <p:spPr>
            <a:xfrm>
              <a:off x="3732580" y="1530263"/>
              <a:ext cx="138573" cy="126560"/>
            </a:xfrm>
            <a:custGeom>
              <a:avLst/>
              <a:gdLst/>
              <a:ahLst/>
              <a:cxnLst/>
              <a:rect l="l" t="t" r="r" b="b"/>
              <a:pathLst>
                <a:path w="5283" h="4825" extrusionOk="0">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95"/>
            <p:cNvSpPr/>
            <p:nvPr/>
          </p:nvSpPr>
          <p:spPr>
            <a:xfrm>
              <a:off x="3881094" y="1554185"/>
              <a:ext cx="38453" cy="145498"/>
            </a:xfrm>
            <a:custGeom>
              <a:avLst/>
              <a:gdLst/>
              <a:ahLst/>
              <a:cxnLst/>
              <a:rect l="l" t="t" r="r" b="b"/>
              <a:pathLst>
                <a:path w="1466" h="5547" extrusionOk="0">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95"/>
            <p:cNvSpPr/>
            <p:nvPr/>
          </p:nvSpPr>
          <p:spPr>
            <a:xfrm>
              <a:off x="3910262" y="1590828"/>
              <a:ext cx="43070" cy="130730"/>
            </a:xfrm>
            <a:custGeom>
              <a:avLst/>
              <a:gdLst/>
              <a:ahLst/>
              <a:cxnLst/>
              <a:rect l="l" t="t" r="r" b="b"/>
              <a:pathLst>
                <a:path w="1642" h="4984" extrusionOk="0">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95"/>
            <p:cNvSpPr/>
            <p:nvPr/>
          </p:nvSpPr>
          <p:spPr>
            <a:xfrm>
              <a:off x="3586925" y="1573569"/>
              <a:ext cx="370866" cy="297527"/>
            </a:xfrm>
            <a:custGeom>
              <a:avLst/>
              <a:gdLst/>
              <a:ahLst/>
              <a:cxnLst/>
              <a:rect l="l" t="t" r="r" b="b"/>
              <a:pathLst>
                <a:path w="14139" h="11343" extrusionOk="0">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95"/>
            <p:cNvSpPr/>
            <p:nvPr/>
          </p:nvSpPr>
          <p:spPr>
            <a:xfrm>
              <a:off x="3586925" y="1687381"/>
              <a:ext cx="144973" cy="109536"/>
            </a:xfrm>
            <a:custGeom>
              <a:avLst/>
              <a:gdLst/>
              <a:ahLst/>
              <a:cxnLst/>
              <a:rect l="l" t="t" r="r" b="b"/>
              <a:pathLst>
                <a:path w="5527" h="4176" extrusionOk="0">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95"/>
            <p:cNvSpPr/>
            <p:nvPr/>
          </p:nvSpPr>
          <p:spPr>
            <a:xfrm>
              <a:off x="3601692" y="1735224"/>
              <a:ext cx="26886" cy="21377"/>
            </a:xfrm>
            <a:custGeom>
              <a:avLst/>
              <a:gdLst/>
              <a:ahLst/>
              <a:cxnLst/>
              <a:rect l="l" t="t" r="r" b="b"/>
              <a:pathLst>
                <a:path w="1025" h="815" extrusionOk="0">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95"/>
            <p:cNvSpPr/>
            <p:nvPr/>
          </p:nvSpPr>
          <p:spPr>
            <a:xfrm>
              <a:off x="3775807" y="1523286"/>
              <a:ext cx="44670" cy="70585"/>
            </a:xfrm>
            <a:custGeom>
              <a:avLst/>
              <a:gdLst/>
              <a:ahLst/>
              <a:cxnLst/>
              <a:rect l="l" t="t" r="r" b="b"/>
              <a:pathLst>
                <a:path w="1703" h="2691" extrusionOk="0">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95"/>
            <p:cNvSpPr/>
            <p:nvPr/>
          </p:nvSpPr>
          <p:spPr>
            <a:xfrm>
              <a:off x="3635477" y="1755054"/>
              <a:ext cx="49837" cy="33574"/>
            </a:xfrm>
            <a:custGeom>
              <a:avLst/>
              <a:gdLst/>
              <a:ahLst/>
              <a:cxnLst/>
              <a:rect l="l" t="t" r="r" b="b"/>
              <a:pathLst>
                <a:path w="1900" h="1280" extrusionOk="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95"/>
            <p:cNvSpPr/>
            <p:nvPr/>
          </p:nvSpPr>
          <p:spPr>
            <a:xfrm>
              <a:off x="3656120" y="1655905"/>
              <a:ext cx="139098" cy="103189"/>
            </a:xfrm>
            <a:custGeom>
              <a:avLst/>
              <a:gdLst/>
              <a:ahLst/>
              <a:cxnLst/>
              <a:rect l="l" t="t" r="r" b="b"/>
              <a:pathLst>
                <a:path w="5303" h="3934" extrusionOk="0">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95"/>
            <p:cNvSpPr/>
            <p:nvPr/>
          </p:nvSpPr>
          <p:spPr>
            <a:xfrm>
              <a:off x="3742915" y="1626737"/>
              <a:ext cx="35751" cy="41837"/>
            </a:xfrm>
            <a:custGeom>
              <a:avLst/>
              <a:gdLst/>
              <a:ahLst/>
              <a:cxnLst/>
              <a:rect l="l" t="t" r="r" b="b"/>
              <a:pathLst>
                <a:path w="1363" h="1595" extrusionOk="0">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95"/>
            <p:cNvSpPr/>
            <p:nvPr/>
          </p:nvSpPr>
          <p:spPr>
            <a:xfrm>
              <a:off x="3760856" y="1626737"/>
              <a:ext cx="17810" cy="29771"/>
            </a:xfrm>
            <a:custGeom>
              <a:avLst/>
              <a:gdLst/>
              <a:ahLst/>
              <a:cxnLst/>
              <a:rect l="l" t="t" r="r" b="b"/>
              <a:pathLst>
                <a:path w="679" h="1135" extrusionOk="0">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95"/>
            <p:cNvSpPr/>
            <p:nvPr/>
          </p:nvSpPr>
          <p:spPr>
            <a:xfrm>
              <a:off x="3754823" y="1632612"/>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95"/>
            <p:cNvSpPr/>
            <p:nvPr/>
          </p:nvSpPr>
          <p:spPr>
            <a:xfrm>
              <a:off x="3807283" y="1622252"/>
              <a:ext cx="57654" cy="131150"/>
            </a:xfrm>
            <a:custGeom>
              <a:avLst/>
              <a:gdLst/>
              <a:ahLst/>
              <a:cxnLst/>
              <a:rect l="l" t="t" r="r" b="b"/>
              <a:pathLst>
                <a:path w="2198" h="5000" extrusionOk="0">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95"/>
            <p:cNvSpPr/>
            <p:nvPr/>
          </p:nvSpPr>
          <p:spPr>
            <a:xfrm>
              <a:off x="3801958" y="1653859"/>
              <a:ext cx="32027" cy="90467"/>
            </a:xfrm>
            <a:custGeom>
              <a:avLst/>
              <a:gdLst/>
              <a:ahLst/>
              <a:cxnLst/>
              <a:rect l="l" t="t" r="r" b="b"/>
              <a:pathLst>
                <a:path w="1221" h="3449" extrusionOk="0">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95"/>
            <p:cNvSpPr/>
            <p:nvPr/>
          </p:nvSpPr>
          <p:spPr>
            <a:xfrm>
              <a:off x="3817434" y="1617845"/>
              <a:ext cx="96605" cy="162233"/>
            </a:xfrm>
            <a:custGeom>
              <a:avLst/>
              <a:gdLst/>
              <a:ahLst/>
              <a:cxnLst/>
              <a:rect l="l" t="t" r="r" b="b"/>
              <a:pathLst>
                <a:path w="3683" h="6185" extrusionOk="0">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95"/>
            <p:cNvSpPr/>
            <p:nvPr/>
          </p:nvSpPr>
          <p:spPr>
            <a:xfrm>
              <a:off x="3830943" y="1657872"/>
              <a:ext cx="113130" cy="152265"/>
            </a:xfrm>
            <a:custGeom>
              <a:avLst/>
              <a:gdLst/>
              <a:ahLst/>
              <a:cxnLst/>
              <a:rect l="l" t="t" r="r" b="b"/>
              <a:pathLst>
                <a:path w="4313" h="5805" extrusionOk="0">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9" name="Google Shape;16939;p95"/>
            <p:cNvSpPr/>
            <p:nvPr/>
          </p:nvSpPr>
          <p:spPr>
            <a:xfrm>
              <a:off x="3843743" y="1701624"/>
              <a:ext cx="114048" cy="138914"/>
            </a:xfrm>
            <a:custGeom>
              <a:avLst/>
              <a:gdLst/>
              <a:ahLst/>
              <a:cxnLst/>
              <a:rect l="l" t="t" r="r" b="b"/>
              <a:pathLst>
                <a:path w="4348" h="5296" extrusionOk="0">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0" name="Google Shape;16940;p95"/>
            <p:cNvSpPr/>
            <p:nvPr/>
          </p:nvSpPr>
          <p:spPr>
            <a:xfrm>
              <a:off x="3856018" y="1769926"/>
              <a:ext cx="101930" cy="101274"/>
            </a:xfrm>
            <a:custGeom>
              <a:avLst/>
              <a:gdLst/>
              <a:ahLst/>
              <a:cxnLst/>
              <a:rect l="l" t="t" r="r" b="b"/>
              <a:pathLst>
                <a:path w="3886" h="3861" extrusionOk="0">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41" name="Google Shape;16941;p95"/>
          <p:cNvGrpSpPr/>
          <p:nvPr/>
        </p:nvGrpSpPr>
        <p:grpSpPr>
          <a:xfrm>
            <a:off x="6876009" y="2475461"/>
            <a:ext cx="370158" cy="285120"/>
            <a:chOff x="6876009" y="2475461"/>
            <a:chExt cx="370158" cy="285120"/>
          </a:xfrm>
        </p:grpSpPr>
        <p:sp>
          <p:nvSpPr>
            <p:cNvPr id="16942" name="Google Shape;16942;p95"/>
            <p:cNvSpPr/>
            <p:nvPr/>
          </p:nvSpPr>
          <p:spPr>
            <a:xfrm>
              <a:off x="6876009" y="2510688"/>
              <a:ext cx="370158" cy="241001"/>
            </a:xfrm>
            <a:custGeom>
              <a:avLst/>
              <a:gdLst/>
              <a:ahLst/>
              <a:cxnLst/>
              <a:rect l="l" t="t" r="r" b="b"/>
              <a:pathLst>
                <a:path w="14112" h="9188" extrusionOk="0">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95"/>
            <p:cNvSpPr/>
            <p:nvPr/>
          </p:nvSpPr>
          <p:spPr>
            <a:xfrm>
              <a:off x="6876009" y="2600132"/>
              <a:ext cx="158324" cy="151452"/>
            </a:xfrm>
            <a:custGeom>
              <a:avLst/>
              <a:gdLst/>
              <a:ahLst/>
              <a:cxnLst/>
              <a:rect l="l" t="t" r="r" b="b"/>
              <a:pathLst>
                <a:path w="6036" h="5774" extrusionOk="0">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95"/>
            <p:cNvSpPr/>
            <p:nvPr/>
          </p:nvSpPr>
          <p:spPr>
            <a:xfrm>
              <a:off x="6876193" y="2630008"/>
              <a:ext cx="222352" cy="121655"/>
            </a:xfrm>
            <a:custGeom>
              <a:avLst/>
              <a:gdLst/>
              <a:ahLst/>
              <a:cxnLst/>
              <a:rect l="l" t="t" r="r" b="b"/>
              <a:pathLst>
                <a:path w="8477" h="4638" extrusionOk="0">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95"/>
            <p:cNvSpPr/>
            <p:nvPr/>
          </p:nvSpPr>
          <p:spPr>
            <a:xfrm>
              <a:off x="6904128" y="2629851"/>
              <a:ext cx="194417" cy="119347"/>
            </a:xfrm>
            <a:custGeom>
              <a:avLst/>
              <a:gdLst/>
              <a:ahLst/>
              <a:cxnLst/>
              <a:rect l="l" t="t" r="r" b="b"/>
              <a:pathLst>
                <a:path w="7412" h="4550" extrusionOk="0">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95"/>
            <p:cNvSpPr/>
            <p:nvPr/>
          </p:nvSpPr>
          <p:spPr>
            <a:xfrm>
              <a:off x="7043199" y="2618100"/>
              <a:ext cx="23869" cy="23869"/>
            </a:xfrm>
            <a:custGeom>
              <a:avLst/>
              <a:gdLst/>
              <a:ahLst/>
              <a:cxnLst/>
              <a:rect l="l" t="t" r="r" b="b"/>
              <a:pathLst>
                <a:path w="910" h="910" extrusionOk="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95"/>
            <p:cNvSpPr/>
            <p:nvPr/>
          </p:nvSpPr>
          <p:spPr>
            <a:xfrm>
              <a:off x="7072210" y="2697524"/>
              <a:ext cx="58152" cy="63057"/>
            </a:xfrm>
            <a:custGeom>
              <a:avLst/>
              <a:gdLst/>
              <a:ahLst/>
              <a:cxnLst/>
              <a:rect l="l" t="t" r="r" b="b"/>
              <a:pathLst>
                <a:path w="2217" h="2404" extrusionOk="0">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95"/>
            <p:cNvSpPr/>
            <p:nvPr/>
          </p:nvSpPr>
          <p:spPr>
            <a:xfrm>
              <a:off x="6876009" y="2624159"/>
              <a:ext cx="151216" cy="11935"/>
            </a:xfrm>
            <a:custGeom>
              <a:avLst/>
              <a:gdLst/>
              <a:ahLst/>
              <a:cxnLst/>
              <a:rect l="l" t="t" r="r" b="b"/>
              <a:pathLst>
                <a:path w="5765" h="455" extrusionOk="0">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95"/>
            <p:cNvSpPr/>
            <p:nvPr/>
          </p:nvSpPr>
          <p:spPr>
            <a:xfrm>
              <a:off x="7051934" y="2621483"/>
              <a:ext cx="12118" cy="11935"/>
            </a:xfrm>
            <a:custGeom>
              <a:avLst/>
              <a:gdLst/>
              <a:ahLst/>
              <a:cxnLst/>
              <a:rect l="l" t="t" r="r" b="b"/>
              <a:pathLst>
                <a:path w="462" h="455" extrusionOk="0">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95"/>
            <p:cNvSpPr/>
            <p:nvPr/>
          </p:nvSpPr>
          <p:spPr>
            <a:xfrm>
              <a:off x="7096551" y="2475461"/>
              <a:ext cx="72421" cy="94480"/>
            </a:xfrm>
            <a:custGeom>
              <a:avLst/>
              <a:gdLst/>
              <a:ahLst/>
              <a:cxnLst/>
              <a:rect l="l" t="t" r="r" b="b"/>
              <a:pathLst>
                <a:path w="2761" h="3602" extrusionOk="0">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1" name="Google Shape;16951;p95"/>
          <p:cNvGrpSpPr/>
          <p:nvPr/>
        </p:nvGrpSpPr>
        <p:grpSpPr>
          <a:xfrm>
            <a:off x="6328222" y="2445847"/>
            <a:ext cx="370158" cy="344269"/>
            <a:chOff x="6328222" y="2445847"/>
            <a:chExt cx="370158" cy="344269"/>
          </a:xfrm>
        </p:grpSpPr>
        <p:sp>
          <p:nvSpPr>
            <p:cNvPr id="16952" name="Google Shape;16952;p95"/>
            <p:cNvSpPr/>
            <p:nvPr/>
          </p:nvSpPr>
          <p:spPr>
            <a:xfrm>
              <a:off x="6556423" y="2453585"/>
              <a:ext cx="128081" cy="56237"/>
            </a:xfrm>
            <a:custGeom>
              <a:avLst/>
              <a:gdLst/>
              <a:ahLst/>
              <a:cxnLst/>
              <a:rect l="l" t="t" r="r" b="b"/>
              <a:pathLst>
                <a:path w="4883" h="2144" extrusionOk="0">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95"/>
            <p:cNvSpPr/>
            <p:nvPr/>
          </p:nvSpPr>
          <p:spPr>
            <a:xfrm>
              <a:off x="6328222" y="2445847"/>
              <a:ext cx="370158" cy="344269"/>
            </a:xfrm>
            <a:custGeom>
              <a:avLst/>
              <a:gdLst/>
              <a:ahLst/>
              <a:cxnLst/>
              <a:rect l="l" t="t" r="r" b="b"/>
              <a:pathLst>
                <a:path w="14112" h="13125" extrusionOk="0">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95"/>
            <p:cNvSpPr/>
            <p:nvPr/>
          </p:nvSpPr>
          <p:spPr>
            <a:xfrm>
              <a:off x="6328222" y="2465546"/>
              <a:ext cx="367115" cy="303219"/>
            </a:xfrm>
            <a:custGeom>
              <a:avLst/>
              <a:gdLst/>
              <a:ahLst/>
              <a:cxnLst/>
              <a:rect l="l" t="t" r="r" b="b"/>
              <a:pathLst>
                <a:path w="13996" h="11560" extrusionOk="0">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95"/>
            <p:cNvSpPr/>
            <p:nvPr/>
          </p:nvSpPr>
          <p:spPr>
            <a:xfrm>
              <a:off x="6441877" y="2460536"/>
              <a:ext cx="23843" cy="23843"/>
            </a:xfrm>
            <a:custGeom>
              <a:avLst/>
              <a:gdLst/>
              <a:ahLst/>
              <a:cxnLst/>
              <a:rect l="l" t="t" r="r" b="b"/>
              <a:pathLst>
                <a:path w="909" h="909" extrusionOk="0">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6" name="Google Shape;16956;p95"/>
            <p:cNvSpPr/>
            <p:nvPr/>
          </p:nvSpPr>
          <p:spPr>
            <a:xfrm>
              <a:off x="6511071" y="2472051"/>
              <a:ext cx="30978" cy="38820"/>
            </a:xfrm>
            <a:custGeom>
              <a:avLst/>
              <a:gdLst/>
              <a:ahLst/>
              <a:cxnLst/>
              <a:rect l="l" t="t" r="r" b="b"/>
              <a:pathLst>
                <a:path w="1181" h="1480" extrusionOk="0">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7" name="Google Shape;16957;p95"/>
            <p:cNvSpPr/>
            <p:nvPr/>
          </p:nvSpPr>
          <p:spPr>
            <a:xfrm>
              <a:off x="6537905" y="2480261"/>
              <a:ext cx="24945" cy="34702"/>
            </a:xfrm>
            <a:custGeom>
              <a:avLst/>
              <a:gdLst/>
              <a:ahLst/>
              <a:cxnLst/>
              <a:rect l="l" t="t" r="r" b="b"/>
              <a:pathLst>
                <a:path w="951" h="1323" extrusionOk="0">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95"/>
            <p:cNvSpPr/>
            <p:nvPr/>
          </p:nvSpPr>
          <p:spPr>
            <a:xfrm>
              <a:off x="6561407" y="2488655"/>
              <a:ext cx="22610" cy="29876"/>
            </a:xfrm>
            <a:custGeom>
              <a:avLst/>
              <a:gdLst/>
              <a:ahLst/>
              <a:cxnLst/>
              <a:rect l="l" t="t" r="r" b="b"/>
              <a:pathLst>
                <a:path w="862" h="1139" extrusionOk="0">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95"/>
            <p:cNvSpPr/>
            <p:nvPr/>
          </p:nvSpPr>
          <p:spPr>
            <a:xfrm>
              <a:off x="6388866" y="2518242"/>
              <a:ext cx="86244" cy="15240"/>
            </a:xfrm>
            <a:custGeom>
              <a:avLst/>
              <a:gdLst/>
              <a:ahLst/>
              <a:cxnLst/>
              <a:rect l="l" t="t" r="r" b="b"/>
              <a:pathLst>
                <a:path w="3288" h="581" extrusionOk="0">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60" name="Google Shape;16960;p95"/>
          <p:cNvGrpSpPr/>
          <p:nvPr/>
        </p:nvGrpSpPr>
        <p:grpSpPr>
          <a:xfrm>
            <a:off x="5249540" y="2432942"/>
            <a:ext cx="351639" cy="370184"/>
            <a:chOff x="5249540" y="2432942"/>
            <a:chExt cx="351639" cy="370184"/>
          </a:xfrm>
        </p:grpSpPr>
        <p:sp>
          <p:nvSpPr>
            <p:cNvPr id="16961" name="Google Shape;16961;p95"/>
            <p:cNvSpPr/>
            <p:nvPr/>
          </p:nvSpPr>
          <p:spPr>
            <a:xfrm>
              <a:off x="5268556" y="2532721"/>
              <a:ext cx="131281" cy="68854"/>
            </a:xfrm>
            <a:custGeom>
              <a:avLst/>
              <a:gdLst/>
              <a:ahLst/>
              <a:cxnLst/>
              <a:rect l="l" t="t" r="r" b="b"/>
              <a:pathLst>
                <a:path w="5005" h="2625" extrusionOk="0">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95"/>
            <p:cNvSpPr/>
            <p:nvPr/>
          </p:nvSpPr>
          <p:spPr>
            <a:xfrm>
              <a:off x="5476482" y="2439054"/>
              <a:ext cx="96946" cy="67726"/>
            </a:xfrm>
            <a:custGeom>
              <a:avLst/>
              <a:gdLst/>
              <a:ahLst/>
              <a:cxnLst/>
              <a:rect l="l" t="t" r="r" b="b"/>
              <a:pathLst>
                <a:path w="3696" h="2582" extrusionOk="0">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95"/>
            <p:cNvSpPr/>
            <p:nvPr/>
          </p:nvSpPr>
          <p:spPr>
            <a:xfrm>
              <a:off x="5249540" y="2432942"/>
              <a:ext cx="342931" cy="370184"/>
            </a:xfrm>
            <a:custGeom>
              <a:avLst/>
              <a:gdLst/>
              <a:ahLst/>
              <a:cxnLst/>
              <a:rect l="l" t="t" r="r" b="b"/>
              <a:pathLst>
                <a:path w="13074" h="14113" extrusionOk="0">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95"/>
            <p:cNvSpPr/>
            <p:nvPr/>
          </p:nvSpPr>
          <p:spPr>
            <a:xfrm>
              <a:off x="5249540" y="2484196"/>
              <a:ext cx="351639" cy="318931"/>
            </a:xfrm>
            <a:custGeom>
              <a:avLst/>
              <a:gdLst/>
              <a:ahLst/>
              <a:cxnLst/>
              <a:rect l="l" t="t" r="r" b="b"/>
              <a:pathLst>
                <a:path w="13406" h="12159" extrusionOk="0">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95"/>
            <p:cNvSpPr/>
            <p:nvPr/>
          </p:nvSpPr>
          <p:spPr>
            <a:xfrm>
              <a:off x="5369227" y="2515540"/>
              <a:ext cx="191820" cy="234549"/>
            </a:xfrm>
            <a:custGeom>
              <a:avLst/>
              <a:gdLst/>
              <a:ahLst/>
              <a:cxnLst/>
              <a:rect l="l" t="t" r="r" b="b"/>
              <a:pathLst>
                <a:path w="7313" h="8942" extrusionOk="0">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95"/>
            <p:cNvSpPr/>
            <p:nvPr/>
          </p:nvSpPr>
          <p:spPr>
            <a:xfrm>
              <a:off x="5352335" y="2493245"/>
              <a:ext cx="24027" cy="30086"/>
            </a:xfrm>
            <a:custGeom>
              <a:avLst/>
              <a:gdLst/>
              <a:ahLst/>
              <a:cxnLst/>
              <a:rect l="l" t="t" r="r" b="b"/>
              <a:pathLst>
                <a:path w="916" h="1147" extrusionOk="0">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95"/>
            <p:cNvSpPr/>
            <p:nvPr/>
          </p:nvSpPr>
          <p:spPr>
            <a:xfrm>
              <a:off x="5358184" y="2499304"/>
              <a:ext cx="12118" cy="11935"/>
            </a:xfrm>
            <a:custGeom>
              <a:avLst/>
              <a:gdLst/>
              <a:ahLst/>
              <a:cxnLst/>
              <a:rect l="l" t="t" r="r" b="b"/>
              <a:pathLst>
                <a:path w="462" h="455" extrusionOk="0">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68" name="Google Shape;16968;p95"/>
          <p:cNvGrpSpPr/>
          <p:nvPr/>
        </p:nvGrpSpPr>
        <p:grpSpPr>
          <a:xfrm>
            <a:off x="4137047" y="2482176"/>
            <a:ext cx="371102" cy="271585"/>
            <a:chOff x="4137047" y="2482176"/>
            <a:chExt cx="371102" cy="271585"/>
          </a:xfrm>
        </p:grpSpPr>
        <p:sp>
          <p:nvSpPr>
            <p:cNvPr id="16969" name="Google Shape;16969;p95"/>
            <p:cNvSpPr/>
            <p:nvPr/>
          </p:nvSpPr>
          <p:spPr>
            <a:xfrm>
              <a:off x="4264367" y="2702062"/>
              <a:ext cx="108540" cy="51699"/>
            </a:xfrm>
            <a:custGeom>
              <a:avLst/>
              <a:gdLst/>
              <a:ahLst/>
              <a:cxnLst/>
              <a:rect l="l" t="t" r="r" b="b"/>
              <a:pathLst>
                <a:path w="4138" h="1971" extrusionOk="0">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0" name="Google Shape;16970;p95"/>
            <p:cNvSpPr/>
            <p:nvPr/>
          </p:nvSpPr>
          <p:spPr>
            <a:xfrm>
              <a:off x="4240026" y="2482176"/>
              <a:ext cx="181958" cy="104841"/>
            </a:xfrm>
            <a:custGeom>
              <a:avLst/>
              <a:gdLst/>
              <a:ahLst/>
              <a:cxnLst/>
              <a:rect l="l" t="t" r="r" b="b"/>
              <a:pathLst>
                <a:path w="6937" h="3997" extrusionOk="0">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1" name="Google Shape;16971;p95"/>
            <p:cNvSpPr/>
            <p:nvPr/>
          </p:nvSpPr>
          <p:spPr>
            <a:xfrm>
              <a:off x="4415924" y="2545049"/>
              <a:ext cx="92225" cy="168528"/>
            </a:xfrm>
            <a:custGeom>
              <a:avLst/>
              <a:gdLst/>
              <a:ahLst/>
              <a:cxnLst/>
              <a:rect l="l" t="t" r="r" b="b"/>
              <a:pathLst>
                <a:path w="3516" h="6425" extrusionOk="0">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2" name="Google Shape;16972;p95"/>
            <p:cNvSpPr/>
            <p:nvPr/>
          </p:nvSpPr>
          <p:spPr>
            <a:xfrm>
              <a:off x="4137047" y="2520104"/>
              <a:ext cx="315363" cy="218443"/>
            </a:xfrm>
            <a:custGeom>
              <a:avLst/>
              <a:gdLst/>
              <a:ahLst/>
              <a:cxnLst/>
              <a:rect l="l" t="t" r="r" b="b"/>
              <a:pathLst>
                <a:path w="12023" h="8328" extrusionOk="0">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95"/>
            <p:cNvSpPr/>
            <p:nvPr/>
          </p:nvSpPr>
          <p:spPr>
            <a:xfrm>
              <a:off x="4148955" y="2618283"/>
              <a:ext cx="303455" cy="120265"/>
            </a:xfrm>
            <a:custGeom>
              <a:avLst/>
              <a:gdLst/>
              <a:ahLst/>
              <a:cxnLst/>
              <a:rect l="l" t="t" r="r" b="b"/>
              <a:pathLst>
                <a:path w="11569" h="4585" extrusionOk="0">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95"/>
            <p:cNvSpPr/>
            <p:nvPr/>
          </p:nvSpPr>
          <p:spPr>
            <a:xfrm>
              <a:off x="4137047" y="2520996"/>
              <a:ext cx="151714" cy="216817"/>
            </a:xfrm>
            <a:custGeom>
              <a:avLst/>
              <a:gdLst/>
              <a:ahLst/>
              <a:cxnLst/>
              <a:rect l="l" t="t" r="r" b="b"/>
              <a:pathLst>
                <a:path w="5784" h="8266" extrusionOk="0">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95"/>
            <p:cNvSpPr/>
            <p:nvPr/>
          </p:nvSpPr>
          <p:spPr>
            <a:xfrm>
              <a:off x="4148771" y="2649759"/>
              <a:ext cx="131281" cy="88054"/>
            </a:xfrm>
            <a:custGeom>
              <a:avLst/>
              <a:gdLst/>
              <a:ahLst/>
              <a:cxnLst/>
              <a:rect l="l" t="t" r="r" b="b"/>
              <a:pathLst>
                <a:path w="5005" h="3357" extrusionOk="0">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95"/>
            <p:cNvSpPr/>
            <p:nvPr/>
          </p:nvSpPr>
          <p:spPr>
            <a:xfrm>
              <a:off x="4315411" y="2615608"/>
              <a:ext cx="77588" cy="55109"/>
            </a:xfrm>
            <a:custGeom>
              <a:avLst/>
              <a:gdLst/>
              <a:ahLst/>
              <a:cxnLst/>
              <a:rect l="l" t="t" r="r" b="b"/>
              <a:pathLst>
                <a:path w="2958" h="2101" extrusionOk="0">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95"/>
            <p:cNvSpPr/>
            <p:nvPr/>
          </p:nvSpPr>
          <p:spPr>
            <a:xfrm>
              <a:off x="4173323" y="2580748"/>
              <a:ext cx="24394" cy="30453"/>
            </a:xfrm>
            <a:custGeom>
              <a:avLst/>
              <a:gdLst/>
              <a:ahLst/>
              <a:cxnLst/>
              <a:rect l="l" t="t" r="r" b="b"/>
              <a:pathLst>
                <a:path w="930" h="1161" extrusionOk="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95"/>
            <p:cNvSpPr/>
            <p:nvPr/>
          </p:nvSpPr>
          <p:spPr>
            <a:xfrm>
              <a:off x="4179356" y="2586807"/>
              <a:ext cx="12118" cy="12302"/>
            </a:xfrm>
            <a:custGeom>
              <a:avLst/>
              <a:gdLst/>
              <a:ahLst/>
              <a:cxnLst/>
              <a:rect l="l" t="t" r="r" b="b"/>
              <a:pathLst>
                <a:path w="462" h="469" extrusionOk="0">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95"/>
            <p:cNvSpPr/>
            <p:nvPr/>
          </p:nvSpPr>
          <p:spPr>
            <a:xfrm>
              <a:off x="4334978" y="2629300"/>
              <a:ext cx="52145" cy="16918"/>
            </a:xfrm>
            <a:custGeom>
              <a:avLst/>
              <a:gdLst/>
              <a:ahLst/>
              <a:cxnLst/>
              <a:rect l="l" t="t" r="r" b="b"/>
              <a:pathLst>
                <a:path w="1988" h="645" extrusionOk="0">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80" name="Google Shape;16980;p95"/>
          <p:cNvGrpSpPr/>
          <p:nvPr/>
        </p:nvGrpSpPr>
        <p:grpSpPr>
          <a:xfrm>
            <a:off x="4686434" y="2432916"/>
            <a:ext cx="367377" cy="370079"/>
            <a:chOff x="4686434" y="2432916"/>
            <a:chExt cx="367377" cy="370079"/>
          </a:xfrm>
        </p:grpSpPr>
        <p:sp>
          <p:nvSpPr>
            <p:cNvPr id="16981" name="Google Shape;16981;p95"/>
            <p:cNvSpPr/>
            <p:nvPr/>
          </p:nvSpPr>
          <p:spPr>
            <a:xfrm>
              <a:off x="4795105" y="2432916"/>
              <a:ext cx="175426" cy="76198"/>
            </a:xfrm>
            <a:custGeom>
              <a:avLst/>
              <a:gdLst/>
              <a:ahLst/>
              <a:cxnLst/>
              <a:rect l="l" t="t" r="r" b="b"/>
              <a:pathLst>
                <a:path w="6688" h="2905" extrusionOk="0">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95"/>
            <p:cNvSpPr/>
            <p:nvPr/>
          </p:nvSpPr>
          <p:spPr>
            <a:xfrm>
              <a:off x="4795105" y="2726771"/>
              <a:ext cx="175374" cy="76224"/>
            </a:xfrm>
            <a:custGeom>
              <a:avLst/>
              <a:gdLst/>
              <a:ahLst/>
              <a:cxnLst/>
              <a:rect l="l" t="t" r="r" b="b"/>
              <a:pathLst>
                <a:path w="6686" h="2906" extrusionOk="0">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95"/>
            <p:cNvSpPr/>
            <p:nvPr/>
          </p:nvSpPr>
          <p:spPr>
            <a:xfrm>
              <a:off x="4686434" y="2485428"/>
              <a:ext cx="367377" cy="265028"/>
            </a:xfrm>
            <a:custGeom>
              <a:avLst/>
              <a:gdLst/>
              <a:ahLst/>
              <a:cxnLst/>
              <a:rect l="l" t="t" r="r" b="b"/>
              <a:pathLst>
                <a:path w="14006" h="10104" extrusionOk="0">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95"/>
            <p:cNvSpPr/>
            <p:nvPr/>
          </p:nvSpPr>
          <p:spPr>
            <a:xfrm>
              <a:off x="4686434" y="2517980"/>
              <a:ext cx="238719" cy="232476"/>
            </a:xfrm>
            <a:custGeom>
              <a:avLst/>
              <a:gdLst/>
              <a:ahLst/>
              <a:cxnLst/>
              <a:rect l="l" t="t" r="r" b="b"/>
              <a:pathLst>
                <a:path w="9101" h="8863" extrusionOk="0">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95"/>
            <p:cNvSpPr/>
            <p:nvPr/>
          </p:nvSpPr>
          <p:spPr>
            <a:xfrm>
              <a:off x="4725386" y="2593916"/>
              <a:ext cx="30086" cy="30086"/>
            </a:xfrm>
            <a:custGeom>
              <a:avLst/>
              <a:gdLst/>
              <a:ahLst/>
              <a:cxnLst/>
              <a:rect l="l" t="t" r="r" b="b"/>
              <a:pathLst>
                <a:path w="1147" h="1147" extrusionOk="0">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95"/>
            <p:cNvSpPr/>
            <p:nvPr/>
          </p:nvSpPr>
          <p:spPr>
            <a:xfrm>
              <a:off x="4737478" y="2599949"/>
              <a:ext cx="12118" cy="11961"/>
            </a:xfrm>
            <a:custGeom>
              <a:avLst/>
              <a:gdLst/>
              <a:ahLst/>
              <a:cxnLst/>
              <a:rect l="l" t="t" r="r" b="b"/>
              <a:pathLst>
                <a:path w="462" h="456" extrusionOk="0">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95"/>
            <p:cNvSpPr/>
            <p:nvPr/>
          </p:nvSpPr>
          <p:spPr>
            <a:xfrm>
              <a:off x="4772862" y="2488261"/>
              <a:ext cx="51253" cy="259336"/>
            </a:xfrm>
            <a:custGeom>
              <a:avLst/>
              <a:gdLst/>
              <a:ahLst/>
              <a:cxnLst/>
              <a:rect l="l" t="t" r="r" b="b"/>
              <a:pathLst>
                <a:path w="1954" h="9887" extrusionOk="0">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95"/>
            <p:cNvSpPr/>
            <p:nvPr/>
          </p:nvSpPr>
          <p:spPr>
            <a:xfrm>
              <a:off x="4772862" y="2606900"/>
              <a:ext cx="51253" cy="140698"/>
            </a:xfrm>
            <a:custGeom>
              <a:avLst/>
              <a:gdLst/>
              <a:ahLst/>
              <a:cxnLst/>
              <a:rect l="l" t="t" r="r" b="b"/>
              <a:pathLst>
                <a:path w="1954" h="5364" extrusionOk="0">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95"/>
            <p:cNvSpPr/>
            <p:nvPr/>
          </p:nvSpPr>
          <p:spPr>
            <a:xfrm>
              <a:off x="4847381" y="2485769"/>
              <a:ext cx="47529" cy="264503"/>
            </a:xfrm>
            <a:custGeom>
              <a:avLst/>
              <a:gdLst/>
              <a:ahLst/>
              <a:cxnLst/>
              <a:rect l="l" t="t" r="r" b="b"/>
              <a:pathLst>
                <a:path w="1812" h="10084" extrusionOk="0">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95"/>
            <p:cNvSpPr/>
            <p:nvPr/>
          </p:nvSpPr>
          <p:spPr>
            <a:xfrm>
              <a:off x="4853440" y="2704528"/>
              <a:ext cx="41470" cy="45745"/>
            </a:xfrm>
            <a:custGeom>
              <a:avLst/>
              <a:gdLst/>
              <a:ahLst/>
              <a:cxnLst/>
              <a:rect l="l" t="t" r="r" b="b"/>
              <a:pathLst>
                <a:path w="1581" h="1744" extrusionOk="0">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95"/>
            <p:cNvSpPr/>
            <p:nvPr/>
          </p:nvSpPr>
          <p:spPr>
            <a:xfrm>
              <a:off x="4915868" y="2510845"/>
              <a:ext cx="46611" cy="214168"/>
            </a:xfrm>
            <a:custGeom>
              <a:avLst/>
              <a:gdLst/>
              <a:ahLst/>
              <a:cxnLst/>
              <a:rect l="l" t="t" r="r" b="b"/>
              <a:pathLst>
                <a:path w="1777" h="8165" extrusionOk="0">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92" name="Google Shape;16992;p95"/>
          <p:cNvGrpSpPr/>
          <p:nvPr/>
        </p:nvGrpSpPr>
        <p:grpSpPr>
          <a:xfrm>
            <a:off x="6328222" y="2056306"/>
            <a:ext cx="372099" cy="293986"/>
            <a:chOff x="6328222" y="2056306"/>
            <a:chExt cx="372099" cy="293986"/>
          </a:xfrm>
        </p:grpSpPr>
        <p:sp>
          <p:nvSpPr>
            <p:cNvPr id="16993" name="Google Shape;16993;p95"/>
            <p:cNvSpPr/>
            <p:nvPr/>
          </p:nvSpPr>
          <p:spPr>
            <a:xfrm>
              <a:off x="6581656" y="2179875"/>
              <a:ext cx="58021" cy="170416"/>
            </a:xfrm>
            <a:custGeom>
              <a:avLst/>
              <a:gdLst/>
              <a:ahLst/>
              <a:cxnLst/>
              <a:rect l="l" t="t" r="r" b="b"/>
              <a:pathLst>
                <a:path w="2212" h="6497" extrusionOk="0">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95"/>
            <p:cNvSpPr/>
            <p:nvPr/>
          </p:nvSpPr>
          <p:spPr>
            <a:xfrm>
              <a:off x="6488461" y="2209227"/>
              <a:ext cx="51253" cy="141065"/>
            </a:xfrm>
            <a:custGeom>
              <a:avLst/>
              <a:gdLst/>
              <a:ahLst/>
              <a:cxnLst/>
              <a:rect l="l" t="t" r="r" b="b"/>
              <a:pathLst>
                <a:path w="1954" h="5378" extrusionOk="0">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95"/>
            <p:cNvSpPr/>
            <p:nvPr/>
          </p:nvSpPr>
          <p:spPr>
            <a:xfrm>
              <a:off x="6642720" y="2150524"/>
              <a:ext cx="57601" cy="88238"/>
            </a:xfrm>
            <a:custGeom>
              <a:avLst/>
              <a:gdLst/>
              <a:ahLst/>
              <a:cxnLst/>
              <a:rect l="l" t="t" r="r" b="b"/>
              <a:pathLst>
                <a:path w="2196" h="3364" extrusionOk="0">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95"/>
            <p:cNvSpPr/>
            <p:nvPr/>
          </p:nvSpPr>
          <p:spPr>
            <a:xfrm>
              <a:off x="6328222" y="2056620"/>
              <a:ext cx="352190" cy="293671"/>
            </a:xfrm>
            <a:custGeom>
              <a:avLst/>
              <a:gdLst/>
              <a:ahLst/>
              <a:cxnLst/>
              <a:rect l="l" t="t" r="r" b="b"/>
              <a:pathLst>
                <a:path w="13427" h="11196" extrusionOk="0">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95"/>
            <p:cNvSpPr/>
            <p:nvPr/>
          </p:nvSpPr>
          <p:spPr>
            <a:xfrm>
              <a:off x="6371633" y="2068896"/>
              <a:ext cx="18151" cy="11751"/>
            </a:xfrm>
            <a:custGeom>
              <a:avLst/>
              <a:gdLst/>
              <a:ahLst/>
              <a:cxnLst/>
              <a:rect l="l" t="t" r="r" b="b"/>
              <a:pathLst>
                <a:path w="692" h="448" extrusionOk="0">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95"/>
            <p:cNvSpPr/>
            <p:nvPr/>
          </p:nvSpPr>
          <p:spPr>
            <a:xfrm>
              <a:off x="6396158" y="2056306"/>
              <a:ext cx="25102" cy="18702"/>
            </a:xfrm>
            <a:custGeom>
              <a:avLst/>
              <a:gdLst/>
              <a:ahLst/>
              <a:cxnLst/>
              <a:rect l="l" t="t" r="r" b="b"/>
              <a:pathLst>
                <a:path w="957" h="713" extrusionOk="0">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95"/>
            <p:cNvSpPr/>
            <p:nvPr/>
          </p:nvSpPr>
          <p:spPr>
            <a:xfrm>
              <a:off x="6380682" y="2097697"/>
              <a:ext cx="88605" cy="117589"/>
            </a:xfrm>
            <a:custGeom>
              <a:avLst/>
              <a:gdLst/>
              <a:ahLst/>
              <a:cxnLst/>
              <a:rect l="l" t="t" r="r" b="b"/>
              <a:pathLst>
                <a:path w="3378" h="4483" extrusionOk="0">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95"/>
            <p:cNvSpPr/>
            <p:nvPr/>
          </p:nvSpPr>
          <p:spPr>
            <a:xfrm>
              <a:off x="6328406" y="2070496"/>
              <a:ext cx="23318" cy="27227"/>
            </a:xfrm>
            <a:custGeom>
              <a:avLst/>
              <a:gdLst/>
              <a:ahLst/>
              <a:cxnLst/>
              <a:rect l="l" t="t" r="r" b="b"/>
              <a:pathLst>
                <a:path w="889" h="1038" extrusionOk="0">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95"/>
            <p:cNvSpPr/>
            <p:nvPr/>
          </p:nvSpPr>
          <p:spPr>
            <a:xfrm>
              <a:off x="6495937" y="2180347"/>
              <a:ext cx="120448" cy="41889"/>
            </a:xfrm>
            <a:custGeom>
              <a:avLst/>
              <a:gdLst/>
              <a:ahLst/>
              <a:cxnLst/>
              <a:rect l="l" t="t" r="r" b="b"/>
              <a:pathLst>
                <a:path w="4592" h="1597" extrusionOk="0">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02" name="Google Shape;17002;p95"/>
          <p:cNvGrpSpPr/>
          <p:nvPr/>
        </p:nvGrpSpPr>
        <p:grpSpPr>
          <a:xfrm>
            <a:off x="5789327" y="2432968"/>
            <a:ext cx="352531" cy="370132"/>
            <a:chOff x="5789327" y="2432968"/>
            <a:chExt cx="352531" cy="370132"/>
          </a:xfrm>
        </p:grpSpPr>
        <p:sp>
          <p:nvSpPr>
            <p:cNvPr id="17003" name="Google Shape;17003;p95"/>
            <p:cNvSpPr/>
            <p:nvPr/>
          </p:nvSpPr>
          <p:spPr>
            <a:xfrm>
              <a:off x="5794651" y="2568132"/>
              <a:ext cx="341882" cy="228935"/>
            </a:xfrm>
            <a:custGeom>
              <a:avLst/>
              <a:gdLst/>
              <a:ahLst/>
              <a:cxnLst/>
              <a:rect l="l" t="t" r="r" b="b"/>
              <a:pathLst>
                <a:path w="13034" h="8728" extrusionOk="0">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95"/>
            <p:cNvSpPr/>
            <p:nvPr/>
          </p:nvSpPr>
          <p:spPr>
            <a:xfrm>
              <a:off x="5998826" y="2544656"/>
              <a:ext cx="143032" cy="117405"/>
            </a:xfrm>
            <a:custGeom>
              <a:avLst/>
              <a:gdLst/>
              <a:ahLst/>
              <a:cxnLst/>
              <a:rect l="l" t="t" r="r" b="b"/>
              <a:pathLst>
                <a:path w="5453" h="4476" extrusionOk="0">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95"/>
            <p:cNvSpPr/>
            <p:nvPr/>
          </p:nvSpPr>
          <p:spPr>
            <a:xfrm>
              <a:off x="5846062" y="2667360"/>
              <a:ext cx="238877" cy="135740"/>
            </a:xfrm>
            <a:custGeom>
              <a:avLst/>
              <a:gdLst/>
              <a:ahLst/>
              <a:cxnLst/>
              <a:rect l="l" t="t" r="r" b="b"/>
              <a:pathLst>
                <a:path w="9107" h="5175" extrusionOk="0">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95"/>
            <p:cNvSpPr/>
            <p:nvPr/>
          </p:nvSpPr>
          <p:spPr>
            <a:xfrm>
              <a:off x="5898339" y="2432968"/>
              <a:ext cx="134481" cy="211492"/>
            </a:xfrm>
            <a:custGeom>
              <a:avLst/>
              <a:gdLst/>
              <a:ahLst/>
              <a:cxnLst/>
              <a:rect l="l" t="t" r="r" b="b"/>
              <a:pathLst>
                <a:path w="5127" h="8063" extrusionOk="0">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95"/>
            <p:cNvSpPr/>
            <p:nvPr/>
          </p:nvSpPr>
          <p:spPr>
            <a:xfrm>
              <a:off x="5898522" y="2433309"/>
              <a:ext cx="59962" cy="175925"/>
            </a:xfrm>
            <a:custGeom>
              <a:avLst/>
              <a:gdLst/>
              <a:ahLst/>
              <a:cxnLst/>
              <a:rect l="l" t="t" r="r" b="b"/>
              <a:pathLst>
                <a:path w="2286" h="6707" extrusionOk="0">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95"/>
            <p:cNvSpPr/>
            <p:nvPr/>
          </p:nvSpPr>
          <p:spPr>
            <a:xfrm>
              <a:off x="5804960" y="2667045"/>
              <a:ext cx="141065" cy="88920"/>
            </a:xfrm>
            <a:custGeom>
              <a:avLst/>
              <a:gdLst/>
              <a:ahLst/>
              <a:cxnLst/>
              <a:rect l="l" t="t" r="r" b="b"/>
              <a:pathLst>
                <a:path w="5378" h="3390" extrusionOk="0">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95"/>
            <p:cNvSpPr/>
            <p:nvPr/>
          </p:nvSpPr>
          <p:spPr>
            <a:xfrm>
              <a:off x="5912739" y="2597483"/>
              <a:ext cx="29378" cy="23502"/>
            </a:xfrm>
            <a:custGeom>
              <a:avLst/>
              <a:gdLst/>
              <a:ahLst/>
              <a:cxnLst/>
              <a:rect l="l" t="t" r="r" b="b"/>
              <a:pathLst>
                <a:path w="1120" h="896" extrusionOk="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95"/>
            <p:cNvSpPr/>
            <p:nvPr/>
          </p:nvSpPr>
          <p:spPr>
            <a:xfrm>
              <a:off x="5989042" y="2597483"/>
              <a:ext cx="29378" cy="23502"/>
            </a:xfrm>
            <a:custGeom>
              <a:avLst/>
              <a:gdLst/>
              <a:ahLst/>
              <a:cxnLst/>
              <a:rect l="l" t="t" r="r" b="b"/>
              <a:pathLst>
                <a:path w="1120" h="896" extrusionOk="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95"/>
            <p:cNvSpPr/>
            <p:nvPr/>
          </p:nvSpPr>
          <p:spPr>
            <a:xfrm>
              <a:off x="5789327" y="2544656"/>
              <a:ext cx="142849" cy="117405"/>
            </a:xfrm>
            <a:custGeom>
              <a:avLst/>
              <a:gdLst/>
              <a:ahLst/>
              <a:cxnLst/>
              <a:rect l="l" t="t" r="r" b="b"/>
              <a:pathLst>
                <a:path w="5446" h="4476" extrusionOk="0">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95"/>
            <p:cNvSpPr/>
            <p:nvPr/>
          </p:nvSpPr>
          <p:spPr>
            <a:xfrm>
              <a:off x="5985134" y="2666940"/>
              <a:ext cx="141065" cy="89025"/>
            </a:xfrm>
            <a:custGeom>
              <a:avLst/>
              <a:gdLst/>
              <a:ahLst/>
              <a:cxnLst/>
              <a:rect l="l" t="t" r="r" b="b"/>
              <a:pathLst>
                <a:path w="5378" h="3394" extrusionOk="0">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13" name="Google Shape;17013;p95"/>
          <p:cNvGrpSpPr/>
          <p:nvPr/>
        </p:nvGrpSpPr>
        <p:grpSpPr>
          <a:xfrm>
            <a:off x="874612" y="1980134"/>
            <a:ext cx="322314" cy="370158"/>
            <a:chOff x="874612" y="1980134"/>
            <a:chExt cx="322314" cy="370158"/>
          </a:xfrm>
        </p:grpSpPr>
        <p:sp>
          <p:nvSpPr>
            <p:cNvPr id="17014" name="Google Shape;17014;p95"/>
            <p:cNvSpPr/>
            <p:nvPr/>
          </p:nvSpPr>
          <p:spPr>
            <a:xfrm>
              <a:off x="1067586" y="1980134"/>
              <a:ext cx="129340" cy="193709"/>
            </a:xfrm>
            <a:custGeom>
              <a:avLst/>
              <a:gdLst/>
              <a:ahLst/>
              <a:cxnLst/>
              <a:rect l="l" t="t" r="r" b="b"/>
              <a:pathLst>
                <a:path w="4931" h="7385" extrusionOk="0">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95"/>
            <p:cNvSpPr/>
            <p:nvPr/>
          </p:nvSpPr>
          <p:spPr>
            <a:xfrm>
              <a:off x="1095521" y="1980317"/>
              <a:ext cx="101405" cy="193525"/>
            </a:xfrm>
            <a:custGeom>
              <a:avLst/>
              <a:gdLst/>
              <a:ahLst/>
              <a:cxnLst/>
              <a:rect l="l" t="t" r="r" b="b"/>
              <a:pathLst>
                <a:path w="3866" h="7378" extrusionOk="0">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95"/>
            <p:cNvSpPr/>
            <p:nvPr/>
          </p:nvSpPr>
          <p:spPr>
            <a:xfrm>
              <a:off x="874612" y="1980134"/>
              <a:ext cx="129681" cy="193709"/>
            </a:xfrm>
            <a:custGeom>
              <a:avLst/>
              <a:gdLst/>
              <a:ahLst/>
              <a:cxnLst/>
              <a:rect l="l" t="t" r="r" b="b"/>
              <a:pathLst>
                <a:path w="4944" h="7385" extrusionOk="0">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95"/>
            <p:cNvSpPr/>
            <p:nvPr/>
          </p:nvSpPr>
          <p:spPr>
            <a:xfrm>
              <a:off x="874612" y="1980317"/>
              <a:ext cx="101589" cy="193525"/>
            </a:xfrm>
            <a:custGeom>
              <a:avLst/>
              <a:gdLst/>
              <a:ahLst/>
              <a:cxnLst/>
              <a:rect l="l" t="t" r="r" b="b"/>
              <a:pathLst>
                <a:path w="3873" h="7378" extrusionOk="0">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95"/>
            <p:cNvSpPr/>
            <p:nvPr/>
          </p:nvSpPr>
          <p:spPr>
            <a:xfrm>
              <a:off x="922455" y="2123481"/>
              <a:ext cx="226785" cy="226811"/>
            </a:xfrm>
            <a:custGeom>
              <a:avLst/>
              <a:gdLst/>
              <a:ahLst/>
              <a:cxnLst/>
              <a:rect l="l" t="t" r="r" b="b"/>
              <a:pathLst>
                <a:path w="8646" h="8647" extrusionOk="0">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95"/>
            <p:cNvSpPr/>
            <p:nvPr/>
          </p:nvSpPr>
          <p:spPr>
            <a:xfrm>
              <a:off x="922455" y="2123664"/>
              <a:ext cx="106205" cy="222876"/>
            </a:xfrm>
            <a:custGeom>
              <a:avLst/>
              <a:gdLst/>
              <a:ahLst/>
              <a:cxnLst/>
              <a:rect l="l" t="t" r="r" b="b"/>
              <a:pathLst>
                <a:path w="4049" h="8497" extrusionOk="0">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95"/>
            <p:cNvSpPr/>
            <p:nvPr/>
          </p:nvSpPr>
          <p:spPr>
            <a:xfrm>
              <a:off x="964082" y="2219010"/>
              <a:ext cx="35935" cy="41627"/>
            </a:xfrm>
            <a:custGeom>
              <a:avLst/>
              <a:gdLst/>
              <a:ahLst/>
              <a:cxnLst/>
              <a:rect l="l" t="t" r="r" b="b"/>
              <a:pathLst>
                <a:path w="1370" h="1587" extrusionOk="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95"/>
            <p:cNvSpPr/>
            <p:nvPr/>
          </p:nvSpPr>
          <p:spPr>
            <a:xfrm>
              <a:off x="982050" y="2218984"/>
              <a:ext cx="17968" cy="29797"/>
            </a:xfrm>
            <a:custGeom>
              <a:avLst/>
              <a:gdLst/>
              <a:ahLst/>
              <a:cxnLst/>
              <a:rect l="l" t="t" r="r" b="b"/>
              <a:pathLst>
                <a:path w="685" h="1136" extrusionOk="0">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95"/>
            <p:cNvSpPr/>
            <p:nvPr/>
          </p:nvSpPr>
          <p:spPr>
            <a:xfrm>
              <a:off x="976174" y="2224860"/>
              <a:ext cx="11935" cy="11961"/>
            </a:xfrm>
            <a:custGeom>
              <a:avLst/>
              <a:gdLst/>
              <a:ahLst/>
              <a:cxnLst/>
              <a:rect l="l" t="t" r="r" b="b"/>
              <a:pathLst>
                <a:path w="455" h="456" extrusionOk="0">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95"/>
            <p:cNvSpPr/>
            <p:nvPr/>
          </p:nvSpPr>
          <p:spPr>
            <a:xfrm>
              <a:off x="1071678" y="2219010"/>
              <a:ext cx="35778" cy="41627"/>
            </a:xfrm>
            <a:custGeom>
              <a:avLst/>
              <a:gdLst/>
              <a:ahLst/>
              <a:cxnLst/>
              <a:rect l="l" t="t" r="r" b="b"/>
              <a:pathLst>
                <a:path w="1364" h="1587" extrusionOk="0">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95"/>
            <p:cNvSpPr/>
            <p:nvPr/>
          </p:nvSpPr>
          <p:spPr>
            <a:xfrm>
              <a:off x="1089462" y="2218984"/>
              <a:ext cx="17994" cy="29797"/>
            </a:xfrm>
            <a:custGeom>
              <a:avLst/>
              <a:gdLst/>
              <a:ahLst/>
              <a:cxnLst/>
              <a:rect l="l" t="t" r="r" b="b"/>
              <a:pathLst>
                <a:path w="686" h="1136" extrusionOk="0">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95"/>
            <p:cNvSpPr/>
            <p:nvPr/>
          </p:nvSpPr>
          <p:spPr>
            <a:xfrm>
              <a:off x="1083586" y="2224860"/>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95"/>
            <p:cNvSpPr/>
            <p:nvPr/>
          </p:nvSpPr>
          <p:spPr>
            <a:xfrm>
              <a:off x="949682" y="2219010"/>
              <a:ext cx="172357" cy="131281"/>
            </a:xfrm>
            <a:custGeom>
              <a:avLst/>
              <a:gdLst/>
              <a:ahLst/>
              <a:cxnLst/>
              <a:rect l="l" t="t" r="r" b="b"/>
              <a:pathLst>
                <a:path w="6571" h="5005" extrusionOk="0">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95"/>
            <p:cNvSpPr/>
            <p:nvPr/>
          </p:nvSpPr>
          <p:spPr>
            <a:xfrm>
              <a:off x="985984" y="2318238"/>
              <a:ext cx="99700" cy="24027"/>
            </a:xfrm>
            <a:custGeom>
              <a:avLst/>
              <a:gdLst/>
              <a:ahLst/>
              <a:cxnLst/>
              <a:rect l="l" t="t" r="r" b="b"/>
              <a:pathLst>
                <a:path w="3801" h="916" extrusionOk="0">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95"/>
            <p:cNvSpPr/>
            <p:nvPr/>
          </p:nvSpPr>
          <p:spPr>
            <a:xfrm>
              <a:off x="1008726" y="2278579"/>
              <a:ext cx="54270" cy="41784"/>
            </a:xfrm>
            <a:custGeom>
              <a:avLst/>
              <a:gdLst/>
              <a:ahLst/>
              <a:cxnLst/>
              <a:rect l="l" t="t" r="r" b="b"/>
              <a:pathLst>
                <a:path w="2069" h="1593" extrusionOk="0">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95"/>
            <p:cNvSpPr/>
            <p:nvPr/>
          </p:nvSpPr>
          <p:spPr>
            <a:xfrm>
              <a:off x="1008726" y="2279811"/>
              <a:ext cx="36827" cy="40552"/>
            </a:xfrm>
            <a:custGeom>
              <a:avLst/>
              <a:gdLst/>
              <a:ahLst/>
              <a:cxnLst/>
              <a:rect l="l" t="t" r="r" b="b"/>
              <a:pathLst>
                <a:path w="1404" h="1546" extrusionOk="0">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95"/>
            <p:cNvSpPr/>
            <p:nvPr/>
          </p:nvSpPr>
          <p:spPr>
            <a:xfrm>
              <a:off x="950023" y="2286395"/>
              <a:ext cx="51070" cy="59962"/>
            </a:xfrm>
            <a:custGeom>
              <a:avLst/>
              <a:gdLst/>
              <a:ahLst/>
              <a:cxnLst/>
              <a:rect l="l" t="t" r="r" b="b"/>
              <a:pathLst>
                <a:path w="1947" h="2286" extrusionOk="0">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31" name="Google Shape;17031;p95"/>
          <p:cNvGrpSpPr/>
          <p:nvPr/>
        </p:nvGrpSpPr>
        <p:grpSpPr>
          <a:xfrm>
            <a:off x="3039662" y="2514780"/>
            <a:ext cx="374223" cy="329764"/>
            <a:chOff x="3039662" y="2514780"/>
            <a:chExt cx="374223" cy="329764"/>
          </a:xfrm>
        </p:grpSpPr>
        <p:sp>
          <p:nvSpPr>
            <p:cNvPr id="17032" name="Google Shape;17032;p95"/>
            <p:cNvSpPr/>
            <p:nvPr/>
          </p:nvSpPr>
          <p:spPr>
            <a:xfrm>
              <a:off x="3270171" y="2554964"/>
              <a:ext cx="64395" cy="72762"/>
            </a:xfrm>
            <a:custGeom>
              <a:avLst/>
              <a:gdLst/>
              <a:ahLst/>
              <a:cxnLst/>
              <a:rect l="l" t="t" r="r" b="b"/>
              <a:pathLst>
                <a:path w="2455" h="2774" extrusionOk="0">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95"/>
            <p:cNvSpPr/>
            <p:nvPr/>
          </p:nvSpPr>
          <p:spPr>
            <a:xfrm>
              <a:off x="3245804" y="2514780"/>
              <a:ext cx="97838" cy="179571"/>
            </a:xfrm>
            <a:custGeom>
              <a:avLst/>
              <a:gdLst/>
              <a:ahLst/>
              <a:cxnLst/>
              <a:rect l="l" t="t" r="r" b="b"/>
              <a:pathLst>
                <a:path w="3730" h="6846" extrusionOk="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95"/>
            <p:cNvSpPr/>
            <p:nvPr/>
          </p:nvSpPr>
          <p:spPr>
            <a:xfrm>
              <a:off x="3119165" y="2554964"/>
              <a:ext cx="64395" cy="72762"/>
            </a:xfrm>
            <a:custGeom>
              <a:avLst/>
              <a:gdLst/>
              <a:ahLst/>
              <a:cxnLst/>
              <a:rect l="l" t="t" r="r" b="b"/>
              <a:pathLst>
                <a:path w="2455" h="2774" extrusionOk="0">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95"/>
            <p:cNvSpPr/>
            <p:nvPr/>
          </p:nvSpPr>
          <p:spPr>
            <a:xfrm>
              <a:off x="3254512" y="2624867"/>
              <a:ext cx="17627" cy="28827"/>
            </a:xfrm>
            <a:custGeom>
              <a:avLst/>
              <a:gdLst/>
              <a:ahLst/>
              <a:cxnLst/>
              <a:rect l="l" t="t" r="r" b="b"/>
              <a:pathLst>
                <a:path w="672" h="1099" extrusionOk="0">
                  <a:moveTo>
                    <a:pt x="217" y="0"/>
                  </a:moveTo>
                  <a:lnTo>
                    <a:pt x="0" y="1099"/>
                  </a:lnTo>
                  <a:lnTo>
                    <a:pt x="448" y="1099"/>
                  </a:lnTo>
                  <a:lnTo>
                    <a:pt x="67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95"/>
            <p:cNvSpPr/>
            <p:nvPr/>
          </p:nvSpPr>
          <p:spPr>
            <a:xfrm>
              <a:off x="3255745" y="2607424"/>
              <a:ext cx="23161" cy="23161"/>
            </a:xfrm>
            <a:custGeom>
              <a:avLst/>
              <a:gdLst/>
              <a:ahLst/>
              <a:cxnLst/>
              <a:rect l="l" t="t" r="r" b="b"/>
              <a:pathLst>
                <a:path w="883" h="883" extrusionOk="0">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95"/>
            <p:cNvSpPr/>
            <p:nvPr/>
          </p:nvSpPr>
          <p:spPr>
            <a:xfrm>
              <a:off x="3181593" y="2624867"/>
              <a:ext cx="17627" cy="28827"/>
            </a:xfrm>
            <a:custGeom>
              <a:avLst/>
              <a:gdLst/>
              <a:ahLst/>
              <a:cxnLst/>
              <a:rect l="l" t="t" r="r" b="b"/>
              <a:pathLst>
                <a:path w="672" h="1099" extrusionOk="0">
                  <a:moveTo>
                    <a:pt x="0" y="0"/>
                  </a:moveTo>
                  <a:lnTo>
                    <a:pt x="224" y="1099"/>
                  </a:lnTo>
                  <a:lnTo>
                    <a:pt x="672" y="1099"/>
                  </a:lnTo>
                  <a:lnTo>
                    <a:pt x="4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95"/>
            <p:cNvSpPr/>
            <p:nvPr/>
          </p:nvSpPr>
          <p:spPr>
            <a:xfrm>
              <a:off x="3288480" y="2694219"/>
              <a:ext cx="125406" cy="52145"/>
            </a:xfrm>
            <a:custGeom>
              <a:avLst/>
              <a:gdLst/>
              <a:ahLst/>
              <a:cxnLst/>
              <a:rect l="l" t="t" r="r" b="b"/>
              <a:pathLst>
                <a:path w="4781" h="1988" extrusionOk="0">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95"/>
            <p:cNvSpPr/>
            <p:nvPr/>
          </p:nvSpPr>
          <p:spPr>
            <a:xfrm>
              <a:off x="3276204" y="2705813"/>
              <a:ext cx="118140" cy="78952"/>
            </a:xfrm>
            <a:custGeom>
              <a:avLst/>
              <a:gdLst/>
              <a:ahLst/>
              <a:cxnLst/>
              <a:rect l="l" t="t" r="r" b="b"/>
              <a:pathLst>
                <a:path w="4504" h="3010" extrusionOk="0">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95"/>
            <p:cNvSpPr/>
            <p:nvPr/>
          </p:nvSpPr>
          <p:spPr>
            <a:xfrm>
              <a:off x="3265240" y="2711793"/>
              <a:ext cx="104186" cy="103399"/>
            </a:xfrm>
            <a:custGeom>
              <a:avLst/>
              <a:gdLst/>
              <a:ahLst/>
              <a:cxnLst/>
              <a:rect l="l" t="t" r="r" b="b"/>
              <a:pathLst>
                <a:path w="3972" h="3942" extrusionOk="0">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95"/>
            <p:cNvSpPr/>
            <p:nvPr/>
          </p:nvSpPr>
          <p:spPr>
            <a:xfrm>
              <a:off x="3247430" y="2717223"/>
              <a:ext cx="88920" cy="127320"/>
            </a:xfrm>
            <a:custGeom>
              <a:avLst/>
              <a:gdLst/>
              <a:ahLst/>
              <a:cxnLst/>
              <a:rect l="l" t="t" r="r" b="b"/>
              <a:pathLst>
                <a:path w="3390" h="4854" extrusionOk="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95"/>
            <p:cNvSpPr/>
            <p:nvPr/>
          </p:nvSpPr>
          <p:spPr>
            <a:xfrm>
              <a:off x="3039662" y="2694219"/>
              <a:ext cx="125406" cy="52145"/>
            </a:xfrm>
            <a:custGeom>
              <a:avLst/>
              <a:gdLst/>
              <a:ahLst/>
              <a:cxnLst/>
              <a:rect l="l" t="t" r="r" b="b"/>
              <a:pathLst>
                <a:path w="4781" h="1988" extrusionOk="0">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95"/>
            <p:cNvSpPr/>
            <p:nvPr/>
          </p:nvSpPr>
          <p:spPr>
            <a:xfrm>
              <a:off x="3059230" y="2705813"/>
              <a:ext cx="118297" cy="78952"/>
            </a:xfrm>
            <a:custGeom>
              <a:avLst/>
              <a:gdLst/>
              <a:ahLst/>
              <a:cxnLst/>
              <a:rect l="l" t="t" r="r" b="b"/>
              <a:pathLst>
                <a:path w="4510" h="3010" extrusionOk="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95"/>
            <p:cNvSpPr/>
            <p:nvPr/>
          </p:nvSpPr>
          <p:spPr>
            <a:xfrm>
              <a:off x="3084306" y="2711793"/>
              <a:ext cx="104186" cy="103399"/>
            </a:xfrm>
            <a:custGeom>
              <a:avLst/>
              <a:gdLst/>
              <a:ahLst/>
              <a:cxnLst/>
              <a:rect l="l" t="t" r="r" b="b"/>
              <a:pathLst>
                <a:path w="3972" h="3942" extrusionOk="0">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95"/>
            <p:cNvSpPr/>
            <p:nvPr/>
          </p:nvSpPr>
          <p:spPr>
            <a:xfrm>
              <a:off x="3117198" y="2717223"/>
              <a:ext cx="88972" cy="127320"/>
            </a:xfrm>
            <a:custGeom>
              <a:avLst/>
              <a:gdLst/>
              <a:ahLst/>
              <a:cxnLst/>
              <a:rect l="l" t="t" r="r" b="b"/>
              <a:pathLst>
                <a:path w="3392" h="4854" extrusionOk="0">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95"/>
            <p:cNvSpPr/>
            <p:nvPr/>
          </p:nvSpPr>
          <p:spPr>
            <a:xfrm>
              <a:off x="3145841" y="2642100"/>
              <a:ext cx="161865" cy="121524"/>
            </a:xfrm>
            <a:custGeom>
              <a:avLst/>
              <a:gdLst/>
              <a:ahLst/>
              <a:cxnLst/>
              <a:rect l="l" t="t" r="r" b="b"/>
              <a:pathLst>
                <a:path w="6171" h="4633" extrusionOk="0">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95"/>
            <p:cNvSpPr/>
            <p:nvPr/>
          </p:nvSpPr>
          <p:spPr>
            <a:xfrm>
              <a:off x="3109906" y="2514780"/>
              <a:ext cx="97864" cy="179571"/>
            </a:xfrm>
            <a:custGeom>
              <a:avLst/>
              <a:gdLst/>
              <a:ahLst/>
              <a:cxnLst/>
              <a:rect l="l" t="t" r="r" b="b"/>
              <a:pathLst>
                <a:path w="3731" h="6846" extrusionOk="0">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95"/>
            <p:cNvSpPr/>
            <p:nvPr/>
          </p:nvSpPr>
          <p:spPr>
            <a:xfrm>
              <a:off x="3174825" y="2607424"/>
              <a:ext cx="23161" cy="23161"/>
            </a:xfrm>
            <a:custGeom>
              <a:avLst/>
              <a:gdLst/>
              <a:ahLst/>
              <a:cxnLst/>
              <a:rect l="l" t="t" r="r" b="b"/>
              <a:pathLst>
                <a:path w="883" h="883" extrusionOk="0">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95"/>
            <p:cNvSpPr/>
            <p:nvPr/>
          </p:nvSpPr>
          <p:spPr>
            <a:xfrm>
              <a:off x="3145841" y="2642651"/>
              <a:ext cx="79529" cy="120973"/>
            </a:xfrm>
            <a:custGeom>
              <a:avLst/>
              <a:gdLst/>
              <a:ahLst/>
              <a:cxnLst/>
              <a:rect l="l" t="t" r="r" b="b"/>
              <a:pathLst>
                <a:path w="3032" h="4612" extrusionOk="0">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50" name="Google Shape;17050;p95"/>
          <p:cNvGrpSpPr/>
          <p:nvPr/>
        </p:nvGrpSpPr>
        <p:grpSpPr>
          <a:xfrm>
            <a:off x="1946369" y="2563122"/>
            <a:ext cx="374066" cy="233395"/>
            <a:chOff x="1946369" y="2563122"/>
            <a:chExt cx="374066" cy="233395"/>
          </a:xfrm>
        </p:grpSpPr>
        <p:sp>
          <p:nvSpPr>
            <p:cNvPr id="17051" name="Google Shape;17051;p95"/>
            <p:cNvSpPr/>
            <p:nvPr/>
          </p:nvSpPr>
          <p:spPr>
            <a:xfrm>
              <a:off x="1946369" y="2563148"/>
              <a:ext cx="334223" cy="215401"/>
            </a:xfrm>
            <a:custGeom>
              <a:avLst/>
              <a:gdLst/>
              <a:ahLst/>
              <a:cxnLst/>
              <a:rect l="l" t="t" r="r" b="b"/>
              <a:pathLst>
                <a:path w="12742" h="8212" extrusionOk="0">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95"/>
            <p:cNvSpPr/>
            <p:nvPr/>
          </p:nvSpPr>
          <p:spPr>
            <a:xfrm>
              <a:off x="1995656" y="2698836"/>
              <a:ext cx="107254" cy="97497"/>
            </a:xfrm>
            <a:custGeom>
              <a:avLst/>
              <a:gdLst/>
              <a:ahLst/>
              <a:cxnLst/>
              <a:rect l="l" t="t" r="r" b="b"/>
              <a:pathLst>
                <a:path w="4089" h="3717" extrusionOk="0">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95"/>
            <p:cNvSpPr/>
            <p:nvPr/>
          </p:nvSpPr>
          <p:spPr>
            <a:xfrm>
              <a:off x="2186846" y="2736738"/>
              <a:ext cx="57811" cy="59778"/>
            </a:xfrm>
            <a:custGeom>
              <a:avLst/>
              <a:gdLst/>
              <a:ahLst/>
              <a:cxnLst/>
              <a:rect l="l" t="t" r="r" b="b"/>
              <a:pathLst>
                <a:path w="2204" h="2279" extrusionOk="0">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95"/>
            <p:cNvSpPr/>
            <p:nvPr/>
          </p:nvSpPr>
          <p:spPr>
            <a:xfrm>
              <a:off x="1974645" y="2580433"/>
              <a:ext cx="14977" cy="20433"/>
            </a:xfrm>
            <a:custGeom>
              <a:avLst/>
              <a:gdLst/>
              <a:ahLst/>
              <a:cxnLst/>
              <a:rect l="l" t="t" r="r" b="b"/>
              <a:pathLst>
                <a:path w="571" h="779" extrusionOk="0">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95"/>
            <p:cNvSpPr/>
            <p:nvPr/>
          </p:nvSpPr>
          <p:spPr>
            <a:xfrm>
              <a:off x="1952429" y="2612408"/>
              <a:ext cx="38506" cy="16918"/>
            </a:xfrm>
            <a:custGeom>
              <a:avLst/>
              <a:gdLst/>
              <a:ahLst/>
              <a:cxnLst/>
              <a:rect l="l" t="t" r="r" b="b"/>
              <a:pathLst>
                <a:path w="1468" h="645" extrusionOk="0">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95"/>
            <p:cNvSpPr/>
            <p:nvPr/>
          </p:nvSpPr>
          <p:spPr>
            <a:xfrm>
              <a:off x="1978029" y="2563122"/>
              <a:ext cx="51962" cy="90048"/>
            </a:xfrm>
            <a:custGeom>
              <a:avLst/>
              <a:gdLst/>
              <a:ahLst/>
              <a:cxnLst/>
              <a:rect l="l" t="t" r="r" b="b"/>
              <a:pathLst>
                <a:path w="1981" h="3433" extrusionOk="0">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95"/>
            <p:cNvSpPr/>
            <p:nvPr/>
          </p:nvSpPr>
          <p:spPr>
            <a:xfrm>
              <a:off x="2029781" y="2601417"/>
              <a:ext cx="290655" cy="147098"/>
            </a:xfrm>
            <a:custGeom>
              <a:avLst/>
              <a:gdLst/>
              <a:ahLst/>
              <a:cxnLst/>
              <a:rect l="l" t="t" r="r" b="b"/>
              <a:pathLst>
                <a:path w="11081" h="5608" extrusionOk="0">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95"/>
            <p:cNvSpPr/>
            <p:nvPr/>
          </p:nvSpPr>
          <p:spPr>
            <a:xfrm>
              <a:off x="2029781" y="2604932"/>
              <a:ext cx="286379" cy="143635"/>
            </a:xfrm>
            <a:custGeom>
              <a:avLst/>
              <a:gdLst/>
              <a:ahLst/>
              <a:cxnLst/>
              <a:rect l="l" t="t" r="r" b="b"/>
              <a:pathLst>
                <a:path w="10918" h="5476" extrusionOk="0">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59" name="Google Shape;17059;p95"/>
          <p:cNvGrpSpPr/>
          <p:nvPr/>
        </p:nvGrpSpPr>
        <p:grpSpPr>
          <a:xfrm>
            <a:off x="4135263" y="2906184"/>
            <a:ext cx="374040" cy="370184"/>
            <a:chOff x="4135263" y="2906184"/>
            <a:chExt cx="374040" cy="370184"/>
          </a:xfrm>
        </p:grpSpPr>
        <p:sp>
          <p:nvSpPr>
            <p:cNvPr id="17060" name="Google Shape;17060;p95"/>
            <p:cNvSpPr/>
            <p:nvPr/>
          </p:nvSpPr>
          <p:spPr>
            <a:xfrm>
              <a:off x="4165139" y="2935037"/>
              <a:ext cx="314288" cy="312347"/>
            </a:xfrm>
            <a:custGeom>
              <a:avLst/>
              <a:gdLst/>
              <a:ahLst/>
              <a:cxnLst/>
              <a:rect l="l" t="t" r="r" b="b"/>
              <a:pathLst>
                <a:path w="11982" h="11908" extrusionOk="0">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1" name="Google Shape;17061;p95"/>
            <p:cNvSpPr/>
            <p:nvPr/>
          </p:nvSpPr>
          <p:spPr>
            <a:xfrm>
              <a:off x="4228799" y="2998802"/>
              <a:ext cx="187151" cy="184895"/>
            </a:xfrm>
            <a:custGeom>
              <a:avLst/>
              <a:gdLst/>
              <a:ahLst/>
              <a:cxnLst/>
              <a:rect l="l" t="t" r="r" b="b"/>
              <a:pathLst>
                <a:path w="7135" h="7049" extrusionOk="0">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95"/>
            <p:cNvSpPr/>
            <p:nvPr/>
          </p:nvSpPr>
          <p:spPr>
            <a:xfrm>
              <a:off x="4135263" y="2906184"/>
              <a:ext cx="374040" cy="370184"/>
            </a:xfrm>
            <a:custGeom>
              <a:avLst/>
              <a:gdLst/>
              <a:ahLst/>
              <a:cxnLst/>
              <a:rect l="l" t="t" r="r" b="b"/>
              <a:pathLst>
                <a:path w="14260" h="14113" extrusionOk="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3" name="Google Shape;17063;p95"/>
          <p:cNvGrpSpPr/>
          <p:nvPr/>
        </p:nvGrpSpPr>
        <p:grpSpPr>
          <a:xfrm>
            <a:off x="4683601" y="2906184"/>
            <a:ext cx="372676" cy="370184"/>
            <a:chOff x="4683601" y="2906184"/>
            <a:chExt cx="372676" cy="370184"/>
          </a:xfrm>
        </p:grpSpPr>
        <p:sp>
          <p:nvSpPr>
            <p:cNvPr id="17064" name="Google Shape;17064;p95"/>
            <p:cNvSpPr/>
            <p:nvPr/>
          </p:nvSpPr>
          <p:spPr>
            <a:xfrm>
              <a:off x="4846516" y="3004205"/>
              <a:ext cx="20538" cy="69588"/>
            </a:xfrm>
            <a:custGeom>
              <a:avLst/>
              <a:gdLst/>
              <a:ahLst/>
              <a:cxnLst/>
              <a:rect l="l" t="t" r="r" b="b"/>
              <a:pathLst>
                <a:path w="783" h="2653" extrusionOk="0">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95"/>
            <p:cNvSpPr/>
            <p:nvPr/>
          </p:nvSpPr>
          <p:spPr>
            <a:xfrm>
              <a:off x="4875133" y="3004415"/>
              <a:ext cx="18361" cy="69378"/>
            </a:xfrm>
            <a:custGeom>
              <a:avLst/>
              <a:gdLst/>
              <a:ahLst/>
              <a:cxnLst/>
              <a:rect l="l" t="t" r="r" b="b"/>
              <a:pathLst>
                <a:path w="700" h="2645" extrusionOk="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95"/>
            <p:cNvSpPr/>
            <p:nvPr/>
          </p:nvSpPr>
          <p:spPr>
            <a:xfrm>
              <a:off x="4846857" y="3027524"/>
              <a:ext cx="46270" cy="46270"/>
            </a:xfrm>
            <a:custGeom>
              <a:avLst/>
              <a:gdLst/>
              <a:ahLst/>
              <a:cxnLst/>
              <a:rect l="l" t="t" r="r" b="b"/>
              <a:pathLst>
                <a:path w="1764" h="1764" extrusionOk="0">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95"/>
            <p:cNvSpPr/>
            <p:nvPr/>
          </p:nvSpPr>
          <p:spPr>
            <a:xfrm>
              <a:off x="4683601" y="2906184"/>
              <a:ext cx="372676" cy="370184"/>
            </a:xfrm>
            <a:custGeom>
              <a:avLst/>
              <a:gdLst/>
              <a:ahLst/>
              <a:cxnLst/>
              <a:rect l="l" t="t" r="r" b="b"/>
              <a:pathLst>
                <a:path w="14208" h="14113" extrusionOk="0">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8" name="Google Shape;17068;p95"/>
            <p:cNvSpPr/>
            <p:nvPr/>
          </p:nvSpPr>
          <p:spPr>
            <a:xfrm>
              <a:off x="4818056" y="3102751"/>
              <a:ext cx="104054" cy="104081"/>
            </a:xfrm>
            <a:custGeom>
              <a:avLst/>
              <a:gdLst/>
              <a:ahLst/>
              <a:cxnLst/>
              <a:rect l="l" t="t" r="r" b="b"/>
              <a:pathLst>
                <a:path w="3967" h="3968" extrusionOk="0">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95"/>
            <p:cNvSpPr/>
            <p:nvPr/>
          </p:nvSpPr>
          <p:spPr>
            <a:xfrm>
              <a:off x="4817872" y="3102935"/>
              <a:ext cx="54086" cy="103897"/>
            </a:xfrm>
            <a:custGeom>
              <a:avLst/>
              <a:gdLst/>
              <a:ahLst/>
              <a:cxnLst/>
              <a:rect l="l" t="t" r="r" b="b"/>
              <a:pathLst>
                <a:path w="2062" h="3961" extrusionOk="0">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70" name="Google Shape;17070;p95"/>
          <p:cNvGrpSpPr/>
          <p:nvPr/>
        </p:nvGrpSpPr>
        <p:grpSpPr>
          <a:xfrm>
            <a:off x="870808" y="2906053"/>
            <a:ext cx="329134" cy="370132"/>
            <a:chOff x="870808" y="2906053"/>
            <a:chExt cx="329134" cy="370132"/>
          </a:xfrm>
        </p:grpSpPr>
        <p:sp>
          <p:nvSpPr>
            <p:cNvPr id="17071" name="Google Shape;17071;p95"/>
            <p:cNvSpPr/>
            <p:nvPr/>
          </p:nvSpPr>
          <p:spPr>
            <a:xfrm>
              <a:off x="907530" y="3114004"/>
              <a:ext cx="113943" cy="162180"/>
            </a:xfrm>
            <a:custGeom>
              <a:avLst/>
              <a:gdLst/>
              <a:ahLst/>
              <a:cxnLst/>
              <a:rect l="l" t="t" r="r" b="b"/>
              <a:pathLst>
                <a:path w="4344" h="6183" extrusionOk="0">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95"/>
            <p:cNvSpPr/>
            <p:nvPr/>
          </p:nvSpPr>
          <p:spPr>
            <a:xfrm>
              <a:off x="1050169" y="3114030"/>
              <a:ext cx="113838" cy="162154"/>
            </a:xfrm>
            <a:custGeom>
              <a:avLst/>
              <a:gdLst/>
              <a:ahLst/>
              <a:cxnLst/>
              <a:rect l="l" t="t" r="r" b="b"/>
              <a:pathLst>
                <a:path w="4340" h="6182" extrusionOk="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95"/>
            <p:cNvSpPr/>
            <p:nvPr/>
          </p:nvSpPr>
          <p:spPr>
            <a:xfrm>
              <a:off x="870808" y="3073951"/>
              <a:ext cx="329134" cy="52250"/>
            </a:xfrm>
            <a:custGeom>
              <a:avLst/>
              <a:gdLst/>
              <a:ahLst/>
              <a:cxnLst/>
              <a:rect l="l" t="t" r="r" b="b"/>
              <a:pathLst>
                <a:path w="12548" h="1992" extrusionOk="0">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95"/>
            <p:cNvSpPr/>
            <p:nvPr/>
          </p:nvSpPr>
          <p:spPr>
            <a:xfrm>
              <a:off x="889038" y="2975536"/>
              <a:ext cx="293828" cy="86690"/>
            </a:xfrm>
            <a:custGeom>
              <a:avLst/>
              <a:gdLst/>
              <a:ahLst/>
              <a:cxnLst/>
              <a:rect l="l" t="t" r="r" b="b"/>
              <a:pathLst>
                <a:path w="11202" h="3305" extrusionOk="0">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95"/>
            <p:cNvSpPr/>
            <p:nvPr/>
          </p:nvSpPr>
          <p:spPr>
            <a:xfrm>
              <a:off x="983807" y="3021832"/>
              <a:ext cx="104081" cy="225368"/>
            </a:xfrm>
            <a:custGeom>
              <a:avLst/>
              <a:gdLst/>
              <a:ahLst/>
              <a:cxnLst/>
              <a:rect l="l" t="t" r="r" b="b"/>
              <a:pathLst>
                <a:path w="3968" h="8592" extrusionOk="0">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95"/>
            <p:cNvSpPr/>
            <p:nvPr/>
          </p:nvSpPr>
          <p:spPr>
            <a:xfrm>
              <a:off x="1042326" y="3108968"/>
              <a:ext cx="210" cy="26"/>
            </a:xfrm>
            <a:custGeom>
              <a:avLst/>
              <a:gdLst/>
              <a:ahLst/>
              <a:cxnLst/>
              <a:rect l="l" t="t" r="r" b="b"/>
              <a:pathLst>
                <a:path w="8" h="1" extrusionOk="0">
                  <a:moveTo>
                    <a:pt x="1" y="1"/>
                  </a:moveTo>
                  <a:lnTo>
                    <a:pt x="1" y="1"/>
                  </a:lnTo>
                  <a:cubicBezTo>
                    <a:pt x="8" y="1"/>
                    <a:pt x="8" y="1"/>
                    <a:pt x="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95"/>
            <p:cNvSpPr/>
            <p:nvPr/>
          </p:nvSpPr>
          <p:spPr>
            <a:xfrm>
              <a:off x="983650" y="3021648"/>
              <a:ext cx="70270" cy="225552"/>
            </a:xfrm>
            <a:custGeom>
              <a:avLst/>
              <a:gdLst/>
              <a:ahLst/>
              <a:cxnLst/>
              <a:rect l="l" t="t" r="r" b="b"/>
              <a:pathLst>
                <a:path w="2679" h="8599" extrusionOk="0">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95"/>
            <p:cNvSpPr/>
            <p:nvPr/>
          </p:nvSpPr>
          <p:spPr>
            <a:xfrm>
              <a:off x="983807" y="3151120"/>
              <a:ext cx="104081" cy="26728"/>
            </a:xfrm>
            <a:custGeom>
              <a:avLst/>
              <a:gdLst/>
              <a:ahLst/>
              <a:cxnLst/>
              <a:rect l="l" t="t" r="r" b="b"/>
              <a:pathLst>
                <a:path w="3968" h="1019" extrusionOk="0">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95"/>
            <p:cNvSpPr/>
            <p:nvPr/>
          </p:nvSpPr>
          <p:spPr>
            <a:xfrm>
              <a:off x="988633" y="3194347"/>
              <a:ext cx="94271" cy="24053"/>
            </a:xfrm>
            <a:custGeom>
              <a:avLst/>
              <a:gdLst/>
              <a:ahLst/>
              <a:cxnLst/>
              <a:rect l="l" t="t" r="r" b="b"/>
              <a:pathLst>
                <a:path w="3594" h="917" extrusionOk="0">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95"/>
            <p:cNvSpPr/>
            <p:nvPr/>
          </p:nvSpPr>
          <p:spPr>
            <a:xfrm>
              <a:off x="1024201" y="3151120"/>
              <a:ext cx="63503" cy="26728"/>
            </a:xfrm>
            <a:custGeom>
              <a:avLst/>
              <a:gdLst/>
              <a:ahLst/>
              <a:cxnLst/>
              <a:rect l="l" t="t" r="r" b="b"/>
              <a:pathLst>
                <a:path w="2421" h="1019" extrusionOk="0">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95"/>
            <p:cNvSpPr/>
            <p:nvPr/>
          </p:nvSpPr>
          <p:spPr>
            <a:xfrm>
              <a:off x="985066" y="3150962"/>
              <a:ext cx="26" cy="26"/>
            </a:xfrm>
            <a:custGeom>
              <a:avLst/>
              <a:gdLst/>
              <a:ahLst/>
              <a:cxnLst/>
              <a:rect l="l" t="t" r="r" b="b"/>
              <a:pathLst>
                <a:path w="1" h="1" extrusionOk="0">
                  <a:moveTo>
                    <a:pt x="0" y="0"/>
                  </a:moveTo>
                  <a:lnTo>
                    <a:pt x="0"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2" name="Google Shape;17082;p95"/>
            <p:cNvSpPr/>
            <p:nvPr/>
          </p:nvSpPr>
          <p:spPr>
            <a:xfrm>
              <a:off x="984174" y="3157362"/>
              <a:ext cx="26" cy="26"/>
            </a:xfrm>
            <a:custGeom>
              <a:avLst/>
              <a:gdLst/>
              <a:ahLst/>
              <a:cxnLst/>
              <a:rect l="l" t="t" r="r" b="b"/>
              <a:pathLst>
                <a:path w="1" h="1" extrusionOk="0">
                  <a:moveTo>
                    <a:pt x="0" y="0"/>
                  </a:move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95"/>
            <p:cNvSpPr/>
            <p:nvPr/>
          </p:nvSpPr>
          <p:spPr>
            <a:xfrm>
              <a:off x="991834" y="3202714"/>
              <a:ext cx="367" cy="734"/>
            </a:xfrm>
            <a:custGeom>
              <a:avLst/>
              <a:gdLst/>
              <a:ahLst/>
              <a:cxnLst/>
              <a:rect l="l" t="t" r="r" b="b"/>
              <a:pathLst>
                <a:path w="14" h="28" extrusionOk="0">
                  <a:moveTo>
                    <a:pt x="0" y="0"/>
                  </a:moveTo>
                  <a:lnTo>
                    <a:pt x="14" y="27"/>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95"/>
            <p:cNvSpPr/>
            <p:nvPr/>
          </p:nvSpPr>
          <p:spPr>
            <a:xfrm>
              <a:off x="1029159" y="3194347"/>
              <a:ext cx="53745" cy="24053"/>
            </a:xfrm>
            <a:custGeom>
              <a:avLst/>
              <a:gdLst/>
              <a:ahLst/>
              <a:cxnLst/>
              <a:rect l="l" t="t" r="r" b="b"/>
              <a:pathLst>
                <a:path w="2049" h="917" extrusionOk="0">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95"/>
            <p:cNvSpPr/>
            <p:nvPr/>
          </p:nvSpPr>
          <p:spPr>
            <a:xfrm>
              <a:off x="935282" y="2906053"/>
              <a:ext cx="201341" cy="63686"/>
            </a:xfrm>
            <a:custGeom>
              <a:avLst/>
              <a:gdLst/>
              <a:ahLst/>
              <a:cxnLst/>
              <a:rect l="l" t="t" r="r" b="b"/>
              <a:pathLst>
                <a:path w="7676" h="2428" extrusionOk="0">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95"/>
            <p:cNvSpPr/>
            <p:nvPr/>
          </p:nvSpPr>
          <p:spPr>
            <a:xfrm>
              <a:off x="1001066" y="2958172"/>
              <a:ext cx="69405" cy="69378"/>
            </a:xfrm>
            <a:custGeom>
              <a:avLst/>
              <a:gdLst/>
              <a:ahLst/>
              <a:cxnLst/>
              <a:rect l="l" t="t" r="r" b="b"/>
              <a:pathLst>
                <a:path w="2646" h="2645" extrusionOk="0">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95"/>
            <p:cNvSpPr/>
            <p:nvPr/>
          </p:nvSpPr>
          <p:spPr>
            <a:xfrm>
              <a:off x="1001066" y="2958172"/>
              <a:ext cx="37378" cy="69378"/>
            </a:xfrm>
            <a:custGeom>
              <a:avLst/>
              <a:gdLst/>
              <a:ahLst/>
              <a:cxnLst/>
              <a:rect l="l" t="t" r="r" b="b"/>
              <a:pathLst>
                <a:path w="1425" h="2645" extrusionOk="0">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95"/>
            <p:cNvSpPr/>
            <p:nvPr/>
          </p:nvSpPr>
          <p:spPr>
            <a:xfrm>
              <a:off x="1001066"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95"/>
            <p:cNvSpPr/>
            <p:nvPr/>
          </p:nvSpPr>
          <p:spPr>
            <a:xfrm>
              <a:off x="1047310"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90" name="Google Shape;17090;p95"/>
          <p:cNvGrpSpPr/>
          <p:nvPr/>
        </p:nvGrpSpPr>
        <p:grpSpPr>
          <a:xfrm>
            <a:off x="1943878" y="2909069"/>
            <a:ext cx="374774" cy="364282"/>
            <a:chOff x="1943878" y="2909069"/>
            <a:chExt cx="374774" cy="364282"/>
          </a:xfrm>
        </p:grpSpPr>
        <p:sp>
          <p:nvSpPr>
            <p:cNvPr id="17091" name="Google Shape;17091;p95"/>
            <p:cNvSpPr/>
            <p:nvPr/>
          </p:nvSpPr>
          <p:spPr>
            <a:xfrm>
              <a:off x="2142911" y="2909069"/>
              <a:ext cx="65470" cy="50178"/>
            </a:xfrm>
            <a:custGeom>
              <a:avLst/>
              <a:gdLst/>
              <a:ahLst/>
              <a:cxnLst/>
              <a:rect l="l" t="t" r="r" b="b"/>
              <a:pathLst>
                <a:path w="2496" h="1913" extrusionOk="0">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95"/>
            <p:cNvSpPr/>
            <p:nvPr/>
          </p:nvSpPr>
          <p:spPr>
            <a:xfrm>
              <a:off x="2193063" y="2938316"/>
              <a:ext cx="90231" cy="51699"/>
            </a:xfrm>
            <a:custGeom>
              <a:avLst/>
              <a:gdLst/>
              <a:ahLst/>
              <a:cxnLst/>
              <a:rect l="l" t="t" r="r" b="b"/>
              <a:pathLst>
                <a:path w="3440" h="1971" extrusionOk="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95"/>
            <p:cNvSpPr/>
            <p:nvPr/>
          </p:nvSpPr>
          <p:spPr>
            <a:xfrm>
              <a:off x="2239306" y="3065216"/>
              <a:ext cx="79346" cy="75096"/>
            </a:xfrm>
            <a:custGeom>
              <a:avLst/>
              <a:gdLst/>
              <a:ahLst/>
              <a:cxnLst/>
              <a:rect l="l" t="t" r="r" b="b"/>
              <a:pathLst>
                <a:path w="3025" h="2863" extrusionOk="0">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95"/>
            <p:cNvSpPr/>
            <p:nvPr/>
          </p:nvSpPr>
          <p:spPr>
            <a:xfrm>
              <a:off x="2232696" y="3151723"/>
              <a:ext cx="43096" cy="98494"/>
            </a:xfrm>
            <a:custGeom>
              <a:avLst/>
              <a:gdLst/>
              <a:ahLst/>
              <a:cxnLst/>
              <a:rect l="l" t="t" r="r" b="b"/>
              <a:pathLst>
                <a:path w="1643" h="3755" extrusionOk="0">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95"/>
            <p:cNvSpPr/>
            <p:nvPr/>
          </p:nvSpPr>
          <p:spPr>
            <a:xfrm>
              <a:off x="2054149" y="2909069"/>
              <a:ext cx="65654" cy="50178"/>
            </a:xfrm>
            <a:custGeom>
              <a:avLst/>
              <a:gdLst/>
              <a:ahLst/>
              <a:cxnLst/>
              <a:rect l="l" t="t" r="r" b="b"/>
              <a:pathLst>
                <a:path w="2503" h="1913" extrusionOk="0">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95"/>
            <p:cNvSpPr/>
            <p:nvPr/>
          </p:nvSpPr>
          <p:spPr>
            <a:xfrm>
              <a:off x="1978344" y="2937634"/>
              <a:ext cx="91307" cy="52381"/>
            </a:xfrm>
            <a:custGeom>
              <a:avLst/>
              <a:gdLst/>
              <a:ahLst/>
              <a:cxnLst/>
              <a:rect l="l" t="t" r="r" b="b"/>
              <a:pathLst>
                <a:path w="3481" h="1997" extrusionOk="0">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95"/>
            <p:cNvSpPr/>
            <p:nvPr/>
          </p:nvSpPr>
          <p:spPr>
            <a:xfrm>
              <a:off x="1943878" y="3065216"/>
              <a:ext cx="79529" cy="75096"/>
            </a:xfrm>
            <a:custGeom>
              <a:avLst/>
              <a:gdLst/>
              <a:ahLst/>
              <a:cxnLst/>
              <a:rect l="l" t="t" r="r" b="b"/>
              <a:pathLst>
                <a:path w="3032" h="2863" extrusionOk="0">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95"/>
            <p:cNvSpPr/>
            <p:nvPr/>
          </p:nvSpPr>
          <p:spPr>
            <a:xfrm>
              <a:off x="1986737" y="3151723"/>
              <a:ext cx="43122" cy="98494"/>
            </a:xfrm>
            <a:custGeom>
              <a:avLst/>
              <a:gdLst/>
              <a:ahLst/>
              <a:cxnLst/>
              <a:rect l="l" t="t" r="r" b="b"/>
              <a:pathLst>
                <a:path w="1644" h="3755" extrusionOk="0">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95"/>
            <p:cNvSpPr/>
            <p:nvPr/>
          </p:nvSpPr>
          <p:spPr>
            <a:xfrm>
              <a:off x="2003813" y="3007432"/>
              <a:ext cx="254903" cy="265920"/>
            </a:xfrm>
            <a:custGeom>
              <a:avLst/>
              <a:gdLst/>
              <a:ahLst/>
              <a:cxnLst/>
              <a:rect l="l" t="t" r="r" b="b"/>
              <a:pathLst>
                <a:path w="9718" h="10138" extrusionOk="0">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95"/>
            <p:cNvSpPr/>
            <p:nvPr/>
          </p:nvSpPr>
          <p:spPr>
            <a:xfrm>
              <a:off x="2125468" y="3007432"/>
              <a:ext cx="11594" cy="248529"/>
            </a:xfrm>
            <a:custGeom>
              <a:avLst/>
              <a:gdLst/>
              <a:ahLst/>
              <a:cxnLst/>
              <a:rect l="l" t="t" r="r" b="b"/>
              <a:pathLst>
                <a:path w="442" h="9475" extrusionOk="0">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1" name="Google Shape;17101;p95"/>
            <p:cNvSpPr/>
            <p:nvPr/>
          </p:nvSpPr>
          <p:spPr>
            <a:xfrm>
              <a:off x="2003813" y="3007432"/>
              <a:ext cx="129865" cy="265736"/>
            </a:xfrm>
            <a:custGeom>
              <a:avLst/>
              <a:gdLst/>
              <a:ahLst/>
              <a:cxnLst/>
              <a:rect l="l" t="t" r="r" b="b"/>
              <a:pathLst>
                <a:path w="4951" h="10131" extrusionOk="0">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95"/>
            <p:cNvSpPr/>
            <p:nvPr/>
          </p:nvSpPr>
          <p:spPr>
            <a:xfrm>
              <a:off x="2044732" y="2937896"/>
              <a:ext cx="173433" cy="92487"/>
            </a:xfrm>
            <a:custGeom>
              <a:avLst/>
              <a:gdLst/>
              <a:ahLst/>
              <a:cxnLst/>
              <a:rect l="l" t="t" r="r" b="b"/>
              <a:pathLst>
                <a:path w="6612" h="3526" extrusionOk="0">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95"/>
            <p:cNvSpPr/>
            <p:nvPr/>
          </p:nvSpPr>
          <p:spPr>
            <a:xfrm>
              <a:off x="2044548" y="2937896"/>
              <a:ext cx="99805" cy="91962"/>
            </a:xfrm>
            <a:custGeom>
              <a:avLst/>
              <a:gdLst/>
              <a:ahLst/>
              <a:cxnLst/>
              <a:rect l="l" t="t" r="r" b="b"/>
              <a:pathLst>
                <a:path w="3805" h="3506" extrusionOk="0">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95"/>
            <p:cNvSpPr/>
            <p:nvPr/>
          </p:nvSpPr>
          <p:spPr>
            <a:xfrm>
              <a:off x="2153219" y="2943404"/>
              <a:ext cx="47162" cy="35070"/>
            </a:xfrm>
            <a:custGeom>
              <a:avLst/>
              <a:gdLst/>
              <a:ahLst/>
              <a:cxnLst/>
              <a:rect l="l" t="t" r="r" b="b"/>
              <a:pathLst>
                <a:path w="1798" h="1337" extrusionOk="0">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95"/>
            <p:cNvSpPr/>
            <p:nvPr/>
          </p:nvSpPr>
          <p:spPr>
            <a:xfrm>
              <a:off x="2062332" y="2943404"/>
              <a:ext cx="47162" cy="35070"/>
            </a:xfrm>
            <a:custGeom>
              <a:avLst/>
              <a:gdLst/>
              <a:ahLst/>
              <a:cxnLst/>
              <a:rect l="l" t="t" r="r" b="b"/>
              <a:pathLst>
                <a:path w="1798" h="1337" extrusionOk="0">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95"/>
            <p:cNvSpPr/>
            <p:nvPr/>
          </p:nvSpPr>
          <p:spPr>
            <a:xfrm>
              <a:off x="2061991" y="3123027"/>
              <a:ext cx="40394" cy="40394"/>
            </a:xfrm>
            <a:custGeom>
              <a:avLst/>
              <a:gdLst/>
              <a:ahLst/>
              <a:cxnLst/>
              <a:rect l="l" t="t" r="r" b="b"/>
              <a:pathLst>
                <a:path w="1540" h="1540" extrusionOk="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95"/>
            <p:cNvSpPr/>
            <p:nvPr/>
          </p:nvSpPr>
          <p:spPr>
            <a:xfrm>
              <a:off x="2039407" y="3209665"/>
              <a:ext cx="38794" cy="34519"/>
            </a:xfrm>
            <a:custGeom>
              <a:avLst/>
              <a:gdLst/>
              <a:ahLst/>
              <a:cxnLst/>
              <a:rect l="l" t="t" r="r" b="b"/>
              <a:pathLst>
                <a:path w="1479" h="1316" extrusionOk="0">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95"/>
            <p:cNvSpPr/>
            <p:nvPr/>
          </p:nvSpPr>
          <p:spPr>
            <a:xfrm>
              <a:off x="2015748" y="3065216"/>
              <a:ext cx="28827" cy="28853"/>
            </a:xfrm>
            <a:custGeom>
              <a:avLst/>
              <a:gdLst/>
              <a:ahLst/>
              <a:cxnLst/>
              <a:rect l="l" t="t" r="r" b="b"/>
              <a:pathLst>
                <a:path w="1099" h="1100" extrusionOk="0">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95"/>
            <p:cNvSpPr/>
            <p:nvPr/>
          </p:nvSpPr>
          <p:spPr>
            <a:xfrm>
              <a:off x="2160170" y="3123027"/>
              <a:ext cx="40578" cy="40394"/>
            </a:xfrm>
            <a:custGeom>
              <a:avLst/>
              <a:gdLst/>
              <a:ahLst/>
              <a:cxnLst/>
              <a:rect l="l" t="t" r="r" b="b"/>
              <a:pathLst>
                <a:path w="1547" h="1540" extrusionOk="0">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95"/>
            <p:cNvSpPr/>
            <p:nvPr/>
          </p:nvSpPr>
          <p:spPr>
            <a:xfrm>
              <a:off x="2184354" y="3209665"/>
              <a:ext cx="38794" cy="34519"/>
            </a:xfrm>
            <a:custGeom>
              <a:avLst/>
              <a:gdLst/>
              <a:ahLst/>
              <a:cxnLst/>
              <a:rect l="l" t="t" r="r" b="b"/>
              <a:pathLst>
                <a:path w="1479" h="1316" extrusionOk="0">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95"/>
            <p:cNvSpPr/>
            <p:nvPr/>
          </p:nvSpPr>
          <p:spPr>
            <a:xfrm>
              <a:off x="2218138" y="3065216"/>
              <a:ext cx="28853" cy="28853"/>
            </a:xfrm>
            <a:custGeom>
              <a:avLst/>
              <a:gdLst/>
              <a:ahLst/>
              <a:cxnLst/>
              <a:rect l="l" t="t" r="r" b="b"/>
              <a:pathLst>
                <a:path w="1100" h="1100" extrusionOk="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12" name="Google Shape;17112;p95"/>
          <p:cNvGrpSpPr/>
          <p:nvPr/>
        </p:nvGrpSpPr>
        <p:grpSpPr>
          <a:xfrm>
            <a:off x="1128072" y="3365261"/>
            <a:ext cx="328872" cy="370158"/>
            <a:chOff x="1128072" y="3365261"/>
            <a:chExt cx="328872" cy="370158"/>
          </a:xfrm>
        </p:grpSpPr>
        <p:sp>
          <p:nvSpPr>
            <p:cNvPr id="17113" name="Google Shape;17113;p95"/>
            <p:cNvSpPr/>
            <p:nvPr/>
          </p:nvSpPr>
          <p:spPr>
            <a:xfrm>
              <a:off x="1128072" y="3641306"/>
              <a:ext cx="23502" cy="11935"/>
            </a:xfrm>
            <a:custGeom>
              <a:avLst/>
              <a:gdLst/>
              <a:ahLst/>
              <a:cxnLst/>
              <a:rect l="l" t="t" r="r" b="b"/>
              <a:pathLst>
                <a:path w="896" h="455" extrusionOk="0">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95"/>
            <p:cNvSpPr/>
            <p:nvPr/>
          </p:nvSpPr>
          <p:spPr>
            <a:xfrm>
              <a:off x="1128072" y="3600203"/>
              <a:ext cx="23502" cy="11777"/>
            </a:xfrm>
            <a:custGeom>
              <a:avLst/>
              <a:gdLst/>
              <a:ahLst/>
              <a:cxnLst/>
              <a:rect l="l" t="t" r="r" b="b"/>
              <a:pathLst>
                <a:path w="896" h="449" extrusionOk="0">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95"/>
            <p:cNvSpPr/>
            <p:nvPr/>
          </p:nvSpPr>
          <p:spPr>
            <a:xfrm>
              <a:off x="1186749" y="3600203"/>
              <a:ext cx="23502" cy="11961"/>
            </a:xfrm>
            <a:custGeom>
              <a:avLst/>
              <a:gdLst/>
              <a:ahLst/>
              <a:cxnLst/>
              <a:rect l="l" t="t" r="r" b="b"/>
              <a:pathLst>
                <a:path w="896" h="456" extrusionOk="0">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95"/>
            <p:cNvSpPr/>
            <p:nvPr/>
          </p:nvSpPr>
          <p:spPr>
            <a:xfrm>
              <a:off x="1128072" y="3559127"/>
              <a:ext cx="23502" cy="11777"/>
            </a:xfrm>
            <a:custGeom>
              <a:avLst/>
              <a:gdLst/>
              <a:ahLst/>
              <a:cxnLst/>
              <a:rect l="l" t="t" r="r" b="b"/>
              <a:pathLst>
                <a:path w="896" h="449" extrusionOk="0">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95"/>
            <p:cNvSpPr/>
            <p:nvPr/>
          </p:nvSpPr>
          <p:spPr>
            <a:xfrm>
              <a:off x="1186749" y="3559127"/>
              <a:ext cx="23502" cy="11777"/>
            </a:xfrm>
            <a:custGeom>
              <a:avLst/>
              <a:gdLst/>
              <a:ahLst/>
              <a:cxnLst/>
              <a:rect l="l" t="t" r="r" b="b"/>
              <a:pathLst>
                <a:path w="896" h="449" extrusionOk="0">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95"/>
            <p:cNvSpPr/>
            <p:nvPr/>
          </p:nvSpPr>
          <p:spPr>
            <a:xfrm>
              <a:off x="1128072" y="3518051"/>
              <a:ext cx="23502" cy="11751"/>
            </a:xfrm>
            <a:custGeom>
              <a:avLst/>
              <a:gdLst/>
              <a:ahLst/>
              <a:cxnLst/>
              <a:rect l="l" t="t" r="r" b="b"/>
              <a:pathLst>
                <a:path w="896" h="448" extrusionOk="0">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9" name="Google Shape;17119;p95"/>
            <p:cNvSpPr/>
            <p:nvPr/>
          </p:nvSpPr>
          <p:spPr>
            <a:xfrm>
              <a:off x="1186749" y="3518051"/>
              <a:ext cx="23502" cy="11751"/>
            </a:xfrm>
            <a:custGeom>
              <a:avLst/>
              <a:gdLst/>
              <a:ahLst/>
              <a:cxnLst/>
              <a:rect l="l" t="t" r="r" b="b"/>
              <a:pathLst>
                <a:path w="896" h="448" extrusionOk="0">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95"/>
            <p:cNvSpPr/>
            <p:nvPr/>
          </p:nvSpPr>
          <p:spPr>
            <a:xfrm>
              <a:off x="1163273" y="3476975"/>
              <a:ext cx="11777" cy="23502"/>
            </a:xfrm>
            <a:custGeom>
              <a:avLst/>
              <a:gdLst/>
              <a:ahLst/>
              <a:cxnLst/>
              <a:rect l="l" t="t" r="r" b="b"/>
              <a:pathLst>
                <a:path w="449" h="896" extrusionOk="0">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95"/>
            <p:cNvSpPr/>
            <p:nvPr/>
          </p:nvSpPr>
          <p:spPr>
            <a:xfrm>
              <a:off x="1374739" y="3512176"/>
              <a:ext cx="23502" cy="11777"/>
            </a:xfrm>
            <a:custGeom>
              <a:avLst/>
              <a:gdLst/>
              <a:ahLst/>
              <a:cxnLst/>
              <a:rect l="l" t="t" r="r" b="b"/>
              <a:pathLst>
                <a:path w="896" h="449" extrusionOk="0">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95"/>
            <p:cNvSpPr/>
            <p:nvPr/>
          </p:nvSpPr>
          <p:spPr>
            <a:xfrm>
              <a:off x="1433442" y="3512176"/>
              <a:ext cx="23502" cy="11777"/>
            </a:xfrm>
            <a:custGeom>
              <a:avLst/>
              <a:gdLst/>
              <a:ahLst/>
              <a:cxnLst/>
              <a:rect l="l" t="t" r="r" b="b"/>
              <a:pathLst>
                <a:path w="896" h="449" extrusionOk="0">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95"/>
            <p:cNvSpPr/>
            <p:nvPr/>
          </p:nvSpPr>
          <p:spPr>
            <a:xfrm>
              <a:off x="1433442" y="3553252"/>
              <a:ext cx="23502" cy="11777"/>
            </a:xfrm>
            <a:custGeom>
              <a:avLst/>
              <a:gdLst/>
              <a:ahLst/>
              <a:cxnLst/>
              <a:rect l="l" t="t" r="r" b="b"/>
              <a:pathLst>
                <a:path w="896" h="449" extrusionOk="0">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95"/>
            <p:cNvSpPr/>
            <p:nvPr/>
          </p:nvSpPr>
          <p:spPr>
            <a:xfrm>
              <a:off x="1374739" y="3471099"/>
              <a:ext cx="23502" cy="11751"/>
            </a:xfrm>
            <a:custGeom>
              <a:avLst/>
              <a:gdLst/>
              <a:ahLst/>
              <a:cxnLst/>
              <a:rect l="l" t="t" r="r" b="b"/>
              <a:pathLst>
                <a:path w="896" h="448" extrusionOk="0">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95"/>
            <p:cNvSpPr/>
            <p:nvPr/>
          </p:nvSpPr>
          <p:spPr>
            <a:xfrm>
              <a:off x="1433442" y="3471099"/>
              <a:ext cx="23502" cy="11751"/>
            </a:xfrm>
            <a:custGeom>
              <a:avLst/>
              <a:gdLst/>
              <a:ahLst/>
              <a:cxnLst/>
              <a:rect l="l" t="t" r="r" b="b"/>
              <a:pathLst>
                <a:path w="896" h="448" extrusionOk="0">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95"/>
            <p:cNvSpPr/>
            <p:nvPr/>
          </p:nvSpPr>
          <p:spPr>
            <a:xfrm>
              <a:off x="1409966" y="3429997"/>
              <a:ext cx="11751" cy="23502"/>
            </a:xfrm>
            <a:custGeom>
              <a:avLst/>
              <a:gdLst/>
              <a:ahLst/>
              <a:cxnLst/>
              <a:rect l="l" t="t" r="r" b="b"/>
              <a:pathLst>
                <a:path w="448" h="896" extrusionOk="0">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95"/>
            <p:cNvSpPr/>
            <p:nvPr/>
          </p:nvSpPr>
          <p:spPr>
            <a:xfrm>
              <a:off x="1210225" y="3582603"/>
              <a:ext cx="29378" cy="11777"/>
            </a:xfrm>
            <a:custGeom>
              <a:avLst/>
              <a:gdLst/>
              <a:ahLst/>
              <a:cxnLst/>
              <a:rect l="l" t="t" r="r" b="b"/>
              <a:pathLst>
                <a:path w="1120" h="449" extrusionOk="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95"/>
            <p:cNvSpPr/>
            <p:nvPr/>
          </p:nvSpPr>
          <p:spPr>
            <a:xfrm>
              <a:off x="1210225" y="3535651"/>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95"/>
            <p:cNvSpPr/>
            <p:nvPr/>
          </p:nvSpPr>
          <p:spPr>
            <a:xfrm>
              <a:off x="1345230" y="367669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95"/>
            <p:cNvSpPr/>
            <p:nvPr/>
          </p:nvSpPr>
          <p:spPr>
            <a:xfrm>
              <a:off x="1345230" y="3629738"/>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95"/>
            <p:cNvSpPr/>
            <p:nvPr/>
          </p:nvSpPr>
          <p:spPr>
            <a:xfrm>
              <a:off x="1210225" y="3488700"/>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95"/>
            <p:cNvSpPr/>
            <p:nvPr/>
          </p:nvSpPr>
          <p:spPr>
            <a:xfrm>
              <a:off x="1345230" y="348870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95"/>
            <p:cNvSpPr/>
            <p:nvPr/>
          </p:nvSpPr>
          <p:spPr>
            <a:xfrm>
              <a:off x="1210225" y="3441748"/>
              <a:ext cx="29378" cy="11751"/>
            </a:xfrm>
            <a:custGeom>
              <a:avLst/>
              <a:gdLst/>
              <a:ahLst/>
              <a:cxnLst/>
              <a:rect l="l" t="t" r="r" b="b"/>
              <a:pathLst>
                <a:path w="1120" h="448" extrusionOk="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4" name="Google Shape;17134;p95"/>
            <p:cNvSpPr/>
            <p:nvPr/>
          </p:nvSpPr>
          <p:spPr>
            <a:xfrm>
              <a:off x="1286528" y="3365261"/>
              <a:ext cx="11777" cy="29561"/>
            </a:xfrm>
            <a:custGeom>
              <a:avLst/>
              <a:gdLst/>
              <a:ahLst/>
              <a:cxnLst/>
              <a:rect l="l" t="t" r="r" b="b"/>
              <a:pathLst>
                <a:path w="449" h="1127" extrusionOk="0">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95"/>
            <p:cNvSpPr/>
            <p:nvPr/>
          </p:nvSpPr>
          <p:spPr>
            <a:xfrm>
              <a:off x="1233359" y="3388685"/>
              <a:ext cx="26335" cy="26046"/>
            </a:xfrm>
            <a:custGeom>
              <a:avLst/>
              <a:gdLst/>
              <a:ahLst/>
              <a:cxnLst/>
              <a:rect l="l" t="t" r="r" b="b"/>
              <a:pathLst>
                <a:path w="1004" h="993" extrusionOk="0">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95"/>
            <p:cNvSpPr/>
            <p:nvPr/>
          </p:nvSpPr>
          <p:spPr>
            <a:xfrm>
              <a:off x="1325296" y="3388685"/>
              <a:ext cx="26361" cy="26046"/>
            </a:xfrm>
            <a:custGeom>
              <a:avLst/>
              <a:gdLst/>
              <a:ahLst/>
              <a:cxnLst/>
              <a:rect l="l" t="t" r="r" b="b"/>
              <a:pathLst>
                <a:path w="1005" h="993" extrusionOk="0">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95"/>
            <p:cNvSpPr/>
            <p:nvPr/>
          </p:nvSpPr>
          <p:spPr>
            <a:xfrm>
              <a:off x="1345230" y="3441748"/>
              <a:ext cx="29535" cy="11751"/>
            </a:xfrm>
            <a:custGeom>
              <a:avLst/>
              <a:gdLst/>
              <a:ahLst/>
              <a:cxnLst/>
              <a:rect l="l" t="t" r="r" b="b"/>
              <a:pathLst>
                <a:path w="1126" h="448" extrusionOk="0">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95"/>
            <p:cNvSpPr/>
            <p:nvPr/>
          </p:nvSpPr>
          <p:spPr>
            <a:xfrm>
              <a:off x="1233700" y="3388816"/>
              <a:ext cx="205643" cy="346603"/>
            </a:xfrm>
            <a:custGeom>
              <a:avLst/>
              <a:gdLst/>
              <a:ahLst/>
              <a:cxnLst/>
              <a:rect l="l" t="t" r="r" b="b"/>
              <a:pathLst>
                <a:path w="7840" h="13214" extrusionOk="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95"/>
            <p:cNvSpPr/>
            <p:nvPr/>
          </p:nvSpPr>
          <p:spPr>
            <a:xfrm>
              <a:off x="1145489" y="3388816"/>
              <a:ext cx="164724" cy="346603"/>
            </a:xfrm>
            <a:custGeom>
              <a:avLst/>
              <a:gdLst/>
              <a:ahLst/>
              <a:cxnLst/>
              <a:rect l="l" t="t" r="r" b="b"/>
              <a:pathLst>
                <a:path w="6280" h="13214" extrusionOk="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95"/>
            <p:cNvSpPr/>
            <p:nvPr/>
          </p:nvSpPr>
          <p:spPr>
            <a:xfrm>
              <a:off x="1175024" y="3495283"/>
              <a:ext cx="29351" cy="140173"/>
            </a:xfrm>
            <a:custGeom>
              <a:avLst/>
              <a:gdLst/>
              <a:ahLst/>
              <a:cxnLst/>
              <a:rect l="l" t="t" r="r" b="b"/>
              <a:pathLst>
                <a:path w="1119" h="5344" extrusionOk="0">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95"/>
            <p:cNvSpPr/>
            <p:nvPr/>
          </p:nvSpPr>
          <p:spPr>
            <a:xfrm>
              <a:off x="1286528" y="3435872"/>
              <a:ext cx="11777" cy="17627"/>
            </a:xfrm>
            <a:custGeom>
              <a:avLst/>
              <a:gdLst/>
              <a:ahLst/>
              <a:cxnLst/>
              <a:rect l="l" t="t" r="r" b="b"/>
              <a:pathLst>
                <a:path w="449" h="672" extrusionOk="0">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95"/>
            <p:cNvSpPr/>
            <p:nvPr/>
          </p:nvSpPr>
          <p:spPr>
            <a:xfrm>
              <a:off x="1286528" y="3482824"/>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95"/>
            <p:cNvSpPr/>
            <p:nvPr/>
          </p:nvSpPr>
          <p:spPr>
            <a:xfrm>
              <a:off x="1163273" y="3518051"/>
              <a:ext cx="11777" cy="17627"/>
            </a:xfrm>
            <a:custGeom>
              <a:avLst/>
              <a:gdLst/>
              <a:ahLst/>
              <a:cxnLst/>
              <a:rect l="l" t="t" r="r" b="b"/>
              <a:pathLst>
                <a:path w="449" h="672" extrusionOk="0">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95"/>
            <p:cNvSpPr/>
            <p:nvPr/>
          </p:nvSpPr>
          <p:spPr>
            <a:xfrm>
              <a:off x="1163273" y="355912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95"/>
            <p:cNvSpPr/>
            <p:nvPr/>
          </p:nvSpPr>
          <p:spPr>
            <a:xfrm>
              <a:off x="1163273" y="360038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95"/>
            <p:cNvSpPr/>
            <p:nvPr/>
          </p:nvSpPr>
          <p:spPr>
            <a:xfrm>
              <a:off x="1165109" y="3637581"/>
              <a:ext cx="19882" cy="16368"/>
            </a:xfrm>
            <a:custGeom>
              <a:avLst/>
              <a:gdLst/>
              <a:ahLst/>
              <a:cxnLst/>
              <a:rect l="l" t="t" r="r" b="b"/>
              <a:pathLst>
                <a:path w="758" h="624" extrusionOk="0">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95"/>
            <p:cNvSpPr/>
            <p:nvPr/>
          </p:nvSpPr>
          <p:spPr>
            <a:xfrm>
              <a:off x="1196532" y="3653214"/>
              <a:ext cx="21377" cy="11777"/>
            </a:xfrm>
            <a:custGeom>
              <a:avLst/>
              <a:gdLst/>
              <a:ahLst/>
              <a:cxnLst/>
              <a:rect l="l" t="t" r="r" b="b"/>
              <a:pathLst>
                <a:path w="815" h="449" extrusionOk="0">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95"/>
            <p:cNvSpPr/>
            <p:nvPr/>
          </p:nvSpPr>
          <p:spPr>
            <a:xfrm>
              <a:off x="1286528" y="3529776"/>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95"/>
            <p:cNvSpPr/>
            <p:nvPr/>
          </p:nvSpPr>
          <p:spPr>
            <a:xfrm>
              <a:off x="1286528" y="3576728"/>
              <a:ext cx="11777" cy="17653"/>
            </a:xfrm>
            <a:custGeom>
              <a:avLst/>
              <a:gdLst/>
              <a:ahLst/>
              <a:cxnLst/>
              <a:rect l="l" t="t" r="r" b="b"/>
              <a:pathLst>
                <a:path w="449" h="673" extrusionOk="0">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95"/>
            <p:cNvSpPr/>
            <p:nvPr/>
          </p:nvSpPr>
          <p:spPr>
            <a:xfrm>
              <a:off x="1286528" y="3623863"/>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95"/>
            <p:cNvSpPr/>
            <p:nvPr/>
          </p:nvSpPr>
          <p:spPr>
            <a:xfrm>
              <a:off x="1286528" y="3670815"/>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95"/>
            <p:cNvSpPr/>
            <p:nvPr/>
          </p:nvSpPr>
          <p:spPr>
            <a:xfrm>
              <a:off x="1380615" y="3448332"/>
              <a:ext cx="29378" cy="93221"/>
            </a:xfrm>
            <a:custGeom>
              <a:avLst/>
              <a:gdLst/>
              <a:ahLst/>
              <a:cxnLst/>
              <a:rect l="l" t="t" r="r" b="b"/>
              <a:pathLst>
                <a:path w="1120" h="3554" extrusionOk="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95"/>
            <p:cNvSpPr/>
            <p:nvPr/>
          </p:nvSpPr>
          <p:spPr>
            <a:xfrm>
              <a:off x="1409966" y="3471099"/>
              <a:ext cx="11751" cy="17627"/>
            </a:xfrm>
            <a:custGeom>
              <a:avLst/>
              <a:gdLst/>
              <a:ahLst/>
              <a:cxnLst/>
              <a:rect l="l" t="t" r="r" b="b"/>
              <a:pathLst>
                <a:path w="448" h="672" extrusionOk="0">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95"/>
            <p:cNvSpPr/>
            <p:nvPr/>
          </p:nvSpPr>
          <p:spPr>
            <a:xfrm>
              <a:off x="1409966" y="3512176"/>
              <a:ext cx="11751" cy="17627"/>
            </a:xfrm>
            <a:custGeom>
              <a:avLst/>
              <a:gdLst/>
              <a:ahLst/>
              <a:cxnLst/>
              <a:rect l="l" t="t" r="r" b="b"/>
              <a:pathLst>
                <a:path w="448" h="672" extrusionOk="0">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95"/>
            <p:cNvSpPr/>
            <p:nvPr/>
          </p:nvSpPr>
          <p:spPr>
            <a:xfrm>
              <a:off x="1368706" y="3559127"/>
              <a:ext cx="19594" cy="11777"/>
            </a:xfrm>
            <a:custGeom>
              <a:avLst/>
              <a:gdLst/>
              <a:ahLst/>
              <a:cxnLst/>
              <a:rect l="l" t="t" r="r" b="b"/>
              <a:pathLst>
                <a:path w="747" h="449" extrusionOk="0">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6" name="Google Shape;17156;p95"/>
            <p:cNvSpPr/>
            <p:nvPr/>
          </p:nvSpPr>
          <p:spPr>
            <a:xfrm>
              <a:off x="1399815" y="3547691"/>
              <a:ext cx="19017" cy="16053"/>
            </a:xfrm>
            <a:custGeom>
              <a:avLst/>
              <a:gdLst/>
              <a:ahLst/>
              <a:cxnLst/>
              <a:rect l="l" t="t" r="r" b="b"/>
              <a:pathLst>
                <a:path w="725" h="612" extrusionOk="0">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57" name="Google Shape;17157;p95"/>
          <p:cNvGrpSpPr/>
          <p:nvPr/>
        </p:nvGrpSpPr>
        <p:grpSpPr>
          <a:xfrm>
            <a:off x="5776868" y="1515181"/>
            <a:ext cx="370866" cy="364151"/>
            <a:chOff x="5776868" y="1515181"/>
            <a:chExt cx="370866" cy="364151"/>
          </a:xfrm>
        </p:grpSpPr>
        <p:sp>
          <p:nvSpPr>
            <p:cNvPr id="17158" name="Google Shape;17158;p95"/>
            <p:cNvSpPr/>
            <p:nvPr/>
          </p:nvSpPr>
          <p:spPr>
            <a:xfrm>
              <a:off x="5776868" y="1515181"/>
              <a:ext cx="176213" cy="156147"/>
            </a:xfrm>
            <a:custGeom>
              <a:avLst/>
              <a:gdLst/>
              <a:ahLst/>
              <a:cxnLst/>
              <a:rect l="l" t="t" r="r" b="b"/>
              <a:pathLst>
                <a:path w="6718" h="5953" extrusionOk="0">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95"/>
            <p:cNvSpPr/>
            <p:nvPr/>
          </p:nvSpPr>
          <p:spPr>
            <a:xfrm>
              <a:off x="5971494" y="1515181"/>
              <a:ext cx="176239" cy="156147"/>
            </a:xfrm>
            <a:custGeom>
              <a:avLst/>
              <a:gdLst/>
              <a:ahLst/>
              <a:cxnLst/>
              <a:rect l="l" t="t" r="r" b="b"/>
              <a:pathLst>
                <a:path w="6719" h="5953" extrusionOk="0">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95"/>
            <p:cNvSpPr/>
            <p:nvPr/>
          </p:nvSpPr>
          <p:spPr>
            <a:xfrm>
              <a:off x="5818180" y="1637360"/>
              <a:ext cx="97969" cy="62873"/>
            </a:xfrm>
            <a:custGeom>
              <a:avLst/>
              <a:gdLst/>
              <a:ahLst/>
              <a:cxnLst/>
              <a:rect l="l" t="t" r="r" b="b"/>
              <a:pathLst>
                <a:path w="3735" h="2397" extrusionOk="0">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95"/>
            <p:cNvSpPr/>
            <p:nvPr/>
          </p:nvSpPr>
          <p:spPr>
            <a:xfrm>
              <a:off x="5821327" y="1637360"/>
              <a:ext cx="94821" cy="52906"/>
            </a:xfrm>
            <a:custGeom>
              <a:avLst/>
              <a:gdLst/>
              <a:ahLst/>
              <a:cxnLst/>
              <a:rect l="l" t="t" r="r" b="b"/>
              <a:pathLst>
                <a:path w="3615" h="2017" extrusionOk="0">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95"/>
            <p:cNvSpPr/>
            <p:nvPr/>
          </p:nvSpPr>
          <p:spPr>
            <a:xfrm>
              <a:off x="6008610" y="1637360"/>
              <a:ext cx="97812" cy="62873"/>
            </a:xfrm>
            <a:custGeom>
              <a:avLst/>
              <a:gdLst/>
              <a:ahLst/>
              <a:cxnLst/>
              <a:rect l="l" t="t" r="r" b="b"/>
              <a:pathLst>
                <a:path w="3729" h="2397" extrusionOk="0">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95"/>
            <p:cNvSpPr/>
            <p:nvPr/>
          </p:nvSpPr>
          <p:spPr>
            <a:xfrm>
              <a:off x="6008610" y="1637360"/>
              <a:ext cx="94664" cy="52906"/>
            </a:xfrm>
            <a:custGeom>
              <a:avLst/>
              <a:gdLst/>
              <a:ahLst/>
              <a:cxnLst/>
              <a:rect l="l" t="t" r="r" b="b"/>
              <a:pathLst>
                <a:path w="3609" h="2017" extrusionOk="0">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95"/>
            <p:cNvSpPr/>
            <p:nvPr/>
          </p:nvSpPr>
          <p:spPr>
            <a:xfrm>
              <a:off x="5927690" y="1844603"/>
              <a:ext cx="69378" cy="34729"/>
            </a:xfrm>
            <a:custGeom>
              <a:avLst/>
              <a:gdLst/>
              <a:ahLst/>
              <a:cxnLst/>
              <a:rect l="l" t="t" r="r" b="b"/>
              <a:pathLst>
                <a:path w="2645" h="1324" extrusionOk="0">
                  <a:moveTo>
                    <a:pt x="1" y="1"/>
                  </a:moveTo>
                  <a:cubicBezTo>
                    <a:pt x="1" y="733"/>
                    <a:pt x="319" y="1323"/>
                    <a:pt x="1323" y="1323"/>
                  </a:cubicBezTo>
                  <a:cubicBezTo>
                    <a:pt x="2326" y="1323"/>
                    <a:pt x="2645" y="733"/>
                    <a:pt x="264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95"/>
            <p:cNvSpPr/>
            <p:nvPr/>
          </p:nvSpPr>
          <p:spPr>
            <a:xfrm>
              <a:off x="5875571" y="1653964"/>
              <a:ext cx="173433" cy="167557"/>
            </a:xfrm>
            <a:custGeom>
              <a:avLst/>
              <a:gdLst/>
              <a:ahLst/>
              <a:cxnLst/>
              <a:rect l="l" t="t" r="r" b="b"/>
              <a:pathLst>
                <a:path w="6612" h="6388" extrusionOk="0">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95"/>
            <p:cNvSpPr/>
            <p:nvPr/>
          </p:nvSpPr>
          <p:spPr>
            <a:xfrm>
              <a:off x="5875571" y="1653964"/>
              <a:ext cx="88264" cy="167557"/>
            </a:xfrm>
            <a:custGeom>
              <a:avLst/>
              <a:gdLst/>
              <a:ahLst/>
              <a:cxnLst/>
              <a:rect l="l" t="t" r="r" b="b"/>
              <a:pathLst>
                <a:path w="3365" h="6388" extrusionOk="0">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95"/>
            <p:cNvSpPr/>
            <p:nvPr/>
          </p:nvSpPr>
          <p:spPr>
            <a:xfrm>
              <a:off x="5898706" y="1729008"/>
              <a:ext cx="23135" cy="29010"/>
            </a:xfrm>
            <a:custGeom>
              <a:avLst/>
              <a:gdLst/>
              <a:ahLst/>
              <a:cxnLst/>
              <a:rect l="l" t="t" r="r" b="b"/>
              <a:pathLst>
                <a:path w="882" h="1106" extrusionOk="0">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95"/>
            <p:cNvSpPr/>
            <p:nvPr/>
          </p:nvSpPr>
          <p:spPr>
            <a:xfrm>
              <a:off x="6002734" y="1729008"/>
              <a:ext cx="23161" cy="29010"/>
            </a:xfrm>
            <a:custGeom>
              <a:avLst/>
              <a:gdLst/>
              <a:ahLst/>
              <a:cxnLst/>
              <a:rect l="l" t="t" r="r" b="b"/>
              <a:pathLst>
                <a:path w="883" h="1106" extrusionOk="0">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95"/>
            <p:cNvSpPr/>
            <p:nvPr/>
          </p:nvSpPr>
          <p:spPr>
            <a:xfrm>
              <a:off x="5913814" y="1781127"/>
              <a:ext cx="96972" cy="75070"/>
            </a:xfrm>
            <a:custGeom>
              <a:avLst/>
              <a:gdLst/>
              <a:ahLst/>
              <a:cxnLst/>
              <a:rect l="l" t="t" r="r" b="b"/>
              <a:pathLst>
                <a:path w="3697" h="2862" extrusionOk="0">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95"/>
            <p:cNvSpPr/>
            <p:nvPr/>
          </p:nvSpPr>
          <p:spPr>
            <a:xfrm>
              <a:off x="5904581" y="1734883"/>
              <a:ext cx="11567" cy="11594"/>
            </a:xfrm>
            <a:custGeom>
              <a:avLst/>
              <a:gdLst/>
              <a:ahLst/>
              <a:cxnLst/>
              <a:rect l="l" t="t" r="r" b="b"/>
              <a:pathLst>
                <a:path w="441" h="442" extrusionOk="0">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95"/>
            <p:cNvSpPr/>
            <p:nvPr/>
          </p:nvSpPr>
          <p:spPr>
            <a:xfrm>
              <a:off x="6008610" y="1734883"/>
              <a:ext cx="11594" cy="11594"/>
            </a:xfrm>
            <a:custGeom>
              <a:avLst/>
              <a:gdLst/>
              <a:ahLst/>
              <a:cxnLst/>
              <a:rect l="l" t="t" r="r" b="b"/>
              <a:pathLst>
                <a:path w="442" h="442" extrusionOk="0">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95"/>
            <p:cNvSpPr/>
            <p:nvPr/>
          </p:nvSpPr>
          <p:spPr>
            <a:xfrm>
              <a:off x="5913998" y="1785376"/>
              <a:ext cx="80238" cy="70821"/>
            </a:xfrm>
            <a:custGeom>
              <a:avLst/>
              <a:gdLst/>
              <a:ahLst/>
              <a:cxnLst/>
              <a:rect l="l" t="t" r="r" b="b"/>
              <a:pathLst>
                <a:path w="3059" h="2700" extrusionOk="0">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95"/>
            <p:cNvSpPr/>
            <p:nvPr/>
          </p:nvSpPr>
          <p:spPr>
            <a:xfrm>
              <a:off x="5939257" y="1809927"/>
              <a:ext cx="46270" cy="29010"/>
            </a:xfrm>
            <a:custGeom>
              <a:avLst/>
              <a:gdLst/>
              <a:ahLst/>
              <a:cxnLst/>
              <a:rect l="l" t="t" r="r" b="b"/>
              <a:pathLst>
                <a:path w="1764" h="1106" extrusionOk="0">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95"/>
            <p:cNvSpPr/>
            <p:nvPr/>
          </p:nvSpPr>
          <p:spPr>
            <a:xfrm>
              <a:off x="5939074" y="1811527"/>
              <a:ext cx="30794" cy="44670"/>
            </a:xfrm>
            <a:custGeom>
              <a:avLst/>
              <a:gdLst/>
              <a:ahLst/>
              <a:cxnLst/>
              <a:rect l="l" t="t" r="r" b="b"/>
              <a:pathLst>
                <a:path w="1174" h="1703" extrusionOk="0">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75" name="Google Shape;17175;p95"/>
          <p:cNvGrpSpPr/>
          <p:nvPr/>
        </p:nvGrpSpPr>
        <p:grpSpPr>
          <a:xfrm>
            <a:off x="3577849" y="2432942"/>
            <a:ext cx="393660" cy="370079"/>
            <a:chOff x="3577849" y="2432942"/>
            <a:chExt cx="393660" cy="370079"/>
          </a:xfrm>
        </p:grpSpPr>
        <p:sp>
          <p:nvSpPr>
            <p:cNvPr id="17176" name="Google Shape;17176;p95"/>
            <p:cNvSpPr/>
            <p:nvPr/>
          </p:nvSpPr>
          <p:spPr>
            <a:xfrm>
              <a:off x="3803558" y="2571279"/>
              <a:ext cx="167951" cy="223007"/>
            </a:xfrm>
            <a:custGeom>
              <a:avLst/>
              <a:gdLst/>
              <a:ahLst/>
              <a:cxnLst/>
              <a:rect l="l" t="t" r="r" b="b"/>
              <a:pathLst>
                <a:path w="6403" h="8502" extrusionOk="0">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95"/>
            <p:cNvSpPr/>
            <p:nvPr/>
          </p:nvSpPr>
          <p:spPr>
            <a:xfrm>
              <a:off x="3805867" y="2590348"/>
              <a:ext cx="145813" cy="180567"/>
            </a:xfrm>
            <a:custGeom>
              <a:avLst/>
              <a:gdLst/>
              <a:ahLst/>
              <a:cxnLst/>
              <a:rect l="l" t="t" r="r" b="b"/>
              <a:pathLst>
                <a:path w="5559" h="6884" extrusionOk="0">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95"/>
            <p:cNvSpPr/>
            <p:nvPr/>
          </p:nvSpPr>
          <p:spPr>
            <a:xfrm>
              <a:off x="3809591" y="2603568"/>
              <a:ext cx="117694" cy="135111"/>
            </a:xfrm>
            <a:custGeom>
              <a:avLst/>
              <a:gdLst/>
              <a:ahLst/>
              <a:cxnLst/>
              <a:rect l="l" t="t" r="r" b="b"/>
              <a:pathLst>
                <a:path w="4487" h="5151" extrusionOk="0">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95"/>
            <p:cNvSpPr/>
            <p:nvPr/>
          </p:nvSpPr>
          <p:spPr>
            <a:xfrm>
              <a:off x="3584066" y="2432942"/>
              <a:ext cx="62637" cy="48945"/>
            </a:xfrm>
            <a:custGeom>
              <a:avLst/>
              <a:gdLst/>
              <a:ahLst/>
              <a:cxnLst/>
              <a:rect l="l" t="t" r="r" b="b"/>
              <a:pathLst>
                <a:path w="2388" h="1866" extrusionOk="0">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95"/>
            <p:cNvSpPr/>
            <p:nvPr/>
          </p:nvSpPr>
          <p:spPr>
            <a:xfrm>
              <a:off x="3577849" y="2441887"/>
              <a:ext cx="117064" cy="105445"/>
            </a:xfrm>
            <a:custGeom>
              <a:avLst/>
              <a:gdLst/>
              <a:ahLst/>
              <a:cxnLst/>
              <a:rect l="l" t="t" r="r" b="b"/>
              <a:pathLst>
                <a:path w="4463" h="4020" extrusionOk="0">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95"/>
            <p:cNvSpPr/>
            <p:nvPr/>
          </p:nvSpPr>
          <p:spPr>
            <a:xfrm>
              <a:off x="3580000" y="2457310"/>
              <a:ext cx="65470" cy="90021"/>
            </a:xfrm>
            <a:custGeom>
              <a:avLst/>
              <a:gdLst/>
              <a:ahLst/>
              <a:cxnLst/>
              <a:rect l="l" t="t" r="r" b="b"/>
              <a:pathLst>
                <a:path w="2496" h="3432" extrusionOk="0">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95"/>
            <p:cNvSpPr/>
            <p:nvPr/>
          </p:nvSpPr>
          <p:spPr>
            <a:xfrm>
              <a:off x="3581417" y="2460562"/>
              <a:ext cx="173066" cy="174272"/>
            </a:xfrm>
            <a:custGeom>
              <a:avLst/>
              <a:gdLst/>
              <a:ahLst/>
              <a:cxnLst/>
              <a:rect l="l" t="t" r="r" b="b"/>
              <a:pathLst>
                <a:path w="6598" h="6644" extrusionOk="0">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95"/>
            <p:cNvSpPr/>
            <p:nvPr/>
          </p:nvSpPr>
          <p:spPr>
            <a:xfrm>
              <a:off x="3590125" y="2505704"/>
              <a:ext cx="95530" cy="129130"/>
            </a:xfrm>
            <a:custGeom>
              <a:avLst/>
              <a:gdLst/>
              <a:ahLst/>
              <a:cxnLst/>
              <a:rect l="l" t="t" r="r" b="b"/>
              <a:pathLst>
                <a:path w="3642" h="4923" extrusionOk="0">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95"/>
            <p:cNvSpPr/>
            <p:nvPr/>
          </p:nvSpPr>
          <p:spPr>
            <a:xfrm>
              <a:off x="3617509" y="2486661"/>
              <a:ext cx="253670" cy="316360"/>
            </a:xfrm>
            <a:custGeom>
              <a:avLst/>
              <a:gdLst/>
              <a:ahLst/>
              <a:cxnLst/>
              <a:rect l="l" t="t" r="r" b="b"/>
              <a:pathLst>
                <a:path w="9671" h="12061" extrusionOk="0">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95"/>
            <p:cNvSpPr/>
            <p:nvPr/>
          </p:nvSpPr>
          <p:spPr>
            <a:xfrm>
              <a:off x="3627476" y="2566873"/>
              <a:ext cx="236227" cy="236149"/>
            </a:xfrm>
            <a:custGeom>
              <a:avLst/>
              <a:gdLst/>
              <a:ahLst/>
              <a:cxnLst/>
              <a:rect l="l" t="t" r="r" b="b"/>
              <a:pathLst>
                <a:path w="9006" h="9003" extrusionOk="0">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6" name="Google Shape;17186;p95"/>
          <p:cNvGrpSpPr/>
          <p:nvPr/>
        </p:nvGrpSpPr>
        <p:grpSpPr>
          <a:xfrm>
            <a:off x="2493999" y="2927037"/>
            <a:ext cx="370132" cy="328164"/>
            <a:chOff x="2493999" y="2927037"/>
            <a:chExt cx="370132" cy="328164"/>
          </a:xfrm>
        </p:grpSpPr>
        <p:sp>
          <p:nvSpPr>
            <p:cNvPr id="17187" name="Google Shape;17187;p95"/>
            <p:cNvSpPr/>
            <p:nvPr/>
          </p:nvSpPr>
          <p:spPr>
            <a:xfrm>
              <a:off x="2538826" y="2932807"/>
              <a:ext cx="27804" cy="89759"/>
            </a:xfrm>
            <a:custGeom>
              <a:avLst/>
              <a:gdLst/>
              <a:ahLst/>
              <a:cxnLst/>
              <a:rect l="l" t="t" r="r" b="b"/>
              <a:pathLst>
                <a:path w="1060" h="3422" extrusionOk="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95"/>
            <p:cNvSpPr/>
            <p:nvPr/>
          </p:nvSpPr>
          <p:spPr>
            <a:xfrm>
              <a:off x="2505173" y="2932965"/>
              <a:ext cx="27804" cy="89602"/>
            </a:xfrm>
            <a:custGeom>
              <a:avLst/>
              <a:gdLst/>
              <a:ahLst/>
              <a:cxnLst/>
              <a:rect l="l" t="t" r="r" b="b"/>
              <a:pathLst>
                <a:path w="1060" h="3416" extrusionOk="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95"/>
            <p:cNvSpPr/>
            <p:nvPr/>
          </p:nvSpPr>
          <p:spPr>
            <a:xfrm>
              <a:off x="2493999" y="3004573"/>
              <a:ext cx="362682" cy="250628"/>
            </a:xfrm>
            <a:custGeom>
              <a:avLst/>
              <a:gdLst/>
              <a:ahLst/>
              <a:cxnLst/>
              <a:rect l="l" t="t" r="r" b="b"/>
              <a:pathLst>
                <a:path w="1382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95"/>
            <p:cNvSpPr/>
            <p:nvPr/>
          </p:nvSpPr>
          <p:spPr>
            <a:xfrm>
              <a:off x="2547718" y="2927037"/>
              <a:ext cx="23843" cy="23869"/>
            </a:xfrm>
            <a:custGeom>
              <a:avLst/>
              <a:gdLst/>
              <a:ahLst/>
              <a:cxnLst/>
              <a:rect l="l" t="t" r="r" b="b"/>
              <a:pathLst>
                <a:path w="909" h="910" extrusionOk="0">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95"/>
            <p:cNvSpPr/>
            <p:nvPr/>
          </p:nvSpPr>
          <p:spPr>
            <a:xfrm>
              <a:off x="2557135" y="2932204"/>
              <a:ext cx="10177" cy="10151"/>
            </a:xfrm>
            <a:custGeom>
              <a:avLst/>
              <a:gdLst/>
              <a:ahLst/>
              <a:cxnLst/>
              <a:rect l="l" t="t" r="r" b="b"/>
              <a:pathLst>
                <a:path w="388" h="387" extrusionOk="0">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95"/>
            <p:cNvSpPr/>
            <p:nvPr/>
          </p:nvSpPr>
          <p:spPr>
            <a:xfrm>
              <a:off x="2500032" y="2927037"/>
              <a:ext cx="23869" cy="23869"/>
            </a:xfrm>
            <a:custGeom>
              <a:avLst/>
              <a:gdLst/>
              <a:ahLst/>
              <a:cxnLst/>
              <a:rect l="l" t="t" r="r" b="b"/>
              <a:pathLst>
                <a:path w="910" h="910" extrusionOk="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95"/>
            <p:cNvSpPr/>
            <p:nvPr/>
          </p:nvSpPr>
          <p:spPr>
            <a:xfrm>
              <a:off x="2508583" y="2932204"/>
              <a:ext cx="10151" cy="10151"/>
            </a:xfrm>
            <a:custGeom>
              <a:avLst/>
              <a:gdLst/>
              <a:ahLst/>
              <a:cxnLst/>
              <a:rect l="l" t="t" r="r" b="b"/>
              <a:pathLst>
                <a:path w="387" h="387" extrusionOk="0">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95"/>
            <p:cNvSpPr/>
            <p:nvPr/>
          </p:nvSpPr>
          <p:spPr>
            <a:xfrm>
              <a:off x="2493999" y="3004573"/>
              <a:ext cx="342223" cy="250628"/>
            </a:xfrm>
            <a:custGeom>
              <a:avLst/>
              <a:gdLst/>
              <a:ahLst/>
              <a:cxnLst/>
              <a:rect l="l" t="t" r="r" b="b"/>
              <a:pathLst>
                <a:path w="1304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5" name="Google Shape;17195;p95"/>
            <p:cNvSpPr/>
            <p:nvPr/>
          </p:nvSpPr>
          <p:spPr>
            <a:xfrm>
              <a:off x="2576519" y="2987497"/>
              <a:ext cx="287612" cy="244044"/>
            </a:xfrm>
            <a:custGeom>
              <a:avLst/>
              <a:gdLst/>
              <a:ahLst/>
              <a:cxnLst/>
              <a:rect l="l" t="t" r="r" b="b"/>
              <a:pathLst>
                <a:path w="10965" h="9304" extrusionOk="0">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6" name="Google Shape;17196;p95"/>
            <p:cNvSpPr/>
            <p:nvPr/>
          </p:nvSpPr>
          <p:spPr>
            <a:xfrm>
              <a:off x="2576519" y="2987497"/>
              <a:ext cx="227860" cy="211676"/>
            </a:xfrm>
            <a:custGeom>
              <a:avLst/>
              <a:gdLst/>
              <a:ahLst/>
              <a:cxnLst/>
              <a:rect l="l" t="t" r="r" b="b"/>
              <a:pathLst>
                <a:path w="8687" h="8070" extrusionOk="0">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95"/>
            <p:cNvSpPr/>
            <p:nvPr/>
          </p:nvSpPr>
          <p:spPr>
            <a:xfrm>
              <a:off x="2651930" y="3069308"/>
              <a:ext cx="146573" cy="122940"/>
            </a:xfrm>
            <a:custGeom>
              <a:avLst/>
              <a:gdLst/>
              <a:ahLst/>
              <a:cxnLst/>
              <a:rect l="l" t="t" r="r" b="b"/>
              <a:pathLst>
                <a:path w="5588" h="4687" extrusionOk="0">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95"/>
            <p:cNvSpPr/>
            <p:nvPr/>
          </p:nvSpPr>
          <p:spPr>
            <a:xfrm>
              <a:off x="2517842" y="3062200"/>
              <a:ext cx="19935" cy="14610"/>
            </a:xfrm>
            <a:custGeom>
              <a:avLst/>
              <a:gdLst/>
              <a:ahLst/>
              <a:cxnLst/>
              <a:rect l="l" t="t" r="r" b="b"/>
              <a:pathLst>
                <a:path w="760" h="557" extrusionOk="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99" name="Google Shape;17199;p95"/>
          <p:cNvGrpSpPr/>
          <p:nvPr/>
        </p:nvGrpSpPr>
        <p:grpSpPr>
          <a:xfrm>
            <a:off x="3589417" y="2950696"/>
            <a:ext cx="370315" cy="281028"/>
            <a:chOff x="3589417" y="2950696"/>
            <a:chExt cx="370315" cy="281028"/>
          </a:xfrm>
        </p:grpSpPr>
        <p:sp>
          <p:nvSpPr>
            <p:cNvPr id="17200" name="Google Shape;17200;p95"/>
            <p:cNvSpPr/>
            <p:nvPr/>
          </p:nvSpPr>
          <p:spPr>
            <a:xfrm>
              <a:off x="3719098" y="2969083"/>
              <a:ext cx="110612" cy="83018"/>
            </a:xfrm>
            <a:custGeom>
              <a:avLst/>
              <a:gdLst/>
              <a:ahLst/>
              <a:cxnLst/>
              <a:rect l="l" t="t" r="r" b="b"/>
              <a:pathLst>
                <a:path w="4217" h="3165" extrusionOk="0">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95"/>
            <p:cNvSpPr/>
            <p:nvPr/>
          </p:nvSpPr>
          <p:spPr>
            <a:xfrm>
              <a:off x="3589417" y="2950696"/>
              <a:ext cx="370315" cy="137865"/>
            </a:xfrm>
            <a:custGeom>
              <a:avLst/>
              <a:gdLst/>
              <a:ahLst/>
              <a:cxnLst/>
              <a:rect l="l" t="t" r="r" b="b"/>
              <a:pathLst>
                <a:path w="14118" h="5256" extrusionOk="0">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95"/>
            <p:cNvSpPr/>
            <p:nvPr/>
          </p:nvSpPr>
          <p:spPr>
            <a:xfrm>
              <a:off x="3774574" y="3080535"/>
              <a:ext cx="162206" cy="151190"/>
            </a:xfrm>
            <a:custGeom>
              <a:avLst/>
              <a:gdLst/>
              <a:ahLst/>
              <a:cxnLst/>
              <a:rect l="l" t="t" r="r" b="b"/>
              <a:pathLst>
                <a:path w="6184" h="5764" extrusionOk="0">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95"/>
            <p:cNvSpPr/>
            <p:nvPr/>
          </p:nvSpPr>
          <p:spPr>
            <a:xfrm>
              <a:off x="3786483" y="3097191"/>
              <a:ext cx="129157" cy="122809"/>
            </a:xfrm>
            <a:custGeom>
              <a:avLst/>
              <a:gdLst/>
              <a:ahLst/>
              <a:cxnLst/>
              <a:rect l="l" t="t" r="r" b="b"/>
              <a:pathLst>
                <a:path w="4924" h="4682" extrusionOk="0">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95"/>
            <p:cNvSpPr/>
            <p:nvPr/>
          </p:nvSpPr>
          <p:spPr>
            <a:xfrm>
              <a:off x="3801591" y="2978054"/>
              <a:ext cx="130757" cy="98415"/>
            </a:xfrm>
            <a:custGeom>
              <a:avLst/>
              <a:gdLst/>
              <a:ahLst/>
              <a:cxnLst/>
              <a:rect l="l" t="t" r="r" b="b"/>
              <a:pathLst>
                <a:path w="4985" h="3752" extrusionOk="0">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5" name="Google Shape;17205;p95"/>
            <p:cNvSpPr/>
            <p:nvPr/>
          </p:nvSpPr>
          <p:spPr>
            <a:xfrm>
              <a:off x="3803558" y="2978054"/>
              <a:ext cx="127556" cy="90415"/>
            </a:xfrm>
            <a:custGeom>
              <a:avLst/>
              <a:gdLst/>
              <a:ahLst/>
              <a:cxnLst/>
              <a:rect l="l" t="t" r="r" b="b"/>
              <a:pathLst>
                <a:path w="4863" h="3447" extrusionOk="0">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95"/>
            <p:cNvSpPr/>
            <p:nvPr/>
          </p:nvSpPr>
          <p:spPr>
            <a:xfrm>
              <a:off x="3926813" y="2960637"/>
              <a:ext cx="20302" cy="20486"/>
            </a:xfrm>
            <a:custGeom>
              <a:avLst/>
              <a:gdLst/>
              <a:ahLst/>
              <a:cxnLst/>
              <a:rect l="l" t="t" r="r" b="b"/>
              <a:pathLst>
                <a:path w="774" h="781" extrusionOk="0">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95"/>
            <p:cNvSpPr/>
            <p:nvPr/>
          </p:nvSpPr>
          <p:spPr>
            <a:xfrm>
              <a:off x="3786483" y="3099919"/>
              <a:ext cx="127373" cy="111530"/>
            </a:xfrm>
            <a:custGeom>
              <a:avLst/>
              <a:gdLst/>
              <a:ahLst/>
              <a:cxnLst/>
              <a:rect l="l" t="t" r="r" b="b"/>
              <a:pathLst>
                <a:path w="4856" h="4252" extrusionOk="0">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95"/>
            <p:cNvSpPr/>
            <p:nvPr/>
          </p:nvSpPr>
          <p:spPr>
            <a:xfrm>
              <a:off x="3859979" y="3157887"/>
              <a:ext cx="51909" cy="38978"/>
            </a:xfrm>
            <a:custGeom>
              <a:avLst/>
              <a:gdLst/>
              <a:ahLst/>
              <a:cxnLst/>
              <a:rect l="l" t="t" r="r" b="b"/>
              <a:pathLst>
                <a:path w="1979" h="1486" extrusionOk="0">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95"/>
            <p:cNvSpPr/>
            <p:nvPr/>
          </p:nvSpPr>
          <p:spPr>
            <a:xfrm>
              <a:off x="3811191" y="3046200"/>
              <a:ext cx="113340" cy="30269"/>
            </a:xfrm>
            <a:custGeom>
              <a:avLst/>
              <a:gdLst/>
              <a:ahLst/>
              <a:cxnLst/>
              <a:rect l="l" t="t" r="r" b="b"/>
              <a:pathLst>
                <a:path w="4321" h="1154" extrusionOk="0">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95"/>
            <p:cNvSpPr/>
            <p:nvPr/>
          </p:nvSpPr>
          <p:spPr>
            <a:xfrm>
              <a:off x="3612368" y="3080535"/>
              <a:ext cx="162233" cy="151190"/>
            </a:xfrm>
            <a:custGeom>
              <a:avLst/>
              <a:gdLst/>
              <a:ahLst/>
              <a:cxnLst/>
              <a:rect l="l" t="t" r="r" b="b"/>
              <a:pathLst>
                <a:path w="6185" h="5764" extrusionOk="0">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95"/>
            <p:cNvSpPr/>
            <p:nvPr/>
          </p:nvSpPr>
          <p:spPr>
            <a:xfrm>
              <a:off x="3633509" y="3097296"/>
              <a:ext cx="129157" cy="122704"/>
            </a:xfrm>
            <a:custGeom>
              <a:avLst/>
              <a:gdLst/>
              <a:ahLst/>
              <a:cxnLst/>
              <a:rect l="l" t="t" r="r" b="b"/>
              <a:pathLst>
                <a:path w="4924" h="4678" extrusionOk="0">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95"/>
            <p:cNvSpPr/>
            <p:nvPr/>
          </p:nvSpPr>
          <p:spPr>
            <a:xfrm>
              <a:off x="3616801" y="2978054"/>
              <a:ext cx="130757" cy="98415"/>
            </a:xfrm>
            <a:custGeom>
              <a:avLst/>
              <a:gdLst/>
              <a:ahLst/>
              <a:cxnLst/>
              <a:rect l="l" t="t" r="r" b="b"/>
              <a:pathLst>
                <a:path w="4985" h="3752" extrusionOk="0">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95"/>
            <p:cNvSpPr/>
            <p:nvPr/>
          </p:nvSpPr>
          <p:spPr>
            <a:xfrm>
              <a:off x="3618060" y="2978054"/>
              <a:ext cx="127373" cy="90415"/>
            </a:xfrm>
            <a:custGeom>
              <a:avLst/>
              <a:gdLst/>
              <a:ahLst/>
              <a:cxnLst/>
              <a:rect l="l" t="t" r="r" b="b"/>
              <a:pathLst>
                <a:path w="4856" h="3447" extrusionOk="0">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95"/>
            <p:cNvSpPr/>
            <p:nvPr/>
          </p:nvSpPr>
          <p:spPr>
            <a:xfrm>
              <a:off x="3768699" y="3136142"/>
              <a:ext cx="11935" cy="65339"/>
            </a:xfrm>
            <a:custGeom>
              <a:avLst/>
              <a:gdLst/>
              <a:ahLst/>
              <a:cxnLst/>
              <a:rect l="l" t="t" r="r" b="b"/>
              <a:pathLst>
                <a:path w="455" h="2491" extrusionOk="0">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95"/>
            <p:cNvSpPr/>
            <p:nvPr/>
          </p:nvSpPr>
          <p:spPr>
            <a:xfrm>
              <a:off x="3602033" y="2960637"/>
              <a:ext cx="20302" cy="20486"/>
            </a:xfrm>
            <a:custGeom>
              <a:avLst/>
              <a:gdLst/>
              <a:ahLst/>
              <a:cxnLst/>
              <a:rect l="l" t="t" r="r" b="b"/>
              <a:pathLst>
                <a:path w="774" h="781" extrusionOk="0">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95"/>
            <p:cNvSpPr/>
            <p:nvPr/>
          </p:nvSpPr>
          <p:spPr>
            <a:xfrm>
              <a:off x="3635293" y="3099919"/>
              <a:ext cx="127373" cy="111530"/>
            </a:xfrm>
            <a:custGeom>
              <a:avLst/>
              <a:gdLst/>
              <a:ahLst/>
              <a:cxnLst/>
              <a:rect l="l" t="t" r="r" b="b"/>
              <a:pathLst>
                <a:path w="4856" h="4252" extrusionOk="0">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95"/>
            <p:cNvSpPr/>
            <p:nvPr/>
          </p:nvSpPr>
          <p:spPr>
            <a:xfrm>
              <a:off x="3756764" y="3070043"/>
              <a:ext cx="35778" cy="77746"/>
            </a:xfrm>
            <a:custGeom>
              <a:avLst/>
              <a:gdLst/>
              <a:ahLst/>
              <a:cxnLst/>
              <a:rect l="l" t="t" r="r" b="b"/>
              <a:pathLst>
                <a:path w="1364" h="2964" extrusionOk="0">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95"/>
            <p:cNvSpPr/>
            <p:nvPr/>
          </p:nvSpPr>
          <p:spPr>
            <a:xfrm>
              <a:off x="3637260" y="3157887"/>
              <a:ext cx="51909" cy="38978"/>
            </a:xfrm>
            <a:custGeom>
              <a:avLst/>
              <a:gdLst/>
              <a:ahLst/>
              <a:cxnLst/>
              <a:rect l="l" t="t" r="r" b="b"/>
              <a:pathLst>
                <a:path w="1979" h="1486" extrusionOk="0">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95"/>
            <p:cNvSpPr/>
            <p:nvPr/>
          </p:nvSpPr>
          <p:spPr>
            <a:xfrm>
              <a:off x="3624617" y="3046200"/>
              <a:ext cx="113156" cy="30269"/>
            </a:xfrm>
            <a:custGeom>
              <a:avLst/>
              <a:gdLst/>
              <a:ahLst/>
              <a:cxnLst/>
              <a:rect l="l" t="t" r="r" b="b"/>
              <a:pathLst>
                <a:path w="4314" h="1154" extrusionOk="0">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20" name="Google Shape;17220;p95"/>
          <p:cNvGrpSpPr/>
          <p:nvPr/>
        </p:nvGrpSpPr>
        <p:grpSpPr>
          <a:xfrm>
            <a:off x="3032711" y="2911718"/>
            <a:ext cx="396125" cy="359062"/>
            <a:chOff x="3032711" y="2911718"/>
            <a:chExt cx="396125" cy="359062"/>
          </a:xfrm>
        </p:grpSpPr>
        <p:sp>
          <p:nvSpPr>
            <p:cNvPr id="17221" name="Google Shape;17221;p95"/>
            <p:cNvSpPr/>
            <p:nvPr/>
          </p:nvSpPr>
          <p:spPr>
            <a:xfrm>
              <a:off x="3075781" y="2911718"/>
              <a:ext cx="25810" cy="46821"/>
            </a:xfrm>
            <a:custGeom>
              <a:avLst/>
              <a:gdLst/>
              <a:ahLst/>
              <a:cxnLst/>
              <a:rect l="l" t="t" r="r" b="b"/>
              <a:pathLst>
                <a:path w="984" h="1785" extrusionOk="0">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2" name="Google Shape;17222;p95"/>
            <p:cNvSpPr/>
            <p:nvPr/>
          </p:nvSpPr>
          <p:spPr>
            <a:xfrm>
              <a:off x="3051098" y="2926066"/>
              <a:ext cx="35542" cy="32473"/>
            </a:xfrm>
            <a:custGeom>
              <a:avLst/>
              <a:gdLst/>
              <a:ahLst/>
              <a:cxnLst/>
              <a:rect l="l" t="t" r="r" b="b"/>
              <a:pathLst>
                <a:path w="1355" h="1238" extrusionOk="0">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95"/>
            <p:cNvSpPr/>
            <p:nvPr/>
          </p:nvSpPr>
          <p:spPr>
            <a:xfrm>
              <a:off x="3168897" y="3190622"/>
              <a:ext cx="35122" cy="32289"/>
            </a:xfrm>
            <a:custGeom>
              <a:avLst/>
              <a:gdLst/>
              <a:ahLst/>
              <a:cxnLst/>
              <a:rect l="l" t="t" r="r" b="b"/>
              <a:pathLst>
                <a:path w="1339" h="1231" extrusionOk="0">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95"/>
            <p:cNvSpPr/>
            <p:nvPr/>
          </p:nvSpPr>
          <p:spPr>
            <a:xfrm>
              <a:off x="3277280" y="3245941"/>
              <a:ext cx="29719" cy="24840"/>
            </a:xfrm>
            <a:custGeom>
              <a:avLst/>
              <a:gdLst/>
              <a:ahLst/>
              <a:cxnLst/>
              <a:rect l="l" t="t" r="r" b="b"/>
              <a:pathLst>
                <a:path w="1133" h="947" extrusionOk="0">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95"/>
            <p:cNvSpPr/>
            <p:nvPr/>
          </p:nvSpPr>
          <p:spPr>
            <a:xfrm>
              <a:off x="3367799" y="3209822"/>
              <a:ext cx="28564" cy="26728"/>
            </a:xfrm>
            <a:custGeom>
              <a:avLst/>
              <a:gdLst/>
              <a:ahLst/>
              <a:cxnLst/>
              <a:rect l="l" t="t" r="r" b="b"/>
              <a:pathLst>
                <a:path w="1089" h="1019" extrusionOk="0">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95"/>
            <p:cNvSpPr/>
            <p:nvPr/>
          </p:nvSpPr>
          <p:spPr>
            <a:xfrm>
              <a:off x="3155441" y="3089059"/>
              <a:ext cx="28486" cy="30978"/>
            </a:xfrm>
            <a:custGeom>
              <a:avLst/>
              <a:gdLst/>
              <a:ahLst/>
              <a:cxnLst/>
              <a:rect l="l" t="t" r="r" b="b"/>
              <a:pathLst>
                <a:path w="1086" h="1181" extrusionOk="0">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95"/>
            <p:cNvSpPr/>
            <p:nvPr/>
          </p:nvSpPr>
          <p:spPr>
            <a:xfrm>
              <a:off x="3096581" y="2941280"/>
              <a:ext cx="332255" cy="310432"/>
            </a:xfrm>
            <a:custGeom>
              <a:avLst/>
              <a:gdLst/>
              <a:ahLst/>
              <a:cxnLst/>
              <a:rect l="l" t="t" r="r" b="b"/>
              <a:pathLst>
                <a:path w="12667" h="11835" extrusionOk="0">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95"/>
            <p:cNvSpPr/>
            <p:nvPr/>
          </p:nvSpPr>
          <p:spPr>
            <a:xfrm>
              <a:off x="3109067" y="2981464"/>
              <a:ext cx="301986" cy="270117"/>
            </a:xfrm>
            <a:custGeom>
              <a:avLst/>
              <a:gdLst/>
              <a:ahLst/>
              <a:cxnLst/>
              <a:rect l="l" t="t" r="r" b="b"/>
              <a:pathLst>
                <a:path w="11513" h="10298" extrusionOk="0">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95"/>
            <p:cNvSpPr/>
            <p:nvPr/>
          </p:nvSpPr>
          <p:spPr>
            <a:xfrm>
              <a:off x="3041787" y="2947312"/>
              <a:ext cx="95530" cy="95530"/>
            </a:xfrm>
            <a:custGeom>
              <a:avLst/>
              <a:gdLst/>
              <a:ahLst/>
              <a:cxnLst/>
              <a:rect l="l" t="t" r="r" b="b"/>
              <a:pathLst>
                <a:path w="3642" h="3642" extrusionOk="0">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95"/>
            <p:cNvSpPr/>
            <p:nvPr/>
          </p:nvSpPr>
          <p:spPr>
            <a:xfrm>
              <a:off x="3032711" y="2952637"/>
              <a:ext cx="99281" cy="90284"/>
            </a:xfrm>
            <a:custGeom>
              <a:avLst/>
              <a:gdLst/>
              <a:ahLst/>
              <a:cxnLst/>
              <a:rect l="l" t="t" r="r" b="b"/>
              <a:pathLst>
                <a:path w="3785" h="3442" extrusionOk="0">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95"/>
            <p:cNvSpPr/>
            <p:nvPr/>
          </p:nvSpPr>
          <p:spPr>
            <a:xfrm>
              <a:off x="3071663" y="2971156"/>
              <a:ext cx="23869" cy="24027"/>
            </a:xfrm>
            <a:custGeom>
              <a:avLst/>
              <a:gdLst/>
              <a:ahLst/>
              <a:cxnLst/>
              <a:rect l="l" t="t" r="r" b="b"/>
              <a:pathLst>
                <a:path w="910" h="916" extrusionOk="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95"/>
            <p:cNvSpPr/>
            <p:nvPr/>
          </p:nvSpPr>
          <p:spPr>
            <a:xfrm>
              <a:off x="3083597" y="2971156"/>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33" name="Google Shape;17233;p95"/>
          <p:cNvGrpSpPr/>
          <p:nvPr/>
        </p:nvGrpSpPr>
        <p:grpSpPr>
          <a:xfrm>
            <a:off x="7417764" y="1513397"/>
            <a:ext cx="373174" cy="367692"/>
            <a:chOff x="7417764" y="1513397"/>
            <a:chExt cx="373174" cy="367692"/>
          </a:xfrm>
        </p:grpSpPr>
        <p:sp>
          <p:nvSpPr>
            <p:cNvPr id="17234" name="Google Shape;17234;p95"/>
            <p:cNvSpPr/>
            <p:nvPr/>
          </p:nvSpPr>
          <p:spPr>
            <a:xfrm>
              <a:off x="7659841" y="1513397"/>
              <a:ext cx="131098" cy="139517"/>
            </a:xfrm>
            <a:custGeom>
              <a:avLst/>
              <a:gdLst/>
              <a:ahLst/>
              <a:cxnLst/>
              <a:rect l="l" t="t" r="r" b="b"/>
              <a:pathLst>
                <a:path w="4998" h="5319" extrusionOk="0">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95"/>
            <p:cNvSpPr/>
            <p:nvPr/>
          </p:nvSpPr>
          <p:spPr>
            <a:xfrm>
              <a:off x="7693441" y="1515941"/>
              <a:ext cx="96421" cy="136973"/>
            </a:xfrm>
            <a:custGeom>
              <a:avLst/>
              <a:gdLst/>
              <a:ahLst/>
              <a:cxnLst/>
              <a:rect l="l" t="t" r="r" b="b"/>
              <a:pathLst>
                <a:path w="3676" h="5222" extrusionOk="0">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95"/>
            <p:cNvSpPr/>
            <p:nvPr/>
          </p:nvSpPr>
          <p:spPr>
            <a:xfrm>
              <a:off x="7417764" y="1513397"/>
              <a:ext cx="131281" cy="139517"/>
            </a:xfrm>
            <a:custGeom>
              <a:avLst/>
              <a:gdLst/>
              <a:ahLst/>
              <a:cxnLst/>
              <a:rect l="l" t="t" r="r" b="b"/>
              <a:pathLst>
                <a:path w="5005" h="5319" extrusionOk="0">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95"/>
            <p:cNvSpPr/>
            <p:nvPr/>
          </p:nvSpPr>
          <p:spPr>
            <a:xfrm>
              <a:off x="7419023" y="1515941"/>
              <a:ext cx="96421" cy="136973"/>
            </a:xfrm>
            <a:custGeom>
              <a:avLst/>
              <a:gdLst/>
              <a:ahLst/>
              <a:cxnLst/>
              <a:rect l="l" t="t" r="r" b="b"/>
              <a:pathLst>
                <a:path w="3676" h="5222" extrusionOk="0">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8" name="Google Shape;17238;p95"/>
            <p:cNvSpPr/>
            <p:nvPr/>
          </p:nvSpPr>
          <p:spPr>
            <a:xfrm>
              <a:off x="7447115" y="1547942"/>
              <a:ext cx="314655" cy="333147"/>
            </a:xfrm>
            <a:custGeom>
              <a:avLst/>
              <a:gdLst/>
              <a:ahLst/>
              <a:cxnLst/>
              <a:rect l="l" t="t" r="r" b="b"/>
              <a:pathLst>
                <a:path w="11996" h="12701" extrusionOk="0">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9" name="Google Shape;17239;p95"/>
            <p:cNvSpPr/>
            <p:nvPr/>
          </p:nvSpPr>
          <p:spPr>
            <a:xfrm>
              <a:off x="7447115" y="1550617"/>
              <a:ext cx="134298" cy="324622"/>
            </a:xfrm>
            <a:custGeom>
              <a:avLst/>
              <a:gdLst/>
              <a:ahLst/>
              <a:cxnLst/>
              <a:rect l="l" t="t" r="r" b="b"/>
              <a:pathLst>
                <a:path w="5120" h="12376" extrusionOk="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95"/>
            <p:cNvSpPr/>
            <p:nvPr/>
          </p:nvSpPr>
          <p:spPr>
            <a:xfrm>
              <a:off x="7518094" y="1665164"/>
              <a:ext cx="37011" cy="43227"/>
            </a:xfrm>
            <a:custGeom>
              <a:avLst/>
              <a:gdLst/>
              <a:ahLst/>
              <a:cxnLst/>
              <a:rect l="l" t="t" r="r" b="b"/>
              <a:pathLst>
                <a:path w="1411" h="1648" extrusionOk="0">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95"/>
            <p:cNvSpPr/>
            <p:nvPr/>
          </p:nvSpPr>
          <p:spPr>
            <a:xfrm>
              <a:off x="7536586" y="1665164"/>
              <a:ext cx="18518" cy="30925"/>
            </a:xfrm>
            <a:custGeom>
              <a:avLst/>
              <a:gdLst/>
              <a:ahLst/>
              <a:cxnLst/>
              <a:rect l="l" t="t" r="r" b="b"/>
              <a:pathLst>
                <a:path w="706" h="1179" extrusionOk="0">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95"/>
            <p:cNvSpPr/>
            <p:nvPr/>
          </p:nvSpPr>
          <p:spPr>
            <a:xfrm>
              <a:off x="7530343"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3" name="Google Shape;17243;p95"/>
            <p:cNvSpPr/>
            <p:nvPr/>
          </p:nvSpPr>
          <p:spPr>
            <a:xfrm>
              <a:off x="7653781" y="1665164"/>
              <a:ext cx="37037" cy="43227"/>
            </a:xfrm>
            <a:custGeom>
              <a:avLst/>
              <a:gdLst/>
              <a:ahLst/>
              <a:cxnLst/>
              <a:rect l="l" t="t" r="r" b="b"/>
              <a:pathLst>
                <a:path w="1412" h="1648" extrusionOk="0">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95"/>
            <p:cNvSpPr/>
            <p:nvPr/>
          </p:nvSpPr>
          <p:spPr>
            <a:xfrm>
              <a:off x="7672274" y="1665164"/>
              <a:ext cx="18545" cy="30925"/>
            </a:xfrm>
            <a:custGeom>
              <a:avLst/>
              <a:gdLst/>
              <a:ahLst/>
              <a:cxnLst/>
              <a:rect l="l" t="t" r="r" b="b"/>
              <a:pathLst>
                <a:path w="707" h="1179" extrusionOk="0">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95"/>
            <p:cNvSpPr/>
            <p:nvPr/>
          </p:nvSpPr>
          <p:spPr>
            <a:xfrm>
              <a:off x="7666057"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95"/>
            <p:cNvSpPr/>
            <p:nvPr/>
          </p:nvSpPr>
          <p:spPr>
            <a:xfrm>
              <a:off x="7432479" y="1722922"/>
              <a:ext cx="110350" cy="98782"/>
            </a:xfrm>
            <a:custGeom>
              <a:avLst/>
              <a:gdLst/>
              <a:ahLst/>
              <a:cxnLst/>
              <a:rect l="l" t="t" r="r" b="b"/>
              <a:pathLst>
                <a:path w="4207" h="3766" extrusionOk="0">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95"/>
            <p:cNvSpPr/>
            <p:nvPr/>
          </p:nvSpPr>
          <p:spPr>
            <a:xfrm>
              <a:off x="7432531" y="1723132"/>
              <a:ext cx="102664" cy="98572"/>
            </a:xfrm>
            <a:custGeom>
              <a:avLst/>
              <a:gdLst/>
              <a:ahLst/>
              <a:cxnLst/>
              <a:rect l="l" t="t" r="r" b="b"/>
              <a:pathLst>
                <a:path w="3914" h="3758" extrusionOk="0">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95"/>
            <p:cNvSpPr/>
            <p:nvPr/>
          </p:nvSpPr>
          <p:spPr>
            <a:xfrm>
              <a:off x="7666057" y="1722922"/>
              <a:ext cx="110350" cy="98782"/>
            </a:xfrm>
            <a:custGeom>
              <a:avLst/>
              <a:gdLst/>
              <a:ahLst/>
              <a:cxnLst/>
              <a:rect l="l" t="t" r="r" b="b"/>
              <a:pathLst>
                <a:path w="4207" h="3766" extrusionOk="0">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95"/>
            <p:cNvSpPr/>
            <p:nvPr/>
          </p:nvSpPr>
          <p:spPr>
            <a:xfrm>
              <a:off x="7673716" y="1723132"/>
              <a:ext cx="102638" cy="98572"/>
            </a:xfrm>
            <a:custGeom>
              <a:avLst/>
              <a:gdLst/>
              <a:ahLst/>
              <a:cxnLst/>
              <a:rect l="l" t="t" r="r" b="b"/>
              <a:pathLst>
                <a:path w="3913" h="3758" extrusionOk="0">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95"/>
            <p:cNvSpPr/>
            <p:nvPr/>
          </p:nvSpPr>
          <p:spPr>
            <a:xfrm>
              <a:off x="7527327" y="1740208"/>
              <a:ext cx="154232" cy="104999"/>
            </a:xfrm>
            <a:custGeom>
              <a:avLst/>
              <a:gdLst/>
              <a:ahLst/>
              <a:cxnLst/>
              <a:rect l="l" t="t" r="r" b="b"/>
              <a:pathLst>
                <a:path w="5880" h="4003" extrusionOk="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95"/>
            <p:cNvSpPr/>
            <p:nvPr/>
          </p:nvSpPr>
          <p:spPr>
            <a:xfrm>
              <a:off x="7561294" y="1788602"/>
              <a:ext cx="31869" cy="33181"/>
            </a:xfrm>
            <a:custGeom>
              <a:avLst/>
              <a:gdLst/>
              <a:ahLst/>
              <a:cxnLst/>
              <a:rect l="l" t="t" r="r" b="b"/>
              <a:pathLst>
                <a:path w="1215" h="1265" extrusionOk="0">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95"/>
            <p:cNvSpPr/>
            <p:nvPr/>
          </p:nvSpPr>
          <p:spPr>
            <a:xfrm>
              <a:off x="7615538" y="1788602"/>
              <a:ext cx="32053" cy="33181"/>
            </a:xfrm>
            <a:custGeom>
              <a:avLst/>
              <a:gdLst/>
              <a:ahLst/>
              <a:cxnLst/>
              <a:rect l="l" t="t" r="r" b="b"/>
              <a:pathLst>
                <a:path w="1222" h="1265" extrusionOk="0">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53" name="Google Shape;17253;p95"/>
          <p:cNvGrpSpPr/>
          <p:nvPr/>
        </p:nvGrpSpPr>
        <p:grpSpPr>
          <a:xfrm>
            <a:off x="6871944" y="1514368"/>
            <a:ext cx="370132" cy="365672"/>
            <a:chOff x="6871944" y="1514368"/>
            <a:chExt cx="370132" cy="365672"/>
          </a:xfrm>
        </p:grpSpPr>
        <p:sp>
          <p:nvSpPr>
            <p:cNvPr id="17254" name="Google Shape;17254;p95"/>
            <p:cNvSpPr/>
            <p:nvPr/>
          </p:nvSpPr>
          <p:spPr>
            <a:xfrm>
              <a:off x="7098702" y="1514368"/>
              <a:ext cx="119845" cy="138888"/>
            </a:xfrm>
            <a:custGeom>
              <a:avLst/>
              <a:gdLst/>
              <a:ahLst/>
              <a:cxnLst/>
              <a:rect l="l" t="t" r="r" b="b"/>
              <a:pathLst>
                <a:path w="4569" h="5295" extrusionOk="0">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5" name="Google Shape;17255;p95"/>
            <p:cNvSpPr/>
            <p:nvPr/>
          </p:nvSpPr>
          <p:spPr>
            <a:xfrm>
              <a:off x="7133903" y="1535561"/>
              <a:ext cx="73969" cy="122153"/>
            </a:xfrm>
            <a:custGeom>
              <a:avLst/>
              <a:gdLst/>
              <a:ahLst/>
              <a:cxnLst/>
              <a:rect l="l" t="t" r="r" b="b"/>
              <a:pathLst>
                <a:path w="2820" h="4657" extrusionOk="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6" name="Google Shape;17256;p95"/>
            <p:cNvSpPr/>
            <p:nvPr/>
          </p:nvSpPr>
          <p:spPr>
            <a:xfrm>
              <a:off x="6895656" y="1514368"/>
              <a:ext cx="119661" cy="138888"/>
            </a:xfrm>
            <a:custGeom>
              <a:avLst/>
              <a:gdLst/>
              <a:ahLst/>
              <a:cxnLst/>
              <a:rect l="l" t="t" r="r" b="b"/>
              <a:pathLst>
                <a:path w="4562" h="5295" extrusionOk="0">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7" name="Google Shape;17257;p95"/>
            <p:cNvSpPr/>
            <p:nvPr/>
          </p:nvSpPr>
          <p:spPr>
            <a:xfrm>
              <a:off x="6906174" y="1535561"/>
              <a:ext cx="74100" cy="122153"/>
            </a:xfrm>
            <a:custGeom>
              <a:avLst/>
              <a:gdLst/>
              <a:ahLst/>
              <a:cxnLst/>
              <a:rect l="l" t="t" r="r" b="b"/>
              <a:pathLst>
                <a:path w="2825" h="4657" extrusionOk="0">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8" name="Google Shape;17258;p95"/>
            <p:cNvSpPr/>
            <p:nvPr/>
          </p:nvSpPr>
          <p:spPr>
            <a:xfrm>
              <a:off x="7021140" y="1832354"/>
              <a:ext cx="71713" cy="47686"/>
            </a:xfrm>
            <a:custGeom>
              <a:avLst/>
              <a:gdLst/>
              <a:ahLst/>
              <a:cxnLst/>
              <a:rect l="l" t="t" r="r" b="b"/>
              <a:pathLst>
                <a:path w="2734" h="1818" extrusionOk="0">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95"/>
            <p:cNvSpPr/>
            <p:nvPr/>
          </p:nvSpPr>
          <p:spPr>
            <a:xfrm>
              <a:off x="6871944" y="1581569"/>
              <a:ext cx="370132" cy="257028"/>
            </a:xfrm>
            <a:custGeom>
              <a:avLst/>
              <a:gdLst/>
              <a:ahLst/>
              <a:cxnLst/>
              <a:rect l="l" t="t" r="r" b="b"/>
              <a:pathLst>
                <a:path w="14111" h="9799"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95"/>
            <p:cNvSpPr/>
            <p:nvPr/>
          </p:nvSpPr>
          <p:spPr>
            <a:xfrm>
              <a:off x="6997323" y="1742700"/>
              <a:ext cx="119373" cy="116540"/>
            </a:xfrm>
            <a:custGeom>
              <a:avLst/>
              <a:gdLst/>
              <a:ahLst/>
              <a:cxnLst/>
              <a:rect l="l" t="t" r="r" b="b"/>
              <a:pathLst>
                <a:path w="4551" h="4443" extrusionOk="0">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95"/>
            <p:cNvSpPr/>
            <p:nvPr/>
          </p:nvSpPr>
          <p:spPr>
            <a:xfrm>
              <a:off x="6871944" y="1670541"/>
              <a:ext cx="155282" cy="168056"/>
            </a:xfrm>
            <a:custGeom>
              <a:avLst/>
              <a:gdLst/>
              <a:ahLst/>
              <a:cxnLst/>
              <a:rect l="l" t="t" r="r" b="b"/>
              <a:pathLst>
                <a:path w="5920" h="6407" extrusionOk="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95"/>
            <p:cNvSpPr/>
            <p:nvPr/>
          </p:nvSpPr>
          <p:spPr>
            <a:xfrm>
              <a:off x="7086951" y="1670541"/>
              <a:ext cx="155124" cy="168056"/>
            </a:xfrm>
            <a:custGeom>
              <a:avLst/>
              <a:gdLst/>
              <a:ahLst/>
              <a:cxnLst/>
              <a:rect l="l" t="t" r="r" b="b"/>
              <a:pathLst>
                <a:path w="5914" h="6407" extrusionOk="0">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95"/>
            <p:cNvSpPr/>
            <p:nvPr/>
          </p:nvSpPr>
          <p:spPr>
            <a:xfrm>
              <a:off x="6961572"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95"/>
            <p:cNvSpPr/>
            <p:nvPr/>
          </p:nvSpPr>
          <p:spPr>
            <a:xfrm>
              <a:off x="6979356" y="1695040"/>
              <a:ext cx="24027" cy="41811"/>
            </a:xfrm>
            <a:custGeom>
              <a:avLst/>
              <a:gdLst/>
              <a:ahLst/>
              <a:cxnLst/>
              <a:rect l="l" t="t" r="r" b="b"/>
              <a:pathLst>
                <a:path w="916" h="1594" extrusionOk="0">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5" name="Google Shape;17265;p95"/>
            <p:cNvSpPr/>
            <p:nvPr/>
          </p:nvSpPr>
          <p:spPr>
            <a:xfrm>
              <a:off x="6973480" y="1700915"/>
              <a:ext cx="17994" cy="17994"/>
            </a:xfrm>
            <a:custGeom>
              <a:avLst/>
              <a:gdLst/>
              <a:ahLst/>
              <a:cxnLst/>
              <a:rect l="l" t="t" r="r" b="b"/>
              <a:pathLst>
                <a:path w="686" h="686" extrusionOk="0">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95"/>
            <p:cNvSpPr/>
            <p:nvPr/>
          </p:nvSpPr>
          <p:spPr>
            <a:xfrm>
              <a:off x="7110794"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95"/>
            <p:cNvSpPr/>
            <p:nvPr/>
          </p:nvSpPr>
          <p:spPr>
            <a:xfrm>
              <a:off x="7128578" y="1695040"/>
              <a:ext cx="24027" cy="41811"/>
            </a:xfrm>
            <a:custGeom>
              <a:avLst/>
              <a:gdLst/>
              <a:ahLst/>
              <a:cxnLst/>
              <a:rect l="l" t="t" r="r" b="b"/>
              <a:pathLst>
                <a:path w="916" h="1594" extrusionOk="0">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95"/>
            <p:cNvSpPr/>
            <p:nvPr/>
          </p:nvSpPr>
          <p:spPr>
            <a:xfrm>
              <a:off x="7122703" y="1700915"/>
              <a:ext cx="17810" cy="17994"/>
            </a:xfrm>
            <a:custGeom>
              <a:avLst/>
              <a:gdLst/>
              <a:ahLst/>
              <a:cxnLst/>
              <a:rect l="l" t="t" r="r" b="b"/>
              <a:pathLst>
                <a:path w="679" h="686" extrusionOk="0">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95"/>
            <p:cNvSpPr/>
            <p:nvPr/>
          </p:nvSpPr>
          <p:spPr>
            <a:xfrm>
              <a:off x="7026491" y="1796602"/>
              <a:ext cx="60486" cy="59411"/>
            </a:xfrm>
            <a:custGeom>
              <a:avLst/>
              <a:gdLst/>
              <a:ahLst/>
              <a:cxnLst/>
              <a:rect l="l" t="t" r="r" b="b"/>
              <a:pathLst>
                <a:path w="2306" h="2265" extrusionOk="0">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95"/>
            <p:cNvSpPr/>
            <p:nvPr/>
          </p:nvSpPr>
          <p:spPr>
            <a:xfrm>
              <a:off x="6871944" y="1581569"/>
              <a:ext cx="185158" cy="232660"/>
            </a:xfrm>
            <a:custGeom>
              <a:avLst/>
              <a:gdLst/>
              <a:ahLst/>
              <a:cxnLst/>
              <a:rect l="l" t="t" r="r" b="b"/>
              <a:pathLst>
                <a:path w="7059" h="8870"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95"/>
            <p:cNvSpPr/>
            <p:nvPr/>
          </p:nvSpPr>
          <p:spPr>
            <a:xfrm>
              <a:off x="6871944" y="1675289"/>
              <a:ext cx="84670" cy="138940"/>
            </a:xfrm>
            <a:custGeom>
              <a:avLst/>
              <a:gdLst/>
              <a:ahLst/>
              <a:cxnLst/>
              <a:rect l="l" t="t" r="r" b="b"/>
              <a:pathLst>
                <a:path w="3228" h="5297" extrusionOk="0">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72" name="Google Shape;17272;p95"/>
          <p:cNvGrpSpPr/>
          <p:nvPr/>
        </p:nvGrpSpPr>
        <p:grpSpPr>
          <a:xfrm>
            <a:off x="6561931" y="3365261"/>
            <a:ext cx="400375" cy="370184"/>
            <a:chOff x="6561931" y="3365261"/>
            <a:chExt cx="400375" cy="370184"/>
          </a:xfrm>
        </p:grpSpPr>
        <p:sp>
          <p:nvSpPr>
            <p:cNvPr id="17273" name="Google Shape;17273;p95"/>
            <p:cNvSpPr/>
            <p:nvPr/>
          </p:nvSpPr>
          <p:spPr>
            <a:xfrm>
              <a:off x="6592332" y="3365261"/>
              <a:ext cx="369974" cy="370158"/>
            </a:xfrm>
            <a:custGeom>
              <a:avLst/>
              <a:gdLst/>
              <a:ahLst/>
              <a:cxnLst/>
              <a:rect l="l" t="t" r="r" b="b"/>
              <a:pathLst>
                <a:path w="14105" h="14112" extrusionOk="0">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4" name="Google Shape;17274;p95"/>
            <p:cNvSpPr/>
            <p:nvPr/>
          </p:nvSpPr>
          <p:spPr>
            <a:xfrm>
              <a:off x="6561931" y="3392672"/>
              <a:ext cx="372991" cy="342774"/>
            </a:xfrm>
            <a:custGeom>
              <a:avLst/>
              <a:gdLst/>
              <a:ahLst/>
              <a:cxnLst/>
              <a:rect l="l" t="t" r="r" b="b"/>
              <a:pathLst>
                <a:path w="14220" h="13068" extrusionOk="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5" name="Google Shape;17275;p95"/>
            <p:cNvSpPr/>
            <p:nvPr/>
          </p:nvSpPr>
          <p:spPr>
            <a:xfrm>
              <a:off x="6756506" y="3585882"/>
              <a:ext cx="52539" cy="31083"/>
            </a:xfrm>
            <a:custGeom>
              <a:avLst/>
              <a:gdLst/>
              <a:ahLst/>
              <a:cxnLst/>
              <a:rect l="l" t="t" r="r" b="b"/>
              <a:pathLst>
                <a:path w="2003" h="1185" extrusionOk="0">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95"/>
            <p:cNvSpPr/>
            <p:nvPr/>
          </p:nvSpPr>
          <p:spPr>
            <a:xfrm>
              <a:off x="6853609" y="3448830"/>
              <a:ext cx="27882" cy="35096"/>
            </a:xfrm>
            <a:custGeom>
              <a:avLst/>
              <a:gdLst/>
              <a:ahLst/>
              <a:cxnLst/>
              <a:rect l="l" t="t" r="r" b="b"/>
              <a:pathLst>
                <a:path w="1063" h="1338" extrusionOk="0">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95"/>
            <p:cNvSpPr/>
            <p:nvPr/>
          </p:nvSpPr>
          <p:spPr>
            <a:xfrm>
              <a:off x="6816441" y="3525920"/>
              <a:ext cx="19777" cy="30925"/>
            </a:xfrm>
            <a:custGeom>
              <a:avLst/>
              <a:gdLst/>
              <a:ahLst/>
              <a:cxnLst/>
              <a:rect l="l" t="t" r="r" b="b"/>
              <a:pathLst>
                <a:path w="754" h="1179" extrusionOk="0">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95"/>
            <p:cNvSpPr/>
            <p:nvPr/>
          </p:nvSpPr>
          <p:spPr>
            <a:xfrm>
              <a:off x="6787457" y="3566891"/>
              <a:ext cx="34519" cy="25548"/>
            </a:xfrm>
            <a:custGeom>
              <a:avLst/>
              <a:gdLst/>
              <a:ahLst/>
              <a:cxnLst/>
              <a:rect l="l" t="t" r="r" b="b"/>
              <a:pathLst>
                <a:path w="1316" h="974" extrusionOk="0">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95"/>
            <p:cNvSpPr/>
            <p:nvPr/>
          </p:nvSpPr>
          <p:spPr>
            <a:xfrm>
              <a:off x="6844376" y="3570249"/>
              <a:ext cx="40027" cy="23450"/>
            </a:xfrm>
            <a:custGeom>
              <a:avLst/>
              <a:gdLst/>
              <a:ahLst/>
              <a:cxnLst/>
              <a:rect l="l" t="t" r="r" b="b"/>
              <a:pathLst>
                <a:path w="1526" h="894" extrusionOk="0">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95"/>
            <p:cNvSpPr/>
            <p:nvPr/>
          </p:nvSpPr>
          <p:spPr>
            <a:xfrm>
              <a:off x="6789791" y="3610381"/>
              <a:ext cx="97287" cy="68854"/>
            </a:xfrm>
            <a:custGeom>
              <a:avLst/>
              <a:gdLst/>
              <a:ahLst/>
              <a:cxnLst/>
              <a:rect l="l" t="t" r="r" b="b"/>
              <a:pathLst>
                <a:path w="3709" h="2625" extrusionOk="0">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1" name="Google Shape;17281;p95"/>
            <p:cNvSpPr/>
            <p:nvPr/>
          </p:nvSpPr>
          <p:spPr>
            <a:xfrm>
              <a:off x="6587716" y="3526576"/>
              <a:ext cx="38978" cy="131124"/>
            </a:xfrm>
            <a:custGeom>
              <a:avLst/>
              <a:gdLst/>
              <a:ahLst/>
              <a:cxnLst/>
              <a:rect l="l" t="t" r="r" b="b"/>
              <a:pathLst>
                <a:path w="1486" h="4999" extrusionOk="0">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95"/>
            <p:cNvSpPr/>
            <p:nvPr/>
          </p:nvSpPr>
          <p:spPr>
            <a:xfrm>
              <a:off x="6596975" y="3365314"/>
              <a:ext cx="283520" cy="210207"/>
            </a:xfrm>
            <a:custGeom>
              <a:avLst/>
              <a:gdLst/>
              <a:ahLst/>
              <a:cxnLst/>
              <a:rect l="l" t="t" r="r" b="b"/>
              <a:pathLst>
                <a:path w="10809" h="8014" extrusionOk="0">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95"/>
            <p:cNvSpPr/>
            <p:nvPr/>
          </p:nvSpPr>
          <p:spPr>
            <a:xfrm>
              <a:off x="6596791" y="3393013"/>
              <a:ext cx="83438" cy="136081"/>
            </a:xfrm>
            <a:custGeom>
              <a:avLst/>
              <a:gdLst/>
              <a:ahLst/>
              <a:cxnLst/>
              <a:rect l="l" t="t" r="r" b="b"/>
              <a:pathLst>
                <a:path w="3181" h="5188" extrusionOk="0">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95"/>
            <p:cNvSpPr/>
            <p:nvPr/>
          </p:nvSpPr>
          <p:spPr>
            <a:xfrm>
              <a:off x="6852376" y="3672257"/>
              <a:ext cx="14951" cy="7082"/>
            </a:xfrm>
            <a:custGeom>
              <a:avLst/>
              <a:gdLst/>
              <a:ahLst/>
              <a:cxnLst/>
              <a:rect l="l" t="t" r="r" b="b"/>
              <a:pathLst>
                <a:path w="570" h="270" extrusionOk="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85" name="Google Shape;17285;p95"/>
          <p:cNvGrpSpPr/>
          <p:nvPr/>
        </p:nvGrpSpPr>
        <p:grpSpPr>
          <a:xfrm>
            <a:off x="1942120" y="1985852"/>
            <a:ext cx="378315" cy="358695"/>
            <a:chOff x="1942120" y="1985852"/>
            <a:chExt cx="378315" cy="358695"/>
          </a:xfrm>
        </p:grpSpPr>
        <p:sp>
          <p:nvSpPr>
            <p:cNvPr id="17286" name="Google Shape;17286;p95"/>
            <p:cNvSpPr/>
            <p:nvPr/>
          </p:nvSpPr>
          <p:spPr>
            <a:xfrm>
              <a:off x="2161928" y="1985852"/>
              <a:ext cx="158508" cy="158901"/>
            </a:xfrm>
            <a:custGeom>
              <a:avLst/>
              <a:gdLst/>
              <a:ahLst/>
              <a:cxnLst/>
              <a:rect l="l" t="t" r="r" b="b"/>
              <a:pathLst>
                <a:path w="6043" h="6058" extrusionOk="0">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95"/>
            <p:cNvSpPr/>
            <p:nvPr/>
          </p:nvSpPr>
          <p:spPr>
            <a:xfrm>
              <a:off x="2190571" y="2006888"/>
              <a:ext cx="115648" cy="123570"/>
            </a:xfrm>
            <a:custGeom>
              <a:avLst/>
              <a:gdLst/>
              <a:ahLst/>
              <a:cxnLst/>
              <a:rect l="l" t="t" r="r" b="b"/>
              <a:pathLst>
                <a:path w="4409" h="4711" extrusionOk="0">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8" name="Google Shape;17288;p95"/>
            <p:cNvSpPr/>
            <p:nvPr/>
          </p:nvSpPr>
          <p:spPr>
            <a:xfrm>
              <a:off x="1942120" y="1986009"/>
              <a:ext cx="158665" cy="158928"/>
            </a:xfrm>
            <a:custGeom>
              <a:avLst/>
              <a:gdLst/>
              <a:ahLst/>
              <a:cxnLst/>
              <a:rect l="l" t="t" r="r" b="b"/>
              <a:pathLst>
                <a:path w="6049" h="6059" extrusionOk="0">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95"/>
            <p:cNvSpPr/>
            <p:nvPr/>
          </p:nvSpPr>
          <p:spPr>
            <a:xfrm>
              <a:off x="1956520" y="2007072"/>
              <a:ext cx="115438" cy="123491"/>
            </a:xfrm>
            <a:custGeom>
              <a:avLst/>
              <a:gdLst/>
              <a:ahLst/>
              <a:cxnLst/>
              <a:rect l="l" t="t" r="r" b="b"/>
              <a:pathLst>
                <a:path w="4401" h="4708" extrusionOk="0">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95"/>
            <p:cNvSpPr/>
            <p:nvPr/>
          </p:nvSpPr>
          <p:spPr>
            <a:xfrm>
              <a:off x="1986921" y="2043820"/>
              <a:ext cx="289055" cy="300727"/>
            </a:xfrm>
            <a:custGeom>
              <a:avLst/>
              <a:gdLst/>
              <a:ahLst/>
              <a:cxnLst/>
              <a:rect l="l" t="t" r="r" b="b"/>
              <a:pathLst>
                <a:path w="11020" h="11465" extrusionOk="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95"/>
            <p:cNvSpPr/>
            <p:nvPr/>
          </p:nvSpPr>
          <p:spPr>
            <a:xfrm>
              <a:off x="1986737" y="2047178"/>
              <a:ext cx="119215" cy="280687"/>
            </a:xfrm>
            <a:custGeom>
              <a:avLst/>
              <a:gdLst/>
              <a:ahLst/>
              <a:cxnLst/>
              <a:rect l="l" t="t" r="r" b="b"/>
              <a:pathLst>
                <a:path w="4545" h="10701" extrusionOk="0">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95"/>
            <p:cNvSpPr/>
            <p:nvPr/>
          </p:nvSpPr>
          <p:spPr>
            <a:xfrm>
              <a:off x="2084916" y="2316822"/>
              <a:ext cx="92697" cy="27725"/>
            </a:xfrm>
            <a:custGeom>
              <a:avLst/>
              <a:gdLst/>
              <a:ahLst/>
              <a:cxnLst/>
              <a:rect l="l" t="t" r="r" b="b"/>
              <a:pathLst>
                <a:path w="3534" h="1057" extrusionOk="0">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95"/>
            <p:cNvSpPr/>
            <p:nvPr/>
          </p:nvSpPr>
          <p:spPr>
            <a:xfrm>
              <a:off x="2102359" y="2257778"/>
              <a:ext cx="57995" cy="48762"/>
            </a:xfrm>
            <a:custGeom>
              <a:avLst/>
              <a:gdLst/>
              <a:ahLst/>
              <a:cxnLst/>
              <a:rect l="l" t="t" r="r" b="b"/>
              <a:pathLst>
                <a:path w="2211" h="1859" extrusionOk="0">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4" name="Google Shape;17294;p95"/>
            <p:cNvSpPr/>
            <p:nvPr/>
          </p:nvSpPr>
          <p:spPr>
            <a:xfrm>
              <a:off x="2081611" y="2309714"/>
              <a:ext cx="99202" cy="23135"/>
            </a:xfrm>
            <a:custGeom>
              <a:avLst/>
              <a:gdLst/>
              <a:ahLst/>
              <a:cxnLst/>
              <a:rect l="l" t="t" r="r" b="b"/>
              <a:pathLst>
                <a:path w="3782" h="882" extrusionOk="0">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5" name="Google Shape;17295;p95"/>
            <p:cNvSpPr/>
            <p:nvPr/>
          </p:nvSpPr>
          <p:spPr>
            <a:xfrm>
              <a:off x="2180892" y="2280756"/>
              <a:ext cx="114809" cy="40709"/>
            </a:xfrm>
            <a:custGeom>
              <a:avLst/>
              <a:gdLst/>
              <a:ahLst/>
              <a:cxnLst/>
              <a:rect l="l" t="t" r="r" b="b"/>
              <a:pathLst>
                <a:path w="4377" h="1552" extrusionOk="0">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6" name="Google Shape;17296;p95"/>
            <p:cNvSpPr/>
            <p:nvPr/>
          </p:nvSpPr>
          <p:spPr>
            <a:xfrm>
              <a:off x="2194846" y="2262841"/>
              <a:ext cx="123806" cy="18072"/>
            </a:xfrm>
            <a:custGeom>
              <a:avLst/>
              <a:gdLst/>
              <a:ahLst/>
              <a:cxnLst/>
              <a:rect l="l" t="t" r="r" b="b"/>
              <a:pathLst>
                <a:path w="4720" h="689" extrusionOk="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7" name="Google Shape;17297;p95"/>
            <p:cNvSpPr/>
            <p:nvPr/>
          </p:nvSpPr>
          <p:spPr>
            <a:xfrm>
              <a:off x="1967065" y="2280756"/>
              <a:ext cx="114599" cy="40525"/>
            </a:xfrm>
            <a:custGeom>
              <a:avLst/>
              <a:gdLst/>
              <a:ahLst/>
              <a:cxnLst/>
              <a:rect l="l" t="t" r="r" b="b"/>
              <a:pathLst>
                <a:path w="4369" h="1545" extrusionOk="0">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95"/>
            <p:cNvSpPr/>
            <p:nvPr/>
          </p:nvSpPr>
          <p:spPr>
            <a:xfrm>
              <a:off x="1943878" y="2262841"/>
              <a:ext cx="125852" cy="18072"/>
            </a:xfrm>
            <a:custGeom>
              <a:avLst/>
              <a:gdLst/>
              <a:ahLst/>
              <a:cxnLst/>
              <a:rect l="l" t="t" r="r" b="b"/>
              <a:pathLst>
                <a:path w="4798" h="689" extrusionOk="0">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95"/>
            <p:cNvSpPr/>
            <p:nvPr/>
          </p:nvSpPr>
          <p:spPr>
            <a:xfrm>
              <a:off x="2050424" y="2182524"/>
              <a:ext cx="40394" cy="52145"/>
            </a:xfrm>
            <a:custGeom>
              <a:avLst/>
              <a:gdLst/>
              <a:ahLst/>
              <a:cxnLst/>
              <a:rect l="l" t="t" r="r" b="b"/>
              <a:pathLst>
                <a:path w="1540" h="1988" extrusionOk="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0" name="Google Shape;17300;p95"/>
            <p:cNvSpPr/>
            <p:nvPr/>
          </p:nvSpPr>
          <p:spPr>
            <a:xfrm>
              <a:off x="2067683"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95"/>
            <p:cNvSpPr/>
            <p:nvPr/>
          </p:nvSpPr>
          <p:spPr>
            <a:xfrm>
              <a:off x="2061991" y="2188216"/>
              <a:ext cx="17259" cy="17469"/>
            </a:xfrm>
            <a:custGeom>
              <a:avLst/>
              <a:gdLst/>
              <a:ahLst/>
              <a:cxnLst/>
              <a:rect l="l" t="t" r="r" b="b"/>
              <a:pathLst>
                <a:path w="658" h="666" extrusionOk="0">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95"/>
            <p:cNvSpPr/>
            <p:nvPr/>
          </p:nvSpPr>
          <p:spPr>
            <a:xfrm>
              <a:off x="2171711" y="2182524"/>
              <a:ext cx="40578" cy="52145"/>
            </a:xfrm>
            <a:custGeom>
              <a:avLst/>
              <a:gdLst/>
              <a:ahLst/>
              <a:cxnLst/>
              <a:rect l="l" t="t" r="r" b="b"/>
              <a:pathLst>
                <a:path w="1547" h="1988" extrusionOk="0">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95"/>
            <p:cNvSpPr/>
            <p:nvPr/>
          </p:nvSpPr>
          <p:spPr>
            <a:xfrm>
              <a:off x="2189154"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95"/>
            <p:cNvSpPr/>
            <p:nvPr/>
          </p:nvSpPr>
          <p:spPr>
            <a:xfrm>
              <a:off x="2183279" y="2188216"/>
              <a:ext cx="17469" cy="17469"/>
            </a:xfrm>
            <a:custGeom>
              <a:avLst/>
              <a:gdLst/>
              <a:ahLst/>
              <a:cxnLst/>
              <a:rect l="l" t="t" r="r" b="b"/>
              <a:pathLst>
                <a:path w="666" h="666" extrusionOk="0">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5" name="Google Shape;17305;p95"/>
            <p:cNvSpPr/>
            <p:nvPr/>
          </p:nvSpPr>
          <p:spPr>
            <a:xfrm>
              <a:off x="2102359" y="2258303"/>
              <a:ext cx="38086" cy="48237"/>
            </a:xfrm>
            <a:custGeom>
              <a:avLst/>
              <a:gdLst/>
              <a:ahLst/>
              <a:cxnLst/>
              <a:rect l="l" t="t" r="r" b="b"/>
              <a:pathLst>
                <a:path w="1452" h="1839" extrusionOk="0">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06" name="Google Shape;17306;p95"/>
          <p:cNvGrpSpPr/>
          <p:nvPr/>
        </p:nvGrpSpPr>
        <p:grpSpPr>
          <a:xfrm>
            <a:off x="1401415" y="2429218"/>
            <a:ext cx="364282" cy="374197"/>
            <a:chOff x="1401415" y="2429218"/>
            <a:chExt cx="364282" cy="374197"/>
          </a:xfrm>
        </p:grpSpPr>
        <p:sp>
          <p:nvSpPr>
            <p:cNvPr id="17307" name="Google Shape;17307;p95"/>
            <p:cNvSpPr/>
            <p:nvPr/>
          </p:nvSpPr>
          <p:spPr>
            <a:xfrm>
              <a:off x="1458596" y="2755938"/>
              <a:ext cx="89759" cy="47476"/>
            </a:xfrm>
            <a:custGeom>
              <a:avLst/>
              <a:gdLst/>
              <a:ahLst/>
              <a:cxnLst/>
              <a:rect l="l" t="t" r="r" b="b"/>
              <a:pathLst>
                <a:path w="3422" h="1810" extrusionOk="0">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8" name="Google Shape;17308;p95"/>
            <p:cNvSpPr/>
            <p:nvPr/>
          </p:nvSpPr>
          <p:spPr>
            <a:xfrm>
              <a:off x="1618757" y="2755938"/>
              <a:ext cx="89759" cy="47476"/>
            </a:xfrm>
            <a:custGeom>
              <a:avLst/>
              <a:gdLst/>
              <a:ahLst/>
              <a:cxnLst/>
              <a:rect l="l" t="t" r="r" b="b"/>
              <a:pathLst>
                <a:path w="3422" h="1810" extrusionOk="0">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9" name="Google Shape;17309;p95"/>
            <p:cNvSpPr/>
            <p:nvPr/>
          </p:nvSpPr>
          <p:spPr>
            <a:xfrm>
              <a:off x="1442517" y="2491645"/>
              <a:ext cx="282104" cy="287979"/>
            </a:xfrm>
            <a:custGeom>
              <a:avLst/>
              <a:gdLst/>
              <a:ahLst/>
              <a:cxnLst/>
              <a:rect l="l" t="t" r="r" b="b"/>
              <a:pathLst>
                <a:path w="10755" h="10979" extrusionOk="0">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95"/>
            <p:cNvSpPr/>
            <p:nvPr/>
          </p:nvSpPr>
          <p:spPr>
            <a:xfrm>
              <a:off x="1489653" y="2515121"/>
              <a:ext cx="187833" cy="252752"/>
            </a:xfrm>
            <a:custGeom>
              <a:avLst/>
              <a:gdLst/>
              <a:ahLst/>
              <a:cxnLst/>
              <a:rect l="l" t="t" r="r" b="b"/>
              <a:pathLst>
                <a:path w="7161" h="9636" extrusionOk="0">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95"/>
            <p:cNvSpPr/>
            <p:nvPr/>
          </p:nvSpPr>
          <p:spPr>
            <a:xfrm>
              <a:off x="1401415" y="2432968"/>
              <a:ext cx="364282" cy="212384"/>
            </a:xfrm>
            <a:custGeom>
              <a:avLst/>
              <a:gdLst/>
              <a:ahLst/>
              <a:cxnLst/>
              <a:rect l="l" t="t" r="r" b="b"/>
              <a:pathLst>
                <a:path w="13888" h="8097" extrusionOk="0">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95"/>
            <p:cNvSpPr/>
            <p:nvPr/>
          </p:nvSpPr>
          <p:spPr>
            <a:xfrm>
              <a:off x="1407291" y="2429218"/>
              <a:ext cx="352531" cy="209368"/>
            </a:xfrm>
            <a:custGeom>
              <a:avLst/>
              <a:gdLst/>
              <a:ahLst/>
              <a:cxnLst/>
              <a:rect l="l" t="t" r="r" b="b"/>
              <a:pathLst>
                <a:path w="13440" h="7982" extrusionOk="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95"/>
            <p:cNvSpPr/>
            <p:nvPr/>
          </p:nvSpPr>
          <p:spPr>
            <a:xfrm>
              <a:off x="1448550" y="2491645"/>
              <a:ext cx="117405" cy="117589"/>
            </a:xfrm>
            <a:custGeom>
              <a:avLst/>
              <a:gdLst/>
              <a:ahLst/>
              <a:cxnLst/>
              <a:rect l="l" t="t" r="r" b="b"/>
              <a:pathLst>
                <a:path w="4476" h="4483" extrusionOk="0">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95"/>
            <p:cNvSpPr/>
            <p:nvPr/>
          </p:nvSpPr>
          <p:spPr>
            <a:xfrm>
              <a:off x="1466177" y="2509245"/>
              <a:ext cx="82179" cy="82388"/>
            </a:xfrm>
            <a:custGeom>
              <a:avLst/>
              <a:gdLst/>
              <a:ahLst/>
              <a:cxnLst/>
              <a:rect l="l" t="t" r="r" b="b"/>
              <a:pathLst>
                <a:path w="3133" h="3141" extrusionOk="0">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95"/>
            <p:cNvSpPr/>
            <p:nvPr/>
          </p:nvSpPr>
          <p:spPr>
            <a:xfrm>
              <a:off x="1566664" y="2590453"/>
              <a:ext cx="33627" cy="52486"/>
            </a:xfrm>
            <a:custGeom>
              <a:avLst/>
              <a:gdLst/>
              <a:ahLst/>
              <a:cxnLst/>
              <a:rect l="l" t="t" r="r" b="b"/>
              <a:pathLst>
                <a:path w="1282" h="2001" extrusionOk="0">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6" name="Google Shape;17316;p95"/>
            <p:cNvSpPr/>
            <p:nvPr/>
          </p:nvSpPr>
          <p:spPr>
            <a:xfrm>
              <a:off x="1483777" y="2520996"/>
              <a:ext cx="46978" cy="58886"/>
            </a:xfrm>
            <a:custGeom>
              <a:avLst/>
              <a:gdLst/>
              <a:ahLst/>
              <a:cxnLst/>
              <a:rect l="l" t="t" r="r" b="b"/>
              <a:pathLst>
                <a:path w="1791" h="2245" extrusionOk="0">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7" name="Google Shape;17317;p95"/>
            <p:cNvSpPr/>
            <p:nvPr/>
          </p:nvSpPr>
          <p:spPr>
            <a:xfrm>
              <a:off x="1501378" y="2532721"/>
              <a:ext cx="17627" cy="17653"/>
            </a:xfrm>
            <a:custGeom>
              <a:avLst/>
              <a:gdLst/>
              <a:ahLst/>
              <a:cxnLst/>
              <a:rect l="l" t="t" r="r" b="b"/>
              <a:pathLst>
                <a:path w="672" h="673" extrusionOk="0">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95"/>
            <p:cNvSpPr/>
            <p:nvPr/>
          </p:nvSpPr>
          <p:spPr>
            <a:xfrm>
              <a:off x="1601156" y="2491645"/>
              <a:ext cx="117589" cy="117589"/>
            </a:xfrm>
            <a:custGeom>
              <a:avLst/>
              <a:gdLst/>
              <a:ahLst/>
              <a:cxnLst/>
              <a:rect l="l" t="t" r="r" b="b"/>
              <a:pathLst>
                <a:path w="4483" h="4483" extrusionOk="0">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95"/>
            <p:cNvSpPr/>
            <p:nvPr/>
          </p:nvSpPr>
          <p:spPr>
            <a:xfrm>
              <a:off x="1618757" y="2509245"/>
              <a:ext cx="82388" cy="82388"/>
            </a:xfrm>
            <a:custGeom>
              <a:avLst/>
              <a:gdLst/>
              <a:ahLst/>
              <a:cxnLst/>
              <a:rect l="l" t="t" r="r" b="b"/>
              <a:pathLst>
                <a:path w="3141" h="3141" extrusionOk="0">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95"/>
            <p:cNvSpPr/>
            <p:nvPr/>
          </p:nvSpPr>
          <p:spPr>
            <a:xfrm>
              <a:off x="1636541" y="2520996"/>
              <a:ext cx="46978" cy="58886"/>
            </a:xfrm>
            <a:custGeom>
              <a:avLst/>
              <a:gdLst/>
              <a:ahLst/>
              <a:cxnLst/>
              <a:rect l="l" t="t" r="r" b="b"/>
              <a:pathLst>
                <a:path w="1791" h="2245" extrusionOk="0">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1" name="Google Shape;17321;p95"/>
            <p:cNvSpPr/>
            <p:nvPr/>
          </p:nvSpPr>
          <p:spPr>
            <a:xfrm>
              <a:off x="1653984" y="2532721"/>
              <a:ext cx="17627" cy="17653"/>
            </a:xfrm>
            <a:custGeom>
              <a:avLst/>
              <a:gdLst/>
              <a:ahLst/>
              <a:cxnLst/>
              <a:rect l="l" t="t" r="r" b="b"/>
              <a:pathLst>
                <a:path w="672" h="673" extrusionOk="0">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22" name="Google Shape;17322;p95"/>
          <p:cNvGrpSpPr/>
          <p:nvPr/>
        </p:nvGrpSpPr>
        <p:grpSpPr>
          <a:xfrm>
            <a:off x="7110427" y="3365261"/>
            <a:ext cx="400401" cy="370184"/>
            <a:chOff x="7110427" y="3365261"/>
            <a:chExt cx="400401" cy="370184"/>
          </a:xfrm>
        </p:grpSpPr>
        <p:sp>
          <p:nvSpPr>
            <p:cNvPr id="17323" name="Google Shape;17323;p95"/>
            <p:cNvSpPr/>
            <p:nvPr/>
          </p:nvSpPr>
          <p:spPr>
            <a:xfrm>
              <a:off x="7140854" y="3365261"/>
              <a:ext cx="369974" cy="370158"/>
            </a:xfrm>
            <a:custGeom>
              <a:avLst/>
              <a:gdLst/>
              <a:ahLst/>
              <a:cxnLst/>
              <a:rect l="l" t="t" r="r" b="b"/>
              <a:pathLst>
                <a:path w="14105" h="14112" extrusionOk="0">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4" name="Google Shape;17324;p95"/>
            <p:cNvSpPr/>
            <p:nvPr/>
          </p:nvSpPr>
          <p:spPr>
            <a:xfrm>
              <a:off x="7216081" y="3366704"/>
              <a:ext cx="294747" cy="295901"/>
            </a:xfrm>
            <a:custGeom>
              <a:avLst/>
              <a:gdLst/>
              <a:ahLst/>
              <a:cxnLst/>
              <a:rect l="l" t="t" r="r" b="b"/>
              <a:pathLst>
                <a:path w="11237" h="11281" extrusionOk="0">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95"/>
            <p:cNvSpPr/>
            <p:nvPr/>
          </p:nvSpPr>
          <p:spPr>
            <a:xfrm>
              <a:off x="7110427" y="3392672"/>
              <a:ext cx="372991" cy="342774"/>
            </a:xfrm>
            <a:custGeom>
              <a:avLst/>
              <a:gdLst/>
              <a:ahLst/>
              <a:cxnLst/>
              <a:rect l="l" t="t" r="r" b="b"/>
              <a:pathLst>
                <a:path w="14220" h="13068" extrusionOk="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95"/>
            <p:cNvSpPr/>
            <p:nvPr/>
          </p:nvSpPr>
          <p:spPr>
            <a:xfrm>
              <a:off x="7398563" y="3617646"/>
              <a:ext cx="31424" cy="30427"/>
            </a:xfrm>
            <a:custGeom>
              <a:avLst/>
              <a:gdLst/>
              <a:ahLst/>
              <a:cxnLst/>
              <a:rect l="l" t="t" r="r" b="b"/>
              <a:pathLst>
                <a:path w="1198" h="1160" extrusionOk="0">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7" name="Google Shape;17327;p95"/>
            <p:cNvSpPr/>
            <p:nvPr/>
          </p:nvSpPr>
          <p:spPr>
            <a:xfrm>
              <a:off x="7268410" y="3369012"/>
              <a:ext cx="20276" cy="26886"/>
            </a:xfrm>
            <a:custGeom>
              <a:avLst/>
              <a:gdLst/>
              <a:ahLst/>
              <a:cxnLst/>
              <a:rect l="l" t="t" r="r" b="b"/>
              <a:pathLst>
                <a:path w="773" h="1025" extrusionOk="0">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8" name="Google Shape;17328;p95"/>
            <p:cNvSpPr/>
            <p:nvPr/>
          </p:nvSpPr>
          <p:spPr>
            <a:xfrm>
              <a:off x="7141562" y="3566236"/>
              <a:ext cx="35778" cy="86638"/>
            </a:xfrm>
            <a:custGeom>
              <a:avLst/>
              <a:gdLst/>
              <a:ahLst/>
              <a:cxnLst/>
              <a:rect l="l" t="t" r="r" b="b"/>
              <a:pathLst>
                <a:path w="1364" h="3303" extrusionOk="0">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9" name="Google Shape;17329;p95"/>
            <p:cNvSpPr/>
            <p:nvPr/>
          </p:nvSpPr>
          <p:spPr>
            <a:xfrm>
              <a:off x="7303060" y="3365261"/>
              <a:ext cx="26178" cy="27043"/>
            </a:xfrm>
            <a:custGeom>
              <a:avLst/>
              <a:gdLst/>
              <a:ahLst/>
              <a:cxnLst/>
              <a:rect l="l" t="t" r="r" b="b"/>
              <a:pathLst>
                <a:path w="998" h="1031" extrusionOk="0">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30" name="Google Shape;17330;p95"/>
          <p:cNvGrpSpPr/>
          <p:nvPr/>
        </p:nvGrpSpPr>
        <p:grpSpPr>
          <a:xfrm>
            <a:off x="7658949" y="3363137"/>
            <a:ext cx="400375" cy="370132"/>
            <a:chOff x="7658949" y="3363137"/>
            <a:chExt cx="400375" cy="370132"/>
          </a:xfrm>
        </p:grpSpPr>
        <p:sp>
          <p:nvSpPr>
            <p:cNvPr id="17331" name="Google Shape;17331;p95"/>
            <p:cNvSpPr/>
            <p:nvPr/>
          </p:nvSpPr>
          <p:spPr>
            <a:xfrm>
              <a:off x="7689192" y="3363137"/>
              <a:ext cx="370132" cy="370132"/>
            </a:xfrm>
            <a:custGeom>
              <a:avLst/>
              <a:gdLst/>
              <a:ahLst/>
              <a:cxnLst/>
              <a:rect l="l" t="t" r="r" b="b"/>
              <a:pathLst>
                <a:path w="14111" h="14111" extrusionOk="0">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2" name="Google Shape;17332;p95"/>
            <p:cNvSpPr/>
            <p:nvPr/>
          </p:nvSpPr>
          <p:spPr>
            <a:xfrm>
              <a:off x="7658949" y="3390521"/>
              <a:ext cx="372991" cy="342695"/>
            </a:xfrm>
            <a:custGeom>
              <a:avLst/>
              <a:gdLst/>
              <a:ahLst/>
              <a:cxnLst/>
              <a:rect l="l" t="t" r="r" b="b"/>
              <a:pathLst>
                <a:path w="14220" h="13065" extrusionOk="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3" name="Google Shape;17333;p95"/>
            <p:cNvSpPr/>
            <p:nvPr/>
          </p:nvSpPr>
          <p:spPr>
            <a:xfrm>
              <a:off x="7754111" y="3380029"/>
              <a:ext cx="244569" cy="330000"/>
            </a:xfrm>
            <a:custGeom>
              <a:avLst/>
              <a:gdLst/>
              <a:ahLst/>
              <a:cxnLst/>
              <a:rect l="l" t="t" r="r" b="b"/>
              <a:pathLst>
                <a:path w="9324" h="12581" extrusionOk="0">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4" name="Google Shape;17334;p95"/>
            <p:cNvSpPr/>
            <p:nvPr/>
          </p:nvSpPr>
          <p:spPr>
            <a:xfrm>
              <a:off x="7754111" y="3390704"/>
              <a:ext cx="23135" cy="30086"/>
            </a:xfrm>
            <a:custGeom>
              <a:avLst/>
              <a:gdLst/>
              <a:ahLst/>
              <a:cxnLst/>
              <a:rect l="l" t="t" r="r" b="b"/>
              <a:pathLst>
                <a:path w="882" h="1147" extrusionOk="0">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95"/>
            <p:cNvSpPr/>
            <p:nvPr/>
          </p:nvSpPr>
          <p:spPr>
            <a:xfrm>
              <a:off x="7891766" y="3668690"/>
              <a:ext cx="47162" cy="41470"/>
            </a:xfrm>
            <a:custGeom>
              <a:avLst/>
              <a:gdLst/>
              <a:ahLst/>
              <a:cxnLst/>
              <a:rect l="l" t="t" r="r" b="b"/>
              <a:pathLst>
                <a:path w="1798" h="1581" extrusionOk="0">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36" name="Google Shape;17336;p95"/>
          <p:cNvGrpSpPr/>
          <p:nvPr/>
        </p:nvGrpSpPr>
        <p:grpSpPr>
          <a:xfrm>
            <a:off x="3304481" y="3379389"/>
            <a:ext cx="356623" cy="370105"/>
            <a:chOff x="3307156" y="3365314"/>
            <a:chExt cx="356623" cy="370105"/>
          </a:xfrm>
        </p:grpSpPr>
        <p:sp>
          <p:nvSpPr>
            <p:cNvPr id="17337" name="Google Shape;17337;p95"/>
            <p:cNvSpPr/>
            <p:nvPr/>
          </p:nvSpPr>
          <p:spPr>
            <a:xfrm>
              <a:off x="3534465" y="3485683"/>
              <a:ext cx="129314" cy="71346"/>
            </a:xfrm>
            <a:custGeom>
              <a:avLst/>
              <a:gdLst/>
              <a:ahLst/>
              <a:cxnLst/>
              <a:rect l="l" t="t" r="r" b="b"/>
              <a:pathLst>
                <a:path w="4930" h="2720" extrusionOk="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95"/>
            <p:cNvSpPr/>
            <p:nvPr/>
          </p:nvSpPr>
          <p:spPr>
            <a:xfrm>
              <a:off x="3545481" y="3518235"/>
              <a:ext cx="117956" cy="38794"/>
            </a:xfrm>
            <a:custGeom>
              <a:avLst/>
              <a:gdLst/>
              <a:ahLst/>
              <a:cxnLst/>
              <a:rect l="l" t="t" r="r" b="b"/>
              <a:pathLst>
                <a:path w="4497" h="1479" extrusionOk="0">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95"/>
            <p:cNvSpPr/>
            <p:nvPr/>
          </p:nvSpPr>
          <p:spPr>
            <a:xfrm>
              <a:off x="3356075" y="3631522"/>
              <a:ext cx="96762" cy="103897"/>
            </a:xfrm>
            <a:custGeom>
              <a:avLst/>
              <a:gdLst/>
              <a:ahLst/>
              <a:cxnLst/>
              <a:rect l="l" t="t" r="r" b="b"/>
              <a:pathLst>
                <a:path w="3689" h="3961" extrusionOk="0">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0" name="Google Shape;17340;p95"/>
            <p:cNvSpPr/>
            <p:nvPr/>
          </p:nvSpPr>
          <p:spPr>
            <a:xfrm>
              <a:off x="3356075" y="3631522"/>
              <a:ext cx="59778" cy="102638"/>
            </a:xfrm>
            <a:custGeom>
              <a:avLst/>
              <a:gdLst/>
              <a:ahLst/>
              <a:cxnLst/>
              <a:rect l="l" t="t" r="r" b="b"/>
              <a:pathLst>
                <a:path w="2279" h="3913" extrusionOk="0">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1" name="Google Shape;17341;p95"/>
            <p:cNvSpPr/>
            <p:nvPr/>
          </p:nvSpPr>
          <p:spPr>
            <a:xfrm>
              <a:off x="3478962" y="3563403"/>
              <a:ext cx="101222" cy="161236"/>
            </a:xfrm>
            <a:custGeom>
              <a:avLst/>
              <a:gdLst/>
              <a:ahLst/>
              <a:cxnLst/>
              <a:rect l="l" t="t" r="r" b="b"/>
              <a:pathLst>
                <a:path w="3859" h="6147" extrusionOk="0">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95"/>
            <p:cNvSpPr/>
            <p:nvPr/>
          </p:nvSpPr>
          <p:spPr>
            <a:xfrm>
              <a:off x="3478962" y="3573711"/>
              <a:ext cx="68146" cy="150324"/>
            </a:xfrm>
            <a:custGeom>
              <a:avLst/>
              <a:gdLst/>
              <a:ahLst/>
              <a:cxnLst/>
              <a:rect l="l" t="t" r="r" b="b"/>
              <a:pathLst>
                <a:path w="2598" h="5731" extrusionOk="0">
                  <a:moveTo>
                    <a:pt x="618" y="1"/>
                  </a:moveTo>
                  <a:lnTo>
                    <a:pt x="1" y="4279"/>
                  </a:lnTo>
                  <a:cubicBezTo>
                    <a:pt x="652" y="4889"/>
                    <a:pt x="1581" y="5513"/>
                    <a:pt x="2598" y="5730"/>
                  </a:cubicBezTo>
                  <a:lnTo>
                    <a:pt x="618"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3" name="Google Shape;17343;p95"/>
            <p:cNvSpPr/>
            <p:nvPr/>
          </p:nvSpPr>
          <p:spPr>
            <a:xfrm>
              <a:off x="3382383" y="3674749"/>
              <a:ext cx="32368" cy="34151"/>
            </a:xfrm>
            <a:custGeom>
              <a:avLst/>
              <a:gdLst/>
              <a:ahLst/>
              <a:cxnLst/>
              <a:rect l="l" t="t" r="r" b="b"/>
              <a:pathLst>
                <a:path w="1234" h="1302" extrusionOk="0">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4" name="Google Shape;17344;p95"/>
            <p:cNvSpPr/>
            <p:nvPr/>
          </p:nvSpPr>
          <p:spPr>
            <a:xfrm>
              <a:off x="3551698" y="3514484"/>
              <a:ext cx="80972" cy="19069"/>
            </a:xfrm>
            <a:custGeom>
              <a:avLst/>
              <a:gdLst/>
              <a:ahLst/>
              <a:cxnLst/>
              <a:rect l="l" t="t" r="r" b="b"/>
              <a:pathLst>
                <a:path w="3087" h="727" extrusionOk="0">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95"/>
            <p:cNvSpPr/>
            <p:nvPr/>
          </p:nvSpPr>
          <p:spPr>
            <a:xfrm>
              <a:off x="3490241" y="3574787"/>
              <a:ext cx="49575" cy="107254"/>
            </a:xfrm>
            <a:custGeom>
              <a:avLst/>
              <a:gdLst/>
              <a:ahLst/>
              <a:cxnLst/>
              <a:rect l="l" t="t" r="r" b="b"/>
              <a:pathLst>
                <a:path w="1890" h="4089" extrusionOk="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95"/>
            <p:cNvSpPr/>
            <p:nvPr/>
          </p:nvSpPr>
          <p:spPr>
            <a:xfrm>
              <a:off x="3307156" y="3365314"/>
              <a:ext cx="345239" cy="335508"/>
            </a:xfrm>
            <a:custGeom>
              <a:avLst/>
              <a:gdLst/>
              <a:ahLst/>
              <a:cxnLst/>
              <a:rect l="l" t="t" r="r" b="b"/>
              <a:pathLst>
                <a:path w="13162" h="12791" extrusionOk="0">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95"/>
            <p:cNvSpPr/>
            <p:nvPr/>
          </p:nvSpPr>
          <p:spPr>
            <a:xfrm>
              <a:off x="3376167" y="3431859"/>
              <a:ext cx="199453" cy="203623"/>
            </a:xfrm>
            <a:custGeom>
              <a:avLst/>
              <a:gdLst/>
              <a:ahLst/>
              <a:cxnLst/>
              <a:rect l="l" t="t" r="r" b="b"/>
              <a:pathLst>
                <a:path w="7604" h="7763" extrusionOk="0">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8" name="Google Shape;17348;p95"/>
            <p:cNvSpPr/>
            <p:nvPr/>
          </p:nvSpPr>
          <p:spPr>
            <a:xfrm>
              <a:off x="3390803" y="3461499"/>
              <a:ext cx="99228" cy="74887"/>
            </a:xfrm>
            <a:custGeom>
              <a:avLst/>
              <a:gdLst/>
              <a:ahLst/>
              <a:cxnLst/>
              <a:rect l="l" t="t" r="r" b="b"/>
              <a:pathLst>
                <a:path w="3783" h="2855" extrusionOk="0">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9" name="Google Shape;17349;p95"/>
            <p:cNvSpPr/>
            <p:nvPr/>
          </p:nvSpPr>
          <p:spPr>
            <a:xfrm>
              <a:off x="3369058" y="3464516"/>
              <a:ext cx="29902" cy="29719"/>
            </a:xfrm>
            <a:custGeom>
              <a:avLst/>
              <a:gdLst/>
              <a:ahLst/>
              <a:cxnLst/>
              <a:rect l="l" t="t" r="r" b="b"/>
              <a:pathLst>
                <a:path w="1140" h="1133" extrusionOk="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0" name="Google Shape;17350;p95"/>
            <p:cNvSpPr/>
            <p:nvPr/>
          </p:nvSpPr>
          <p:spPr>
            <a:xfrm>
              <a:off x="3386475" y="3446732"/>
              <a:ext cx="29902" cy="29902"/>
            </a:xfrm>
            <a:custGeom>
              <a:avLst/>
              <a:gdLst/>
              <a:ahLst/>
              <a:cxnLst/>
              <a:rect l="l" t="t" r="r" b="b"/>
              <a:pathLst>
                <a:path w="1140" h="1140" extrusionOk="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1" name="Google Shape;17351;p95"/>
            <p:cNvSpPr/>
            <p:nvPr/>
          </p:nvSpPr>
          <p:spPr>
            <a:xfrm>
              <a:off x="3390042" y="3471099"/>
              <a:ext cx="29719" cy="29719"/>
            </a:xfrm>
            <a:custGeom>
              <a:avLst/>
              <a:gdLst/>
              <a:ahLst/>
              <a:cxnLst/>
              <a:rect l="l" t="t" r="r" b="b"/>
              <a:pathLst>
                <a:path w="1133" h="1133" extrusionOk="0">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52" name="Google Shape;17352;p95"/>
          <p:cNvGrpSpPr/>
          <p:nvPr/>
        </p:nvGrpSpPr>
        <p:grpSpPr>
          <a:xfrm>
            <a:off x="7422407" y="1980107"/>
            <a:ext cx="372807" cy="370079"/>
            <a:chOff x="7422407" y="1980107"/>
            <a:chExt cx="372807" cy="370079"/>
          </a:xfrm>
        </p:grpSpPr>
        <p:sp>
          <p:nvSpPr>
            <p:cNvPr id="17353" name="Google Shape;17353;p95"/>
            <p:cNvSpPr/>
            <p:nvPr/>
          </p:nvSpPr>
          <p:spPr>
            <a:xfrm>
              <a:off x="7422407" y="2057670"/>
              <a:ext cx="90546" cy="89680"/>
            </a:xfrm>
            <a:custGeom>
              <a:avLst/>
              <a:gdLst/>
              <a:ahLst/>
              <a:cxnLst/>
              <a:rect l="l" t="t" r="r" b="b"/>
              <a:pathLst>
                <a:path w="3452" h="3419" extrusionOk="0">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95"/>
            <p:cNvSpPr/>
            <p:nvPr/>
          </p:nvSpPr>
          <p:spPr>
            <a:xfrm>
              <a:off x="7704668" y="2057670"/>
              <a:ext cx="90546" cy="89680"/>
            </a:xfrm>
            <a:custGeom>
              <a:avLst/>
              <a:gdLst/>
              <a:ahLst/>
              <a:cxnLst/>
              <a:rect l="l" t="t" r="r" b="b"/>
              <a:pathLst>
                <a:path w="3452" h="3419" extrusionOk="0">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95"/>
            <p:cNvSpPr/>
            <p:nvPr/>
          </p:nvSpPr>
          <p:spPr>
            <a:xfrm>
              <a:off x="7469175" y="1981340"/>
              <a:ext cx="278720" cy="350984"/>
            </a:xfrm>
            <a:custGeom>
              <a:avLst/>
              <a:gdLst/>
              <a:ahLst/>
              <a:cxnLst/>
              <a:rect l="l" t="t" r="r" b="b"/>
              <a:pathLst>
                <a:path w="10626" h="13381" extrusionOk="0">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6" name="Google Shape;17356;p95"/>
            <p:cNvSpPr/>
            <p:nvPr/>
          </p:nvSpPr>
          <p:spPr>
            <a:xfrm>
              <a:off x="7443207" y="1980107"/>
              <a:ext cx="189276" cy="352295"/>
            </a:xfrm>
            <a:custGeom>
              <a:avLst/>
              <a:gdLst/>
              <a:ahLst/>
              <a:cxnLst/>
              <a:rect l="l" t="t" r="r" b="b"/>
              <a:pathLst>
                <a:path w="7216" h="13431" extrusionOk="0">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7" name="Google Shape;17357;p95"/>
            <p:cNvSpPr/>
            <p:nvPr/>
          </p:nvSpPr>
          <p:spPr>
            <a:xfrm>
              <a:off x="7456007" y="2181790"/>
              <a:ext cx="302038" cy="168370"/>
            </a:xfrm>
            <a:custGeom>
              <a:avLst/>
              <a:gdLst/>
              <a:ahLst/>
              <a:cxnLst/>
              <a:rect l="l" t="t" r="r" b="b"/>
              <a:pathLst>
                <a:path w="11515" h="6419" extrusionOk="0">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95"/>
            <p:cNvSpPr/>
            <p:nvPr/>
          </p:nvSpPr>
          <p:spPr>
            <a:xfrm>
              <a:off x="7757469" y="2189108"/>
              <a:ext cx="210" cy="26"/>
            </a:xfrm>
            <a:custGeom>
              <a:avLst/>
              <a:gdLst/>
              <a:ahLst/>
              <a:cxnLst/>
              <a:rect l="l" t="t" r="r" b="b"/>
              <a:pathLst>
                <a:path w="8" h="1" extrusionOk="0">
                  <a:moveTo>
                    <a:pt x="1" y="1"/>
                  </a:moveTo>
                  <a:lnTo>
                    <a:pt x="1" y="1"/>
                  </a:lnTo>
                  <a:lnTo>
                    <a:pt x="8" y="1"/>
                  </a:ln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95"/>
            <p:cNvSpPr/>
            <p:nvPr/>
          </p:nvSpPr>
          <p:spPr>
            <a:xfrm>
              <a:off x="7578554" y="2076896"/>
              <a:ext cx="59778" cy="57286"/>
            </a:xfrm>
            <a:custGeom>
              <a:avLst/>
              <a:gdLst/>
              <a:ahLst/>
              <a:cxnLst/>
              <a:rect l="l" t="t" r="r" b="b"/>
              <a:pathLst>
                <a:path w="2279" h="2184" extrusionOk="0">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95"/>
            <p:cNvSpPr/>
            <p:nvPr/>
          </p:nvSpPr>
          <p:spPr>
            <a:xfrm>
              <a:off x="7542802" y="2051820"/>
              <a:ext cx="23869" cy="29902"/>
            </a:xfrm>
            <a:custGeom>
              <a:avLst/>
              <a:gdLst/>
              <a:ahLst/>
              <a:cxnLst/>
              <a:rect l="l" t="t" r="r" b="b"/>
              <a:pathLst>
                <a:path w="910" h="1140" extrusionOk="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95"/>
            <p:cNvSpPr/>
            <p:nvPr/>
          </p:nvSpPr>
          <p:spPr>
            <a:xfrm>
              <a:off x="7650240" y="2051820"/>
              <a:ext cx="23843" cy="29902"/>
            </a:xfrm>
            <a:custGeom>
              <a:avLst/>
              <a:gdLst/>
              <a:ahLst/>
              <a:cxnLst/>
              <a:rect l="l" t="t" r="r" b="b"/>
              <a:pathLst>
                <a:path w="909" h="1140" extrusionOk="0">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95"/>
            <p:cNvSpPr/>
            <p:nvPr/>
          </p:nvSpPr>
          <p:spPr>
            <a:xfrm>
              <a:off x="7582462" y="2100582"/>
              <a:ext cx="51778" cy="22768"/>
            </a:xfrm>
            <a:custGeom>
              <a:avLst/>
              <a:gdLst/>
              <a:ahLst/>
              <a:cxnLst/>
              <a:rect l="l" t="t" r="r" b="b"/>
              <a:pathLst>
                <a:path w="1974" h="868" extrusionOk="0">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3" name="Google Shape;17363;p95"/>
            <p:cNvSpPr/>
            <p:nvPr/>
          </p:nvSpPr>
          <p:spPr>
            <a:xfrm>
              <a:off x="7548678" y="2057853"/>
              <a:ext cx="11935" cy="11961"/>
            </a:xfrm>
            <a:custGeom>
              <a:avLst/>
              <a:gdLst/>
              <a:ahLst/>
              <a:cxnLst/>
              <a:rect l="l" t="t" r="r" b="b"/>
              <a:pathLst>
                <a:path w="455" h="456" extrusionOk="0">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4" name="Google Shape;17364;p95"/>
            <p:cNvSpPr/>
            <p:nvPr/>
          </p:nvSpPr>
          <p:spPr>
            <a:xfrm>
              <a:off x="7656273" y="2057853"/>
              <a:ext cx="11935" cy="11961"/>
            </a:xfrm>
            <a:custGeom>
              <a:avLst/>
              <a:gdLst/>
              <a:ahLst/>
              <a:cxnLst/>
              <a:rect l="l" t="t" r="r" b="b"/>
              <a:pathLst>
                <a:path w="455" h="456" extrusionOk="0">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95"/>
            <p:cNvSpPr/>
            <p:nvPr/>
          </p:nvSpPr>
          <p:spPr>
            <a:xfrm>
              <a:off x="7455824" y="2181974"/>
              <a:ext cx="194784" cy="168213"/>
            </a:xfrm>
            <a:custGeom>
              <a:avLst/>
              <a:gdLst/>
              <a:ahLst/>
              <a:cxnLst/>
              <a:rect l="l" t="t" r="r" b="b"/>
              <a:pathLst>
                <a:path w="7426" h="6413" extrusionOk="0">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66" name="Google Shape;17366;p95"/>
          <p:cNvGrpSpPr/>
          <p:nvPr/>
        </p:nvGrpSpPr>
        <p:grpSpPr>
          <a:xfrm>
            <a:off x="6916141" y="2906184"/>
            <a:ext cx="289737" cy="370394"/>
            <a:chOff x="6916141" y="2906184"/>
            <a:chExt cx="289737" cy="370394"/>
          </a:xfrm>
        </p:grpSpPr>
        <p:sp>
          <p:nvSpPr>
            <p:cNvPr id="17367" name="Google Shape;17367;p95"/>
            <p:cNvSpPr/>
            <p:nvPr/>
          </p:nvSpPr>
          <p:spPr>
            <a:xfrm>
              <a:off x="7003199" y="2916073"/>
              <a:ext cx="44827" cy="64159"/>
            </a:xfrm>
            <a:custGeom>
              <a:avLst/>
              <a:gdLst/>
              <a:ahLst/>
              <a:cxnLst/>
              <a:rect l="l" t="t" r="r" b="b"/>
              <a:pathLst>
                <a:path w="1709" h="2446" extrusionOk="0">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95"/>
            <p:cNvSpPr/>
            <p:nvPr/>
          </p:nvSpPr>
          <p:spPr>
            <a:xfrm>
              <a:off x="7073967" y="3099551"/>
              <a:ext cx="44853" cy="64159"/>
            </a:xfrm>
            <a:custGeom>
              <a:avLst/>
              <a:gdLst/>
              <a:ahLst/>
              <a:cxnLst/>
              <a:rect l="l" t="t" r="r" b="b"/>
              <a:pathLst>
                <a:path w="1710" h="2446" extrusionOk="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95"/>
            <p:cNvSpPr/>
            <p:nvPr/>
          </p:nvSpPr>
          <p:spPr>
            <a:xfrm>
              <a:off x="7120762" y="2985530"/>
              <a:ext cx="64945" cy="41496"/>
            </a:xfrm>
            <a:custGeom>
              <a:avLst/>
              <a:gdLst/>
              <a:ahLst/>
              <a:cxnLst/>
              <a:rect l="l" t="t" r="r" b="b"/>
              <a:pathLst>
                <a:path w="2476" h="1582" extrusionOk="0">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95"/>
            <p:cNvSpPr/>
            <p:nvPr/>
          </p:nvSpPr>
          <p:spPr>
            <a:xfrm>
              <a:off x="6936312" y="3052967"/>
              <a:ext cx="65129" cy="41470"/>
            </a:xfrm>
            <a:custGeom>
              <a:avLst/>
              <a:gdLst/>
              <a:ahLst/>
              <a:cxnLst/>
              <a:rect l="l" t="t" r="r" b="b"/>
              <a:pathLst>
                <a:path w="2483" h="1581" extrusionOk="0">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95"/>
            <p:cNvSpPr/>
            <p:nvPr/>
          </p:nvSpPr>
          <p:spPr>
            <a:xfrm>
              <a:off x="7073967" y="2916073"/>
              <a:ext cx="44853" cy="64159"/>
            </a:xfrm>
            <a:custGeom>
              <a:avLst/>
              <a:gdLst/>
              <a:ahLst/>
              <a:cxnLst/>
              <a:rect l="l" t="t" r="r" b="b"/>
              <a:pathLst>
                <a:path w="1710" h="2446" extrusionOk="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95"/>
            <p:cNvSpPr/>
            <p:nvPr/>
          </p:nvSpPr>
          <p:spPr>
            <a:xfrm>
              <a:off x="7003199" y="3099551"/>
              <a:ext cx="44827" cy="64159"/>
            </a:xfrm>
            <a:custGeom>
              <a:avLst/>
              <a:gdLst/>
              <a:ahLst/>
              <a:cxnLst/>
              <a:rect l="l" t="t" r="r" b="b"/>
              <a:pathLst>
                <a:path w="1709" h="2446" extrusionOk="0">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95"/>
            <p:cNvSpPr/>
            <p:nvPr/>
          </p:nvSpPr>
          <p:spPr>
            <a:xfrm>
              <a:off x="7120762" y="3052967"/>
              <a:ext cx="64945" cy="41338"/>
            </a:xfrm>
            <a:custGeom>
              <a:avLst/>
              <a:gdLst/>
              <a:ahLst/>
              <a:cxnLst/>
              <a:rect l="l" t="t" r="r" b="b"/>
              <a:pathLst>
                <a:path w="2476" h="1576" extrusionOk="0">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95"/>
            <p:cNvSpPr/>
            <p:nvPr/>
          </p:nvSpPr>
          <p:spPr>
            <a:xfrm>
              <a:off x="6936496" y="2985477"/>
              <a:ext cx="64945" cy="41548"/>
            </a:xfrm>
            <a:custGeom>
              <a:avLst/>
              <a:gdLst/>
              <a:ahLst/>
              <a:cxnLst/>
              <a:rect l="l" t="t" r="r" b="b"/>
              <a:pathLst>
                <a:path w="2476" h="1584" extrusionOk="0">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95"/>
            <p:cNvSpPr/>
            <p:nvPr/>
          </p:nvSpPr>
          <p:spPr>
            <a:xfrm>
              <a:off x="7022032" y="3104902"/>
              <a:ext cx="77929" cy="171675"/>
            </a:xfrm>
            <a:custGeom>
              <a:avLst/>
              <a:gdLst/>
              <a:ahLst/>
              <a:cxnLst/>
              <a:rect l="l" t="t" r="r" b="b"/>
              <a:pathLst>
                <a:path w="2971" h="6545" extrusionOk="0">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95"/>
            <p:cNvSpPr/>
            <p:nvPr/>
          </p:nvSpPr>
          <p:spPr>
            <a:xfrm>
              <a:off x="6916141" y="3148234"/>
              <a:ext cx="121471" cy="83359"/>
            </a:xfrm>
            <a:custGeom>
              <a:avLst/>
              <a:gdLst/>
              <a:ahLst/>
              <a:cxnLst/>
              <a:rect l="l" t="t" r="r" b="b"/>
              <a:pathLst>
                <a:path w="4631" h="3178" extrusionOk="0">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7" name="Google Shape;17377;p95"/>
            <p:cNvSpPr/>
            <p:nvPr/>
          </p:nvSpPr>
          <p:spPr>
            <a:xfrm>
              <a:off x="7084407" y="3148234"/>
              <a:ext cx="121471" cy="83359"/>
            </a:xfrm>
            <a:custGeom>
              <a:avLst/>
              <a:gdLst/>
              <a:ahLst/>
              <a:cxnLst/>
              <a:rect l="l" t="t" r="r" b="b"/>
              <a:pathLst>
                <a:path w="4631" h="3178" extrusionOk="0">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8" name="Google Shape;17378;p95"/>
            <p:cNvSpPr/>
            <p:nvPr/>
          </p:nvSpPr>
          <p:spPr>
            <a:xfrm>
              <a:off x="7037508" y="2906184"/>
              <a:ext cx="46978" cy="62847"/>
            </a:xfrm>
            <a:custGeom>
              <a:avLst/>
              <a:gdLst/>
              <a:ahLst/>
              <a:cxnLst/>
              <a:rect l="l" t="t" r="r" b="b"/>
              <a:pathLst>
                <a:path w="1791" h="2396" extrusionOk="0">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95"/>
            <p:cNvSpPr/>
            <p:nvPr/>
          </p:nvSpPr>
          <p:spPr>
            <a:xfrm>
              <a:off x="7037508" y="3110752"/>
              <a:ext cx="47162" cy="62900"/>
            </a:xfrm>
            <a:custGeom>
              <a:avLst/>
              <a:gdLst/>
              <a:ahLst/>
              <a:cxnLst/>
              <a:rect l="l" t="t" r="r" b="b"/>
              <a:pathLst>
                <a:path w="1798" h="2398" extrusionOk="0">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95"/>
            <p:cNvSpPr/>
            <p:nvPr/>
          </p:nvSpPr>
          <p:spPr>
            <a:xfrm>
              <a:off x="7131962" y="3022225"/>
              <a:ext cx="63345" cy="35463"/>
            </a:xfrm>
            <a:custGeom>
              <a:avLst/>
              <a:gdLst/>
              <a:ahLst/>
              <a:cxnLst/>
              <a:rect l="l" t="t" r="r" b="b"/>
              <a:pathLst>
                <a:path w="2415" h="1352" extrusionOk="0">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95"/>
            <p:cNvSpPr/>
            <p:nvPr/>
          </p:nvSpPr>
          <p:spPr>
            <a:xfrm>
              <a:off x="6926896" y="3022199"/>
              <a:ext cx="63345" cy="35489"/>
            </a:xfrm>
            <a:custGeom>
              <a:avLst/>
              <a:gdLst/>
              <a:ahLst/>
              <a:cxnLst/>
              <a:rect l="l" t="t" r="r" b="b"/>
              <a:pathLst>
                <a:path w="2415" h="1353" extrusionOk="0">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95"/>
            <p:cNvSpPr/>
            <p:nvPr/>
          </p:nvSpPr>
          <p:spPr>
            <a:xfrm>
              <a:off x="7100302" y="2944558"/>
              <a:ext cx="56526" cy="56132"/>
            </a:xfrm>
            <a:custGeom>
              <a:avLst/>
              <a:gdLst/>
              <a:ahLst/>
              <a:cxnLst/>
              <a:rect l="l" t="t" r="r" b="b"/>
              <a:pathLst>
                <a:path w="2155" h="2140" extrusionOk="0">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95"/>
            <p:cNvSpPr/>
            <p:nvPr/>
          </p:nvSpPr>
          <p:spPr>
            <a:xfrm>
              <a:off x="6965218" y="3079092"/>
              <a:ext cx="56499" cy="56158"/>
            </a:xfrm>
            <a:custGeom>
              <a:avLst/>
              <a:gdLst/>
              <a:ahLst/>
              <a:cxnLst/>
              <a:rect l="l" t="t" r="r" b="b"/>
              <a:pathLst>
                <a:path w="2154" h="2141" extrusionOk="0">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95"/>
            <p:cNvSpPr/>
            <p:nvPr/>
          </p:nvSpPr>
          <p:spPr>
            <a:xfrm>
              <a:off x="7100302" y="3079276"/>
              <a:ext cx="56499" cy="56027"/>
            </a:xfrm>
            <a:custGeom>
              <a:avLst/>
              <a:gdLst/>
              <a:ahLst/>
              <a:cxnLst/>
              <a:rect l="l" t="t" r="r" b="b"/>
              <a:pathLst>
                <a:path w="2154" h="2136" extrusionOk="0">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95"/>
            <p:cNvSpPr/>
            <p:nvPr/>
          </p:nvSpPr>
          <p:spPr>
            <a:xfrm>
              <a:off x="6965218" y="2944558"/>
              <a:ext cx="56499" cy="56132"/>
            </a:xfrm>
            <a:custGeom>
              <a:avLst/>
              <a:gdLst/>
              <a:ahLst/>
              <a:cxnLst/>
              <a:rect l="l" t="t" r="r" b="b"/>
              <a:pathLst>
                <a:path w="2154" h="2140" extrusionOk="0">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95"/>
            <p:cNvSpPr/>
            <p:nvPr/>
          </p:nvSpPr>
          <p:spPr>
            <a:xfrm>
              <a:off x="6984156" y="2963129"/>
              <a:ext cx="153708" cy="153524"/>
            </a:xfrm>
            <a:custGeom>
              <a:avLst/>
              <a:gdLst/>
              <a:ahLst/>
              <a:cxnLst/>
              <a:rect l="l" t="t" r="r" b="b"/>
              <a:pathLst>
                <a:path w="5860" h="5853" extrusionOk="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7" name="Google Shape;17387;p95"/>
            <p:cNvSpPr/>
            <p:nvPr/>
          </p:nvSpPr>
          <p:spPr>
            <a:xfrm>
              <a:off x="7001940" y="2980756"/>
              <a:ext cx="118114" cy="118297"/>
            </a:xfrm>
            <a:custGeom>
              <a:avLst/>
              <a:gdLst/>
              <a:ahLst/>
              <a:cxnLst/>
              <a:rect l="l" t="t" r="r" b="b"/>
              <a:pathLst>
                <a:path w="4503" h="4510" extrusionOk="0">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88" name="Google Shape;17388;p95"/>
          <p:cNvGrpSpPr/>
          <p:nvPr/>
        </p:nvGrpSpPr>
        <p:grpSpPr>
          <a:xfrm>
            <a:off x="7970194" y="2013577"/>
            <a:ext cx="372676" cy="331731"/>
            <a:chOff x="7970194" y="2013577"/>
            <a:chExt cx="372676" cy="331731"/>
          </a:xfrm>
        </p:grpSpPr>
        <p:sp>
          <p:nvSpPr>
            <p:cNvPr id="17389" name="Google Shape;17389;p95"/>
            <p:cNvSpPr/>
            <p:nvPr/>
          </p:nvSpPr>
          <p:spPr>
            <a:xfrm>
              <a:off x="8092032" y="2284533"/>
              <a:ext cx="102454" cy="60775"/>
            </a:xfrm>
            <a:custGeom>
              <a:avLst/>
              <a:gdLst/>
              <a:ahLst/>
              <a:cxnLst/>
              <a:rect l="l" t="t" r="r" b="b"/>
              <a:pathLst>
                <a:path w="3906" h="2317" extrusionOk="0">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0" name="Google Shape;17390;p95"/>
            <p:cNvSpPr/>
            <p:nvPr/>
          </p:nvSpPr>
          <p:spPr>
            <a:xfrm>
              <a:off x="8116741" y="2284533"/>
              <a:ext cx="77746" cy="60775"/>
            </a:xfrm>
            <a:custGeom>
              <a:avLst/>
              <a:gdLst/>
              <a:ahLst/>
              <a:cxnLst/>
              <a:rect l="l" t="t" r="r" b="b"/>
              <a:pathLst>
                <a:path w="2964" h="2317" extrusionOk="0">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95"/>
            <p:cNvSpPr/>
            <p:nvPr/>
          </p:nvSpPr>
          <p:spPr>
            <a:xfrm>
              <a:off x="7970194" y="2104805"/>
              <a:ext cx="38086" cy="48578"/>
            </a:xfrm>
            <a:custGeom>
              <a:avLst/>
              <a:gdLst/>
              <a:ahLst/>
              <a:cxnLst/>
              <a:rect l="l" t="t" r="r" b="b"/>
              <a:pathLst>
                <a:path w="1452" h="1852" extrusionOk="0">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2" name="Google Shape;17392;p95"/>
            <p:cNvSpPr/>
            <p:nvPr/>
          </p:nvSpPr>
          <p:spPr>
            <a:xfrm>
              <a:off x="7984961" y="2013577"/>
              <a:ext cx="357908" cy="288687"/>
            </a:xfrm>
            <a:custGeom>
              <a:avLst/>
              <a:gdLst/>
              <a:ahLst/>
              <a:cxnLst/>
              <a:rect l="l" t="t" r="r" b="b"/>
              <a:pathLst>
                <a:path w="13645" h="11006" extrusionOk="0">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3" name="Google Shape;17393;p95"/>
            <p:cNvSpPr/>
            <p:nvPr/>
          </p:nvSpPr>
          <p:spPr>
            <a:xfrm>
              <a:off x="7984961" y="2013577"/>
              <a:ext cx="244385" cy="288687"/>
            </a:xfrm>
            <a:custGeom>
              <a:avLst/>
              <a:gdLst/>
              <a:ahLst/>
              <a:cxnLst/>
              <a:rect l="l" t="t" r="r" b="b"/>
              <a:pathLst>
                <a:path w="9317" h="11006" extrusionOk="0">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4" name="Google Shape;17394;p95"/>
            <p:cNvSpPr/>
            <p:nvPr/>
          </p:nvSpPr>
          <p:spPr>
            <a:xfrm>
              <a:off x="8083875" y="2093447"/>
              <a:ext cx="208974" cy="129786"/>
            </a:xfrm>
            <a:custGeom>
              <a:avLst/>
              <a:gdLst/>
              <a:ahLst/>
              <a:cxnLst/>
              <a:rect l="l" t="t" r="r" b="b"/>
              <a:pathLst>
                <a:path w="7967" h="4948" extrusionOk="0">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95"/>
            <p:cNvSpPr/>
            <p:nvPr/>
          </p:nvSpPr>
          <p:spPr>
            <a:xfrm>
              <a:off x="8108505" y="2142707"/>
              <a:ext cx="184292" cy="80552"/>
            </a:xfrm>
            <a:custGeom>
              <a:avLst/>
              <a:gdLst/>
              <a:ahLst/>
              <a:cxnLst/>
              <a:rect l="l" t="t" r="r" b="b"/>
              <a:pathLst>
                <a:path w="7026" h="3071" extrusionOk="0">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95"/>
            <p:cNvSpPr/>
            <p:nvPr/>
          </p:nvSpPr>
          <p:spPr>
            <a:xfrm>
              <a:off x="8032805" y="2087388"/>
              <a:ext cx="36827" cy="42886"/>
            </a:xfrm>
            <a:custGeom>
              <a:avLst/>
              <a:gdLst/>
              <a:ahLst/>
              <a:cxnLst/>
              <a:rect l="l" t="t" r="r" b="b"/>
              <a:pathLst>
                <a:path w="1404" h="1635" extrusionOk="0">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95"/>
            <p:cNvSpPr/>
            <p:nvPr/>
          </p:nvSpPr>
          <p:spPr>
            <a:xfrm>
              <a:off x="8051297" y="2087388"/>
              <a:ext cx="18518" cy="30742"/>
            </a:xfrm>
            <a:custGeom>
              <a:avLst/>
              <a:gdLst/>
              <a:ahLst/>
              <a:cxnLst/>
              <a:rect l="l" t="t" r="r" b="b"/>
              <a:pathLst>
                <a:path w="706" h="1172" extrusionOk="0">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8" name="Google Shape;17398;p95"/>
            <p:cNvSpPr/>
            <p:nvPr/>
          </p:nvSpPr>
          <p:spPr>
            <a:xfrm>
              <a:off x="8045081" y="2093421"/>
              <a:ext cx="12276" cy="12302"/>
            </a:xfrm>
            <a:custGeom>
              <a:avLst/>
              <a:gdLst/>
              <a:ahLst/>
              <a:cxnLst/>
              <a:rect l="l" t="t" r="r" b="b"/>
              <a:pathLst>
                <a:path w="468" h="469" extrusionOk="0">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99" name="Google Shape;17399;p95"/>
          <p:cNvGrpSpPr/>
          <p:nvPr/>
        </p:nvGrpSpPr>
        <p:grpSpPr>
          <a:xfrm>
            <a:off x="1416733" y="1512190"/>
            <a:ext cx="332964" cy="370158"/>
            <a:chOff x="1416733" y="1512190"/>
            <a:chExt cx="332964" cy="370158"/>
          </a:xfrm>
        </p:grpSpPr>
        <p:sp>
          <p:nvSpPr>
            <p:cNvPr id="17400" name="Google Shape;17400;p95"/>
            <p:cNvSpPr/>
            <p:nvPr/>
          </p:nvSpPr>
          <p:spPr>
            <a:xfrm>
              <a:off x="1416733" y="1637596"/>
              <a:ext cx="106913" cy="144134"/>
            </a:xfrm>
            <a:custGeom>
              <a:avLst/>
              <a:gdLst/>
              <a:ahLst/>
              <a:cxnLst/>
              <a:rect l="l" t="t" r="r" b="b"/>
              <a:pathLst>
                <a:path w="4076" h="5495" extrusionOk="0">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95"/>
            <p:cNvSpPr/>
            <p:nvPr/>
          </p:nvSpPr>
          <p:spPr>
            <a:xfrm>
              <a:off x="1642967" y="1637596"/>
              <a:ext cx="106730" cy="144134"/>
            </a:xfrm>
            <a:custGeom>
              <a:avLst/>
              <a:gdLst/>
              <a:ahLst/>
              <a:cxnLst/>
              <a:rect l="l" t="t" r="r" b="b"/>
              <a:pathLst>
                <a:path w="4069" h="5495" extrusionOk="0">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2" name="Google Shape;17402;p95"/>
            <p:cNvSpPr/>
            <p:nvPr/>
          </p:nvSpPr>
          <p:spPr>
            <a:xfrm>
              <a:off x="1463685" y="1643472"/>
              <a:ext cx="238877" cy="238877"/>
            </a:xfrm>
            <a:custGeom>
              <a:avLst/>
              <a:gdLst/>
              <a:ahLst/>
              <a:cxnLst/>
              <a:rect l="l" t="t" r="r" b="b"/>
              <a:pathLst>
                <a:path w="9107" h="9107" extrusionOk="0">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3" name="Google Shape;17403;p95"/>
            <p:cNvSpPr/>
            <p:nvPr/>
          </p:nvSpPr>
          <p:spPr>
            <a:xfrm>
              <a:off x="1506178" y="1643472"/>
              <a:ext cx="154049" cy="47765"/>
            </a:xfrm>
            <a:custGeom>
              <a:avLst/>
              <a:gdLst/>
              <a:ahLst/>
              <a:cxnLst/>
              <a:rect l="l" t="t" r="r" b="b"/>
              <a:pathLst>
                <a:path w="5873" h="1821" extrusionOk="0">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95"/>
            <p:cNvSpPr/>
            <p:nvPr/>
          </p:nvSpPr>
          <p:spPr>
            <a:xfrm>
              <a:off x="1499594" y="1643472"/>
              <a:ext cx="167216" cy="196909"/>
            </a:xfrm>
            <a:custGeom>
              <a:avLst/>
              <a:gdLst/>
              <a:ahLst/>
              <a:cxnLst/>
              <a:rect l="l" t="t" r="r" b="b"/>
              <a:pathLst>
                <a:path w="6375" h="7507" extrusionOk="0">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5" name="Google Shape;17405;p95"/>
            <p:cNvSpPr/>
            <p:nvPr/>
          </p:nvSpPr>
          <p:spPr>
            <a:xfrm>
              <a:off x="1518637" y="1643472"/>
              <a:ext cx="129157" cy="47765"/>
            </a:xfrm>
            <a:custGeom>
              <a:avLst/>
              <a:gdLst/>
              <a:ahLst/>
              <a:cxnLst/>
              <a:rect l="l" t="t" r="r" b="b"/>
              <a:pathLst>
                <a:path w="4924" h="1821" extrusionOk="0">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6" name="Google Shape;17406;p95"/>
            <p:cNvSpPr/>
            <p:nvPr/>
          </p:nvSpPr>
          <p:spPr>
            <a:xfrm>
              <a:off x="1493745" y="1858295"/>
              <a:ext cx="71687" cy="23869"/>
            </a:xfrm>
            <a:custGeom>
              <a:avLst/>
              <a:gdLst/>
              <a:ahLst/>
              <a:cxnLst/>
              <a:rect l="l" t="t" r="r" b="b"/>
              <a:pathLst>
                <a:path w="2733" h="910" extrusionOk="0">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95"/>
            <p:cNvSpPr/>
            <p:nvPr/>
          </p:nvSpPr>
          <p:spPr>
            <a:xfrm>
              <a:off x="1493745" y="1858295"/>
              <a:ext cx="47686" cy="23869"/>
            </a:xfrm>
            <a:custGeom>
              <a:avLst/>
              <a:gdLst/>
              <a:ahLst/>
              <a:cxnLst/>
              <a:rect l="l" t="t" r="r" b="b"/>
              <a:pathLst>
                <a:path w="1818" h="910" extrusionOk="0">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8" name="Google Shape;17408;p95"/>
            <p:cNvSpPr/>
            <p:nvPr/>
          </p:nvSpPr>
          <p:spPr>
            <a:xfrm>
              <a:off x="1601156" y="1858295"/>
              <a:ext cx="71713" cy="23869"/>
            </a:xfrm>
            <a:custGeom>
              <a:avLst/>
              <a:gdLst/>
              <a:ahLst/>
              <a:cxnLst/>
              <a:rect l="l" t="t" r="r" b="b"/>
              <a:pathLst>
                <a:path w="2734" h="910" extrusionOk="0">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9" name="Google Shape;17409;p95"/>
            <p:cNvSpPr/>
            <p:nvPr/>
          </p:nvSpPr>
          <p:spPr>
            <a:xfrm>
              <a:off x="1601156" y="1858295"/>
              <a:ext cx="47870" cy="23869"/>
            </a:xfrm>
            <a:custGeom>
              <a:avLst/>
              <a:gdLst/>
              <a:ahLst/>
              <a:cxnLst/>
              <a:rect l="l" t="t" r="r" b="b"/>
              <a:pathLst>
                <a:path w="1825" h="910" extrusionOk="0">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95"/>
            <p:cNvSpPr/>
            <p:nvPr/>
          </p:nvSpPr>
          <p:spPr>
            <a:xfrm>
              <a:off x="1499594" y="1512217"/>
              <a:ext cx="167216" cy="167190"/>
            </a:xfrm>
            <a:custGeom>
              <a:avLst/>
              <a:gdLst/>
              <a:ahLst/>
              <a:cxnLst/>
              <a:rect l="l" t="t" r="r" b="b"/>
              <a:pathLst>
                <a:path w="6375" h="6374" extrusionOk="0">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95"/>
            <p:cNvSpPr/>
            <p:nvPr/>
          </p:nvSpPr>
          <p:spPr>
            <a:xfrm>
              <a:off x="1566480" y="1620415"/>
              <a:ext cx="33286" cy="32263"/>
            </a:xfrm>
            <a:custGeom>
              <a:avLst/>
              <a:gdLst/>
              <a:ahLst/>
              <a:cxnLst/>
              <a:rect l="l" t="t" r="r" b="b"/>
              <a:pathLst>
                <a:path w="1269" h="1230" extrusionOk="0">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95"/>
            <p:cNvSpPr/>
            <p:nvPr/>
          </p:nvSpPr>
          <p:spPr>
            <a:xfrm>
              <a:off x="1499253" y="1512190"/>
              <a:ext cx="98913" cy="167190"/>
            </a:xfrm>
            <a:custGeom>
              <a:avLst/>
              <a:gdLst/>
              <a:ahLst/>
              <a:cxnLst/>
              <a:rect l="l" t="t" r="r" b="b"/>
              <a:pathLst>
                <a:path w="3771" h="6374" extrusionOk="0">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95"/>
            <p:cNvSpPr/>
            <p:nvPr/>
          </p:nvSpPr>
          <p:spPr>
            <a:xfrm>
              <a:off x="1499594" y="1512217"/>
              <a:ext cx="167216" cy="86638"/>
            </a:xfrm>
            <a:custGeom>
              <a:avLst/>
              <a:gdLst/>
              <a:ahLst/>
              <a:cxnLst/>
              <a:rect l="l" t="t" r="r" b="b"/>
              <a:pathLst>
                <a:path w="6375" h="3303" extrusionOk="0">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95"/>
            <p:cNvSpPr/>
            <p:nvPr/>
          </p:nvSpPr>
          <p:spPr>
            <a:xfrm>
              <a:off x="1499594" y="1512217"/>
              <a:ext cx="98572" cy="86638"/>
            </a:xfrm>
            <a:custGeom>
              <a:avLst/>
              <a:gdLst/>
              <a:ahLst/>
              <a:cxnLst/>
              <a:rect l="l" t="t" r="r" b="b"/>
              <a:pathLst>
                <a:path w="3758" h="3303" extrusionOk="0">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95"/>
            <p:cNvSpPr/>
            <p:nvPr/>
          </p:nvSpPr>
          <p:spPr>
            <a:xfrm>
              <a:off x="1535529" y="1583877"/>
              <a:ext cx="23869" cy="29745"/>
            </a:xfrm>
            <a:custGeom>
              <a:avLst/>
              <a:gdLst/>
              <a:ahLst/>
              <a:cxnLst/>
              <a:rect l="l" t="t" r="r" b="b"/>
              <a:pathLst>
                <a:path w="910" h="1134" extrusionOk="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6" name="Google Shape;17416;p95"/>
            <p:cNvSpPr/>
            <p:nvPr/>
          </p:nvSpPr>
          <p:spPr>
            <a:xfrm>
              <a:off x="1541404" y="1589753"/>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7" name="Google Shape;17417;p95"/>
            <p:cNvSpPr/>
            <p:nvPr/>
          </p:nvSpPr>
          <p:spPr>
            <a:xfrm>
              <a:off x="1607032" y="1583877"/>
              <a:ext cx="23843" cy="29719"/>
            </a:xfrm>
            <a:custGeom>
              <a:avLst/>
              <a:gdLst/>
              <a:ahLst/>
              <a:cxnLst/>
              <a:rect l="l" t="t" r="r" b="b"/>
              <a:pathLst>
                <a:path w="909" h="1133" extrusionOk="0">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95"/>
            <p:cNvSpPr/>
            <p:nvPr/>
          </p:nvSpPr>
          <p:spPr>
            <a:xfrm>
              <a:off x="1613065" y="1589753"/>
              <a:ext cx="11961" cy="11935"/>
            </a:xfrm>
            <a:custGeom>
              <a:avLst/>
              <a:gdLst/>
              <a:ahLst/>
              <a:cxnLst/>
              <a:rect l="l" t="t" r="r" b="b"/>
              <a:pathLst>
                <a:path w="456" h="455" extrusionOk="0">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19" name="Google Shape;17419;p95"/>
          <p:cNvGrpSpPr/>
          <p:nvPr/>
        </p:nvGrpSpPr>
        <p:grpSpPr>
          <a:xfrm>
            <a:off x="5246366" y="2906105"/>
            <a:ext cx="342852" cy="370079"/>
            <a:chOff x="5246366" y="2906105"/>
            <a:chExt cx="342852" cy="370079"/>
          </a:xfrm>
        </p:grpSpPr>
        <p:sp>
          <p:nvSpPr>
            <p:cNvPr id="17420" name="Google Shape;17420;p95"/>
            <p:cNvSpPr/>
            <p:nvPr/>
          </p:nvSpPr>
          <p:spPr>
            <a:xfrm>
              <a:off x="5410172" y="3089033"/>
              <a:ext cx="179046" cy="163701"/>
            </a:xfrm>
            <a:custGeom>
              <a:avLst/>
              <a:gdLst/>
              <a:ahLst/>
              <a:cxnLst/>
              <a:rect l="l" t="t" r="r" b="b"/>
              <a:pathLst>
                <a:path w="6826" h="6241" extrusionOk="0">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1" name="Google Shape;17421;p95"/>
            <p:cNvSpPr/>
            <p:nvPr/>
          </p:nvSpPr>
          <p:spPr>
            <a:xfrm>
              <a:off x="5405687" y="3137611"/>
              <a:ext cx="24210" cy="138573"/>
            </a:xfrm>
            <a:custGeom>
              <a:avLst/>
              <a:gdLst/>
              <a:ahLst/>
              <a:cxnLst/>
              <a:rect l="l" t="t" r="r" b="b"/>
              <a:pathLst>
                <a:path w="923" h="5283" extrusionOk="0">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2" name="Google Shape;17422;p95"/>
            <p:cNvSpPr/>
            <p:nvPr/>
          </p:nvSpPr>
          <p:spPr>
            <a:xfrm>
              <a:off x="5381660" y="2906105"/>
              <a:ext cx="72237" cy="87110"/>
            </a:xfrm>
            <a:custGeom>
              <a:avLst/>
              <a:gdLst/>
              <a:ahLst/>
              <a:cxnLst/>
              <a:rect l="l" t="t" r="r" b="b"/>
              <a:pathLst>
                <a:path w="2754" h="3321" extrusionOk="0">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95"/>
            <p:cNvSpPr/>
            <p:nvPr/>
          </p:nvSpPr>
          <p:spPr>
            <a:xfrm>
              <a:off x="5343076" y="2934093"/>
              <a:ext cx="168108" cy="215820"/>
            </a:xfrm>
            <a:custGeom>
              <a:avLst/>
              <a:gdLst/>
              <a:ahLst/>
              <a:cxnLst/>
              <a:rect l="l" t="t" r="r" b="b"/>
              <a:pathLst>
                <a:path w="6409" h="8228" extrusionOk="0">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95"/>
            <p:cNvSpPr/>
            <p:nvPr/>
          </p:nvSpPr>
          <p:spPr>
            <a:xfrm>
              <a:off x="5324584" y="2934093"/>
              <a:ext cx="168108" cy="215820"/>
            </a:xfrm>
            <a:custGeom>
              <a:avLst/>
              <a:gdLst/>
              <a:ahLst/>
              <a:cxnLst/>
              <a:rect l="l" t="t" r="r" b="b"/>
              <a:pathLst>
                <a:path w="6409" h="8228" extrusionOk="0">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5" name="Google Shape;17425;p95"/>
            <p:cNvSpPr/>
            <p:nvPr/>
          </p:nvSpPr>
          <p:spPr>
            <a:xfrm>
              <a:off x="5246366" y="3089033"/>
              <a:ext cx="179046" cy="163701"/>
            </a:xfrm>
            <a:custGeom>
              <a:avLst/>
              <a:gdLst/>
              <a:ahLst/>
              <a:cxnLst/>
              <a:rect l="l" t="t" r="r" b="b"/>
              <a:pathLst>
                <a:path w="6826" h="6241" extrusionOk="0">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26" name="Google Shape;17426;p95"/>
          <p:cNvGrpSpPr/>
          <p:nvPr/>
        </p:nvGrpSpPr>
        <p:grpSpPr>
          <a:xfrm>
            <a:off x="849667" y="2434883"/>
            <a:ext cx="371259" cy="366249"/>
            <a:chOff x="849667" y="2434883"/>
            <a:chExt cx="371259" cy="366249"/>
          </a:xfrm>
        </p:grpSpPr>
        <p:sp>
          <p:nvSpPr>
            <p:cNvPr id="17427" name="Google Shape;17427;p95"/>
            <p:cNvSpPr/>
            <p:nvPr/>
          </p:nvSpPr>
          <p:spPr>
            <a:xfrm>
              <a:off x="956607" y="2434883"/>
              <a:ext cx="258628" cy="145367"/>
            </a:xfrm>
            <a:custGeom>
              <a:avLst/>
              <a:gdLst/>
              <a:ahLst/>
              <a:cxnLst/>
              <a:rect l="l" t="t" r="r" b="b"/>
              <a:pathLst>
                <a:path w="9860" h="5542" extrusionOk="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8" name="Google Shape;17428;p95"/>
            <p:cNvSpPr/>
            <p:nvPr/>
          </p:nvSpPr>
          <p:spPr>
            <a:xfrm>
              <a:off x="1078078" y="2454661"/>
              <a:ext cx="393" cy="210"/>
            </a:xfrm>
            <a:custGeom>
              <a:avLst/>
              <a:gdLst/>
              <a:ahLst/>
              <a:cxnLst/>
              <a:rect l="l" t="t" r="r" b="b"/>
              <a:pathLst>
                <a:path w="15" h="8" extrusionOk="0">
                  <a:moveTo>
                    <a:pt x="1" y="7"/>
                  </a:moveTo>
                  <a:lnTo>
                    <a:pt x="14" y="0"/>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9" name="Google Shape;17429;p95"/>
            <p:cNvSpPr/>
            <p:nvPr/>
          </p:nvSpPr>
          <p:spPr>
            <a:xfrm>
              <a:off x="956790" y="2434883"/>
              <a:ext cx="121314" cy="145183"/>
            </a:xfrm>
            <a:custGeom>
              <a:avLst/>
              <a:gdLst/>
              <a:ahLst/>
              <a:cxnLst/>
              <a:rect l="l" t="t" r="r" b="b"/>
              <a:pathLst>
                <a:path w="4625" h="5535" extrusionOk="0">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0" name="Google Shape;17430;p95"/>
            <p:cNvSpPr/>
            <p:nvPr/>
          </p:nvSpPr>
          <p:spPr>
            <a:xfrm>
              <a:off x="869287" y="2681944"/>
              <a:ext cx="100854" cy="95372"/>
            </a:xfrm>
            <a:custGeom>
              <a:avLst/>
              <a:gdLst/>
              <a:ahLst/>
              <a:cxnLst/>
              <a:rect l="l" t="t" r="r" b="b"/>
              <a:pathLst>
                <a:path w="3845" h="3636" extrusionOk="0">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1" name="Google Shape;17431;p95"/>
            <p:cNvSpPr/>
            <p:nvPr/>
          </p:nvSpPr>
          <p:spPr>
            <a:xfrm>
              <a:off x="880828" y="2681944"/>
              <a:ext cx="89313" cy="95372"/>
            </a:xfrm>
            <a:custGeom>
              <a:avLst/>
              <a:gdLst/>
              <a:ahLst/>
              <a:cxnLst/>
              <a:rect l="l" t="t" r="r" b="b"/>
              <a:pathLst>
                <a:path w="3405" h="3636" extrusionOk="0">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95"/>
            <p:cNvSpPr/>
            <p:nvPr/>
          </p:nvSpPr>
          <p:spPr>
            <a:xfrm>
              <a:off x="946456" y="2490674"/>
              <a:ext cx="274471" cy="310458"/>
            </a:xfrm>
            <a:custGeom>
              <a:avLst/>
              <a:gdLst/>
              <a:ahLst/>
              <a:cxnLst/>
              <a:rect l="l" t="t" r="r" b="b"/>
              <a:pathLst>
                <a:path w="10464" h="11836" extrusionOk="0">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3" name="Google Shape;17433;p95"/>
            <p:cNvSpPr/>
            <p:nvPr/>
          </p:nvSpPr>
          <p:spPr>
            <a:xfrm>
              <a:off x="946456" y="2490753"/>
              <a:ext cx="172908" cy="310380"/>
            </a:xfrm>
            <a:custGeom>
              <a:avLst/>
              <a:gdLst/>
              <a:ahLst/>
              <a:cxnLst/>
              <a:rect l="l" t="t" r="r" b="b"/>
              <a:pathLst>
                <a:path w="6592" h="11833" extrusionOk="0">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4" name="Google Shape;17434;p95"/>
            <p:cNvSpPr/>
            <p:nvPr/>
          </p:nvSpPr>
          <p:spPr>
            <a:xfrm>
              <a:off x="850952" y="2598506"/>
              <a:ext cx="156200" cy="100592"/>
            </a:xfrm>
            <a:custGeom>
              <a:avLst/>
              <a:gdLst/>
              <a:ahLst/>
              <a:cxnLst/>
              <a:rect l="l" t="t" r="r" b="b"/>
              <a:pathLst>
                <a:path w="5955" h="3835" extrusionOk="0">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5" name="Google Shape;17435;p95"/>
            <p:cNvSpPr/>
            <p:nvPr/>
          </p:nvSpPr>
          <p:spPr>
            <a:xfrm>
              <a:off x="855936" y="2664160"/>
              <a:ext cx="131281" cy="34938"/>
            </a:xfrm>
            <a:custGeom>
              <a:avLst/>
              <a:gdLst/>
              <a:ahLst/>
              <a:cxnLst/>
              <a:rect l="l" t="t" r="r" b="b"/>
              <a:pathLst>
                <a:path w="5005" h="1332" extrusionOk="0">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6" name="Google Shape;17436;p95"/>
            <p:cNvSpPr/>
            <p:nvPr/>
          </p:nvSpPr>
          <p:spPr>
            <a:xfrm>
              <a:off x="1011926" y="2574164"/>
              <a:ext cx="41811" cy="53745"/>
            </a:xfrm>
            <a:custGeom>
              <a:avLst/>
              <a:gdLst/>
              <a:ahLst/>
              <a:cxnLst/>
              <a:rect l="l" t="t" r="r" b="b"/>
              <a:pathLst>
                <a:path w="1594" h="2049" extrusionOk="0">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7" name="Google Shape;17437;p95"/>
            <p:cNvSpPr/>
            <p:nvPr/>
          </p:nvSpPr>
          <p:spPr>
            <a:xfrm>
              <a:off x="1029893" y="2574164"/>
              <a:ext cx="23843" cy="41837"/>
            </a:xfrm>
            <a:custGeom>
              <a:avLst/>
              <a:gdLst/>
              <a:ahLst/>
              <a:cxnLst/>
              <a:rect l="l" t="t" r="r" b="b"/>
              <a:pathLst>
                <a:path w="909" h="1595" extrusionOk="0">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8" name="Google Shape;17438;p95"/>
            <p:cNvSpPr/>
            <p:nvPr/>
          </p:nvSpPr>
          <p:spPr>
            <a:xfrm>
              <a:off x="1023834" y="2580224"/>
              <a:ext cx="17994" cy="17994"/>
            </a:xfrm>
            <a:custGeom>
              <a:avLst/>
              <a:gdLst/>
              <a:ahLst/>
              <a:cxnLst/>
              <a:rect l="l" t="t" r="r" b="b"/>
              <a:pathLst>
                <a:path w="686" h="686" extrusionOk="0">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9" name="Google Shape;17439;p95"/>
            <p:cNvSpPr/>
            <p:nvPr/>
          </p:nvSpPr>
          <p:spPr>
            <a:xfrm>
              <a:off x="849667" y="2658127"/>
              <a:ext cx="121733" cy="30138"/>
            </a:xfrm>
            <a:custGeom>
              <a:avLst/>
              <a:gdLst/>
              <a:ahLst/>
              <a:cxnLst/>
              <a:rect l="l" t="t" r="r" b="b"/>
              <a:pathLst>
                <a:path w="4641" h="1149" extrusionOk="0">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40" name="Google Shape;17440;p95"/>
          <p:cNvGrpSpPr/>
          <p:nvPr/>
        </p:nvGrpSpPr>
        <p:grpSpPr>
          <a:xfrm>
            <a:off x="4417026" y="3365366"/>
            <a:ext cx="332728" cy="370053"/>
            <a:chOff x="4417026" y="3365366"/>
            <a:chExt cx="332728" cy="370053"/>
          </a:xfrm>
        </p:grpSpPr>
        <p:sp>
          <p:nvSpPr>
            <p:cNvPr id="17441" name="Google Shape;17441;p95"/>
            <p:cNvSpPr/>
            <p:nvPr/>
          </p:nvSpPr>
          <p:spPr>
            <a:xfrm>
              <a:off x="4486352" y="3547402"/>
              <a:ext cx="194050" cy="188017"/>
            </a:xfrm>
            <a:custGeom>
              <a:avLst/>
              <a:gdLst/>
              <a:ahLst/>
              <a:cxnLst/>
              <a:rect l="l" t="t" r="r" b="b"/>
              <a:pathLst>
                <a:path w="7398" h="7168" extrusionOk="0">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2" name="Google Shape;17442;p95"/>
            <p:cNvSpPr/>
            <p:nvPr/>
          </p:nvSpPr>
          <p:spPr>
            <a:xfrm>
              <a:off x="4572071" y="3656598"/>
              <a:ext cx="22610" cy="30269"/>
            </a:xfrm>
            <a:custGeom>
              <a:avLst/>
              <a:gdLst/>
              <a:ahLst/>
              <a:cxnLst/>
              <a:rect l="l" t="t" r="r" b="b"/>
              <a:pathLst>
                <a:path w="862" h="1154" extrusionOk="0">
                  <a:moveTo>
                    <a:pt x="170" y="0"/>
                  </a:moveTo>
                  <a:lnTo>
                    <a:pt x="0" y="1153"/>
                  </a:lnTo>
                  <a:lnTo>
                    <a:pt x="862" y="1153"/>
                  </a:lnTo>
                  <a:lnTo>
                    <a:pt x="69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3" name="Google Shape;17443;p95"/>
            <p:cNvSpPr/>
            <p:nvPr/>
          </p:nvSpPr>
          <p:spPr>
            <a:xfrm>
              <a:off x="4583271" y="3619482"/>
              <a:ext cx="147465" cy="43175"/>
            </a:xfrm>
            <a:custGeom>
              <a:avLst/>
              <a:gdLst/>
              <a:ahLst/>
              <a:cxnLst/>
              <a:rect l="l" t="t" r="r" b="b"/>
              <a:pathLst>
                <a:path w="5622" h="1646" extrusionOk="0">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4" name="Google Shape;17444;p95"/>
            <p:cNvSpPr/>
            <p:nvPr/>
          </p:nvSpPr>
          <p:spPr>
            <a:xfrm>
              <a:off x="4583271" y="3555455"/>
              <a:ext cx="166482" cy="95110"/>
            </a:xfrm>
            <a:custGeom>
              <a:avLst/>
              <a:gdLst/>
              <a:ahLst/>
              <a:cxnLst/>
              <a:rect l="l" t="t" r="r" b="b"/>
              <a:pathLst>
                <a:path w="6347" h="3626" extrusionOk="0">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95"/>
            <p:cNvSpPr/>
            <p:nvPr/>
          </p:nvSpPr>
          <p:spPr>
            <a:xfrm>
              <a:off x="4436016" y="3619482"/>
              <a:ext cx="147465" cy="43175"/>
            </a:xfrm>
            <a:custGeom>
              <a:avLst/>
              <a:gdLst/>
              <a:ahLst/>
              <a:cxnLst/>
              <a:rect l="l" t="t" r="r" b="b"/>
              <a:pathLst>
                <a:path w="5622" h="1646" extrusionOk="0">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6" name="Google Shape;17446;p95"/>
            <p:cNvSpPr/>
            <p:nvPr/>
          </p:nvSpPr>
          <p:spPr>
            <a:xfrm>
              <a:off x="4430928" y="3444082"/>
              <a:ext cx="46191" cy="45535"/>
            </a:xfrm>
            <a:custGeom>
              <a:avLst/>
              <a:gdLst/>
              <a:ahLst/>
              <a:cxnLst/>
              <a:rect l="l" t="t" r="r" b="b"/>
              <a:pathLst>
                <a:path w="1761" h="1736" extrusionOk="0">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7" name="Google Shape;17447;p95"/>
            <p:cNvSpPr/>
            <p:nvPr/>
          </p:nvSpPr>
          <p:spPr>
            <a:xfrm>
              <a:off x="4464135" y="3435899"/>
              <a:ext cx="92487" cy="118874"/>
            </a:xfrm>
            <a:custGeom>
              <a:avLst/>
              <a:gdLst/>
              <a:ahLst/>
              <a:cxnLst/>
              <a:rect l="l" t="t" r="r" b="b"/>
              <a:pathLst>
                <a:path w="3526" h="4532" extrusionOk="0">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8" name="Google Shape;17448;p95"/>
            <p:cNvSpPr/>
            <p:nvPr/>
          </p:nvSpPr>
          <p:spPr>
            <a:xfrm>
              <a:off x="4422481" y="3476791"/>
              <a:ext cx="121681" cy="88867"/>
            </a:xfrm>
            <a:custGeom>
              <a:avLst/>
              <a:gdLst/>
              <a:ahLst/>
              <a:cxnLst/>
              <a:rect l="l" t="t" r="r" b="b"/>
              <a:pathLst>
                <a:path w="4639" h="3388" extrusionOk="0">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9" name="Google Shape;17449;p95"/>
            <p:cNvSpPr/>
            <p:nvPr/>
          </p:nvSpPr>
          <p:spPr>
            <a:xfrm>
              <a:off x="4689818" y="3444082"/>
              <a:ext cx="46007" cy="45535"/>
            </a:xfrm>
            <a:custGeom>
              <a:avLst/>
              <a:gdLst/>
              <a:ahLst/>
              <a:cxnLst/>
              <a:rect l="l" t="t" r="r" b="b"/>
              <a:pathLst>
                <a:path w="1754" h="1736" extrusionOk="0">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0" name="Google Shape;17450;p95"/>
            <p:cNvSpPr/>
            <p:nvPr/>
          </p:nvSpPr>
          <p:spPr>
            <a:xfrm>
              <a:off x="4610131" y="3435899"/>
              <a:ext cx="92487" cy="118874"/>
            </a:xfrm>
            <a:custGeom>
              <a:avLst/>
              <a:gdLst/>
              <a:ahLst/>
              <a:cxnLst/>
              <a:rect l="l" t="t" r="r" b="b"/>
              <a:pathLst>
                <a:path w="3526" h="4532" extrusionOk="0">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1" name="Google Shape;17451;p95"/>
            <p:cNvSpPr/>
            <p:nvPr/>
          </p:nvSpPr>
          <p:spPr>
            <a:xfrm>
              <a:off x="4622590" y="3476791"/>
              <a:ext cx="121681" cy="88867"/>
            </a:xfrm>
            <a:custGeom>
              <a:avLst/>
              <a:gdLst/>
              <a:ahLst/>
              <a:cxnLst/>
              <a:rect l="l" t="t" r="r" b="b"/>
              <a:pathLst>
                <a:path w="4639" h="3388" extrusionOk="0">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95"/>
            <p:cNvSpPr/>
            <p:nvPr/>
          </p:nvSpPr>
          <p:spPr>
            <a:xfrm>
              <a:off x="4560687" y="3365366"/>
              <a:ext cx="45378" cy="62532"/>
            </a:xfrm>
            <a:custGeom>
              <a:avLst/>
              <a:gdLst/>
              <a:ahLst/>
              <a:cxnLst/>
              <a:rect l="l" t="t" r="r" b="b"/>
              <a:pathLst>
                <a:path w="1730" h="2384" extrusionOk="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3" name="Google Shape;17453;p95"/>
            <p:cNvSpPr/>
            <p:nvPr/>
          </p:nvSpPr>
          <p:spPr>
            <a:xfrm>
              <a:off x="4551271" y="3382730"/>
              <a:ext cx="86638" cy="128343"/>
            </a:xfrm>
            <a:custGeom>
              <a:avLst/>
              <a:gdLst/>
              <a:ahLst/>
              <a:cxnLst/>
              <a:rect l="l" t="t" r="r" b="b"/>
              <a:pathLst>
                <a:path w="3303" h="4893" extrusionOk="0">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4" name="Google Shape;17454;p95"/>
            <p:cNvSpPr/>
            <p:nvPr/>
          </p:nvSpPr>
          <p:spPr>
            <a:xfrm>
              <a:off x="4528844" y="3382730"/>
              <a:ext cx="86638" cy="128343"/>
            </a:xfrm>
            <a:custGeom>
              <a:avLst/>
              <a:gdLst/>
              <a:ahLst/>
              <a:cxnLst/>
              <a:rect l="l" t="t" r="r" b="b"/>
              <a:pathLst>
                <a:path w="3303" h="4893" extrusionOk="0">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5" name="Google Shape;17455;p95"/>
            <p:cNvSpPr/>
            <p:nvPr/>
          </p:nvSpPr>
          <p:spPr>
            <a:xfrm>
              <a:off x="4417026" y="3555455"/>
              <a:ext cx="166456" cy="95110"/>
            </a:xfrm>
            <a:custGeom>
              <a:avLst/>
              <a:gdLst/>
              <a:ahLst/>
              <a:cxnLst/>
              <a:rect l="l" t="t" r="r" b="b"/>
              <a:pathLst>
                <a:path w="6346" h="3626" extrusionOk="0">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6" name="Google Shape;17456;p95"/>
            <p:cNvSpPr/>
            <p:nvPr/>
          </p:nvSpPr>
          <p:spPr>
            <a:xfrm>
              <a:off x="4560687" y="3478968"/>
              <a:ext cx="45378" cy="62401"/>
            </a:xfrm>
            <a:custGeom>
              <a:avLst/>
              <a:gdLst/>
              <a:ahLst/>
              <a:cxnLst/>
              <a:rect l="l" t="t" r="r" b="b"/>
              <a:pathLst>
                <a:path w="1730" h="2379" extrusionOk="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7" name="Google Shape;17457;p95"/>
            <p:cNvSpPr/>
            <p:nvPr/>
          </p:nvSpPr>
          <p:spPr>
            <a:xfrm>
              <a:off x="4551271" y="3496306"/>
              <a:ext cx="86638" cy="128422"/>
            </a:xfrm>
            <a:custGeom>
              <a:avLst/>
              <a:gdLst/>
              <a:ahLst/>
              <a:cxnLst/>
              <a:rect l="l" t="t" r="r" b="b"/>
              <a:pathLst>
                <a:path w="3303" h="4896" extrusionOk="0">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8" name="Google Shape;17458;p95"/>
            <p:cNvSpPr/>
            <p:nvPr/>
          </p:nvSpPr>
          <p:spPr>
            <a:xfrm>
              <a:off x="4528844" y="3496306"/>
              <a:ext cx="86638" cy="128422"/>
            </a:xfrm>
            <a:custGeom>
              <a:avLst/>
              <a:gdLst/>
              <a:ahLst/>
              <a:cxnLst/>
              <a:rect l="l" t="t" r="r" b="b"/>
              <a:pathLst>
                <a:path w="3303" h="4896" extrusionOk="0">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59" name="Google Shape;17459;p95"/>
          <p:cNvGrpSpPr/>
          <p:nvPr/>
        </p:nvGrpSpPr>
        <p:grpSpPr>
          <a:xfrm>
            <a:off x="2497068" y="1980186"/>
            <a:ext cx="363994" cy="370105"/>
            <a:chOff x="2497068" y="1980186"/>
            <a:chExt cx="363994" cy="370105"/>
          </a:xfrm>
        </p:grpSpPr>
        <p:sp>
          <p:nvSpPr>
            <p:cNvPr id="17460" name="Google Shape;17460;p95"/>
            <p:cNvSpPr/>
            <p:nvPr/>
          </p:nvSpPr>
          <p:spPr>
            <a:xfrm>
              <a:off x="2702974" y="1980186"/>
              <a:ext cx="131832" cy="172488"/>
            </a:xfrm>
            <a:custGeom>
              <a:avLst/>
              <a:gdLst/>
              <a:ahLst/>
              <a:cxnLst/>
              <a:rect l="l" t="t" r="r" b="b"/>
              <a:pathLst>
                <a:path w="5026" h="6576" extrusionOk="0">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1" name="Google Shape;17461;p95"/>
            <p:cNvSpPr/>
            <p:nvPr/>
          </p:nvSpPr>
          <p:spPr>
            <a:xfrm>
              <a:off x="2742634" y="2020292"/>
              <a:ext cx="80238" cy="125274"/>
            </a:xfrm>
            <a:custGeom>
              <a:avLst/>
              <a:gdLst/>
              <a:ahLst/>
              <a:cxnLst/>
              <a:rect l="l" t="t" r="r" b="b"/>
              <a:pathLst>
                <a:path w="3059" h="4776" extrusionOk="0">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2" name="Google Shape;17462;p95"/>
            <p:cNvSpPr/>
            <p:nvPr/>
          </p:nvSpPr>
          <p:spPr>
            <a:xfrm>
              <a:off x="2523351" y="1980186"/>
              <a:ext cx="131806" cy="172488"/>
            </a:xfrm>
            <a:custGeom>
              <a:avLst/>
              <a:gdLst/>
              <a:ahLst/>
              <a:cxnLst/>
              <a:rect l="l" t="t" r="r" b="b"/>
              <a:pathLst>
                <a:path w="5025" h="6576" extrusionOk="0">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95"/>
            <p:cNvSpPr/>
            <p:nvPr/>
          </p:nvSpPr>
          <p:spPr>
            <a:xfrm>
              <a:off x="2535443" y="2020292"/>
              <a:ext cx="80238" cy="125274"/>
            </a:xfrm>
            <a:custGeom>
              <a:avLst/>
              <a:gdLst/>
              <a:ahLst/>
              <a:cxnLst/>
              <a:rect l="l" t="t" r="r" b="b"/>
              <a:pathLst>
                <a:path w="3059" h="4776" extrusionOk="0">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95"/>
            <p:cNvSpPr/>
            <p:nvPr/>
          </p:nvSpPr>
          <p:spPr>
            <a:xfrm>
              <a:off x="2511416" y="2032961"/>
              <a:ext cx="335298" cy="317331"/>
            </a:xfrm>
            <a:custGeom>
              <a:avLst/>
              <a:gdLst/>
              <a:ahLst/>
              <a:cxnLst/>
              <a:rect l="l" t="t" r="r" b="b"/>
              <a:pathLst>
                <a:path w="12783" h="12098" extrusionOk="0">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95"/>
            <p:cNvSpPr/>
            <p:nvPr/>
          </p:nvSpPr>
          <p:spPr>
            <a:xfrm>
              <a:off x="2655130" y="2278395"/>
              <a:ext cx="47870" cy="47870"/>
            </a:xfrm>
            <a:custGeom>
              <a:avLst/>
              <a:gdLst/>
              <a:ahLst/>
              <a:cxnLst/>
              <a:rect l="l" t="t" r="r" b="b"/>
              <a:pathLst>
                <a:path w="1825" h="1825" extrusionOk="0">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95"/>
            <p:cNvSpPr/>
            <p:nvPr/>
          </p:nvSpPr>
          <p:spPr>
            <a:xfrm>
              <a:off x="2656914" y="2228610"/>
              <a:ext cx="44302" cy="30112"/>
            </a:xfrm>
            <a:custGeom>
              <a:avLst/>
              <a:gdLst/>
              <a:ahLst/>
              <a:cxnLst/>
              <a:rect l="l" t="t" r="r" b="b"/>
              <a:pathLst>
                <a:path w="1689" h="1148" extrusionOk="0">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7" name="Google Shape;17467;p95"/>
            <p:cNvSpPr/>
            <p:nvPr/>
          </p:nvSpPr>
          <p:spPr>
            <a:xfrm>
              <a:off x="2737204" y="2253555"/>
              <a:ext cx="111792" cy="42834"/>
            </a:xfrm>
            <a:custGeom>
              <a:avLst/>
              <a:gdLst/>
              <a:ahLst/>
              <a:cxnLst/>
              <a:rect l="l" t="t" r="r" b="b"/>
              <a:pathLst>
                <a:path w="4262" h="1633" extrusionOk="0">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8" name="Google Shape;17468;p95"/>
            <p:cNvSpPr/>
            <p:nvPr/>
          </p:nvSpPr>
          <p:spPr>
            <a:xfrm>
              <a:off x="2747670" y="2234879"/>
              <a:ext cx="113392" cy="19541"/>
            </a:xfrm>
            <a:custGeom>
              <a:avLst/>
              <a:gdLst/>
              <a:ahLst/>
              <a:cxnLst/>
              <a:rect l="l" t="t" r="r" b="b"/>
              <a:pathLst>
                <a:path w="4323" h="745" extrusionOk="0">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9" name="Google Shape;17469;p95"/>
            <p:cNvSpPr/>
            <p:nvPr/>
          </p:nvSpPr>
          <p:spPr>
            <a:xfrm>
              <a:off x="2511416" y="2035086"/>
              <a:ext cx="236595" cy="315206"/>
            </a:xfrm>
            <a:custGeom>
              <a:avLst/>
              <a:gdLst/>
              <a:ahLst/>
              <a:cxnLst/>
              <a:rect l="l" t="t" r="r" b="b"/>
              <a:pathLst>
                <a:path w="9020" h="12017" extrusionOk="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0" name="Google Shape;17470;p95"/>
            <p:cNvSpPr/>
            <p:nvPr/>
          </p:nvSpPr>
          <p:spPr>
            <a:xfrm>
              <a:off x="2508924" y="2253713"/>
              <a:ext cx="111950" cy="42676"/>
            </a:xfrm>
            <a:custGeom>
              <a:avLst/>
              <a:gdLst/>
              <a:ahLst/>
              <a:cxnLst/>
              <a:rect l="l" t="t" r="r" b="b"/>
              <a:pathLst>
                <a:path w="4268" h="1627" extrusionOk="0">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1" name="Google Shape;17471;p95"/>
            <p:cNvSpPr/>
            <p:nvPr/>
          </p:nvSpPr>
          <p:spPr>
            <a:xfrm>
              <a:off x="2497068" y="2234801"/>
              <a:ext cx="113392" cy="19620"/>
            </a:xfrm>
            <a:custGeom>
              <a:avLst/>
              <a:gdLst/>
              <a:ahLst/>
              <a:cxnLst/>
              <a:rect l="l" t="t" r="r" b="b"/>
              <a:pathLst>
                <a:path w="4323" h="748" extrusionOk="0">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2" name="Google Shape;17472;p95"/>
            <p:cNvSpPr/>
            <p:nvPr/>
          </p:nvSpPr>
          <p:spPr>
            <a:xfrm>
              <a:off x="2589319" y="2158524"/>
              <a:ext cx="41837" cy="54086"/>
            </a:xfrm>
            <a:custGeom>
              <a:avLst/>
              <a:gdLst/>
              <a:ahLst/>
              <a:cxnLst/>
              <a:rect l="l" t="t" r="r" b="b"/>
              <a:pathLst>
                <a:path w="1595" h="2062" extrusionOk="0">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3" name="Google Shape;17473;p95"/>
            <p:cNvSpPr/>
            <p:nvPr/>
          </p:nvSpPr>
          <p:spPr>
            <a:xfrm>
              <a:off x="2606946" y="2158708"/>
              <a:ext cx="24551" cy="42361"/>
            </a:xfrm>
            <a:custGeom>
              <a:avLst/>
              <a:gdLst/>
              <a:ahLst/>
              <a:cxnLst/>
              <a:rect l="l" t="t" r="r" b="b"/>
              <a:pathLst>
                <a:path w="936" h="1615" extrusionOk="0">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4" name="Google Shape;17474;p95"/>
            <p:cNvSpPr/>
            <p:nvPr/>
          </p:nvSpPr>
          <p:spPr>
            <a:xfrm>
              <a:off x="2601254" y="2164583"/>
              <a:ext cx="17968" cy="17968"/>
            </a:xfrm>
            <a:custGeom>
              <a:avLst/>
              <a:gdLst/>
              <a:ahLst/>
              <a:cxnLst/>
              <a:rect l="l" t="t" r="r" b="b"/>
              <a:pathLst>
                <a:path w="685" h="685" extrusionOk="0">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5" name="Google Shape;17475;p95"/>
            <p:cNvSpPr/>
            <p:nvPr/>
          </p:nvSpPr>
          <p:spPr>
            <a:xfrm>
              <a:off x="2727000" y="2158524"/>
              <a:ext cx="41994" cy="54086"/>
            </a:xfrm>
            <a:custGeom>
              <a:avLst/>
              <a:gdLst/>
              <a:ahLst/>
              <a:cxnLst/>
              <a:rect l="l" t="t" r="r" b="b"/>
              <a:pathLst>
                <a:path w="1601" h="2062" extrusionOk="0">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6" name="Google Shape;17476;p95"/>
            <p:cNvSpPr/>
            <p:nvPr/>
          </p:nvSpPr>
          <p:spPr>
            <a:xfrm>
              <a:off x="2744601" y="2158708"/>
              <a:ext cx="24578" cy="42361"/>
            </a:xfrm>
            <a:custGeom>
              <a:avLst/>
              <a:gdLst/>
              <a:ahLst/>
              <a:cxnLst/>
              <a:rect l="l" t="t" r="r" b="b"/>
              <a:pathLst>
                <a:path w="937" h="1615" extrusionOk="0">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7" name="Google Shape;17477;p95"/>
            <p:cNvSpPr/>
            <p:nvPr/>
          </p:nvSpPr>
          <p:spPr>
            <a:xfrm>
              <a:off x="2738909" y="2164583"/>
              <a:ext cx="17994" cy="17968"/>
            </a:xfrm>
            <a:custGeom>
              <a:avLst/>
              <a:gdLst/>
              <a:ahLst/>
              <a:cxnLst/>
              <a:rect l="l" t="t" r="r" b="b"/>
              <a:pathLst>
                <a:path w="686" h="685" extrusionOk="0">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8" name="Google Shape;17478;p95"/>
            <p:cNvSpPr/>
            <p:nvPr/>
          </p:nvSpPr>
          <p:spPr>
            <a:xfrm>
              <a:off x="2656914" y="2228768"/>
              <a:ext cx="26886" cy="29981"/>
            </a:xfrm>
            <a:custGeom>
              <a:avLst/>
              <a:gdLst/>
              <a:ahLst/>
              <a:cxnLst/>
              <a:rect l="l" t="t" r="r" b="b"/>
              <a:pathLst>
                <a:path w="1025" h="1143" extrusionOk="0">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95"/>
            <p:cNvSpPr/>
            <p:nvPr/>
          </p:nvSpPr>
          <p:spPr>
            <a:xfrm>
              <a:off x="2655130" y="2278395"/>
              <a:ext cx="47870" cy="35909"/>
            </a:xfrm>
            <a:custGeom>
              <a:avLst/>
              <a:gdLst/>
              <a:ahLst/>
              <a:cxnLst/>
              <a:rect l="l" t="t" r="r" b="b"/>
              <a:pathLst>
                <a:path w="1825" h="1369" extrusionOk="0">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0" name="Google Shape;17480;p95"/>
            <p:cNvSpPr/>
            <p:nvPr/>
          </p:nvSpPr>
          <p:spPr>
            <a:xfrm>
              <a:off x="2616572" y="2275142"/>
              <a:ext cx="124986" cy="21246"/>
            </a:xfrm>
            <a:custGeom>
              <a:avLst/>
              <a:gdLst/>
              <a:ahLst/>
              <a:cxnLst/>
              <a:rect l="l" t="t" r="r" b="b"/>
              <a:pathLst>
                <a:path w="4765" h="810" extrusionOk="0">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81" name="Google Shape;17481;p95"/>
          <p:cNvGrpSpPr/>
          <p:nvPr/>
        </p:nvGrpSpPr>
        <p:grpSpPr>
          <a:xfrm>
            <a:off x="5820278" y="2906158"/>
            <a:ext cx="294904" cy="370027"/>
            <a:chOff x="5820278" y="2906158"/>
            <a:chExt cx="294904" cy="370027"/>
          </a:xfrm>
        </p:grpSpPr>
        <p:sp>
          <p:nvSpPr>
            <p:cNvPr id="17482" name="Google Shape;17482;p95"/>
            <p:cNvSpPr/>
            <p:nvPr/>
          </p:nvSpPr>
          <p:spPr>
            <a:xfrm>
              <a:off x="5893198" y="2987339"/>
              <a:ext cx="193158" cy="168790"/>
            </a:xfrm>
            <a:custGeom>
              <a:avLst/>
              <a:gdLst/>
              <a:ahLst/>
              <a:cxnLst/>
              <a:rect l="l" t="t" r="r" b="b"/>
              <a:pathLst>
                <a:path w="7364" h="6435" extrusionOk="0">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95"/>
            <p:cNvSpPr/>
            <p:nvPr/>
          </p:nvSpPr>
          <p:spPr>
            <a:xfrm>
              <a:off x="5885906" y="2906158"/>
              <a:ext cx="229276" cy="237880"/>
            </a:xfrm>
            <a:custGeom>
              <a:avLst/>
              <a:gdLst/>
              <a:ahLst/>
              <a:cxnLst/>
              <a:rect l="l" t="t" r="r" b="b"/>
              <a:pathLst>
                <a:path w="8741" h="9069" extrusionOk="0">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4" name="Google Shape;17484;p95"/>
            <p:cNvSpPr/>
            <p:nvPr/>
          </p:nvSpPr>
          <p:spPr>
            <a:xfrm>
              <a:off x="5836987" y="2915154"/>
              <a:ext cx="61562" cy="295061"/>
            </a:xfrm>
            <a:custGeom>
              <a:avLst/>
              <a:gdLst/>
              <a:ahLst/>
              <a:cxnLst/>
              <a:rect l="l" t="t" r="r" b="b"/>
              <a:pathLst>
                <a:path w="2347" h="11249" extrusionOk="0">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5" name="Google Shape;17485;p95"/>
            <p:cNvSpPr/>
            <p:nvPr/>
          </p:nvSpPr>
          <p:spPr>
            <a:xfrm>
              <a:off x="5880555" y="3094358"/>
              <a:ext cx="187990" cy="175951"/>
            </a:xfrm>
            <a:custGeom>
              <a:avLst/>
              <a:gdLst/>
              <a:ahLst/>
              <a:cxnLst/>
              <a:rect l="l" t="t" r="r" b="b"/>
              <a:pathLst>
                <a:path w="7167" h="6708" extrusionOk="0">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95"/>
            <p:cNvSpPr/>
            <p:nvPr/>
          </p:nvSpPr>
          <p:spPr>
            <a:xfrm>
              <a:off x="5820278" y="2986343"/>
              <a:ext cx="94979" cy="289842"/>
            </a:xfrm>
            <a:custGeom>
              <a:avLst/>
              <a:gdLst/>
              <a:ahLst/>
              <a:cxnLst/>
              <a:rect l="l" t="t" r="r" b="b"/>
              <a:pathLst>
                <a:path w="3621" h="11050" extrusionOk="0">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95"/>
            <p:cNvSpPr/>
            <p:nvPr/>
          </p:nvSpPr>
          <p:spPr>
            <a:xfrm>
              <a:off x="5951166" y="2917804"/>
              <a:ext cx="156541" cy="130179"/>
            </a:xfrm>
            <a:custGeom>
              <a:avLst/>
              <a:gdLst/>
              <a:ahLst/>
              <a:cxnLst/>
              <a:rect l="l" t="t" r="r" b="b"/>
              <a:pathLst>
                <a:path w="5968" h="4963" extrusionOk="0">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8" name="Google Shape;17488;p95"/>
            <p:cNvSpPr/>
            <p:nvPr/>
          </p:nvSpPr>
          <p:spPr>
            <a:xfrm>
              <a:off x="5937290" y="2999589"/>
              <a:ext cx="141249" cy="156541"/>
            </a:xfrm>
            <a:custGeom>
              <a:avLst/>
              <a:gdLst/>
              <a:ahLst/>
              <a:cxnLst/>
              <a:rect l="l" t="t" r="r" b="b"/>
              <a:pathLst>
                <a:path w="5385" h="5968" extrusionOk="0">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89" name="Google Shape;17489;p95"/>
          <p:cNvGrpSpPr/>
          <p:nvPr/>
        </p:nvGrpSpPr>
        <p:grpSpPr>
          <a:xfrm>
            <a:off x="4946819" y="3383229"/>
            <a:ext cx="370132" cy="334223"/>
            <a:chOff x="4946819" y="3383229"/>
            <a:chExt cx="370132" cy="334223"/>
          </a:xfrm>
        </p:grpSpPr>
        <p:sp>
          <p:nvSpPr>
            <p:cNvPr id="17490" name="Google Shape;17490;p95"/>
            <p:cNvSpPr/>
            <p:nvPr/>
          </p:nvSpPr>
          <p:spPr>
            <a:xfrm>
              <a:off x="4946819" y="3383229"/>
              <a:ext cx="370132" cy="179125"/>
            </a:xfrm>
            <a:custGeom>
              <a:avLst/>
              <a:gdLst/>
              <a:ahLst/>
              <a:cxnLst/>
              <a:rect l="l" t="t" r="r" b="b"/>
              <a:pathLst>
                <a:path w="14111" h="6829" extrusionOk="0">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95"/>
            <p:cNvSpPr/>
            <p:nvPr/>
          </p:nvSpPr>
          <p:spPr>
            <a:xfrm>
              <a:off x="4946819" y="3383229"/>
              <a:ext cx="200817" cy="179125"/>
            </a:xfrm>
            <a:custGeom>
              <a:avLst/>
              <a:gdLst/>
              <a:ahLst/>
              <a:cxnLst/>
              <a:rect l="l" t="t" r="r" b="b"/>
              <a:pathLst>
                <a:path w="7656" h="6829" extrusionOk="0">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2" name="Google Shape;17492;p95"/>
            <p:cNvSpPr/>
            <p:nvPr/>
          </p:nvSpPr>
          <p:spPr>
            <a:xfrm>
              <a:off x="5063149" y="3562327"/>
              <a:ext cx="137314" cy="155124"/>
            </a:xfrm>
            <a:custGeom>
              <a:avLst/>
              <a:gdLst/>
              <a:ahLst/>
              <a:cxnLst/>
              <a:rect l="l" t="t" r="r" b="b"/>
              <a:pathLst>
                <a:path w="5235" h="5914" extrusionOk="0">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3" name="Google Shape;17493;p95"/>
            <p:cNvSpPr/>
            <p:nvPr/>
          </p:nvSpPr>
          <p:spPr>
            <a:xfrm>
              <a:off x="5063149" y="3562327"/>
              <a:ext cx="122206" cy="155124"/>
            </a:xfrm>
            <a:custGeom>
              <a:avLst/>
              <a:gdLst/>
              <a:ahLst/>
              <a:cxnLst/>
              <a:rect l="l" t="t" r="r" b="b"/>
              <a:pathLst>
                <a:path w="4659" h="5914" extrusionOk="0">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4" name="Google Shape;17494;p95"/>
            <p:cNvSpPr/>
            <p:nvPr/>
          </p:nvSpPr>
          <p:spPr>
            <a:xfrm>
              <a:off x="5048382" y="3425039"/>
              <a:ext cx="95530" cy="83595"/>
            </a:xfrm>
            <a:custGeom>
              <a:avLst/>
              <a:gdLst/>
              <a:ahLst/>
              <a:cxnLst/>
              <a:rect l="l" t="t" r="r" b="b"/>
              <a:pathLst>
                <a:path w="3642" h="3187" extrusionOk="0">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5" name="Google Shape;17495;p95"/>
            <p:cNvSpPr/>
            <p:nvPr/>
          </p:nvSpPr>
          <p:spPr>
            <a:xfrm>
              <a:off x="5197604" y="3396580"/>
              <a:ext cx="82362" cy="64237"/>
            </a:xfrm>
            <a:custGeom>
              <a:avLst/>
              <a:gdLst/>
              <a:ahLst/>
              <a:cxnLst/>
              <a:rect l="l" t="t" r="r" b="b"/>
              <a:pathLst>
                <a:path w="3140" h="2449" extrusionOk="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95"/>
            <p:cNvSpPr/>
            <p:nvPr/>
          </p:nvSpPr>
          <p:spPr>
            <a:xfrm>
              <a:off x="5157394" y="3496700"/>
              <a:ext cx="115989" cy="65654"/>
            </a:xfrm>
            <a:custGeom>
              <a:avLst/>
              <a:gdLst/>
              <a:ahLst/>
              <a:cxnLst/>
              <a:rect l="l" t="t" r="r" b="b"/>
              <a:pathLst>
                <a:path w="4422" h="2503" extrusionOk="0">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7" name="Google Shape;17497;p95"/>
            <p:cNvSpPr/>
            <p:nvPr/>
          </p:nvSpPr>
          <p:spPr>
            <a:xfrm>
              <a:off x="4947344" y="3455807"/>
              <a:ext cx="58545" cy="70690"/>
            </a:xfrm>
            <a:custGeom>
              <a:avLst/>
              <a:gdLst/>
              <a:ahLst/>
              <a:cxnLst/>
              <a:rect l="l" t="t" r="r" b="b"/>
              <a:pathLst>
                <a:path w="2232" h="2695" extrusionOk="0">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8" name="Google Shape;17498;p95"/>
            <p:cNvSpPr/>
            <p:nvPr/>
          </p:nvSpPr>
          <p:spPr>
            <a:xfrm>
              <a:off x="5048198" y="3425564"/>
              <a:ext cx="41102" cy="71529"/>
            </a:xfrm>
            <a:custGeom>
              <a:avLst/>
              <a:gdLst/>
              <a:ahLst/>
              <a:cxnLst/>
              <a:rect l="l" t="t" r="r" b="b"/>
              <a:pathLst>
                <a:path w="1567" h="2727" extrusionOk="0">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99" name="Google Shape;17499;p95"/>
          <p:cNvGrpSpPr/>
          <p:nvPr/>
        </p:nvGrpSpPr>
        <p:grpSpPr>
          <a:xfrm>
            <a:off x="3038403" y="1539234"/>
            <a:ext cx="375482" cy="316072"/>
            <a:chOff x="3038403" y="1539234"/>
            <a:chExt cx="375482" cy="316072"/>
          </a:xfrm>
        </p:grpSpPr>
        <p:sp>
          <p:nvSpPr>
            <p:cNvPr id="17500" name="Google Shape;17500;p95"/>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501" name="Google Shape;17501;p95"/>
            <p:cNvGrpSpPr/>
            <p:nvPr/>
          </p:nvGrpSpPr>
          <p:grpSpPr>
            <a:xfrm>
              <a:off x="3038403" y="1539234"/>
              <a:ext cx="375482" cy="316072"/>
              <a:chOff x="3038403" y="1539234"/>
              <a:chExt cx="375482" cy="316072"/>
            </a:xfrm>
          </p:grpSpPr>
          <p:sp>
            <p:nvSpPr>
              <p:cNvPr id="17502" name="Google Shape;17502;p95"/>
              <p:cNvSpPr/>
              <p:nvPr/>
            </p:nvSpPr>
            <p:spPr>
              <a:xfrm>
                <a:off x="3038403" y="1585792"/>
                <a:ext cx="72788" cy="58414"/>
              </a:xfrm>
              <a:custGeom>
                <a:avLst/>
                <a:gdLst/>
                <a:ahLst/>
                <a:cxnLst/>
                <a:rect l="l" t="t" r="r" b="b"/>
                <a:pathLst>
                  <a:path w="2775" h="2227" extrusionOk="0">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3" name="Google Shape;17503;p95"/>
              <p:cNvSpPr/>
              <p:nvPr/>
            </p:nvSpPr>
            <p:spPr>
              <a:xfrm>
                <a:off x="3169317" y="1683420"/>
                <a:ext cx="244569" cy="169105"/>
              </a:xfrm>
              <a:custGeom>
                <a:avLst/>
                <a:gdLst/>
                <a:ahLst/>
                <a:cxnLst/>
                <a:rect l="l" t="t" r="r" b="b"/>
                <a:pathLst>
                  <a:path w="9324" h="6447" extrusionOk="0">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4" name="Google Shape;17504;p95"/>
              <p:cNvSpPr/>
              <p:nvPr/>
            </p:nvSpPr>
            <p:spPr>
              <a:xfrm>
                <a:off x="3194760" y="1700076"/>
                <a:ext cx="197800" cy="103294"/>
              </a:xfrm>
              <a:custGeom>
                <a:avLst/>
                <a:gdLst/>
                <a:ahLst/>
                <a:cxnLst/>
                <a:rect l="l" t="t" r="r" b="b"/>
                <a:pathLst>
                  <a:path w="7541" h="3938" extrusionOk="0">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5" name="Google Shape;17505;p95"/>
              <p:cNvSpPr/>
              <p:nvPr/>
            </p:nvSpPr>
            <p:spPr>
              <a:xfrm>
                <a:off x="3077905" y="1539234"/>
                <a:ext cx="153367" cy="300963"/>
              </a:xfrm>
              <a:custGeom>
                <a:avLst/>
                <a:gdLst/>
                <a:ahLst/>
                <a:cxnLst/>
                <a:rect l="l" t="t" r="r" b="b"/>
                <a:pathLst>
                  <a:path w="5847" h="11474" extrusionOk="0">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6" name="Google Shape;17506;p95"/>
              <p:cNvSpPr/>
              <p:nvPr/>
            </p:nvSpPr>
            <p:spPr>
              <a:xfrm>
                <a:off x="3049315" y="1658633"/>
                <a:ext cx="284464" cy="196673"/>
              </a:xfrm>
              <a:custGeom>
                <a:avLst/>
                <a:gdLst/>
                <a:ahLst/>
                <a:cxnLst/>
                <a:rect l="l" t="t" r="r" b="b"/>
                <a:pathLst>
                  <a:path w="10845" h="7498" extrusionOk="0">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7" name="Google Shape;17507;p95"/>
              <p:cNvSpPr/>
              <p:nvPr/>
            </p:nvSpPr>
            <p:spPr>
              <a:xfrm>
                <a:off x="3058207" y="1663013"/>
                <a:ext cx="272976" cy="192292"/>
              </a:xfrm>
              <a:custGeom>
                <a:avLst/>
                <a:gdLst/>
                <a:ahLst/>
                <a:cxnLst/>
                <a:rect l="l" t="t" r="r" b="b"/>
                <a:pathLst>
                  <a:path w="10407" h="7331" extrusionOk="0">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8" name="Google Shape;17508;p95"/>
              <p:cNvSpPr/>
              <p:nvPr/>
            </p:nvSpPr>
            <p:spPr>
              <a:xfrm>
                <a:off x="3107598" y="1603261"/>
                <a:ext cx="85405" cy="219309"/>
              </a:xfrm>
              <a:custGeom>
                <a:avLst/>
                <a:gdLst/>
                <a:ahLst/>
                <a:cxnLst/>
                <a:rect l="l" t="t" r="r" b="b"/>
                <a:pathLst>
                  <a:path w="3256" h="8361" extrusionOk="0">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9" name="Google Shape;17509;p95"/>
              <p:cNvSpPr/>
              <p:nvPr/>
            </p:nvSpPr>
            <p:spPr>
              <a:xfrm>
                <a:off x="3093381" y="1585556"/>
                <a:ext cx="94271" cy="32289"/>
              </a:xfrm>
              <a:custGeom>
                <a:avLst/>
                <a:gdLst/>
                <a:ahLst/>
                <a:cxnLst/>
                <a:rect l="l" t="t" r="r" b="b"/>
                <a:pathLst>
                  <a:path w="3594" h="1231" extrusionOk="0">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0" name="Google Shape;17510;p95"/>
              <p:cNvSpPr/>
              <p:nvPr/>
            </p:nvSpPr>
            <p:spPr>
              <a:xfrm>
                <a:off x="3137133" y="1559824"/>
                <a:ext cx="14767" cy="20512"/>
              </a:xfrm>
              <a:custGeom>
                <a:avLst/>
                <a:gdLst/>
                <a:ahLst/>
                <a:cxnLst/>
                <a:rect l="l" t="t" r="r" b="b"/>
                <a:pathLst>
                  <a:path w="563" h="782" extrusionOk="0">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511" name="Google Shape;17511;p95"/>
          <p:cNvGrpSpPr/>
          <p:nvPr/>
        </p:nvGrpSpPr>
        <p:grpSpPr>
          <a:xfrm>
            <a:off x="6332865" y="2906131"/>
            <a:ext cx="360846" cy="370184"/>
            <a:chOff x="6332865" y="2906131"/>
            <a:chExt cx="360846" cy="370184"/>
          </a:xfrm>
        </p:grpSpPr>
        <p:sp>
          <p:nvSpPr>
            <p:cNvPr id="17512" name="Google Shape;17512;p95"/>
            <p:cNvSpPr/>
            <p:nvPr/>
          </p:nvSpPr>
          <p:spPr>
            <a:xfrm>
              <a:off x="6332865" y="2906131"/>
              <a:ext cx="360846" cy="327508"/>
            </a:xfrm>
            <a:custGeom>
              <a:avLst/>
              <a:gdLst/>
              <a:ahLst/>
              <a:cxnLst/>
              <a:rect l="l" t="t" r="r" b="b"/>
              <a:pathLst>
                <a:path w="13757" h="12486" extrusionOk="0">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3" name="Google Shape;17513;p95"/>
            <p:cNvSpPr/>
            <p:nvPr/>
          </p:nvSpPr>
          <p:spPr>
            <a:xfrm>
              <a:off x="6636005" y="3022855"/>
              <a:ext cx="21089" cy="18466"/>
            </a:xfrm>
            <a:custGeom>
              <a:avLst/>
              <a:gdLst/>
              <a:ahLst/>
              <a:cxnLst/>
              <a:rect l="l" t="t" r="r" b="b"/>
              <a:pathLst>
                <a:path w="804" h="704" extrusionOk="0">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4" name="Google Shape;17514;p95"/>
            <p:cNvSpPr/>
            <p:nvPr/>
          </p:nvSpPr>
          <p:spPr>
            <a:xfrm>
              <a:off x="6391594" y="2960034"/>
              <a:ext cx="243546" cy="316281"/>
            </a:xfrm>
            <a:custGeom>
              <a:avLst/>
              <a:gdLst/>
              <a:ahLst/>
              <a:cxnLst/>
              <a:rect l="l" t="t" r="r" b="b"/>
              <a:pathLst>
                <a:path w="9285" h="12058" extrusionOk="0">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5" name="Google Shape;17515;p95"/>
            <p:cNvSpPr/>
            <p:nvPr/>
          </p:nvSpPr>
          <p:spPr>
            <a:xfrm>
              <a:off x="6624333" y="3184510"/>
              <a:ext cx="22820" cy="12879"/>
            </a:xfrm>
            <a:custGeom>
              <a:avLst/>
              <a:gdLst/>
              <a:ahLst/>
              <a:cxnLst/>
              <a:rect l="l" t="t" r="r" b="b"/>
              <a:pathLst>
                <a:path w="870" h="491" extrusionOk="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95"/>
            <p:cNvSpPr/>
            <p:nvPr/>
          </p:nvSpPr>
          <p:spPr>
            <a:xfrm>
              <a:off x="6367593" y="3022750"/>
              <a:ext cx="21115" cy="18387"/>
            </a:xfrm>
            <a:custGeom>
              <a:avLst/>
              <a:gdLst/>
              <a:ahLst/>
              <a:cxnLst/>
              <a:rect l="l" t="t" r="r" b="b"/>
              <a:pathLst>
                <a:path w="805" h="701" extrusionOk="0">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7" name="Google Shape;17517;p95"/>
            <p:cNvSpPr/>
            <p:nvPr/>
          </p:nvSpPr>
          <p:spPr>
            <a:xfrm>
              <a:off x="6379633" y="3184563"/>
              <a:ext cx="22794" cy="12826"/>
            </a:xfrm>
            <a:custGeom>
              <a:avLst/>
              <a:gdLst/>
              <a:ahLst/>
              <a:cxnLst/>
              <a:rect l="l" t="t" r="r" b="b"/>
              <a:pathLst>
                <a:path w="869" h="489" extrusionOk="0">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8" name="Google Shape;17518;p95"/>
            <p:cNvSpPr/>
            <p:nvPr/>
          </p:nvSpPr>
          <p:spPr>
            <a:xfrm>
              <a:off x="6507321" y="2948257"/>
              <a:ext cx="11935" cy="17941"/>
            </a:xfrm>
            <a:custGeom>
              <a:avLst/>
              <a:gdLst/>
              <a:ahLst/>
              <a:cxnLst/>
              <a:rect l="l" t="t" r="r" b="b"/>
              <a:pathLst>
                <a:path w="455" h="684" extrusionOk="0">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9" name="Google Shape;17519;p95"/>
            <p:cNvSpPr/>
            <p:nvPr/>
          </p:nvSpPr>
          <p:spPr>
            <a:xfrm>
              <a:off x="6417142" y="3001923"/>
              <a:ext cx="72001" cy="84985"/>
            </a:xfrm>
            <a:custGeom>
              <a:avLst/>
              <a:gdLst/>
              <a:ahLst/>
              <a:cxnLst/>
              <a:rect l="l" t="t" r="r" b="b"/>
              <a:pathLst>
                <a:path w="2745" h="3240" extrusionOk="0">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0" name="Google Shape;17520;p95"/>
            <p:cNvSpPr/>
            <p:nvPr/>
          </p:nvSpPr>
          <p:spPr>
            <a:xfrm>
              <a:off x="6358990" y="3090659"/>
              <a:ext cx="102481" cy="86113"/>
            </a:xfrm>
            <a:custGeom>
              <a:avLst/>
              <a:gdLst/>
              <a:ahLst/>
              <a:cxnLst/>
              <a:rect l="l" t="t" r="r" b="b"/>
              <a:pathLst>
                <a:path w="3907" h="3283" extrusionOk="0">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1" name="Google Shape;17521;p95"/>
            <p:cNvSpPr/>
            <p:nvPr/>
          </p:nvSpPr>
          <p:spPr>
            <a:xfrm>
              <a:off x="6565131" y="3090659"/>
              <a:ext cx="102481" cy="86113"/>
            </a:xfrm>
            <a:custGeom>
              <a:avLst/>
              <a:gdLst/>
              <a:ahLst/>
              <a:cxnLst/>
              <a:rect l="l" t="t" r="r" b="b"/>
              <a:pathLst>
                <a:path w="3907" h="3283" extrusionOk="0">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2" name="Google Shape;17522;p95"/>
            <p:cNvSpPr/>
            <p:nvPr/>
          </p:nvSpPr>
          <p:spPr>
            <a:xfrm>
              <a:off x="6537459" y="3001740"/>
              <a:ext cx="72342" cy="85038"/>
            </a:xfrm>
            <a:custGeom>
              <a:avLst/>
              <a:gdLst/>
              <a:ahLst/>
              <a:cxnLst/>
              <a:rect l="l" t="t" r="r" b="b"/>
              <a:pathLst>
                <a:path w="2758" h="3242" extrusionOk="0">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23" name="Google Shape;17523;p95"/>
          <p:cNvGrpSpPr/>
          <p:nvPr/>
        </p:nvGrpSpPr>
        <p:grpSpPr>
          <a:xfrm>
            <a:off x="4135079" y="1518066"/>
            <a:ext cx="370132" cy="358223"/>
            <a:chOff x="4135079" y="1518066"/>
            <a:chExt cx="370132" cy="358223"/>
          </a:xfrm>
        </p:grpSpPr>
        <p:sp>
          <p:nvSpPr>
            <p:cNvPr id="17524" name="Google Shape;17524;p95"/>
            <p:cNvSpPr/>
            <p:nvPr/>
          </p:nvSpPr>
          <p:spPr>
            <a:xfrm>
              <a:off x="4135079" y="1625688"/>
              <a:ext cx="95530" cy="95530"/>
            </a:xfrm>
            <a:custGeom>
              <a:avLst/>
              <a:gdLst/>
              <a:ahLst/>
              <a:cxnLst/>
              <a:rect l="l" t="t" r="r" b="b"/>
              <a:pathLst>
                <a:path w="3642" h="3642" extrusionOk="0">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5" name="Google Shape;17525;p95"/>
            <p:cNvSpPr/>
            <p:nvPr/>
          </p:nvSpPr>
          <p:spPr>
            <a:xfrm>
              <a:off x="4153047" y="1643472"/>
              <a:ext cx="59595" cy="59778"/>
            </a:xfrm>
            <a:custGeom>
              <a:avLst/>
              <a:gdLst/>
              <a:ahLst/>
              <a:cxnLst/>
              <a:rect l="l" t="t" r="r" b="b"/>
              <a:pathLst>
                <a:path w="2272" h="2279" extrusionOk="0">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6" name="Google Shape;17526;p95"/>
            <p:cNvSpPr/>
            <p:nvPr/>
          </p:nvSpPr>
          <p:spPr>
            <a:xfrm>
              <a:off x="4409681" y="1625688"/>
              <a:ext cx="95530" cy="95530"/>
            </a:xfrm>
            <a:custGeom>
              <a:avLst/>
              <a:gdLst/>
              <a:ahLst/>
              <a:cxnLst/>
              <a:rect l="l" t="t" r="r" b="b"/>
              <a:pathLst>
                <a:path w="3642" h="3642" extrusionOk="0">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7" name="Google Shape;17527;p95"/>
            <p:cNvSpPr/>
            <p:nvPr/>
          </p:nvSpPr>
          <p:spPr>
            <a:xfrm>
              <a:off x="4427649" y="1643472"/>
              <a:ext cx="59621" cy="59778"/>
            </a:xfrm>
            <a:custGeom>
              <a:avLst/>
              <a:gdLst/>
              <a:ahLst/>
              <a:cxnLst/>
              <a:rect l="l" t="t" r="r" b="b"/>
              <a:pathLst>
                <a:path w="2273" h="2279" extrusionOk="0">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95"/>
            <p:cNvSpPr/>
            <p:nvPr/>
          </p:nvSpPr>
          <p:spPr>
            <a:xfrm>
              <a:off x="4170831" y="1518250"/>
              <a:ext cx="298471" cy="358040"/>
            </a:xfrm>
            <a:custGeom>
              <a:avLst/>
              <a:gdLst/>
              <a:ahLst/>
              <a:cxnLst/>
              <a:rect l="l" t="t" r="r" b="b"/>
              <a:pathLst>
                <a:path w="11379" h="13650" extrusionOk="0">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9" name="Google Shape;17529;p95"/>
            <p:cNvSpPr/>
            <p:nvPr/>
          </p:nvSpPr>
          <p:spPr>
            <a:xfrm>
              <a:off x="4170831" y="1518066"/>
              <a:ext cx="166665" cy="352374"/>
            </a:xfrm>
            <a:custGeom>
              <a:avLst/>
              <a:gdLst/>
              <a:ahLst/>
              <a:cxnLst/>
              <a:rect l="l" t="t" r="r" b="b"/>
              <a:pathLst>
                <a:path w="6354" h="13434" extrusionOk="0">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0" name="Google Shape;17530;p95"/>
            <p:cNvSpPr/>
            <p:nvPr/>
          </p:nvSpPr>
          <p:spPr>
            <a:xfrm>
              <a:off x="4212615" y="1636914"/>
              <a:ext cx="214719" cy="215558"/>
            </a:xfrm>
            <a:custGeom>
              <a:avLst/>
              <a:gdLst/>
              <a:ahLst/>
              <a:cxnLst/>
              <a:rect l="l" t="t" r="r" b="b"/>
              <a:pathLst>
                <a:path w="8186" h="8218" extrusionOk="0">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1" name="Google Shape;17531;p95"/>
            <p:cNvSpPr/>
            <p:nvPr/>
          </p:nvSpPr>
          <p:spPr>
            <a:xfrm>
              <a:off x="4204274" y="1638121"/>
              <a:ext cx="60119" cy="179308"/>
            </a:xfrm>
            <a:custGeom>
              <a:avLst/>
              <a:gdLst/>
              <a:ahLst/>
              <a:cxnLst/>
              <a:rect l="l" t="t" r="r" b="b"/>
              <a:pathLst>
                <a:path w="2292" h="6836" extrusionOk="0">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2" name="Google Shape;17532;p95"/>
            <p:cNvSpPr/>
            <p:nvPr/>
          </p:nvSpPr>
          <p:spPr>
            <a:xfrm>
              <a:off x="4287948" y="1733126"/>
              <a:ext cx="28564" cy="17968"/>
            </a:xfrm>
            <a:custGeom>
              <a:avLst/>
              <a:gdLst/>
              <a:ahLst/>
              <a:cxnLst/>
              <a:rect l="l" t="t" r="r" b="b"/>
              <a:pathLst>
                <a:path w="1089" h="685" extrusionOk="0">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3" name="Google Shape;17533;p95"/>
            <p:cNvSpPr/>
            <p:nvPr/>
          </p:nvSpPr>
          <p:spPr>
            <a:xfrm>
              <a:off x="4323673" y="1733126"/>
              <a:ext cx="28696" cy="17784"/>
            </a:xfrm>
            <a:custGeom>
              <a:avLst/>
              <a:gdLst/>
              <a:ahLst/>
              <a:cxnLst/>
              <a:rect l="l" t="t" r="r" b="b"/>
              <a:pathLst>
                <a:path w="1094" h="678" extrusionOk="0">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4" name="Google Shape;17534;p95"/>
            <p:cNvSpPr/>
            <p:nvPr/>
          </p:nvSpPr>
          <p:spPr>
            <a:xfrm>
              <a:off x="4260459" y="1774884"/>
              <a:ext cx="119373" cy="53745"/>
            </a:xfrm>
            <a:custGeom>
              <a:avLst/>
              <a:gdLst/>
              <a:ahLst/>
              <a:cxnLst/>
              <a:rect l="l" t="t" r="r" b="b"/>
              <a:pathLst>
                <a:path w="4551" h="2049" extrusionOk="0">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5" name="Google Shape;17535;p95"/>
            <p:cNvSpPr/>
            <p:nvPr/>
          </p:nvSpPr>
          <p:spPr>
            <a:xfrm>
              <a:off x="4285718" y="1792773"/>
              <a:ext cx="68670" cy="35778"/>
            </a:xfrm>
            <a:custGeom>
              <a:avLst/>
              <a:gdLst/>
              <a:ahLst/>
              <a:cxnLst/>
              <a:rect l="l" t="t" r="r" b="b"/>
              <a:pathLst>
                <a:path w="2618" h="1364" extrusionOk="0">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6" name="Google Shape;17536;p95"/>
            <p:cNvSpPr/>
            <p:nvPr/>
          </p:nvSpPr>
          <p:spPr>
            <a:xfrm>
              <a:off x="4248550" y="1667472"/>
              <a:ext cx="35778" cy="41811"/>
            </a:xfrm>
            <a:custGeom>
              <a:avLst/>
              <a:gdLst/>
              <a:ahLst/>
              <a:cxnLst/>
              <a:rect l="l" t="t" r="r" b="b"/>
              <a:pathLst>
                <a:path w="1364" h="1594" extrusionOk="0">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95"/>
            <p:cNvSpPr/>
            <p:nvPr/>
          </p:nvSpPr>
          <p:spPr>
            <a:xfrm>
              <a:off x="4266334" y="1667472"/>
              <a:ext cx="17994" cy="29771"/>
            </a:xfrm>
            <a:custGeom>
              <a:avLst/>
              <a:gdLst/>
              <a:ahLst/>
              <a:cxnLst/>
              <a:rect l="l" t="t" r="r" b="b"/>
              <a:pathLst>
                <a:path w="686" h="1135" extrusionOk="0">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95"/>
            <p:cNvSpPr/>
            <p:nvPr/>
          </p:nvSpPr>
          <p:spPr>
            <a:xfrm>
              <a:off x="4260459" y="1673348"/>
              <a:ext cx="11961" cy="11935"/>
            </a:xfrm>
            <a:custGeom>
              <a:avLst/>
              <a:gdLst/>
              <a:ahLst/>
              <a:cxnLst/>
              <a:rect l="l" t="t" r="r" b="b"/>
              <a:pathLst>
                <a:path w="456" h="455" extrusionOk="0">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9" name="Google Shape;17539;p95"/>
            <p:cNvSpPr/>
            <p:nvPr/>
          </p:nvSpPr>
          <p:spPr>
            <a:xfrm>
              <a:off x="4355962" y="1667472"/>
              <a:ext cx="35778" cy="41811"/>
            </a:xfrm>
            <a:custGeom>
              <a:avLst/>
              <a:gdLst/>
              <a:ahLst/>
              <a:cxnLst/>
              <a:rect l="l" t="t" r="r" b="b"/>
              <a:pathLst>
                <a:path w="1364" h="1594" extrusionOk="0">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0" name="Google Shape;17540;p95"/>
            <p:cNvSpPr/>
            <p:nvPr/>
          </p:nvSpPr>
          <p:spPr>
            <a:xfrm>
              <a:off x="4373772" y="1667472"/>
              <a:ext cx="17968" cy="29771"/>
            </a:xfrm>
            <a:custGeom>
              <a:avLst/>
              <a:gdLst/>
              <a:ahLst/>
              <a:cxnLst/>
              <a:rect l="l" t="t" r="r" b="b"/>
              <a:pathLst>
                <a:path w="685" h="1135" extrusionOk="0">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95"/>
            <p:cNvSpPr/>
            <p:nvPr/>
          </p:nvSpPr>
          <p:spPr>
            <a:xfrm>
              <a:off x="4367897" y="1673348"/>
              <a:ext cx="11935" cy="11935"/>
            </a:xfrm>
            <a:custGeom>
              <a:avLst/>
              <a:gdLst/>
              <a:ahLst/>
              <a:cxnLst/>
              <a:rect l="l" t="t" r="r" b="b"/>
              <a:pathLst>
                <a:path w="455" h="455" extrusionOk="0">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2" name="Google Shape;17542;p95"/>
            <p:cNvSpPr/>
            <p:nvPr/>
          </p:nvSpPr>
          <p:spPr>
            <a:xfrm>
              <a:off x="4314178" y="1810688"/>
              <a:ext cx="11935" cy="17941"/>
            </a:xfrm>
            <a:custGeom>
              <a:avLst/>
              <a:gdLst/>
              <a:ahLst/>
              <a:cxnLst/>
              <a:rect l="l" t="t" r="r" b="b"/>
              <a:pathLst>
                <a:path w="455" h="684" extrusionOk="0">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43" name="Google Shape;17543;p95"/>
          <p:cNvGrpSpPr/>
          <p:nvPr/>
        </p:nvGrpSpPr>
        <p:grpSpPr>
          <a:xfrm>
            <a:off x="6878869" y="1980134"/>
            <a:ext cx="361240" cy="370158"/>
            <a:chOff x="6878869" y="1980134"/>
            <a:chExt cx="361240" cy="370158"/>
          </a:xfrm>
        </p:grpSpPr>
        <p:sp>
          <p:nvSpPr>
            <p:cNvPr id="17544" name="Google Shape;17544;p95"/>
            <p:cNvSpPr/>
            <p:nvPr/>
          </p:nvSpPr>
          <p:spPr>
            <a:xfrm>
              <a:off x="6878869" y="2012869"/>
              <a:ext cx="67437" cy="32027"/>
            </a:xfrm>
            <a:custGeom>
              <a:avLst/>
              <a:gdLst/>
              <a:ahLst/>
              <a:cxnLst/>
              <a:rect l="l" t="t" r="r" b="b"/>
              <a:pathLst>
                <a:path w="2571" h="1221" extrusionOk="0">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5" name="Google Shape;17545;p95"/>
            <p:cNvSpPr/>
            <p:nvPr/>
          </p:nvSpPr>
          <p:spPr>
            <a:xfrm>
              <a:off x="6882777" y="2032961"/>
              <a:ext cx="63529" cy="11777"/>
            </a:xfrm>
            <a:custGeom>
              <a:avLst/>
              <a:gdLst/>
              <a:ahLst/>
              <a:cxnLst/>
              <a:rect l="l" t="t" r="r" b="b"/>
              <a:pathLst>
                <a:path w="2422" h="449" extrusionOk="0">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6" name="Google Shape;17546;p95"/>
            <p:cNvSpPr/>
            <p:nvPr/>
          </p:nvSpPr>
          <p:spPr>
            <a:xfrm>
              <a:off x="6992339" y="2273962"/>
              <a:ext cx="91989" cy="76329"/>
            </a:xfrm>
            <a:custGeom>
              <a:avLst/>
              <a:gdLst/>
              <a:ahLst/>
              <a:cxnLst/>
              <a:rect l="l" t="t" r="r" b="b"/>
              <a:pathLst>
                <a:path w="3507" h="2910" extrusionOk="0">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7" name="Google Shape;17547;p95"/>
            <p:cNvSpPr/>
            <p:nvPr/>
          </p:nvSpPr>
          <p:spPr>
            <a:xfrm>
              <a:off x="7015815" y="2273962"/>
              <a:ext cx="68670" cy="76329"/>
            </a:xfrm>
            <a:custGeom>
              <a:avLst/>
              <a:gdLst/>
              <a:ahLst/>
              <a:cxnLst/>
              <a:rect l="l" t="t" r="r" b="b"/>
              <a:pathLst>
                <a:path w="2618" h="2910" extrusionOk="0">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8" name="Google Shape;17548;p95"/>
            <p:cNvSpPr/>
            <p:nvPr/>
          </p:nvSpPr>
          <p:spPr>
            <a:xfrm>
              <a:off x="6923696" y="1980134"/>
              <a:ext cx="316412" cy="317147"/>
            </a:xfrm>
            <a:custGeom>
              <a:avLst/>
              <a:gdLst/>
              <a:ahLst/>
              <a:cxnLst/>
              <a:rect l="l" t="t" r="r" b="b"/>
              <a:pathLst>
                <a:path w="12063" h="12091" extrusionOk="0">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9" name="Google Shape;17549;p95"/>
            <p:cNvSpPr/>
            <p:nvPr/>
          </p:nvSpPr>
          <p:spPr>
            <a:xfrm>
              <a:off x="6923853" y="1987085"/>
              <a:ext cx="305239" cy="310380"/>
            </a:xfrm>
            <a:custGeom>
              <a:avLst/>
              <a:gdLst/>
              <a:ahLst/>
              <a:cxnLst/>
              <a:rect l="l" t="t" r="r" b="b"/>
              <a:pathLst>
                <a:path w="11637" h="11833" extrusionOk="0">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0" name="Google Shape;17550;p95"/>
            <p:cNvSpPr/>
            <p:nvPr/>
          </p:nvSpPr>
          <p:spPr>
            <a:xfrm>
              <a:off x="6923853" y="2087388"/>
              <a:ext cx="316255" cy="210076"/>
            </a:xfrm>
            <a:custGeom>
              <a:avLst/>
              <a:gdLst/>
              <a:ahLst/>
              <a:cxnLst/>
              <a:rect l="l" t="t" r="r" b="b"/>
              <a:pathLst>
                <a:path w="12057" h="8009" extrusionOk="0">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95"/>
            <p:cNvSpPr/>
            <p:nvPr/>
          </p:nvSpPr>
          <p:spPr>
            <a:xfrm>
              <a:off x="6923853" y="2087388"/>
              <a:ext cx="305239" cy="210076"/>
            </a:xfrm>
            <a:custGeom>
              <a:avLst/>
              <a:gdLst/>
              <a:ahLst/>
              <a:cxnLst/>
              <a:rect l="l" t="t" r="r" b="b"/>
              <a:pathLst>
                <a:path w="11637" h="8009" extrusionOk="0">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2" name="Google Shape;17552;p95"/>
            <p:cNvSpPr/>
            <p:nvPr/>
          </p:nvSpPr>
          <p:spPr>
            <a:xfrm>
              <a:off x="6941296" y="2121356"/>
              <a:ext cx="298812" cy="176108"/>
            </a:xfrm>
            <a:custGeom>
              <a:avLst/>
              <a:gdLst/>
              <a:ahLst/>
              <a:cxnLst/>
              <a:rect l="l" t="t" r="r" b="b"/>
              <a:pathLst>
                <a:path w="11392" h="6714" extrusionOk="0">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3" name="Google Shape;17553;p95"/>
            <p:cNvSpPr/>
            <p:nvPr/>
          </p:nvSpPr>
          <p:spPr>
            <a:xfrm>
              <a:off x="6953388" y="2121172"/>
              <a:ext cx="286720" cy="152632"/>
            </a:xfrm>
            <a:custGeom>
              <a:avLst/>
              <a:gdLst/>
              <a:ahLst/>
              <a:cxnLst/>
              <a:rect l="l" t="t" r="r" b="b"/>
              <a:pathLst>
                <a:path w="10931" h="5819" extrusionOk="0">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4" name="Google Shape;17554;p95"/>
            <p:cNvSpPr/>
            <p:nvPr/>
          </p:nvSpPr>
          <p:spPr>
            <a:xfrm>
              <a:off x="6953204" y="2003610"/>
              <a:ext cx="23502" cy="23502"/>
            </a:xfrm>
            <a:custGeom>
              <a:avLst/>
              <a:gdLst/>
              <a:ahLst/>
              <a:cxnLst/>
              <a:rect l="l" t="t" r="r" b="b"/>
              <a:pathLst>
                <a:path w="896" h="896" extrusionOk="0">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95"/>
            <p:cNvSpPr/>
            <p:nvPr/>
          </p:nvSpPr>
          <p:spPr>
            <a:xfrm>
              <a:off x="6971696" y="2121146"/>
              <a:ext cx="218811" cy="95503"/>
            </a:xfrm>
            <a:custGeom>
              <a:avLst/>
              <a:gdLst/>
              <a:ahLst/>
              <a:cxnLst/>
              <a:rect l="l" t="t" r="r" b="b"/>
              <a:pathLst>
                <a:path w="8342" h="3641" extrusionOk="0">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6" name="Google Shape;17556;p95"/>
            <p:cNvSpPr/>
            <p:nvPr/>
          </p:nvSpPr>
          <p:spPr>
            <a:xfrm>
              <a:off x="6964955" y="2003610"/>
              <a:ext cx="11751" cy="11777"/>
            </a:xfrm>
            <a:custGeom>
              <a:avLst/>
              <a:gdLst/>
              <a:ahLst/>
              <a:cxnLst/>
              <a:rect l="l" t="t" r="r" b="b"/>
              <a:pathLst>
                <a:path w="448" h="449" extrusionOk="0">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57" name="Google Shape;17557;p95"/>
          <p:cNvGrpSpPr/>
          <p:nvPr/>
        </p:nvGrpSpPr>
        <p:grpSpPr>
          <a:xfrm>
            <a:off x="2493999" y="2550033"/>
            <a:ext cx="370132" cy="259467"/>
            <a:chOff x="2493999" y="2550033"/>
            <a:chExt cx="370132" cy="259467"/>
          </a:xfrm>
        </p:grpSpPr>
        <p:sp>
          <p:nvSpPr>
            <p:cNvPr id="17558" name="Google Shape;17558;p95"/>
            <p:cNvSpPr/>
            <p:nvPr/>
          </p:nvSpPr>
          <p:spPr>
            <a:xfrm>
              <a:off x="2493999" y="2660251"/>
              <a:ext cx="370132" cy="149249"/>
            </a:xfrm>
            <a:custGeom>
              <a:avLst/>
              <a:gdLst/>
              <a:ahLst/>
              <a:cxnLst/>
              <a:rect l="l" t="t" r="r" b="b"/>
              <a:pathLst>
                <a:path w="14111" h="5690" extrusionOk="0">
                  <a:moveTo>
                    <a:pt x="0" y="1"/>
                  </a:moveTo>
                  <a:cubicBezTo>
                    <a:pt x="0" y="1947"/>
                    <a:pt x="3872" y="5690"/>
                    <a:pt x="7059" y="5690"/>
                  </a:cubicBezTo>
                  <a:cubicBezTo>
                    <a:pt x="10239" y="5690"/>
                    <a:pt x="14111" y="1953"/>
                    <a:pt x="1411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95"/>
            <p:cNvSpPr/>
            <p:nvPr/>
          </p:nvSpPr>
          <p:spPr>
            <a:xfrm>
              <a:off x="2493999" y="2660251"/>
              <a:ext cx="139649" cy="140724"/>
            </a:xfrm>
            <a:custGeom>
              <a:avLst/>
              <a:gdLst/>
              <a:ahLst/>
              <a:cxnLst/>
              <a:rect l="l" t="t" r="r" b="b"/>
              <a:pathLst>
                <a:path w="5324" h="5365" extrusionOk="0">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0" name="Google Shape;17560;p95"/>
            <p:cNvSpPr/>
            <p:nvPr/>
          </p:nvSpPr>
          <p:spPr>
            <a:xfrm>
              <a:off x="2493999" y="2660251"/>
              <a:ext cx="370132" cy="101405"/>
            </a:xfrm>
            <a:custGeom>
              <a:avLst/>
              <a:gdLst/>
              <a:ahLst/>
              <a:cxnLst/>
              <a:rect l="l" t="t" r="r" b="b"/>
              <a:pathLst>
                <a:path w="14111" h="3866" extrusionOk="0">
                  <a:moveTo>
                    <a:pt x="0" y="1"/>
                  </a:moveTo>
                  <a:cubicBezTo>
                    <a:pt x="0" y="1031"/>
                    <a:pt x="4781" y="3866"/>
                    <a:pt x="7059" y="3866"/>
                  </a:cubicBezTo>
                  <a:cubicBezTo>
                    <a:pt x="9331" y="3866"/>
                    <a:pt x="14111" y="1031"/>
                    <a:pt x="141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1" name="Google Shape;17561;p95"/>
            <p:cNvSpPr/>
            <p:nvPr/>
          </p:nvSpPr>
          <p:spPr>
            <a:xfrm>
              <a:off x="2493999" y="2550033"/>
              <a:ext cx="370132" cy="152055"/>
            </a:xfrm>
            <a:custGeom>
              <a:avLst/>
              <a:gdLst/>
              <a:ahLst/>
              <a:cxnLst/>
              <a:rect l="l" t="t" r="r" b="b"/>
              <a:pathLst>
                <a:path w="14111" h="5797" extrusionOk="0">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2" name="Google Shape;17562;p95"/>
            <p:cNvSpPr/>
            <p:nvPr/>
          </p:nvSpPr>
          <p:spPr>
            <a:xfrm>
              <a:off x="2493999" y="2550033"/>
              <a:ext cx="158665" cy="141012"/>
            </a:xfrm>
            <a:custGeom>
              <a:avLst/>
              <a:gdLst/>
              <a:ahLst/>
              <a:cxnLst/>
              <a:rect l="l" t="t" r="r" b="b"/>
              <a:pathLst>
                <a:path w="6049" h="5376" extrusionOk="0">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3" name="Google Shape;17563;p95"/>
            <p:cNvSpPr/>
            <p:nvPr/>
          </p:nvSpPr>
          <p:spPr>
            <a:xfrm>
              <a:off x="2505908" y="2558689"/>
              <a:ext cx="95530" cy="95556"/>
            </a:xfrm>
            <a:custGeom>
              <a:avLst/>
              <a:gdLst/>
              <a:ahLst/>
              <a:cxnLst/>
              <a:rect l="l" t="t" r="r" b="b"/>
              <a:pathLst>
                <a:path w="3642" h="3643" extrusionOk="0">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4" name="Google Shape;17564;p95"/>
            <p:cNvSpPr/>
            <p:nvPr/>
          </p:nvSpPr>
          <p:spPr>
            <a:xfrm>
              <a:off x="2497567" y="2564932"/>
              <a:ext cx="97654" cy="89392"/>
            </a:xfrm>
            <a:custGeom>
              <a:avLst/>
              <a:gdLst/>
              <a:ahLst/>
              <a:cxnLst/>
              <a:rect l="l" t="t" r="r" b="b"/>
              <a:pathLst>
                <a:path w="3723" h="3408" extrusionOk="0">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95"/>
            <p:cNvSpPr/>
            <p:nvPr/>
          </p:nvSpPr>
          <p:spPr>
            <a:xfrm>
              <a:off x="2756693" y="2558689"/>
              <a:ext cx="95530" cy="95556"/>
            </a:xfrm>
            <a:custGeom>
              <a:avLst/>
              <a:gdLst/>
              <a:ahLst/>
              <a:cxnLst/>
              <a:rect l="l" t="t" r="r" b="b"/>
              <a:pathLst>
                <a:path w="3642" h="3643" extrusionOk="0">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6" name="Google Shape;17566;p95"/>
            <p:cNvSpPr/>
            <p:nvPr/>
          </p:nvSpPr>
          <p:spPr>
            <a:xfrm>
              <a:off x="2748325" y="2564932"/>
              <a:ext cx="97681" cy="89392"/>
            </a:xfrm>
            <a:custGeom>
              <a:avLst/>
              <a:gdLst/>
              <a:ahLst/>
              <a:cxnLst/>
              <a:rect l="l" t="t" r="r" b="b"/>
              <a:pathLst>
                <a:path w="3724" h="3408" extrusionOk="0">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7" name="Google Shape;17567;p95"/>
            <p:cNvSpPr/>
            <p:nvPr/>
          </p:nvSpPr>
          <p:spPr>
            <a:xfrm>
              <a:off x="2523875" y="2576840"/>
              <a:ext cx="35778" cy="53745"/>
            </a:xfrm>
            <a:custGeom>
              <a:avLst/>
              <a:gdLst/>
              <a:ahLst/>
              <a:cxnLst/>
              <a:rect l="l" t="t" r="r" b="b"/>
              <a:pathLst>
                <a:path w="1364" h="2049" extrusionOk="0">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8" name="Google Shape;17568;p95"/>
            <p:cNvSpPr/>
            <p:nvPr/>
          </p:nvSpPr>
          <p:spPr>
            <a:xfrm>
              <a:off x="2647130" y="2648212"/>
              <a:ext cx="22558" cy="17941"/>
            </a:xfrm>
            <a:custGeom>
              <a:avLst/>
              <a:gdLst/>
              <a:ahLst/>
              <a:cxnLst/>
              <a:rect l="l" t="t" r="r" b="b"/>
              <a:pathLst>
                <a:path w="860" h="684" extrusionOk="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9" name="Google Shape;17569;p95"/>
            <p:cNvSpPr/>
            <p:nvPr/>
          </p:nvSpPr>
          <p:spPr>
            <a:xfrm>
              <a:off x="2688495" y="2648212"/>
              <a:ext cx="22505" cy="17941"/>
            </a:xfrm>
            <a:custGeom>
              <a:avLst/>
              <a:gdLst/>
              <a:ahLst/>
              <a:cxnLst/>
              <a:rect l="l" t="t" r="r" b="b"/>
              <a:pathLst>
                <a:path w="858" h="684" extrusionOk="0">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0" name="Google Shape;17570;p95"/>
            <p:cNvSpPr/>
            <p:nvPr/>
          </p:nvSpPr>
          <p:spPr>
            <a:xfrm>
              <a:off x="2541843" y="2576656"/>
              <a:ext cx="17810" cy="35830"/>
            </a:xfrm>
            <a:custGeom>
              <a:avLst/>
              <a:gdLst/>
              <a:ahLst/>
              <a:cxnLst/>
              <a:rect l="l" t="t" r="r" b="b"/>
              <a:pathLst>
                <a:path w="679" h="1366" extrusionOk="0">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1" name="Google Shape;17571;p95"/>
            <p:cNvSpPr/>
            <p:nvPr/>
          </p:nvSpPr>
          <p:spPr>
            <a:xfrm>
              <a:off x="2535784" y="2588591"/>
              <a:ext cx="11961" cy="11935"/>
            </a:xfrm>
            <a:custGeom>
              <a:avLst/>
              <a:gdLst/>
              <a:ahLst/>
              <a:cxnLst/>
              <a:rect l="l" t="t" r="r" b="b"/>
              <a:pathLst>
                <a:path w="456" h="455" extrusionOk="0">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95"/>
            <p:cNvSpPr/>
            <p:nvPr/>
          </p:nvSpPr>
          <p:spPr>
            <a:xfrm>
              <a:off x="2798477" y="2576840"/>
              <a:ext cx="35778" cy="53745"/>
            </a:xfrm>
            <a:custGeom>
              <a:avLst/>
              <a:gdLst/>
              <a:ahLst/>
              <a:cxnLst/>
              <a:rect l="l" t="t" r="r" b="b"/>
              <a:pathLst>
                <a:path w="1364" h="2049" extrusionOk="0">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95"/>
            <p:cNvSpPr/>
            <p:nvPr/>
          </p:nvSpPr>
          <p:spPr>
            <a:xfrm>
              <a:off x="2816261" y="2576656"/>
              <a:ext cx="17994" cy="35830"/>
            </a:xfrm>
            <a:custGeom>
              <a:avLst/>
              <a:gdLst/>
              <a:ahLst/>
              <a:cxnLst/>
              <a:rect l="l" t="t" r="r" b="b"/>
              <a:pathLst>
                <a:path w="686" h="1366" extrusionOk="0">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4" name="Google Shape;17574;p95"/>
            <p:cNvSpPr/>
            <p:nvPr/>
          </p:nvSpPr>
          <p:spPr>
            <a:xfrm>
              <a:off x="2810412" y="2588591"/>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5" name="Google Shape;17575;p95"/>
            <p:cNvSpPr/>
            <p:nvPr/>
          </p:nvSpPr>
          <p:spPr>
            <a:xfrm>
              <a:off x="2609595" y="2725879"/>
              <a:ext cx="138940" cy="35778"/>
            </a:xfrm>
            <a:custGeom>
              <a:avLst/>
              <a:gdLst/>
              <a:ahLst/>
              <a:cxnLst/>
              <a:rect l="l" t="t" r="r" b="b"/>
              <a:pathLst>
                <a:path w="5297" h="1364" extrusionOk="0">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6" name="Google Shape;17576;p95"/>
            <p:cNvSpPr/>
            <p:nvPr/>
          </p:nvSpPr>
          <p:spPr>
            <a:xfrm>
              <a:off x="2656730" y="2727662"/>
              <a:ext cx="91805" cy="33994"/>
            </a:xfrm>
            <a:custGeom>
              <a:avLst/>
              <a:gdLst/>
              <a:ahLst/>
              <a:cxnLst/>
              <a:rect l="l" t="t" r="r" b="b"/>
              <a:pathLst>
                <a:path w="3500" h="1296" extrusionOk="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77" name="Google Shape;17577;p95"/>
          <p:cNvGrpSpPr/>
          <p:nvPr/>
        </p:nvGrpSpPr>
        <p:grpSpPr>
          <a:xfrm>
            <a:off x="1699703" y="3365261"/>
            <a:ext cx="281054" cy="370158"/>
            <a:chOff x="1699703" y="3365261"/>
            <a:chExt cx="281054" cy="370158"/>
          </a:xfrm>
        </p:grpSpPr>
        <p:sp>
          <p:nvSpPr>
            <p:cNvPr id="17578" name="Google Shape;17578;p95"/>
            <p:cNvSpPr/>
            <p:nvPr/>
          </p:nvSpPr>
          <p:spPr>
            <a:xfrm>
              <a:off x="1737474" y="3471362"/>
              <a:ext cx="227781" cy="108435"/>
            </a:xfrm>
            <a:custGeom>
              <a:avLst/>
              <a:gdLst/>
              <a:ahLst/>
              <a:cxnLst/>
              <a:rect l="l" t="t" r="r" b="b"/>
              <a:pathLst>
                <a:path w="8684" h="4134" extrusionOk="0">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9" name="Google Shape;17579;p95"/>
            <p:cNvSpPr/>
            <p:nvPr/>
          </p:nvSpPr>
          <p:spPr>
            <a:xfrm>
              <a:off x="1743271" y="3393301"/>
              <a:ext cx="237486" cy="103425"/>
            </a:xfrm>
            <a:custGeom>
              <a:avLst/>
              <a:gdLst/>
              <a:ahLst/>
              <a:cxnLst/>
              <a:rect l="l" t="t" r="r" b="b"/>
              <a:pathLst>
                <a:path w="9054" h="3943" extrusionOk="0">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0" name="Google Shape;17580;p95"/>
            <p:cNvSpPr/>
            <p:nvPr/>
          </p:nvSpPr>
          <p:spPr>
            <a:xfrm>
              <a:off x="1709644" y="3365261"/>
              <a:ext cx="47686" cy="370158"/>
            </a:xfrm>
            <a:custGeom>
              <a:avLst/>
              <a:gdLst/>
              <a:ahLst/>
              <a:cxnLst/>
              <a:rect l="l" t="t" r="r" b="b"/>
              <a:pathLst>
                <a:path w="1818" h="14112" extrusionOk="0">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95"/>
            <p:cNvSpPr/>
            <p:nvPr/>
          </p:nvSpPr>
          <p:spPr>
            <a:xfrm>
              <a:off x="1709644" y="3365261"/>
              <a:ext cx="25653" cy="370158"/>
            </a:xfrm>
            <a:custGeom>
              <a:avLst/>
              <a:gdLst/>
              <a:ahLst/>
              <a:cxnLst/>
              <a:rect l="l" t="t" r="r" b="b"/>
              <a:pathLst>
                <a:path w="978" h="14112" extrusionOk="0">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2" name="Google Shape;17582;p95"/>
            <p:cNvSpPr/>
            <p:nvPr/>
          </p:nvSpPr>
          <p:spPr>
            <a:xfrm>
              <a:off x="1789881" y="3484660"/>
              <a:ext cx="38243" cy="70218"/>
            </a:xfrm>
            <a:custGeom>
              <a:avLst/>
              <a:gdLst/>
              <a:ahLst/>
              <a:cxnLst/>
              <a:rect l="l" t="t" r="r" b="b"/>
              <a:pathLst>
                <a:path w="1458" h="2677" extrusionOk="0">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3" name="Google Shape;17583;p95"/>
            <p:cNvSpPr/>
            <p:nvPr/>
          </p:nvSpPr>
          <p:spPr>
            <a:xfrm>
              <a:off x="1805147" y="3536228"/>
              <a:ext cx="122232" cy="130389"/>
            </a:xfrm>
            <a:custGeom>
              <a:avLst/>
              <a:gdLst/>
              <a:ahLst/>
              <a:cxnLst/>
              <a:rect l="l" t="t" r="r" b="b"/>
              <a:pathLst>
                <a:path w="4660" h="4971" extrusionOk="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4" name="Google Shape;17584;p95"/>
            <p:cNvSpPr/>
            <p:nvPr/>
          </p:nvSpPr>
          <p:spPr>
            <a:xfrm>
              <a:off x="1703611" y="3472699"/>
              <a:ext cx="59778" cy="24027"/>
            </a:xfrm>
            <a:custGeom>
              <a:avLst/>
              <a:gdLst/>
              <a:ahLst/>
              <a:cxnLst/>
              <a:rect l="l" t="t" r="r" b="b"/>
              <a:pathLst>
                <a:path w="2279" h="916" extrusionOk="0">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5" name="Google Shape;17585;p95"/>
            <p:cNvSpPr/>
            <p:nvPr/>
          </p:nvSpPr>
          <p:spPr>
            <a:xfrm>
              <a:off x="1699703" y="3472699"/>
              <a:ext cx="33810" cy="24027"/>
            </a:xfrm>
            <a:custGeom>
              <a:avLst/>
              <a:gdLst/>
              <a:ahLst/>
              <a:cxnLst/>
              <a:rect l="l" t="t" r="r" b="b"/>
              <a:pathLst>
                <a:path w="1289" h="916" extrusionOk="0">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95"/>
            <p:cNvSpPr/>
            <p:nvPr/>
          </p:nvSpPr>
          <p:spPr>
            <a:xfrm>
              <a:off x="1703611" y="3604138"/>
              <a:ext cx="59778" cy="23843"/>
            </a:xfrm>
            <a:custGeom>
              <a:avLst/>
              <a:gdLst/>
              <a:ahLst/>
              <a:cxnLst/>
              <a:rect l="l" t="t" r="r" b="b"/>
              <a:pathLst>
                <a:path w="2279" h="909" extrusionOk="0">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95"/>
            <p:cNvSpPr/>
            <p:nvPr/>
          </p:nvSpPr>
          <p:spPr>
            <a:xfrm>
              <a:off x="1699703" y="3604138"/>
              <a:ext cx="33810" cy="23843"/>
            </a:xfrm>
            <a:custGeom>
              <a:avLst/>
              <a:gdLst/>
              <a:ahLst/>
              <a:cxnLst/>
              <a:rect l="l" t="t" r="r" b="b"/>
              <a:pathLst>
                <a:path w="1289" h="909" extrusionOk="0">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8" name="Google Shape;17588;p95"/>
            <p:cNvSpPr/>
            <p:nvPr/>
          </p:nvSpPr>
          <p:spPr>
            <a:xfrm>
              <a:off x="1801606" y="3393222"/>
              <a:ext cx="177341" cy="55844"/>
            </a:xfrm>
            <a:custGeom>
              <a:avLst/>
              <a:gdLst/>
              <a:ahLst/>
              <a:cxnLst/>
              <a:rect l="l" t="t" r="r" b="b"/>
              <a:pathLst>
                <a:path w="6761" h="2129" extrusionOk="0">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95"/>
            <p:cNvSpPr/>
            <p:nvPr/>
          </p:nvSpPr>
          <p:spPr>
            <a:xfrm>
              <a:off x="1822957" y="3484319"/>
              <a:ext cx="141590" cy="95582"/>
            </a:xfrm>
            <a:custGeom>
              <a:avLst/>
              <a:gdLst/>
              <a:ahLst/>
              <a:cxnLst/>
              <a:rect l="l" t="t" r="r" b="b"/>
              <a:pathLst>
                <a:path w="5398" h="3644" extrusionOk="0">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0" name="Google Shape;17590;p95"/>
            <p:cNvSpPr/>
            <p:nvPr/>
          </p:nvSpPr>
          <p:spPr>
            <a:xfrm>
              <a:off x="1805147" y="3536228"/>
              <a:ext cx="98572" cy="130389"/>
            </a:xfrm>
            <a:custGeom>
              <a:avLst/>
              <a:gdLst/>
              <a:ahLst/>
              <a:cxnLst/>
              <a:rect l="l" t="t" r="r" b="b"/>
              <a:pathLst>
                <a:path w="3758" h="4971" extrusionOk="0">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91" name="Google Shape;17591;p95"/>
          <p:cNvGrpSpPr/>
          <p:nvPr/>
        </p:nvGrpSpPr>
        <p:grpSpPr>
          <a:xfrm>
            <a:off x="7966810" y="1519430"/>
            <a:ext cx="369974" cy="355626"/>
            <a:chOff x="7966810" y="1519430"/>
            <a:chExt cx="369974" cy="355626"/>
          </a:xfrm>
        </p:grpSpPr>
        <p:sp>
          <p:nvSpPr>
            <p:cNvPr id="17592" name="Google Shape;17592;p95"/>
            <p:cNvSpPr/>
            <p:nvPr/>
          </p:nvSpPr>
          <p:spPr>
            <a:xfrm>
              <a:off x="8205503" y="1519430"/>
              <a:ext cx="131281" cy="122992"/>
            </a:xfrm>
            <a:custGeom>
              <a:avLst/>
              <a:gdLst/>
              <a:ahLst/>
              <a:cxnLst/>
              <a:rect l="l" t="t" r="r" b="b"/>
              <a:pathLst>
                <a:path w="5005" h="4689" extrusionOk="0">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3" name="Google Shape;17593;p95"/>
            <p:cNvSpPr/>
            <p:nvPr/>
          </p:nvSpPr>
          <p:spPr>
            <a:xfrm>
              <a:off x="8230763" y="1530132"/>
              <a:ext cx="105130" cy="112291"/>
            </a:xfrm>
            <a:custGeom>
              <a:avLst/>
              <a:gdLst/>
              <a:ahLst/>
              <a:cxnLst/>
              <a:rect l="l" t="t" r="r" b="b"/>
              <a:pathLst>
                <a:path w="4008" h="4281" extrusionOk="0">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4" name="Google Shape;17594;p95"/>
            <p:cNvSpPr/>
            <p:nvPr/>
          </p:nvSpPr>
          <p:spPr>
            <a:xfrm>
              <a:off x="7966810" y="1519430"/>
              <a:ext cx="131281" cy="122992"/>
            </a:xfrm>
            <a:custGeom>
              <a:avLst/>
              <a:gdLst/>
              <a:ahLst/>
              <a:cxnLst/>
              <a:rect l="l" t="t" r="r" b="b"/>
              <a:pathLst>
                <a:path w="5005" h="4689" extrusionOk="0">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5" name="Google Shape;17595;p95"/>
            <p:cNvSpPr/>
            <p:nvPr/>
          </p:nvSpPr>
          <p:spPr>
            <a:xfrm>
              <a:off x="7967886" y="1530132"/>
              <a:ext cx="104946" cy="112291"/>
            </a:xfrm>
            <a:custGeom>
              <a:avLst/>
              <a:gdLst/>
              <a:ahLst/>
              <a:cxnLst/>
              <a:rect l="l" t="t" r="r" b="b"/>
              <a:pathLst>
                <a:path w="4001" h="4281" extrusionOk="0">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6" name="Google Shape;17596;p95"/>
            <p:cNvSpPr/>
            <p:nvPr/>
          </p:nvSpPr>
          <p:spPr>
            <a:xfrm>
              <a:off x="8002562" y="1564677"/>
              <a:ext cx="298471" cy="310380"/>
            </a:xfrm>
            <a:custGeom>
              <a:avLst/>
              <a:gdLst/>
              <a:ahLst/>
              <a:cxnLst/>
              <a:rect l="l" t="t" r="r" b="b"/>
              <a:pathLst>
                <a:path w="11379" h="11833" extrusionOk="0">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7" name="Google Shape;17597;p95"/>
            <p:cNvSpPr/>
            <p:nvPr/>
          </p:nvSpPr>
          <p:spPr>
            <a:xfrm>
              <a:off x="8100741" y="1803527"/>
              <a:ext cx="102481" cy="35778"/>
            </a:xfrm>
            <a:custGeom>
              <a:avLst/>
              <a:gdLst/>
              <a:ahLst/>
              <a:cxnLst/>
              <a:rect l="l" t="t" r="r" b="b"/>
              <a:pathLst>
                <a:path w="3907" h="1364" extrusionOk="0">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8" name="Google Shape;17598;p95"/>
            <p:cNvSpPr/>
            <p:nvPr/>
          </p:nvSpPr>
          <p:spPr>
            <a:xfrm>
              <a:off x="8084924" y="1714948"/>
              <a:ext cx="133930" cy="94507"/>
            </a:xfrm>
            <a:custGeom>
              <a:avLst/>
              <a:gdLst/>
              <a:ahLst/>
              <a:cxnLst/>
              <a:rect l="l" t="t" r="r" b="b"/>
              <a:pathLst>
                <a:path w="5106" h="3603" extrusionOk="0">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9" name="Google Shape;17599;p95"/>
            <p:cNvSpPr/>
            <p:nvPr/>
          </p:nvSpPr>
          <p:spPr>
            <a:xfrm>
              <a:off x="8002562" y="1564677"/>
              <a:ext cx="149249" cy="309855"/>
            </a:xfrm>
            <a:custGeom>
              <a:avLst/>
              <a:gdLst/>
              <a:ahLst/>
              <a:cxnLst/>
              <a:rect l="l" t="t" r="r" b="b"/>
              <a:pathLst>
                <a:path w="5690" h="11813" extrusionOk="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0" name="Google Shape;17600;p95"/>
            <p:cNvSpPr/>
            <p:nvPr/>
          </p:nvSpPr>
          <p:spPr>
            <a:xfrm>
              <a:off x="8112492" y="1755684"/>
              <a:ext cx="29010" cy="28486"/>
            </a:xfrm>
            <a:custGeom>
              <a:avLst/>
              <a:gdLst/>
              <a:ahLst/>
              <a:cxnLst/>
              <a:rect l="l" t="t" r="r" b="b"/>
              <a:pathLst>
                <a:path w="1106" h="1086" extrusionOk="0">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1" name="Google Shape;17601;p95"/>
            <p:cNvSpPr/>
            <p:nvPr/>
          </p:nvSpPr>
          <p:spPr>
            <a:xfrm>
              <a:off x="8161935" y="1755788"/>
              <a:ext cx="29194" cy="28538"/>
            </a:xfrm>
            <a:custGeom>
              <a:avLst/>
              <a:gdLst/>
              <a:ahLst/>
              <a:cxnLst/>
              <a:rect l="l" t="t" r="r" b="b"/>
              <a:pathLst>
                <a:path w="1113" h="1088" extrusionOk="0">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2" name="Google Shape;17602;p95"/>
            <p:cNvSpPr/>
            <p:nvPr/>
          </p:nvSpPr>
          <p:spPr>
            <a:xfrm>
              <a:off x="8068189" y="1666213"/>
              <a:ext cx="35778" cy="41837"/>
            </a:xfrm>
            <a:custGeom>
              <a:avLst/>
              <a:gdLst/>
              <a:ahLst/>
              <a:cxnLst/>
              <a:rect l="l" t="t" r="r" b="b"/>
              <a:pathLst>
                <a:path w="1364" h="1595" extrusionOk="0">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3" name="Google Shape;17603;p95"/>
            <p:cNvSpPr/>
            <p:nvPr/>
          </p:nvSpPr>
          <p:spPr>
            <a:xfrm>
              <a:off x="8086157" y="1666213"/>
              <a:ext cx="17810" cy="29797"/>
            </a:xfrm>
            <a:custGeom>
              <a:avLst/>
              <a:gdLst/>
              <a:ahLst/>
              <a:cxnLst/>
              <a:rect l="l" t="t" r="r" b="b"/>
              <a:pathLst>
                <a:path w="679" h="1136" extrusionOk="0">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4" name="Google Shape;17604;p95"/>
            <p:cNvSpPr/>
            <p:nvPr/>
          </p:nvSpPr>
          <p:spPr>
            <a:xfrm>
              <a:off x="8080098" y="1672089"/>
              <a:ext cx="11961" cy="11961"/>
            </a:xfrm>
            <a:custGeom>
              <a:avLst/>
              <a:gdLst/>
              <a:ahLst/>
              <a:cxnLst/>
              <a:rect l="l" t="t" r="r" b="b"/>
              <a:pathLst>
                <a:path w="456" h="456" extrusionOk="0">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5" name="Google Shape;17605;p95"/>
            <p:cNvSpPr/>
            <p:nvPr/>
          </p:nvSpPr>
          <p:spPr>
            <a:xfrm>
              <a:off x="8199628" y="1666213"/>
              <a:ext cx="35778" cy="41837"/>
            </a:xfrm>
            <a:custGeom>
              <a:avLst/>
              <a:gdLst/>
              <a:ahLst/>
              <a:cxnLst/>
              <a:rect l="l" t="t" r="r" b="b"/>
              <a:pathLst>
                <a:path w="1364" h="1595" extrusionOk="0">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6" name="Google Shape;17606;p95"/>
            <p:cNvSpPr/>
            <p:nvPr/>
          </p:nvSpPr>
          <p:spPr>
            <a:xfrm>
              <a:off x="8217412" y="1666213"/>
              <a:ext cx="17994" cy="29797"/>
            </a:xfrm>
            <a:custGeom>
              <a:avLst/>
              <a:gdLst/>
              <a:ahLst/>
              <a:cxnLst/>
              <a:rect l="l" t="t" r="r" b="b"/>
              <a:pathLst>
                <a:path w="686" h="1136" extrusionOk="0">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7" name="Google Shape;17607;p95"/>
            <p:cNvSpPr/>
            <p:nvPr/>
          </p:nvSpPr>
          <p:spPr>
            <a:xfrm>
              <a:off x="8211536" y="1672089"/>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08" name="Google Shape;17608;p95"/>
          <p:cNvGrpSpPr/>
          <p:nvPr/>
        </p:nvGrpSpPr>
        <p:grpSpPr>
          <a:xfrm>
            <a:off x="2792628" y="3365340"/>
            <a:ext cx="290445" cy="370079"/>
            <a:chOff x="2792628" y="3365340"/>
            <a:chExt cx="290445" cy="370079"/>
          </a:xfrm>
        </p:grpSpPr>
        <p:sp>
          <p:nvSpPr>
            <p:cNvPr id="17609" name="Google Shape;17609;p95"/>
            <p:cNvSpPr/>
            <p:nvPr/>
          </p:nvSpPr>
          <p:spPr>
            <a:xfrm>
              <a:off x="2792628" y="3365366"/>
              <a:ext cx="290445" cy="287769"/>
            </a:xfrm>
            <a:custGeom>
              <a:avLst/>
              <a:gdLst/>
              <a:ahLst/>
              <a:cxnLst/>
              <a:rect l="l" t="t" r="r" b="b"/>
              <a:pathLst>
                <a:path w="11073" h="10971" extrusionOk="0">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0" name="Google Shape;17610;p95"/>
            <p:cNvSpPr/>
            <p:nvPr/>
          </p:nvSpPr>
          <p:spPr>
            <a:xfrm>
              <a:off x="2792628" y="3502025"/>
              <a:ext cx="145314" cy="89156"/>
            </a:xfrm>
            <a:custGeom>
              <a:avLst/>
              <a:gdLst/>
              <a:ahLst/>
              <a:cxnLst/>
              <a:rect l="l" t="t" r="r" b="b"/>
              <a:pathLst>
                <a:path w="5540" h="3399" extrusionOk="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1" name="Google Shape;17611;p95"/>
            <p:cNvSpPr/>
            <p:nvPr/>
          </p:nvSpPr>
          <p:spPr>
            <a:xfrm>
              <a:off x="2937916" y="3427348"/>
              <a:ext cx="145157" cy="88946"/>
            </a:xfrm>
            <a:custGeom>
              <a:avLst/>
              <a:gdLst/>
              <a:ahLst/>
              <a:cxnLst/>
              <a:rect l="l" t="t" r="r" b="b"/>
              <a:pathLst>
                <a:path w="5534" h="3391" extrusionOk="0">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2" name="Google Shape;17612;p95"/>
            <p:cNvSpPr/>
            <p:nvPr/>
          </p:nvSpPr>
          <p:spPr>
            <a:xfrm>
              <a:off x="2856105" y="3365340"/>
              <a:ext cx="108356" cy="143845"/>
            </a:xfrm>
            <a:custGeom>
              <a:avLst/>
              <a:gdLst/>
              <a:ahLst/>
              <a:cxnLst/>
              <a:rect l="l" t="t" r="r" b="b"/>
              <a:pathLst>
                <a:path w="4131" h="5484" extrusionOk="0">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3" name="Google Shape;17613;p95"/>
            <p:cNvSpPr/>
            <p:nvPr/>
          </p:nvSpPr>
          <p:spPr>
            <a:xfrm>
              <a:off x="2911424" y="3509159"/>
              <a:ext cx="108173" cy="143845"/>
            </a:xfrm>
            <a:custGeom>
              <a:avLst/>
              <a:gdLst/>
              <a:ahLst/>
              <a:cxnLst/>
              <a:rect l="l" t="t" r="r" b="b"/>
              <a:pathLst>
                <a:path w="4124" h="5484" extrusionOk="0">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4" name="Google Shape;17614;p95"/>
            <p:cNvSpPr/>
            <p:nvPr/>
          </p:nvSpPr>
          <p:spPr>
            <a:xfrm>
              <a:off x="2830504" y="3566708"/>
              <a:ext cx="25181" cy="17889"/>
            </a:xfrm>
            <a:custGeom>
              <a:avLst/>
              <a:gdLst/>
              <a:ahLst/>
              <a:cxnLst/>
              <a:rect l="l" t="t" r="r" b="b"/>
              <a:pathLst>
                <a:path w="960" h="682" extrusionOk="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5" name="Google Shape;17615;p95"/>
            <p:cNvSpPr/>
            <p:nvPr/>
          </p:nvSpPr>
          <p:spPr>
            <a:xfrm>
              <a:off x="2857547" y="3525002"/>
              <a:ext cx="57890" cy="40735"/>
            </a:xfrm>
            <a:custGeom>
              <a:avLst/>
              <a:gdLst/>
              <a:ahLst/>
              <a:cxnLst/>
              <a:rect l="l" t="t" r="r" b="b"/>
              <a:pathLst>
                <a:path w="2207" h="1553" extrusionOk="0">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6" name="Google Shape;17616;p95"/>
            <p:cNvSpPr/>
            <p:nvPr/>
          </p:nvSpPr>
          <p:spPr>
            <a:xfrm>
              <a:off x="3020095" y="3433407"/>
              <a:ext cx="26256" cy="18492"/>
            </a:xfrm>
            <a:custGeom>
              <a:avLst/>
              <a:gdLst/>
              <a:ahLst/>
              <a:cxnLst/>
              <a:rect l="l" t="t" r="r" b="b"/>
              <a:pathLst>
                <a:path w="1001" h="705" extrusionOk="0">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7" name="Google Shape;17617;p95"/>
            <p:cNvSpPr/>
            <p:nvPr/>
          </p:nvSpPr>
          <p:spPr>
            <a:xfrm>
              <a:off x="2961392" y="3452529"/>
              <a:ext cx="57837" cy="40657"/>
            </a:xfrm>
            <a:custGeom>
              <a:avLst/>
              <a:gdLst/>
              <a:ahLst/>
              <a:cxnLst/>
              <a:rect l="l" t="t" r="r" b="b"/>
              <a:pathLst>
                <a:path w="2205" h="1550" extrusionOk="0">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8" name="Google Shape;17618;p95"/>
            <p:cNvSpPr/>
            <p:nvPr/>
          </p:nvSpPr>
          <p:spPr>
            <a:xfrm>
              <a:off x="2860878" y="3404292"/>
              <a:ext cx="21404" cy="20591"/>
            </a:xfrm>
            <a:custGeom>
              <a:avLst/>
              <a:gdLst/>
              <a:ahLst/>
              <a:cxnLst/>
              <a:rect l="l" t="t" r="r" b="b"/>
              <a:pathLst>
                <a:path w="816" h="785" extrusionOk="0">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9" name="Google Shape;17619;p95"/>
            <p:cNvSpPr/>
            <p:nvPr/>
          </p:nvSpPr>
          <p:spPr>
            <a:xfrm>
              <a:off x="2879790" y="3431466"/>
              <a:ext cx="43568" cy="52093"/>
            </a:xfrm>
            <a:custGeom>
              <a:avLst/>
              <a:gdLst/>
              <a:ahLst/>
              <a:cxnLst/>
              <a:rect l="l" t="t" r="r" b="b"/>
              <a:pathLst>
                <a:path w="1661" h="1986" extrusionOk="0">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0" name="Google Shape;17620;p95"/>
            <p:cNvSpPr/>
            <p:nvPr/>
          </p:nvSpPr>
          <p:spPr>
            <a:xfrm>
              <a:off x="2993445" y="3593856"/>
              <a:ext cx="21509" cy="20617"/>
            </a:xfrm>
            <a:custGeom>
              <a:avLst/>
              <a:gdLst/>
              <a:ahLst/>
              <a:cxnLst/>
              <a:rect l="l" t="t" r="r" b="b"/>
              <a:pathLst>
                <a:path w="820" h="786" extrusionOk="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1" name="Google Shape;17621;p95"/>
            <p:cNvSpPr/>
            <p:nvPr/>
          </p:nvSpPr>
          <p:spPr>
            <a:xfrm>
              <a:off x="2952500" y="3535258"/>
              <a:ext cx="43620" cy="52171"/>
            </a:xfrm>
            <a:custGeom>
              <a:avLst/>
              <a:gdLst/>
              <a:ahLst/>
              <a:cxnLst/>
              <a:rect l="l" t="t" r="r" b="b"/>
              <a:pathLst>
                <a:path w="1663" h="1989" extrusionOk="0">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2" name="Google Shape;17622;p95"/>
            <p:cNvSpPr/>
            <p:nvPr/>
          </p:nvSpPr>
          <p:spPr>
            <a:xfrm>
              <a:off x="2912315" y="3503284"/>
              <a:ext cx="41470" cy="232136"/>
            </a:xfrm>
            <a:custGeom>
              <a:avLst/>
              <a:gdLst/>
              <a:ahLst/>
              <a:cxnLst/>
              <a:rect l="l" t="t" r="r" b="b"/>
              <a:pathLst>
                <a:path w="1581" h="8850" extrusionOk="0">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23" name="Google Shape;17623;p95"/>
          <p:cNvGrpSpPr/>
          <p:nvPr/>
        </p:nvGrpSpPr>
        <p:grpSpPr>
          <a:xfrm>
            <a:off x="1389585" y="1988317"/>
            <a:ext cx="388125" cy="353790"/>
            <a:chOff x="1389585" y="1988317"/>
            <a:chExt cx="388125" cy="353790"/>
          </a:xfrm>
        </p:grpSpPr>
        <p:sp>
          <p:nvSpPr>
            <p:cNvPr id="17624" name="Google Shape;17624;p95"/>
            <p:cNvSpPr/>
            <p:nvPr/>
          </p:nvSpPr>
          <p:spPr>
            <a:xfrm>
              <a:off x="1673551" y="2066221"/>
              <a:ext cx="104159" cy="74546"/>
            </a:xfrm>
            <a:custGeom>
              <a:avLst/>
              <a:gdLst/>
              <a:ahLst/>
              <a:cxnLst/>
              <a:rect l="l" t="t" r="r" b="b"/>
              <a:pathLst>
                <a:path w="3971" h="2842" extrusionOk="0">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5" name="Google Shape;17625;p95"/>
            <p:cNvSpPr/>
            <p:nvPr/>
          </p:nvSpPr>
          <p:spPr>
            <a:xfrm>
              <a:off x="1691519" y="2074745"/>
              <a:ext cx="77510" cy="66021"/>
            </a:xfrm>
            <a:custGeom>
              <a:avLst/>
              <a:gdLst/>
              <a:ahLst/>
              <a:cxnLst/>
              <a:rect l="l" t="t" r="r" b="b"/>
              <a:pathLst>
                <a:path w="2955" h="2517" extrusionOk="0">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6" name="Google Shape;17626;p95"/>
            <p:cNvSpPr/>
            <p:nvPr/>
          </p:nvSpPr>
          <p:spPr>
            <a:xfrm>
              <a:off x="1389585" y="2066221"/>
              <a:ext cx="104002" cy="74546"/>
            </a:xfrm>
            <a:custGeom>
              <a:avLst/>
              <a:gdLst/>
              <a:ahLst/>
              <a:cxnLst/>
              <a:rect l="l" t="t" r="r" b="b"/>
              <a:pathLst>
                <a:path w="3965" h="2842" extrusionOk="0">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7" name="Google Shape;17627;p95"/>
            <p:cNvSpPr/>
            <p:nvPr/>
          </p:nvSpPr>
          <p:spPr>
            <a:xfrm>
              <a:off x="1398267" y="2074745"/>
              <a:ext cx="77352" cy="66021"/>
            </a:xfrm>
            <a:custGeom>
              <a:avLst/>
              <a:gdLst/>
              <a:ahLst/>
              <a:cxnLst/>
              <a:rect l="l" t="t" r="r" b="b"/>
              <a:pathLst>
                <a:path w="2949" h="2517" extrusionOk="0">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8" name="Google Shape;17628;p95"/>
            <p:cNvSpPr/>
            <p:nvPr/>
          </p:nvSpPr>
          <p:spPr>
            <a:xfrm>
              <a:off x="1655584" y="1988317"/>
              <a:ext cx="89838" cy="101930"/>
            </a:xfrm>
            <a:custGeom>
              <a:avLst/>
              <a:gdLst/>
              <a:ahLst/>
              <a:cxnLst/>
              <a:rect l="l" t="t" r="r" b="b"/>
              <a:pathLst>
                <a:path w="3425" h="3886" extrusionOk="0">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9" name="Google Shape;17629;p95"/>
            <p:cNvSpPr/>
            <p:nvPr/>
          </p:nvSpPr>
          <p:spPr>
            <a:xfrm>
              <a:off x="1670168" y="1988317"/>
              <a:ext cx="75254" cy="101930"/>
            </a:xfrm>
            <a:custGeom>
              <a:avLst/>
              <a:gdLst/>
              <a:ahLst/>
              <a:cxnLst/>
              <a:rect l="l" t="t" r="r" b="b"/>
              <a:pathLst>
                <a:path w="2869" h="3886" extrusionOk="0">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0" name="Google Shape;17630;p95"/>
            <p:cNvSpPr/>
            <p:nvPr/>
          </p:nvSpPr>
          <p:spPr>
            <a:xfrm>
              <a:off x="1421691" y="1988317"/>
              <a:ext cx="90021" cy="101930"/>
            </a:xfrm>
            <a:custGeom>
              <a:avLst/>
              <a:gdLst/>
              <a:ahLst/>
              <a:cxnLst/>
              <a:rect l="l" t="t" r="r" b="b"/>
              <a:pathLst>
                <a:path w="3432" h="3886" extrusionOk="0">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1" name="Google Shape;17631;p95"/>
            <p:cNvSpPr/>
            <p:nvPr/>
          </p:nvSpPr>
          <p:spPr>
            <a:xfrm>
              <a:off x="1421691" y="1988317"/>
              <a:ext cx="75280" cy="101930"/>
            </a:xfrm>
            <a:custGeom>
              <a:avLst/>
              <a:gdLst/>
              <a:ahLst/>
              <a:cxnLst/>
              <a:rect l="l" t="t" r="r" b="b"/>
              <a:pathLst>
                <a:path w="2870" h="3886" extrusionOk="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2" name="Google Shape;17632;p95"/>
            <p:cNvSpPr/>
            <p:nvPr/>
          </p:nvSpPr>
          <p:spPr>
            <a:xfrm>
              <a:off x="1461193" y="2012502"/>
              <a:ext cx="244726" cy="295088"/>
            </a:xfrm>
            <a:custGeom>
              <a:avLst/>
              <a:gdLst/>
              <a:ahLst/>
              <a:cxnLst/>
              <a:rect l="l" t="t" r="r" b="b"/>
              <a:pathLst>
                <a:path w="9330" h="11250" extrusionOk="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3" name="Google Shape;17633;p95"/>
            <p:cNvSpPr/>
            <p:nvPr/>
          </p:nvSpPr>
          <p:spPr>
            <a:xfrm>
              <a:off x="1461901" y="2012869"/>
              <a:ext cx="111346" cy="294720"/>
            </a:xfrm>
            <a:custGeom>
              <a:avLst/>
              <a:gdLst/>
              <a:ahLst/>
              <a:cxnLst/>
              <a:rect l="l" t="t" r="r" b="b"/>
              <a:pathLst>
                <a:path w="4245" h="11236" extrusionOk="0">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95"/>
            <p:cNvSpPr/>
            <p:nvPr/>
          </p:nvSpPr>
          <p:spPr>
            <a:xfrm>
              <a:off x="1526270" y="2270054"/>
              <a:ext cx="114573" cy="72054"/>
            </a:xfrm>
            <a:custGeom>
              <a:avLst/>
              <a:gdLst/>
              <a:ahLst/>
              <a:cxnLst/>
              <a:rect l="l" t="t" r="r" b="b"/>
              <a:pathLst>
                <a:path w="4368" h="2747" extrusionOk="0">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5" name="Google Shape;17635;p95"/>
            <p:cNvSpPr/>
            <p:nvPr/>
          </p:nvSpPr>
          <p:spPr>
            <a:xfrm>
              <a:off x="1526270" y="2270211"/>
              <a:ext cx="75437" cy="71896"/>
            </a:xfrm>
            <a:custGeom>
              <a:avLst/>
              <a:gdLst/>
              <a:ahLst/>
              <a:cxnLst/>
              <a:rect l="l" t="t" r="r" b="b"/>
              <a:pathLst>
                <a:path w="2876" h="2741" extrusionOk="0">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6" name="Google Shape;17636;p95"/>
            <p:cNvSpPr/>
            <p:nvPr/>
          </p:nvSpPr>
          <p:spPr>
            <a:xfrm>
              <a:off x="1547621" y="2287628"/>
              <a:ext cx="19463" cy="24420"/>
            </a:xfrm>
            <a:custGeom>
              <a:avLst/>
              <a:gdLst/>
              <a:ahLst/>
              <a:cxnLst/>
              <a:rect l="l" t="t" r="r" b="b"/>
              <a:pathLst>
                <a:path w="742" h="931" extrusionOk="0">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7" name="Google Shape;17637;p95"/>
            <p:cNvSpPr/>
            <p:nvPr/>
          </p:nvSpPr>
          <p:spPr>
            <a:xfrm>
              <a:off x="1600029" y="2287628"/>
              <a:ext cx="19463" cy="24420"/>
            </a:xfrm>
            <a:custGeom>
              <a:avLst/>
              <a:gdLst/>
              <a:ahLst/>
              <a:cxnLst/>
              <a:rect l="l" t="t" r="r" b="b"/>
              <a:pathLst>
                <a:path w="742" h="931" extrusionOk="0">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8" name="Google Shape;17638;p95"/>
            <p:cNvSpPr/>
            <p:nvPr/>
          </p:nvSpPr>
          <p:spPr>
            <a:xfrm>
              <a:off x="1499594" y="2126156"/>
              <a:ext cx="35961" cy="41994"/>
            </a:xfrm>
            <a:custGeom>
              <a:avLst/>
              <a:gdLst/>
              <a:ahLst/>
              <a:cxnLst/>
              <a:rect l="l" t="t" r="r" b="b"/>
              <a:pathLst>
                <a:path w="1371" h="1601" extrusionOk="0">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9" name="Google Shape;17639;p95"/>
            <p:cNvSpPr/>
            <p:nvPr/>
          </p:nvSpPr>
          <p:spPr>
            <a:xfrm>
              <a:off x="1517561" y="2126156"/>
              <a:ext cx="17994" cy="30086"/>
            </a:xfrm>
            <a:custGeom>
              <a:avLst/>
              <a:gdLst/>
              <a:ahLst/>
              <a:cxnLst/>
              <a:rect l="l" t="t" r="r" b="b"/>
              <a:pathLst>
                <a:path w="686" h="1147" extrusionOk="0">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0" name="Google Shape;17640;p95"/>
            <p:cNvSpPr/>
            <p:nvPr/>
          </p:nvSpPr>
          <p:spPr>
            <a:xfrm>
              <a:off x="1511686" y="2132215"/>
              <a:ext cx="11961" cy="11935"/>
            </a:xfrm>
            <a:custGeom>
              <a:avLst/>
              <a:gdLst/>
              <a:ahLst/>
              <a:cxnLst/>
              <a:rect l="l" t="t" r="r" b="b"/>
              <a:pathLst>
                <a:path w="456" h="455" extrusionOk="0">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1" name="Google Shape;17641;p95"/>
            <p:cNvSpPr/>
            <p:nvPr/>
          </p:nvSpPr>
          <p:spPr>
            <a:xfrm>
              <a:off x="1631583" y="2126156"/>
              <a:ext cx="35935" cy="41994"/>
            </a:xfrm>
            <a:custGeom>
              <a:avLst/>
              <a:gdLst/>
              <a:ahLst/>
              <a:cxnLst/>
              <a:rect l="l" t="t" r="r" b="b"/>
              <a:pathLst>
                <a:path w="1370" h="1601" extrusionOk="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2" name="Google Shape;17642;p95"/>
            <p:cNvSpPr/>
            <p:nvPr/>
          </p:nvSpPr>
          <p:spPr>
            <a:xfrm>
              <a:off x="1649525" y="2126156"/>
              <a:ext cx="17994" cy="30086"/>
            </a:xfrm>
            <a:custGeom>
              <a:avLst/>
              <a:gdLst/>
              <a:ahLst/>
              <a:cxnLst/>
              <a:rect l="l" t="t" r="r" b="b"/>
              <a:pathLst>
                <a:path w="686" h="1147" extrusionOk="0">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3" name="Google Shape;17643;p95"/>
            <p:cNvSpPr/>
            <p:nvPr/>
          </p:nvSpPr>
          <p:spPr>
            <a:xfrm>
              <a:off x="1643492" y="2132215"/>
              <a:ext cx="12118" cy="11935"/>
            </a:xfrm>
            <a:custGeom>
              <a:avLst/>
              <a:gdLst/>
              <a:ahLst/>
              <a:cxnLst/>
              <a:rect l="l" t="t" r="r" b="b"/>
              <a:pathLst>
                <a:path w="462" h="455" extrusionOk="0">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4" name="Google Shape;17644;p95"/>
            <p:cNvSpPr/>
            <p:nvPr/>
          </p:nvSpPr>
          <p:spPr>
            <a:xfrm>
              <a:off x="1483410" y="2012370"/>
              <a:ext cx="190876" cy="73077"/>
            </a:xfrm>
            <a:custGeom>
              <a:avLst/>
              <a:gdLst/>
              <a:ahLst/>
              <a:cxnLst/>
              <a:rect l="l" t="t" r="r" b="b"/>
              <a:pathLst>
                <a:path w="7277" h="2786" extrusionOk="0">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5" name="Google Shape;17645;p95"/>
            <p:cNvSpPr/>
            <p:nvPr/>
          </p:nvSpPr>
          <p:spPr>
            <a:xfrm>
              <a:off x="1483410" y="2012869"/>
              <a:ext cx="89838" cy="60460"/>
            </a:xfrm>
            <a:custGeom>
              <a:avLst/>
              <a:gdLst/>
              <a:ahLst/>
              <a:cxnLst/>
              <a:rect l="l" t="t" r="r" b="b"/>
              <a:pathLst>
                <a:path w="3425" h="2305" extrusionOk="0">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46" name="Google Shape;17646;p95"/>
          <p:cNvGrpSpPr/>
          <p:nvPr/>
        </p:nvGrpSpPr>
        <p:grpSpPr>
          <a:xfrm>
            <a:off x="2492924" y="1512190"/>
            <a:ext cx="370158" cy="370158"/>
            <a:chOff x="2492924" y="1512190"/>
            <a:chExt cx="370158" cy="370158"/>
          </a:xfrm>
        </p:grpSpPr>
        <p:sp>
          <p:nvSpPr>
            <p:cNvPr id="17647" name="Google Shape;17647;p95"/>
            <p:cNvSpPr/>
            <p:nvPr/>
          </p:nvSpPr>
          <p:spPr>
            <a:xfrm>
              <a:off x="2492924" y="1512190"/>
              <a:ext cx="370158" cy="370158"/>
            </a:xfrm>
            <a:custGeom>
              <a:avLst/>
              <a:gdLst/>
              <a:ahLst/>
              <a:cxnLst/>
              <a:rect l="l" t="t" r="r" b="b"/>
              <a:pathLst>
                <a:path w="14112" h="14112" extrusionOk="0">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8" name="Google Shape;17648;p95"/>
            <p:cNvSpPr/>
            <p:nvPr/>
          </p:nvSpPr>
          <p:spPr>
            <a:xfrm>
              <a:off x="2492924" y="1512190"/>
              <a:ext cx="185000" cy="369974"/>
            </a:xfrm>
            <a:custGeom>
              <a:avLst/>
              <a:gdLst/>
              <a:ahLst/>
              <a:cxnLst/>
              <a:rect l="l" t="t" r="r" b="b"/>
              <a:pathLst>
                <a:path w="7053" h="14105" extrusionOk="0">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9" name="Google Shape;17649;p95"/>
            <p:cNvSpPr/>
            <p:nvPr/>
          </p:nvSpPr>
          <p:spPr>
            <a:xfrm>
              <a:off x="2725033" y="1548047"/>
              <a:ext cx="91307" cy="91175"/>
            </a:xfrm>
            <a:custGeom>
              <a:avLst/>
              <a:gdLst/>
              <a:ahLst/>
              <a:cxnLst/>
              <a:rect l="l" t="t" r="r" b="b"/>
              <a:pathLst>
                <a:path w="3481" h="3476" extrusionOk="0">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0" name="Google Shape;17650;p95"/>
            <p:cNvSpPr/>
            <p:nvPr/>
          </p:nvSpPr>
          <p:spPr>
            <a:xfrm>
              <a:off x="2740509" y="1563732"/>
              <a:ext cx="66782" cy="71739"/>
            </a:xfrm>
            <a:custGeom>
              <a:avLst/>
              <a:gdLst/>
              <a:ahLst/>
              <a:cxnLst/>
              <a:rect l="l" t="t" r="r" b="b"/>
              <a:pathLst>
                <a:path w="2546" h="2735" extrusionOk="0">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1" name="Google Shape;17651;p95"/>
            <p:cNvSpPr/>
            <p:nvPr/>
          </p:nvSpPr>
          <p:spPr>
            <a:xfrm>
              <a:off x="2539666" y="1548047"/>
              <a:ext cx="91307" cy="91175"/>
            </a:xfrm>
            <a:custGeom>
              <a:avLst/>
              <a:gdLst/>
              <a:ahLst/>
              <a:cxnLst/>
              <a:rect l="l" t="t" r="r" b="b"/>
              <a:pathLst>
                <a:path w="3481" h="3476" extrusionOk="0">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2" name="Google Shape;17652;p95"/>
            <p:cNvSpPr/>
            <p:nvPr/>
          </p:nvSpPr>
          <p:spPr>
            <a:xfrm>
              <a:off x="2548532" y="1563732"/>
              <a:ext cx="66782" cy="71739"/>
            </a:xfrm>
            <a:custGeom>
              <a:avLst/>
              <a:gdLst/>
              <a:ahLst/>
              <a:cxnLst/>
              <a:rect l="l" t="t" r="r" b="b"/>
              <a:pathLst>
                <a:path w="2546" h="2735" extrusionOk="0">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3" name="Google Shape;17653;p95"/>
            <p:cNvSpPr/>
            <p:nvPr/>
          </p:nvSpPr>
          <p:spPr>
            <a:xfrm>
              <a:off x="2540767" y="1577975"/>
              <a:ext cx="274471" cy="250654"/>
            </a:xfrm>
            <a:custGeom>
              <a:avLst/>
              <a:gdLst/>
              <a:ahLst/>
              <a:cxnLst/>
              <a:rect l="l" t="t" r="r" b="b"/>
              <a:pathLst>
                <a:path w="10464" h="9556" extrusionOk="0">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4" name="Google Shape;17654;p95"/>
            <p:cNvSpPr/>
            <p:nvPr/>
          </p:nvSpPr>
          <p:spPr>
            <a:xfrm>
              <a:off x="2540767" y="1577949"/>
              <a:ext cx="87530" cy="229513"/>
            </a:xfrm>
            <a:custGeom>
              <a:avLst/>
              <a:gdLst/>
              <a:ahLst/>
              <a:cxnLst/>
              <a:rect l="l" t="t" r="r" b="b"/>
              <a:pathLst>
                <a:path w="3337" h="8750" extrusionOk="0">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5" name="Google Shape;17655;p95"/>
            <p:cNvSpPr/>
            <p:nvPr/>
          </p:nvSpPr>
          <p:spPr>
            <a:xfrm>
              <a:off x="2544676" y="1735067"/>
              <a:ext cx="266471" cy="93562"/>
            </a:xfrm>
            <a:custGeom>
              <a:avLst/>
              <a:gdLst/>
              <a:ahLst/>
              <a:cxnLst/>
              <a:rect l="l" t="t" r="r" b="b"/>
              <a:pathLst>
                <a:path w="10159" h="3567" extrusionOk="0">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6" name="Google Shape;17656;p95"/>
            <p:cNvSpPr/>
            <p:nvPr/>
          </p:nvSpPr>
          <p:spPr>
            <a:xfrm>
              <a:off x="2628454" y="1810478"/>
              <a:ext cx="99097" cy="41994"/>
            </a:xfrm>
            <a:custGeom>
              <a:avLst/>
              <a:gdLst/>
              <a:ahLst/>
              <a:cxnLst/>
              <a:rect l="l" t="t" r="r" b="b"/>
              <a:pathLst>
                <a:path w="3778" h="1601" extrusionOk="0">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7" name="Google Shape;17657;p95"/>
            <p:cNvSpPr/>
            <p:nvPr/>
          </p:nvSpPr>
          <p:spPr>
            <a:xfrm>
              <a:off x="2606395" y="1762976"/>
              <a:ext cx="143216" cy="59621"/>
            </a:xfrm>
            <a:custGeom>
              <a:avLst/>
              <a:gdLst/>
              <a:ahLst/>
              <a:cxnLst/>
              <a:rect l="l" t="t" r="r" b="b"/>
              <a:pathLst>
                <a:path w="5460" h="2273" extrusionOk="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8" name="Google Shape;17658;p95"/>
            <p:cNvSpPr/>
            <p:nvPr/>
          </p:nvSpPr>
          <p:spPr>
            <a:xfrm>
              <a:off x="2601778" y="1776353"/>
              <a:ext cx="152265" cy="51935"/>
            </a:xfrm>
            <a:custGeom>
              <a:avLst/>
              <a:gdLst/>
              <a:ahLst/>
              <a:cxnLst/>
              <a:rect l="l" t="t" r="r" b="b"/>
              <a:pathLst>
                <a:path w="5805" h="1980" extrusionOk="0">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9" name="Google Shape;17659;p95"/>
            <p:cNvSpPr/>
            <p:nvPr/>
          </p:nvSpPr>
          <p:spPr>
            <a:xfrm>
              <a:off x="2640022" y="1759434"/>
              <a:ext cx="75778" cy="31633"/>
            </a:xfrm>
            <a:custGeom>
              <a:avLst/>
              <a:gdLst/>
              <a:ahLst/>
              <a:cxnLst/>
              <a:rect l="l" t="t" r="r" b="b"/>
              <a:pathLst>
                <a:path w="2889" h="1206" extrusionOk="0">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0" name="Google Shape;17660;p95"/>
            <p:cNvSpPr/>
            <p:nvPr/>
          </p:nvSpPr>
          <p:spPr>
            <a:xfrm>
              <a:off x="2672022" y="1606697"/>
              <a:ext cx="11961" cy="60801"/>
            </a:xfrm>
            <a:custGeom>
              <a:avLst/>
              <a:gdLst/>
              <a:ahLst/>
              <a:cxnLst/>
              <a:rect l="l" t="t" r="r" b="b"/>
              <a:pathLst>
                <a:path w="456" h="2318" extrusionOk="0">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1" name="Google Shape;17661;p95"/>
            <p:cNvSpPr/>
            <p:nvPr/>
          </p:nvSpPr>
          <p:spPr>
            <a:xfrm>
              <a:off x="2600362" y="1685256"/>
              <a:ext cx="35778" cy="41811"/>
            </a:xfrm>
            <a:custGeom>
              <a:avLst/>
              <a:gdLst/>
              <a:ahLst/>
              <a:cxnLst/>
              <a:rect l="l" t="t" r="r" b="b"/>
              <a:pathLst>
                <a:path w="1364" h="1594" extrusionOk="0">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2" name="Google Shape;17662;p95"/>
            <p:cNvSpPr/>
            <p:nvPr/>
          </p:nvSpPr>
          <p:spPr>
            <a:xfrm>
              <a:off x="2618330" y="1685256"/>
              <a:ext cx="17810" cy="29955"/>
            </a:xfrm>
            <a:custGeom>
              <a:avLst/>
              <a:gdLst/>
              <a:ahLst/>
              <a:cxnLst/>
              <a:rect l="l" t="t" r="r" b="b"/>
              <a:pathLst>
                <a:path w="679" h="1142" extrusionOk="0">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3" name="Google Shape;17663;p95"/>
            <p:cNvSpPr/>
            <p:nvPr/>
          </p:nvSpPr>
          <p:spPr>
            <a:xfrm>
              <a:off x="2612270" y="1691315"/>
              <a:ext cx="11935" cy="11935"/>
            </a:xfrm>
            <a:custGeom>
              <a:avLst/>
              <a:gdLst/>
              <a:ahLst/>
              <a:cxnLst/>
              <a:rect l="l" t="t" r="r" b="b"/>
              <a:pathLst>
                <a:path w="455" h="455" extrusionOk="0">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4" name="Google Shape;17664;p95"/>
            <p:cNvSpPr/>
            <p:nvPr/>
          </p:nvSpPr>
          <p:spPr>
            <a:xfrm>
              <a:off x="2719709" y="1685256"/>
              <a:ext cx="35935" cy="41811"/>
            </a:xfrm>
            <a:custGeom>
              <a:avLst/>
              <a:gdLst/>
              <a:ahLst/>
              <a:cxnLst/>
              <a:rect l="l" t="t" r="r" b="b"/>
              <a:pathLst>
                <a:path w="1370" h="1594" extrusionOk="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5" name="Google Shape;17665;p95"/>
            <p:cNvSpPr/>
            <p:nvPr/>
          </p:nvSpPr>
          <p:spPr>
            <a:xfrm>
              <a:off x="2737650" y="1685256"/>
              <a:ext cx="17994" cy="29955"/>
            </a:xfrm>
            <a:custGeom>
              <a:avLst/>
              <a:gdLst/>
              <a:ahLst/>
              <a:cxnLst/>
              <a:rect l="l" t="t" r="r" b="b"/>
              <a:pathLst>
                <a:path w="686" h="1142" extrusionOk="0">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6" name="Google Shape;17666;p95"/>
            <p:cNvSpPr/>
            <p:nvPr/>
          </p:nvSpPr>
          <p:spPr>
            <a:xfrm>
              <a:off x="2731617" y="1691315"/>
              <a:ext cx="11935" cy="11935"/>
            </a:xfrm>
            <a:custGeom>
              <a:avLst/>
              <a:gdLst/>
              <a:ahLst/>
              <a:cxnLst/>
              <a:rect l="l" t="t" r="r" b="b"/>
              <a:pathLst>
                <a:path w="455" h="455" extrusionOk="0">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7" name="Google Shape;17667;p95"/>
            <p:cNvSpPr/>
            <p:nvPr/>
          </p:nvSpPr>
          <p:spPr>
            <a:xfrm>
              <a:off x="2640022" y="1759434"/>
              <a:ext cx="48762" cy="31528"/>
            </a:xfrm>
            <a:custGeom>
              <a:avLst/>
              <a:gdLst/>
              <a:ahLst/>
              <a:cxnLst/>
              <a:rect l="l" t="t" r="r" b="b"/>
              <a:pathLst>
                <a:path w="1859" h="1202" extrusionOk="0">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8" name="Google Shape;17668;p95"/>
            <p:cNvSpPr/>
            <p:nvPr/>
          </p:nvSpPr>
          <p:spPr>
            <a:xfrm>
              <a:off x="2544859" y="1735067"/>
              <a:ext cx="39345" cy="72578"/>
            </a:xfrm>
            <a:custGeom>
              <a:avLst/>
              <a:gdLst/>
              <a:ahLst/>
              <a:cxnLst/>
              <a:rect l="l" t="t" r="r" b="b"/>
              <a:pathLst>
                <a:path w="1500" h="2767" extrusionOk="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69" name="Google Shape;17669;p95"/>
          <p:cNvGrpSpPr/>
          <p:nvPr/>
        </p:nvGrpSpPr>
        <p:grpSpPr>
          <a:xfrm>
            <a:off x="1933569" y="1512243"/>
            <a:ext cx="393975" cy="370105"/>
            <a:chOff x="1933569" y="1512243"/>
            <a:chExt cx="393975" cy="370105"/>
          </a:xfrm>
        </p:grpSpPr>
        <p:sp>
          <p:nvSpPr>
            <p:cNvPr id="17670" name="Google Shape;17670;p95"/>
            <p:cNvSpPr/>
            <p:nvPr/>
          </p:nvSpPr>
          <p:spPr>
            <a:xfrm>
              <a:off x="2184354" y="1512243"/>
              <a:ext cx="113943" cy="113471"/>
            </a:xfrm>
            <a:custGeom>
              <a:avLst/>
              <a:gdLst/>
              <a:ahLst/>
              <a:cxnLst/>
              <a:rect l="l" t="t" r="r" b="b"/>
              <a:pathLst>
                <a:path w="4344" h="4326" extrusionOk="0">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1" name="Google Shape;17671;p95"/>
            <p:cNvSpPr/>
            <p:nvPr/>
          </p:nvSpPr>
          <p:spPr>
            <a:xfrm>
              <a:off x="2203214" y="1527273"/>
              <a:ext cx="86979" cy="92749"/>
            </a:xfrm>
            <a:custGeom>
              <a:avLst/>
              <a:gdLst/>
              <a:ahLst/>
              <a:cxnLst/>
              <a:rect l="l" t="t" r="r" b="b"/>
              <a:pathLst>
                <a:path w="3316" h="3536" extrusionOk="0">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2" name="Google Shape;17672;p95"/>
            <p:cNvSpPr/>
            <p:nvPr/>
          </p:nvSpPr>
          <p:spPr>
            <a:xfrm>
              <a:off x="1962999" y="1512243"/>
              <a:ext cx="113943" cy="113471"/>
            </a:xfrm>
            <a:custGeom>
              <a:avLst/>
              <a:gdLst/>
              <a:ahLst/>
              <a:cxnLst/>
              <a:rect l="l" t="t" r="r" b="b"/>
              <a:pathLst>
                <a:path w="4344" h="4326" extrusionOk="0">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3" name="Google Shape;17673;p95"/>
            <p:cNvSpPr/>
            <p:nvPr/>
          </p:nvSpPr>
          <p:spPr>
            <a:xfrm>
              <a:off x="1970947" y="1527273"/>
              <a:ext cx="87162" cy="92749"/>
            </a:xfrm>
            <a:custGeom>
              <a:avLst/>
              <a:gdLst/>
              <a:ahLst/>
              <a:cxnLst/>
              <a:rect l="l" t="t" r="r" b="b"/>
              <a:pathLst>
                <a:path w="3323" h="3536" extrusionOk="0">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4" name="Google Shape;17674;p95"/>
            <p:cNvSpPr/>
            <p:nvPr/>
          </p:nvSpPr>
          <p:spPr>
            <a:xfrm>
              <a:off x="1933569" y="1542093"/>
              <a:ext cx="393975" cy="328347"/>
            </a:xfrm>
            <a:custGeom>
              <a:avLst/>
              <a:gdLst/>
              <a:ahLst/>
              <a:cxnLst/>
              <a:rect l="l" t="t" r="r" b="b"/>
              <a:pathLst>
                <a:path w="15020" h="12518" extrusionOk="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5" name="Google Shape;17675;p95"/>
            <p:cNvSpPr/>
            <p:nvPr/>
          </p:nvSpPr>
          <p:spPr>
            <a:xfrm>
              <a:off x="1939445" y="1551876"/>
              <a:ext cx="190508" cy="318563"/>
            </a:xfrm>
            <a:custGeom>
              <a:avLst/>
              <a:gdLst/>
              <a:ahLst/>
              <a:cxnLst/>
              <a:rect l="l" t="t" r="r" b="b"/>
              <a:pathLst>
                <a:path w="7263" h="12145" extrusionOk="0">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6" name="Google Shape;17676;p95"/>
            <p:cNvSpPr/>
            <p:nvPr/>
          </p:nvSpPr>
          <p:spPr>
            <a:xfrm>
              <a:off x="2199122" y="1856538"/>
              <a:ext cx="23135" cy="13902"/>
            </a:xfrm>
            <a:custGeom>
              <a:avLst/>
              <a:gdLst/>
              <a:ahLst/>
              <a:cxnLst/>
              <a:rect l="l" t="t" r="r" b="b"/>
              <a:pathLst>
                <a:path w="882" h="530" extrusionOk="0">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7" name="Google Shape;17677;p95"/>
            <p:cNvSpPr/>
            <p:nvPr/>
          </p:nvSpPr>
          <p:spPr>
            <a:xfrm>
              <a:off x="1950461" y="1650921"/>
              <a:ext cx="120448" cy="219519"/>
            </a:xfrm>
            <a:custGeom>
              <a:avLst/>
              <a:gdLst/>
              <a:ahLst/>
              <a:cxnLst/>
              <a:rect l="l" t="t" r="r" b="b"/>
              <a:pathLst>
                <a:path w="4592" h="8369" extrusionOk="0">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8" name="Google Shape;17678;p95"/>
            <p:cNvSpPr/>
            <p:nvPr/>
          </p:nvSpPr>
          <p:spPr>
            <a:xfrm>
              <a:off x="2190230" y="1650921"/>
              <a:ext cx="120422" cy="219519"/>
            </a:xfrm>
            <a:custGeom>
              <a:avLst/>
              <a:gdLst/>
              <a:ahLst/>
              <a:cxnLst/>
              <a:rect l="l" t="t" r="r" b="b"/>
              <a:pathLst>
                <a:path w="4591" h="8369" extrusionOk="0">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9" name="Google Shape;17679;p95"/>
            <p:cNvSpPr/>
            <p:nvPr/>
          </p:nvSpPr>
          <p:spPr>
            <a:xfrm>
              <a:off x="2071408" y="1828603"/>
              <a:ext cx="118114" cy="53745"/>
            </a:xfrm>
            <a:custGeom>
              <a:avLst/>
              <a:gdLst/>
              <a:ahLst/>
              <a:cxnLst/>
              <a:rect l="l" t="t" r="r" b="b"/>
              <a:pathLst>
                <a:path w="4503" h="2049" extrusionOk="0">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0" name="Google Shape;17680;p95"/>
            <p:cNvSpPr/>
            <p:nvPr/>
          </p:nvSpPr>
          <p:spPr>
            <a:xfrm>
              <a:off x="2023040" y="1755395"/>
              <a:ext cx="25627" cy="20958"/>
            </a:xfrm>
            <a:custGeom>
              <a:avLst/>
              <a:gdLst/>
              <a:ahLst/>
              <a:cxnLst/>
              <a:rect l="l" t="t" r="r" b="b"/>
              <a:pathLst>
                <a:path w="977" h="799" extrusionOk="0">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1" name="Google Shape;17681;p95"/>
            <p:cNvSpPr/>
            <p:nvPr/>
          </p:nvSpPr>
          <p:spPr>
            <a:xfrm>
              <a:off x="1986213" y="1706188"/>
              <a:ext cx="35778" cy="47922"/>
            </a:xfrm>
            <a:custGeom>
              <a:avLst/>
              <a:gdLst/>
              <a:ahLst/>
              <a:cxnLst/>
              <a:rect l="l" t="t" r="r" b="b"/>
              <a:pathLst>
                <a:path w="1364" h="1827" extrusionOk="0">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2" name="Google Shape;17682;p95"/>
            <p:cNvSpPr/>
            <p:nvPr/>
          </p:nvSpPr>
          <p:spPr>
            <a:xfrm>
              <a:off x="2206571" y="1755474"/>
              <a:ext cx="25653" cy="20879"/>
            </a:xfrm>
            <a:custGeom>
              <a:avLst/>
              <a:gdLst/>
              <a:ahLst/>
              <a:cxnLst/>
              <a:rect l="l" t="t" r="r" b="b"/>
              <a:pathLst>
                <a:path w="978" h="796" extrusionOk="0">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3" name="Google Shape;17683;p95"/>
            <p:cNvSpPr/>
            <p:nvPr/>
          </p:nvSpPr>
          <p:spPr>
            <a:xfrm>
              <a:off x="2233090" y="1706188"/>
              <a:ext cx="35778" cy="47922"/>
            </a:xfrm>
            <a:custGeom>
              <a:avLst/>
              <a:gdLst/>
              <a:ahLst/>
              <a:cxnLst/>
              <a:rect l="l" t="t" r="r" b="b"/>
              <a:pathLst>
                <a:path w="1364" h="1827" extrusionOk="0">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4" name="Google Shape;17684;p95"/>
            <p:cNvSpPr/>
            <p:nvPr/>
          </p:nvSpPr>
          <p:spPr>
            <a:xfrm>
              <a:off x="2042765" y="1585031"/>
              <a:ext cx="33758" cy="22164"/>
            </a:xfrm>
            <a:custGeom>
              <a:avLst/>
              <a:gdLst/>
              <a:ahLst/>
              <a:cxnLst/>
              <a:rect l="l" t="t" r="r" b="b"/>
              <a:pathLst>
                <a:path w="1287" h="845" extrusionOk="0">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5" name="Google Shape;17685;p95"/>
            <p:cNvSpPr/>
            <p:nvPr/>
          </p:nvSpPr>
          <p:spPr>
            <a:xfrm>
              <a:off x="2078201" y="1600297"/>
              <a:ext cx="104395" cy="23082"/>
            </a:xfrm>
            <a:custGeom>
              <a:avLst/>
              <a:gdLst/>
              <a:ahLst/>
              <a:cxnLst/>
              <a:rect l="l" t="t" r="r" b="b"/>
              <a:pathLst>
                <a:path w="3980" h="880" extrusionOk="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6" name="Google Shape;17686;p95"/>
            <p:cNvSpPr/>
            <p:nvPr/>
          </p:nvSpPr>
          <p:spPr>
            <a:xfrm>
              <a:off x="2184590" y="1585031"/>
              <a:ext cx="33942" cy="22164"/>
            </a:xfrm>
            <a:custGeom>
              <a:avLst/>
              <a:gdLst/>
              <a:ahLst/>
              <a:cxnLst/>
              <a:rect l="l" t="t" r="r" b="b"/>
              <a:pathLst>
                <a:path w="1294" h="845" extrusionOk="0">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7" name="Google Shape;17687;p95"/>
            <p:cNvSpPr/>
            <p:nvPr/>
          </p:nvSpPr>
          <p:spPr>
            <a:xfrm>
              <a:off x="2075264" y="1568952"/>
              <a:ext cx="110717" cy="23922"/>
            </a:xfrm>
            <a:custGeom>
              <a:avLst/>
              <a:gdLst/>
              <a:ahLst/>
              <a:cxnLst/>
              <a:rect l="l" t="t" r="r" b="b"/>
              <a:pathLst>
                <a:path w="4221" h="912" extrusionOk="0">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8" name="Google Shape;17688;p95"/>
            <p:cNvSpPr/>
            <p:nvPr/>
          </p:nvSpPr>
          <p:spPr>
            <a:xfrm>
              <a:off x="2035132"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9" name="Google Shape;17689;p95"/>
            <p:cNvSpPr/>
            <p:nvPr/>
          </p:nvSpPr>
          <p:spPr>
            <a:xfrm>
              <a:off x="2052916"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0" name="Google Shape;17690;p95"/>
            <p:cNvSpPr/>
            <p:nvPr/>
          </p:nvSpPr>
          <p:spPr>
            <a:xfrm>
              <a:off x="2047040"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1" name="Google Shape;17691;p95"/>
            <p:cNvSpPr/>
            <p:nvPr/>
          </p:nvSpPr>
          <p:spPr>
            <a:xfrm>
              <a:off x="2184354"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2" name="Google Shape;17692;p95"/>
            <p:cNvSpPr/>
            <p:nvPr/>
          </p:nvSpPr>
          <p:spPr>
            <a:xfrm>
              <a:off x="2202138"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3" name="Google Shape;17693;p95"/>
            <p:cNvSpPr/>
            <p:nvPr/>
          </p:nvSpPr>
          <p:spPr>
            <a:xfrm>
              <a:off x="2196263"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4" name="Google Shape;17694;p95"/>
            <p:cNvSpPr/>
            <p:nvPr/>
          </p:nvSpPr>
          <p:spPr>
            <a:xfrm>
              <a:off x="2047040" y="1774884"/>
              <a:ext cx="167216" cy="71529"/>
            </a:xfrm>
            <a:custGeom>
              <a:avLst/>
              <a:gdLst/>
              <a:ahLst/>
              <a:cxnLst/>
              <a:rect l="l" t="t" r="r" b="b"/>
              <a:pathLst>
                <a:path w="6375" h="2727" extrusionOk="0">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5" name="Google Shape;17695;p95"/>
            <p:cNvSpPr/>
            <p:nvPr/>
          </p:nvSpPr>
          <p:spPr>
            <a:xfrm>
              <a:off x="2085467" y="1771343"/>
              <a:ext cx="90205" cy="37588"/>
            </a:xfrm>
            <a:custGeom>
              <a:avLst/>
              <a:gdLst/>
              <a:ahLst/>
              <a:cxnLst/>
              <a:rect l="l" t="t" r="r" b="b"/>
              <a:pathLst>
                <a:path w="3439" h="1433" extrusionOk="0">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6" name="Google Shape;17696;p95"/>
            <p:cNvSpPr/>
            <p:nvPr/>
          </p:nvSpPr>
          <p:spPr>
            <a:xfrm>
              <a:off x="2085467" y="1771526"/>
              <a:ext cx="48762" cy="37404"/>
            </a:xfrm>
            <a:custGeom>
              <a:avLst/>
              <a:gdLst/>
              <a:ahLst/>
              <a:cxnLst/>
              <a:rect l="l" t="t" r="r" b="b"/>
              <a:pathLst>
                <a:path w="1859" h="1426" extrusionOk="0">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7" name="Google Shape;17697;p95"/>
            <p:cNvSpPr/>
            <p:nvPr/>
          </p:nvSpPr>
          <p:spPr>
            <a:xfrm>
              <a:off x="2041007" y="1792720"/>
              <a:ext cx="179125" cy="59752"/>
            </a:xfrm>
            <a:custGeom>
              <a:avLst/>
              <a:gdLst/>
              <a:ahLst/>
              <a:cxnLst/>
              <a:rect l="l" t="t" r="r" b="b"/>
              <a:pathLst>
                <a:path w="6829" h="2278" extrusionOk="0">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98" name="Google Shape;17698;p95"/>
          <p:cNvGrpSpPr/>
          <p:nvPr/>
        </p:nvGrpSpPr>
        <p:grpSpPr>
          <a:xfrm>
            <a:off x="2236106" y="3365392"/>
            <a:ext cx="306471" cy="370000"/>
            <a:chOff x="2236106" y="3365392"/>
            <a:chExt cx="306471" cy="370000"/>
          </a:xfrm>
        </p:grpSpPr>
        <p:sp>
          <p:nvSpPr>
            <p:cNvPr id="17699" name="Google Shape;17699;p95"/>
            <p:cNvSpPr/>
            <p:nvPr/>
          </p:nvSpPr>
          <p:spPr>
            <a:xfrm>
              <a:off x="2413788" y="3588085"/>
              <a:ext cx="128789" cy="88107"/>
            </a:xfrm>
            <a:custGeom>
              <a:avLst/>
              <a:gdLst/>
              <a:ahLst/>
              <a:cxnLst/>
              <a:rect l="l" t="t" r="r" b="b"/>
              <a:pathLst>
                <a:path w="4910" h="3359" extrusionOk="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0" name="Google Shape;17700;p95"/>
            <p:cNvSpPr/>
            <p:nvPr/>
          </p:nvSpPr>
          <p:spPr>
            <a:xfrm>
              <a:off x="2413604" y="3588085"/>
              <a:ext cx="127740" cy="67831"/>
            </a:xfrm>
            <a:custGeom>
              <a:avLst/>
              <a:gdLst/>
              <a:ahLst/>
              <a:cxnLst/>
              <a:rect l="l" t="t" r="r" b="b"/>
              <a:pathLst>
                <a:path w="4870" h="2586" extrusionOk="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1" name="Google Shape;17701;p95"/>
            <p:cNvSpPr/>
            <p:nvPr/>
          </p:nvSpPr>
          <p:spPr>
            <a:xfrm>
              <a:off x="2350469" y="3365471"/>
              <a:ext cx="64945" cy="86559"/>
            </a:xfrm>
            <a:custGeom>
              <a:avLst/>
              <a:gdLst/>
              <a:ahLst/>
              <a:cxnLst/>
              <a:rect l="l" t="t" r="r" b="b"/>
              <a:pathLst>
                <a:path w="2476" h="3300" extrusionOk="0">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2" name="Google Shape;17702;p95"/>
            <p:cNvSpPr/>
            <p:nvPr/>
          </p:nvSpPr>
          <p:spPr>
            <a:xfrm>
              <a:off x="2368436" y="3365392"/>
              <a:ext cx="46978" cy="86166"/>
            </a:xfrm>
            <a:custGeom>
              <a:avLst/>
              <a:gdLst/>
              <a:ahLst/>
              <a:cxnLst/>
              <a:rect l="l" t="t" r="r" b="b"/>
              <a:pathLst>
                <a:path w="1791" h="3285" extrusionOk="0">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3" name="Google Shape;17703;p95"/>
            <p:cNvSpPr/>
            <p:nvPr/>
          </p:nvSpPr>
          <p:spPr>
            <a:xfrm>
              <a:off x="2236106" y="3542156"/>
              <a:ext cx="145157" cy="92618"/>
            </a:xfrm>
            <a:custGeom>
              <a:avLst/>
              <a:gdLst/>
              <a:ahLst/>
              <a:cxnLst/>
              <a:rect l="l" t="t" r="r" b="b"/>
              <a:pathLst>
                <a:path w="5534" h="3531" extrusionOk="0">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4" name="Google Shape;17704;p95"/>
            <p:cNvSpPr/>
            <p:nvPr/>
          </p:nvSpPr>
          <p:spPr>
            <a:xfrm>
              <a:off x="2236814" y="3542156"/>
              <a:ext cx="144449" cy="63608"/>
            </a:xfrm>
            <a:custGeom>
              <a:avLst/>
              <a:gdLst/>
              <a:ahLst/>
              <a:cxnLst/>
              <a:rect l="l" t="t" r="r" b="b"/>
              <a:pathLst>
                <a:path w="5507" h="2425" extrusionOk="0">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5" name="Google Shape;17705;p95"/>
            <p:cNvSpPr/>
            <p:nvPr/>
          </p:nvSpPr>
          <p:spPr>
            <a:xfrm>
              <a:off x="2298717" y="3457171"/>
              <a:ext cx="81654" cy="61693"/>
            </a:xfrm>
            <a:custGeom>
              <a:avLst/>
              <a:gdLst/>
              <a:ahLst/>
              <a:cxnLst/>
              <a:rect l="l" t="t" r="r" b="b"/>
              <a:pathLst>
                <a:path w="3113" h="2352" extrusionOk="0">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6" name="Google Shape;17706;p95"/>
            <p:cNvSpPr/>
            <p:nvPr/>
          </p:nvSpPr>
          <p:spPr>
            <a:xfrm>
              <a:off x="2299609" y="3457171"/>
              <a:ext cx="80762" cy="51647"/>
            </a:xfrm>
            <a:custGeom>
              <a:avLst/>
              <a:gdLst/>
              <a:ahLst/>
              <a:cxnLst/>
              <a:rect l="l" t="t" r="r" b="b"/>
              <a:pathLst>
                <a:path w="3079" h="1969" extrusionOk="0">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7" name="Google Shape;17707;p95"/>
            <p:cNvSpPr/>
            <p:nvPr/>
          </p:nvSpPr>
          <p:spPr>
            <a:xfrm>
              <a:off x="2421080" y="3480857"/>
              <a:ext cx="85929" cy="59044"/>
            </a:xfrm>
            <a:custGeom>
              <a:avLst/>
              <a:gdLst/>
              <a:ahLst/>
              <a:cxnLst/>
              <a:rect l="l" t="t" r="r" b="b"/>
              <a:pathLst>
                <a:path w="3276" h="2251" extrusionOk="0">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8" name="Google Shape;17708;p95"/>
            <p:cNvSpPr/>
            <p:nvPr/>
          </p:nvSpPr>
          <p:spPr>
            <a:xfrm>
              <a:off x="2421080" y="3480857"/>
              <a:ext cx="85221" cy="47345"/>
            </a:xfrm>
            <a:custGeom>
              <a:avLst/>
              <a:gdLst/>
              <a:ahLst/>
              <a:cxnLst/>
              <a:rect l="l" t="t" r="r" b="b"/>
              <a:pathLst>
                <a:path w="3249" h="1805" extrusionOk="0">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9" name="Google Shape;17709;p95"/>
            <p:cNvSpPr/>
            <p:nvPr/>
          </p:nvSpPr>
          <p:spPr>
            <a:xfrm>
              <a:off x="2379269" y="3608807"/>
              <a:ext cx="129340" cy="76093"/>
            </a:xfrm>
            <a:custGeom>
              <a:avLst/>
              <a:gdLst/>
              <a:ahLst/>
              <a:cxnLst/>
              <a:rect l="l" t="t" r="r" b="b"/>
              <a:pathLst>
                <a:path w="4931" h="2901" extrusionOk="0">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0" name="Google Shape;17710;p95"/>
            <p:cNvSpPr/>
            <p:nvPr/>
          </p:nvSpPr>
          <p:spPr>
            <a:xfrm>
              <a:off x="2274035" y="3568019"/>
              <a:ext cx="22400" cy="12485"/>
            </a:xfrm>
            <a:custGeom>
              <a:avLst/>
              <a:gdLst/>
              <a:ahLst/>
              <a:cxnLst/>
              <a:rect l="l" t="t" r="r" b="b"/>
              <a:pathLst>
                <a:path w="854" h="476" extrusionOk="0">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1" name="Google Shape;17711;p95"/>
            <p:cNvSpPr/>
            <p:nvPr/>
          </p:nvSpPr>
          <p:spPr>
            <a:xfrm>
              <a:off x="2450012" y="3500398"/>
              <a:ext cx="20722" cy="13823"/>
            </a:xfrm>
            <a:custGeom>
              <a:avLst/>
              <a:gdLst/>
              <a:ahLst/>
              <a:cxnLst/>
              <a:rect l="l" t="t" r="r" b="b"/>
              <a:pathLst>
                <a:path w="790" h="527" extrusionOk="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2" name="Google Shape;17712;p95"/>
            <p:cNvSpPr/>
            <p:nvPr/>
          </p:nvSpPr>
          <p:spPr>
            <a:xfrm>
              <a:off x="2303675" y="3396003"/>
              <a:ext cx="142088" cy="339390"/>
            </a:xfrm>
            <a:custGeom>
              <a:avLst/>
              <a:gdLst/>
              <a:ahLst/>
              <a:cxnLst/>
              <a:rect l="l" t="t" r="r" b="b"/>
              <a:pathLst>
                <a:path w="5417" h="12939" extrusionOk="0">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13" name="Google Shape;17713;p95"/>
          <p:cNvGrpSpPr/>
          <p:nvPr/>
        </p:nvGrpSpPr>
        <p:grpSpPr>
          <a:xfrm>
            <a:off x="5492823" y="3385563"/>
            <a:ext cx="375325" cy="329606"/>
            <a:chOff x="5492823" y="3385563"/>
            <a:chExt cx="375325" cy="329606"/>
          </a:xfrm>
        </p:grpSpPr>
        <p:sp>
          <p:nvSpPr>
            <p:cNvPr id="17714" name="Google Shape;17714;p95"/>
            <p:cNvSpPr/>
            <p:nvPr/>
          </p:nvSpPr>
          <p:spPr>
            <a:xfrm>
              <a:off x="5531617" y="3399019"/>
              <a:ext cx="53719" cy="53404"/>
            </a:xfrm>
            <a:custGeom>
              <a:avLst/>
              <a:gdLst/>
              <a:ahLst/>
              <a:cxnLst/>
              <a:rect l="l" t="t" r="r" b="b"/>
              <a:pathLst>
                <a:path w="2048" h="2036" extrusionOk="0">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5" name="Google Shape;17715;p95"/>
            <p:cNvSpPr/>
            <p:nvPr/>
          </p:nvSpPr>
          <p:spPr>
            <a:xfrm>
              <a:off x="5492823" y="3446417"/>
              <a:ext cx="50729" cy="42388"/>
            </a:xfrm>
            <a:custGeom>
              <a:avLst/>
              <a:gdLst/>
              <a:ahLst/>
              <a:cxnLst/>
              <a:rect l="l" t="t" r="r" b="b"/>
              <a:pathLst>
                <a:path w="1934" h="1616" extrusionOk="0">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6" name="Google Shape;17716;p95"/>
            <p:cNvSpPr/>
            <p:nvPr/>
          </p:nvSpPr>
          <p:spPr>
            <a:xfrm>
              <a:off x="5654321" y="3412318"/>
              <a:ext cx="43437" cy="47660"/>
            </a:xfrm>
            <a:custGeom>
              <a:avLst/>
              <a:gdLst/>
              <a:ahLst/>
              <a:cxnLst/>
              <a:rect l="l" t="t" r="r" b="b"/>
              <a:pathLst>
                <a:path w="1656" h="1817" extrusionOk="0">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7" name="Google Shape;17717;p95"/>
            <p:cNvSpPr/>
            <p:nvPr/>
          </p:nvSpPr>
          <p:spPr>
            <a:xfrm>
              <a:off x="5541742" y="3464332"/>
              <a:ext cx="135373" cy="89182"/>
            </a:xfrm>
            <a:custGeom>
              <a:avLst/>
              <a:gdLst/>
              <a:ahLst/>
              <a:cxnLst/>
              <a:rect l="l" t="t" r="r" b="b"/>
              <a:pathLst>
                <a:path w="5161" h="3400" extrusionOk="0">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8" name="Google Shape;17718;p95"/>
            <p:cNvSpPr/>
            <p:nvPr/>
          </p:nvSpPr>
          <p:spPr>
            <a:xfrm>
              <a:off x="5596877" y="3385563"/>
              <a:ext cx="46270" cy="57470"/>
            </a:xfrm>
            <a:custGeom>
              <a:avLst/>
              <a:gdLst/>
              <a:ahLst/>
              <a:cxnLst/>
              <a:rect l="l" t="t" r="r" b="b"/>
              <a:pathLst>
                <a:path w="1764" h="2191" extrusionOk="0">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9" name="Google Shape;17719;p95"/>
            <p:cNvSpPr/>
            <p:nvPr/>
          </p:nvSpPr>
          <p:spPr>
            <a:xfrm>
              <a:off x="5542109" y="3467532"/>
              <a:ext cx="50519" cy="85956"/>
            </a:xfrm>
            <a:custGeom>
              <a:avLst/>
              <a:gdLst/>
              <a:ahLst/>
              <a:cxnLst/>
              <a:rect l="l" t="t" r="r" b="b"/>
              <a:pathLst>
                <a:path w="1926" h="3277" extrusionOk="0">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0" name="Google Shape;17720;p95"/>
            <p:cNvSpPr/>
            <p:nvPr/>
          </p:nvSpPr>
          <p:spPr>
            <a:xfrm>
              <a:off x="5492823" y="3450273"/>
              <a:ext cx="46821" cy="38532"/>
            </a:xfrm>
            <a:custGeom>
              <a:avLst/>
              <a:gdLst/>
              <a:ahLst/>
              <a:cxnLst/>
              <a:rect l="l" t="t" r="r" b="b"/>
              <a:pathLst>
                <a:path w="1785" h="1469" extrusionOk="0">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1" name="Google Shape;17721;p95"/>
            <p:cNvSpPr/>
            <p:nvPr/>
          </p:nvSpPr>
          <p:spPr>
            <a:xfrm>
              <a:off x="5531774" y="3399596"/>
              <a:ext cx="44486" cy="52827"/>
            </a:xfrm>
            <a:custGeom>
              <a:avLst/>
              <a:gdLst/>
              <a:ahLst/>
              <a:cxnLst/>
              <a:rect l="l" t="t" r="r" b="b"/>
              <a:pathLst>
                <a:path w="1696" h="2014" extrusionOk="0">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2" name="Google Shape;17722;p95"/>
            <p:cNvSpPr/>
            <p:nvPr/>
          </p:nvSpPr>
          <p:spPr>
            <a:xfrm>
              <a:off x="5597244" y="3385563"/>
              <a:ext cx="34886" cy="55686"/>
            </a:xfrm>
            <a:custGeom>
              <a:avLst/>
              <a:gdLst/>
              <a:ahLst/>
              <a:cxnLst/>
              <a:rect l="l" t="t" r="r" b="b"/>
              <a:pathLst>
                <a:path w="1330" h="2123" extrusionOk="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3" name="Google Shape;17723;p95"/>
            <p:cNvSpPr/>
            <p:nvPr/>
          </p:nvSpPr>
          <p:spPr>
            <a:xfrm>
              <a:off x="5654872" y="3412292"/>
              <a:ext cx="38086" cy="42807"/>
            </a:xfrm>
            <a:custGeom>
              <a:avLst/>
              <a:gdLst/>
              <a:ahLst/>
              <a:cxnLst/>
              <a:rect l="l" t="t" r="r" b="b"/>
              <a:pathLst>
                <a:path w="1452" h="1632" extrusionOk="0">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4" name="Google Shape;17724;p95"/>
            <p:cNvSpPr/>
            <p:nvPr/>
          </p:nvSpPr>
          <p:spPr>
            <a:xfrm>
              <a:off x="5730624" y="3541868"/>
              <a:ext cx="43070" cy="57863"/>
            </a:xfrm>
            <a:custGeom>
              <a:avLst/>
              <a:gdLst/>
              <a:ahLst/>
              <a:cxnLst/>
              <a:rect l="l" t="t" r="r" b="b"/>
              <a:pathLst>
                <a:path w="1642" h="2206" extrusionOk="0">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5" name="Google Shape;17725;p95"/>
            <p:cNvSpPr/>
            <p:nvPr/>
          </p:nvSpPr>
          <p:spPr>
            <a:xfrm>
              <a:off x="5672472" y="3557868"/>
              <a:ext cx="41102" cy="49260"/>
            </a:xfrm>
            <a:custGeom>
              <a:avLst/>
              <a:gdLst/>
              <a:ahLst/>
              <a:cxnLst/>
              <a:rect l="l" t="t" r="r" b="b"/>
              <a:pathLst>
                <a:path w="1567" h="1878" extrusionOk="0">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6" name="Google Shape;17726;p95"/>
            <p:cNvSpPr/>
            <p:nvPr/>
          </p:nvSpPr>
          <p:spPr>
            <a:xfrm>
              <a:off x="5815111" y="3621974"/>
              <a:ext cx="53037" cy="39712"/>
            </a:xfrm>
            <a:custGeom>
              <a:avLst/>
              <a:gdLst/>
              <a:ahLst/>
              <a:cxnLst/>
              <a:rect l="l" t="t" r="r" b="b"/>
              <a:pathLst>
                <a:path w="2022" h="1514" extrusionOk="0">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7" name="Google Shape;17727;p95"/>
            <p:cNvSpPr/>
            <p:nvPr/>
          </p:nvSpPr>
          <p:spPr>
            <a:xfrm>
              <a:off x="5673180" y="3620138"/>
              <a:ext cx="136265" cy="95031"/>
            </a:xfrm>
            <a:custGeom>
              <a:avLst/>
              <a:gdLst/>
              <a:ahLst/>
              <a:cxnLst/>
              <a:rect l="l" t="t" r="r" b="b"/>
              <a:pathLst>
                <a:path w="5195" h="3623" extrusionOk="0">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8" name="Google Shape;17728;p95"/>
            <p:cNvSpPr/>
            <p:nvPr/>
          </p:nvSpPr>
          <p:spPr>
            <a:xfrm>
              <a:off x="5779884" y="3567363"/>
              <a:ext cx="56237" cy="51280"/>
            </a:xfrm>
            <a:custGeom>
              <a:avLst/>
              <a:gdLst/>
              <a:ahLst/>
              <a:cxnLst/>
              <a:rect l="l" t="t" r="r" b="b"/>
              <a:pathLst>
                <a:path w="2144" h="1955" extrusionOk="0">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9" name="Google Shape;17729;p95"/>
            <p:cNvSpPr/>
            <p:nvPr/>
          </p:nvSpPr>
          <p:spPr>
            <a:xfrm>
              <a:off x="5676380" y="3620243"/>
              <a:ext cx="79897" cy="70349"/>
            </a:xfrm>
            <a:custGeom>
              <a:avLst/>
              <a:gdLst/>
              <a:ahLst/>
              <a:cxnLst/>
              <a:rect l="l" t="t" r="r" b="b"/>
              <a:pathLst>
                <a:path w="3046" h="2682" extrusionOk="0">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0" name="Google Shape;17730;p95"/>
            <p:cNvSpPr/>
            <p:nvPr/>
          </p:nvSpPr>
          <p:spPr>
            <a:xfrm>
              <a:off x="5672289" y="3558052"/>
              <a:ext cx="33286" cy="49076"/>
            </a:xfrm>
            <a:custGeom>
              <a:avLst/>
              <a:gdLst/>
              <a:ahLst/>
              <a:cxnLst/>
              <a:rect l="l" t="t" r="r" b="b"/>
              <a:pathLst>
                <a:path w="1269" h="1871" extrusionOk="0">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1" name="Google Shape;17731;p95"/>
            <p:cNvSpPr/>
            <p:nvPr/>
          </p:nvSpPr>
          <p:spPr>
            <a:xfrm>
              <a:off x="5730624" y="3541868"/>
              <a:ext cx="28486" cy="57837"/>
            </a:xfrm>
            <a:custGeom>
              <a:avLst/>
              <a:gdLst/>
              <a:ahLst/>
              <a:cxnLst/>
              <a:rect l="l" t="t" r="r" b="b"/>
              <a:pathLst>
                <a:path w="1086" h="2205" extrusionOk="0">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2" name="Google Shape;17732;p95"/>
            <p:cNvSpPr/>
            <p:nvPr/>
          </p:nvSpPr>
          <p:spPr>
            <a:xfrm>
              <a:off x="5781484" y="3567363"/>
              <a:ext cx="51070" cy="44093"/>
            </a:xfrm>
            <a:custGeom>
              <a:avLst/>
              <a:gdLst/>
              <a:ahLst/>
              <a:cxnLst/>
              <a:rect l="l" t="t" r="r" b="b"/>
              <a:pathLst>
                <a:path w="1947" h="1681" extrusionOk="0">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3" name="Google Shape;17733;p95"/>
            <p:cNvSpPr/>
            <p:nvPr/>
          </p:nvSpPr>
          <p:spPr>
            <a:xfrm>
              <a:off x="5818836" y="3622027"/>
              <a:ext cx="46978" cy="28197"/>
            </a:xfrm>
            <a:custGeom>
              <a:avLst/>
              <a:gdLst/>
              <a:ahLst/>
              <a:cxnLst/>
              <a:rect l="l" t="t" r="r" b="b"/>
              <a:pathLst>
                <a:path w="1791" h="1075" extrusionOk="0">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34" name="Google Shape;17734;p95"/>
          <p:cNvGrpSpPr/>
          <p:nvPr/>
        </p:nvGrpSpPr>
        <p:grpSpPr>
          <a:xfrm>
            <a:off x="3041787" y="2001118"/>
            <a:ext cx="370158" cy="328164"/>
            <a:chOff x="3041787" y="2001118"/>
            <a:chExt cx="370158" cy="328164"/>
          </a:xfrm>
        </p:grpSpPr>
        <p:sp>
          <p:nvSpPr>
            <p:cNvPr id="17735" name="Google Shape;17735;p95"/>
            <p:cNvSpPr/>
            <p:nvPr/>
          </p:nvSpPr>
          <p:spPr>
            <a:xfrm>
              <a:off x="3087689" y="2006993"/>
              <a:ext cx="278536" cy="258628"/>
            </a:xfrm>
            <a:custGeom>
              <a:avLst/>
              <a:gdLst/>
              <a:ahLst/>
              <a:cxnLst/>
              <a:rect l="l" t="t" r="r" b="b"/>
              <a:pathLst>
                <a:path w="10619" h="9860" extrusionOk="0">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6" name="Google Shape;17736;p95"/>
            <p:cNvSpPr/>
            <p:nvPr/>
          </p:nvSpPr>
          <p:spPr>
            <a:xfrm>
              <a:off x="3298631" y="2001118"/>
              <a:ext cx="113314" cy="184082"/>
            </a:xfrm>
            <a:custGeom>
              <a:avLst/>
              <a:gdLst/>
              <a:ahLst/>
              <a:cxnLst/>
              <a:rect l="l" t="t" r="r" b="b"/>
              <a:pathLst>
                <a:path w="4320" h="7018" extrusionOk="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7" name="Google Shape;17737;p95"/>
            <p:cNvSpPr/>
            <p:nvPr/>
          </p:nvSpPr>
          <p:spPr>
            <a:xfrm>
              <a:off x="3143166" y="2114431"/>
              <a:ext cx="41837" cy="53719"/>
            </a:xfrm>
            <a:custGeom>
              <a:avLst/>
              <a:gdLst/>
              <a:ahLst/>
              <a:cxnLst/>
              <a:rect l="l" t="t" r="r" b="b"/>
              <a:pathLst>
                <a:path w="1595" h="2048" extrusionOk="0">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8" name="Google Shape;17738;p95"/>
            <p:cNvSpPr/>
            <p:nvPr/>
          </p:nvSpPr>
          <p:spPr>
            <a:xfrm>
              <a:off x="3161133" y="2114431"/>
              <a:ext cx="23869" cy="41811"/>
            </a:xfrm>
            <a:custGeom>
              <a:avLst/>
              <a:gdLst/>
              <a:ahLst/>
              <a:cxnLst/>
              <a:rect l="l" t="t" r="r" b="b"/>
              <a:pathLst>
                <a:path w="910" h="1594" extrusionOk="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9" name="Google Shape;17739;p95"/>
            <p:cNvSpPr/>
            <p:nvPr/>
          </p:nvSpPr>
          <p:spPr>
            <a:xfrm>
              <a:off x="3155258" y="2120464"/>
              <a:ext cx="17810" cy="17810"/>
            </a:xfrm>
            <a:custGeom>
              <a:avLst/>
              <a:gdLst/>
              <a:ahLst/>
              <a:cxnLst/>
              <a:rect l="l" t="t" r="r" b="b"/>
              <a:pathLst>
                <a:path w="679" h="679" extrusionOk="0">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0" name="Google Shape;17740;p95"/>
            <p:cNvSpPr/>
            <p:nvPr/>
          </p:nvSpPr>
          <p:spPr>
            <a:xfrm>
              <a:off x="3268571" y="2114431"/>
              <a:ext cx="41811" cy="53719"/>
            </a:xfrm>
            <a:custGeom>
              <a:avLst/>
              <a:gdLst/>
              <a:ahLst/>
              <a:cxnLst/>
              <a:rect l="l" t="t" r="r" b="b"/>
              <a:pathLst>
                <a:path w="1594" h="2048" extrusionOk="0">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1" name="Google Shape;17741;p95"/>
            <p:cNvSpPr/>
            <p:nvPr/>
          </p:nvSpPr>
          <p:spPr>
            <a:xfrm>
              <a:off x="3286513" y="2114431"/>
              <a:ext cx="23869" cy="41811"/>
            </a:xfrm>
            <a:custGeom>
              <a:avLst/>
              <a:gdLst/>
              <a:ahLst/>
              <a:cxnLst/>
              <a:rect l="l" t="t" r="r" b="b"/>
              <a:pathLst>
                <a:path w="910" h="1594" extrusionOk="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2" name="Google Shape;17742;p95"/>
            <p:cNvSpPr/>
            <p:nvPr/>
          </p:nvSpPr>
          <p:spPr>
            <a:xfrm>
              <a:off x="3280480" y="2120464"/>
              <a:ext cx="17994" cy="17810"/>
            </a:xfrm>
            <a:custGeom>
              <a:avLst/>
              <a:gdLst/>
              <a:ahLst/>
              <a:cxnLst/>
              <a:rect l="l" t="t" r="r" b="b"/>
              <a:pathLst>
                <a:path w="686" h="679" extrusionOk="0">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3" name="Google Shape;17743;p95"/>
            <p:cNvSpPr/>
            <p:nvPr/>
          </p:nvSpPr>
          <p:spPr>
            <a:xfrm>
              <a:off x="3298447" y="2011741"/>
              <a:ext cx="98730" cy="173459"/>
            </a:xfrm>
            <a:custGeom>
              <a:avLst/>
              <a:gdLst/>
              <a:ahLst/>
              <a:cxnLst/>
              <a:rect l="l" t="t" r="r" b="b"/>
              <a:pathLst>
                <a:path w="3764" h="6613" extrusionOk="0">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4" name="Google Shape;17744;p95"/>
            <p:cNvSpPr/>
            <p:nvPr/>
          </p:nvSpPr>
          <p:spPr>
            <a:xfrm>
              <a:off x="3087506" y="2013052"/>
              <a:ext cx="98730" cy="252569"/>
            </a:xfrm>
            <a:custGeom>
              <a:avLst/>
              <a:gdLst/>
              <a:ahLst/>
              <a:cxnLst/>
              <a:rect l="l" t="t" r="r" b="b"/>
              <a:pathLst>
                <a:path w="3764" h="9629" extrusionOk="0">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5" name="Google Shape;17745;p95"/>
            <p:cNvSpPr/>
            <p:nvPr/>
          </p:nvSpPr>
          <p:spPr>
            <a:xfrm>
              <a:off x="3041787" y="2001118"/>
              <a:ext cx="113497" cy="184082"/>
            </a:xfrm>
            <a:custGeom>
              <a:avLst/>
              <a:gdLst/>
              <a:ahLst/>
              <a:cxnLst/>
              <a:rect l="l" t="t" r="r" b="b"/>
              <a:pathLst>
                <a:path w="4327" h="7018" extrusionOk="0">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6" name="Google Shape;17746;p95"/>
            <p:cNvSpPr/>
            <p:nvPr/>
          </p:nvSpPr>
          <p:spPr>
            <a:xfrm>
              <a:off x="3041787" y="2001118"/>
              <a:ext cx="111373" cy="122232"/>
            </a:xfrm>
            <a:custGeom>
              <a:avLst/>
              <a:gdLst/>
              <a:ahLst/>
              <a:cxnLst/>
              <a:rect l="l" t="t" r="r" b="b"/>
              <a:pathLst>
                <a:path w="4246" h="4660" extrusionOk="0">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7" name="Google Shape;17747;p95"/>
            <p:cNvSpPr/>
            <p:nvPr/>
          </p:nvSpPr>
          <p:spPr>
            <a:xfrm>
              <a:off x="3161133" y="2221843"/>
              <a:ext cx="131281" cy="95530"/>
            </a:xfrm>
            <a:custGeom>
              <a:avLst/>
              <a:gdLst/>
              <a:ahLst/>
              <a:cxnLst/>
              <a:rect l="l" t="t" r="r" b="b"/>
              <a:pathLst>
                <a:path w="5005" h="3642" extrusionOk="0">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8" name="Google Shape;17748;p95"/>
            <p:cNvSpPr/>
            <p:nvPr/>
          </p:nvSpPr>
          <p:spPr>
            <a:xfrm>
              <a:off x="3196885" y="2269687"/>
              <a:ext cx="59778" cy="59595"/>
            </a:xfrm>
            <a:custGeom>
              <a:avLst/>
              <a:gdLst/>
              <a:ahLst/>
              <a:cxnLst/>
              <a:rect l="l" t="t" r="r" b="b"/>
              <a:pathLst>
                <a:path w="2279" h="2272" extrusionOk="0">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9" name="Google Shape;17749;p95"/>
            <p:cNvSpPr/>
            <p:nvPr/>
          </p:nvSpPr>
          <p:spPr>
            <a:xfrm>
              <a:off x="3196885" y="2269687"/>
              <a:ext cx="59778" cy="29850"/>
            </a:xfrm>
            <a:custGeom>
              <a:avLst/>
              <a:gdLst/>
              <a:ahLst/>
              <a:cxnLst/>
              <a:rect l="l" t="t" r="r" b="b"/>
              <a:pathLst>
                <a:path w="2279" h="1138" extrusionOk="0">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0" name="Google Shape;17750;p95"/>
            <p:cNvSpPr/>
            <p:nvPr/>
          </p:nvSpPr>
          <p:spPr>
            <a:xfrm>
              <a:off x="3143166" y="2215968"/>
              <a:ext cx="167216" cy="65680"/>
            </a:xfrm>
            <a:custGeom>
              <a:avLst/>
              <a:gdLst/>
              <a:ahLst/>
              <a:cxnLst/>
              <a:rect l="l" t="t" r="r" b="b"/>
              <a:pathLst>
                <a:path w="6375" h="2504" extrusionOk="0">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1" name="Google Shape;17751;p95"/>
            <p:cNvSpPr/>
            <p:nvPr/>
          </p:nvSpPr>
          <p:spPr>
            <a:xfrm>
              <a:off x="3191009" y="2192151"/>
              <a:ext cx="71713" cy="50362"/>
            </a:xfrm>
            <a:custGeom>
              <a:avLst/>
              <a:gdLst/>
              <a:ahLst/>
              <a:cxnLst/>
              <a:rect l="l" t="t" r="r" b="b"/>
              <a:pathLst>
                <a:path w="2734" h="1920" extrusionOk="0">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2" name="Google Shape;17752;p95"/>
            <p:cNvSpPr/>
            <p:nvPr/>
          </p:nvSpPr>
          <p:spPr>
            <a:xfrm>
              <a:off x="3190826" y="2193908"/>
              <a:ext cx="53221" cy="48604"/>
            </a:xfrm>
            <a:custGeom>
              <a:avLst/>
              <a:gdLst/>
              <a:ahLst/>
              <a:cxnLst/>
              <a:rect l="l" t="t" r="r" b="b"/>
              <a:pathLst>
                <a:path w="2029" h="1853" extrusionOk="0">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53" name="Google Shape;17753;p95"/>
          <p:cNvGrpSpPr/>
          <p:nvPr/>
        </p:nvGrpSpPr>
        <p:grpSpPr>
          <a:xfrm>
            <a:off x="5779884" y="2039125"/>
            <a:ext cx="372309" cy="328216"/>
            <a:chOff x="5779884" y="2039125"/>
            <a:chExt cx="372309" cy="328216"/>
          </a:xfrm>
        </p:grpSpPr>
        <p:sp>
          <p:nvSpPr>
            <p:cNvPr id="17754" name="Google Shape;17754;p95"/>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5" name="Google Shape;17755;p95"/>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6" name="Google Shape;17756;p95"/>
            <p:cNvSpPr/>
            <p:nvPr/>
          </p:nvSpPr>
          <p:spPr>
            <a:xfrm>
              <a:off x="6095221" y="2136097"/>
              <a:ext cx="56972" cy="134088"/>
            </a:xfrm>
            <a:custGeom>
              <a:avLst/>
              <a:gdLst/>
              <a:ahLst/>
              <a:cxnLst/>
              <a:rect l="l" t="t" r="r" b="b"/>
              <a:pathLst>
                <a:path w="2172" h="5112" extrusionOk="0">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7" name="Google Shape;17757;p95"/>
            <p:cNvSpPr/>
            <p:nvPr/>
          </p:nvSpPr>
          <p:spPr>
            <a:xfrm>
              <a:off x="5801419" y="2039125"/>
              <a:ext cx="156882" cy="90441"/>
            </a:xfrm>
            <a:custGeom>
              <a:avLst/>
              <a:gdLst/>
              <a:ahLst/>
              <a:cxnLst/>
              <a:rect l="l" t="t" r="r" b="b"/>
              <a:pathLst>
                <a:path w="5981" h="3448" extrusionOk="0">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8" name="Google Shape;17758;p95"/>
            <p:cNvSpPr/>
            <p:nvPr/>
          </p:nvSpPr>
          <p:spPr>
            <a:xfrm>
              <a:off x="5779884" y="2058666"/>
              <a:ext cx="331731" cy="308675"/>
            </a:xfrm>
            <a:custGeom>
              <a:avLst/>
              <a:gdLst/>
              <a:ahLst/>
              <a:cxnLst/>
              <a:rect l="l" t="t" r="r" b="b"/>
              <a:pathLst>
                <a:path w="12647" h="11768" extrusionOk="0">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9" name="Google Shape;17759;p95"/>
            <p:cNvSpPr/>
            <p:nvPr/>
          </p:nvSpPr>
          <p:spPr>
            <a:xfrm>
              <a:off x="5818757" y="2041250"/>
              <a:ext cx="35515" cy="28250"/>
            </a:xfrm>
            <a:custGeom>
              <a:avLst/>
              <a:gdLst/>
              <a:ahLst/>
              <a:cxnLst/>
              <a:rect l="l" t="t" r="r" b="b"/>
              <a:pathLst>
                <a:path w="1354" h="1077" extrusionOk="0">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0" name="Google Shape;17760;p95"/>
            <p:cNvSpPr/>
            <p:nvPr/>
          </p:nvSpPr>
          <p:spPr>
            <a:xfrm>
              <a:off x="5821695" y="2081513"/>
              <a:ext cx="16027" cy="12118"/>
            </a:xfrm>
            <a:custGeom>
              <a:avLst/>
              <a:gdLst/>
              <a:ahLst/>
              <a:cxnLst/>
              <a:rect l="l" t="t" r="r" b="b"/>
              <a:pathLst>
                <a:path w="611" h="462" extrusionOk="0">
                  <a:moveTo>
                    <a:pt x="305" y="1"/>
                  </a:moveTo>
                  <a:cubicBezTo>
                    <a:pt x="0" y="1"/>
                    <a:pt x="0" y="462"/>
                    <a:pt x="305" y="462"/>
                  </a:cubicBezTo>
                  <a:cubicBezTo>
                    <a:pt x="611" y="462"/>
                    <a:pt x="611" y="1"/>
                    <a:pt x="30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1" name="Google Shape;17761;p95"/>
            <p:cNvSpPr/>
            <p:nvPr/>
          </p:nvSpPr>
          <p:spPr>
            <a:xfrm>
              <a:off x="5844987" y="2093710"/>
              <a:ext cx="48945" cy="110717"/>
            </a:xfrm>
            <a:custGeom>
              <a:avLst/>
              <a:gdLst/>
              <a:ahLst/>
              <a:cxnLst/>
              <a:rect l="l" t="t" r="r" b="b"/>
              <a:pathLst>
                <a:path w="1866" h="4221" extrusionOk="0">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2" name="Google Shape;17762;p95"/>
            <p:cNvSpPr/>
            <p:nvPr/>
          </p:nvSpPr>
          <p:spPr>
            <a:xfrm>
              <a:off x="5927690" y="2196374"/>
              <a:ext cx="105864" cy="35253"/>
            </a:xfrm>
            <a:custGeom>
              <a:avLst/>
              <a:gdLst/>
              <a:ahLst/>
              <a:cxnLst/>
              <a:rect l="l" t="t" r="r" b="b"/>
              <a:pathLst>
                <a:path w="4036" h="1344" extrusionOk="0">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3" name="Google Shape;17763;p95"/>
            <p:cNvSpPr/>
            <p:nvPr/>
          </p:nvSpPr>
          <p:spPr>
            <a:xfrm>
              <a:off x="5779884" y="2098956"/>
              <a:ext cx="42886" cy="34833"/>
            </a:xfrm>
            <a:custGeom>
              <a:avLst/>
              <a:gdLst/>
              <a:ahLst/>
              <a:cxnLst/>
              <a:rect l="l" t="t" r="r" b="b"/>
              <a:pathLst>
                <a:path w="1635" h="1328" extrusionOk="0">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4" name="Google Shape;17764;p95"/>
            <p:cNvSpPr/>
            <p:nvPr/>
          </p:nvSpPr>
          <p:spPr>
            <a:xfrm>
              <a:off x="5780959" y="2120884"/>
              <a:ext cx="9102" cy="7790"/>
            </a:xfrm>
            <a:custGeom>
              <a:avLst/>
              <a:gdLst/>
              <a:ahLst/>
              <a:cxnLst/>
              <a:rect l="l" t="t" r="r" b="b"/>
              <a:pathLst>
                <a:path w="347" h="297" extrusionOk="0">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5" name="Google Shape;17765;p95"/>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6" name="Google Shape;17766;p95"/>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7770"/>
        <p:cNvGrpSpPr/>
        <p:nvPr/>
      </p:nvGrpSpPr>
      <p:grpSpPr>
        <a:xfrm>
          <a:off x="0" y="0"/>
          <a:ext cx="0" cy="0"/>
          <a:chOff x="0" y="0"/>
          <a:chExt cx="0" cy="0"/>
        </a:xfrm>
      </p:grpSpPr>
      <p:sp>
        <p:nvSpPr>
          <p:cNvPr id="17771" name="Google Shape;17771;p96"/>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7772" name="Google Shape;17772;p96"/>
          <p:cNvGrpSpPr/>
          <p:nvPr/>
        </p:nvGrpSpPr>
        <p:grpSpPr>
          <a:xfrm>
            <a:off x="878066" y="1981993"/>
            <a:ext cx="354610" cy="372358"/>
            <a:chOff x="878066" y="1981993"/>
            <a:chExt cx="354610" cy="372358"/>
          </a:xfrm>
        </p:grpSpPr>
        <p:sp>
          <p:nvSpPr>
            <p:cNvPr id="17773" name="Google Shape;17773;p96"/>
            <p:cNvSpPr/>
            <p:nvPr/>
          </p:nvSpPr>
          <p:spPr>
            <a:xfrm>
              <a:off x="1002194" y="1982386"/>
              <a:ext cx="230482" cy="176742"/>
            </a:xfrm>
            <a:custGeom>
              <a:avLst/>
              <a:gdLst/>
              <a:ahLst/>
              <a:cxnLst/>
              <a:rect l="l" t="t" r="r" b="b"/>
              <a:pathLst>
                <a:path w="8792" h="6742" extrusionOk="0">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4" name="Google Shape;17774;p96"/>
            <p:cNvSpPr/>
            <p:nvPr/>
          </p:nvSpPr>
          <p:spPr>
            <a:xfrm>
              <a:off x="1038895" y="1981993"/>
              <a:ext cx="163136" cy="177135"/>
            </a:xfrm>
            <a:custGeom>
              <a:avLst/>
              <a:gdLst/>
              <a:ahLst/>
              <a:cxnLst/>
              <a:rect l="l" t="t" r="r" b="b"/>
              <a:pathLst>
                <a:path w="6223" h="6757" extrusionOk="0">
                  <a:moveTo>
                    <a:pt x="4836" y="1"/>
                  </a:moveTo>
                  <a:lnTo>
                    <a:pt x="0" y="6756"/>
                  </a:lnTo>
                  <a:lnTo>
                    <a:pt x="1401" y="6756"/>
                  </a:lnTo>
                  <a:lnTo>
                    <a:pt x="6222"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5" name="Google Shape;17775;p96"/>
            <p:cNvSpPr/>
            <p:nvPr/>
          </p:nvSpPr>
          <p:spPr>
            <a:xfrm>
              <a:off x="1075596" y="1982386"/>
              <a:ext cx="156687" cy="176742"/>
            </a:xfrm>
            <a:custGeom>
              <a:avLst/>
              <a:gdLst/>
              <a:ahLst/>
              <a:cxnLst/>
              <a:rect l="l" t="t" r="r" b="b"/>
              <a:pathLst>
                <a:path w="5977" h="6742" extrusionOk="0">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6" name="Google Shape;17776;p96"/>
            <p:cNvSpPr/>
            <p:nvPr/>
          </p:nvSpPr>
          <p:spPr>
            <a:xfrm>
              <a:off x="878145" y="1982281"/>
              <a:ext cx="230404" cy="176846"/>
            </a:xfrm>
            <a:custGeom>
              <a:avLst/>
              <a:gdLst/>
              <a:ahLst/>
              <a:cxnLst/>
              <a:rect l="l" t="t" r="r" b="b"/>
              <a:pathLst>
                <a:path w="8789" h="6746" extrusionOk="0">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7" name="Google Shape;17777;p96"/>
            <p:cNvSpPr/>
            <p:nvPr/>
          </p:nvSpPr>
          <p:spPr>
            <a:xfrm>
              <a:off x="910599" y="1981993"/>
              <a:ext cx="163136" cy="177135"/>
            </a:xfrm>
            <a:custGeom>
              <a:avLst/>
              <a:gdLst/>
              <a:ahLst/>
              <a:cxnLst/>
              <a:rect l="l" t="t" r="r" b="b"/>
              <a:pathLst>
                <a:path w="6223" h="6757" extrusionOk="0">
                  <a:moveTo>
                    <a:pt x="1" y="1"/>
                  </a:moveTo>
                  <a:lnTo>
                    <a:pt x="4837" y="6756"/>
                  </a:lnTo>
                  <a:lnTo>
                    <a:pt x="6222" y="6756"/>
                  </a:lnTo>
                  <a:lnTo>
                    <a:pt x="1401"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8" name="Google Shape;17778;p96"/>
            <p:cNvSpPr/>
            <p:nvPr/>
          </p:nvSpPr>
          <p:spPr>
            <a:xfrm>
              <a:off x="878066" y="1982386"/>
              <a:ext cx="159335" cy="177109"/>
            </a:xfrm>
            <a:custGeom>
              <a:avLst/>
              <a:gdLst/>
              <a:ahLst/>
              <a:cxnLst/>
              <a:rect l="l" t="t" r="r" b="b"/>
              <a:pathLst>
                <a:path w="6078" h="6756" extrusionOk="0">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9" name="Google Shape;17779;p96"/>
            <p:cNvSpPr/>
            <p:nvPr/>
          </p:nvSpPr>
          <p:spPr>
            <a:xfrm>
              <a:off x="1092243" y="2108008"/>
              <a:ext cx="36360" cy="51119"/>
            </a:xfrm>
            <a:custGeom>
              <a:avLst/>
              <a:gdLst/>
              <a:ahLst/>
              <a:cxnLst/>
              <a:rect l="l" t="t" r="r" b="b"/>
              <a:pathLst>
                <a:path w="1387" h="1950" extrusionOk="0">
                  <a:moveTo>
                    <a:pt x="751" y="1"/>
                  </a:moveTo>
                  <a:lnTo>
                    <a:pt x="1" y="1069"/>
                  </a:lnTo>
                  <a:lnTo>
                    <a:pt x="622" y="1949"/>
                  </a:lnTo>
                  <a:lnTo>
                    <a:pt x="1156" y="1228"/>
                  </a:lnTo>
                  <a:lnTo>
                    <a:pt x="1387" y="881"/>
                  </a:lnTo>
                  <a:lnTo>
                    <a:pt x="751"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0" name="Google Shape;17780;p96"/>
            <p:cNvSpPr/>
            <p:nvPr/>
          </p:nvSpPr>
          <p:spPr>
            <a:xfrm>
              <a:off x="1073709" y="2082658"/>
              <a:ext cx="38248" cy="53374"/>
            </a:xfrm>
            <a:custGeom>
              <a:avLst/>
              <a:gdLst/>
              <a:ahLst/>
              <a:cxnLst/>
              <a:rect l="l" t="t" r="r" b="b"/>
              <a:pathLst>
                <a:path w="1459" h="2036" extrusionOk="0">
                  <a:moveTo>
                    <a:pt x="766" y="0"/>
                  </a:moveTo>
                  <a:lnTo>
                    <a:pt x="0" y="1054"/>
                  </a:lnTo>
                  <a:lnTo>
                    <a:pt x="708" y="2036"/>
                  </a:lnTo>
                  <a:lnTo>
                    <a:pt x="1458" y="968"/>
                  </a:lnTo>
                  <a:lnTo>
                    <a:pt x="76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1" name="Google Shape;17781;p96"/>
            <p:cNvSpPr/>
            <p:nvPr/>
          </p:nvSpPr>
          <p:spPr>
            <a:xfrm>
              <a:off x="1055542" y="2056915"/>
              <a:ext cx="38248" cy="53400"/>
            </a:xfrm>
            <a:custGeom>
              <a:avLst/>
              <a:gdLst/>
              <a:ahLst/>
              <a:cxnLst/>
              <a:rect l="l" t="t" r="r" b="b"/>
              <a:pathLst>
                <a:path w="1459" h="2037" extrusionOk="0">
                  <a:moveTo>
                    <a:pt x="751" y="1"/>
                  </a:moveTo>
                  <a:lnTo>
                    <a:pt x="1" y="1055"/>
                  </a:lnTo>
                  <a:lnTo>
                    <a:pt x="693" y="2036"/>
                  </a:lnTo>
                  <a:lnTo>
                    <a:pt x="1459" y="982"/>
                  </a:lnTo>
                  <a:lnTo>
                    <a:pt x="751"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2" name="Google Shape;17782;p96"/>
            <p:cNvSpPr/>
            <p:nvPr/>
          </p:nvSpPr>
          <p:spPr>
            <a:xfrm>
              <a:off x="940117" y="2129583"/>
              <a:ext cx="230482" cy="224636"/>
            </a:xfrm>
            <a:custGeom>
              <a:avLst/>
              <a:gdLst/>
              <a:ahLst/>
              <a:cxnLst/>
              <a:rect l="l" t="t" r="r" b="b"/>
              <a:pathLst>
                <a:path w="8792" h="8569" extrusionOk="0">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3" name="Google Shape;17783;p96"/>
            <p:cNvSpPr/>
            <p:nvPr/>
          </p:nvSpPr>
          <p:spPr>
            <a:xfrm>
              <a:off x="1038502" y="2129478"/>
              <a:ext cx="132097" cy="224872"/>
            </a:xfrm>
            <a:custGeom>
              <a:avLst/>
              <a:gdLst/>
              <a:ahLst/>
              <a:cxnLst/>
              <a:rect l="l" t="t" r="r" b="b"/>
              <a:pathLst>
                <a:path w="5039" h="8578" extrusionOk="0">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4" name="Google Shape;17784;p96"/>
            <p:cNvSpPr/>
            <p:nvPr/>
          </p:nvSpPr>
          <p:spPr>
            <a:xfrm>
              <a:off x="970395" y="2156821"/>
              <a:ext cx="169952" cy="169559"/>
            </a:xfrm>
            <a:custGeom>
              <a:avLst/>
              <a:gdLst/>
              <a:ahLst/>
              <a:cxnLst/>
              <a:rect l="l" t="t" r="r" b="b"/>
              <a:pathLst>
                <a:path w="6483" h="6468" extrusionOk="0">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5" name="Google Shape;17785;p96"/>
            <p:cNvSpPr/>
            <p:nvPr/>
          </p:nvSpPr>
          <p:spPr>
            <a:xfrm>
              <a:off x="1038502" y="2156821"/>
              <a:ext cx="106380" cy="169716"/>
            </a:xfrm>
            <a:custGeom>
              <a:avLst/>
              <a:gdLst/>
              <a:ahLst/>
              <a:cxnLst/>
              <a:rect l="l" t="t" r="r" b="b"/>
              <a:pathLst>
                <a:path w="4058" h="6474" extrusionOk="0">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6" name="Google Shape;17786;p96"/>
            <p:cNvSpPr/>
            <p:nvPr/>
          </p:nvSpPr>
          <p:spPr>
            <a:xfrm>
              <a:off x="1038502" y="2203641"/>
              <a:ext cx="20841" cy="76207"/>
            </a:xfrm>
            <a:custGeom>
              <a:avLst/>
              <a:gdLst/>
              <a:ahLst/>
              <a:cxnLst/>
              <a:rect l="l" t="t" r="r" b="b"/>
              <a:pathLst>
                <a:path w="795" h="2907" extrusionOk="0">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87" name="Google Shape;17787;p96"/>
          <p:cNvGrpSpPr/>
          <p:nvPr/>
        </p:nvGrpSpPr>
        <p:grpSpPr>
          <a:xfrm>
            <a:off x="1345794" y="1982386"/>
            <a:ext cx="371650" cy="371624"/>
            <a:chOff x="1345794" y="1982386"/>
            <a:chExt cx="371650" cy="371624"/>
          </a:xfrm>
        </p:grpSpPr>
        <p:sp>
          <p:nvSpPr>
            <p:cNvPr id="17788" name="Google Shape;17788;p96"/>
            <p:cNvSpPr/>
            <p:nvPr/>
          </p:nvSpPr>
          <p:spPr>
            <a:xfrm>
              <a:off x="1345794" y="2140567"/>
              <a:ext cx="111676" cy="123001"/>
            </a:xfrm>
            <a:custGeom>
              <a:avLst/>
              <a:gdLst/>
              <a:ahLst/>
              <a:cxnLst/>
              <a:rect l="l" t="t" r="r" b="b"/>
              <a:pathLst>
                <a:path w="4260" h="4692" extrusionOk="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9" name="Google Shape;17789;p96"/>
            <p:cNvSpPr/>
            <p:nvPr/>
          </p:nvSpPr>
          <p:spPr>
            <a:xfrm>
              <a:off x="1345794" y="2172445"/>
              <a:ext cx="31065" cy="91490"/>
            </a:xfrm>
            <a:custGeom>
              <a:avLst/>
              <a:gdLst/>
              <a:ahLst/>
              <a:cxnLst/>
              <a:rect l="l" t="t" r="r" b="b"/>
              <a:pathLst>
                <a:path w="1185" h="3490" extrusionOk="0">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0" name="Google Shape;17790;p96"/>
            <p:cNvSpPr/>
            <p:nvPr/>
          </p:nvSpPr>
          <p:spPr>
            <a:xfrm>
              <a:off x="1368496" y="2140934"/>
              <a:ext cx="14418" cy="50752"/>
            </a:xfrm>
            <a:custGeom>
              <a:avLst/>
              <a:gdLst/>
              <a:ahLst/>
              <a:cxnLst/>
              <a:rect l="l" t="t" r="r" b="b"/>
              <a:pathLst>
                <a:path w="550" h="1936" extrusionOk="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1" name="Google Shape;17791;p96"/>
            <p:cNvSpPr/>
            <p:nvPr/>
          </p:nvSpPr>
          <p:spPr>
            <a:xfrm>
              <a:off x="1392509" y="2146675"/>
              <a:ext cx="8939" cy="46165"/>
            </a:xfrm>
            <a:custGeom>
              <a:avLst/>
              <a:gdLst/>
              <a:ahLst/>
              <a:cxnLst/>
              <a:rect l="l" t="t" r="r" b="b"/>
              <a:pathLst>
                <a:path w="341" h="1761" extrusionOk="0">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2" name="Google Shape;17792;p96"/>
            <p:cNvSpPr/>
            <p:nvPr/>
          </p:nvSpPr>
          <p:spPr>
            <a:xfrm>
              <a:off x="1412092" y="2150608"/>
              <a:ext cx="9804" cy="46007"/>
            </a:xfrm>
            <a:custGeom>
              <a:avLst/>
              <a:gdLst/>
              <a:ahLst/>
              <a:cxnLst/>
              <a:rect l="l" t="t" r="r" b="b"/>
              <a:pathLst>
                <a:path w="374" h="1755" extrusionOk="0">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3" name="Google Shape;17793;p96"/>
            <p:cNvSpPr/>
            <p:nvPr/>
          </p:nvSpPr>
          <p:spPr>
            <a:xfrm>
              <a:off x="1434348" y="2154933"/>
              <a:ext cx="7209" cy="42442"/>
            </a:xfrm>
            <a:custGeom>
              <a:avLst/>
              <a:gdLst/>
              <a:ahLst/>
              <a:cxnLst/>
              <a:rect l="l" t="t" r="r" b="b"/>
              <a:pathLst>
                <a:path w="275" h="1619" extrusionOk="0">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4" name="Google Shape;17794;p96"/>
            <p:cNvSpPr/>
            <p:nvPr/>
          </p:nvSpPr>
          <p:spPr>
            <a:xfrm>
              <a:off x="1427926" y="1982386"/>
              <a:ext cx="46558" cy="32192"/>
            </a:xfrm>
            <a:custGeom>
              <a:avLst/>
              <a:gdLst/>
              <a:ahLst/>
              <a:cxnLst/>
              <a:rect l="l" t="t" r="r" b="b"/>
              <a:pathLst>
                <a:path w="1776" h="1228" extrusionOk="0">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5" name="Google Shape;17795;p96"/>
            <p:cNvSpPr/>
            <p:nvPr/>
          </p:nvSpPr>
          <p:spPr>
            <a:xfrm>
              <a:off x="1429420" y="1983120"/>
              <a:ext cx="38248" cy="31065"/>
            </a:xfrm>
            <a:custGeom>
              <a:avLst/>
              <a:gdLst/>
              <a:ahLst/>
              <a:cxnLst/>
              <a:rect l="l" t="t" r="r" b="b"/>
              <a:pathLst>
                <a:path w="1459" h="1185" extrusionOk="0">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6" name="Google Shape;17796;p96"/>
            <p:cNvSpPr/>
            <p:nvPr/>
          </p:nvSpPr>
          <p:spPr>
            <a:xfrm>
              <a:off x="1458178" y="1984640"/>
              <a:ext cx="65511" cy="52640"/>
            </a:xfrm>
            <a:custGeom>
              <a:avLst/>
              <a:gdLst/>
              <a:ahLst/>
              <a:cxnLst/>
              <a:rect l="l" t="t" r="r" b="b"/>
              <a:pathLst>
                <a:path w="2499" h="2008" extrusionOk="0">
                  <a:moveTo>
                    <a:pt x="521" y="1"/>
                  </a:moveTo>
                  <a:lnTo>
                    <a:pt x="1" y="1098"/>
                  </a:lnTo>
                  <a:lnTo>
                    <a:pt x="2181" y="2007"/>
                  </a:lnTo>
                  <a:lnTo>
                    <a:pt x="2498" y="824"/>
                  </a:lnTo>
                  <a:lnTo>
                    <a:pt x="521"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7" name="Google Shape;17797;p96"/>
            <p:cNvSpPr/>
            <p:nvPr/>
          </p:nvSpPr>
          <p:spPr>
            <a:xfrm>
              <a:off x="1590249" y="2037621"/>
              <a:ext cx="35233" cy="40528"/>
            </a:xfrm>
            <a:custGeom>
              <a:avLst/>
              <a:gdLst/>
              <a:ahLst/>
              <a:cxnLst/>
              <a:rect l="l" t="t" r="r" b="b"/>
              <a:pathLst>
                <a:path w="1344" h="1546" extrusionOk="0">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8" name="Google Shape;17798;p96"/>
            <p:cNvSpPr/>
            <p:nvPr/>
          </p:nvSpPr>
          <p:spPr>
            <a:xfrm>
              <a:off x="1593657" y="2037621"/>
              <a:ext cx="31825" cy="25769"/>
            </a:xfrm>
            <a:custGeom>
              <a:avLst/>
              <a:gdLst/>
              <a:ahLst/>
              <a:cxnLst/>
              <a:rect l="l" t="t" r="r" b="b"/>
              <a:pathLst>
                <a:path w="1214" h="983" extrusionOk="0">
                  <a:moveTo>
                    <a:pt x="160" y="1"/>
                  </a:moveTo>
                  <a:lnTo>
                    <a:pt x="1" y="578"/>
                  </a:lnTo>
                  <a:lnTo>
                    <a:pt x="954" y="982"/>
                  </a:lnTo>
                  <a:lnTo>
                    <a:pt x="1184" y="491"/>
                  </a:lnTo>
                  <a:lnTo>
                    <a:pt x="1213" y="434"/>
                  </a:lnTo>
                  <a:lnTo>
                    <a:pt x="16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9" name="Google Shape;17799;p96"/>
            <p:cNvSpPr/>
            <p:nvPr/>
          </p:nvSpPr>
          <p:spPr>
            <a:xfrm>
              <a:off x="1465387" y="1984640"/>
              <a:ext cx="58302" cy="36727"/>
            </a:xfrm>
            <a:custGeom>
              <a:avLst/>
              <a:gdLst/>
              <a:ahLst/>
              <a:cxnLst/>
              <a:rect l="l" t="t" r="r" b="b"/>
              <a:pathLst>
                <a:path w="2224" h="1401" extrusionOk="0">
                  <a:moveTo>
                    <a:pt x="246" y="1"/>
                  </a:moveTo>
                  <a:lnTo>
                    <a:pt x="0" y="520"/>
                  </a:lnTo>
                  <a:lnTo>
                    <a:pt x="2064" y="1401"/>
                  </a:lnTo>
                  <a:lnTo>
                    <a:pt x="2223" y="824"/>
                  </a:lnTo>
                  <a:lnTo>
                    <a:pt x="24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0" name="Google Shape;17800;p96"/>
            <p:cNvSpPr/>
            <p:nvPr/>
          </p:nvSpPr>
          <p:spPr>
            <a:xfrm>
              <a:off x="1605768" y="2108401"/>
              <a:ext cx="111676" cy="123001"/>
            </a:xfrm>
            <a:custGeom>
              <a:avLst/>
              <a:gdLst/>
              <a:ahLst/>
              <a:cxnLst/>
              <a:rect l="l" t="t" r="r" b="b"/>
              <a:pathLst>
                <a:path w="4260" h="4692" extrusionOk="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1" name="Google Shape;17801;p96"/>
            <p:cNvSpPr/>
            <p:nvPr/>
          </p:nvSpPr>
          <p:spPr>
            <a:xfrm>
              <a:off x="1605768" y="2139886"/>
              <a:ext cx="31432" cy="91517"/>
            </a:xfrm>
            <a:custGeom>
              <a:avLst/>
              <a:gdLst/>
              <a:ahLst/>
              <a:cxnLst/>
              <a:rect l="l" t="t" r="r" b="b"/>
              <a:pathLst>
                <a:path w="1199" h="3491" extrusionOk="0">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2" name="Google Shape;17802;p96"/>
            <p:cNvSpPr/>
            <p:nvPr/>
          </p:nvSpPr>
          <p:spPr>
            <a:xfrm>
              <a:off x="1482400" y="1991483"/>
              <a:ext cx="123394" cy="138887"/>
            </a:xfrm>
            <a:custGeom>
              <a:avLst/>
              <a:gdLst/>
              <a:ahLst/>
              <a:cxnLst/>
              <a:rect l="l" t="t" r="r" b="b"/>
              <a:pathLst>
                <a:path w="4707" h="5298" extrusionOk="0">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3" name="Google Shape;17803;p96"/>
            <p:cNvSpPr/>
            <p:nvPr/>
          </p:nvSpPr>
          <p:spPr>
            <a:xfrm>
              <a:off x="1482794" y="2027030"/>
              <a:ext cx="26503" cy="102946"/>
            </a:xfrm>
            <a:custGeom>
              <a:avLst/>
              <a:gdLst/>
              <a:ahLst/>
              <a:cxnLst/>
              <a:rect l="l" t="t" r="r" b="b"/>
              <a:pathLst>
                <a:path w="1011" h="3927" extrusionOk="0">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4" name="Google Shape;17804;p96"/>
            <p:cNvSpPr/>
            <p:nvPr/>
          </p:nvSpPr>
          <p:spPr>
            <a:xfrm>
              <a:off x="1610303" y="2048212"/>
              <a:ext cx="34473" cy="36413"/>
            </a:xfrm>
            <a:custGeom>
              <a:avLst/>
              <a:gdLst/>
              <a:ahLst/>
              <a:cxnLst/>
              <a:rect l="l" t="t" r="r" b="b"/>
              <a:pathLst>
                <a:path w="1315" h="1389" extrusionOk="0">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5" name="Google Shape;17805;p96"/>
            <p:cNvSpPr/>
            <p:nvPr/>
          </p:nvSpPr>
          <p:spPr>
            <a:xfrm>
              <a:off x="1489216" y="2157214"/>
              <a:ext cx="92355" cy="196796"/>
            </a:xfrm>
            <a:custGeom>
              <a:avLst/>
              <a:gdLst/>
              <a:ahLst/>
              <a:cxnLst/>
              <a:rect l="l" t="t" r="r" b="b"/>
              <a:pathLst>
                <a:path w="3523" h="7507" extrusionOk="0">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6" name="Google Shape;17806;p96"/>
            <p:cNvSpPr/>
            <p:nvPr/>
          </p:nvSpPr>
          <p:spPr>
            <a:xfrm>
              <a:off x="1621681" y="2257879"/>
              <a:ext cx="91962" cy="96130"/>
            </a:xfrm>
            <a:custGeom>
              <a:avLst/>
              <a:gdLst/>
              <a:ahLst/>
              <a:cxnLst/>
              <a:rect l="l" t="t" r="r" b="b"/>
              <a:pathLst>
                <a:path w="3508" h="3667" extrusionOk="0">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7" name="Google Shape;17807;p96"/>
            <p:cNvSpPr/>
            <p:nvPr/>
          </p:nvSpPr>
          <p:spPr>
            <a:xfrm>
              <a:off x="1509664" y="2157214"/>
              <a:ext cx="71908" cy="196796"/>
            </a:xfrm>
            <a:custGeom>
              <a:avLst/>
              <a:gdLst/>
              <a:ahLst/>
              <a:cxnLst/>
              <a:rect l="l" t="t" r="r" b="b"/>
              <a:pathLst>
                <a:path w="2743" h="7507" extrusionOk="0">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8" name="Google Shape;17808;p96"/>
            <p:cNvSpPr/>
            <p:nvPr/>
          </p:nvSpPr>
          <p:spPr>
            <a:xfrm>
              <a:off x="1639822" y="2257879"/>
              <a:ext cx="73821" cy="96130"/>
            </a:xfrm>
            <a:custGeom>
              <a:avLst/>
              <a:gdLst/>
              <a:ahLst/>
              <a:cxnLst/>
              <a:rect l="l" t="t" r="r" b="b"/>
              <a:pathLst>
                <a:path w="2816" h="3667" extrusionOk="0">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9" name="Google Shape;17809;p96"/>
            <p:cNvSpPr/>
            <p:nvPr/>
          </p:nvSpPr>
          <p:spPr>
            <a:xfrm>
              <a:off x="1360920" y="2290779"/>
              <a:ext cx="92749" cy="63231"/>
            </a:xfrm>
            <a:custGeom>
              <a:avLst/>
              <a:gdLst/>
              <a:ahLst/>
              <a:cxnLst/>
              <a:rect l="l" t="t" r="r" b="b"/>
              <a:pathLst>
                <a:path w="3538" h="2412" extrusionOk="0">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0" name="Google Shape;17810;p96"/>
            <p:cNvSpPr/>
            <p:nvPr/>
          </p:nvSpPr>
          <p:spPr>
            <a:xfrm>
              <a:off x="1381368" y="2290779"/>
              <a:ext cx="72301" cy="63231"/>
            </a:xfrm>
            <a:custGeom>
              <a:avLst/>
              <a:gdLst/>
              <a:ahLst/>
              <a:cxnLst/>
              <a:rect l="l" t="t" r="r" b="b"/>
              <a:pathLst>
                <a:path w="2758" h="2412" extrusionOk="0">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1" name="Google Shape;17811;p96"/>
            <p:cNvSpPr/>
            <p:nvPr/>
          </p:nvSpPr>
          <p:spPr>
            <a:xfrm>
              <a:off x="1489216" y="2126542"/>
              <a:ext cx="92749" cy="34473"/>
            </a:xfrm>
            <a:custGeom>
              <a:avLst/>
              <a:gdLst/>
              <a:ahLst/>
              <a:cxnLst/>
              <a:rect l="l" t="t" r="r" b="b"/>
              <a:pathLst>
                <a:path w="3538" h="1315" extrusionOk="0">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2" name="Google Shape;17812;p96"/>
            <p:cNvSpPr/>
            <p:nvPr/>
          </p:nvSpPr>
          <p:spPr>
            <a:xfrm>
              <a:off x="1509664" y="2126542"/>
              <a:ext cx="72301" cy="34473"/>
            </a:xfrm>
            <a:custGeom>
              <a:avLst/>
              <a:gdLst/>
              <a:ahLst/>
              <a:cxnLst/>
              <a:rect l="l" t="t" r="r" b="b"/>
              <a:pathLst>
                <a:path w="2758" h="1315" extrusionOk="0">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3" name="Google Shape;17813;p96"/>
            <p:cNvSpPr/>
            <p:nvPr/>
          </p:nvSpPr>
          <p:spPr>
            <a:xfrm>
              <a:off x="1511919" y="1991089"/>
              <a:ext cx="26897" cy="47528"/>
            </a:xfrm>
            <a:custGeom>
              <a:avLst/>
              <a:gdLst/>
              <a:ahLst/>
              <a:cxnLst/>
              <a:rect l="l" t="t" r="r" b="b"/>
              <a:pathLst>
                <a:path w="1026" h="1813" extrusionOk="0">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4" name="Google Shape;17814;p96"/>
            <p:cNvSpPr/>
            <p:nvPr/>
          </p:nvSpPr>
          <p:spPr>
            <a:xfrm>
              <a:off x="1535774" y="2000841"/>
              <a:ext cx="19320" cy="44225"/>
            </a:xfrm>
            <a:custGeom>
              <a:avLst/>
              <a:gdLst/>
              <a:ahLst/>
              <a:cxnLst/>
              <a:rect l="l" t="t" r="r" b="b"/>
              <a:pathLst>
                <a:path w="737" h="1687" extrusionOk="0">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5" name="Google Shape;17815;p96"/>
            <p:cNvSpPr/>
            <p:nvPr/>
          </p:nvSpPr>
          <p:spPr>
            <a:xfrm>
              <a:off x="1554675" y="2009623"/>
              <a:ext cx="19714" cy="44146"/>
            </a:xfrm>
            <a:custGeom>
              <a:avLst/>
              <a:gdLst/>
              <a:ahLst/>
              <a:cxnLst/>
              <a:rect l="l" t="t" r="r" b="b"/>
              <a:pathLst>
                <a:path w="752" h="1684" extrusionOk="0">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6" name="Google Shape;17816;p96"/>
            <p:cNvSpPr/>
            <p:nvPr/>
          </p:nvSpPr>
          <p:spPr>
            <a:xfrm>
              <a:off x="1575123" y="2019087"/>
              <a:ext cx="17433" cy="40345"/>
            </a:xfrm>
            <a:custGeom>
              <a:avLst/>
              <a:gdLst/>
              <a:ahLst/>
              <a:cxnLst/>
              <a:rect l="l" t="t" r="r" b="b"/>
              <a:pathLst>
                <a:path w="665" h="1539" extrusionOk="0">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7" name="Google Shape;17817;p96"/>
            <p:cNvSpPr/>
            <p:nvPr/>
          </p:nvSpPr>
          <p:spPr>
            <a:xfrm>
              <a:off x="1628864" y="2108008"/>
              <a:ext cx="14025" cy="51145"/>
            </a:xfrm>
            <a:custGeom>
              <a:avLst/>
              <a:gdLst/>
              <a:ahLst/>
              <a:cxnLst/>
              <a:rect l="l" t="t" r="r" b="b"/>
              <a:pathLst>
                <a:path w="535" h="1951" extrusionOk="0">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8" name="Google Shape;17818;p96"/>
            <p:cNvSpPr/>
            <p:nvPr/>
          </p:nvSpPr>
          <p:spPr>
            <a:xfrm>
              <a:off x="1652798" y="2114116"/>
              <a:ext cx="8625" cy="46165"/>
            </a:xfrm>
            <a:custGeom>
              <a:avLst/>
              <a:gdLst/>
              <a:ahLst/>
              <a:cxnLst/>
              <a:rect l="l" t="t" r="r" b="b"/>
              <a:pathLst>
                <a:path w="329" h="1761" extrusionOk="0">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9" name="Google Shape;17819;p96"/>
            <p:cNvSpPr/>
            <p:nvPr/>
          </p:nvSpPr>
          <p:spPr>
            <a:xfrm>
              <a:off x="1672459" y="2118049"/>
              <a:ext cx="9411" cy="46034"/>
            </a:xfrm>
            <a:custGeom>
              <a:avLst/>
              <a:gdLst/>
              <a:ahLst/>
              <a:cxnLst/>
              <a:rect l="l" t="t" r="r" b="b"/>
              <a:pathLst>
                <a:path w="359" h="1756" extrusionOk="0">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0" name="Google Shape;17820;p96"/>
            <p:cNvSpPr/>
            <p:nvPr/>
          </p:nvSpPr>
          <p:spPr>
            <a:xfrm>
              <a:off x="1694323" y="2122400"/>
              <a:ext cx="7209" cy="42416"/>
            </a:xfrm>
            <a:custGeom>
              <a:avLst/>
              <a:gdLst/>
              <a:ahLst/>
              <a:cxnLst/>
              <a:rect l="l" t="t" r="r" b="b"/>
              <a:pathLst>
                <a:path w="275" h="1618" extrusionOk="0">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1" name="Google Shape;17821;p96"/>
            <p:cNvSpPr/>
            <p:nvPr/>
          </p:nvSpPr>
          <p:spPr>
            <a:xfrm>
              <a:off x="1621288" y="2227208"/>
              <a:ext cx="92749" cy="34840"/>
            </a:xfrm>
            <a:custGeom>
              <a:avLst/>
              <a:gdLst/>
              <a:ahLst/>
              <a:cxnLst/>
              <a:rect l="l" t="t" r="r" b="b"/>
              <a:pathLst>
                <a:path w="3538" h="1329" extrusionOk="0">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2" name="Google Shape;17822;p96"/>
            <p:cNvSpPr/>
            <p:nvPr/>
          </p:nvSpPr>
          <p:spPr>
            <a:xfrm>
              <a:off x="1639822" y="2227208"/>
              <a:ext cx="74215" cy="34840"/>
            </a:xfrm>
            <a:custGeom>
              <a:avLst/>
              <a:gdLst/>
              <a:ahLst/>
              <a:cxnLst/>
              <a:rect l="l" t="t" r="r" b="b"/>
              <a:pathLst>
                <a:path w="2831" h="1329" extrusionOk="0">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3" name="Google Shape;17823;p96"/>
            <p:cNvSpPr/>
            <p:nvPr/>
          </p:nvSpPr>
          <p:spPr>
            <a:xfrm>
              <a:off x="1360920" y="2260134"/>
              <a:ext cx="92749" cy="34473"/>
            </a:xfrm>
            <a:custGeom>
              <a:avLst/>
              <a:gdLst/>
              <a:ahLst/>
              <a:cxnLst/>
              <a:rect l="l" t="t" r="r" b="b"/>
              <a:pathLst>
                <a:path w="3538" h="1315" extrusionOk="0">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4" name="Google Shape;17824;p96"/>
            <p:cNvSpPr/>
            <p:nvPr/>
          </p:nvSpPr>
          <p:spPr>
            <a:xfrm>
              <a:off x="1381368" y="2260134"/>
              <a:ext cx="72301" cy="34473"/>
            </a:xfrm>
            <a:custGeom>
              <a:avLst/>
              <a:gdLst/>
              <a:ahLst/>
              <a:cxnLst/>
              <a:rect l="l" t="t" r="r" b="b"/>
              <a:pathLst>
                <a:path w="2758" h="1315" extrusionOk="0">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25" name="Google Shape;17825;p96"/>
          <p:cNvGrpSpPr/>
          <p:nvPr/>
        </p:nvGrpSpPr>
        <p:grpSpPr>
          <a:xfrm>
            <a:off x="1821465" y="1981993"/>
            <a:ext cx="372410" cy="372410"/>
            <a:chOff x="1821465" y="1981993"/>
            <a:chExt cx="372410" cy="372410"/>
          </a:xfrm>
        </p:grpSpPr>
        <p:sp>
          <p:nvSpPr>
            <p:cNvPr id="17826" name="Google Shape;17826;p96"/>
            <p:cNvSpPr/>
            <p:nvPr/>
          </p:nvSpPr>
          <p:spPr>
            <a:xfrm>
              <a:off x="1821858" y="1981993"/>
              <a:ext cx="282336" cy="186205"/>
            </a:xfrm>
            <a:custGeom>
              <a:avLst/>
              <a:gdLst/>
              <a:ahLst/>
              <a:cxnLst/>
              <a:rect l="l" t="t" r="r" b="b"/>
              <a:pathLst>
                <a:path w="10770" h="7103" extrusionOk="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7" name="Google Shape;17827;p96"/>
            <p:cNvSpPr/>
            <p:nvPr/>
          </p:nvSpPr>
          <p:spPr>
            <a:xfrm>
              <a:off x="2007670" y="1981993"/>
              <a:ext cx="186205" cy="282336"/>
            </a:xfrm>
            <a:custGeom>
              <a:avLst/>
              <a:gdLst/>
              <a:ahLst/>
              <a:cxnLst/>
              <a:rect l="l" t="t" r="r" b="b"/>
              <a:pathLst>
                <a:path w="7103" h="10770" extrusionOk="0">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8" name="Google Shape;17828;p96"/>
            <p:cNvSpPr/>
            <p:nvPr/>
          </p:nvSpPr>
          <p:spPr>
            <a:xfrm>
              <a:off x="1911540" y="2167805"/>
              <a:ext cx="282336" cy="186598"/>
            </a:xfrm>
            <a:custGeom>
              <a:avLst/>
              <a:gdLst/>
              <a:ahLst/>
              <a:cxnLst/>
              <a:rect l="l" t="t" r="r" b="b"/>
              <a:pathLst>
                <a:path w="10770" h="7118" extrusionOk="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9" name="Google Shape;17829;p96"/>
            <p:cNvSpPr/>
            <p:nvPr/>
          </p:nvSpPr>
          <p:spPr>
            <a:xfrm>
              <a:off x="1821465" y="2072067"/>
              <a:ext cx="186598" cy="281942"/>
            </a:xfrm>
            <a:custGeom>
              <a:avLst/>
              <a:gdLst/>
              <a:ahLst/>
              <a:cxnLst/>
              <a:rect l="l" t="t" r="r" b="b"/>
              <a:pathLst>
                <a:path w="7118" h="10755" extrusionOk="0">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0" name="Google Shape;17830;p96"/>
            <p:cNvSpPr/>
            <p:nvPr/>
          </p:nvSpPr>
          <p:spPr>
            <a:xfrm>
              <a:off x="1821858" y="2167805"/>
              <a:ext cx="42023" cy="186205"/>
            </a:xfrm>
            <a:custGeom>
              <a:avLst/>
              <a:gdLst/>
              <a:ahLst/>
              <a:cxnLst/>
              <a:rect l="l" t="t" r="r" b="b"/>
              <a:pathLst>
                <a:path w="1603" h="7103" extrusionOk="0">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1" name="Google Shape;17831;p96"/>
            <p:cNvSpPr/>
            <p:nvPr/>
          </p:nvSpPr>
          <p:spPr>
            <a:xfrm>
              <a:off x="1869989" y="2072303"/>
              <a:ext cx="51041" cy="95894"/>
            </a:xfrm>
            <a:custGeom>
              <a:avLst/>
              <a:gdLst/>
              <a:ahLst/>
              <a:cxnLst/>
              <a:rect l="l" t="t" r="r" b="b"/>
              <a:pathLst>
                <a:path w="1947" h="3658" extrusionOk="0">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2" name="Google Shape;17832;p96"/>
            <p:cNvSpPr/>
            <p:nvPr/>
          </p:nvSpPr>
          <p:spPr>
            <a:xfrm>
              <a:off x="1821858" y="1981993"/>
              <a:ext cx="42023" cy="186205"/>
            </a:xfrm>
            <a:custGeom>
              <a:avLst/>
              <a:gdLst/>
              <a:ahLst/>
              <a:cxnLst/>
              <a:rect l="l" t="t" r="r" b="b"/>
              <a:pathLst>
                <a:path w="1603" h="7103" extrusionOk="0">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3" name="Google Shape;17833;p96"/>
            <p:cNvSpPr/>
            <p:nvPr/>
          </p:nvSpPr>
          <p:spPr>
            <a:xfrm>
              <a:off x="2076904" y="2041658"/>
              <a:ext cx="45064" cy="66560"/>
            </a:xfrm>
            <a:custGeom>
              <a:avLst/>
              <a:gdLst/>
              <a:ahLst/>
              <a:cxnLst/>
              <a:rect l="l" t="t" r="r" b="b"/>
              <a:pathLst>
                <a:path w="1719" h="2539" extrusionOk="0">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4" name="Google Shape;17834;p96"/>
            <p:cNvSpPr/>
            <p:nvPr/>
          </p:nvSpPr>
          <p:spPr>
            <a:xfrm>
              <a:off x="2008037" y="1981993"/>
              <a:ext cx="23882" cy="78357"/>
            </a:xfrm>
            <a:custGeom>
              <a:avLst/>
              <a:gdLst/>
              <a:ahLst/>
              <a:cxnLst/>
              <a:rect l="l" t="t" r="r" b="b"/>
              <a:pathLst>
                <a:path w="911" h="2989" extrusionOk="0">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5" name="Google Shape;17835;p96"/>
            <p:cNvSpPr/>
            <p:nvPr/>
          </p:nvSpPr>
          <p:spPr>
            <a:xfrm>
              <a:off x="2008037" y="2090234"/>
              <a:ext cx="23882" cy="77963"/>
            </a:xfrm>
            <a:custGeom>
              <a:avLst/>
              <a:gdLst/>
              <a:ahLst/>
              <a:cxnLst/>
              <a:rect l="l" t="t" r="r" b="b"/>
              <a:pathLst>
                <a:path w="911" h="2974" extrusionOk="0">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6" name="Google Shape;17836;p96"/>
            <p:cNvSpPr/>
            <p:nvPr/>
          </p:nvSpPr>
          <p:spPr>
            <a:xfrm>
              <a:off x="2058737" y="2168172"/>
              <a:ext cx="48105" cy="95973"/>
            </a:xfrm>
            <a:custGeom>
              <a:avLst/>
              <a:gdLst/>
              <a:ahLst/>
              <a:cxnLst/>
              <a:rect l="l" t="t" r="r" b="b"/>
              <a:pathLst>
                <a:path w="1835" h="3661" extrusionOk="0">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7" name="Google Shape;17837;p96"/>
            <p:cNvSpPr/>
            <p:nvPr/>
          </p:nvSpPr>
          <p:spPr>
            <a:xfrm>
              <a:off x="1995926" y="2167805"/>
              <a:ext cx="23882" cy="78357"/>
            </a:xfrm>
            <a:custGeom>
              <a:avLst/>
              <a:gdLst/>
              <a:ahLst/>
              <a:cxnLst/>
              <a:rect l="l" t="t" r="r" b="b"/>
              <a:pathLst>
                <a:path w="911" h="2989" extrusionOk="0">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8" name="Google Shape;17838;p96"/>
            <p:cNvSpPr/>
            <p:nvPr/>
          </p:nvSpPr>
          <p:spPr>
            <a:xfrm>
              <a:off x="1905484" y="2228152"/>
              <a:ext cx="45431" cy="66586"/>
            </a:xfrm>
            <a:custGeom>
              <a:avLst/>
              <a:gdLst/>
              <a:ahLst/>
              <a:cxnLst/>
              <a:rect l="l" t="t" r="r" b="b"/>
              <a:pathLst>
                <a:path w="1733" h="2540" extrusionOk="0">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9" name="Google Shape;17839;p96"/>
            <p:cNvSpPr/>
            <p:nvPr/>
          </p:nvSpPr>
          <p:spPr>
            <a:xfrm>
              <a:off x="1995926" y="2276020"/>
              <a:ext cx="29938" cy="77990"/>
            </a:xfrm>
            <a:custGeom>
              <a:avLst/>
              <a:gdLst/>
              <a:ahLst/>
              <a:cxnLst/>
              <a:rect l="l" t="t" r="r" b="b"/>
              <a:pathLst>
                <a:path w="1142" h="2975" extrusionOk="0">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40" name="Google Shape;17840;p96"/>
          <p:cNvGrpSpPr/>
          <p:nvPr/>
        </p:nvGrpSpPr>
        <p:grpSpPr>
          <a:xfrm>
            <a:off x="2276348" y="1981809"/>
            <a:ext cx="415901" cy="372699"/>
            <a:chOff x="2276348" y="1981809"/>
            <a:chExt cx="415901" cy="372699"/>
          </a:xfrm>
        </p:grpSpPr>
        <p:sp>
          <p:nvSpPr>
            <p:cNvPr id="17841" name="Google Shape;17841;p96"/>
            <p:cNvSpPr/>
            <p:nvPr/>
          </p:nvSpPr>
          <p:spPr>
            <a:xfrm>
              <a:off x="2350510" y="2034606"/>
              <a:ext cx="267209" cy="267183"/>
            </a:xfrm>
            <a:custGeom>
              <a:avLst/>
              <a:gdLst/>
              <a:ahLst/>
              <a:cxnLst/>
              <a:rect l="l" t="t" r="r" b="b"/>
              <a:pathLst>
                <a:path w="10193" h="10192" extrusionOk="0">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2" name="Google Shape;17842;p96"/>
            <p:cNvSpPr/>
            <p:nvPr/>
          </p:nvSpPr>
          <p:spPr>
            <a:xfrm>
              <a:off x="2324033" y="2037254"/>
              <a:ext cx="254312" cy="264614"/>
            </a:xfrm>
            <a:custGeom>
              <a:avLst/>
              <a:gdLst/>
              <a:ahLst/>
              <a:cxnLst/>
              <a:rect l="l" t="t" r="r" b="b"/>
              <a:pathLst>
                <a:path w="9701" h="10094" extrusionOk="0">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3" name="Google Shape;17843;p96"/>
            <p:cNvSpPr/>
            <p:nvPr/>
          </p:nvSpPr>
          <p:spPr>
            <a:xfrm>
              <a:off x="2405771" y="2035734"/>
              <a:ext cx="211948" cy="264169"/>
            </a:xfrm>
            <a:custGeom>
              <a:avLst/>
              <a:gdLst/>
              <a:ahLst/>
              <a:cxnLst/>
              <a:rect l="l" t="t" r="r" b="b"/>
              <a:pathLst>
                <a:path w="8085" h="10077" extrusionOk="0">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4" name="Google Shape;17844;p96"/>
            <p:cNvSpPr/>
            <p:nvPr/>
          </p:nvSpPr>
          <p:spPr>
            <a:xfrm>
              <a:off x="2437177" y="2084939"/>
              <a:ext cx="17066" cy="27264"/>
            </a:xfrm>
            <a:custGeom>
              <a:avLst/>
              <a:gdLst/>
              <a:ahLst/>
              <a:cxnLst/>
              <a:rect l="l" t="t" r="r" b="b"/>
              <a:pathLst>
                <a:path w="651" h="1040" extrusionOk="0">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5" name="Google Shape;17845;p96"/>
            <p:cNvSpPr/>
            <p:nvPr/>
          </p:nvSpPr>
          <p:spPr>
            <a:xfrm>
              <a:off x="2405771" y="2174621"/>
              <a:ext cx="153279" cy="125281"/>
            </a:xfrm>
            <a:custGeom>
              <a:avLst/>
              <a:gdLst/>
              <a:ahLst/>
              <a:cxnLst/>
              <a:rect l="l" t="t" r="r" b="b"/>
              <a:pathLst>
                <a:path w="5847" h="4779" extrusionOk="0">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6" name="Google Shape;17846;p96"/>
            <p:cNvSpPr/>
            <p:nvPr/>
          </p:nvSpPr>
          <p:spPr>
            <a:xfrm>
              <a:off x="2329827" y="2084651"/>
              <a:ext cx="362422" cy="269857"/>
            </a:xfrm>
            <a:custGeom>
              <a:avLst/>
              <a:gdLst/>
              <a:ahLst/>
              <a:cxnLst/>
              <a:rect l="l" t="t" r="r" b="b"/>
              <a:pathLst>
                <a:path w="13825" h="10294" extrusionOk="0">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7" name="Google Shape;17847;p96"/>
            <p:cNvSpPr/>
            <p:nvPr/>
          </p:nvSpPr>
          <p:spPr>
            <a:xfrm>
              <a:off x="2276348" y="1981809"/>
              <a:ext cx="361793" cy="268704"/>
            </a:xfrm>
            <a:custGeom>
              <a:avLst/>
              <a:gdLst/>
              <a:ahLst/>
              <a:cxnLst/>
              <a:rect l="l" t="t" r="r" b="b"/>
              <a:pathLst>
                <a:path w="13801" h="10250" extrusionOk="0">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48" name="Google Shape;17848;p96"/>
          <p:cNvGrpSpPr/>
          <p:nvPr/>
        </p:nvGrpSpPr>
        <p:grpSpPr>
          <a:xfrm>
            <a:off x="2774354" y="2009990"/>
            <a:ext cx="372017" cy="316310"/>
            <a:chOff x="2774354" y="2009990"/>
            <a:chExt cx="372017" cy="316310"/>
          </a:xfrm>
        </p:grpSpPr>
        <p:sp>
          <p:nvSpPr>
            <p:cNvPr id="17849" name="Google Shape;17849;p96"/>
            <p:cNvSpPr/>
            <p:nvPr/>
          </p:nvSpPr>
          <p:spPr>
            <a:xfrm>
              <a:off x="2948055" y="2090995"/>
              <a:ext cx="191134" cy="174094"/>
            </a:xfrm>
            <a:custGeom>
              <a:avLst/>
              <a:gdLst/>
              <a:ahLst/>
              <a:cxnLst/>
              <a:rect l="l" t="t" r="r" b="b"/>
              <a:pathLst>
                <a:path w="7291" h="6641" extrusionOk="0">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0" name="Google Shape;17850;p96"/>
            <p:cNvSpPr/>
            <p:nvPr/>
          </p:nvSpPr>
          <p:spPr>
            <a:xfrm>
              <a:off x="3033568" y="2009990"/>
              <a:ext cx="112803" cy="206889"/>
            </a:xfrm>
            <a:custGeom>
              <a:avLst/>
              <a:gdLst/>
              <a:ahLst/>
              <a:cxnLst/>
              <a:rect l="l" t="t" r="r" b="b"/>
              <a:pathLst>
                <a:path w="4303" h="7892" extrusionOk="0">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1" name="Google Shape;17851;p96"/>
            <p:cNvSpPr/>
            <p:nvPr/>
          </p:nvSpPr>
          <p:spPr>
            <a:xfrm>
              <a:off x="3110404" y="2165524"/>
              <a:ext cx="35600" cy="51355"/>
            </a:xfrm>
            <a:custGeom>
              <a:avLst/>
              <a:gdLst/>
              <a:ahLst/>
              <a:cxnLst/>
              <a:rect l="l" t="t" r="r" b="b"/>
              <a:pathLst>
                <a:path w="1358" h="1959" extrusionOk="0">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2" name="Google Shape;17852;p96"/>
            <p:cNvSpPr/>
            <p:nvPr/>
          </p:nvSpPr>
          <p:spPr>
            <a:xfrm>
              <a:off x="2960533" y="2148510"/>
              <a:ext cx="145336" cy="96733"/>
            </a:xfrm>
            <a:custGeom>
              <a:avLst/>
              <a:gdLst/>
              <a:ahLst/>
              <a:cxnLst/>
              <a:rect l="l" t="t" r="r" b="b"/>
              <a:pathLst>
                <a:path w="5544" h="3690" extrusionOk="0">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3" name="Google Shape;17853;p96"/>
            <p:cNvSpPr/>
            <p:nvPr/>
          </p:nvSpPr>
          <p:spPr>
            <a:xfrm>
              <a:off x="3017315" y="2196930"/>
              <a:ext cx="85540" cy="48419"/>
            </a:xfrm>
            <a:custGeom>
              <a:avLst/>
              <a:gdLst/>
              <a:ahLst/>
              <a:cxnLst/>
              <a:rect l="l" t="t" r="r" b="b"/>
              <a:pathLst>
                <a:path w="3263" h="1847" extrusionOk="0">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4" name="Google Shape;17854;p96"/>
            <p:cNvSpPr/>
            <p:nvPr/>
          </p:nvSpPr>
          <p:spPr>
            <a:xfrm>
              <a:off x="2933663" y="2173467"/>
              <a:ext cx="145336" cy="96733"/>
            </a:xfrm>
            <a:custGeom>
              <a:avLst/>
              <a:gdLst/>
              <a:ahLst/>
              <a:cxnLst/>
              <a:rect l="l" t="t" r="r" b="b"/>
              <a:pathLst>
                <a:path w="5544" h="3690" extrusionOk="0">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5" name="Google Shape;17855;p96"/>
            <p:cNvSpPr/>
            <p:nvPr/>
          </p:nvSpPr>
          <p:spPr>
            <a:xfrm>
              <a:off x="2999515" y="2228361"/>
              <a:ext cx="76102" cy="41603"/>
            </a:xfrm>
            <a:custGeom>
              <a:avLst/>
              <a:gdLst/>
              <a:ahLst/>
              <a:cxnLst/>
              <a:rect l="l" t="t" r="r" b="b"/>
              <a:pathLst>
                <a:path w="2903" h="1587" extrusionOk="0">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6" name="Google Shape;17856;p96"/>
            <p:cNvSpPr/>
            <p:nvPr/>
          </p:nvSpPr>
          <p:spPr>
            <a:xfrm>
              <a:off x="2906425" y="2198450"/>
              <a:ext cx="145729" cy="96733"/>
            </a:xfrm>
            <a:custGeom>
              <a:avLst/>
              <a:gdLst/>
              <a:ahLst/>
              <a:cxnLst/>
              <a:rect l="l" t="t" r="r" b="b"/>
              <a:pathLst>
                <a:path w="5559" h="3690" extrusionOk="0">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7" name="Google Shape;17857;p96"/>
            <p:cNvSpPr/>
            <p:nvPr/>
          </p:nvSpPr>
          <p:spPr>
            <a:xfrm>
              <a:off x="2982108" y="2259007"/>
              <a:ext cx="66245" cy="36150"/>
            </a:xfrm>
            <a:custGeom>
              <a:avLst/>
              <a:gdLst/>
              <a:ahLst/>
              <a:cxnLst/>
              <a:rect l="l" t="t" r="r" b="b"/>
              <a:pathLst>
                <a:path w="2527" h="1379" extrusionOk="0">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8" name="Google Shape;17858;p96"/>
            <p:cNvSpPr/>
            <p:nvPr/>
          </p:nvSpPr>
          <p:spPr>
            <a:xfrm>
              <a:off x="2879555" y="2223800"/>
              <a:ext cx="145729" cy="96655"/>
            </a:xfrm>
            <a:custGeom>
              <a:avLst/>
              <a:gdLst/>
              <a:ahLst/>
              <a:cxnLst/>
              <a:rect l="l" t="t" r="r" b="b"/>
              <a:pathLst>
                <a:path w="5559" h="3687" extrusionOk="0">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9" name="Google Shape;17859;p96"/>
            <p:cNvSpPr/>
            <p:nvPr/>
          </p:nvSpPr>
          <p:spPr>
            <a:xfrm>
              <a:off x="2964701" y="2288132"/>
              <a:ext cx="56782" cy="32323"/>
            </a:xfrm>
            <a:custGeom>
              <a:avLst/>
              <a:gdLst/>
              <a:ahLst/>
              <a:cxnLst/>
              <a:rect l="l" t="t" r="r" b="b"/>
              <a:pathLst>
                <a:path w="2166" h="1233" extrusionOk="0">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0" name="Google Shape;17860;p96"/>
            <p:cNvSpPr/>
            <p:nvPr/>
          </p:nvSpPr>
          <p:spPr>
            <a:xfrm>
              <a:off x="2791761" y="2103080"/>
              <a:ext cx="185445" cy="168064"/>
            </a:xfrm>
            <a:custGeom>
              <a:avLst/>
              <a:gdLst/>
              <a:ahLst/>
              <a:cxnLst/>
              <a:rect l="l" t="t" r="r" b="b"/>
              <a:pathLst>
                <a:path w="7074" h="6411" extrusionOk="0">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1" name="Google Shape;17861;p96"/>
            <p:cNvSpPr/>
            <p:nvPr/>
          </p:nvSpPr>
          <p:spPr>
            <a:xfrm>
              <a:off x="2774354" y="2035734"/>
              <a:ext cx="114691" cy="198316"/>
            </a:xfrm>
            <a:custGeom>
              <a:avLst/>
              <a:gdLst/>
              <a:ahLst/>
              <a:cxnLst/>
              <a:rect l="l" t="t" r="r" b="b"/>
              <a:pathLst>
                <a:path w="4375" h="7565" extrusionOk="0">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2" name="Google Shape;17862;p96"/>
            <p:cNvSpPr/>
            <p:nvPr/>
          </p:nvSpPr>
          <p:spPr>
            <a:xfrm>
              <a:off x="2774354" y="2035734"/>
              <a:ext cx="88580" cy="185445"/>
            </a:xfrm>
            <a:custGeom>
              <a:avLst/>
              <a:gdLst/>
              <a:ahLst/>
              <a:cxnLst/>
              <a:rect l="l" t="t" r="r" b="b"/>
              <a:pathLst>
                <a:path w="3379" h="7074" extrusionOk="0">
                  <a:moveTo>
                    <a:pt x="0" y="0"/>
                  </a:moveTo>
                  <a:lnTo>
                    <a:pt x="0" y="6785"/>
                  </a:lnTo>
                  <a:lnTo>
                    <a:pt x="506" y="7074"/>
                  </a:lnTo>
                  <a:lnTo>
                    <a:pt x="3378" y="1949"/>
                  </a:lnTo>
                  <a:lnTo>
                    <a:pt x="0"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3" name="Google Shape;17863;p96"/>
            <p:cNvSpPr/>
            <p:nvPr/>
          </p:nvSpPr>
          <p:spPr>
            <a:xfrm>
              <a:off x="2774354" y="2175381"/>
              <a:ext cx="54894" cy="58669"/>
            </a:xfrm>
            <a:custGeom>
              <a:avLst/>
              <a:gdLst/>
              <a:ahLst/>
              <a:cxnLst/>
              <a:rect l="l" t="t" r="r" b="b"/>
              <a:pathLst>
                <a:path w="2094" h="2238" extrusionOk="0">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4" name="Google Shape;17864;p96"/>
            <p:cNvSpPr/>
            <p:nvPr/>
          </p:nvSpPr>
          <p:spPr>
            <a:xfrm>
              <a:off x="2774354" y="2175381"/>
              <a:ext cx="28784" cy="45798"/>
            </a:xfrm>
            <a:custGeom>
              <a:avLst/>
              <a:gdLst/>
              <a:ahLst/>
              <a:cxnLst/>
              <a:rect l="l" t="t" r="r" b="b"/>
              <a:pathLst>
                <a:path w="1098" h="1747" extrusionOk="0">
                  <a:moveTo>
                    <a:pt x="0" y="0"/>
                  </a:moveTo>
                  <a:lnTo>
                    <a:pt x="0" y="1458"/>
                  </a:lnTo>
                  <a:lnTo>
                    <a:pt x="506" y="1747"/>
                  </a:lnTo>
                  <a:lnTo>
                    <a:pt x="1098" y="664"/>
                  </a:lnTo>
                  <a:lnTo>
                    <a:pt x="0" y="0"/>
                  </a:ln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5" name="Google Shape;17865;p96"/>
            <p:cNvSpPr/>
            <p:nvPr/>
          </p:nvSpPr>
          <p:spPr>
            <a:xfrm>
              <a:off x="2829983" y="2199105"/>
              <a:ext cx="78357" cy="62811"/>
            </a:xfrm>
            <a:custGeom>
              <a:avLst/>
              <a:gdLst/>
              <a:ahLst/>
              <a:cxnLst/>
              <a:rect l="l" t="t" r="r" b="b"/>
              <a:pathLst>
                <a:path w="2989" h="2396" extrusionOk="0">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6" name="Google Shape;17866;p96"/>
            <p:cNvSpPr/>
            <p:nvPr/>
          </p:nvSpPr>
          <p:spPr>
            <a:xfrm>
              <a:off x="2833390" y="2200337"/>
              <a:ext cx="74949" cy="61579"/>
            </a:xfrm>
            <a:custGeom>
              <a:avLst/>
              <a:gdLst/>
              <a:ahLst/>
              <a:cxnLst/>
              <a:rect l="l" t="t" r="r" b="b"/>
              <a:pathLst>
                <a:path w="2859" h="2349" extrusionOk="0">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7" name="Google Shape;17867;p96"/>
            <p:cNvSpPr/>
            <p:nvPr/>
          </p:nvSpPr>
          <p:spPr>
            <a:xfrm>
              <a:off x="2859868" y="2226815"/>
              <a:ext cx="69653" cy="56546"/>
            </a:xfrm>
            <a:custGeom>
              <a:avLst/>
              <a:gdLst/>
              <a:ahLst/>
              <a:cxnLst/>
              <a:rect l="l" t="t" r="r" b="b"/>
              <a:pathLst>
                <a:path w="2657" h="2157" extrusionOk="0">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8" name="Google Shape;17868;p96"/>
            <p:cNvSpPr/>
            <p:nvPr/>
          </p:nvSpPr>
          <p:spPr>
            <a:xfrm>
              <a:off x="2863669" y="2227968"/>
              <a:ext cx="65852" cy="55392"/>
            </a:xfrm>
            <a:custGeom>
              <a:avLst/>
              <a:gdLst/>
              <a:ahLst/>
              <a:cxnLst/>
              <a:rect l="l" t="t" r="r" b="b"/>
              <a:pathLst>
                <a:path w="2512" h="2113" extrusionOk="0">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9" name="Google Shape;17869;p96"/>
            <p:cNvSpPr/>
            <p:nvPr/>
          </p:nvSpPr>
          <p:spPr>
            <a:xfrm>
              <a:off x="2889779" y="2254734"/>
              <a:ext cx="60950" cy="50097"/>
            </a:xfrm>
            <a:custGeom>
              <a:avLst/>
              <a:gdLst/>
              <a:ahLst/>
              <a:cxnLst/>
              <a:rect l="l" t="t" r="r" b="b"/>
              <a:pathLst>
                <a:path w="2325" h="1911" extrusionOk="0">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0" name="Google Shape;17870;p96"/>
            <p:cNvSpPr/>
            <p:nvPr/>
          </p:nvSpPr>
          <p:spPr>
            <a:xfrm>
              <a:off x="2893187" y="2255599"/>
              <a:ext cx="57542" cy="49468"/>
            </a:xfrm>
            <a:custGeom>
              <a:avLst/>
              <a:gdLst/>
              <a:ahLst/>
              <a:cxnLst/>
              <a:rect l="l" t="t" r="r" b="b"/>
              <a:pathLst>
                <a:path w="2195" h="1887" extrusionOk="0">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1" name="Google Shape;17871;p96"/>
            <p:cNvSpPr/>
            <p:nvPr/>
          </p:nvSpPr>
          <p:spPr>
            <a:xfrm>
              <a:off x="2919664" y="2281971"/>
              <a:ext cx="52246" cy="44277"/>
            </a:xfrm>
            <a:custGeom>
              <a:avLst/>
              <a:gdLst/>
              <a:ahLst/>
              <a:cxnLst/>
              <a:rect l="l" t="t" r="r" b="b"/>
              <a:pathLst>
                <a:path w="1993" h="1689" extrusionOk="0">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2" name="Google Shape;17872;p96"/>
            <p:cNvSpPr/>
            <p:nvPr/>
          </p:nvSpPr>
          <p:spPr>
            <a:xfrm>
              <a:off x="2923072" y="2283229"/>
              <a:ext cx="48839" cy="43071"/>
            </a:xfrm>
            <a:custGeom>
              <a:avLst/>
              <a:gdLst/>
              <a:ahLst/>
              <a:cxnLst/>
              <a:rect l="l" t="t" r="r" b="b"/>
              <a:pathLst>
                <a:path w="1863" h="1643" extrusionOk="0">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3" name="Google Shape;17873;p96"/>
            <p:cNvSpPr/>
            <p:nvPr/>
          </p:nvSpPr>
          <p:spPr>
            <a:xfrm>
              <a:off x="2925353" y="2108768"/>
              <a:ext cx="75709" cy="116211"/>
            </a:xfrm>
            <a:custGeom>
              <a:avLst/>
              <a:gdLst/>
              <a:ahLst/>
              <a:cxnLst/>
              <a:rect l="l" t="t" r="r" b="b"/>
              <a:pathLst>
                <a:path w="2888" h="4433" extrusionOk="0">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4" name="Google Shape;17874;p96"/>
            <p:cNvSpPr/>
            <p:nvPr/>
          </p:nvSpPr>
          <p:spPr>
            <a:xfrm>
              <a:off x="2925353" y="2108768"/>
              <a:ext cx="32192" cy="116211"/>
            </a:xfrm>
            <a:custGeom>
              <a:avLst/>
              <a:gdLst/>
              <a:ahLst/>
              <a:cxnLst/>
              <a:rect l="l" t="t" r="r" b="b"/>
              <a:pathLst>
                <a:path w="1228" h="4433" extrusionOk="0">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75" name="Google Shape;17875;p96"/>
          <p:cNvGrpSpPr/>
          <p:nvPr/>
        </p:nvGrpSpPr>
        <p:grpSpPr>
          <a:xfrm>
            <a:off x="3722682" y="1981993"/>
            <a:ext cx="375818" cy="372043"/>
            <a:chOff x="3722682" y="1981993"/>
            <a:chExt cx="375818" cy="372043"/>
          </a:xfrm>
        </p:grpSpPr>
        <p:sp>
          <p:nvSpPr>
            <p:cNvPr id="17876" name="Google Shape;17876;p96"/>
            <p:cNvSpPr/>
            <p:nvPr/>
          </p:nvSpPr>
          <p:spPr>
            <a:xfrm>
              <a:off x="3876695" y="1981993"/>
              <a:ext cx="71934" cy="72301"/>
            </a:xfrm>
            <a:custGeom>
              <a:avLst/>
              <a:gdLst/>
              <a:ahLst/>
              <a:cxnLst/>
              <a:rect l="l" t="t" r="r" b="b"/>
              <a:pathLst>
                <a:path w="2744" h="2758" extrusionOk="0">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7" name="Google Shape;17877;p96"/>
            <p:cNvSpPr/>
            <p:nvPr/>
          </p:nvSpPr>
          <p:spPr>
            <a:xfrm>
              <a:off x="3755582" y="2204217"/>
              <a:ext cx="146516" cy="102448"/>
            </a:xfrm>
            <a:custGeom>
              <a:avLst/>
              <a:gdLst/>
              <a:ahLst/>
              <a:cxnLst/>
              <a:rect l="l" t="t" r="r" b="b"/>
              <a:pathLst>
                <a:path w="5589" h="3908" extrusionOk="0">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8" name="Google Shape;17878;p96"/>
            <p:cNvSpPr/>
            <p:nvPr/>
          </p:nvSpPr>
          <p:spPr>
            <a:xfrm>
              <a:off x="3848697" y="2066195"/>
              <a:ext cx="129817" cy="66403"/>
            </a:xfrm>
            <a:custGeom>
              <a:avLst/>
              <a:gdLst/>
              <a:ahLst/>
              <a:cxnLst/>
              <a:rect l="l" t="t" r="r" b="b"/>
              <a:pathLst>
                <a:path w="4952" h="2533" extrusionOk="0">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9" name="Google Shape;17879;p96"/>
            <p:cNvSpPr/>
            <p:nvPr/>
          </p:nvSpPr>
          <p:spPr>
            <a:xfrm>
              <a:off x="3923227" y="2204217"/>
              <a:ext cx="146909" cy="102370"/>
            </a:xfrm>
            <a:custGeom>
              <a:avLst/>
              <a:gdLst/>
              <a:ahLst/>
              <a:cxnLst/>
              <a:rect l="l" t="t" r="r" b="b"/>
              <a:pathLst>
                <a:path w="5604" h="3905" extrusionOk="0">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0" name="Google Shape;17880;p96"/>
            <p:cNvSpPr/>
            <p:nvPr/>
          </p:nvSpPr>
          <p:spPr>
            <a:xfrm>
              <a:off x="3868752" y="1983513"/>
              <a:ext cx="71934" cy="70781"/>
            </a:xfrm>
            <a:custGeom>
              <a:avLst/>
              <a:gdLst/>
              <a:ahLst/>
              <a:cxnLst/>
              <a:rect l="l" t="t" r="r" b="b"/>
              <a:pathLst>
                <a:path w="2744" h="2700" extrusionOk="0">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1" name="Google Shape;17881;p96"/>
            <p:cNvSpPr/>
            <p:nvPr/>
          </p:nvSpPr>
          <p:spPr>
            <a:xfrm>
              <a:off x="3804814" y="2143949"/>
              <a:ext cx="47711" cy="48105"/>
            </a:xfrm>
            <a:custGeom>
              <a:avLst/>
              <a:gdLst/>
              <a:ahLst/>
              <a:cxnLst/>
              <a:rect l="l" t="t" r="r" b="b"/>
              <a:pathLst>
                <a:path w="1820" h="1835" extrusionOk="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2" name="Google Shape;17882;p96"/>
            <p:cNvSpPr/>
            <p:nvPr/>
          </p:nvSpPr>
          <p:spPr>
            <a:xfrm>
              <a:off x="3799125" y="2145102"/>
              <a:ext cx="48078" cy="47056"/>
            </a:xfrm>
            <a:custGeom>
              <a:avLst/>
              <a:gdLst/>
              <a:ahLst/>
              <a:cxnLst/>
              <a:rect l="l" t="t" r="r" b="b"/>
              <a:pathLst>
                <a:path w="1834" h="1795" extrusionOk="0">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3" name="Google Shape;17883;p96"/>
            <p:cNvSpPr/>
            <p:nvPr/>
          </p:nvSpPr>
          <p:spPr>
            <a:xfrm>
              <a:off x="3972458" y="2143949"/>
              <a:ext cx="48078" cy="48105"/>
            </a:xfrm>
            <a:custGeom>
              <a:avLst/>
              <a:gdLst/>
              <a:ahLst/>
              <a:cxnLst/>
              <a:rect l="l" t="t" r="r" b="b"/>
              <a:pathLst>
                <a:path w="1834" h="1835" extrusionOk="0">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4" name="Google Shape;17884;p96"/>
            <p:cNvSpPr/>
            <p:nvPr/>
          </p:nvSpPr>
          <p:spPr>
            <a:xfrm>
              <a:off x="3967163" y="2145102"/>
              <a:ext cx="48078" cy="47056"/>
            </a:xfrm>
            <a:custGeom>
              <a:avLst/>
              <a:gdLst/>
              <a:ahLst/>
              <a:cxnLst/>
              <a:rect l="l" t="t" r="r" b="b"/>
              <a:pathLst>
                <a:path w="1834" h="1795" extrusionOk="0">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5" name="Google Shape;17885;p96"/>
            <p:cNvSpPr/>
            <p:nvPr/>
          </p:nvSpPr>
          <p:spPr>
            <a:xfrm>
              <a:off x="3726850" y="2318043"/>
              <a:ext cx="35967" cy="35967"/>
            </a:xfrm>
            <a:custGeom>
              <a:avLst/>
              <a:gdLst/>
              <a:ahLst/>
              <a:cxnLst/>
              <a:rect l="l" t="t" r="r" b="b"/>
              <a:pathLst>
                <a:path w="1372" h="1372" extrusionOk="0">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6" name="Google Shape;17886;p96"/>
            <p:cNvSpPr/>
            <p:nvPr/>
          </p:nvSpPr>
          <p:spPr>
            <a:xfrm>
              <a:off x="3722682" y="2318803"/>
              <a:ext cx="35993" cy="35233"/>
            </a:xfrm>
            <a:custGeom>
              <a:avLst/>
              <a:gdLst/>
              <a:ahLst/>
              <a:cxnLst/>
              <a:rect l="l" t="t" r="r" b="b"/>
              <a:pathLst>
                <a:path w="1373" h="1344" extrusionOk="0">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7" name="Google Shape;17887;p96"/>
            <p:cNvSpPr/>
            <p:nvPr/>
          </p:nvSpPr>
          <p:spPr>
            <a:xfrm>
              <a:off x="3894495" y="2318043"/>
              <a:ext cx="35967" cy="35967"/>
            </a:xfrm>
            <a:custGeom>
              <a:avLst/>
              <a:gdLst/>
              <a:ahLst/>
              <a:cxnLst/>
              <a:rect l="l" t="t" r="r" b="b"/>
              <a:pathLst>
                <a:path w="1372" h="1372" extrusionOk="0">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8" name="Google Shape;17888;p96"/>
            <p:cNvSpPr/>
            <p:nvPr/>
          </p:nvSpPr>
          <p:spPr>
            <a:xfrm>
              <a:off x="3890327" y="2318803"/>
              <a:ext cx="35967" cy="35233"/>
            </a:xfrm>
            <a:custGeom>
              <a:avLst/>
              <a:gdLst/>
              <a:ahLst/>
              <a:cxnLst/>
              <a:rect l="l" t="t" r="r" b="b"/>
              <a:pathLst>
                <a:path w="1372" h="1344" extrusionOk="0">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9" name="Google Shape;17889;p96"/>
            <p:cNvSpPr/>
            <p:nvPr/>
          </p:nvSpPr>
          <p:spPr>
            <a:xfrm>
              <a:off x="4062507" y="2318043"/>
              <a:ext cx="35993" cy="35967"/>
            </a:xfrm>
            <a:custGeom>
              <a:avLst/>
              <a:gdLst/>
              <a:ahLst/>
              <a:cxnLst/>
              <a:rect l="l" t="t" r="r" b="b"/>
              <a:pathLst>
                <a:path w="1373" h="1372" extrusionOk="0">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0" name="Google Shape;17890;p96"/>
            <p:cNvSpPr/>
            <p:nvPr/>
          </p:nvSpPr>
          <p:spPr>
            <a:xfrm>
              <a:off x="4058339" y="2318803"/>
              <a:ext cx="35993" cy="35233"/>
            </a:xfrm>
            <a:custGeom>
              <a:avLst/>
              <a:gdLst/>
              <a:ahLst/>
              <a:cxnLst/>
              <a:rect l="l" t="t" r="r" b="b"/>
              <a:pathLst>
                <a:path w="1373" h="1344" extrusionOk="0">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91" name="Google Shape;17891;p96"/>
          <p:cNvGrpSpPr/>
          <p:nvPr/>
        </p:nvGrpSpPr>
        <p:grpSpPr>
          <a:xfrm>
            <a:off x="4201394" y="1981809"/>
            <a:ext cx="373538" cy="372305"/>
            <a:chOff x="4201394" y="1981809"/>
            <a:chExt cx="373538" cy="372305"/>
          </a:xfrm>
        </p:grpSpPr>
        <p:sp>
          <p:nvSpPr>
            <p:cNvPr id="17892" name="Google Shape;17892;p96"/>
            <p:cNvSpPr/>
            <p:nvPr/>
          </p:nvSpPr>
          <p:spPr>
            <a:xfrm>
              <a:off x="4308876" y="2188619"/>
              <a:ext cx="59429" cy="59823"/>
            </a:xfrm>
            <a:custGeom>
              <a:avLst/>
              <a:gdLst/>
              <a:ahLst/>
              <a:cxnLst/>
              <a:rect l="l" t="t" r="r" b="b"/>
              <a:pathLst>
                <a:path w="2267" h="2282" extrusionOk="0">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3" name="Google Shape;17893;p96"/>
            <p:cNvSpPr/>
            <p:nvPr/>
          </p:nvSpPr>
          <p:spPr>
            <a:xfrm>
              <a:off x="4309243" y="2188619"/>
              <a:ext cx="48078" cy="59823"/>
            </a:xfrm>
            <a:custGeom>
              <a:avLst/>
              <a:gdLst/>
              <a:ahLst/>
              <a:cxnLst/>
              <a:rect l="l" t="t" r="r" b="b"/>
              <a:pathLst>
                <a:path w="1834" h="2282" extrusionOk="0">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4" name="Google Shape;17894;p96"/>
            <p:cNvSpPr/>
            <p:nvPr/>
          </p:nvSpPr>
          <p:spPr>
            <a:xfrm>
              <a:off x="4303580" y="1981809"/>
              <a:ext cx="271351" cy="259030"/>
            </a:xfrm>
            <a:custGeom>
              <a:avLst/>
              <a:gdLst/>
              <a:ahLst/>
              <a:cxnLst/>
              <a:rect l="l" t="t" r="r" b="b"/>
              <a:pathLst>
                <a:path w="10351" h="9881" extrusionOk="0">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5" name="Google Shape;17895;p96"/>
            <p:cNvSpPr/>
            <p:nvPr/>
          </p:nvSpPr>
          <p:spPr>
            <a:xfrm>
              <a:off x="4298652" y="1982281"/>
              <a:ext cx="158208" cy="258296"/>
            </a:xfrm>
            <a:custGeom>
              <a:avLst/>
              <a:gdLst/>
              <a:ahLst/>
              <a:cxnLst/>
              <a:rect l="l" t="t" r="r" b="b"/>
              <a:pathLst>
                <a:path w="6035" h="9853" extrusionOk="0">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6" name="Google Shape;17896;p96"/>
            <p:cNvSpPr/>
            <p:nvPr/>
          </p:nvSpPr>
          <p:spPr>
            <a:xfrm>
              <a:off x="4341041" y="2006504"/>
              <a:ext cx="219498" cy="209746"/>
            </a:xfrm>
            <a:custGeom>
              <a:avLst/>
              <a:gdLst/>
              <a:ahLst/>
              <a:cxnLst/>
              <a:rect l="l" t="t" r="r" b="b"/>
              <a:pathLst>
                <a:path w="8373" h="8001" extrusionOk="0">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7" name="Google Shape;17897;p96"/>
            <p:cNvSpPr/>
            <p:nvPr/>
          </p:nvSpPr>
          <p:spPr>
            <a:xfrm>
              <a:off x="4331945" y="2006845"/>
              <a:ext cx="124914" cy="209169"/>
            </a:xfrm>
            <a:custGeom>
              <a:avLst/>
              <a:gdLst/>
              <a:ahLst/>
              <a:cxnLst/>
              <a:rect l="l" t="t" r="r" b="b"/>
              <a:pathLst>
                <a:path w="4765" h="7979" extrusionOk="0">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8" name="Google Shape;17898;p96"/>
            <p:cNvSpPr/>
            <p:nvPr/>
          </p:nvSpPr>
          <p:spPr>
            <a:xfrm>
              <a:off x="4417091" y="2048212"/>
              <a:ext cx="57175" cy="57175"/>
            </a:xfrm>
            <a:custGeom>
              <a:avLst/>
              <a:gdLst/>
              <a:ahLst/>
              <a:cxnLst/>
              <a:rect l="l" t="t" r="r" b="b"/>
              <a:pathLst>
                <a:path w="2181" h="2181" extrusionOk="0">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9" name="Google Shape;17899;p96"/>
            <p:cNvSpPr/>
            <p:nvPr/>
          </p:nvSpPr>
          <p:spPr>
            <a:xfrm>
              <a:off x="4417851" y="2048369"/>
              <a:ext cx="39008" cy="56834"/>
            </a:xfrm>
            <a:custGeom>
              <a:avLst/>
              <a:gdLst/>
              <a:ahLst/>
              <a:cxnLst/>
              <a:rect l="l" t="t" r="r" b="b"/>
              <a:pathLst>
                <a:path w="1488" h="2168" extrusionOk="0">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0" name="Google Shape;17900;p96"/>
            <p:cNvSpPr/>
            <p:nvPr/>
          </p:nvSpPr>
          <p:spPr>
            <a:xfrm>
              <a:off x="4398557" y="2105361"/>
              <a:ext cx="93876" cy="59823"/>
            </a:xfrm>
            <a:custGeom>
              <a:avLst/>
              <a:gdLst/>
              <a:ahLst/>
              <a:cxnLst/>
              <a:rect l="l" t="t" r="r" b="b"/>
              <a:pathLst>
                <a:path w="3581" h="2282" extrusionOk="0">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1" name="Google Shape;17901;p96"/>
            <p:cNvSpPr/>
            <p:nvPr/>
          </p:nvSpPr>
          <p:spPr>
            <a:xfrm>
              <a:off x="4398924" y="2105361"/>
              <a:ext cx="53007" cy="59823"/>
            </a:xfrm>
            <a:custGeom>
              <a:avLst/>
              <a:gdLst/>
              <a:ahLst/>
              <a:cxnLst/>
              <a:rect l="l" t="t" r="r" b="b"/>
              <a:pathLst>
                <a:path w="2022" h="2282" extrusionOk="0">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2" name="Google Shape;17902;p96"/>
            <p:cNvSpPr/>
            <p:nvPr/>
          </p:nvSpPr>
          <p:spPr>
            <a:xfrm>
              <a:off x="4416331" y="2128639"/>
              <a:ext cx="12138" cy="36544"/>
            </a:xfrm>
            <a:custGeom>
              <a:avLst/>
              <a:gdLst/>
              <a:ahLst/>
              <a:cxnLst/>
              <a:rect l="l" t="t" r="r" b="b"/>
              <a:pathLst>
                <a:path w="463" h="1394" extrusionOk="0">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3" name="Google Shape;17903;p96"/>
            <p:cNvSpPr/>
            <p:nvPr/>
          </p:nvSpPr>
          <p:spPr>
            <a:xfrm>
              <a:off x="4462889" y="2128639"/>
              <a:ext cx="12138" cy="36544"/>
            </a:xfrm>
            <a:custGeom>
              <a:avLst/>
              <a:gdLst/>
              <a:ahLst/>
              <a:cxnLst/>
              <a:rect l="l" t="t" r="r" b="b"/>
              <a:pathLst>
                <a:path w="463" h="1394" extrusionOk="0">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4" name="Google Shape;17904;p96"/>
            <p:cNvSpPr/>
            <p:nvPr/>
          </p:nvSpPr>
          <p:spPr>
            <a:xfrm>
              <a:off x="4201394" y="2221441"/>
              <a:ext cx="135872" cy="132674"/>
            </a:xfrm>
            <a:custGeom>
              <a:avLst/>
              <a:gdLst/>
              <a:ahLst/>
              <a:cxnLst/>
              <a:rect l="l" t="t" r="r" b="b"/>
              <a:pathLst>
                <a:path w="5183" h="5061" extrusionOk="0">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5" name="Google Shape;17905;p96"/>
            <p:cNvSpPr/>
            <p:nvPr/>
          </p:nvSpPr>
          <p:spPr>
            <a:xfrm>
              <a:off x="4201394" y="2221441"/>
              <a:ext cx="118859" cy="132674"/>
            </a:xfrm>
            <a:custGeom>
              <a:avLst/>
              <a:gdLst/>
              <a:ahLst/>
              <a:cxnLst/>
              <a:rect l="l" t="t" r="r" b="b"/>
              <a:pathLst>
                <a:path w="4534" h="5061" extrusionOk="0">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6" name="Google Shape;17906;p96"/>
            <p:cNvSpPr/>
            <p:nvPr/>
          </p:nvSpPr>
          <p:spPr>
            <a:xfrm>
              <a:off x="4287668" y="2221441"/>
              <a:ext cx="49599" cy="47816"/>
            </a:xfrm>
            <a:custGeom>
              <a:avLst/>
              <a:gdLst/>
              <a:ahLst/>
              <a:cxnLst/>
              <a:rect l="l" t="t" r="r" b="b"/>
              <a:pathLst>
                <a:path w="1892" h="1824" extrusionOk="0">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7" name="Google Shape;17907;p96"/>
            <p:cNvSpPr/>
            <p:nvPr/>
          </p:nvSpPr>
          <p:spPr>
            <a:xfrm>
              <a:off x="4287668" y="2221545"/>
              <a:ext cx="32585" cy="26136"/>
            </a:xfrm>
            <a:custGeom>
              <a:avLst/>
              <a:gdLst/>
              <a:ahLst/>
              <a:cxnLst/>
              <a:rect l="l" t="t" r="r" b="b"/>
              <a:pathLst>
                <a:path w="1243" h="997" extrusionOk="0">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08" name="Google Shape;17908;p96"/>
          <p:cNvGrpSpPr/>
          <p:nvPr/>
        </p:nvGrpSpPr>
        <p:grpSpPr>
          <a:xfrm>
            <a:off x="4659658" y="1500266"/>
            <a:ext cx="422743" cy="377784"/>
            <a:chOff x="4659658" y="1500266"/>
            <a:chExt cx="422743" cy="377784"/>
          </a:xfrm>
        </p:grpSpPr>
        <p:sp>
          <p:nvSpPr>
            <p:cNvPr id="17909" name="Google Shape;17909;p96"/>
            <p:cNvSpPr/>
            <p:nvPr/>
          </p:nvSpPr>
          <p:spPr>
            <a:xfrm>
              <a:off x="4786067" y="1537727"/>
              <a:ext cx="129056" cy="128689"/>
            </a:xfrm>
            <a:custGeom>
              <a:avLst/>
              <a:gdLst/>
              <a:ahLst/>
              <a:cxnLst/>
              <a:rect l="l" t="t" r="r" b="b"/>
              <a:pathLst>
                <a:path w="4923" h="4909" extrusionOk="0">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0" name="Google Shape;17910;p96"/>
            <p:cNvSpPr/>
            <p:nvPr/>
          </p:nvSpPr>
          <p:spPr>
            <a:xfrm>
              <a:off x="4783419" y="1537544"/>
              <a:ext cx="75316" cy="128873"/>
            </a:xfrm>
            <a:custGeom>
              <a:avLst/>
              <a:gdLst/>
              <a:ahLst/>
              <a:cxnLst/>
              <a:rect l="l" t="t" r="r" b="b"/>
              <a:pathLst>
                <a:path w="2873" h="4916" extrusionOk="0">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1" name="Google Shape;17911;p96"/>
            <p:cNvSpPr/>
            <p:nvPr/>
          </p:nvSpPr>
          <p:spPr>
            <a:xfrm>
              <a:off x="4806489" y="1558175"/>
              <a:ext cx="87820" cy="87820"/>
            </a:xfrm>
            <a:custGeom>
              <a:avLst/>
              <a:gdLst/>
              <a:ahLst/>
              <a:cxnLst/>
              <a:rect l="l" t="t" r="r" b="b"/>
              <a:pathLst>
                <a:path w="3350" h="3350" extrusionOk="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2" name="Google Shape;17912;p96"/>
            <p:cNvSpPr/>
            <p:nvPr/>
          </p:nvSpPr>
          <p:spPr>
            <a:xfrm>
              <a:off x="4806489" y="1558096"/>
              <a:ext cx="52246" cy="87951"/>
            </a:xfrm>
            <a:custGeom>
              <a:avLst/>
              <a:gdLst/>
              <a:ahLst/>
              <a:cxnLst/>
              <a:rect l="l" t="t" r="r" b="b"/>
              <a:pathLst>
                <a:path w="1993" h="3355" extrusionOk="0">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96"/>
            <p:cNvSpPr/>
            <p:nvPr/>
          </p:nvSpPr>
          <p:spPr>
            <a:xfrm>
              <a:off x="4832599" y="1572541"/>
              <a:ext cx="34473" cy="60190"/>
            </a:xfrm>
            <a:custGeom>
              <a:avLst/>
              <a:gdLst/>
              <a:ahLst/>
              <a:cxnLst/>
              <a:rect l="l" t="t" r="r" b="b"/>
              <a:pathLst>
                <a:path w="1315" h="2296" extrusionOk="0">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4" name="Google Shape;17914;p96"/>
            <p:cNvSpPr/>
            <p:nvPr/>
          </p:nvSpPr>
          <p:spPr>
            <a:xfrm>
              <a:off x="4885973" y="1500266"/>
              <a:ext cx="129056" cy="128689"/>
            </a:xfrm>
            <a:custGeom>
              <a:avLst/>
              <a:gdLst/>
              <a:ahLst/>
              <a:cxnLst/>
              <a:rect l="l" t="t" r="r" b="b"/>
              <a:pathLst>
                <a:path w="4923" h="4909" extrusionOk="0">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5" name="Google Shape;17915;p96"/>
            <p:cNvSpPr/>
            <p:nvPr/>
          </p:nvSpPr>
          <p:spPr>
            <a:xfrm>
              <a:off x="4883325" y="1500449"/>
              <a:ext cx="75316" cy="128506"/>
            </a:xfrm>
            <a:custGeom>
              <a:avLst/>
              <a:gdLst/>
              <a:ahLst/>
              <a:cxnLst/>
              <a:rect l="l" t="t" r="r" b="b"/>
              <a:pathLst>
                <a:path w="2873" h="4902" extrusionOk="0">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6" name="Google Shape;17916;p96"/>
            <p:cNvSpPr/>
            <p:nvPr/>
          </p:nvSpPr>
          <p:spPr>
            <a:xfrm>
              <a:off x="4906787" y="1521081"/>
              <a:ext cx="87427" cy="87427"/>
            </a:xfrm>
            <a:custGeom>
              <a:avLst/>
              <a:gdLst/>
              <a:ahLst/>
              <a:cxnLst/>
              <a:rect l="l" t="t" r="r" b="b"/>
              <a:pathLst>
                <a:path w="3335" h="3335" extrusionOk="0">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7" name="Google Shape;17917;p96"/>
            <p:cNvSpPr/>
            <p:nvPr/>
          </p:nvSpPr>
          <p:spPr>
            <a:xfrm>
              <a:off x="4906394" y="1521002"/>
              <a:ext cx="52246" cy="87584"/>
            </a:xfrm>
            <a:custGeom>
              <a:avLst/>
              <a:gdLst/>
              <a:ahLst/>
              <a:cxnLst/>
              <a:rect l="l" t="t" r="r" b="b"/>
              <a:pathLst>
                <a:path w="1993" h="3341" extrusionOk="0">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8" name="Google Shape;17918;p96"/>
            <p:cNvSpPr/>
            <p:nvPr/>
          </p:nvSpPr>
          <p:spPr>
            <a:xfrm>
              <a:off x="4932504" y="1535079"/>
              <a:ext cx="34840" cy="60190"/>
            </a:xfrm>
            <a:custGeom>
              <a:avLst/>
              <a:gdLst/>
              <a:ahLst/>
              <a:cxnLst/>
              <a:rect l="l" t="t" r="r" b="b"/>
              <a:pathLst>
                <a:path w="1329" h="2296" extrusionOk="0">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9" name="Google Shape;17919;p96"/>
            <p:cNvSpPr/>
            <p:nvPr/>
          </p:nvSpPr>
          <p:spPr>
            <a:xfrm>
              <a:off x="4659658" y="1714836"/>
              <a:ext cx="144969" cy="163215"/>
            </a:xfrm>
            <a:custGeom>
              <a:avLst/>
              <a:gdLst/>
              <a:ahLst/>
              <a:cxnLst/>
              <a:rect l="l" t="t" r="r" b="b"/>
              <a:pathLst>
                <a:path w="5530" h="6226" extrusionOk="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0" name="Google Shape;17920;p96"/>
            <p:cNvSpPr/>
            <p:nvPr/>
          </p:nvSpPr>
          <p:spPr>
            <a:xfrm>
              <a:off x="4699400" y="1824939"/>
              <a:ext cx="105227" cy="52928"/>
            </a:xfrm>
            <a:custGeom>
              <a:avLst/>
              <a:gdLst/>
              <a:ahLst/>
              <a:cxnLst/>
              <a:rect l="l" t="t" r="r" b="b"/>
              <a:pathLst>
                <a:path w="4014" h="2019" extrusionOk="0">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1" name="Google Shape;17921;p96"/>
            <p:cNvSpPr/>
            <p:nvPr/>
          </p:nvSpPr>
          <p:spPr>
            <a:xfrm>
              <a:off x="4800066" y="1641276"/>
              <a:ext cx="282336" cy="173858"/>
            </a:xfrm>
            <a:custGeom>
              <a:avLst/>
              <a:gdLst/>
              <a:ahLst/>
              <a:cxnLst/>
              <a:rect l="l" t="t" r="r" b="b"/>
              <a:pathLst>
                <a:path w="10770" h="6632" extrusionOk="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2" name="Google Shape;17922;p96"/>
            <p:cNvSpPr/>
            <p:nvPr/>
          </p:nvSpPr>
          <p:spPr>
            <a:xfrm>
              <a:off x="4800066" y="1707260"/>
              <a:ext cx="57175" cy="107875"/>
            </a:xfrm>
            <a:custGeom>
              <a:avLst/>
              <a:gdLst/>
              <a:ahLst/>
              <a:cxnLst/>
              <a:rect l="l" t="t" r="r" b="b"/>
              <a:pathLst>
                <a:path w="2181" h="4115" extrusionOk="0">
                  <a:moveTo>
                    <a:pt x="751" y="1"/>
                  </a:moveTo>
                  <a:lnTo>
                    <a:pt x="0" y="318"/>
                  </a:lnTo>
                  <a:lnTo>
                    <a:pt x="1430" y="4115"/>
                  </a:lnTo>
                  <a:lnTo>
                    <a:pt x="2180" y="3812"/>
                  </a:lnTo>
                  <a:lnTo>
                    <a:pt x="751" y="1"/>
                  </a:ln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3" name="Google Shape;17923;p96"/>
            <p:cNvSpPr/>
            <p:nvPr/>
          </p:nvSpPr>
          <p:spPr>
            <a:xfrm>
              <a:off x="4874228" y="1692501"/>
              <a:ext cx="81004" cy="51827"/>
            </a:xfrm>
            <a:custGeom>
              <a:avLst/>
              <a:gdLst/>
              <a:ahLst/>
              <a:cxnLst/>
              <a:rect l="l" t="t" r="r" b="b"/>
              <a:pathLst>
                <a:path w="3090" h="1977" extrusionOk="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4" name="Google Shape;17924;p96"/>
            <p:cNvSpPr/>
            <p:nvPr/>
          </p:nvSpPr>
          <p:spPr>
            <a:xfrm>
              <a:off x="4754662" y="1702200"/>
              <a:ext cx="88187" cy="142085"/>
            </a:xfrm>
            <a:custGeom>
              <a:avLst/>
              <a:gdLst/>
              <a:ahLst/>
              <a:cxnLst/>
              <a:rect l="l" t="t" r="r" b="b"/>
              <a:pathLst>
                <a:path w="3364" h="5420" extrusionOk="0">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5" name="Google Shape;17925;p96"/>
            <p:cNvSpPr/>
            <p:nvPr/>
          </p:nvSpPr>
          <p:spPr>
            <a:xfrm>
              <a:off x="4795898" y="1809446"/>
              <a:ext cx="46951" cy="35207"/>
            </a:xfrm>
            <a:custGeom>
              <a:avLst/>
              <a:gdLst/>
              <a:ahLst/>
              <a:cxnLst/>
              <a:rect l="l" t="t" r="r" b="b"/>
              <a:pathLst>
                <a:path w="1791" h="1343" extrusionOk="0">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26" name="Google Shape;17926;p96"/>
          <p:cNvGrpSpPr/>
          <p:nvPr/>
        </p:nvGrpSpPr>
        <p:grpSpPr>
          <a:xfrm>
            <a:off x="5211406" y="1513504"/>
            <a:ext cx="260394" cy="351202"/>
            <a:chOff x="5211406" y="1513504"/>
            <a:chExt cx="260394" cy="351202"/>
          </a:xfrm>
        </p:grpSpPr>
        <p:sp>
          <p:nvSpPr>
            <p:cNvPr id="17927" name="Google Shape;17927;p96"/>
            <p:cNvSpPr/>
            <p:nvPr/>
          </p:nvSpPr>
          <p:spPr>
            <a:xfrm>
              <a:off x="5294297" y="1582765"/>
              <a:ext cx="33686" cy="74582"/>
            </a:xfrm>
            <a:custGeom>
              <a:avLst/>
              <a:gdLst/>
              <a:ahLst/>
              <a:cxnLst/>
              <a:rect l="l" t="t" r="r" b="b"/>
              <a:pathLst>
                <a:path w="1285" h="2845" extrusionOk="0">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8" name="Google Shape;17928;p96"/>
            <p:cNvSpPr/>
            <p:nvPr/>
          </p:nvSpPr>
          <p:spPr>
            <a:xfrm>
              <a:off x="5307903" y="1575949"/>
              <a:ext cx="81398" cy="81398"/>
            </a:xfrm>
            <a:custGeom>
              <a:avLst/>
              <a:gdLst/>
              <a:ahLst/>
              <a:cxnLst/>
              <a:rect l="l" t="t" r="r" b="b"/>
              <a:pathLst>
                <a:path w="3105" h="3105" extrusionOk="0">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9" name="Google Shape;17929;p96"/>
            <p:cNvSpPr/>
            <p:nvPr/>
          </p:nvSpPr>
          <p:spPr>
            <a:xfrm>
              <a:off x="5321168" y="1677741"/>
              <a:ext cx="40895" cy="30305"/>
            </a:xfrm>
            <a:custGeom>
              <a:avLst/>
              <a:gdLst/>
              <a:ahLst/>
              <a:cxnLst/>
              <a:rect l="l" t="t" r="r" b="b"/>
              <a:pathLst>
                <a:path w="1560" h="1156" extrusionOk="0">
                  <a:moveTo>
                    <a:pt x="0" y="1"/>
                  </a:moveTo>
                  <a:lnTo>
                    <a:pt x="0" y="1155"/>
                  </a:lnTo>
                  <a:lnTo>
                    <a:pt x="1559" y="1155"/>
                  </a:lnTo>
                  <a:lnTo>
                    <a:pt x="155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0" name="Google Shape;17930;p96"/>
            <p:cNvSpPr/>
            <p:nvPr/>
          </p:nvSpPr>
          <p:spPr>
            <a:xfrm>
              <a:off x="5321168" y="1677741"/>
              <a:ext cx="40895" cy="16489"/>
            </a:xfrm>
            <a:custGeom>
              <a:avLst/>
              <a:gdLst/>
              <a:ahLst/>
              <a:cxnLst/>
              <a:rect l="l" t="t" r="r" b="b"/>
              <a:pathLst>
                <a:path w="1560" h="629" extrusionOk="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1" name="Google Shape;17931;p96"/>
            <p:cNvSpPr/>
            <p:nvPr/>
          </p:nvSpPr>
          <p:spPr>
            <a:xfrm>
              <a:off x="5273850" y="1694021"/>
              <a:ext cx="135872" cy="57542"/>
            </a:xfrm>
            <a:custGeom>
              <a:avLst/>
              <a:gdLst/>
              <a:ahLst/>
              <a:cxnLst/>
              <a:rect l="l" t="t" r="r" b="b"/>
              <a:pathLst>
                <a:path w="5183" h="2195" extrusionOk="0">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2" name="Google Shape;17932;p96"/>
            <p:cNvSpPr/>
            <p:nvPr/>
          </p:nvSpPr>
          <p:spPr>
            <a:xfrm>
              <a:off x="5334773" y="1708020"/>
              <a:ext cx="13658" cy="54527"/>
            </a:xfrm>
            <a:custGeom>
              <a:avLst/>
              <a:gdLst/>
              <a:ahLst/>
              <a:cxnLst/>
              <a:rect l="l" t="t" r="r" b="b"/>
              <a:pathLst>
                <a:path w="521" h="2080" extrusionOk="0">
                  <a:moveTo>
                    <a:pt x="131" y="0"/>
                  </a:moveTo>
                  <a:lnTo>
                    <a:pt x="1" y="2079"/>
                  </a:lnTo>
                  <a:lnTo>
                    <a:pt x="520" y="2079"/>
                  </a:lnTo>
                  <a:lnTo>
                    <a:pt x="39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3" name="Google Shape;17933;p96"/>
            <p:cNvSpPr/>
            <p:nvPr/>
          </p:nvSpPr>
          <p:spPr>
            <a:xfrm>
              <a:off x="5301113" y="1610002"/>
              <a:ext cx="81371" cy="74582"/>
            </a:xfrm>
            <a:custGeom>
              <a:avLst/>
              <a:gdLst/>
              <a:ahLst/>
              <a:cxnLst/>
              <a:rect l="l" t="t" r="r" b="b"/>
              <a:pathLst>
                <a:path w="3104" h="2845" extrusionOk="0">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4" name="Google Shape;17934;p96"/>
            <p:cNvSpPr/>
            <p:nvPr/>
          </p:nvSpPr>
          <p:spPr>
            <a:xfrm>
              <a:off x="5300720" y="1610002"/>
              <a:ext cx="81398" cy="72694"/>
            </a:xfrm>
            <a:custGeom>
              <a:avLst/>
              <a:gdLst/>
              <a:ahLst/>
              <a:cxnLst/>
              <a:rect l="l" t="t" r="r" b="b"/>
              <a:pathLst>
                <a:path w="3105" h="2773" extrusionOk="0">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5" name="Google Shape;17935;p96"/>
            <p:cNvSpPr/>
            <p:nvPr/>
          </p:nvSpPr>
          <p:spPr>
            <a:xfrm>
              <a:off x="5334773" y="1707653"/>
              <a:ext cx="13658" cy="13632"/>
            </a:xfrm>
            <a:custGeom>
              <a:avLst/>
              <a:gdLst/>
              <a:ahLst/>
              <a:cxnLst/>
              <a:rect l="l" t="t" r="r" b="b"/>
              <a:pathLst>
                <a:path w="521" h="520" extrusionOk="0">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6" name="Google Shape;17936;p96"/>
            <p:cNvSpPr/>
            <p:nvPr/>
          </p:nvSpPr>
          <p:spPr>
            <a:xfrm>
              <a:off x="5313959" y="1688778"/>
              <a:ext cx="27657" cy="28758"/>
            </a:xfrm>
            <a:custGeom>
              <a:avLst/>
              <a:gdLst/>
              <a:ahLst/>
              <a:cxnLst/>
              <a:rect l="l" t="t" r="r" b="b"/>
              <a:pathLst>
                <a:path w="1055" h="1097" extrusionOk="0">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7" name="Google Shape;17937;p96"/>
            <p:cNvSpPr/>
            <p:nvPr/>
          </p:nvSpPr>
          <p:spPr>
            <a:xfrm>
              <a:off x="5341589" y="1688778"/>
              <a:ext cx="28024" cy="28758"/>
            </a:xfrm>
            <a:custGeom>
              <a:avLst/>
              <a:gdLst/>
              <a:ahLst/>
              <a:cxnLst/>
              <a:rect l="l" t="t" r="r" b="b"/>
              <a:pathLst>
                <a:path w="1069" h="1097" extrusionOk="0">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8" name="Google Shape;17938;p96"/>
            <p:cNvSpPr/>
            <p:nvPr/>
          </p:nvSpPr>
          <p:spPr>
            <a:xfrm>
              <a:off x="5211406" y="1513504"/>
              <a:ext cx="260394" cy="351202"/>
            </a:xfrm>
            <a:custGeom>
              <a:avLst/>
              <a:gdLst/>
              <a:ahLst/>
              <a:cxnLst/>
              <a:rect l="l" t="t" r="r" b="b"/>
              <a:pathLst>
                <a:path w="9933" h="13397"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9" name="Google Shape;17939;p96"/>
            <p:cNvSpPr/>
            <p:nvPr/>
          </p:nvSpPr>
          <p:spPr>
            <a:xfrm>
              <a:off x="5211406" y="1513504"/>
              <a:ext cx="252450" cy="350835"/>
            </a:xfrm>
            <a:custGeom>
              <a:avLst/>
              <a:gdLst/>
              <a:ahLst/>
              <a:cxnLst/>
              <a:rect l="l" t="t" r="r" b="b"/>
              <a:pathLst>
                <a:path w="9630" h="13383"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40" name="Google Shape;17940;p96"/>
          <p:cNvGrpSpPr/>
          <p:nvPr/>
        </p:nvGrpSpPr>
        <p:grpSpPr>
          <a:xfrm>
            <a:off x="5632602" y="1513216"/>
            <a:ext cx="366722" cy="351779"/>
            <a:chOff x="5632602" y="1513216"/>
            <a:chExt cx="366722" cy="351779"/>
          </a:xfrm>
        </p:grpSpPr>
        <p:sp>
          <p:nvSpPr>
            <p:cNvPr id="17941" name="Google Shape;17941;p96"/>
            <p:cNvSpPr/>
            <p:nvPr/>
          </p:nvSpPr>
          <p:spPr>
            <a:xfrm>
              <a:off x="5750674" y="1724299"/>
              <a:ext cx="9857" cy="20448"/>
            </a:xfrm>
            <a:custGeom>
              <a:avLst/>
              <a:gdLst/>
              <a:ahLst/>
              <a:cxnLst/>
              <a:rect l="l" t="t" r="r" b="b"/>
              <a:pathLst>
                <a:path w="376" h="780" extrusionOk="0">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2" name="Google Shape;17942;p96"/>
            <p:cNvSpPr/>
            <p:nvPr/>
          </p:nvSpPr>
          <p:spPr>
            <a:xfrm>
              <a:off x="5760505" y="1536207"/>
              <a:ext cx="238819" cy="251297"/>
            </a:xfrm>
            <a:custGeom>
              <a:avLst/>
              <a:gdLst/>
              <a:ahLst/>
              <a:cxnLst/>
              <a:rect l="l" t="t" r="r" b="b"/>
              <a:pathLst>
                <a:path w="9110" h="9586" extrusionOk="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3" name="Google Shape;17943;p96"/>
            <p:cNvSpPr/>
            <p:nvPr/>
          </p:nvSpPr>
          <p:spPr>
            <a:xfrm>
              <a:off x="5738170" y="1513216"/>
              <a:ext cx="252057" cy="243747"/>
            </a:xfrm>
            <a:custGeom>
              <a:avLst/>
              <a:gdLst/>
              <a:ahLst/>
              <a:cxnLst/>
              <a:rect l="l" t="t" r="r" b="b"/>
              <a:pathLst>
                <a:path w="9615" h="9298" extrusionOk="0">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4" name="Google Shape;17944;p96"/>
            <p:cNvSpPr/>
            <p:nvPr/>
          </p:nvSpPr>
          <p:spPr>
            <a:xfrm>
              <a:off x="5867226" y="1633464"/>
              <a:ext cx="24616" cy="58695"/>
            </a:xfrm>
            <a:custGeom>
              <a:avLst/>
              <a:gdLst/>
              <a:ahLst/>
              <a:cxnLst/>
              <a:rect l="l" t="t" r="r" b="b"/>
              <a:pathLst>
                <a:path w="939" h="2239" extrusionOk="0">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5" name="Google Shape;17945;p96"/>
            <p:cNvSpPr/>
            <p:nvPr/>
          </p:nvSpPr>
          <p:spPr>
            <a:xfrm>
              <a:off x="5663247" y="1786350"/>
              <a:ext cx="162743" cy="78645"/>
            </a:xfrm>
            <a:custGeom>
              <a:avLst/>
              <a:gdLst/>
              <a:ahLst/>
              <a:cxnLst/>
              <a:rect l="l" t="t" r="r" b="b"/>
              <a:pathLst>
                <a:path w="6208" h="3000" extrusionOk="0">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6" name="Google Shape;17946;p96"/>
            <p:cNvSpPr/>
            <p:nvPr/>
          </p:nvSpPr>
          <p:spPr>
            <a:xfrm>
              <a:off x="5786248" y="1740946"/>
              <a:ext cx="88947" cy="49808"/>
            </a:xfrm>
            <a:custGeom>
              <a:avLst/>
              <a:gdLst/>
              <a:ahLst/>
              <a:cxnLst/>
              <a:rect l="l" t="t" r="r" b="b"/>
              <a:pathLst>
                <a:path w="3393" h="1900" extrusionOk="0">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7" name="Google Shape;17947;p96"/>
            <p:cNvSpPr/>
            <p:nvPr/>
          </p:nvSpPr>
          <p:spPr>
            <a:xfrm>
              <a:off x="5632602" y="1610474"/>
              <a:ext cx="253184" cy="243773"/>
            </a:xfrm>
            <a:custGeom>
              <a:avLst/>
              <a:gdLst/>
              <a:ahLst/>
              <a:cxnLst/>
              <a:rect l="l" t="t" r="r" b="b"/>
              <a:pathLst>
                <a:path w="9658" h="9299" extrusionOk="0">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8" name="Google Shape;17948;p96"/>
            <p:cNvSpPr/>
            <p:nvPr/>
          </p:nvSpPr>
          <p:spPr>
            <a:xfrm>
              <a:off x="5776784" y="1764775"/>
              <a:ext cx="39375" cy="23882"/>
            </a:xfrm>
            <a:custGeom>
              <a:avLst/>
              <a:gdLst/>
              <a:ahLst/>
              <a:cxnLst/>
              <a:rect l="l" t="t" r="r" b="b"/>
              <a:pathLst>
                <a:path w="1502" h="911" extrusionOk="0">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49" name="Google Shape;17949;p96"/>
          <p:cNvGrpSpPr/>
          <p:nvPr/>
        </p:nvGrpSpPr>
        <p:grpSpPr>
          <a:xfrm>
            <a:off x="6089372" y="1527136"/>
            <a:ext cx="401902" cy="323965"/>
            <a:chOff x="6089372" y="1527136"/>
            <a:chExt cx="401902" cy="323965"/>
          </a:xfrm>
        </p:grpSpPr>
        <p:sp>
          <p:nvSpPr>
            <p:cNvPr id="17950" name="Google Shape;17950;p96"/>
            <p:cNvSpPr/>
            <p:nvPr/>
          </p:nvSpPr>
          <p:spPr>
            <a:xfrm>
              <a:off x="6089372" y="1552853"/>
              <a:ext cx="401902" cy="298248"/>
            </a:xfrm>
            <a:custGeom>
              <a:avLst/>
              <a:gdLst/>
              <a:ahLst/>
              <a:cxnLst/>
              <a:rect l="l" t="t" r="r" b="b"/>
              <a:pathLst>
                <a:path w="15331" h="11377" extrusionOk="0">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1" name="Google Shape;17951;p96"/>
            <p:cNvSpPr/>
            <p:nvPr/>
          </p:nvSpPr>
          <p:spPr>
            <a:xfrm>
              <a:off x="6089372" y="1552853"/>
              <a:ext cx="401902" cy="39008"/>
            </a:xfrm>
            <a:custGeom>
              <a:avLst/>
              <a:gdLst/>
              <a:ahLst/>
              <a:cxnLst/>
              <a:rect l="l" t="t" r="r" b="b"/>
              <a:pathLst>
                <a:path w="15331" h="1488" extrusionOk="0">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2" name="Google Shape;17952;p96"/>
            <p:cNvSpPr/>
            <p:nvPr/>
          </p:nvSpPr>
          <p:spPr>
            <a:xfrm>
              <a:off x="6115089" y="1552853"/>
              <a:ext cx="51879" cy="26136"/>
            </a:xfrm>
            <a:custGeom>
              <a:avLst/>
              <a:gdLst/>
              <a:ahLst/>
              <a:cxnLst/>
              <a:rect l="l" t="t" r="r" b="b"/>
              <a:pathLst>
                <a:path w="1979" h="997" extrusionOk="0">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3" name="Google Shape;17953;p96"/>
            <p:cNvSpPr/>
            <p:nvPr/>
          </p:nvSpPr>
          <p:spPr>
            <a:xfrm>
              <a:off x="6413285" y="1552853"/>
              <a:ext cx="52246" cy="26136"/>
            </a:xfrm>
            <a:custGeom>
              <a:avLst/>
              <a:gdLst/>
              <a:ahLst/>
              <a:cxnLst/>
              <a:rect l="l" t="t" r="r" b="b"/>
              <a:pathLst>
                <a:path w="1993" h="997" extrusionOk="0">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4" name="Google Shape;17954;p96"/>
            <p:cNvSpPr/>
            <p:nvPr/>
          </p:nvSpPr>
          <p:spPr>
            <a:xfrm>
              <a:off x="6128328" y="1527136"/>
              <a:ext cx="25769" cy="39008"/>
            </a:xfrm>
            <a:custGeom>
              <a:avLst/>
              <a:gdLst/>
              <a:ahLst/>
              <a:cxnLst/>
              <a:rect l="l" t="t" r="r" b="b"/>
              <a:pathLst>
                <a:path w="983" h="1488" extrusionOk="0">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5" name="Google Shape;17955;p96"/>
            <p:cNvSpPr/>
            <p:nvPr/>
          </p:nvSpPr>
          <p:spPr>
            <a:xfrm>
              <a:off x="6128328" y="1527136"/>
              <a:ext cx="26136" cy="19320"/>
            </a:xfrm>
            <a:custGeom>
              <a:avLst/>
              <a:gdLst/>
              <a:ahLst/>
              <a:cxnLst/>
              <a:rect l="l" t="t" r="r" b="b"/>
              <a:pathLst>
                <a:path w="997" h="737" extrusionOk="0">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6" name="Google Shape;17956;p96"/>
            <p:cNvSpPr/>
            <p:nvPr/>
          </p:nvSpPr>
          <p:spPr>
            <a:xfrm>
              <a:off x="6426549" y="1527136"/>
              <a:ext cx="26136" cy="39008"/>
            </a:xfrm>
            <a:custGeom>
              <a:avLst/>
              <a:gdLst/>
              <a:ahLst/>
              <a:cxnLst/>
              <a:rect l="l" t="t" r="r" b="b"/>
              <a:pathLst>
                <a:path w="997" h="1488" extrusionOk="0">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7" name="Google Shape;17957;p96"/>
            <p:cNvSpPr/>
            <p:nvPr/>
          </p:nvSpPr>
          <p:spPr>
            <a:xfrm>
              <a:off x="6426156" y="1527136"/>
              <a:ext cx="26136" cy="19320"/>
            </a:xfrm>
            <a:custGeom>
              <a:avLst/>
              <a:gdLst/>
              <a:ahLst/>
              <a:cxnLst/>
              <a:rect l="l" t="t" r="r" b="b"/>
              <a:pathLst>
                <a:path w="997" h="737" extrusionOk="0">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8" name="Google Shape;17958;p96"/>
            <p:cNvSpPr/>
            <p:nvPr/>
          </p:nvSpPr>
          <p:spPr>
            <a:xfrm>
              <a:off x="6089372" y="1591835"/>
              <a:ext cx="401902" cy="12898"/>
            </a:xfrm>
            <a:custGeom>
              <a:avLst/>
              <a:gdLst/>
              <a:ahLst/>
              <a:cxnLst/>
              <a:rect l="l" t="t" r="r" b="b"/>
              <a:pathLst>
                <a:path w="15331" h="492" extrusionOk="0">
                  <a:moveTo>
                    <a:pt x="0" y="1"/>
                  </a:moveTo>
                  <a:lnTo>
                    <a:pt x="0" y="492"/>
                  </a:lnTo>
                  <a:lnTo>
                    <a:pt x="15331" y="492"/>
                  </a:lnTo>
                  <a:lnTo>
                    <a:pt x="15331"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9" name="Google Shape;17959;p96"/>
            <p:cNvSpPr/>
            <p:nvPr/>
          </p:nvSpPr>
          <p:spPr>
            <a:xfrm>
              <a:off x="6128328" y="1630450"/>
              <a:ext cx="51879" cy="26136"/>
            </a:xfrm>
            <a:custGeom>
              <a:avLst/>
              <a:gdLst/>
              <a:ahLst/>
              <a:cxnLst/>
              <a:rect l="l" t="t" r="r" b="b"/>
              <a:pathLst>
                <a:path w="1979" h="997" extrusionOk="0">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0" name="Google Shape;17960;p96"/>
            <p:cNvSpPr/>
            <p:nvPr/>
          </p:nvSpPr>
          <p:spPr>
            <a:xfrm>
              <a:off x="6128328" y="1682670"/>
              <a:ext cx="51879" cy="25743"/>
            </a:xfrm>
            <a:custGeom>
              <a:avLst/>
              <a:gdLst/>
              <a:ahLst/>
              <a:cxnLst/>
              <a:rect l="l" t="t" r="r" b="b"/>
              <a:pathLst>
                <a:path w="1979" h="982" extrusionOk="0">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1" name="Google Shape;17961;p96"/>
            <p:cNvSpPr/>
            <p:nvPr/>
          </p:nvSpPr>
          <p:spPr>
            <a:xfrm>
              <a:off x="6128328" y="1734497"/>
              <a:ext cx="51512" cy="26136"/>
            </a:xfrm>
            <a:custGeom>
              <a:avLst/>
              <a:gdLst/>
              <a:ahLst/>
              <a:cxnLst/>
              <a:rect l="l" t="t" r="r" b="b"/>
              <a:pathLst>
                <a:path w="1965" h="997" extrusionOk="0">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2" name="Google Shape;17962;p96"/>
            <p:cNvSpPr/>
            <p:nvPr/>
          </p:nvSpPr>
          <p:spPr>
            <a:xfrm>
              <a:off x="6219163" y="1734497"/>
              <a:ext cx="51486" cy="26136"/>
            </a:xfrm>
            <a:custGeom>
              <a:avLst/>
              <a:gdLst/>
              <a:ahLst/>
              <a:cxnLst/>
              <a:rect l="l" t="t" r="r" b="b"/>
              <a:pathLst>
                <a:path w="1964" h="997" extrusionOk="0">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3" name="Google Shape;17963;p96"/>
            <p:cNvSpPr/>
            <p:nvPr/>
          </p:nvSpPr>
          <p:spPr>
            <a:xfrm>
              <a:off x="6309604" y="1734497"/>
              <a:ext cx="51879" cy="26136"/>
            </a:xfrm>
            <a:custGeom>
              <a:avLst/>
              <a:gdLst/>
              <a:ahLst/>
              <a:cxnLst/>
              <a:rect l="l" t="t" r="r" b="b"/>
              <a:pathLst>
                <a:path w="1979" h="997" extrusionOk="0">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4" name="Google Shape;17964;p96"/>
            <p:cNvSpPr/>
            <p:nvPr/>
          </p:nvSpPr>
          <p:spPr>
            <a:xfrm>
              <a:off x="6219163" y="1682670"/>
              <a:ext cx="51486" cy="25743"/>
            </a:xfrm>
            <a:custGeom>
              <a:avLst/>
              <a:gdLst/>
              <a:ahLst/>
              <a:cxnLst/>
              <a:rect l="l" t="t" r="r" b="b"/>
              <a:pathLst>
                <a:path w="1964" h="982" extrusionOk="0">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5" name="Google Shape;17965;p96"/>
            <p:cNvSpPr/>
            <p:nvPr/>
          </p:nvSpPr>
          <p:spPr>
            <a:xfrm>
              <a:off x="6128328" y="1786350"/>
              <a:ext cx="51512" cy="25769"/>
            </a:xfrm>
            <a:custGeom>
              <a:avLst/>
              <a:gdLst/>
              <a:ahLst/>
              <a:cxnLst/>
              <a:rect l="l" t="t" r="r" b="b"/>
              <a:pathLst>
                <a:path w="1965" h="983" extrusionOk="0">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6" name="Google Shape;17966;p96"/>
            <p:cNvSpPr/>
            <p:nvPr/>
          </p:nvSpPr>
          <p:spPr>
            <a:xfrm>
              <a:off x="6219163" y="1630450"/>
              <a:ext cx="51879" cy="26136"/>
            </a:xfrm>
            <a:custGeom>
              <a:avLst/>
              <a:gdLst/>
              <a:ahLst/>
              <a:cxnLst/>
              <a:rect l="l" t="t" r="r" b="b"/>
              <a:pathLst>
                <a:path w="1979" h="997" extrusionOk="0">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7" name="Google Shape;17967;p96"/>
            <p:cNvSpPr/>
            <p:nvPr/>
          </p:nvSpPr>
          <p:spPr>
            <a:xfrm>
              <a:off x="6219163" y="1786350"/>
              <a:ext cx="51486" cy="25769"/>
            </a:xfrm>
            <a:custGeom>
              <a:avLst/>
              <a:gdLst/>
              <a:ahLst/>
              <a:cxnLst/>
              <a:rect l="l" t="t" r="r" b="b"/>
              <a:pathLst>
                <a:path w="1964" h="983" extrusionOk="0">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8" name="Google Shape;17968;p96"/>
            <p:cNvSpPr/>
            <p:nvPr/>
          </p:nvSpPr>
          <p:spPr>
            <a:xfrm>
              <a:off x="6400439" y="1734497"/>
              <a:ext cx="51853" cy="26136"/>
            </a:xfrm>
            <a:custGeom>
              <a:avLst/>
              <a:gdLst/>
              <a:ahLst/>
              <a:cxnLst/>
              <a:rect l="l" t="t" r="r" b="b"/>
              <a:pathLst>
                <a:path w="1978" h="997" extrusionOk="0">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9" name="Google Shape;17969;p96"/>
            <p:cNvSpPr/>
            <p:nvPr/>
          </p:nvSpPr>
          <p:spPr>
            <a:xfrm>
              <a:off x="6400439" y="1630450"/>
              <a:ext cx="52246" cy="26136"/>
            </a:xfrm>
            <a:custGeom>
              <a:avLst/>
              <a:gdLst/>
              <a:ahLst/>
              <a:cxnLst/>
              <a:rect l="l" t="t" r="r" b="b"/>
              <a:pathLst>
                <a:path w="1993" h="997" extrusionOk="0">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0" name="Google Shape;17970;p96"/>
            <p:cNvSpPr/>
            <p:nvPr/>
          </p:nvSpPr>
          <p:spPr>
            <a:xfrm>
              <a:off x="6400439" y="1786350"/>
              <a:ext cx="51853" cy="25769"/>
            </a:xfrm>
            <a:custGeom>
              <a:avLst/>
              <a:gdLst/>
              <a:ahLst/>
              <a:cxnLst/>
              <a:rect l="l" t="t" r="r" b="b"/>
              <a:pathLst>
                <a:path w="1978" h="983" extrusionOk="0">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1" name="Google Shape;17971;p96"/>
            <p:cNvSpPr/>
            <p:nvPr/>
          </p:nvSpPr>
          <p:spPr>
            <a:xfrm>
              <a:off x="6309604" y="1682670"/>
              <a:ext cx="51879" cy="25743"/>
            </a:xfrm>
            <a:custGeom>
              <a:avLst/>
              <a:gdLst/>
              <a:ahLst/>
              <a:cxnLst/>
              <a:rect l="l" t="t" r="r" b="b"/>
              <a:pathLst>
                <a:path w="1979" h="982" extrusionOk="0">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2" name="Google Shape;17972;p96"/>
            <p:cNvSpPr/>
            <p:nvPr/>
          </p:nvSpPr>
          <p:spPr>
            <a:xfrm>
              <a:off x="6309604" y="1630450"/>
              <a:ext cx="52246" cy="26136"/>
            </a:xfrm>
            <a:custGeom>
              <a:avLst/>
              <a:gdLst/>
              <a:ahLst/>
              <a:cxnLst/>
              <a:rect l="l" t="t" r="r" b="b"/>
              <a:pathLst>
                <a:path w="1993" h="997" extrusionOk="0">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3" name="Google Shape;17973;p96"/>
            <p:cNvSpPr/>
            <p:nvPr/>
          </p:nvSpPr>
          <p:spPr>
            <a:xfrm>
              <a:off x="6400439" y="1682670"/>
              <a:ext cx="51853" cy="25743"/>
            </a:xfrm>
            <a:custGeom>
              <a:avLst/>
              <a:gdLst/>
              <a:ahLst/>
              <a:cxnLst/>
              <a:rect l="l" t="t" r="r" b="b"/>
              <a:pathLst>
                <a:path w="1978" h="982" extrusionOk="0">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4" name="Google Shape;17974;p96"/>
            <p:cNvSpPr/>
            <p:nvPr/>
          </p:nvSpPr>
          <p:spPr>
            <a:xfrm>
              <a:off x="6309604" y="1786350"/>
              <a:ext cx="51879" cy="25769"/>
            </a:xfrm>
            <a:custGeom>
              <a:avLst/>
              <a:gdLst/>
              <a:ahLst/>
              <a:cxnLst/>
              <a:rect l="l" t="t" r="r" b="b"/>
              <a:pathLst>
                <a:path w="1979" h="983" extrusionOk="0">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5" name="Google Shape;17975;p96"/>
            <p:cNvSpPr/>
            <p:nvPr/>
          </p:nvSpPr>
          <p:spPr>
            <a:xfrm>
              <a:off x="6397661" y="1676116"/>
              <a:ext cx="57385" cy="39113"/>
            </a:xfrm>
            <a:custGeom>
              <a:avLst/>
              <a:gdLst/>
              <a:ahLst/>
              <a:cxnLst/>
              <a:rect l="l" t="t" r="r" b="b"/>
              <a:pathLst>
                <a:path w="2189" h="1492" extrusionOk="0">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6" name="Google Shape;17976;p96"/>
            <p:cNvSpPr/>
            <p:nvPr/>
          </p:nvSpPr>
          <p:spPr>
            <a:xfrm>
              <a:off x="6216017" y="1676116"/>
              <a:ext cx="57385" cy="39113"/>
            </a:xfrm>
            <a:custGeom>
              <a:avLst/>
              <a:gdLst/>
              <a:ahLst/>
              <a:cxnLst/>
              <a:rect l="l" t="t" r="r" b="b"/>
              <a:pathLst>
                <a:path w="2189" h="1492" extrusionOk="0">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7" name="Google Shape;17977;p96"/>
            <p:cNvSpPr/>
            <p:nvPr/>
          </p:nvSpPr>
          <p:spPr>
            <a:xfrm>
              <a:off x="6306852" y="1727969"/>
              <a:ext cx="57385" cy="39113"/>
            </a:xfrm>
            <a:custGeom>
              <a:avLst/>
              <a:gdLst/>
              <a:ahLst/>
              <a:cxnLst/>
              <a:rect l="l" t="t" r="r" b="b"/>
              <a:pathLst>
                <a:path w="2189" h="1492" extrusionOk="0">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8" name="Google Shape;17978;p96"/>
            <p:cNvSpPr/>
            <p:nvPr/>
          </p:nvSpPr>
          <p:spPr>
            <a:xfrm>
              <a:off x="6125208" y="1779823"/>
              <a:ext cx="57385" cy="39113"/>
            </a:xfrm>
            <a:custGeom>
              <a:avLst/>
              <a:gdLst/>
              <a:ahLst/>
              <a:cxnLst/>
              <a:rect l="l" t="t" r="r" b="b"/>
              <a:pathLst>
                <a:path w="2189" h="1492" extrusionOk="0">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9" name="Google Shape;17979;p96"/>
            <p:cNvSpPr/>
            <p:nvPr/>
          </p:nvSpPr>
          <p:spPr>
            <a:xfrm>
              <a:off x="6306852" y="1624289"/>
              <a:ext cx="57385" cy="39113"/>
            </a:xfrm>
            <a:custGeom>
              <a:avLst/>
              <a:gdLst/>
              <a:ahLst/>
              <a:cxnLst/>
              <a:rect l="l" t="t" r="r" b="b"/>
              <a:pathLst>
                <a:path w="2189" h="1492" extrusionOk="0">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80" name="Google Shape;17980;p96"/>
          <p:cNvGrpSpPr/>
          <p:nvPr/>
        </p:nvGrpSpPr>
        <p:grpSpPr>
          <a:xfrm>
            <a:off x="6579435" y="1527897"/>
            <a:ext cx="370103" cy="322445"/>
            <a:chOff x="6579435" y="1527897"/>
            <a:chExt cx="370103" cy="322445"/>
          </a:xfrm>
        </p:grpSpPr>
        <p:sp>
          <p:nvSpPr>
            <p:cNvPr id="17981" name="Google Shape;17981;p96"/>
            <p:cNvSpPr/>
            <p:nvPr/>
          </p:nvSpPr>
          <p:spPr>
            <a:xfrm>
              <a:off x="6704691" y="1527897"/>
              <a:ext cx="119593" cy="64725"/>
            </a:xfrm>
            <a:custGeom>
              <a:avLst/>
              <a:gdLst/>
              <a:ahLst/>
              <a:cxnLst/>
              <a:rect l="l" t="t" r="r" b="b"/>
              <a:pathLst>
                <a:path w="4562" h="2469" extrusionOk="0">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2" name="Google Shape;17982;p96"/>
            <p:cNvSpPr/>
            <p:nvPr/>
          </p:nvSpPr>
          <p:spPr>
            <a:xfrm>
              <a:off x="6591153" y="1706893"/>
              <a:ext cx="346667" cy="143448"/>
            </a:xfrm>
            <a:custGeom>
              <a:avLst/>
              <a:gdLst/>
              <a:ahLst/>
              <a:cxnLst/>
              <a:rect l="l" t="t" r="r" b="b"/>
              <a:pathLst>
                <a:path w="13224" h="5472" extrusionOk="0">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3" name="Google Shape;17983;p96"/>
            <p:cNvSpPr/>
            <p:nvPr/>
          </p:nvSpPr>
          <p:spPr>
            <a:xfrm>
              <a:off x="6591520" y="1706893"/>
              <a:ext cx="346300" cy="143448"/>
            </a:xfrm>
            <a:custGeom>
              <a:avLst/>
              <a:gdLst/>
              <a:ahLst/>
              <a:cxnLst/>
              <a:rect l="l" t="t" r="r" b="b"/>
              <a:pathLst>
                <a:path w="13210" h="5472" extrusionOk="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4" name="Google Shape;17984;p96"/>
            <p:cNvSpPr/>
            <p:nvPr/>
          </p:nvSpPr>
          <p:spPr>
            <a:xfrm>
              <a:off x="6579435" y="1587693"/>
              <a:ext cx="370103" cy="155167"/>
            </a:xfrm>
            <a:custGeom>
              <a:avLst/>
              <a:gdLst/>
              <a:ahLst/>
              <a:cxnLst/>
              <a:rect l="l" t="t" r="r" b="b"/>
              <a:pathLst>
                <a:path w="14118" h="5919" extrusionOk="0">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5" name="Google Shape;17985;p96"/>
            <p:cNvSpPr/>
            <p:nvPr/>
          </p:nvSpPr>
          <p:spPr>
            <a:xfrm>
              <a:off x="6609320" y="1587693"/>
              <a:ext cx="310700" cy="17800"/>
            </a:xfrm>
            <a:custGeom>
              <a:avLst/>
              <a:gdLst/>
              <a:ahLst/>
              <a:cxnLst/>
              <a:rect l="l" t="t" r="r" b="b"/>
              <a:pathLst>
                <a:path w="11852" h="679" extrusionOk="0">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6" name="Google Shape;17986;p96"/>
            <p:cNvSpPr/>
            <p:nvPr/>
          </p:nvSpPr>
          <p:spPr>
            <a:xfrm>
              <a:off x="6639206" y="1587693"/>
              <a:ext cx="35993" cy="262648"/>
            </a:xfrm>
            <a:custGeom>
              <a:avLst/>
              <a:gdLst/>
              <a:ahLst/>
              <a:cxnLst/>
              <a:rect l="l" t="t" r="r" b="b"/>
              <a:pathLst>
                <a:path w="1373" h="10019" extrusionOk="0">
                  <a:moveTo>
                    <a:pt x="1" y="0"/>
                  </a:moveTo>
                  <a:lnTo>
                    <a:pt x="1"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7" name="Google Shape;17987;p96"/>
            <p:cNvSpPr/>
            <p:nvPr/>
          </p:nvSpPr>
          <p:spPr>
            <a:xfrm>
              <a:off x="6639206" y="1587693"/>
              <a:ext cx="35993" cy="17800"/>
            </a:xfrm>
            <a:custGeom>
              <a:avLst/>
              <a:gdLst/>
              <a:ahLst/>
              <a:cxnLst/>
              <a:rect l="l" t="t" r="r" b="b"/>
              <a:pathLst>
                <a:path w="1373" h="679" extrusionOk="0">
                  <a:moveTo>
                    <a:pt x="1" y="0"/>
                  </a:moveTo>
                  <a:lnTo>
                    <a:pt x="1"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8" name="Google Shape;17988;p96"/>
            <p:cNvSpPr/>
            <p:nvPr/>
          </p:nvSpPr>
          <p:spPr>
            <a:xfrm>
              <a:off x="6639206" y="1760607"/>
              <a:ext cx="35993" cy="18193"/>
            </a:xfrm>
            <a:custGeom>
              <a:avLst/>
              <a:gdLst/>
              <a:ahLst/>
              <a:cxnLst/>
              <a:rect l="l" t="t" r="r" b="b"/>
              <a:pathLst>
                <a:path w="1373" h="694" extrusionOk="0">
                  <a:moveTo>
                    <a:pt x="1" y="1"/>
                  </a:moveTo>
                  <a:lnTo>
                    <a:pt x="1"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9" name="Google Shape;17989;p96"/>
            <p:cNvSpPr/>
            <p:nvPr/>
          </p:nvSpPr>
          <p:spPr>
            <a:xfrm>
              <a:off x="6639206" y="1719004"/>
              <a:ext cx="35993" cy="17800"/>
            </a:xfrm>
            <a:custGeom>
              <a:avLst/>
              <a:gdLst/>
              <a:ahLst/>
              <a:cxnLst/>
              <a:rect l="l" t="t" r="r" b="b"/>
              <a:pathLst>
                <a:path w="1373" h="679" extrusionOk="0">
                  <a:moveTo>
                    <a:pt x="1" y="0"/>
                  </a:moveTo>
                  <a:lnTo>
                    <a:pt x="1"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0" name="Google Shape;17990;p96"/>
            <p:cNvSpPr/>
            <p:nvPr/>
          </p:nvSpPr>
          <p:spPr>
            <a:xfrm>
              <a:off x="6627094" y="1712948"/>
              <a:ext cx="59823" cy="53741"/>
            </a:xfrm>
            <a:custGeom>
              <a:avLst/>
              <a:gdLst/>
              <a:ahLst/>
              <a:cxnLst/>
              <a:rect l="l" t="t" r="r" b="b"/>
              <a:pathLst>
                <a:path w="2282" h="2050" extrusionOk="0">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1" name="Google Shape;17991;p96"/>
            <p:cNvSpPr/>
            <p:nvPr/>
          </p:nvSpPr>
          <p:spPr>
            <a:xfrm>
              <a:off x="6651317" y="1713027"/>
              <a:ext cx="11771" cy="29833"/>
            </a:xfrm>
            <a:custGeom>
              <a:avLst/>
              <a:gdLst/>
              <a:ahLst/>
              <a:cxnLst/>
              <a:rect l="l" t="t" r="r" b="b"/>
              <a:pathLst>
                <a:path w="449" h="1138" extrusionOk="0">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2" name="Google Shape;17992;p96"/>
            <p:cNvSpPr/>
            <p:nvPr/>
          </p:nvSpPr>
          <p:spPr>
            <a:xfrm>
              <a:off x="6639206" y="1826459"/>
              <a:ext cx="35993" cy="23882"/>
            </a:xfrm>
            <a:custGeom>
              <a:avLst/>
              <a:gdLst/>
              <a:ahLst/>
              <a:cxnLst/>
              <a:rect l="l" t="t" r="r" b="b"/>
              <a:pathLst>
                <a:path w="1373" h="911" extrusionOk="0">
                  <a:moveTo>
                    <a:pt x="1" y="1"/>
                  </a:moveTo>
                  <a:lnTo>
                    <a:pt x="1"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3" name="Google Shape;17993;p96"/>
            <p:cNvSpPr/>
            <p:nvPr/>
          </p:nvSpPr>
          <p:spPr>
            <a:xfrm>
              <a:off x="6854169" y="1587693"/>
              <a:ext cx="35967" cy="262648"/>
            </a:xfrm>
            <a:custGeom>
              <a:avLst/>
              <a:gdLst/>
              <a:ahLst/>
              <a:cxnLst/>
              <a:rect l="l" t="t" r="r" b="b"/>
              <a:pathLst>
                <a:path w="1372" h="10019" extrusionOk="0">
                  <a:moveTo>
                    <a:pt x="0" y="0"/>
                  </a:moveTo>
                  <a:lnTo>
                    <a:pt x="0"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4" name="Google Shape;17994;p96"/>
            <p:cNvSpPr/>
            <p:nvPr/>
          </p:nvSpPr>
          <p:spPr>
            <a:xfrm>
              <a:off x="6854169" y="1587693"/>
              <a:ext cx="35967" cy="17800"/>
            </a:xfrm>
            <a:custGeom>
              <a:avLst/>
              <a:gdLst/>
              <a:ahLst/>
              <a:cxnLst/>
              <a:rect l="l" t="t" r="r" b="b"/>
              <a:pathLst>
                <a:path w="1372" h="679" extrusionOk="0">
                  <a:moveTo>
                    <a:pt x="0" y="0"/>
                  </a:moveTo>
                  <a:lnTo>
                    <a:pt x="0"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5" name="Google Shape;17995;p96"/>
            <p:cNvSpPr/>
            <p:nvPr/>
          </p:nvSpPr>
          <p:spPr>
            <a:xfrm>
              <a:off x="6854169" y="1760607"/>
              <a:ext cx="35967" cy="18193"/>
            </a:xfrm>
            <a:custGeom>
              <a:avLst/>
              <a:gdLst/>
              <a:ahLst/>
              <a:cxnLst/>
              <a:rect l="l" t="t" r="r" b="b"/>
              <a:pathLst>
                <a:path w="1372" h="694" extrusionOk="0">
                  <a:moveTo>
                    <a:pt x="0" y="1"/>
                  </a:moveTo>
                  <a:lnTo>
                    <a:pt x="0"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6" name="Google Shape;17996;p96"/>
            <p:cNvSpPr/>
            <p:nvPr/>
          </p:nvSpPr>
          <p:spPr>
            <a:xfrm>
              <a:off x="6854169" y="1719004"/>
              <a:ext cx="35967" cy="17800"/>
            </a:xfrm>
            <a:custGeom>
              <a:avLst/>
              <a:gdLst/>
              <a:ahLst/>
              <a:cxnLst/>
              <a:rect l="l" t="t" r="r" b="b"/>
              <a:pathLst>
                <a:path w="1372" h="679" extrusionOk="0">
                  <a:moveTo>
                    <a:pt x="0" y="0"/>
                  </a:moveTo>
                  <a:lnTo>
                    <a:pt x="0"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7" name="Google Shape;17997;p96"/>
            <p:cNvSpPr/>
            <p:nvPr/>
          </p:nvSpPr>
          <p:spPr>
            <a:xfrm>
              <a:off x="6842057" y="1712948"/>
              <a:ext cx="59823" cy="53741"/>
            </a:xfrm>
            <a:custGeom>
              <a:avLst/>
              <a:gdLst/>
              <a:ahLst/>
              <a:cxnLst/>
              <a:rect l="l" t="t" r="r" b="b"/>
              <a:pathLst>
                <a:path w="2282" h="2050" extrusionOk="0">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8" name="Google Shape;17998;p96"/>
            <p:cNvSpPr/>
            <p:nvPr/>
          </p:nvSpPr>
          <p:spPr>
            <a:xfrm>
              <a:off x="6866280" y="1713027"/>
              <a:ext cx="12138" cy="29833"/>
            </a:xfrm>
            <a:custGeom>
              <a:avLst/>
              <a:gdLst/>
              <a:ahLst/>
              <a:cxnLst/>
              <a:rect l="l" t="t" r="r" b="b"/>
              <a:pathLst>
                <a:path w="463" h="1138" extrusionOk="0">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9" name="Google Shape;17999;p96"/>
            <p:cNvSpPr/>
            <p:nvPr/>
          </p:nvSpPr>
          <p:spPr>
            <a:xfrm>
              <a:off x="6854169" y="1826459"/>
              <a:ext cx="35967" cy="23882"/>
            </a:xfrm>
            <a:custGeom>
              <a:avLst/>
              <a:gdLst/>
              <a:ahLst/>
              <a:cxnLst/>
              <a:rect l="l" t="t" r="r" b="b"/>
              <a:pathLst>
                <a:path w="1372" h="911" extrusionOk="0">
                  <a:moveTo>
                    <a:pt x="0" y="1"/>
                  </a:moveTo>
                  <a:lnTo>
                    <a:pt x="0"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0" name="Google Shape;18000;p96"/>
            <p:cNvSpPr/>
            <p:nvPr/>
          </p:nvSpPr>
          <p:spPr>
            <a:xfrm>
              <a:off x="6734576" y="1695148"/>
              <a:ext cx="59823" cy="23882"/>
            </a:xfrm>
            <a:custGeom>
              <a:avLst/>
              <a:gdLst/>
              <a:ahLst/>
              <a:cxnLst/>
              <a:rect l="l" t="t" r="r" b="b"/>
              <a:pathLst>
                <a:path w="2282" h="911" extrusionOk="0">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1" name="Google Shape;18001;p96"/>
            <p:cNvSpPr/>
            <p:nvPr/>
          </p:nvSpPr>
          <p:spPr>
            <a:xfrm>
              <a:off x="6734576" y="1706893"/>
              <a:ext cx="59823" cy="12138"/>
            </a:xfrm>
            <a:custGeom>
              <a:avLst/>
              <a:gdLst/>
              <a:ahLst/>
              <a:cxnLst/>
              <a:rect l="l" t="t" r="r" b="b"/>
              <a:pathLst>
                <a:path w="2282" h="463" extrusionOk="0">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02" name="Google Shape;18002;p96"/>
          <p:cNvGrpSpPr/>
          <p:nvPr/>
        </p:nvGrpSpPr>
        <p:grpSpPr>
          <a:xfrm>
            <a:off x="6988887" y="1538854"/>
            <a:ext cx="499920" cy="300136"/>
            <a:chOff x="6988887" y="1538854"/>
            <a:chExt cx="499920" cy="300136"/>
          </a:xfrm>
        </p:grpSpPr>
        <p:sp>
          <p:nvSpPr>
            <p:cNvPr id="18003" name="Google Shape;18003;p96"/>
            <p:cNvSpPr/>
            <p:nvPr/>
          </p:nvSpPr>
          <p:spPr>
            <a:xfrm>
              <a:off x="7052826" y="1538854"/>
              <a:ext cx="372777" cy="247155"/>
            </a:xfrm>
            <a:custGeom>
              <a:avLst/>
              <a:gdLst/>
              <a:ahLst/>
              <a:cxnLst/>
              <a:rect l="l" t="t" r="r" b="b"/>
              <a:pathLst>
                <a:path w="14220" h="9428" extrusionOk="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4" name="Google Shape;18004;p96"/>
            <p:cNvSpPr/>
            <p:nvPr/>
          </p:nvSpPr>
          <p:spPr>
            <a:xfrm>
              <a:off x="6988887" y="1773872"/>
              <a:ext cx="499920" cy="33319"/>
            </a:xfrm>
            <a:custGeom>
              <a:avLst/>
              <a:gdLst/>
              <a:ahLst/>
              <a:cxnLst/>
              <a:rect l="l" t="t" r="r" b="b"/>
              <a:pathLst>
                <a:path w="19070" h="1271" extrusionOk="0">
                  <a:moveTo>
                    <a:pt x="2425" y="0"/>
                  </a:moveTo>
                  <a:lnTo>
                    <a:pt x="0" y="924"/>
                  </a:lnTo>
                  <a:lnTo>
                    <a:pt x="0" y="1271"/>
                  </a:lnTo>
                  <a:lnTo>
                    <a:pt x="19069" y="1271"/>
                  </a:lnTo>
                  <a:lnTo>
                    <a:pt x="19069" y="924"/>
                  </a:lnTo>
                  <a:lnTo>
                    <a:pt x="166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5" name="Google Shape;18005;p96"/>
            <p:cNvSpPr/>
            <p:nvPr/>
          </p:nvSpPr>
          <p:spPr>
            <a:xfrm>
              <a:off x="6988887" y="1798095"/>
              <a:ext cx="499920" cy="40895"/>
            </a:xfrm>
            <a:custGeom>
              <a:avLst/>
              <a:gdLst/>
              <a:ahLst/>
              <a:cxnLst/>
              <a:rect l="l" t="t" r="r" b="b"/>
              <a:pathLst>
                <a:path w="19070" h="1560" extrusionOk="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6" name="Google Shape;18006;p96"/>
            <p:cNvSpPr/>
            <p:nvPr/>
          </p:nvSpPr>
          <p:spPr>
            <a:xfrm>
              <a:off x="7149323" y="1798095"/>
              <a:ext cx="180543" cy="29544"/>
            </a:xfrm>
            <a:custGeom>
              <a:avLst/>
              <a:gdLst/>
              <a:ahLst/>
              <a:cxnLst/>
              <a:rect l="l" t="t" r="r" b="b"/>
              <a:pathLst>
                <a:path w="6887" h="1127" extrusionOk="0">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7" name="Google Shape;18007;p96"/>
            <p:cNvSpPr/>
            <p:nvPr/>
          </p:nvSpPr>
          <p:spPr>
            <a:xfrm>
              <a:off x="7052826" y="1562317"/>
              <a:ext cx="372777" cy="188119"/>
            </a:xfrm>
            <a:custGeom>
              <a:avLst/>
              <a:gdLst/>
              <a:ahLst/>
              <a:cxnLst/>
              <a:rect l="l" t="t" r="r" b="b"/>
              <a:pathLst>
                <a:path w="14220" h="7176" extrusionOk="0">
                  <a:moveTo>
                    <a:pt x="1" y="1"/>
                  </a:moveTo>
                  <a:lnTo>
                    <a:pt x="1" y="7175"/>
                  </a:lnTo>
                  <a:lnTo>
                    <a:pt x="14220" y="7175"/>
                  </a:lnTo>
                  <a:lnTo>
                    <a:pt x="14220"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8" name="Google Shape;18008;p96"/>
            <p:cNvSpPr/>
            <p:nvPr/>
          </p:nvSpPr>
          <p:spPr>
            <a:xfrm>
              <a:off x="7052826" y="1562317"/>
              <a:ext cx="139674" cy="188119"/>
            </a:xfrm>
            <a:custGeom>
              <a:avLst/>
              <a:gdLst/>
              <a:ahLst/>
              <a:cxnLst/>
              <a:rect l="l" t="t" r="r" b="b"/>
              <a:pathLst>
                <a:path w="5328" h="7176" extrusionOk="0">
                  <a:moveTo>
                    <a:pt x="1" y="1"/>
                  </a:moveTo>
                  <a:lnTo>
                    <a:pt x="1" y="7175"/>
                  </a:lnTo>
                  <a:lnTo>
                    <a:pt x="5327" y="7175"/>
                  </a:lnTo>
                  <a:lnTo>
                    <a:pt x="53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9" name="Google Shape;18009;p96"/>
            <p:cNvSpPr/>
            <p:nvPr/>
          </p:nvSpPr>
          <p:spPr>
            <a:xfrm>
              <a:off x="7087639" y="1601692"/>
              <a:ext cx="44697" cy="25376"/>
            </a:xfrm>
            <a:custGeom>
              <a:avLst/>
              <a:gdLst/>
              <a:ahLst/>
              <a:cxnLst/>
              <a:rect l="l" t="t" r="r" b="b"/>
              <a:pathLst>
                <a:path w="1705" h="968" extrusionOk="0">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0" name="Google Shape;18010;p96"/>
            <p:cNvSpPr/>
            <p:nvPr/>
          </p:nvSpPr>
          <p:spPr>
            <a:xfrm>
              <a:off x="7077442" y="1642561"/>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1" name="Google Shape;18011;p96"/>
            <p:cNvSpPr/>
            <p:nvPr/>
          </p:nvSpPr>
          <p:spPr>
            <a:xfrm>
              <a:off x="7122846" y="1671686"/>
              <a:ext cx="44670" cy="25769"/>
            </a:xfrm>
            <a:custGeom>
              <a:avLst/>
              <a:gdLst/>
              <a:ahLst/>
              <a:cxnLst/>
              <a:rect l="l" t="t" r="r" b="b"/>
              <a:pathLst>
                <a:path w="1704" h="983" extrusionOk="0">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2" name="Google Shape;18012;p96"/>
            <p:cNvSpPr/>
            <p:nvPr/>
          </p:nvSpPr>
          <p:spPr>
            <a:xfrm>
              <a:off x="7077442" y="1712948"/>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3" name="Google Shape;18013;p96"/>
            <p:cNvSpPr/>
            <p:nvPr/>
          </p:nvSpPr>
          <p:spPr>
            <a:xfrm>
              <a:off x="7228807" y="1623922"/>
              <a:ext cx="51041" cy="79589"/>
            </a:xfrm>
            <a:custGeom>
              <a:avLst/>
              <a:gdLst/>
              <a:ahLst/>
              <a:cxnLst/>
              <a:rect l="l" t="t" r="r" b="b"/>
              <a:pathLst>
                <a:path w="1947" h="3036" extrusionOk="0">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4" name="Google Shape;18014;p96"/>
            <p:cNvSpPr/>
            <p:nvPr/>
          </p:nvSpPr>
          <p:spPr>
            <a:xfrm>
              <a:off x="7342449" y="1624079"/>
              <a:ext cx="50988" cy="79431"/>
            </a:xfrm>
            <a:custGeom>
              <a:avLst/>
              <a:gdLst/>
              <a:ahLst/>
              <a:cxnLst/>
              <a:rect l="l" t="t" r="r" b="b"/>
              <a:pathLst>
                <a:path w="1945" h="3030" extrusionOk="0">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5" name="Google Shape;18015;p96"/>
            <p:cNvSpPr/>
            <p:nvPr/>
          </p:nvSpPr>
          <p:spPr>
            <a:xfrm>
              <a:off x="7287450" y="1614485"/>
              <a:ext cx="48734" cy="98490"/>
            </a:xfrm>
            <a:custGeom>
              <a:avLst/>
              <a:gdLst/>
              <a:ahLst/>
              <a:cxnLst/>
              <a:rect l="l" t="t" r="r" b="b"/>
              <a:pathLst>
                <a:path w="1859" h="3757" extrusionOk="0">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16" name="Google Shape;18016;p96"/>
          <p:cNvGrpSpPr/>
          <p:nvPr/>
        </p:nvGrpSpPr>
        <p:grpSpPr>
          <a:xfrm>
            <a:off x="8050359" y="1520687"/>
            <a:ext cx="279321" cy="336837"/>
            <a:chOff x="8050359" y="1520687"/>
            <a:chExt cx="279321" cy="336837"/>
          </a:xfrm>
        </p:grpSpPr>
        <p:sp>
          <p:nvSpPr>
            <p:cNvPr id="18017" name="Google Shape;18017;p96"/>
            <p:cNvSpPr/>
            <p:nvPr/>
          </p:nvSpPr>
          <p:spPr>
            <a:xfrm>
              <a:off x="8153305" y="1520687"/>
              <a:ext cx="68500" cy="45064"/>
            </a:xfrm>
            <a:custGeom>
              <a:avLst/>
              <a:gdLst/>
              <a:ahLst/>
              <a:cxnLst/>
              <a:rect l="l" t="t" r="r" b="b"/>
              <a:pathLst>
                <a:path w="2613" h="1719" extrusionOk="0">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8" name="Google Shape;18018;p96"/>
            <p:cNvSpPr/>
            <p:nvPr/>
          </p:nvSpPr>
          <p:spPr>
            <a:xfrm>
              <a:off x="8084045" y="1599411"/>
              <a:ext cx="206653" cy="258113"/>
            </a:xfrm>
            <a:custGeom>
              <a:avLst/>
              <a:gdLst/>
              <a:ahLst/>
              <a:cxnLst/>
              <a:rect l="l" t="t" r="r" b="b"/>
              <a:pathLst>
                <a:path w="7883" h="9846" extrusionOk="0">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9" name="Google Shape;18019;p96"/>
            <p:cNvSpPr/>
            <p:nvPr/>
          </p:nvSpPr>
          <p:spPr>
            <a:xfrm>
              <a:off x="8097284" y="1599411"/>
              <a:ext cx="193781" cy="258113"/>
            </a:xfrm>
            <a:custGeom>
              <a:avLst/>
              <a:gdLst/>
              <a:ahLst/>
              <a:cxnLst/>
              <a:rect l="l" t="t" r="r" b="b"/>
              <a:pathLst>
                <a:path w="7392" h="9846" extrusionOk="0">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0" name="Google Shape;18020;p96"/>
            <p:cNvSpPr/>
            <p:nvPr/>
          </p:nvSpPr>
          <p:spPr>
            <a:xfrm>
              <a:off x="8084045" y="1553613"/>
              <a:ext cx="206260" cy="42809"/>
            </a:xfrm>
            <a:custGeom>
              <a:avLst/>
              <a:gdLst/>
              <a:ahLst/>
              <a:cxnLst/>
              <a:rect l="l" t="t" r="r" b="b"/>
              <a:pathLst>
                <a:path w="7868" h="1633" extrusionOk="0">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1" name="Google Shape;18021;p96"/>
            <p:cNvSpPr/>
            <p:nvPr/>
          </p:nvSpPr>
          <p:spPr>
            <a:xfrm>
              <a:off x="8204372" y="1553613"/>
              <a:ext cx="86326" cy="42809"/>
            </a:xfrm>
            <a:custGeom>
              <a:avLst/>
              <a:gdLst/>
              <a:ahLst/>
              <a:cxnLst/>
              <a:rect l="l" t="t" r="r" b="b"/>
              <a:pathLst>
                <a:path w="3293" h="1633" extrusionOk="0">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2" name="Google Shape;18022;p96"/>
            <p:cNvSpPr/>
            <p:nvPr/>
          </p:nvSpPr>
          <p:spPr>
            <a:xfrm>
              <a:off x="8050752" y="1578963"/>
              <a:ext cx="273606" cy="30698"/>
            </a:xfrm>
            <a:custGeom>
              <a:avLst/>
              <a:gdLst/>
              <a:ahLst/>
              <a:cxnLst/>
              <a:rect l="l" t="t" r="r" b="b"/>
              <a:pathLst>
                <a:path w="10437" h="1171" extrusionOk="0">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3" name="Google Shape;18023;p96"/>
            <p:cNvSpPr/>
            <p:nvPr/>
          </p:nvSpPr>
          <p:spPr>
            <a:xfrm>
              <a:off x="8050359" y="1578963"/>
              <a:ext cx="279321" cy="30698"/>
            </a:xfrm>
            <a:custGeom>
              <a:avLst/>
              <a:gdLst/>
              <a:ahLst/>
              <a:cxnLst/>
              <a:rect l="l" t="t" r="r" b="b"/>
              <a:pathLst>
                <a:path w="10655" h="1171" extrusionOk="0">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4" name="Google Shape;18024;p96"/>
            <p:cNvSpPr/>
            <p:nvPr/>
          </p:nvSpPr>
          <p:spPr>
            <a:xfrm>
              <a:off x="8177895" y="1640647"/>
              <a:ext cx="19320" cy="165417"/>
            </a:xfrm>
            <a:custGeom>
              <a:avLst/>
              <a:gdLst/>
              <a:ahLst/>
              <a:cxnLst/>
              <a:rect l="l" t="t" r="r" b="b"/>
              <a:pathLst>
                <a:path w="737" h="6310" extrusionOk="0">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5" name="Google Shape;18025;p96"/>
            <p:cNvSpPr/>
            <p:nvPr/>
          </p:nvSpPr>
          <p:spPr>
            <a:xfrm>
              <a:off x="8231819" y="1640647"/>
              <a:ext cx="23305" cy="165076"/>
            </a:xfrm>
            <a:custGeom>
              <a:avLst/>
              <a:gdLst/>
              <a:ahLst/>
              <a:cxnLst/>
              <a:rect l="l" t="t" r="r" b="b"/>
              <a:pathLst>
                <a:path w="889" h="6297" extrusionOk="0">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6" name="Google Shape;18026;p96"/>
            <p:cNvSpPr/>
            <p:nvPr/>
          </p:nvSpPr>
          <p:spPr>
            <a:xfrm>
              <a:off x="8119986" y="1640647"/>
              <a:ext cx="23305" cy="165076"/>
            </a:xfrm>
            <a:custGeom>
              <a:avLst/>
              <a:gdLst/>
              <a:ahLst/>
              <a:cxnLst/>
              <a:rect l="l" t="t" r="r" b="b"/>
              <a:pathLst>
                <a:path w="889" h="6297" extrusionOk="0">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7" name="Google Shape;18027;p96"/>
            <p:cNvSpPr/>
            <p:nvPr/>
          </p:nvSpPr>
          <p:spPr>
            <a:xfrm>
              <a:off x="8179022" y="1640647"/>
              <a:ext cx="17826" cy="165023"/>
            </a:xfrm>
            <a:custGeom>
              <a:avLst/>
              <a:gdLst/>
              <a:ahLst/>
              <a:cxnLst/>
              <a:rect l="l" t="t" r="r" b="b"/>
              <a:pathLst>
                <a:path w="680" h="6295" extrusionOk="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8" name="Google Shape;18028;p96"/>
            <p:cNvSpPr/>
            <p:nvPr/>
          </p:nvSpPr>
          <p:spPr>
            <a:xfrm>
              <a:off x="8232763" y="1640647"/>
              <a:ext cx="22361" cy="164919"/>
            </a:xfrm>
            <a:custGeom>
              <a:avLst/>
              <a:gdLst/>
              <a:ahLst/>
              <a:cxnLst/>
              <a:rect l="l" t="t" r="r" b="b"/>
              <a:pathLst>
                <a:path w="853" h="6291" extrusionOk="0">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9" name="Google Shape;18029;p96"/>
            <p:cNvSpPr/>
            <p:nvPr/>
          </p:nvSpPr>
          <p:spPr>
            <a:xfrm>
              <a:off x="8124914" y="1640647"/>
              <a:ext cx="18403" cy="164683"/>
            </a:xfrm>
            <a:custGeom>
              <a:avLst/>
              <a:gdLst/>
              <a:ahLst/>
              <a:cxnLst/>
              <a:rect l="l" t="t" r="r" b="b"/>
              <a:pathLst>
                <a:path w="702" h="6282" extrusionOk="0">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30" name="Google Shape;18030;p96"/>
          <p:cNvGrpSpPr/>
          <p:nvPr/>
        </p:nvGrpSpPr>
        <p:grpSpPr>
          <a:xfrm>
            <a:off x="6093907" y="2461832"/>
            <a:ext cx="364441" cy="339091"/>
            <a:chOff x="6093907" y="2461832"/>
            <a:chExt cx="364441" cy="339091"/>
          </a:xfrm>
        </p:grpSpPr>
        <p:sp>
          <p:nvSpPr>
            <p:cNvPr id="18031" name="Google Shape;18031;p96"/>
            <p:cNvSpPr/>
            <p:nvPr/>
          </p:nvSpPr>
          <p:spPr>
            <a:xfrm>
              <a:off x="6094668" y="2515573"/>
              <a:ext cx="283070" cy="233890"/>
            </a:xfrm>
            <a:custGeom>
              <a:avLst/>
              <a:gdLst/>
              <a:ahLst/>
              <a:cxnLst/>
              <a:rect l="l" t="t" r="r" b="b"/>
              <a:pathLst>
                <a:path w="10798" h="8922" extrusionOk="0">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2" name="Google Shape;18032;p96"/>
            <p:cNvSpPr/>
            <p:nvPr/>
          </p:nvSpPr>
          <p:spPr>
            <a:xfrm>
              <a:off x="6234682" y="2576497"/>
              <a:ext cx="143055" cy="172967"/>
            </a:xfrm>
            <a:custGeom>
              <a:avLst/>
              <a:gdLst/>
              <a:ahLst/>
              <a:cxnLst/>
              <a:rect l="l" t="t" r="r" b="b"/>
              <a:pathLst>
                <a:path w="5457" h="6598" extrusionOk="0">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3" name="Google Shape;18033;p96"/>
            <p:cNvSpPr/>
            <p:nvPr/>
          </p:nvSpPr>
          <p:spPr>
            <a:xfrm>
              <a:off x="6094274" y="2515573"/>
              <a:ext cx="283463" cy="65118"/>
            </a:xfrm>
            <a:custGeom>
              <a:avLst/>
              <a:gdLst/>
              <a:ahLst/>
              <a:cxnLst/>
              <a:rect l="l" t="t" r="r" b="b"/>
              <a:pathLst>
                <a:path w="10813" h="2484" extrusionOk="0">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4" name="Google Shape;18034;p96"/>
            <p:cNvSpPr/>
            <p:nvPr/>
          </p:nvSpPr>
          <p:spPr>
            <a:xfrm>
              <a:off x="6094668" y="2612070"/>
              <a:ext cx="283070" cy="137393"/>
            </a:xfrm>
            <a:custGeom>
              <a:avLst/>
              <a:gdLst/>
              <a:ahLst/>
              <a:cxnLst/>
              <a:rect l="l" t="t" r="r" b="b"/>
              <a:pathLst>
                <a:path w="10798" h="5241" extrusionOk="0">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5" name="Google Shape;18035;p96"/>
            <p:cNvSpPr/>
            <p:nvPr/>
          </p:nvSpPr>
          <p:spPr>
            <a:xfrm>
              <a:off x="6234682" y="2612070"/>
              <a:ext cx="143055" cy="137393"/>
            </a:xfrm>
            <a:custGeom>
              <a:avLst/>
              <a:gdLst/>
              <a:ahLst/>
              <a:cxnLst/>
              <a:rect l="l" t="t" r="r" b="b"/>
              <a:pathLst>
                <a:path w="5457" h="5241" extrusionOk="0">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6" name="Google Shape;18036;p96"/>
            <p:cNvSpPr/>
            <p:nvPr/>
          </p:nvSpPr>
          <p:spPr>
            <a:xfrm>
              <a:off x="6093907" y="2612070"/>
              <a:ext cx="283830" cy="66245"/>
            </a:xfrm>
            <a:custGeom>
              <a:avLst/>
              <a:gdLst/>
              <a:ahLst/>
              <a:cxnLst/>
              <a:rect l="l" t="t" r="r" b="b"/>
              <a:pathLst>
                <a:path w="10827" h="2527" extrusionOk="0">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7" name="Google Shape;18037;p96"/>
            <p:cNvSpPr/>
            <p:nvPr/>
          </p:nvSpPr>
          <p:spPr>
            <a:xfrm>
              <a:off x="6094668" y="2461832"/>
              <a:ext cx="283070" cy="107875"/>
            </a:xfrm>
            <a:custGeom>
              <a:avLst/>
              <a:gdLst/>
              <a:ahLst/>
              <a:cxnLst/>
              <a:rect l="l" t="t" r="r" b="b"/>
              <a:pathLst>
                <a:path w="10798" h="4115" extrusionOk="0">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8" name="Google Shape;18038;p96"/>
            <p:cNvSpPr/>
            <p:nvPr/>
          </p:nvSpPr>
          <p:spPr>
            <a:xfrm>
              <a:off x="6247160" y="2587848"/>
              <a:ext cx="211188" cy="213076"/>
            </a:xfrm>
            <a:custGeom>
              <a:avLst/>
              <a:gdLst/>
              <a:ahLst/>
              <a:cxnLst/>
              <a:rect l="l" t="t" r="r" b="b"/>
              <a:pathLst>
                <a:path w="8056" h="8128" extrusionOk="0">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9" name="Google Shape;18039;p96"/>
            <p:cNvSpPr/>
            <p:nvPr/>
          </p:nvSpPr>
          <p:spPr>
            <a:xfrm>
              <a:off x="6300141" y="2654670"/>
              <a:ext cx="91988" cy="78907"/>
            </a:xfrm>
            <a:custGeom>
              <a:avLst/>
              <a:gdLst/>
              <a:ahLst/>
              <a:cxnLst/>
              <a:rect l="l" t="t" r="r" b="b"/>
              <a:pathLst>
                <a:path w="3509" h="3010" extrusionOk="0">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0" name="Google Shape;18040;p96"/>
            <p:cNvSpPr/>
            <p:nvPr/>
          </p:nvSpPr>
          <p:spPr>
            <a:xfrm>
              <a:off x="6324730" y="2666571"/>
              <a:ext cx="55654" cy="55654"/>
            </a:xfrm>
            <a:custGeom>
              <a:avLst/>
              <a:gdLst/>
              <a:ahLst/>
              <a:cxnLst/>
              <a:rect l="l" t="t" r="r" b="b"/>
              <a:pathLst>
                <a:path w="2123" h="2123" extrusionOk="0">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41" name="Google Shape;18041;p96"/>
          <p:cNvGrpSpPr/>
          <p:nvPr/>
        </p:nvGrpSpPr>
        <p:grpSpPr>
          <a:xfrm>
            <a:off x="4676331" y="1980866"/>
            <a:ext cx="377680" cy="377680"/>
            <a:chOff x="4676331" y="1980866"/>
            <a:chExt cx="377680" cy="377680"/>
          </a:xfrm>
        </p:grpSpPr>
        <p:sp>
          <p:nvSpPr>
            <p:cNvPr id="18042" name="Google Shape;18042;p96"/>
            <p:cNvSpPr/>
            <p:nvPr/>
          </p:nvSpPr>
          <p:spPr>
            <a:xfrm>
              <a:off x="4676331" y="1980866"/>
              <a:ext cx="377680" cy="377680"/>
            </a:xfrm>
            <a:custGeom>
              <a:avLst/>
              <a:gdLst/>
              <a:ahLst/>
              <a:cxnLst/>
              <a:rect l="l" t="t" r="r" b="b"/>
              <a:pathLst>
                <a:path w="14407" h="14407" extrusionOk="0">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3" name="Google Shape;18043;p96"/>
            <p:cNvSpPr/>
            <p:nvPr/>
          </p:nvSpPr>
          <p:spPr>
            <a:xfrm>
              <a:off x="5014636" y="1980866"/>
              <a:ext cx="39375" cy="377680"/>
            </a:xfrm>
            <a:custGeom>
              <a:avLst/>
              <a:gdLst/>
              <a:ahLst/>
              <a:cxnLst/>
              <a:rect l="l" t="t" r="r" b="b"/>
              <a:pathLst>
                <a:path w="1502" h="14407" extrusionOk="0">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4" name="Google Shape;18044;p96"/>
            <p:cNvSpPr/>
            <p:nvPr/>
          </p:nvSpPr>
          <p:spPr>
            <a:xfrm>
              <a:off x="4911689" y="2080378"/>
              <a:ext cx="110155" cy="100692"/>
            </a:xfrm>
            <a:custGeom>
              <a:avLst/>
              <a:gdLst/>
              <a:ahLst/>
              <a:cxnLst/>
              <a:rect l="l" t="t" r="r" b="b"/>
              <a:pathLst>
                <a:path w="4202" h="3841" extrusionOk="0">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5" name="Google Shape;18045;p96"/>
            <p:cNvSpPr/>
            <p:nvPr/>
          </p:nvSpPr>
          <p:spPr>
            <a:xfrm>
              <a:off x="4911689" y="2222279"/>
              <a:ext cx="110155" cy="100692"/>
            </a:xfrm>
            <a:custGeom>
              <a:avLst/>
              <a:gdLst/>
              <a:ahLst/>
              <a:cxnLst/>
              <a:rect l="l" t="t" r="r" b="b"/>
              <a:pathLst>
                <a:path w="4202" h="3841" extrusionOk="0">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6" name="Google Shape;18046;p96"/>
            <p:cNvSpPr/>
            <p:nvPr/>
          </p:nvSpPr>
          <p:spPr>
            <a:xfrm>
              <a:off x="4982077" y="2080378"/>
              <a:ext cx="39768" cy="100692"/>
            </a:xfrm>
            <a:custGeom>
              <a:avLst/>
              <a:gdLst/>
              <a:ahLst/>
              <a:cxnLst/>
              <a:rect l="l" t="t" r="r" b="b"/>
              <a:pathLst>
                <a:path w="1517" h="3841" extrusionOk="0">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7" name="Google Shape;18047;p96"/>
            <p:cNvSpPr/>
            <p:nvPr/>
          </p:nvSpPr>
          <p:spPr>
            <a:xfrm>
              <a:off x="4982077" y="2222279"/>
              <a:ext cx="39768" cy="100692"/>
            </a:xfrm>
            <a:custGeom>
              <a:avLst/>
              <a:gdLst/>
              <a:ahLst/>
              <a:cxnLst/>
              <a:rect l="l" t="t" r="r" b="b"/>
              <a:pathLst>
                <a:path w="1517" h="3841" extrusionOk="0">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8" name="Google Shape;18048;p96"/>
            <p:cNvSpPr/>
            <p:nvPr/>
          </p:nvSpPr>
          <p:spPr>
            <a:xfrm>
              <a:off x="4676331" y="1980866"/>
              <a:ext cx="377680" cy="66245"/>
            </a:xfrm>
            <a:custGeom>
              <a:avLst/>
              <a:gdLst/>
              <a:ahLst/>
              <a:cxnLst/>
              <a:rect l="l" t="t" r="r" b="b"/>
              <a:pathLst>
                <a:path w="14407" h="2527" extrusionOk="0">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9" name="Google Shape;18049;p96"/>
            <p:cNvSpPr/>
            <p:nvPr/>
          </p:nvSpPr>
          <p:spPr>
            <a:xfrm>
              <a:off x="5014636" y="1980866"/>
              <a:ext cx="39375" cy="66245"/>
            </a:xfrm>
            <a:custGeom>
              <a:avLst/>
              <a:gdLst/>
              <a:ahLst/>
              <a:cxnLst/>
              <a:rect l="l" t="t" r="r" b="b"/>
              <a:pathLst>
                <a:path w="1502" h="2527" extrusionOk="0">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0" name="Google Shape;18050;p96"/>
            <p:cNvSpPr/>
            <p:nvPr/>
          </p:nvSpPr>
          <p:spPr>
            <a:xfrm>
              <a:off x="4697513"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1" name="Google Shape;18051;p96"/>
            <p:cNvSpPr/>
            <p:nvPr/>
          </p:nvSpPr>
          <p:spPr>
            <a:xfrm>
              <a:off x="4740270" y="2002807"/>
              <a:ext cx="25769" cy="22099"/>
            </a:xfrm>
            <a:custGeom>
              <a:avLst/>
              <a:gdLst/>
              <a:ahLst/>
              <a:cxnLst/>
              <a:rect l="l" t="t" r="r" b="b"/>
              <a:pathLst>
                <a:path w="983" h="843" extrusionOk="0">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2" name="Google Shape;18052;p96"/>
            <p:cNvSpPr/>
            <p:nvPr/>
          </p:nvSpPr>
          <p:spPr>
            <a:xfrm>
              <a:off x="4782659"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3" name="Google Shape;18053;p96"/>
            <p:cNvSpPr/>
            <p:nvPr/>
          </p:nvSpPr>
          <p:spPr>
            <a:xfrm>
              <a:off x="4704696"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4" name="Google Shape;18054;p96"/>
            <p:cNvSpPr/>
            <p:nvPr/>
          </p:nvSpPr>
          <p:spPr>
            <a:xfrm>
              <a:off x="4747452" y="2002807"/>
              <a:ext cx="18586" cy="22099"/>
            </a:xfrm>
            <a:custGeom>
              <a:avLst/>
              <a:gdLst/>
              <a:ahLst/>
              <a:cxnLst/>
              <a:rect l="l" t="t" r="r" b="b"/>
              <a:pathLst>
                <a:path w="709" h="843" extrusionOk="0">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5" name="Google Shape;18055;p96"/>
            <p:cNvSpPr/>
            <p:nvPr/>
          </p:nvSpPr>
          <p:spPr>
            <a:xfrm>
              <a:off x="4789842"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6" name="Google Shape;18056;p96"/>
            <p:cNvSpPr/>
            <p:nvPr/>
          </p:nvSpPr>
          <p:spPr>
            <a:xfrm>
              <a:off x="4701288" y="2080378"/>
              <a:ext cx="179022" cy="242594"/>
            </a:xfrm>
            <a:custGeom>
              <a:avLst/>
              <a:gdLst/>
              <a:ahLst/>
              <a:cxnLst/>
              <a:rect l="l" t="t" r="r" b="b"/>
              <a:pathLst>
                <a:path w="6829" h="9254" extrusionOk="0">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7" name="Google Shape;18057;p96"/>
            <p:cNvSpPr/>
            <p:nvPr/>
          </p:nvSpPr>
          <p:spPr>
            <a:xfrm>
              <a:off x="4839415" y="2080011"/>
              <a:ext cx="40895" cy="242961"/>
            </a:xfrm>
            <a:custGeom>
              <a:avLst/>
              <a:gdLst/>
              <a:ahLst/>
              <a:cxnLst/>
              <a:rect l="l" t="t" r="r" b="b"/>
              <a:pathLst>
                <a:path w="1560" h="9268" extrusionOk="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8" name="Google Shape;18058;p96"/>
            <p:cNvSpPr/>
            <p:nvPr/>
          </p:nvSpPr>
          <p:spPr>
            <a:xfrm>
              <a:off x="4695625" y="2074715"/>
              <a:ext cx="190373" cy="253578"/>
            </a:xfrm>
            <a:custGeom>
              <a:avLst/>
              <a:gdLst/>
              <a:ahLst/>
              <a:cxnLst/>
              <a:rect l="l" t="t" r="r" b="b"/>
              <a:pathLst>
                <a:path w="7262" h="9673" extrusionOk="0">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9" name="Google Shape;18059;p96"/>
            <p:cNvSpPr/>
            <p:nvPr/>
          </p:nvSpPr>
          <p:spPr>
            <a:xfrm>
              <a:off x="4913970" y="2083025"/>
              <a:ext cx="105620" cy="95029"/>
            </a:xfrm>
            <a:custGeom>
              <a:avLst/>
              <a:gdLst/>
              <a:ahLst/>
              <a:cxnLst/>
              <a:rect l="l" t="t" r="r" b="b"/>
              <a:pathLst>
                <a:path w="4029" h="3625" extrusionOk="0">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0" name="Google Shape;18060;p96"/>
            <p:cNvSpPr/>
            <p:nvPr/>
          </p:nvSpPr>
          <p:spPr>
            <a:xfrm>
              <a:off x="4913970" y="2224953"/>
              <a:ext cx="105620" cy="95003"/>
            </a:xfrm>
            <a:custGeom>
              <a:avLst/>
              <a:gdLst/>
              <a:ahLst/>
              <a:cxnLst/>
              <a:rect l="l" t="t" r="r" b="b"/>
              <a:pathLst>
                <a:path w="4029" h="3624" extrusionOk="0">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61" name="Google Shape;18061;p96"/>
          <p:cNvGrpSpPr/>
          <p:nvPr/>
        </p:nvGrpSpPr>
        <p:grpSpPr>
          <a:xfrm>
            <a:off x="7526242" y="1522968"/>
            <a:ext cx="357651" cy="332275"/>
            <a:chOff x="7526242" y="1522968"/>
            <a:chExt cx="357651" cy="332275"/>
          </a:xfrm>
        </p:grpSpPr>
        <p:sp>
          <p:nvSpPr>
            <p:cNvPr id="18062" name="Google Shape;18062;p96"/>
            <p:cNvSpPr/>
            <p:nvPr/>
          </p:nvSpPr>
          <p:spPr>
            <a:xfrm>
              <a:off x="7589814" y="1531304"/>
              <a:ext cx="187726" cy="323939"/>
            </a:xfrm>
            <a:custGeom>
              <a:avLst/>
              <a:gdLst/>
              <a:ahLst/>
              <a:cxnLst/>
              <a:rect l="l" t="t" r="r" b="b"/>
              <a:pathLst>
                <a:path w="7161" h="12357" extrusionOk="0">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3" name="Google Shape;18063;p96"/>
            <p:cNvSpPr/>
            <p:nvPr/>
          </p:nvSpPr>
          <p:spPr>
            <a:xfrm>
              <a:off x="7739292" y="1531304"/>
              <a:ext cx="38248" cy="323939"/>
            </a:xfrm>
            <a:custGeom>
              <a:avLst/>
              <a:gdLst/>
              <a:ahLst/>
              <a:cxnLst/>
              <a:rect l="l" t="t" r="r" b="b"/>
              <a:pathLst>
                <a:path w="1459" h="12357" extrusionOk="0">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4" name="Google Shape;18064;p96"/>
            <p:cNvSpPr/>
            <p:nvPr/>
          </p:nvSpPr>
          <p:spPr>
            <a:xfrm>
              <a:off x="7589814" y="1531304"/>
              <a:ext cx="187726" cy="53741"/>
            </a:xfrm>
            <a:custGeom>
              <a:avLst/>
              <a:gdLst/>
              <a:ahLst/>
              <a:cxnLst/>
              <a:rect l="l" t="t" r="r" b="b"/>
              <a:pathLst>
                <a:path w="7161" h="2050" extrusionOk="0">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5" name="Google Shape;18065;p96"/>
            <p:cNvSpPr/>
            <p:nvPr/>
          </p:nvSpPr>
          <p:spPr>
            <a:xfrm>
              <a:off x="7739292" y="1531304"/>
              <a:ext cx="38248" cy="53741"/>
            </a:xfrm>
            <a:custGeom>
              <a:avLst/>
              <a:gdLst/>
              <a:ahLst/>
              <a:cxnLst/>
              <a:rect l="l" t="t" r="r" b="b"/>
              <a:pathLst>
                <a:path w="1459" h="2050" extrusionOk="0">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6" name="Google Shape;18066;p96"/>
            <p:cNvSpPr/>
            <p:nvPr/>
          </p:nvSpPr>
          <p:spPr>
            <a:xfrm>
              <a:off x="7590207" y="1801476"/>
              <a:ext cx="187726" cy="53767"/>
            </a:xfrm>
            <a:custGeom>
              <a:avLst/>
              <a:gdLst/>
              <a:ahLst/>
              <a:cxnLst/>
              <a:rect l="l" t="t" r="r" b="b"/>
              <a:pathLst>
                <a:path w="7161" h="2051" extrusionOk="0">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7" name="Google Shape;18067;p96"/>
            <p:cNvSpPr/>
            <p:nvPr/>
          </p:nvSpPr>
          <p:spPr>
            <a:xfrm>
              <a:off x="7739292" y="1801476"/>
              <a:ext cx="38248" cy="53767"/>
            </a:xfrm>
            <a:custGeom>
              <a:avLst/>
              <a:gdLst/>
              <a:ahLst/>
              <a:cxnLst/>
              <a:rect l="l" t="t" r="r" b="b"/>
              <a:pathLst>
                <a:path w="1459" h="2051" extrusionOk="0">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8" name="Google Shape;18068;p96"/>
            <p:cNvSpPr/>
            <p:nvPr/>
          </p:nvSpPr>
          <p:spPr>
            <a:xfrm>
              <a:off x="7678001" y="1625521"/>
              <a:ext cx="205893" cy="135112"/>
            </a:xfrm>
            <a:custGeom>
              <a:avLst/>
              <a:gdLst/>
              <a:ahLst/>
              <a:cxnLst/>
              <a:rect l="l" t="t" r="r" b="b"/>
              <a:pathLst>
                <a:path w="7854" h="5154" extrusionOk="0">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9" name="Google Shape;18069;p96"/>
            <p:cNvSpPr/>
            <p:nvPr/>
          </p:nvSpPr>
          <p:spPr>
            <a:xfrm>
              <a:off x="7857364" y="1625521"/>
              <a:ext cx="26530" cy="135112"/>
            </a:xfrm>
            <a:custGeom>
              <a:avLst/>
              <a:gdLst/>
              <a:ahLst/>
              <a:cxnLst/>
              <a:rect l="l" t="t" r="r" b="b"/>
              <a:pathLst>
                <a:path w="1012" h="5154" extrusionOk="0">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0" name="Google Shape;18070;p96"/>
            <p:cNvSpPr/>
            <p:nvPr/>
          </p:nvSpPr>
          <p:spPr>
            <a:xfrm>
              <a:off x="7782809" y="1648223"/>
              <a:ext cx="55287" cy="47266"/>
            </a:xfrm>
            <a:custGeom>
              <a:avLst/>
              <a:gdLst/>
              <a:ahLst/>
              <a:cxnLst/>
              <a:rect l="l" t="t" r="r" b="b"/>
              <a:pathLst>
                <a:path w="2109" h="1803" extrusionOk="0">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1" name="Google Shape;18071;p96"/>
            <p:cNvSpPr/>
            <p:nvPr/>
          </p:nvSpPr>
          <p:spPr>
            <a:xfrm>
              <a:off x="7807425" y="1648223"/>
              <a:ext cx="55261" cy="47266"/>
            </a:xfrm>
            <a:custGeom>
              <a:avLst/>
              <a:gdLst/>
              <a:ahLst/>
              <a:cxnLst/>
              <a:rect l="l" t="t" r="r" b="b"/>
              <a:pathLst>
                <a:path w="2108" h="1803" extrusionOk="0">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2" name="Google Shape;18072;p96"/>
            <p:cNvSpPr/>
            <p:nvPr/>
          </p:nvSpPr>
          <p:spPr>
            <a:xfrm>
              <a:off x="7701464" y="1649351"/>
              <a:ext cx="65852" cy="44697"/>
            </a:xfrm>
            <a:custGeom>
              <a:avLst/>
              <a:gdLst/>
              <a:ahLst/>
              <a:cxnLst/>
              <a:rect l="l" t="t" r="r" b="b"/>
              <a:pathLst>
                <a:path w="2512" h="1705" extrusionOk="0">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3" name="Google Shape;18073;p96"/>
            <p:cNvSpPr/>
            <p:nvPr/>
          </p:nvSpPr>
          <p:spPr>
            <a:xfrm>
              <a:off x="7698056" y="1704245"/>
              <a:ext cx="167278" cy="29544"/>
            </a:xfrm>
            <a:custGeom>
              <a:avLst/>
              <a:gdLst/>
              <a:ahLst/>
              <a:cxnLst/>
              <a:rect l="l" t="t" r="r" b="b"/>
              <a:pathLst>
                <a:path w="6381" h="1127" extrusionOk="0">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4" name="Google Shape;18074;p96"/>
            <p:cNvSpPr/>
            <p:nvPr/>
          </p:nvSpPr>
          <p:spPr>
            <a:xfrm>
              <a:off x="7678001" y="1608298"/>
              <a:ext cx="9857" cy="169742"/>
            </a:xfrm>
            <a:custGeom>
              <a:avLst/>
              <a:gdLst/>
              <a:ahLst/>
              <a:cxnLst/>
              <a:rect l="l" t="t" r="r" b="b"/>
              <a:pathLst>
                <a:path w="376" h="6475" extrusionOk="0">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5" name="Google Shape;18075;p96"/>
            <p:cNvSpPr/>
            <p:nvPr/>
          </p:nvSpPr>
          <p:spPr>
            <a:xfrm>
              <a:off x="7526242" y="1522968"/>
              <a:ext cx="114691" cy="98201"/>
            </a:xfrm>
            <a:custGeom>
              <a:avLst/>
              <a:gdLst/>
              <a:ahLst/>
              <a:cxnLst/>
              <a:rect l="l" t="t" r="r" b="b"/>
              <a:pathLst>
                <a:path w="4375" h="3746" extrusionOk="0">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6" name="Google Shape;18076;p96"/>
            <p:cNvSpPr/>
            <p:nvPr/>
          </p:nvSpPr>
          <p:spPr>
            <a:xfrm>
              <a:off x="7584151" y="1522968"/>
              <a:ext cx="58669" cy="97913"/>
            </a:xfrm>
            <a:custGeom>
              <a:avLst/>
              <a:gdLst/>
              <a:ahLst/>
              <a:cxnLst/>
              <a:rect l="l" t="t" r="r" b="b"/>
              <a:pathLst>
                <a:path w="2238" h="3735" extrusionOk="0">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7" name="Google Shape;18077;p96"/>
            <p:cNvSpPr/>
            <p:nvPr/>
          </p:nvSpPr>
          <p:spPr>
            <a:xfrm>
              <a:off x="7570467" y="1556471"/>
              <a:ext cx="43255" cy="30488"/>
            </a:xfrm>
            <a:custGeom>
              <a:avLst/>
              <a:gdLst/>
              <a:ahLst/>
              <a:cxnLst/>
              <a:rect l="l" t="t" r="r" b="b"/>
              <a:pathLst>
                <a:path w="1650" h="1163" extrusionOk="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78" name="Google Shape;18078;p96"/>
          <p:cNvGrpSpPr/>
          <p:nvPr/>
        </p:nvGrpSpPr>
        <p:grpSpPr>
          <a:xfrm>
            <a:off x="3250786" y="1982386"/>
            <a:ext cx="371650" cy="371624"/>
            <a:chOff x="3250786" y="1982386"/>
            <a:chExt cx="371650" cy="371624"/>
          </a:xfrm>
        </p:grpSpPr>
        <p:sp>
          <p:nvSpPr>
            <p:cNvPr id="18079" name="Google Shape;18079;p96"/>
            <p:cNvSpPr/>
            <p:nvPr/>
          </p:nvSpPr>
          <p:spPr>
            <a:xfrm>
              <a:off x="3358634" y="2006215"/>
              <a:ext cx="179782" cy="164263"/>
            </a:xfrm>
            <a:custGeom>
              <a:avLst/>
              <a:gdLst/>
              <a:ahLst/>
              <a:cxnLst/>
              <a:rect l="l" t="t" r="r" b="b"/>
              <a:pathLst>
                <a:path w="6858" h="6266" extrusionOk="0">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0" name="Google Shape;18080;p96"/>
            <p:cNvSpPr/>
            <p:nvPr/>
          </p:nvSpPr>
          <p:spPr>
            <a:xfrm>
              <a:off x="3358634" y="2006215"/>
              <a:ext cx="167671" cy="119619"/>
            </a:xfrm>
            <a:custGeom>
              <a:avLst/>
              <a:gdLst/>
              <a:ahLst/>
              <a:cxnLst/>
              <a:rect l="l" t="t" r="r" b="b"/>
              <a:pathLst>
                <a:path w="6396" h="4563" extrusionOk="0">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1" name="Google Shape;18081;p96"/>
            <p:cNvSpPr/>
            <p:nvPr/>
          </p:nvSpPr>
          <p:spPr>
            <a:xfrm>
              <a:off x="3251546" y="2150398"/>
              <a:ext cx="131730" cy="131704"/>
            </a:xfrm>
            <a:custGeom>
              <a:avLst/>
              <a:gdLst/>
              <a:ahLst/>
              <a:cxnLst/>
              <a:rect l="l" t="t" r="r" b="b"/>
              <a:pathLst>
                <a:path w="5025" h="5024" extrusionOk="0">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2" name="Google Shape;18082;p96"/>
            <p:cNvSpPr/>
            <p:nvPr/>
          </p:nvSpPr>
          <p:spPr>
            <a:xfrm>
              <a:off x="3287487" y="2150398"/>
              <a:ext cx="95790" cy="131704"/>
            </a:xfrm>
            <a:custGeom>
              <a:avLst/>
              <a:gdLst/>
              <a:ahLst/>
              <a:cxnLst/>
              <a:rect l="l" t="t" r="r" b="b"/>
              <a:pathLst>
                <a:path w="3654" h="5024" extrusionOk="0">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3" name="Google Shape;18083;p96"/>
            <p:cNvSpPr/>
            <p:nvPr/>
          </p:nvSpPr>
          <p:spPr>
            <a:xfrm>
              <a:off x="3251179" y="2249910"/>
              <a:ext cx="131337" cy="104100"/>
            </a:xfrm>
            <a:custGeom>
              <a:avLst/>
              <a:gdLst/>
              <a:ahLst/>
              <a:cxnLst/>
              <a:rect l="l" t="t" r="r" b="b"/>
              <a:pathLst>
                <a:path w="5010" h="3971" extrusionOk="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4" name="Google Shape;18084;p96"/>
            <p:cNvSpPr/>
            <p:nvPr/>
          </p:nvSpPr>
          <p:spPr>
            <a:xfrm>
              <a:off x="3294303" y="2249910"/>
              <a:ext cx="44697" cy="29544"/>
            </a:xfrm>
            <a:custGeom>
              <a:avLst/>
              <a:gdLst/>
              <a:ahLst/>
              <a:cxnLst/>
              <a:rect l="l" t="t" r="r" b="b"/>
              <a:pathLst>
                <a:path w="1705" h="1127" extrusionOk="0">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5" name="Google Shape;18085;p96"/>
            <p:cNvSpPr/>
            <p:nvPr/>
          </p:nvSpPr>
          <p:spPr>
            <a:xfrm>
              <a:off x="3251179" y="2288525"/>
              <a:ext cx="131337" cy="65485"/>
            </a:xfrm>
            <a:custGeom>
              <a:avLst/>
              <a:gdLst/>
              <a:ahLst/>
              <a:cxnLst/>
              <a:rect l="l" t="t" r="r" b="b"/>
              <a:pathLst>
                <a:path w="5010" h="2498" extrusionOk="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6" name="Google Shape;18086;p96"/>
            <p:cNvSpPr/>
            <p:nvPr/>
          </p:nvSpPr>
          <p:spPr>
            <a:xfrm>
              <a:off x="3272728" y="2192604"/>
              <a:ext cx="87820" cy="72091"/>
            </a:xfrm>
            <a:custGeom>
              <a:avLst/>
              <a:gdLst/>
              <a:ahLst/>
              <a:cxnLst/>
              <a:rect l="l" t="t" r="r" b="b"/>
              <a:pathLst>
                <a:path w="3350" h="2750" extrusionOk="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7" name="Google Shape;18087;p96"/>
            <p:cNvSpPr/>
            <p:nvPr/>
          </p:nvSpPr>
          <p:spPr>
            <a:xfrm>
              <a:off x="3272728" y="2192814"/>
              <a:ext cx="87820" cy="71515"/>
            </a:xfrm>
            <a:custGeom>
              <a:avLst/>
              <a:gdLst/>
              <a:ahLst/>
              <a:cxnLst/>
              <a:rect l="l" t="t" r="r" b="b"/>
              <a:pathLst>
                <a:path w="3350" h="2728" extrusionOk="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8" name="Google Shape;18088;p96"/>
            <p:cNvSpPr/>
            <p:nvPr/>
          </p:nvSpPr>
          <p:spPr>
            <a:xfrm>
              <a:off x="3250786" y="2303284"/>
              <a:ext cx="29544" cy="50726"/>
            </a:xfrm>
            <a:custGeom>
              <a:avLst/>
              <a:gdLst/>
              <a:ahLst/>
              <a:cxnLst/>
              <a:rect l="l" t="t" r="r" b="b"/>
              <a:pathLst>
                <a:path w="1127" h="1935" extrusionOk="0">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9" name="Google Shape;18089;p96"/>
            <p:cNvSpPr/>
            <p:nvPr/>
          </p:nvSpPr>
          <p:spPr>
            <a:xfrm>
              <a:off x="3353339" y="2303284"/>
              <a:ext cx="29177" cy="50726"/>
            </a:xfrm>
            <a:custGeom>
              <a:avLst/>
              <a:gdLst/>
              <a:ahLst/>
              <a:cxnLst/>
              <a:rect l="l" t="t" r="r" b="b"/>
              <a:pathLst>
                <a:path w="1113" h="1935" extrusionOk="0">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0" name="Google Shape;18090;p96"/>
            <p:cNvSpPr/>
            <p:nvPr/>
          </p:nvSpPr>
          <p:spPr>
            <a:xfrm>
              <a:off x="3499802" y="2163636"/>
              <a:ext cx="36360" cy="79117"/>
            </a:xfrm>
            <a:custGeom>
              <a:avLst/>
              <a:gdLst/>
              <a:ahLst/>
              <a:cxnLst/>
              <a:rect l="l" t="t" r="r" b="b"/>
              <a:pathLst>
                <a:path w="1387" h="3018" extrusionOk="0">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1" name="Google Shape;18091;p96"/>
            <p:cNvSpPr/>
            <p:nvPr/>
          </p:nvSpPr>
          <p:spPr>
            <a:xfrm>
              <a:off x="3514561" y="2156821"/>
              <a:ext cx="85933" cy="85933"/>
            </a:xfrm>
            <a:custGeom>
              <a:avLst/>
              <a:gdLst/>
              <a:ahLst/>
              <a:cxnLst/>
              <a:rect l="l" t="t" r="r" b="b"/>
              <a:pathLst>
                <a:path w="3278" h="3278" extrusionOk="0">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2" name="Google Shape;18092;p96"/>
            <p:cNvSpPr/>
            <p:nvPr/>
          </p:nvSpPr>
          <p:spPr>
            <a:xfrm>
              <a:off x="3528560" y="2264302"/>
              <a:ext cx="43150" cy="31825"/>
            </a:xfrm>
            <a:custGeom>
              <a:avLst/>
              <a:gdLst/>
              <a:ahLst/>
              <a:cxnLst/>
              <a:rect l="l" t="t" r="r" b="b"/>
              <a:pathLst>
                <a:path w="1646" h="1214" extrusionOk="0">
                  <a:moveTo>
                    <a:pt x="0" y="0"/>
                  </a:moveTo>
                  <a:lnTo>
                    <a:pt x="0" y="1213"/>
                  </a:lnTo>
                  <a:lnTo>
                    <a:pt x="1646" y="1213"/>
                  </a:lnTo>
                  <a:lnTo>
                    <a:pt x="164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3" name="Google Shape;18093;p96"/>
            <p:cNvSpPr/>
            <p:nvPr/>
          </p:nvSpPr>
          <p:spPr>
            <a:xfrm>
              <a:off x="3528560" y="2264302"/>
              <a:ext cx="43150" cy="17538"/>
            </a:xfrm>
            <a:custGeom>
              <a:avLst/>
              <a:gdLst/>
              <a:ahLst/>
              <a:cxnLst/>
              <a:rect l="l" t="t" r="r" b="b"/>
              <a:pathLst>
                <a:path w="1646" h="669" extrusionOk="0">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4" name="Google Shape;18094;p96"/>
            <p:cNvSpPr/>
            <p:nvPr/>
          </p:nvSpPr>
          <p:spPr>
            <a:xfrm>
              <a:off x="3478594" y="2281709"/>
              <a:ext cx="143842" cy="72301"/>
            </a:xfrm>
            <a:custGeom>
              <a:avLst/>
              <a:gdLst/>
              <a:ahLst/>
              <a:cxnLst/>
              <a:rect l="l" t="t" r="r" b="b"/>
              <a:pathLst>
                <a:path w="5487" h="2758" extrusionOk="0">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5" name="Google Shape;18095;p96"/>
            <p:cNvSpPr/>
            <p:nvPr/>
          </p:nvSpPr>
          <p:spPr>
            <a:xfrm>
              <a:off x="3542926" y="2296101"/>
              <a:ext cx="14418" cy="57909"/>
            </a:xfrm>
            <a:custGeom>
              <a:avLst/>
              <a:gdLst/>
              <a:ahLst/>
              <a:cxnLst/>
              <a:rect l="l" t="t" r="r" b="b"/>
              <a:pathLst>
                <a:path w="550" h="2209" extrusionOk="0">
                  <a:moveTo>
                    <a:pt x="145" y="0"/>
                  </a:moveTo>
                  <a:lnTo>
                    <a:pt x="1" y="2209"/>
                  </a:lnTo>
                  <a:lnTo>
                    <a:pt x="549" y="2209"/>
                  </a:lnTo>
                  <a:lnTo>
                    <a:pt x="41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6" name="Google Shape;18096;p96"/>
            <p:cNvSpPr/>
            <p:nvPr/>
          </p:nvSpPr>
          <p:spPr>
            <a:xfrm>
              <a:off x="3507352" y="2192394"/>
              <a:ext cx="85933" cy="79117"/>
            </a:xfrm>
            <a:custGeom>
              <a:avLst/>
              <a:gdLst/>
              <a:ahLst/>
              <a:cxnLst/>
              <a:rect l="l" t="t" r="r" b="b"/>
              <a:pathLst>
                <a:path w="3278" h="3018" extrusionOk="0">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7" name="Google Shape;18097;p96"/>
            <p:cNvSpPr/>
            <p:nvPr/>
          </p:nvSpPr>
          <p:spPr>
            <a:xfrm>
              <a:off x="3506985" y="2192394"/>
              <a:ext cx="86300" cy="77229"/>
            </a:xfrm>
            <a:custGeom>
              <a:avLst/>
              <a:gdLst/>
              <a:ahLst/>
              <a:cxnLst/>
              <a:rect l="l" t="t" r="r" b="b"/>
              <a:pathLst>
                <a:path w="3292" h="2946" extrusionOk="0">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8" name="Google Shape;18098;p96"/>
            <p:cNvSpPr/>
            <p:nvPr/>
          </p:nvSpPr>
          <p:spPr>
            <a:xfrm>
              <a:off x="3478594" y="2299876"/>
              <a:ext cx="28784" cy="54134"/>
            </a:xfrm>
            <a:custGeom>
              <a:avLst/>
              <a:gdLst/>
              <a:ahLst/>
              <a:cxnLst/>
              <a:rect l="l" t="t" r="r" b="b"/>
              <a:pathLst>
                <a:path w="1098" h="2065" extrusionOk="0">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9" name="Google Shape;18099;p96"/>
            <p:cNvSpPr/>
            <p:nvPr/>
          </p:nvSpPr>
          <p:spPr>
            <a:xfrm>
              <a:off x="3593258" y="2299876"/>
              <a:ext cx="28784" cy="54134"/>
            </a:xfrm>
            <a:custGeom>
              <a:avLst/>
              <a:gdLst/>
              <a:ahLst/>
              <a:cxnLst/>
              <a:rect l="l" t="t" r="r" b="b"/>
              <a:pathLst>
                <a:path w="1098" h="2065" extrusionOk="0">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0" name="Google Shape;18100;p96"/>
            <p:cNvSpPr/>
            <p:nvPr/>
          </p:nvSpPr>
          <p:spPr>
            <a:xfrm>
              <a:off x="3542926" y="2296101"/>
              <a:ext cx="14418" cy="14392"/>
            </a:xfrm>
            <a:custGeom>
              <a:avLst/>
              <a:gdLst/>
              <a:ahLst/>
              <a:cxnLst/>
              <a:rect l="l" t="t" r="r" b="b"/>
              <a:pathLst>
                <a:path w="550" h="549" extrusionOk="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1" name="Google Shape;18101;p96"/>
            <p:cNvSpPr/>
            <p:nvPr/>
          </p:nvSpPr>
          <p:spPr>
            <a:xfrm>
              <a:off x="3520984" y="2276125"/>
              <a:ext cx="29544" cy="30226"/>
            </a:xfrm>
            <a:custGeom>
              <a:avLst/>
              <a:gdLst/>
              <a:ahLst/>
              <a:cxnLst/>
              <a:rect l="l" t="t" r="r" b="b"/>
              <a:pathLst>
                <a:path w="1127" h="1153" extrusionOk="0">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2" name="Google Shape;18102;p96"/>
            <p:cNvSpPr/>
            <p:nvPr/>
          </p:nvSpPr>
          <p:spPr>
            <a:xfrm>
              <a:off x="3550502" y="2276125"/>
              <a:ext cx="29177" cy="30226"/>
            </a:xfrm>
            <a:custGeom>
              <a:avLst/>
              <a:gdLst/>
              <a:ahLst/>
              <a:cxnLst/>
              <a:rect l="l" t="t" r="r" b="b"/>
              <a:pathLst>
                <a:path w="1113" h="1153" extrusionOk="0">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3" name="Google Shape;18103;p96"/>
            <p:cNvSpPr/>
            <p:nvPr/>
          </p:nvSpPr>
          <p:spPr>
            <a:xfrm>
              <a:off x="3310582" y="1982386"/>
              <a:ext cx="203612" cy="175169"/>
            </a:xfrm>
            <a:custGeom>
              <a:avLst/>
              <a:gdLst/>
              <a:ahLst/>
              <a:cxnLst/>
              <a:rect l="l" t="t" r="r" b="b"/>
              <a:pathLst>
                <a:path w="7767" h="6682" extrusionOk="0">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4" name="Google Shape;18104;p96"/>
            <p:cNvSpPr/>
            <p:nvPr/>
          </p:nvSpPr>
          <p:spPr>
            <a:xfrm>
              <a:off x="3345396" y="2012192"/>
              <a:ext cx="33844" cy="11875"/>
            </a:xfrm>
            <a:custGeom>
              <a:avLst/>
              <a:gdLst/>
              <a:ahLst/>
              <a:cxnLst/>
              <a:rect l="l" t="t" r="r" b="b"/>
              <a:pathLst>
                <a:path w="1291" h="453" extrusionOk="0">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5" name="Google Shape;18105;p96"/>
            <p:cNvSpPr/>
            <p:nvPr/>
          </p:nvSpPr>
          <p:spPr>
            <a:xfrm>
              <a:off x="3387025" y="2012192"/>
              <a:ext cx="93640" cy="11875"/>
            </a:xfrm>
            <a:custGeom>
              <a:avLst/>
              <a:gdLst/>
              <a:ahLst/>
              <a:cxnLst/>
              <a:rect l="l" t="t" r="r" b="b"/>
              <a:pathLst>
                <a:path w="3572" h="453" extrusionOk="0">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6" name="Google Shape;18106;p96"/>
            <p:cNvSpPr/>
            <p:nvPr/>
          </p:nvSpPr>
          <p:spPr>
            <a:xfrm>
              <a:off x="3344111" y="2042104"/>
              <a:ext cx="136554" cy="11849"/>
            </a:xfrm>
            <a:custGeom>
              <a:avLst/>
              <a:gdLst/>
              <a:ahLst/>
              <a:cxnLst/>
              <a:rect l="l" t="t" r="r" b="b"/>
              <a:pathLst>
                <a:path w="5209" h="452" extrusionOk="0">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7" name="Google Shape;18107;p96"/>
            <p:cNvSpPr/>
            <p:nvPr/>
          </p:nvSpPr>
          <p:spPr>
            <a:xfrm>
              <a:off x="3345396" y="2072041"/>
              <a:ext cx="93640" cy="11797"/>
            </a:xfrm>
            <a:custGeom>
              <a:avLst/>
              <a:gdLst/>
              <a:ahLst/>
              <a:cxnLst/>
              <a:rect l="l" t="t" r="r" b="b"/>
              <a:pathLst>
                <a:path w="3572" h="450" extrusionOk="0">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8" name="Google Shape;18108;p96"/>
            <p:cNvSpPr/>
            <p:nvPr/>
          </p:nvSpPr>
          <p:spPr>
            <a:xfrm>
              <a:off x="3445904" y="2072041"/>
              <a:ext cx="34761" cy="11797"/>
            </a:xfrm>
            <a:custGeom>
              <a:avLst/>
              <a:gdLst/>
              <a:ahLst/>
              <a:cxnLst/>
              <a:rect l="l" t="t" r="r" b="b"/>
              <a:pathLst>
                <a:path w="1326" h="450" extrusionOk="0">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09" name="Google Shape;18109;p96"/>
          <p:cNvGrpSpPr/>
          <p:nvPr/>
        </p:nvGrpSpPr>
        <p:grpSpPr>
          <a:xfrm>
            <a:off x="1342386" y="2916322"/>
            <a:ext cx="373538" cy="331515"/>
            <a:chOff x="1342386" y="2916322"/>
            <a:chExt cx="373538" cy="331515"/>
          </a:xfrm>
        </p:grpSpPr>
        <p:sp>
          <p:nvSpPr>
            <p:cNvPr id="18110" name="Google Shape;18110;p96"/>
            <p:cNvSpPr/>
            <p:nvPr/>
          </p:nvSpPr>
          <p:spPr>
            <a:xfrm>
              <a:off x="1499047" y="2916322"/>
              <a:ext cx="216877" cy="180910"/>
            </a:xfrm>
            <a:custGeom>
              <a:avLst/>
              <a:gdLst/>
              <a:ahLst/>
              <a:cxnLst/>
              <a:rect l="l" t="t" r="r" b="b"/>
              <a:pathLst>
                <a:path w="8273" h="6901" extrusionOk="0">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1" name="Google Shape;18111;p96"/>
            <p:cNvSpPr/>
            <p:nvPr/>
          </p:nvSpPr>
          <p:spPr>
            <a:xfrm>
              <a:off x="1342386" y="3060137"/>
              <a:ext cx="217244" cy="187699"/>
            </a:xfrm>
            <a:custGeom>
              <a:avLst/>
              <a:gdLst/>
              <a:ahLst/>
              <a:cxnLst/>
              <a:rect l="l" t="t" r="r" b="b"/>
              <a:pathLst>
                <a:path w="8287" h="7160" extrusionOk="0">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2" name="Google Shape;18112;p96"/>
            <p:cNvSpPr/>
            <p:nvPr/>
          </p:nvSpPr>
          <p:spPr>
            <a:xfrm>
              <a:off x="1382128" y="3151706"/>
              <a:ext cx="41262" cy="18193"/>
            </a:xfrm>
            <a:custGeom>
              <a:avLst/>
              <a:gdLst/>
              <a:ahLst/>
              <a:cxnLst/>
              <a:rect l="l" t="t" r="r" b="b"/>
              <a:pathLst>
                <a:path w="1574" h="694" extrusionOk="0">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3" name="Google Shape;18113;p96"/>
            <p:cNvSpPr/>
            <p:nvPr/>
          </p:nvSpPr>
          <p:spPr>
            <a:xfrm>
              <a:off x="1360186" y="3066927"/>
              <a:ext cx="29911" cy="66272"/>
            </a:xfrm>
            <a:custGeom>
              <a:avLst/>
              <a:gdLst/>
              <a:ahLst/>
              <a:cxnLst/>
              <a:rect l="l" t="t" r="r" b="b"/>
              <a:pathLst>
                <a:path w="1141" h="2528" extrusionOk="0">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4" name="Google Shape;18114;p96"/>
            <p:cNvSpPr/>
            <p:nvPr/>
          </p:nvSpPr>
          <p:spPr>
            <a:xfrm>
              <a:off x="1372297" y="3060871"/>
              <a:ext cx="72301" cy="72694"/>
            </a:xfrm>
            <a:custGeom>
              <a:avLst/>
              <a:gdLst/>
              <a:ahLst/>
              <a:cxnLst/>
              <a:rect l="l" t="t" r="r" b="b"/>
              <a:pathLst>
                <a:path w="2758" h="2773" extrusionOk="0">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5" name="Google Shape;18115;p96"/>
            <p:cNvSpPr/>
            <p:nvPr/>
          </p:nvSpPr>
          <p:spPr>
            <a:xfrm>
              <a:off x="1366609" y="3091149"/>
              <a:ext cx="72301" cy="66245"/>
            </a:xfrm>
            <a:custGeom>
              <a:avLst/>
              <a:gdLst/>
              <a:ahLst/>
              <a:cxnLst/>
              <a:rect l="l" t="t" r="r" b="b"/>
              <a:pathLst>
                <a:path w="2758" h="2527" extrusionOk="0">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6" name="Google Shape;18116;p96"/>
            <p:cNvSpPr/>
            <p:nvPr/>
          </p:nvSpPr>
          <p:spPr>
            <a:xfrm>
              <a:off x="1366242" y="3091149"/>
              <a:ext cx="72301" cy="64751"/>
            </a:xfrm>
            <a:custGeom>
              <a:avLst/>
              <a:gdLst/>
              <a:ahLst/>
              <a:cxnLst/>
              <a:rect l="l" t="t" r="r" b="b"/>
              <a:pathLst>
                <a:path w="2758" h="2470" extrusionOk="0">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7" name="Google Shape;18117;p96"/>
            <p:cNvSpPr/>
            <p:nvPr/>
          </p:nvSpPr>
          <p:spPr>
            <a:xfrm>
              <a:off x="1342386" y="3086981"/>
              <a:ext cx="198710" cy="160855"/>
            </a:xfrm>
            <a:custGeom>
              <a:avLst/>
              <a:gdLst/>
              <a:ahLst/>
              <a:cxnLst/>
              <a:rect l="l" t="t" r="r" b="b"/>
              <a:pathLst>
                <a:path w="7580" h="6136" extrusionOk="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8" name="Google Shape;18118;p96"/>
            <p:cNvSpPr/>
            <p:nvPr/>
          </p:nvSpPr>
          <p:spPr>
            <a:xfrm>
              <a:off x="1342386" y="3181591"/>
              <a:ext cx="23882" cy="66245"/>
            </a:xfrm>
            <a:custGeom>
              <a:avLst/>
              <a:gdLst/>
              <a:ahLst/>
              <a:cxnLst/>
              <a:rect l="l" t="t" r="r" b="b"/>
              <a:pathLst>
                <a:path w="911" h="2527" extrusionOk="0">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9" name="Google Shape;18119;p96"/>
            <p:cNvSpPr/>
            <p:nvPr/>
          </p:nvSpPr>
          <p:spPr>
            <a:xfrm>
              <a:off x="1438517" y="3086981"/>
              <a:ext cx="102579" cy="129083"/>
            </a:xfrm>
            <a:custGeom>
              <a:avLst/>
              <a:gdLst/>
              <a:ahLst/>
              <a:cxnLst/>
              <a:rect l="l" t="t" r="r" b="b"/>
              <a:pathLst>
                <a:path w="3913" h="4924" extrusionOk="0">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0" name="Google Shape;18120;p96"/>
            <p:cNvSpPr/>
            <p:nvPr/>
          </p:nvSpPr>
          <p:spPr>
            <a:xfrm>
              <a:off x="1515903" y="2943559"/>
              <a:ext cx="178839" cy="114900"/>
            </a:xfrm>
            <a:custGeom>
              <a:avLst/>
              <a:gdLst/>
              <a:ahLst/>
              <a:cxnLst/>
              <a:rect l="l" t="t" r="r" b="b"/>
              <a:pathLst>
                <a:path w="6822" h="4383" extrusionOk="0">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21" name="Google Shape;18121;p96"/>
          <p:cNvGrpSpPr/>
          <p:nvPr/>
        </p:nvGrpSpPr>
        <p:grpSpPr>
          <a:xfrm>
            <a:off x="2294122" y="2946600"/>
            <a:ext cx="373931" cy="271351"/>
            <a:chOff x="2294122" y="2946600"/>
            <a:chExt cx="373931" cy="271351"/>
          </a:xfrm>
        </p:grpSpPr>
        <p:sp>
          <p:nvSpPr>
            <p:cNvPr id="18122" name="Google Shape;18122;p96"/>
            <p:cNvSpPr/>
            <p:nvPr/>
          </p:nvSpPr>
          <p:spPr>
            <a:xfrm>
              <a:off x="2312289" y="2946600"/>
              <a:ext cx="337597" cy="247129"/>
            </a:xfrm>
            <a:custGeom>
              <a:avLst/>
              <a:gdLst/>
              <a:ahLst/>
              <a:cxnLst/>
              <a:rect l="l" t="t" r="r" b="b"/>
              <a:pathLst>
                <a:path w="12878" h="9427" extrusionOk="0">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3" name="Google Shape;18123;p96"/>
            <p:cNvSpPr/>
            <p:nvPr/>
          </p:nvSpPr>
          <p:spPr>
            <a:xfrm>
              <a:off x="2336511" y="2970823"/>
              <a:ext cx="289151" cy="192628"/>
            </a:xfrm>
            <a:custGeom>
              <a:avLst/>
              <a:gdLst/>
              <a:ahLst/>
              <a:cxnLst/>
              <a:rect l="l" t="t" r="r" b="b"/>
              <a:pathLst>
                <a:path w="11030" h="7348" extrusionOk="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4" name="Google Shape;18124;p96"/>
            <p:cNvSpPr/>
            <p:nvPr/>
          </p:nvSpPr>
          <p:spPr>
            <a:xfrm>
              <a:off x="2336511" y="3127483"/>
              <a:ext cx="168798" cy="35967"/>
            </a:xfrm>
            <a:custGeom>
              <a:avLst/>
              <a:gdLst/>
              <a:ahLst/>
              <a:cxnLst/>
              <a:rect l="l" t="t" r="r" b="b"/>
              <a:pathLst>
                <a:path w="6439" h="1372" extrusionOk="0">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5" name="Google Shape;18125;p96"/>
            <p:cNvSpPr/>
            <p:nvPr/>
          </p:nvSpPr>
          <p:spPr>
            <a:xfrm>
              <a:off x="2505284" y="2970823"/>
              <a:ext cx="120379" cy="96130"/>
            </a:xfrm>
            <a:custGeom>
              <a:avLst/>
              <a:gdLst/>
              <a:ahLst/>
              <a:cxnLst/>
              <a:rect l="l" t="t" r="r" b="b"/>
              <a:pathLst>
                <a:path w="4592" h="3667" extrusionOk="0">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6" name="Google Shape;18126;p96"/>
            <p:cNvSpPr/>
            <p:nvPr/>
          </p:nvSpPr>
          <p:spPr>
            <a:xfrm>
              <a:off x="2505284" y="3066927"/>
              <a:ext cx="120379" cy="96524"/>
            </a:xfrm>
            <a:custGeom>
              <a:avLst/>
              <a:gdLst/>
              <a:ahLst/>
              <a:cxnLst/>
              <a:rect l="l" t="t" r="r" b="b"/>
              <a:pathLst>
                <a:path w="4592" h="3682" extrusionOk="0">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7" name="Google Shape;18127;p96"/>
            <p:cNvSpPr/>
            <p:nvPr/>
          </p:nvSpPr>
          <p:spPr>
            <a:xfrm>
              <a:off x="2294122" y="3187647"/>
              <a:ext cx="373931" cy="30305"/>
            </a:xfrm>
            <a:custGeom>
              <a:avLst/>
              <a:gdLst/>
              <a:ahLst/>
              <a:cxnLst/>
              <a:rect l="l" t="t" r="r" b="b"/>
              <a:pathLst>
                <a:path w="14264" h="1156" extrusionOk="0">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8" name="Google Shape;18128;p96"/>
            <p:cNvSpPr/>
            <p:nvPr/>
          </p:nvSpPr>
          <p:spPr>
            <a:xfrm>
              <a:off x="2294122" y="3187647"/>
              <a:ext cx="373931" cy="12138"/>
            </a:xfrm>
            <a:custGeom>
              <a:avLst/>
              <a:gdLst/>
              <a:ahLst/>
              <a:cxnLst/>
              <a:rect l="l" t="t" r="r" b="b"/>
              <a:pathLst>
                <a:path w="14264" h="463" extrusionOk="0">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9" name="Google Shape;18129;p96"/>
            <p:cNvSpPr/>
            <p:nvPr/>
          </p:nvSpPr>
          <p:spPr>
            <a:xfrm>
              <a:off x="2444753" y="3187647"/>
              <a:ext cx="72668" cy="18193"/>
            </a:xfrm>
            <a:custGeom>
              <a:avLst/>
              <a:gdLst/>
              <a:ahLst/>
              <a:cxnLst/>
              <a:rect l="l" t="t" r="r" b="b"/>
              <a:pathLst>
                <a:path w="2772" h="694" extrusionOk="0">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0" name="Google Shape;18130;p96"/>
            <p:cNvSpPr/>
            <p:nvPr/>
          </p:nvSpPr>
          <p:spPr>
            <a:xfrm>
              <a:off x="2535195" y="3043097"/>
              <a:ext cx="60557" cy="24249"/>
            </a:xfrm>
            <a:custGeom>
              <a:avLst/>
              <a:gdLst/>
              <a:ahLst/>
              <a:cxnLst/>
              <a:rect l="l" t="t" r="r" b="b"/>
              <a:pathLst>
                <a:path w="2310" h="925" extrusionOk="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1" name="Google Shape;18131;p96"/>
            <p:cNvSpPr/>
            <p:nvPr/>
          </p:nvSpPr>
          <p:spPr>
            <a:xfrm>
              <a:off x="2553362" y="3024930"/>
              <a:ext cx="24223" cy="30305"/>
            </a:xfrm>
            <a:custGeom>
              <a:avLst/>
              <a:gdLst/>
              <a:ahLst/>
              <a:cxnLst/>
              <a:rect l="l" t="t" r="r" b="b"/>
              <a:pathLst>
                <a:path w="924" h="1156" extrusionOk="0">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2" name="Google Shape;18132;p96"/>
            <p:cNvSpPr/>
            <p:nvPr/>
          </p:nvSpPr>
          <p:spPr>
            <a:xfrm>
              <a:off x="2547306" y="2994652"/>
              <a:ext cx="36334" cy="42416"/>
            </a:xfrm>
            <a:custGeom>
              <a:avLst/>
              <a:gdLst/>
              <a:ahLst/>
              <a:cxnLst/>
              <a:rect l="l" t="t" r="r" b="b"/>
              <a:pathLst>
                <a:path w="1386" h="1618" extrusionOk="0">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3" name="Google Shape;18133;p96"/>
            <p:cNvSpPr/>
            <p:nvPr/>
          </p:nvSpPr>
          <p:spPr>
            <a:xfrm>
              <a:off x="2547306" y="2994652"/>
              <a:ext cx="24249" cy="42337"/>
            </a:xfrm>
            <a:custGeom>
              <a:avLst/>
              <a:gdLst/>
              <a:ahLst/>
              <a:cxnLst/>
              <a:rect l="l" t="t" r="r" b="b"/>
              <a:pathLst>
                <a:path w="925" h="1615" extrusionOk="0">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4" name="Google Shape;18134;p96"/>
            <p:cNvSpPr/>
            <p:nvPr/>
          </p:nvSpPr>
          <p:spPr>
            <a:xfrm>
              <a:off x="2547306" y="2994652"/>
              <a:ext cx="36334" cy="18193"/>
            </a:xfrm>
            <a:custGeom>
              <a:avLst/>
              <a:gdLst/>
              <a:ahLst/>
              <a:cxnLst/>
              <a:rect l="l" t="t" r="r" b="b"/>
              <a:pathLst>
                <a:path w="1386" h="694" extrusionOk="0">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5" name="Google Shape;18135;p96"/>
            <p:cNvSpPr/>
            <p:nvPr/>
          </p:nvSpPr>
          <p:spPr>
            <a:xfrm>
              <a:off x="2547306" y="2994652"/>
              <a:ext cx="24249" cy="15178"/>
            </a:xfrm>
            <a:custGeom>
              <a:avLst/>
              <a:gdLst/>
              <a:ahLst/>
              <a:cxnLst/>
              <a:rect l="l" t="t" r="r" b="b"/>
              <a:pathLst>
                <a:path w="925" h="579" extrusionOk="0">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6" name="Google Shape;18136;p96"/>
            <p:cNvSpPr/>
            <p:nvPr/>
          </p:nvSpPr>
          <p:spPr>
            <a:xfrm>
              <a:off x="2535195" y="3139595"/>
              <a:ext cx="60557" cy="23856"/>
            </a:xfrm>
            <a:custGeom>
              <a:avLst/>
              <a:gdLst/>
              <a:ahLst/>
              <a:cxnLst/>
              <a:rect l="l" t="t" r="r" b="b"/>
              <a:pathLst>
                <a:path w="2310" h="910" extrusionOk="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7" name="Google Shape;18137;p96"/>
            <p:cNvSpPr/>
            <p:nvPr/>
          </p:nvSpPr>
          <p:spPr>
            <a:xfrm>
              <a:off x="2553362" y="3121428"/>
              <a:ext cx="24223" cy="29911"/>
            </a:xfrm>
            <a:custGeom>
              <a:avLst/>
              <a:gdLst/>
              <a:ahLst/>
              <a:cxnLst/>
              <a:rect l="l" t="t" r="r" b="b"/>
              <a:pathLst>
                <a:path w="924" h="1141" extrusionOk="0">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8" name="Google Shape;18138;p96"/>
            <p:cNvSpPr/>
            <p:nvPr/>
          </p:nvSpPr>
          <p:spPr>
            <a:xfrm>
              <a:off x="2547306" y="3091543"/>
              <a:ext cx="36334" cy="42023"/>
            </a:xfrm>
            <a:custGeom>
              <a:avLst/>
              <a:gdLst/>
              <a:ahLst/>
              <a:cxnLst/>
              <a:rect l="l" t="t" r="r" b="b"/>
              <a:pathLst>
                <a:path w="1386" h="1603" extrusionOk="0">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9" name="Google Shape;18139;p96"/>
            <p:cNvSpPr/>
            <p:nvPr/>
          </p:nvSpPr>
          <p:spPr>
            <a:xfrm>
              <a:off x="2547306" y="3091543"/>
              <a:ext cx="24249" cy="42101"/>
            </a:xfrm>
            <a:custGeom>
              <a:avLst/>
              <a:gdLst/>
              <a:ahLst/>
              <a:cxnLst/>
              <a:rect l="l" t="t" r="r" b="b"/>
              <a:pathLst>
                <a:path w="925" h="1606" extrusionOk="0">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0" name="Google Shape;18140;p96"/>
            <p:cNvSpPr/>
            <p:nvPr/>
          </p:nvSpPr>
          <p:spPr>
            <a:xfrm>
              <a:off x="2547306" y="3091149"/>
              <a:ext cx="36334" cy="18193"/>
            </a:xfrm>
            <a:custGeom>
              <a:avLst/>
              <a:gdLst/>
              <a:ahLst/>
              <a:cxnLst/>
              <a:rect l="l" t="t" r="r" b="b"/>
              <a:pathLst>
                <a:path w="1386" h="694" extrusionOk="0">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1" name="Google Shape;18141;p96"/>
            <p:cNvSpPr/>
            <p:nvPr/>
          </p:nvSpPr>
          <p:spPr>
            <a:xfrm>
              <a:off x="2547306" y="3091543"/>
              <a:ext cx="24249" cy="14785"/>
            </a:xfrm>
            <a:custGeom>
              <a:avLst/>
              <a:gdLst/>
              <a:ahLst/>
              <a:cxnLst/>
              <a:rect l="l" t="t" r="r" b="b"/>
              <a:pathLst>
                <a:path w="925" h="564" extrusionOk="0">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2" name="Google Shape;18142;p96"/>
            <p:cNvSpPr/>
            <p:nvPr/>
          </p:nvSpPr>
          <p:spPr>
            <a:xfrm>
              <a:off x="2384563" y="3049153"/>
              <a:ext cx="72327" cy="90075"/>
            </a:xfrm>
            <a:custGeom>
              <a:avLst/>
              <a:gdLst/>
              <a:ahLst/>
              <a:cxnLst/>
              <a:rect l="l" t="t" r="r" b="b"/>
              <a:pathLst>
                <a:path w="2759" h="3436" extrusionOk="0">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3" name="Google Shape;18143;p96"/>
            <p:cNvSpPr/>
            <p:nvPr/>
          </p:nvSpPr>
          <p:spPr>
            <a:xfrm>
              <a:off x="2407659" y="3048760"/>
              <a:ext cx="26503" cy="18115"/>
            </a:xfrm>
            <a:custGeom>
              <a:avLst/>
              <a:gdLst/>
              <a:ahLst/>
              <a:cxnLst/>
              <a:rect l="l" t="t" r="r" b="b"/>
              <a:pathLst>
                <a:path w="1011" h="691" extrusionOk="0">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4" name="Google Shape;18144;p96"/>
            <p:cNvSpPr/>
            <p:nvPr/>
          </p:nvSpPr>
          <p:spPr>
            <a:xfrm>
              <a:off x="2384563" y="3068080"/>
              <a:ext cx="72327" cy="71541"/>
            </a:xfrm>
            <a:custGeom>
              <a:avLst/>
              <a:gdLst/>
              <a:ahLst/>
              <a:cxnLst/>
              <a:rect l="l" t="t" r="r" b="b"/>
              <a:pathLst>
                <a:path w="2759" h="2729" extrusionOk="0">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5" name="Google Shape;18145;p96"/>
            <p:cNvSpPr/>
            <p:nvPr/>
          </p:nvSpPr>
          <p:spPr>
            <a:xfrm>
              <a:off x="2396675" y="3000708"/>
              <a:ext cx="48105" cy="54527"/>
            </a:xfrm>
            <a:custGeom>
              <a:avLst/>
              <a:gdLst/>
              <a:ahLst/>
              <a:cxnLst/>
              <a:rect l="l" t="t" r="r" b="b"/>
              <a:pathLst>
                <a:path w="1835" h="2080" extrusionOk="0">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6" name="Google Shape;18146;p96"/>
            <p:cNvSpPr/>
            <p:nvPr/>
          </p:nvSpPr>
          <p:spPr>
            <a:xfrm>
              <a:off x="2396675" y="3000708"/>
              <a:ext cx="33345" cy="54422"/>
            </a:xfrm>
            <a:custGeom>
              <a:avLst/>
              <a:gdLst/>
              <a:ahLst/>
              <a:cxnLst/>
              <a:rect l="l" t="t" r="r" b="b"/>
              <a:pathLst>
                <a:path w="1272" h="2076" extrusionOk="0">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7" name="Google Shape;18147;p96"/>
            <p:cNvSpPr/>
            <p:nvPr/>
          </p:nvSpPr>
          <p:spPr>
            <a:xfrm>
              <a:off x="2396675" y="3000708"/>
              <a:ext cx="48105" cy="24301"/>
            </a:xfrm>
            <a:custGeom>
              <a:avLst/>
              <a:gdLst/>
              <a:ahLst/>
              <a:cxnLst/>
              <a:rect l="l" t="t" r="r" b="b"/>
              <a:pathLst>
                <a:path w="1835" h="927" extrusionOk="0">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8" name="Google Shape;18148;p96"/>
            <p:cNvSpPr/>
            <p:nvPr/>
          </p:nvSpPr>
          <p:spPr>
            <a:xfrm>
              <a:off x="2396675" y="3000708"/>
              <a:ext cx="33345" cy="21968"/>
            </a:xfrm>
            <a:custGeom>
              <a:avLst/>
              <a:gdLst/>
              <a:ahLst/>
              <a:cxnLst/>
              <a:rect l="l" t="t" r="r" b="b"/>
              <a:pathLst>
                <a:path w="1272" h="838" extrusionOk="0">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9" name="Google Shape;18149;p96"/>
            <p:cNvSpPr/>
            <p:nvPr/>
          </p:nvSpPr>
          <p:spPr>
            <a:xfrm>
              <a:off x="2384563" y="3079038"/>
              <a:ext cx="30305" cy="60583"/>
            </a:xfrm>
            <a:custGeom>
              <a:avLst/>
              <a:gdLst/>
              <a:ahLst/>
              <a:cxnLst/>
              <a:rect l="l" t="t" r="r" b="b"/>
              <a:pathLst>
                <a:path w="1156" h="2311" extrusionOk="0">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0" name="Google Shape;18150;p96"/>
            <p:cNvSpPr/>
            <p:nvPr/>
          </p:nvSpPr>
          <p:spPr>
            <a:xfrm>
              <a:off x="2426953" y="3078671"/>
              <a:ext cx="30305" cy="60557"/>
            </a:xfrm>
            <a:custGeom>
              <a:avLst/>
              <a:gdLst/>
              <a:ahLst/>
              <a:cxnLst/>
              <a:rect l="l" t="t" r="r" b="b"/>
              <a:pathLst>
                <a:path w="1156" h="2310" extrusionOk="0">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1" name="Google Shape;18151;p96"/>
            <p:cNvSpPr/>
            <p:nvPr/>
          </p:nvSpPr>
          <p:spPr>
            <a:xfrm>
              <a:off x="2408786" y="3127483"/>
              <a:ext cx="24249" cy="11744"/>
            </a:xfrm>
            <a:custGeom>
              <a:avLst/>
              <a:gdLst/>
              <a:ahLst/>
              <a:cxnLst/>
              <a:rect l="l" t="t" r="r" b="b"/>
              <a:pathLst>
                <a:path w="925" h="448" extrusionOk="0">
                  <a:moveTo>
                    <a:pt x="1" y="1"/>
                  </a:moveTo>
                  <a:lnTo>
                    <a:pt x="1" y="448"/>
                  </a:lnTo>
                  <a:lnTo>
                    <a:pt x="925" y="448"/>
                  </a:lnTo>
                  <a:lnTo>
                    <a:pt x="92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52" name="Google Shape;18152;p96"/>
          <p:cNvGrpSpPr/>
          <p:nvPr/>
        </p:nvGrpSpPr>
        <p:grpSpPr>
          <a:xfrm>
            <a:off x="2769819" y="2907251"/>
            <a:ext cx="373905" cy="349682"/>
            <a:chOff x="2769819" y="2907251"/>
            <a:chExt cx="373905" cy="349682"/>
          </a:xfrm>
        </p:grpSpPr>
        <p:sp>
          <p:nvSpPr>
            <p:cNvPr id="18153" name="Google Shape;18153;p96"/>
            <p:cNvSpPr/>
            <p:nvPr/>
          </p:nvSpPr>
          <p:spPr>
            <a:xfrm>
              <a:off x="2975292" y="2943559"/>
              <a:ext cx="168431" cy="176532"/>
            </a:xfrm>
            <a:custGeom>
              <a:avLst/>
              <a:gdLst/>
              <a:ahLst/>
              <a:cxnLst/>
              <a:rect l="l" t="t" r="r" b="b"/>
              <a:pathLst>
                <a:path w="6425" h="6734" extrusionOk="0">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4" name="Google Shape;18154;p96"/>
            <p:cNvSpPr/>
            <p:nvPr/>
          </p:nvSpPr>
          <p:spPr>
            <a:xfrm>
              <a:off x="3035456" y="2943559"/>
              <a:ext cx="48105" cy="114691"/>
            </a:xfrm>
            <a:custGeom>
              <a:avLst/>
              <a:gdLst/>
              <a:ahLst/>
              <a:cxnLst/>
              <a:rect l="l" t="t" r="r" b="b"/>
              <a:pathLst>
                <a:path w="1835" h="4375" extrusionOk="0">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5" name="Google Shape;18155;p96"/>
            <p:cNvSpPr/>
            <p:nvPr/>
          </p:nvSpPr>
          <p:spPr>
            <a:xfrm>
              <a:off x="3047567" y="2907251"/>
              <a:ext cx="23882" cy="96524"/>
            </a:xfrm>
            <a:custGeom>
              <a:avLst/>
              <a:gdLst/>
              <a:ahLst/>
              <a:cxnLst/>
              <a:rect l="l" t="t" r="r" b="b"/>
              <a:pathLst>
                <a:path w="911" h="3682" extrusionOk="0">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6" name="Google Shape;18156;p96"/>
            <p:cNvSpPr/>
            <p:nvPr/>
          </p:nvSpPr>
          <p:spPr>
            <a:xfrm>
              <a:off x="3047567" y="3021916"/>
              <a:ext cx="23882" cy="24223"/>
            </a:xfrm>
            <a:custGeom>
              <a:avLst/>
              <a:gdLst/>
              <a:ahLst/>
              <a:cxnLst/>
              <a:rect l="l" t="t" r="r" b="b"/>
              <a:pathLst>
                <a:path w="911" h="924" extrusionOk="0">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7" name="Google Shape;18157;p96"/>
            <p:cNvSpPr/>
            <p:nvPr/>
          </p:nvSpPr>
          <p:spPr>
            <a:xfrm>
              <a:off x="2769819" y="3172521"/>
              <a:ext cx="205132" cy="84412"/>
            </a:xfrm>
            <a:custGeom>
              <a:avLst/>
              <a:gdLst/>
              <a:ahLst/>
              <a:cxnLst/>
              <a:rect l="l" t="t" r="r" b="b"/>
              <a:pathLst>
                <a:path w="7825" h="3220" extrusionOk="0">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8" name="Google Shape;18158;p96"/>
            <p:cNvSpPr/>
            <p:nvPr/>
          </p:nvSpPr>
          <p:spPr>
            <a:xfrm>
              <a:off x="2860628" y="3196743"/>
              <a:ext cx="24249" cy="60190"/>
            </a:xfrm>
            <a:custGeom>
              <a:avLst/>
              <a:gdLst/>
              <a:ahLst/>
              <a:cxnLst/>
              <a:rect l="l" t="t" r="r" b="b"/>
              <a:pathLst>
                <a:path w="925" h="2296" extrusionOk="0">
                  <a:moveTo>
                    <a:pt x="217" y="0"/>
                  </a:moveTo>
                  <a:lnTo>
                    <a:pt x="1" y="2295"/>
                  </a:lnTo>
                  <a:lnTo>
                    <a:pt x="925" y="2295"/>
                  </a:lnTo>
                  <a:lnTo>
                    <a:pt x="694"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9" name="Google Shape;18159;p96"/>
            <p:cNvSpPr/>
            <p:nvPr/>
          </p:nvSpPr>
          <p:spPr>
            <a:xfrm>
              <a:off x="2862148" y="3184632"/>
              <a:ext cx="21208" cy="20448"/>
            </a:xfrm>
            <a:custGeom>
              <a:avLst/>
              <a:gdLst/>
              <a:ahLst/>
              <a:cxnLst/>
              <a:rect l="l" t="t" r="r" b="b"/>
              <a:pathLst>
                <a:path w="809" h="780" extrusionOk="0">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0" name="Google Shape;18160;p96"/>
            <p:cNvSpPr/>
            <p:nvPr/>
          </p:nvSpPr>
          <p:spPr>
            <a:xfrm>
              <a:off x="2938958" y="3197110"/>
              <a:ext cx="35993" cy="59823"/>
            </a:xfrm>
            <a:custGeom>
              <a:avLst/>
              <a:gdLst/>
              <a:ahLst/>
              <a:cxnLst/>
              <a:rect l="l" t="t" r="r" b="b"/>
              <a:pathLst>
                <a:path w="1373" h="2282" extrusionOk="0">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1" name="Google Shape;18161;p96"/>
            <p:cNvSpPr/>
            <p:nvPr/>
          </p:nvSpPr>
          <p:spPr>
            <a:xfrm>
              <a:off x="2806520" y="2985582"/>
              <a:ext cx="132464" cy="96130"/>
            </a:xfrm>
            <a:custGeom>
              <a:avLst/>
              <a:gdLst/>
              <a:ahLst/>
              <a:cxnLst/>
              <a:rect l="l" t="t" r="r" b="b"/>
              <a:pathLst>
                <a:path w="5053" h="3667" extrusionOk="0">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2" name="Google Shape;18162;p96"/>
            <p:cNvSpPr/>
            <p:nvPr/>
          </p:nvSpPr>
          <p:spPr>
            <a:xfrm>
              <a:off x="2836405" y="2985582"/>
              <a:ext cx="102579" cy="96524"/>
            </a:xfrm>
            <a:custGeom>
              <a:avLst/>
              <a:gdLst/>
              <a:ahLst/>
              <a:cxnLst/>
              <a:rect l="l" t="t" r="r" b="b"/>
              <a:pathLst>
                <a:path w="3913" h="3682" extrusionOk="0">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3" name="Google Shape;18163;p96"/>
            <p:cNvSpPr/>
            <p:nvPr/>
          </p:nvSpPr>
          <p:spPr>
            <a:xfrm>
              <a:off x="2836405" y="3130498"/>
              <a:ext cx="72327" cy="54160"/>
            </a:xfrm>
            <a:custGeom>
              <a:avLst/>
              <a:gdLst/>
              <a:ahLst/>
              <a:cxnLst/>
              <a:rect l="l" t="t" r="r" b="b"/>
              <a:pathLst>
                <a:path w="2759" h="2066" extrusionOk="0">
                  <a:moveTo>
                    <a:pt x="1" y="1"/>
                  </a:moveTo>
                  <a:lnTo>
                    <a:pt x="1" y="2065"/>
                  </a:lnTo>
                  <a:lnTo>
                    <a:pt x="2758" y="2065"/>
                  </a:lnTo>
                  <a:lnTo>
                    <a:pt x="275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4" name="Google Shape;18164;p96"/>
            <p:cNvSpPr/>
            <p:nvPr/>
          </p:nvSpPr>
          <p:spPr>
            <a:xfrm>
              <a:off x="2836405" y="3130498"/>
              <a:ext cx="72327" cy="30121"/>
            </a:xfrm>
            <a:custGeom>
              <a:avLst/>
              <a:gdLst/>
              <a:ahLst/>
              <a:cxnLst/>
              <a:rect l="l" t="t" r="r" b="b"/>
              <a:pathLst>
                <a:path w="2759" h="1149" extrusionOk="0">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5" name="Google Shape;18165;p96"/>
            <p:cNvSpPr/>
            <p:nvPr/>
          </p:nvSpPr>
          <p:spPr>
            <a:xfrm>
              <a:off x="2824294" y="3162533"/>
              <a:ext cx="48472" cy="43202"/>
            </a:xfrm>
            <a:custGeom>
              <a:avLst/>
              <a:gdLst/>
              <a:ahLst/>
              <a:cxnLst/>
              <a:rect l="l" t="t" r="r" b="b"/>
              <a:pathLst>
                <a:path w="1849" h="1648" extrusionOk="0">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6" name="Google Shape;18166;p96"/>
            <p:cNvSpPr/>
            <p:nvPr/>
          </p:nvSpPr>
          <p:spPr>
            <a:xfrm>
              <a:off x="2872739" y="3162533"/>
              <a:ext cx="48078" cy="43202"/>
            </a:xfrm>
            <a:custGeom>
              <a:avLst/>
              <a:gdLst/>
              <a:ahLst/>
              <a:cxnLst/>
              <a:rect l="l" t="t" r="r" b="b"/>
              <a:pathLst>
                <a:path w="1834" h="1648" extrusionOk="0">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7" name="Google Shape;18167;p96"/>
            <p:cNvSpPr/>
            <p:nvPr/>
          </p:nvSpPr>
          <p:spPr>
            <a:xfrm>
              <a:off x="2812576" y="3034709"/>
              <a:ext cx="120746" cy="113616"/>
            </a:xfrm>
            <a:custGeom>
              <a:avLst/>
              <a:gdLst/>
              <a:ahLst/>
              <a:cxnLst/>
              <a:rect l="l" t="t" r="r" b="b"/>
              <a:pathLst>
                <a:path w="4606" h="4334" extrusionOk="0">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8" name="Google Shape;18168;p96"/>
            <p:cNvSpPr/>
            <p:nvPr/>
          </p:nvSpPr>
          <p:spPr>
            <a:xfrm>
              <a:off x="2812183" y="3034577"/>
              <a:ext cx="108268" cy="113380"/>
            </a:xfrm>
            <a:custGeom>
              <a:avLst/>
              <a:gdLst/>
              <a:ahLst/>
              <a:cxnLst/>
              <a:rect l="l" t="t" r="r" b="b"/>
              <a:pathLst>
                <a:path w="4130" h="4325" extrusionOk="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9" name="Google Shape;18169;p96"/>
            <p:cNvSpPr/>
            <p:nvPr/>
          </p:nvSpPr>
          <p:spPr>
            <a:xfrm>
              <a:off x="2770186" y="3197110"/>
              <a:ext cx="36360" cy="59823"/>
            </a:xfrm>
            <a:custGeom>
              <a:avLst/>
              <a:gdLst/>
              <a:ahLst/>
              <a:cxnLst/>
              <a:rect l="l" t="t" r="r" b="b"/>
              <a:pathLst>
                <a:path w="1387" h="2282" extrusionOk="0">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70" name="Google Shape;18170;p96"/>
          <p:cNvGrpSpPr/>
          <p:nvPr/>
        </p:nvGrpSpPr>
        <p:grpSpPr>
          <a:xfrm>
            <a:off x="3246251" y="2895245"/>
            <a:ext cx="375792" cy="373800"/>
            <a:chOff x="3246251" y="2895245"/>
            <a:chExt cx="375792" cy="373800"/>
          </a:xfrm>
        </p:grpSpPr>
        <p:sp>
          <p:nvSpPr>
            <p:cNvPr id="18171" name="Google Shape;18171;p96"/>
            <p:cNvSpPr/>
            <p:nvPr/>
          </p:nvSpPr>
          <p:spPr>
            <a:xfrm>
              <a:off x="3246251" y="2960599"/>
              <a:ext cx="308446" cy="308446"/>
            </a:xfrm>
            <a:custGeom>
              <a:avLst/>
              <a:gdLst/>
              <a:ahLst/>
              <a:cxnLst/>
              <a:rect l="l" t="t" r="r" b="b"/>
              <a:pathLst>
                <a:path w="11766" h="11766" extrusionOk="0">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2" name="Google Shape;18172;p96"/>
            <p:cNvSpPr/>
            <p:nvPr/>
          </p:nvSpPr>
          <p:spPr>
            <a:xfrm>
              <a:off x="3400264" y="3108556"/>
              <a:ext cx="154039" cy="12531"/>
            </a:xfrm>
            <a:custGeom>
              <a:avLst/>
              <a:gdLst/>
              <a:ahLst/>
              <a:cxnLst/>
              <a:rect l="l" t="t" r="r" b="b"/>
              <a:pathLst>
                <a:path w="5876" h="478" extrusionOk="0">
                  <a:moveTo>
                    <a:pt x="1" y="1"/>
                  </a:moveTo>
                  <a:lnTo>
                    <a:pt x="1" y="477"/>
                  </a:lnTo>
                  <a:lnTo>
                    <a:pt x="5876" y="477"/>
                  </a:lnTo>
                  <a:lnTo>
                    <a:pt x="5876" y="246"/>
                  </a:lnTo>
                  <a:lnTo>
                    <a:pt x="587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3" name="Google Shape;18173;p96"/>
            <p:cNvSpPr/>
            <p:nvPr/>
          </p:nvSpPr>
          <p:spPr>
            <a:xfrm>
              <a:off x="3529687" y="2895245"/>
              <a:ext cx="92355" cy="89970"/>
            </a:xfrm>
            <a:custGeom>
              <a:avLst/>
              <a:gdLst/>
              <a:ahLst/>
              <a:cxnLst/>
              <a:rect l="l" t="t" r="r" b="b"/>
              <a:pathLst>
                <a:path w="3523" h="3432" extrusionOk="0">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4" name="Google Shape;18174;p96"/>
            <p:cNvSpPr/>
            <p:nvPr/>
          </p:nvSpPr>
          <p:spPr>
            <a:xfrm>
              <a:off x="3529687" y="2895245"/>
              <a:ext cx="62103" cy="89970"/>
            </a:xfrm>
            <a:custGeom>
              <a:avLst/>
              <a:gdLst/>
              <a:ahLst/>
              <a:cxnLst/>
              <a:rect l="l" t="t" r="r" b="b"/>
              <a:pathLst>
                <a:path w="2369" h="3432" extrusionOk="0">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5" name="Google Shape;18175;p96"/>
            <p:cNvSpPr/>
            <p:nvPr/>
          </p:nvSpPr>
          <p:spPr>
            <a:xfrm>
              <a:off x="3283345" y="2997693"/>
              <a:ext cx="234257" cy="234257"/>
            </a:xfrm>
            <a:custGeom>
              <a:avLst/>
              <a:gdLst/>
              <a:ahLst/>
              <a:cxnLst/>
              <a:rect l="l" t="t" r="r" b="b"/>
              <a:pathLst>
                <a:path w="8936" h="8936" extrusionOk="0">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6" name="Google Shape;18176;p96"/>
            <p:cNvSpPr/>
            <p:nvPr/>
          </p:nvSpPr>
          <p:spPr>
            <a:xfrm>
              <a:off x="3400264" y="3108556"/>
              <a:ext cx="117338" cy="12531"/>
            </a:xfrm>
            <a:custGeom>
              <a:avLst/>
              <a:gdLst/>
              <a:ahLst/>
              <a:cxnLst/>
              <a:rect l="l" t="t" r="r" b="b"/>
              <a:pathLst>
                <a:path w="4476" h="478" extrusionOk="0">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7" name="Google Shape;18177;p96"/>
            <p:cNvSpPr/>
            <p:nvPr/>
          </p:nvSpPr>
          <p:spPr>
            <a:xfrm>
              <a:off x="3313990" y="3028338"/>
              <a:ext cx="172573" cy="172967"/>
            </a:xfrm>
            <a:custGeom>
              <a:avLst/>
              <a:gdLst/>
              <a:ahLst/>
              <a:cxnLst/>
              <a:rect l="l" t="t" r="r" b="b"/>
              <a:pathLst>
                <a:path w="6583" h="6598" extrusionOk="0">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8" name="Google Shape;18178;p96"/>
            <p:cNvSpPr/>
            <p:nvPr/>
          </p:nvSpPr>
          <p:spPr>
            <a:xfrm>
              <a:off x="3400264" y="3108556"/>
              <a:ext cx="86693" cy="12531"/>
            </a:xfrm>
            <a:custGeom>
              <a:avLst/>
              <a:gdLst/>
              <a:ahLst/>
              <a:cxnLst/>
              <a:rect l="l" t="t" r="r" b="b"/>
              <a:pathLst>
                <a:path w="3307" h="478" extrusionOk="0">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9" name="Google Shape;18179;p96"/>
            <p:cNvSpPr/>
            <p:nvPr/>
          </p:nvSpPr>
          <p:spPr>
            <a:xfrm>
              <a:off x="3351084" y="3065432"/>
              <a:ext cx="98778" cy="98778"/>
            </a:xfrm>
            <a:custGeom>
              <a:avLst/>
              <a:gdLst/>
              <a:ahLst/>
              <a:cxnLst/>
              <a:rect l="l" t="t" r="r" b="b"/>
              <a:pathLst>
                <a:path w="3768" h="3768" extrusionOk="0">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0" name="Google Shape;18180;p96"/>
            <p:cNvSpPr/>
            <p:nvPr/>
          </p:nvSpPr>
          <p:spPr>
            <a:xfrm>
              <a:off x="3400264" y="3108556"/>
              <a:ext cx="49599" cy="12531"/>
            </a:xfrm>
            <a:custGeom>
              <a:avLst/>
              <a:gdLst/>
              <a:ahLst/>
              <a:cxnLst/>
              <a:rect l="l" t="t" r="r" b="b"/>
              <a:pathLst>
                <a:path w="1892" h="478" extrusionOk="0">
                  <a:moveTo>
                    <a:pt x="1" y="1"/>
                  </a:moveTo>
                  <a:lnTo>
                    <a:pt x="1" y="477"/>
                  </a:lnTo>
                  <a:lnTo>
                    <a:pt x="1877" y="477"/>
                  </a:lnTo>
                  <a:cubicBezTo>
                    <a:pt x="1892" y="318"/>
                    <a:pt x="1892" y="160"/>
                    <a:pt x="187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1" name="Google Shape;18181;p96"/>
            <p:cNvSpPr/>
            <p:nvPr/>
          </p:nvSpPr>
          <p:spPr>
            <a:xfrm>
              <a:off x="3381730" y="3096445"/>
              <a:ext cx="37120" cy="36753"/>
            </a:xfrm>
            <a:custGeom>
              <a:avLst/>
              <a:gdLst/>
              <a:ahLst/>
              <a:cxnLst/>
              <a:rect l="l" t="t" r="r" b="b"/>
              <a:pathLst>
                <a:path w="1416" h="1402" extrusionOk="0">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2" name="Google Shape;18182;p96"/>
            <p:cNvSpPr/>
            <p:nvPr/>
          </p:nvSpPr>
          <p:spPr>
            <a:xfrm>
              <a:off x="3400264" y="3108556"/>
              <a:ext cx="18953" cy="12531"/>
            </a:xfrm>
            <a:custGeom>
              <a:avLst/>
              <a:gdLst/>
              <a:ahLst/>
              <a:cxnLst/>
              <a:rect l="l" t="t" r="r" b="b"/>
              <a:pathLst>
                <a:path w="723" h="478" extrusionOk="0">
                  <a:moveTo>
                    <a:pt x="1" y="1"/>
                  </a:moveTo>
                  <a:lnTo>
                    <a:pt x="1" y="477"/>
                  </a:lnTo>
                  <a:lnTo>
                    <a:pt x="679" y="477"/>
                  </a:lnTo>
                  <a:cubicBezTo>
                    <a:pt x="722" y="318"/>
                    <a:pt x="722" y="160"/>
                    <a:pt x="679"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3" name="Google Shape;18183;p96"/>
            <p:cNvSpPr/>
            <p:nvPr/>
          </p:nvSpPr>
          <p:spPr>
            <a:xfrm>
              <a:off x="3391429" y="3079431"/>
              <a:ext cx="44434" cy="41603"/>
            </a:xfrm>
            <a:custGeom>
              <a:avLst/>
              <a:gdLst/>
              <a:ahLst/>
              <a:cxnLst/>
              <a:rect l="l" t="t" r="r" b="b"/>
              <a:pathLst>
                <a:path w="1695" h="1587" extrusionOk="0">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4" name="Google Shape;18184;p96"/>
            <p:cNvSpPr/>
            <p:nvPr/>
          </p:nvSpPr>
          <p:spPr>
            <a:xfrm>
              <a:off x="3420056" y="2908038"/>
              <a:ext cx="189718" cy="185052"/>
            </a:xfrm>
            <a:custGeom>
              <a:avLst/>
              <a:gdLst/>
              <a:ahLst/>
              <a:cxnLst/>
              <a:rect l="l" t="t" r="r" b="b"/>
              <a:pathLst>
                <a:path w="7237" h="7059" extrusionOk="0">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85" name="Google Shape;18185;p96"/>
          <p:cNvGrpSpPr/>
          <p:nvPr/>
        </p:nvGrpSpPr>
        <p:grpSpPr>
          <a:xfrm>
            <a:off x="3791182" y="2895454"/>
            <a:ext cx="234650" cy="373590"/>
            <a:chOff x="3791182" y="2895454"/>
            <a:chExt cx="234650" cy="373590"/>
          </a:xfrm>
        </p:grpSpPr>
        <p:sp>
          <p:nvSpPr>
            <p:cNvPr id="18186" name="Google Shape;18186;p96"/>
            <p:cNvSpPr/>
            <p:nvPr/>
          </p:nvSpPr>
          <p:spPr>
            <a:xfrm>
              <a:off x="3905479" y="2895454"/>
              <a:ext cx="30278" cy="35652"/>
            </a:xfrm>
            <a:custGeom>
              <a:avLst/>
              <a:gdLst/>
              <a:ahLst/>
              <a:cxnLst/>
              <a:rect l="l" t="t" r="r" b="b"/>
              <a:pathLst>
                <a:path w="1155" h="1360" extrusionOk="0">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7" name="Google Shape;18187;p96"/>
            <p:cNvSpPr/>
            <p:nvPr/>
          </p:nvSpPr>
          <p:spPr>
            <a:xfrm>
              <a:off x="3881623" y="2918969"/>
              <a:ext cx="138520" cy="265689"/>
            </a:xfrm>
            <a:custGeom>
              <a:avLst/>
              <a:gdLst/>
              <a:ahLst/>
              <a:cxnLst/>
              <a:rect l="l" t="t" r="r" b="b"/>
              <a:pathLst>
                <a:path w="5284" h="10135" extrusionOk="0">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8" name="Google Shape;18188;p96"/>
            <p:cNvSpPr/>
            <p:nvPr/>
          </p:nvSpPr>
          <p:spPr>
            <a:xfrm>
              <a:off x="3791182" y="2940885"/>
              <a:ext cx="223299" cy="255491"/>
            </a:xfrm>
            <a:custGeom>
              <a:avLst/>
              <a:gdLst/>
              <a:ahLst/>
              <a:cxnLst/>
              <a:rect l="l" t="t" r="r" b="b"/>
              <a:pathLst>
                <a:path w="8518" h="9746" extrusionOk="0">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9" name="Google Shape;18189;p96"/>
            <p:cNvSpPr/>
            <p:nvPr/>
          </p:nvSpPr>
          <p:spPr>
            <a:xfrm>
              <a:off x="3869145" y="2961726"/>
              <a:ext cx="12138" cy="17826"/>
            </a:xfrm>
            <a:custGeom>
              <a:avLst/>
              <a:gdLst/>
              <a:ahLst/>
              <a:cxnLst/>
              <a:rect l="l" t="t" r="r" b="b"/>
              <a:pathLst>
                <a:path w="463" h="680" extrusionOk="0">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0" name="Google Shape;18190;p96"/>
            <p:cNvSpPr/>
            <p:nvPr/>
          </p:nvSpPr>
          <p:spPr>
            <a:xfrm>
              <a:off x="3793069" y="3004247"/>
              <a:ext cx="155193" cy="186467"/>
            </a:xfrm>
            <a:custGeom>
              <a:avLst/>
              <a:gdLst/>
              <a:ahLst/>
              <a:cxnLst/>
              <a:rect l="l" t="t" r="r" b="b"/>
              <a:pathLst>
                <a:path w="5920" h="7113" extrusionOk="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1" name="Google Shape;18191;p96"/>
            <p:cNvSpPr/>
            <p:nvPr/>
          </p:nvSpPr>
          <p:spPr>
            <a:xfrm>
              <a:off x="3833178" y="3184632"/>
              <a:ext cx="180936" cy="30305"/>
            </a:xfrm>
            <a:custGeom>
              <a:avLst/>
              <a:gdLst/>
              <a:ahLst/>
              <a:cxnLst/>
              <a:rect l="l" t="t" r="r" b="b"/>
              <a:pathLst>
                <a:path w="6902" h="1156" extrusionOk="0">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2" name="Google Shape;18192;p96"/>
            <p:cNvSpPr/>
            <p:nvPr/>
          </p:nvSpPr>
          <p:spPr>
            <a:xfrm>
              <a:off x="3833178" y="3184632"/>
              <a:ext cx="60216" cy="30305"/>
            </a:xfrm>
            <a:custGeom>
              <a:avLst/>
              <a:gdLst/>
              <a:ahLst/>
              <a:cxnLst/>
              <a:rect l="l" t="t" r="r" b="b"/>
              <a:pathLst>
                <a:path w="2297" h="1156" extrusionOk="0">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3" name="Google Shape;18193;p96"/>
            <p:cNvSpPr/>
            <p:nvPr/>
          </p:nvSpPr>
          <p:spPr>
            <a:xfrm>
              <a:off x="3821067" y="3208855"/>
              <a:ext cx="204765" cy="60190"/>
            </a:xfrm>
            <a:custGeom>
              <a:avLst/>
              <a:gdLst/>
              <a:ahLst/>
              <a:cxnLst/>
              <a:rect l="l" t="t" r="r" b="b"/>
              <a:pathLst>
                <a:path w="7811" h="2296" extrusionOk="0">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4" name="Google Shape;18194;p96"/>
            <p:cNvSpPr/>
            <p:nvPr/>
          </p:nvSpPr>
          <p:spPr>
            <a:xfrm>
              <a:off x="3821067" y="3208855"/>
              <a:ext cx="78383" cy="60190"/>
            </a:xfrm>
            <a:custGeom>
              <a:avLst/>
              <a:gdLst/>
              <a:ahLst/>
              <a:cxnLst/>
              <a:rect l="l" t="t" r="r" b="b"/>
              <a:pathLst>
                <a:path w="2990" h="2296" extrusionOk="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95" name="Google Shape;18195;p96"/>
          <p:cNvGrpSpPr/>
          <p:nvPr/>
        </p:nvGrpSpPr>
        <p:grpSpPr>
          <a:xfrm>
            <a:off x="7042995" y="2489463"/>
            <a:ext cx="364441" cy="256225"/>
            <a:chOff x="7042995" y="2489463"/>
            <a:chExt cx="364441" cy="256225"/>
          </a:xfrm>
        </p:grpSpPr>
        <p:sp>
          <p:nvSpPr>
            <p:cNvPr id="18196" name="Google Shape;18196;p96"/>
            <p:cNvSpPr/>
            <p:nvPr/>
          </p:nvSpPr>
          <p:spPr>
            <a:xfrm>
              <a:off x="7042995" y="2526164"/>
              <a:ext cx="364441" cy="219524"/>
            </a:xfrm>
            <a:custGeom>
              <a:avLst/>
              <a:gdLst/>
              <a:ahLst/>
              <a:cxnLst/>
              <a:rect l="l" t="t" r="r" b="b"/>
              <a:pathLst>
                <a:path w="13902" h="8374" extrusionOk="0">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7" name="Google Shape;18197;p96"/>
            <p:cNvSpPr/>
            <p:nvPr/>
          </p:nvSpPr>
          <p:spPr>
            <a:xfrm>
              <a:off x="7042995" y="2526164"/>
              <a:ext cx="200204" cy="219524"/>
            </a:xfrm>
            <a:custGeom>
              <a:avLst/>
              <a:gdLst/>
              <a:ahLst/>
              <a:cxnLst/>
              <a:rect l="l" t="t" r="r" b="b"/>
              <a:pathLst>
                <a:path w="7637" h="8374" extrusionOk="0">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8" name="Google Shape;18198;p96"/>
            <p:cNvSpPr/>
            <p:nvPr/>
          </p:nvSpPr>
          <p:spPr>
            <a:xfrm>
              <a:off x="7120198" y="2557255"/>
              <a:ext cx="183557" cy="157395"/>
            </a:xfrm>
            <a:custGeom>
              <a:avLst/>
              <a:gdLst/>
              <a:ahLst/>
              <a:cxnLst/>
              <a:rect l="l" t="t" r="r" b="b"/>
              <a:pathLst>
                <a:path w="7002" h="6004" extrusionOk="0">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9" name="Google Shape;18199;p96"/>
            <p:cNvSpPr/>
            <p:nvPr/>
          </p:nvSpPr>
          <p:spPr>
            <a:xfrm>
              <a:off x="7146308" y="2557622"/>
              <a:ext cx="93876" cy="157002"/>
            </a:xfrm>
            <a:custGeom>
              <a:avLst/>
              <a:gdLst/>
              <a:ahLst/>
              <a:cxnLst/>
              <a:rect l="l" t="t" r="r" b="b"/>
              <a:pathLst>
                <a:path w="3581" h="5989" extrusionOk="0">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0" name="Google Shape;18200;p96"/>
            <p:cNvSpPr/>
            <p:nvPr/>
          </p:nvSpPr>
          <p:spPr>
            <a:xfrm>
              <a:off x="7172025" y="2596236"/>
              <a:ext cx="92749" cy="79431"/>
            </a:xfrm>
            <a:custGeom>
              <a:avLst/>
              <a:gdLst/>
              <a:ahLst/>
              <a:cxnLst/>
              <a:rect l="l" t="t" r="r" b="b"/>
              <a:pathLst>
                <a:path w="3538" h="3030" extrusionOk="0">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1" name="Google Shape;18201;p96"/>
            <p:cNvSpPr/>
            <p:nvPr/>
          </p:nvSpPr>
          <p:spPr>
            <a:xfrm>
              <a:off x="7185290" y="2596420"/>
              <a:ext cx="55261" cy="79143"/>
            </a:xfrm>
            <a:custGeom>
              <a:avLst/>
              <a:gdLst/>
              <a:ahLst/>
              <a:cxnLst/>
              <a:rect l="l" t="t" r="r" b="b"/>
              <a:pathLst>
                <a:path w="2108" h="3019" extrusionOk="0">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2" name="Google Shape;18202;p96"/>
            <p:cNvSpPr/>
            <p:nvPr/>
          </p:nvSpPr>
          <p:spPr>
            <a:xfrm>
              <a:off x="7338360" y="2541159"/>
              <a:ext cx="35574" cy="24747"/>
            </a:xfrm>
            <a:custGeom>
              <a:avLst/>
              <a:gdLst/>
              <a:ahLst/>
              <a:cxnLst/>
              <a:rect l="l" t="t" r="r" b="b"/>
              <a:pathLst>
                <a:path w="1357" h="944" extrusionOk="0">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3" name="Google Shape;18203;p96"/>
            <p:cNvSpPr/>
            <p:nvPr/>
          </p:nvSpPr>
          <p:spPr>
            <a:xfrm>
              <a:off x="7106567" y="2489463"/>
              <a:ext cx="221648" cy="56415"/>
            </a:xfrm>
            <a:custGeom>
              <a:avLst/>
              <a:gdLst/>
              <a:ahLst/>
              <a:cxnLst/>
              <a:rect l="l" t="t" r="r" b="b"/>
              <a:pathLst>
                <a:path w="8455" h="2152" extrusionOk="0">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4" name="Google Shape;18204;p96"/>
            <p:cNvSpPr/>
            <p:nvPr/>
          </p:nvSpPr>
          <p:spPr>
            <a:xfrm>
              <a:off x="7234863" y="2598884"/>
              <a:ext cx="32192" cy="27211"/>
            </a:xfrm>
            <a:custGeom>
              <a:avLst/>
              <a:gdLst/>
              <a:ahLst/>
              <a:cxnLst/>
              <a:rect l="l" t="t" r="r" b="b"/>
              <a:pathLst>
                <a:path w="1228" h="1038" extrusionOk="0">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05" name="Google Shape;18205;p96"/>
          <p:cNvGrpSpPr/>
          <p:nvPr/>
        </p:nvGrpSpPr>
        <p:grpSpPr>
          <a:xfrm>
            <a:off x="7517172" y="2437007"/>
            <a:ext cx="364284" cy="361243"/>
            <a:chOff x="7517172" y="2437007"/>
            <a:chExt cx="364284" cy="361243"/>
          </a:xfrm>
        </p:grpSpPr>
        <p:sp>
          <p:nvSpPr>
            <p:cNvPr id="18206" name="Google Shape;18206;p96"/>
            <p:cNvSpPr/>
            <p:nvPr/>
          </p:nvSpPr>
          <p:spPr>
            <a:xfrm>
              <a:off x="7517172" y="2548499"/>
              <a:ext cx="164997" cy="78724"/>
            </a:xfrm>
            <a:custGeom>
              <a:avLst/>
              <a:gdLst/>
              <a:ahLst/>
              <a:cxnLst/>
              <a:rect l="l" t="t" r="r" b="b"/>
              <a:pathLst>
                <a:path w="6294" h="3003" extrusionOk="0">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7" name="Google Shape;18207;p96"/>
            <p:cNvSpPr/>
            <p:nvPr/>
          </p:nvSpPr>
          <p:spPr>
            <a:xfrm>
              <a:off x="7690112" y="2635166"/>
              <a:ext cx="79117" cy="163084"/>
            </a:xfrm>
            <a:custGeom>
              <a:avLst/>
              <a:gdLst/>
              <a:ahLst/>
              <a:cxnLst/>
              <a:rect l="l" t="t" r="r" b="b"/>
              <a:pathLst>
                <a:path w="3018" h="6221" extrusionOk="0">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8" name="Google Shape;18208;p96"/>
            <p:cNvSpPr/>
            <p:nvPr/>
          </p:nvSpPr>
          <p:spPr>
            <a:xfrm>
              <a:off x="7517172" y="2552274"/>
              <a:ext cx="118833" cy="69286"/>
            </a:xfrm>
            <a:custGeom>
              <a:avLst/>
              <a:gdLst/>
              <a:ahLst/>
              <a:cxnLst/>
              <a:rect l="l" t="t" r="r" b="b"/>
              <a:pathLst>
                <a:path w="4533" h="2643" extrusionOk="0">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9" name="Google Shape;18209;p96"/>
            <p:cNvSpPr/>
            <p:nvPr/>
          </p:nvSpPr>
          <p:spPr>
            <a:xfrm>
              <a:off x="7690112" y="2699864"/>
              <a:ext cx="23095" cy="98385"/>
            </a:xfrm>
            <a:custGeom>
              <a:avLst/>
              <a:gdLst/>
              <a:ahLst/>
              <a:cxnLst/>
              <a:rect l="l" t="t" r="r" b="b"/>
              <a:pathLst>
                <a:path w="881" h="3753" extrusionOk="0">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0" name="Google Shape;18210;p96"/>
            <p:cNvSpPr/>
            <p:nvPr/>
          </p:nvSpPr>
          <p:spPr>
            <a:xfrm>
              <a:off x="7585646" y="2437138"/>
              <a:ext cx="295128" cy="293608"/>
            </a:xfrm>
            <a:custGeom>
              <a:avLst/>
              <a:gdLst/>
              <a:ahLst/>
              <a:cxnLst/>
              <a:rect l="l" t="t" r="r" b="b"/>
              <a:pathLst>
                <a:path w="11258" h="11200" extrusionOk="0">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1" name="Google Shape;18211;p96"/>
            <p:cNvSpPr/>
            <p:nvPr/>
          </p:nvSpPr>
          <p:spPr>
            <a:xfrm>
              <a:off x="7585646" y="2437400"/>
              <a:ext cx="295495" cy="219341"/>
            </a:xfrm>
            <a:custGeom>
              <a:avLst/>
              <a:gdLst/>
              <a:ahLst/>
              <a:cxnLst/>
              <a:rect l="l" t="t" r="r" b="b"/>
              <a:pathLst>
                <a:path w="11272" h="8367" extrusionOk="0">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2" name="Google Shape;18212;p96"/>
            <p:cNvSpPr/>
            <p:nvPr/>
          </p:nvSpPr>
          <p:spPr>
            <a:xfrm>
              <a:off x="7734757" y="2520868"/>
              <a:ext cx="61710" cy="61710"/>
            </a:xfrm>
            <a:custGeom>
              <a:avLst/>
              <a:gdLst/>
              <a:ahLst/>
              <a:cxnLst/>
              <a:rect l="l" t="t" r="r" b="b"/>
              <a:pathLst>
                <a:path w="2354" h="2354" extrusionOk="0">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3" name="Google Shape;18213;p96"/>
            <p:cNvSpPr/>
            <p:nvPr/>
          </p:nvSpPr>
          <p:spPr>
            <a:xfrm>
              <a:off x="7734757" y="2520790"/>
              <a:ext cx="38248" cy="61867"/>
            </a:xfrm>
            <a:custGeom>
              <a:avLst/>
              <a:gdLst/>
              <a:ahLst/>
              <a:cxnLst/>
              <a:rect l="l" t="t" r="r" b="b"/>
              <a:pathLst>
                <a:path w="1459" h="2360" extrusionOk="0">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4" name="Google Shape;18214;p96"/>
            <p:cNvSpPr/>
            <p:nvPr/>
          </p:nvSpPr>
          <p:spPr>
            <a:xfrm>
              <a:off x="7578096" y="2659362"/>
              <a:ext cx="79484" cy="78750"/>
            </a:xfrm>
            <a:custGeom>
              <a:avLst/>
              <a:gdLst/>
              <a:ahLst/>
              <a:cxnLst/>
              <a:rect l="l" t="t" r="r" b="b"/>
              <a:pathLst>
                <a:path w="3032" h="3004" extrusionOk="0">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5" name="Google Shape;18215;p96"/>
            <p:cNvSpPr/>
            <p:nvPr/>
          </p:nvSpPr>
          <p:spPr>
            <a:xfrm>
              <a:off x="7578096" y="2659755"/>
              <a:ext cx="31039" cy="34473"/>
            </a:xfrm>
            <a:custGeom>
              <a:avLst/>
              <a:gdLst/>
              <a:ahLst/>
              <a:cxnLst/>
              <a:rect l="l" t="t" r="r" b="b"/>
              <a:pathLst>
                <a:path w="1184" h="1315" extrusionOk="0">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6" name="Google Shape;18216;p96"/>
            <p:cNvSpPr/>
            <p:nvPr/>
          </p:nvSpPr>
          <p:spPr>
            <a:xfrm>
              <a:off x="7585646" y="2627196"/>
              <a:ext cx="104493" cy="103549"/>
            </a:xfrm>
            <a:custGeom>
              <a:avLst/>
              <a:gdLst/>
              <a:ahLst/>
              <a:cxnLst/>
              <a:rect l="l" t="t" r="r" b="b"/>
              <a:pathLst>
                <a:path w="3986" h="3950" extrusionOk="0">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7" name="Google Shape;18217;p96"/>
            <p:cNvSpPr/>
            <p:nvPr/>
          </p:nvSpPr>
          <p:spPr>
            <a:xfrm>
              <a:off x="7585646" y="2627196"/>
              <a:ext cx="28050" cy="29544"/>
            </a:xfrm>
            <a:custGeom>
              <a:avLst/>
              <a:gdLst/>
              <a:ahLst/>
              <a:cxnLst/>
              <a:rect l="l" t="t" r="r" b="b"/>
              <a:pathLst>
                <a:path w="1070" h="1127" extrusionOk="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8" name="Google Shape;18218;p96"/>
            <p:cNvSpPr/>
            <p:nvPr/>
          </p:nvSpPr>
          <p:spPr>
            <a:xfrm>
              <a:off x="7539874" y="2697505"/>
              <a:ext cx="32480" cy="29544"/>
            </a:xfrm>
            <a:custGeom>
              <a:avLst/>
              <a:gdLst/>
              <a:ahLst/>
              <a:cxnLst/>
              <a:rect l="l" t="t" r="r" b="b"/>
              <a:pathLst>
                <a:path w="1239" h="1127" extrusionOk="0">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9" name="Google Shape;18219;p96"/>
            <p:cNvSpPr/>
            <p:nvPr/>
          </p:nvSpPr>
          <p:spPr>
            <a:xfrm>
              <a:off x="7558041" y="2715515"/>
              <a:ext cx="32454" cy="29597"/>
            </a:xfrm>
            <a:custGeom>
              <a:avLst/>
              <a:gdLst/>
              <a:ahLst/>
              <a:cxnLst/>
              <a:rect l="l" t="t" r="r" b="b"/>
              <a:pathLst>
                <a:path w="1238" h="1129" extrusionOk="0">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0" name="Google Shape;18220;p96"/>
            <p:cNvSpPr/>
            <p:nvPr/>
          </p:nvSpPr>
          <p:spPr>
            <a:xfrm>
              <a:off x="7593982" y="2751639"/>
              <a:ext cx="32507" cy="29518"/>
            </a:xfrm>
            <a:custGeom>
              <a:avLst/>
              <a:gdLst/>
              <a:ahLst/>
              <a:cxnLst/>
              <a:rect l="l" t="t" r="r" b="b"/>
              <a:pathLst>
                <a:path w="1240" h="1126" extrusionOk="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1" name="Google Shape;18221;p96"/>
            <p:cNvSpPr/>
            <p:nvPr/>
          </p:nvSpPr>
          <p:spPr>
            <a:xfrm>
              <a:off x="7576208" y="2733629"/>
              <a:ext cx="32140" cy="29649"/>
            </a:xfrm>
            <a:custGeom>
              <a:avLst/>
              <a:gdLst/>
              <a:ahLst/>
              <a:cxnLst/>
              <a:rect l="l" t="t" r="r" b="b"/>
              <a:pathLst>
                <a:path w="1226" h="1131" extrusionOk="0">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2" name="Google Shape;18222;p96"/>
            <p:cNvSpPr/>
            <p:nvPr/>
          </p:nvSpPr>
          <p:spPr>
            <a:xfrm>
              <a:off x="7811567" y="2437033"/>
              <a:ext cx="69522" cy="68736"/>
            </a:xfrm>
            <a:custGeom>
              <a:avLst/>
              <a:gdLst/>
              <a:ahLst/>
              <a:cxnLst/>
              <a:rect l="l" t="t" r="r" b="b"/>
              <a:pathLst>
                <a:path w="2652" h="2622" extrusionOk="0">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3" name="Google Shape;18223;p96"/>
            <p:cNvSpPr/>
            <p:nvPr/>
          </p:nvSpPr>
          <p:spPr>
            <a:xfrm>
              <a:off x="7811567" y="2437007"/>
              <a:ext cx="69889" cy="30147"/>
            </a:xfrm>
            <a:custGeom>
              <a:avLst/>
              <a:gdLst/>
              <a:ahLst/>
              <a:cxnLst/>
              <a:rect l="l" t="t" r="r" b="b"/>
              <a:pathLst>
                <a:path w="2666" h="1150" extrusionOk="0">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4" name="Google Shape;18224;p96"/>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5" name="Google Shape;18225;p96"/>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6" name="Google Shape;18226;p96"/>
            <p:cNvSpPr/>
            <p:nvPr/>
          </p:nvSpPr>
          <p:spPr>
            <a:xfrm>
              <a:off x="7600798" y="2589080"/>
              <a:ext cx="126409" cy="126330"/>
            </a:xfrm>
            <a:custGeom>
              <a:avLst/>
              <a:gdLst/>
              <a:ahLst/>
              <a:cxnLst/>
              <a:rect l="l" t="t" r="r" b="b"/>
              <a:pathLst>
                <a:path w="4822" h="4819" extrusionOk="0">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27" name="Google Shape;18227;p96"/>
          <p:cNvGrpSpPr/>
          <p:nvPr/>
        </p:nvGrpSpPr>
        <p:grpSpPr>
          <a:xfrm>
            <a:off x="8006475" y="2436954"/>
            <a:ext cx="335290" cy="361321"/>
            <a:chOff x="8006475" y="2436954"/>
            <a:chExt cx="335290" cy="361321"/>
          </a:xfrm>
        </p:grpSpPr>
        <p:sp>
          <p:nvSpPr>
            <p:cNvPr id="18228" name="Google Shape;18228;p96"/>
            <p:cNvSpPr/>
            <p:nvPr/>
          </p:nvSpPr>
          <p:spPr>
            <a:xfrm>
              <a:off x="8174487" y="2454256"/>
              <a:ext cx="83652" cy="45824"/>
            </a:xfrm>
            <a:custGeom>
              <a:avLst/>
              <a:gdLst/>
              <a:ahLst/>
              <a:cxnLst/>
              <a:rect l="l" t="t" r="r" b="b"/>
              <a:pathLst>
                <a:path w="3191" h="1748" extrusionOk="0">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9" name="Google Shape;18229;p96"/>
            <p:cNvSpPr/>
            <p:nvPr/>
          </p:nvSpPr>
          <p:spPr>
            <a:xfrm>
              <a:off x="8174487" y="2454256"/>
              <a:ext cx="17066" cy="45824"/>
            </a:xfrm>
            <a:custGeom>
              <a:avLst/>
              <a:gdLst/>
              <a:ahLst/>
              <a:cxnLst/>
              <a:rect l="l" t="t" r="r" b="b"/>
              <a:pathLst>
                <a:path w="651" h="1748" extrusionOk="0">
                  <a:moveTo>
                    <a:pt x="1" y="1"/>
                  </a:moveTo>
                  <a:lnTo>
                    <a:pt x="1" y="1748"/>
                  </a:lnTo>
                  <a:lnTo>
                    <a:pt x="650" y="1748"/>
                  </a:lnTo>
                  <a:lnTo>
                    <a:pt x="650"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0" name="Google Shape;18230;p96"/>
            <p:cNvSpPr/>
            <p:nvPr/>
          </p:nvSpPr>
          <p:spPr>
            <a:xfrm>
              <a:off x="8168431" y="2436954"/>
              <a:ext cx="11771" cy="258008"/>
            </a:xfrm>
            <a:custGeom>
              <a:avLst/>
              <a:gdLst/>
              <a:ahLst/>
              <a:cxnLst/>
              <a:rect l="l" t="t" r="r" b="b"/>
              <a:pathLst>
                <a:path w="449" h="9842" extrusionOk="0">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1" name="Google Shape;18231;p96"/>
            <p:cNvSpPr/>
            <p:nvPr/>
          </p:nvSpPr>
          <p:spPr>
            <a:xfrm>
              <a:off x="8076862" y="2643476"/>
              <a:ext cx="45798" cy="103340"/>
            </a:xfrm>
            <a:custGeom>
              <a:avLst/>
              <a:gdLst/>
              <a:ahLst/>
              <a:cxnLst/>
              <a:rect l="l" t="t" r="r" b="b"/>
              <a:pathLst>
                <a:path w="1747" h="3942" extrusionOk="0">
                  <a:moveTo>
                    <a:pt x="0" y="1"/>
                  </a:moveTo>
                  <a:lnTo>
                    <a:pt x="0" y="3942"/>
                  </a:lnTo>
                  <a:lnTo>
                    <a:pt x="1747" y="3942"/>
                  </a:lnTo>
                  <a:lnTo>
                    <a:pt x="1747"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2" name="Google Shape;18232;p96"/>
            <p:cNvSpPr/>
            <p:nvPr/>
          </p:nvSpPr>
          <p:spPr>
            <a:xfrm>
              <a:off x="8065118" y="2534500"/>
              <a:ext cx="122267" cy="120353"/>
            </a:xfrm>
            <a:custGeom>
              <a:avLst/>
              <a:gdLst/>
              <a:ahLst/>
              <a:cxnLst/>
              <a:rect l="l" t="t" r="r" b="b"/>
              <a:pathLst>
                <a:path w="4664" h="4591" extrusionOk="0">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3" name="Google Shape;18233;p96"/>
            <p:cNvSpPr/>
            <p:nvPr/>
          </p:nvSpPr>
          <p:spPr>
            <a:xfrm>
              <a:off x="8099932" y="2654827"/>
              <a:ext cx="5715" cy="91988"/>
            </a:xfrm>
            <a:custGeom>
              <a:avLst/>
              <a:gdLst/>
              <a:ahLst/>
              <a:cxnLst/>
              <a:rect l="l" t="t" r="r" b="b"/>
              <a:pathLst>
                <a:path w="218" h="3509" extrusionOk="0">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4" name="Google Shape;18234;p96"/>
            <p:cNvSpPr/>
            <p:nvPr/>
          </p:nvSpPr>
          <p:spPr>
            <a:xfrm>
              <a:off x="8006475" y="2677450"/>
              <a:ext cx="335290" cy="120825"/>
            </a:xfrm>
            <a:custGeom>
              <a:avLst/>
              <a:gdLst/>
              <a:ahLst/>
              <a:cxnLst/>
              <a:rect l="l" t="t" r="r" b="b"/>
              <a:pathLst>
                <a:path w="12790" h="4609" extrusionOk="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5" name="Google Shape;18235;p96"/>
            <p:cNvSpPr/>
            <p:nvPr/>
          </p:nvSpPr>
          <p:spPr>
            <a:xfrm>
              <a:off x="8200283" y="2711163"/>
              <a:ext cx="56336" cy="40188"/>
            </a:xfrm>
            <a:custGeom>
              <a:avLst/>
              <a:gdLst/>
              <a:ahLst/>
              <a:cxnLst/>
              <a:rect l="l" t="t" r="r" b="b"/>
              <a:pathLst>
                <a:path w="2149" h="1533" extrusionOk="0">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6" name="Google Shape;18236;p96"/>
            <p:cNvSpPr/>
            <p:nvPr/>
          </p:nvSpPr>
          <p:spPr>
            <a:xfrm>
              <a:off x="8177187" y="2694883"/>
              <a:ext cx="22309" cy="15598"/>
            </a:xfrm>
            <a:custGeom>
              <a:avLst/>
              <a:gdLst/>
              <a:ahLst/>
              <a:cxnLst/>
              <a:rect l="l" t="t" r="r" b="b"/>
              <a:pathLst>
                <a:path w="851" h="595" extrusionOk="0">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7" name="Google Shape;18237;p96"/>
            <p:cNvSpPr/>
            <p:nvPr/>
          </p:nvSpPr>
          <p:spPr>
            <a:xfrm>
              <a:off x="8006475" y="2677398"/>
              <a:ext cx="174461" cy="120877"/>
            </a:xfrm>
            <a:custGeom>
              <a:avLst/>
              <a:gdLst/>
              <a:ahLst/>
              <a:cxnLst/>
              <a:rect l="l" t="t" r="r" b="b"/>
              <a:pathLst>
                <a:path w="6655" h="4611" extrusionOk="0">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8" name="Google Shape;18238;p96"/>
            <p:cNvSpPr/>
            <p:nvPr/>
          </p:nvSpPr>
          <p:spPr>
            <a:xfrm>
              <a:off x="8088213" y="2534500"/>
              <a:ext cx="23489" cy="17040"/>
            </a:xfrm>
            <a:custGeom>
              <a:avLst/>
              <a:gdLst/>
              <a:ahLst/>
              <a:cxnLst/>
              <a:rect l="l" t="t" r="r" b="b"/>
              <a:pathLst>
                <a:path w="896" h="650" extrusionOk="0">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9" name="Google Shape;18239;p96"/>
            <p:cNvSpPr/>
            <p:nvPr/>
          </p:nvSpPr>
          <p:spPr>
            <a:xfrm>
              <a:off x="8076862" y="2494391"/>
              <a:ext cx="46191" cy="51486"/>
            </a:xfrm>
            <a:custGeom>
              <a:avLst/>
              <a:gdLst/>
              <a:ahLst/>
              <a:cxnLst/>
              <a:rect l="l" t="t" r="r" b="b"/>
              <a:pathLst>
                <a:path w="1762" h="1964" extrusionOk="0">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0" name="Google Shape;18240;p96"/>
            <p:cNvSpPr/>
            <p:nvPr/>
          </p:nvSpPr>
          <p:spPr>
            <a:xfrm>
              <a:off x="8076548" y="2494391"/>
              <a:ext cx="31746" cy="51644"/>
            </a:xfrm>
            <a:custGeom>
              <a:avLst/>
              <a:gdLst/>
              <a:ahLst/>
              <a:cxnLst/>
              <a:rect l="l" t="t" r="r" b="b"/>
              <a:pathLst>
                <a:path w="1211" h="1970" extrusionOk="0">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1" name="Google Shape;18241;p96"/>
            <p:cNvSpPr/>
            <p:nvPr/>
          </p:nvSpPr>
          <p:spPr>
            <a:xfrm>
              <a:off x="8076862" y="2494391"/>
              <a:ext cx="45798" cy="23095"/>
            </a:xfrm>
            <a:custGeom>
              <a:avLst/>
              <a:gdLst/>
              <a:ahLst/>
              <a:cxnLst/>
              <a:rect l="l" t="t" r="r" b="b"/>
              <a:pathLst>
                <a:path w="1747" h="881" extrusionOk="0">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2" name="Google Shape;18242;p96"/>
            <p:cNvSpPr/>
            <p:nvPr/>
          </p:nvSpPr>
          <p:spPr>
            <a:xfrm>
              <a:off x="8076862" y="2494391"/>
              <a:ext cx="31432" cy="20841"/>
            </a:xfrm>
            <a:custGeom>
              <a:avLst/>
              <a:gdLst/>
              <a:ahLst/>
              <a:cxnLst/>
              <a:rect l="l" t="t" r="r" b="b"/>
              <a:pathLst>
                <a:path w="1199" h="795" extrusionOk="0">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3" name="Google Shape;18243;p96"/>
            <p:cNvSpPr/>
            <p:nvPr/>
          </p:nvSpPr>
          <p:spPr>
            <a:xfrm>
              <a:off x="8065511" y="2553794"/>
              <a:ext cx="112017" cy="89708"/>
            </a:xfrm>
            <a:custGeom>
              <a:avLst/>
              <a:gdLst/>
              <a:ahLst/>
              <a:cxnLst/>
              <a:rect l="l" t="t" r="r" b="b"/>
              <a:pathLst>
                <a:path w="4273" h="3422" extrusionOk="0">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4" name="Google Shape;18244;p96"/>
            <p:cNvSpPr/>
            <p:nvPr/>
          </p:nvSpPr>
          <p:spPr>
            <a:xfrm>
              <a:off x="8122634" y="2560977"/>
              <a:ext cx="54527" cy="43176"/>
            </a:xfrm>
            <a:custGeom>
              <a:avLst/>
              <a:gdLst/>
              <a:ahLst/>
              <a:cxnLst/>
              <a:rect l="l" t="t" r="r" b="b"/>
              <a:pathLst>
                <a:path w="2080" h="1647" extrusionOk="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5" name="Google Shape;18245;p96"/>
            <p:cNvSpPr/>
            <p:nvPr/>
          </p:nvSpPr>
          <p:spPr>
            <a:xfrm>
              <a:off x="8065511" y="2560977"/>
              <a:ext cx="17040" cy="94269"/>
            </a:xfrm>
            <a:custGeom>
              <a:avLst/>
              <a:gdLst/>
              <a:ahLst/>
              <a:cxnLst/>
              <a:rect l="l" t="t" r="r" b="b"/>
              <a:pathLst>
                <a:path w="650" h="3596" extrusionOk="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6" name="Google Shape;18246;p96"/>
            <p:cNvSpPr/>
            <p:nvPr/>
          </p:nvSpPr>
          <p:spPr>
            <a:xfrm>
              <a:off x="8071174" y="2654827"/>
              <a:ext cx="11377" cy="11377"/>
            </a:xfrm>
            <a:custGeom>
              <a:avLst/>
              <a:gdLst/>
              <a:ahLst/>
              <a:cxnLst/>
              <a:rect l="l" t="t" r="r" b="b"/>
              <a:pathLst>
                <a:path w="434" h="434" extrusionOk="0">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47" name="Google Shape;18247;p96"/>
          <p:cNvGrpSpPr/>
          <p:nvPr/>
        </p:nvGrpSpPr>
        <p:grpSpPr>
          <a:xfrm>
            <a:off x="5596661" y="2909139"/>
            <a:ext cx="394326" cy="349682"/>
            <a:chOff x="5596661" y="2909139"/>
            <a:chExt cx="394326" cy="349682"/>
          </a:xfrm>
        </p:grpSpPr>
        <p:sp>
          <p:nvSpPr>
            <p:cNvPr id="18248" name="Google Shape;18248;p96"/>
            <p:cNvSpPr/>
            <p:nvPr/>
          </p:nvSpPr>
          <p:spPr>
            <a:xfrm>
              <a:off x="5762025" y="2909139"/>
              <a:ext cx="228962" cy="190740"/>
            </a:xfrm>
            <a:custGeom>
              <a:avLst/>
              <a:gdLst/>
              <a:ahLst/>
              <a:cxnLst/>
              <a:rect l="l" t="t" r="r" b="b"/>
              <a:pathLst>
                <a:path w="8734" h="7276" extrusionOk="0">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9" name="Google Shape;18249;p96"/>
            <p:cNvSpPr/>
            <p:nvPr/>
          </p:nvSpPr>
          <p:spPr>
            <a:xfrm>
              <a:off x="5597395" y="3061631"/>
              <a:ext cx="113957" cy="114324"/>
            </a:xfrm>
            <a:custGeom>
              <a:avLst/>
              <a:gdLst/>
              <a:ahLst/>
              <a:cxnLst/>
              <a:rect l="l" t="t" r="r" b="b"/>
              <a:pathLst>
                <a:path w="4347" h="4361" extrusionOk="0">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0" name="Google Shape;18250;p96"/>
            <p:cNvSpPr/>
            <p:nvPr/>
          </p:nvSpPr>
          <p:spPr>
            <a:xfrm>
              <a:off x="5628434" y="3061631"/>
              <a:ext cx="82918" cy="114324"/>
            </a:xfrm>
            <a:custGeom>
              <a:avLst/>
              <a:gdLst/>
              <a:ahLst/>
              <a:cxnLst/>
              <a:rect l="l" t="t" r="r" b="b"/>
              <a:pathLst>
                <a:path w="3163" h="4361" extrusionOk="0">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1" name="Google Shape;18251;p96"/>
            <p:cNvSpPr/>
            <p:nvPr/>
          </p:nvSpPr>
          <p:spPr>
            <a:xfrm>
              <a:off x="5596661" y="3067032"/>
              <a:ext cx="216483" cy="191789"/>
            </a:xfrm>
            <a:custGeom>
              <a:avLst/>
              <a:gdLst/>
              <a:ahLst/>
              <a:cxnLst/>
              <a:rect l="l" t="t" r="r" b="b"/>
              <a:pathLst>
                <a:path w="8258" h="7316" extrusionOk="0">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2" name="Google Shape;18252;p96"/>
            <p:cNvSpPr/>
            <p:nvPr/>
          </p:nvSpPr>
          <p:spPr>
            <a:xfrm>
              <a:off x="5596661" y="3095318"/>
              <a:ext cx="197163" cy="163136"/>
            </a:xfrm>
            <a:custGeom>
              <a:avLst/>
              <a:gdLst/>
              <a:ahLst/>
              <a:cxnLst/>
              <a:rect l="l" t="t" r="r" b="b"/>
              <a:pathLst>
                <a:path w="7521" h="6223" extrusionOk="0">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3" name="Google Shape;18253;p96"/>
            <p:cNvSpPr/>
            <p:nvPr/>
          </p:nvSpPr>
          <p:spPr>
            <a:xfrm>
              <a:off x="5633362" y="3150946"/>
              <a:ext cx="41262" cy="22361"/>
            </a:xfrm>
            <a:custGeom>
              <a:avLst/>
              <a:gdLst/>
              <a:ahLst/>
              <a:cxnLst/>
              <a:rect l="l" t="t" r="r" b="b"/>
              <a:pathLst>
                <a:path w="1574" h="853" extrusionOk="0">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4" name="Google Shape;18254;p96"/>
            <p:cNvSpPr/>
            <p:nvPr/>
          </p:nvSpPr>
          <p:spPr>
            <a:xfrm>
              <a:off x="5615562" y="3098149"/>
              <a:ext cx="76469" cy="62654"/>
            </a:xfrm>
            <a:custGeom>
              <a:avLst/>
              <a:gdLst/>
              <a:ahLst/>
              <a:cxnLst/>
              <a:rect l="l" t="t" r="r" b="b"/>
              <a:pathLst>
                <a:path w="2917" h="2390" extrusionOk="0">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5" name="Google Shape;18255;p96"/>
            <p:cNvSpPr/>
            <p:nvPr/>
          </p:nvSpPr>
          <p:spPr>
            <a:xfrm>
              <a:off x="5615562" y="3098149"/>
              <a:ext cx="76469" cy="61894"/>
            </a:xfrm>
            <a:custGeom>
              <a:avLst/>
              <a:gdLst/>
              <a:ahLst/>
              <a:cxnLst/>
              <a:rect l="l" t="t" r="r" b="b"/>
              <a:pathLst>
                <a:path w="2917" h="2361" extrusionOk="0">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6" name="Google Shape;18256;p96"/>
            <p:cNvSpPr/>
            <p:nvPr/>
          </p:nvSpPr>
          <p:spPr>
            <a:xfrm>
              <a:off x="5596661" y="3191815"/>
              <a:ext cx="25743" cy="66639"/>
            </a:xfrm>
            <a:custGeom>
              <a:avLst/>
              <a:gdLst/>
              <a:ahLst/>
              <a:cxnLst/>
              <a:rect l="l" t="t" r="r" b="b"/>
              <a:pathLst>
                <a:path w="982" h="2542" extrusionOk="0">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7" name="Google Shape;18257;p96"/>
            <p:cNvSpPr/>
            <p:nvPr/>
          </p:nvSpPr>
          <p:spPr>
            <a:xfrm>
              <a:off x="5819174" y="2953416"/>
              <a:ext cx="114297" cy="114691"/>
            </a:xfrm>
            <a:custGeom>
              <a:avLst/>
              <a:gdLst/>
              <a:ahLst/>
              <a:cxnLst/>
              <a:rect l="l" t="t" r="r" b="b"/>
              <a:pathLst>
                <a:path w="4360" h="4375" extrusionOk="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8" name="Google Shape;18258;p96"/>
            <p:cNvSpPr/>
            <p:nvPr/>
          </p:nvSpPr>
          <p:spPr>
            <a:xfrm>
              <a:off x="5838075" y="2972710"/>
              <a:ext cx="76469" cy="76076"/>
            </a:xfrm>
            <a:custGeom>
              <a:avLst/>
              <a:gdLst/>
              <a:ahLst/>
              <a:cxnLst/>
              <a:rect l="l" t="t" r="r" b="b"/>
              <a:pathLst>
                <a:path w="2917" h="2902" extrusionOk="0">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9" name="Google Shape;18259;p96"/>
            <p:cNvSpPr/>
            <p:nvPr/>
          </p:nvSpPr>
          <p:spPr>
            <a:xfrm>
              <a:off x="5685582" y="3095318"/>
              <a:ext cx="108242" cy="135872"/>
            </a:xfrm>
            <a:custGeom>
              <a:avLst/>
              <a:gdLst/>
              <a:ahLst/>
              <a:cxnLst/>
              <a:rect l="l" t="t" r="r" b="b"/>
              <a:pathLst>
                <a:path w="4129" h="5183" extrusionOk="0">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0" name="Google Shape;18260;p96"/>
            <p:cNvSpPr/>
            <p:nvPr/>
          </p:nvSpPr>
          <p:spPr>
            <a:xfrm>
              <a:off x="5857396" y="2991637"/>
              <a:ext cx="38248" cy="38248"/>
            </a:xfrm>
            <a:custGeom>
              <a:avLst/>
              <a:gdLst/>
              <a:ahLst/>
              <a:cxnLst/>
              <a:rect l="l" t="t" r="r" b="b"/>
              <a:pathLst>
                <a:path w="1459" h="1459" extrusionOk="0">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1" name="Google Shape;18261;p96"/>
            <p:cNvSpPr/>
            <p:nvPr/>
          </p:nvSpPr>
          <p:spPr>
            <a:xfrm>
              <a:off x="5867986" y="2934384"/>
              <a:ext cx="87532" cy="82630"/>
            </a:xfrm>
            <a:custGeom>
              <a:avLst/>
              <a:gdLst/>
              <a:ahLst/>
              <a:cxnLst/>
              <a:rect l="l" t="t" r="r" b="b"/>
              <a:pathLst>
                <a:path w="3339" h="3152" extrusionOk="0">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2" name="Google Shape;18262;p96"/>
            <p:cNvSpPr/>
            <p:nvPr/>
          </p:nvSpPr>
          <p:spPr>
            <a:xfrm>
              <a:off x="5916799" y="2937241"/>
              <a:ext cx="38248" cy="33214"/>
            </a:xfrm>
            <a:custGeom>
              <a:avLst/>
              <a:gdLst/>
              <a:ahLst/>
              <a:cxnLst/>
              <a:rect l="l" t="t" r="r" b="b"/>
              <a:pathLst>
                <a:path w="1459" h="1267" extrusionOk="0">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3" name="Google Shape;18263;p96"/>
            <p:cNvSpPr/>
            <p:nvPr/>
          </p:nvSpPr>
          <p:spPr>
            <a:xfrm>
              <a:off x="5889430" y="2934384"/>
              <a:ext cx="63729" cy="60635"/>
            </a:xfrm>
            <a:custGeom>
              <a:avLst/>
              <a:gdLst/>
              <a:ahLst/>
              <a:cxnLst/>
              <a:rect l="l" t="t" r="r" b="b"/>
              <a:pathLst>
                <a:path w="2431" h="2313" extrusionOk="0">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64" name="Google Shape;18264;p96"/>
          <p:cNvGrpSpPr/>
          <p:nvPr/>
        </p:nvGrpSpPr>
        <p:grpSpPr>
          <a:xfrm>
            <a:off x="874658" y="2914408"/>
            <a:ext cx="356891" cy="335709"/>
            <a:chOff x="874658" y="2914408"/>
            <a:chExt cx="356891" cy="335709"/>
          </a:xfrm>
        </p:grpSpPr>
        <p:sp>
          <p:nvSpPr>
            <p:cNvPr id="18265" name="Google Shape;18265;p96"/>
            <p:cNvSpPr/>
            <p:nvPr/>
          </p:nvSpPr>
          <p:spPr>
            <a:xfrm>
              <a:off x="909472" y="2994285"/>
              <a:ext cx="287238" cy="177869"/>
            </a:xfrm>
            <a:custGeom>
              <a:avLst/>
              <a:gdLst/>
              <a:ahLst/>
              <a:cxnLst/>
              <a:rect l="l" t="t" r="r" b="b"/>
              <a:pathLst>
                <a:path w="10957" h="6785" extrusionOk="0">
                  <a:moveTo>
                    <a:pt x="0" y="0"/>
                  </a:moveTo>
                  <a:lnTo>
                    <a:pt x="0" y="6785"/>
                  </a:lnTo>
                  <a:lnTo>
                    <a:pt x="10957" y="6785"/>
                  </a:lnTo>
                  <a:lnTo>
                    <a:pt x="10957"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6" name="Google Shape;18266;p96"/>
            <p:cNvSpPr/>
            <p:nvPr/>
          </p:nvSpPr>
          <p:spPr>
            <a:xfrm>
              <a:off x="874658" y="2914408"/>
              <a:ext cx="356891" cy="93902"/>
            </a:xfrm>
            <a:custGeom>
              <a:avLst/>
              <a:gdLst/>
              <a:ahLst/>
              <a:cxnLst/>
              <a:rect l="l" t="t" r="r" b="b"/>
              <a:pathLst>
                <a:path w="13614" h="3582" extrusionOk="0">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7" name="Google Shape;18267;p96"/>
            <p:cNvSpPr/>
            <p:nvPr/>
          </p:nvSpPr>
          <p:spPr>
            <a:xfrm>
              <a:off x="1211442" y="2914434"/>
              <a:ext cx="20107" cy="93876"/>
            </a:xfrm>
            <a:custGeom>
              <a:avLst/>
              <a:gdLst/>
              <a:ahLst/>
              <a:cxnLst/>
              <a:rect l="l" t="t" r="r" b="b"/>
              <a:pathLst>
                <a:path w="767" h="3581" extrusionOk="0">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8" name="Google Shape;18268;p96"/>
            <p:cNvSpPr/>
            <p:nvPr/>
          </p:nvSpPr>
          <p:spPr>
            <a:xfrm>
              <a:off x="874658" y="2914408"/>
              <a:ext cx="20081" cy="93902"/>
            </a:xfrm>
            <a:custGeom>
              <a:avLst/>
              <a:gdLst/>
              <a:ahLst/>
              <a:cxnLst/>
              <a:rect l="l" t="t" r="r" b="b"/>
              <a:pathLst>
                <a:path w="766" h="3582" extrusionOk="0">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9" name="Google Shape;18269;p96"/>
            <p:cNvSpPr/>
            <p:nvPr/>
          </p:nvSpPr>
          <p:spPr>
            <a:xfrm>
              <a:off x="1171333" y="2945079"/>
              <a:ext cx="34080" cy="34079"/>
            </a:xfrm>
            <a:custGeom>
              <a:avLst/>
              <a:gdLst/>
              <a:ahLst/>
              <a:cxnLst/>
              <a:rect l="l" t="t" r="r" b="b"/>
              <a:pathLst>
                <a:path w="1300" h="1300" extrusionOk="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0" name="Google Shape;18270;p96"/>
            <p:cNvSpPr/>
            <p:nvPr/>
          </p:nvSpPr>
          <p:spPr>
            <a:xfrm>
              <a:off x="1113451" y="2945079"/>
              <a:ext cx="34080" cy="34079"/>
            </a:xfrm>
            <a:custGeom>
              <a:avLst/>
              <a:gdLst/>
              <a:ahLst/>
              <a:cxnLst/>
              <a:rect l="l" t="t" r="r" b="b"/>
              <a:pathLst>
                <a:path w="1300" h="1300" extrusionOk="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1" name="Google Shape;18271;p96"/>
            <p:cNvSpPr/>
            <p:nvPr/>
          </p:nvSpPr>
          <p:spPr>
            <a:xfrm>
              <a:off x="898488" y="2956824"/>
              <a:ext cx="197582" cy="10617"/>
            </a:xfrm>
            <a:custGeom>
              <a:avLst/>
              <a:gdLst/>
              <a:ahLst/>
              <a:cxnLst/>
              <a:rect l="l" t="t" r="r" b="b"/>
              <a:pathLst>
                <a:path w="7537" h="405" extrusionOk="0">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2" name="Google Shape;18272;p96"/>
            <p:cNvSpPr/>
            <p:nvPr/>
          </p:nvSpPr>
          <p:spPr>
            <a:xfrm>
              <a:off x="874658" y="303515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3" name="Google Shape;18273;p96"/>
            <p:cNvSpPr/>
            <p:nvPr/>
          </p:nvSpPr>
          <p:spPr>
            <a:xfrm>
              <a:off x="1211442" y="303515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4" name="Google Shape;18274;p96"/>
            <p:cNvSpPr/>
            <p:nvPr/>
          </p:nvSpPr>
          <p:spPr>
            <a:xfrm>
              <a:off x="874658" y="303515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5" name="Google Shape;18275;p96"/>
            <p:cNvSpPr/>
            <p:nvPr/>
          </p:nvSpPr>
          <p:spPr>
            <a:xfrm>
              <a:off x="1171333" y="3066167"/>
              <a:ext cx="34080" cy="34106"/>
            </a:xfrm>
            <a:custGeom>
              <a:avLst/>
              <a:gdLst/>
              <a:ahLst/>
              <a:cxnLst/>
              <a:rect l="l" t="t" r="r" b="b"/>
              <a:pathLst>
                <a:path w="1300" h="1301" extrusionOk="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6" name="Google Shape;18276;p96"/>
            <p:cNvSpPr/>
            <p:nvPr/>
          </p:nvSpPr>
          <p:spPr>
            <a:xfrm>
              <a:off x="1113451" y="3066167"/>
              <a:ext cx="34080" cy="34106"/>
            </a:xfrm>
            <a:custGeom>
              <a:avLst/>
              <a:gdLst/>
              <a:ahLst/>
              <a:cxnLst/>
              <a:rect l="l" t="t" r="r" b="b"/>
              <a:pathLst>
                <a:path w="1300" h="1301" extrusionOk="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7" name="Google Shape;18277;p96"/>
            <p:cNvSpPr/>
            <p:nvPr/>
          </p:nvSpPr>
          <p:spPr>
            <a:xfrm>
              <a:off x="898488" y="3077544"/>
              <a:ext cx="197582" cy="10984"/>
            </a:xfrm>
            <a:custGeom>
              <a:avLst/>
              <a:gdLst/>
              <a:ahLst/>
              <a:cxnLst/>
              <a:rect l="l" t="t" r="r" b="b"/>
              <a:pathLst>
                <a:path w="7537" h="419" extrusionOk="0">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8" name="Google Shape;18278;p96"/>
            <p:cNvSpPr/>
            <p:nvPr/>
          </p:nvSpPr>
          <p:spPr>
            <a:xfrm>
              <a:off x="874658" y="315587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9" name="Google Shape;18279;p96"/>
            <p:cNvSpPr/>
            <p:nvPr/>
          </p:nvSpPr>
          <p:spPr>
            <a:xfrm>
              <a:off x="1211442" y="315587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0" name="Google Shape;18280;p96"/>
            <p:cNvSpPr/>
            <p:nvPr/>
          </p:nvSpPr>
          <p:spPr>
            <a:xfrm>
              <a:off x="874658" y="315587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1" name="Google Shape;18281;p96"/>
            <p:cNvSpPr/>
            <p:nvPr/>
          </p:nvSpPr>
          <p:spPr>
            <a:xfrm>
              <a:off x="1171333" y="3186887"/>
              <a:ext cx="34080" cy="34106"/>
            </a:xfrm>
            <a:custGeom>
              <a:avLst/>
              <a:gdLst/>
              <a:ahLst/>
              <a:cxnLst/>
              <a:rect l="l" t="t" r="r" b="b"/>
              <a:pathLst>
                <a:path w="1300" h="1301" extrusionOk="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2" name="Google Shape;18282;p96"/>
            <p:cNvSpPr/>
            <p:nvPr/>
          </p:nvSpPr>
          <p:spPr>
            <a:xfrm>
              <a:off x="1113451" y="3186887"/>
              <a:ext cx="34080" cy="34106"/>
            </a:xfrm>
            <a:custGeom>
              <a:avLst/>
              <a:gdLst/>
              <a:ahLst/>
              <a:cxnLst/>
              <a:rect l="l" t="t" r="r" b="b"/>
              <a:pathLst>
                <a:path w="1300" h="1301" extrusionOk="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3" name="Google Shape;18283;p96"/>
            <p:cNvSpPr/>
            <p:nvPr/>
          </p:nvSpPr>
          <p:spPr>
            <a:xfrm>
              <a:off x="898488" y="3198631"/>
              <a:ext cx="197582" cy="10617"/>
            </a:xfrm>
            <a:custGeom>
              <a:avLst/>
              <a:gdLst/>
              <a:ahLst/>
              <a:cxnLst/>
              <a:rect l="l" t="t" r="r" b="b"/>
              <a:pathLst>
                <a:path w="7537" h="405" extrusionOk="0">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4" name="Google Shape;18284;p96"/>
            <p:cNvSpPr/>
            <p:nvPr/>
          </p:nvSpPr>
          <p:spPr>
            <a:xfrm>
              <a:off x="898488" y="3094924"/>
              <a:ext cx="30305" cy="10643"/>
            </a:xfrm>
            <a:custGeom>
              <a:avLst/>
              <a:gdLst/>
              <a:ahLst/>
              <a:cxnLst/>
              <a:rect l="l" t="t" r="r" b="b"/>
              <a:pathLst>
                <a:path w="1156" h="406" extrusionOk="0">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85" name="Google Shape;18285;p96"/>
          <p:cNvGrpSpPr/>
          <p:nvPr/>
        </p:nvGrpSpPr>
        <p:grpSpPr>
          <a:xfrm>
            <a:off x="4230912" y="2929193"/>
            <a:ext cx="308813" cy="306165"/>
            <a:chOff x="4230912" y="2929193"/>
            <a:chExt cx="308813" cy="306165"/>
          </a:xfrm>
        </p:grpSpPr>
        <p:sp>
          <p:nvSpPr>
            <p:cNvPr id="18286" name="Google Shape;18286;p96"/>
            <p:cNvSpPr/>
            <p:nvPr/>
          </p:nvSpPr>
          <p:spPr>
            <a:xfrm>
              <a:off x="4425427" y="2976878"/>
              <a:ext cx="114297" cy="258113"/>
            </a:xfrm>
            <a:custGeom>
              <a:avLst/>
              <a:gdLst/>
              <a:ahLst/>
              <a:cxnLst/>
              <a:rect l="l" t="t" r="r" b="b"/>
              <a:pathLst>
                <a:path w="4360" h="9846" extrusionOk="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7" name="Google Shape;18287;p96"/>
            <p:cNvSpPr/>
            <p:nvPr/>
          </p:nvSpPr>
          <p:spPr>
            <a:xfrm>
              <a:off x="4425427" y="2976878"/>
              <a:ext cx="93116" cy="258480"/>
            </a:xfrm>
            <a:custGeom>
              <a:avLst/>
              <a:gdLst/>
              <a:ahLst/>
              <a:cxnLst/>
              <a:rect l="l" t="t" r="r" b="b"/>
              <a:pathLst>
                <a:path w="3552" h="9860" extrusionOk="0">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8" name="Google Shape;18288;p96"/>
            <p:cNvSpPr/>
            <p:nvPr/>
          </p:nvSpPr>
          <p:spPr>
            <a:xfrm>
              <a:off x="4404613" y="2962879"/>
              <a:ext cx="100299" cy="272479"/>
            </a:xfrm>
            <a:custGeom>
              <a:avLst/>
              <a:gdLst/>
              <a:ahLst/>
              <a:cxnLst/>
              <a:rect l="l" t="t" r="r" b="b"/>
              <a:pathLst>
                <a:path w="3826" h="10394" extrusionOk="0">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9" name="Google Shape;18289;p96"/>
            <p:cNvSpPr/>
            <p:nvPr/>
          </p:nvSpPr>
          <p:spPr>
            <a:xfrm>
              <a:off x="4404613" y="2962879"/>
              <a:ext cx="71934" cy="272479"/>
            </a:xfrm>
            <a:custGeom>
              <a:avLst/>
              <a:gdLst/>
              <a:ahLst/>
              <a:cxnLst/>
              <a:rect l="l" t="t" r="r" b="b"/>
              <a:pathLst>
                <a:path w="2744" h="10394" extrusionOk="0">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0" name="Google Shape;18290;p96"/>
            <p:cNvSpPr/>
            <p:nvPr/>
          </p:nvSpPr>
          <p:spPr>
            <a:xfrm>
              <a:off x="4230912" y="2929193"/>
              <a:ext cx="229722" cy="306165"/>
            </a:xfrm>
            <a:custGeom>
              <a:avLst/>
              <a:gdLst/>
              <a:ahLst/>
              <a:cxnLst/>
              <a:rect l="l" t="t" r="r" b="b"/>
              <a:pathLst>
                <a:path w="8763" h="11679" extrusionOk="0">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1" name="Google Shape;18291;p96"/>
            <p:cNvSpPr/>
            <p:nvPr/>
          </p:nvSpPr>
          <p:spPr>
            <a:xfrm>
              <a:off x="4443594" y="2950768"/>
              <a:ext cx="17040" cy="284590"/>
            </a:xfrm>
            <a:custGeom>
              <a:avLst/>
              <a:gdLst/>
              <a:ahLst/>
              <a:cxnLst/>
              <a:rect l="l" t="t" r="r" b="b"/>
              <a:pathLst>
                <a:path w="650" h="10856" extrusionOk="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2" name="Google Shape;18292;p96"/>
            <p:cNvSpPr/>
            <p:nvPr/>
          </p:nvSpPr>
          <p:spPr>
            <a:xfrm>
              <a:off x="4271021" y="3008651"/>
              <a:ext cx="22361" cy="22361"/>
            </a:xfrm>
            <a:custGeom>
              <a:avLst/>
              <a:gdLst/>
              <a:ahLst/>
              <a:cxnLst/>
              <a:rect l="l" t="t" r="r" b="b"/>
              <a:pathLst>
                <a:path w="853" h="853" extrusionOk="0">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3" name="Google Shape;18293;p96"/>
            <p:cNvSpPr/>
            <p:nvPr/>
          </p:nvSpPr>
          <p:spPr>
            <a:xfrm>
              <a:off x="4310003" y="302645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4" name="Google Shape;18294;p96"/>
            <p:cNvSpPr/>
            <p:nvPr/>
          </p:nvSpPr>
          <p:spPr>
            <a:xfrm>
              <a:off x="4310003" y="3010538"/>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5" name="Google Shape;18295;p96"/>
            <p:cNvSpPr/>
            <p:nvPr/>
          </p:nvSpPr>
          <p:spPr>
            <a:xfrm>
              <a:off x="4271021" y="3082079"/>
              <a:ext cx="22361" cy="22335"/>
            </a:xfrm>
            <a:custGeom>
              <a:avLst/>
              <a:gdLst/>
              <a:ahLst/>
              <a:cxnLst/>
              <a:rect l="l" t="t" r="r" b="b"/>
              <a:pathLst>
                <a:path w="853" h="852" extrusionOk="0">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6" name="Google Shape;18296;p96"/>
            <p:cNvSpPr/>
            <p:nvPr/>
          </p:nvSpPr>
          <p:spPr>
            <a:xfrm>
              <a:off x="4310003" y="3099853"/>
              <a:ext cx="114691" cy="9490"/>
            </a:xfrm>
            <a:custGeom>
              <a:avLst/>
              <a:gdLst/>
              <a:ahLst/>
              <a:cxnLst/>
              <a:rect l="l" t="t" r="r" b="b"/>
              <a:pathLst>
                <a:path w="4375" h="362" extrusionOk="0">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7" name="Google Shape;18297;p96"/>
            <p:cNvSpPr/>
            <p:nvPr/>
          </p:nvSpPr>
          <p:spPr>
            <a:xfrm>
              <a:off x="4310003" y="3084334"/>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8" name="Google Shape;18298;p96"/>
            <p:cNvSpPr/>
            <p:nvPr/>
          </p:nvSpPr>
          <p:spPr>
            <a:xfrm>
              <a:off x="4271021" y="3155874"/>
              <a:ext cx="22361" cy="21968"/>
            </a:xfrm>
            <a:custGeom>
              <a:avLst/>
              <a:gdLst/>
              <a:ahLst/>
              <a:cxnLst/>
              <a:rect l="l" t="t" r="r" b="b"/>
              <a:pathLst>
                <a:path w="853" h="838" extrusionOk="0">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9" name="Google Shape;18299;p96"/>
            <p:cNvSpPr/>
            <p:nvPr/>
          </p:nvSpPr>
          <p:spPr>
            <a:xfrm>
              <a:off x="4310003" y="317328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0" name="Google Shape;18300;p96"/>
            <p:cNvSpPr/>
            <p:nvPr/>
          </p:nvSpPr>
          <p:spPr>
            <a:xfrm>
              <a:off x="4310003" y="3157762"/>
              <a:ext cx="37120" cy="9490"/>
            </a:xfrm>
            <a:custGeom>
              <a:avLst/>
              <a:gdLst/>
              <a:ahLst/>
              <a:cxnLst/>
              <a:rect l="l" t="t" r="r" b="b"/>
              <a:pathLst>
                <a:path w="1416" h="362" extrusionOk="0">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01" name="Google Shape;18301;p96"/>
          <p:cNvGrpSpPr/>
          <p:nvPr/>
        </p:nvGrpSpPr>
        <p:grpSpPr>
          <a:xfrm>
            <a:off x="4627886" y="3401089"/>
            <a:ext cx="409111" cy="267944"/>
            <a:chOff x="4627886" y="3401089"/>
            <a:chExt cx="409111" cy="267944"/>
          </a:xfrm>
        </p:grpSpPr>
        <p:sp>
          <p:nvSpPr>
            <p:cNvPr id="18302" name="Google Shape;18302;p96"/>
            <p:cNvSpPr/>
            <p:nvPr/>
          </p:nvSpPr>
          <p:spPr>
            <a:xfrm>
              <a:off x="4627886" y="3401089"/>
              <a:ext cx="409111" cy="267944"/>
            </a:xfrm>
            <a:custGeom>
              <a:avLst/>
              <a:gdLst/>
              <a:ahLst/>
              <a:cxnLst/>
              <a:rect l="l" t="t" r="r" b="b"/>
              <a:pathLst>
                <a:path w="15606" h="10221" extrusionOk="0">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3" name="Google Shape;18303;p96"/>
            <p:cNvSpPr/>
            <p:nvPr/>
          </p:nvSpPr>
          <p:spPr>
            <a:xfrm>
              <a:off x="4670276" y="3422271"/>
              <a:ext cx="324332" cy="225580"/>
            </a:xfrm>
            <a:custGeom>
              <a:avLst/>
              <a:gdLst/>
              <a:ahLst/>
              <a:cxnLst/>
              <a:rect l="l" t="t" r="r" b="b"/>
              <a:pathLst>
                <a:path w="12372" h="8605" extrusionOk="0">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4" name="Google Shape;18304;p96"/>
            <p:cNvSpPr/>
            <p:nvPr/>
          </p:nvSpPr>
          <p:spPr>
            <a:xfrm>
              <a:off x="4642252" y="3520761"/>
              <a:ext cx="14025" cy="28312"/>
            </a:xfrm>
            <a:custGeom>
              <a:avLst/>
              <a:gdLst/>
              <a:ahLst/>
              <a:cxnLst/>
              <a:rect l="l" t="t" r="r" b="b"/>
              <a:pathLst>
                <a:path w="535" h="1080" extrusionOk="0">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5" name="Google Shape;18305;p96"/>
            <p:cNvSpPr/>
            <p:nvPr/>
          </p:nvSpPr>
          <p:spPr>
            <a:xfrm>
              <a:off x="5008947" y="3513578"/>
              <a:ext cx="14025" cy="42678"/>
            </a:xfrm>
            <a:custGeom>
              <a:avLst/>
              <a:gdLst/>
              <a:ahLst/>
              <a:cxnLst/>
              <a:rect l="l" t="t" r="r" b="b"/>
              <a:pathLst>
                <a:path w="535" h="1628" extrusionOk="0">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6" name="Google Shape;18306;p96"/>
            <p:cNvSpPr/>
            <p:nvPr/>
          </p:nvSpPr>
          <p:spPr>
            <a:xfrm>
              <a:off x="5006299" y="3421904"/>
              <a:ext cx="18953" cy="14392"/>
            </a:xfrm>
            <a:custGeom>
              <a:avLst/>
              <a:gdLst/>
              <a:ahLst/>
              <a:cxnLst/>
              <a:rect l="l" t="t" r="r" b="b"/>
              <a:pathLst>
                <a:path w="723" h="549" extrusionOk="0">
                  <a:moveTo>
                    <a:pt x="362" y="0"/>
                  </a:moveTo>
                  <a:cubicBezTo>
                    <a:pt x="1" y="0"/>
                    <a:pt x="1" y="549"/>
                    <a:pt x="362" y="549"/>
                  </a:cubicBezTo>
                  <a:cubicBezTo>
                    <a:pt x="723" y="549"/>
                    <a:pt x="723" y="0"/>
                    <a:pt x="36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7" name="Google Shape;18307;p96"/>
            <p:cNvSpPr/>
            <p:nvPr/>
          </p:nvSpPr>
          <p:spPr>
            <a:xfrm>
              <a:off x="4642252" y="3485554"/>
              <a:ext cx="14025" cy="21129"/>
            </a:xfrm>
            <a:custGeom>
              <a:avLst/>
              <a:gdLst/>
              <a:ahLst/>
              <a:cxnLst/>
              <a:rect l="l" t="t" r="r" b="b"/>
              <a:pathLst>
                <a:path w="535" h="806" extrusionOk="0">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8" name="Google Shape;18308;p96"/>
            <p:cNvSpPr/>
            <p:nvPr/>
          </p:nvSpPr>
          <p:spPr>
            <a:xfrm>
              <a:off x="4642252" y="3563150"/>
              <a:ext cx="14025" cy="21103"/>
            </a:xfrm>
            <a:custGeom>
              <a:avLst/>
              <a:gdLst/>
              <a:ahLst/>
              <a:cxnLst/>
              <a:rect l="l" t="t" r="r" b="b"/>
              <a:pathLst>
                <a:path w="535" h="805" extrusionOk="0">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9" name="Google Shape;18309;p96"/>
            <p:cNvSpPr/>
            <p:nvPr/>
          </p:nvSpPr>
          <p:spPr>
            <a:xfrm>
              <a:off x="4761845" y="3457478"/>
              <a:ext cx="141561" cy="113170"/>
            </a:xfrm>
            <a:custGeom>
              <a:avLst/>
              <a:gdLst/>
              <a:ahLst/>
              <a:cxnLst/>
              <a:rect l="l" t="t" r="r" b="b"/>
              <a:pathLst>
                <a:path w="5400" h="4317" extrusionOk="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0" name="Google Shape;18310;p96"/>
            <p:cNvSpPr/>
            <p:nvPr/>
          </p:nvSpPr>
          <p:spPr>
            <a:xfrm>
              <a:off x="4691457" y="3598619"/>
              <a:ext cx="281942" cy="14025"/>
            </a:xfrm>
            <a:custGeom>
              <a:avLst/>
              <a:gdLst/>
              <a:ahLst/>
              <a:cxnLst/>
              <a:rect l="l" t="t" r="r" b="b"/>
              <a:pathLst>
                <a:path w="10755" h="535" extrusionOk="0">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1" name="Google Shape;18311;p96"/>
            <p:cNvSpPr/>
            <p:nvPr/>
          </p:nvSpPr>
          <p:spPr>
            <a:xfrm>
              <a:off x="4691457" y="3598619"/>
              <a:ext cx="63598" cy="14025"/>
            </a:xfrm>
            <a:custGeom>
              <a:avLst/>
              <a:gdLst/>
              <a:ahLst/>
              <a:cxnLst/>
              <a:rect l="l" t="t" r="r" b="b"/>
              <a:pathLst>
                <a:path w="2426" h="535" extrusionOk="0">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2" name="Google Shape;18312;p96"/>
            <p:cNvSpPr/>
            <p:nvPr/>
          </p:nvSpPr>
          <p:spPr>
            <a:xfrm>
              <a:off x="4741030" y="3591436"/>
              <a:ext cx="28024" cy="28024"/>
            </a:xfrm>
            <a:custGeom>
              <a:avLst/>
              <a:gdLst/>
              <a:ahLst/>
              <a:cxnLst/>
              <a:rect l="l" t="t" r="r" b="b"/>
              <a:pathLst>
                <a:path w="1069" h="1069" extrusionOk="0">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13" name="Google Shape;18313;p96"/>
          <p:cNvGrpSpPr/>
          <p:nvPr/>
        </p:nvGrpSpPr>
        <p:grpSpPr>
          <a:xfrm>
            <a:off x="4652476" y="2898915"/>
            <a:ext cx="386016" cy="384495"/>
            <a:chOff x="4652476" y="2898915"/>
            <a:chExt cx="386016" cy="384495"/>
          </a:xfrm>
        </p:grpSpPr>
        <p:sp>
          <p:nvSpPr>
            <p:cNvPr id="18314" name="Google Shape;18314;p96"/>
            <p:cNvSpPr/>
            <p:nvPr/>
          </p:nvSpPr>
          <p:spPr>
            <a:xfrm>
              <a:off x="4842456" y="3088895"/>
              <a:ext cx="60190" cy="60190"/>
            </a:xfrm>
            <a:custGeom>
              <a:avLst/>
              <a:gdLst/>
              <a:ahLst/>
              <a:cxnLst/>
              <a:rect l="l" t="t" r="r" b="b"/>
              <a:pathLst>
                <a:path w="2296" h="2296" extrusionOk="0">
                  <a:moveTo>
                    <a:pt x="592" y="0"/>
                  </a:moveTo>
                  <a:lnTo>
                    <a:pt x="0" y="592"/>
                  </a:lnTo>
                  <a:lnTo>
                    <a:pt x="1704" y="2295"/>
                  </a:lnTo>
                  <a:lnTo>
                    <a:pt x="2295" y="1703"/>
                  </a:lnTo>
                  <a:lnTo>
                    <a:pt x="592"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5" name="Google Shape;18315;p96"/>
            <p:cNvSpPr/>
            <p:nvPr/>
          </p:nvSpPr>
          <p:spPr>
            <a:xfrm>
              <a:off x="4652476" y="2898915"/>
              <a:ext cx="247889" cy="247889"/>
            </a:xfrm>
            <a:custGeom>
              <a:avLst/>
              <a:gdLst/>
              <a:ahLst/>
              <a:cxnLst/>
              <a:rect l="l" t="t" r="r" b="b"/>
              <a:pathLst>
                <a:path w="9456" h="9456" extrusionOk="0">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6" name="Google Shape;18316;p96"/>
            <p:cNvSpPr/>
            <p:nvPr/>
          </p:nvSpPr>
          <p:spPr>
            <a:xfrm>
              <a:off x="4680866" y="2927306"/>
              <a:ext cx="191134" cy="191134"/>
            </a:xfrm>
            <a:custGeom>
              <a:avLst/>
              <a:gdLst/>
              <a:ahLst/>
              <a:cxnLst/>
              <a:rect l="l" t="t" r="r" b="b"/>
              <a:pathLst>
                <a:path w="7291" h="7291" extrusionOk="0">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7" name="Google Shape;18317;p96"/>
            <p:cNvSpPr/>
            <p:nvPr/>
          </p:nvSpPr>
          <p:spPr>
            <a:xfrm>
              <a:off x="4869693" y="3117653"/>
              <a:ext cx="168798" cy="165757"/>
            </a:xfrm>
            <a:custGeom>
              <a:avLst/>
              <a:gdLst/>
              <a:ahLst/>
              <a:cxnLst/>
              <a:rect l="l" t="t" r="r" b="b"/>
              <a:pathLst>
                <a:path w="6439" h="6323" extrusionOk="0">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8" name="Google Shape;18318;p96"/>
            <p:cNvSpPr/>
            <p:nvPr/>
          </p:nvSpPr>
          <p:spPr>
            <a:xfrm>
              <a:off x="4881437" y="3118020"/>
              <a:ext cx="157054" cy="155560"/>
            </a:xfrm>
            <a:custGeom>
              <a:avLst/>
              <a:gdLst/>
              <a:ahLst/>
              <a:cxnLst/>
              <a:rect l="l" t="t" r="r" b="b"/>
              <a:pathLst>
                <a:path w="5991" h="5934" extrusionOk="0">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9" name="Google Shape;18319;p96"/>
            <p:cNvSpPr/>
            <p:nvPr/>
          </p:nvSpPr>
          <p:spPr>
            <a:xfrm>
              <a:off x="4952952" y="3199391"/>
              <a:ext cx="54134" cy="54134"/>
            </a:xfrm>
            <a:custGeom>
              <a:avLst/>
              <a:gdLst/>
              <a:ahLst/>
              <a:cxnLst/>
              <a:rect l="l" t="t" r="r" b="b"/>
              <a:pathLst>
                <a:path w="2065" h="2065" extrusionOk="0">
                  <a:moveTo>
                    <a:pt x="1458" y="0"/>
                  </a:moveTo>
                  <a:lnTo>
                    <a:pt x="0" y="1473"/>
                  </a:lnTo>
                  <a:lnTo>
                    <a:pt x="592" y="2064"/>
                  </a:lnTo>
                  <a:lnTo>
                    <a:pt x="2065" y="607"/>
                  </a:lnTo>
                  <a:lnTo>
                    <a:pt x="14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0" name="Google Shape;18320;p96"/>
            <p:cNvSpPr/>
            <p:nvPr/>
          </p:nvSpPr>
          <p:spPr>
            <a:xfrm>
              <a:off x="4931377" y="3179232"/>
              <a:ext cx="55209" cy="50464"/>
            </a:xfrm>
            <a:custGeom>
              <a:avLst/>
              <a:gdLst/>
              <a:ahLst/>
              <a:cxnLst/>
              <a:rect l="l" t="t" r="r" b="b"/>
              <a:pathLst>
                <a:path w="2106" h="1925" extrusionOk="0">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1" name="Google Shape;18321;p96"/>
            <p:cNvSpPr/>
            <p:nvPr/>
          </p:nvSpPr>
          <p:spPr>
            <a:xfrm>
              <a:off x="4736101" y="2955670"/>
              <a:ext cx="87453" cy="95396"/>
            </a:xfrm>
            <a:custGeom>
              <a:avLst/>
              <a:gdLst/>
              <a:ahLst/>
              <a:cxnLst/>
              <a:rect l="l" t="t" r="r" b="b"/>
              <a:pathLst>
                <a:path w="3336" h="3639" extrusionOk="0">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2" name="Google Shape;18322;p96"/>
            <p:cNvSpPr/>
            <p:nvPr/>
          </p:nvSpPr>
          <p:spPr>
            <a:xfrm>
              <a:off x="4762972" y="3064279"/>
              <a:ext cx="26897" cy="28050"/>
            </a:xfrm>
            <a:custGeom>
              <a:avLst/>
              <a:gdLst/>
              <a:ahLst/>
              <a:cxnLst/>
              <a:rect l="l" t="t" r="r" b="b"/>
              <a:pathLst>
                <a:path w="1026" h="1070" extrusionOk="0">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23" name="Google Shape;18323;p96"/>
          <p:cNvGrpSpPr/>
          <p:nvPr/>
        </p:nvGrpSpPr>
        <p:grpSpPr>
          <a:xfrm>
            <a:off x="5156931" y="2922194"/>
            <a:ext cx="324699" cy="347611"/>
            <a:chOff x="5156931" y="2922194"/>
            <a:chExt cx="324699" cy="347611"/>
          </a:xfrm>
        </p:grpSpPr>
        <p:sp>
          <p:nvSpPr>
            <p:cNvPr id="18324" name="Google Shape;18324;p96"/>
            <p:cNvSpPr/>
            <p:nvPr/>
          </p:nvSpPr>
          <p:spPr>
            <a:xfrm>
              <a:off x="5160706" y="3072982"/>
              <a:ext cx="317149" cy="43543"/>
            </a:xfrm>
            <a:custGeom>
              <a:avLst/>
              <a:gdLst/>
              <a:ahLst/>
              <a:cxnLst/>
              <a:rect l="l" t="t" r="r" b="b"/>
              <a:pathLst>
                <a:path w="12098" h="1661" extrusionOk="0">
                  <a:moveTo>
                    <a:pt x="15" y="1"/>
                  </a:moveTo>
                  <a:lnTo>
                    <a:pt x="0" y="1661"/>
                  </a:lnTo>
                  <a:lnTo>
                    <a:pt x="12097" y="1661"/>
                  </a:lnTo>
                  <a:lnTo>
                    <a:pt x="1208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5" name="Google Shape;18325;p96"/>
            <p:cNvSpPr/>
            <p:nvPr/>
          </p:nvSpPr>
          <p:spPr>
            <a:xfrm>
              <a:off x="5258330" y="2922194"/>
              <a:ext cx="128689" cy="62261"/>
            </a:xfrm>
            <a:custGeom>
              <a:avLst/>
              <a:gdLst/>
              <a:ahLst/>
              <a:cxnLst/>
              <a:rect l="l" t="t" r="r" b="b"/>
              <a:pathLst>
                <a:path w="4909" h="2375" extrusionOk="0">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6" name="Google Shape;18326;p96"/>
            <p:cNvSpPr/>
            <p:nvPr/>
          </p:nvSpPr>
          <p:spPr>
            <a:xfrm>
              <a:off x="5258330" y="2957951"/>
              <a:ext cx="128689" cy="26503"/>
            </a:xfrm>
            <a:custGeom>
              <a:avLst/>
              <a:gdLst/>
              <a:ahLst/>
              <a:cxnLst/>
              <a:rect l="l" t="t" r="r" b="b"/>
              <a:pathLst>
                <a:path w="4909" h="1011" extrusionOk="0">
                  <a:moveTo>
                    <a:pt x="997" y="0"/>
                  </a:moveTo>
                  <a:lnTo>
                    <a:pt x="1" y="1011"/>
                  </a:lnTo>
                  <a:lnTo>
                    <a:pt x="4909" y="1011"/>
                  </a:lnTo>
                  <a:lnTo>
                    <a:pt x="391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7" name="Google Shape;18327;p96"/>
            <p:cNvSpPr/>
            <p:nvPr/>
          </p:nvSpPr>
          <p:spPr>
            <a:xfrm>
              <a:off x="5180000" y="2975358"/>
              <a:ext cx="278561" cy="260761"/>
            </a:xfrm>
            <a:custGeom>
              <a:avLst/>
              <a:gdLst/>
              <a:ahLst/>
              <a:cxnLst/>
              <a:rect l="l" t="t" r="r" b="b"/>
              <a:pathLst>
                <a:path w="10626" h="9947" extrusionOk="0">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8" name="Google Shape;18328;p96"/>
            <p:cNvSpPr/>
            <p:nvPr/>
          </p:nvSpPr>
          <p:spPr>
            <a:xfrm>
              <a:off x="5438847" y="2975358"/>
              <a:ext cx="19714" cy="260761"/>
            </a:xfrm>
            <a:custGeom>
              <a:avLst/>
              <a:gdLst/>
              <a:ahLst/>
              <a:cxnLst/>
              <a:rect l="l" t="t" r="r" b="b"/>
              <a:pathLst>
                <a:path w="752" h="9947" extrusionOk="0">
                  <a:moveTo>
                    <a:pt x="1" y="0"/>
                  </a:moveTo>
                  <a:lnTo>
                    <a:pt x="1" y="9946"/>
                  </a:lnTo>
                  <a:lnTo>
                    <a:pt x="751" y="9946"/>
                  </a:lnTo>
                  <a:lnTo>
                    <a:pt x="751" y="217"/>
                  </a:lnTo>
                  <a:cubicBezTo>
                    <a:pt x="751" y="102"/>
                    <a:pt x="650" y="0"/>
                    <a:pt x="535"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9" name="Google Shape;18329;p96"/>
            <p:cNvSpPr/>
            <p:nvPr/>
          </p:nvSpPr>
          <p:spPr>
            <a:xfrm>
              <a:off x="5180000" y="3062785"/>
              <a:ext cx="278561" cy="172967"/>
            </a:xfrm>
            <a:custGeom>
              <a:avLst/>
              <a:gdLst/>
              <a:ahLst/>
              <a:cxnLst/>
              <a:rect l="l" t="t" r="r" b="b"/>
              <a:pathLst>
                <a:path w="10626" h="6598" extrusionOk="0">
                  <a:moveTo>
                    <a:pt x="1" y="0"/>
                  </a:moveTo>
                  <a:lnTo>
                    <a:pt x="1" y="6597"/>
                  </a:lnTo>
                  <a:lnTo>
                    <a:pt x="10625" y="6597"/>
                  </a:lnTo>
                  <a:lnTo>
                    <a:pt x="10625" y="0"/>
                  </a:lnTo>
                  <a:lnTo>
                    <a:pt x="5313" y="3797"/>
                  </a:lnTo>
                  <a:lnTo>
                    <a:pt x="1"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0" name="Google Shape;18330;p96"/>
            <p:cNvSpPr/>
            <p:nvPr/>
          </p:nvSpPr>
          <p:spPr>
            <a:xfrm>
              <a:off x="5221262" y="3114192"/>
              <a:ext cx="196953" cy="10329"/>
            </a:xfrm>
            <a:custGeom>
              <a:avLst/>
              <a:gdLst/>
              <a:ahLst/>
              <a:cxnLst/>
              <a:rect l="l" t="t" r="r" b="b"/>
              <a:pathLst>
                <a:path w="7513" h="394" extrusionOk="0">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1" name="Google Shape;18331;p96"/>
            <p:cNvSpPr/>
            <p:nvPr/>
          </p:nvSpPr>
          <p:spPr>
            <a:xfrm>
              <a:off x="5254031" y="3136528"/>
              <a:ext cx="129581" cy="10696"/>
            </a:xfrm>
            <a:custGeom>
              <a:avLst/>
              <a:gdLst/>
              <a:ahLst/>
              <a:cxnLst/>
              <a:rect l="l" t="t" r="r" b="b"/>
              <a:pathLst>
                <a:path w="4943" h="408" extrusionOk="0">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2" name="Google Shape;18332;p96"/>
            <p:cNvSpPr/>
            <p:nvPr/>
          </p:nvSpPr>
          <p:spPr>
            <a:xfrm>
              <a:off x="5284074" y="3159282"/>
              <a:ext cx="68893" cy="10617"/>
            </a:xfrm>
            <a:custGeom>
              <a:avLst/>
              <a:gdLst/>
              <a:ahLst/>
              <a:cxnLst/>
              <a:rect l="l" t="t" r="r" b="b"/>
              <a:pathLst>
                <a:path w="2628" h="405" extrusionOk="0">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3" name="Google Shape;18333;p96"/>
            <p:cNvSpPr/>
            <p:nvPr/>
          </p:nvSpPr>
          <p:spPr>
            <a:xfrm>
              <a:off x="5156931" y="3073009"/>
              <a:ext cx="324699" cy="196796"/>
            </a:xfrm>
            <a:custGeom>
              <a:avLst/>
              <a:gdLst/>
              <a:ahLst/>
              <a:cxnLst/>
              <a:rect l="l" t="t" r="r" b="b"/>
              <a:pathLst>
                <a:path w="12386" h="7507" extrusionOk="0">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4" name="Google Shape;18334;p96"/>
            <p:cNvSpPr/>
            <p:nvPr/>
          </p:nvSpPr>
          <p:spPr>
            <a:xfrm>
              <a:off x="5464197" y="3072694"/>
              <a:ext cx="17433" cy="197111"/>
            </a:xfrm>
            <a:custGeom>
              <a:avLst/>
              <a:gdLst/>
              <a:ahLst/>
              <a:cxnLst/>
              <a:rect l="l" t="t" r="r" b="b"/>
              <a:pathLst>
                <a:path w="665" h="7519" extrusionOk="0">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5" name="Google Shape;18335;p96"/>
            <p:cNvSpPr/>
            <p:nvPr/>
          </p:nvSpPr>
          <p:spPr>
            <a:xfrm>
              <a:off x="5217461" y="3013579"/>
              <a:ext cx="32585" cy="32952"/>
            </a:xfrm>
            <a:custGeom>
              <a:avLst/>
              <a:gdLst/>
              <a:ahLst/>
              <a:cxnLst/>
              <a:rect l="l" t="t" r="r" b="b"/>
              <a:pathLst>
                <a:path w="1243" h="1257" extrusionOk="0">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6" name="Google Shape;18336;p96"/>
            <p:cNvSpPr/>
            <p:nvPr/>
          </p:nvSpPr>
          <p:spPr>
            <a:xfrm>
              <a:off x="5271595" y="3008258"/>
              <a:ext cx="36491" cy="10670"/>
            </a:xfrm>
            <a:custGeom>
              <a:avLst/>
              <a:gdLst/>
              <a:ahLst/>
              <a:cxnLst/>
              <a:rect l="l" t="t" r="r" b="b"/>
              <a:pathLst>
                <a:path w="1392" h="407" extrusionOk="0">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7" name="Google Shape;18337;p96"/>
            <p:cNvSpPr/>
            <p:nvPr/>
          </p:nvSpPr>
          <p:spPr>
            <a:xfrm>
              <a:off x="5270206" y="3036255"/>
              <a:ext cx="113406" cy="10670"/>
            </a:xfrm>
            <a:custGeom>
              <a:avLst/>
              <a:gdLst/>
              <a:ahLst/>
              <a:cxnLst/>
              <a:rect l="l" t="t" r="r" b="b"/>
              <a:pathLst>
                <a:path w="4326" h="407" extrusionOk="0">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8" name="Google Shape;18338;p96"/>
            <p:cNvSpPr/>
            <p:nvPr/>
          </p:nvSpPr>
          <p:spPr>
            <a:xfrm>
              <a:off x="5223517" y="3080532"/>
              <a:ext cx="69915" cy="10670"/>
            </a:xfrm>
            <a:custGeom>
              <a:avLst/>
              <a:gdLst/>
              <a:ahLst/>
              <a:cxnLst/>
              <a:rect l="l" t="t" r="r" b="b"/>
              <a:pathLst>
                <a:path w="2667" h="407" extrusionOk="0">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9" name="Google Shape;18339;p96"/>
            <p:cNvSpPr/>
            <p:nvPr/>
          </p:nvSpPr>
          <p:spPr>
            <a:xfrm>
              <a:off x="5183251" y="3234152"/>
              <a:ext cx="56939" cy="10696"/>
            </a:xfrm>
            <a:custGeom>
              <a:avLst/>
              <a:gdLst/>
              <a:ahLst/>
              <a:cxnLst/>
              <a:rect l="l" t="t" r="r" b="b"/>
              <a:pathLst>
                <a:path w="2172" h="408" extrusionOk="0">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40" name="Google Shape;18340;p96"/>
          <p:cNvGrpSpPr/>
          <p:nvPr/>
        </p:nvGrpSpPr>
        <p:grpSpPr>
          <a:xfrm>
            <a:off x="6086331" y="2905337"/>
            <a:ext cx="364441" cy="364834"/>
            <a:chOff x="6086331" y="2905337"/>
            <a:chExt cx="364441" cy="364834"/>
          </a:xfrm>
        </p:grpSpPr>
        <p:sp>
          <p:nvSpPr>
            <p:cNvPr id="18341" name="Google Shape;18341;p96"/>
            <p:cNvSpPr/>
            <p:nvPr/>
          </p:nvSpPr>
          <p:spPr>
            <a:xfrm>
              <a:off x="6086331" y="2905337"/>
              <a:ext cx="277407" cy="277433"/>
            </a:xfrm>
            <a:custGeom>
              <a:avLst/>
              <a:gdLst/>
              <a:ahLst/>
              <a:cxnLst/>
              <a:rect l="l" t="t" r="r" b="b"/>
              <a:pathLst>
                <a:path w="10582" h="10583" extrusionOk="0">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2" name="Google Shape;18342;p96"/>
            <p:cNvSpPr/>
            <p:nvPr/>
          </p:nvSpPr>
          <p:spPr>
            <a:xfrm>
              <a:off x="6143480" y="2983301"/>
              <a:ext cx="142321" cy="121821"/>
            </a:xfrm>
            <a:custGeom>
              <a:avLst/>
              <a:gdLst/>
              <a:ahLst/>
              <a:cxnLst/>
              <a:rect l="l" t="t" r="r" b="b"/>
              <a:pathLst>
                <a:path w="5429" h="4647" extrusionOk="0">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3" name="Google Shape;18343;p96"/>
            <p:cNvSpPr/>
            <p:nvPr/>
          </p:nvSpPr>
          <p:spPr>
            <a:xfrm>
              <a:off x="6184349" y="3013946"/>
              <a:ext cx="70781" cy="60557"/>
            </a:xfrm>
            <a:custGeom>
              <a:avLst/>
              <a:gdLst/>
              <a:ahLst/>
              <a:cxnLst/>
              <a:rect l="l" t="t" r="r" b="b"/>
              <a:pathLst>
                <a:path w="2700" h="2310" extrusionOk="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4" name="Google Shape;18344;p96"/>
            <p:cNvSpPr/>
            <p:nvPr/>
          </p:nvSpPr>
          <p:spPr>
            <a:xfrm>
              <a:off x="6268368" y="3087374"/>
              <a:ext cx="182404" cy="182797"/>
            </a:xfrm>
            <a:custGeom>
              <a:avLst/>
              <a:gdLst/>
              <a:ahLst/>
              <a:cxnLst/>
              <a:rect l="l" t="t" r="r" b="b"/>
              <a:pathLst>
                <a:path w="6958" h="6973" extrusionOk="0">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5" name="Google Shape;18345;p96"/>
            <p:cNvSpPr/>
            <p:nvPr/>
          </p:nvSpPr>
          <p:spPr>
            <a:xfrm>
              <a:off x="6298620" y="3133172"/>
              <a:ext cx="106747" cy="91412"/>
            </a:xfrm>
            <a:custGeom>
              <a:avLst/>
              <a:gdLst/>
              <a:ahLst/>
              <a:cxnLst/>
              <a:rect l="l" t="t" r="r" b="b"/>
              <a:pathLst>
                <a:path w="4072" h="3487" extrusionOk="0">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6" name="Google Shape;18346;p96"/>
            <p:cNvSpPr/>
            <p:nvPr/>
          </p:nvSpPr>
          <p:spPr>
            <a:xfrm>
              <a:off x="6322843" y="3151706"/>
              <a:ext cx="63991" cy="54527"/>
            </a:xfrm>
            <a:custGeom>
              <a:avLst/>
              <a:gdLst/>
              <a:ahLst/>
              <a:cxnLst/>
              <a:rect l="l" t="t" r="r" b="b"/>
              <a:pathLst>
                <a:path w="2441" h="2080" extrusionOk="0">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47" name="Google Shape;18347;p96"/>
          <p:cNvGrpSpPr/>
          <p:nvPr/>
        </p:nvGrpSpPr>
        <p:grpSpPr>
          <a:xfrm>
            <a:off x="6554059" y="2907251"/>
            <a:ext cx="377706" cy="377680"/>
            <a:chOff x="6554059" y="2907251"/>
            <a:chExt cx="377706" cy="377680"/>
          </a:xfrm>
        </p:grpSpPr>
        <p:sp>
          <p:nvSpPr>
            <p:cNvPr id="18348" name="Google Shape;18348;p96"/>
            <p:cNvSpPr/>
            <p:nvPr/>
          </p:nvSpPr>
          <p:spPr>
            <a:xfrm>
              <a:off x="6635064" y="2907251"/>
              <a:ext cx="215723" cy="377680"/>
            </a:xfrm>
            <a:custGeom>
              <a:avLst/>
              <a:gdLst/>
              <a:ahLst/>
              <a:cxnLst/>
              <a:rect l="l" t="t" r="r" b="b"/>
              <a:pathLst>
                <a:path w="8229" h="14407" extrusionOk="0">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9" name="Google Shape;18349;p96"/>
            <p:cNvSpPr/>
            <p:nvPr/>
          </p:nvSpPr>
          <p:spPr>
            <a:xfrm>
              <a:off x="6805330" y="2907251"/>
              <a:ext cx="45457" cy="377680"/>
            </a:xfrm>
            <a:custGeom>
              <a:avLst/>
              <a:gdLst/>
              <a:ahLst/>
              <a:cxnLst/>
              <a:rect l="l" t="t" r="r" b="b"/>
              <a:pathLst>
                <a:path w="1734" h="14407" extrusionOk="0">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0" name="Google Shape;18350;p96"/>
            <p:cNvSpPr/>
            <p:nvPr/>
          </p:nvSpPr>
          <p:spPr>
            <a:xfrm>
              <a:off x="6635064" y="3227389"/>
              <a:ext cx="215723" cy="22728"/>
            </a:xfrm>
            <a:custGeom>
              <a:avLst/>
              <a:gdLst/>
              <a:ahLst/>
              <a:cxnLst/>
              <a:rect l="l" t="t" r="r" b="b"/>
              <a:pathLst>
                <a:path w="8229" h="867" extrusionOk="0">
                  <a:moveTo>
                    <a:pt x="0" y="0"/>
                  </a:moveTo>
                  <a:lnTo>
                    <a:pt x="0" y="867"/>
                  </a:lnTo>
                  <a:lnTo>
                    <a:pt x="8228" y="867"/>
                  </a:lnTo>
                  <a:lnTo>
                    <a:pt x="8228" y="0"/>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1" name="Google Shape;18351;p96"/>
            <p:cNvSpPr/>
            <p:nvPr/>
          </p:nvSpPr>
          <p:spPr>
            <a:xfrm>
              <a:off x="6828058" y="3227389"/>
              <a:ext cx="22728" cy="22728"/>
            </a:xfrm>
            <a:custGeom>
              <a:avLst/>
              <a:gdLst/>
              <a:ahLst/>
              <a:cxnLst/>
              <a:rect l="l" t="t" r="r" b="b"/>
              <a:pathLst>
                <a:path w="867" h="867" extrusionOk="0">
                  <a:moveTo>
                    <a:pt x="0" y="0"/>
                  </a:moveTo>
                  <a:lnTo>
                    <a:pt x="0" y="867"/>
                  </a:lnTo>
                  <a:lnTo>
                    <a:pt x="866" y="867"/>
                  </a:lnTo>
                  <a:lnTo>
                    <a:pt x="866"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2" name="Google Shape;18352;p96"/>
            <p:cNvSpPr/>
            <p:nvPr/>
          </p:nvSpPr>
          <p:spPr>
            <a:xfrm>
              <a:off x="6635064" y="3250091"/>
              <a:ext cx="215723" cy="34840"/>
            </a:xfrm>
            <a:custGeom>
              <a:avLst/>
              <a:gdLst/>
              <a:ahLst/>
              <a:cxnLst/>
              <a:rect l="l" t="t" r="r" b="b"/>
              <a:pathLst>
                <a:path w="8229" h="1329" extrusionOk="0">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3" name="Google Shape;18353;p96"/>
            <p:cNvSpPr/>
            <p:nvPr/>
          </p:nvSpPr>
          <p:spPr>
            <a:xfrm>
              <a:off x="6805330" y="3250091"/>
              <a:ext cx="45457" cy="34840"/>
            </a:xfrm>
            <a:custGeom>
              <a:avLst/>
              <a:gdLst/>
              <a:ahLst/>
              <a:cxnLst/>
              <a:rect l="l" t="t" r="r" b="b"/>
              <a:pathLst>
                <a:path w="1734" h="1329" extrusionOk="0">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4" name="Google Shape;18354;p96"/>
            <p:cNvSpPr/>
            <p:nvPr/>
          </p:nvSpPr>
          <p:spPr>
            <a:xfrm>
              <a:off x="6635064" y="2907251"/>
              <a:ext cx="216090" cy="35207"/>
            </a:xfrm>
            <a:custGeom>
              <a:avLst/>
              <a:gdLst/>
              <a:ahLst/>
              <a:cxnLst/>
              <a:rect l="l" t="t" r="r" b="b"/>
              <a:pathLst>
                <a:path w="8243" h="1343" extrusionOk="0">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5" name="Google Shape;18355;p96"/>
            <p:cNvSpPr/>
            <p:nvPr/>
          </p:nvSpPr>
          <p:spPr>
            <a:xfrm>
              <a:off x="6805330" y="2907251"/>
              <a:ext cx="45457" cy="35207"/>
            </a:xfrm>
            <a:custGeom>
              <a:avLst/>
              <a:gdLst/>
              <a:ahLst/>
              <a:cxnLst/>
              <a:rect l="l" t="t" r="r" b="b"/>
              <a:pathLst>
                <a:path w="1734" h="1343" extrusionOk="0">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6" name="Google Shape;18356;p96"/>
            <p:cNvSpPr/>
            <p:nvPr/>
          </p:nvSpPr>
          <p:spPr>
            <a:xfrm>
              <a:off x="6720577" y="3262202"/>
              <a:ext cx="45064" cy="11010"/>
            </a:xfrm>
            <a:custGeom>
              <a:avLst/>
              <a:gdLst/>
              <a:ahLst/>
              <a:cxnLst/>
              <a:rect l="l" t="t" r="r" b="b"/>
              <a:pathLst>
                <a:path w="1719" h="420" extrusionOk="0">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7" name="Google Shape;18357;p96"/>
            <p:cNvSpPr/>
            <p:nvPr/>
          </p:nvSpPr>
          <p:spPr>
            <a:xfrm>
              <a:off x="6554059" y="2962879"/>
              <a:ext cx="149137" cy="163765"/>
            </a:xfrm>
            <a:custGeom>
              <a:avLst/>
              <a:gdLst/>
              <a:ahLst/>
              <a:cxnLst/>
              <a:rect l="l" t="t" r="r" b="b"/>
              <a:pathLst>
                <a:path w="5689" h="6247" extrusionOk="0">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8" name="Google Shape;18358;p96"/>
            <p:cNvSpPr/>
            <p:nvPr/>
          </p:nvSpPr>
          <p:spPr>
            <a:xfrm>
              <a:off x="6650950" y="2962879"/>
              <a:ext cx="52246" cy="129056"/>
            </a:xfrm>
            <a:custGeom>
              <a:avLst/>
              <a:gdLst/>
              <a:ahLst/>
              <a:cxnLst/>
              <a:rect l="l" t="t" r="r" b="b"/>
              <a:pathLst>
                <a:path w="1993" h="4923" extrusionOk="0">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9" name="Google Shape;18359;p96"/>
            <p:cNvSpPr/>
            <p:nvPr/>
          </p:nvSpPr>
          <p:spPr>
            <a:xfrm>
              <a:off x="6596842" y="2999580"/>
              <a:ext cx="64358" cy="53295"/>
            </a:xfrm>
            <a:custGeom>
              <a:avLst/>
              <a:gdLst/>
              <a:ahLst/>
              <a:cxnLst/>
              <a:rect l="l" t="t" r="r" b="b"/>
              <a:pathLst>
                <a:path w="2455" h="2033" extrusionOk="0">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0" name="Google Shape;18360;p96"/>
            <p:cNvSpPr/>
            <p:nvPr/>
          </p:nvSpPr>
          <p:spPr>
            <a:xfrm>
              <a:off x="6782628" y="3055576"/>
              <a:ext cx="149137" cy="163765"/>
            </a:xfrm>
            <a:custGeom>
              <a:avLst/>
              <a:gdLst/>
              <a:ahLst/>
              <a:cxnLst/>
              <a:rect l="l" t="t" r="r" b="b"/>
              <a:pathLst>
                <a:path w="5689" h="6247" extrusionOk="0">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1" name="Google Shape;18361;p96"/>
            <p:cNvSpPr/>
            <p:nvPr/>
          </p:nvSpPr>
          <p:spPr>
            <a:xfrm>
              <a:off x="6879885" y="3055576"/>
              <a:ext cx="51879" cy="129083"/>
            </a:xfrm>
            <a:custGeom>
              <a:avLst/>
              <a:gdLst/>
              <a:ahLst/>
              <a:cxnLst/>
              <a:rect l="l" t="t" r="r" b="b"/>
              <a:pathLst>
                <a:path w="1979" h="4924" extrusionOk="0">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2" name="Google Shape;18362;p96"/>
            <p:cNvSpPr/>
            <p:nvPr/>
          </p:nvSpPr>
          <p:spPr>
            <a:xfrm>
              <a:off x="6841297" y="3080926"/>
              <a:ext cx="31799" cy="32192"/>
            </a:xfrm>
            <a:custGeom>
              <a:avLst/>
              <a:gdLst/>
              <a:ahLst/>
              <a:cxnLst/>
              <a:rect l="l" t="t" r="r" b="b"/>
              <a:pathLst>
                <a:path w="1213" h="1228" extrusionOk="0">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3" name="Google Shape;18363;p96"/>
            <p:cNvSpPr/>
            <p:nvPr/>
          </p:nvSpPr>
          <p:spPr>
            <a:xfrm>
              <a:off x="6830706" y="3113091"/>
              <a:ext cx="53374" cy="31825"/>
            </a:xfrm>
            <a:custGeom>
              <a:avLst/>
              <a:gdLst/>
              <a:ahLst/>
              <a:cxnLst/>
              <a:rect l="l" t="t" r="r" b="b"/>
              <a:pathLst>
                <a:path w="2036" h="1214" extrusionOk="0">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4" name="Google Shape;18364;p96"/>
            <p:cNvSpPr/>
            <p:nvPr/>
          </p:nvSpPr>
          <p:spPr>
            <a:xfrm>
              <a:off x="6725112" y="2972343"/>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5" name="Google Shape;18365;p96"/>
            <p:cNvSpPr/>
            <p:nvPr/>
          </p:nvSpPr>
          <p:spPr>
            <a:xfrm>
              <a:off x="6725112" y="2995045"/>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6" name="Google Shape;18366;p96"/>
            <p:cNvSpPr/>
            <p:nvPr/>
          </p:nvSpPr>
          <p:spPr>
            <a:xfrm>
              <a:off x="6725112" y="3017747"/>
              <a:ext cx="95396" cy="11377"/>
            </a:xfrm>
            <a:custGeom>
              <a:avLst/>
              <a:gdLst/>
              <a:ahLst/>
              <a:cxnLst/>
              <a:rect l="l" t="t" r="r" b="b"/>
              <a:pathLst>
                <a:path w="3639" h="434" extrusionOk="0">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7" name="Google Shape;18367;p96"/>
            <p:cNvSpPr/>
            <p:nvPr/>
          </p:nvSpPr>
          <p:spPr>
            <a:xfrm>
              <a:off x="6664949" y="3138467"/>
              <a:ext cx="91595" cy="23095"/>
            </a:xfrm>
            <a:custGeom>
              <a:avLst/>
              <a:gdLst/>
              <a:ahLst/>
              <a:cxnLst/>
              <a:rect l="l" t="t" r="r" b="b"/>
              <a:pathLst>
                <a:path w="3494" h="881" extrusionOk="0">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8" name="Google Shape;18368;p96"/>
            <p:cNvSpPr/>
            <p:nvPr/>
          </p:nvSpPr>
          <p:spPr>
            <a:xfrm>
              <a:off x="6663428" y="3178576"/>
              <a:ext cx="95003" cy="11377"/>
            </a:xfrm>
            <a:custGeom>
              <a:avLst/>
              <a:gdLst/>
              <a:ahLst/>
              <a:cxnLst/>
              <a:rect l="l" t="t" r="r" b="b"/>
              <a:pathLst>
                <a:path w="3624" h="434" extrusionOk="0">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69" name="Google Shape;18369;p96"/>
          <p:cNvGrpSpPr/>
          <p:nvPr/>
        </p:nvGrpSpPr>
        <p:grpSpPr>
          <a:xfrm>
            <a:off x="7491796" y="2945446"/>
            <a:ext cx="400801" cy="317542"/>
            <a:chOff x="7491796" y="2945446"/>
            <a:chExt cx="400801" cy="317542"/>
          </a:xfrm>
        </p:grpSpPr>
        <p:sp>
          <p:nvSpPr>
            <p:cNvPr id="18370" name="Google Shape;18370;p96"/>
            <p:cNvSpPr/>
            <p:nvPr/>
          </p:nvSpPr>
          <p:spPr>
            <a:xfrm>
              <a:off x="7491796" y="2998453"/>
              <a:ext cx="340611" cy="264536"/>
            </a:xfrm>
            <a:custGeom>
              <a:avLst/>
              <a:gdLst/>
              <a:ahLst/>
              <a:cxnLst/>
              <a:rect l="l" t="t" r="r" b="b"/>
              <a:pathLst>
                <a:path w="12993" h="10091" extrusionOk="0">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1" name="Google Shape;18371;p96"/>
            <p:cNvSpPr/>
            <p:nvPr/>
          </p:nvSpPr>
          <p:spPr>
            <a:xfrm>
              <a:off x="7491796" y="2998453"/>
              <a:ext cx="24249" cy="264536"/>
            </a:xfrm>
            <a:custGeom>
              <a:avLst/>
              <a:gdLst/>
              <a:ahLst/>
              <a:cxnLst/>
              <a:rect l="l" t="t" r="r" b="b"/>
              <a:pathLst>
                <a:path w="925" h="10091" extrusionOk="0">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2" name="Google Shape;18372;p96"/>
            <p:cNvSpPr/>
            <p:nvPr/>
          </p:nvSpPr>
          <p:spPr>
            <a:xfrm>
              <a:off x="7541002" y="2945473"/>
              <a:ext cx="291406" cy="58669"/>
            </a:xfrm>
            <a:custGeom>
              <a:avLst/>
              <a:gdLst/>
              <a:ahLst/>
              <a:cxnLst/>
              <a:rect l="l" t="t" r="r" b="b"/>
              <a:pathLst>
                <a:path w="11116" h="2238" extrusionOk="0">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3" name="Google Shape;18373;p96"/>
            <p:cNvSpPr/>
            <p:nvPr/>
          </p:nvSpPr>
          <p:spPr>
            <a:xfrm>
              <a:off x="7491796" y="2945473"/>
              <a:ext cx="56415" cy="58669"/>
            </a:xfrm>
            <a:custGeom>
              <a:avLst/>
              <a:gdLst/>
              <a:ahLst/>
              <a:cxnLst/>
              <a:rect l="l" t="t" r="r" b="b"/>
              <a:pathLst>
                <a:path w="2152" h="2238" extrusionOk="0">
                  <a:moveTo>
                    <a:pt x="319" y="0"/>
                  </a:moveTo>
                  <a:cubicBezTo>
                    <a:pt x="145" y="0"/>
                    <a:pt x="1" y="144"/>
                    <a:pt x="1" y="318"/>
                  </a:cubicBezTo>
                  <a:lnTo>
                    <a:pt x="1" y="2238"/>
                  </a:lnTo>
                  <a:lnTo>
                    <a:pt x="2152" y="2238"/>
                  </a:lnTo>
                  <a:lnTo>
                    <a:pt x="2152"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4" name="Google Shape;18374;p96"/>
            <p:cNvSpPr/>
            <p:nvPr/>
          </p:nvSpPr>
          <p:spPr>
            <a:xfrm>
              <a:off x="7491796" y="2945446"/>
              <a:ext cx="24642" cy="58695"/>
            </a:xfrm>
            <a:custGeom>
              <a:avLst/>
              <a:gdLst/>
              <a:ahLst/>
              <a:cxnLst/>
              <a:rect l="l" t="t" r="r" b="b"/>
              <a:pathLst>
                <a:path w="940" h="2239" extrusionOk="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5" name="Google Shape;18375;p96"/>
            <p:cNvSpPr/>
            <p:nvPr/>
          </p:nvSpPr>
          <p:spPr>
            <a:xfrm>
              <a:off x="7568632" y="2968542"/>
              <a:ext cx="228962" cy="12138"/>
            </a:xfrm>
            <a:custGeom>
              <a:avLst/>
              <a:gdLst/>
              <a:ahLst/>
              <a:cxnLst/>
              <a:rect l="l" t="t" r="r" b="b"/>
              <a:pathLst>
                <a:path w="8734" h="463" extrusionOk="0">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6" name="Google Shape;18376;p96"/>
            <p:cNvSpPr/>
            <p:nvPr/>
          </p:nvSpPr>
          <p:spPr>
            <a:xfrm>
              <a:off x="7656793" y="3073402"/>
              <a:ext cx="225947" cy="122450"/>
            </a:xfrm>
            <a:custGeom>
              <a:avLst/>
              <a:gdLst/>
              <a:ahLst/>
              <a:cxnLst/>
              <a:rect l="l" t="t" r="r" b="b"/>
              <a:pathLst>
                <a:path w="8619" h="4671" extrusionOk="0">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7" name="Google Shape;18377;p96"/>
            <p:cNvSpPr/>
            <p:nvPr/>
          </p:nvSpPr>
          <p:spPr>
            <a:xfrm>
              <a:off x="7649610" y="3172888"/>
              <a:ext cx="32952" cy="32952"/>
            </a:xfrm>
            <a:custGeom>
              <a:avLst/>
              <a:gdLst/>
              <a:ahLst/>
              <a:cxnLst/>
              <a:rect l="l" t="t" r="r" b="b"/>
              <a:pathLst>
                <a:path w="1257" h="1257" extrusionOk="0">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8" name="Google Shape;18378;p96"/>
            <p:cNvSpPr/>
            <p:nvPr/>
          </p:nvSpPr>
          <p:spPr>
            <a:xfrm>
              <a:off x="7778273" y="3164184"/>
              <a:ext cx="32952" cy="33345"/>
            </a:xfrm>
            <a:custGeom>
              <a:avLst/>
              <a:gdLst/>
              <a:ahLst/>
              <a:cxnLst/>
              <a:rect l="l" t="t" r="r" b="b"/>
              <a:pathLst>
                <a:path w="1257" h="1272" extrusionOk="0">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9" name="Google Shape;18379;p96"/>
            <p:cNvSpPr/>
            <p:nvPr/>
          </p:nvSpPr>
          <p:spPr>
            <a:xfrm>
              <a:off x="7859252" y="3062785"/>
              <a:ext cx="33345" cy="33319"/>
            </a:xfrm>
            <a:custGeom>
              <a:avLst/>
              <a:gdLst/>
              <a:ahLst/>
              <a:cxnLst/>
              <a:rect l="l" t="t" r="r" b="b"/>
              <a:pathLst>
                <a:path w="1272" h="1271" extrusionOk="0">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0" name="Google Shape;18380;p96"/>
            <p:cNvSpPr/>
            <p:nvPr/>
          </p:nvSpPr>
          <p:spPr>
            <a:xfrm>
              <a:off x="7713942" y="3112724"/>
              <a:ext cx="32952" cy="33319"/>
            </a:xfrm>
            <a:custGeom>
              <a:avLst/>
              <a:gdLst/>
              <a:ahLst/>
              <a:cxnLst/>
              <a:rect l="l" t="t" r="r" b="b"/>
              <a:pathLst>
                <a:path w="1257" h="1271" extrusionOk="0">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1" name="Google Shape;18381;p96"/>
            <p:cNvSpPr/>
            <p:nvPr/>
          </p:nvSpPr>
          <p:spPr>
            <a:xfrm>
              <a:off x="7649610" y="3172704"/>
              <a:ext cx="24616" cy="33319"/>
            </a:xfrm>
            <a:custGeom>
              <a:avLst/>
              <a:gdLst/>
              <a:ahLst/>
              <a:cxnLst/>
              <a:rect l="l" t="t" r="r" b="b"/>
              <a:pathLst>
                <a:path w="939" h="1271" extrusionOk="0">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2" name="Google Shape;18382;p96"/>
            <p:cNvSpPr/>
            <p:nvPr/>
          </p:nvSpPr>
          <p:spPr>
            <a:xfrm>
              <a:off x="7778273" y="316423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3" name="Google Shape;18383;p96"/>
            <p:cNvSpPr/>
            <p:nvPr/>
          </p:nvSpPr>
          <p:spPr>
            <a:xfrm>
              <a:off x="7859252" y="3062968"/>
              <a:ext cx="24642" cy="33083"/>
            </a:xfrm>
            <a:custGeom>
              <a:avLst/>
              <a:gdLst/>
              <a:ahLst/>
              <a:cxnLst/>
              <a:rect l="l" t="t" r="r" b="b"/>
              <a:pathLst>
                <a:path w="940" h="1262" extrusionOk="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4" name="Google Shape;18384;p96"/>
            <p:cNvSpPr/>
            <p:nvPr/>
          </p:nvSpPr>
          <p:spPr>
            <a:xfrm>
              <a:off x="7713942" y="311277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5" name="Google Shape;18385;p96"/>
            <p:cNvSpPr/>
            <p:nvPr/>
          </p:nvSpPr>
          <p:spPr>
            <a:xfrm>
              <a:off x="7530411" y="3104021"/>
              <a:ext cx="101452" cy="12138"/>
            </a:xfrm>
            <a:custGeom>
              <a:avLst/>
              <a:gdLst/>
              <a:ahLst/>
              <a:cxnLst/>
              <a:rect l="l" t="t" r="r" b="b"/>
              <a:pathLst>
                <a:path w="3870" h="463" extrusionOk="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6" name="Google Shape;18386;p96"/>
            <p:cNvSpPr/>
            <p:nvPr/>
          </p:nvSpPr>
          <p:spPr>
            <a:xfrm>
              <a:off x="7530411" y="3133539"/>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7" name="Google Shape;18387;p96"/>
            <p:cNvSpPr/>
            <p:nvPr/>
          </p:nvSpPr>
          <p:spPr>
            <a:xfrm>
              <a:off x="7530411" y="3163057"/>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8" name="Google Shape;18388;p96"/>
            <p:cNvSpPr/>
            <p:nvPr/>
          </p:nvSpPr>
          <p:spPr>
            <a:xfrm>
              <a:off x="7530411" y="3192575"/>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9" name="Google Shape;18389;p96"/>
            <p:cNvSpPr/>
            <p:nvPr/>
          </p:nvSpPr>
          <p:spPr>
            <a:xfrm>
              <a:off x="7530411" y="3222093"/>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0" name="Google Shape;18390;p96"/>
            <p:cNvSpPr/>
            <p:nvPr/>
          </p:nvSpPr>
          <p:spPr>
            <a:xfrm>
              <a:off x="7538354" y="3035521"/>
              <a:ext cx="247522" cy="44303"/>
            </a:xfrm>
            <a:custGeom>
              <a:avLst/>
              <a:gdLst/>
              <a:ahLst/>
              <a:cxnLst/>
              <a:rect l="l" t="t" r="r" b="b"/>
              <a:pathLst>
                <a:path w="9442" h="1690" extrusionOk="0">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1" name="Google Shape;18391;p96"/>
            <p:cNvSpPr/>
            <p:nvPr/>
          </p:nvSpPr>
          <p:spPr>
            <a:xfrm>
              <a:off x="7538721" y="3054081"/>
              <a:ext cx="246762" cy="25743"/>
            </a:xfrm>
            <a:custGeom>
              <a:avLst/>
              <a:gdLst/>
              <a:ahLst/>
              <a:cxnLst/>
              <a:rect l="l" t="t" r="r" b="b"/>
              <a:pathLst>
                <a:path w="9413" h="982" extrusionOk="0">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92" name="Google Shape;18392;p96"/>
          <p:cNvGrpSpPr/>
          <p:nvPr/>
        </p:nvGrpSpPr>
        <p:grpSpPr>
          <a:xfrm>
            <a:off x="7045643" y="2907723"/>
            <a:ext cx="345304" cy="365857"/>
            <a:chOff x="7045643" y="2907723"/>
            <a:chExt cx="345304" cy="365857"/>
          </a:xfrm>
        </p:grpSpPr>
        <p:sp>
          <p:nvSpPr>
            <p:cNvPr id="18393" name="Google Shape;18393;p96"/>
            <p:cNvSpPr/>
            <p:nvPr/>
          </p:nvSpPr>
          <p:spPr>
            <a:xfrm>
              <a:off x="7101638" y="2970429"/>
              <a:ext cx="231636" cy="284223"/>
            </a:xfrm>
            <a:custGeom>
              <a:avLst/>
              <a:gdLst/>
              <a:ahLst/>
              <a:cxnLst/>
              <a:rect l="l" t="t" r="r" b="b"/>
              <a:pathLst>
                <a:path w="8836" h="10842" extrusionOk="0">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4" name="Google Shape;18394;p96"/>
            <p:cNvSpPr/>
            <p:nvPr/>
          </p:nvSpPr>
          <p:spPr>
            <a:xfrm>
              <a:off x="7129269" y="2989357"/>
              <a:ext cx="176768" cy="177135"/>
            </a:xfrm>
            <a:custGeom>
              <a:avLst/>
              <a:gdLst/>
              <a:ahLst/>
              <a:cxnLst/>
              <a:rect l="l" t="t" r="r" b="b"/>
              <a:pathLst>
                <a:path w="6743" h="6757" extrusionOk="0">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5" name="Google Shape;18395;p96"/>
            <p:cNvSpPr/>
            <p:nvPr/>
          </p:nvSpPr>
          <p:spPr>
            <a:xfrm>
              <a:off x="7148196" y="3008284"/>
              <a:ext cx="138913" cy="139280"/>
            </a:xfrm>
            <a:custGeom>
              <a:avLst/>
              <a:gdLst/>
              <a:ahLst/>
              <a:cxnLst/>
              <a:rect l="l" t="t" r="r" b="b"/>
              <a:pathLst>
                <a:path w="5299" h="5313" extrusionOk="0">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6" name="Google Shape;18396;p96"/>
            <p:cNvSpPr/>
            <p:nvPr/>
          </p:nvSpPr>
          <p:spPr>
            <a:xfrm>
              <a:off x="7198529" y="3248570"/>
              <a:ext cx="37854" cy="25009"/>
            </a:xfrm>
            <a:custGeom>
              <a:avLst/>
              <a:gdLst/>
              <a:ahLst/>
              <a:cxnLst/>
              <a:rect l="l" t="t" r="r" b="b"/>
              <a:pathLst>
                <a:path w="1444" h="954" extrusionOk="0">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7" name="Google Shape;18397;p96"/>
            <p:cNvSpPr/>
            <p:nvPr/>
          </p:nvSpPr>
          <p:spPr>
            <a:xfrm>
              <a:off x="7342711" y="3071436"/>
              <a:ext cx="48236" cy="12950"/>
            </a:xfrm>
            <a:custGeom>
              <a:avLst/>
              <a:gdLst/>
              <a:ahLst/>
              <a:cxnLst/>
              <a:rect l="l" t="t" r="r" b="b"/>
              <a:pathLst>
                <a:path w="1840" h="494" extrusionOk="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8" name="Google Shape;18398;p96"/>
            <p:cNvSpPr/>
            <p:nvPr/>
          </p:nvSpPr>
          <p:spPr>
            <a:xfrm>
              <a:off x="7045643" y="3071436"/>
              <a:ext cx="54658" cy="12950"/>
            </a:xfrm>
            <a:custGeom>
              <a:avLst/>
              <a:gdLst/>
              <a:ahLst/>
              <a:cxnLst/>
              <a:rect l="l" t="t" r="r" b="b"/>
              <a:pathLst>
                <a:path w="2085" h="494" extrusionOk="0">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9" name="Google Shape;18399;p96"/>
            <p:cNvSpPr/>
            <p:nvPr/>
          </p:nvSpPr>
          <p:spPr>
            <a:xfrm>
              <a:off x="7211400" y="2907723"/>
              <a:ext cx="12505" cy="43831"/>
            </a:xfrm>
            <a:custGeom>
              <a:avLst/>
              <a:gdLst/>
              <a:ahLst/>
              <a:cxnLst/>
              <a:rect l="l" t="t" r="r" b="b"/>
              <a:pathLst>
                <a:path w="477" h="1672" extrusionOk="0">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0" name="Google Shape;18400;p96"/>
            <p:cNvSpPr/>
            <p:nvPr/>
          </p:nvSpPr>
          <p:spPr>
            <a:xfrm>
              <a:off x="7204951" y="3014706"/>
              <a:ext cx="25009" cy="107508"/>
            </a:xfrm>
            <a:custGeom>
              <a:avLst/>
              <a:gdLst/>
              <a:ahLst/>
              <a:cxnLst/>
              <a:rect l="l" t="t" r="r" b="b"/>
              <a:pathLst>
                <a:path w="954" h="4101" extrusionOk="0">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1" name="Google Shape;18401;p96"/>
            <p:cNvSpPr/>
            <p:nvPr/>
          </p:nvSpPr>
          <p:spPr>
            <a:xfrm>
              <a:off x="7207992" y="3134666"/>
              <a:ext cx="18953" cy="18953"/>
            </a:xfrm>
            <a:custGeom>
              <a:avLst/>
              <a:gdLst/>
              <a:ahLst/>
              <a:cxnLst/>
              <a:rect l="l" t="t" r="r" b="b"/>
              <a:pathLst>
                <a:path w="723" h="723" extrusionOk="0">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2" name="Google Shape;18402;p96"/>
            <p:cNvSpPr/>
            <p:nvPr/>
          </p:nvSpPr>
          <p:spPr>
            <a:xfrm>
              <a:off x="7276099" y="2940754"/>
              <a:ext cx="25088" cy="28574"/>
            </a:xfrm>
            <a:custGeom>
              <a:avLst/>
              <a:gdLst/>
              <a:ahLst/>
              <a:cxnLst/>
              <a:rect l="l" t="t" r="r" b="b"/>
              <a:pathLst>
                <a:path w="957" h="1090" extrusionOk="0">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3" name="Google Shape;18403;p96"/>
            <p:cNvSpPr/>
            <p:nvPr/>
          </p:nvSpPr>
          <p:spPr>
            <a:xfrm>
              <a:off x="7133804" y="3185812"/>
              <a:ext cx="26372" cy="29859"/>
            </a:xfrm>
            <a:custGeom>
              <a:avLst/>
              <a:gdLst/>
              <a:ahLst/>
              <a:cxnLst/>
              <a:rect l="l" t="t" r="r" b="b"/>
              <a:pathLst>
                <a:path w="1006" h="1139" extrusionOk="0">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4" name="Google Shape;18404;p96"/>
            <p:cNvSpPr/>
            <p:nvPr/>
          </p:nvSpPr>
          <p:spPr>
            <a:xfrm>
              <a:off x="7132886" y="2939758"/>
              <a:ext cx="26320" cy="29571"/>
            </a:xfrm>
            <a:custGeom>
              <a:avLst/>
              <a:gdLst/>
              <a:ahLst/>
              <a:cxnLst/>
              <a:rect l="l" t="t" r="r" b="b"/>
              <a:pathLst>
                <a:path w="1004" h="1128" extrusionOk="0">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5" name="Google Shape;18405;p96"/>
            <p:cNvSpPr/>
            <p:nvPr/>
          </p:nvSpPr>
          <p:spPr>
            <a:xfrm>
              <a:off x="7276020" y="3186729"/>
              <a:ext cx="25062" cy="28941"/>
            </a:xfrm>
            <a:custGeom>
              <a:avLst/>
              <a:gdLst/>
              <a:ahLst/>
              <a:cxnLst/>
              <a:rect l="l" t="t" r="r" b="b"/>
              <a:pathLst>
                <a:path w="956" h="1104" extrusionOk="0">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6" name="Google Shape;18406;p96"/>
            <p:cNvSpPr/>
            <p:nvPr/>
          </p:nvSpPr>
          <p:spPr>
            <a:xfrm>
              <a:off x="7322185" y="3137550"/>
              <a:ext cx="35312" cy="22886"/>
            </a:xfrm>
            <a:custGeom>
              <a:avLst/>
              <a:gdLst/>
              <a:ahLst/>
              <a:cxnLst/>
              <a:rect l="l" t="t" r="r" b="b"/>
              <a:pathLst>
                <a:path w="1347" h="873" extrusionOk="0">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7" name="Google Shape;18407;p96"/>
            <p:cNvSpPr/>
            <p:nvPr/>
          </p:nvSpPr>
          <p:spPr>
            <a:xfrm>
              <a:off x="7077599" y="2995858"/>
              <a:ext cx="33922" cy="21916"/>
            </a:xfrm>
            <a:custGeom>
              <a:avLst/>
              <a:gdLst/>
              <a:ahLst/>
              <a:cxnLst/>
              <a:rect l="l" t="t" r="r" b="b"/>
              <a:pathLst>
                <a:path w="1294" h="836" extrusionOk="0">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8" name="Google Shape;18408;p96"/>
            <p:cNvSpPr/>
            <p:nvPr/>
          </p:nvSpPr>
          <p:spPr>
            <a:xfrm>
              <a:off x="7323784" y="2995255"/>
              <a:ext cx="35312" cy="22519"/>
            </a:xfrm>
            <a:custGeom>
              <a:avLst/>
              <a:gdLst/>
              <a:ahLst/>
              <a:cxnLst/>
              <a:rect l="l" t="t" r="r" b="b"/>
              <a:pathLst>
                <a:path w="1347" h="859" extrusionOk="0">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9" name="Google Shape;18409;p96"/>
            <p:cNvSpPr/>
            <p:nvPr/>
          </p:nvSpPr>
          <p:spPr>
            <a:xfrm>
              <a:off x="7077809" y="3137550"/>
              <a:ext cx="34945" cy="22886"/>
            </a:xfrm>
            <a:custGeom>
              <a:avLst/>
              <a:gdLst/>
              <a:ahLst/>
              <a:cxnLst/>
              <a:rect l="l" t="t" r="r" b="b"/>
              <a:pathLst>
                <a:path w="1333" h="873" extrusionOk="0">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0" name="Google Shape;18410;p96"/>
            <p:cNvSpPr/>
            <p:nvPr/>
          </p:nvSpPr>
          <p:spPr>
            <a:xfrm>
              <a:off x="7186050" y="3210742"/>
              <a:ext cx="63204" cy="44303"/>
            </a:xfrm>
            <a:custGeom>
              <a:avLst/>
              <a:gdLst/>
              <a:ahLst/>
              <a:cxnLst/>
              <a:rect l="l" t="t" r="r" b="b"/>
              <a:pathLst>
                <a:path w="2411" h="1690" extrusionOk="0">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1" name="Google Shape;18411;p96"/>
            <p:cNvSpPr/>
            <p:nvPr/>
          </p:nvSpPr>
          <p:spPr>
            <a:xfrm>
              <a:off x="7179602" y="3210349"/>
              <a:ext cx="76102" cy="12898"/>
            </a:xfrm>
            <a:custGeom>
              <a:avLst/>
              <a:gdLst/>
              <a:ahLst/>
              <a:cxnLst/>
              <a:rect l="l" t="t" r="r" b="b"/>
              <a:pathLst>
                <a:path w="2903" h="492" extrusionOk="0">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12" name="Google Shape;18412;p96"/>
          <p:cNvGrpSpPr/>
          <p:nvPr/>
        </p:nvGrpSpPr>
        <p:grpSpPr>
          <a:xfrm>
            <a:off x="7992843" y="2907251"/>
            <a:ext cx="347794" cy="366328"/>
            <a:chOff x="7992843" y="2907251"/>
            <a:chExt cx="347794" cy="366328"/>
          </a:xfrm>
        </p:grpSpPr>
        <p:sp>
          <p:nvSpPr>
            <p:cNvPr id="18413" name="Google Shape;18413;p96"/>
            <p:cNvSpPr/>
            <p:nvPr/>
          </p:nvSpPr>
          <p:spPr>
            <a:xfrm>
              <a:off x="7992843" y="2907251"/>
              <a:ext cx="347794" cy="238032"/>
            </a:xfrm>
            <a:custGeom>
              <a:avLst/>
              <a:gdLst/>
              <a:ahLst/>
              <a:cxnLst/>
              <a:rect l="l" t="t" r="r" b="b"/>
              <a:pathLst>
                <a:path w="13267" h="9080" extrusionOk="0">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4" name="Google Shape;18414;p96"/>
            <p:cNvSpPr/>
            <p:nvPr/>
          </p:nvSpPr>
          <p:spPr>
            <a:xfrm>
              <a:off x="7993210" y="2907251"/>
              <a:ext cx="26897" cy="238032"/>
            </a:xfrm>
            <a:custGeom>
              <a:avLst/>
              <a:gdLst/>
              <a:ahLst/>
              <a:cxnLst/>
              <a:rect l="l" t="t" r="r" b="b"/>
              <a:pathLst>
                <a:path w="1026" h="9080" extrusionOk="0">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5" name="Google Shape;18415;p96"/>
            <p:cNvSpPr/>
            <p:nvPr/>
          </p:nvSpPr>
          <p:spPr>
            <a:xfrm>
              <a:off x="8018586" y="2935590"/>
              <a:ext cx="296334" cy="207439"/>
            </a:xfrm>
            <a:custGeom>
              <a:avLst/>
              <a:gdLst/>
              <a:ahLst/>
              <a:cxnLst/>
              <a:rect l="l" t="t" r="r" b="b"/>
              <a:pathLst>
                <a:path w="11304" h="7913" extrusionOk="0">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6" name="Google Shape;18416;p96"/>
            <p:cNvSpPr/>
            <p:nvPr/>
          </p:nvSpPr>
          <p:spPr>
            <a:xfrm>
              <a:off x="8018586" y="2935249"/>
              <a:ext cx="22335" cy="207387"/>
            </a:xfrm>
            <a:custGeom>
              <a:avLst/>
              <a:gdLst/>
              <a:ahLst/>
              <a:cxnLst/>
              <a:rect l="l" t="t" r="r" b="b"/>
              <a:pathLst>
                <a:path w="852" h="7911" extrusionOk="0">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7" name="Google Shape;18417;p96"/>
            <p:cNvSpPr/>
            <p:nvPr/>
          </p:nvSpPr>
          <p:spPr>
            <a:xfrm>
              <a:off x="8137393" y="3051801"/>
              <a:ext cx="27657" cy="91595"/>
            </a:xfrm>
            <a:custGeom>
              <a:avLst/>
              <a:gdLst/>
              <a:ahLst/>
              <a:cxnLst/>
              <a:rect l="l" t="t" r="r" b="b"/>
              <a:pathLst>
                <a:path w="1055" h="3494" extrusionOk="0">
                  <a:moveTo>
                    <a:pt x="1" y="0"/>
                  </a:moveTo>
                  <a:lnTo>
                    <a:pt x="1" y="3494"/>
                  </a:lnTo>
                  <a:lnTo>
                    <a:pt x="1055" y="3494"/>
                  </a:lnTo>
                  <a:lnTo>
                    <a:pt x="105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8" name="Google Shape;18418;p96"/>
            <p:cNvSpPr/>
            <p:nvPr/>
          </p:nvSpPr>
          <p:spPr>
            <a:xfrm>
              <a:off x="8137393" y="3051801"/>
              <a:ext cx="14785" cy="91595"/>
            </a:xfrm>
            <a:custGeom>
              <a:avLst/>
              <a:gdLst/>
              <a:ahLst/>
              <a:cxnLst/>
              <a:rect l="l" t="t" r="r" b="b"/>
              <a:pathLst>
                <a:path w="564" h="3494" extrusionOk="0">
                  <a:moveTo>
                    <a:pt x="1" y="0"/>
                  </a:moveTo>
                  <a:lnTo>
                    <a:pt x="1" y="3494"/>
                  </a:lnTo>
                  <a:lnTo>
                    <a:pt x="564" y="3494"/>
                  </a:lnTo>
                  <a:lnTo>
                    <a:pt x="56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9" name="Google Shape;18419;p96"/>
            <p:cNvSpPr/>
            <p:nvPr/>
          </p:nvSpPr>
          <p:spPr>
            <a:xfrm>
              <a:off x="8216116" y="2961726"/>
              <a:ext cx="54134" cy="182430"/>
            </a:xfrm>
            <a:custGeom>
              <a:avLst/>
              <a:gdLst/>
              <a:ahLst/>
              <a:cxnLst/>
              <a:rect l="l" t="t" r="r" b="b"/>
              <a:pathLst>
                <a:path w="2065" h="6959" extrusionOk="0">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0" name="Google Shape;18420;p96"/>
            <p:cNvSpPr/>
            <p:nvPr/>
          </p:nvSpPr>
          <p:spPr>
            <a:xfrm>
              <a:off x="8216116" y="2961726"/>
              <a:ext cx="17800" cy="182430"/>
            </a:xfrm>
            <a:custGeom>
              <a:avLst/>
              <a:gdLst/>
              <a:ahLst/>
              <a:cxnLst/>
              <a:rect l="l" t="t" r="r" b="b"/>
              <a:pathLst>
                <a:path w="679" h="6959" extrusionOk="0">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1" name="Google Shape;18421;p96"/>
            <p:cNvSpPr/>
            <p:nvPr/>
          </p:nvSpPr>
          <p:spPr>
            <a:xfrm>
              <a:off x="8137393" y="2998637"/>
              <a:ext cx="54160" cy="53190"/>
            </a:xfrm>
            <a:custGeom>
              <a:avLst/>
              <a:gdLst/>
              <a:ahLst/>
              <a:cxnLst/>
              <a:rect l="l" t="t" r="r" b="b"/>
              <a:pathLst>
                <a:path w="2066" h="2029" extrusionOk="0">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2" name="Google Shape;18422;p96"/>
            <p:cNvSpPr/>
            <p:nvPr/>
          </p:nvSpPr>
          <p:spPr>
            <a:xfrm>
              <a:off x="8137393" y="2998637"/>
              <a:ext cx="34473" cy="53190"/>
            </a:xfrm>
            <a:custGeom>
              <a:avLst/>
              <a:gdLst/>
              <a:ahLst/>
              <a:cxnLst/>
              <a:rect l="l" t="t" r="r" b="b"/>
              <a:pathLst>
                <a:path w="1315" h="2029" extrusionOk="0">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3" name="Google Shape;18423;p96"/>
            <p:cNvSpPr/>
            <p:nvPr/>
          </p:nvSpPr>
          <p:spPr>
            <a:xfrm>
              <a:off x="8147617" y="2998060"/>
              <a:ext cx="34079" cy="32585"/>
            </a:xfrm>
            <a:custGeom>
              <a:avLst/>
              <a:gdLst/>
              <a:ahLst/>
              <a:cxnLst/>
              <a:rect l="l" t="t" r="r" b="b"/>
              <a:pathLst>
                <a:path w="1300" h="1243" extrusionOk="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4" name="Google Shape;18424;p96"/>
            <p:cNvSpPr/>
            <p:nvPr/>
          </p:nvSpPr>
          <p:spPr>
            <a:xfrm>
              <a:off x="8148010" y="2998479"/>
              <a:ext cx="23856" cy="32166"/>
            </a:xfrm>
            <a:custGeom>
              <a:avLst/>
              <a:gdLst/>
              <a:ahLst/>
              <a:cxnLst/>
              <a:rect l="l" t="t" r="r" b="b"/>
              <a:pathLst>
                <a:path w="910" h="1227" extrusionOk="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5" name="Google Shape;18425;p96"/>
            <p:cNvSpPr/>
            <p:nvPr/>
          </p:nvSpPr>
          <p:spPr>
            <a:xfrm>
              <a:off x="8076102" y="3071488"/>
              <a:ext cx="29544" cy="29544"/>
            </a:xfrm>
            <a:custGeom>
              <a:avLst/>
              <a:gdLst/>
              <a:ahLst/>
              <a:cxnLst/>
              <a:rect l="l" t="t" r="r" b="b"/>
              <a:pathLst>
                <a:path w="1127" h="1127" extrusionOk="0">
                  <a:moveTo>
                    <a:pt x="0" y="0"/>
                  </a:moveTo>
                  <a:lnTo>
                    <a:pt x="0" y="1126"/>
                  </a:lnTo>
                  <a:lnTo>
                    <a:pt x="1126" y="1126"/>
                  </a:lnTo>
                  <a:lnTo>
                    <a:pt x="1126"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6" name="Google Shape;18426;p96"/>
            <p:cNvSpPr/>
            <p:nvPr/>
          </p:nvSpPr>
          <p:spPr>
            <a:xfrm>
              <a:off x="8076102" y="3071488"/>
              <a:ext cx="14785" cy="29544"/>
            </a:xfrm>
            <a:custGeom>
              <a:avLst/>
              <a:gdLst/>
              <a:ahLst/>
              <a:cxnLst/>
              <a:rect l="l" t="t" r="r" b="b"/>
              <a:pathLst>
                <a:path w="564" h="1127" extrusionOk="0">
                  <a:moveTo>
                    <a:pt x="0" y="0"/>
                  </a:moveTo>
                  <a:lnTo>
                    <a:pt x="0" y="1126"/>
                  </a:lnTo>
                  <a:lnTo>
                    <a:pt x="563" y="1126"/>
                  </a:ln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7" name="Google Shape;18427;p96"/>
            <p:cNvSpPr/>
            <p:nvPr/>
          </p:nvSpPr>
          <p:spPr>
            <a:xfrm>
              <a:off x="8068526" y="3098726"/>
              <a:ext cx="44670" cy="44670"/>
            </a:xfrm>
            <a:custGeom>
              <a:avLst/>
              <a:gdLst/>
              <a:ahLst/>
              <a:cxnLst/>
              <a:rect l="l" t="t" r="r" b="b"/>
              <a:pathLst>
                <a:path w="1704" h="1704" extrusionOk="0">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8" name="Google Shape;18428;p96"/>
            <p:cNvSpPr/>
            <p:nvPr/>
          </p:nvSpPr>
          <p:spPr>
            <a:xfrm>
              <a:off x="8068526" y="3098726"/>
              <a:ext cx="23122" cy="44670"/>
            </a:xfrm>
            <a:custGeom>
              <a:avLst/>
              <a:gdLst/>
              <a:ahLst/>
              <a:cxnLst/>
              <a:rect l="l" t="t" r="r" b="b"/>
              <a:pathLst>
                <a:path w="882" h="1704" extrusionOk="0">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9" name="Google Shape;18429;p96"/>
            <p:cNvSpPr/>
            <p:nvPr/>
          </p:nvSpPr>
          <p:spPr>
            <a:xfrm>
              <a:off x="8250170" y="3065773"/>
              <a:ext cx="20081" cy="11037"/>
            </a:xfrm>
            <a:custGeom>
              <a:avLst/>
              <a:gdLst/>
              <a:ahLst/>
              <a:cxnLst/>
              <a:rect l="l" t="t" r="r" b="b"/>
              <a:pathLst>
                <a:path w="766" h="421" extrusionOk="0">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0" name="Google Shape;18430;p96"/>
            <p:cNvSpPr/>
            <p:nvPr/>
          </p:nvSpPr>
          <p:spPr>
            <a:xfrm>
              <a:off x="8247758" y="3102107"/>
              <a:ext cx="22492" cy="11063"/>
            </a:xfrm>
            <a:custGeom>
              <a:avLst/>
              <a:gdLst/>
              <a:ahLst/>
              <a:cxnLst/>
              <a:rect l="l" t="t" r="r" b="b"/>
              <a:pathLst>
                <a:path w="858" h="422" extrusionOk="0">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1" name="Google Shape;18431;p96"/>
            <p:cNvSpPr/>
            <p:nvPr/>
          </p:nvSpPr>
          <p:spPr>
            <a:xfrm>
              <a:off x="8250170" y="2992397"/>
              <a:ext cx="20081" cy="11377"/>
            </a:xfrm>
            <a:custGeom>
              <a:avLst/>
              <a:gdLst/>
              <a:ahLst/>
              <a:cxnLst/>
              <a:rect l="l" t="t" r="r" b="b"/>
              <a:pathLst>
                <a:path w="766" h="434" extrusionOk="0">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2" name="Google Shape;18432;p96"/>
            <p:cNvSpPr/>
            <p:nvPr/>
          </p:nvSpPr>
          <p:spPr>
            <a:xfrm>
              <a:off x="8250170" y="3029098"/>
              <a:ext cx="20081" cy="10984"/>
            </a:xfrm>
            <a:custGeom>
              <a:avLst/>
              <a:gdLst/>
              <a:ahLst/>
              <a:cxnLst/>
              <a:rect l="l" t="t" r="r" b="b"/>
              <a:pathLst>
                <a:path w="766" h="419" extrusionOk="0">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3" name="Google Shape;18433;p96"/>
            <p:cNvSpPr/>
            <p:nvPr/>
          </p:nvSpPr>
          <p:spPr>
            <a:xfrm>
              <a:off x="8059062" y="2981597"/>
              <a:ext cx="63231" cy="74765"/>
            </a:xfrm>
            <a:custGeom>
              <a:avLst/>
              <a:gdLst/>
              <a:ahLst/>
              <a:cxnLst/>
              <a:rect l="l" t="t" r="r" b="b"/>
              <a:pathLst>
                <a:path w="2412" h="2852" extrusionOk="0">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4" name="Google Shape;18434;p96"/>
            <p:cNvSpPr/>
            <p:nvPr/>
          </p:nvSpPr>
          <p:spPr>
            <a:xfrm>
              <a:off x="8059062" y="2981309"/>
              <a:ext cx="39008" cy="75054"/>
            </a:xfrm>
            <a:custGeom>
              <a:avLst/>
              <a:gdLst/>
              <a:ahLst/>
              <a:cxnLst/>
              <a:rect l="l" t="t" r="r" b="b"/>
              <a:pathLst>
                <a:path w="1488" h="2863" extrusionOk="0">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5" name="Google Shape;18435;p96"/>
            <p:cNvSpPr/>
            <p:nvPr/>
          </p:nvSpPr>
          <p:spPr>
            <a:xfrm>
              <a:off x="8079510" y="2981597"/>
              <a:ext cx="21968" cy="50176"/>
            </a:xfrm>
            <a:custGeom>
              <a:avLst/>
              <a:gdLst/>
              <a:ahLst/>
              <a:cxnLst/>
              <a:rect l="l" t="t" r="r" b="b"/>
              <a:pathLst>
                <a:path w="838" h="1914" extrusionOk="0">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6" name="Google Shape;18436;p96"/>
            <p:cNvSpPr/>
            <p:nvPr/>
          </p:nvSpPr>
          <p:spPr>
            <a:xfrm>
              <a:off x="8065511" y="3055969"/>
              <a:ext cx="50726" cy="17040"/>
            </a:xfrm>
            <a:custGeom>
              <a:avLst/>
              <a:gdLst/>
              <a:ahLst/>
              <a:cxnLst/>
              <a:rect l="l" t="t" r="r" b="b"/>
              <a:pathLst>
                <a:path w="1935" h="650" extrusionOk="0">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7" name="Google Shape;18437;p96"/>
            <p:cNvSpPr/>
            <p:nvPr/>
          </p:nvSpPr>
          <p:spPr>
            <a:xfrm>
              <a:off x="8065511" y="3058617"/>
              <a:ext cx="50726" cy="14392"/>
            </a:xfrm>
            <a:custGeom>
              <a:avLst/>
              <a:gdLst/>
              <a:ahLst/>
              <a:cxnLst/>
              <a:rect l="l" t="t" r="r" b="b"/>
              <a:pathLst>
                <a:path w="1935" h="549" extrusionOk="0">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8" name="Google Shape;18438;p96"/>
            <p:cNvSpPr/>
            <p:nvPr/>
          </p:nvSpPr>
          <p:spPr>
            <a:xfrm>
              <a:off x="8164656" y="3051801"/>
              <a:ext cx="26897" cy="91595"/>
            </a:xfrm>
            <a:custGeom>
              <a:avLst/>
              <a:gdLst/>
              <a:ahLst/>
              <a:cxnLst/>
              <a:rect l="l" t="t" r="r" b="b"/>
              <a:pathLst>
                <a:path w="1026" h="3494" extrusionOk="0">
                  <a:moveTo>
                    <a:pt x="0" y="0"/>
                  </a:moveTo>
                  <a:lnTo>
                    <a:pt x="0" y="3494"/>
                  </a:lnTo>
                  <a:lnTo>
                    <a:pt x="1025" y="3494"/>
                  </a:lnTo>
                  <a:lnTo>
                    <a:pt x="1025" y="0"/>
                  </a:ln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9" name="Google Shape;18439;p96"/>
            <p:cNvSpPr/>
            <p:nvPr/>
          </p:nvSpPr>
          <p:spPr>
            <a:xfrm>
              <a:off x="8130577" y="3199391"/>
              <a:ext cx="68919" cy="47711"/>
            </a:xfrm>
            <a:custGeom>
              <a:avLst/>
              <a:gdLst/>
              <a:ahLst/>
              <a:cxnLst/>
              <a:rect l="l" t="t" r="r" b="b"/>
              <a:pathLst>
                <a:path w="2629" h="1820" extrusionOk="0">
                  <a:moveTo>
                    <a:pt x="1" y="0"/>
                  </a:moveTo>
                  <a:lnTo>
                    <a:pt x="1" y="1819"/>
                  </a:lnTo>
                  <a:lnTo>
                    <a:pt x="2628" y="1819"/>
                  </a:lnTo>
                  <a:lnTo>
                    <a:pt x="2628"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0" name="Google Shape;18440;p96"/>
            <p:cNvSpPr/>
            <p:nvPr/>
          </p:nvSpPr>
          <p:spPr>
            <a:xfrm>
              <a:off x="8130577" y="3199391"/>
              <a:ext cx="14785" cy="47711"/>
            </a:xfrm>
            <a:custGeom>
              <a:avLst/>
              <a:gdLst/>
              <a:ahLst/>
              <a:cxnLst/>
              <a:rect l="l" t="t" r="r" b="b"/>
              <a:pathLst>
                <a:path w="564" h="1820" extrusionOk="0">
                  <a:moveTo>
                    <a:pt x="1" y="0"/>
                  </a:moveTo>
                  <a:lnTo>
                    <a:pt x="1" y="1819"/>
                  </a:lnTo>
                  <a:lnTo>
                    <a:pt x="564" y="1819"/>
                  </a:lnTo>
                  <a:lnTo>
                    <a:pt x="564"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1" name="Google Shape;18441;p96"/>
            <p:cNvSpPr/>
            <p:nvPr/>
          </p:nvSpPr>
          <p:spPr>
            <a:xfrm>
              <a:off x="8096917" y="3245556"/>
              <a:ext cx="136633" cy="28024"/>
            </a:xfrm>
            <a:custGeom>
              <a:avLst/>
              <a:gdLst/>
              <a:ahLst/>
              <a:cxnLst/>
              <a:rect l="l" t="t" r="r" b="b"/>
              <a:pathLst>
                <a:path w="5212" h="1069" extrusionOk="0">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2" name="Google Shape;18442;p96"/>
            <p:cNvSpPr/>
            <p:nvPr/>
          </p:nvSpPr>
          <p:spPr>
            <a:xfrm>
              <a:off x="8096524" y="3252372"/>
              <a:ext cx="137026" cy="21208"/>
            </a:xfrm>
            <a:custGeom>
              <a:avLst/>
              <a:gdLst/>
              <a:ahLst/>
              <a:cxnLst/>
              <a:rect l="l" t="t" r="r" b="b"/>
              <a:pathLst>
                <a:path w="5227" h="809" extrusionOk="0">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3" name="Google Shape;18443;p96"/>
            <p:cNvSpPr/>
            <p:nvPr/>
          </p:nvSpPr>
          <p:spPr>
            <a:xfrm>
              <a:off x="7992843" y="3143003"/>
              <a:ext cx="347794" cy="59823"/>
            </a:xfrm>
            <a:custGeom>
              <a:avLst/>
              <a:gdLst/>
              <a:ahLst/>
              <a:cxnLst/>
              <a:rect l="l" t="t" r="r" b="b"/>
              <a:pathLst>
                <a:path w="13267" h="2282" extrusionOk="0">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4" name="Google Shape;18444;p96"/>
            <p:cNvSpPr/>
            <p:nvPr/>
          </p:nvSpPr>
          <p:spPr>
            <a:xfrm>
              <a:off x="7992843" y="3143003"/>
              <a:ext cx="27264" cy="59823"/>
            </a:xfrm>
            <a:custGeom>
              <a:avLst/>
              <a:gdLst/>
              <a:ahLst/>
              <a:cxnLst/>
              <a:rect l="l" t="t" r="r" b="b"/>
              <a:pathLst>
                <a:path w="1040" h="2282" extrusionOk="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5" name="Google Shape;18445;p96"/>
            <p:cNvSpPr/>
            <p:nvPr/>
          </p:nvSpPr>
          <p:spPr>
            <a:xfrm>
              <a:off x="8157447" y="3167225"/>
              <a:ext cx="18586" cy="11377"/>
            </a:xfrm>
            <a:custGeom>
              <a:avLst/>
              <a:gdLst/>
              <a:ahLst/>
              <a:cxnLst/>
              <a:rect l="l" t="t" r="r" b="b"/>
              <a:pathLst>
                <a:path w="709" h="434" extrusionOk="0">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46" name="Google Shape;18446;p96"/>
          <p:cNvGrpSpPr/>
          <p:nvPr/>
        </p:nvGrpSpPr>
        <p:grpSpPr>
          <a:xfrm>
            <a:off x="873898" y="1512377"/>
            <a:ext cx="398127" cy="353457"/>
            <a:chOff x="873898" y="1512377"/>
            <a:chExt cx="398127" cy="353457"/>
          </a:xfrm>
        </p:grpSpPr>
        <p:sp>
          <p:nvSpPr>
            <p:cNvPr id="18447" name="Google Shape;18447;p96"/>
            <p:cNvSpPr/>
            <p:nvPr/>
          </p:nvSpPr>
          <p:spPr>
            <a:xfrm>
              <a:off x="944652" y="1531671"/>
              <a:ext cx="76862" cy="64358"/>
            </a:xfrm>
            <a:custGeom>
              <a:avLst/>
              <a:gdLst/>
              <a:ahLst/>
              <a:cxnLst/>
              <a:rect l="l" t="t" r="r" b="b"/>
              <a:pathLst>
                <a:path w="2932" h="2455" extrusionOk="0">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8" name="Google Shape;18448;p96"/>
            <p:cNvSpPr/>
            <p:nvPr/>
          </p:nvSpPr>
          <p:spPr>
            <a:xfrm>
              <a:off x="944285" y="1531671"/>
              <a:ext cx="51879" cy="64358"/>
            </a:xfrm>
            <a:custGeom>
              <a:avLst/>
              <a:gdLst/>
              <a:ahLst/>
              <a:cxnLst/>
              <a:rect l="l" t="t" r="r" b="b"/>
              <a:pathLst>
                <a:path w="1979" h="2455" extrusionOk="0">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9" name="Google Shape;18449;p96"/>
            <p:cNvSpPr/>
            <p:nvPr/>
          </p:nvSpPr>
          <p:spPr>
            <a:xfrm>
              <a:off x="899641" y="1563837"/>
              <a:ext cx="166911" cy="166911"/>
            </a:xfrm>
            <a:custGeom>
              <a:avLst/>
              <a:gdLst/>
              <a:ahLst/>
              <a:cxnLst/>
              <a:rect l="l" t="t" r="r" b="b"/>
              <a:pathLst>
                <a:path w="6367" h="6367" extrusionOk="0">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0" name="Google Shape;18450;p96"/>
            <p:cNvSpPr/>
            <p:nvPr/>
          </p:nvSpPr>
          <p:spPr>
            <a:xfrm>
              <a:off x="933301" y="1563837"/>
              <a:ext cx="133618" cy="166911"/>
            </a:xfrm>
            <a:custGeom>
              <a:avLst/>
              <a:gdLst/>
              <a:ahLst/>
              <a:cxnLst/>
              <a:rect l="l" t="t" r="r" b="b"/>
              <a:pathLst>
                <a:path w="5097" h="6367" extrusionOk="0">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1" name="Google Shape;18451;p96"/>
            <p:cNvSpPr/>
            <p:nvPr/>
          </p:nvSpPr>
          <p:spPr>
            <a:xfrm>
              <a:off x="873898" y="1737145"/>
              <a:ext cx="218371" cy="128689"/>
            </a:xfrm>
            <a:custGeom>
              <a:avLst/>
              <a:gdLst/>
              <a:ahLst/>
              <a:cxnLst/>
              <a:rect l="l" t="t" r="r" b="b"/>
              <a:pathLst>
                <a:path w="8330" h="4909" extrusionOk="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2" name="Google Shape;18452;p96"/>
            <p:cNvSpPr/>
            <p:nvPr/>
          </p:nvSpPr>
          <p:spPr>
            <a:xfrm>
              <a:off x="873898" y="1783702"/>
              <a:ext cx="218371" cy="82132"/>
            </a:xfrm>
            <a:custGeom>
              <a:avLst/>
              <a:gdLst/>
              <a:ahLst/>
              <a:cxnLst/>
              <a:rect l="l" t="t" r="r" b="b"/>
              <a:pathLst>
                <a:path w="8330" h="3133" extrusionOk="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3" name="Google Shape;18453;p96"/>
            <p:cNvSpPr/>
            <p:nvPr/>
          </p:nvSpPr>
          <p:spPr>
            <a:xfrm>
              <a:off x="951101" y="1737145"/>
              <a:ext cx="63965" cy="25769"/>
            </a:xfrm>
            <a:custGeom>
              <a:avLst/>
              <a:gdLst/>
              <a:ahLst/>
              <a:cxnLst/>
              <a:rect l="l" t="t" r="r" b="b"/>
              <a:pathLst>
                <a:path w="2440" h="983" extrusionOk="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4" name="Google Shape;18454;p96"/>
            <p:cNvSpPr/>
            <p:nvPr/>
          </p:nvSpPr>
          <p:spPr>
            <a:xfrm>
              <a:off x="918542" y="1629191"/>
              <a:ext cx="128689" cy="120982"/>
            </a:xfrm>
            <a:custGeom>
              <a:avLst/>
              <a:gdLst/>
              <a:ahLst/>
              <a:cxnLst/>
              <a:rect l="l" t="t" r="r" b="b"/>
              <a:pathLst>
                <a:path w="4909" h="4615" extrusionOk="0">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5" name="Google Shape;18455;p96"/>
            <p:cNvSpPr/>
            <p:nvPr/>
          </p:nvSpPr>
          <p:spPr>
            <a:xfrm>
              <a:off x="918542" y="1629191"/>
              <a:ext cx="126042" cy="120484"/>
            </a:xfrm>
            <a:custGeom>
              <a:avLst/>
              <a:gdLst/>
              <a:ahLst/>
              <a:cxnLst/>
              <a:rect l="l" t="t" r="r" b="b"/>
              <a:pathLst>
                <a:path w="4808" h="4596" extrusionOk="0">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6" name="Google Shape;18456;p96"/>
            <p:cNvSpPr/>
            <p:nvPr/>
          </p:nvSpPr>
          <p:spPr>
            <a:xfrm>
              <a:off x="873898" y="1804884"/>
              <a:ext cx="45064" cy="60950"/>
            </a:xfrm>
            <a:custGeom>
              <a:avLst/>
              <a:gdLst/>
              <a:ahLst/>
              <a:cxnLst/>
              <a:rect l="l" t="t" r="r" b="b"/>
              <a:pathLst>
                <a:path w="1719" h="2325" extrusionOk="0">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7" name="Google Shape;18457;p96"/>
            <p:cNvSpPr/>
            <p:nvPr/>
          </p:nvSpPr>
          <p:spPr>
            <a:xfrm>
              <a:off x="1047205" y="1804884"/>
              <a:ext cx="45064" cy="60950"/>
            </a:xfrm>
            <a:custGeom>
              <a:avLst/>
              <a:gdLst/>
              <a:ahLst/>
              <a:cxnLst/>
              <a:rect l="l" t="t" r="r" b="b"/>
              <a:pathLst>
                <a:path w="1719" h="2325" extrusionOk="0">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8" name="Google Shape;18458;p96"/>
            <p:cNvSpPr/>
            <p:nvPr/>
          </p:nvSpPr>
          <p:spPr>
            <a:xfrm>
              <a:off x="1092243" y="1531671"/>
              <a:ext cx="179782" cy="188224"/>
            </a:xfrm>
            <a:custGeom>
              <a:avLst/>
              <a:gdLst/>
              <a:ahLst/>
              <a:cxnLst/>
              <a:rect l="l" t="t" r="r" b="b"/>
              <a:pathLst>
                <a:path w="6858" h="7180" extrusionOk="0">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9" name="Google Shape;18459;p96"/>
            <p:cNvSpPr/>
            <p:nvPr/>
          </p:nvSpPr>
          <p:spPr>
            <a:xfrm>
              <a:off x="1117986" y="1531671"/>
              <a:ext cx="141168" cy="96497"/>
            </a:xfrm>
            <a:custGeom>
              <a:avLst/>
              <a:gdLst/>
              <a:ahLst/>
              <a:cxnLst/>
              <a:rect l="l" t="t" r="r" b="b"/>
              <a:pathLst>
                <a:path w="5385" h="3681" extrusionOk="0">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0" name="Google Shape;18460;p96"/>
            <p:cNvSpPr/>
            <p:nvPr/>
          </p:nvSpPr>
          <p:spPr>
            <a:xfrm>
              <a:off x="1175501" y="1628064"/>
              <a:ext cx="13265" cy="25874"/>
            </a:xfrm>
            <a:custGeom>
              <a:avLst/>
              <a:gdLst/>
              <a:ahLst/>
              <a:cxnLst/>
              <a:rect l="l" t="t" r="r" b="b"/>
              <a:pathLst>
                <a:path w="506" h="987" extrusionOk="0">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1" name="Google Shape;18461;p96"/>
            <p:cNvSpPr/>
            <p:nvPr/>
          </p:nvSpPr>
          <p:spPr>
            <a:xfrm>
              <a:off x="1130857" y="1512377"/>
              <a:ext cx="102579" cy="102946"/>
            </a:xfrm>
            <a:custGeom>
              <a:avLst/>
              <a:gdLst/>
              <a:ahLst/>
              <a:cxnLst/>
              <a:rect l="l" t="t" r="r" b="b"/>
              <a:pathLst>
                <a:path w="3913" h="3927" extrusionOk="0">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2" name="Google Shape;18462;p96"/>
            <p:cNvSpPr/>
            <p:nvPr/>
          </p:nvSpPr>
          <p:spPr>
            <a:xfrm>
              <a:off x="1143729" y="1525249"/>
              <a:ext cx="77203" cy="77203"/>
            </a:xfrm>
            <a:custGeom>
              <a:avLst/>
              <a:gdLst/>
              <a:ahLst/>
              <a:cxnLst/>
              <a:rect l="l" t="t" r="r" b="b"/>
              <a:pathLst>
                <a:path w="2945" h="2945" extrusionOk="0">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3" name="Google Shape;18463;p96"/>
            <p:cNvSpPr/>
            <p:nvPr/>
          </p:nvSpPr>
          <p:spPr>
            <a:xfrm>
              <a:off x="1155919" y="1557257"/>
              <a:ext cx="52535" cy="58066"/>
            </a:xfrm>
            <a:custGeom>
              <a:avLst/>
              <a:gdLst/>
              <a:ahLst/>
              <a:cxnLst/>
              <a:rect l="l" t="t" r="r" b="b"/>
              <a:pathLst>
                <a:path w="2004" h="2215" extrusionOk="0">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4" name="Google Shape;18464;p96"/>
            <p:cNvSpPr/>
            <p:nvPr/>
          </p:nvSpPr>
          <p:spPr>
            <a:xfrm>
              <a:off x="1163023" y="1611522"/>
              <a:ext cx="38615" cy="29544"/>
            </a:xfrm>
            <a:custGeom>
              <a:avLst/>
              <a:gdLst/>
              <a:ahLst/>
              <a:cxnLst/>
              <a:rect l="l" t="t" r="r" b="b"/>
              <a:pathLst>
                <a:path w="1473" h="1127" extrusionOk="0">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5" name="Google Shape;18465;p96"/>
            <p:cNvSpPr/>
            <p:nvPr/>
          </p:nvSpPr>
          <p:spPr>
            <a:xfrm>
              <a:off x="1163023" y="1611522"/>
              <a:ext cx="19320" cy="29544"/>
            </a:xfrm>
            <a:custGeom>
              <a:avLst/>
              <a:gdLst/>
              <a:ahLst/>
              <a:cxnLst/>
              <a:rect l="l" t="t" r="r" b="b"/>
              <a:pathLst>
                <a:path w="737" h="1127" extrusionOk="0">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66" name="Google Shape;18466;p96"/>
          <p:cNvGrpSpPr/>
          <p:nvPr/>
        </p:nvGrpSpPr>
        <p:grpSpPr>
          <a:xfrm>
            <a:off x="1424125" y="1515680"/>
            <a:ext cx="246762" cy="347139"/>
            <a:chOff x="1424125" y="1515680"/>
            <a:chExt cx="246762" cy="347139"/>
          </a:xfrm>
        </p:grpSpPr>
        <p:sp>
          <p:nvSpPr>
            <p:cNvPr id="18467" name="Google Shape;18467;p96"/>
            <p:cNvSpPr/>
            <p:nvPr/>
          </p:nvSpPr>
          <p:spPr>
            <a:xfrm>
              <a:off x="1424125" y="1537727"/>
              <a:ext cx="246762" cy="325092"/>
            </a:xfrm>
            <a:custGeom>
              <a:avLst/>
              <a:gdLst/>
              <a:ahLst/>
              <a:cxnLst/>
              <a:rect l="l" t="t" r="r" b="b"/>
              <a:pathLst>
                <a:path w="9413" h="12401" extrusionOk="0">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8" name="Google Shape;18468;p96"/>
            <p:cNvSpPr/>
            <p:nvPr/>
          </p:nvSpPr>
          <p:spPr>
            <a:xfrm>
              <a:off x="1435109" y="1537727"/>
              <a:ext cx="224060" cy="302757"/>
            </a:xfrm>
            <a:custGeom>
              <a:avLst/>
              <a:gdLst/>
              <a:ahLst/>
              <a:cxnLst/>
              <a:rect l="l" t="t" r="r" b="b"/>
              <a:pathLst>
                <a:path w="8547" h="11549" extrusionOk="0">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9" name="Google Shape;18469;p96"/>
            <p:cNvSpPr/>
            <p:nvPr/>
          </p:nvSpPr>
          <p:spPr>
            <a:xfrm>
              <a:off x="1446460" y="1560429"/>
              <a:ext cx="201724" cy="268704"/>
            </a:xfrm>
            <a:custGeom>
              <a:avLst/>
              <a:gdLst/>
              <a:ahLst/>
              <a:cxnLst/>
              <a:rect l="l" t="t" r="r" b="b"/>
              <a:pathLst>
                <a:path w="7695" h="10250" extrusionOk="0">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0" name="Google Shape;18470;p96"/>
            <p:cNvSpPr/>
            <p:nvPr/>
          </p:nvSpPr>
          <p:spPr>
            <a:xfrm>
              <a:off x="1496792" y="1515680"/>
              <a:ext cx="100692" cy="50464"/>
            </a:xfrm>
            <a:custGeom>
              <a:avLst/>
              <a:gdLst/>
              <a:ahLst/>
              <a:cxnLst/>
              <a:rect l="l" t="t" r="r" b="b"/>
              <a:pathLst>
                <a:path w="3841" h="1925" extrusionOk="0">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1" name="Google Shape;18471;p96"/>
            <p:cNvSpPr/>
            <p:nvPr/>
          </p:nvSpPr>
          <p:spPr>
            <a:xfrm>
              <a:off x="1477498" y="1669431"/>
              <a:ext cx="28024" cy="28024"/>
            </a:xfrm>
            <a:custGeom>
              <a:avLst/>
              <a:gdLst/>
              <a:ahLst/>
              <a:cxnLst/>
              <a:rect l="l" t="t" r="r" b="b"/>
              <a:pathLst>
                <a:path w="1069" h="1069" extrusionOk="0">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2" name="Google Shape;18472;p96"/>
            <p:cNvSpPr/>
            <p:nvPr/>
          </p:nvSpPr>
          <p:spPr>
            <a:xfrm>
              <a:off x="1477498" y="1719738"/>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3" name="Google Shape;18473;p96"/>
            <p:cNvSpPr/>
            <p:nvPr/>
          </p:nvSpPr>
          <p:spPr>
            <a:xfrm>
              <a:off x="1477498" y="1770071"/>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4" name="Google Shape;18474;p96"/>
            <p:cNvSpPr/>
            <p:nvPr/>
          </p:nvSpPr>
          <p:spPr>
            <a:xfrm>
              <a:off x="1517607" y="1666784"/>
              <a:ext cx="65118" cy="10984"/>
            </a:xfrm>
            <a:custGeom>
              <a:avLst/>
              <a:gdLst/>
              <a:ahLst/>
              <a:cxnLst/>
              <a:rect l="l" t="t" r="r" b="b"/>
              <a:pathLst>
                <a:path w="2484" h="419" extrusionOk="0">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5" name="Google Shape;18475;p96"/>
            <p:cNvSpPr/>
            <p:nvPr/>
          </p:nvSpPr>
          <p:spPr>
            <a:xfrm>
              <a:off x="1517607" y="1689093"/>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6" name="Google Shape;18476;p96"/>
            <p:cNvSpPr/>
            <p:nvPr/>
          </p:nvSpPr>
          <p:spPr>
            <a:xfrm>
              <a:off x="1517607" y="1717090"/>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7" name="Google Shape;18477;p96"/>
            <p:cNvSpPr/>
            <p:nvPr/>
          </p:nvSpPr>
          <p:spPr>
            <a:xfrm>
              <a:off x="1517607" y="1739425"/>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8" name="Google Shape;18478;p96"/>
            <p:cNvSpPr/>
            <p:nvPr/>
          </p:nvSpPr>
          <p:spPr>
            <a:xfrm>
              <a:off x="1517607" y="1767423"/>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9" name="Google Shape;18479;p96"/>
            <p:cNvSpPr/>
            <p:nvPr/>
          </p:nvSpPr>
          <p:spPr>
            <a:xfrm>
              <a:off x="1517607" y="1789758"/>
              <a:ext cx="104467" cy="11377"/>
            </a:xfrm>
            <a:custGeom>
              <a:avLst/>
              <a:gdLst/>
              <a:ahLst/>
              <a:cxnLst/>
              <a:rect l="l" t="t" r="r" b="b"/>
              <a:pathLst>
                <a:path w="3985" h="434" extrusionOk="0">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0" name="Google Shape;18480;p96"/>
            <p:cNvSpPr/>
            <p:nvPr/>
          </p:nvSpPr>
          <p:spPr>
            <a:xfrm>
              <a:off x="1517607" y="1582765"/>
              <a:ext cx="98778" cy="11377"/>
            </a:xfrm>
            <a:custGeom>
              <a:avLst/>
              <a:gdLst/>
              <a:ahLst/>
              <a:cxnLst/>
              <a:rect l="l" t="t" r="r" b="b"/>
              <a:pathLst>
                <a:path w="3768" h="434" extrusionOk="0">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1" name="Google Shape;18481;p96"/>
            <p:cNvSpPr/>
            <p:nvPr/>
          </p:nvSpPr>
          <p:spPr>
            <a:xfrm>
              <a:off x="1472570" y="1633097"/>
              <a:ext cx="149504" cy="11377"/>
            </a:xfrm>
            <a:custGeom>
              <a:avLst/>
              <a:gdLst/>
              <a:ahLst/>
              <a:cxnLst/>
              <a:rect l="l" t="t" r="r" b="b"/>
              <a:pathLst>
                <a:path w="5703" h="434" extrusionOk="0">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2" name="Google Shape;18482;p96"/>
            <p:cNvSpPr/>
            <p:nvPr/>
          </p:nvSpPr>
          <p:spPr>
            <a:xfrm>
              <a:off x="1517607" y="1605100"/>
              <a:ext cx="26136" cy="11377"/>
            </a:xfrm>
            <a:custGeom>
              <a:avLst/>
              <a:gdLst/>
              <a:ahLst/>
              <a:cxnLst/>
              <a:rect l="l" t="t" r="r" b="b"/>
              <a:pathLst>
                <a:path w="997" h="434" extrusionOk="0">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3" name="Google Shape;18483;p96"/>
            <p:cNvSpPr/>
            <p:nvPr/>
          </p:nvSpPr>
          <p:spPr>
            <a:xfrm>
              <a:off x="1550900" y="1605100"/>
              <a:ext cx="37487" cy="11377"/>
            </a:xfrm>
            <a:custGeom>
              <a:avLst/>
              <a:gdLst/>
              <a:ahLst/>
              <a:cxnLst/>
              <a:rect l="l" t="t" r="r" b="b"/>
              <a:pathLst>
                <a:path w="1430" h="434" extrusionOk="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4" name="Google Shape;18484;p96"/>
            <p:cNvSpPr/>
            <p:nvPr/>
          </p:nvSpPr>
          <p:spPr>
            <a:xfrm>
              <a:off x="1474457" y="1582765"/>
              <a:ext cx="33712" cy="33712"/>
            </a:xfrm>
            <a:custGeom>
              <a:avLst/>
              <a:gdLst/>
              <a:ahLst/>
              <a:cxnLst/>
              <a:rect l="l" t="t" r="r" b="b"/>
              <a:pathLst>
                <a:path w="1286" h="1286" extrusionOk="0">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5" name="Google Shape;18485;p96"/>
            <p:cNvSpPr/>
            <p:nvPr/>
          </p:nvSpPr>
          <p:spPr>
            <a:xfrm>
              <a:off x="1496792" y="1555134"/>
              <a:ext cx="100692" cy="11010"/>
            </a:xfrm>
            <a:custGeom>
              <a:avLst/>
              <a:gdLst/>
              <a:ahLst/>
              <a:cxnLst/>
              <a:rect l="l" t="t" r="r" b="b"/>
              <a:pathLst>
                <a:path w="3841" h="420" extrusionOk="0">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6" name="Google Shape;18486;p96"/>
            <p:cNvSpPr/>
            <p:nvPr/>
          </p:nvSpPr>
          <p:spPr>
            <a:xfrm>
              <a:off x="1482794" y="1591075"/>
              <a:ext cx="17040" cy="17066"/>
            </a:xfrm>
            <a:custGeom>
              <a:avLst/>
              <a:gdLst/>
              <a:ahLst/>
              <a:cxnLst/>
              <a:rect l="l" t="t" r="r" b="b"/>
              <a:pathLst>
                <a:path w="650" h="651" extrusionOk="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87" name="Google Shape;18487;p96"/>
          <p:cNvGrpSpPr/>
          <p:nvPr/>
        </p:nvGrpSpPr>
        <p:grpSpPr>
          <a:xfrm>
            <a:off x="2319498" y="1512744"/>
            <a:ext cx="352697" cy="352723"/>
            <a:chOff x="2319498" y="1512744"/>
            <a:chExt cx="352697" cy="352723"/>
          </a:xfrm>
        </p:grpSpPr>
        <p:sp>
          <p:nvSpPr>
            <p:cNvPr id="18488" name="Google Shape;18488;p96"/>
            <p:cNvSpPr/>
            <p:nvPr/>
          </p:nvSpPr>
          <p:spPr>
            <a:xfrm>
              <a:off x="2319498" y="1512744"/>
              <a:ext cx="352697" cy="352723"/>
            </a:xfrm>
            <a:custGeom>
              <a:avLst/>
              <a:gdLst/>
              <a:ahLst/>
              <a:cxnLst/>
              <a:rect l="l" t="t" r="r" b="b"/>
              <a:pathLst>
                <a:path w="13454" h="13455" extrusionOk="0">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9" name="Google Shape;18489;p96"/>
            <p:cNvSpPr/>
            <p:nvPr/>
          </p:nvSpPr>
          <p:spPr>
            <a:xfrm>
              <a:off x="2345975" y="1539248"/>
              <a:ext cx="299742" cy="299742"/>
            </a:xfrm>
            <a:custGeom>
              <a:avLst/>
              <a:gdLst/>
              <a:ahLst/>
              <a:cxnLst/>
              <a:rect l="l" t="t" r="r" b="b"/>
              <a:pathLst>
                <a:path w="11434" h="11434" extrusionOk="0">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0" name="Google Shape;18490;p96"/>
            <p:cNvSpPr/>
            <p:nvPr/>
          </p:nvSpPr>
          <p:spPr>
            <a:xfrm>
              <a:off x="2490524" y="1560534"/>
              <a:ext cx="11010" cy="133880"/>
            </a:xfrm>
            <a:custGeom>
              <a:avLst/>
              <a:gdLst/>
              <a:ahLst/>
              <a:cxnLst/>
              <a:rect l="l" t="t" r="r" b="b"/>
              <a:pathLst>
                <a:path w="420" h="5107" extrusionOk="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1" name="Google Shape;18491;p96"/>
            <p:cNvSpPr/>
            <p:nvPr/>
          </p:nvSpPr>
          <p:spPr>
            <a:xfrm>
              <a:off x="2489397" y="1683771"/>
              <a:ext cx="137917" cy="10696"/>
            </a:xfrm>
            <a:custGeom>
              <a:avLst/>
              <a:gdLst/>
              <a:ahLst/>
              <a:cxnLst/>
              <a:rect l="l" t="t" r="r" b="b"/>
              <a:pathLst>
                <a:path w="5261" h="408" extrusionOk="0">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2" name="Google Shape;18492;p96"/>
            <p:cNvSpPr/>
            <p:nvPr/>
          </p:nvSpPr>
          <p:spPr>
            <a:xfrm>
              <a:off x="2383069" y="1576316"/>
              <a:ext cx="280422" cy="262753"/>
            </a:xfrm>
            <a:custGeom>
              <a:avLst/>
              <a:gdLst/>
              <a:ahLst/>
              <a:cxnLst/>
              <a:rect l="l" t="t" r="r" b="b"/>
              <a:pathLst>
                <a:path w="10697" h="10023" extrusionOk="0">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3" name="Google Shape;18493;p96"/>
            <p:cNvSpPr/>
            <p:nvPr/>
          </p:nvSpPr>
          <p:spPr>
            <a:xfrm>
              <a:off x="2365662" y="1683771"/>
              <a:ext cx="21732" cy="10696"/>
            </a:xfrm>
            <a:custGeom>
              <a:avLst/>
              <a:gdLst/>
              <a:ahLst/>
              <a:cxnLst/>
              <a:rect l="l" t="t" r="r" b="b"/>
              <a:pathLst>
                <a:path w="829" h="408" extrusionOk="0">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4" name="Google Shape;18494;p96"/>
            <p:cNvSpPr/>
            <p:nvPr/>
          </p:nvSpPr>
          <p:spPr>
            <a:xfrm>
              <a:off x="2490524" y="1799589"/>
              <a:ext cx="11377" cy="18613"/>
            </a:xfrm>
            <a:custGeom>
              <a:avLst/>
              <a:gdLst/>
              <a:ahLst/>
              <a:cxnLst/>
              <a:rect l="l" t="t" r="r" b="b"/>
              <a:pathLst>
                <a:path w="434" h="710" extrusionOk="0">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5" name="Google Shape;18495;p96"/>
            <p:cNvSpPr/>
            <p:nvPr/>
          </p:nvSpPr>
          <p:spPr>
            <a:xfrm>
              <a:off x="2401393" y="1596554"/>
              <a:ext cx="19163" cy="15755"/>
            </a:xfrm>
            <a:custGeom>
              <a:avLst/>
              <a:gdLst/>
              <a:ahLst/>
              <a:cxnLst/>
              <a:rect l="l" t="t" r="r" b="b"/>
              <a:pathLst>
                <a:path w="731" h="601" extrusionOk="0">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6" name="Google Shape;18496;p96"/>
            <p:cNvSpPr/>
            <p:nvPr/>
          </p:nvSpPr>
          <p:spPr>
            <a:xfrm>
              <a:off x="2569563" y="1765378"/>
              <a:ext cx="20893" cy="16830"/>
            </a:xfrm>
            <a:custGeom>
              <a:avLst/>
              <a:gdLst/>
              <a:ahLst/>
              <a:cxnLst/>
              <a:rect l="l" t="t" r="r" b="b"/>
              <a:pathLst>
                <a:path w="797" h="642" extrusionOk="0">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7" name="Google Shape;18497;p96"/>
            <p:cNvSpPr/>
            <p:nvPr/>
          </p:nvSpPr>
          <p:spPr>
            <a:xfrm>
              <a:off x="2571136" y="1595610"/>
              <a:ext cx="20841" cy="16699"/>
            </a:xfrm>
            <a:custGeom>
              <a:avLst/>
              <a:gdLst/>
              <a:ahLst/>
              <a:cxnLst/>
              <a:rect l="l" t="t" r="r" b="b"/>
              <a:pathLst>
                <a:path w="795" h="637" extrusionOk="0">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8" name="Google Shape;18498;p96"/>
            <p:cNvSpPr/>
            <p:nvPr/>
          </p:nvSpPr>
          <p:spPr>
            <a:xfrm>
              <a:off x="2401236" y="1766296"/>
              <a:ext cx="19583" cy="15913"/>
            </a:xfrm>
            <a:custGeom>
              <a:avLst/>
              <a:gdLst/>
              <a:ahLst/>
              <a:cxnLst/>
              <a:rect l="l" t="t" r="r" b="b"/>
              <a:pathLst>
                <a:path w="747" h="607" extrusionOk="0">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9" name="Google Shape;18499;p96"/>
            <p:cNvSpPr/>
            <p:nvPr/>
          </p:nvSpPr>
          <p:spPr>
            <a:xfrm>
              <a:off x="2373160" y="1634985"/>
              <a:ext cx="23174" cy="14025"/>
            </a:xfrm>
            <a:custGeom>
              <a:avLst/>
              <a:gdLst/>
              <a:ahLst/>
              <a:cxnLst/>
              <a:rect l="l" t="t" r="r" b="b"/>
              <a:pathLst>
                <a:path w="884" h="535" extrusionOk="0">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0" name="Google Shape;18500;p96"/>
            <p:cNvSpPr/>
            <p:nvPr/>
          </p:nvSpPr>
          <p:spPr>
            <a:xfrm>
              <a:off x="2595516" y="1729333"/>
              <a:ext cx="21811" cy="13527"/>
            </a:xfrm>
            <a:custGeom>
              <a:avLst/>
              <a:gdLst/>
              <a:ahLst/>
              <a:cxnLst/>
              <a:rect l="l" t="t" r="r" b="b"/>
              <a:pathLst>
                <a:path w="832" h="516" extrusionOk="0">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1" name="Google Shape;18501;p96"/>
            <p:cNvSpPr/>
            <p:nvPr/>
          </p:nvSpPr>
          <p:spPr>
            <a:xfrm>
              <a:off x="2535195" y="1570129"/>
              <a:ext cx="15650" cy="17197"/>
            </a:xfrm>
            <a:custGeom>
              <a:avLst/>
              <a:gdLst/>
              <a:ahLst/>
              <a:cxnLst/>
              <a:rect l="l" t="t" r="r" b="b"/>
              <a:pathLst>
                <a:path w="597" h="656" extrusionOk="0">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2" name="Google Shape;18502;p96"/>
            <p:cNvSpPr/>
            <p:nvPr/>
          </p:nvSpPr>
          <p:spPr>
            <a:xfrm>
              <a:off x="2441345" y="1790099"/>
              <a:ext cx="16463" cy="18219"/>
            </a:xfrm>
            <a:custGeom>
              <a:avLst/>
              <a:gdLst/>
              <a:ahLst/>
              <a:cxnLst/>
              <a:rect l="l" t="t" r="r" b="b"/>
              <a:pathLst>
                <a:path w="628" h="695" extrusionOk="0">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3" name="Google Shape;18503;p96"/>
            <p:cNvSpPr/>
            <p:nvPr/>
          </p:nvSpPr>
          <p:spPr>
            <a:xfrm>
              <a:off x="2443521" y="1569290"/>
              <a:ext cx="15624" cy="17276"/>
            </a:xfrm>
            <a:custGeom>
              <a:avLst/>
              <a:gdLst/>
              <a:ahLst/>
              <a:cxnLst/>
              <a:rect l="l" t="t" r="r" b="b"/>
              <a:pathLst>
                <a:path w="596" h="659" extrusionOk="0">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4" name="Google Shape;18504;p96"/>
            <p:cNvSpPr/>
            <p:nvPr/>
          </p:nvSpPr>
          <p:spPr>
            <a:xfrm>
              <a:off x="2532416" y="1791121"/>
              <a:ext cx="16411" cy="18351"/>
            </a:xfrm>
            <a:custGeom>
              <a:avLst/>
              <a:gdLst/>
              <a:ahLst/>
              <a:cxnLst/>
              <a:rect l="l" t="t" r="r" b="b"/>
              <a:pathLst>
                <a:path w="626" h="700" extrusionOk="0">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5" name="Google Shape;18505;p96"/>
            <p:cNvSpPr/>
            <p:nvPr/>
          </p:nvSpPr>
          <p:spPr>
            <a:xfrm>
              <a:off x="2596486" y="1637370"/>
              <a:ext cx="21785" cy="13527"/>
            </a:xfrm>
            <a:custGeom>
              <a:avLst/>
              <a:gdLst/>
              <a:ahLst/>
              <a:cxnLst/>
              <a:rect l="l" t="t" r="r" b="b"/>
              <a:pathLst>
                <a:path w="831" h="516" extrusionOk="0">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6" name="Google Shape;18506;p96"/>
            <p:cNvSpPr/>
            <p:nvPr/>
          </p:nvSpPr>
          <p:spPr>
            <a:xfrm>
              <a:off x="2373606" y="1727052"/>
              <a:ext cx="22859" cy="13920"/>
            </a:xfrm>
            <a:custGeom>
              <a:avLst/>
              <a:gdLst/>
              <a:ahLst/>
              <a:cxnLst/>
              <a:rect l="l" t="t" r="r" b="b"/>
              <a:pathLst>
                <a:path w="872" h="531" extrusionOk="0">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07" name="Google Shape;18507;p96"/>
          <p:cNvGrpSpPr/>
          <p:nvPr/>
        </p:nvGrpSpPr>
        <p:grpSpPr>
          <a:xfrm>
            <a:off x="4236601" y="1512666"/>
            <a:ext cx="312981" cy="352697"/>
            <a:chOff x="4236601" y="1512666"/>
            <a:chExt cx="312981" cy="352697"/>
          </a:xfrm>
        </p:grpSpPr>
        <p:sp>
          <p:nvSpPr>
            <p:cNvPr id="18508" name="Google Shape;18508;p96"/>
            <p:cNvSpPr/>
            <p:nvPr/>
          </p:nvSpPr>
          <p:spPr>
            <a:xfrm>
              <a:off x="4236601" y="1512666"/>
              <a:ext cx="312981" cy="352697"/>
            </a:xfrm>
            <a:custGeom>
              <a:avLst/>
              <a:gdLst/>
              <a:ahLst/>
              <a:cxnLst/>
              <a:rect l="l" t="t" r="r" b="b"/>
              <a:pathLst>
                <a:path w="11939" h="13454" extrusionOk="0">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9" name="Google Shape;18509;p96"/>
            <p:cNvSpPr/>
            <p:nvPr/>
          </p:nvSpPr>
          <p:spPr>
            <a:xfrm>
              <a:off x="4383798" y="1561557"/>
              <a:ext cx="165784" cy="303806"/>
            </a:xfrm>
            <a:custGeom>
              <a:avLst/>
              <a:gdLst/>
              <a:ahLst/>
              <a:cxnLst/>
              <a:rect l="l" t="t" r="r" b="b"/>
              <a:pathLst>
                <a:path w="6324" h="11589" extrusionOk="0">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0" name="Google Shape;18510;p96"/>
            <p:cNvSpPr/>
            <p:nvPr/>
          </p:nvSpPr>
          <p:spPr>
            <a:xfrm>
              <a:off x="4267246" y="1546326"/>
              <a:ext cx="251664" cy="283856"/>
            </a:xfrm>
            <a:custGeom>
              <a:avLst/>
              <a:gdLst/>
              <a:ahLst/>
              <a:cxnLst/>
              <a:rect l="l" t="t" r="r" b="b"/>
              <a:pathLst>
                <a:path w="9600" h="10828" extrusionOk="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1" name="Google Shape;18511;p96"/>
            <p:cNvSpPr/>
            <p:nvPr/>
          </p:nvSpPr>
          <p:spPr>
            <a:xfrm>
              <a:off x="4388726" y="1585019"/>
              <a:ext cx="130184" cy="245163"/>
            </a:xfrm>
            <a:custGeom>
              <a:avLst/>
              <a:gdLst/>
              <a:ahLst/>
              <a:cxnLst/>
              <a:rect l="l" t="t" r="r" b="b"/>
              <a:pathLst>
                <a:path w="4966" h="9352" extrusionOk="0">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2" name="Google Shape;18512;p96"/>
            <p:cNvSpPr/>
            <p:nvPr/>
          </p:nvSpPr>
          <p:spPr>
            <a:xfrm>
              <a:off x="4330817" y="1674727"/>
              <a:ext cx="124521" cy="84019"/>
            </a:xfrm>
            <a:custGeom>
              <a:avLst/>
              <a:gdLst/>
              <a:ahLst/>
              <a:cxnLst/>
              <a:rect l="l" t="t" r="r" b="b"/>
              <a:pathLst>
                <a:path w="4750" h="3205" extrusionOk="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3" name="Google Shape;18513;p96"/>
            <p:cNvSpPr/>
            <p:nvPr/>
          </p:nvSpPr>
          <p:spPr>
            <a:xfrm>
              <a:off x="4383798" y="1674727"/>
              <a:ext cx="71934" cy="84019"/>
            </a:xfrm>
            <a:custGeom>
              <a:avLst/>
              <a:gdLst/>
              <a:ahLst/>
              <a:cxnLst/>
              <a:rect l="l" t="t" r="r" b="b"/>
              <a:pathLst>
                <a:path w="2744" h="3205" extrusionOk="0">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4" name="Google Shape;18514;p96"/>
            <p:cNvSpPr/>
            <p:nvPr/>
          </p:nvSpPr>
          <p:spPr>
            <a:xfrm>
              <a:off x="4379263" y="1679917"/>
              <a:ext cx="27657" cy="16017"/>
            </a:xfrm>
            <a:custGeom>
              <a:avLst/>
              <a:gdLst/>
              <a:ahLst/>
              <a:cxnLst/>
              <a:rect l="l" t="t" r="r" b="b"/>
              <a:pathLst>
                <a:path w="1055" h="611" extrusionOk="0">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5" name="Google Shape;18515;p96"/>
            <p:cNvSpPr/>
            <p:nvPr/>
          </p:nvSpPr>
          <p:spPr>
            <a:xfrm>
              <a:off x="4372814" y="1689486"/>
              <a:ext cx="40528" cy="58564"/>
            </a:xfrm>
            <a:custGeom>
              <a:avLst/>
              <a:gdLst/>
              <a:ahLst/>
              <a:cxnLst/>
              <a:rect l="l" t="t" r="r" b="b"/>
              <a:pathLst>
                <a:path w="1546" h="2234" extrusionOk="0">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6" name="Google Shape;18516;p96"/>
            <p:cNvSpPr/>
            <p:nvPr/>
          </p:nvSpPr>
          <p:spPr>
            <a:xfrm>
              <a:off x="4383431" y="1689486"/>
              <a:ext cx="29911" cy="58564"/>
            </a:xfrm>
            <a:custGeom>
              <a:avLst/>
              <a:gdLst/>
              <a:ahLst/>
              <a:cxnLst/>
              <a:rect l="l" t="t" r="r" b="b"/>
              <a:pathLst>
                <a:path w="1141" h="2234" extrusionOk="0">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7" name="Google Shape;18517;p96"/>
            <p:cNvSpPr/>
            <p:nvPr/>
          </p:nvSpPr>
          <p:spPr>
            <a:xfrm>
              <a:off x="4372054" y="1674727"/>
              <a:ext cx="42416" cy="21208"/>
            </a:xfrm>
            <a:custGeom>
              <a:avLst/>
              <a:gdLst/>
              <a:ahLst/>
              <a:cxnLst/>
              <a:rect l="l" t="t" r="r" b="b"/>
              <a:pathLst>
                <a:path w="1618" h="809" extrusionOk="0">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8" name="Google Shape;18518;p96"/>
            <p:cNvSpPr/>
            <p:nvPr/>
          </p:nvSpPr>
          <p:spPr>
            <a:xfrm>
              <a:off x="4389460" y="1675094"/>
              <a:ext cx="24642" cy="20841"/>
            </a:xfrm>
            <a:custGeom>
              <a:avLst/>
              <a:gdLst/>
              <a:ahLst/>
              <a:cxnLst/>
              <a:rect l="l" t="t" r="r" b="b"/>
              <a:pathLst>
                <a:path w="940" h="795" extrusionOk="0">
                  <a:moveTo>
                    <a:pt x="405" y="1"/>
                  </a:moveTo>
                  <a:lnTo>
                    <a:pt x="1" y="795"/>
                  </a:lnTo>
                  <a:lnTo>
                    <a:pt x="607" y="795"/>
                  </a:lnTo>
                  <a:lnTo>
                    <a:pt x="939" y="130"/>
                  </a:lnTo>
                  <a:cubicBezTo>
                    <a:pt x="766" y="58"/>
                    <a:pt x="578" y="15"/>
                    <a:pt x="405"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9" name="Google Shape;18519;p96"/>
            <p:cNvSpPr/>
            <p:nvPr/>
          </p:nvSpPr>
          <p:spPr>
            <a:xfrm>
              <a:off x="4360703" y="1596396"/>
              <a:ext cx="64751" cy="88947"/>
            </a:xfrm>
            <a:custGeom>
              <a:avLst/>
              <a:gdLst/>
              <a:ahLst/>
              <a:cxnLst/>
              <a:rect l="l" t="t" r="r" b="b"/>
              <a:pathLst>
                <a:path w="2470" h="3393" extrusionOk="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0" name="Google Shape;18520;p96"/>
            <p:cNvSpPr/>
            <p:nvPr/>
          </p:nvSpPr>
          <p:spPr>
            <a:xfrm>
              <a:off x="4383431" y="1596396"/>
              <a:ext cx="42023" cy="88947"/>
            </a:xfrm>
            <a:custGeom>
              <a:avLst/>
              <a:gdLst/>
              <a:ahLst/>
              <a:cxnLst/>
              <a:rect l="l" t="t" r="r" b="b"/>
              <a:pathLst>
                <a:path w="1603" h="3393" extrusionOk="0">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1" name="Google Shape;18521;p96"/>
            <p:cNvSpPr/>
            <p:nvPr/>
          </p:nvSpPr>
          <p:spPr>
            <a:xfrm>
              <a:off x="4360336" y="1597891"/>
              <a:ext cx="65118" cy="42783"/>
            </a:xfrm>
            <a:custGeom>
              <a:avLst/>
              <a:gdLst/>
              <a:ahLst/>
              <a:cxnLst/>
              <a:rect l="l" t="t" r="r" b="b"/>
              <a:pathLst>
                <a:path w="2484" h="1632" extrusionOk="0">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22" name="Google Shape;18522;p96"/>
          <p:cNvGrpSpPr/>
          <p:nvPr/>
        </p:nvGrpSpPr>
        <p:grpSpPr>
          <a:xfrm>
            <a:off x="849675" y="3347716"/>
            <a:ext cx="346300" cy="375818"/>
            <a:chOff x="849675" y="3347716"/>
            <a:chExt cx="346300" cy="375818"/>
          </a:xfrm>
        </p:grpSpPr>
        <p:sp>
          <p:nvSpPr>
            <p:cNvPr id="18523" name="Google Shape;18523;p96"/>
            <p:cNvSpPr/>
            <p:nvPr/>
          </p:nvSpPr>
          <p:spPr>
            <a:xfrm>
              <a:off x="880714" y="3347716"/>
              <a:ext cx="315262" cy="314895"/>
            </a:xfrm>
            <a:custGeom>
              <a:avLst/>
              <a:gdLst/>
              <a:ahLst/>
              <a:cxnLst/>
              <a:rect l="l" t="t" r="r" b="b"/>
              <a:pathLst>
                <a:path w="12026" h="12012" extrusionOk="0">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4" name="Google Shape;18524;p96"/>
            <p:cNvSpPr/>
            <p:nvPr/>
          </p:nvSpPr>
          <p:spPr>
            <a:xfrm>
              <a:off x="849675" y="3351124"/>
              <a:ext cx="299742" cy="311801"/>
            </a:xfrm>
            <a:custGeom>
              <a:avLst/>
              <a:gdLst/>
              <a:ahLst/>
              <a:cxnLst/>
              <a:rect l="l" t="t" r="r" b="b"/>
              <a:pathLst>
                <a:path w="11434" h="11894" extrusionOk="0">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5" name="Google Shape;18525;p96"/>
            <p:cNvSpPr/>
            <p:nvPr/>
          </p:nvSpPr>
          <p:spPr>
            <a:xfrm>
              <a:off x="881081" y="3347716"/>
              <a:ext cx="314501" cy="314895"/>
            </a:xfrm>
            <a:custGeom>
              <a:avLst/>
              <a:gdLst/>
              <a:ahLst/>
              <a:cxnLst/>
              <a:rect l="l" t="t" r="r" b="b"/>
              <a:pathLst>
                <a:path w="11997" h="12012" extrusionOk="0">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6" name="Google Shape;18526;p96"/>
            <p:cNvSpPr/>
            <p:nvPr/>
          </p:nvSpPr>
          <p:spPr>
            <a:xfrm>
              <a:off x="881081" y="3351124"/>
              <a:ext cx="237298" cy="311487"/>
            </a:xfrm>
            <a:custGeom>
              <a:avLst/>
              <a:gdLst/>
              <a:ahLst/>
              <a:cxnLst/>
              <a:rect l="l" t="t" r="r" b="b"/>
              <a:pathLst>
                <a:path w="9052" h="11882" extrusionOk="0">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7" name="Google Shape;18527;p96"/>
            <p:cNvSpPr/>
            <p:nvPr/>
          </p:nvSpPr>
          <p:spPr>
            <a:xfrm>
              <a:off x="935582" y="3650473"/>
              <a:ext cx="205893" cy="72668"/>
            </a:xfrm>
            <a:custGeom>
              <a:avLst/>
              <a:gdLst/>
              <a:ahLst/>
              <a:cxnLst/>
              <a:rect l="l" t="t" r="r" b="b"/>
              <a:pathLst>
                <a:path w="7854" h="2772" extrusionOk="0">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8" name="Google Shape;18528;p96"/>
            <p:cNvSpPr/>
            <p:nvPr/>
          </p:nvSpPr>
          <p:spPr>
            <a:xfrm>
              <a:off x="1026024" y="3675062"/>
              <a:ext cx="24616" cy="48472"/>
            </a:xfrm>
            <a:custGeom>
              <a:avLst/>
              <a:gdLst/>
              <a:ahLst/>
              <a:cxnLst/>
              <a:rect l="l" t="t" r="r" b="b"/>
              <a:pathLst>
                <a:path w="939" h="1849" extrusionOk="0">
                  <a:moveTo>
                    <a:pt x="232" y="0"/>
                  </a:moveTo>
                  <a:lnTo>
                    <a:pt x="1" y="1848"/>
                  </a:lnTo>
                  <a:lnTo>
                    <a:pt x="939" y="1848"/>
                  </a:lnTo>
                  <a:lnTo>
                    <a:pt x="70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9" name="Google Shape;18529;p96"/>
            <p:cNvSpPr/>
            <p:nvPr/>
          </p:nvSpPr>
          <p:spPr>
            <a:xfrm>
              <a:off x="1027544" y="3662584"/>
              <a:ext cx="21601" cy="20841"/>
            </a:xfrm>
            <a:custGeom>
              <a:avLst/>
              <a:gdLst/>
              <a:ahLst/>
              <a:cxnLst/>
              <a:rect l="l" t="t" r="r" b="b"/>
              <a:pathLst>
                <a:path w="824" h="795" extrusionOk="0">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0" name="Google Shape;18530;p96"/>
            <p:cNvSpPr/>
            <p:nvPr/>
          </p:nvSpPr>
          <p:spPr>
            <a:xfrm>
              <a:off x="1104747" y="3675429"/>
              <a:ext cx="36727" cy="47711"/>
            </a:xfrm>
            <a:custGeom>
              <a:avLst/>
              <a:gdLst/>
              <a:ahLst/>
              <a:cxnLst/>
              <a:rect l="l" t="t" r="r" b="b"/>
              <a:pathLst>
                <a:path w="1401" h="1820" extrusionOk="0">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1" name="Google Shape;18531;p96"/>
            <p:cNvSpPr/>
            <p:nvPr/>
          </p:nvSpPr>
          <p:spPr>
            <a:xfrm>
              <a:off x="971523" y="3463140"/>
              <a:ext cx="133251" cy="96524"/>
            </a:xfrm>
            <a:custGeom>
              <a:avLst/>
              <a:gdLst/>
              <a:ahLst/>
              <a:cxnLst/>
              <a:rect l="l" t="t" r="r" b="b"/>
              <a:pathLst>
                <a:path w="5083" h="3682" extrusionOk="0">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2" name="Google Shape;18532;p96"/>
            <p:cNvSpPr/>
            <p:nvPr/>
          </p:nvSpPr>
          <p:spPr>
            <a:xfrm>
              <a:off x="1001801" y="3463140"/>
              <a:ext cx="103340" cy="96524"/>
            </a:xfrm>
            <a:custGeom>
              <a:avLst/>
              <a:gdLst/>
              <a:ahLst/>
              <a:cxnLst/>
              <a:rect l="l" t="t" r="r" b="b"/>
              <a:pathLst>
                <a:path w="3942" h="3682" extrusionOk="0">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3" name="Google Shape;18533;p96"/>
            <p:cNvSpPr/>
            <p:nvPr/>
          </p:nvSpPr>
          <p:spPr>
            <a:xfrm>
              <a:off x="1001801" y="3608083"/>
              <a:ext cx="73061" cy="54527"/>
            </a:xfrm>
            <a:custGeom>
              <a:avLst/>
              <a:gdLst/>
              <a:ahLst/>
              <a:cxnLst/>
              <a:rect l="l" t="t" r="r" b="b"/>
              <a:pathLst>
                <a:path w="2787" h="2080" extrusionOk="0">
                  <a:moveTo>
                    <a:pt x="1" y="0"/>
                  </a:moveTo>
                  <a:lnTo>
                    <a:pt x="1" y="2079"/>
                  </a:lnTo>
                  <a:lnTo>
                    <a:pt x="2787" y="2079"/>
                  </a:lnTo>
                  <a:lnTo>
                    <a:pt x="278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4" name="Google Shape;18534;p96"/>
            <p:cNvSpPr/>
            <p:nvPr/>
          </p:nvSpPr>
          <p:spPr>
            <a:xfrm>
              <a:off x="1001801" y="3608083"/>
              <a:ext cx="73061" cy="30383"/>
            </a:xfrm>
            <a:custGeom>
              <a:avLst/>
              <a:gdLst/>
              <a:ahLst/>
              <a:cxnLst/>
              <a:rect l="l" t="t" r="r" b="b"/>
              <a:pathLst>
                <a:path w="2787" h="1159" extrusionOk="0">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5" name="Google Shape;18535;p96"/>
            <p:cNvSpPr/>
            <p:nvPr/>
          </p:nvSpPr>
          <p:spPr>
            <a:xfrm>
              <a:off x="990083" y="3640459"/>
              <a:ext cx="48445" cy="43596"/>
            </a:xfrm>
            <a:custGeom>
              <a:avLst/>
              <a:gdLst/>
              <a:ahLst/>
              <a:cxnLst/>
              <a:rect l="l" t="t" r="r" b="b"/>
              <a:pathLst>
                <a:path w="1848" h="1663" extrusionOk="0">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6" name="Google Shape;18536;p96"/>
            <p:cNvSpPr/>
            <p:nvPr/>
          </p:nvSpPr>
          <p:spPr>
            <a:xfrm>
              <a:off x="1038502" y="3640459"/>
              <a:ext cx="48105" cy="43438"/>
            </a:xfrm>
            <a:custGeom>
              <a:avLst/>
              <a:gdLst/>
              <a:ahLst/>
              <a:cxnLst/>
              <a:rect l="l" t="t" r="r" b="b"/>
              <a:pathLst>
                <a:path w="1835" h="1657" extrusionOk="0">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7" name="Google Shape;18537;p96"/>
            <p:cNvSpPr/>
            <p:nvPr/>
          </p:nvSpPr>
          <p:spPr>
            <a:xfrm>
              <a:off x="977971" y="3511926"/>
              <a:ext cx="120746" cy="114350"/>
            </a:xfrm>
            <a:custGeom>
              <a:avLst/>
              <a:gdLst/>
              <a:ahLst/>
              <a:cxnLst/>
              <a:rect l="l" t="t" r="r" b="b"/>
              <a:pathLst>
                <a:path w="4606" h="4362" extrusionOk="0">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8" name="Google Shape;18538;p96"/>
            <p:cNvSpPr/>
            <p:nvPr/>
          </p:nvSpPr>
          <p:spPr>
            <a:xfrm>
              <a:off x="977578" y="3511926"/>
              <a:ext cx="109028" cy="113957"/>
            </a:xfrm>
            <a:custGeom>
              <a:avLst/>
              <a:gdLst/>
              <a:ahLst/>
              <a:cxnLst/>
              <a:rect l="l" t="t" r="r" b="b"/>
              <a:pathLst>
                <a:path w="4159" h="4347" extrusionOk="0">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9" name="Google Shape;18539;p96"/>
            <p:cNvSpPr/>
            <p:nvPr/>
          </p:nvSpPr>
          <p:spPr>
            <a:xfrm>
              <a:off x="935215" y="3675429"/>
              <a:ext cx="36334" cy="47711"/>
            </a:xfrm>
            <a:custGeom>
              <a:avLst/>
              <a:gdLst/>
              <a:ahLst/>
              <a:cxnLst/>
              <a:rect l="l" t="t" r="r" b="b"/>
              <a:pathLst>
                <a:path w="1386" h="1820" extrusionOk="0">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40" name="Google Shape;18540;p96"/>
          <p:cNvGrpSpPr/>
          <p:nvPr/>
        </p:nvGrpSpPr>
        <p:grpSpPr>
          <a:xfrm>
            <a:off x="1324219" y="3399202"/>
            <a:ext cx="376578" cy="272846"/>
            <a:chOff x="1324219" y="3399202"/>
            <a:chExt cx="376578" cy="272846"/>
          </a:xfrm>
        </p:grpSpPr>
        <p:sp>
          <p:nvSpPr>
            <p:cNvPr id="18541" name="Google Shape;18541;p96"/>
            <p:cNvSpPr/>
            <p:nvPr/>
          </p:nvSpPr>
          <p:spPr>
            <a:xfrm>
              <a:off x="1597458" y="3496066"/>
              <a:ext cx="30278" cy="66639"/>
            </a:xfrm>
            <a:custGeom>
              <a:avLst/>
              <a:gdLst/>
              <a:ahLst/>
              <a:cxnLst/>
              <a:rect l="l" t="t" r="r" b="b"/>
              <a:pathLst>
                <a:path w="1155" h="2542" extrusionOk="0">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2" name="Google Shape;18542;p96"/>
            <p:cNvSpPr/>
            <p:nvPr/>
          </p:nvSpPr>
          <p:spPr>
            <a:xfrm>
              <a:off x="1609569" y="3490011"/>
              <a:ext cx="72668" cy="72694"/>
            </a:xfrm>
            <a:custGeom>
              <a:avLst/>
              <a:gdLst/>
              <a:ahLst/>
              <a:cxnLst/>
              <a:rect l="l" t="t" r="r" b="b"/>
              <a:pathLst>
                <a:path w="2772" h="2773" extrusionOk="0">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3" name="Google Shape;18543;p96"/>
            <p:cNvSpPr/>
            <p:nvPr/>
          </p:nvSpPr>
          <p:spPr>
            <a:xfrm>
              <a:off x="1621681" y="3580846"/>
              <a:ext cx="36334" cy="26870"/>
            </a:xfrm>
            <a:custGeom>
              <a:avLst/>
              <a:gdLst/>
              <a:ahLst/>
              <a:cxnLst/>
              <a:rect l="l" t="t" r="r" b="b"/>
              <a:pathLst>
                <a:path w="1386" h="1025" extrusionOk="0">
                  <a:moveTo>
                    <a:pt x="0" y="0"/>
                  </a:moveTo>
                  <a:lnTo>
                    <a:pt x="0" y="1025"/>
                  </a:lnTo>
                  <a:lnTo>
                    <a:pt x="1386" y="1025"/>
                  </a:lnTo>
                  <a:lnTo>
                    <a:pt x="138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4" name="Google Shape;18544;p96"/>
            <p:cNvSpPr/>
            <p:nvPr/>
          </p:nvSpPr>
          <p:spPr>
            <a:xfrm>
              <a:off x="1621681" y="3580846"/>
              <a:ext cx="36334" cy="14785"/>
            </a:xfrm>
            <a:custGeom>
              <a:avLst/>
              <a:gdLst/>
              <a:ahLst/>
              <a:cxnLst/>
              <a:rect l="l" t="t" r="r" b="b"/>
              <a:pathLst>
                <a:path w="1386" h="564" extrusionOk="0">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5" name="Google Shape;18545;p96"/>
            <p:cNvSpPr/>
            <p:nvPr/>
          </p:nvSpPr>
          <p:spPr>
            <a:xfrm>
              <a:off x="1579291" y="3595605"/>
              <a:ext cx="121507" cy="76443"/>
            </a:xfrm>
            <a:custGeom>
              <a:avLst/>
              <a:gdLst/>
              <a:ahLst/>
              <a:cxnLst/>
              <a:rect l="l" t="t" r="r" b="b"/>
              <a:pathLst>
                <a:path w="4635" h="2916" extrusionOk="0">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6" name="Google Shape;18546;p96"/>
            <p:cNvSpPr/>
            <p:nvPr/>
          </p:nvSpPr>
          <p:spPr>
            <a:xfrm>
              <a:off x="1633766" y="3607690"/>
              <a:ext cx="12138" cy="64358"/>
            </a:xfrm>
            <a:custGeom>
              <a:avLst/>
              <a:gdLst/>
              <a:ahLst/>
              <a:cxnLst/>
              <a:rect l="l" t="t" r="r" b="b"/>
              <a:pathLst>
                <a:path w="463" h="2455" extrusionOk="0">
                  <a:moveTo>
                    <a:pt x="116" y="1"/>
                  </a:moveTo>
                  <a:lnTo>
                    <a:pt x="1" y="2455"/>
                  </a:lnTo>
                  <a:lnTo>
                    <a:pt x="463" y="2455"/>
                  </a:lnTo>
                  <a:lnTo>
                    <a:pt x="347"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7" name="Google Shape;18547;p96"/>
            <p:cNvSpPr/>
            <p:nvPr/>
          </p:nvSpPr>
          <p:spPr>
            <a:xfrm>
              <a:off x="1603514" y="3520289"/>
              <a:ext cx="72668" cy="66639"/>
            </a:xfrm>
            <a:custGeom>
              <a:avLst/>
              <a:gdLst/>
              <a:ahLst/>
              <a:cxnLst/>
              <a:rect l="l" t="t" r="r" b="b"/>
              <a:pathLst>
                <a:path w="2772" h="2542" extrusionOk="0">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8" name="Google Shape;18548;p96"/>
            <p:cNvSpPr/>
            <p:nvPr/>
          </p:nvSpPr>
          <p:spPr>
            <a:xfrm>
              <a:off x="1603514" y="3520289"/>
              <a:ext cx="72668" cy="65118"/>
            </a:xfrm>
            <a:custGeom>
              <a:avLst/>
              <a:gdLst/>
              <a:ahLst/>
              <a:cxnLst/>
              <a:rect l="l" t="t" r="r" b="b"/>
              <a:pathLst>
                <a:path w="2772" h="2484" extrusionOk="0">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9" name="Google Shape;18549;p96"/>
            <p:cNvSpPr/>
            <p:nvPr/>
          </p:nvSpPr>
          <p:spPr>
            <a:xfrm>
              <a:off x="1676156" y="3611098"/>
              <a:ext cx="24249" cy="60583"/>
            </a:xfrm>
            <a:custGeom>
              <a:avLst/>
              <a:gdLst/>
              <a:ahLst/>
              <a:cxnLst/>
              <a:rect l="l" t="t" r="r" b="b"/>
              <a:pathLst>
                <a:path w="925" h="2311" extrusionOk="0">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0" name="Google Shape;18550;p96"/>
            <p:cNvSpPr/>
            <p:nvPr/>
          </p:nvSpPr>
          <p:spPr>
            <a:xfrm>
              <a:off x="1633766" y="3607690"/>
              <a:ext cx="12138" cy="12138"/>
            </a:xfrm>
            <a:custGeom>
              <a:avLst/>
              <a:gdLst/>
              <a:ahLst/>
              <a:cxnLst/>
              <a:rect l="l" t="t" r="r" b="b"/>
              <a:pathLst>
                <a:path w="463" h="463" extrusionOk="0">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1" name="Google Shape;18551;p96"/>
            <p:cNvSpPr/>
            <p:nvPr/>
          </p:nvSpPr>
          <p:spPr>
            <a:xfrm>
              <a:off x="1614865" y="3590755"/>
              <a:ext cx="24983" cy="25560"/>
            </a:xfrm>
            <a:custGeom>
              <a:avLst/>
              <a:gdLst/>
              <a:ahLst/>
              <a:cxnLst/>
              <a:rect l="l" t="t" r="r" b="b"/>
              <a:pathLst>
                <a:path w="953" h="975" extrusionOk="0">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2" name="Google Shape;18552;p96"/>
            <p:cNvSpPr/>
            <p:nvPr/>
          </p:nvSpPr>
          <p:spPr>
            <a:xfrm>
              <a:off x="1639822" y="3590755"/>
              <a:ext cx="25009" cy="25560"/>
            </a:xfrm>
            <a:custGeom>
              <a:avLst/>
              <a:gdLst/>
              <a:ahLst/>
              <a:cxnLst/>
              <a:rect l="l" t="t" r="r" b="b"/>
              <a:pathLst>
                <a:path w="954" h="975" extrusionOk="0">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3" name="Google Shape;18553;p96"/>
            <p:cNvSpPr/>
            <p:nvPr/>
          </p:nvSpPr>
          <p:spPr>
            <a:xfrm>
              <a:off x="1325373" y="3492291"/>
              <a:ext cx="109002" cy="109395"/>
            </a:xfrm>
            <a:custGeom>
              <a:avLst/>
              <a:gdLst/>
              <a:ahLst/>
              <a:cxnLst/>
              <a:rect l="l" t="t" r="r" b="b"/>
              <a:pathLst>
                <a:path w="4158" h="4173" extrusionOk="0">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4" name="Google Shape;18554;p96"/>
            <p:cNvSpPr/>
            <p:nvPr/>
          </p:nvSpPr>
          <p:spPr>
            <a:xfrm>
              <a:off x="1355258" y="3492291"/>
              <a:ext cx="79117" cy="109002"/>
            </a:xfrm>
            <a:custGeom>
              <a:avLst/>
              <a:gdLst/>
              <a:ahLst/>
              <a:cxnLst/>
              <a:rect l="l" t="t" r="r" b="b"/>
              <a:pathLst>
                <a:path w="3018" h="4158" extrusionOk="0">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5" name="Google Shape;18555;p96"/>
            <p:cNvSpPr/>
            <p:nvPr/>
          </p:nvSpPr>
          <p:spPr>
            <a:xfrm>
              <a:off x="1324612" y="3574790"/>
              <a:ext cx="109002" cy="97258"/>
            </a:xfrm>
            <a:custGeom>
              <a:avLst/>
              <a:gdLst/>
              <a:ahLst/>
              <a:cxnLst/>
              <a:rect l="l" t="t" r="r" b="b"/>
              <a:pathLst>
                <a:path w="4158" h="3710" extrusionOk="0">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6" name="Google Shape;18556;p96"/>
            <p:cNvSpPr/>
            <p:nvPr/>
          </p:nvSpPr>
          <p:spPr>
            <a:xfrm>
              <a:off x="1360553" y="3574790"/>
              <a:ext cx="37120" cy="24223"/>
            </a:xfrm>
            <a:custGeom>
              <a:avLst/>
              <a:gdLst/>
              <a:ahLst/>
              <a:cxnLst/>
              <a:rect l="l" t="t" r="r" b="b"/>
              <a:pathLst>
                <a:path w="1416" h="924" extrusionOk="0">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7" name="Google Shape;18557;p96"/>
            <p:cNvSpPr/>
            <p:nvPr/>
          </p:nvSpPr>
          <p:spPr>
            <a:xfrm>
              <a:off x="1324219" y="3606563"/>
              <a:ext cx="109395" cy="65485"/>
            </a:xfrm>
            <a:custGeom>
              <a:avLst/>
              <a:gdLst/>
              <a:ahLst/>
              <a:cxnLst/>
              <a:rect l="l" t="t" r="r" b="b"/>
              <a:pathLst>
                <a:path w="4173" h="2498" extrusionOk="0">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8" name="Google Shape;18558;p96"/>
            <p:cNvSpPr/>
            <p:nvPr/>
          </p:nvSpPr>
          <p:spPr>
            <a:xfrm>
              <a:off x="1342779" y="3527393"/>
              <a:ext cx="72668" cy="59534"/>
            </a:xfrm>
            <a:custGeom>
              <a:avLst/>
              <a:gdLst/>
              <a:ahLst/>
              <a:cxnLst/>
              <a:rect l="l" t="t" r="r" b="b"/>
              <a:pathLst>
                <a:path w="2772" h="2271" extrusionOk="0">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9" name="Google Shape;18559;p96"/>
            <p:cNvSpPr/>
            <p:nvPr/>
          </p:nvSpPr>
          <p:spPr>
            <a:xfrm>
              <a:off x="1342779" y="3527393"/>
              <a:ext cx="73061" cy="59141"/>
            </a:xfrm>
            <a:custGeom>
              <a:avLst/>
              <a:gdLst/>
              <a:ahLst/>
              <a:cxnLst/>
              <a:rect l="l" t="t" r="r" b="b"/>
              <a:pathLst>
                <a:path w="2787" h="2256" extrusionOk="0">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0" name="Google Shape;18560;p96"/>
            <p:cNvSpPr/>
            <p:nvPr/>
          </p:nvSpPr>
          <p:spPr>
            <a:xfrm>
              <a:off x="1324612" y="3619067"/>
              <a:ext cx="24249" cy="52981"/>
            </a:xfrm>
            <a:custGeom>
              <a:avLst/>
              <a:gdLst/>
              <a:ahLst/>
              <a:cxnLst/>
              <a:rect l="l" t="t" r="r" b="b"/>
              <a:pathLst>
                <a:path w="925" h="2021" extrusionOk="0">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1" name="Google Shape;18561;p96"/>
            <p:cNvSpPr/>
            <p:nvPr/>
          </p:nvSpPr>
          <p:spPr>
            <a:xfrm>
              <a:off x="1409365" y="3586901"/>
              <a:ext cx="206286" cy="85146"/>
            </a:xfrm>
            <a:custGeom>
              <a:avLst/>
              <a:gdLst/>
              <a:ahLst/>
              <a:cxnLst/>
              <a:rect l="l" t="t" r="r" b="b"/>
              <a:pathLst>
                <a:path w="7869" h="3248" extrusionOk="0">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2" name="Google Shape;18562;p96"/>
            <p:cNvSpPr/>
            <p:nvPr/>
          </p:nvSpPr>
          <p:spPr>
            <a:xfrm>
              <a:off x="1500567" y="3611098"/>
              <a:ext cx="24249" cy="60950"/>
            </a:xfrm>
            <a:custGeom>
              <a:avLst/>
              <a:gdLst/>
              <a:ahLst/>
              <a:cxnLst/>
              <a:rect l="l" t="t" r="r" b="b"/>
              <a:pathLst>
                <a:path w="925" h="2325" extrusionOk="0">
                  <a:moveTo>
                    <a:pt x="217" y="1"/>
                  </a:moveTo>
                  <a:lnTo>
                    <a:pt x="1" y="2325"/>
                  </a:lnTo>
                  <a:lnTo>
                    <a:pt x="925" y="2325"/>
                  </a:lnTo>
                  <a:lnTo>
                    <a:pt x="708"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3" name="Google Shape;18563;p96"/>
            <p:cNvSpPr/>
            <p:nvPr/>
          </p:nvSpPr>
          <p:spPr>
            <a:xfrm>
              <a:off x="1502088" y="3598986"/>
              <a:ext cx="21208" cy="20474"/>
            </a:xfrm>
            <a:custGeom>
              <a:avLst/>
              <a:gdLst/>
              <a:ahLst/>
              <a:cxnLst/>
              <a:rect l="l" t="t" r="r" b="b"/>
              <a:pathLst>
                <a:path w="809" h="781" extrusionOk="0">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4" name="Google Shape;18564;p96"/>
            <p:cNvSpPr/>
            <p:nvPr/>
          </p:nvSpPr>
          <p:spPr>
            <a:xfrm>
              <a:off x="1579291" y="3611858"/>
              <a:ext cx="36360" cy="60190"/>
            </a:xfrm>
            <a:custGeom>
              <a:avLst/>
              <a:gdLst/>
              <a:ahLst/>
              <a:cxnLst/>
              <a:rect l="l" t="t" r="r" b="b"/>
              <a:pathLst>
                <a:path w="1387" h="2296" extrusionOk="0">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5" name="Google Shape;18565;p96"/>
            <p:cNvSpPr/>
            <p:nvPr/>
          </p:nvSpPr>
          <p:spPr>
            <a:xfrm>
              <a:off x="1446066" y="3399202"/>
              <a:ext cx="133251" cy="96891"/>
            </a:xfrm>
            <a:custGeom>
              <a:avLst/>
              <a:gdLst/>
              <a:ahLst/>
              <a:cxnLst/>
              <a:rect l="l" t="t" r="r" b="b"/>
              <a:pathLst>
                <a:path w="5083" h="3696" extrusionOk="0">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6" name="Google Shape;18566;p96"/>
            <p:cNvSpPr/>
            <p:nvPr/>
          </p:nvSpPr>
          <p:spPr>
            <a:xfrm>
              <a:off x="1476345" y="3399202"/>
              <a:ext cx="102973" cy="96891"/>
            </a:xfrm>
            <a:custGeom>
              <a:avLst/>
              <a:gdLst/>
              <a:ahLst/>
              <a:cxnLst/>
              <a:rect l="l" t="t" r="r" b="b"/>
              <a:pathLst>
                <a:path w="3928" h="3696" extrusionOk="0">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7" name="Google Shape;18567;p96"/>
            <p:cNvSpPr/>
            <p:nvPr/>
          </p:nvSpPr>
          <p:spPr>
            <a:xfrm>
              <a:off x="1476345" y="3544512"/>
              <a:ext cx="72694" cy="54501"/>
            </a:xfrm>
            <a:custGeom>
              <a:avLst/>
              <a:gdLst/>
              <a:ahLst/>
              <a:cxnLst/>
              <a:rect l="l" t="t" r="r" b="b"/>
              <a:pathLst>
                <a:path w="2773" h="2079" extrusionOk="0">
                  <a:moveTo>
                    <a:pt x="1" y="0"/>
                  </a:moveTo>
                  <a:lnTo>
                    <a:pt x="1" y="2079"/>
                  </a:lnTo>
                  <a:lnTo>
                    <a:pt x="2772" y="2079"/>
                  </a:ln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8" name="Google Shape;18568;p96"/>
            <p:cNvSpPr/>
            <p:nvPr/>
          </p:nvSpPr>
          <p:spPr>
            <a:xfrm>
              <a:off x="1476345" y="3544512"/>
              <a:ext cx="72694" cy="30383"/>
            </a:xfrm>
            <a:custGeom>
              <a:avLst/>
              <a:gdLst/>
              <a:ahLst/>
              <a:cxnLst/>
              <a:rect l="l" t="t" r="r" b="b"/>
              <a:pathLst>
                <a:path w="2773" h="1159" extrusionOk="0">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9" name="Google Shape;18569;p96"/>
            <p:cNvSpPr/>
            <p:nvPr/>
          </p:nvSpPr>
          <p:spPr>
            <a:xfrm>
              <a:off x="1464233" y="3576887"/>
              <a:ext cx="48472" cy="43438"/>
            </a:xfrm>
            <a:custGeom>
              <a:avLst/>
              <a:gdLst/>
              <a:ahLst/>
              <a:cxnLst/>
              <a:rect l="l" t="t" r="r" b="b"/>
              <a:pathLst>
                <a:path w="1849" h="1657" extrusionOk="0">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0" name="Google Shape;18570;p96"/>
            <p:cNvSpPr/>
            <p:nvPr/>
          </p:nvSpPr>
          <p:spPr>
            <a:xfrm>
              <a:off x="1512679" y="3576887"/>
              <a:ext cx="48472" cy="43438"/>
            </a:xfrm>
            <a:custGeom>
              <a:avLst/>
              <a:gdLst/>
              <a:ahLst/>
              <a:cxnLst/>
              <a:rect l="l" t="t" r="r" b="b"/>
              <a:pathLst>
                <a:path w="1849" h="1657" extrusionOk="0">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1" name="Google Shape;18571;p96"/>
            <p:cNvSpPr/>
            <p:nvPr/>
          </p:nvSpPr>
          <p:spPr>
            <a:xfrm>
              <a:off x="1452122" y="3448171"/>
              <a:ext cx="121140" cy="114533"/>
            </a:xfrm>
            <a:custGeom>
              <a:avLst/>
              <a:gdLst/>
              <a:ahLst/>
              <a:cxnLst/>
              <a:rect l="l" t="t" r="r" b="b"/>
              <a:pathLst>
                <a:path w="4621" h="4369" extrusionOk="0">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2" name="Google Shape;18572;p96"/>
            <p:cNvSpPr/>
            <p:nvPr/>
          </p:nvSpPr>
          <p:spPr>
            <a:xfrm>
              <a:off x="1452122" y="3448355"/>
              <a:ext cx="109028" cy="113957"/>
            </a:xfrm>
            <a:custGeom>
              <a:avLst/>
              <a:gdLst/>
              <a:ahLst/>
              <a:cxnLst/>
              <a:rect l="l" t="t" r="r" b="b"/>
              <a:pathLst>
                <a:path w="4159" h="4347" extrusionOk="0">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3" name="Google Shape;18573;p96"/>
            <p:cNvSpPr/>
            <p:nvPr/>
          </p:nvSpPr>
          <p:spPr>
            <a:xfrm>
              <a:off x="1409759" y="3611858"/>
              <a:ext cx="36334" cy="60190"/>
            </a:xfrm>
            <a:custGeom>
              <a:avLst/>
              <a:gdLst/>
              <a:ahLst/>
              <a:cxnLst/>
              <a:rect l="l" t="t" r="r" b="b"/>
              <a:pathLst>
                <a:path w="1386" h="2296" extrusionOk="0">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74" name="Google Shape;18574;p96"/>
          <p:cNvGrpSpPr/>
          <p:nvPr/>
        </p:nvGrpSpPr>
        <p:grpSpPr>
          <a:xfrm>
            <a:off x="1798763" y="3395401"/>
            <a:ext cx="376185" cy="280448"/>
            <a:chOff x="1798763" y="3395401"/>
            <a:chExt cx="376185" cy="280448"/>
          </a:xfrm>
        </p:grpSpPr>
        <p:sp>
          <p:nvSpPr>
            <p:cNvPr id="18575" name="Google Shape;18575;p96"/>
            <p:cNvSpPr/>
            <p:nvPr/>
          </p:nvSpPr>
          <p:spPr>
            <a:xfrm>
              <a:off x="2097352" y="3478660"/>
              <a:ext cx="47711" cy="42023"/>
            </a:xfrm>
            <a:custGeom>
              <a:avLst/>
              <a:gdLst/>
              <a:ahLst/>
              <a:cxnLst/>
              <a:rect l="l" t="t" r="r" b="b"/>
              <a:pathLst>
                <a:path w="1820" h="1603" extrusionOk="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6" name="Google Shape;18576;p96"/>
            <p:cNvSpPr/>
            <p:nvPr/>
          </p:nvSpPr>
          <p:spPr>
            <a:xfrm>
              <a:off x="2097352" y="3478660"/>
              <a:ext cx="32559" cy="42023"/>
            </a:xfrm>
            <a:custGeom>
              <a:avLst/>
              <a:gdLst/>
              <a:ahLst/>
              <a:cxnLst/>
              <a:rect l="l" t="t" r="r" b="b"/>
              <a:pathLst>
                <a:path w="1242" h="1603" extrusionOk="0">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7" name="Google Shape;18577;p96"/>
            <p:cNvSpPr/>
            <p:nvPr/>
          </p:nvSpPr>
          <p:spPr>
            <a:xfrm>
              <a:off x="2067441" y="3580452"/>
              <a:ext cx="107508" cy="95396"/>
            </a:xfrm>
            <a:custGeom>
              <a:avLst/>
              <a:gdLst/>
              <a:ahLst/>
              <a:cxnLst/>
              <a:rect l="l" t="t" r="r" b="b"/>
              <a:pathLst>
                <a:path w="4101" h="3639" extrusionOk="0">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8" name="Google Shape;18578;p96"/>
            <p:cNvSpPr/>
            <p:nvPr/>
          </p:nvSpPr>
          <p:spPr>
            <a:xfrm>
              <a:off x="2103014" y="3580085"/>
              <a:ext cx="36360" cy="23856"/>
            </a:xfrm>
            <a:custGeom>
              <a:avLst/>
              <a:gdLst/>
              <a:ahLst/>
              <a:cxnLst/>
              <a:rect l="l" t="t" r="r" b="b"/>
              <a:pathLst>
                <a:path w="1387" h="910" extrusionOk="0">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9" name="Google Shape;18579;p96"/>
            <p:cNvSpPr/>
            <p:nvPr/>
          </p:nvSpPr>
          <p:spPr>
            <a:xfrm>
              <a:off x="2067441" y="3611491"/>
              <a:ext cx="107141" cy="64358"/>
            </a:xfrm>
            <a:custGeom>
              <a:avLst/>
              <a:gdLst/>
              <a:ahLst/>
              <a:cxnLst/>
              <a:rect l="l" t="t" r="r" b="b"/>
              <a:pathLst>
                <a:path w="4087" h="2455" extrusionOk="0">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0" name="Google Shape;18580;p96"/>
            <p:cNvSpPr/>
            <p:nvPr/>
          </p:nvSpPr>
          <p:spPr>
            <a:xfrm>
              <a:off x="2079185" y="3496827"/>
              <a:ext cx="83652" cy="83285"/>
            </a:xfrm>
            <a:custGeom>
              <a:avLst/>
              <a:gdLst/>
              <a:ahLst/>
              <a:cxnLst/>
              <a:rect l="l" t="t" r="r" b="b"/>
              <a:pathLst>
                <a:path w="3191" h="3177" extrusionOk="0">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1" name="Google Shape;18581;p96"/>
            <p:cNvSpPr/>
            <p:nvPr/>
          </p:nvSpPr>
          <p:spPr>
            <a:xfrm>
              <a:off x="2095071" y="3496827"/>
              <a:ext cx="69653" cy="75342"/>
            </a:xfrm>
            <a:custGeom>
              <a:avLst/>
              <a:gdLst/>
              <a:ahLst/>
              <a:cxnLst/>
              <a:rect l="l" t="t" r="r" b="b"/>
              <a:pathLst>
                <a:path w="2657" h="2874" extrusionOk="0">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2" name="Google Shape;18582;p96"/>
            <p:cNvSpPr/>
            <p:nvPr/>
          </p:nvSpPr>
          <p:spPr>
            <a:xfrm>
              <a:off x="2085241" y="3533449"/>
              <a:ext cx="71541" cy="58774"/>
            </a:xfrm>
            <a:custGeom>
              <a:avLst/>
              <a:gdLst/>
              <a:ahLst/>
              <a:cxnLst/>
              <a:rect l="l" t="t" r="r" b="b"/>
              <a:pathLst>
                <a:path w="2729" h="2242" extrusionOk="0">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3" name="Google Shape;18583;p96"/>
            <p:cNvSpPr/>
            <p:nvPr/>
          </p:nvSpPr>
          <p:spPr>
            <a:xfrm>
              <a:off x="2085608" y="3533449"/>
              <a:ext cx="71567" cy="58381"/>
            </a:xfrm>
            <a:custGeom>
              <a:avLst/>
              <a:gdLst/>
              <a:ahLst/>
              <a:cxnLst/>
              <a:rect l="l" t="t" r="r" b="b"/>
              <a:pathLst>
                <a:path w="2730" h="2227" extrusionOk="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4" name="Google Shape;18584;p96"/>
            <p:cNvSpPr/>
            <p:nvPr/>
          </p:nvSpPr>
          <p:spPr>
            <a:xfrm>
              <a:off x="2150699" y="3623969"/>
              <a:ext cx="24249" cy="51879"/>
            </a:xfrm>
            <a:custGeom>
              <a:avLst/>
              <a:gdLst/>
              <a:ahLst/>
              <a:cxnLst/>
              <a:rect l="l" t="t" r="r" b="b"/>
              <a:pathLst>
                <a:path w="925" h="1979" extrusionOk="0">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5" name="Google Shape;18585;p96"/>
            <p:cNvSpPr/>
            <p:nvPr/>
          </p:nvSpPr>
          <p:spPr>
            <a:xfrm>
              <a:off x="1816930" y="3502882"/>
              <a:ext cx="29938" cy="65485"/>
            </a:xfrm>
            <a:custGeom>
              <a:avLst/>
              <a:gdLst/>
              <a:ahLst/>
              <a:cxnLst/>
              <a:rect l="l" t="t" r="r" b="b"/>
              <a:pathLst>
                <a:path w="1142" h="2498" extrusionOk="0">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6" name="Google Shape;18586;p96"/>
            <p:cNvSpPr/>
            <p:nvPr/>
          </p:nvSpPr>
          <p:spPr>
            <a:xfrm>
              <a:off x="1828674" y="3496827"/>
              <a:ext cx="71541" cy="71541"/>
            </a:xfrm>
            <a:custGeom>
              <a:avLst/>
              <a:gdLst/>
              <a:ahLst/>
              <a:cxnLst/>
              <a:rect l="l" t="t" r="r" b="b"/>
              <a:pathLst>
                <a:path w="2729" h="2729" extrusionOk="0">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7" name="Google Shape;18587;p96"/>
            <p:cNvSpPr/>
            <p:nvPr/>
          </p:nvSpPr>
          <p:spPr>
            <a:xfrm>
              <a:off x="1840786" y="3586141"/>
              <a:ext cx="35967" cy="26503"/>
            </a:xfrm>
            <a:custGeom>
              <a:avLst/>
              <a:gdLst/>
              <a:ahLst/>
              <a:cxnLst/>
              <a:rect l="l" t="t" r="r" b="b"/>
              <a:pathLst>
                <a:path w="1372" h="1011" extrusionOk="0">
                  <a:moveTo>
                    <a:pt x="0" y="0"/>
                  </a:moveTo>
                  <a:lnTo>
                    <a:pt x="0" y="1011"/>
                  </a:lnTo>
                  <a:lnTo>
                    <a:pt x="1372" y="1011"/>
                  </a:lnTo>
                  <a:lnTo>
                    <a:pt x="13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8" name="Google Shape;18588;p96"/>
            <p:cNvSpPr/>
            <p:nvPr/>
          </p:nvSpPr>
          <p:spPr>
            <a:xfrm>
              <a:off x="1840786" y="3586141"/>
              <a:ext cx="35967" cy="14392"/>
            </a:xfrm>
            <a:custGeom>
              <a:avLst/>
              <a:gdLst/>
              <a:ahLst/>
              <a:cxnLst/>
              <a:rect l="l" t="t" r="r" b="b"/>
              <a:pathLst>
                <a:path w="1372" h="549" extrusionOk="0">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9" name="Google Shape;18589;p96"/>
            <p:cNvSpPr/>
            <p:nvPr/>
          </p:nvSpPr>
          <p:spPr>
            <a:xfrm>
              <a:off x="1799156" y="3600507"/>
              <a:ext cx="119226" cy="75342"/>
            </a:xfrm>
            <a:custGeom>
              <a:avLst/>
              <a:gdLst/>
              <a:ahLst/>
              <a:cxnLst/>
              <a:rect l="l" t="t" r="r" b="b"/>
              <a:pathLst>
                <a:path w="4548" h="2874" extrusionOk="0">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0" name="Google Shape;18590;p96"/>
            <p:cNvSpPr/>
            <p:nvPr/>
          </p:nvSpPr>
          <p:spPr>
            <a:xfrm>
              <a:off x="1852897" y="3612618"/>
              <a:ext cx="11744" cy="63231"/>
            </a:xfrm>
            <a:custGeom>
              <a:avLst/>
              <a:gdLst/>
              <a:ahLst/>
              <a:cxnLst/>
              <a:rect l="l" t="t" r="r" b="b"/>
              <a:pathLst>
                <a:path w="448" h="2412" extrusionOk="0">
                  <a:moveTo>
                    <a:pt x="101" y="1"/>
                  </a:moveTo>
                  <a:lnTo>
                    <a:pt x="0" y="2411"/>
                  </a:lnTo>
                  <a:lnTo>
                    <a:pt x="448" y="2411"/>
                  </a:lnTo>
                  <a:lnTo>
                    <a:pt x="33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1" name="Google Shape;18591;p96"/>
            <p:cNvSpPr/>
            <p:nvPr/>
          </p:nvSpPr>
          <p:spPr>
            <a:xfrm>
              <a:off x="1822986" y="3526712"/>
              <a:ext cx="71541" cy="65511"/>
            </a:xfrm>
            <a:custGeom>
              <a:avLst/>
              <a:gdLst/>
              <a:ahLst/>
              <a:cxnLst/>
              <a:rect l="l" t="t" r="r" b="b"/>
              <a:pathLst>
                <a:path w="2729" h="2499" extrusionOk="0">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2" name="Google Shape;18592;p96"/>
            <p:cNvSpPr/>
            <p:nvPr/>
          </p:nvSpPr>
          <p:spPr>
            <a:xfrm>
              <a:off x="1822986" y="3526712"/>
              <a:ext cx="71174" cy="63991"/>
            </a:xfrm>
            <a:custGeom>
              <a:avLst/>
              <a:gdLst/>
              <a:ahLst/>
              <a:cxnLst/>
              <a:rect l="l" t="t" r="r" b="b"/>
              <a:pathLst>
                <a:path w="2715" h="2441" extrusionOk="0">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3" name="Google Shape;18593;p96"/>
            <p:cNvSpPr/>
            <p:nvPr/>
          </p:nvSpPr>
          <p:spPr>
            <a:xfrm>
              <a:off x="1798763" y="3616026"/>
              <a:ext cx="24249" cy="59823"/>
            </a:xfrm>
            <a:custGeom>
              <a:avLst/>
              <a:gdLst/>
              <a:ahLst/>
              <a:cxnLst/>
              <a:rect l="l" t="t" r="r" b="b"/>
              <a:pathLst>
                <a:path w="925" h="2282" extrusionOk="0">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4" name="Google Shape;18594;p96"/>
            <p:cNvSpPr/>
            <p:nvPr/>
          </p:nvSpPr>
          <p:spPr>
            <a:xfrm>
              <a:off x="1852504" y="3612618"/>
              <a:ext cx="12138" cy="11771"/>
            </a:xfrm>
            <a:custGeom>
              <a:avLst/>
              <a:gdLst/>
              <a:ahLst/>
              <a:cxnLst/>
              <a:rect l="l" t="t" r="r" b="b"/>
              <a:pathLst>
                <a:path w="463" h="449" extrusionOk="0">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5" name="Google Shape;18595;p96"/>
            <p:cNvSpPr/>
            <p:nvPr/>
          </p:nvSpPr>
          <p:spPr>
            <a:xfrm>
              <a:off x="1834337" y="3595919"/>
              <a:ext cx="24249" cy="25114"/>
            </a:xfrm>
            <a:custGeom>
              <a:avLst/>
              <a:gdLst/>
              <a:ahLst/>
              <a:cxnLst/>
              <a:rect l="l" t="t" r="r" b="b"/>
              <a:pathLst>
                <a:path w="925" h="958" extrusionOk="0">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6" name="Google Shape;18596;p96"/>
            <p:cNvSpPr/>
            <p:nvPr/>
          </p:nvSpPr>
          <p:spPr>
            <a:xfrm>
              <a:off x="1858559" y="3595919"/>
              <a:ext cx="24616" cy="25114"/>
            </a:xfrm>
            <a:custGeom>
              <a:avLst/>
              <a:gdLst/>
              <a:ahLst/>
              <a:cxnLst/>
              <a:rect l="l" t="t" r="r" b="b"/>
              <a:pathLst>
                <a:path w="939" h="958" extrusionOk="0">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7" name="Google Shape;18597;p96"/>
            <p:cNvSpPr/>
            <p:nvPr/>
          </p:nvSpPr>
          <p:spPr>
            <a:xfrm>
              <a:off x="1900556" y="3395401"/>
              <a:ext cx="178288" cy="208540"/>
            </a:xfrm>
            <a:custGeom>
              <a:avLst/>
              <a:gdLst/>
              <a:ahLst/>
              <a:cxnLst/>
              <a:rect l="l" t="t" r="r" b="b"/>
              <a:pathLst>
                <a:path w="6801" h="7955" extrusionOk="0">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8" name="Google Shape;18598;p96"/>
            <p:cNvSpPr/>
            <p:nvPr/>
          </p:nvSpPr>
          <p:spPr>
            <a:xfrm>
              <a:off x="1942579" y="3395401"/>
              <a:ext cx="136266" cy="208593"/>
            </a:xfrm>
            <a:custGeom>
              <a:avLst/>
              <a:gdLst/>
              <a:ahLst/>
              <a:cxnLst/>
              <a:rect l="l" t="t" r="r" b="b"/>
              <a:pathLst>
                <a:path w="5198" h="7957" extrusionOk="0">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9" name="Google Shape;18599;p96"/>
            <p:cNvSpPr/>
            <p:nvPr/>
          </p:nvSpPr>
          <p:spPr>
            <a:xfrm>
              <a:off x="1888471" y="3556230"/>
              <a:ext cx="202852" cy="119619"/>
            </a:xfrm>
            <a:custGeom>
              <a:avLst/>
              <a:gdLst/>
              <a:ahLst/>
              <a:cxnLst/>
              <a:rect l="l" t="t" r="r" b="b"/>
              <a:pathLst>
                <a:path w="7738" h="4563" extrusionOk="0">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0" name="Google Shape;18600;p96"/>
            <p:cNvSpPr/>
            <p:nvPr/>
          </p:nvSpPr>
          <p:spPr>
            <a:xfrm>
              <a:off x="1888471" y="3599380"/>
              <a:ext cx="202852" cy="76469"/>
            </a:xfrm>
            <a:custGeom>
              <a:avLst/>
              <a:gdLst/>
              <a:ahLst/>
              <a:cxnLst/>
              <a:rect l="l" t="t" r="r" b="b"/>
              <a:pathLst>
                <a:path w="7738" h="2917" extrusionOk="0">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1" name="Google Shape;18601;p96"/>
            <p:cNvSpPr/>
            <p:nvPr/>
          </p:nvSpPr>
          <p:spPr>
            <a:xfrm>
              <a:off x="1959985" y="3556230"/>
              <a:ext cx="59823" cy="23961"/>
            </a:xfrm>
            <a:custGeom>
              <a:avLst/>
              <a:gdLst/>
              <a:ahLst/>
              <a:cxnLst/>
              <a:rect l="l" t="t" r="r" b="b"/>
              <a:pathLst>
                <a:path w="2282" h="914" extrusionOk="0">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2" name="Google Shape;18602;p96"/>
            <p:cNvSpPr/>
            <p:nvPr/>
          </p:nvSpPr>
          <p:spPr>
            <a:xfrm>
              <a:off x="1929707" y="3456062"/>
              <a:ext cx="119619" cy="112069"/>
            </a:xfrm>
            <a:custGeom>
              <a:avLst/>
              <a:gdLst/>
              <a:ahLst/>
              <a:cxnLst/>
              <a:rect l="l" t="t" r="r" b="b"/>
              <a:pathLst>
                <a:path w="4563" h="4275" extrusionOk="0">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3" name="Google Shape;18603;p96"/>
            <p:cNvSpPr/>
            <p:nvPr/>
          </p:nvSpPr>
          <p:spPr>
            <a:xfrm>
              <a:off x="1929707" y="3456062"/>
              <a:ext cx="116971" cy="111938"/>
            </a:xfrm>
            <a:custGeom>
              <a:avLst/>
              <a:gdLst/>
              <a:ahLst/>
              <a:cxnLst/>
              <a:rect l="l" t="t" r="r" b="b"/>
              <a:pathLst>
                <a:path w="4462" h="4270" extrusionOk="0">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4" name="Google Shape;18604;p96"/>
            <p:cNvSpPr/>
            <p:nvPr/>
          </p:nvSpPr>
          <p:spPr>
            <a:xfrm>
              <a:off x="1888471" y="3619067"/>
              <a:ext cx="41629" cy="56782"/>
            </a:xfrm>
            <a:custGeom>
              <a:avLst/>
              <a:gdLst/>
              <a:ahLst/>
              <a:cxnLst/>
              <a:rect l="l" t="t" r="r" b="b"/>
              <a:pathLst>
                <a:path w="1588" h="2166" extrusionOk="0">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5" name="Google Shape;18605;p96"/>
            <p:cNvSpPr/>
            <p:nvPr/>
          </p:nvSpPr>
          <p:spPr>
            <a:xfrm>
              <a:off x="2049667" y="3619067"/>
              <a:ext cx="41656" cy="56782"/>
            </a:xfrm>
            <a:custGeom>
              <a:avLst/>
              <a:gdLst/>
              <a:ahLst/>
              <a:cxnLst/>
              <a:rect l="l" t="t" r="r" b="b"/>
              <a:pathLst>
                <a:path w="1589" h="2166" extrusionOk="0">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06" name="Google Shape;18606;p96"/>
          <p:cNvGrpSpPr/>
          <p:nvPr/>
        </p:nvGrpSpPr>
        <p:grpSpPr>
          <a:xfrm>
            <a:off x="2273307" y="3378754"/>
            <a:ext cx="375818" cy="313374"/>
            <a:chOff x="2273307" y="3378754"/>
            <a:chExt cx="375818" cy="313374"/>
          </a:xfrm>
        </p:grpSpPr>
        <p:sp>
          <p:nvSpPr>
            <p:cNvPr id="18607" name="Google Shape;18607;p96"/>
            <p:cNvSpPr/>
            <p:nvPr/>
          </p:nvSpPr>
          <p:spPr>
            <a:xfrm>
              <a:off x="2448528" y="3429087"/>
              <a:ext cx="25009" cy="25009"/>
            </a:xfrm>
            <a:custGeom>
              <a:avLst/>
              <a:gdLst/>
              <a:ahLst/>
              <a:cxnLst/>
              <a:rect l="l" t="t" r="r" b="b"/>
              <a:pathLst>
                <a:path w="954" h="954" extrusionOk="0">
                  <a:moveTo>
                    <a:pt x="0" y="1"/>
                  </a:moveTo>
                  <a:lnTo>
                    <a:pt x="0"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8" name="Google Shape;18608;p96"/>
            <p:cNvSpPr/>
            <p:nvPr/>
          </p:nvSpPr>
          <p:spPr>
            <a:xfrm>
              <a:off x="2447401" y="3429087"/>
              <a:ext cx="27631" cy="18849"/>
            </a:xfrm>
            <a:custGeom>
              <a:avLst/>
              <a:gdLst/>
              <a:ahLst/>
              <a:cxnLst/>
              <a:rect l="l" t="t" r="r" b="b"/>
              <a:pathLst>
                <a:path w="1054" h="719" extrusionOk="0">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9" name="Google Shape;18609;p96"/>
            <p:cNvSpPr/>
            <p:nvPr/>
          </p:nvSpPr>
          <p:spPr>
            <a:xfrm>
              <a:off x="2423545" y="3448774"/>
              <a:ext cx="74949" cy="93116"/>
            </a:xfrm>
            <a:custGeom>
              <a:avLst/>
              <a:gdLst/>
              <a:ahLst/>
              <a:cxnLst/>
              <a:rect l="l" t="t" r="r" b="b"/>
              <a:pathLst>
                <a:path w="2859" h="3552" extrusionOk="0">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0" name="Google Shape;18610;p96"/>
            <p:cNvSpPr/>
            <p:nvPr/>
          </p:nvSpPr>
          <p:spPr>
            <a:xfrm>
              <a:off x="2436050" y="3541864"/>
              <a:ext cx="50359" cy="106354"/>
            </a:xfrm>
            <a:custGeom>
              <a:avLst/>
              <a:gdLst/>
              <a:ahLst/>
              <a:cxnLst/>
              <a:rect l="l" t="t" r="r" b="b"/>
              <a:pathLst>
                <a:path w="1921" h="4057" extrusionOk="0">
                  <a:moveTo>
                    <a:pt x="0" y="0"/>
                  </a:moveTo>
                  <a:lnTo>
                    <a:pt x="0" y="4057"/>
                  </a:lnTo>
                  <a:lnTo>
                    <a:pt x="1920" y="4057"/>
                  </a:lnTo>
                  <a:lnTo>
                    <a:pt x="1920"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1" name="Google Shape;18611;p96"/>
            <p:cNvSpPr/>
            <p:nvPr/>
          </p:nvSpPr>
          <p:spPr>
            <a:xfrm>
              <a:off x="2423545" y="3458972"/>
              <a:ext cx="12531" cy="82918"/>
            </a:xfrm>
            <a:custGeom>
              <a:avLst/>
              <a:gdLst/>
              <a:ahLst/>
              <a:cxnLst/>
              <a:rect l="l" t="t" r="r" b="b"/>
              <a:pathLst>
                <a:path w="478" h="3163" extrusionOk="0">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2" name="Google Shape;18612;p96"/>
            <p:cNvSpPr/>
            <p:nvPr/>
          </p:nvSpPr>
          <p:spPr>
            <a:xfrm>
              <a:off x="2485989" y="3458972"/>
              <a:ext cx="12505" cy="82918"/>
            </a:xfrm>
            <a:custGeom>
              <a:avLst/>
              <a:gdLst/>
              <a:ahLst/>
              <a:cxnLst/>
              <a:rect l="l" t="t" r="r" b="b"/>
              <a:pathLst>
                <a:path w="477" h="3163" extrusionOk="0">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3" name="Google Shape;18613;p96"/>
            <p:cNvSpPr/>
            <p:nvPr/>
          </p:nvSpPr>
          <p:spPr>
            <a:xfrm>
              <a:off x="2442105" y="3441670"/>
              <a:ext cx="38248" cy="100220"/>
            </a:xfrm>
            <a:custGeom>
              <a:avLst/>
              <a:gdLst/>
              <a:ahLst/>
              <a:cxnLst/>
              <a:rect l="l" t="t" r="r" b="b"/>
              <a:pathLst>
                <a:path w="1459" h="3823" extrusionOk="0">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4" name="Google Shape;18614;p96"/>
            <p:cNvSpPr/>
            <p:nvPr/>
          </p:nvSpPr>
          <p:spPr>
            <a:xfrm>
              <a:off x="2457992" y="3554342"/>
              <a:ext cx="6449" cy="93876"/>
            </a:xfrm>
            <a:custGeom>
              <a:avLst/>
              <a:gdLst/>
              <a:ahLst/>
              <a:cxnLst/>
              <a:rect l="l" t="t" r="r" b="b"/>
              <a:pathLst>
                <a:path w="246" h="3581" extrusionOk="0">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5" name="Google Shape;18615;p96"/>
            <p:cNvSpPr/>
            <p:nvPr/>
          </p:nvSpPr>
          <p:spPr>
            <a:xfrm>
              <a:off x="2436050" y="3378754"/>
              <a:ext cx="50359" cy="56782"/>
            </a:xfrm>
            <a:custGeom>
              <a:avLst/>
              <a:gdLst/>
              <a:ahLst/>
              <a:cxnLst/>
              <a:rect l="l" t="t" r="r" b="b"/>
              <a:pathLst>
                <a:path w="1921" h="2166" extrusionOk="0">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6" name="Google Shape;18616;p96"/>
            <p:cNvSpPr/>
            <p:nvPr/>
          </p:nvSpPr>
          <p:spPr>
            <a:xfrm>
              <a:off x="2436050" y="3379147"/>
              <a:ext cx="34447" cy="56441"/>
            </a:xfrm>
            <a:custGeom>
              <a:avLst/>
              <a:gdLst/>
              <a:ahLst/>
              <a:cxnLst/>
              <a:rect l="l" t="t" r="r" b="b"/>
              <a:pathLst>
                <a:path w="1314" h="2153" extrusionOk="0">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7" name="Google Shape;18617;p96"/>
            <p:cNvSpPr/>
            <p:nvPr/>
          </p:nvSpPr>
          <p:spPr>
            <a:xfrm>
              <a:off x="2435656" y="3378754"/>
              <a:ext cx="50359" cy="25429"/>
            </a:xfrm>
            <a:custGeom>
              <a:avLst/>
              <a:gdLst/>
              <a:ahLst/>
              <a:cxnLst/>
              <a:rect l="l" t="t" r="r" b="b"/>
              <a:pathLst>
                <a:path w="1921" h="970" extrusionOk="0">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8" name="Google Shape;18618;p96"/>
            <p:cNvSpPr/>
            <p:nvPr/>
          </p:nvSpPr>
          <p:spPr>
            <a:xfrm>
              <a:off x="2436050" y="3379147"/>
              <a:ext cx="34447" cy="22728"/>
            </a:xfrm>
            <a:custGeom>
              <a:avLst/>
              <a:gdLst/>
              <a:ahLst/>
              <a:cxnLst/>
              <a:rect l="l" t="t" r="r" b="b"/>
              <a:pathLst>
                <a:path w="1314" h="867" extrusionOk="0">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9" name="Google Shape;18619;p96"/>
            <p:cNvSpPr/>
            <p:nvPr/>
          </p:nvSpPr>
          <p:spPr>
            <a:xfrm>
              <a:off x="2548800" y="3429087"/>
              <a:ext cx="25009" cy="25009"/>
            </a:xfrm>
            <a:custGeom>
              <a:avLst/>
              <a:gdLst/>
              <a:ahLst/>
              <a:cxnLst/>
              <a:rect l="l" t="t" r="r" b="b"/>
              <a:pathLst>
                <a:path w="954" h="954" extrusionOk="0">
                  <a:moveTo>
                    <a:pt x="1" y="1"/>
                  </a:moveTo>
                  <a:lnTo>
                    <a:pt x="1" y="953"/>
                  </a:lnTo>
                  <a:lnTo>
                    <a:pt x="954" y="953"/>
                  </a:lnTo>
                  <a:lnTo>
                    <a:pt x="95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0" name="Google Shape;18620;p96"/>
            <p:cNvSpPr/>
            <p:nvPr/>
          </p:nvSpPr>
          <p:spPr>
            <a:xfrm>
              <a:off x="2547673" y="3429087"/>
              <a:ext cx="27264" cy="18849"/>
            </a:xfrm>
            <a:custGeom>
              <a:avLst/>
              <a:gdLst/>
              <a:ahLst/>
              <a:cxnLst/>
              <a:rect l="l" t="t" r="r" b="b"/>
              <a:pathLst>
                <a:path w="1040" h="719" extrusionOk="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1" name="Google Shape;18621;p96"/>
            <p:cNvSpPr/>
            <p:nvPr/>
          </p:nvSpPr>
          <p:spPr>
            <a:xfrm>
              <a:off x="2523844" y="3448774"/>
              <a:ext cx="75316" cy="93116"/>
            </a:xfrm>
            <a:custGeom>
              <a:avLst/>
              <a:gdLst/>
              <a:ahLst/>
              <a:cxnLst/>
              <a:rect l="l" t="t" r="r" b="b"/>
              <a:pathLst>
                <a:path w="2873" h="3552" extrusionOk="0">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2" name="Google Shape;18622;p96"/>
            <p:cNvSpPr/>
            <p:nvPr/>
          </p:nvSpPr>
          <p:spPr>
            <a:xfrm>
              <a:off x="2536322" y="3541864"/>
              <a:ext cx="49992" cy="106354"/>
            </a:xfrm>
            <a:custGeom>
              <a:avLst/>
              <a:gdLst/>
              <a:ahLst/>
              <a:cxnLst/>
              <a:rect l="l" t="t" r="r" b="b"/>
              <a:pathLst>
                <a:path w="1907" h="4057" extrusionOk="0">
                  <a:moveTo>
                    <a:pt x="1" y="0"/>
                  </a:moveTo>
                  <a:lnTo>
                    <a:pt x="1" y="4057"/>
                  </a:lnTo>
                  <a:lnTo>
                    <a:pt x="1906" y="4057"/>
                  </a:lnTo>
                  <a:lnTo>
                    <a:pt x="1906"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3" name="Google Shape;18623;p96"/>
            <p:cNvSpPr/>
            <p:nvPr/>
          </p:nvSpPr>
          <p:spPr>
            <a:xfrm>
              <a:off x="2523844" y="3458972"/>
              <a:ext cx="12505" cy="82918"/>
            </a:xfrm>
            <a:custGeom>
              <a:avLst/>
              <a:gdLst/>
              <a:ahLst/>
              <a:cxnLst/>
              <a:rect l="l" t="t" r="r" b="b"/>
              <a:pathLst>
                <a:path w="477" h="3163" extrusionOk="0">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4" name="Google Shape;18624;p96"/>
            <p:cNvSpPr/>
            <p:nvPr/>
          </p:nvSpPr>
          <p:spPr>
            <a:xfrm>
              <a:off x="2586288" y="3458972"/>
              <a:ext cx="12505" cy="82918"/>
            </a:xfrm>
            <a:custGeom>
              <a:avLst/>
              <a:gdLst/>
              <a:ahLst/>
              <a:cxnLst/>
              <a:rect l="l" t="t" r="r" b="b"/>
              <a:pathLst>
                <a:path w="477" h="3163" extrusionOk="0">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5" name="Google Shape;18625;p96"/>
            <p:cNvSpPr/>
            <p:nvPr/>
          </p:nvSpPr>
          <p:spPr>
            <a:xfrm>
              <a:off x="2542011" y="3441670"/>
              <a:ext cx="38615" cy="100220"/>
            </a:xfrm>
            <a:custGeom>
              <a:avLst/>
              <a:gdLst/>
              <a:ahLst/>
              <a:cxnLst/>
              <a:rect l="l" t="t" r="r" b="b"/>
              <a:pathLst>
                <a:path w="1473" h="3823" extrusionOk="0">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6" name="Google Shape;18626;p96"/>
            <p:cNvSpPr/>
            <p:nvPr/>
          </p:nvSpPr>
          <p:spPr>
            <a:xfrm>
              <a:off x="2558264" y="3554342"/>
              <a:ext cx="6475" cy="93876"/>
            </a:xfrm>
            <a:custGeom>
              <a:avLst/>
              <a:gdLst/>
              <a:ahLst/>
              <a:cxnLst/>
              <a:rect l="l" t="t" r="r" b="b"/>
              <a:pathLst>
                <a:path w="247" h="3581" extrusionOk="0">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7" name="Google Shape;18627;p96"/>
            <p:cNvSpPr/>
            <p:nvPr/>
          </p:nvSpPr>
          <p:spPr>
            <a:xfrm>
              <a:off x="2536322" y="3378754"/>
              <a:ext cx="50359" cy="56782"/>
            </a:xfrm>
            <a:custGeom>
              <a:avLst/>
              <a:gdLst/>
              <a:ahLst/>
              <a:cxnLst/>
              <a:rect l="l" t="t" r="r" b="b"/>
              <a:pathLst>
                <a:path w="1921" h="2166" extrusionOk="0">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8" name="Google Shape;18628;p96"/>
            <p:cNvSpPr/>
            <p:nvPr/>
          </p:nvSpPr>
          <p:spPr>
            <a:xfrm>
              <a:off x="2536008" y="3379147"/>
              <a:ext cx="34787" cy="56441"/>
            </a:xfrm>
            <a:custGeom>
              <a:avLst/>
              <a:gdLst/>
              <a:ahLst/>
              <a:cxnLst/>
              <a:rect l="l" t="t" r="r" b="b"/>
              <a:pathLst>
                <a:path w="1327" h="2153" extrusionOk="0">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9" name="Google Shape;18629;p96"/>
            <p:cNvSpPr/>
            <p:nvPr/>
          </p:nvSpPr>
          <p:spPr>
            <a:xfrm>
              <a:off x="2536322" y="3378754"/>
              <a:ext cx="49992" cy="25429"/>
            </a:xfrm>
            <a:custGeom>
              <a:avLst/>
              <a:gdLst/>
              <a:ahLst/>
              <a:cxnLst/>
              <a:rect l="l" t="t" r="r" b="b"/>
              <a:pathLst>
                <a:path w="1907" h="970" extrusionOk="0">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0" name="Google Shape;18630;p96"/>
            <p:cNvSpPr/>
            <p:nvPr/>
          </p:nvSpPr>
          <p:spPr>
            <a:xfrm>
              <a:off x="2536322" y="3379147"/>
              <a:ext cx="34473" cy="22728"/>
            </a:xfrm>
            <a:custGeom>
              <a:avLst/>
              <a:gdLst/>
              <a:ahLst/>
              <a:cxnLst/>
              <a:rect l="l" t="t" r="r" b="b"/>
              <a:pathLst>
                <a:path w="1315" h="867" extrusionOk="0">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1" name="Google Shape;18631;p96"/>
            <p:cNvSpPr/>
            <p:nvPr/>
          </p:nvSpPr>
          <p:spPr>
            <a:xfrm>
              <a:off x="2348623" y="3429087"/>
              <a:ext cx="25009" cy="25009"/>
            </a:xfrm>
            <a:custGeom>
              <a:avLst/>
              <a:gdLst/>
              <a:ahLst/>
              <a:cxnLst/>
              <a:rect l="l" t="t" r="r" b="b"/>
              <a:pathLst>
                <a:path w="954" h="954" extrusionOk="0">
                  <a:moveTo>
                    <a:pt x="1" y="1"/>
                  </a:moveTo>
                  <a:lnTo>
                    <a:pt x="1"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2" name="Google Shape;18632;p96"/>
            <p:cNvSpPr/>
            <p:nvPr/>
          </p:nvSpPr>
          <p:spPr>
            <a:xfrm>
              <a:off x="2347102" y="3429087"/>
              <a:ext cx="27657" cy="18849"/>
            </a:xfrm>
            <a:custGeom>
              <a:avLst/>
              <a:gdLst/>
              <a:ahLst/>
              <a:cxnLst/>
              <a:rect l="l" t="t" r="r" b="b"/>
              <a:pathLst>
                <a:path w="1055" h="719" extrusionOk="0">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3" name="Google Shape;18633;p96"/>
            <p:cNvSpPr/>
            <p:nvPr/>
          </p:nvSpPr>
          <p:spPr>
            <a:xfrm>
              <a:off x="2323273" y="3448774"/>
              <a:ext cx="75342" cy="93116"/>
            </a:xfrm>
            <a:custGeom>
              <a:avLst/>
              <a:gdLst/>
              <a:ahLst/>
              <a:cxnLst/>
              <a:rect l="l" t="t" r="r" b="b"/>
              <a:pathLst>
                <a:path w="2874" h="3552" extrusionOk="0">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4" name="Google Shape;18634;p96"/>
            <p:cNvSpPr/>
            <p:nvPr/>
          </p:nvSpPr>
          <p:spPr>
            <a:xfrm>
              <a:off x="2335751" y="3541864"/>
              <a:ext cx="50359" cy="106354"/>
            </a:xfrm>
            <a:custGeom>
              <a:avLst/>
              <a:gdLst/>
              <a:ahLst/>
              <a:cxnLst/>
              <a:rect l="l" t="t" r="r" b="b"/>
              <a:pathLst>
                <a:path w="1921" h="4057" extrusionOk="0">
                  <a:moveTo>
                    <a:pt x="1" y="0"/>
                  </a:moveTo>
                  <a:lnTo>
                    <a:pt x="1" y="4057"/>
                  </a:lnTo>
                  <a:lnTo>
                    <a:pt x="1921" y="4057"/>
                  </a:lnTo>
                  <a:lnTo>
                    <a:pt x="192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5" name="Google Shape;18635;p96"/>
            <p:cNvSpPr/>
            <p:nvPr/>
          </p:nvSpPr>
          <p:spPr>
            <a:xfrm>
              <a:off x="2323273" y="3458972"/>
              <a:ext cx="12505" cy="82918"/>
            </a:xfrm>
            <a:custGeom>
              <a:avLst/>
              <a:gdLst/>
              <a:ahLst/>
              <a:cxnLst/>
              <a:rect l="l" t="t" r="r" b="b"/>
              <a:pathLst>
                <a:path w="477" h="3163" extrusionOk="0">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6" name="Google Shape;18636;p96"/>
            <p:cNvSpPr/>
            <p:nvPr/>
          </p:nvSpPr>
          <p:spPr>
            <a:xfrm>
              <a:off x="2386084" y="3458972"/>
              <a:ext cx="12531" cy="82918"/>
            </a:xfrm>
            <a:custGeom>
              <a:avLst/>
              <a:gdLst/>
              <a:ahLst/>
              <a:cxnLst/>
              <a:rect l="l" t="t" r="r" b="b"/>
              <a:pathLst>
                <a:path w="478" h="3163" extrusionOk="0">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7" name="Google Shape;18637;p96"/>
            <p:cNvSpPr/>
            <p:nvPr/>
          </p:nvSpPr>
          <p:spPr>
            <a:xfrm>
              <a:off x="2341807" y="3441670"/>
              <a:ext cx="38248" cy="100220"/>
            </a:xfrm>
            <a:custGeom>
              <a:avLst/>
              <a:gdLst/>
              <a:ahLst/>
              <a:cxnLst/>
              <a:rect l="l" t="t" r="r" b="b"/>
              <a:pathLst>
                <a:path w="1459" h="3823" extrusionOk="0">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8" name="Google Shape;18638;p96"/>
            <p:cNvSpPr/>
            <p:nvPr/>
          </p:nvSpPr>
          <p:spPr>
            <a:xfrm>
              <a:off x="2357693" y="3554342"/>
              <a:ext cx="6475" cy="93876"/>
            </a:xfrm>
            <a:custGeom>
              <a:avLst/>
              <a:gdLst/>
              <a:ahLst/>
              <a:cxnLst/>
              <a:rect l="l" t="t" r="r" b="b"/>
              <a:pathLst>
                <a:path w="247" h="3581" extrusionOk="0">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9" name="Google Shape;18639;p96"/>
            <p:cNvSpPr/>
            <p:nvPr/>
          </p:nvSpPr>
          <p:spPr>
            <a:xfrm>
              <a:off x="2335751" y="3378754"/>
              <a:ext cx="50752" cy="56782"/>
            </a:xfrm>
            <a:custGeom>
              <a:avLst/>
              <a:gdLst/>
              <a:ahLst/>
              <a:cxnLst/>
              <a:rect l="l" t="t" r="r" b="b"/>
              <a:pathLst>
                <a:path w="1936" h="2166" extrusionOk="0">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0" name="Google Shape;18640;p96"/>
            <p:cNvSpPr/>
            <p:nvPr/>
          </p:nvSpPr>
          <p:spPr>
            <a:xfrm>
              <a:off x="2335751" y="3379147"/>
              <a:ext cx="34473" cy="56441"/>
            </a:xfrm>
            <a:custGeom>
              <a:avLst/>
              <a:gdLst/>
              <a:ahLst/>
              <a:cxnLst/>
              <a:rect l="l" t="t" r="r" b="b"/>
              <a:pathLst>
                <a:path w="1315" h="2153" extrusionOk="0">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1" name="Google Shape;18641;p96"/>
            <p:cNvSpPr/>
            <p:nvPr/>
          </p:nvSpPr>
          <p:spPr>
            <a:xfrm>
              <a:off x="2335751" y="3378754"/>
              <a:ext cx="50359" cy="25429"/>
            </a:xfrm>
            <a:custGeom>
              <a:avLst/>
              <a:gdLst/>
              <a:ahLst/>
              <a:cxnLst/>
              <a:rect l="l" t="t" r="r" b="b"/>
              <a:pathLst>
                <a:path w="1921" h="970" extrusionOk="0">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2" name="Google Shape;18642;p96"/>
            <p:cNvSpPr/>
            <p:nvPr/>
          </p:nvSpPr>
          <p:spPr>
            <a:xfrm>
              <a:off x="2335751" y="3379147"/>
              <a:ext cx="34473" cy="22728"/>
            </a:xfrm>
            <a:custGeom>
              <a:avLst/>
              <a:gdLst/>
              <a:ahLst/>
              <a:cxnLst/>
              <a:rect l="l" t="t" r="r" b="b"/>
              <a:pathLst>
                <a:path w="1315" h="867" extrusionOk="0">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3" name="Google Shape;18643;p96"/>
            <p:cNvSpPr/>
            <p:nvPr/>
          </p:nvSpPr>
          <p:spPr>
            <a:xfrm>
              <a:off x="2298290" y="3535415"/>
              <a:ext cx="25009" cy="25009"/>
            </a:xfrm>
            <a:custGeom>
              <a:avLst/>
              <a:gdLst/>
              <a:ahLst/>
              <a:cxnLst/>
              <a:rect l="l" t="t" r="r" b="b"/>
              <a:pathLst>
                <a:path w="954" h="954" extrusionOk="0">
                  <a:moveTo>
                    <a:pt x="1" y="1"/>
                  </a:moveTo>
                  <a:lnTo>
                    <a:pt x="1"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4" name="Google Shape;18644;p96"/>
            <p:cNvSpPr/>
            <p:nvPr/>
          </p:nvSpPr>
          <p:spPr>
            <a:xfrm>
              <a:off x="2297163" y="3535415"/>
              <a:ext cx="27657" cy="18849"/>
            </a:xfrm>
            <a:custGeom>
              <a:avLst/>
              <a:gdLst/>
              <a:ahLst/>
              <a:cxnLst/>
              <a:rect l="l" t="t" r="r" b="b"/>
              <a:pathLst>
                <a:path w="1055" h="719" extrusionOk="0">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5" name="Google Shape;18645;p96"/>
            <p:cNvSpPr/>
            <p:nvPr/>
          </p:nvSpPr>
          <p:spPr>
            <a:xfrm>
              <a:off x="2273307" y="3555102"/>
              <a:ext cx="74975" cy="93116"/>
            </a:xfrm>
            <a:custGeom>
              <a:avLst/>
              <a:gdLst/>
              <a:ahLst/>
              <a:cxnLst/>
              <a:rect l="l" t="t" r="r" b="b"/>
              <a:pathLst>
                <a:path w="2860"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6" name="Google Shape;18646;p96"/>
            <p:cNvSpPr/>
            <p:nvPr/>
          </p:nvSpPr>
          <p:spPr>
            <a:xfrm>
              <a:off x="2285812" y="3648192"/>
              <a:ext cx="49966" cy="43936"/>
            </a:xfrm>
            <a:custGeom>
              <a:avLst/>
              <a:gdLst/>
              <a:ahLst/>
              <a:cxnLst/>
              <a:rect l="l" t="t" r="r" b="b"/>
              <a:pathLst>
                <a:path w="1906" h="1676" extrusionOk="0">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7" name="Google Shape;18647;p96"/>
            <p:cNvSpPr/>
            <p:nvPr/>
          </p:nvSpPr>
          <p:spPr>
            <a:xfrm>
              <a:off x="2273307" y="3565693"/>
              <a:ext cx="12531" cy="82525"/>
            </a:xfrm>
            <a:custGeom>
              <a:avLst/>
              <a:gdLst/>
              <a:ahLst/>
              <a:cxnLst/>
              <a:rect l="l" t="t" r="r" b="b"/>
              <a:pathLst>
                <a:path w="478" h="3148" extrusionOk="0">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8" name="Google Shape;18648;p96"/>
            <p:cNvSpPr/>
            <p:nvPr/>
          </p:nvSpPr>
          <p:spPr>
            <a:xfrm>
              <a:off x="2335751" y="3565693"/>
              <a:ext cx="12898" cy="82525"/>
            </a:xfrm>
            <a:custGeom>
              <a:avLst/>
              <a:gdLst/>
              <a:ahLst/>
              <a:cxnLst/>
              <a:rect l="l" t="t" r="r" b="b"/>
              <a:pathLst>
                <a:path w="492" h="3148" extrusionOk="0">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9" name="Google Shape;18649;p96"/>
            <p:cNvSpPr/>
            <p:nvPr/>
          </p:nvSpPr>
          <p:spPr>
            <a:xfrm>
              <a:off x="2291867" y="3547998"/>
              <a:ext cx="38248" cy="100220"/>
            </a:xfrm>
            <a:custGeom>
              <a:avLst/>
              <a:gdLst/>
              <a:ahLst/>
              <a:cxnLst/>
              <a:rect l="l" t="t" r="r" b="b"/>
              <a:pathLst>
                <a:path w="1459" h="3823" extrusionOk="0">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0" name="Google Shape;18650;p96"/>
            <p:cNvSpPr/>
            <p:nvPr/>
          </p:nvSpPr>
          <p:spPr>
            <a:xfrm>
              <a:off x="2307754" y="3660670"/>
              <a:ext cx="6449" cy="31458"/>
            </a:xfrm>
            <a:custGeom>
              <a:avLst/>
              <a:gdLst/>
              <a:ahLst/>
              <a:cxnLst/>
              <a:rect l="l" t="t" r="r" b="b"/>
              <a:pathLst>
                <a:path w="246" h="1200" extrusionOk="0">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1" name="Google Shape;18651;p96"/>
            <p:cNvSpPr/>
            <p:nvPr/>
          </p:nvSpPr>
          <p:spPr>
            <a:xfrm>
              <a:off x="2285812" y="3485475"/>
              <a:ext cx="50359" cy="56415"/>
            </a:xfrm>
            <a:custGeom>
              <a:avLst/>
              <a:gdLst/>
              <a:ahLst/>
              <a:cxnLst/>
              <a:rect l="l" t="t" r="r" b="b"/>
              <a:pathLst>
                <a:path w="1921"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2" name="Google Shape;18652;p96"/>
            <p:cNvSpPr/>
            <p:nvPr/>
          </p:nvSpPr>
          <p:spPr>
            <a:xfrm>
              <a:off x="2285812"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3" name="Google Shape;18653;p96"/>
            <p:cNvSpPr/>
            <p:nvPr/>
          </p:nvSpPr>
          <p:spPr>
            <a:xfrm>
              <a:off x="2285418" y="3485082"/>
              <a:ext cx="50359" cy="25429"/>
            </a:xfrm>
            <a:custGeom>
              <a:avLst/>
              <a:gdLst/>
              <a:ahLst/>
              <a:cxnLst/>
              <a:rect l="l" t="t" r="r" b="b"/>
              <a:pathLst>
                <a:path w="1921" h="970" extrusionOk="0">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4" name="Google Shape;18654;p96"/>
            <p:cNvSpPr/>
            <p:nvPr/>
          </p:nvSpPr>
          <p:spPr>
            <a:xfrm>
              <a:off x="2285812" y="3485475"/>
              <a:ext cx="34447" cy="23095"/>
            </a:xfrm>
            <a:custGeom>
              <a:avLst/>
              <a:gdLst/>
              <a:ahLst/>
              <a:cxnLst/>
              <a:rect l="l" t="t" r="r" b="b"/>
              <a:pathLst>
                <a:path w="1314" h="881" extrusionOk="0">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5" name="Google Shape;18655;p96"/>
            <p:cNvSpPr/>
            <p:nvPr/>
          </p:nvSpPr>
          <p:spPr>
            <a:xfrm>
              <a:off x="2398588" y="3535415"/>
              <a:ext cx="24983" cy="25009"/>
            </a:xfrm>
            <a:custGeom>
              <a:avLst/>
              <a:gdLst/>
              <a:ahLst/>
              <a:cxnLst/>
              <a:rect l="l" t="t" r="r" b="b"/>
              <a:pathLst>
                <a:path w="953"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6" name="Google Shape;18656;p96"/>
            <p:cNvSpPr/>
            <p:nvPr/>
          </p:nvSpPr>
          <p:spPr>
            <a:xfrm>
              <a:off x="2397435" y="3535415"/>
              <a:ext cx="27290" cy="18849"/>
            </a:xfrm>
            <a:custGeom>
              <a:avLst/>
              <a:gdLst/>
              <a:ahLst/>
              <a:cxnLst/>
              <a:rect l="l" t="t" r="r" b="b"/>
              <a:pathLst>
                <a:path w="1041" h="719" extrusionOk="0">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7" name="Google Shape;18657;p96"/>
            <p:cNvSpPr/>
            <p:nvPr/>
          </p:nvSpPr>
          <p:spPr>
            <a:xfrm>
              <a:off x="2373606" y="3555102"/>
              <a:ext cx="75316" cy="93116"/>
            </a:xfrm>
            <a:custGeom>
              <a:avLst/>
              <a:gdLst/>
              <a:ahLst/>
              <a:cxnLst/>
              <a:rect l="l" t="t" r="r" b="b"/>
              <a:pathLst>
                <a:path w="2873" h="3552" extrusionOk="0">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8" name="Google Shape;18658;p96"/>
            <p:cNvSpPr/>
            <p:nvPr/>
          </p:nvSpPr>
          <p:spPr>
            <a:xfrm>
              <a:off x="2386084" y="3485475"/>
              <a:ext cx="50359" cy="56415"/>
            </a:xfrm>
            <a:custGeom>
              <a:avLst/>
              <a:gdLst/>
              <a:ahLst/>
              <a:cxnLst/>
              <a:rect l="l" t="t" r="r" b="b"/>
              <a:pathLst>
                <a:path w="1921" h="2152" extrusionOk="0">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9" name="Google Shape;18659;p96"/>
            <p:cNvSpPr/>
            <p:nvPr/>
          </p:nvSpPr>
          <p:spPr>
            <a:xfrm>
              <a:off x="2385717" y="3485475"/>
              <a:ext cx="34840" cy="56441"/>
            </a:xfrm>
            <a:custGeom>
              <a:avLst/>
              <a:gdLst/>
              <a:ahLst/>
              <a:cxnLst/>
              <a:rect l="l" t="t" r="r" b="b"/>
              <a:pathLst>
                <a:path w="1329" h="2153" extrusionOk="0">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0" name="Google Shape;18660;p96"/>
            <p:cNvSpPr/>
            <p:nvPr/>
          </p:nvSpPr>
          <p:spPr>
            <a:xfrm>
              <a:off x="2386084" y="3648192"/>
              <a:ext cx="49992" cy="43936"/>
            </a:xfrm>
            <a:custGeom>
              <a:avLst/>
              <a:gdLst/>
              <a:ahLst/>
              <a:cxnLst/>
              <a:rect l="l" t="t" r="r" b="b"/>
              <a:pathLst>
                <a:path w="1907" h="1676" extrusionOk="0">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1" name="Google Shape;18661;p96"/>
            <p:cNvSpPr/>
            <p:nvPr/>
          </p:nvSpPr>
          <p:spPr>
            <a:xfrm>
              <a:off x="2373606" y="3565693"/>
              <a:ext cx="12505" cy="82525"/>
            </a:xfrm>
            <a:custGeom>
              <a:avLst/>
              <a:gdLst/>
              <a:ahLst/>
              <a:cxnLst/>
              <a:rect l="l" t="t" r="r" b="b"/>
              <a:pathLst>
                <a:path w="477" h="3148" extrusionOk="0">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2" name="Google Shape;18662;p96"/>
            <p:cNvSpPr/>
            <p:nvPr/>
          </p:nvSpPr>
          <p:spPr>
            <a:xfrm>
              <a:off x="2436050" y="3565693"/>
              <a:ext cx="12505" cy="82525"/>
            </a:xfrm>
            <a:custGeom>
              <a:avLst/>
              <a:gdLst/>
              <a:ahLst/>
              <a:cxnLst/>
              <a:rect l="l" t="t" r="r" b="b"/>
              <a:pathLst>
                <a:path w="477" h="3148" extrusionOk="0">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3" name="Google Shape;18663;p96"/>
            <p:cNvSpPr/>
            <p:nvPr/>
          </p:nvSpPr>
          <p:spPr>
            <a:xfrm>
              <a:off x="2391773" y="3548103"/>
              <a:ext cx="38615" cy="100115"/>
            </a:xfrm>
            <a:custGeom>
              <a:avLst/>
              <a:gdLst/>
              <a:ahLst/>
              <a:cxnLst/>
              <a:rect l="l" t="t" r="r" b="b"/>
              <a:pathLst>
                <a:path w="1473" h="3819" extrusionOk="0">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4" name="Google Shape;18664;p96"/>
            <p:cNvSpPr/>
            <p:nvPr/>
          </p:nvSpPr>
          <p:spPr>
            <a:xfrm>
              <a:off x="2408026" y="3660670"/>
              <a:ext cx="6082" cy="31458"/>
            </a:xfrm>
            <a:custGeom>
              <a:avLst/>
              <a:gdLst/>
              <a:ahLst/>
              <a:cxnLst/>
              <a:rect l="l" t="t" r="r" b="b"/>
              <a:pathLst>
                <a:path w="232" h="1200" extrusionOk="0">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5" name="Google Shape;18665;p96"/>
            <p:cNvSpPr/>
            <p:nvPr/>
          </p:nvSpPr>
          <p:spPr>
            <a:xfrm>
              <a:off x="2385717" y="3485082"/>
              <a:ext cx="50359" cy="25429"/>
            </a:xfrm>
            <a:custGeom>
              <a:avLst/>
              <a:gdLst/>
              <a:ahLst/>
              <a:cxnLst/>
              <a:rect l="l" t="t" r="r" b="b"/>
              <a:pathLst>
                <a:path w="1921" h="970" extrusionOk="0">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6" name="Google Shape;18666;p96"/>
            <p:cNvSpPr/>
            <p:nvPr/>
          </p:nvSpPr>
          <p:spPr>
            <a:xfrm>
              <a:off x="2385717" y="3485475"/>
              <a:ext cx="34840" cy="23095"/>
            </a:xfrm>
            <a:custGeom>
              <a:avLst/>
              <a:gdLst/>
              <a:ahLst/>
              <a:cxnLst/>
              <a:rect l="l" t="t" r="r" b="b"/>
              <a:pathLst>
                <a:path w="1329" h="881" extrusionOk="0">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7" name="Google Shape;18667;p96"/>
            <p:cNvSpPr/>
            <p:nvPr/>
          </p:nvSpPr>
          <p:spPr>
            <a:xfrm>
              <a:off x="2498861"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8" name="Google Shape;18668;p96"/>
            <p:cNvSpPr/>
            <p:nvPr/>
          </p:nvSpPr>
          <p:spPr>
            <a:xfrm>
              <a:off x="2497340" y="3535415"/>
              <a:ext cx="27657" cy="18849"/>
            </a:xfrm>
            <a:custGeom>
              <a:avLst/>
              <a:gdLst/>
              <a:ahLst/>
              <a:cxnLst/>
              <a:rect l="l" t="t" r="r" b="b"/>
              <a:pathLst>
                <a:path w="1055" h="719" extrusionOk="0">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9" name="Google Shape;18669;p96"/>
            <p:cNvSpPr/>
            <p:nvPr/>
          </p:nvSpPr>
          <p:spPr>
            <a:xfrm>
              <a:off x="2473878" y="3555102"/>
              <a:ext cx="74949" cy="93116"/>
            </a:xfrm>
            <a:custGeom>
              <a:avLst/>
              <a:gdLst/>
              <a:ahLst/>
              <a:cxnLst/>
              <a:rect l="l" t="t" r="r" b="b"/>
              <a:pathLst>
                <a:path w="2859"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0" name="Google Shape;18670;p96"/>
            <p:cNvSpPr/>
            <p:nvPr/>
          </p:nvSpPr>
          <p:spPr>
            <a:xfrm>
              <a:off x="2485989" y="3648192"/>
              <a:ext cx="49992" cy="43936"/>
            </a:xfrm>
            <a:custGeom>
              <a:avLst/>
              <a:gdLst/>
              <a:ahLst/>
              <a:cxnLst/>
              <a:rect l="l" t="t" r="r" b="b"/>
              <a:pathLst>
                <a:path w="1907" h="1676" extrusionOk="0">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1" name="Google Shape;18671;p96"/>
            <p:cNvSpPr/>
            <p:nvPr/>
          </p:nvSpPr>
          <p:spPr>
            <a:xfrm>
              <a:off x="2473511" y="3565693"/>
              <a:ext cx="12505" cy="82525"/>
            </a:xfrm>
            <a:custGeom>
              <a:avLst/>
              <a:gdLst/>
              <a:ahLst/>
              <a:cxnLst/>
              <a:rect l="l" t="t" r="r" b="b"/>
              <a:pathLst>
                <a:path w="477" h="3148" extrusionOk="0">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2" name="Google Shape;18672;p96"/>
            <p:cNvSpPr/>
            <p:nvPr/>
          </p:nvSpPr>
          <p:spPr>
            <a:xfrm>
              <a:off x="2536322" y="3565693"/>
              <a:ext cx="12505" cy="82525"/>
            </a:xfrm>
            <a:custGeom>
              <a:avLst/>
              <a:gdLst/>
              <a:ahLst/>
              <a:cxnLst/>
              <a:rect l="l" t="t" r="r" b="b"/>
              <a:pathLst>
                <a:path w="477" h="3148" extrusionOk="0">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3" name="Google Shape;18673;p96"/>
            <p:cNvSpPr/>
            <p:nvPr/>
          </p:nvSpPr>
          <p:spPr>
            <a:xfrm>
              <a:off x="2492045" y="3548103"/>
              <a:ext cx="38615" cy="100115"/>
            </a:xfrm>
            <a:custGeom>
              <a:avLst/>
              <a:gdLst/>
              <a:ahLst/>
              <a:cxnLst/>
              <a:rect l="l" t="t" r="r" b="b"/>
              <a:pathLst>
                <a:path w="1473" h="3819" extrusionOk="0">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4" name="Google Shape;18674;p96"/>
            <p:cNvSpPr/>
            <p:nvPr/>
          </p:nvSpPr>
          <p:spPr>
            <a:xfrm>
              <a:off x="2507931" y="3660670"/>
              <a:ext cx="6475" cy="31458"/>
            </a:xfrm>
            <a:custGeom>
              <a:avLst/>
              <a:gdLst/>
              <a:ahLst/>
              <a:cxnLst/>
              <a:rect l="l" t="t" r="r" b="b"/>
              <a:pathLst>
                <a:path w="247" h="1200" extrusionOk="0">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5" name="Google Shape;18675;p96"/>
            <p:cNvSpPr/>
            <p:nvPr/>
          </p:nvSpPr>
          <p:spPr>
            <a:xfrm>
              <a:off x="2486383" y="3485475"/>
              <a:ext cx="50333" cy="56415"/>
            </a:xfrm>
            <a:custGeom>
              <a:avLst/>
              <a:gdLst/>
              <a:ahLst/>
              <a:cxnLst/>
              <a:rect l="l" t="t" r="r" b="b"/>
              <a:pathLst>
                <a:path w="1920" h="2152" extrusionOk="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6" name="Google Shape;18676;p96"/>
            <p:cNvSpPr/>
            <p:nvPr/>
          </p:nvSpPr>
          <p:spPr>
            <a:xfrm>
              <a:off x="2485989" y="3485475"/>
              <a:ext cx="34473" cy="56441"/>
            </a:xfrm>
            <a:custGeom>
              <a:avLst/>
              <a:gdLst/>
              <a:ahLst/>
              <a:cxnLst/>
              <a:rect l="l" t="t" r="r" b="b"/>
              <a:pathLst>
                <a:path w="1315" h="2153" extrusionOk="0">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7" name="Google Shape;18677;p96"/>
            <p:cNvSpPr/>
            <p:nvPr/>
          </p:nvSpPr>
          <p:spPr>
            <a:xfrm>
              <a:off x="2485989" y="3485082"/>
              <a:ext cx="50359" cy="25429"/>
            </a:xfrm>
            <a:custGeom>
              <a:avLst/>
              <a:gdLst/>
              <a:ahLst/>
              <a:cxnLst/>
              <a:rect l="l" t="t" r="r" b="b"/>
              <a:pathLst>
                <a:path w="1921" h="970" extrusionOk="0">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8" name="Google Shape;18678;p96"/>
            <p:cNvSpPr/>
            <p:nvPr/>
          </p:nvSpPr>
          <p:spPr>
            <a:xfrm>
              <a:off x="2485989" y="3485475"/>
              <a:ext cx="34473" cy="23095"/>
            </a:xfrm>
            <a:custGeom>
              <a:avLst/>
              <a:gdLst/>
              <a:ahLst/>
              <a:cxnLst/>
              <a:rect l="l" t="t" r="r" b="b"/>
              <a:pathLst>
                <a:path w="1315" h="881" extrusionOk="0">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9" name="Google Shape;18679;p96"/>
            <p:cNvSpPr/>
            <p:nvPr/>
          </p:nvSpPr>
          <p:spPr>
            <a:xfrm>
              <a:off x="2598766"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0" name="Google Shape;18680;p96"/>
            <p:cNvSpPr/>
            <p:nvPr/>
          </p:nvSpPr>
          <p:spPr>
            <a:xfrm>
              <a:off x="2597639" y="3535415"/>
              <a:ext cx="27631" cy="18849"/>
            </a:xfrm>
            <a:custGeom>
              <a:avLst/>
              <a:gdLst/>
              <a:ahLst/>
              <a:cxnLst/>
              <a:rect l="l" t="t" r="r" b="b"/>
              <a:pathLst>
                <a:path w="1054" h="719" extrusionOk="0">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1" name="Google Shape;18681;p96"/>
            <p:cNvSpPr/>
            <p:nvPr/>
          </p:nvSpPr>
          <p:spPr>
            <a:xfrm>
              <a:off x="2573783" y="3555102"/>
              <a:ext cx="74949" cy="93116"/>
            </a:xfrm>
            <a:custGeom>
              <a:avLst/>
              <a:gdLst/>
              <a:ahLst/>
              <a:cxnLst/>
              <a:rect l="l" t="t" r="r" b="b"/>
              <a:pathLst>
                <a:path w="2859" h="3552" extrusionOk="0">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2" name="Google Shape;18682;p96"/>
            <p:cNvSpPr/>
            <p:nvPr/>
          </p:nvSpPr>
          <p:spPr>
            <a:xfrm>
              <a:off x="2586288" y="3648192"/>
              <a:ext cx="50333" cy="43936"/>
            </a:xfrm>
            <a:custGeom>
              <a:avLst/>
              <a:gdLst/>
              <a:ahLst/>
              <a:cxnLst/>
              <a:rect l="l" t="t" r="r" b="b"/>
              <a:pathLst>
                <a:path w="1920" h="1676" extrusionOk="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3" name="Google Shape;18683;p96"/>
            <p:cNvSpPr/>
            <p:nvPr/>
          </p:nvSpPr>
          <p:spPr>
            <a:xfrm>
              <a:off x="2573783" y="3565693"/>
              <a:ext cx="12531" cy="82525"/>
            </a:xfrm>
            <a:custGeom>
              <a:avLst/>
              <a:gdLst/>
              <a:ahLst/>
              <a:cxnLst/>
              <a:rect l="l" t="t" r="r" b="b"/>
              <a:pathLst>
                <a:path w="478" h="3148" extrusionOk="0">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4" name="Google Shape;18684;p96"/>
            <p:cNvSpPr/>
            <p:nvPr/>
          </p:nvSpPr>
          <p:spPr>
            <a:xfrm>
              <a:off x="2636594" y="3565693"/>
              <a:ext cx="12531" cy="82525"/>
            </a:xfrm>
            <a:custGeom>
              <a:avLst/>
              <a:gdLst/>
              <a:ahLst/>
              <a:cxnLst/>
              <a:rect l="l" t="t" r="r" b="b"/>
              <a:pathLst>
                <a:path w="478" h="3148" extrusionOk="0">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5" name="Google Shape;18685;p96"/>
            <p:cNvSpPr/>
            <p:nvPr/>
          </p:nvSpPr>
          <p:spPr>
            <a:xfrm>
              <a:off x="2592317" y="3548103"/>
              <a:ext cx="38248" cy="100115"/>
            </a:xfrm>
            <a:custGeom>
              <a:avLst/>
              <a:gdLst/>
              <a:ahLst/>
              <a:cxnLst/>
              <a:rect l="l" t="t" r="r" b="b"/>
              <a:pathLst>
                <a:path w="1459" h="3819" extrusionOk="0">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6" name="Google Shape;18686;p96"/>
            <p:cNvSpPr/>
            <p:nvPr/>
          </p:nvSpPr>
          <p:spPr>
            <a:xfrm>
              <a:off x="2608230" y="3660670"/>
              <a:ext cx="6449" cy="31458"/>
            </a:xfrm>
            <a:custGeom>
              <a:avLst/>
              <a:gdLst/>
              <a:ahLst/>
              <a:cxnLst/>
              <a:rect l="l" t="t" r="r" b="b"/>
              <a:pathLst>
                <a:path w="246" h="1200" extrusionOk="0">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7" name="Google Shape;18687;p96"/>
            <p:cNvSpPr/>
            <p:nvPr/>
          </p:nvSpPr>
          <p:spPr>
            <a:xfrm>
              <a:off x="2586288" y="3485475"/>
              <a:ext cx="50333" cy="56415"/>
            </a:xfrm>
            <a:custGeom>
              <a:avLst/>
              <a:gdLst/>
              <a:ahLst/>
              <a:cxnLst/>
              <a:rect l="l" t="t" r="r" b="b"/>
              <a:pathLst>
                <a:path w="1920"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8" name="Google Shape;18688;p96"/>
            <p:cNvSpPr/>
            <p:nvPr/>
          </p:nvSpPr>
          <p:spPr>
            <a:xfrm>
              <a:off x="2586288"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9" name="Google Shape;18689;p96"/>
            <p:cNvSpPr/>
            <p:nvPr/>
          </p:nvSpPr>
          <p:spPr>
            <a:xfrm>
              <a:off x="2586288" y="3485082"/>
              <a:ext cx="50333" cy="25429"/>
            </a:xfrm>
            <a:custGeom>
              <a:avLst/>
              <a:gdLst/>
              <a:ahLst/>
              <a:cxnLst/>
              <a:rect l="l" t="t" r="r" b="b"/>
              <a:pathLst>
                <a:path w="1920" h="970" extrusionOk="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0" name="Google Shape;18690;p96"/>
            <p:cNvSpPr/>
            <p:nvPr/>
          </p:nvSpPr>
          <p:spPr>
            <a:xfrm>
              <a:off x="2586288" y="3485475"/>
              <a:ext cx="34447" cy="23095"/>
            </a:xfrm>
            <a:custGeom>
              <a:avLst/>
              <a:gdLst/>
              <a:ahLst/>
              <a:cxnLst/>
              <a:rect l="l" t="t" r="r" b="b"/>
              <a:pathLst>
                <a:path w="1314" h="881" extrusionOk="0">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91" name="Google Shape;18691;p96"/>
          <p:cNvGrpSpPr/>
          <p:nvPr/>
        </p:nvGrpSpPr>
        <p:grpSpPr>
          <a:xfrm>
            <a:off x="2747484" y="3359460"/>
            <a:ext cx="377706" cy="352330"/>
            <a:chOff x="2747484" y="3359460"/>
            <a:chExt cx="377706" cy="352330"/>
          </a:xfrm>
        </p:grpSpPr>
        <p:sp>
          <p:nvSpPr>
            <p:cNvPr id="18692" name="Google Shape;18692;p96"/>
            <p:cNvSpPr/>
            <p:nvPr/>
          </p:nvSpPr>
          <p:spPr>
            <a:xfrm>
              <a:off x="2806520" y="3611858"/>
              <a:ext cx="46951" cy="46951"/>
            </a:xfrm>
            <a:custGeom>
              <a:avLst/>
              <a:gdLst/>
              <a:ahLst/>
              <a:cxnLst/>
              <a:rect l="l" t="t" r="r" b="b"/>
              <a:pathLst>
                <a:path w="1791" h="1791" extrusionOk="0">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3" name="Google Shape;18693;p96"/>
            <p:cNvSpPr/>
            <p:nvPr/>
          </p:nvSpPr>
          <p:spPr>
            <a:xfrm>
              <a:off x="2960533" y="3488490"/>
              <a:ext cx="110155" cy="94086"/>
            </a:xfrm>
            <a:custGeom>
              <a:avLst/>
              <a:gdLst/>
              <a:ahLst/>
              <a:cxnLst/>
              <a:rect l="l" t="t" r="r" b="b"/>
              <a:pathLst>
                <a:path w="4202" h="3589" extrusionOk="0">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4" name="Google Shape;18694;p96"/>
            <p:cNvSpPr/>
            <p:nvPr/>
          </p:nvSpPr>
          <p:spPr>
            <a:xfrm>
              <a:off x="2971884" y="3526712"/>
              <a:ext cx="103340" cy="56048"/>
            </a:xfrm>
            <a:custGeom>
              <a:avLst/>
              <a:gdLst/>
              <a:ahLst/>
              <a:cxnLst/>
              <a:rect l="l" t="t" r="r" b="b"/>
              <a:pathLst>
                <a:path w="3942" h="2138" extrusionOk="0">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5" name="Google Shape;18695;p96"/>
            <p:cNvSpPr/>
            <p:nvPr/>
          </p:nvSpPr>
          <p:spPr>
            <a:xfrm>
              <a:off x="2835645" y="3382817"/>
              <a:ext cx="158601" cy="305457"/>
            </a:xfrm>
            <a:custGeom>
              <a:avLst/>
              <a:gdLst/>
              <a:ahLst/>
              <a:cxnLst/>
              <a:rect l="l" t="t" r="r" b="b"/>
              <a:pathLst>
                <a:path w="6050" h="11652" extrusionOk="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6" name="Google Shape;18696;p96"/>
            <p:cNvSpPr/>
            <p:nvPr/>
          </p:nvSpPr>
          <p:spPr>
            <a:xfrm>
              <a:off x="2835645" y="3564933"/>
              <a:ext cx="158601" cy="123342"/>
            </a:xfrm>
            <a:custGeom>
              <a:avLst/>
              <a:gdLst/>
              <a:ahLst/>
              <a:cxnLst/>
              <a:rect l="l" t="t" r="r" b="b"/>
              <a:pathLst>
                <a:path w="6050" h="4705" extrusionOk="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7" name="Google Shape;18697;p96"/>
            <p:cNvSpPr/>
            <p:nvPr/>
          </p:nvSpPr>
          <p:spPr>
            <a:xfrm>
              <a:off x="2982475" y="3359460"/>
              <a:ext cx="46951" cy="352330"/>
            </a:xfrm>
            <a:custGeom>
              <a:avLst/>
              <a:gdLst/>
              <a:ahLst/>
              <a:cxnLst/>
              <a:rect l="l" t="t" r="r" b="b"/>
              <a:pathLst>
                <a:path w="1791" h="13440" extrusionOk="0">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8" name="Google Shape;18698;p96"/>
            <p:cNvSpPr/>
            <p:nvPr/>
          </p:nvSpPr>
          <p:spPr>
            <a:xfrm>
              <a:off x="2982475" y="3682245"/>
              <a:ext cx="46951" cy="29544"/>
            </a:xfrm>
            <a:custGeom>
              <a:avLst/>
              <a:gdLst/>
              <a:ahLst/>
              <a:cxnLst/>
              <a:rect l="l" t="t" r="r" b="b"/>
              <a:pathLst>
                <a:path w="1791" h="1127" extrusionOk="0">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9" name="Google Shape;18699;p96"/>
            <p:cNvSpPr/>
            <p:nvPr/>
          </p:nvSpPr>
          <p:spPr>
            <a:xfrm>
              <a:off x="2747851" y="3482828"/>
              <a:ext cx="46951" cy="105594"/>
            </a:xfrm>
            <a:custGeom>
              <a:avLst/>
              <a:gdLst/>
              <a:ahLst/>
              <a:cxnLst/>
              <a:rect l="l" t="t" r="r" b="b"/>
              <a:pathLst>
                <a:path w="1791" h="4028" extrusionOk="0">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0" name="Google Shape;18700;p96"/>
            <p:cNvSpPr/>
            <p:nvPr/>
          </p:nvSpPr>
          <p:spPr>
            <a:xfrm>
              <a:off x="2747484" y="3488123"/>
              <a:ext cx="47318" cy="100299"/>
            </a:xfrm>
            <a:custGeom>
              <a:avLst/>
              <a:gdLst/>
              <a:ahLst/>
              <a:cxnLst/>
              <a:rect l="l" t="t" r="r" b="b"/>
              <a:pathLst>
                <a:path w="1805" h="3826" extrusionOk="0">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1" name="Google Shape;18701;p96"/>
            <p:cNvSpPr/>
            <p:nvPr/>
          </p:nvSpPr>
          <p:spPr>
            <a:xfrm>
              <a:off x="2788720" y="3482828"/>
              <a:ext cx="58695" cy="105594"/>
            </a:xfrm>
            <a:custGeom>
              <a:avLst/>
              <a:gdLst/>
              <a:ahLst/>
              <a:cxnLst/>
              <a:rect l="l" t="t" r="r" b="b"/>
              <a:pathLst>
                <a:path w="2239" h="4028" extrusionOk="0">
                  <a:moveTo>
                    <a:pt x="1" y="0"/>
                  </a:moveTo>
                  <a:lnTo>
                    <a:pt x="1" y="4028"/>
                  </a:lnTo>
                  <a:lnTo>
                    <a:pt x="2238" y="4028"/>
                  </a:lnTo>
                  <a:lnTo>
                    <a:pt x="2238"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2" name="Google Shape;18702;p96"/>
            <p:cNvSpPr/>
            <p:nvPr/>
          </p:nvSpPr>
          <p:spPr>
            <a:xfrm>
              <a:off x="2788720" y="3570622"/>
              <a:ext cx="58695" cy="17800"/>
            </a:xfrm>
            <a:custGeom>
              <a:avLst/>
              <a:gdLst/>
              <a:ahLst/>
              <a:cxnLst/>
              <a:rect l="l" t="t" r="r" b="b"/>
              <a:pathLst>
                <a:path w="2239" h="679" extrusionOk="0">
                  <a:moveTo>
                    <a:pt x="1" y="0"/>
                  </a:moveTo>
                  <a:lnTo>
                    <a:pt x="1" y="679"/>
                  </a:lnTo>
                  <a:lnTo>
                    <a:pt x="2238" y="679"/>
                  </a:lnTo>
                  <a:lnTo>
                    <a:pt x="2238"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3" name="Google Shape;18703;p96"/>
            <p:cNvSpPr/>
            <p:nvPr/>
          </p:nvSpPr>
          <p:spPr>
            <a:xfrm>
              <a:off x="2788720" y="3588396"/>
              <a:ext cx="59062" cy="93876"/>
            </a:xfrm>
            <a:custGeom>
              <a:avLst/>
              <a:gdLst/>
              <a:ahLst/>
              <a:cxnLst/>
              <a:rect l="l" t="t" r="r" b="b"/>
              <a:pathLst>
                <a:path w="2253" h="3581" extrusionOk="0">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4" name="Google Shape;18704;p96"/>
            <p:cNvSpPr/>
            <p:nvPr/>
          </p:nvSpPr>
          <p:spPr>
            <a:xfrm>
              <a:off x="3091844" y="3529753"/>
              <a:ext cx="33345" cy="11744"/>
            </a:xfrm>
            <a:custGeom>
              <a:avLst/>
              <a:gdLst/>
              <a:ahLst/>
              <a:cxnLst/>
              <a:rect l="l" t="t" r="r" b="b"/>
              <a:pathLst>
                <a:path w="1272" h="448" extrusionOk="0">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5" name="Google Shape;18705;p96"/>
            <p:cNvSpPr/>
            <p:nvPr/>
          </p:nvSpPr>
          <p:spPr>
            <a:xfrm>
              <a:off x="3069535" y="3463140"/>
              <a:ext cx="28574" cy="24249"/>
            </a:xfrm>
            <a:custGeom>
              <a:avLst/>
              <a:gdLst/>
              <a:ahLst/>
              <a:cxnLst/>
              <a:rect l="l" t="t" r="r" b="b"/>
              <a:pathLst>
                <a:path w="1090" h="925" extrusionOk="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6" name="Google Shape;18706;p96"/>
            <p:cNvSpPr/>
            <p:nvPr/>
          </p:nvSpPr>
          <p:spPr>
            <a:xfrm>
              <a:off x="3068958" y="3583467"/>
              <a:ext cx="28601" cy="24249"/>
            </a:xfrm>
            <a:custGeom>
              <a:avLst/>
              <a:gdLst/>
              <a:ahLst/>
              <a:cxnLst/>
              <a:rect l="l" t="t" r="r" b="b"/>
              <a:pathLst>
                <a:path w="1091" h="925" extrusionOk="0">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07" name="Google Shape;18707;p96"/>
          <p:cNvGrpSpPr/>
          <p:nvPr/>
        </p:nvGrpSpPr>
        <p:grpSpPr>
          <a:xfrm>
            <a:off x="3696205" y="3371938"/>
            <a:ext cx="375792" cy="327373"/>
            <a:chOff x="3696205" y="3371938"/>
            <a:chExt cx="375792" cy="327373"/>
          </a:xfrm>
        </p:grpSpPr>
        <p:sp>
          <p:nvSpPr>
            <p:cNvPr id="18708" name="Google Shape;18708;p96"/>
            <p:cNvSpPr/>
            <p:nvPr/>
          </p:nvSpPr>
          <p:spPr>
            <a:xfrm>
              <a:off x="3696205" y="3456718"/>
              <a:ext cx="375792" cy="242594"/>
            </a:xfrm>
            <a:custGeom>
              <a:avLst/>
              <a:gdLst/>
              <a:ahLst/>
              <a:cxnLst/>
              <a:rect l="l" t="t" r="r" b="b"/>
              <a:pathLst>
                <a:path w="14335" h="9254" extrusionOk="0">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9" name="Google Shape;18709;p96"/>
            <p:cNvSpPr/>
            <p:nvPr/>
          </p:nvSpPr>
          <p:spPr>
            <a:xfrm>
              <a:off x="3696205" y="3456718"/>
              <a:ext cx="375792" cy="18193"/>
            </a:xfrm>
            <a:custGeom>
              <a:avLst/>
              <a:gdLst/>
              <a:ahLst/>
              <a:cxnLst/>
              <a:rect l="l" t="t" r="r" b="b"/>
              <a:pathLst>
                <a:path w="14335" h="694" extrusionOk="0">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0" name="Google Shape;18710;p96"/>
            <p:cNvSpPr/>
            <p:nvPr/>
          </p:nvSpPr>
          <p:spPr>
            <a:xfrm>
              <a:off x="3732539" y="3505163"/>
              <a:ext cx="121113" cy="157814"/>
            </a:xfrm>
            <a:custGeom>
              <a:avLst/>
              <a:gdLst/>
              <a:ahLst/>
              <a:cxnLst/>
              <a:rect l="l" t="t" r="r" b="b"/>
              <a:pathLst>
                <a:path w="4620" h="6020" extrusionOk="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1" name="Google Shape;18711;p96"/>
            <p:cNvSpPr/>
            <p:nvPr/>
          </p:nvSpPr>
          <p:spPr>
            <a:xfrm>
              <a:off x="3883904" y="3505163"/>
              <a:ext cx="151759" cy="30278"/>
            </a:xfrm>
            <a:custGeom>
              <a:avLst/>
              <a:gdLst/>
              <a:ahLst/>
              <a:cxnLst/>
              <a:rect l="l" t="t" r="r" b="b"/>
              <a:pathLst>
                <a:path w="5789" h="1155" extrusionOk="0">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2" name="Google Shape;18712;p96"/>
            <p:cNvSpPr/>
            <p:nvPr/>
          </p:nvSpPr>
          <p:spPr>
            <a:xfrm>
              <a:off x="3883904" y="3553582"/>
              <a:ext cx="115451" cy="24249"/>
            </a:xfrm>
            <a:custGeom>
              <a:avLst/>
              <a:gdLst/>
              <a:ahLst/>
              <a:cxnLst/>
              <a:rect l="l" t="t" r="r" b="b"/>
              <a:pathLst>
                <a:path w="4404" h="925" extrusionOk="0">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3" name="Google Shape;18713;p96"/>
            <p:cNvSpPr/>
            <p:nvPr/>
          </p:nvSpPr>
          <p:spPr>
            <a:xfrm>
              <a:off x="3882017" y="3595972"/>
              <a:ext cx="76836" cy="12138"/>
            </a:xfrm>
            <a:custGeom>
              <a:avLst/>
              <a:gdLst/>
              <a:ahLst/>
              <a:cxnLst/>
              <a:rect l="l" t="t" r="r" b="b"/>
              <a:pathLst>
                <a:path w="2931" h="463" extrusionOk="0">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4" name="Google Shape;18714;p96"/>
            <p:cNvSpPr/>
            <p:nvPr/>
          </p:nvSpPr>
          <p:spPr>
            <a:xfrm>
              <a:off x="3966770" y="3595972"/>
              <a:ext cx="40528" cy="12138"/>
            </a:xfrm>
            <a:custGeom>
              <a:avLst/>
              <a:gdLst/>
              <a:ahLst/>
              <a:cxnLst/>
              <a:rect l="l" t="t" r="r" b="b"/>
              <a:pathLst>
                <a:path w="1546" h="463" extrusionOk="0">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5" name="Google Shape;18715;p96"/>
            <p:cNvSpPr/>
            <p:nvPr/>
          </p:nvSpPr>
          <p:spPr>
            <a:xfrm>
              <a:off x="3882017" y="3632306"/>
              <a:ext cx="28391" cy="12138"/>
            </a:xfrm>
            <a:custGeom>
              <a:avLst/>
              <a:gdLst/>
              <a:ahLst/>
              <a:cxnLst/>
              <a:rect l="l" t="t" r="r" b="b"/>
              <a:pathLst>
                <a:path w="1083" h="463" extrusionOk="0">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6" name="Google Shape;18716;p96"/>
            <p:cNvSpPr/>
            <p:nvPr/>
          </p:nvSpPr>
          <p:spPr>
            <a:xfrm>
              <a:off x="3918324" y="3632306"/>
              <a:ext cx="64751" cy="12138"/>
            </a:xfrm>
            <a:custGeom>
              <a:avLst/>
              <a:gdLst/>
              <a:ahLst/>
              <a:cxnLst/>
              <a:rect l="l" t="t" r="r" b="b"/>
              <a:pathLst>
                <a:path w="2470" h="463" extrusionOk="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7" name="Google Shape;18717;p96"/>
            <p:cNvSpPr/>
            <p:nvPr/>
          </p:nvSpPr>
          <p:spPr>
            <a:xfrm>
              <a:off x="3882017" y="3656895"/>
              <a:ext cx="28391" cy="12138"/>
            </a:xfrm>
            <a:custGeom>
              <a:avLst/>
              <a:gdLst/>
              <a:ahLst/>
              <a:cxnLst/>
              <a:rect l="l" t="t" r="r" b="b"/>
              <a:pathLst>
                <a:path w="1083" h="463" extrusionOk="0">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8" name="Google Shape;18718;p96"/>
            <p:cNvSpPr/>
            <p:nvPr/>
          </p:nvSpPr>
          <p:spPr>
            <a:xfrm>
              <a:off x="3918324" y="3656895"/>
              <a:ext cx="64751" cy="12138"/>
            </a:xfrm>
            <a:custGeom>
              <a:avLst/>
              <a:gdLst/>
              <a:ahLst/>
              <a:cxnLst/>
              <a:rect l="l" t="t" r="r" b="b"/>
              <a:pathLst>
                <a:path w="2470" h="463" extrusionOk="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9" name="Google Shape;18719;p96"/>
            <p:cNvSpPr/>
            <p:nvPr/>
          </p:nvSpPr>
          <p:spPr>
            <a:xfrm>
              <a:off x="3853993" y="3371938"/>
              <a:ext cx="59823" cy="109028"/>
            </a:xfrm>
            <a:custGeom>
              <a:avLst/>
              <a:gdLst/>
              <a:ahLst/>
              <a:cxnLst/>
              <a:rect l="l" t="t" r="r" b="b"/>
              <a:pathLst>
                <a:path w="2282" h="4159" extrusionOk="0">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0" name="Google Shape;18720;p96"/>
            <p:cNvSpPr/>
            <p:nvPr/>
          </p:nvSpPr>
          <p:spPr>
            <a:xfrm>
              <a:off x="3756735" y="3583860"/>
              <a:ext cx="72694" cy="78750"/>
            </a:xfrm>
            <a:custGeom>
              <a:avLst/>
              <a:gdLst/>
              <a:ahLst/>
              <a:cxnLst/>
              <a:rect l="l" t="t" r="r" b="b"/>
              <a:pathLst>
                <a:path w="2773" h="3004" extrusionOk="0">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1" name="Google Shape;18721;p96"/>
            <p:cNvSpPr/>
            <p:nvPr/>
          </p:nvSpPr>
          <p:spPr>
            <a:xfrm>
              <a:off x="3779831" y="3583860"/>
              <a:ext cx="26503" cy="18193"/>
            </a:xfrm>
            <a:custGeom>
              <a:avLst/>
              <a:gdLst/>
              <a:ahLst/>
              <a:cxnLst/>
              <a:rect l="l" t="t" r="r" b="b"/>
              <a:pathLst>
                <a:path w="1011" h="694" extrusionOk="0">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2" name="Google Shape;18722;p96"/>
            <p:cNvSpPr/>
            <p:nvPr/>
          </p:nvSpPr>
          <p:spPr>
            <a:xfrm>
              <a:off x="3756735" y="3603155"/>
              <a:ext cx="72694" cy="59456"/>
            </a:xfrm>
            <a:custGeom>
              <a:avLst/>
              <a:gdLst/>
              <a:ahLst/>
              <a:cxnLst/>
              <a:rect l="l" t="t" r="r" b="b"/>
              <a:pathLst>
                <a:path w="2773" h="2268" extrusionOk="0">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3" name="Google Shape;18723;p96"/>
            <p:cNvSpPr/>
            <p:nvPr/>
          </p:nvSpPr>
          <p:spPr>
            <a:xfrm>
              <a:off x="3756735" y="3614139"/>
              <a:ext cx="18193" cy="48839"/>
            </a:xfrm>
            <a:custGeom>
              <a:avLst/>
              <a:gdLst/>
              <a:ahLst/>
              <a:cxnLst/>
              <a:rect l="l" t="t" r="r" b="b"/>
              <a:pathLst>
                <a:path w="694" h="1863" extrusionOk="0">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4" name="Google Shape;18724;p96"/>
            <p:cNvSpPr/>
            <p:nvPr/>
          </p:nvSpPr>
          <p:spPr>
            <a:xfrm>
              <a:off x="3811236" y="3614139"/>
              <a:ext cx="18193" cy="48839"/>
            </a:xfrm>
            <a:custGeom>
              <a:avLst/>
              <a:gdLst/>
              <a:ahLst/>
              <a:cxnLst/>
              <a:rect l="l" t="t" r="r" b="b"/>
              <a:pathLst>
                <a:path w="694" h="1863" extrusionOk="0">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5" name="Google Shape;18725;p96"/>
            <p:cNvSpPr/>
            <p:nvPr/>
          </p:nvSpPr>
          <p:spPr>
            <a:xfrm>
              <a:off x="3768847" y="3535415"/>
              <a:ext cx="48472" cy="54527"/>
            </a:xfrm>
            <a:custGeom>
              <a:avLst/>
              <a:gdLst/>
              <a:ahLst/>
              <a:cxnLst/>
              <a:rect l="l" t="t" r="r" b="b"/>
              <a:pathLst>
                <a:path w="1849" h="2080" extrusionOk="0">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6" name="Google Shape;18726;p96"/>
            <p:cNvSpPr/>
            <p:nvPr/>
          </p:nvSpPr>
          <p:spPr>
            <a:xfrm>
              <a:off x="3768847" y="3535415"/>
              <a:ext cx="33345" cy="54632"/>
            </a:xfrm>
            <a:custGeom>
              <a:avLst/>
              <a:gdLst/>
              <a:ahLst/>
              <a:cxnLst/>
              <a:rect l="l" t="t" r="r" b="b"/>
              <a:pathLst>
                <a:path w="1272" h="2084" extrusionOk="0">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7" name="Google Shape;18727;p96"/>
            <p:cNvSpPr/>
            <p:nvPr/>
          </p:nvSpPr>
          <p:spPr>
            <a:xfrm>
              <a:off x="3768847" y="3535415"/>
              <a:ext cx="48472" cy="24301"/>
            </a:xfrm>
            <a:custGeom>
              <a:avLst/>
              <a:gdLst/>
              <a:ahLst/>
              <a:cxnLst/>
              <a:rect l="l" t="t" r="r" b="b"/>
              <a:pathLst>
                <a:path w="1849" h="927" extrusionOk="0">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8" name="Google Shape;18728;p96"/>
            <p:cNvSpPr/>
            <p:nvPr/>
          </p:nvSpPr>
          <p:spPr>
            <a:xfrm>
              <a:off x="3768847" y="3535415"/>
              <a:ext cx="33345" cy="22361"/>
            </a:xfrm>
            <a:custGeom>
              <a:avLst/>
              <a:gdLst/>
              <a:ahLst/>
              <a:cxnLst/>
              <a:rect l="l" t="t" r="r" b="b"/>
              <a:pathLst>
                <a:path w="1272" h="853" extrusionOk="0">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9" name="Google Shape;18729;p96"/>
            <p:cNvSpPr/>
            <p:nvPr/>
          </p:nvSpPr>
          <p:spPr>
            <a:xfrm>
              <a:off x="3871793" y="3451029"/>
              <a:ext cx="24249" cy="12138"/>
            </a:xfrm>
            <a:custGeom>
              <a:avLst/>
              <a:gdLst/>
              <a:ahLst/>
              <a:cxnLst/>
              <a:rect l="l" t="t" r="r" b="b"/>
              <a:pathLst>
                <a:path w="925" h="463" extrusionOk="0">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0" name="Google Shape;18730;p96"/>
            <p:cNvSpPr/>
            <p:nvPr/>
          </p:nvSpPr>
          <p:spPr>
            <a:xfrm>
              <a:off x="3854386" y="3371938"/>
              <a:ext cx="59429" cy="12138"/>
            </a:xfrm>
            <a:custGeom>
              <a:avLst/>
              <a:gdLst/>
              <a:ahLst/>
              <a:cxnLst/>
              <a:rect l="l" t="t" r="r" b="b"/>
              <a:pathLst>
                <a:path w="2267" h="463" extrusionOk="0">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31" name="Google Shape;18731;p96"/>
          <p:cNvGrpSpPr/>
          <p:nvPr/>
        </p:nvGrpSpPr>
        <p:grpSpPr>
          <a:xfrm>
            <a:off x="6567324" y="2436849"/>
            <a:ext cx="366722" cy="342892"/>
            <a:chOff x="6567324" y="2436849"/>
            <a:chExt cx="366722" cy="342892"/>
          </a:xfrm>
        </p:grpSpPr>
        <p:sp>
          <p:nvSpPr>
            <p:cNvPr id="18732" name="Google Shape;18732;p96"/>
            <p:cNvSpPr/>
            <p:nvPr/>
          </p:nvSpPr>
          <p:spPr>
            <a:xfrm>
              <a:off x="6567324" y="2508390"/>
              <a:ext cx="366722" cy="271351"/>
            </a:xfrm>
            <a:custGeom>
              <a:avLst/>
              <a:gdLst/>
              <a:ahLst/>
              <a:cxnLst/>
              <a:rect l="l" t="t" r="r" b="b"/>
              <a:pathLst>
                <a:path w="13989" h="10351" extrusionOk="0">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3" name="Google Shape;18733;p96"/>
            <p:cNvSpPr/>
            <p:nvPr/>
          </p:nvSpPr>
          <p:spPr>
            <a:xfrm>
              <a:off x="6567324" y="2508390"/>
              <a:ext cx="183164" cy="271351"/>
            </a:xfrm>
            <a:custGeom>
              <a:avLst/>
              <a:gdLst/>
              <a:ahLst/>
              <a:cxnLst/>
              <a:rect l="l" t="t" r="r" b="b"/>
              <a:pathLst>
                <a:path w="6987" h="10351" extrusionOk="0">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4" name="Google Shape;18734;p96"/>
            <p:cNvSpPr/>
            <p:nvPr/>
          </p:nvSpPr>
          <p:spPr>
            <a:xfrm>
              <a:off x="6599097" y="2540163"/>
              <a:ext cx="303150" cy="207780"/>
            </a:xfrm>
            <a:custGeom>
              <a:avLst/>
              <a:gdLst/>
              <a:ahLst/>
              <a:cxnLst/>
              <a:rect l="l" t="t" r="r" b="b"/>
              <a:pathLst>
                <a:path w="11564" h="7926" extrusionOk="0">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5" name="Google Shape;18735;p96"/>
            <p:cNvSpPr/>
            <p:nvPr/>
          </p:nvSpPr>
          <p:spPr>
            <a:xfrm>
              <a:off x="6598730" y="2540556"/>
              <a:ext cx="151759" cy="207780"/>
            </a:xfrm>
            <a:custGeom>
              <a:avLst/>
              <a:gdLst/>
              <a:ahLst/>
              <a:cxnLst/>
              <a:rect l="l" t="t" r="r" b="b"/>
              <a:pathLst>
                <a:path w="5789" h="7926" extrusionOk="0">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6" name="Google Shape;18736;p96"/>
            <p:cNvSpPr/>
            <p:nvPr/>
          </p:nvSpPr>
          <p:spPr>
            <a:xfrm>
              <a:off x="6678580" y="2436849"/>
              <a:ext cx="144209" cy="120379"/>
            </a:xfrm>
            <a:custGeom>
              <a:avLst/>
              <a:gdLst/>
              <a:ahLst/>
              <a:cxnLst/>
              <a:rect l="l" t="t" r="r" b="b"/>
              <a:pathLst>
                <a:path w="5501"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7" name="Google Shape;18737;p96"/>
            <p:cNvSpPr/>
            <p:nvPr/>
          </p:nvSpPr>
          <p:spPr>
            <a:xfrm>
              <a:off x="6711480" y="2591256"/>
              <a:ext cx="141954" cy="101452"/>
            </a:xfrm>
            <a:custGeom>
              <a:avLst/>
              <a:gdLst/>
              <a:ahLst/>
              <a:cxnLst/>
              <a:rect l="l" t="t" r="r" b="b"/>
              <a:pathLst>
                <a:path w="5415" h="3870" extrusionOk="0">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8" name="Google Shape;18738;p96"/>
            <p:cNvSpPr/>
            <p:nvPr/>
          </p:nvSpPr>
          <p:spPr>
            <a:xfrm>
              <a:off x="6669117" y="2666178"/>
              <a:ext cx="41656" cy="35652"/>
            </a:xfrm>
            <a:custGeom>
              <a:avLst/>
              <a:gdLst/>
              <a:ahLst/>
              <a:cxnLst/>
              <a:rect l="l" t="t" r="r" b="b"/>
              <a:pathLst>
                <a:path w="1589" h="1360" extrusionOk="0">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9" name="Google Shape;18739;p96"/>
            <p:cNvSpPr/>
            <p:nvPr/>
          </p:nvSpPr>
          <p:spPr>
            <a:xfrm>
              <a:off x="6630476" y="2582238"/>
              <a:ext cx="41682" cy="36413"/>
            </a:xfrm>
            <a:custGeom>
              <a:avLst/>
              <a:gdLst/>
              <a:ahLst/>
              <a:cxnLst/>
              <a:rect l="l" t="t" r="r" b="b"/>
              <a:pathLst>
                <a:path w="1590" h="1389" extrusionOk="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0" name="Google Shape;18740;p96"/>
            <p:cNvSpPr/>
            <p:nvPr/>
          </p:nvSpPr>
          <p:spPr>
            <a:xfrm>
              <a:off x="6837889" y="2678080"/>
              <a:ext cx="40948" cy="35967"/>
            </a:xfrm>
            <a:custGeom>
              <a:avLst/>
              <a:gdLst/>
              <a:ahLst/>
              <a:cxnLst/>
              <a:rect l="l" t="t" r="r" b="b"/>
              <a:pathLst>
                <a:path w="1562" h="1372" extrusionOk="0">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1" name="Google Shape;18741;p96"/>
            <p:cNvSpPr/>
            <p:nvPr/>
          </p:nvSpPr>
          <p:spPr>
            <a:xfrm>
              <a:off x="6733868" y="2598124"/>
              <a:ext cx="40895" cy="36124"/>
            </a:xfrm>
            <a:custGeom>
              <a:avLst/>
              <a:gdLst/>
              <a:ahLst/>
              <a:cxnLst/>
              <a:rect l="l" t="t" r="r" b="b"/>
              <a:pathLst>
                <a:path w="1560" h="1378" extrusionOk="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2" name="Google Shape;18742;p96"/>
            <p:cNvSpPr/>
            <p:nvPr/>
          </p:nvSpPr>
          <p:spPr>
            <a:xfrm>
              <a:off x="6678580" y="2436849"/>
              <a:ext cx="71908" cy="120379"/>
            </a:xfrm>
            <a:custGeom>
              <a:avLst/>
              <a:gdLst/>
              <a:ahLst/>
              <a:cxnLst/>
              <a:rect l="l" t="t" r="r" b="b"/>
              <a:pathLst>
                <a:path w="2743"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3" name="Google Shape;18743;p96"/>
            <p:cNvSpPr/>
            <p:nvPr/>
          </p:nvSpPr>
          <p:spPr>
            <a:xfrm>
              <a:off x="6728913" y="2500578"/>
              <a:ext cx="38221" cy="32795"/>
            </a:xfrm>
            <a:custGeom>
              <a:avLst/>
              <a:gdLst/>
              <a:ahLst/>
              <a:cxnLst/>
              <a:rect l="l" t="t" r="r" b="b"/>
              <a:pathLst>
                <a:path w="1458" h="1251" extrusionOk="0">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44" name="Google Shape;18744;p96"/>
          <p:cNvGrpSpPr/>
          <p:nvPr/>
        </p:nvGrpSpPr>
        <p:grpSpPr>
          <a:xfrm>
            <a:off x="4208970" y="3361347"/>
            <a:ext cx="299349" cy="348188"/>
            <a:chOff x="4208970" y="3361347"/>
            <a:chExt cx="299349" cy="348188"/>
          </a:xfrm>
        </p:grpSpPr>
        <p:sp>
          <p:nvSpPr>
            <p:cNvPr id="18745" name="Google Shape;18745;p96"/>
            <p:cNvSpPr/>
            <p:nvPr/>
          </p:nvSpPr>
          <p:spPr>
            <a:xfrm>
              <a:off x="4208970" y="3374979"/>
              <a:ext cx="252817" cy="334556"/>
            </a:xfrm>
            <a:custGeom>
              <a:avLst/>
              <a:gdLst/>
              <a:ahLst/>
              <a:cxnLst/>
              <a:rect l="l" t="t" r="r" b="b"/>
              <a:pathLst>
                <a:path w="9644" h="12762" extrusionOk="0">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6" name="Google Shape;18746;p96"/>
            <p:cNvSpPr/>
            <p:nvPr/>
          </p:nvSpPr>
          <p:spPr>
            <a:xfrm>
              <a:off x="4439059" y="3410920"/>
              <a:ext cx="22728" cy="298615"/>
            </a:xfrm>
            <a:custGeom>
              <a:avLst/>
              <a:gdLst/>
              <a:ahLst/>
              <a:cxnLst/>
              <a:rect l="l" t="t" r="r" b="b"/>
              <a:pathLst>
                <a:path w="867" h="11391" extrusionOk="0">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7" name="Google Shape;18747;p96"/>
            <p:cNvSpPr/>
            <p:nvPr/>
          </p:nvSpPr>
          <p:spPr>
            <a:xfrm>
              <a:off x="4403092" y="3374979"/>
              <a:ext cx="58695" cy="58669"/>
            </a:xfrm>
            <a:custGeom>
              <a:avLst/>
              <a:gdLst/>
              <a:ahLst/>
              <a:cxnLst/>
              <a:rect l="l" t="t" r="r" b="b"/>
              <a:pathLst>
                <a:path w="2239" h="2238" extrusionOk="0">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8" name="Google Shape;18748;p96"/>
            <p:cNvSpPr/>
            <p:nvPr/>
          </p:nvSpPr>
          <p:spPr>
            <a:xfrm>
              <a:off x="4289188" y="3457478"/>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9" name="Google Shape;18749;p96"/>
            <p:cNvSpPr/>
            <p:nvPr/>
          </p:nvSpPr>
          <p:spPr>
            <a:xfrm>
              <a:off x="4289188" y="3478293"/>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0" name="Google Shape;18750;p96"/>
            <p:cNvSpPr/>
            <p:nvPr/>
          </p:nvSpPr>
          <p:spPr>
            <a:xfrm>
              <a:off x="4240743" y="3457845"/>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1" name="Google Shape;18751;p96"/>
            <p:cNvSpPr/>
            <p:nvPr/>
          </p:nvSpPr>
          <p:spPr>
            <a:xfrm>
              <a:off x="4289188" y="3544512"/>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2" name="Google Shape;18752;p96"/>
            <p:cNvSpPr/>
            <p:nvPr/>
          </p:nvSpPr>
          <p:spPr>
            <a:xfrm>
              <a:off x="4289188" y="3565326"/>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3" name="Google Shape;18753;p96"/>
            <p:cNvSpPr/>
            <p:nvPr/>
          </p:nvSpPr>
          <p:spPr>
            <a:xfrm>
              <a:off x="4240743" y="3544879"/>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4" name="Google Shape;18754;p96"/>
            <p:cNvSpPr/>
            <p:nvPr/>
          </p:nvSpPr>
          <p:spPr>
            <a:xfrm>
              <a:off x="4289188" y="3631545"/>
              <a:ext cx="141194" cy="10617"/>
            </a:xfrm>
            <a:custGeom>
              <a:avLst/>
              <a:gdLst/>
              <a:ahLst/>
              <a:cxnLst/>
              <a:rect l="l" t="t" r="r" b="b"/>
              <a:pathLst>
                <a:path w="5386" h="405" extrusionOk="0">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5" name="Google Shape;18755;p96"/>
            <p:cNvSpPr/>
            <p:nvPr/>
          </p:nvSpPr>
          <p:spPr>
            <a:xfrm>
              <a:off x="4289188" y="3652360"/>
              <a:ext cx="141194" cy="10250"/>
            </a:xfrm>
            <a:custGeom>
              <a:avLst/>
              <a:gdLst/>
              <a:ahLst/>
              <a:cxnLst/>
              <a:rect l="l" t="t" r="r" b="b"/>
              <a:pathLst>
                <a:path w="5386" h="391"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6" name="Google Shape;18756;p96"/>
            <p:cNvSpPr/>
            <p:nvPr/>
          </p:nvSpPr>
          <p:spPr>
            <a:xfrm>
              <a:off x="4240743" y="3631912"/>
              <a:ext cx="31065" cy="30698"/>
            </a:xfrm>
            <a:custGeom>
              <a:avLst/>
              <a:gdLst/>
              <a:ahLst/>
              <a:cxnLst/>
              <a:rect l="l" t="t" r="r" b="b"/>
              <a:pathLst>
                <a:path w="1185" h="1171" extrusionOk="0">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7" name="Google Shape;18757;p96"/>
            <p:cNvSpPr/>
            <p:nvPr/>
          </p:nvSpPr>
          <p:spPr>
            <a:xfrm>
              <a:off x="4320227" y="3361347"/>
              <a:ext cx="38248" cy="35967"/>
            </a:xfrm>
            <a:custGeom>
              <a:avLst/>
              <a:gdLst/>
              <a:ahLst/>
              <a:cxnLst/>
              <a:rect l="l" t="t" r="r" b="b"/>
              <a:pathLst>
                <a:path w="1459" h="1372" extrusionOk="0">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8" name="Google Shape;18758;p96"/>
            <p:cNvSpPr/>
            <p:nvPr/>
          </p:nvSpPr>
          <p:spPr>
            <a:xfrm>
              <a:off x="4405609" y="3596653"/>
              <a:ext cx="102710" cy="101033"/>
            </a:xfrm>
            <a:custGeom>
              <a:avLst/>
              <a:gdLst/>
              <a:ahLst/>
              <a:cxnLst/>
              <a:rect l="l" t="t" r="r" b="b"/>
              <a:pathLst>
                <a:path w="3918" h="3854" extrusionOk="0">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59" name="Google Shape;18759;p96"/>
          <p:cNvGrpSpPr/>
          <p:nvPr/>
        </p:nvGrpSpPr>
        <p:grpSpPr>
          <a:xfrm>
            <a:off x="2786833" y="1512351"/>
            <a:ext cx="366722" cy="353667"/>
            <a:chOff x="2786833" y="1512351"/>
            <a:chExt cx="366722" cy="353667"/>
          </a:xfrm>
        </p:grpSpPr>
        <p:sp>
          <p:nvSpPr>
            <p:cNvPr id="18760" name="Google Shape;18760;p96"/>
            <p:cNvSpPr/>
            <p:nvPr/>
          </p:nvSpPr>
          <p:spPr>
            <a:xfrm>
              <a:off x="2987797" y="1713315"/>
              <a:ext cx="165757" cy="75106"/>
            </a:xfrm>
            <a:custGeom>
              <a:avLst/>
              <a:gdLst/>
              <a:ahLst/>
              <a:cxnLst/>
              <a:rect l="l" t="t" r="r" b="b"/>
              <a:pathLst>
                <a:path w="6323" h="2865" extrusionOk="0">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1" name="Google Shape;18761;p96"/>
            <p:cNvSpPr/>
            <p:nvPr/>
          </p:nvSpPr>
          <p:spPr>
            <a:xfrm>
              <a:off x="2786833" y="1767423"/>
              <a:ext cx="177528" cy="98595"/>
            </a:xfrm>
            <a:custGeom>
              <a:avLst/>
              <a:gdLst/>
              <a:ahLst/>
              <a:cxnLst/>
              <a:rect l="l" t="t" r="r" b="b"/>
              <a:pathLst>
                <a:path w="6772" h="3761" extrusionOk="0">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2" name="Google Shape;18762;p96"/>
            <p:cNvSpPr/>
            <p:nvPr/>
          </p:nvSpPr>
          <p:spPr>
            <a:xfrm>
              <a:off x="2786833" y="1607747"/>
              <a:ext cx="189246" cy="122398"/>
            </a:xfrm>
            <a:custGeom>
              <a:avLst/>
              <a:gdLst/>
              <a:ahLst/>
              <a:cxnLst/>
              <a:rect l="l" t="t" r="r" b="b"/>
              <a:pathLst>
                <a:path w="7219" h="4669" extrusionOk="0">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3" name="Google Shape;18763;p96"/>
            <p:cNvSpPr/>
            <p:nvPr/>
          </p:nvSpPr>
          <p:spPr>
            <a:xfrm>
              <a:off x="2964334" y="1512351"/>
              <a:ext cx="189220" cy="98595"/>
            </a:xfrm>
            <a:custGeom>
              <a:avLst/>
              <a:gdLst/>
              <a:ahLst/>
              <a:cxnLst/>
              <a:rect l="l" t="t" r="r" b="b"/>
              <a:pathLst>
                <a:path w="7218" h="3761" extrusionOk="0">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4" name="Google Shape;18764;p96"/>
            <p:cNvSpPr/>
            <p:nvPr/>
          </p:nvSpPr>
          <p:spPr>
            <a:xfrm>
              <a:off x="2991939" y="1529784"/>
              <a:ext cx="39401" cy="12138"/>
            </a:xfrm>
            <a:custGeom>
              <a:avLst/>
              <a:gdLst/>
              <a:ahLst/>
              <a:cxnLst/>
              <a:rect l="l" t="t" r="r" b="b"/>
              <a:pathLst>
                <a:path w="1503" h="463" extrusionOk="0">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5" name="Google Shape;18765;p96"/>
            <p:cNvSpPr/>
            <p:nvPr/>
          </p:nvSpPr>
          <p:spPr>
            <a:xfrm>
              <a:off x="3098293" y="1553613"/>
              <a:ext cx="27631" cy="11771"/>
            </a:xfrm>
            <a:custGeom>
              <a:avLst/>
              <a:gdLst/>
              <a:ahLst/>
              <a:cxnLst/>
              <a:rect l="l" t="t" r="r" b="b"/>
              <a:pathLst>
                <a:path w="1054" h="449" extrusionOk="0">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6" name="Google Shape;18766;p96"/>
            <p:cNvSpPr/>
            <p:nvPr/>
          </p:nvSpPr>
          <p:spPr>
            <a:xfrm>
              <a:off x="3039257" y="1529784"/>
              <a:ext cx="84779" cy="12138"/>
            </a:xfrm>
            <a:custGeom>
              <a:avLst/>
              <a:gdLst/>
              <a:ahLst/>
              <a:cxnLst/>
              <a:rect l="l" t="t" r="r" b="b"/>
              <a:pathLst>
                <a:path w="3234" h="463" extrusionOk="0">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7" name="Google Shape;18767;p96"/>
            <p:cNvSpPr/>
            <p:nvPr/>
          </p:nvSpPr>
          <p:spPr>
            <a:xfrm>
              <a:off x="2991939" y="1553613"/>
              <a:ext cx="98437" cy="11771"/>
            </a:xfrm>
            <a:custGeom>
              <a:avLst/>
              <a:gdLst/>
              <a:ahLst/>
              <a:cxnLst/>
              <a:rect l="l" t="t" r="r" b="b"/>
              <a:pathLst>
                <a:path w="3755" h="449" extrusionOk="0">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8" name="Google Shape;18768;p96"/>
            <p:cNvSpPr/>
            <p:nvPr/>
          </p:nvSpPr>
          <p:spPr>
            <a:xfrm>
              <a:off x="2814463" y="1784070"/>
              <a:ext cx="86693" cy="11771"/>
            </a:xfrm>
            <a:custGeom>
              <a:avLst/>
              <a:gdLst/>
              <a:ahLst/>
              <a:cxnLst/>
              <a:rect l="l" t="t" r="r" b="b"/>
              <a:pathLst>
                <a:path w="3307" h="449" extrusionOk="0">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9" name="Google Shape;18769;p96"/>
            <p:cNvSpPr/>
            <p:nvPr/>
          </p:nvSpPr>
          <p:spPr>
            <a:xfrm>
              <a:off x="2909073" y="1784070"/>
              <a:ext cx="27657" cy="11771"/>
            </a:xfrm>
            <a:custGeom>
              <a:avLst/>
              <a:gdLst/>
              <a:ahLst/>
              <a:cxnLst/>
              <a:rect l="l" t="t" r="r" b="b"/>
              <a:pathLst>
                <a:path w="1055" h="449" extrusionOk="0">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0" name="Google Shape;18770;p96"/>
            <p:cNvSpPr/>
            <p:nvPr/>
          </p:nvSpPr>
          <p:spPr>
            <a:xfrm>
              <a:off x="2814463" y="1807925"/>
              <a:ext cx="27657" cy="11744"/>
            </a:xfrm>
            <a:custGeom>
              <a:avLst/>
              <a:gdLst/>
              <a:ahLst/>
              <a:cxnLst/>
              <a:rect l="l" t="t" r="r" b="b"/>
              <a:pathLst>
                <a:path w="1055" h="448" extrusionOk="0">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1" name="Google Shape;18771;p96"/>
            <p:cNvSpPr/>
            <p:nvPr/>
          </p:nvSpPr>
          <p:spPr>
            <a:xfrm>
              <a:off x="2850037" y="1807925"/>
              <a:ext cx="86693" cy="11744"/>
            </a:xfrm>
            <a:custGeom>
              <a:avLst/>
              <a:gdLst/>
              <a:ahLst/>
              <a:cxnLst/>
              <a:rect l="l" t="t" r="r" b="b"/>
              <a:pathLst>
                <a:path w="3307" h="448" extrusionOk="0">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2" name="Google Shape;18772;p96"/>
            <p:cNvSpPr/>
            <p:nvPr/>
          </p:nvSpPr>
          <p:spPr>
            <a:xfrm>
              <a:off x="3050975" y="1731115"/>
              <a:ext cx="74949" cy="11744"/>
            </a:xfrm>
            <a:custGeom>
              <a:avLst/>
              <a:gdLst/>
              <a:ahLst/>
              <a:cxnLst/>
              <a:rect l="l" t="t" r="r" b="b"/>
              <a:pathLst>
                <a:path w="2859" h="448" extrusionOk="0">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3" name="Google Shape;18773;p96"/>
            <p:cNvSpPr/>
            <p:nvPr/>
          </p:nvSpPr>
          <p:spPr>
            <a:xfrm>
              <a:off x="3015401" y="1731115"/>
              <a:ext cx="27657" cy="11744"/>
            </a:xfrm>
            <a:custGeom>
              <a:avLst/>
              <a:gdLst/>
              <a:ahLst/>
              <a:cxnLst/>
              <a:rect l="l" t="t" r="r" b="b"/>
              <a:pathLst>
                <a:path w="1055" h="448" extrusionOk="0">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4" name="Google Shape;18774;p96"/>
            <p:cNvSpPr/>
            <p:nvPr/>
          </p:nvSpPr>
          <p:spPr>
            <a:xfrm>
              <a:off x="2814463" y="1624394"/>
              <a:ext cx="86693" cy="12138"/>
            </a:xfrm>
            <a:custGeom>
              <a:avLst/>
              <a:gdLst/>
              <a:ahLst/>
              <a:cxnLst/>
              <a:rect l="l" t="t" r="r" b="b"/>
              <a:pathLst>
                <a:path w="3307" h="463" extrusionOk="0">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5" name="Google Shape;18775;p96"/>
            <p:cNvSpPr/>
            <p:nvPr/>
          </p:nvSpPr>
          <p:spPr>
            <a:xfrm>
              <a:off x="2909073" y="1624394"/>
              <a:ext cx="39375" cy="12138"/>
            </a:xfrm>
            <a:custGeom>
              <a:avLst/>
              <a:gdLst/>
              <a:ahLst/>
              <a:cxnLst/>
              <a:rect l="l" t="t" r="r" b="b"/>
              <a:pathLst>
                <a:path w="1502" h="463" extrusionOk="0">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6" name="Google Shape;18776;p96"/>
            <p:cNvSpPr/>
            <p:nvPr/>
          </p:nvSpPr>
          <p:spPr>
            <a:xfrm>
              <a:off x="2814463" y="1671686"/>
              <a:ext cx="86693" cy="12138"/>
            </a:xfrm>
            <a:custGeom>
              <a:avLst/>
              <a:gdLst/>
              <a:ahLst/>
              <a:cxnLst/>
              <a:rect l="l" t="t" r="r" b="b"/>
              <a:pathLst>
                <a:path w="3307" h="463" extrusionOk="0">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7" name="Google Shape;18777;p96"/>
            <p:cNvSpPr/>
            <p:nvPr/>
          </p:nvSpPr>
          <p:spPr>
            <a:xfrm>
              <a:off x="2909073" y="1671686"/>
              <a:ext cx="39375" cy="12138"/>
            </a:xfrm>
            <a:custGeom>
              <a:avLst/>
              <a:gdLst/>
              <a:ahLst/>
              <a:cxnLst/>
              <a:rect l="l" t="t" r="r" b="b"/>
              <a:pathLst>
                <a:path w="1502" h="463" extrusionOk="0">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8" name="Google Shape;18778;p96"/>
            <p:cNvSpPr/>
            <p:nvPr/>
          </p:nvSpPr>
          <p:spPr>
            <a:xfrm>
              <a:off x="2814463" y="1648223"/>
              <a:ext cx="27657" cy="11771"/>
            </a:xfrm>
            <a:custGeom>
              <a:avLst/>
              <a:gdLst/>
              <a:ahLst/>
              <a:cxnLst/>
              <a:rect l="l" t="t" r="r" b="b"/>
              <a:pathLst>
                <a:path w="1055" h="449" extrusionOk="0">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9" name="Google Shape;18779;p96"/>
            <p:cNvSpPr/>
            <p:nvPr/>
          </p:nvSpPr>
          <p:spPr>
            <a:xfrm>
              <a:off x="2850037" y="1648223"/>
              <a:ext cx="98411" cy="11771"/>
            </a:xfrm>
            <a:custGeom>
              <a:avLst/>
              <a:gdLst/>
              <a:ahLst/>
              <a:cxnLst/>
              <a:rect l="l" t="t" r="r" b="b"/>
              <a:pathLst>
                <a:path w="3754" h="449" extrusionOk="0">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80" name="Google Shape;18780;p96"/>
          <p:cNvGrpSpPr/>
          <p:nvPr/>
        </p:nvGrpSpPr>
        <p:grpSpPr>
          <a:xfrm>
            <a:off x="1845321" y="1512744"/>
            <a:ext cx="352723" cy="353090"/>
            <a:chOff x="1845321" y="1512744"/>
            <a:chExt cx="352723" cy="353090"/>
          </a:xfrm>
        </p:grpSpPr>
        <p:sp>
          <p:nvSpPr>
            <p:cNvPr id="18781" name="Google Shape;18781;p96"/>
            <p:cNvSpPr/>
            <p:nvPr/>
          </p:nvSpPr>
          <p:spPr>
            <a:xfrm>
              <a:off x="1964888" y="1700444"/>
              <a:ext cx="113563" cy="96917"/>
            </a:xfrm>
            <a:custGeom>
              <a:avLst/>
              <a:gdLst/>
              <a:ahLst/>
              <a:cxnLst/>
              <a:rect l="l" t="t" r="r" b="b"/>
              <a:pathLst>
                <a:path w="4332" h="3697" extrusionOk="0">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2" name="Google Shape;18782;p96"/>
            <p:cNvSpPr/>
            <p:nvPr/>
          </p:nvSpPr>
          <p:spPr>
            <a:xfrm>
              <a:off x="2001615" y="1700444"/>
              <a:ext cx="39742" cy="17066"/>
            </a:xfrm>
            <a:custGeom>
              <a:avLst/>
              <a:gdLst/>
              <a:ahLst/>
              <a:cxnLst/>
              <a:rect l="l" t="t" r="r" b="b"/>
              <a:pathLst>
                <a:path w="1516" h="651" extrusionOk="0">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3" name="Google Shape;18783;p96"/>
            <p:cNvSpPr/>
            <p:nvPr/>
          </p:nvSpPr>
          <p:spPr>
            <a:xfrm>
              <a:off x="1964521" y="1715203"/>
              <a:ext cx="113930" cy="82158"/>
            </a:xfrm>
            <a:custGeom>
              <a:avLst/>
              <a:gdLst/>
              <a:ahLst/>
              <a:cxnLst/>
              <a:rect l="l" t="t" r="r" b="b"/>
              <a:pathLst>
                <a:path w="4346" h="3134" extrusionOk="0">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4" name="Google Shape;18784;p96"/>
            <p:cNvSpPr/>
            <p:nvPr/>
          </p:nvSpPr>
          <p:spPr>
            <a:xfrm>
              <a:off x="1981560" y="1620986"/>
              <a:ext cx="28784" cy="62077"/>
            </a:xfrm>
            <a:custGeom>
              <a:avLst/>
              <a:gdLst/>
              <a:ahLst/>
              <a:cxnLst/>
              <a:rect l="l" t="t" r="r" b="b"/>
              <a:pathLst>
                <a:path w="1098" h="2368" extrusionOk="0">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5" name="Google Shape;18785;p96"/>
            <p:cNvSpPr/>
            <p:nvPr/>
          </p:nvSpPr>
          <p:spPr>
            <a:xfrm>
              <a:off x="1993278" y="1615297"/>
              <a:ext cx="68159" cy="68159"/>
            </a:xfrm>
            <a:custGeom>
              <a:avLst/>
              <a:gdLst/>
              <a:ahLst/>
              <a:cxnLst/>
              <a:rect l="l" t="t" r="r" b="b"/>
              <a:pathLst>
                <a:path w="2600" h="2600" extrusionOk="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6" name="Google Shape;18786;p96"/>
            <p:cNvSpPr/>
            <p:nvPr/>
          </p:nvSpPr>
          <p:spPr>
            <a:xfrm>
              <a:off x="1987223" y="1643688"/>
              <a:ext cx="68526" cy="62470"/>
            </a:xfrm>
            <a:custGeom>
              <a:avLst/>
              <a:gdLst/>
              <a:ahLst/>
              <a:cxnLst/>
              <a:rect l="l" t="t" r="r" b="b"/>
              <a:pathLst>
                <a:path w="2614" h="2383" extrusionOk="0">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7" name="Google Shape;18787;p96"/>
            <p:cNvSpPr/>
            <p:nvPr/>
          </p:nvSpPr>
          <p:spPr>
            <a:xfrm>
              <a:off x="1987223" y="1643688"/>
              <a:ext cx="68526" cy="61317"/>
            </a:xfrm>
            <a:custGeom>
              <a:avLst/>
              <a:gdLst/>
              <a:ahLst/>
              <a:cxnLst/>
              <a:rect l="l" t="t" r="r" b="b"/>
              <a:pathLst>
                <a:path w="2614" h="2339" extrusionOk="0">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8" name="Google Shape;18788;p96"/>
            <p:cNvSpPr/>
            <p:nvPr/>
          </p:nvSpPr>
          <p:spPr>
            <a:xfrm>
              <a:off x="1964521" y="1729595"/>
              <a:ext cx="23122" cy="67766"/>
            </a:xfrm>
            <a:custGeom>
              <a:avLst/>
              <a:gdLst/>
              <a:ahLst/>
              <a:cxnLst/>
              <a:rect l="l" t="t" r="r" b="b"/>
              <a:pathLst>
                <a:path w="882" h="2585" extrusionOk="0">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9" name="Google Shape;18789;p96"/>
            <p:cNvSpPr/>
            <p:nvPr/>
          </p:nvSpPr>
          <p:spPr>
            <a:xfrm>
              <a:off x="2055723" y="1729595"/>
              <a:ext cx="22728" cy="67766"/>
            </a:xfrm>
            <a:custGeom>
              <a:avLst/>
              <a:gdLst/>
              <a:ahLst/>
              <a:cxnLst/>
              <a:rect l="l" t="t" r="r" b="b"/>
              <a:pathLst>
                <a:path w="867" h="2585" extrusionOk="0">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0" name="Google Shape;18790;p96"/>
            <p:cNvSpPr/>
            <p:nvPr/>
          </p:nvSpPr>
          <p:spPr>
            <a:xfrm>
              <a:off x="1845321" y="1512744"/>
              <a:ext cx="352723" cy="353090"/>
            </a:xfrm>
            <a:custGeom>
              <a:avLst/>
              <a:gdLst/>
              <a:ahLst/>
              <a:cxnLst/>
              <a:rect l="l" t="t" r="r" b="b"/>
              <a:pathLst>
                <a:path w="13455" h="13469" extrusionOk="0">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1" name="Google Shape;18791;p96"/>
            <p:cNvSpPr/>
            <p:nvPr/>
          </p:nvSpPr>
          <p:spPr>
            <a:xfrm>
              <a:off x="1854391" y="1563837"/>
              <a:ext cx="292166" cy="250511"/>
            </a:xfrm>
            <a:custGeom>
              <a:avLst/>
              <a:gdLst/>
              <a:ahLst/>
              <a:cxnLst/>
              <a:rect l="l" t="t" r="r" b="b"/>
              <a:pathLst>
                <a:path w="11145" h="9556" extrusionOk="0">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92" name="Google Shape;18792;p96"/>
          <p:cNvGrpSpPr/>
          <p:nvPr/>
        </p:nvGrpSpPr>
        <p:grpSpPr>
          <a:xfrm>
            <a:off x="3214452" y="3340533"/>
            <a:ext cx="392465" cy="389896"/>
            <a:chOff x="3214452" y="3340533"/>
            <a:chExt cx="392465" cy="389896"/>
          </a:xfrm>
        </p:grpSpPr>
        <p:sp>
          <p:nvSpPr>
            <p:cNvPr id="18793" name="Google Shape;18793;p96"/>
            <p:cNvSpPr/>
            <p:nvPr/>
          </p:nvSpPr>
          <p:spPr>
            <a:xfrm>
              <a:off x="3214452" y="3340533"/>
              <a:ext cx="289912" cy="97651"/>
            </a:xfrm>
            <a:custGeom>
              <a:avLst/>
              <a:gdLst/>
              <a:ahLst/>
              <a:cxnLst/>
              <a:rect l="l" t="t" r="r" b="b"/>
              <a:pathLst>
                <a:path w="11059" h="3725" extrusionOk="0">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4" name="Google Shape;18794;p96"/>
            <p:cNvSpPr/>
            <p:nvPr/>
          </p:nvSpPr>
          <p:spPr>
            <a:xfrm>
              <a:off x="3214452" y="3571749"/>
              <a:ext cx="302783" cy="98411"/>
            </a:xfrm>
            <a:custGeom>
              <a:avLst/>
              <a:gdLst/>
              <a:ahLst/>
              <a:cxnLst/>
              <a:rect l="l" t="t" r="r" b="b"/>
              <a:pathLst>
                <a:path w="11550" h="3754" extrusionOk="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5" name="Google Shape;18795;p96"/>
            <p:cNvSpPr/>
            <p:nvPr/>
          </p:nvSpPr>
          <p:spPr>
            <a:xfrm>
              <a:off x="3214452" y="3456246"/>
              <a:ext cx="289912" cy="97756"/>
            </a:xfrm>
            <a:custGeom>
              <a:avLst/>
              <a:gdLst/>
              <a:ahLst/>
              <a:cxnLst/>
              <a:rect l="l" t="t" r="r" b="b"/>
              <a:pathLst>
                <a:path w="11059" h="3729" extrusionOk="0">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6" name="Google Shape;18796;p96"/>
            <p:cNvSpPr/>
            <p:nvPr/>
          </p:nvSpPr>
          <p:spPr>
            <a:xfrm>
              <a:off x="3307410" y="3371912"/>
              <a:ext cx="88476" cy="12950"/>
            </a:xfrm>
            <a:custGeom>
              <a:avLst/>
              <a:gdLst/>
              <a:ahLst/>
              <a:cxnLst/>
              <a:rect l="l" t="t" r="r" b="b"/>
              <a:pathLst>
                <a:path w="3375" h="494" extrusionOk="0">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7" name="Google Shape;18797;p96"/>
            <p:cNvSpPr/>
            <p:nvPr/>
          </p:nvSpPr>
          <p:spPr>
            <a:xfrm>
              <a:off x="3307410" y="3400303"/>
              <a:ext cx="157605" cy="12557"/>
            </a:xfrm>
            <a:custGeom>
              <a:avLst/>
              <a:gdLst/>
              <a:ahLst/>
              <a:cxnLst/>
              <a:rect l="l" t="t" r="r" b="b"/>
              <a:pathLst>
                <a:path w="6012" h="479" extrusionOk="0">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8" name="Google Shape;18798;p96"/>
            <p:cNvSpPr/>
            <p:nvPr/>
          </p:nvSpPr>
          <p:spPr>
            <a:xfrm>
              <a:off x="3307410" y="3487704"/>
              <a:ext cx="88476" cy="12950"/>
            </a:xfrm>
            <a:custGeom>
              <a:avLst/>
              <a:gdLst/>
              <a:ahLst/>
              <a:cxnLst/>
              <a:rect l="l" t="t" r="r" b="b"/>
              <a:pathLst>
                <a:path w="3375" h="494" extrusionOk="0">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9" name="Google Shape;18799;p96"/>
            <p:cNvSpPr/>
            <p:nvPr/>
          </p:nvSpPr>
          <p:spPr>
            <a:xfrm>
              <a:off x="3307410" y="3516068"/>
              <a:ext cx="155691" cy="12609"/>
            </a:xfrm>
            <a:custGeom>
              <a:avLst/>
              <a:gdLst/>
              <a:ahLst/>
              <a:cxnLst/>
              <a:rect l="l" t="t" r="r" b="b"/>
              <a:pathLst>
                <a:path w="5939" h="481" extrusionOk="0">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0" name="Google Shape;18800;p96"/>
            <p:cNvSpPr/>
            <p:nvPr/>
          </p:nvSpPr>
          <p:spPr>
            <a:xfrm>
              <a:off x="3307410" y="3603522"/>
              <a:ext cx="88476" cy="12950"/>
            </a:xfrm>
            <a:custGeom>
              <a:avLst/>
              <a:gdLst/>
              <a:ahLst/>
              <a:cxnLst/>
              <a:rect l="l" t="t" r="r" b="b"/>
              <a:pathLst>
                <a:path w="3375" h="494" extrusionOk="0">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1" name="Google Shape;18801;p96"/>
            <p:cNvSpPr/>
            <p:nvPr/>
          </p:nvSpPr>
          <p:spPr>
            <a:xfrm>
              <a:off x="3307410" y="3631519"/>
              <a:ext cx="156215" cy="12950"/>
            </a:xfrm>
            <a:custGeom>
              <a:avLst/>
              <a:gdLst/>
              <a:ahLst/>
              <a:cxnLst/>
              <a:rect l="l" t="t" r="r" b="b"/>
              <a:pathLst>
                <a:path w="5959" h="494" extrusionOk="0">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2" name="Google Shape;18802;p96"/>
            <p:cNvSpPr/>
            <p:nvPr/>
          </p:nvSpPr>
          <p:spPr>
            <a:xfrm>
              <a:off x="3235660" y="3365070"/>
              <a:ext cx="57175" cy="54973"/>
            </a:xfrm>
            <a:custGeom>
              <a:avLst/>
              <a:gdLst/>
              <a:ahLst/>
              <a:cxnLst/>
              <a:rect l="l" t="t" r="r" b="b"/>
              <a:pathLst>
                <a:path w="2181" h="2097" extrusionOk="0">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3" name="Google Shape;18803;p96"/>
            <p:cNvSpPr/>
            <p:nvPr/>
          </p:nvSpPr>
          <p:spPr>
            <a:xfrm>
              <a:off x="3248426" y="3364755"/>
              <a:ext cx="55104" cy="40528"/>
            </a:xfrm>
            <a:custGeom>
              <a:avLst/>
              <a:gdLst/>
              <a:ahLst/>
              <a:cxnLst/>
              <a:rect l="l" t="t" r="r" b="b"/>
              <a:pathLst>
                <a:path w="2102" h="1546" extrusionOk="0">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4" name="Google Shape;18804;p96"/>
            <p:cNvSpPr/>
            <p:nvPr/>
          </p:nvSpPr>
          <p:spPr>
            <a:xfrm>
              <a:off x="3235660" y="3480547"/>
              <a:ext cx="56782" cy="55287"/>
            </a:xfrm>
            <a:custGeom>
              <a:avLst/>
              <a:gdLst/>
              <a:ahLst/>
              <a:cxnLst/>
              <a:rect l="l" t="t" r="r" b="b"/>
              <a:pathLst>
                <a:path w="2166" h="2109" extrusionOk="0">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5" name="Google Shape;18805;p96"/>
            <p:cNvSpPr/>
            <p:nvPr/>
          </p:nvSpPr>
          <p:spPr>
            <a:xfrm>
              <a:off x="3248400" y="3480573"/>
              <a:ext cx="55130" cy="40502"/>
            </a:xfrm>
            <a:custGeom>
              <a:avLst/>
              <a:gdLst/>
              <a:ahLst/>
              <a:cxnLst/>
              <a:rect l="l" t="t" r="r" b="b"/>
              <a:pathLst>
                <a:path w="2103" h="1545" extrusionOk="0">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6" name="Google Shape;18806;p96"/>
            <p:cNvSpPr/>
            <p:nvPr/>
          </p:nvSpPr>
          <p:spPr>
            <a:xfrm>
              <a:off x="3235660" y="3596312"/>
              <a:ext cx="56782" cy="55314"/>
            </a:xfrm>
            <a:custGeom>
              <a:avLst/>
              <a:gdLst/>
              <a:ahLst/>
              <a:cxnLst/>
              <a:rect l="l" t="t" r="r" b="b"/>
              <a:pathLst>
                <a:path w="2166" h="2110" extrusionOk="0">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7" name="Google Shape;18807;p96"/>
            <p:cNvSpPr/>
            <p:nvPr/>
          </p:nvSpPr>
          <p:spPr>
            <a:xfrm>
              <a:off x="3248400" y="3596365"/>
              <a:ext cx="55130" cy="40214"/>
            </a:xfrm>
            <a:custGeom>
              <a:avLst/>
              <a:gdLst/>
              <a:ahLst/>
              <a:cxnLst/>
              <a:rect l="l" t="t" r="r" b="b"/>
              <a:pathLst>
                <a:path w="2103" h="1534" extrusionOk="0">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8" name="Google Shape;18808;p96"/>
            <p:cNvSpPr/>
            <p:nvPr/>
          </p:nvSpPr>
          <p:spPr>
            <a:xfrm>
              <a:off x="3438878" y="3642136"/>
              <a:ext cx="168038" cy="88292"/>
            </a:xfrm>
            <a:custGeom>
              <a:avLst/>
              <a:gdLst/>
              <a:ahLst/>
              <a:cxnLst/>
              <a:rect l="l" t="t" r="r" b="b"/>
              <a:pathLst>
                <a:path w="6410" h="3368" extrusionOk="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9" name="Google Shape;18809;p96"/>
            <p:cNvSpPr/>
            <p:nvPr/>
          </p:nvSpPr>
          <p:spPr>
            <a:xfrm>
              <a:off x="3436965" y="3642529"/>
              <a:ext cx="68526" cy="87899"/>
            </a:xfrm>
            <a:custGeom>
              <a:avLst/>
              <a:gdLst/>
              <a:ahLst/>
              <a:cxnLst/>
              <a:rect l="l" t="t" r="r" b="b"/>
              <a:pathLst>
                <a:path w="2614" h="3353" extrusionOk="0">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0" name="Google Shape;18810;p96"/>
            <p:cNvSpPr/>
            <p:nvPr/>
          </p:nvSpPr>
          <p:spPr>
            <a:xfrm>
              <a:off x="3468003" y="3503249"/>
              <a:ext cx="106354" cy="74975"/>
            </a:xfrm>
            <a:custGeom>
              <a:avLst/>
              <a:gdLst/>
              <a:ahLst/>
              <a:cxnLst/>
              <a:rect l="l" t="t" r="r" b="b"/>
              <a:pathLst>
                <a:path w="4057" h="2860" extrusionOk="0">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1" name="Google Shape;18811;p96"/>
            <p:cNvSpPr/>
            <p:nvPr/>
          </p:nvSpPr>
          <p:spPr>
            <a:xfrm>
              <a:off x="3468003" y="3502882"/>
              <a:ext cx="57542" cy="74949"/>
            </a:xfrm>
            <a:custGeom>
              <a:avLst/>
              <a:gdLst/>
              <a:ahLst/>
              <a:cxnLst/>
              <a:rect l="l" t="t" r="r" b="b"/>
              <a:pathLst>
                <a:path w="2195" h="2859" extrusionOk="0">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2" name="Google Shape;18812;p96"/>
            <p:cNvSpPr/>
            <p:nvPr/>
          </p:nvSpPr>
          <p:spPr>
            <a:xfrm>
              <a:off x="3559598" y="3570386"/>
              <a:ext cx="23489" cy="31143"/>
            </a:xfrm>
            <a:custGeom>
              <a:avLst/>
              <a:gdLst/>
              <a:ahLst/>
              <a:cxnLst/>
              <a:rect l="l" t="t" r="r" b="b"/>
              <a:pathLst>
                <a:path w="896" h="1188" extrusionOk="0">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3" name="Google Shape;18813;p96"/>
            <p:cNvSpPr/>
            <p:nvPr/>
          </p:nvSpPr>
          <p:spPr>
            <a:xfrm>
              <a:off x="3459300" y="3570596"/>
              <a:ext cx="23489" cy="31065"/>
            </a:xfrm>
            <a:custGeom>
              <a:avLst/>
              <a:gdLst/>
              <a:ahLst/>
              <a:cxnLst/>
              <a:rect l="l" t="t" r="r" b="b"/>
              <a:pathLst>
                <a:path w="896" h="1185" extrusionOk="0">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4" name="Google Shape;18814;p96"/>
            <p:cNvSpPr/>
            <p:nvPr/>
          </p:nvSpPr>
          <p:spPr>
            <a:xfrm>
              <a:off x="3501689" y="3624887"/>
              <a:ext cx="39008" cy="44146"/>
            </a:xfrm>
            <a:custGeom>
              <a:avLst/>
              <a:gdLst/>
              <a:ahLst/>
              <a:cxnLst/>
              <a:rect l="l" t="t" r="r" b="b"/>
              <a:pathLst>
                <a:path w="1488" h="1684" extrusionOk="0">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5" name="Google Shape;18815;p96"/>
            <p:cNvSpPr/>
            <p:nvPr/>
          </p:nvSpPr>
          <p:spPr>
            <a:xfrm>
              <a:off x="3501689" y="3625385"/>
              <a:ext cx="24249" cy="44015"/>
            </a:xfrm>
            <a:custGeom>
              <a:avLst/>
              <a:gdLst/>
              <a:ahLst/>
              <a:cxnLst/>
              <a:rect l="l" t="t" r="r" b="b"/>
              <a:pathLst>
                <a:path w="925" h="1679" extrusionOk="0">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6" name="Google Shape;18816;p96"/>
            <p:cNvSpPr/>
            <p:nvPr/>
          </p:nvSpPr>
          <p:spPr>
            <a:xfrm>
              <a:off x="3479354" y="3547133"/>
              <a:ext cx="83652" cy="89367"/>
            </a:xfrm>
            <a:custGeom>
              <a:avLst/>
              <a:gdLst/>
              <a:ahLst/>
              <a:cxnLst/>
              <a:rect l="l" t="t" r="r" b="b"/>
              <a:pathLst>
                <a:path w="3191" h="3409" extrusionOk="0">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7" name="Google Shape;18817;p96"/>
            <p:cNvSpPr/>
            <p:nvPr/>
          </p:nvSpPr>
          <p:spPr>
            <a:xfrm>
              <a:off x="3479354" y="3547133"/>
              <a:ext cx="60583" cy="89367"/>
            </a:xfrm>
            <a:custGeom>
              <a:avLst/>
              <a:gdLst/>
              <a:ahLst/>
              <a:cxnLst/>
              <a:rect l="l" t="t" r="r" b="b"/>
              <a:pathLst>
                <a:path w="2311" h="3409" extrusionOk="0">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18" name="Google Shape;18818;p96"/>
          <p:cNvGrpSpPr/>
          <p:nvPr/>
        </p:nvGrpSpPr>
        <p:grpSpPr>
          <a:xfrm>
            <a:off x="3327229" y="1499899"/>
            <a:ext cx="234650" cy="378440"/>
            <a:chOff x="3327229" y="1499899"/>
            <a:chExt cx="234650" cy="378440"/>
          </a:xfrm>
        </p:grpSpPr>
        <p:sp>
          <p:nvSpPr>
            <p:cNvPr id="18819" name="Google Shape;18819;p96"/>
            <p:cNvSpPr/>
            <p:nvPr/>
          </p:nvSpPr>
          <p:spPr>
            <a:xfrm>
              <a:off x="3327229" y="1553613"/>
              <a:ext cx="180543" cy="324725"/>
            </a:xfrm>
            <a:custGeom>
              <a:avLst/>
              <a:gdLst/>
              <a:ahLst/>
              <a:cxnLst/>
              <a:rect l="l" t="t" r="r" b="b"/>
              <a:pathLst>
                <a:path w="6887" h="12387" extrusionOk="0">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0" name="Google Shape;18820;p96"/>
            <p:cNvSpPr/>
            <p:nvPr/>
          </p:nvSpPr>
          <p:spPr>
            <a:xfrm>
              <a:off x="3327229" y="1553613"/>
              <a:ext cx="42023" cy="324725"/>
            </a:xfrm>
            <a:custGeom>
              <a:avLst/>
              <a:gdLst/>
              <a:ahLst/>
              <a:cxnLst/>
              <a:rect l="l" t="t" r="r" b="b"/>
              <a:pathLst>
                <a:path w="1603" h="12387" extrusionOk="0">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1" name="Google Shape;18821;p96"/>
            <p:cNvSpPr/>
            <p:nvPr/>
          </p:nvSpPr>
          <p:spPr>
            <a:xfrm>
              <a:off x="3339340" y="1577836"/>
              <a:ext cx="156320" cy="252450"/>
            </a:xfrm>
            <a:custGeom>
              <a:avLst/>
              <a:gdLst/>
              <a:ahLst/>
              <a:cxnLst/>
              <a:rect l="l" t="t" r="r" b="b"/>
              <a:pathLst>
                <a:path w="5963" h="9630" extrusionOk="0">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2" name="Google Shape;18822;p96"/>
            <p:cNvSpPr/>
            <p:nvPr/>
          </p:nvSpPr>
          <p:spPr>
            <a:xfrm>
              <a:off x="3339340" y="1596187"/>
              <a:ext cx="156320" cy="167960"/>
            </a:xfrm>
            <a:custGeom>
              <a:avLst/>
              <a:gdLst/>
              <a:ahLst/>
              <a:cxnLst/>
              <a:rect l="l" t="t" r="r" b="b"/>
              <a:pathLst>
                <a:path w="5963" h="6407" extrusionOk="0">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3" name="Google Shape;18823;p96"/>
            <p:cNvSpPr/>
            <p:nvPr/>
          </p:nvSpPr>
          <p:spPr>
            <a:xfrm>
              <a:off x="3441526" y="1776126"/>
              <a:ext cx="35967" cy="35993"/>
            </a:xfrm>
            <a:custGeom>
              <a:avLst/>
              <a:gdLst/>
              <a:ahLst/>
              <a:cxnLst/>
              <a:rect l="l" t="t" r="r" b="b"/>
              <a:pathLst>
                <a:path w="1372" h="1373" extrusionOk="0">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4" name="Google Shape;18824;p96"/>
            <p:cNvSpPr/>
            <p:nvPr/>
          </p:nvSpPr>
          <p:spPr>
            <a:xfrm>
              <a:off x="3357507" y="1776126"/>
              <a:ext cx="35967" cy="35993"/>
            </a:xfrm>
            <a:custGeom>
              <a:avLst/>
              <a:gdLst/>
              <a:ahLst/>
              <a:cxnLst/>
              <a:rect l="l" t="t" r="r" b="b"/>
              <a:pathLst>
                <a:path w="1372" h="1373" extrusionOk="0">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5" name="Google Shape;18825;p96"/>
            <p:cNvSpPr/>
            <p:nvPr/>
          </p:nvSpPr>
          <p:spPr>
            <a:xfrm>
              <a:off x="3357507" y="1619859"/>
              <a:ext cx="119986" cy="120353"/>
            </a:xfrm>
            <a:custGeom>
              <a:avLst/>
              <a:gdLst/>
              <a:ahLst/>
              <a:cxnLst/>
              <a:rect l="l" t="t" r="r" b="b"/>
              <a:pathLst>
                <a:path w="4577" h="4591" extrusionOk="0">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6" name="Google Shape;18826;p96"/>
            <p:cNvSpPr/>
            <p:nvPr/>
          </p:nvSpPr>
          <p:spPr>
            <a:xfrm>
              <a:off x="3366210" y="1846907"/>
              <a:ext cx="24249" cy="14785"/>
            </a:xfrm>
            <a:custGeom>
              <a:avLst/>
              <a:gdLst/>
              <a:ahLst/>
              <a:cxnLst/>
              <a:rect l="l" t="t" r="r" b="b"/>
              <a:pathLst>
                <a:path w="925" h="564" extrusionOk="0">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7" name="Google Shape;18827;p96"/>
            <p:cNvSpPr/>
            <p:nvPr/>
          </p:nvSpPr>
          <p:spPr>
            <a:xfrm>
              <a:off x="3444174" y="1846907"/>
              <a:ext cx="24616" cy="14785"/>
            </a:xfrm>
            <a:custGeom>
              <a:avLst/>
              <a:gdLst/>
              <a:ahLst/>
              <a:cxnLst/>
              <a:rect l="l" t="t" r="r" b="b"/>
              <a:pathLst>
                <a:path w="939" h="564" extrusionOk="0">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8" name="Google Shape;18828;p96"/>
            <p:cNvSpPr/>
            <p:nvPr/>
          </p:nvSpPr>
          <p:spPr>
            <a:xfrm>
              <a:off x="3396095" y="1846907"/>
              <a:ext cx="42809" cy="14785"/>
            </a:xfrm>
            <a:custGeom>
              <a:avLst/>
              <a:gdLst/>
              <a:ahLst/>
              <a:cxnLst/>
              <a:rect l="l" t="t" r="r" b="b"/>
              <a:pathLst>
                <a:path w="1633" h="564" extrusionOk="0">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9" name="Google Shape;18829;p96"/>
            <p:cNvSpPr/>
            <p:nvPr/>
          </p:nvSpPr>
          <p:spPr>
            <a:xfrm>
              <a:off x="3487691" y="1524095"/>
              <a:ext cx="49966" cy="48105"/>
            </a:xfrm>
            <a:custGeom>
              <a:avLst/>
              <a:gdLst/>
              <a:ahLst/>
              <a:cxnLst/>
              <a:rect l="l" t="t" r="r" b="b"/>
              <a:pathLst>
                <a:path w="1906" h="1835" extrusionOk="0">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0" name="Google Shape;18830;p96"/>
            <p:cNvSpPr/>
            <p:nvPr/>
          </p:nvSpPr>
          <p:spPr>
            <a:xfrm>
              <a:off x="3487691" y="1499899"/>
              <a:ext cx="74188" cy="72301"/>
            </a:xfrm>
            <a:custGeom>
              <a:avLst/>
              <a:gdLst/>
              <a:ahLst/>
              <a:cxnLst/>
              <a:rect l="l" t="t" r="r" b="b"/>
              <a:pathLst>
                <a:path w="2830" h="2758" extrusionOk="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1" name="Google Shape;18831;p96"/>
            <p:cNvSpPr/>
            <p:nvPr/>
          </p:nvSpPr>
          <p:spPr>
            <a:xfrm>
              <a:off x="3381336" y="1686078"/>
              <a:ext cx="71934" cy="54239"/>
            </a:xfrm>
            <a:custGeom>
              <a:avLst/>
              <a:gdLst/>
              <a:ahLst/>
              <a:cxnLst/>
              <a:rect l="l" t="t" r="r" b="b"/>
              <a:pathLst>
                <a:path w="2744" h="2069" extrusionOk="0">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2" name="Google Shape;18832;p96"/>
            <p:cNvSpPr/>
            <p:nvPr/>
          </p:nvSpPr>
          <p:spPr>
            <a:xfrm>
              <a:off x="3381336" y="1704979"/>
              <a:ext cx="72327" cy="35338"/>
            </a:xfrm>
            <a:custGeom>
              <a:avLst/>
              <a:gdLst/>
              <a:ahLst/>
              <a:cxnLst/>
              <a:rect l="l" t="t" r="r" b="b"/>
              <a:pathLst>
                <a:path w="2759" h="1348" extrusionOk="0">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3" name="Google Shape;18833;p96"/>
            <p:cNvSpPr/>
            <p:nvPr/>
          </p:nvSpPr>
          <p:spPr>
            <a:xfrm>
              <a:off x="3404432" y="1686078"/>
              <a:ext cx="26136" cy="18088"/>
            </a:xfrm>
            <a:custGeom>
              <a:avLst/>
              <a:gdLst/>
              <a:ahLst/>
              <a:cxnLst/>
              <a:rect l="l" t="t" r="r" b="b"/>
              <a:pathLst>
                <a:path w="997" h="690" extrusionOk="0">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4" name="Google Shape;18834;p96"/>
            <p:cNvSpPr/>
            <p:nvPr/>
          </p:nvSpPr>
          <p:spPr>
            <a:xfrm>
              <a:off x="3393448" y="1638000"/>
              <a:ext cx="48105" cy="54160"/>
            </a:xfrm>
            <a:custGeom>
              <a:avLst/>
              <a:gdLst/>
              <a:ahLst/>
              <a:cxnLst/>
              <a:rect l="l" t="t" r="r" b="b"/>
              <a:pathLst>
                <a:path w="1835" h="2066" extrusionOk="0">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5" name="Google Shape;18835;p96"/>
            <p:cNvSpPr/>
            <p:nvPr/>
          </p:nvSpPr>
          <p:spPr>
            <a:xfrm>
              <a:off x="3393448" y="1638000"/>
              <a:ext cx="32952" cy="54055"/>
            </a:xfrm>
            <a:custGeom>
              <a:avLst/>
              <a:gdLst/>
              <a:ahLst/>
              <a:cxnLst/>
              <a:rect l="l" t="t" r="r" b="b"/>
              <a:pathLst>
                <a:path w="1257" h="2062" extrusionOk="0">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6" name="Google Shape;18836;p96"/>
            <p:cNvSpPr/>
            <p:nvPr/>
          </p:nvSpPr>
          <p:spPr>
            <a:xfrm>
              <a:off x="3393448" y="1638000"/>
              <a:ext cx="48105" cy="24249"/>
            </a:xfrm>
            <a:custGeom>
              <a:avLst/>
              <a:gdLst/>
              <a:ahLst/>
              <a:cxnLst/>
              <a:rect l="l" t="t" r="r" b="b"/>
              <a:pathLst>
                <a:path w="1835" h="925" extrusionOk="0">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7" name="Google Shape;18837;p96"/>
            <p:cNvSpPr/>
            <p:nvPr/>
          </p:nvSpPr>
          <p:spPr>
            <a:xfrm>
              <a:off x="3393448" y="1638000"/>
              <a:ext cx="32952" cy="21994"/>
            </a:xfrm>
            <a:custGeom>
              <a:avLst/>
              <a:gdLst/>
              <a:ahLst/>
              <a:cxnLst/>
              <a:rect l="l" t="t" r="r" b="b"/>
              <a:pathLst>
                <a:path w="1257" h="839" extrusionOk="0">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8" name="Google Shape;18838;p96"/>
            <p:cNvSpPr/>
            <p:nvPr/>
          </p:nvSpPr>
          <p:spPr>
            <a:xfrm>
              <a:off x="3435470" y="1715596"/>
              <a:ext cx="18193" cy="21575"/>
            </a:xfrm>
            <a:custGeom>
              <a:avLst/>
              <a:gdLst/>
              <a:ahLst/>
              <a:cxnLst/>
              <a:rect l="l" t="t" r="r" b="b"/>
              <a:pathLst>
                <a:path w="694" h="823" extrusionOk="0">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9" name="Google Shape;18839;p96"/>
            <p:cNvSpPr/>
            <p:nvPr/>
          </p:nvSpPr>
          <p:spPr>
            <a:xfrm>
              <a:off x="3381336" y="1715596"/>
              <a:ext cx="18193" cy="21968"/>
            </a:xfrm>
            <a:custGeom>
              <a:avLst/>
              <a:gdLst/>
              <a:ahLst/>
              <a:cxnLst/>
              <a:rect l="l" t="t" r="r" b="b"/>
              <a:pathLst>
                <a:path w="694" h="838" extrusionOk="0">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40" name="Google Shape;18840;p96"/>
          <p:cNvGrpSpPr/>
          <p:nvPr/>
        </p:nvGrpSpPr>
        <p:grpSpPr>
          <a:xfrm>
            <a:off x="3735553" y="1530151"/>
            <a:ext cx="366722" cy="317962"/>
            <a:chOff x="3735553" y="1530151"/>
            <a:chExt cx="366722" cy="317962"/>
          </a:xfrm>
        </p:grpSpPr>
        <p:sp>
          <p:nvSpPr>
            <p:cNvPr id="18841" name="Google Shape;18841;p96"/>
            <p:cNvSpPr/>
            <p:nvPr/>
          </p:nvSpPr>
          <p:spPr>
            <a:xfrm>
              <a:off x="3770760" y="1565725"/>
              <a:ext cx="331515" cy="282388"/>
            </a:xfrm>
            <a:custGeom>
              <a:avLst/>
              <a:gdLst/>
              <a:ahLst/>
              <a:cxnLst/>
              <a:rect l="l" t="t" r="r" b="b"/>
              <a:pathLst>
                <a:path w="12646" h="10772" extrusionOk="0">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2" name="Google Shape;18842;p96"/>
            <p:cNvSpPr/>
            <p:nvPr/>
          </p:nvSpPr>
          <p:spPr>
            <a:xfrm>
              <a:off x="3770760" y="1565725"/>
              <a:ext cx="307685" cy="189246"/>
            </a:xfrm>
            <a:custGeom>
              <a:avLst/>
              <a:gdLst/>
              <a:ahLst/>
              <a:cxnLst/>
              <a:rect l="l" t="t" r="r" b="b"/>
              <a:pathLst>
                <a:path w="11737" h="7219" extrusionOk="0">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3" name="Google Shape;18843;p96"/>
            <p:cNvSpPr/>
            <p:nvPr/>
          </p:nvSpPr>
          <p:spPr>
            <a:xfrm>
              <a:off x="3735553" y="1530151"/>
              <a:ext cx="330781" cy="282073"/>
            </a:xfrm>
            <a:custGeom>
              <a:avLst/>
              <a:gdLst/>
              <a:ahLst/>
              <a:cxnLst/>
              <a:rect l="l" t="t" r="r" b="b"/>
              <a:pathLst>
                <a:path w="12618" h="10760" extrusionOk="0">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4" name="Google Shape;18844;p96"/>
            <p:cNvSpPr/>
            <p:nvPr/>
          </p:nvSpPr>
          <p:spPr>
            <a:xfrm>
              <a:off x="3779070" y="1629296"/>
              <a:ext cx="250170" cy="14785"/>
            </a:xfrm>
            <a:custGeom>
              <a:avLst/>
              <a:gdLst/>
              <a:ahLst/>
              <a:cxnLst/>
              <a:rect l="l" t="t" r="r" b="b"/>
              <a:pathLst>
                <a:path w="9543" h="564" extrusionOk="0">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5" name="Google Shape;18845;p96"/>
            <p:cNvSpPr/>
            <p:nvPr/>
          </p:nvSpPr>
          <p:spPr>
            <a:xfrm>
              <a:off x="3779070" y="1599778"/>
              <a:ext cx="167304" cy="14785"/>
            </a:xfrm>
            <a:custGeom>
              <a:avLst/>
              <a:gdLst/>
              <a:ahLst/>
              <a:cxnLst/>
              <a:rect l="l" t="t" r="r" b="b"/>
              <a:pathLst>
                <a:path w="6382" h="564" extrusionOk="0">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6" name="Google Shape;18846;p96"/>
            <p:cNvSpPr/>
            <p:nvPr/>
          </p:nvSpPr>
          <p:spPr>
            <a:xfrm>
              <a:off x="3950490" y="1599778"/>
              <a:ext cx="78750" cy="14785"/>
            </a:xfrm>
            <a:custGeom>
              <a:avLst/>
              <a:gdLst/>
              <a:ahLst/>
              <a:cxnLst/>
              <a:rect l="l" t="t" r="r" b="b"/>
              <a:pathLst>
                <a:path w="3004" h="564" extrusionOk="0">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7" name="Google Shape;18847;p96"/>
            <p:cNvSpPr/>
            <p:nvPr/>
          </p:nvSpPr>
          <p:spPr>
            <a:xfrm>
              <a:off x="3779070" y="1658814"/>
              <a:ext cx="96524" cy="14785"/>
            </a:xfrm>
            <a:custGeom>
              <a:avLst/>
              <a:gdLst/>
              <a:ahLst/>
              <a:cxnLst/>
              <a:rect l="l" t="t" r="r" b="b"/>
              <a:pathLst>
                <a:path w="3682" h="564" extrusionOk="0">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8" name="Google Shape;18848;p96"/>
            <p:cNvSpPr/>
            <p:nvPr/>
          </p:nvSpPr>
          <p:spPr>
            <a:xfrm>
              <a:off x="3891087" y="1658814"/>
              <a:ext cx="138153" cy="14785"/>
            </a:xfrm>
            <a:custGeom>
              <a:avLst/>
              <a:gdLst/>
              <a:ahLst/>
              <a:cxnLst/>
              <a:rect l="l" t="t" r="r" b="b"/>
              <a:pathLst>
                <a:path w="5270" h="564" extrusionOk="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9" name="Google Shape;18849;p96"/>
            <p:cNvSpPr/>
            <p:nvPr/>
          </p:nvSpPr>
          <p:spPr>
            <a:xfrm>
              <a:off x="3779070" y="1570260"/>
              <a:ext cx="49232" cy="14785"/>
            </a:xfrm>
            <a:custGeom>
              <a:avLst/>
              <a:gdLst/>
              <a:ahLst/>
              <a:cxnLst/>
              <a:rect l="l" t="t" r="r" b="b"/>
              <a:pathLst>
                <a:path w="1878" h="564" extrusionOk="0">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0" name="Google Shape;18850;p96"/>
            <p:cNvSpPr/>
            <p:nvPr/>
          </p:nvSpPr>
          <p:spPr>
            <a:xfrm>
              <a:off x="3832051" y="1570260"/>
              <a:ext cx="197189" cy="14785"/>
            </a:xfrm>
            <a:custGeom>
              <a:avLst/>
              <a:gdLst/>
              <a:ahLst/>
              <a:cxnLst/>
              <a:rect l="l" t="t" r="r" b="b"/>
              <a:pathLst>
                <a:path w="7522" h="564" extrusionOk="0">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1" name="Google Shape;18851;p96"/>
            <p:cNvSpPr/>
            <p:nvPr/>
          </p:nvSpPr>
          <p:spPr>
            <a:xfrm>
              <a:off x="3779070" y="1688699"/>
              <a:ext cx="190740" cy="14811"/>
            </a:xfrm>
            <a:custGeom>
              <a:avLst/>
              <a:gdLst/>
              <a:ahLst/>
              <a:cxnLst/>
              <a:rect l="l" t="t" r="r" b="b"/>
              <a:pathLst>
                <a:path w="7276" h="565" extrusionOk="0">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2" name="Google Shape;18852;p96"/>
            <p:cNvSpPr/>
            <p:nvPr/>
          </p:nvSpPr>
          <p:spPr>
            <a:xfrm>
              <a:off x="3973953" y="1688699"/>
              <a:ext cx="55287" cy="14811"/>
            </a:xfrm>
            <a:custGeom>
              <a:avLst/>
              <a:gdLst/>
              <a:ahLst/>
              <a:cxnLst/>
              <a:rect l="l" t="t" r="r" b="b"/>
              <a:pathLst>
                <a:path w="2109" h="565" extrusionOk="0">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53" name="Google Shape;18853;p96"/>
          <p:cNvGrpSpPr/>
          <p:nvPr/>
        </p:nvGrpSpPr>
        <p:grpSpPr>
          <a:xfrm>
            <a:off x="866322" y="2469775"/>
            <a:ext cx="379226" cy="322733"/>
            <a:chOff x="866322" y="2469775"/>
            <a:chExt cx="379226" cy="322733"/>
          </a:xfrm>
        </p:grpSpPr>
        <p:sp>
          <p:nvSpPr>
            <p:cNvPr id="18854" name="Google Shape;18854;p96"/>
            <p:cNvSpPr/>
            <p:nvPr/>
          </p:nvSpPr>
          <p:spPr>
            <a:xfrm>
              <a:off x="1050246" y="2469775"/>
              <a:ext cx="175981" cy="171787"/>
            </a:xfrm>
            <a:custGeom>
              <a:avLst/>
              <a:gdLst/>
              <a:ahLst/>
              <a:cxnLst/>
              <a:rect l="l" t="t" r="r" b="b"/>
              <a:pathLst>
                <a:path w="6713" h="6553" extrusionOk="0">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5" name="Google Shape;18855;p96"/>
            <p:cNvSpPr/>
            <p:nvPr/>
          </p:nvSpPr>
          <p:spPr>
            <a:xfrm>
              <a:off x="1077484" y="2498926"/>
              <a:ext cx="33345" cy="11744"/>
            </a:xfrm>
            <a:custGeom>
              <a:avLst/>
              <a:gdLst/>
              <a:ahLst/>
              <a:cxnLst/>
              <a:rect l="l" t="t" r="r" b="b"/>
              <a:pathLst>
                <a:path w="1272" h="448" extrusionOk="0">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6" name="Google Shape;18856;p96"/>
            <p:cNvSpPr/>
            <p:nvPr/>
          </p:nvSpPr>
          <p:spPr>
            <a:xfrm>
              <a:off x="1118353" y="2498926"/>
              <a:ext cx="80270" cy="11744"/>
            </a:xfrm>
            <a:custGeom>
              <a:avLst/>
              <a:gdLst/>
              <a:ahLst/>
              <a:cxnLst/>
              <a:rect l="l" t="t" r="r" b="b"/>
              <a:pathLst>
                <a:path w="3062" h="448" extrusionOk="0">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7" name="Google Shape;18857;p96"/>
            <p:cNvSpPr/>
            <p:nvPr/>
          </p:nvSpPr>
          <p:spPr>
            <a:xfrm>
              <a:off x="1077484" y="2528418"/>
              <a:ext cx="121140" cy="11771"/>
            </a:xfrm>
            <a:custGeom>
              <a:avLst/>
              <a:gdLst/>
              <a:ahLst/>
              <a:cxnLst/>
              <a:rect l="l" t="t" r="r" b="b"/>
              <a:pathLst>
                <a:path w="4621" h="449" extrusionOk="0">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8" name="Google Shape;18858;p96"/>
            <p:cNvSpPr/>
            <p:nvPr/>
          </p:nvSpPr>
          <p:spPr>
            <a:xfrm>
              <a:off x="1077484" y="2557569"/>
              <a:ext cx="80270" cy="11771"/>
            </a:xfrm>
            <a:custGeom>
              <a:avLst/>
              <a:gdLst/>
              <a:ahLst/>
              <a:cxnLst/>
              <a:rect l="l" t="t" r="r" b="b"/>
              <a:pathLst>
                <a:path w="3062" h="449" extrusionOk="0">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9" name="Google Shape;18859;p96"/>
            <p:cNvSpPr/>
            <p:nvPr/>
          </p:nvSpPr>
          <p:spPr>
            <a:xfrm>
              <a:off x="1165278" y="2557569"/>
              <a:ext cx="33345" cy="11771"/>
            </a:xfrm>
            <a:custGeom>
              <a:avLst/>
              <a:gdLst/>
              <a:ahLst/>
              <a:cxnLst/>
              <a:rect l="l" t="t" r="r" b="b"/>
              <a:pathLst>
                <a:path w="1272" h="449" extrusionOk="0">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0" name="Google Shape;18860;p96"/>
            <p:cNvSpPr/>
            <p:nvPr/>
          </p:nvSpPr>
          <p:spPr>
            <a:xfrm>
              <a:off x="886009" y="2733551"/>
              <a:ext cx="340218" cy="17433"/>
            </a:xfrm>
            <a:custGeom>
              <a:avLst/>
              <a:gdLst/>
              <a:ahLst/>
              <a:cxnLst/>
              <a:rect l="l" t="t" r="r" b="b"/>
              <a:pathLst>
                <a:path w="12978" h="665" extrusionOk="0">
                  <a:moveTo>
                    <a:pt x="0" y="0"/>
                  </a:moveTo>
                  <a:lnTo>
                    <a:pt x="0" y="664"/>
                  </a:lnTo>
                  <a:lnTo>
                    <a:pt x="12978" y="664"/>
                  </a:lnTo>
                  <a:lnTo>
                    <a:pt x="1297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1" name="Google Shape;18861;p96"/>
            <p:cNvSpPr/>
            <p:nvPr/>
          </p:nvSpPr>
          <p:spPr>
            <a:xfrm>
              <a:off x="879954" y="2733551"/>
              <a:ext cx="12138" cy="58958"/>
            </a:xfrm>
            <a:custGeom>
              <a:avLst/>
              <a:gdLst/>
              <a:ahLst/>
              <a:cxnLst/>
              <a:rect l="l" t="t" r="r" b="b"/>
              <a:pathLst>
                <a:path w="463" h="2249" extrusionOk="0">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2" name="Google Shape;18862;p96"/>
            <p:cNvSpPr/>
            <p:nvPr/>
          </p:nvSpPr>
          <p:spPr>
            <a:xfrm>
              <a:off x="1220146" y="2733551"/>
              <a:ext cx="11771" cy="58958"/>
            </a:xfrm>
            <a:custGeom>
              <a:avLst/>
              <a:gdLst/>
              <a:ahLst/>
              <a:cxnLst/>
              <a:rect l="l" t="t" r="r" b="b"/>
              <a:pathLst>
                <a:path w="449" h="2249" extrusionOk="0">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3" name="Google Shape;18863;p96"/>
            <p:cNvSpPr/>
            <p:nvPr/>
          </p:nvSpPr>
          <p:spPr>
            <a:xfrm>
              <a:off x="921190" y="2608295"/>
              <a:ext cx="105620" cy="119593"/>
            </a:xfrm>
            <a:custGeom>
              <a:avLst/>
              <a:gdLst/>
              <a:ahLst/>
              <a:cxnLst/>
              <a:rect l="l" t="t" r="r" b="b"/>
              <a:pathLst>
                <a:path w="4029" h="4562" extrusionOk="0">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4" name="Google Shape;18864;p96"/>
            <p:cNvSpPr/>
            <p:nvPr/>
          </p:nvSpPr>
          <p:spPr>
            <a:xfrm>
              <a:off x="956029" y="2608295"/>
              <a:ext cx="35574" cy="23095"/>
            </a:xfrm>
            <a:custGeom>
              <a:avLst/>
              <a:gdLst/>
              <a:ahLst/>
              <a:cxnLst/>
              <a:rect l="l" t="t" r="r" b="b"/>
              <a:pathLst>
                <a:path w="1357" h="881" extrusionOk="0">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5" name="Google Shape;18865;p96"/>
            <p:cNvSpPr/>
            <p:nvPr/>
          </p:nvSpPr>
          <p:spPr>
            <a:xfrm>
              <a:off x="920823" y="2638941"/>
              <a:ext cx="105987" cy="88947"/>
            </a:xfrm>
            <a:custGeom>
              <a:avLst/>
              <a:gdLst/>
              <a:ahLst/>
              <a:cxnLst/>
              <a:rect l="l" t="t" r="r" b="b"/>
              <a:pathLst>
                <a:path w="4043" h="3393" extrusionOk="0">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6" name="Google Shape;18866;p96"/>
            <p:cNvSpPr/>
            <p:nvPr/>
          </p:nvSpPr>
          <p:spPr>
            <a:xfrm>
              <a:off x="1002954" y="2650659"/>
              <a:ext cx="23856" cy="76862"/>
            </a:xfrm>
            <a:custGeom>
              <a:avLst/>
              <a:gdLst/>
              <a:ahLst/>
              <a:cxnLst/>
              <a:rect l="l" t="t" r="r" b="b"/>
              <a:pathLst>
                <a:path w="910" h="2932" extrusionOk="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7" name="Google Shape;18867;p96"/>
            <p:cNvSpPr/>
            <p:nvPr/>
          </p:nvSpPr>
          <p:spPr>
            <a:xfrm>
              <a:off x="921190" y="2650659"/>
              <a:ext cx="52640" cy="77229"/>
            </a:xfrm>
            <a:custGeom>
              <a:avLst/>
              <a:gdLst/>
              <a:ahLst/>
              <a:cxnLst/>
              <a:rect l="l" t="t" r="r" b="b"/>
              <a:pathLst>
                <a:path w="2008" h="2946" extrusionOk="0">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8" name="Google Shape;18868;p96"/>
            <p:cNvSpPr/>
            <p:nvPr/>
          </p:nvSpPr>
          <p:spPr>
            <a:xfrm>
              <a:off x="950341" y="2510644"/>
              <a:ext cx="46951" cy="41289"/>
            </a:xfrm>
            <a:custGeom>
              <a:avLst/>
              <a:gdLst/>
              <a:ahLst/>
              <a:cxnLst/>
              <a:rect l="l" t="t" r="r" b="b"/>
              <a:pathLst>
                <a:path w="1791" h="1575" extrusionOk="0">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9" name="Google Shape;18869;p96"/>
            <p:cNvSpPr/>
            <p:nvPr/>
          </p:nvSpPr>
          <p:spPr>
            <a:xfrm>
              <a:off x="950341" y="2510644"/>
              <a:ext cx="32192" cy="41289"/>
            </a:xfrm>
            <a:custGeom>
              <a:avLst/>
              <a:gdLst/>
              <a:ahLst/>
              <a:cxnLst/>
              <a:rect l="l" t="t" r="r" b="b"/>
              <a:pathLst>
                <a:path w="1228" h="1575" extrusionOk="0">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0" name="Google Shape;18870;p96"/>
            <p:cNvSpPr/>
            <p:nvPr/>
          </p:nvSpPr>
          <p:spPr>
            <a:xfrm>
              <a:off x="932567" y="2528444"/>
              <a:ext cx="82499" cy="82132"/>
            </a:xfrm>
            <a:custGeom>
              <a:avLst/>
              <a:gdLst/>
              <a:ahLst/>
              <a:cxnLst/>
              <a:rect l="l" t="t" r="r" b="b"/>
              <a:pathLst>
                <a:path w="3147" h="3133" extrusionOk="0">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1" name="Google Shape;18871;p96"/>
            <p:cNvSpPr/>
            <p:nvPr/>
          </p:nvSpPr>
          <p:spPr>
            <a:xfrm>
              <a:off x="948060" y="2528051"/>
              <a:ext cx="68526" cy="74215"/>
            </a:xfrm>
            <a:custGeom>
              <a:avLst/>
              <a:gdLst/>
              <a:ahLst/>
              <a:cxnLst/>
              <a:rect l="l" t="t" r="r" b="b"/>
              <a:pathLst>
                <a:path w="2614" h="2831" extrusionOk="0">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2" name="Google Shape;18872;p96"/>
            <p:cNvSpPr/>
            <p:nvPr/>
          </p:nvSpPr>
          <p:spPr>
            <a:xfrm>
              <a:off x="938596" y="2564542"/>
              <a:ext cx="70413" cy="57778"/>
            </a:xfrm>
            <a:custGeom>
              <a:avLst/>
              <a:gdLst/>
              <a:ahLst/>
              <a:cxnLst/>
              <a:rect l="l" t="t" r="r" b="b"/>
              <a:pathLst>
                <a:path w="2686" h="2204" extrusionOk="0">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3" name="Google Shape;18873;p96"/>
            <p:cNvSpPr/>
            <p:nvPr/>
          </p:nvSpPr>
          <p:spPr>
            <a:xfrm>
              <a:off x="938596" y="2564542"/>
              <a:ext cx="70413" cy="57018"/>
            </a:xfrm>
            <a:custGeom>
              <a:avLst/>
              <a:gdLst/>
              <a:ahLst/>
              <a:cxnLst/>
              <a:rect l="l" t="t" r="r" b="b"/>
              <a:pathLst>
                <a:path w="2686" h="2175" extrusionOk="0">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4" name="Google Shape;18874;p96"/>
            <p:cNvSpPr/>
            <p:nvPr/>
          </p:nvSpPr>
          <p:spPr>
            <a:xfrm>
              <a:off x="879954" y="2733551"/>
              <a:ext cx="11744" cy="17433"/>
            </a:xfrm>
            <a:custGeom>
              <a:avLst/>
              <a:gdLst/>
              <a:ahLst/>
              <a:cxnLst/>
              <a:rect l="l" t="t" r="r" b="b"/>
              <a:pathLst>
                <a:path w="448" h="665" extrusionOk="0">
                  <a:moveTo>
                    <a:pt x="0" y="0"/>
                  </a:moveTo>
                  <a:lnTo>
                    <a:pt x="0"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5" name="Google Shape;18875;p96"/>
            <p:cNvSpPr/>
            <p:nvPr/>
          </p:nvSpPr>
          <p:spPr>
            <a:xfrm>
              <a:off x="1220146" y="2733551"/>
              <a:ext cx="11771" cy="17433"/>
            </a:xfrm>
            <a:custGeom>
              <a:avLst/>
              <a:gdLst/>
              <a:ahLst/>
              <a:cxnLst/>
              <a:rect l="l" t="t" r="r" b="b"/>
              <a:pathLst>
                <a:path w="449" h="665" extrusionOk="0">
                  <a:moveTo>
                    <a:pt x="1" y="0"/>
                  </a:moveTo>
                  <a:lnTo>
                    <a:pt x="1"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6" name="Google Shape;18876;p96"/>
            <p:cNvSpPr/>
            <p:nvPr/>
          </p:nvSpPr>
          <p:spPr>
            <a:xfrm>
              <a:off x="866322" y="2727495"/>
              <a:ext cx="379226" cy="11744"/>
            </a:xfrm>
            <a:custGeom>
              <a:avLst/>
              <a:gdLst/>
              <a:ahLst/>
              <a:cxnLst/>
              <a:rect l="l" t="t" r="r" b="b"/>
              <a:pathLst>
                <a:path w="14466" h="448" extrusionOk="0">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7" name="Google Shape;18877;p96"/>
            <p:cNvSpPr/>
            <p:nvPr/>
          </p:nvSpPr>
          <p:spPr>
            <a:xfrm>
              <a:off x="944652" y="2716144"/>
              <a:ext cx="35233" cy="11744"/>
            </a:xfrm>
            <a:custGeom>
              <a:avLst/>
              <a:gdLst/>
              <a:ahLst/>
              <a:cxnLst/>
              <a:rect l="l" t="t" r="r" b="b"/>
              <a:pathLst>
                <a:path w="1344" h="448" extrusionOk="0">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8" name="Google Shape;18878;p96"/>
            <p:cNvSpPr/>
            <p:nvPr/>
          </p:nvSpPr>
          <p:spPr>
            <a:xfrm>
              <a:off x="968115" y="2669219"/>
              <a:ext cx="82158" cy="58669"/>
            </a:xfrm>
            <a:custGeom>
              <a:avLst/>
              <a:gdLst/>
              <a:ahLst/>
              <a:cxnLst/>
              <a:rect l="l" t="t" r="r" b="b"/>
              <a:pathLst>
                <a:path w="3134" h="2238" extrusionOk="0">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9" name="Google Shape;18879;p96"/>
            <p:cNvSpPr/>
            <p:nvPr/>
          </p:nvSpPr>
          <p:spPr>
            <a:xfrm>
              <a:off x="995378" y="2692681"/>
              <a:ext cx="27264" cy="11744"/>
            </a:xfrm>
            <a:custGeom>
              <a:avLst/>
              <a:gdLst/>
              <a:ahLst/>
              <a:cxnLst/>
              <a:rect l="l" t="t" r="r" b="b"/>
              <a:pathLst>
                <a:path w="1040" h="448" extrusionOk="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80" name="Google Shape;18880;p96"/>
          <p:cNvGrpSpPr/>
          <p:nvPr/>
        </p:nvGrpSpPr>
        <p:grpSpPr>
          <a:xfrm>
            <a:off x="1328387" y="2500814"/>
            <a:ext cx="404183" cy="289151"/>
            <a:chOff x="1328387" y="2500814"/>
            <a:chExt cx="404183" cy="289151"/>
          </a:xfrm>
        </p:grpSpPr>
        <p:sp>
          <p:nvSpPr>
            <p:cNvPr id="18881" name="Google Shape;18881;p96"/>
            <p:cNvSpPr/>
            <p:nvPr/>
          </p:nvSpPr>
          <p:spPr>
            <a:xfrm>
              <a:off x="1561491" y="2601479"/>
              <a:ext cx="125281" cy="118859"/>
            </a:xfrm>
            <a:custGeom>
              <a:avLst/>
              <a:gdLst/>
              <a:ahLst/>
              <a:cxnLst/>
              <a:rect l="l" t="t" r="r" b="b"/>
              <a:pathLst>
                <a:path w="4779" h="4534" extrusionOk="0">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2" name="Google Shape;18882;p96"/>
            <p:cNvSpPr/>
            <p:nvPr/>
          </p:nvSpPr>
          <p:spPr>
            <a:xfrm>
              <a:off x="1561884" y="2620407"/>
              <a:ext cx="125281" cy="99932"/>
            </a:xfrm>
            <a:custGeom>
              <a:avLst/>
              <a:gdLst/>
              <a:ahLst/>
              <a:cxnLst/>
              <a:rect l="l" t="t" r="r" b="b"/>
              <a:pathLst>
                <a:path w="4779" h="3812" extrusionOk="0">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3" name="Google Shape;18883;p96"/>
            <p:cNvSpPr/>
            <p:nvPr/>
          </p:nvSpPr>
          <p:spPr>
            <a:xfrm>
              <a:off x="1603881" y="2601479"/>
              <a:ext cx="40895" cy="18953"/>
            </a:xfrm>
            <a:custGeom>
              <a:avLst/>
              <a:gdLst/>
              <a:ahLst/>
              <a:cxnLst/>
              <a:rect l="l" t="t" r="r" b="b"/>
              <a:pathLst>
                <a:path w="1560" h="723" extrusionOk="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4" name="Google Shape;18884;p96"/>
            <p:cNvSpPr/>
            <p:nvPr/>
          </p:nvSpPr>
          <p:spPr>
            <a:xfrm>
              <a:off x="1580785" y="2513685"/>
              <a:ext cx="31458" cy="68893"/>
            </a:xfrm>
            <a:custGeom>
              <a:avLst/>
              <a:gdLst/>
              <a:ahLst/>
              <a:cxnLst/>
              <a:rect l="l" t="t" r="r" b="b"/>
              <a:pathLst>
                <a:path w="1200" h="2628" extrusionOk="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5" name="Google Shape;18885;p96"/>
            <p:cNvSpPr/>
            <p:nvPr/>
          </p:nvSpPr>
          <p:spPr>
            <a:xfrm>
              <a:off x="1593290" y="2507236"/>
              <a:ext cx="75342" cy="75342"/>
            </a:xfrm>
            <a:custGeom>
              <a:avLst/>
              <a:gdLst/>
              <a:ahLst/>
              <a:cxnLst/>
              <a:rect l="l" t="t" r="r" b="b"/>
              <a:pathLst>
                <a:path w="2874" h="2874" extrusionOk="0">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6" name="Google Shape;18886;p96"/>
            <p:cNvSpPr/>
            <p:nvPr/>
          </p:nvSpPr>
          <p:spPr>
            <a:xfrm>
              <a:off x="1586841" y="2538668"/>
              <a:ext cx="74975" cy="68893"/>
            </a:xfrm>
            <a:custGeom>
              <a:avLst/>
              <a:gdLst/>
              <a:ahLst/>
              <a:cxnLst/>
              <a:rect l="l" t="t" r="r" b="b"/>
              <a:pathLst>
                <a:path w="2860" h="2628" extrusionOk="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7" name="Google Shape;18887;p96"/>
            <p:cNvSpPr/>
            <p:nvPr/>
          </p:nvSpPr>
          <p:spPr>
            <a:xfrm>
              <a:off x="1587234" y="2538983"/>
              <a:ext cx="74949" cy="67451"/>
            </a:xfrm>
            <a:custGeom>
              <a:avLst/>
              <a:gdLst/>
              <a:ahLst/>
              <a:cxnLst/>
              <a:rect l="l" t="t" r="r" b="b"/>
              <a:pathLst>
                <a:path w="2859" h="2573" extrusionOk="0">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8" name="Google Shape;18888;p96"/>
            <p:cNvSpPr/>
            <p:nvPr/>
          </p:nvSpPr>
          <p:spPr>
            <a:xfrm>
              <a:off x="1561884" y="2632518"/>
              <a:ext cx="24983" cy="87820"/>
            </a:xfrm>
            <a:custGeom>
              <a:avLst/>
              <a:gdLst/>
              <a:ahLst/>
              <a:cxnLst/>
              <a:rect l="l" t="t" r="r" b="b"/>
              <a:pathLst>
                <a:path w="953" h="3350" extrusionOk="0">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9" name="Google Shape;18889;p96"/>
            <p:cNvSpPr/>
            <p:nvPr/>
          </p:nvSpPr>
          <p:spPr>
            <a:xfrm>
              <a:off x="1630751" y="2632518"/>
              <a:ext cx="56415" cy="87820"/>
            </a:xfrm>
            <a:custGeom>
              <a:avLst/>
              <a:gdLst/>
              <a:ahLst/>
              <a:cxnLst/>
              <a:rect l="l" t="t" r="r" b="b"/>
              <a:pathLst>
                <a:path w="2152" h="3350" extrusionOk="0">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0" name="Google Shape;18890;p96"/>
            <p:cNvSpPr/>
            <p:nvPr/>
          </p:nvSpPr>
          <p:spPr>
            <a:xfrm>
              <a:off x="1348442" y="2726735"/>
              <a:ext cx="364074" cy="18953"/>
            </a:xfrm>
            <a:custGeom>
              <a:avLst/>
              <a:gdLst/>
              <a:ahLst/>
              <a:cxnLst/>
              <a:rect l="l" t="t" r="r" b="b"/>
              <a:pathLst>
                <a:path w="13888" h="723" extrusionOk="0">
                  <a:moveTo>
                    <a:pt x="1" y="0"/>
                  </a:moveTo>
                  <a:lnTo>
                    <a:pt x="1" y="722"/>
                  </a:lnTo>
                  <a:lnTo>
                    <a:pt x="13888" y="722"/>
                  </a:lnTo>
                  <a:lnTo>
                    <a:pt x="1388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1" name="Google Shape;18891;p96"/>
            <p:cNvSpPr/>
            <p:nvPr/>
          </p:nvSpPr>
          <p:spPr>
            <a:xfrm>
              <a:off x="1342019" y="2726735"/>
              <a:ext cx="13265" cy="63231"/>
            </a:xfrm>
            <a:custGeom>
              <a:avLst/>
              <a:gdLst/>
              <a:ahLst/>
              <a:cxnLst/>
              <a:rect l="l" t="t" r="r" b="b"/>
              <a:pathLst>
                <a:path w="506" h="2412" extrusionOk="0">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2" name="Google Shape;18892;p96"/>
            <p:cNvSpPr/>
            <p:nvPr/>
          </p:nvSpPr>
          <p:spPr>
            <a:xfrm>
              <a:off x="1705674" y="2726735"/>
              <a:ext cx="13265" cy="63231"/>
            </a:xfrm>
            <a:custGeom>
              <a:avLst/>
              <a:gdLst/>
              <a:ahLst/>
              <a:cxnLst/>
              <a:rect l="l" t="t" r="r" b="b"/>
              <a:pathLst>
                <a:path w="506" h="2412" extrusionOk="0">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3" name="Google Shape;18893;p96"/>
            <p:cNvSpPr/>
            <p:nvPr/>
          </p:nvSpPr>
          <p:spPr>
            <a:xfrm>
              <a:off x="1342386" y="2726735"/>
              <a:ext cx="12531" cy="18953"/>
            </a:xfrm>
            <a:custGeom>
              <a:avLst/>
              <a:gdLst/>
              <a:ahLst/>
              <a:cxnLst/>
              <a:rect l="l" t="t" r="r" b="b"/>
              <a:pathLst>
                <a:path w="478" h="723" extrusionOk="0">
                  <a:moveTo>
                    <a:pt x="1" y="0"/>
                  </a:moveTo>
                  <a:lnTo>
                    <a:pt x="1" y="722"/>
                  </a:lnTo>
                  <a:lnTo>
                    <a:pt x="477" y="722"/>
                  </a:lnTo>
                  <a:lnTo>
                    <a:pt x="47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4" name="Google Shape;18894;p96"/>
            <p:cNvSpPr/>
            <p:nvPr/>
          </p:nvSpPr>
          <p:spPr>
            <a:xfrm>
              <a:off x="1706067" y="2726735"/>
              <a:ext cx="12505" cy="18953"/>
            </a:xfrm>
            <a:custGeom>
              <a:avLst/>
              <a:gdLst/>
              <a:ahLst/>
              <a:cxnLst/>
              <a:rect l="l" t="t" r="r" b="b"/>
              <a:pathLst>
                <a:path w="477" h="723" extrusionOk="0">
                  <a:moveTo>
                    <a:pt x="0" y="0"/>
                  </a:moveTo>
                  <a:lnTo>
                    <a:pt x="0" y="722"/>
                  </a:lnTo>
                  <a:lnTo>
                    <a:pt x="476" y="722"/>
                  </a:lnTo>
                  <a:lnTo>
                    <a:pt x="47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5" name="Google Shape;18895;p96"/>
            <p:cNvSpPr/>
            <p:nvPr/>
          </p:nvSpPr>
          <p:spPr>
            <a:xfrm>
              <a:off x="1328387" y="2720679"/>
              <a:ext cx="404183" cy="12505"/>
            </a:xfrm>
            <a:custGeom>
              <a:avLst/>
              <a:gdLst/>
              <a:ahLst/>
              <a:cxnLst/>
              <a:rect l="l" t="t" r="r" b="b"/>
              <a:pathLst>
                <a:path w="15418" h="477" extrusionOk="0">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6" name="Google Shape;18896;p96"/>
            <p:cNvSpPr/>
            <p:nvPr/>
          </p:nvSpPr>
          <p:spPr>
            <a:xfrm>
              <a:off x="1624695" y="2708148"/>
              <a:ext cx="37487" cy="12557"/>
            </a:xfrm>
            <a:custGeom>
              <a:avLst/>
              <a:gdLst/>
              <a:ahLst/>
              <a:cxnLst/>
              <a:rect l="l" t="t" r="r" b="b"/>
              <a:pathLst>
                <a:path w="1430" h="479" extrusionOk="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7" name="Google Shape;18897;p96"/>
            <p:cNvSpPr/>
            <p:nvPr/>
          </p:nvSpPr>
          <p:spPr>
            <a:xfrm>
              <a:off x="1549380" y="2657868"/>
              <a:ext cx="87820" cy="62837"/>
            </a:xfrm>
            <a:custGeom>
              <a:avLst/>
              <a:gdLst/>
              <a:ahLst/>
              <a:cxnLst/>
              <a:rect l="l" t="t" r="r" b="b"/>
              <a:pathLst>
                <a:path w="3350" h="2397" extrusionOk="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8" name="Google Shape;18898;p96"/>
            <p:cNvSpPr/>
            <p:nvPr/>
          </p:nvSpPr>
          <p:spPr>
            <a:xfrm>
              <a:off x="1585714" y="2682825"/>
              <a:ext cx="15178" cy="12531"/>
            </a:xfrm>
            <a:custGeom>
              <a:avLst/>
              <a:gdLst/>
              <a:ahLst/>
              <a:cxnLst/>
              <a:rect l="l" t="t" r="r" b="b"/>
              <a:pathLst>
                <a:path w="579" h="478" extrusionOk="0">
                  <a:moveTo>
                    <a:pt x="289" y="1"/>
                  </a:moveTo>
                  <a:cubicBezTo>
                    <a:pt x="1" y="30"/>
                    <a:pt x="1" y="463"/>
                    <a:pt x="289" y="477"/>
                  </a:cubicBezTo>
                  <a:cubicBezTo>
                    <a:pt x="578" y="463"/>
                    <a:pt x="578" y="30"/>
                    <a:pt x="2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9" name="Google Shape;18899;p96"/>
            <p:cNvSpPr/>
            <p:nvPr/>
          </p:nvSpPr>
          <p:spPr>
            <a:xfrm>
              <a:off x="1386296" y="2607535"/>
              <a:ext cx="125648" cy="113170"/>
            </a:xfrm>
            <a:custGeom>
              <a:avLst/>
              <a:gdLst/>
              <a:ahLst/>
              <a:cxnLst/>
              <a:rect l="l" t="t" r="r" b="b"/>
              <a:pathLst>
                <a:path w="4793" h="4317" extrusionOk="0">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0" name="Google Shape;18900;p96"/>
            <p:cNvSpPr/>
            <p:nvPr/>
          </p:nvSpPr>
          <p:spPr>
            <a:xfrm>
              <a:off x="1386296" y="2636293"/>
              <a:ext cx="24983" cy="84412"/>
            </a:xfrm>
            <a:custGeom>
              <a:avLst/>
              <a:gdLst/>
              <a:ahLst/>
              <a:cxnLst/>
              <a:rect l="l" t="t" r="r" b="b"/>
              <a:pathLst>
                <a:path w="953" h="3220" extrusionOk="0">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1" name="Google Shape;18901;p96"/>
            <p:cNvSpPr/>
            <p:nvPr/>
          </p:nvSpPr>
          <p:spPr>
            <a:xfrm>
              <a:off x="1486569" y="2636293"/>
              <a:ext cx="25376" cy="84412"/>
            </a:xfrm>
            <a:custGeom>
              <a:avLst/>
              <a:gdLst/>
              <a:ahLst/>
              <a:cxnLst/>
              <a:rect l="l" t="t" r="r" b="b"/>
              <a:pathLst>
                <a:path w="968" h="3220" extrusionOk="0">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2" name="Google Shape;18902;p96"/>
            <p:cNvSpPr/>
            <p:nvPr/>
          </p:nvSpPr>
          <p:spPr>
            <a:xfrm>
              <a:off x="1418829" y="2607535"/>
              <a:ext cx="60190" cy="18953"/>
            </a:xfrm>
            <a:custGeom>
              <a:avLst/>
              <a:gdLst/>
              <a:ahLst/>
              <a:cxnLst/>
              <a:rect l="l" t="t" r="r" b="b"/>
              <a:pathLst>
                <a:path w="2296" h="723" extrusionOk="0">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3" name="Google Shape;18903;p96"/>
            <p:cNvSpPr/>
            <p:nvPr/>
          </p:nvSpPr>
          <p:spPr>
            <a:xfrm>
              <a:off x="1393846" y="2500814"/>
              <a:ext cx="110549" cy="113170"/>
            </a:xfrm>
            <a:custGeom>
              <a:avLst/>
              <a:gdLst/>
              <a:ahLst/>
              <a:cxnLst/>
              <a:rect l="l" t="t" r="r" b="b"/>
              <a:pathLst>
                <a:path w="4217" h="4317" extrusionOk="0">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4" name="Google Shape;18904;p96"/>
            <p:cNvSpPr/>
            <p:nvPr/>
          </p:nvSpPr>
          <p:spPr>
            <a:xfrm>
              <a:off x="1405197" y="2751718"/>
              <a:ext cx="12531" cy="37854"/>
            </a:xfrm>
            <a:custGeom>
              <a:avLst/>
              <a:gdLst/>
              <a:ahLst/>
              <a:cxnLst/>
              <a:rect l="l" t="t" r="r" b="b"/>
              <a:pathLst>
                <a:path w="478" h="1444" extrusionOk="0">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5" name="Google Shape;18905;p96"/>
            <p:cNvSpPr/>
            <p:nvPr/>
          </p:nvSpPr>
          <p:spPr>
            <a:xfrm>
              <a:off x="1405197" y="2745662"/>
              <a:ext cx="12531" cy="24983"/>
            </a:xfrm>
            <a:custGeom>
              <a:avLst/>
              <a:gdLst/>
              <a:ahLst/>
              <a:cxnLst/>
              <a:rect l="l" t="t" r="r" b="b"/>
              <a:pathLst>
                <a:path w="478" h="953" extrusionOk="0">
                  <a:moveTo>
                    <a:pt x="1" y="0"/>
                  </a:moveTo>
                  <a:lnTo>
                    <a:pt x="1" y="953"/>
                  </a:lnTo>
                  <a:lnTo>
                    <a:pt x="477" y="953"/>
                  </a:lnTo>
                  <a:lnTo>
                    <a:pt x="477"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6" name="Google Shape;18906;p96"/>
            <p:cNvSpPr/>
            <p:nvPr/>
          </p:nvSpPr>
          <p:spPr>
            <a:xfrm>
              <a:off x="1480146" y="2751718"/>
              <a:ext cx="12872" cy="37854"/>
            </a:xfrm>
            <a:custGeom>
              <a:avLst/>
              <a:gdLst/>
              <a:ahLst/>
              <a:cxnLst/>
              <a:rect l="l" t="t" r="r" b="b"/>
              <a:pathLst>
                <a:path w="491" h="1444" extrusionOk="0">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7" name="Google Shape;18907;p96"/>
            <p:cNvSpPr/>
            <p:nvPr/>
          </p:nvSpPr>
          <p:spPr>
            <a:xfrm>
              <a:off x="1480146" y="2745662"/>
              <a:ext cx="12872" cy="24983"/>
            </a:xfrm>
            <a:custGeom>
              <a:avLst/>
              <a:gdLst/>
              <a:ahLst/>
              <a:cxnLst/>
              <a:rect l="l" t="t" r="r" b="b"/>
              <a:pathLst>
                <a:path w="491" h="953" extrusionOk="0">
                  <a:moveTo>
                    <a:pt x="0" y="0"/>
                  </a:moveTo>
                  <a:lnTo>
                    <a:pt x="0" y="953"/>
                  </a:lnTo>
                  <a:lnTo>
                    <a:pt x="491" y="953"/>
                  </a:lnTo>
                  <a:lnTo>
                    <a:pt x="49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8" name="Google Shape;18908;p96"/>
            <p:cNvSpPr/>
            <p:nvPr/>
          </p:nvSpPr>
          <p:spPr>
            <a:xfrm>
              <a:off x="1404830" y="2651419"/>
              <a:ext cx="88187" cy="106747"/>
            </a:xfrm>
            <a:custGeom>
              <a:avLst/>
              <a:gdLst/>
              <a:ahLst/>
              <a:cxnLst/>
              <a:rect l="l" t="t" r="r" b="b"/>
              <a:pathLst>
                <a:path w="3364" h="4072" extrusionOk="0">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9" name="Google Shape;18909;p96"/>
            <p:cNvSpPr/>
            <p:nvPr/>
          </p:nvSpPr>
          <p:spPr>
            <a:xfrm>
              <a:off x="1393846" y="2501181"/>
              <a:ext cx="67399" cy="110916"/>
            </a:xfrm>
            <a:custGeom>
              <a:avLst/>
              <a:gdLst/>
              <a:ahLst/>
              <a:cxnLst/>
              <a:rect l="l" t="t" r="r" b="b"/>
              <a:pathLst>
                <a:path w="2571" h="4231" extrusionOk="0">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10" name="Google Shape;18910;p96"/>
          <p:cNvGrpSpPr/>
          <p:nvPr/>
        </p:nvGrpSpPr>
        <p:grpSpPr>
          <a:xfrm>
            <a:off x="1821465" y="2495702"/>
            <a:ext cx="365988" cy="270801"/>
            <a:chOff x="1821465" y="2495702"/>
            <a:chExt cx="365988" cy="270801"/>
          </a:xfrm>
        </p:grpSpPr>
        <p:sp>
          <p:nvSpPr>
            <p:cNvPr id="18911" name="Google Shape;18911;p96"/>
            <p:cNvSpPr/>
            <p:nvPr/>
          </p:nvSpPr>
          <p:spPr>
            <a:xfrm>
              <a:off x="1822619" y="2495702"/>
              <a:ext cx="364834" cy="194725"/>
            </a:xfrm>
            <a:custGeom>
              <a:avLst/>
              <a:gdLst/>
              <a:ahLst/>
              <a:cxnLst/>
              <a:rect l="l" t="t" r="r" b="b"/>
              <a:pathLst>
                <a:path w="13917" h="7428" extrusionOk="0">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2" name="Google Shape;18912;p96"/>
            <p:cNvSpPr/>
            <p:nvPr/>
          </p:nvSpPr>
          <p:spPr>
            <a:xfrm>
              <a:off x="1821465" y="2554922"/>
              <a:ext cx="333062" cy="135138"/>
            </a:xfrm>
            <a:custGeom>
              <a:avLst/>
              <a:gdLst/>
              <a:ahLst/>
              <a:cxnLst/>
              <a:rect l="l" t="t" r="r" b="b"/>
              <a:pathLst>
                <a:path w="12705" h="5155" extrusionOk="0">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3" name="Google Shape;18913;p96"/>
            <p:cNvSpPr/>
            <p:nvPr/>
          </p:nvSpPr>
          <p:spPr>
            <a:xfrm>
              <a:off x="1940298" y="2589735"/>
              <a:ext cx="129450" cy="176768"/>
            </a:xfrm>
            <a:custGeom>
              <a:avLst/>
              <a:gdLst/>
              <a:ahLst/>
              <a:cxnLst/>
              <a:rect l="l" t="t" r="r" b="b"/>
              <a:pathLst>
                <a:path w="4938" h="6743" extrusionOk="0">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4" name="Google Shape;18914;p96"/>
            <p:cNvSpPr/>
            <p:nvPr/>
          </p:nvSpPr>
          <p:spPr>
            <a:xfrm>
              <a:off x="1971546" y="2659100"/>
              <a:ext cx="67608" cy="79012"/>
            </a:xfrm>
            <a:custGeom>
              <a:avLst/>
              <a:gdLst/>
              <a:ahLst/>
              <a:cxnLst/>
              <a:rect l="l" t="t" r="r" b="b"/>
              <a:pathLst>
                <a:path w="2579" h="3014" extrusionOk="0">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5" name="Google Shape;18915;p96"/>
            <p:cNvSpPr/>
            <p:nvPr/>
          </p:nvSpPr>
          <p:spPr>
            <a:xfrm>
              <a:off x="1972464" y="2513292"/>
              <a:ext cx="53767" cy="37120"/>
            </a:xfrm>
            <a:custGeom>
              <a:avLst/>
              <a:gdLst/>
              <a:ahLst/>
              <a:cxnLst/>
              <a:rect l="l" t="t" r="r" b="b"/>
              <a:pathLst>
                <a:path w="2051" h="1416" extrusionOk="0">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6" name="Google Shape;18916;p96"/>
            <p:cNvSpPr/>
            <p:nvPr/>
          </p:nvSpPr>
          <p:spPr>
            <a:xfrm>
              <a:off x="2065973" y="2549521"/>
              <a:ext cx="43124" cy="36098"/>
            </a:xfrm>
            <a:custGeom>
              <a:avLst/>
              <a:gdLst/>
              <a:ahLst/>
              <a:cxnLst/>
              <a:rect l="l" t="t" r="r" b="b"/>
              <a:pathLst>
                <a:path w="1645" h="1377" extrusionOk="0">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7" name="Google Shape;18917;p96"/>
            <p:cNvSpPr/>
            <p:nvPr/>
          </p:nvSpPr>
          <p:spPr>
            <a:xfrm>
              <a:off x="2017134" y="2589735"/>
              <a:ext cx="52614" cy="53400"/>
            </a:xfrm>
            <a:custGeom>
              <a:avLst/>
              <a:gdLst/>
              <a:ahLst/>
              <a:cxnLst/>
              <a:rect l="l" t="t" r="r" b="b"/>
              <a:pathLst>
                <a:path w="2007" h="2037" extrusionOk="0">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18" name="Google Shape;18918;p96"/>
          <p:cNvGrpSpPr/>
          <p:nvPr/>
        </p:nvGrpSpPr>
        <p:grpSpPr>
          <a:xfrm>
            <a:off x="3725723" y="2455776"/>
            <a:ext cx="354977" cy="351202"/>
            <a:chOff x="3725723" y="2455776"/>
            <a:chExt cx="354977" cy="351202"/>
          </a:xfrm>
        </p:grpSpPr>
        <p:sp>
          <p:nvSpPr>
            <p:cNvPr id="18919" name="Google Shape;18919;p96"/>
            <p:cNvSpPr/>
            <p:nvPr/>
          </p:nvSpPr>
          <p:spPr>
            <a:xfrm>
              <a:off x="3979248" y="2643109"/>
              <a:ext cx="40895" cy="40895"/>
            </a:xfrm>
            <a:custGeom>
              <a:avLst/>
              <a:gdLst/>
              <a:ahLst/>
              <a:cxnLst/>
              <a:rect l="l" t="t" r="r" b="b"/>
              <a:pathLst>
                <a:path w="1560" h="1560" extrusionOk="0">
                  <a:moveTo>
                    <a:pt x="1" y="0"/>
                  </a:moveTo>
                  <a:lnTo>
                    <a:pt x="997" y="1559"/>
                  </a:lnTo>
                  <a:lnTo>
                    <a:pt x="1560" y="1559"/>
                  </a:lnTo>
                  <a:cubicBezTo>
                    <a:pt x="1560" y="693"/>
                    <a:pt x="853" y="0"/>
                    <a:pt x="1"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0" name="Google Shape;18920;p96"/>
            <p:cNvSpPr/>
            <p:nvPr/>
          </p:nvSpPr>
          <p:spPr>
            <a:xfrm>
              <a:off x="3938012" y="2643109"/>
              <a:ext cx="67373" cy="40502"/>
            </a:xfrm>
            <a:custGeom>
              <a:avLst/>
              <a:gdLst/>
              <a:ahLst/>
              <a:cxnLst/>
              <a:rect l="l" t="t" r="r" b="b"/>
              <a:pathLst>
                <a:path w="2570" h="1545" extrusionOk="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1" name="Google Shape;18921;p96"/>
            <p:cNvSpPr/>
            <p:nvPr/>
          </p:nvSpPr>
          <p:spPr>
            <a:xfrm>
              <a:off x="3978514" y="2575736"/>
              <a:ext cx="22728" cy="45064"/>
            </a:xfrm>
            <a:custGeom>
              <a:avLst/>
              <a:gdLst/>
              <a:ahLst/>
              <a:cxnLst/>
              <a:rect l="l" t="t" r="r" b="b"/>
              <a:pathLst>
                <a:path w="867" h="1719" extrusionOk="0">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2" name="Google Shape;18922;p96"/>
            <p:cNvSpPr/>
            <p:nvPr/>
          </p:nvSpPr>
          <p:spPr>
            <a:xfrm>
              <a:off x="3827516" y="2643109"/>
              <a:ext cx="41262" cy="40895"/>
            </a:xfrm>
            <a:custGeom>
              <a:avLst/>
              <a:gdLst/>
              <a:ahLst/>
              <a:cxnLst/>
              <a:rect l="l" t="t" r="r" b="b"/>
              <a:pathLst>
                <a:path w="1574" h="1560" extrusionOk="0">
                  <a:moveTo>
                    <a:pt x="0" y="0"/>
                  </a:moveTo>
                  <a:lnTo>
                    <a:pt x="996" y="1559"/>
                  </a:lnTo>
                  <a:lnTo>
                    <a:pt x="1574" y="1559"/>
                  </a:lnTo>
                  <a:cubicBezTo>
                    <a:pt x="1559" y="693"/>
                    <a:pt x="852" y="0"/>
                    <a:pt x="0"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3" name="Google Shape;18923;p96"/>
            <p:cNvSpPr/>
            <p:nvPr/>
          </p:nvSpPr>
          <p:spPr>
            <a:xfrm>
              <a:off x="3786253" y="2643109"/>
              <a:ext cx="67399" cy="40502"/>
            </a:xfrm>
            <a:custGeom>
              <a:avLst/>
              <a:gdLst/>
              <a:ahLst/>
              <a:cxnLst/>
              <a:rect l="l" t="t" r="r" b="b"/>
              <a:pathLst>
                <a:path w="2571" h="1545" extrusionOk="0">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4" name="Google Shape;18924;p96"/>
            <p:cNvSpPr/>
            <p:nvPr/>
          </p:nvSpPr>
          <p:spPr>
            <a:xfrm>
              <a:off x="3827122" y="2575736"/>
              <a:ext cx="22361" cy="45064"/>
            </a:xfrm>
            <a:custGeom>
              <a:avLst/>
              <a:gdLst/>
              <a:ahLst/>
              <a:cxnLst/>
              <a:rect l="l" t="t" r="r" b="b"/>
              <a:pathLst>
                <a:path w="853" h="1719" extrusionOk="0">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5" name="Google Shape;18925;p96"/>
            <p:cNvSpPr/>
            <p:nvPr/>
          </p:nvSpPr>
          <p:spPr>
            <a:xfrm>
              <a:off x="3903198" y="2644996"/>
              <a:ext cx="55261" cy="55261"/>
            </a:xfrm>
            <a:custGeom>
              <a:avLst/>
              <a:gdLst/>
              <a:ahLst/>
              <a:cxnLst/>
              <a:rect l="l" t="t" r="r" b="b"/>
              <a:pathLst>
                <a:path w="2108" h="2108" extrusionOk="0">
                  <a:moveTo>
                    <a:pt x="0" y="0"/>
                  </a:moveTo>
                  <a:lnTo>
                    <a:pt x="1256" y="2108"/>
                  </a:lnTo>
                  <a:lnTo>
                    <a:pt x="2108" y="2108"/>
                  </a:lnTo>
                  <a:cubicBezTo>
                    <a:pt x="2108" y="953"/>
                    <a:pt x="1170" y="0"/>
                    <a:pt x="0"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6" name="Google Shape;18926;p96"/>
            <p:cNvSpPr/>
            <p:nvPr/>
          </p:nvSpPr>
          <p:spPr>
            <a:xfrm>
              <a:off x="3847937" y="2644996"/>
              <a:ext cx="88213" cy="55261"/>
            </a:xfrm>
            <a:custGeom>
              <a:avLst/>
              <a:gdLst/>
              <a:ahLst/>
              <a:cxnLst/>
              <a:rect l="l" t="t" r="r" b="b"/>
              <a:pathLst>
                <a:path w="3365" h="2108" extrusionOk="0">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7" name="Google Shape;18927;p96"/>
            <p:cNvSpPr/>
            <p:nvPr/>
          </p:nvSpPr>
          <p:spPr>
            <a:xfrm>
              <a:off x="3903565" y="2561737"/>
              <a:ext cx="30698" cy="60950"/>
            </a:xfrm>
            <a:custGeom>
              <a:avLst/>
              <a:gdLst/>
              <a:ahLst/>
              <a:cxnLst/>
              <a:rect l="l" t="t" r="r" b="b"/>
              <a:pathLst>
                <a:path w="1171" h="2325" extrusionOk="0">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8" name="Google Shape;18928;p96"/>
            <p:cNvSpPr/>
            <p:nvPr/>
          </p:nvSpPr>
          <p:spPr>
            <a:xfrm>
              <a:off x="3872553" y="2561737"/>
              <a:ext cx="46191" cy="60950"/>
            </a:xfrm>
            <a:custGeom>
              <a:avLst/>
              <a:gdLst/>
              <a:ahLst/>
              <a:cxnLst/>
              <a:rect l="l" t="t" r="r" b="b"/>
              <a:pathLst>
                <a:path w="1762" h="2325" extrusionOk="0">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9" name="Google Shape;18929;p96"/>
            <p:cNvSpPr/>
            <p:nvPr/>
          </p:nvSpPr>
          <p:spPr>
            <a:xfrm>
              <a:off x="3797237" y="2575736"/>
              <a:ext cx="37120" cy="45064"/>
            </a:xfrm>
            <a:custGeom>
              <a:avLst/>
              <a:gdLst/>
              <a:ahLst/>
              <a:cxnLst/>
              <a:rect l="l" t="t" r="r" b="b"/>
              <a:pathLst>
                <a:path w="1416" h="1719" extrusionOk="0">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0" name="Google Shape;18930;p96"/>
            <p:cNvSpPr/>
            <p:nvPr/>
          </p:nvSpPr>
          <p:spPr>
            <a:xfrm>
              <a:off x="3948603" y="2575736"/>
              <a:ext cx="37487" cy="45064"/>
            </a:xfrm>
            <a:custGeom>
              <a:avLst/>
              <a:gdLst/>
              <a:ahLst/>
              <a:cxnLst/>
              <a:rect l="l" t="t" r="r" b="b"/>
              <a:pathLst>
                <a:path w="1430" h="1719" extrusionOk="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1" name="Google Shape;18931;p96"/>
            <p:cNvSpPr/>
            <p:nvPr/>
          </p:nvSpPr>
          <p:spPr>
            <a:xfrm>
              <a:off x="3725723" y="2455776"/>
              <a:ext cx="354977" cy="351202"/>
            </a:xfrm>
            <a:custGeom>
              <a:avLst/>
              <a:gdLst/>
              <a:ahLst/>
              <a:cxnLst/>
              <a:rect l="l" t="t" r="r" b="b"/>
              <a:pathLst>
                <a:path w="13541" h="13397" extrusionOk="0">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32" name="Google Shape;18932;p96"/>
          <p:cNvGrpSpPr/>
          <p:nvPr/>
        </p:nvGrpSpPr>
        <p:grpSpPr>
          <a:xfrm>
            <a:off x="5226165" y="1977641"/>
            <a:ext cx="230482" cy="388847"/>
            <a:chOff x="5226165" y="1977641"/>
            <a:chExt cx="230482" cy="388847"/>
          </a:xfrm>
        </p:grpSpPr>
        <p:sp>
          <p:nvSpPr>
            <p:cNvPr id="18933" name="Google Shape;18933;p96"/>
            <p:cNvSpPr/>
            <p:nvPr/>
          </p:nvSpPr>
          <p:spPr>
            <a:xfrm>
              <a:off x="5256443" y="2329761"/>
              <a:ext cx="169952" cy="12138"/>
            </a:xfrm>
            <a:custGeom>
              <a:avLst/>
              <a:gdLst/>
              <a:ahLst/>
              <a:cxnLst/>
              <a:rect l="l" t="t" r="r" b="b"/>
              <a:pathLst>
                <a:path w="6483" h="463" extrusionOk="0">
                  <a:moveTo>
                    <a:pt x="1" y="1"/>
                  </a:moveTo>
                  <a:lnTo>
                    <a:pt x="1" y="463"/>
                  </a:lnTo>
                  <a:lnTo>
                    <a:pt x="6482" y="463"/>
                  </a:lnTo>
                  <a:lnTo>
                    <a:pt x="648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4" name="Google Shape;18934;p96"/>
            <p:cNvSpPr/>
            <p:nvPr/>
          </p:nvSpPr>
          <p:spPr>
            <a:xfrm>
              <a:off x="5335167" y="1977641"/>
              <a:ext cx="12138" cy="388480"/>
            </a:xfrm>
            <a:custGeom>
              <a:avLst/>
              <a:gdLst/>
              <a:ahLst/>
              <a:cxnLst/>
              <a:rect l="l" t="t" r="r" b="b"/>
              <a:pathLst>
                <a:path w="463" h="14819" extrusionOk="0">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5" name="Google Shape;18935;p96"/>
            <p:cNvSpPr/>
            <p:nvPr/>
          </p:nvSpPr>
          <p:spPr>
            <a:xfrm>
              <a:off x="5243571" y="2226421"/>
              <a:ext cx="37986" cy="139700"/>
            </a:xfrm>
            <a:custGeom>
              <a:avLst/>
              <a:gdLst/>
              <a:ahLst/>
              <a:cxnLst/>
              <a:rect l="l" t="t" r="r" b="b"/>
              <a:pathLst>
                <a:path w="1449" h="5329" extrusionOk="0">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6" name="Google Shape;18936;p96"/>
            <p:cNvSpPr/>
            <p:nvPr/>
          </p:nvSpPr>
          <p:spPr>
            <a:xfrm>
              <a:off x="5401281" y="2226421"/>
              <a:ext cx="37592" cy="140067"/>
            </a:xfrm>
            <a:custGeom>
              <a:avLst/>
              <a:gdLst/>
              <a:ahLst/>
              <a:cxnLst/>
              <a:rect l="l" t="t" r="r" b="b"/>
              <a:pathLst>
                <a:path w="1434" h="5343" extrusionOk="0">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7" name="Google Shape;18937;p96"/>
            <p:cNvSpPr/>
            <p:nvPr/>
          </p:nvSpPr>
          <p:spPr>
            <a:xfrm>
              <a:off x="5335167" y="2226448"/>
              <a:ext cx="12138" cy="24249"/>
            </a:xfrm>
            <a:custGeom>
              <a:avLst/>
              <a:gdLst/>
              <a:ahLst/>
              <a:cxnLst/>
              <a:rect l="l" t="t" r="r" b="b"/>
              <a:pathLst>
                <a:path w="463" h="925" extrusionOk="0">
                  <a:moveTo>
                    <a:pt x="0" y="1"/>
                  </a:moveTo>
                  <a:lnTo>
                    <a:pt x="0" y="925"/>
                  </a:lnTo>
                  <a:lnTo>
                    <a:pt x="462" y="925"/>
                  </a:lnTo>
                  <a:lnTo>
                    <a:pt x="46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8" name="Google Shape;18938;p96"/>
            <p:cNvSpPr/>
            <p:nvPr/>
          </p:nvSpPr>
          <p:spPr>
            <a:xfrm>
              <a:off x="5264779" y="2226421"/>
              <a:ext cx="16280" cy="24275"/>
            </a:xfrm>
            <a:custGeom>
              <a:avLst/>
              <a:gdLst/>
              <a:ahLst/>
              <a:cxnLst/>
              <a:rect l="l" t="t" r="r" b="b"/>
              <a:pathLst>
                <a:path w="621" h="926" extrusionOk="0">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9" name="Google Shape;18939;p96"/>
            <p:cNvSpPr/>
            <p:nvPr/>
          </p:nvSpPr>
          <p:spPr>
            <a:xfrm>
              <a:off x="5401281" y="2226421"/>
              <a:ext cx="16411" cy="24275"/>
            </a:xfrm>
            <a:custGeom>
              <a:avLst/>
              <a:gdLst/>
              <a:ahLst/>
              <a:cxnLst/>
              <a:rect l="l" t="t" r="r" b="b"/>
              <a:pathLst>
                <a:path w="626" h="926" extrusionOk="0">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0" name="Google Shape;18940;p96"/>
            <p:cNvSpPr/>
            <p:nvPr/>
          </p:nvSpPr>
          <p:spPr>
            <a:xfrm>
              <a:off x="5238276" y="2020214"/>
              <a:ext cx="206286" cy="218371"/>
            </a:xfrm>
            <a:custGeom>
              <a:avLst/>
              <a:gdLst/>
              <a:ahLst/>
              <a:cxnLst/>
              <a:rect l="l" t="t" r="r" b="b"/>
              <a:pathLst>
                <a:path w="7869" h="8330" extrusionOk="0">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1" name="Google Shape;18941;p96"/>
            <p:cNvSpPr/>
            <p:nvPr/>
          </p:nvSpPr>
          <p:spPr>
            <a:xfrm>
              <a:off x="5237909" y="2020214"/>
              <a:ext cx="206653" cy="18193"/>
            </a:xfrm>
            <a:custGeom>
              <a:avLst/>
              <a:gdLst/>
              <a:ahLst/>
              <a:cxnLst/>
              <a:rect l="l" t="t" r="r" b="b"/>
              <a:pathLst>
                <a:path w="7883" h="694" extrusionOk="0">
                  <a:moveTo>
                    <a:pt x="0" y="1"/>
                  </a:moveTo>
                  <a:lnTo>
                    <a:pt x="0" y="694"/>
                  </a:lnTo>
                  <a:lnTo>
                    <a:pt x="7882" y="694"/>
                  </a:lnTo>
                  <a:lnTo>
                    <a:pt x="7882"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2" name="Google Shape;18942;p96"/>
            <p:cNvSpPr/>
            <p:nvPr/>
          </p:nvSpPr>
          <p:spPr>
            <a:xfrm>
              <a:off x="5226165" y="2002047"/>
              <a:ext cx="230482" cy="24249"/>
            </a:xfrm>
            <a:custGeom>
              <a:avLst/>
              <a:gdLst/>
              <a:ahLst/>
              <a:cxnLst/>
              <a:rect l="l" t="t" r="r" b="b"/>
              <a:pathLst>
                <a:path w="8792" h="925" extrusionOk="0">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3" name="Google Shape;18943;p96"/>
            <p:cNvSpPr/>
            <p:nvPr/>
          </p:nvSpPr>
          <p:spPr>
            <a:xfrm>
              <a:off x="5257754" y="2073195"/>
              <a:ext cx="164080" cy="118597"/>
            </a:xfrm>
            <a:custGeom>
              <a:avLst/>
              <a:gdLst/>
              <a:ahLst/>
              <a:cxnLst/>
              <a:rect l="l" t="t" r="r" b="b"/>
              <a:pathLst>
                <a:path w="6259" h="4524" extrusionOk="0">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4" name="Google Shape;18944;p96"/>
            <p:cNvSpPr/>
            <p:nvPr/>
          </p:nvSpPr>
          <p:spPr>
            <a:xfrm>
              <a:off x="5226165" y="2014159"/>
              <a:ext cx="230482" cy="12138"/>
            </a:xfrm>
            <a:custGeom>
              <a:avLst/>
              <a:gdLst/>
              <a:ahLst/>
              <a:cxnLst/>
              <a:rect l="l" t="t" r="r" b="b"/>
              <a:pathLst>
                <a:path w="8792" h="463" extrusionOk="0">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45" name="Google Shape;18945;p96"/>
          <p:cNvGrpSpPr/>
          <p:nvPr/>
        </p:nvGrpSpPr>
        <p:grpSpPr>
          <a:xfrm>
            <a:off x="5632602" y="2025510"/>
            <a:ext cx="370130" cy="287264"/>
            <a:chOff x="5632602" y="2025510"/>
            <a:chExt cx="370130" cy="287264"/>
          </a:xfrm>
        </p:grpSpPr>
        <p:sp>
          <p:nvSpPr>
            <p:cNvPr id="18946" name="Google Shape;18946;p96"/>
            <p:cNvSpPr/>
            <p:nvPr/>
          </p:nvSpPr>
          <p:spPr>
            <a:xfrm>
              <a:off x="5695046" y="2050493"/>
              <a:ext cx="296701" cy="191501"/>
            </a:xfrm>
            <a:custGeom>
              <a:avLst/>
              <a:gdLst/>
              <a:ahLst/>
              <a:cxnLst/>
              <a:rect l="l" t="t" r="r" b="b"/>
              <a:pathLst>
                <a:path w="11318" h="7305" extrusionOk="0">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7" name="Google Shape;18947;p96"/>
            <p:cNvSpPr/>
            <p:nvPr/>
          </p:nvSpPr>
          <p:spPr>
            <a:xfrm>
              <a:off x="5735522" y="2241967"/>
              <a:ext cx="50359" cy="23882"/>
            </a:xfrm>
            <a:custGeom>
              <a:avLst/>
              <a:gdLst/>
              <a:ahLst/>
              <a:cxnLst/>
              <a:rect l="l" t="t" r="r" b="b"/>
              <a:pathLst>
                <a:path w="1921" h="911" extrusionOk="0">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8" name="Google Shape;18948;p96"/>
            <p:cNvSpPr/>
            <p:nvPr/>
          </p:nvSpPr>
          <p:spPr>
            <a:xfrm>
              <a:off x="5746899" y="2179156"/>
              <a:ext cx="38982" cy="62470"/>
            </a:xfrm>
            <a:custGeom>
              <a:avLst/>
              <a:gdLst/>
              <a:ahLst/>
              <a:cxnLst/>
              <a:rect l="l" t="t" r="r" b="b"/>
              <a:pathLst>
                <a:path w="1487" h="2383" extrusionOk="0">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9" name="Google Shape;18949;p96"/>
            <p:cNvSpPr/>
            <p:nvPr/>
          </p:nvSpPr>
          <p:spPr>
            <a:xfrm>
              <a:off x="5698821" y="2168565"/>
              <a:ext cx="42783" cy="26136"/>
            </a:xfrm>
            <a:custGeom>
              <a:avLst/>
              <a:gdLst/>
              <a:ahLst/>
              <a:cxnLst/>
              <a:rect l="l" t="t" r="r" b="b"/>
              <a:pathLst>
                <a:path w="1632" h="997" extrusionOk="0">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0" name="Google Shape;18950;p96"/>
            <p:cNvSpPr/>
            <p:nvPr/>
          </p:nvSpPr>
          <p:spPr>
            <a:xfrm>
              <a:off x="5695046" y="2050493"/>
              <a:ext cx="9857" cy="118099"/>
            </a:xfrm>
            <a:custGeom>
              <a:avLst/>
              <a:gdLst/>
              <a:ahLst/>
              <a:cxnLst/>
              <a:rect l="l" t="t" r="r" b="b"/>
              <a:pathLst>
                <a:path w="376" h="4505" extrusionOk="0">
                  <a:moveTo>
                    <a:pt x="0" y="0"/>
                  </a:moveTo>
                  <a:lnTo>
                    <a:pt x="0" y="4504"/>
                  </a:lnTo>
                  <a:lnTo>
                    <a:pt x="376" y="4504"/>
                  </a:lnTo>
                  <a:lnTo>
                    <a:pt x="376"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1" name="Google Shape;18951;p96"/>
            <p:cNvSpPr/>
            <p:nvPr/>
          </p:nvSpPr>
          <p:spPr>
            <a:xfrm>
              <a:off x="5695046" y="2049732"/>
              <a:ext cx="296701" cy="9857"/>
            </a:xfrm>
            <a:custGeom>
              <a:avLst/>
              <a:gdLst/>
              <a:ahLst/>
              <a:cxnLst/>
              <a:rect l="l" t="t" r="r" b="b"/>
              <a:pathLst>
                <a:path w="11318" h="376" extrusionOk="0">
                  <a:moveTo>
                    <a:pt x="0" y="1"/>
                  </a:moveTo>
                  <a:lnTo>
                    <a:pt x="0" y="376"/>
                  </a:lnTo>
                  <a:lnTo>
                    <a:pt x="11318" y="376"/>
                  </a:lnTo>
                  <a:lnTo>
                    <a:pt x="11318" y="1"/>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2" name="Google Shape;18952;p96"/>
            <p:cNvSpPr/>
            <p:nvPr/>
          </p:nvSpPr>
          <p:spPr>
            <a:xfrm>
              <a:off x="5725324" y="2240473"/>
              <a:ext cx="277014" cy="26503"/>
            </a:xfrm>
            <a:custGeom>
              <a:avLst/>
              <a:gdLst/>
              <a:ahLst/>
              <a:cxnLst/>
              <a:rect l="l" t="t" r="r" b="b"/>
              <a:pathLst>
                <a:path w="10567" h="1011" extrusionOk="0">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3" name="Google Shape;18953;p96"/>
            <p:cNvSpPr/>
            <p:nvPr/>
          </p:nvSpPr>
          <p:spPr>
            <a:xfrm>
              <a:off x="5684062" y="2025510"/>
              <a:ext cx="318670" cy="26136"/>
            </a:xfrm>
            <a:custGeom>
              <a:avLst/>
              <a:gdLst/>
              <a:ahLst/>
              <a:cxnLst/>
              <a:rect l="l" t="t" r="r" b="b"/>
              <a:pathLst>
                <a:path w="12156" h="997" extrusionOk="0">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4" name="Google Shape;18954;p96"/>
            <p:cNvSpPr/>
            <p:nvPr/>
          </p:nvSpPr>
          <p:spPr>
            <a:xfrm>
              <a:off x="5804022" y="2150005"/>
              <a:ext cx="25009" cy="58328"/>
            </a:xfrm>
            <a:custGeom>
              <a:avLst/>
              <a:gdLst/>
              <a:ahLst/>
              <a:cxnLst/>
              <a:rect l="l" t="t" r="r" b="b"/>
              <a:pathLst>
                <a:path w="954" h="2225" extrusionOk="0">
                  <a:moveTo>
                    <a:pt x="1" y="1"/>
                  </a:moveTo>
                  <a:lnTo>
                    <a:pt x="1" y="2224"/>
                  </a:lnTo>
                  <a:lnTo>
                    <a:pt x="953" y="2224"/>
                  </a:lnTo>
                  <a:lnTo>
                    <a:pt x="95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5" name="Google Shape;18955;p96"/>
            <p:cNvSpPr/>
            <p:nvPr/>
          </p:nvSpPr>
          <p:spPr>
            <a:xfrm>
              <a:off x="5846779" y="2125048"/>
              <a:ext cx="25009" cy="83285"/>
            </a:xfrm>
            <a:custGeom>
              <a:avLst/>
              <a:gdLst/>
              <a:ahLst/>
              <a:cxnLst/>
              <a:rect l="l" t="t" r="r" b="b"/>
              <a:pathLst>
                <a:path w="954" h="3177" extrusionOk="0">
                  <a:moveTo>
                    <a:pt x="1" y="0"/>
                  </a:moveTo>
                  <a:lnTo>
                    <a:pt x="1" y="3176"/>
                  </a:lnTo>
                  <a:lnTo>
                    <a:pt x="954" y="3176"/>
                  </a:lnTo>
                  <a:lnTo>
                    <a:pt x="95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6" name="Google Shape;18956;p96"/>
            <p:cNvSpPr/>
            <p:nvPr/>
          </p:nvSpPr>
          <p:spPr>
            <a:xfrm>
              <a:off x="5888408" y="2140174"/>
              <a:ext cx="25009" cy="68159"/>
            </a:xfrm>
            <a:custGeom>
              <a:avLst/>
              <a:gdLst/>
              <a:ahLst/>
              <a:cxnLst/>
              <a:rect l="l" t="t" r="r" b="b"/>
              <a:pathLst>
                <a:path w="954" h="2600" extrusionOk="0">
                  <a:moveTo>
                    <a:pt x="1" y="1"/>
                  </a:moveTo>
                  <a:lnTo>
                    <a:pt x="1" y="2599"/>
                  </a:lnTo>
                  <a:lnTo>
                    <a:pt x="954" y="2599"/>
                  </a:lnTo>
                  <a:lnTo>
                    <a:pt x="95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7" name="Google Shape;18957;p96"/>
            <p:cNvSpPr/>
            <p:nvPr/>
          </p:nvSpPr>
          <p:spPr>
            <a:xfrm>
              <a:off x="5932318" y="2090995"/>
              <a:ext cx="25009" cy="117338"/>
            </a:xfrm>
            <a:custGeom>
              <a:avLst/>
              <a:gdLst/>
              <a:ahLst/>
              <a:cxnLst/>
              <a:rect l="l" t="t" r="r" b="b"/>
              <a:pathLst>
                <a:path w="954" h="4476" extrusionOk="0">
                  <a:moveTo>
                    <a:pt x="0" y="0"/>
                  </a:moveTo>
                  <a:lnTo>
                    <a:pt x="0" y="4475"/>
                  </a:lnTo>
                  <a:lnTo>
                    <a:pt x="953" y="4475"/>
                  </a:lnTo>
                  <a:lnTo>
                    <a:pt x="953"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8" name="Google Shape;18958;p96"/>
            <p:cNvSpPr/>
            <p:nvPr/>
          </p:nvSpPr>
          <p:spPr>
            <a:xfrm>
              <a:off x="5719636" y="2082658"/>
              <a:ext cx="47711" cy="11744"/>
            </a:xfrm>
            <a:custGeom>
              <a:avLst/>
              <a:gdLst/>
              <a:ahLst/>
              <a:cxnLst/>
              <a:rect l="l" t="t" r="r" b="b"/>
              <a:pathLst>
                <a:path w="1820" h="448" extrusionOk="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9" name="Google Shape;18959;p96"/>
            <p:cNvSpPr/>
            <p:nvPr/>
          </p:nvSpPr>
          <p:spPr>
            <a:xfrm>
              <a:off x="5719636" y="2102346"/>
              <a:ext cx="65118" cy="12138"/>
            </a:xfrm>
            <a:custGeom>
              <a:avLst/>
              <a:gdLst/>
              <a:ahLst/>
              <a:cxnLst/>
              <a:rect l="l" t="t" r="r" b="b"/>
              <a:pathLst>
                <a:path w="2484" h="463" extrusionOk="0">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0" name="Google Shape;18960;p96"/>
            <p:cNvSpPr/>
            <p:nvPr/>
          </p:nvSpPr>
          <p:spPr>
            <a:xfrm>
              <a:off x="5719636" y="2122374"/>
              <a:ext cx="65118" cy="11771"/>
            </a:xfrm>
            <a:custGeom>
              <a:avLst/>
              <a:gdLst/>
              <a:ahLst/>
              <a:cxnLst/>
              <a:rect l="l" t="t" r="r" b="b"/>
              <a:pathLst>
                <a:path w="2484" h="449" extrusionOk="0">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1" name="Google Shape;18961;p96"/>
            <p:cNvSpPr/>
            <p:nvPr/>
          </p:nvSpPr>
          <p:spPr>
            <a:xfrm>
              <a:off x="5719636" y="2142062"/>
              <a:ext cx="65118" cy="12138"/>
            </a:xfrm>
            <a:custGeom>
              <a:avLst/>
              <a:gdLst/>
              <a:ahLst/>
              <a:cxnLst/>
              <a:rect l="l" t="t" r="r" b="b"/>
              <a:pathLst>
                <a:path w="2484" h="463" extrusionOk="0">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2" name="Google Shape;18962;p96"/>
            <p:cNvSpPr/>
            <p:nvPr/>
          </p:nvSpPr>
          <p:spPr>
            <a:xfrm>
              <a:off x="5632602" y="2168172"/>
              <a:ext cx="144576" cy="144602"/>
            </a:xfrm>
            <a:custGeom>
              <a:avLst/>
              <a:gdLst/>
              <a:ahLst/>
              <a:cxnLst/>
              <a:rect l="l" t="t" r="r" b="b"/>
              <a:pathLst>
                <a:path w="5515" h="5516" extrusionOk="0">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3" name="Google Shape;18963;p96"/>
            <p:cNvSpPr/>
            <p:nvPr/>
          </p:nvSpPr>
          <p:spPr>
            <a:xfrm>
              <a:off x="5669696" y="2213602"/>
              <a:ext cx="29151" cy="54894"/>
            </a:xfrm>
            <a:custGeom>
              <a:avLst/>
              <a:gdLst/>
              <a:ahLst/>
              <a:cxnLst/>
              <a:rect l="l" t="t" r="r" b="b"/>
              <a:pathLst>
                <a:path w="1112" h="2094" extrusionOk="0">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64" name="Google Shape;18964;p96"/>
          <p:cNvGrpSpPr/>
          <p:nvPr/>
        </p:nvGrpSpPr>
        <p:grpSpPr>
          <a:xfrm>
            <a:off x="4212378" y="2456537"/>
            <a:ext cx="331515" cy="330021"/>
            <a:chOff x="4212378" y="2456537"/>
            <a:chExt cx="331515" cy="330021"/>
          </a:xfrm>
        </p:grpSpPr>
        <p:sp>
          <p:nvSpPr>
            <p:cNvPr id="18965" name="Google Shape;18965;p96"/>
            <p:cNvSpPr/>
            <p:nvPr/>
          </p:nvSpPr>
          <p:spPr>
            <a:xfrm>
              <a:off x="4212378" y="2651026"/>
              <a:ext cx="59796" cy="135532"/>
            </a:xfrm>
            <a:custGeom>
              <a:avLst/>
              <a:gdLst/>
              <a:ahLst/>
              <a:cxnLst/>
              <a:rect l="l" t="t" r="r" b="b"/>
              <a:pathLst>
                <a:path w="2281" h="5170" extrusionOk="0">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6" name="Google Shape;18966;p96"/>
            <p:cNvSpPr/>
            <p:nvPr/>
          </p:nvSpPr>
          <p:spPr>
            <a:xfrm>
              <a:off x="4212378" y="2651052"/>
              <a:ext cx="28784" cy="135505"/>
            </a:xfrm>
            <a:custGeom>
              <a:avLst/>
              <a:gdLst/>
              <a:ahLst/>
              <a:cxnLst/>
              <a:rect l="l" t="t" r="r" b="b"/>
              <a:pathLst>
                <a:path w="1098" h="5169" extrusionOk="0">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7" name="Google Shape;18967;p96"/>
            <p:cNvSpPr/>
            <p:nvPr/>
          </p:nvSpPr>
          <p:spPr>
            <a:xfrm>
              <a:off x="4302820" y="2617366"/>
              <a:ext cx="59823" cy="169192"/>
            </a:xfrm>
            <a:custGeom>
              <a:avLst/>
              <a:gdLst/>
              <a:ahLst/>
              <a:cxnLst/>
              <a:rect l="l" t="t" r="r" b="b"/>
              <a:pathLst>
                <a:path w="2282" h="6454" extrusionOk="0">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8" name="Google Shape;18968;p96"/>
            <p:cNvSpPr/>
            <p:nvPr/>
          </p:nvSpPr>
          <p:spPr>
            <a:xfrm>
              <a:off x="4302820" y="2617366"/>
              <a:ext cx="28391" cy="169192"/>
            </a:xfrm>
            <a:custGeom>
              <a:avLst/>
              <a:gdLst/>
              <a:ahLst/>
              <a:cxnLst/>
              <a:rect l="l" t="t" r="r" b="b"/>
              <a:pathLst>
                <a:path w="1083" h="6454" extrusionOk="0">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9" name="Google Shape;18969;p96"/>
            <p:cNvSpPr/>
            <p:nvPr/>
          </p:nvSpPr>
          <p:spPr>
            <a:xfrm>
              <a:off x="4393262" y="2583679"/>
              <a:ext cx="59823" cy="202878"/>
            </a:xfrm>
            <a:custGeom>
              <a:avLst/>
              <a:gdLst/>
              <a:ahLst/>
              <a:cxnLst/>
              <a:rect l="l" t="t" r="r" b="b"/>
              <a:pathLst>
                <a:path w="2282" h="7739" extrusionOk="0">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0" name="Google Shape;18970;p96"/>
            <p:cNvSpPr/>
            <p:nvPr/>
          </p:nvSpPr>
          <p:spPr>
            <a:xfrm>
              <a:off x="4393262" y="2583679"/>
              <a:ext cx="28391" cy="202878"/>
            </a:xfrm>
            <a:custGeom>
              <a:avLst/>
              <a:gdLst/>
              <a:ahLst/>
              <a:cxnLst/>
              <a:rect l="l" t="t" r="r" b="b"/>
              <a:pathLst>
                <a:path w="1083" h="7739" extrusionOk="0">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1" name="Google Shape;18971;p96"/>
            <p:cNvSpPr/>
            <p:nvPr/>
          </p:nvSpPr>
          <p:spPr>
            <a:xfrm>
              <a:off x="4483703" y="2550386"/>
              <a:ext cx="60190" cy="236171"/>
            </a:xfrm>
            <a:custGeom>
              <a:avLst/>
              <a:gdLst/>
              <a:ahLst/>
              <a:cxnLst/>
              <a:rect l="l" t="t" r="r" b="b"/>
              <a:pathLst>
                <a:path w="2296" h="9009" extrusionOk="0">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2" name="Google Shape;18972;p96"/>
            <p:cNvSpPr/>
            <p:nvPr/>
          </p:nvSpPr>
          <p:spPr>
            <a:xfrm>
              <a:off x="4483703" y="2550386"/>
              <a:ext cx="28417" cy="236171"/>
            </a:xfrm>
            <a:custGeom>
              <a:avLst/>
              <a:gdLst/>
              <a:ahLst/>
              <a:cxnLst/>
              <a:rect l="l" t="t" r="r" b="b"/>
              <a:pathLst>
                <a:path w="1084" h="9009" extrusionOk="0">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3" name="Google Shape;18973;p96"/>
            <p:cNvSpPr/>
            <p:nvPr/>
          </p:nvSpPr>
          <p:spPr>
            <a:xfrm>
              <a:off x="4226744" y="2456537"/>
              <a:ext cx="307318" cy="124154"/>
            </a:xfrm>
            <a:custGeom>
              <a:avLst/>
              <a:gdLst/>
              <a:ahLst/>
              <a:cxnLst/>
              <a:rect l="l" t="t" r="r" b="b"/>
              <a:pathLst>
                <a:path w="11723" h="4736" extrusionOk="0">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74" name="Google Shape;18974;p96"/>
          <p:cNvGrpSpPr/>
          <p:nvPr/>
        </p:nvGrpSpPr>
        <p:grpSpPr>
          <a:xfrm>
            <a:off x="6176013" y="1977825"/>
            <a:ext cx="235411" cy="347427"/>
            <a:chOff x="6176013" y="1977825"/>
            <a:chExt cx="235411" cy="347427"/>
          </a:xfrm>
        </p:grpSpPr>
        <p:sp>
          <p:nvSpPr>
            <p:cNvPr id="18975" name="Google Shape;18975;p96"/>
            <p:cNvSpPr/>
            <p:nvPr/>
          </p:nvSpPr>
          <p:spPr>
            <a:xfrm>
              <a:off x="6268368" y="2084179"/>
              <a:ext cx="50726" cy="50726"/>
            </a:xfrm>
            <a:custGeom>
              <a:avLst/>
              <a:gdLst/>
              <a:ahLst/>
              <a:cxnLst/>
              <a:rect l="l" t="t" r="r" b="b"/>
              <a:pathLst>
                <a:path w="1935" h="1935" extrusionOk="0">
                  <a:moveTo>
                    <a:pt x="0" y="0"/>
                  </a:moveTo>
                  <a:lnTo>
                    <a:pt x="0" y="1935"/>
                  </a:lnTo>
                  <a:lnTo>
                    <a:pt x="1934" y="1935"/>
                  </a:lnTo>
                  <a:lnTo>
                    <a:pt x="19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6" name="Google Shape;18976;p96"/>
            <p:cNvSpPr/>
            <p:nvPr/>
          </p:nvSpPr>
          <p:spPr>
            <a:xfrm>
              <a:off x="6268368" y="2084179"/>
              <a:ext cx="50726" cy="28024"/>
            </a:xfrm>
            <a:custGeom>
              <a:avLst/>
              <a:gdLst/>
              <a:ahLst/>
              <a:cxnLst/>
              <a:rect l="l" t="t" r="r" b="b"/>
              <a:pathLst>
                <a:path w="1935" h="1069" extrusionOk="0">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7" name="Google Shape;18977;p96"/>
            <p:cNvSpPr/>
            <p:nvPr/>
          </p:nvSpPr>
          <p:spPr>
            <a:xfrm>
              <a:off x="6243385" y="1977825"/>
              <a:ext cx="101059" cy="78357"/>
            </a:xfrm>
            <a:custGeom>
              <a:avLst/>
              <a:gdLst/>
              <a:ahLst/>
              <a:cxnLst/>
              <a:rect l="l" t="t" r="r" b="b"/>
              <a:pathLst>
                <a:path w="3855"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8" name="Google Shape;18978;p96"/>
            <p:cNvSpPr/>
            <p:nvPr/>
          </p:nvSpPr>
          <p:spPr>
            <a:xfrm>
              <a:off x="6243385" y="1977825"/>
              <a:ext cx="42416" cy="78357"/>
            </a:xfrm>
            <a:custGeom>
              <a:avLst/>
              <a:gdLst/>
              <a:ahLst/>
              <a:cxnLst/>
              <a:rect l="l" t="t" r="r" b="b"/>
              <a:pathLst>
                <a:path w="1618"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9" name="Google Shape;18979;p96"/>
            <p:cNvSpPr/>
            <p:nvPr/>
          </p:nvSpPr>
          <p:spPr>
            <a:xfrm>
              <a:off x="6215388" y="2117839"/>
              <a:ext cx="156687" cy="73061"/>
            </a:xfrm>
            <a:custGeom>
              <a:avLst/>
              <a:gdLst/>
              <a:ahLst/>
              <a:cxnLst/>
              <a:rect l="l" t="t" r="r" b="b"/>
              <a:pathLst>
                <a:path w="5977" h="2787" extrusionOk="0">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0" name="Google Shape;18980;p96"/>
            <p:cNvSpPr/>
            <p:nvPr/>
          </p:nvSpPr>
          <p:spPr>
            <a:xfrm>
              <a:off x="6285382" y="2140174"/>
              <a:ext cx="16673" cy="50726"/>
            </a:xfrm>
            <a:custGeom>
              <a:avLst/>
              <a:gdLst/>
              <a:ahLst/>
              <a:cxnLst/>
              <a:rect l="l" t="t" r="r" b="b"/>
              <a:pathLst>
                <a:path w="636" h="1935" extrusionOk="0">
                  <a:moveTo>
                    <a:pt x="159" y="1"/>
                  </a:moveTo>
                  <a:lnTo>
                    <a:pt x="1" y="1935"/>
                  </a:lnTo>
                  <a:lnTo>
                    <a:pt x="636" y="1935"/>
                  </a:lnTo>
                  <a:lnTo>
                    <a:pt x="477"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1" name="Google Shape;18981;p96"/>
            <p:cNvSpPr/>
            <p:nvPr/>
          </p:nvSpPr>
          <p:spPr>
            <a:xfrm>
              <a:off x="6215388" y="2138654"/>
              <a:ext cx="28024" cy="51879"/>
            </a:xfrm>
            <a:custGeom>
              <a:avLst/>
              <a:gdLst/>
              <a:ahLst/>
              <a:cxnLst/>
              <a:rect l="l" t="t" r="r" b="b"/>
              <a:pathLst>
                <a:path w="1069" h="1979" extrusionOk="0">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2" name="Google Shape;18982;p96"/>
            <p:cNvSpPr/>
            <p:nvPr/>
          </p:nvSpPr>
          <p:spPr>
            <a:xfrm>
              <a:off x="6344051" y="2138654"/>
              <a:ext cx="28391" cy="51879"/>
            </a:xfrm>
            <a:custGeom>
              <a:avLst/>
              <a:gdLst/>
              <a:ahLst/>
              <a:cxnLst/>
              <a:rect l="l" t="t" r="r" b="b"/>
              <a:pathLst>
                <a:path w="1083" h="1979" extrusionOk="0">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3" name="Google Shape;18983;p96"/>
            <p:cNvSpPr/>
            <p:nvPr/>
          </p:nvSpPr>
          <p:spPr>
            <a:xfrm>
              <a:off x="6285015" y="2134879"/>
              <a:ext cx="17040" cy="13658"/>
            </a:xfrm>
            <a:custGeom>
              <a:avLst/>
              <a:gdLst/>
              <a:ahLst/>
              <a:cxnLst/>
              <a:rect l="l" t="t" r="r" b="b"/>
              <a:pathLst>
                <a:path w="650" h="521" extrusionOk="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4" name="Google Shape;18984;p96"/>
            <p:cNvSpPr/>
            <p:nvPr/>
          </p:nvSpPr>
          <p:spPr>
            <a:xfrm>
              <a:off x="6258905" y="2112334"/>
              <a:ext cx="34840" cy="31301"/>
            </a:xfrm>
            <a:custGeom>
              <a:avLst/>
              <a:gdLst/>
              <a:ahLst/>
              <a:cxnLst/>
              <a:rect l="l" t="t" r="r" b="b"/>
              <a:pathLst>
                <a:path w="1329" h="1194" extrusionOk="0">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5" name="Google Shape;18985;p96"/>
            <p:cNvSpPr/>
            <p:nvPr/>
          </p:nvSpPr>
          <p:spPr>
            <a:xfrm>
              <a:off x="6293718" y="2112334"/>
              <a:ext cx="34840" cy="31301"/>
            </a:xfrm>
            <a:custGeom>
              <a:avLst/>
              <a:gdLst/>
              <a:ahLst/>
              <a:cxnLst/>
              <a:rect l="l" t="t" r="r" b="b"/>
              <a:pathLst>
                <a:path w="1329" h="1194" extrusionOk="0">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6" name="Google Shape;18986;p96"/>
            <p:cNvSpPr/>
            <p:nvPr/>
          </p:nvSpPr>
          <p:spPr>
            <a:xfrm>
              <a:off x="6248681" y="2016859"/>
              <a:ext cx="90075" cy="84045"/>
            </a:xfrm>
            <a:custGeom>
              <a:avLst/>
              <a:gdLst/>
              <a:ahLst/>
              <a:cxnLst/>
              <a:rect l="l" t="t" r="r" b="b"/>
              <a:pathLst>
                <a:path w="3436" h="3206" extrusionOk="0">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7" name="Google Shape;18987;p96"/>
            <p:cNvSpPr/>
            <p:nvPr/>
          </p:nvSpPr>
          <p:spPr>
            <a:xfrm>
              <a:off x="6248681" y="2016911"/>
              <a:ext cx="78724" cy="83180"/>
            </a:xfrm>
            <a:custGeom>
              <a:avLst/>
              <a:gdLst/>
              <a:ahLst/>
              <a:cxnLst/>
              <a:rect l="l" t="t" r="r" b="b"/>
              <a:pathLst>
                <a:path w="3003" h="3173" extrusionOk="0">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8" name="Google Shape;18988;p96"/>
            <p:cNvSpPr/>
            <p:nvPr/>
          </p:nvSpPr>
          <p:spPr>
            <a:xfrm>
              <a:off x="6282367" y="2302891"/>
              <a:ext cx="22728" cy="22361"/>
            </a:xfrm>
            <a:custGeom>
              <a:avLst/>
              <a:gdLst/>
              <a:ahLst/>
              <a:cxnLst/>
              <a:rect l="l" t="t" r="r" b="b"/>
              <a:pathLst>
                <a:path w="867" h="853" extrusionOk="0">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9" name="Google Shape;18989;p96"/>
            <p:cNvSpPr/>
            <p:nvPr/>
          </p:nvSpPr>
          <p:spPr>
            <a:xfrm>
              <a:off x="6176013" y="2302891"/>
              <a:ext cx="22361" cy="22361"/>
            </a:xfrm>
            <a:custGeom>
              <a:avLst/>
              <a:gdLst/>
              <a:ahLst/>
              <a:cxnLst/>
              <a:rect l="l" t="t" r="r" b="b"/>
              <a:pathLst>
                <a:path w="853" h="853" extrusionOk="0">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0" name="Google Shape;18990;p96"/>
            <p:cNvSpPr/>
            <p:nvPr/>
          </p:nvSpPr>
          <p:spPr>
            <a:xfrm>
              <a:off x="6389062" y="2302891"/>
              <a:ext cx="22361" cy="22361"/>
            </a:xfrm>
            <a:custGeom>
              <a:avLst/>
              <a:gdLst/>
              <a:ahLst/>
              <a:cxnLst/>
              <a:rect l="l" t="t" r="r" b="b"/>
              <a:pathLst>
                <a:path w="853" h="853" extrusionOk="0">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1" name="Google Shape;18991;p96"/>
            <p:cNvSpPr/>
            <p:nvPr/>
          </p:nvSpPr>
          <p:spPr>
            <a:xfrm>
              <a:off x="6199528" y="2217954"/>
              <a:ext cx="188381" cy="73769"/>
            </a:xfrm>
            <a:custGeom>
              <a:avLst/>
              <a:gdLst/>
              <a:ahLst/>
              <a:cxnLst/>
              <a:rect l="l" t="t" r="r" b="b"/>
              <a:pathLst>
                <a:path w="7186" h="2814" extrusionOk="0">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92" name="Google Shape;18992;p96"/>
          <p:cNvGrpSpPr/>
          <p:nvPr/>
        </p:nvGrpSpPr>
        <p:grpSpPr>
          <a:xfrm>
            <a:off x="6652077" y="1977458"/>
            <a:ext cx="235778" cy="347794"/>
            <a:chOff x="6652077" y="1977458"/>
            <a:chExt cx="235778" cy="347794"/>
          </a:xfrm>
        </p:grpSpPr>
        <p:sp>
          <p:nvSpPr>
            <p:cNvPr id="18993" name="Google Shape;18993;p96"/>
            <p:cNvSpPr/>
            <p:nvPr/>
          </p:nvSpPr>
          <p:spPr>
            <a:xfrm>
              <a:off x="6758798" y="2302891"/>
              <a:ext cx="22361" cy="22361"/>
            </a:xfrm>
            <a:custGeom>
              <a:avLst/>
              <a:gdLst/>
              <a:ahLst/>
              <a:cxnLst/>
              <a:rect l="l" t="t" r="r" b="b"/>
              <a:pathLst>
                <a:path w="853" h="853" extrusionOk="0">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4" name="Google Shape;18994;p96"/>
            <p:cNvSpPr/>
            <p:nvPr/>
          </p:nvSpPr>
          <p:spPr>
            <a:xfrm>
              <a:off x="6652077"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5" name="Google Shape;18995;p96"/>
            <p:cNvSpPr/>
            <p:nvPr/>
          </p:nvSpPr>
          <p:spPr>
            <a:xfrm>
              <a:off x="6865126"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6" name="Google Shape;18996;p96"/>
            <p:cNvSpPr/>
            <p:nvPr/>
          </p:nvSpPr>
          <p:spPr>
            <a:xfrm>
              <a:off x="6675697" y="2219081"/>
              <a:ext cx="188564" cy="72642"/>
            </a:xfrm>
            <a:custGeom>
              <a:avLst/>
              <a:gdLst/>
              <a:ahLst/>
              <a:cxnLst/>
              <a:rect l="l" t="t" r="r" b="b"/>
              <a:pathLst>
                <a:path w="7193" h="2771" extrusionOk="0">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7" name="Google Shape;18997;p96"/>
            <p:cNvSpPr/>
            <p:nvPr/>
          </p:nvSpPr>
          <p:spPr>
            <a:xfrm>
              <a:off x="6747447" y="2112176"/>
              <a:ext cx="45064" cy="45064"/>
            </a:xfrm>
            <a:custGeom>
              <a:avLst/>
              <a:gdLst/>
              <a:ahLst/>
              <a:cxnLst/>
              <a:rect l="l" t="t" r="r" b="b"/>
              <a:pathLst>
                <a:path w="1719" h="1719" extrusionOk="0">
                  <a:moveTo>
                    <a:pt x="0" y="0"/>
                  </a:moveTo>
                  <a:lnTo>
                    <a:pt x="0" y="1718"/>
                  </a:lnTo>
                  <a:lnTo>
                    <a:pt x="1718" y="1718"/>
                  </a:lnTo>
                  <a:lnTo>
                    <a:pt x="171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8" name="Google Shape;18998;p96"/>
            <p:cNvSpPr/>
            <p:nvPr/>
          </p:nvSpPr>
          <p:spPr>
            <a:xfrm>
              <a:off x="6747447" y="2112176"/>
              <a:ext cx="45064" cy="22361"/>
            </a:xfrm>
            <a:custGeom>
              <a:avLst/>
              <a:gdLst/>
              <a:ahLst/>
              <a:cxnLst/>
              <a:rect l="l" t="t" r="r" b="b"/>
              <a:pathLst>
                <a:path w="1719" h="853" extrusionOk="0">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9" name="Google Shape;18999;p96"/>
            <p:cNvSpPr/>
            <p:nvPr/>
          </p:nvSpPr>
          <p:spPr>
            <a:xfrm>
              <a:off x="6741759" y="1977458"/>
              <a:ext cx="56415" cy="45064"/>
            </a:xfrm>
            <a:custGeom>
              <a:avLst/>
              <a:gdLst/>
              <a:ahLst/>
              <a:cxnLst/>
              <a:rect l="l" t="t" r="r" b="b"/>
              <a:pathLst>
                <a:path w="2152" h="1719" extrusionOk="0">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0" name="Google Shape;19000;p96"/>
            <p:cNvSpPr/>
            <p:nvPr/>
          </p:nvSpPr>
          <p:spPr>
            <a:xfrm>
              <a:off x="6741759" y="1977825"/>
              <a:ext cx="38248" cy="44697"/>
            </a:xfrm>
            <a:custGeom>
              <a:avLst/>
              <a:gdLst/>
              <a:ahLst/>
              <a:cxnLst/>
              <a:rect l="l" t="t" r="r" b="b"/>
              <a:pathLst>
                <a:path w="1459" h="1705" extrusionOk="0">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1" name="Google Shape;19001;p96"/>
            <p:cNvSpPr/>
            <p:nvPr/>
          </p:nvSpPr>
          <p:spPr>
            <a:xfrm>
              <a:off x="6713761" y="2000160"/>
              <a:ext cx="112410" cy="112043"/>
            </a:xfrm>
            <a:custGeom>
              <a:avLst/>
              <a:gdLst/>
              <a:ahLst/>
              <a:cxnLst/>
              <a:rect l="l" t="t" r="r" b="b"/>
              <a:pathLst>
                <a:path w="4288" h="4274" extrusionOk="0">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2" name="Google Shape;19002;p96"/>
            <p:cNvSpPr/>
            <p:nvPr/>
          </p:nvSpPr>
          <p:spPr>
            <a:xfrm>
              <a:off x="6740605" y="2000134"/>
              <a:ext cx="88974" cy="110942"/>
            </a:xfrm>
            <a:custGeom>
              <a:avLst/>
              <a:gdLst/>
              <a:ahLst/>
              <a:cxnLst/>
              <a:rect l="l" t="t" r="r" b="b"/>
              <a:pathLst>
                <a:path w="3394" h="4232" extrusionOk="0">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3" name="Google Shape;19003;p96"/>
            <p:cNvSpPr/>
            <p:nvPr/>
          </p:nvSpPr>
          <p:spPr>
            <a:xfrm>
              <a:off x="6725112" y="2040033"/>
              <a:ext cx="89708" cy="83521"/>
            </a:xfrm>
            <a:custGeom>
              <a:avLst/>
              <a:gdLst/>
              <a:ahLst/>
              <a:cxnLst/>
              <a:rect l="l" t="t" r="r" b="b"/>
              <a:pathLst>
                <a:path w="3422" h="3186" extrusionOk="0">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4" name="Google Shape;19004;p96"/>
            <p:cNvSpPr/>
            <p:nvPr/>
          </p:nvSpPr>
          <p:spPr>
            <a:xfrm>
              <a:off x="6697481" y="2142822"/>
              <a:ext cx="145362" cy="59062"/>
            </a:xfrm>
            <a:custGeom>
              <a:avLst/>
              <a:gdLst/>
              <a:ahLst/>
              <a:cxnLst/>
              <a:rect l="l" t="t" r="r" b="b"/>
              <a:pathLst>
                <a:path w="5545" h="2253" extrusionOk="0">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5" name="Google Shape;19005;p96"/>
            <p:cNvSpPr/>
            <p:nvPr/>
          </p:nvSpPr>
          <p:spPr>
            <a:xfrm>
              <a:off x="6697114" y="2161749"/>
              <a:ext cx="28024" cy="40135"/>
            </a:xfrm>
            <a:custGeom>
              <a:avLst/>
              <a:gdLst/>
              <a:ahLst/>
              <a:cxnLst/>
              <a:rect l="l" t="t" r="r" b="b"/>
              <a:pathLst>
                <a:path w="1069" h="1531" extrusionOk="0">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6" name="Google Shape;19006;p96"/>
            <p:cNvSpPr/>
            <p:nvPr/>
          </p:nvSpPr>
          <p:spPr>
            <a:xfrm>
              <a:off x="6814427" y="2161749"/>
              <a:ext cx="28417" cy="40135"/>
            </a:xfrm>
            <a:custGeom>
              <a:avLst/>
              <a:gdLst/>
              <a:ahLst/>
              <a:cxnLst/>
              <a:rect l="l" t="t" r="r" b="b"/>
              <a:pathLst>
                <a:path w="1084" h="1531" extrusionOk="0">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7" name="Google Shape;19007;p96"/>
            <p:cNvSpPr/>
            <p:nvPr/>
          </p:nvSpPr>
          <p:spPr>
            <a:xfrm>
              <a:off x="6737617" y="2135849"/>
              <a:ext cx="64358" cy="66036"/>
            </a:xfrm>
            <a:custGeom>
              <a:avLst/>
              <a:gdLst/>
              <a:ahLst/>
              <a:cxnLst/>
              <a:rect l="l" t="t" r="r" b="b"/>
              <a:pathLst>
                <a:path w="2455" h="2519" extrusionOk="0">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8" name="Google Shape;19008;p96"/>
            <p:cNvSpPr/>
            <p:nvPr/>
          </p:nvSpPr>
          <p:spPr>
            <a:xfrm>
              <a:off x="6725112" y="2040033"/>
              <a:ext cx="90101" cy="82761"/>
            </a:xfrm>
            <a:custGeom>
              <a:avLst/>
              <a:gdLst/>
              <a:ahLst/>
              <a:cxnLst/>
              <a:rect l="l" t="t" r="r" b="b"/>
              <a:pathLst>
                <a:path w="3437" h="3157" extrusionOk="0">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09" name="Google Shape;19009;p96"/>
          <p:cNvGrpSpPr/>
          <p:nvPr/>
        </p:nvGrpSpPr>
        <p:grpSpPr>
          <a:xfrm>
            <a:off x="7072513" y="1997512"/>
            <a:ext cx="394352" cy="308052"/>
            <a:chOff x="7072513" y="1997512"/>
            <a:chExt cx="394352" cy="308052"/>
          </a:xfrm>
        </p:grpSpPr>
        <p:sp>
          <p:nvSpPr>
            <p:cNvPr id="19010" name="Google Shape;19010;p96"/>
            <p:cNvSpPr/>
            <p:nvPr/>
          </p:nvSpPr>
          <p:spPr>
            <a:xfrm>
              <a:off x="7111862" y="2025903"/>
              <a:ext cx="279321" cy="279662"/>
            </a:xfrm>
            <a:custGeom>
              <a:avLst/>
              <a:gdLst/>
              <a:ahLst/>
              <a:cxnLst/>
              <a:rect l="l" t="t" r="r" b="b"/>
              <a:pathLst>
                <a:path w="10655" h="10668" extrusionOk="0">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1" name="Google Shape;19011;p96"/>
            <p:cNvSpPr/>
            <p:nvPr/>
          </p:nvSpPr>
          <p:spPr>
            <a:xfrm>
              <a:off x="7250749" y="2106488"/>
              <a:ext cx="74582" cy="97677"/>
            </a:xfrm>
            <a:custGeom>
              <a:avLst/>
              <a:gdLst/>
              <a:ahLst/>
              <a:cxnLst/>
              <a:rect l="l" t="t" r="r" b="b"/>
              <a:pathLst>
                <a:path w="2845" h="3726" extrusionOk="0">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2" name="Google Shape;19012;p96"/>
            <p:cNvSpPr/>
            <p:nvPr/>
          </p:nvSpPr>
          <p:spPr>
            <a:xfrm>
              <a:off x="7250749" y="2048212"/>
              <a:ext cx="148744" cy="193021"/>
            </a:xfrm>
            <a:custGeom>
              <a:avLst/>
              <a:gdLst/>
              <a:ahLst/>
              <a:cxnLst/>
              <a:rect l="l" t="t" r="r" b="b"/>
              <a:pathLst>
                <a:path w="5674" h="7363" extrusionOk="0">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3" name="Google Shape;19013;p96"/>
            <p:cNvSpPr/>
            <p:nvPr/>
          </p:nvSpPr>
          <p:spPr>
            <a:xfrm>
              <a:off x="7250382" y="1997512"/>
              <a:ext cx="216483" cy="272872"/>
            </a:xfrm>
            <a:custGeom>
              <a:avLst/>
              <a:gdLst/>
              <a:ahLst/>
              <a:cxnLst/>
              <a:rect l="l" t="t" r="r" b="b"/>
              <a:pathLst>
                <a:path w="8258" h="10409" extrusionOk="0">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4" name="Google Shape;19014;p96"/>
            <p:cNvSpPr/>
            <p:nvPr/>
          </p:nvSpPr>
          <p:spPr>
            <a:xfrm>
              <a:off x="7114903" y="2025903"/>
              <a:ext cx="137000" cy="140408"/>
            </a:xfrm>
            <a:custGeom>
              <a:avLst/>
              <a:gdLst/>
              <a:ahLst/>
              <a:cxnLst/>
              <a:rect l="l" t="t" r="r" b="b"/>
              <a:pathLst>
                <a:path w="5226" h="5356" extrusionOk="0">
                  <a:moveTo>
                    <a:pt x="5197" y="0"/>
                  </a:moveTo>
                  <a:cubicBezTo>
                    <a:pt x="2700" y="15"/>
                    <a:pt x="534" y="1747"/>
                    <a:pt x="0" y="4201"/>
                  </a:cubicBezTo>
                  <a:lnTo>
                    <a:pt x="5226" y="5356"/>
                  </a:lnTo>
                  <a:lnTo>
                    <a:pt x="5197"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5" name="Google Shape;19015;p96"/>
            <p:cNvSpPr/>
            <p:nvPr/>
          </p:nvSpPr>
          <p:spPr>
            <a:xfrm>
              <a:off x="7111862" y="2135639"/>
              <a:ext cx="140041" cy="164630"/>
            </a:xfrm>
            <a:custGeom>
              <a:avLst/>
              <a:gdLst/>
              <a:ahLst/>
              <a:cxnLst/>
              <a:rect l="l" t="t" r="r" b="b"/>
              <a:pathLst>
                <a:path w="5342" h="6280" extrusionOk="0">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6" name="Google Shape;19016;p96"/>
            <p:cNvSpPr/>
            <p:nvPr/>
          </p:nvSpPr>
          <p:spPr>
            <a:xfrm>
              <a:off x="7198529" y="2280188"/>
              <a:ext cx="73821" cy="25376"/>
            </a:xfrm>
            <a:custGeom>
              <a:avLst/>
              <a:gdLst/>
              <a:ahLst/>
              <a:cxnLst/>
              <a:rect l="l" t="t" r="r" b="b"/>
              <a:pathLst>
                <a:path w="2816" h="968" extrusionOk="0">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7" name="Google Shape;19017;p96"/>
            <p:cNvSpPr/>
            <p:nvPr/>
          </p:nvSpPr>
          <p:spPr>
            <a:xfrm>
              <a:off x="7114903" y="2025903"/>
              <a:ext cx="136239" cy="118833"/>
            </a:xfrm>
            <a:custGeom>
              <a:avLst/>
              <a:gdLst/>
              <a:ahLst/>
              <a:cxnLst/>
              <a:rect l="l" t="t" r="r" b="b"/>
              <a:pathLst>
                <a:path w="5197" h="4533" extrusionOk="0">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8" name="Google Shape;19018;p96"/>
            <p:cNvSpPr/>
            <p:nvPr/>
          </p:nvSpPr>
          <p:spPr>
            <a:xfrm>
              <a:off x="7072513" y="2004223"/>
              <a:ext cx="136947" cy="105515"/>
            </a:xfrm>
            <a:custGeom>
              <a:avLst/>
              <a:gdLst/>
              <a:ahLst/>
              <a:cxnLst/>
              <a:rect l="l" t="t" r="r" b="b"/>
              <a:pathLst>
                <a:path w="5224" h="4025" extrusionOk="0">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9" name="Google Shape;19019;p96"/>
            <p:cNvSpPr/>
            <p:nvPr/>
          </p:nvSpPr>
          <p:spPr>
            <a:xfrm>
              <a:off x="7187545" y="2099436"/>
              <a:ext cx="35233" cy="30173"/>
            </a:xfrm>
            <a:custGeom>
              <a:avLst/>
              <a:gdLst/>
              <a:ahLst/>
              <a:cxnLst/>
              <a:rect l="l" t="t" r="r" b="b"/>
              <a:pathLst>
                <a:path w="1344" h="1151" extrusionOk="0">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0" name="Google Shape;19020;p96"/>
            <p:cNvSpPr/>
            <p:nvPr/>
          </p:nvSpPr>
          <p:spPr>
            <a:xfrm>
              <a:off x="7098990" y="2135246"/>
              <a:ext cx="120379" cy="165023"/>
            </a:xfrm>
            <a:custGeom>
              <a:avLst/>
              <a:gdLst/>
              <a:ahLst/>
              <a:cxnLst/>
              <a:rect l="l" t="t" r="r" b="b"/>
              <a:pathLst>
                <a:path w="4592" h="6295" extrusionOk="0">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21" name="Google Shape;19021;p96"/>
          <p:cNvGrpSpPr/>
          <p:nvPr/>
        </p:nvGrpSpPr>
        <p:grpSpPr>
          <a:xfrm>
            <a:off x="7576208" y="1977825"/>
            <a:ext cx="292533" cy="347454"/>
            <a:chOff x="7576208" y="1977825"/>
            <a:chExt cx="292533" cy="347454"/>
          </a:xfrm>
        </p:grpSpPr>
        <p:sp>
          <p:nvSpPr>
            <p:cNvPr id="19022" name="Google Shape;19022;p96"/>
            <p:cNvSpPr/>
            <p:nvPr/>
          </p:nvSpPr>
          <p:spPr>
            <a:xfrm>
              <a:off x="7576208" y="1999032"/>
              <a:ext cx="89315" cy="148351"/>
            </a:xfrm>
            <a:custGeom>
              <a:avLst/>
              <a:gdLst/>
              <a:ahLst/>
              <a:cxnLst/>
              <a:rect l="l" t="t" r="r" b="b"/>
              <a:pathLst>
                <a:path w="3407" h="5659" extrusionOk="0">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3" name="Google Shape;19023;p96"/>
            <p:cNvSpPr/>
            <p:nvPr/>
          </p:nvSpPr>
          <p:spPr>
            <a:xfrm>
              <a:off x="7779034" y="1999032"/>
              <a:ext cx="89708" cy="148351"/>
            </a:xfrm>
            <a:custGeom>
              <a:avLst/>
              <a:gdLst/>
              <a:ahLst/>
              <a:cxnLst/>
              <a:rect l="l" t="t" r="r" b="b"/>
              <a:pathLst>
                <a:path w="3422" h="5659" extrusionOk="0">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4" name="Google Shape;19024;p96"/>
            <p:cNvSpPr/>
            <p:nvPr/>
          </p:nvSpPr>
          <p:spPr>
            <a:xfrm>
              <a:off x="7710927" y="2175381"/>
              <a:ext cx="22728" cy="103707"/>
            </a:xfrm>
            <a:custGeom>
              <a:avLst/>
              <a:gdLst/>
              <a:ahLst/>
              <a:cxnLst/>
              <a:rect l="l" t="t" r="r" b="b"/>
              <a:pathLst>
                <a:path w="867" h="3956" extrusionOk="0">
                  <a:moveTo>
                    <a:pt x="0" y="0"/>
                  </a:moveTo>
                  <a:lnTo>
                    <a:pt x="0" y="3955"/>
                  </a:lnTo>
                  <a:lnTo>
                    <a:pt x="866" y="3955"/>
                  </a:lnTo>
                  <a:lnTo>
                    <a:pt x="866"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5" name="Google Shape;19025;p96"/>
            <p:cNvSpPr/>
            <p:nvPr/>
          </p:nvSpPr>
          <p:spPr>
            <a:xfrm>
              <a:off x="7638626" y="1989176"/>
              <a:ext cx="167671" cy="204765"/>
            </a:xfrm>
            <a:custGeom>
              <a:avLst/>
              <a:gdLst/>
              <a:ahLst/>
              <a:cxnLst/>
              <a:rect l="l" t="t" r="r" b="b"/>
              <a:pathLst>
                <a:path w="6396" h="7811" extrusionOk="0">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6" name="Google Shape;19026;p96"/>
            <p:cNvSpPr/>
            <p:nvPr/>
          </p:nvSpPr>
          <p:spPr>
            <a:xfrm>
              <a:off x="7706759" y="1989176"/>
              <a:ext cx="99538" cy="204765"/>
            </a:xfrm>
            <a:custGeom>
              <a:avLst/>
              <a:gdLst/>
              <a:ahLst/>
              <a:cxnLst/>
              <a:rect l="l" t="t" r="r" b="b"/>
              <a:pathLst>
                <a:path w="3797" h="7811" extrusionOk="0">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7" name="Google Shape;19027;p96"/>
            <p:cNvSpPr/>
            <p:nvPr/>
          </p:nvSpPr>
          <p:spPr>
            <a:xfrm>
              <a:off x="7628035" y="1977825"/>
              <a:ext cx="189246" cy="22728"/>
            </a:xfrm>
            <a:custGeom>
              <a:avLst/>
              <a:gdLst/>
              <a:ahLst/>
              <a:cxnLst/>
              <a:rect l="l" t="t" r="r" b="b"/>
              <a:pathLst>
                <a:path w="7219" h="867" extrusionOk="0">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8" name="Google Shape;19028;p96"/>
            <p:cNvSpPr/>
            <p:nvPr/>
          </p:nvSpPr>
          <p:spPr>
            <a:xfrm>
              <a:off x="7785456" y="1977825"/>
              <a:ext cx="31825" cy="22728"/>
            </a:xfrm>
            <a:custGeom>
              <a:avLst/>
              <a:gdLst/>
              <a:ahLst/>
              <a:cxnLst/>
              <a:rect l="l" t="t" r="r" b="b"/>
              <a:pathLst>
                <a:path w="1214" h="867" extrusionOk="0">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9" name="Google Shape;19029;p96"/>
            <p:cNvSpPr/>
            <p:nvPr/>
          </p:nvSpPr>
          <p:spPr>
            <a:xfrm>
              <a:off x="7681776" y="2039980"/>
              <a:ext cx="82158" cy="78042"/>
            </a:xfrm>
            <a:custGeom>
              <a:avLst/>
              <a:gdLst/>
              <a:ahLst/>
              <a:cxnLst/>
              <a:rect l="l" t="t" r="r" b="b"/>
              <a:pathLst>
                <a:path w="3134" h="2977" extrusionOk="0">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0" name="Google Shape;19030;p96"/>
            <p:cNvSpPr/>
            <p:nvPr/>
          </p:nvSpPr>
          <p:spPr>
            <a:xfrm>
              <a:off x="7700703" y="2180676"/>
              <a:ext cx="43543" cy="21208"/>
            </a:xfrm>
            <a:custGeom>
              <a:avLst/>
              <a:gdLst/>
              <a:ahLst/>
              <a:cxnLst/>
              <a:rect l="l" t="t" r="r" b="b"/>
              <a:pathLst>
                <a:path w="1661" h="809" extrusionOk="0">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1" name="Google Shape;19031;p96"/>
            <p:cNvSpPr/>
            <p:nvPr/>
          </p:nvSpPr>
          <p:spPr>
            <a:xfrm>
              <a:off x="7678001" y="2263542"/>
              <a:ext cx="88947" cy="30672"/>
            </a:xfrm>
            <a:custGeom>
              <a:avLst/>
              <a:gdLst/>
              <a:ahLst/>
              <a:cxnLst/>
              <a:rect l="l" t="t" r="r" b="b"/>
              <a:pathLst>
                <a:path w="3393" h="1170" extrusionOk="0">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2" name="Google Shape;19032;p96"/>
            <p:cNvSpPr/>
            <p:nvPr/>
          </p:nvSpPr>
          <p:spPr>
            <a:xfrm>
              <a:off x="7735517" y="2263542"/>
              <a:ext cx="31432" cy="30672"/>
            </a:xfrm>
            <a:custGeom>
              <a:avLst/>
              <a:gdLst/>
              <a:ahLst/>
              <a:cxnLst/>
              <a:rect l="l" t="t" r="r" b="b"/>
              <a:pathLst>
                <a:path w="1199" h="1170" extrusionOk="0">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3" name="Google Shape;19033;p96"/>
            <p:cNvSpPr/>
            <p:nvPr/>
          </p:nvSpPr>
          <p:spPr>
            <a:xfrm>
              <a:off x="7645835" y="2286637"/>
              <a:ext cx="152519" cy="38615"/>
            </a:xfrm>
            <a:custGeom>
              <a:avLst/>
              <a:gdLst/>
              <a:ahLst/>
              <a:cxnLst/>
              <a:rect l="l" t="t" r="r" b="b"/>
              <a:pathLst>
                <a:path w="5818" h="1473" extrusionOk="0">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4" name="Google Shape;19034;p96"/>
            <p:cNvSpPr/>
            <p:nvPr/>
          </p:nvSpPr>
          <p:spPr>
            <a:xfrm>
              <a:off x="7760500" y="2286637"/>
              <a:ext cx="38588" cy="38641"/>
            </a:xfrm>
            <a:custGeom>
              <a:avLst/>
              <a:gdLst/>
              <a:ahLst/>
              <a:cxnLst/>
              <a:rect l="l" t="t" r="r" b="b"/>
              <a:pathLst>
                <a:path w="1472" h="1474" extrusionOk="0">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35" name="Google Shape;19035;p96"/>
          <p:cNvGrpSpPr/>
          <p:nvPr/>
        </p:nvGrpSpPr>
        <p:grpSpPr>
          <a:xfrm>
            <a:off x="8023882" y="1977458"/>
            <a:ext cx="320557" cy="347794"/>
            <a:chOff x="8023882" y="1977458"/>
            <a:chExt cx="320557" cy="347794"/>
          </a:xfrm>
        </p:grpSpPr>
        <p:sp>
          <p:nvSpPr>
            <p:cNvPr id="19036" name="Google Shape;19036;p96"/>
            <p:cNvSpPr/>
            <p:nvPr/>
          </p:nvSpPr>
          <p:spPr>
            <a:xfrm>
              <a:off x="8053007" y="1977458"/>
              <a:ext cx="291432" cy="291799"/>
            </a:xfrm>
            <a:custGeom>
              <a:avLst/>
              <a:gdLst/>
              <a:ahLst/>
              <a:cxnLst/>
              <a:rect l="l" t="t" r="r" b="b"/>
              <a:pathLst>
                <a:path w="11117" h="11131" extrusionOk="0">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7" name="Google Shape;19037;p96"/>
            <p:cNvSpPr/>
            <p:nvPr/>
          </p:nvSpPr>
          <p:spPr>
            <a:xfrm>
              <a:off x="8023882" y="1980866"/>
              <a:ext cx="277407" cy="288549"/>
            </a:xfrm>
            <a:custGeom>
              <a:avLst/>
              <a:gdLst/>
              <a:ahLst/>
              <a:cxnLst/>
              <a:rect l="l" t="t" r="r" b="b"/>
              <a:pathLst>
                <a:path w="10582" h="11007" extrusionOk="0">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8" name="Google Shape;19038;p96"/>
            <p:cNvSpPr/>
            <p:nvPr/>
          </p:nvSpPr>
          <p:spPr>
            <a:xfrm>
              <a:off x="8053007" y="1977825"/>
              <a:ext cx="291432" cy="291039"/>
            </a:xfrm>
            <a:custGeom>
              <a:avLst/>
              <a:gdLst/>
              <a:ahLst/>
              <a:cxnLst/>
              <a:rect l="l" t="t" r="r" b="b"/>
              <a:pathLst>
                <a:path w="11117" h="11102" extrusionOk="0">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9" name="Google Shape;19039;p96"/>
            <p:cNvSpPr/>
            <p:nvPr/>
          </p:nvSpPr>
          <p:spPr>
            <a:xfrm>
              <a:off x="8052640" y="1981233"/>
              <a:ext cx="220258" cy="288024"/>
            </a:xfrm>
            <a:custGeom>
              <a:avLst/>
              <a:gdLst/>
              <a:ahLst/>
              <a:cxnLst/>
              <a:rect l="l" t="t" r="r" b="b"/>
              <a:pathLst>
                <a:path w="8402" h="10987" extrusionOk="0">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0" name="Google Shape;19040;p96"/>
            <p:cNvSpPr/>
            <p:nvPr/>
          </p:nvSpPr>
          <p:spPr>
            <a:xfrm>
              <a:off x="8097677"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1" name="Google Shape;19041;p96"/>
            <p:cNvSpPr/>
            <p:nvPr/>
          </p:nvSpPr>
          <p:spPr>
            <a:xfrm>
              <a:off x="8096524" y="2201858"/>
              <a:ext cx="24642" cy="16961"/>
            </a:xfrm>
            <a:custGeom>
              <a:avLst/>
              <a:gdLst/>
              <a:ahLst/>
              <a:cxnLst/>
              <a:rect l="l" t="t" r="r" b="b"/>
              <a:pathLst>
                <a:path w="940" h="647" extrusionOk="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2" name="Google Shape;19042;p96"/>
            <p:cNvSpPr/>
            <p:nvPr/>
          </p:nvSpPr>
          <p:spPr>
            <a:xfrm>
              <a:off x="8075342" y="2219658"/>
              <a:ext cx="67373" cy="83259"/>
            </a:xfrm>
            <a:custGeom>
              <a:avLst/>
              <a:gdLst/>
              <a:ahLst/>
              <a:cxnLst/>
              <a:rect l="l" t="t" r="r" b="b"/>
              <a:pathLst>
                <a:path w="2570" h="3176" extrusionOk="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3" name="Google Shape;19043;p96"/>
            <p:cNvSpPr/>
            <p:nvPr/>
          </p:nvSpPr>
          <p:spPr>
            <a:xfrm>
              <a:off x="8086693" y="2302891"/>
              <a:ext cx="45064" cy="22361"/>
            </a:xfrm>
            <a:custGeom>
              <a:avLst/>
              <a:gdLst/>
              <a:ahLst/>
              <a:cxnLst/>
              <a:rect l="l" t="t" r="r" b="b"/>
              <a:pathLst>
                <a:path w="1719" h="853" extrusionOk="0">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4" name="Google Shape;19044;p96"/>
            <p:cNvSpPr/>
            <p:nvPr/>
          </p:nvSpPr>
          <p:spPr>
            <a:xfrm>
              <a:off x="8075342" y="2228728"/>
              <a:ext cx="11377" cy="74188"/>
            </a:xfrm>
            <a:custGeom>
              <a:avLst/>
              <a:gdLst/>
              <a:ahLst/>
              <a:cxnLst/>
              <a:rect l="l" t="t" r="r" b="b"/>
              <a:pathLst>
                <a:path w="434" h="2830" extrusionOk="0">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5" name="Google Shape;19045;p96"/>
            <p:cNvSpPr/>
            <p:nvPr/>
          </p:nvSpPr>
          <p:spPr>
            <a:xfrm>
              <a:off x="8131337" y="2228728"/>
              <a:ext cx="11377" cy="74188"/>
            </a:xfrm>
            <a:custGeom>
              <a:avLst/>
              <a:gdLst/>
              <a:ahLst/>
              <a:cxnLst/>
              <a:rect l="l" t="t" r="r" b="b"/>
              <a:pathLst>
                <a:path w="434" h="2830" extrusionOk="0">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6" name="Google Shape;19046;p96"/>
            <p:cNvSpPr/>
            <p:nvPr/>
          </p:nvSpPr>
          <p:spPr>
            <a:xfrm>
              <a:off x="8091621"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7" name="Google Shape;19047;p96"/>
            <p:cNvSpPr/>
            <p:nvPr/>
          </p:nvSpPr>
          <p:spPr>
            <a:xfrm>
              <a:off x="8105987" y="2313875"/>
              <a:ext cx="5715" cy="11377"/>
            </a:xfrm>
            <a:custGeom>
              <a:avLst/>
              <a:gdLst/>
              <a:ahLst/>
              <a:cxnLst/>
              <a:rect l="l" t="t" r="r" b="b"/>
              <a:pathLst>
                <a:path w="218" h="434" extrusionOk="0">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8" name="Google Shape;19048;p96"/>
            <p:cNvSpPr/>
            <p:nvPr/>
          </p:nvSpPr>
          <p:spPr>
            <a:xfrm>
              <a:off x="8086326" y="2156821"/>
              <a:ext cx="45037" cy="50752"/>
            </a:xfrm>
            <a:custGeom>
              <a:avLst/>
              <a:gdLst/>
              <a:ahLst/>
              <a:cxnLst/>
              <a:rect l="l" t="t" r="r" b="b"/>
              <a:pathLst>
                <a:path w="1718" h="1936" extrusionOk="0">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9" name="Google Shape;19049;p96"/>
            <p:cNvSpPr/>
            <p:nvPr/>
          </p:nvSpPr>
          <p:spPr>
            <a:xfrm>
              <a:off x="8086693" y="2156821"/>
              <a:ext cx="30672" cy="50569"/>
            </a:xfrm>
            <a:custGeom>
              <a:avLst/>
              <a:gdLst/>
              <a:ahLst/>
              <a:cxnLst/>
              <a:rect l="l" t="t" r="r" b="b"/>
              <a:pathLst>
                <a:path w="1170" h="1929" extrusionOk="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0" name="Google Shape;19050;p96"/>
            <p:cNvSpPr/>
            <p:nvPr/>
          </p:nvSpPr>
          <p:spPr>
            <a:xfrm>
              <a:off x="8086693" y="2156821"/>
              <a:ext cx="45064" cy="22781"/>
            </a:xfrm>
            <a:custGeom>
              <a:avLst/>
              <a:gdLst/>
              <a:ahLst/>
              <a:cxnLst/>
              <a:rect l="l" t="t" r="r" b="b"/>
              <a:pathLst>
                <a:path w="1719" h="869" extrusionOk="0">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1" name="Google Shape;19051;p96"/>
            <p:cNvSpPr/>
            <p:nvPr/>
          </p:nvSpPr>
          <p:spPr>
            <a:xfrm>
              <a:off x="8086693" y="2156821"/>
              <a:ext cx="30672" cy="20474"/>
            </a:xfrm>
            <a:custGeom>
              <a:avLst/>
              <a:gdLst/>
              <a:ahLst/>
              <a:cxnLst/>
              <a:rect l="l" t="t" r="r" b="b"/>
              <a:pathLst>
                <a:path w="1170" h="781" extrusionOk="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2" name="Google Shape;19052;p96"/>
            <p:cNvSpPr/>
            <p:nvPr/>
          </p:nvSpPr>
          <p:spPr>
            <a:xfrm>
              <a:off x="8187359"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3" name="Google Shape;19053;p96"/>
            <p:cNvSpPr/>
            <p:nvPr/>
          </p:nvSpPr>
          <p:spPr>
            <a:xfrm>
              <a:off x="8186231" y="2201858"/>
              <a:ext cx="24616" cy="16961"/>
            </a:xfrm>
            <a:custGeom>
              <a:avLst/>
              <a:gdLst/>
              <a:ahLst/>
              <a:cxnLst/>
              <a:rect l="l" t="t" r="r" b="b"/>
              <a:pathLst>
                <a:path w="939" h="647" extrusionOk="0">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4" name="Google Shape;19054;p96"/>
            <p:cNvSpPr/>
            <p:nvPr/>
          </p:nvSpPr>
          <p:spPr>
            <a:xfrm>
              <a:off x="8165023" y="2219658"/>
              <a:ext cx="67399" cy="83259"/>
            </a:xfrm>
            <a:custGeom>
              <a:avLst/>
              <a:gdLst/>
              <a:ahLst/>
              <a:cxnLst/>
              <a:rect l="l" t="t" r="r" b="b"/>
              <a:pathLst>
                <a:path w="2571" h="3176" extrusionOk="0">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5" name="Google Shape;19055;p96"/>
            <p:cNvSpPr/>
            <p:nvPr/>
          </p:nvSpPr>
          <p:spPr>
            <a:xfrm>
              <a:off x="8176374" y="2302891"/>
              <a:ext cx="44697" cy="22361"/>
            </a:xfrm>
            <a:custGeom>
              <a:avLst/>
              <a:gdLst/>
              <a:ahLst/>
              <a:cxnLst/>
              <a:rect l="l" t="t" r="r" b="b"/>
              <a:pathLst>
                <a:path w="1705" h="853" extrusionOk="0">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6" name="Google Shape;19056;p96"/>
            <p:cNvSpPr/>
            <p:nvPr/>
          </p:nvSpPr>
          <p:spPr>
            <a:xfrm>
              <a:off x="8165023" y="2228728"/>
              <a:ext cx="11377" cy="74188"/>
            </a:xfrm>
            <a:custGeom>
              <a:avLst/>
              <a:gdLst/>
              <a:ahLst/>
              <a:cxnLst/>
              <a:rect l="l" t="t" r="r" b="b"/>
              <a:pathLst>
                <a:path w="434" h="2830" extrusionOk="0">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7" name="Google Shape;19057;p96"/>
            <p:cNvSpPr/>
            <p:nvPr/>
          </p:nvSpPr>
          <p:spPr>
            <a:xfrm>
              <a:off x="8221045" y="2228728"/>
              <a:ext cx="11377" cy="74188"/>
            </a:xfrm>
            <a:custGeom>
              <a:avLst/>
              <a:gdLst/>
              <a:ahLst/>
              <a:cxnLst/>
              <a:rect l="l" t="t" r="r" b="b"/>
              <a:pathLst>
                <a:path w="434" h="2830" extrusionOk="0">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8" name="Google Shape;19058;p96"/>
            <p:cNvSpPr/>
            <p:nvPr/>
          </p:nvSpPr>
          <p:spPr>
            <a:xfrm>
              <a:off x="8181303"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9" name="Google Shape;19059;p96"/>
            <p:cNvSpPr/>
            <p:nvPr/>
          </p:nvSpPr>
          <p:spPr>
            <a:xfrm>
              <a:off x="8195669" y="2313875"/>
              <a:ext cx="5715" cy="11377"/>
            </a:xfrm>
            <a:custGeom>
              <a:avLst/>
              <a:gdLst/>
              <a:ahLst/>
              <a:cxnLst/>
              <a:rect l="l" t="t" r="r" b="b"/>
              <a:pathLst>
                <a:path w="218" h="434" extrusionOk="0">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0" name="Google Shape;19060;p96"/>
            <p:cNvSpPr/>
            <p:nvPr/>
          </p:nvSpPr>
          <p:spPr>
            <a:xfrm>
              <a:off x="8176374"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1" name="Google Shape;19061;p96"/>
            <p:cNvSpPr/>
            <p:nvPr/>
          </p:nvSpPr>
          <p:spPr>
            <a:xfrm>
              <a:off x="8176374" y="2156821"/>
              <a:ext cx="30672" cy="50569"/>
            </a:xfrm>
            <a:custGeom>
              <a:avLst/>
              <a:gdLst/>
              <a:ahLst/>
              <a:cxnLst/>
              <a:rect l="l" t="t" r="r" b="b"/>
              <a:pathLst>
                <a:path w="1170" h="1929" extrusionOk="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2" name="Google Shape;19062;p96"/>
            <p:cNvSpPr/>
            <p:nvPr/>
          </p:nvSpPr>
          <p:spPr>
            <a:xfrm>
              <a:off x="8176007"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3" name="Google Shape;19063;p96"/>
            <p:cNvSpPr/>
            <p:nvPr/>
          </p:nvSpPr>
          <p:spPr>
            <a:xfrm>
              <a:off x="8176374" y="2156821"/>
              <a:ext cx="30672" cy="20474"/>
            </a:xfrm>
            <a:custGeom>
              <a:avLst/>
              <a:gdLst/>
              <a:ahLst/>
              <a:cxnLst/>
              <a:rect l="l" t="t" r="r" b="b"/>
              <a:pathLst>
                <a:path w="1170" h="781" extrusionOk="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4" name="Google Shape;19064;p96"/>
            <p:cNvSpPr/>
            <p:nvPr/>
          </p:nvSpPr>
          <p:spPr>
            <a:xfrm>
              <a:off x="8277040" y="2201858"/>
              <a:ext cx="22361" cy="22361"/>
            </a:xfrm>
            <a:custGeom>
              <a:avLst/>
              <a:gdLst/>
              <a:ahLst/>
              <a:cxnLst/>
              <a:rect l="l" t="t" r="r" b="b"/>
              <a:pathLst>
                <a:path w="853" h="853" extrusionOk="0">
                  <a:moveTo>
                    <a:pt x="1" y="1"/>
                  </a:moveTo>
                  <a:lnTo>
                    <a:pt x="1"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5" name="Google Shape;19065;p96"/>
            <p:cNvSpPr/>
            <p:nvPr/>
          </p:nvSpPr>
          <p:spPr>
            <a:xfrm>
              <a:off x="8275913" y="2201858"/>
              <a:ext cx="24616" cy="16961"/>
            </a:xfrm>
            <a:custGeom>
              <a:avLst/>
              <a:gdLst/>
              <a:ahLst/>
              <a:cxnLst/>
              <a:rect l="l" t="t" r="r" b="b"/>
              <a:pathLst>
                <a:path w="939" h="647" extrusionOk="0">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6" name="Google Shape;19066;p96"/>
            <p:cNvSpPr/>
            <p:nvPr/>
          </p:nvSpPr>
          <p:spPr>
            <a:xfrm>
              <a:off x="8254705" y="2219658"/>
              <a:ext cx="67399" cy="83259"/>
            </a:xfrm>
            <a:custGeom>
              <a:avLst/>
              <a:gdLst/>
              <a:ahLst/>
              <a:cxnLst/>
              <a:rect l="l" t="t" r="r" b="b"/>
              <a:pathLst>
                <a:path w="2571" h="3176" extrusionOk="0">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7" name="Google Shape;19067;p96"/>
            <p:cNvSpPr/>
            <p:nvPr/>
          </p:nvSpPr>
          <p:spPr>
            <a:xfrm>
              <a:off x="8266056" y="2302891"/>
              <a:ext cx="44697" cy="22361"/>
            </a:xfrm>
            <a:custGeom>
              <a:avLst/>
              <a:gdLst/>
              <a:ahLst/>
              <a:cxnLst/>
              <a:rect l="l" t="t" r="r" b="b"/>
              <a:pathLst>
                <a:path w="1705" h="853" extrusionOk="0">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8" name="Google Shape;19068;p96"/>
            <p:cNvSpPr/>
            <p:nvPr/>
          </p:nvSpPr>
          <p:spPr>
            <a:xfrm>
              <a:off x="8254705" y="2228728"/>
              <a:ext cx="11377" cy="74188"/>
            </a:xfrm>
            <a:custGeom>
              <a:avLst/>
              <a:gdLst/>
              <a:ahLst/>
              <a:cxnLst/>
              <a:rect l="l" t="t" r="r" b="b"/>
              <a:pathLst>
                <a:path w="434" h="2830" extrusionOk="0">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9" name="Google Shape;19069;p96"/>
            <p:cNvSpPr/>
            <p:nvPr/>
          </p:nvSpPr>
          <p:spPr>
            <a:xfrm>
              <a:off x="8310726" y="2228728"/>
              <a:ext cx="11377" cy="74188"/>
            </a:xfrm>
            <a:custGeom>
              <a:avLst/>
              <a:gdLst/>
              <a:ahLst/>
              <a:cxnLst/>
              <a:rect l="l" t="t" r="r" b="b"/>
              <a:pathLst>
                <a:path w="434" h="2830" extrusionOk="0">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0" name="Google Shape;19070;p96"/>
            <p:cNvSpPr/>
            <p:nvPr/>
          </p:nvSpPr>
          <p:spPr>
            <a:xfrm>
              <a:off x="8270984" y="2213314"/>
              <a:ext cx="34473" cy="89603"/>
            </a:xfrm>
            <a:custGeom>
              <a:avLst/>
              <a:gdLst/>
              <a:ahLst/>
              <a:cxnLst/>
              <a:rect l="l" t="t" r="r" b="b"/>
              <a:pathLst>
                <a:path w="1315" h="3418" extrusionOk="0">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1" name="Google Shape;19071;p96"/>
            <p:cNvSpPr/>
            <p:nvPr/>
          </p:nvSpPr>
          <p:spPr>
            <a:xfrm>
              <a:off x="8285376" y="2313875"/>
              <a:ext cx="5689" cy="11377"/>
            </a:xfrm>
            <a:custGeom>
              <a:avLst/>
              <a:gdLst/>
              <a:ahLst/>
              <a:cxnLst/>
              <a:rect l="l" t="t" r="r" b="b"/>
              <a:pathLst>
                <a:path w="217" h="434" extrusionOk="0">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2" name="Google Shape;19072;p96"/>
            <p:cNvSpPr/>
            <p:nvPr/>
          </p:nvSpPr>
          <p:spPr>
            <a:xfrm>
              <a:off x="8266056"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3" name="Google Shape;19073;p96"/>
            <p:cNvSpPr/>
            <p:nvPr/>
          </p:nvSpPr>
          <p:spPr>
            <a:xfrm>
              <a:off x="8266056" y="2156821"/>
              <a:ext cx="31065" cy="50569"/>
            </a:xfrm>
            <a:custGeom>
              <a:avLst/>
              <a:gdLst/>
              <a:ahLst/>
              <a:cxnLst/>
              <a:rect l="l" t="t" r="r" b="b"/>
              <a:pathLst>
                <a:path w="1185" h="1929" extrusionOk="0">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4" name="Google Shape;19074;p96"/>
            <p:cNvSpPr/>
            <p:nvPr/>
          </p:nvSpPr>
          <p:spPr>
            <a:xfrm>
              <a:off x="8265689"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5" name="Google Shape;19075;p96"/>
            <p:cNvSpPr/>
            <p:nvPr/>
          </p:nvSpPr>
          <p:spPr>
            <a:xfrm>
              <a:off x="8266056" y="2156821"/>
              <a:ext cx="31065" cy="20474"/>
            </a:xfrm>
            <a:custGeom>
              <a:avLst/>
              <a:gdLst/>
              <a:ahLst/>
              <a:cxnLst/>
              <a:rect l="l" t="t" r="r" b="b"/>
              <a:pathLst>
                <a:path w="1185" h="781" extrusionOk="0">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76" name="Google Shape;19076;p96"/>
          <p:cNvGrpSpPr/>
          <p:nvPr/>
        </p:nvGrpSpPr>
        <p:grpSpPr>
          <a:xfrm>
            <a:off x="5627674" y="2444819"/>
            <a:ext cx="345147" cy="342630"/>
            <a:chOff x="5627674" y="2444819"/>
            <a:chExt cx="345147" cy="342630"/>
          </a:xfrm>
        </p:grpSpPr>
        <p:sp>
          <p:nvSpPr>
            <p:cNvPr id="19077" name="Google Shape;19077;p96"/>
            <p:cNvSpPr/>
            <p:nvPr/>
          </p:nvSpPr>
          <p:spPr>
            <a:xfrm>
              <a:off x="5755210" y="2444819"/>
              <a:ext cx="217611" cy="217978"/>
            </a:xfrm>
            <a:custGeom>
              <a:avLst/>
              <a:gdLst/>
              <a:ahLst/>
              <a:cxnLst/>
              <a:rect l="l" t="t" r="r" b="b"/>
              <a:pathLst>
                <a:path w="8301" h="8315" extrusionOk="0">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8" name="Google Shape;19078;p96"/>
            <p:cNvSpPr/>
            <p:nvPr/>
          </p:nvSpPr>
          <p:spPr>
            <a:xfrm>
              <a:off x="5818021" y="2523516"/>
              <a:ext cx="15545" cy="15178"/>
            </a:xfrm>
            <a:custGeom>
              <a:avLst/>
              <a:gdLst/>
              <a:ahLst/>
              <a:cxnLst/>
              <a:rect l="l" t="t" r="r" b="b"/>
              <a:pathLst>
                <a:path w="593" h="579" extrusionOk="0">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9" name="Google Shape;19079;p96"/>
            <p:cNvSpPr/>
            <p:nvPr/>
          </p:nvSpPr>
          <p:spPr>
            <a:xfrm>
              <a:off x="5894857"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0" name="Google Shape;19080;p96"/>
            <p:cNvSpPr/>
            <p:nvPr/>
          </p:nvSpPr>
          <p:spPr>
            <a:xfrm>
              <a:off x="5856635"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1" name="Google Shape;19081;p96"/>
            <p:cNvSpPr/>
            <p:nvPr/>
          </p:nvSpPr>
          <p:spPr>
            <a:xfrm>
              <a:off x="5627674" y="2523149"/>
              <a:ext cx="266816" cy="264300"/>
            </a:xfrm>
            <a:custGeom>
              <a:avLst/>
              <a:gdLst/>
              <a:ahLst/>
              <a:cxnLst/>
              <a:rect l="l" t="t" r="r" b="b"/>
              <a:pathLst>
                <a:path w="10178" h="10082" extrusionOk="0">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82" name="Google Shape;19082;p96"/>
          <p:cNvGrpSpPr/>
          <p:nvPr/>
        </p:nvGrpSpPr>
        <p:grpSpPr>
          <a:xfrm>
            <a:off x="4653996" y="2440257"/>
            <a:ext cx="396607" cy="348555"/>
            <a:chOff x="4653996" y="2440257"/>
            <a:chExt cx="396607" cy="348555"/>
          </a:xfrm>
        </p:grpSpPr>
        <p:sp>
          <p:nvSpPr>
            <p:cNvPr id="19083" name="Google Shape;19083;p96"/>
            <p:cNvSpPr/>
            <p:nvPr/>
          </p:nvSpPr>
          <p:spPr>
            <a:xfrm>
              <a:off x="4670643" y="2520108"/>
              <a:ext cx="363707" cy="250930"/>
            </a:xfrm>
            <a:custGeom>
              <a:avLst/>
              <a:gdLst/>
              <a:ahLst/>
              <a:cxnLst/>
              <a:rect l="l" t="t" r="r" b="b"/>
              <a:pathLst>
                <a:path w="13874" h="9572" extrusionOk="0">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4" name="Google Shape;19084;p96"/>
            <p:cNvSpPr/>
            <p:nvPr/>
          </p:nvSpPr>
          <p:spPr>
            <a:xfrm>
              <a:off x="4981710" y="2520108"/>
              <a:ext cx="52640" cy="250930"/>
            </a:xfrm>
            <a:custGeom>
              <a:avLst/>
              <a:gdLst/>
              <a:ahLst/>
              <a:cxnLst/>
              <a:rect l="l" t="t" r="r" b="b"/>
              <a:pathLst>
                <a:path w="2008" h="9572" extrusionOk="0">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5" name="Google Shape;19085;p96"/>
            <p:cNvSpPr/>
            <p:nvPr/>
          </p:nvSpPr>
          <p:spPr>
            <a:xfrm>
              <a:off x="4694865" y="2544724"/>
              <a:ext cx="314108" cy="226681"/>
            </a:xfrm>
            <a:custGeom>
              <a:avLst/>
              <a:gdLst/>
              <a:ahLst/>
              <a:cxnLst/>
              <a:rect l="l" t="t" r="r" b="b"/>
              <a:pathLst>
                <a:path w="11982" h="8647" extrusionOk="0">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6" name="Google Shape;19086;p96"/>
            <p:cNvSpPr/>
            <p:nvPr/>
          </p:nvSpPr>
          <p:spPr>
            <a:xfrm>
              <a:off x="4981710" y="2544724"/>
              <a:ext cx="28024" cy="226314"/>
            </a:xfrm>
            <a:custGeom>
              <a:avLst/>
              <a:gdLst/>
              <a:ahLst/>
              <a:cxnLst/>
              <a:rect l="l" t="t" r="r" b="b"/>
              <a:pathLst>
                <a:path w="1069" h="8633" extrusionOk="0">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7" name="Google Shape;19087;p96"/>
            <p:cNvSpPr/>
            <p:nvPr/>
          </p:nvSpPr>
          <p:spPr>
            <a:xfrm>
              <a:off x="4775476" y="2618493"/>
              <a:ext cx="69260" cy="30409"/>
            </a:xfrm>
            <a:custGeom>
              <a:avLst/>
              <a:gdLst/>
              <a:ahLst/>
              <a:cxnLst/>
              <a:rect l="l" t="t" r="r" b="b"/>
              <a:pathLst>
                <a:path w="2642" h="1160" extrusionOk="0">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8" name="Google Shape;19088;p96"/>
            <p:cNvSpPr/>
            <p:nvPr/>
          </p:nvSpPr>
          <p:spPr>
            <a:xfrm>
              <a:off x="4775476" y="2643476"/>
              <a:ext cx="69260" cy="30672"/>
            </a:xfrm>
            <a:custGeom>
              <a:avLst/>
              <a:gdLst/>
              <a:ahLst/>
              <a:cxnLst/>
              <a:rect l="l" t="t" r="r" b="b"/>
              <a:pathLst>
                <a:path w="2642" h="1170" extrusionOk="0">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9" name="Google Shape;19089;p96"/>
            <p:cNvSpPr/>
            <p:nvPr/>
          </p:nvSpPr>
          <p:spPr>
            <a:xfrm>
              <a:off x="4775476" y="2668459"/>
              <a:ext cx="69260" cy="30672"/>
            </a:xfrm>
            <a:custGeom>
              <a:avLst/>
              <a:gdLst/>
              <a:ahLst/>
              <a:cxnLst/>
              <a:rect l="l" t="t" r="r" b="b"/>
              <a:pathLst>
                <a:path w="2642" h="1170" extrusionOk="0">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0" name="Google Shape;19090;p96"/>
            <p:cNvSpPr/>
            <p:nvPr/>
          </p:nvSpPr>
          <p:spPr>
            <a:xfrm>
              <a:off x="4860229" y="2618126"/>
              <a:ext cx="68893" cy="30672"/>
            </a:xfrm>
            <a:custGeom>
              <a:avLst/>
              <a:gdLst/>
              <a:ahLst/>
              <a:cxnLst/>
              <a:rect l="l" t="t" r="r" b="b"/>
              <a:pathLst>
                <a:path w="2628" h="1170" extrusionOk="0">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1" name="Google Shape;19091;p96"/>
            <p:cNvSpPr/>
            <p:nvPr/>
          </p:nvSpPr>
          <p:spPr>
            <a:xfrm>
              <a:off x="4860229" y="2643476"/>
              <a:ext cx="68893" cy="30672"/>
            </a:xfrm>
            <a:custGeom>
              <a:avLst/>
              <a:gdLst/>
              <a:ahLst/>
              <a:cxnLst/>
              <a:rect l="l" t="t" r="r" b="b"/>
              <a:pathLst>
                <a:path w="2628" h="1170" extrusionOk="0">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2" name="Google Shape;19092;p96"/>
            <p:cNvSpPr/>
            <p:nvPr/>
          </p:nvSpPr>
          <p:spPr>
            <a:xfrm>
              <a:off x="4860229" y="2668354"/>
              <a:ext cx="68893" cy="30776"/>
            </a:xfrm>
            <a:custGeom>
              <a:avLst/>
              <a:gdLst/>
              <a:ahLst/>
              <a:cxnLst/>
              <a:rect l="l" t="t" r="r" b="b"/>
              <a:pathLst>
                <a:path w="2628" h="1174" extrusionOk="0">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3" name="Google Shape;19093;p96"/>
            <p:cNvSpPr/>
            <p:nvPr/>
          </p:nvSpPr>
          <p:spPr>
            <a:xfrm>
              <a:off x="4825049" y="2584440"/>
              <a:ext cx="54894" cy="33712"/>
            </a:xfrm>
            <a:custGeom>
              <a:avLst/>
              <a:gdLst/>
              <a:ahLst/>
              <a:cxnLst/>
              <a:rect l="l" t="t" r="r" b="b"/>
              <a:pathLst>
                <a:path w="2094" h="1286" extrusionOk="0">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4" name="Google Shape;19094;p96"/>
            <p:cNvSpPr/>
            <p:nvPr/>
          </p:nvSpPr>
          <p:spPr>
            <a:xfrm>
              <a:off x="4843216" y="2584440"/>
              <a:ext cx="36727" cy="33712"/>
            </a:xfrm>
            <a:custGeom>
              <a:avLst/>
              <a:gdLst/>
              <a:ahLst/>
              <a:cxnLst/>
              <a:rect l="l" t="t" r="r" b="b"/>
              <a:pathLst>
                <a:path w="1401" h="1286" extrusionOk="0">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5" name="Google Shape;19095;p96"/>
            <p:cNvSpPr/>
            <p:nvPr/>
          </p:nvSpPr>
          <p:spPr>
            <a:xfrm>
              <a:off x="4809897" y="2606775"/>
              <a:ext cx="85173" cy="95763"/>
            </a:xfrm>
            <a:custGeom>
              <a:avLst/>
              <a:gdLst/>
              <a:ahLst/>
              <a:cxnLst/>
              <a:rect l="l" t="t" r="r" b="b"/>
              <a:pathLst>
                <a:path w="3249" h="3653" extrusionOk="0">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6" name="Google Shape;19096;p96"/>
            <p:cNvSpPr/>
            <p:nvPr/>
          </p:nvSpPr>
          <p:spPr>
            <a:xfrm>
              <a:off x="4843216" y="2606775"/>
              <a:ext cx="51093" cy="94217"/>
            </a:xfrm>
            <a:custGeom>
              <a:avLst/>
              <a:gdLst/>
              <a:ahLst/>
              <a:cxnLst/>
              <a:rect l="l" t="t" r="r" b="b"/>
              <a:pathLst>
                <a:path w="1949" h="3594" extrusionOk="0">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7" name="Google Shape;19097;p96"/>
            <p:cNvSpPr/>
            <p:nvPr/>
          </p:nvSpPr>
          <p:spPr>
            <a:xfrm>
              <a:off x="4801953" y="2440257"/>
              <a:ext cx="101452" cy="56415"/>
            </a:xfrm>
            <a:custGeom>
              <a:avLst/>
              <a:gdLst/>
              <a:ahLst/>
              <a:cxnLst/>
              <a:rect l="l" t="t" r="r" b="b"/>
              <a:pathLst>
                <a:path w="3870" h="2152" extrusionOk="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8" name="Google Shape;19098;p96"/>
            <p:cNvSpPr/>
            <p:nvPr/>
          </p:nvSpPr>
          <p:spPr>
            <a:xfrm>
              <a:off x="4824656" y="2459945"/>
              <a:ext cx="56048" cy="34079"/>
            </a:xfrm>
            <a:custGeom>
              <a:avLst/>
              <a:gdLst/>
              <a:ahLst/>
              <a:cxnLst/>
              <a:rect l="l" t="t" r="r" b="b"/>
              <a:pathLst>
                <a:path w="2138" h="1300" extrusionOk="0">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9" name="Google Shape;19099;p96"/>
            <p:cNvSpPr/>
            <p:nvPr/>
          </p:nvSpPr>
          <p:spPr>
            <a:xfrm>
              <a:off x="4653996" y="2737326"/>
              <a:ext cx="396607" cy="51486"/>
            </a:xfrm>
            <a:custGeom>
              <a:avLst/>
              <a:gdLst/>
              <a:ahLst/>
              <a:cxnLst/>
              <a:rect l="l" t="t" r="r" b="b"/>
              <a:pathLst>
                <a:path w="15129" h="1964" extrusionOk="0">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0" name="Google Shape;19100;p96"/>
            <p:cNvSpPr/>
            <p:nvPr/>
          </p:nvSpPr>
          <p:spPr>
            <a:xfrm>
              <a:off x="4998749" y="2737326"/>
              <a:ext cx="51853" cy="51486"/>
            </a:xfrm>
            <a:custGeom>
              <a:avLst/>
              <a:gdLst/>
              <a:ahLst/>
              <a:cxnLst/>
              <a:rect l="l" t="t" r="r" b="b"/>
              <a:pathLst>
                <a:path w="1978" h="1964" extrusionOk="0">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01" name="Google Shape;19101;p96"/>
          <p:cNvGrpSpPr/>
          <p:nvPr/>
        </p:nvGrpSpPr>
        <p:grpSpPr>
          <a:xfrm>
            <a:off x="1854391" y="2895140"/>
            <a:ext cx="301630" cy="374272"/>
            <a:chOff x="1854391" y="2895140"/>
            <a:chExt cx="301630" cy="374272"/>
          </a:xfrm>
        </p:grpSpPr>
        <p:sp>
          <p:nvSpPr>
            <p:cNvPr id="19102" name="Google Shape;19102;p96"/>
            <p:cNvSpPr/>
            <p:nvPr/>
          </p:nvSpPr>
          <p:spPr>
            <a:xfrm>
              <a:off x="1968689" y="2943559"/>
              <a:ext cx="72668" cy="60216"/>
            </a:xfrm>
            <a:custGeom>
              <a:avLst/>
              <a:gdLst/>
              <a:ahLst/>
              <a:cxnLst/>
              <a:rect l="l" t="t" r="r" b="b"/>
              <a:pathLst>
                <a:path w="2772" h="2297" extrusionOk="0">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3" name="Google Shape;19103;p96"/>
            <p:cNvSpPr/>
            <p:nvPr/>
          </p:nvSpPr>
          <p:spPr>
            <a:xfrm>
              <a:off x="1991758" y="2943559"/>
              <a:ext cx="26530" cy="18115"/>
            </a:xfrm>
            <a:custGeom>
              <a:avLst/>
              <a:gdLst/>
              <a:ahLst/>
              <a:cxnLst/>
              <a:rect l="l" t="t" r="r" b="b"/>
              <a:pathLst>
                <a:path w="1012" h="691" extrusionOk="0">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4" name="Google Shape;19104;p96"/>
            <p:cNvSpPr/>
            <p:nvPr/>
          </p:nvSpPr>
          <p:spPr>
            <a:xfrm>
              <a:off x="1969056" y="2962486"/>
              <a:ext cx="72301" cy="41289"/>
            </a:xfrm>
            <a:custGeom>
              <a:avLst/>
              <a:gdLst/>
              <a:ahLst/>
              <a:cxnLst/>
              <a:rect l="l" t="t" r="r" b="b"/>
              <a:pathLst>
                <a:path w="2758" h="1575" extrusionOk="0">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5" name="Google Shape;19105;p96"/>
            <p:cNvSpPr/>
            <p:nvPr/>
          </p:nvSpPr>
          <p:spPr>
            <a:xfrm>
              <a:off x="1969056" y="2973470"/>
              <a:ext cx="18193" cy="30672"/>
            </a:xfrm>
            <a:custGeom>
              <a:avLst/>
              <a:gdLst/>
              <a:ahLst/>
              <a:cxnLst/>
              <a:rect l="l" t="t" r="r" b="b"/>
              <a:pathLst>
                <a:path w="694" h="1170" extrusionOk="0">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6" name="Google Shape;19106;p96"/>
            <p:cNvSpPr/>
            <p:nvPr/>
          </p:nvSpPr>
          <p:spPr>
            <a:xfrm>
              <a:off x="2023190" y="2973470"/>
              <a:ext cx="18167" cy="30672"/>
            </a:xfrm>
            <a:custGeom>
              <a:avLst/>
              <a:gdLst/>
              <a:ahLst/>
              <a:cxnLst/>
              <a:rect l="l" t="t" r="r" b="b"/>
              <a:pathLst>
                <a:path w="693" h="1170" extrusionOk="0">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7" name="Google Shape;19107;p96"/>
            <p:cNvSpPr/>
            <p:nvPr/>
          </p:nvSpPr>
          <p:spPr>
            <a:xfrm>
              <a:off x="1980800" y="2895140"/>
              <a:ext cx="48472" cy="54501"/>
            </a:xfrm>
            <a:custGeom>
              <a:avLst/>
              <a:gdLst/>
              <a:ahLst/>
              <a:cxnLst/>
              <a:rect l="l" t="t" r="r" b="b"/>
              <a:pathLst>
                <a:path w="1849" h="2079" extrusionOk="0">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8" name="Google Shape;19108;p96"/>
            <p:cNvSpPr/>
            <p:nvPr/>
          </p:nvSpPr>
          <p:spPr>
            <a:xfrm>
              <a:off x="1980879" y="2895507"/>
              <a:ext cx="33241" cy="54029"/>
            </a:xfrm>
            <a:custGeom>
              <a:avLst/>
              <a:gdLst/>
              <a:ahLst/>
              <a:cxnLst/>
              <a:rect l="l" t="t" r="r" b="b"/>
              <a:pathLst>
                <a:path w="1268" h="2061" extrusionOk="0">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9" name="Google Shape;19109;p96"/>
            <p:cNvSpPr/>
            <p:nvPr/>
          </p:nvSpPr>
          <p:spPr>
            <a:xfrm>
              <a:off x="1981167" y="2895507"/>
              <a:ext cx="48105" cy="23908"/>
            </a:xfrm>
            <a:custGeom>
              <a:avLst/>
              <a:gdLst/>
              <a:ahLst/>
              <a:cxnLst/>
              <a:rect l="l" t="t" r="r" b="b"/>
              <a:pathLst>
                <a:path w="1835" h="912" extrusionOk="0">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0" name="Google Shape;19110;p96"/>
            <p:cNvSpPr/>
            <p:nvPr/>
          </p:nvSpPr>
          <p:spPr>
            <a:xfrm>
              <a:off x="1981167" y="2895507"/>
              <a:ext cx="32952" cy="21968"/>
            </a:xfrm>
            <a:custGeom>
              <a:avLst/>
              <a:gdLst/>
              <a:ahLst/>
              <a:cxnLst/>
              <a:rect l="l" t="t" r="r" b="b"/>
              <a:pathLst>
                <a:path w="1257" h="838" extrusionOk="0">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1" name="Google Shape;19111;p96"/>
            <p:cNvSpPr/>
            <p:nvPr/>
          </p:nvSpPr>
          <p:spPr>
            <a:xfrm>
              <a:off x="1963000" y="3015860"/>
              <a:ext cx="84412" cy="144576"/>
            </a:xfrm>
            <a:custGeom>
              <a:avLst/>
              <a:gdLst/>
              <a:ahLst/>
              <a:cxnLst/>
              <a:rect l="l" t="t" r="r" b="b"/>
              <a:pathLst>
                <a:path w="3220" h="5515" extrusionOk="0">
                  <a:moveTo>
                    <a:pt x="1" y="0"/>
                  </a:moveTo>
                  <a:lnTo>
                    <a:pt x="1" y="5514"/>
                  </a:lnTo>
                  <a:lnTo>
                    <a:pt x="3220" y="5514"/>
                  </a:lnTo>
                  <a:lnTo>
                    <a:pt x="3220"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2" name="Google Shape;19112;p96"/>
            <p:cNvSpPr/>
            <p:nvPr/>
          </p:nvSpPr>
          <p:spPr>
            <a:xfrm>
              <a:off x="1963000" y="3100246"/>
              <a:ext cx="84412" cy="60190"/>
            </a:xfrm>
            <a:custGeom>
              <a:avLst/>
              <a:gdLst/>
              <a:ahLst/>
              <a:cxnLst/>
              <a:rect l="l" t="t" r="r" b="b"/>
              <a:pathLst>
                <a:path w="3220" h="2296" extrusionOk="0">
                  <a:moveTo>
                    <a:pt x="1" y="0"/>
                  </a:moveTo>
                  <a:lnTo>
                    <a:pt x="1" y="2295"/>
                  </a:lnTo>
                  <a:lnTo>
                    <a:pt x="3220" y="2295"/>
                  </a:lnTo>
                  <a:lnTo>
                    <a:pt x="322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3" name="Google Shape;19113;p96"/>
            <p:cNvSpPr/>
            <p:nvPr/>
          </p:nvSpPr>
          <p:spPr>
            <a:xfrm>
              <a:off x="2034908" y="3082079"/>
              <a:ext cx="48472" cy="72668"/>
            </a:xfrm>
            <a:custGeom>
              <a:avLst/>
              <a:gdLst/>
              <a:ahLst/>
              <a:cxnLst/>
              <a:rect l="l" t="t" r="r" b="b"/>
              <a:pathLst>
                <a:path w="1849" h="2772" extrusionOk="0">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4" name="Google Shape;19114;p96"/>
            <p:cNvSpPr/>
            <p:nvPr/>
          </p:nvSpPr>
          <p:spPr>
            <a:xfrm>
              <a:off x="2035275" y="3082446"/>
              <a:ext cx="26897" cy="72301"/>
            </a:xfrm>
            <a:custGeom>
              <a:avLst/>
              <a:gdLst/>
              <a:ahLst/>
              <a:cxnLst/>
              <a:rect l="l" t="t" r="r" b="b"/>
              <a:pathLst>
                <a:path w="1026" h="2758" extrusionOk="0">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5" name="Google Shape;19115;p96"/>
            <p:cNvSpPr/>
            <p:nvPr/>
          </p:nvSpPr>
          <p:spPr>
            <a:xfrm>
              <a:off x="2035275" y="3082446"/>
              <a:ext cx="48105" cy="54134"/>
            </a:xfrm>
            <a:custGeom>
              <a:avLst/>
              <a:gdLst/>
              <a:ahLst/>
              <a:cxnLst/>
              <a:rect l="l" t="t" r="r" b="b"/>
              <a:pathLst>
                <a:path w="1835" h="2065" extrusionOk="0">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6" name="Google Shape;19116;p96"/>
            <p:cNvSpPr/>
            <p:nvPr/>
          </p:nvSpPr>
          <p:spPr>
            <a:xfrm>
              <a:off x="2035275" y="3082079"/>
              <a:ext cx="26897" cy="54134"/>
            </a:xfrm>
            <a:custGeom>
              <a:avLst/>
              <a:gdLst/>
              <a:ahLst/>
              <a:cxnLst/>
              <a:rect l="l" t="t" r="r" b="b"/>
              <a:pathLst>
                <a:path w="1026" h="2065" extrusionOk="0">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7" name="Google Shape;19117;p96"/>
            <p:cNvSpPr/>
            <p:nvPr/>
          </p:nvSpPr>
          <p:spPr>
            <a:xfrm>
              <a:off x="2017134" y="3148665"/>
              <a:ext cx="84412" cy="96524"/>
            </a:xfrm>
            <a:custGeom>
              <a:avLst/>
              <a:gdLst/>
              <a:ahLst/>
              <a:cxnLst/>
              <a:rect l="l" t="t" r="r" b="b"/>
              <a:pathLst>
                <a:path w="3220" h="3682" extrusionOk="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8" name="Google Shape;19118;p96"/>
            <p:cNvSpPr/>
            <p:nvPr/>
          </p:nvSpPr>
          <p:spPr>
            <a:xfrm>
              <a:off x="2017134" y="3162297"/>
              <a:ext cx="18167" cy="82892"/>
            </a:xfrm>
            <a:custGeom>
              <a:avLst/>
              <a:gdLst/>
              <a:ahLst/>
              <a:cxnLst/>
              <a:rect l="l" t="t" r="r" b="b"/>
              <a:pathLst>
                <a:path w="693" h="3162" extrusionOk="0">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9" name="Google Shape;19119;p96"/>
            <p:cNvSpPr/>
            <p:nvPr/>
          </p:nvSpPr>
          <p:spPr>
            <a:xfrm>
              <a:off x="2083353" y="3162297"/>
              <a:ext cx="18193" cy="82892"/>
            </a:xfrm>
            <a:custGeom>
              <a:avLst/>
              <a:gdLst/>
              <a:ahLst/>
              <a:cxnLst/>
              <a:rect l="l" t="t" r="r" b="b"/>
              <a:pathLst>
                <a:path w="694" h="3162" extrusionOk="0">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0" name="Google Shape;19120;p96"/>
            <p:cNvSpPr/>
            <p:nvPr/>
          </p:nvSpPr>
          <p:spPr>
            <a:xfrm>
              <a:off x="1926666" y="3082079"/>
              <a:ext cx="47711" cy="72668"/>
            </a:xfrm>
            <a:custGeom>
              <a:avLst/>
              <a:gdLst/>
              <a:ahLst/>
              <a:cxnLst/>
              <a:rect l="l" t="t" r="r" b="b"/>
              <a:pathLst>
                <a:path w="1820" h="2772" extrusionOk="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1" name="Google Shape;19121;p96"/>
            <p:cNvSpPr/>
            <p:nvPr/>
          </p:nvSpPr>
          <p:spPr>
            <a:xfrm>
              <a:off x="1926666" y="3082446"/>
              <a:ext cx="27290" cy="72301"/>
            </a:xfrm>
            <a:custGeom>
              <a:avLst/>
              <a:gdLst/>
              <a:ahLst/>
              <a:cxnLst/>
              <a:rect l="l" t="t" r="r" b="b"/>
              <a:pathLst>
                <a:path w="1041" h="2758" extrusionOk="0">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2" name="Google Shape;19122;p96"/>
            <p:cNvSpPr/>
            <p:nvPr/>
          </p:nvSpPr>
          <p:spPr>
            <a:xfrm>
              <a:off x="1926666" y="3082446"/>
              <a:ext cx="48472" cy="54134"/>
            </a:xfrm>
            <a:custGeom>
              <a:avLst/>
              <a:gdLst/>
              <a:ahLst/>
              <a:cxnLst/>
              <a:rect l="l" t="t" r="r" b="b"/>
              <a:pathLst>
                <a:path w="1849" h="2065" extrusionOk="0">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3" name="Google Shape;19123;p96"/>
            <p:cNvSpPr/>
            <p:nvPr/>
          </p:nvSpPr>
          <p:spPr>
            <a:xfrm>
              <a:off x="1926666" y="3082079"/>
              <a:ext cx="27290" cy="54134"/>
            </a:xfrm>
            <a:custGeom>
              <a:avLst/>
              <a:gdLst/>
              <a:ahLst/>
              <a:cxnLst/>
              <a:rect l="l" t="t" r="r" b="b"/>
              <a:pathLst>
                <a:path w="1041" h="2065" extrusionOk="0">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4" name="Google Shape;19124;p96"/>
            <p:cNvSpPr/>
            <p:nvPr/>
          </p:nvSpPr>
          <p:spPr>
            <a:xfrm>
              <a:off x="1908525" y="3148665"/>
              <a:ext cx="84412" cy="96524"/>
            </a:xfrm>
            <a:custGeom>
              <a:avLst/>
              <a:gdLst/>
              <a:ahLst/>
              <a:cxnLst/>
              <a:rect l="l" t="t" r="r" b="b"/>
              <a:pathLst>
                <a:path w="3220" h="3682" extrusionOk="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5" name="Google Shape;19125;p96"/>
            <p:cNvSpPr/>
            <p:nvPr/>
          </p:nvSpPr>
          <p:spPr>
            <a:xfrm>
              <a:off x="1908892" y="3162297"/>
              <a:ext cx="17800" cy="82892"/>
            </a:xfrm>
            <a:custGeom>
              <a:avLst/>
              <a:gdLst/>
              <a:ahLst/>
              <a:cxnLst/>
              <a:rect l="l" t="t" r="r" b="b"/>
              <a:pathLst>
                <a:path w="679" h="3162" extrusionOk="0">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6" name="Google Shape;19126;p96"/>
            <p:cNvSpPr/>
            <p:nvPr/>
          </p:nvSpPr>
          <p:spPr>
            <a:xfrm>
              <a:off x="1975111" y="3162297"/>
              <a:ext cx="18193" cy="82892"/>
            </a:xfrm>
            <a:custGeom>
              <a:avLst/>
              <a:gdLst/>
              <a:ahLst/>
              <a:cxnLst/>
              <a:rect l="l" t="t" r="r" b="b"/>
              <a:pathLst>
                <a:path w="694" h="3162" extrusionOk="0">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7" name="Google Shape;19127;p96"/>
            <p:cNvSpPr/>
            <p:nvPr/>
          </p:nvSpPr>
          <p:spPr>
            <a:xfrm>
              <a:off x="2089409" y="3142242"/>
              <a:ext cx="48078" cy="72694"/>
            </a:xfrm>
            <a:custGeom>
              <a:avLst/>
              <a:gdLst/>
              <a:ahLst/>
              <a:cxnLst/>
              <a:rect l="l" t="t" r="r" b="b"/>
              <a:pathLst>
                <a:path w="1834" h="2773" extrusionOk="0">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8" name="Google Shape;19128;p96"/>
            <p:cNvSpPr/>
            <p:nvPr/>
          </p:nvSpPr>
          <p:spPr>
            <a:xfrm>
              <a:off x="2089409" y="3142609"/>
              <a:ext cx="27264" cy="72327"/>
            </a:xfrm>
            <a:custGeom>
              <a:avLst/>
              <a:gdLst/>
              <a:ahLst/>
              <a:cxnLst/>
              <a:rect l="l" t="t" r="r" b="b"/>
              <a:pathLst>
                <a:path w="1040" h="2759" extrusionOk="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9" name="Google Shape;19129;p96"/>
            <p:cNvSpPr/>
            <p:nvPr/>
          </p:nvSpPr>
          <p:spPr>
            <a:xfrm>
              <a:off x="2089409" y="3142242"/>
              <a:ext cx="48445" cy="54527"/>
            </a:xfrm>
            <a:custGeom>
              <a:avLst/>
              <a:gdLst/>
              <a:ahLst/>
              <a:cxnLst/>
              <a:rect l="l" t="t" r="r" b="b"/>
              <a:pathLst>
                <a:path w="1848" h="2080" extrusionOk="0">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0" name="Google Shape;19130;p96"/>
            <p:cNvSpPr/>
            <p:nvPr/>
          </p:nvSpPr>
          <p:spPr>
            <a:xfrm>
              <a:off x="2089409" y="3142609"/>
              <a:ext cx="27264" cy="53767"/>
            </a:xfrm>
            <a:custGeom>
              <a:avLst/>
              <a:gdLst/>
              <a:ahLst/>
              <a:cxnLst/>
              <a:rect l="l" t="t" r="r" b="b"/>
              <a:pathLst>
                <a:path w="1040" h="2051" extrusionOk="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1" name="Google Shape;19131;p96"/>
            <p:cNvSpPr/>
            <p:nvPr/>
          </p:nvSpPr>
          <p:spPr>
            <a:xfrm>
              <a:off x="2071609" y="3208855"/>
              <a:ext cx="84412" cy="60190"/>
            </a:xfrm>
            <a:custGeom>
              <a:avLst/>
              <a:gdLst/>
              <a:ahLst/>
              <a:cxnLst/>
              <a:rect l="l" t="t" r="r" b="b"/>
              <a:pathLst>
                <a:path w="3220"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2" name="Google Shape;19132;p96"/>
            <p:cNvSpPr/>
            <p:nvPr/>
          </p:nvSpPr>
          <p:spPr>
            <a:xfrm>
              <a:off x="2071609" y="3222460"/>
              <a:ext cx="17826" cy="46951"/>
            </a:xfrm>
            <a:custGeom>
              <a:avLst/>
              <a:gdLst/>
              <a:ahLst/>
              <a:cxnLst/>
              <a:rect l="l" t="t" r="r" b="b"/>
              <a:pathLst>
                <a:path w="680" h="1791" extrusionOk="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3" name="Google Shape;19133;p96"/>
            <p:cNvSpPr/>
            <p:nvPr/>
          </p:nvSpPr>
          <p:spPr>
            <a:xfrm>
              <a:off x="2137828" y="3222460"/>
              <a:ext cx="17826" cy="46951"/>
            </a:xfrm>
            <a:custGeom>
              <a:avLst/>
              <a:gdLst/>
              <a:ahLst/>
              <a:cxnLst/>
              <a:rect l="l" t="t" r="r" b="b"/>
              <a:pathLst>
                <a:path w="680" h="1791" extrusionOk="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4" name="Google Shape;19134;p96"/>
            <p:cNvSpPr/>
            <p:nvPr/>
          </p:nvSpPr>
          <p:spPr>
            <a:xfrm>
              <a:off x="1980800" y="3142242"/>
              <a:ext cx="48078" cy="72694"/>
            </a:xfrm>
            <a:custGeom>
              <a:avLst/>
              <a:gdLst/>
              <a:ahLst/>
              <a:cxnLst/>
              <a:rect l="l" t="t" r="r" b="b"/>
              <a:pathLst>
                <a:path w="1834" h="2773" extrusionOk="0">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5" name="Google Shape;19135;p96"/>
            <p:cNvSpPr/>
            <p:nvPr/>
          </p:nvSpPr>
          <p:spPr>
            <a:xfrm>
              <a:off x="1981167" y="3142609"/>
              <a:ext cx="26897" cy="72327"/>
            </a:xfrm>
            <a:custGeom>
              <a:avLst/>
              <a:gdLst/>
              <a:ahLst/>
              <a:cxnLst/>
              <a:rect l="l" t="t" r="r" b="b"/>
              <a:pathLst>
                <a:path w="1026" h="2759" extrusionOk="0">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6" name="Google Shape;19136;p96"/>
            <p:cNvSpPr/>
            <p:nvPr/>
          </p:nvSpPr>
          <p:spPr>
            <a:xfrm>
              <a:off x="1980800" y="3142242"/>
              <a:ext cx="48472" cy="54527"/>
            </a:xfrm>
            <a:custGeom>
              <a:avLst/>
              <a:gdLst/>
              <a:ahLst/>
              <a:cxnLst/>
              <a:rect l="l" t="t" r="r" b="b"/>
              <a:pathLst>
                <a:path w="1849" h="2080" extrusionOk="0">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7" name="Google Shape;19137;p96"/>
            <p:cNvSpPr/>
            <p:nvPr/>
          </p:nvSpPr>
          <p:spPr>
            <a:xfrm>
              <a:off x="1980800" y="3142609"/>
              <a:ext cx="27264" cy="53767"/>
            </a:xfrm>
            <a:custGeom>
              <a:avLst/>
              <a:gdLst/>
              <a:ahLst/>
              <a:cxnLst/>
              <a:rect l="l" t="t" r="r" b="b"/>
              <a:pathLst>
                <a:path w="1040" h="2051" extrusionOk="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8" name="Google Shape;19138;p96"/>
            <p:cNvSpPr/>
            <p:nvPr/>
          </p:nvSpPr>
          <p:spPr>
            <a:xfrm>
              <a:off x="1962633" y="3208855"/>
              <a:ext cx="84779" cy="60190"/>
            </a:xfrm>
            <a:custGeom>
              <a:avLst/>
              <a:gdLst/>
              <a:ahLst/>
              <a:cxnLst/>
              <a:rect l="l" t="t" r="r" b="b"/>
              <a:pathLst>
                <a:path w="3234" h="2296" extrusionOk="0">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9" name="Google Shape;19139;p96"/>
            <p:cNvSpPr/>
            <p:nvPr/>
          </p:nvSpPr>
          <p:spPr>
            <a:xfrm>
              <a:off x="1963000" y="3222460"/>
              <a:ext cx="18193" cy="46951"/>
            </a:xfrm>
            <a:custGeom>
              <a:avLst/>
              <a:gdLst/>
              <a:ahLst/>
              <a:cxnLst/>
              <a:rect l="l" t="t" r="r" b="b"/>
              <a:pathLst>
                <a:path w="694" h="1791" extrusionOk="0">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0" name="Google Shape;19140;p96"/>
            <p:cNvSpPr/>
            <p:nvPr/>
          </p:nvSpPr>
          <p:spPr>
            <a:xfrm>
              <a:off x="2029245" y="3222460"/>
              <a:ext cx="18167" cy="46584"/>
            </a:xfrm>
            <a:custGeom>
              <a:avLst/>
              <a:gdLst/>
              <a:ahLst/>
              <a:cxnLst/>
              <a:rect l="l" t="t" r="r" b="b"/>
              <a:pathLst>
                <a:path w="693" h="1777" extrusionOk="0">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1" name="Google Shape;19141;p96"/>
            <p:cNvSpPr/>
            <p:nvPr/>
          </p:nvSpPr>
          <p:spPr>
            <a:xfrm>
              <a:off x="1872558" y="3142242"/>
              <a:ext cx="47711" cy="72694"/>
            </a:xfrm>
            <a:custGeom>
              <a:avLst/>
              <a:gdLst/>
              <a:ahLst/>
              <a:cxnLst/>
              <a:rect l="l" t="t" r="r" b="b"/>
              <a:pathLst>
                <a:path w="1820" h="2773" extrusionOk="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2" name="Google Shape;19142;p96"/>
            <p:cNvSpPr/>
            <p:nvPr/>
          </p:nvSpPr>
          <p:spPr>
            <a:xfrm>
              <a:off x="1872558" y="3142609"/>
              <a:ext cx="26897" cy="72327"/>
            </a:xfrm>
            <a:custGeom>
              <a:avLst/>
              <a:gdLst/>
              <a:ahLst/>
              <a:cxnLst/>
              <a:rect l="l" t="t" r="r" b="b"/>
              <a:pathLst>
                <a:path w="1026" h="2759" extrusionOk="0">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3" name="Google Shape;19143;p96"/>
            <p:cNvSpPr/>
            <p:nvPr/>
          </p:nvSpPr>
          <p:spPr>
            <a:xfrm>
              <a:off x="1872558" y="3142242"/>
              <a:ext cx="48105" cy="54527"/>
            </a:xfrm>
            <a:custGeom>
              <a:avLst/>
              <a:gdLst/>
              <a:ahLst/>
              <a:cxnLst/>
              <a:rect l="l" t="t" r="r" b="b"/>
              <a:pathLst>
                <a:path w="1835" h="2080" extrusionOk="0">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4" name="Google Shape;19144;p96"/>
            <p:cNvSpPr/>
            <p:nvPr/>
          </p:nvSpPr>
          <p:spPr>
            <a:xfrm>
              <a:off x="1872558" y="3142609"/>
              <a:ext cx="27290" cy="53767"/>
            </a:xfrm>
            <a:custGeom>
              <a:avLst/>
              <a:gdLst/>
              <a:ahLst/>
              <a:cxnLst/>
              <a:rect l="l" t="t" r="r" b="b"/>
              <a:pathLst>
                <a:path w="1041" h="2051" extrusionOk="0">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5" name="Google Shape;19145;p96"/>
            <p:cNvSpPr/>
            <p:nvPr/>
          </p:nvSpPr>
          <p:spPr>
            <a:xfrm>
              <a:off x="1854391" y="3208855"/>
              <a:ext cx="84045" cy="60190"/>
            </a:xfrm>
            <a:custGeom>
              <a:avLst/>
              <a:gdLst/>
              <a:ahLst/>
              <a:cxnLst/>
              <a:rect l="l" t="t" r="r" b="b"/>
              <a:pathLst>
                <a:path w="3206"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6" name="Google Shape;19146;p96"/>
            <p:cNvSpPr/>
            <p:nvPr/>
          </p:nvSpPr>
          <p:spPr>
            <a:xfrm>
              <a:off x="1854391" y="3222460"/>
              <a:ext cx="18193" cy="46951"/>
            </a:xfrm>
            <a:custGeom>
              <a:avLst/>
              <a:gdLst/>
              <a:ahLst/>
              <a:cxnLst/>
              <a:rect l="l" t="t" r="r" b="b"/>
              <a:pathLst>
                <a:path w="694" h="1791" extrusionOk="0">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7" name="Google Shape;19147;p96"/>
            <p:cNvSpPr/>
            <p:nvPr/>
          </p:nvSpPr>
          <p:spPr>
            <a:xfrm>
              <a:off x="1920637" y="3222460"/>
              <a:ext cx="18167" cy="46584"/>
            </a:xfrm>
            <a:custGeom>
              <a:avLst/>
              <a:gdLst/>
              <a:ahLst/>
              <a:cxnLst/>
              <a:rect l="l" t="t" r="r" b="b"/>
              <a:pathLst>
                <a:path w="693" h="1777" extrusionOk="0">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8" name="Google Shape;19148;p96"/>
            <p:cNvSpPr/>
            <p:nvPr/>
          </p:nvSpPr>
          <p:spPr>
            <a:xfrm>
              <a:off x="1946354" y="2997693"/>
              <a:ext cx="117338" cy="24249"/>
            </a:xfrm>
            <a:custGeom>
              <a:avLst/>
              <a:gdLst/>
              <a:ahLst/>
              <a:cxnLst/>
              <a:rect l="l" t="t" r="r" b="b"/>
              <a:pathLst>
                <a:path w="4476" h="925" extrusionOk="0">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9" name="Google Shape;19149;p96"/>
            <p:cNvSpPr/>
            <p:nvPr/>
          </p:nvSpPr>
          <p:spPr>
            <a:xfrm>
              <a:off x="1986856" y="3040056"/>
              <a:ext cx="36360" cy="18193"/>
            </a:xfrm>
            <a:custGeom>
              <a:avLst/>
              <a:gdLst/>
              <a:ahLst/>
              <a:cxnLst/>
              <a:rect l="l" t="t" r="r" b="b"/>
              <a:pathLst>
                <a:path w="1387" h="694" extrusionOk="0">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0" name="Google Shape;19150;p96"/>
            <p:cNvSpPr/>
            <p:nvPr/>
          </p:nvSpPr>
          <p:spPr>
            <a:xfrm>
              <a:off x="1963000" y="3009804"/>
              <a:ext cx="84412" cy="12138"/>
            </a:xfrm>
            <a:custGeom>
              <a:avLst/>
              <a:gdLst/>
              <a:ahLst/>
              <a:cxnLst/>
              <a:rect l="l" t="t" r="r" b="b"/>
              <a:pathLst>
                <a:path w="3220" h="463" extrusionOk="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51" name="Google Shape;19151;p96"/>
          <p:cNvGrpSpPr/>
          <p:nvPr/>
        </p:nvGrpSpPr>
        <p:grpSpPr>
          <a:xfrm>
            <a:off x="5172817" y="2438370"/>
            <a:ext cx="289518" cy="357651"/>
            <a:chOff x="5172817" y="2438370"/>
            <a:chExt cx="289518" cy="357651"/>
          </a:xfrm>
        </p:grpSpPr>
        <p:sp>
          <p:nvSpPr>
            <p:cNvPr id="19152" name="Google Shape;19152;p96"/>
            <p:cNvSpPr/>
            <p:nvPr/>
          </p:nvSpPr>
          <p:spPr>
            <a:xfrm>
              <a:off x="5267427" y="2438370"/>
              <a:ext cx="119593" cy="30672"/>
            </a:xfrm>
            <a:custGeom>
              <a:avLst/>
              <a:gdLst/>
              <a:ahLst/>
              <a:cxnLst/>
              <a:rect l="l" t="t" r="r" b="b"/>
              <a:pathLst>
                <a:path w="4562" h="1170" extrusionOk="0">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3" name="Google Shape;19153;p96"/>
            <p:cNvSpPr/>
            <p:nvPr/>
          </p:nvSpPr>
          <p:spPr>
            <a:xfrm>
              <a:off x="5352940" y="2438370"/>
              <a:ext cx="33712" cy="30672"/>
            </a:xfrm>
            <a:custGeom>
              <a:avLst/>
              <a:gdLst/>
              <a:ahLst/>
              <a:cxnLst/>
              <a:rect l="l" t="t" r="r" b="b"/>
              <a:pathLst>
                <a:path w="1286" h="1170" extrusionOk="0">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4" name="Google Shape;19154;p96"/>
            <p:cNvSpPr/>
            <p:nvPr/>
          </p:nvSpPr>
          <p:spPr>
            <a:xfrm>
              <a:off x="5172817" y="2469015"/>
              <a:ext cx="281942" cy="327006"/>
            </a:xfrm>
            <a:custGeom>
              <a:avLst/>
              <a:gdLst/>
              <a:ahLst/>
              <a:cxnLst/>
              <a:rect l="l" t="t" r="r" b="b"/>
              <a:pathLst>
                <a:path w="10755" h="12474" extrusionOk="0">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5" name="Google Shape;19155;p96"/>
            <p:cNvSpPr/>
            <p:nvPr/>
          </p:nvSpPr>
          <p:spPr>
            <a:xfrm>
              <a:off x="5289002" y="2469015"/>
              <a:ext cx="172967" cy="325092"/>
            </a:xfrm>
            <a:custGeom>
              <a:avLst/>
              <a:gdLst/>
              <a:ahLst/>
              <a:cxnLst/>
              <a:rect l="l" t="t" r="r" b="b"/>
              <a:pathLst>
                <a:path w="6598" h="12401" extrusionOk="0">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6" name="Google Shape;19156;p96"/>
            <p:cNvSpPr/>
            <p:nvPr/>
          </p:nvSpPr>
          <p:spPr>
            <a:xfrm>
              <a:off x="5192505" y="2645285"/>
              <a:ext cx="269831" cy="150736"/>
            </a:xfrm>
            <a:custGeom>
              <a:avLst/>
              <a:gdLst/>
              <a:ahLst/>
              <a:cxnLst/>
              <a:rect l="l" t="t" r="r" b="b"/>
              <a:pathLst>
                <a:path w="10293" h="5750" extrusionOk="0">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7" name="Google Shape;19157;p96"/>
            <p:cNvSpPr/>
            <p:nvPr/>
          </p:nvSpPr>
          <p:spPr>
            <a:xfrm>
              <a:off x="5404400" y="2653700"/>
              <a:ext cx="51119" cy="140801"/>
            </a:xfrm>
            <a:custGeom>
              <a:avLst/>
              <a:gdLst/>
              <a:ahLst/>
              <a:cxnLst/>
              <a:rect l="l" t="t" r="r" b="b"/>
              <a:pathLst>
                <a:path w="1950" h="5371" extrusionOk="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8" name="Google Shape;19158;p96"/>
            <p:cNvSpPr/>
            <p:nvPr/>
          </p:nvSpPr>
          <p:spPr>
            <a:xfrm>
              <a:off x="5403273" y="2692288"/>
              <a:ext cx="19320" cy="16515"/>
            </a:xfrm>
            <a:custGeom>
              <a:avLst/>
              <a:gdLst/>
              <a:ahLst/>
              <a:cxnLst/>
              <a:rect l="l" t="t" r="r" b="b"/>
              <a:pathLst>
                <a:path w="737" h="630" extrusionOk="0">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9" name="Google Shape;19159;p96"/>
            <p:cNvSpPr/>
            <p:nvPr/>
          </p:nvSpPr>
          <p:spPr>
            <a:xfrm>
              <a:off x="5363531" y="2752478"/>
              <a:ext cx="16699" cy="14287"/>
            </a:xfrm>
            <a:custGeom>
              <a:avLst/>
              <a:gdLst/>
              <a:ahLst/>
              <a:cxnLst/>
              <a:rect l="l" t="t" r="r" b="b"/>
              <a:pathLst>
                <a:path w="637" h="545" extrusionOk="0">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0" name="Google Shape;19160;p96"/>
            <p:cNvSpPr/>
            <p:nvPr/>
          </p:nvSpPr>
          <p:spPr>
            <a:xfrm>
              <a:off x="5248133" y="2682458"/>
              <a:ext cx="16673" cy="14313"/>
            </a:xfrm>
            <a:custGeom>
              <a:avLst/>
              <a:gdLst/>
              <a:ahLst/>
              <a:cxnLst/>
              <a:rect l="l" t="t" r="r" b="b"/>
              <a:pathLst>
                <a:path w="636" h="546" extrusionOk="0">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1" name="Google Shape;19161;p96"/>
            <p:cNvSpPr/>
            <p:nvPr/>
          </p:nvSpPr>
          <p:spPr>
            <a:xfrm>
              <a:off x="5271202" y="2752478"/>
              <a:ext cx="16673" cy="14287"/>
            </a:xfrm>
            <a:custGeom>
              <a:avLst/>
              <a:gdLst/>
              <a:ahLst/>
              <a:cxnLst/>
              <a:rect l="l" t="t" r="r" b="b"/>
              <a:pathLst>
                <a:path w="636" h="545" extrusionOk="0">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2" name="Google Shape;19162;p96"/>
            <p:cNvSpPr/>
            <p:nvPr/>
          </p:nvSpPr>
          <p:spPr>
            <a:xfrm>
              <a:off x="5312831" y="2697584"/>
              <a:ext cx="20081" cy="17145"/>
            </a:xfrm>
            <a:custGeom>
              <a:avLst/>
              <a:gdLst/>
              <a:ahLst/>
              <a:cxnLst/>
              <a:rect l="l" t="t" r="r" b="b"/>
              <a:pathLst>
                <a:path w="766" h="654" extrusionOk="0">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63" name="Google Shape;19163;p96"/>
          <p:cNvGrpSpPr/>
          <p:nvPr/>
        </p:nvGrpSpPr>
        <p:grpSpPr>
          <a:xfrm>
            <a:off x="3234506" y="2484534"/>
            <a:ext cx="388297" cy="293320"/>
            <a:chOff x="3234506" y="2484534"/>
            <a:chExt cx="388297" cy="293320"/>
          </a:xfrm>
        </p:grpSpPr>
        <p:sp>
          <p:nvSpPr>
            <p:cNvPr id="19164" name="Google Shape;19164;p96"/>
            <p:cNvSpPr/>
            <p:nvPr/>
          </p:nvSpPr>
          <p:spPr>
            <a:xfrm>
              <a:off x="3531208" y="2527684"/>
              <a:ext cx="91595" cy="250170"/>
            </a:xfrm>
            <a:custGeom>
              <a:avLst/>
              <a:gdLst/>
              <a:ahLst/>
              <a:cxnLst/>
              <a:rect l="l" t="t" r="r" b="b"/>
              <a:pathLst>
                <a:path w="3494" h="9543" extrusionOk="0">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5" name="Google Shape;19165;p96"/>
            <p:cNvSpPr/>
            <p:nvPr/>
          </p:nvSpPr>
          <p:spPr>
            <a:xfrm>
              <a:off x="3520984" y="2527684"/>
              <a:ext cx="70413" cy="157814"/>
            </a:xfrm>
            <a:custGeom>
              <a:avLst/>
              <a:gdLst/>
              <a:ahLst/>
              <a:cxnLst/>
              <a:rect l="l" t="t" r="r" b="b"/>
              <a:pathLst>
                <a:path w="2686" h="6020" extrusionOk="0">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6" name="Google Shape;19166;p96"/>
            <p:cNvSpPr/>
            <p:nvPr/>
          </p:nvSpPr>
          <p:spPr>
            <a:xfrm>
              <a:off x="3234506" y="2576130"/>
              <a:ext cx="340244" cy="201724"/>
            </a:xfrm>
            <a:custGeom>
              <a:avLst/>
              <a:gdLst/>
              <a:ahLst/>
              <a:cxnLst/>
              <a:rect l="l" t="t" r="r" b="b"/>
              <a:pathLst>
                <a:path w="12979" h="7695" extrusionOk="0">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7" name="Google Shape;19167;p96"/>
            <p:cNvSpPr/>
            <p:nvPr/>
          </p:nvSpPr>
          <p:spPr>
            <a:xfrm>
              <a:off x="3234506" y="2484534"/>
              <a:ext cx="297095" cy="105227"/>
            </a:xfrm>
            <a:custGeom>
              <a:avLst/>
              <a:gdLst/>
              <a:ahLst/>
              <a:cxnLst/>
              <a:rect l="l" t="t" r="r" b="b"/>
              <a:pathLst>
                <a:path w="11333" h="4014" extrusionOk="0">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8" name="Google Shape;19168;p96"/>
            <p:cNvSpPr/>
            <p:nvPr/>
          </p:nvSpPr>
          <p:spPr>
            <a:xfrm>
              <a:off x="3268192" y="2507971"/>
              <a:ext cx="51879" cy="58486"/>
            </a:xfrm>
            <a:custGeom>
              <a:avLst/>
              <a:gdLst/>
              <a:ahLst/>
              <a:cxnLst/>
              <a:rect l="l" t="t" r="r" b="b"/>
              <a:pathLst>
                <a:path w="1979" h="2231" extrusionOk="0">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9" name="Google Shape;19169;p96"/>
            <p:cNvSpPr/>
            <p:nvPr/>
          </p:nvSpPr>
          <p:spPr>
            <a:xfrm>
              <a:off x="3327229" y="2507997"/>
              <a:ext cx="46951" cy="58695"/>
            </a:xfrm>
            <a:custGeom>
              <a:avLst/>
              <a:gdLst/>
              <a:ahLst/>
              <a:cxnLst/>
              <a:rect l="l" t="t" r="r" b="b"/>
              <a:pathLst>
                <a:path w="1791" h="2239" extrusionOk="0">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0" name="Google Shape;19170;p96"/>
            <p:cNvSpPr/>
            <p:nvPr/>
          </p:nvSpPr>
          <p:spPr>
            <a:xfrm>
              <a:off x="3379292" y="2508049"/>
              <a:ext cx="66796" cy="58643"/>
            </a:xfrm>
            <a:custGeom>
              <a:avLst/>
              <a:gdLst/>
              <a:ahLst/>
              <a:cxnLst/>
              <a:rect l="l" t="t" r="r" b="b"/>
              <a:pathLst>
                <a:path w="2548" h="2237" extrusionOk="0">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1" name="Google Shape;19171;p96"/>
            <p:cNvSpPr/>
            <p:nvPr/>
          </p:nvSpPr>
          <p:spPr>
            <a:xfrm>
              <a:off x="3450072" y="2507971"/>
              <a:ext cx="50647" cy="58748"/>
            </a:xfrm>
            <a:custGeom>
              <a:avLst/>
              <a:gdLst/>
              <a:ahLst/>
              <a:cxnLst/>
              <a:rect l="l" t="t" r="r" b="b"/>
              <a:pathLst>
                <a:path w="1932" h="2241" extrusionOk="0">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2" name="Google Shape;19172;p96"/>
            <p:cNvSpPr/>
            <p:nvPr/>
          </p:nvSpPr>
          <p:spPr>
            <a:xfrm>
              <a:off x="3271233" y="2606775"/>
              <a:ext cx="91595" cy="78724"/>
            </a:xfrm>
            <a:custGeom>
              <a:avLst/>
              <a:gdLst/>
              <a:ahLst/>
              <a:cxnLst/>
              <a:rect l="l" t="t" r="r" b="b"/>
              <a:pathLst>
                <a:path w="3494" h="3003" extrusionOk="0">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3" name="Google Shape;19173;p96"/>
            <p:cNvSpPr/>
            <p:nvPr/>
          </p:nvSpPr>
          <p:spPr>
            <a:xfrm>
              <a:off x="3395361" y="2640068"/>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4" name="Google Shape;19174;p96"/>
            <p:cNvSpPr/>
            <p:nvPr/>
          </p:nvSpPr>
          <p:spPr>
            <a:xfrm>
              <a:off x="3395361" y="2607142"/>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5" name="Google Shape;19175;p96"/>
            <p:cNvSpPr/>
            <p:nvPr/>
          </p:nvSpPr>
          <p:spPr>
            <a:xfrm>
              <a:off x="3394077" y="2672968"/>
              <a:ext cx="108766" cy="12583"/>
            </a:xfrm>
            <a:custGeom>
              <a:avLst/>
              <a:gdLst/>
              <a:ahLst/>
              <a:cxnLst/>
              <a:rect l="l" t="t" r="r" b="b"/>
              <a:pathLst>
                <a:path w="4149" h="480" extrusionOk="0">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6" name="Google Shape;19176;p96"/>
            <p:cNvSpPr/>
            <p:nvPr/>
          </p:nvSpPr>
          <p:spPr>
            <a:xfrm>
              <a:off x="3395361" y="2705920"/>
              <a:ext cx="107482" cy="12505"/>
            </a:xfrm>
            <a:custGeom>
              <a:avLst/>
              <a:gdLst/>
              <a:ahLst/>
              <a:cxnLst/>
              <a:rect l="l" t="t" r="r" b="b"/>
              <a:pathLst>
                <a:path w="4100" h="477" extrusionOk="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7" name="Google Shape;19177;p96"/>
            <p:cNvSpPr/>
            <p:nvPr/>
          </p:nvSpPr>
          <p:spPr>
            <a:xfrm>
              <a:off x="3262006" y="2705894"/>
              <a:ext cx="110051" cy="12583"/>
            </a:xfrm>
            <a:custGeom>
              <a:avLst/>
              <a:gdLst/>
              <a:ahLst/>
              <a:cxnLst/>
              <a:rect l="l" t="t" r="r" b="b"/>
              <a:pathLst>
                <a:path w="4198" h="480" extrusionOk="0">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8" name="Google Shape;19178;p96"/>
            <p:cNvSpPr/>
            <p:nvPr/>
          </p:nvSpPr>
          <p:spPr>
            <a:xfrm>
              <a:off x="3263290" y="2738846"/>
              <a:ext cx="107481"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9" name="Google Shape;19179;p96"/>
            <p:cNvSpPr/>
            <p:nvPr/>
          </p:nvSpPr>
          <p:spPr>
            <a:xfrm>
              <a:off x="3395361" y="2738846"/>
              <a:ext cx="107482"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80" name="Google Shape;19180;p96"/>
          <p:cNvGrpSpPr/>
          <p:nvPr/>
        </p:nvGrpSpPr>
        <p:grpSpPr>
          <a:xfrm>
            <a:off x="6065149" y="3367036"/>
            <a:ext cx="362553" cy="356498"/>
            <a:chOff x="6065149" y="3367036"/>
            <a:chExt cx="362553" cy="356498"/>
          </a:xfrm>
        </p:grpSpPr>
        <p:sp>
          <p:nvSpPr>
            <p:cNvPr id="19181" name="Google Shape;19181;p96"/>
            <p:cNvSpPr/>
            <p:nvPr/>
          </p:nvSpPr>
          <p:spPr>
            <a:xfrm>
              <a:off x="6065149" y="3367036"/>
              <a:ext cx="356498" cy="356498"/>
            </a:xfrm>
            <a:custGeom>
              <a:avLst/>
              <a:gdLst/>
              <a:ahLst/>
              <a:cxnLst/>
              <a:rect l="l" t="t" r="r" b="b"/>
              <a:pathLst>
                <a:path w="13599" h="13599" extrusionOk="0">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2" name="Google Shape;19182;p96"/>
            <p:cNvSpPr/>
            <p:nvPr/>
          </p:nvSpPr>
          <p:spPr>
            <a:xfrm>
              <a:off x="6219923" y="3367036"/>
              <a:ext cx="207780" cy="356472"/>
            </a:xfrm>
            <a:custGeom>
              <a:avLst/>
              <a:gdLst/>
              <a:ahLst/>
              <a:cxnLst/>
              <a:rect l="l" t="t" r="r" b="b"/>
              <a:pathLst>
                <a:path w="7926" h="13598" extrusionOk="0">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3" name="Google Shape;19183;p96"/>
            <p:cNvSpPr/>
            <p:nvPr/>
          </p:nvSpPr>
          <p:spPr>
            <a:xfrm>
              <a:off x="6119257" y="3421144"/>
              <a:ext cx="247889" cy="247889"/>
            </a:xfrm>
            <a:custGeom>
              <a:avLst/>
              <a:gdLst/>
              <a:ahLst/>
              <a:cxnLst/>
              <a:rect l="l" t="t" r="r" b="b"/>
              <a:pathLst>
                <a:path w="9456" h="9456" extrusionOk="0">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4" name="Google Shape;19184;p96"/>
            <p:cNvSpPr/>
            <p:nvPr/>
          </p:nvSpPr>
          <p:spPr>
            <a:xfrm>
              <a:off x="6224091" y="3421144"/>
              <a:ext cx="148744" cy="248020"/>
            </a:xfrm>
            <a:custGeom>
              <a:avLst/>
              <a:gdLst/>
              <a:ahLst/>
              <a:cxnLst/>
              <a:rect l="l" t="t" r="r" b="b"/>
              <a:pathLst>
                <a:path w="5674" h="9461" extrusionOk="0">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5" name="Google Shape;19185;p96"/>
            <p:cNvSpPr/>
            <p:nvPr/>
          </p:nvSpPr>
          <p:spPr>
            <a:xfrm>
              <a:off x="6069685" y="3415848"/>
              <a:ext cx="303517" cy="259293"/>
            </a:xfrm>
            <a:custGeom>
              <a:avLst/>
              <a:gdLst/>
              <a:ahLst/>
              <a:cxnLst/>
              <a:rect l="l" t="t" r="r" b="b"/>
              <a:pathLst>
                <a:path w="11578" h="9891" extrusionOk="0">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86" name="Google Shape;19186;p96"/>
          <p:cNvGrpSpPr/>
          <p:nvPr/>
        </p:nvGrpSpPr>
        <p:grpSpPr>
          <a:xfrm>
            <a:off x="2866317" y="3817357"/>
            <a:ext cx="362920" cy="356865"/>
            <a:chOff x="2866317" y="3817357"/>
            <a:chExt cx="362920" cy="356865"/>
          </a:xfrm>
        </p:grpSpPr>
        <p:sp>
          <p:nvSpPr>
            <p:cNvPr id="19187" name="Google Shape;19187;p96"/>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8" name="Google Shape;19188;p96"/>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9" name="Google Shape;19189;p96"/>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90" name="Google Shape;19190;p96"/>
          <p:cNvGrpSpPr/>
          <p:nvPr/>
        </p:nvGrpSpPr>
        <p:grpSpPr>
          <a:xfrm>
            <a:off x="6540821" y="3367036"/>
            <a:ext cx="362553" cy="356498"/>
            <a:chOff x="6540821" y="3367036"/>
            <a:chExt cx="362553" cy="356498"/>
          </a:xfrm>
        </p:grpSpPr>
        <p:sp>
          <p:nvSpPr>
            <p:cNvPr id="19191" name="Google Shape;19191;p96"/>
            <p:cNvSpPr/>
            <p:nvPr/>
          </p:nvSpPr>
          <p:spPr>
            <a:xfrm>
              <a:off x="6540821" y="3367036"/>
              <a:ext cx="356498" cy="356498"/>
            </a:xfrm>
            <a:custGeom>
              <a:avLst/>
              <a:gdLst/>
              <a:ahLst/>
              <a:cxnLst/>
              <a:rect l="l" t="t" r="r" b="b"/>
              <a:pathLst>
                <a:path w="13599" h="13599" extrusionOk="0">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2" name="Google Shape;19192;p96"/>
            <p:cNvSpPr/>
            <p:nvPr/>
          </p:nvSpPr>
          <p:spPr>
            <a:xfrm>
              <a:off x="6695987" y="3367036"/>
              <a:ext cx="207387" cy="356472"/>
            </a:xfrm>
            <a:custGeom>
              <a:avLst/>
              <a:gdLst/>
              <a:ahLst/>
              <a:cxnLst/>
              <a:rect l="l" t="t" r="r" b="b"/>
              <a:pathLst>
                <a:path w="7911" h="13598" extrusionOk="0">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3" name="Google Shape;19193;p96"/>
            <p:cNvSpPr/>
            <p:nvPr/>
          </p:nvSpPr>
          <p:spPr>
            <a:xfrm>
              <a:off x="6579802" y="3405992"/>
              <a:ext cx="278534" cy="278561"/>
            </a:xfrm>
            <a:custGeom>
              <a:avLst/>
              <a:gdLst/>
              <a:ahLst/>
              <a:cxnLst/>
              <a:rect l="l" t="t" r="r" b="b"/>
              <a:pathLst>
                <a:path w="10625" h="10626" extrusionOk="0">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4" name="Google Shape;19194;p96"/>
            <p:cNvSpPr/>
            <p:nvPr/>
          </p:nvSpPr>
          <p:spPr>
            <a:xfrm>
              <a:off x="6672892" y="3510563"/>
              <a:ext cx="80637" cy="69155"/>
            </a:xfrm>
            <a:custGeom>
              <a:avLst/>
              <a:gdLst/>
              <a:ahLst/>
              <a:cxnLst/>
              <a:rect l="l" t="t" r="r" b="b"/>
              <a:pathLst>
                <a:path w="3076" h="2638" extrusionOk="0">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5" name="Google Shape;19195;p96"/>
            <p:cNvSpPr/>
            <p:nvPr/>
          </p:nvSpPr>
          <p:spPr>
            <a:xfrm>
              <a:off x="6541581" y="3458605"/>
              <a:ext cx="213469" cy="225187"/>
            </a:xfrm>
            <a:custGeom>
              <a:avLst/>
              <a:gdLst/>
              <a:ahLst/>
              <a:cxnLst/>
              <a:rect l="l" t="t" r="r" b="b"/>
              <a:pathLst>
                <a:path w="8143" h="8590" extrusionOk="0">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6" name="Google Shape;19196;p96"/>
            <p:cNvSpPr/>
            <p:nvPr/>
          </p:nvSpPr>
          <p:spPr>
            <a:xfrm>
              <a:off x="6609687" y="3405965"/>
              <a:ext cx="237691" cy="143475"/>
            </a:xfrm>
            <a:custGeom>
              <a:avLst/>
              <a:gdLst/>
              <a:ahLst/>
              <a:cxnLst/>
              <a:rect l="l" t="t" r="r" b="b"/>
              <a:pathLst>
                <a:path w="9067" h="5473" extrusionOk="0">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7" name="Google Shape;19197;p96"/>
            <p:cNvSpPr/>
            <p:nvPr/>
          </p:nvSpPr>
          <p:spPr>
            <a:xfrm>
              <a:off x="6703537" y="3490771"/>
              <a:ext cx="154800" cy="193860"/>
            </a:xfrm>
            <a:custGeom>
              <a:avLst/>
              <a:gdLst/>
              <a:ahLst/>
              <a:cxnLst/>
              <a:rect l="l" t="t" r="r" b="b"/>
              <a:pathLst>
                <a:path w="5905" h="7395" extrusionOk="0">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98" name="Google Shape;19198;p96"/>
          <p:cNvGrpSpPr/>
          <p:nvPr/>
        </p:nvGrpSpPr>
        <p:grpSpPr>
          <a:xfrm>
            <a:off x="2302458" y="2474704"/>
            <a:ext cx="354479" cy="312561"/>
            <a:chOff x="2302458" y="2474704"/>
            <a:chExt cx="354479" cy="312561"/>
          </a:xfrm>
        </p:grpSpPr>
        <p:sp>
          <p:nvSpPr>
            <p:cNvPr id="19199" name="Google Shape;19199;p96"/>
            <p:cNvSpPr/>
            <p:nvPr/>
          </p:nvSpPr>
          <p:spPr>
            <a:xfrm>
              <a:off x="2388732" y="2515756"/>
              <a:ext cx="238058" cy="136266"/>
            </a:xfrm>
            <a:custGeom>
              <a:avLst/>
              <a:gdLst/>
              <a:ahLst/>
              <a:cxnLst/>
              <a:rect l="l" t="t" r="r" b="b"/>
              <a:pathLst>
                <a:path w="9081" h="5198" extrusionOk="0">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0" name="Google Shape;19200;p96"/>
            <p:cNvSpPr/>
            <p:nvPr/>
          </p:nvSpPr>
          <p:spPr>
            <a:xfrm>
              <a:off x="2398195" y="2723327"/>
              <a:ext cx="74949" cy="63938"/>
            </a:xfrm>
            <a:custGeom>
              <a:avLst/>
              <a:gdLst/>
              <a:ahLst/>
              <a:cxnLst/>
              <a:rect l="l" t="t" r="r" b="b"/>
              <a:pathLst>
                <a:path w="2859" h="2439" extrusionOk="0">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1" name="Google Shape;19201;p96"/>
            <p:cNvSpPr/>
            <p:nvPr/>
          </p:nvSpPr>
          <p:spPr>
            <a:xfrm>
              <a:off x="2421658" y="2740733"/>
              <a:ext cx="34079" cy="29230"/>
            </a:xfrm>
            <a:custGeom>
              <a:avLst/>
              <a:gdLst/>
              <a:ahLst/>
              <a:cxnLst/>
              <a:rect l="l" t="t" r="r" b="b"/>
              <a:pathLst>
                <a:path w="1300" h="1115" extrusionOk="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2" name="Google Shape;19202;p96"/>
            <p:cNvSpPr/>
            <p:nvPr/>
          </p:nvSpPr>
          <p:spPr>
            <a:xfrm>
              <a:off x="2525338" y="2723327"/>
              <a:ext cx="74975" cy="63938"/>
            </a:xfrm>
            <a:custGeom>
              <a:avLst/>
              <a:gdLst/>
              <a:ahLst/>
              <a:cxnLst/>
              <a:rect l="l" t="t" r="r" b="b"/>
              <a:pathLst>
                <a:path w="2860" h="2439" extrusionOk="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3" name="Google Shape;19203;p96"/>
            <p:cNvSpPr/>
            <p:nvPr/>
          </p:nvSpPr>
          <p:spPr>
            <a:xfrm>
              <a:off x="2548800" y="2740733"/>
              <a:ext cx="33712" cy="29230"/>
            </a:xfrm>
            <a:custGeom>
              <a:avLst/>
              <a:gdLst/>
              <a:ahLst/>
              <a:cxnLst/>
              <a:rect l="l" t="t" r="r" b="b"/>
              <a:pathLst>
                <a:path w="1286" h="1115" extrusionOk="0">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4" name="Google Shape;19204;p96"/>
            <p:cNvSpPr/>
            <p:nvPr/>
          </p:nvSpPr>
          <p:spPr>
            <a:xfrm>
              <a:off x="2375860" y="2498166"/>
              <a:ext cx="279662" cy="145729"/>
            </a:xfrm>
            <a:custGeom>
              <a:avLst/>
              <a:gdLst/>
              <a:ahLst/>
              <a:cxnLst/>
              <a:rect l="l" t="t" r="r" b="b"/>
              <a:pathLst>
                <a:path w="10668" h="5559" extrusionOk="0">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5" name="Google Shape;19205;p96"/>
            <p:cNvSpPr/>
            <p:nvPr/>
          </p:nvSpPr>
          <p:spPr>
            <a:xfrm>
              <a:off x="2608230" y="2498166"/>
              <a:ext cx="47292" cy="146096"/>
            </a:xfrm>
            <a:custGeom>
              <a:avLst/>
              <a:gdLst/>
              <a:ahLst/>
              <a:cxnLst/>
              <a:rect l="l" t="t" r="r" b="b"/>
              <a:pathLst>
                <a:path w="1804" h="5573" extrusionOk="0">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6" name="Google Shape;19206;p96"/>
            <p:cNvSpPr/>
            <p:nvPr/>
          </p:nvSpPr>
          <p:spPr>
            <a:xfrm>
              <a:off x="2302458" y="2474704"/>
              <a:ext cx="353850" cy="196796"/>
            </a:xfrm>
            <a:custGeom>
              <a:avLst/>
              <a:gdLst/>
              <a:ahLst/>
              <a:cxnLst/>
              <a:rect l="l" t="t" r="r" b="b"/>
              <a:pathLst>
                <a:path w="13498" h="7507" extrusionOk="0">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7" name="Google Shape;19207;p96"/>
            <p:cNvSpPr/>
            <p:nvPr/>
          </p:nvSpPr>
          <p:spPr>
            <a:xfrm>
              <a:off x="2402363" y="2644236"/>
              <a:ext cx="254574" cy="27657"/>
            </a:xfrm>
            <a:custGeom>
              <a:avLst/>
              <a:gdLst/>
              <a:ahLst/>
              <a:cxnLst/>
              <a:rect l="l" t="t" r="r" b="b"/>
              <a:pathLst>
                <a:path w="9711" h="1055" extrusionOk="0">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8" name="Google Shape;19208;p96"/>
            <p:cNvSpPr/>
            <p:nvPr/>
          </p:nvSpPr>
          <p:spPr>
            <a:xfrm>
              <a:off x="2375126" y="2653306"/>
              <a:ext cx="243721" cy="76862"/>
            </a:xfrm>
            <a:custGeom>
              <a:avLst/>
              <a:gdLst/>
              <a:ahLst/>
              <a:cxnLst/>
              <a:rect l="l" t="t" r="r" b="b"/>
              <a:pathLst>
                <a:path w="9297" h="2932" extrusionOk="0">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9" name="Google Shape;19209;p96"/>
            <p:cNvSpPr/>
            <p:nvPr/>
          </p:nvSpPr>
          <p:spPr>
            <a:xfrm>
              <a:off x="2382676" y="2688880"/>
              <a:ext cx="232003" cy="41289"/>
            </a:xfrm>
            <a:custGeom>
              <a:avLst/>
              <a:gdLst/>
              <a:ahLst/>
              <a:cxnLst/>
              <a:rect l="l" t="t" r="r" b="b"/>
              <a:pathLst>
                <a:path w="8850" h="1575" extrusionOk="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0" name="Google Shape;19210;p96"/>
            <p:cNvSpPr/>
            <p:nvPr/>
          </p:nvSpPr>
          <p:spPr>
            <a:xfrm>
              <a:off x="2396675" y="2652939"/>
              <a:ext cx="32192" cy="27657"/>
            </a:xfrm>
            <a:custGeom>
              <a:avLst/>
              <a:gdLst/>
              <a:ahLst/>
              <a:cxnLst/>
              <a:rect l="l" t="t" r="r" b="b"/>
              <a:pathLst>
                <a:path w="1228" h="1055" extrusionOk="0">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11" name="Google Shape;19211;p96"/>
          <p:cNvGrpSpPr/>
          <p:nvPr/>
        </p:nvGrpSpPr>
        <p:grpSpPr>
          <a:xfrm>
            <a:off x="2831110" y="2442538"/>
            <a:ext cx="246002" cy="348922"/>
            <a:chOff x="2831110" y="2442538"/>
            <a:chExt cx="246002" cy="348922"/>
          </a:xfrm>
        </p:grpSpPr>
        <p:sp>
          <p:nvSpPr>
            <p:cNvPr id="19212" name="Google Shape;19212;p96"/>
            <p:cNvSpPr/>
            <p:nvPr/>
          </p:nvSpPr>
          <p:spPr>
            <a:xfrm>
              <a:off x="2831110" y="2442538"/>
              <a:ext cx="194542" cy="348922"/>
            </a:xfrm>
            <a:custGeom>
              <a:avLst/>
              <a:gdLst/>
              <a:ahLst/>
              <a:cxnLst/>
              <a:rect l="l" t="t" r="r" b="b"/>
              <a:pathLst>
                <a:path w="7421" h="13310" extrusionOk="0">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3" name="Google Shape;19213;p96"/>
            <p:cNvSpPr/>
            <p:nvPr/>
          </p:nvSpPr>
          <p:spPr>
            <a:xfrm>
              <a:off x="2831110" y="2476591"/>
              <a:ext cx="194542" cy="276647"/>
            </a:xfrm>
            <a:custGeom>
              <a:avLst/>
              <a:gdLst/>
              <a:ahLst/>
              <a:cxnLst/>
              <a:rect l="l" t="t" r="r" b="b"/>
              <a:pathLst>
                <a:path w="7421" h="10553" extrusionOk="0">
                  <a:moveTo>
                    <a:pt x="1" y="1"/>
                  </a:moveTo>
                  <a:lnTo>
                    <a:pt x="1" y="10553"/>
                  </a:lnTo>
                  <a:lnTo>
                    <a:pt x="7421" y="10553"/>
                  </a:lnTo>
                  <a:lnTo>
                    <a:pt x="7421"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4" name="Google Shape;19214;p96"/>
            <p:cNvSpPr/>
            <p:nvPr/>
          </p:nvSpPr>
          <p:spPr>
            <a:xfrm>
              <a:off x="2926480" y="2542181"/>
              <a:ext cx="99171" cy="158732"/>
            </a:xfrm>
            <a:custGeom>
              <a:avLst/>
              <a:gdLst/>
              <a:ahLst/>
              <a:cxnLst/>
              <a:rect l="l" t="t" r="r" b="b"/>
              <a:pathLst>
                <a:path w="3783" h="6055" extrusionOk="0">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5" name="Google Shape;19215;p96"/>
            <p:cNvSpPr/>
            <p:nvPr/>
          </p:nvSpPr>
          <p:spPr>
            <a:xfrm>
              <a:off x="3008979" y="2476591"/>
              <a:ext cx="16673" cy="276647"/>
            </a:xfrm>
            <a:custGeom>
              <a:avLst/>
              <a:gdLst/>
              <a:ahLst/>
              <a:cxnLst/>
              <a:rect l="l" t="t" r="r" b="b"/>
              <a:pathLst>
                <a:path w="636" h="10553" extrusionOk="0">
                  <a:moveTo>
                    <a:pt x="0" y="1"/>
                  </a:moveTo>
                  <a:lnTo>
                    <a:pt x="0" y="10553"/>
                  </a:lnTo>
                  <a:lnTo>
                    <a:pt x="636" y="10553"/>
                  </a:lnTo>
                  <a:lnTo>
                    <a:pt x="63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6" name="Google Shape;19216;p96"/>
            <p:cNvSpPr/>
            <p:nvPr/>
          </p:nvSpPr>
          <p:spPr>
            <a:xfrm>
              <a:off x="2877668" y="2587481"/>
              <a:ext cx="77229" cy="10617"/>
            </a:xfrm>
            <a:custGeom>
              <a:avLst/>
              <a:gdLst/>
              <a:ahLst/>
              <a:cxnLst/>
              <a:rect l="l" t="t" r="r" b="b"/>
              <a:pathLst>
                <a:path w="2946" h="405" extrusionOk="0">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7" name="Google Shape;19217;p96"/>
            <p:cNvSpPr/>
            <p:nvPr/>
          </p:nvSpPr>
          <p:spPr>
            <a:xfrm>
              <a:off x="2851164" y="2567426"/>
              <a:ext cx="117338" cy="10617"/>
            </a:xfrm>
            <a:custGeom>
              <a:avLst/>
              <a:gdLst/>
              <a:ahLst/>
              <a:cxnLst/>
              <a:rect l="l" t="t" r="r" b="b"/>
              <a:pathLst>
                <a:path w="4476" h="405" extrusionOk="0">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8" name="Google Shape;19218;p96"/>
            <p:cNvSpPr/>
            <p:nvPr/>
          </p:nvSpPr>
          <p:spPr>
            <a:xfrm>
              <a:off x="2897329" y="2643109"/>
              <a:ext cx="55287" cy="10617"/>
            </a:xfrm>
            <a:custGeom>
              <a:avLst/>
              <a:gdLst/>
              <a:ahLst/>
              <a:cxnLst/>
              <a:rect l="l" t="t" r="r" b="b"/>
              <a:pathLst>
                <a:path w="2109" h="405" extrusionOk="0">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9" name="Google Shape;19219;p96"/>
            <p:cNvSpPr/>
            <p:nvPr/>
          </p:nvSpPr>
          <p:spPr>
            <a:xfrm>
              <a:off x="2865556" y="2627196"/>
              <a:ext cx="79117" cy="10643"/>
            </a:xfrm>
            <a:custGeom>
              <a:avLst/>
              <a:gdLst/>
              <a:ahLst/>
              <a:cxnLst/>
              <a:rect l="l" t="t" r="r" b="b"/>
              <a:pathLst>
                <a:path w="3018" h="406" extrusionOk="0">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0" name="Google Shape;19220;p96"/>
            <p:cNvSpPr/>
            <p:nvPr/>
          </p:nvSpPr>
          <p:spPr>
            <a:xfrm>
              <a:off x="2934056" y="2550019"/>
              <a:ext cx="143055" cy="143055"/>
            </a:xfrm>
            <a:custGeom>
              <a:avLst/>
              <a:gdLst/>
              <a:ahLst/>
              <a:cxnLst/>
              <a:rect l="l" t="t" r="r" b="b"/>
              <a:pathLst>
                <a:path w="5457" h="5457" extrusionOk="0">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1" name="Google Shape;19221;p96"/>
            <p:cNvSpPr/>
            <p:nvPr/>
          </p:nvSpPr>
          <p:spPr>
            <a:xfrm>
              <a:off x="2957125" y="2572722"/>
              <a:ext cx="97284" cy="97651"/>
            </a:xfrm>
            <a:custGeom>
              <a:avLst/>
              <a:gdLst/>
              <a:ahLst/>
              <a:cxnLst/>
              <a:rect l="l" t="t" r="r" b="b"/>
              <a:pathLst>
                <a:path w="3711" h="3725" extrusionOk="0">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2" name="Google Shape;19222;p96"/>
            <p:cNvSpPr/>
            <p:nvPr/>
          </p:nvSpPr>
          <p:spPr>
            <a:xfrm>
              <a:off x="2951463" y="2568082"/>
              <a:ext cx="108242" cy="107219"/>
            </a:xfrm>
            <a:custGeom>
              <a:avLst/>
              <a:gdLst/>
              <a:ahLst/>
              <a:cxnLst/>
              <a:rect l="l" t="t" r="r" b="b"/>
              <a:pathLst>
                <a:path w="4129" h="4090" extrusionOk="0">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3" name="Google Shape;19223;p96"/>
            <p:cNvSpPr/>
            <p:nvPr/>
          </p:nvSpPr>
          <p:spPr>
            <a:xfrm>
              <a:off x="2985123" y="2600719"/>
              <a:ext cx="42049" cy="43543"/>
            </a:xfrm>
            <a:custGeom>
              <a:avLst/>
              <a:gdLst/>
              <a:ahLst/>
              <a:cxnLst/>
              <a:rect l="l" t="t" r="r" b="b"/>
              <a:pathLst>
                <a:path w="1604" h="1661" extrusionOk="0">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4" name="Google Shape;19224;p96"/>
            <p:cNvSpPr/>
            <p:nvPr/>
          </p:nvSpPr>
          <p:spPr>
            <a:xfrm>
              <a:off x="3000642" y="2590784"/>
              <a:ext cx="10643" cy="20553"/>
            </a:xfrm>
            <a:custGeom>
              <a:avLst/>
              <a:gdLst/>
              <a:ahLst/>
              <a:cxnLst/>
              <a:rect l="l" t="t" r="r" b="b"/>
              <a:pathLst>
                <a:path w="406" h="784" extrusionOk="0">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5" name="Google Shape;19225;p96"/>
            <p:cNvSpPr/>
            <p:nvPr/>
          </p:nvSpPr>
          <p:spPr>
            <a:xfrm>
              <a:off x="3000642" y="2633540"/>
              <a:ext cx="10643" cy="20553"/>
            </a:xfrm>
            <a:custGeom>
              <a:avLst/>
              <a:gdLst/>
              <a:ahLst/>
              <a:cxnLst/>
              <a:rect l="l" t="t" r="r" b="b"/>
              <a:pathLst>
                <a:path w="406" h="784" extrusionOk="0">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26" name="Google Shape;19226;p96"/>
          <p:cNvGrpSpPr/>
          <p:nvPr/>
        </p:nvGrpSpPr>
        <p:grpSpPr>
          <a:xfrm>
            <a:off x="3314750" y="3817357"/>
            <a:ext cx="362920" cy="356865"/>
            <a:chOff x="3314750" y="3817357"/>
            <a:chExt cx="362920" cy="356865"/>
          </a:xfrm>
        </p:grpSpPr>
        <p:sp>
          <p:nvSpPr>
            <p:cNvPr id="19227" name="Google Shape;19227;p96"/>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8" name="Google Shape;19228;p96"/>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9" name="Google Shape;19229;p96"/>
            <p:cNvSpPr/>
            <p:nvPr/>
          </p:nvSpPr>
          <p:spPr>
            <a:xfrm>
              <a:off x="3379082" y="3881296"/>
              <a:ext cx="228595" cy="228595"/>
            </a:xfrm>
            <a:custGeom>
              <a:avLst/>
              <a:gdLst/>
              <a:ahLst/>
              <a:cxnLst/>
              <a:rect l="l" t="t" r="r" b="b"/>
              <a:pathLst>
                <a:path w="8720" h="8720" extrusionOk="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0" name="Google Shape;19230;p96"/>
            <p:cNvSpPr/>
            <p:nvPr/>
          </p:nvSpPr>
          <p:spPr>
            <a:xfrm>
              <a:off x="3412768" y="3935430"/>
              <a:ext cx="140408" cy="120274"/>
            </a:xfrm>
            <a:custGeom>
              <a:avLst/>
              <a:gdLst/>
              <a:ahLst/>
              <a:cxnLst/>
              <a:rect l="l" t="t" r="r" b="b"/>
              <a:pathLst>
                <a:path w="5356" h="4588" extrusionOk="0">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1" name="Google Shape;19231;p96"/>
            <p:cNvSpPr/>
            <p:nvPr/>
          </p:nvSpPr>
          <p:spPr>
            <a:xfrm>
              <a:off x="3539518" y="3910447"/>
              <a:ext cx="31065" cy="31039"/>
            </a:xfrm>
            <a:custGeom>
              <a:avLst/>
              <a:gdLst/>
              <a:ahLst/>
              <a:cxnLst/>
              <a:rect l="l" t="t" r="r" b="b"/>
              <a:pathLst>
                <a:path w="1185" h="1184" extrusionOk="0">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32" name="Google Shape;19232;p96"/>
          <p:cNvGrpSpPr/>
          <p:nvPr/>
        </p:nvGrpSpPr>
        <p:grpSpPr>
          <a:xfrm>
            <a:off x="7016492" y="3367036"/>
            <a:ext cx="362947" cy="356498"/>
            <a:chOff x="7016492" y="3367036"/>
            <a:chExt cx="362947" cy="356498"/>
          </a:xfrm>
        </p:grpSpPr>
        <p:sp>
          <p:nvSpPr>
            <p:cNvPr id="19233" name="Google Shape;19233;p96"/>
            <p:cNvSpPr/>
            <p:nvPr/>
          </p:nvSpPr>
          <p:spPr>
            <a:xfrm>
              <a:off x="7016492" y="3367036"/>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4" name="Google Shape;19234;p96"/>
            <p:cNvSpPr/>
            <p:nvPr/>
          </p:nvSpPr>
          <p:spPr>
            <a:xfrm>
              <a:off x="7171658"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5" name="Google Shape;19235;p96"/>
            <p:cNvSpPr/>
            <p:nvPr/>
          </p:nvSpPr>
          <p:spPr>
            <a:xfrm>
              <a:off x="7070049" y="3475252"/>
              <a:ext cx="73245" cy="116971"/>
            </a:xfrm>
            <a:custGeom>
              <a:avLst/>
              <a:gdLst/>
              <a:ahLst/>
              <a:cxnLst/>
              <a:rect l="l" t="t" r="r" b="b"/>
              <a:pathLst>
                <a:path w="2794" h="4462" extrusionOk="0">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6" name="Google Shape;19236;p96"/>
            <p:cNvSpPr/>
            <p:nvPr/>
          </p:nvSpPr>
          <p:spPr>
            <a:xfrm>
              <a:off x="7217063" y="3475252"/>
              <a:ext cx="73454" cy="116971"/>
            </a:xfrm>
            <a:custGeom>
              <a:avLst/>
              <a:gdLst/>
              <a:ahLst/>
              <a:cxnLst/>
              <a:rect l="l" t="t" r="r" b="b"/>
              <a:pathLst>
                <a:path w="2802" h="4462" extrusionOk="0">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7" name="Google Shape;19237;p96"/>
            <p:cNvSpPr/>
            <p:nvPr/>
          </p:nvSpPr>
          <p:spPr>
            <a:xfrm>
              <a:off x="7162955" y="3498242"/>
              <a:ext cx="24249" cy="93981"/>
            </a:xfrm>
            <a:custGeom>
              <a:avLst/>
              <a:gdLst/>
              <a:ahLst/>
              <a:cxnLst/>
              <a:rect l="l" t="t" r="r" b="b"/>
              <a:pathLst>
                <a:path w="925" h="3585" extrusionOk="0">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8" name="Google Shape;19238;p96"/>
            <p:cNvSpPr/>
            <p:nvPr/>
          </p:nvSpPr>
          <p:spPr>
            <a:xfrm>
              <a:off x="7304857" y="3529281"/>
              <a:ext cx="37120" cy="31904"/>
            </a:xfrm>
            <a:custGeom>
              <a:avLst/>
              <a:gdLst/>
              <a:ahLst/>
              <a:cxnLst/>
              <a:rect l="l" t="t" r="r" b="b"/>
              <a:pathLst>
                <a:path w="1416" h="1217" extrusionOk="0">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39" name="Google Shape;19239;p96"/>
          <p:cNvGrpSpPr/>
          <p:nvPr/>
        </p:nvGrpSpPr>
        <p:grpSpPr>
          <a:xfrm>
            <a:off x="3763184" y="3817357"/>
            <a:ext cx="363314" cy="356576"/>
            <a:chOff x="3763184" y="3817357"/>
            <a:chExt cx="363314" cy="356576"/>
          </a:xfrm>
        </p:grpSpPr>
        <p:sp>
          <p:nvSpPr>
            <p:cNvPr id="19240" name="Google Shape;19240;p96"/>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1" name="Google Shape;19241;p96"/>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2" name="Google Shape;19242;p96"/>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3" name="Google Shape;19243;p96"/>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4" name="Google Shape;19244;p96"/>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45" name="Google Shape;19245;p96"/>
          <p:cNvGrpSpPr/>
          <p:nvPr/>
        </p:nvGrpSpPr>
        <p:grpSpPr>
          <a:xfrm>
            <a:off x="5108852" y="3817357"/>
            <a:ext cx="362947" cy="356576"/>
            <a:chOff x="5108852" y="3817357"/>
            <a:chExt cx="362947" cy="356576"/>
          </a:xfrm>
        </p:grpSpPr>
        <p:sp>
          <p:nvSpPr>
            <p:cNvPr id="19246" name="Google Shape;19246;p96"/>
            <p:cNvSpPr/>
            <p:nvPr/>
          </p:nvSpPr>
          <p:spPr>
            <a:xfrm>
              <a:off x="5108852" y="3817357"/>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7" name="Google Shape;19247;p96"/>
            <p:cNvSpPr/>
            <p:nvPr/>
          </p:nvSpPr>
          <p:spPr>
            <a:xfrm>
              <a:off x="5264019" y="3817357"/>
              <a:ext cx="207780" cy="356576"/>
            </a:xfrm>
            <a:custGeom>
              <a:avLst/>
              <a:gdLst/>
              <a:ahLst/>
              <a:cxnLst/>
              <a:rect l="l" t="t" r="r" b="b"/>
              <a:pathLst>
                <a:path w="7926" h="13602" extrusionOk="0">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8" name="Google Shape;19248;p96"/>
            <p:cNvSpPr/>
            <p:nvPr/>
          </p:nvSpPr>
          <p:spPr>
            <a:xfrm>
              <a:off x="5136116" y="3871229"/>
              <a:ext cx="295495" cy="248282"/>
            </a:xfrm>
            <a:custGeom>
              <a:avLst/>
              <a:gdLst/>
              <a:ahLst/>
              <a:cxnLst/>
              <a:rect l="l" t="t" r="r" b="b"/>
              <a:pathLst>
                <a:path w="11272" h="9471" extrusionOk="0">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9" name="Google Shape;19249;p96"/>
            <p:cNvSpPr/>
            <p:nvPr/>
          </p:nvSpPr>
          <p:spPr>
            <a:xfrm>
              <a:off x="5219060" y="3952863"/>
              <a:ext cx="128060" cy="78933"/>
            </a:xfrm>
            <a:custGeom>
              <a:avLst/>
              <a:gdLst/>
              <a:ahLst/>
              <a:cxnLst/>
              <a:rect l="l" t="t" r="r" b="b"/>
              <a:pathLst>
                <a:path w="4885" h="3011" extrusionOk="0">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50" name="Google Shape;19250;p96"/>
          <p:cNvGrpSpPr/>
          <p:nvPr/>
        </p:nvGrpSpPr>
        <p:grpSpPr>
          <a:xfrm>
            <a:off x="6005720" y="3817357"/>
            <a:ext cx="362947" cy="356576"/>
            <a:chOff x="6005720" y="3817357"/>
            <a:chExt cx="362947" cy="356576"/>
          </a:xfrm>
        </p:grpSpPr>
        <p:sp>
          <p:nvSpPr>
            <p:cNvPr id="19251" name="Google Shape;19251;p96"/>
            <p:cNvSpPr/>
            <p:nvPr/>
          </p:nvSpPr>
          <p:spPr>
            <a:xfrm>
              <a:off x="6005720" y="3817357"/>
              <a:ext cx="356891" cy="356498"/>
            </a:xfrm>
            <a:custGeom>
              <a:avLst/>
              <a:gdLst/>
              <a:ahLst/>
              <a:cxnLst/>
              <a:rect l="l" t="t" r="r" b="b"/>
              <a:pathLst>
                <a:path w="13614" h="13599" extrusionOk="0">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2" name="Google Shape;19252;p96"/>
            <p:cNvSpPr/>
            <p:nvPr/>
          </p:nvSpPr>
          <p:spPr>
            <a:xfrm>
              <a:off x="6160887"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3" name="Google Shape;19253;p96"/>
            <p:cNvSpPr/>
            <p:nvPr/>
          </p:nvSpPr>
          <p:spPr>
            <a:xfrm>
              <a:off x="6055240" y="3879487"/>
              <a:ext cx="262727" cy="234572"/>
            </a:xfrm>
            <a:custGeom>
              <a:avLst/>
              <a:gdLst/>
              <a:ahLst/>
              <a:cxnLst/>
              <a:rect l="l" t="t" r="r" b="b"/>
              <a:pathLst>
                <a:path w="10022" h="8948" extrusionOk="0">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4" name="Google Shape;19254;p96"/>
            <p:cNvSpPr/>
            <p:nvPr/>
          </p:nvSpPr>
          <p:spPr>
            <a:xfrm>
              <a:off x="6129848" y="3935010"/>
              <a:ext cx="108635" cy="121166"/>
            </a:xfrm>
            <a:custGeom>
              <a:avLst/>
              <a:gdLst/>
              <a:ahLst/>
              <a:cxnLst/>
              <a:rect l="l" t="t" r="r" b="b"/>
              <a:pathLst>
                <a:path w="4144" h="4622" extrusionOk="0">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55" name="Google Shape;19255;p96"/>
          <p:cNvGrpSpPr/>
          <p:nvPr/>
        </p:nvGrpSpPr>
        <p:grpSpPr>
          <a:xfrm>
            <a:off x="5589452" y="3367036"/>
            <a:ext cx="362580" cy="356498"/>
            <a:chOff x="5589452" y="3367036"/>
            <a:chExt cx="362580" cy="356498"/>
          </a:xfrm>
        </p:grpSpPr>
        <p:sp>
          <p:nvSpPr>
            <p:cNvPr id="19256" name="Google Shape;19256;p96"/>
            <p:cNvSpPr/>
            <p:nvPr/>
          </p:nvSpPr>
          <p:spPr>
            <a:xfrm>
              <a:off x="5589452" y="3367036"/>
              <a:ext cx="356131" cy="356498"/>
            </a:xfrm>
            <a:custGeom>
              <a:avLst/>
              <a:gdLst/>
              <a:ahLst/>
              <a:cxnLst/>
              <a:rect l="l" t="t" r="r" b="b"/>
              <a:pathLst>
                <a:path w="13585" h="13599" extrusionOk="0">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7" name="Google Shape;19257;p96"/>
            <p:cNvSpPr/>
            <p:nvPr/>
          </p:nvSpPr>
          <p:spPr>
            <a:xfrm>
              <a:off x="5744225" y="3367036"/>
              <a:ext cx="207806" cy="356472"/>
            </a:xfrm>
            <a:custGeom>
              <a:avLst/>
              <a:gdLst/>
              <a:ahLst/>
              <a:cxnLst/>
              <a:rect l="l" t="t" r="r" b="b"/>
              <a:pathLst>
                <a:path w="7927" h="13598" extrusionOk="0">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8" name="Google Shape;19258;p96"/>
            <p:cNvSpPr/>
            <p:nvPr/>
          </p:nvSpPr>
          <p:spPr>
            <a:xfrm>
              <a:off x="5666655" y="3420751"/>
              <a:ext cx="165023" cy="241099"/>
            </a:xfrm>
            <a:custGeom>
              <a:avLst/>
              <a:gdLst/>
              <a:ahLst/>
              <a:cxnLst/>
              <a:rect l="l" t="t" r="r" b="b"/>
              <a:pathLst>
                <a:path w="6295" h="9197" extrusionOk="0">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59" name="Google Shape;19259;p96"/>
          <p:cNvGrpSpPr/>
          <p:nvPr/>
        </p:nvGrpSpPr>
        <p:grpSpPr>
          <a:xfrm>
            <a:off x="4211985" y="3817357"/>
            <a:ext cx="362947" cy="356576"/>
            <a:chOff x="4211985" y="3817357"/>
            <a:chExt cx="362947" cy="356576"/>
          </a:xfrm>
        </p:grpSpPr>
        <p:sp>
          <p:nvSpPr>
            <p:cNvPr id="19260" name="Google Shape;19260;p96"/>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1" name="Google Shape;19261;p96"/>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2" name="Google Shape;19262;p96"/>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63" name="Google Shape;19263;p96"/>
          <p:cNvGrpSpPr/>
          <p:nvPr/>
        </p:nvGrpSpPr>
        <p:grpSpPr>
          <a:xfrm>
            <a:off x="4660419" y="3817357"/>
            <a:ext cx="362947" cy="356576"/>
            <a:chOff x="4660419" y="3817357"/>
            <a:chExt cx="362947" cy="356576"/>
          </a:xfrm>
        </p:grpSpPr>
        <p:sp>
          <p:nvSpPr>
            <p:cNvPr id="19264" name="Google Shape;19264;p96"/>
            <p:cNvSpPr/>
            <p:nvPr/>
          </p:nvSpPr>
          <p:spPr>
            <a:xfrm>
              <a:off x="4660419"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5" name="Google Shape;19265;p96"/>
            <p:cNvSpPr/>
            <p:nvPr/>
          </p:nvSpPr>
          <p:spPr>
            <a:xfrm>
              <a:off x="4815585" y="3817357"/>
              <a:ext cx="207780" cy="356576"/>
            </a:xfrm>
            <a:custGeom>
              <a:avLst/>
              <a:gdLst/>
              <a:ahLst/>
              <a:cxnLst/>
              <a:rect l="l" t="t" r="r" b="b"/>
              <a:pathLst>
                <a:path w="7926" h="13602" extrusionOk="0">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6" name="Google Shape;19266;p96"/>
            <p:cNvSpPr/>
            <p:nvPr/>
          </p:nvSpPr>
          <p:spPr>
            <a:xfrm>
              <a:off x="4702441" y="3871098"/>
              <a:ext cx="271351" cy="249016"/>
            </a:xfrm>
            <a:custGeom>
              <a:avLst/>
              <a:gdLst/>
              <a:ahLst/>
              <a:cxnLst/>
              <a:rect l="l" t="t" r="r" b="b"/>
              <a:pathLst>
                <a:path w="10351" h="9499" extrusionOk="0">
                  <a:moveTo>
                    <a:pt x="5200" y="0"/>
                  </a:moveTo>
                  <a:cubicBezTo>
                    <a:pt x="4034" y="0"/>
                    <a:pt x="2878" y="428"/>
                    <a:pt x="1978" y="1270"/>
                  </a:cubicBezTo>
                  <a:cubicBezTo>
                    <a:pt x="419" y="2714"/>
                    <a:pt x="0" y="5009"/>
                    <a:pt x="967" y="6900"/>
                  </a:cubicBezTo>
                  <a:cubicBezTo>
                    <a:pt x="982" y="6929"/>
                    <a:pt x="982" y="6958"/>
                    <a:pt x="967" y="6987"/>
                  </a:cubicBezTo>
                  <a:lnTo>
                    <a:pt x="505" y="8170"/>
                  </a:lnTo>
                  <a:cubicBezTo>
                    <a:pt x="476" y="8243"/>
                    <a:pt x="520" y="8315"/>
                    <a:pt x="592" y="8315"/>
                  </a:cubicBezTo>
                  <a:lnTo>
                    <a:pt x="2021" y="8315"/>
                  </a:lnTo>
                  <a:cubicBezTo>
                    <a:pt x="2050" y="8315"/>
                    <a:pt x="2079" y="8329"/>
                    <a:pt x="2093" y="8344"/>
                  </a:cubicBezTo>
                  <a:cubicBezTo>
                    <a:pt x="2959" y="9080"/>
                    <a:pt x="4056" y="9498"/>
                    <a:pt x="5197" y="9498"/>
                  </a:cubicBezTo>
                  <a:cubicBezTo>
                    <a:pt x="7333" y="9498"/>
                    <a:pt x="9196" y="8084"/>
                    <a:pt x="9773" y="6034"/>
                  </a:cubicBezTo>
                  <a:cubicBezTo>
                    <a:pt x="10350" y="3984"/>
                    <a:pt x="9499" y="1804"/>
                    <a:pt x="7680" y="693"/>
                  </a:cubicBezTo>
                  <a:cubicBezTo>
                    <a:pt x="6911" y="229"/>
                    <a:pt x="6053" y="0"/>
                    <a:pt x="52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7" name="Google Shape;19267;p96"/>
            <p:cNvSpPr/>
            <p:nvPr/>
          </p:nvSpPr>
          <p:spPr>
            <a:xfrm>
              <a:off x="4727791" y="3894351"/>
              <a:ext cx="220652" cy="202668"/>
            </a:xfrm>
            <a:custGeom>
              <a:avLst/>
              <a:gdLst/>
              <a:ahLst/>
              <a:cxnLst/>
              <a:rect l="l" t="t" r="r" b="b"/>
              <a:pathLst>
                <a:path w="8417" h="7731" extrusionOk="0">
                  <a:moveTo>
                    <a:pt x="4232" y="1"/>
                  </a:moveTo>
                  <a:cubicBezTo>
                    <a:pt x="3273" y="1"/>
                    <a:pt x="2320" y="357"/>
                    <a:pt x="1588" y="1047"/>
                  </a:cubicBezTo>
                  <a:cubicBezTo>
                    <a:pt x="318" y="2231"/>
                    <a:pt x="0" y="4122"/>
                    <a:pt x="809" y="5652"/>
                  </a:cubicBezTo>
                  <a:lnTo>
                    <a:pt x="939" y="5912"/>
                  </a:lnTo>
                  <a:cubicBezTo>
                    <a:pt x="982" y="5970"/>
                    <a:pt x="982" y="6056"/>
                    <a:pt x="953" y="6129"/>
                  </a:cubicBezTo>
                  <a:lnTo>
                    <a:pt x="823" y="6432"/>
                  </a:lnTo>
                  <a:cubicBezTo>
                    <a:pt x="809" y="6489"/>
                    <a:pt x="852" y="6533"/>
                    <a:pt x="910" y="6533"/>
                  </a:cubicBezTo>
                  <a:lnTo>
                    <a:pt x="1328" y="6533"/>
                  </a:lnTo>
                  <a:cubicBezTo>
                    <a:pt x="1386" y="6547"/>
                    <a:pt x="1458" y="6562"/>
                    <a:pt x="1502" y="6605"/>
                  </a:cubicBezTo>
                  <a:lnTo>
                    <a:pt x="1675" y="6764"/>
                  </a:lnTo>
                  <a:cubicBezTo>
                    <a:pt x="2382" y="7384"/>
                    <a:pt x="3292" y="7731"/>
                    <a:pt x="4230" y="7731"/>
                  </a:cubicBezTo>
                  <a:cubicBezTo>
                    <a:pt x="5962" y="7716"/>
                    <a:pt x="7478" y="6562"/>
                    <a:pt x="7940" y="4902"/>
                  </a:cubicBezTo>
                  <a:cubicBezTo>
                    <a:pt x="8416" y="3227"/>
                    <a:pt x="7709" y="1466"/>
                    <a:pt x="6222" y="557"/>
                  </a:cubicBezTo>
                  <a:cubicBezTo>
                    <a:pt x="5608" y="183"/>
                    <a:pt x="4919" y="1"/>
                    <a:pt x="4232"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8" name="Google Shape;19268;p96"/>
            <p:cNvSpPr/>
            <p:nvPr/>
          </p:nvSpPr>
          <p:spPr>
            <a:xfrm>
              <a:off x="4765619" y="3922742"/>
              <a:ext cx="147250" cy="144025"/>
            </a:xfrm>
            <a:custGeom>
              <a:avLst/>
              <a:gdLst/>
              <a:ahLst/>
              <a:cxnLst/>
              <a:rect l="l" t="t" r="r" b="b"/>
              <a:pathLst>
                <a:path w="5617" h="5494" extrusionOk="0">
                  <a:moveTo>
                    <a:pt x="1567" y="0"/>
                  </a:moveTo>
                  <a:cubicBezTo>
                    <a:pt x="1444" y="0"/>
                    <a:pt x="1322" y="51"/>
                    <a:pt x="1228" y="152"/>
                  </a:cubicBezTo>
                  <a:lnTo>
                    <a:pt x="275" y="1105"/>
                  </a:lnTo>
                  <a:cubicBezTo>
                    <a:pt x="30" y="1336"/>
                    <a:pt x="1" y="1697"/>
                    <a:pt x="203" y="1956"/>
                  </a:cubicBezTo>
                  <a:cubicBezTo>
                    <a:pt x="1141" y="3270"/>
                    <a:pt x="2296" y="4425"/>
                    <a:pt x="3610" y="5378"/>
                  </a:cubicBezTo>
                  <a:cubicBezTo>
                    <a:pt x="3725" y="5450"/>
                    <a:pt x="3855" y="5493"/>
                    <a:pt x="3999" y="5493"/>
                  </a:cubicBezTo>
                  <a:cubicBezTo>
                    <a:pt x="4173" y="5493"/>
                    <a:pt x="4346" y="5435"/>
                    <a:pt x="4476" y="5305"/>
                  </a:cubicBezTo>
                  <a:lnTo>
                    <a:pt x="5429" y="4353"/>
                  </a:lnTo>
                  <a:cubicBezTo>
                    <a:pt x="5616" y="4165"/>
                    <a:pt x="5616" y="3847"/>
                    <a:pt x="5429" y="3660"/>
                  </a:cubicBezTo>
                  <a:lnTo>
                    <a:pt x="4837" y="3068"/>
                  </a:lnTo>
                  <a:cubicBezTo>
                    <a:pt x="4743" y="2974"/>
                    <a:pt x="4617" y="2927"/>
                    <a:pt x="4490" y="2927"/>
                  </a:cubicBezTo>
                  <a:cubicBezTo>
                    <a:pt x="4364" y="2927"/>
                    <a:pt x="4238" y="2974"/>
                    <a:pt x="4144" y="3068"/>
                  </a:cubicBezTo>
                  <a:lnTo>
                    <a:pt x="3985" y="3241"/>
                  </a:lnTo>
                  <a:cubicBezTo>
                    <a:pt x="3936" y="3290"/>
                    <a:pt x="3860" y="3319"/>
                    <a:pt x="3785" y="3319"/>
                  </a:cubicBezTo>
                  <a:cubicBezTo>
                    <a:pt x="3750" y="3319"/>
                    <a:pt x="3714" y="3313"/>
                    <a:pt x="3682" y="3299"/>
                  </a:cubicBezTo>
                  <a:cubicBezTo>
                    <a:pt x="3032" y="3039"/>
                    <a:pt x="2527" y="2534"/>
                    <a:pt x="2267" y="1884"/>
                  </a:cubicBezTo>
                  <a:cubicBezTo>
                    <a:pt x="2224" y="1783"/>
                    <a:pt x="2253" y="1668"/>
                    <a:pt x="2339" y="1581"/>
                  </a:cubicBezTo>
                  <a:lnTo>
                    <a:pt x="2498" y="1422"/>
                  </a:lnTo>
                  <a:cubicBezTo>
                    <a:pt x="2686" y="1235"/>
                    <a:pt x="2686" y="932"/>
                    <a:pt x="2498" y="729"/>
                  </a:cubicBezTo>
                  <a:lnTo>
                    <a:pt x="1906" y="152"/>
                  </a:lnTo>
                  <a:cubicBezTo>
                    <a:pt x="1812" y="51"/>
                    <a:pt x="1690" y="0"/>
                    <a:pt x="15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69" name="Google Shape;19269;p96"/>
          <p:cNvGrpSpPr/>
          <p:nvPr/>
        </p:nvGrpSpPr>
        <p:grpSpPr>
          <a:xfrm>
            <a:off x="5557286" y="3817357"/>
            <a:ext cx="362947" cy="356576"/>
            <a:chOff x="5557286" y="3817357"/>
            <a:chExt cx="362947" cy="356576"/>
          </a:xfrm>
        </p:grpSpPr>
        <p:sp>
          <p:nvSpPr>
            <p:cNvPr id="19270" name="Google Shape;19270;p96"/>
            <p:cNvSpPr/>
            <p:nvPr/>
          </p:nvSpPr>
          <p:spPr>
            <a:xfrm>
              <a:off x="5557286" y="3817357"/>
              <a:ext cx="356891" cy="356498"/>
            </a:xfrm>
            <a:custGeom>
              <a:avLst/>
              <a:gdLst/>
              <a:ahLst/>
              <a:cxnLst/>
              <a:rect l="l" t="t" r="r" b="b"/>
              <a:pathLst>
                <a:path w="13614" h="13599" extrusionOk="0">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1" name="Google Shape;19271;p96"/>
            <p:cNvSpPr/>
            <p:nvPr/>
          </p:nvSpPr>
          <p:spPr>
            <a:xfrm>
              <a:off x="5712453"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2" name="Google Shape;19272;p96"/>
            <p:cNvSpPr/>
            <p:nvPr/>
          </p:nvSpPr>
          <p:spPr>
            <a:xfrm>
              <a:off x="5601563" y="3894456"/>
              <a:ext cx="268337" cy="202563"/>
            </a:xfrm>
            <a:custGeom>
              <a:avLst/>
              <a:gdLst/>
              <a:ahLst/>
              <a:cxnLst/>
              <a:rect l="l" t="t" r="r" b="b"/>
              <a:pathLst>
                <a:path w="10236" h="7727" extrusionOk="0">
                  <a:moveTo>
                    <a:pt x="5118" y="0"/>
                  </a:moveTo>
                  <a:cubicBezTo>
                    <a:pt x="3685" y="0"/>
                    <a:pt x="2253" y="83"/>
                    <a:pt x="824" y="249"/>
                  </a:cubicBezTo>
                  <a:cubicBezTo>
                    <a:pt x="564" y="278"/>
                    <a:pt x="347" y="480"/>
                    <a:pt x="304" y="755"/>
                  </a:cubicBezTo>
                  <a:cubicBezTo>
                    <a:pt x="1" y="2819"/>
                    <a:pt x="1" y="4912"/>
                    <a:pt x="304" y="6976"/>
                  </a:cubicBezTo>
                  <a:cubicBezTo>
                    <a:pt x="347" y="7236"/>
                    <a:pt x="564" y="7453"/>
                    <a:pt x="824" y="7482"/>
                  </a:cubicBezTo>
                  <a:cubicBezTo>
                    <a:pt x="2253" y="7640"/>
                    <a:pt x="3682" y="7712"/>
                    <a:pt x="5125" y="7727"/>
                  </a:cubicBezTo>
                  <a:cubicBezTo>
                    <a:pt x="6554" y="7712"/>
                    <a:pt x="7984" y="7640"/>
                    <a:pt x="9413" y="7482"/>
                  </a:cubicBezTo>
                  <a:cubicBezTo>
                    <a:pt x="9673" y="7453"/>
                    <a:pt x="9889" y="7236"/>
                    <a:pt x="9932" y="6976"/>
                  </a:cubicBezTo>
                  <a:cubicBezTo>
                    <a:pt x="10236" y="4912"/>
                    <a:pt x="10236" y="2819"/>
                    <a:pt x="9932" y="755"/>
                  </a:cubicBezTo>
                  <a:cubicBezTo>
                    <a:pt x="9889" y="480"/>
                    <a:pt x="9673" y="278"/>
                    <a:pt x="9413" y="249"/>
                  </a:cubicBezTo>
                  <a:cubicBezTo>
                    <a:pt x="7984" y="83"/>
                    <a:pt x="6551" y="0"/>
                    <a:pt x="51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3" name="Google Shape;19273;p96"/>
            <p:cNvSpPr/>
            <p:nvPr/>
          </p:nvSpPr>
          <p:spPr>
            <a:xfrm>
              <a:off x="5696567" y="3944343"/>
              <a:ext cx="98411" cy="102527"/>
            </a:xfrm>
            <a:custGeom>
              <a:avLst/>
              <a:gdLst/>
              <a:ahLst/>
              <a:cxnLst/>
              <a:rect l="l" t="t" r="r" b="b"/>
              <a:pathLst>
                <a:path w="3754" h="3911" extrusionOk="0">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74" name="Google Shape;19274;p96"/>
          <p:cNvGrpSpPr/>
          <p:nvPr/>
        </p:nvGrpSpPr>
        <p:grpSpPr>
          <a:xfrm>
            <a:off x="7488021" y="3362475"/>
            <a:ext cx="372017" cy="365621"/>
            <a:chOff x="7488021" y="3362475"/>
            <a:chExt cx="372017" cy="365621"/>
          </a:xfrm>
        </p:grpSpPr>
        <p:sp>
          <p:nvSpPr>
            <p:cNvPr id="19275" name="Google Shape;19275;p96"/>
            <p:cNvSpPr/>
            <p:nvPr/>
          </p:nvSpPr>
          <p:spPr>
            <a:xfrm>
              <a:off x="7488021" y="3362475"/>
              <a:ext cx="365201" cy="365594"/>
            </a:xfrm>
            <a:custGeom>
              <a:avLst/>
              <a:gdLst/>
              <a:ahLst/>
              <a:cxnLst/>
              <a:rect l="l" t="t" r="r" b="b"/>
              <a:pathLst>
                <a:path w="13931" h="13946" extrusionOk="0">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6" name="Google Shape;19276;p96"/>
            <p:cNvSpPr/>
            <p:nvPr/>
          </p:nvSpPr>
          <p:spPr>
            <a:xfrm>
              <a:off x="7646963" y="3362475"/>
              <a:ext cx="213076" cy="365621"/>
            </a:xfrm>
            <a:custGeom>
              <a:avLst/>
              <a:gdLst/>
              <a:ahLst/>
              <a:cxnLst/>
              <a:rect l="l" t="t" r="r" b="b"/>
              <a:pathLst>
                <a:path w="8128" h="13947" extrusionOk="0">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7" name="Google Shape;19277;p96"/>
            <p:cNvSpPr/>
            <p:nvPr/>
          </p:nvSpPr>
          <p:spPr>
            <a:xfrm>
              <a:off x="7685944" y="3401928"/>
              <a:ext cx="56415" cy="48367"/>
            </a:xfrm>
            <a:custGeom>
              <a:avLst/>
              <a:gdLst/>
              <a:ahLst/>
              <a:cxnLst/>
              <a:rect l="l" t="t" r="r" b="b"/>
              <a:pathLst>
                <a:path w="2152" h="1845" extrusionOk="0">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8" name="Google Shape;19278;p96"/>
            <p:cNvSpPr/>
            <p:nvPr/>
          </p:nvSpPr>
          <p:spPr>
            <a:xfrm>
              <a:off x="7546297" y="3481307"/>
              <a:ext cx="248282" cy="207413"/>
            </a:xfrm>
            <a:custGeom>
              <a:avLst/>
              <a:gdLst/>
              <a:ahLst/>
              <a:cxnLst/>
              <a:rect l="l" t="t" r="r" b="b"/>
              <a:pathLst>
                <a:path w="9471" h="7912" extrusionOk="0">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9" name="Google Shape;19279;p96"/>
            <p:cNvSpPr/>
            <p:nvPr/>
          </p:nvSpPr>
          <p:spPr>
            <a:xfrm>
              <a:off x="7748755" y="3489041"/>
              <a:ext cx="73061" cy="79327"/>
            </a:xfrm>
            <a:custGeom>
              <a:avLst/>
              <a:gdLst/>
              <a:ahLst/>
              <a:cxnLst/>
              <a:rect l="l" t="t" r="r" b="b"/>
              <a:pathLst>
                <a:path w="2787" h="3026" extrusionOk="0">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0" name="Google Shape;19280;p96"/>
            <p:cNvSpPr/>
            <p:nvPr/>
          </p:nvSpPr>
          <p:spPr>
            <a:xfrm>
              <a:off x="7503540" y="3489250"/>
              <a:ext cx="88947" cy="79510"/>
            </a:xfrm>
            <a:custGeom>
              <a:avLst/>
              <a:gdLst/>
              <a:ahLst/>
              <a:cxnLst/>
              <a:rect l="l" t="t" r="r" b="b"/>
              <a:pathLst>
                <a:path w="3393" h="3033" extrusionOk="0">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1" name="Google Shape;19281;p96"/>
            <p:cNvSpPr/>
            <p:nvPr/>
          </p:nvSpPr>
          <p:spPr>
            <a:xfrm>
              <a:off x="7582631" y="3536857"/>
              <a:ext cx="56782" cy="48550"/>
            </a:xfrm>
            <a:custGeom>
              <a:avLst/>
              <a:gdLst/>
              <a:ahLst/>
              <a:cxnLst/>
              <a:rect l="l" t="t" r="r" b="b"/>
              <a:pathLst>
                <a:path w="2166" h="1852" extrusionOk="0">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2" name="Google Shape;19282;p96"/>
            <p:cNvSpPr/>
            <p:nvPr/>
          </p:nvSpPr>
          <p:spPr>
            <a:xfrm>
              <a:off x="7693887" y="3536857"/>
              <a:ext cx="56415" cy="48550"/>
            </a:xfrm>
            <a:custGeom>
              <a:avLst/>
              <a:gdLst/>
              <a:ahLst/>
              <a:cxnLst/>
              <a:rect l="l" t="t" r="r" b="b"/>
              <a:pathLst>
                <a:path w="2152" h="1852" extrusionOk="0">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3" name="Google Shape;19283;p96"/>
            <p:cNvSpPr/>
            <p:nvPr/>
          </p:nvSpPr>
          <p:spPr>
            <a:xfrm>
              <a:off x="7596866" y="3625883"/>
              <a:ext cx="147512" cy="34079"/>
            </a:xfrm>
            <a:custGeom>
              <a:avLst/>
              <a:gdLst/>
              <a:ahLst/>
              <a:cxnLst/>
              <a:rect l="l" t="t" r="r" b="b"/>
              <a:pathLst>
                <a:path w="5627" h="1300" extrusionOk="0">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4" name="Google Shape;19284;p96"/>
            <p:cNvSpPr/>
            <p:nvPr/>
          </p:nvSpPr>
          <p:spPr>
            <a:xfrm>
              <a:off x="7664736" y="3396318"/>
              <a:ext cx="84360" cy="93352"/>
            </a:xfrm>
            <a:custGeom>
              <a:avLst/>
              <a:gdLst/>
              <a:ahLst/>
              <a:cxnLst/>
              <a:rect l="l" t="t" r="r" b="b"/>
              <a:pathLst>
                <a:path w="3218" h="3561" extrusionOk="0">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85" name="Google Shape;19285;p96"/>
          <p:cNvGrpSpPr/>
          <p:nvPr/>
        </p:nvGrpSpPr>
        <p:grpSpPr>
          <a:xfrm>
            <a:off x="5113781" y="3367036"/>
            <a:ext cx="362553" cy="356498"/>
            <a:chOff x="5113781" y="3367036"/>
            <a:chExt cx="362553" cy="356498"/>
          </a:xfrm>
        </p:grpSpPr>
        <p:sp>
          <p:nvSpPr>
            <p:cNvPr id="19286" name="Google Shape;19286;p96"/>
            <p:cNvSpPr/>
            <p:nvPr/>
          </p:nvSpPr>
          <p:spPr>
            <a:xfrm>
              <a:off x="5113781" y="3367036"/>
              <a:ext cx="356131" cy="356498"/>
            </a:xfrm>
            <a:custGeom>
              <a:avLst/>
              <a:gdLst/>
              <a:ahLst/>
              <a:cxnLst/>
              <a:rect l="l" t="t" r="r" b="b"/>
              <a:pathLst>
                <a:path w="13585" h="13599" extrusionOk="0">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7" name="Google Shape;19287;p96"/>
            <p:cNvSpPr/>
            <p:nvPr/>
          </p:nvSpPr>
          <p:spPr>
            <a:xfrm>
              <a:off x="5268554"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288" name="Google Shape;19288;p96"/>
          <p:cNvSpPr/>
          <p:nvPr/>
        </p:nvSpPr>
        <p:spPr>
          <a:xfrm>
            <a:off x="5172817" y="3421144"/>
            <a:ext cx="238058" cy="229355"/>
          </a:xfrm>
          <a:custGeom>
            <a:avLst/>
            <a:gdLst/>
            <a:ahLst/>
            <a:cxnLst/>
            <a:rect l="l" t="t" r="r" b="b"/>
            <a:pathLst>
              <a:path w="9081" h="8749" extrusionOk="0">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289" name="Google Shape;19289;p96"/>
          <p:cNvGrpSpPr/>
          <p:nvPr/>
        </p:nvGrpSpPr>
        <p:grpSpPr>
          <a:xfrm>
            <a:off x="7968621" y="3365489"/>
            <a:ext cx="375818" cy="357651"/>
            <a:chOff x="7968621" y="3365489"/>
            <a:chExt cx="375818" cy="357651"/>
          </a:xfrm>
        </p:grpSpPr>
        <p:sp>
          <p:nvSpPr>
            <p:cNvPr id="19290" name="Google Shape;19290;p96"/>
            <p:cNvSpPr/>
            <p:nvPr/>
          </p:nvSpPr>
          <p:spPr>
            <a:xfrm>
              <a:off x="7968621" y="3367403"/>
              <a:ext cx="355371" cy="355738"/>
            </a:xfrm>
            <a:custGeom>
              <a:avLst/>
              <a:gdLst/>
              <a:ahLst/>
              <a:cxnLst/>
              <a:rect l="l" t="t" r="r" b="b"/>
              <a:pathLst>
                <a:path w="13556" h="13570" extrusionOk="0">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1" name="Google Shape;19291;p96"/>
            <p:cNvSpPr/>
            <p:nvPr/>
          </p:nvSpPr>
          <p:spPr>
            <a:xfrm>
              <a:off x="8123027" y="3365489"/>
              <a:ext cx="203979" cy="355423"/>
            </a:xfrm>
            <a:custGeom>
              <a:avLst/>
              <a:gdLst/>
              <a:ahLst/>
              <a:cxnLst/>
              <a:rect l="l" t="t" r="r" b="b"/>
              <a:pathLst>
                <a:path w="7781" h="13558" extrusionOk="0">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2" name="Google Shape;19292;p96"/>
            <p:cNvSpPr/>
            <p:nvPr/>
          </p:nvSpPr>
          <p:spPr>
            <a:xfrm>
              <a:off x="8123027" y="3459365"/>
              <a:ext cx="221412" cy="236538"/>
            </a:xfrm>
            <a:custGeom>
              <a:avLst/>
              <a:gdLst/>
              <a:ahLst/>
              <a:cxnLst/>
              <a:rect l="l" t="t" r="r" b="b"/>
              <a:pathLst>
                <a:path w="8446" h="9023" extrusionOk="0">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3" name="Google Shape;19293;p96"/>
            <p:cNvSpPr/>
            <p:nvPr/>
          </p:nvSpPr>
          <p:spPr>
            <a:xfrm>
              <a:off x="8224820" y="3460493"/>
              <a:ext cx="99171" cy="235778"/>
            </a:xfrm>
            <a:custGeom>
              <a:avLst/>
              <a:gdLst/>
              <a:ahLst/>
              <a:cxnLst/>
              <a:rect l="l" t="t" r="r" b="b"/>
              <a:pathLst>
                <a:path w="3783" h="8994" extrusionOk="0">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4" name="Google Shape;19294;p96"/>
            <p:cNvSpPr/>
            <p:nvPr/>
          </p:nvSpPr>
          <p:spPr>
            <a:xfrm>
              <a:off x="7993210" y="3552822"/>
              <a:ext cx="213102" cy="170319"/>
            </a:xfrm>
            <a:custGeom>
              <a:avLst/>
              <a:gdLst/>
              <a:ahLst/>
              <a:cxnLst/>
              <a:rect l="l" t="t" r="r" b="b"/>
              <a:pathLst>
                <a:path w="8129" h="6497" extrusionOk="0">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5" name="Google Shape;19295;p96"/>
            <p:cNvSpPr/>
            <p:nvPr/>
          </p:nvSpPr>
          <p:spPr>
            <a:xfrm>
              <a:off x="8123027" y="3695484"/>
              <a:ext cx="83652" cy="27657"/>
            </a:xfrm>
            <a:custGeom>
              <a:avLst/>
              <a:gdLst/>
              <a:ahLst/>
              <a:cxnLst/>
              <a:rect l="l" t="t" r="r" b="b"/>
              <a:pathLst>
                <a:path w="3191" h="1055" extrusionOk="0">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6" name="Google Shape;19296;p96"/>
            <p:cNvSpPr/>
            <p:nvPr/>
          </p:nvSpPr>
          <p:spPr>
            <a:xfrm>
              <a:off x="8091988" y="3529753"/>
              <a:ext cx="149871" cy="183190"/>
            </a:xfrm>
            <a:custGeom>
              <a:avLst/>
              <a:gdLst/>
              <a:ahLst/>
              <a:cxnLst/>
              <a:rect l="l" t="t" r="r" b="b"/>
              <a:pathLst>
                <a:path w="5717" h="6988" extrusionOk="0">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7" name="Google Shape;19297;p96"/>
            <p:cNvSpPr/>
            <p:nvPr/>
          </p:nvSpPr>
          <p:spPr>
            <a:xfrm>
              <a:off x="8193781" y="3671654"/>
              <a:ext cx="48078" cy="41656"/>
            </a:xfrm>
            <a:custGeom>
              <a:avLst/>
              <a:gdLst/>
              <a:ahLst/>
              <a:cxnLst/>
              <a:rect l="l" t="t" r="r" b="b"/>
              <a:pathLst>
                <a:path w="1834" h="1589" extrusionOk="0">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8" name="Google Shape;19298;p96"/>
            <p:cNvSpPr/>
            <p:nvPr/>
          </p:nvSpPr>
          <p:spPr>
            <a:xfrm>
              <a:off x="7976197" y="3452549"/>
              <a:ext cx="239553" cy="183951"/>
            </a:xfrm>
            <a:custGeom>
              <a:avLst/>
              <a:gdLst/>
              <a:ahLst/>
              <a:cxnLst/>
              <a:rect l="l" t="t" r="r" b="b"/>
              <a:pathLst>
                <a:path w="9138" h="7017" extrusionOk="0">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9" name="Google Shape;19299;p96"/>
            <p:cNvSpPr/>
            <p:nvPr/>
          </p:nvSpPr>
          <p:spPr>
            <a:xfrm>
              <a:off x="8168064" y="3365516"/>
              <a:ext cx="141928" cy="177607"/>
            </a:xfrm>
            <a:custGeom>
              <a:avLst/>
              <a:gdLst/>
              <a:ahLst/>
              <a:cxnLst/>
              <a:rect l="l" t="t" r="r" b="b"/>
              <a:pathLst>
                <a:path w="5414" h="6775" extrusionOk="0">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0" name="Google Shape;19300;p96"/>
            <p:cNvSpPr/>
            <p:nvPr/>
          </p:nvSpPr>
          <p:spPr>
            <a:xfrm>
              <a:off x="8197189" y="3397944"/>
              <a:ext cx="73061" cy="62575"/>
            </a:xfrm>
            <a:custGeom>
              <a:avLst/>
              <a:gdLst/>
              <a:ahLst/>
              <a:cxnLst/>
              <a:rect l="l" t="t" r="r" b="b"/>
              <a:pathLst>
                <a:path w="2787" h="2387" extrusionOk="0">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1" name="Google Shape;19301;p96"/>
            <p:cNvSpPr/>
            <p:nvPr/>
          </p:nvSpPr>
          <p:spPr>
            <a:xfrm>
              <a:off x="8025376" y="3423451"/>
              <a:ext cx="80270" cy="73402"/>
            </a:xfrm>
            <a:custGeom>
              <a:avLst/>
              <a:gdLst/>
              <a:ahLst/>
              <a:cxnLst/>
              <a:rect l="l" t="t" r="r" b="b"/>
              <a:pathLst>
                <a:path w="3062" h="2800" extrusionOk="0">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550"/>
        <p:cNvGrpSpPr/>
        <p:nvPr/>
      </p:nvGrpSpPr>
      <p:grpSpPr>
        <a:xfrm>
          <a:off x="0" y="0"/>
          <a:ext cx="0" cy="0"/>
          <a:chOff x="0" y="0"/>
          <a:chExt cx="0" cy="0"/>
        </a:xfrm>
      </p:grpSpPr>
      <p:sp>
        <p:nvSpPr>
          <p:cNvPr id="551" name="Google Shape;551;p42"/>
          <p:cNvSpPr txBox="1">
            <a:spLocks noGrp="1"/>
          </p:cNvSpPr>
          <p:nvPr>
            <p:ph type="title"/>
          </p:nvPr>
        </p:nvSpPr>
        <p:spPr>
          <a:xfrm>
            <a:off x="775800" y="521225"/>
            <a:ext cx="8208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The Slide Title Goes Here!</a:t>
            </a:r>
            <a:endParaRPr/>
          </a:p>
        </p:txBody>
      </p:sp>
      <p:sp>
        <p:nvSpPr>
          <p:cNvPr id="552" name="Google Shape;552;p42"/>
          <p:cNvSpPr txBox="1">
            <a:spLocks noGrp="1"/>
          </p:cNvSpPr>
          <p:nvPr>
            <p:ph type="body" idx="1"/>
          </p:nvPr>
        </p:nvSpPr>
        <p:spPr>
          <a:xfrm>
            <a:off x="775800" y="1494675"/>
            <a:ext cx="5454600" cy="2826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Do you know what helps you make your point clear? Lists like this one:</a:t>
            </a:r>
            <a:endParaRPr/>
          </a:p>
          <a:p>
            <a:pPr marL="457200" lvl="0" indent="-330200" algn="l" rtl="0">
              <a:spcBef>
                <a:spcPts val="1600"/>
              </a:spcBef>
              <a:spcAft>
                <a:spcPts val="0"/>
              </a:spcAft>
              <a:buSzPts val="1600"/>
              <a:buChar char="●"/>
            </a:pPr>
            <a:r>
              <a:rPr lang="en"/>
              <a:t>They’re simple</a:t>
            </a:r>
            <a:endParaRPr/>
          </a:p>
          <a:p>
            <a:pPr marL="457200" lvl="0" indent="-330200" algn="l" rtl="0">
              <a:spcBef>
                <a:spcPts val="0"/>
              </a:spcBef>
              <a:spcAft>
                <a:spcPts val="0"/>
              </a:spcAft>
              <a:buSzPts val="1600"/>
              <a:buChar char="●"/>
            </a:pPr>
            <a:r>
              <a:rPr lang="en"/>
              <a:t>You can organize your ideas clearly</a:t>
            </a:r>
            <a:endParaRPr/>
          </a:p>
          <a:p>
            <a:pPr marL="457200" lvl="0" indent="-330200" algn="l" rtl="0">
              <a:spcBef>
                <a:spcPts val="0"/>
              </a:spcBef>
              <a:spcAft>
                <a:spcPts val="0"/>
              </a:spcAft>
              <a:buSzPts val="1600"/>
              <a:buChar char="●"/>
            </a:pPr>
            <a:r>
              <a:rPr lang="en"/>
              <a:t>You’ll never forget to buy milk!</a:t>
            </a:r>
            <a:endParaRPr/>
          </a:p>
          <a:p>
            <a:pPr marL="0" lvl="0" indent="0" algn="l" rtl="0">
              <a:spcBef>
                <a:spcPts val="1600"/>
              </a:spcBef>
              <a:spcAft>
                <a:spcPts val="1600"/>
              </a:spcAft>
              <a:buNone/>
            </a:pPr>
            <a:r>
              <a:rPr lang="en"/>
              <a:t>And the most important thing: the audience won’t miss the point of your presentation</a:t>
            </a:r>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rgbClr val="4949E7"/>
        </a:solidFill>
        <a:effectLst/>
      </p:bgPr>
    </p:bg>
    <p:spTree>
      <p:nvGrpSpPr>
        <p:cNvPr id="1" name="Shape 556"/>
        <p:cNvGrpSpPr/>
        <p:nvPr/>
      </p:nvGrpSpPr>
      <p:grpSpPr>
        <a:xfrm>
          <a:off x="0" y="0"/>
          <a:ext cx="0" cy="0"/>
          <a:chOff x="0" y="0"/>
          <a:chExt cx="0" cy="0"/>
        </a:xfrm>
      </p:grpSpPr>
      <p:sp>
        <p:nvSpPr>
          <p:cNvPr id="557" name="Google Shape;557;p43"/>
          <p:cNvSpPr txBox="1">
            <a:spLocks noGrp="1"/>
          </p:cNvSpPr>
          <p:nvPr>
            <p:ph type="title"/>
          </p:nvPr>
        </p:nvSpPr>
        <p:spPr>
          <a:xfrm>
            <a:off x="1858800" y="521225"/>
            <a:ext cx="5053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Maybe You Need to Divide the Content</a:t>
            </a:r>
            <a:endParaRPr/>
          </a:p>
        </p:txBody>
      </p:sp>
      <p:sp>
        <p:nvSpPr>
          <p:cNvPr id="558" name="Google Shape;558;p43"/>
          <p:cNvSpPr txBox="1">
            <a:spLocks noGrp="1"/>
          </p:cNvSpPr>
          <p:nvPr>
            <p:ph type="title" idx="2"/>
          </p:nvPr>
        </p:nvSpPr>
        <p:spPr>
          <a:xfrm>
            <a:off x="2737575" y="3168850"/>
            <a:ext cx="2107200" cy="388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559" name="Google Shape;559;p43"/>
          <p:cNvSpPr txBox="1">
            <a:spLocks noGrp="1"/>
          </p:cNvSpPr>
          <p:nvPr>
            <p:ph type="subTitle" idx="1"/>
          </p:nvPr>
        </p:nvSpPr>
        <p:spPr>
          <a:xfrm>
            <a:off x="2737575" y="3487125"/>
            <a:ext cx="2107200" cy="85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smallest planet in the Solar System</a:t>
            </a:r>
            <a:endParaRPr/>
          </a:p>
        </p:txBody>
      </p:sp>
      <p:sp>
        <p:nvSpPr>
          <p:cNvPr id="560" name="Google Shape;560;p43"/>
          <p:cNvSpPr/>
          <p:nvPr/>
        </p:nvSpPr>
        <p:spPr>
          <a:xfrm>
            <a:off x="3388125" y="1968525"/>
            <a:ext cx="806100" cy="8061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43"/>
          <p:cNvSpPr txBox="1">
            <a:spLocks noGrp="1"/>
          </p:cNvSpPr>
          <p:nvPr>
            <p:ph type="title" idx="3"/>
          </p:nvPr>
        </p:nvSpPr>
        <p:spPr>
          <a:xfrm>
            <a:off x="5929894" y="3168850"/>
            <a:ext cx="2107200" cy="388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562" name="Google Shape;562;p43"/>
          <p:cNvSpPr txBox="1">
            <a:spLocks noGrp="1"/>
          </p:cNvSpPr>
          <p:nvPr>
            <p:ph type="subTitle" idx="4"/>
          </p:nvPr>
        </p:nvSpPr>
        <p:spPr>
          <a:xfrm>
            <a:off x="5929894" y="3487125"/>
            <a:ext cx="2107200" cy="85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composed mostly of hydrogen and helium</a:t>
            </a:r>
            <a:endParaRPr/>
          </a:p>
        </p:txBody>
      </p:sp>
      <p:grpSp>
        <p:nvGrpSpPr>
          <p:cNvPr id="563" name="Google Shape;563;p43"/>
          <p:cNvGrpSpPr/>
          <p:nvPr/>
        </p:nvGrpSpPr>
        <p:grpSpPr>
          <a:xfrm rot="2829057">
            <a:off x="3466702" y="1708537"/>
            <a:ext cx="648940" cy="1326071"/>
            <a:chOff x="5211300" y="3937075"/>
            <a:chExt cx="312000" cy="637575"/>
          </a:xfrm>
        </p:grpSpPr>
        <p:sp>
          <p:nvSpPr>
            <p:cNvPr id="564" name="Google Shape;564;p43"/>
            <p:cNvSpPr/>
            <p:nvPr/>
          </p:nvSpPr>
          <p:spPr>
            <a:xfrm>
              <a:off x="5325800" y="4456825"/>
              <a:ext cx="83175" cy="117825"/>
            </a:xfrm>
            <a:custGeom>
              <a:avLst/>
              <a:gdLst/>
              <a:ahLst/>
              <a:cxnLst/>
              <a:rect l="l" t="t" r="r" b="b"/>
              <a:pathLst>
                <a:path w="3327" h="4713" extrusionOk="0">
                  <a:moveTo>
                    <a:pt x="1664" y="1"/>
                  </a:moveTo>
                  <a:cubicBezTo>
                    <a:pt x="745" y="1"/>
                    <a:pt x="1" y="745"/>
                    <a:pt x="1" y="1663"/>
                  </a:cubicBezTo>
                  <a:cubicBezTo>
                    <a:pt x="1" y="2550"/>
                    <a:pt x="841" y="3858"/>
                    <a:pt x="1328" y="4538"/>
                  </a:cubicBezTo>
                  <a:cubicBezTo>
                    <a:pt x="1410" y="4654"/>
                    <a:pt x="1537" y="4712"/>
                    <a:pt x="1664" y="4712"/>
                  </a:cubicBezTo>
                  <a:cubicBezTo>
                    <a:pt x="1791" y="4712"/>
                    <a:pt x="1918" y="4654"/>
                    <a:pt x="2001" y="4538"/>
                  </a:cubicBezTo>
                  <a:cubicBezTo>
                    <a:pt x="2486" y="3856"/>
                    <a:pt x="3327" y="2550"/>
                    <a:pt x="3327" y="1663"/>
                  </a:cubicBezTo>
                  <a:cubicBezTo>
                    <a:pt x="3327" y="745"/>
                    <a:pt x="2583" y="1"/>
                    <a:pt x="16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43"/>
            <p:cNvSpPr/>
            <p:nvPr/>
          </p:nvSpPr>
          <p:spPr>
            <a:xfrm>
              <a:off x="5339350" y="4467225"/>
              <a:ext cx="54025" cy="52000"/>
            </a:xfrm>
            <a:custGeom>
              <a:avLst/>
              <a:gdLst/>
              <a:ahLst/>
              <a:cxnLst/>
              <a:rect l="l" t="t" r="r" b="b"/>
              <a:pathLst>
                <a:path w="2161" h="2080" extrusionOk="0">
                  <a:moveTo>
                    <a:pt x="1122" y="1"/>
                  </a:moveTo>
                  <a:cubicBezTo>
                    <a:pt x="701" y="1"/>
                    <a:pt x="323" y="254"/>
                    <a:pt x="162" y="642"/>
                  </a:cubicBezTo>
                  <a:cubicBezTo>
                    <a:pt x="0" y="1031"/>
                    <a:pt x="90" y="1478"/>
                    <a:pt x="387" y="1775"/>
                  </a:cubicBezTo>
                  <a:cubicBezTo>
                    <a:pt x="585" y="1974"/>
                    <a:pt x="851" y="2079"/>
                    <a:pt x="1122" y="2079"/>
                  </a:cubicBezTo>
                  <a:cubicBezTo>
                    <a:pt x="1256" y="2079"/>
                    <a:pt x="1391" y="2053"/>
                    <a:pt x="1520" y="2000"/>
                  </a:cubicBezTo>
                  <a:cubicBezTo>
                    <a:pt x="1908" y="1839"/>
                    <a:pt x="2161" y="1459"/>
                    <a:pt x="2161" y="1039"/>
                  </a:cubicBezTo>
                  <a:cubicBezTo>
                    <a:pt x="2161" y="465"/>
                    <a:pt x="1695" y="1"/>
                    <a:pt x="1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43"/>
            <p:cNvSpPr/>
            <p:nvPr/>
          </p:nvSpPr>
          <p:spPr>
            <a:xfrm>
              <a:off x="5460950" y="4228125"/>
              <a:ext cx="41600" cy="135175"/>
            </a:xfrm>
            <a:custGeom>
              <a:avLst/>
              <a:gdLst/>
              <a:ahLst/>
              <a:cxnLst/>
              <a:rect l="l" t="t" r="r" b="b"/>
              <a:pathLst>
                <a:path w="1664" h="5407" extrusionOk="0">
                  <a:moveTo>
                    <a:pt x="1" y="0"/>
                  </a:moveTo>
                  <a:lnTo>
                    <a:pt x="1" y="5406"/>
                  </a:lnTo>
                  <a:lnTo>
                    <a:pt x="1663" y="5406"/>
                  </a:lnTo>
                  <a:lnTo>
                    <a:pt x="1663" y="2353"/>
                  </a:lnTo>
                  <a:cubicBezTo>
                    <a:pt x="1663" y="1912"/>
                    <a:pt x="1488" y="1489"/>
                    <a:pt x="1176" y="1177"/>
                  </a:cubicBez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43"/>
            <p:cNvSpPr/>
            <p:nvPr/>
          </p:nvSpPr>
          <p:spPr>
            <a:xfrm>
              <a:off x="5450375" y="4165475"/>
              <a:ext cx="21150" cy="280975"/>
            </a:xfrm>
            <a:custGeom>
              <a:avLst/>
              <a:gdLst/>
              <a:ahLst/>
              <a:cxnLst/>
              <a:rect l="l" t="t" r="r" b="b"/>
              <a:pathLst>
                <a:path w="846" h="11239" extrusionOk="0">
                  <a:moveTo>
                    <a:pt x="424" y="1"/>
                  </a:moveTo>
                  <a:cubicBezTo>
                    <a:pt x="189" y="1"/>
                    <a:pt x="1" y="193"/>
                    <a:pt x="8" y="428"/>
                  </a:cubicBezTo>
                  <a:lnTo>
                    <a:pt x="8" y="10823"/>
                  </a:lnTo>
                  <a:cubicBezTo>
                    <a:pt x="8" y="11052"/>
                    <a:pt x="193" y="11239"/>
                    <a:pt x="424" y="11239"/>
                  </a:cubicBezTo>
                  <a:cubicBezTo>
                    <a:pt x="653" y="11239"/>
                    <a:pt x="838" y="11052"/>
                    <a:pt x="838" y="10823"/>
                  </a:cubicBezTo>
                  <a:lnTo>
                    <a:pt x="838" y="428"/>
                  </a:lnTo>
                  <a:cubicBezTo>
                    <a:pt x="845" y="193"/>
                    <a:pt x="657" y="1"/>
                    <a:pt x="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43"/>
            <p:cNvSpPr/>
            <p:nvPr/>
          </p:nvSpPr>
          <p:spPr>
            <a:xfrm>
              <a:off x="5398550" y="4269725"/>
              <a:ext cx="124750" cy="176300"/>
            </a:xfrm>
            <a:custGeom>
              <a:avLst/>
              <a:gdLst/>
              <a:ahLst/>
              <a:cxnLst/>
              <a:rect l="l" t="t" r="r" b="b"/>
              <a:pathLst>
                <a:path w="4990" h="7052" extrusionOk="0">
                  <a:moveTo>
                    <a:pt x="1249" y="0"/>
                  </a:moveTo>
                  <a:lnTo>
                    <a:pt x="1" y="425"/>
                  </a:lnTo>
                  <a:lnTo>
                    <a:pt x="1" y="5174"/>
                  </a:lnTo>
                  <a:lnTo>
                    <a:pt x="3743" y="5174"/>
                  </a:lnTo>
                  <a:cubicBezTo>
                    <a:pt x="3972" y="5174"/>
                    <a:pt x="4159" y="5592"/>
                    <a:pt x="4159" y="5822"/>
                  </a:cubicBezTo>
                  <a:lnTo>
                    <a:pt x="4159" y="6653"/>
                  </a:lnTo>
                  <a:cubicBezTo>
                    <a:pt x="4168" y="6876"/>
                    <a:pt x="4352" y="7052"/>
                    <a:pt x="4575" y="7052"/>
                  </a:cubicBezTo>
                  <a:cubicBezTo>
                    <a:pt x="4797" y="7052"/>
                    <a:pt x="4981" y="6876"/>
                    <a:pt x="4990" y="6653"/>
                  </a:cubicBezTo>
                  <a:lnTo>
                    <a:pt x="4990" y="4431"/>
                  </a:lnTo>
                  <a:cubicBezTo>
                    <a:pt x="4990" y="3990"/>
                    <a:pt x="4814" y="3567"/>
                    <a:pt x="4503" y="3256"/>
                  </a:cubicBezTo>
                  <a:lnTo>
                    <a:pt x="124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43"/>
            <p:cNvSpPr/>
            <p:nvPr/>
          </p:nvSpPr>
          <p:spPr>
            <a:xfrm>
              <a:off x="5398550" y="4238525"/>
              <a:ext cx="104000" cy="176725"/>
            </a:xfrm>
            <a:custGeom>
              <a:avLst/>
              <a:gdLst/>
              <a:ahLst/>
              <a:cxnLst/>
              <a:rect l="l" t="t" r="r" b="b"/>
              <a:pathLst>
                <a:path w="4160" h="7069" extrusionOk="0">
                  <a:moveTo>
                    <a:pt x="1" y="0"/>
                  </a:moveTo>
                  <a:lnTo>
                    <a:pt x="1" y="6653"/>
                  </a:lnTo>
                  <a:lnTo>
                    <a:pt x="3743" y="6653"/>
                  </a:lnTo>
                  <a:cubicBezTo>
                    <a:pt x="3972" y="6653"/>
                    <a:pt x="4159" y="6840"/>
                    <a:pt x="4159" y="7069"/>
                  </a:cubicBezTo>
                  <a:lnTo>
                    <a:pt x="4159" y="6238"/>
                  </a:lnTo>
                  <a:cubicBezTo>
                    <a:pt x="4159" y="5778"/>
                    <a:pt x="3787" y="5406"/>
                    <a:pt x="3327" y="5406"/>
                  </a:cubicBezTo>
                  <a:lnTo>
                    <a:pt x="2497" y="5406"/>
                  </a:lnTo>
                  <a:cubicBezTo>
                    <a:pt x="1808" y="5406"/>
                    <a:pt x="1249" y="4848"/>
                    <a:pt x="1249" y="4160"/>
                  </a:cubicBezTo>
                  <a:lnTo>
                    <a:pt x="1249" y="1248"/>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43"/>
            <p:cNvSpPr/>
            <p:nvPr/>
          </p:nvSpPr>
          <p:spPr>
            <a:xfrm>
              <a:off x="5450375" y="4165475"/>
              <a:ext cx="21150" cy="31500"/>
            </a:xfrm>
            <a:custGeom>
              <a:avLst/>
              <a:gdLst/>
              <a:ahLst/>
              <a:cxnLst/>
              <a:rect l="l" t="t" r="r" b="b"/>
              <a:pathLst>
                <a:path w="846" h="1260" extrusionOk="0">
                  <a:moveTo>
                    <a:pt x="422" y="1"/>
                  </a:moveTo>
                  <a:cubicBezTo>
                    <a:pt x="189" y="1"/>
                    <a:pt x="1" y="194"/>
                    <a:pt x="8" y="428"/>
                  </a:cubicBezTo>
                  <a:lnTo>
                    <a:pt x="8" y="1260"/>
                  </a:lnTo>
                  <a:lnTo>
                    <a:pt x="838" y="1260"/>
                  </a:lnTo>
                  <a:lnTo>
                    <a:pt x="838" y="428"/>
                  </a:lnTo>
                  <a:cubicBezTo>
                    <a:pt x="845" y="194"/>
                    <a:pt x="657" y="1"/>
                    <a:pt x="4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43"/>
            <p:cNvSpPr/>
            <p:nvPr/>
          </p:nvSpPr>
          <p:spPr>
            <a:xfrm>
              <a:off x="5232250" y="4228125"/>
              <a:ext cx="41625" cy="135175"/>
            </a:xfrm>
            <a:custGeom>
              <a:avLst/>
              <a:gdLst/>
              <a:ahLst/>
              <a:cxnLst/>
              <a:rect l="l" t="t" r="r" b="b"/>
              <a:pathLst>
                <a:path w="1665" h="5407" extrusionOk="0">
                  <a:moveTo>
                    <a:pt x="1664" y="0"/>
                  </a:moveTo>
                  <a:lnTo>
                    <a:pt x="488" y="1177"/>
                  </a:lnTo>
                  <a:cubicBezTo>
                    <a:pt x="176" y="1489"/>
                    <a:pt x="0" y="1912"/>
                    <a:pt x="0" y="2353"/>
                  </a:cubicBezTo>
                  <a:lnTo>
                    <a:pt x="0" y="5406"/>
                  </a:lnTo>
                  <a:lnTo>
                    <a:pt x="1664" y="5406"/>
                  </a:lnTo>
                  <a:lnTo>
                    <a:pt x="166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43"/>
            <p:cNvSpPr/>
            <p:nvPr/>
          </p:nvSpPr>
          <p:spPr>
            <a:xfrm>
              <a:off x="5263275" y="4165475"/>
              <a:ext cx="21125" cy="280975"/>
            </a:xfrm>
            <a:custGeom>
              <a:avLst/>
              <a:gdLst/>
              <a:ahLst/>
              <a:cxnLst/>
              <a:rect l="l" t="t" r="r" b="b"/>
              <a:pathLst>
                <a:path w="845" h="11239" extrusionOk="0">
                  <a:moveTo>
                    <a:pt x="423" y="1"/>
                  </a:moveTo>
                  <a:cubicBezTo>
                    <a:pt x="188" y="1"/>
                    <a:pt x="0" y="193"/>
                    <a:pt x="7" y="428"/>
                  </a:cubicBezTo>
                  <a:lnTo>
                    <a:pt x="7" y="10823"/>
                  </a:lnTo>
                  <a:cubicBezTo>
                    <a:pt x="7" y="11052"/>
                    <a:pt x="192" y="11238"/>
                    <a:pt x="422" y="11239"/>
                  </a:cubicBezTo>
                  <a:lnTo>
                    <a:pt x="422" y="11239"/>
                  </a:lnTo>
                  <a:cubicBezTo>
                    <a:pt x="653" y="11238"/>
                    <a:pt x="838" y="11052"/>
                    <a:pt x="838" y="10823"/>
                  </a:cubicBezTo>
                  <a:lnTo>
                    <a:pt x="838" y="428"/>
                  </a:lnTo>
                  <a:cubicBezTo>
                    <a:pt x="845" y="193"/>
                    <a:pt x="657" y="1"/>
                    <a:pt x="423" y="1"/>
                  </a:cubicBezTo>
                  <a:close/>
                  <a:moveTo>
                    <a:pt x="422" y="11239"/>
                  </a:moveTo>
                  <a:cubicBezTo>
                    <a:pt x="422" y="11239"/>
                    <a:pt x="422" y="11239"/>
                    <a:pt x="422" y="11239"/>
                  </a:cubicBezTo>
                  <a:lnTo>
                    <a:pt x="423" y="11239"/>
                  </a:lnTo>
                  <a:cubicBezTo>
                    <a:pt x="423" y="11239"/>
                    <a:pt x="423" y="11239"/>
                    <a:pt x="422" y="1123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43"/>
            <p:cNvSpPr/>
            <p:nvPr/>
          </p:nvSpPr>
          <p:spPr>
            <a:xfrm>
              <a:off x="5211300" y="4269725"/>
              <a:ext cx="101325" cy="177025"/>
            </a:xfrm>
            <a:custGeom>
              <a:avLst/>
              <a:gdLst/>
              <a:ahLst/>
              <a:cxnLst/>
              <a:rect l="l" t="t" r="r" b="b"/>
              <a:pathLst>
                <a:path w="4053" h="7081" extrusionOk="0">
                  <a:moveTo>
                    <a:pt x="3750" y="0"/>
                  </a:moveTo>
                  <a:lnTo>
                    <a:pt x="496" y="3254"/>
                  </a:lnTo>
                  <a:cubicBezTo>
                    <a:pt x="183" y="3567"/>
                    <a:pt x="8" y="3990"/>
                    <a:pt x="8" y="4431"/>
                  </a:cubicBezTo>
                  <a:lnTo>
                    <a:pt x="8" y="6653"/>
                  </a:lnTo>
                  <a:cubicBezTo>
                    <a:pt x="1" y="6886"/>
                    <a:pt x="189" y="7080"/>
                    <a:pt x="424" y="7080"/>
                  </a:cubicBezTo>
                  <a:cubicBezTo>
                    <a:pt x="659" y="7080"/>
                    <a:pt x="845" y="6886"/>
                    <a:pt x="840" y="6653"/>
                  </a:cubicBezTo>
                  <a:lnTo>
                    <a:pt x="840" y="5821"/>
                  </a:lnTo>
                  <a:cubicBezTo>
                    <a:pt x="840" y="5592"/>
                    <a:pt x="1039" y="4891"/>
                    <a:pt x="1039" y="4891"/>
                  </a:cubicBezTo>
                  <a:lnTo>
                    <a:pt x="4053" y="4451"/>
                  </a:lnTo>
                  <a:lnTo>
                    <a:pt x="37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43"/>
            <p:cNvSpPr/>
            <p:nvPr/>
          </p:nvSpPr>
          <p:spPr>
            <a:xfrm>
              <a:off x="5232275" y="4238525"/>
              <a:ext cx="103975" cy="176725"/>
            </a:xfrm>
            <a:custGeom>
              <a:avLst/>
              <a:gdLst/>
              <a:ahLst/>
              <a:cxnLst/>
              <a:rect l="l" t="t" r="r" b="b"/>
              <a:pathLst>
                <a:path w="4159" h="7069" extrusionOk="0">
                  <a:moveTo>
                    <a:pt x="4159" y="0"/>
                  </a:moveTo>
                  <a:lnTo>
                    <a:pt x="2911" y="1248"/>
                  </a:lnTo>
                  <a:lnTo>
                    <a:pt x="2911" y="4160"/>
                  </a:lnTo>
                  <a:cubicBezTo>
                    <a:pt x="2910" y="4848"/>
                    <a:pt x="2352" y="5406"/>
                    <a:pt x="1663" y="5406"/>
                  </a:cubicBezTo>
                  <a:lnTo>
                    <a:pt x="831" y="5406"/>
                  </a:lnTo>
                  <a:cubicBezTo>
                    <a:pt x="373" y="5406"/>
                    <a:pt x="1" y="5778"/>
                    <a:pt x="1" y="6238"/>
                  </a:cubicBezTo>
                  <a:lnTo>
                    <a:pt x="1" y="7069"/>
                  </a:lnTo>
                  <a:cubicBezTo>
                    <a:pt x="1" y="6840"/>
                    <a:pt x="186" y="6653"/>
                    <a:pt x="417" y="6653"/>
                  </a:cubicBezTo>
                  <a:lnTo>
                    <a:pt x="4159" y="6653"/>
                  </a:lnTo>
                  <a:lnTo>
                    <a:pt x="415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43"/>
            <p:cNvSpPr/>
            <p:nvPr/>
          </p:nvSpPr>
          <p:spPr>
            <a:xfrm>
              <a:off x="5336650" y="4008050"/>
              <a:ext cx="72325" cy="417100"/>
            </a:xfrm>
            <a:custGeom>
              <a:avLst/>
              <a:gdLst/>
              <a:ahLst/>
              <a:cxnLst/>
              <a:rect l="l" t="t" r="r" b="b"/>
              <a:pathLst>
                <a:path w="2893" h="16684" extrusionOk="0">
                  <a:moveTo>
                    <a:pt x="1329" y="0"/>
                  </a:moveTo>
                  <a:lnTo>
                    <a:pt x="398" y="488"/>
                  </a:lnTo>
                  <a:lnTo>
                    <a:pt x="229" y="559"/>
                  </a:lnTo>
                  <a:cubicBezTo>
                    <a:pt x="77" y="1063"/>
                    <a:pt x="1" y="1586"/>
                    <a:pt x="1" y="2112"/>
                  </a:cubicBezTo>
                  <a:lnTo>
                    <a:pt x="1" y="15852"/>
                  </a:lnTo>
                  <a:cubicBezTo>
                    <a:pt x="1" y="16310"/>
                    <a:pt x="373" y="16684"/>
                    <a:pt x="831" y="16684"/>
                  </a:cubicBezTo>
                  <a:lnTo>
                    <a:pt x="2061" y="16684"/>
                  </a:lnTo>
                  <a:lnTo>
                    <a:pt x="2893" y="16288"/>
                  </a:lnTo>
                  <a:lnTo>
                    <a:pt x="2893" y="2112"/>
                  </a:lnTo>
                  <a:cubicBezTo>
                    <a:pt x="2893" y="1586"/>
                    <a:pt x="2815" y="1063"/>
                    <a:pt x="2664" y="559"/>
                  </a:cubicBezTo>
                  <a:lnTo>
                    <a:pt x="2665" y="559"/>
                  </a:lnTo>
                  <a:lnTo>
                    <a:pt x="2644" y="488"/>
                  </a:lnTo>
                  <a:lnTo>
                    <a:pt x="132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43"/>
            <p:cNvSpPr/>
            <p:nvPr/>
          </p:nvSpPr>
          <p:spPr>
            <a:xfrm>
              <a:off x="5325800" y="4016325"/>
              <a:ext cx="83150" cy="419700"/>
            </a:xfrm>
            <a:custGeom>
              <a:avLst/>
              <a:gdLst/>
              <a:ahLst/>
              <a:cxnLst/>
              <a:rect l="l" t="t" r="r" b="b"/>
              <a:pathLst>
                <a:path w="3326" h="16788" extrusionOk="0">
                  <a:moveTo>
                    <a:pt x="568" y="0"/>
                  </a:moveTo>
                  <a:lnTo>
                    <a:pt x="250" y="157"/>
                  </a:lnTo>
                  <a:lnTo>
                    <a:pt x="228" y="229"/>
                  </a:lnTo>
                  <a:cubicBezTo>
                    <a:pt x="77" y="733"/>
                    <a:pt x="1" y="1255"/>
                    <a:pt x="1" y="1781"/>
                  </a:cubicBezTo>
                  <a:lnTo>
                    <a:pt x="1" y="15957"/>
                  </a:lnTo>
                  <a:cubicBezTo>
                    <a:pt x="1" y="16415"/>
                    <a:pt x="373" y="16787"/>
                    <a:pt x="832" y="16787"/>
                  </a:cubicBezTo>
                  <a:lnTo>
                    <a:pt x="2495" y="16787"/>
                  </a:lnTo>
                  <a:cubicBezTo>
                    <a:pt x="2953" y="16787"/>
                    <a:pt x="3325" y="16415"/>
                    <a:pt x="3325" y="15957"/>
                  </a:cubicBezTo>
                  <a:lnTo>
                    <a:pt x="1664" y="15957"/>
                  </a:lnTo>
                  <a:lnTo>
                    <a:pt x="1664" y="8472"/>
                  </a:lnTo>
                  <a:cubicBezTo>
                    <a:pt x="1205" y="8472"/>
                    <a:pt x="832" y="8100"/>
                    <a:pt x="832" y="7642"/>
                  </a:cubicBezTo>
                  <a:lnTo>
                    <a:pt x="832" y="157"/>
                  </a:lnTo>
                  <a:lnTo>
                    <a:pt x="56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43"/>
            <p:cNvSpPr/>
            <p:nvPr/>
          </p:nvSpPr>
          <p:spPr>
            <a:xfrm>
              <a:off x="5337800" y="4436025"/>
              <a:ext cx="59225" cy="41600"/>
            </a:xfrm>
            <a:custGeom>
              <a:avLst/>
              <a:gdLst/>
              <a:ahLst/>
              <a:cxnLst/>
              <a:rect l="l" t="t" r="r" b="b"/>
              <a:pathLst>
                <a:path w="2369" h="1664" extrusionOk="0">
                  <a:moveTo>
                    <a:pt x="352" y="1"/>
                  </a:moveTo>
                  <a:lnTo>
                    <a:pt x="67" y="1147"/>
                  </a:lnTo>
                  <a:cubicBezTo>
                    <a:pt x="0" y="1410"/>
                    <a:pt x="200" y="1663"/>
                    <a:pt x="470" y="1663"/>
                  </a:cubicBezTo>
                  <a:lnTo>
                    <a:pt x="1899" y="1663"/>
                  </a:lnTo>
                  <a:cubicBezTo>
                    <a:pt x="2171" y="1663"/>
                    <a:pt x="2369" y="1410"/>
                    <a:pt x="2302" y="1147"/>
                  </a:cubicBezTo>
                  <a:lnTo>
                    <a:pt x="201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43"/>
            <p:cNvSpPr/>
            <p:nvPr/>
          </p:nvSpPr>
          <p:spPr>
            <a:xfrm>
              <a:off x="5357000" y="4228450"/>
              <a:ext cx="20775" cy="218000"/>
            </a:xfrm>
            <a:custGeom>
              <a:avLst/>
              <a:gdLst/>
              <a:ahLst/>
              <a:cxnLst/>
              <a:rect l="l" t="t" r="r" b="b"/>
              <a:pathLst>
                <a:path w="831" h="8720" extrusionOk="0">
                  <a:moveTo>
                    <a:pt x="416" y="0"/>
                  </a:moveTo>
                  <a:cubicBezTo>
                    <a:pt x="191" y="0"/>
                    <a:pt x="6" y="178"/>
                    <a:pt x="0" y="403"/>
                  </a:cubicBezTo>
                  <a:lnTo>
                    <a:pt x="0" y="8304"/>
                  </a:lnTo>
                  <a:cubicBezTo>
                    <a:pt x="0" y="8533"/>
                    <a:pt x="185" y="8719"/>
                    <a:pt x="416" y="8720"/>
                  </a:cubicBezTo>
                  <a:lnTo>
                    <a:pt x="416" y="8720"/>
                  </a:lnTo>
                  <a:cubicBezTo>
                    <a:pt x="646" y="8719"/>
                    <a:pt x="831" y="8533"/>
                    <a:pt x="831" y="8304"/>
                  </a:cubicBezTo>
                  <a:lnTo>
                    <a:pt x="831" y="403"/>
                  </a:lnTo>
                  <a:cubicBezTo>
                    <a:pt x="825" y="178"/>
                    <a:pt x="640" y="0"/>
                    <a:pt x="416" y="0"/>
                  </a:cubicBezTo>
                  <a:close/>
                  <a:moveTo>
                    <a:pt x="416" y="8720"/>
                  </a:moveTo>
                  <a:lnTo>
                    <a:pt x="416" y="8720"/>
                  </a:lnTo>
                  <a:cubicBezTo>
                    <a:pt x="415" y="8720"/>
                    <a:pt x="415" y="8720"/>
                    <a:pt x="415" y="8720"/>
                  </a:cubicBezTo>
                  <a:lnTo>
                    <a:pt x="416" y="8720"/>
                  </a:lnTo>
                  <a:cubicBezTo>
                    <a:pt x="416" y="8720"/>
                    <a:pt x="416" y="8720"/>
                    <a:pt x="416" y="872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43"/>
            <p:cNvSpPr/>
            <p:nvPr/>
          </p:nvSpPr>
          <p:spPr>
            <a:xfrm>
              <a:off x="5263300" y="4165475"/>
              <a:ext cx="21150" cy="31500"/>
            </a:xfrm>
            <a:custGeom>
              <a:avLst/>
              <a:gdLst/>
              <a:ahLst/>
              <a:cxnLst/>
              <a:rect l="l" t="t" r="r" b="b"/>
              <a:pathLst>
                <a:path w="846" h="1260" extrusionOk="0">
                  <a:moveTo>
                    <a:pt x="422" y="1"/>
                  </a:moveTo>
                  <a:cubicBezTo>
                    <a:pt x="189" y="1"/>
                    <a:pt x="0" y="194"/>
                    <a:pt x="8" y="428"/>
                  </a:cubicBezTo>
                  <a:lnTo>
                    <a:pt x="8" y="1260"/>
                  </a:lnTo>
                  <a:lnTo>
                    <a:pt x="838" y="1260"/>
                  </a:lnTo>
                  <a:lnTo>
                    <a:pt x="838" y="428"/>
                  </a:lnTo>
                  <a:cubicBezTo>
                    <a:pt x="845" y="194"/>
                    <a:pt x="657" y="1"/>
                    <a:pt x="4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43"/>
            <p:cNvSpPr/>
            <p:nvPr/>
          </p:nvSpPr>
          <p:spPr>
            <a:xfrm>
              <a:off x="5341725" y="3937075"/>
              <a:ext cx="61025" cy="83200"/>
            </a:xfrm>
            <a:custGeom>
              <a:avLst/>
              <a:gdLst/>
              <a:ahLst/>
              <a:cxnLst/>
              <a:rect l="l" t="t" r="r" b="b"/>
              <a:pathLst>
                <a:path w="2441" h="3328" extrusionOk="0">
                  <a:moveTo>
                    <a:pt x="1027" y="1"/>
                  </a:moveTo>
                  <a:cubicBezTo>
                    <a:pt x="780" y="1"/>
                    <a:pt x="563" y="164"/>
                    <a:pt x="493" y="400"/>
                  </a:cubicBezTo>
                  <a:lnTo>
                    <a:pt x="491" y="399"/>
                  </a:lnTo>
                  <a:lnTo>
                    <a:pt x="195" y="1386"/>
                  </a:lnTo>
                  <a:lnTo>
                    <a:pt x="0" y="2996"/>
                  </a:lnTo>
                  <a:lnTo>
                    <a:pt x="195" y="3327"/>
                  </a:lnTo>
                  <a:lnTo>
                    <a:pt x="2441" y="3327"/>
                  </a:lnTo>
                  <a:lnTo>
                    <a:pt x="1562" y="400"/>
                  </a:lnTo>
                  <a:cubicBezTo>
                    <a:pt x="1491" y="164"/>
                    <a:pt x="1274" y="1"/>
                    <a:pt x="10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43"/>
            <p:cNvSpPr/>
            <p:nvPr/>
          </p:nvSpPr>
          <p:spPr>
            <a:xfrm>
              <a:off x="5332025" y="3971725"/>
              <a:ext cx="14600" cy="48550"/>
            </a:xfrm>
            <a:custGeom>
              <a:avLst/>
              <a:gdLst/>
              <a:ahLst/>
              <a:cxnLst/>
              <a:rect l="l" t="t" r="r" b="b"/>
              <a:pathLst>
                <a:path w="584" h="1942" extrusionOk="0">
                  <a:moveTo>
                    <a:pt x="583" y="0"/>
                  </a:moveTo>
                  <a:lnTo>
                    <a:pt x="1" y="1941"/>
                  </a:lnTo>
                  <a:lnTo>
                    <a:pt x="583" y="1941"/>
                  </a:lnTo>
                  <a:lnTo>
                    <a:pt x="58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43"/>
            <p:cNvSpPr/>
            <p:nvPr/>
          </p:nvSpPr>
          <p:spPr>
            <a:xfrm>
              <a:off x="5346600" y="4124200"/>
              <a:ext cx="51975" cy="47000"/>
            </a:xfrm>
            <a:custGeom>
              <a:avLst/>
              <a:gdLst/>
              <a:ahLst/>
              <a:cxnLst/>
              <a:rect l="l" t="t" r="r" b="b"/>
              <a:pathLst>
                <a:path w="2079" h="1880" extrusionOk="0">
                  <a:moveTo>
                    <a:pt x="821" y="0"/>
                  </a:moveTo>
                  <a:cubicBezTo>
                    <a:pt x="683" y="0"/>
                    <a:pt x="546" y="24"/>
                    <a:pt x="416" y="71"/>
                  </a:cubicBezTo>
                  <a:lnTo>
                    <a:pt x="0" y="1879"/>
                  </a:lnTo>
                  <a:lnTo>
                    <a:pt x="1429" y="1879"/>
                  </a:lnTo>
                  <a:lnTo>
                    <a:pt x="2079" y="1663"/>
                  </a:lnTo>
                  <a:lnTo>
                    <a:pt x="2079" y="1247"/>
                  </a:lnTo>
                  <a:cubicBezTo>
                    <a:pt x="2079" y="558"/>
                    <a:pt x="1520" y="0"/>
                    <a:pt x="831" y="0"/>
                  </a:cubicBezTo>
                  <a:lnTo>
                    <a:pt x="832" y="0"/>
                  </a:lnTo>
                  <a:cubicBezTo>
                    <a:pt x="828" y="0"/>
                    <a:pt x="825" y="0"/>
                    <a:pt x="8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43"/>
            <p:cNvSpPr/>
            <p:nvPr/>
          </p:nvSpPr>
          <p:spPr>
            <a:xfrm>
              <a:off x="5336225" y="4125975"/>
              <a:ext cx="62350" cy="60600"/>
            </a:xfrm>
            <a:custGeom>
              <a:avLst/>
              <a:gdLst/>
              <a:ahLst/>
              <a:cxnLst/>
              <a:rect l="l" t="t" r="r" b="b"/>
              <a:pathLst>
                <a:path w="2494" h="2424" extrusionOk="0">
                  <a:moveTo>
                    <a:pt x="831" y="0"/>
                  </a:moveTo>
                  <a:cubicBezTo>
                    <a:pt x="333" y="177"/>
                    <a:pt x="1" y="648"/>
                    <a:pt x="1" y="1177"/>
                  </a:cubicBezTo>
                  <a:lnTo>
                    <a:pt x="1" y="2008"/>
                  </a:lnTo>
                  <a:cubicBezTo>
                    <a:pt x="1" y="2237"/>
                    <a:pt x="186" y="2424"/>
                    <a:pt x="415" y="2424"/>
                  </a:cubicBezTo>
                  <a:lnTo>
                    <a:pt x="2078" y="2424"/>
                  </a:lnTo>
                  <a:cubicBezTo>
                    <a:pt x="2309" y="2424"/>
                    <a:pt x="2494" y="2237"/>
                    <a:pt x="2494" y="2008"/>
                  </a:cubicBezTo>
                  <a:lnTo>
                    <a:pt x="2494" y="1592"/>
                  </a:lnTo>
                  <a:lnTo>
                    <a:pt x="1663" y="1592"/>
                  </a:lnTo>
                  <a:cubicBezTo>
                    <a:pt x="1204" y="1592"/>
                    <a:pt x="831" y="1220"/>
                    <a:pt x="831" y="761"/>
                  </a:cubicBezTo>
                  <a:lnTo>
                    <a:pt x="83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4" name="Google Shape;584;p43"/>
          <p:cNvSpPr/>
          <p:nvPr/>
        </p:nvSpPr>
        <p:spPr>
          <a:xfrm>
            <a:off x="6580450" y="1968525"/>
            <a:ext cx="806100" cy="8061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5" name="Google Shape;585;p43"/>
          <p:cNvGrpSpPr/>
          <p:nvPr/>
        </p:nvGrpSpPr>
        <p:grpSpPr>
          <a:xfrm>
            <a:off x="6454456" y="1918320"/>
            <a:ext cx="1058096" cy="906494"/>
            <a:chOff x="5663025" y="3954425"/>
            <a:chExt cx="636525" cy="545325"/>
          </a:xfrm>
        </p:grpSpPr>
        <p:sp>
          <p:nvSpPr>
            <p:cNvPr id="586" name="Google Shape;586;p43"/>
            <p:cNvSpPr/>
            <p:nvPr/>
          </p:nvSpPr>
          <p:spPr>
            <a:xfrm>
              <a:off x="5754250" y="3954425"/>
              <a:ext cx="545300" cy="545325"/>
            </a:xfrm>
            <a:custGeom>
              <a:avLst/>
              <a:gdLst/>
              <a:ahLst/>
              <a:cxnLst/>
              <a:rect l="l" t="t" r="r" b="b"/>
              <a:pathLst>
                <a:path w="21812" h="21813" extrusionOk="0">
                  <a:moveTo>
                    <a:pt x="10898" y="0"/>
                  </a:moveTo>
                  <a:cubicBezTo>
                    <a:pt x="10674" y="0"/>
                    <a:pt x="10493" y="181"/>
                    <a:pt x="10493" y="405"/>
                  </a:cubicBezTo>
                  <a:lnTo>
                    <a:pt x="10493" y="1856"/>
                  </a:lnTo>
                  <a:cubicBezTo>
                    <a:pt x="10493" y="2444"/>
                    <a:pt x="10344" y="3021"/>
                    <a:pt x="10060" y="3534"/>
                  </a:cubicBezTo>
                  <a:cubicBezTo>
                    <a:pt x="9911" y="3804"/>
                    <a:pt x="9634" y="3951"/>
                    <a:pt x="9352" y="3951"/>
                  </a:cubicBezTo>
                  <a:cubicBezTo>
                    <a:pt x="9177" y="3951"/>
                    <a:pt x="8999" y="3894"/>
                    <a:pt x="8849" y="3775"/>
                  </a:cubicBezTo>
                  <a:lnTo>
                    <a:pt x="8068" y="3151"/>
                  </a:lnTo>
                  <a:cubicBezTo>
                    <a:pt x="7992" y="3091"/>
                    <a:pt x="7904" y="3063"/>
                    <a:pt x="7818" y="3063"/>
                  </a:cubicBezTo>
                  <a:cubicBezTo>
                    <a:pt x="7624" y="3063"/>
                    <a:pt x="7439" y="3204"/>
                    <a:pt x="7414" y="3421"/>
                  </a:cubicBezTo>
                  <a:lnTo>
                    <a:pt x="7301" y="4416"/>
                  </a:lnTo>
                  <a:cubicBezTo>
                    <a:pt x="7255" y="4835"/>
                    <a:pt x="6899" y="5133"/>
                    <a:pt x="6501" y="5133"/>
                  </a:cubicBezTo>
                  <a:cubicBezTo>
                    <a:pt x="6426" y="5133"/>
                    <a:pt x="6351" y="5122"/>
                    <a:pt x="6275" y="5101"/>
                  </a:cubicBezTo>
                  <a:cubicBezTo>
                    <a:pt x="5712" y="4939"/>
                    <a:pt x="5197" y="4637"/>
                    <a:pt x="4783" y="4221"/>
                  </a:cubicBezTo>
                  <a:lnTo>
                    <a:pt x="3757" y="3195"/>
                  </a:lnTo>
                  <a:cubicBezTo>
                    <a:pt x="3679" y="3119"/>
                    <a:pt x="3577" y="3082"/>
                    <a:pt x="3476" y="3082"/>
                  </a:cubicBezTo>
                  <a:cubicBezTo>
                    <a:pt x="3373" y="3082"/>
                    <a:pt x="3270" y="3121"/>
                    <a:pt x="3191" y="3201"/>
                  </a:cubicBezTo>
                  <a:cubicBezTo>
                    <a:pt x="3035" y="3356"/>
                    <a:pt x="3033" y="3608"/>
                    <a:pt x="3185" y="3767"/>
                  </a:cubicBezTo>
                  <a:lnTo>
                    <a:pt x="4211" y="4792"/>
                  </a:lnTo>
                  <a:cubicBezTo>
                    <a:pt x="4627" y="5208"/>
                    <a:pt x="4930" y="5722"/>
                    <a:pt x="5093" y="6286"/>
                  </a:cubicBezTo>
                  <a:cubicBezTo>
                    <a:pt x="5230" y="6766"/>
                    <a:pt x="4903" y="7256"/>
                    <a:pt x="4406" y="7312"/>
                  </a:cubicBezTo>
                  <a:lnTo>
                    <a:pt x="3413" y="7424"/>
                  </a:lnTo>
                  <a:cubicBezTo>
                    <a:pt x="3098" y="7459"/>
                    <a:pt x="2945" y="7829"/>
                    <a:pt x="3142" y="8078"/>
                  </a:cubicBezTo>
                  <a:lnTo>
                    <a:pt x="3765" y="8860"/>
                  </a:lnTo>
                  <a:cubicBezTo>
                    <a:pt x="4077" y="9250"/>
                    <a:pt x="3962" y="9828"/>
                    <a:pt x="3525" y="10070"/>
                  </a:cubicBezTo>
                  <a:cubicBezTo>
                    <a:pt x="3011" y="10354"/>
                    <a:pt x="2434" y="10503"/>
                    <a:pt x="1847" y="10504"/>
                  </a:cubicBezTo>
                  <a:lnTo>
                    <a:pt x="397" y="10504"/>
                  </a:lnTo>
                  <a:cubicBezTo>
                    <a:pt x="176" y="10508"/>
                    <a:pt x="1" y="10688"/>
                    <a:pt x="1" y="10907"/>
                  </a:cubicBezTo>
                  <a:cubicBezTo>
                    <a:pt x="1" y="11127"/>
                    <a:pt x="176" y="11306"/>
                    <a:pt x="397" y="11312"/>
                  </a:cubicBezTo>
                  <a:lnTo>
                    <a:pt x="1847" y="11312"/>
                  </a:lnTo>
                  <a:cubicBezTo>
                    <a:pt x="2434" y="11312"/>
                    <a:pt x="3011" y="11460"/>
                    <a:pt x="3525" y="11745"/>
                  </a:cubicBezTo>
                  <a:cubicBezTo>
                    <a:pt x="3962" y="11987"/>
                    <a:pt x="4077" y="12564"/>
                    <a:pt x="3765" y="12955"/>
                  </a:cubicBezTo>
                  <a:lnTo>
                    <a:pt x="3143" y="13737"/>
                  </a:lnTo>
                  <a:cubicBezTo>
                    <a:pt x="2945" y="13986"/>
                    <a:pt x="3098" y="14355"/>
                    <a:pt x="3413" y="14391"/>
                  </a:cubicBezTo>
                  <a:lnTo>
                    <a:pt x="4406" y="14502"/>
                  </a:lnTo>
                  <a:cubicBezTo>
                    <a:pt x="4903" y="14559"/>
                    <a:pt x="5230" y="15049"/>
                    <a:pt x="5093" y="15528"/>
                  </a:cubicBezTo>
                  <a:cubicBezTo>
                    <a:pt x="4930" y="16093"/>
                    <a:pt x="4627" y="16606"/>
                    <a:pt x="4213" y="17022"/>
                  </a:cubicBezTo>
                  <a:lnTo>
                    <a:pt x="3187" y="18048"/>
                  </a:lnTo>
                  <a:cubicBezTo>
                    <a:pt x="3030" y="18205"/>
                    <a:pt x="3031" y="18460"/>
                    <a:pt x="3188" y="18617"/>
                  </a:cubicBezTo>
                  <a:cubicBezTo>
                    <a:pt x="3267" y="18696"/>
                    <a:pt x="3371" y="18735"/>
                    <a:pt x="3475" y="18735"/>
                  </a:cubicBezTo>
                  <a:cubicBezTo>
                    <a:pt x="3577" y="18735"/>
                    <a:pt x="3679" y="18697"/>
                    <a:pt x="3757" y="18620"/>
                  </a:cubicBezTo>
                  <a:lnTo>
                    <a:pt x="4783" y="17594"/>
                  </a:lnTo>
                  <a:cubicBezTo>
                    <a:pt x="5199" y="17178"/>
                    <a:pt x="5712" y="16875"/>
                    <a:pt x="6277" y="16712"/>
                  </a:cubicBezTo>
                  <a:cubicBezTo>
                    <a:pt x="6352" y="16691"/>
                    <a:pt x="6427" y="16681"/>
                    <a:pt x="6500" y="16681"/>
                  </a:cubicBezTo>
                  <a:cubicBezTo>
                    <a:pt x="6899" y="16681"/>
                    <a:pt x="7255" y="16979"/>
                    <a:pt x="7303" y="17399"/>
                  </a:cubicBezTo>
                  <a:lnTo>
                    <a:pt x="7416" y="18392"/>
                  </a:lnTo>
                  <a:cubicBezTo>
                    <a:pt x="7440" y="18610"/>
                    <a:pt x="7625" y="18751"/>
                    <a:pt x="7818" y="18751"/>
                  </a:cubicBezTo>
                  <a:cubicBezTo>
                    <a:pt x="7904" y="18751"/>
                    <a:pt x="7992" y="18723"/>
                    <a:pt x="8068" y="18662"/>
                  </a:cubicBezTo>
                  <a:lnTo>
                    <a:pt x="8850" y="18039"/>
                  </a:lnTo>
                  <a:cubicBezTo>
                    <a:pt x="9001" y="17920"/>
                    <a:pt x="9178" y="17863"/>
                    <a:pt x="9353" y="17863"/>
                  </a:cubicBezTo>
                  <a:cubicBezTo>
                    <a:pt x="9636" y="17863"/>
                    <a:pt x="9912" y="18010"/>
                    <a:pt x="10062" y="18280"/>
                  </a:cubicBezTo>
                  <a:cubicBezTo>
                    <a:pt x="10346" y="18794"/>
                    <a:pt x="10494" y="19371"/>
                    <a:pt x="10494" y="19958"/>
                  </a:cubicBezTo>
                  <a:lnTo>
                    <a:pt x="10494" y="21408"/>
                  </a:lnTo>
                  <a:cubicBezTo>
                    <a:pt x="10494" y="21632"/>
                    <a:pt x="10676" y="21813"/>
                    <a:pt x="10898" y="21813"/>
                  </a:cubicBezTo>
                  <a:cubicBezTo>
                    <a:pt x="11121" y="21813"/>
                    <a:pt x="11302" y="21632"/>
                    <a:pt x="11302" y="21408"/>
                  </a:cubicBezTo>
                  <a:lnTo>
                    <a:pt x="11302" y="19958"/>
                  </a:lnTo>
                  <a:cubicBezTo>
                    <a:pt x="11302" y="19371"/>
                    <a:pt x="11451" y="18794"/>
                    <a:pt x="11735" y="18280"/>
                  </a:cubicBezTo>
                  <a:cubicBezTo>
                    <a:pt x="11885" y="18010"/>
                    <a:pt x="12162" y="17863"/>
                    <a:pt x="12444" y="17863"/>
                  </a:cubicBezTo>
                  <a:cubicBezTo>
                    <a:pt x="12620" y="17863"/>
                    <a:pt x="12797" y="17920"/>
                    <a:pt x="12946" y="18039"/>
                  </a:cubicBezTo>
                  <a:lnTo>
                    <a:pt x="13729" y="18662"/>
                  </a:lnTo>
                  <a:cubicBezTo>
                    <a:pt x="13805" y="18723"/>
                    <a:pt x="13893" y="18751"/>
                    <a:pt x="13979" y="18751"/>
                  </a:cubicBezTo>
                  <a:cubicBezTo>
                    <a:pt x="14172" y="18751"/>
                    <a:pt x="14357" y="18610"/>
                    <a:pt x="14381" y="18392"/>
                  </a:cubicBezTo>
                  <a:lnTo>
                    <a:pt x="14494" y="17399"/>
                  </a:lnTo>
                  <a:cubicBezTo>
                    <a:pt x="14542" y="16979"/>
                    <a:pt x="14898" y="16681"/>
                    <a:pt x="15297" y="16681"/>
                  </a:cubicBezTo>
                  <a:cubicBezTo>
                    <a:pt x="15370" y="16681"/>
                    <a:pt x="15445" y="16691"/>
                    <a:pt x="15520" y="16712"/>
                  </a:cubicBezTo>
                  <a:cubicBezTo>
                    <a:pt x="16085" y="16875"/>
                    <a:pt x="16598" y="17178"/>
                    <a:pt x="17013" y="17594"/>
                  </a:cubicBezTo>
                  <a:lnTo>
                    <a:pt x="18038" y="18620"/>
                  </a:lnTo>
                  <a:cubicBezTo>
                    <a:pt x="18117" y="18697"/>
                    <a:pt x="18220" y="18735"/>
                    <a:pt x="18322" y="18735"/>
                  </a:cubicBezTo>
                  <a:cubicBezTo>
                    <a:pt x="18426" y="18735"/>
                    <a:pt x="18530" y="18696"/>
                    <a:pt x="18609" y="18617"/>
                  </a:cubicBezTo>
                  <a:cubicBezTo>
                    <a:pt x="18766" y="18460"/>
                    <a:pt x="18766" y="18206"/>
                    <a:pt x="18610" y="18048"/>
                  </a:cubicBezTo>
                  <a:lnTo>
                    <a:pt x="17584" y="17022"/>
                  </a:lnTo>
                  <a:cubicBezTo>
                    <a:pt x="17168" y="16606"/>
                    <a:pt x="16866" y="16093"/>
                    <a:pt x="16704" y="15528"/>
                  </a:cubicBezTo>
                  <a:cubicBezTo>
                    <a:pt x="16566" y="15049"/>
                    <a:pt x="16892" y="14559"/>
                    <a:pt x="17389" y="14502"/>
                  </a:cubicBezTo>
                  <a:lnTo>
                    <a:pt x="18382" y="14391"/>
                  </a:lnTo>
                  <a:cubicBezTo>
                    <a:pt x="18699" y="14355"/>
                    <a:pt x="18852" y="13986"/>
                    <a:pt x="18654" y="13737"/>
                  </a:cubicBezTo>
                  <a:lnTo>
                    <a:pt x="18030" y="12956"/>
                  </a:lnTo>
                  <a:cubicBezTo>
                    <a:pt x="17719" y="12564"/>
                    <a:pt x="17833" y="11987"/>
                    <a:pt x="18272" y="11745"/>
                  </a:cubicBezTo>
                  <a:cubicBezTo>
                    <a:pt x="18785" y="11460"/>
                    <a:pt x="19363" y="11312"/>
                    <a:pt x="19950" y="11312"/>
                  </a:cubicBezTo>
                  <a:lnTo>
                    <a:pt x="21400" y="11312"/>
                  </a:lnTo>
                  <a:cubicBezTo>
                    <a:pt x="21403" y="11312"/>
                    <a:pt x="21405" y="11312"/>
                    <a:pt x="21408" y="11312"/>
                  </a:cubicBezTo>
                  <a:cubicBezTo>
                    <a:pt x="21631" y="11312"/>
                    <a:pt x="21812" y="11131"/>
                    <a:pt x="21812" y="10907"/>
                  </a:cubicBezTo>
                  <a:cubicBezTo>
                    <a:pt x="21812" y="10684"/>
                    <a:pt x="21632" y="10504"/>
                    <a:pt x="21410" y="10504"/>
                  </a:cubicBezTo>
                  <a:cubicBezTo>
                    <a:pt x="21407" y="10504"/>
                    <a:pt x="21404" y="10504"/>
                    <a:pt x="21400" y="10504"/>
                  </a:cubicBezTo>
                  <a:lnTo>
                    <a:pt x="21400" y="10503"/>
                  </a:lnTo>
                  <a:lnTo>
                    <a:pt x="19950" y="10503"/>
                  </a:lnTo>
                  <a:cubicBezTo>
                    <a:pt x="19363" y="10503"/>
                    <a:pt x="18784" y="10354"/>
                    <a:pt x="18270" y="10070"/>
                  </a:cubicBezTo>
                  <a:cubicBezTo>
                    <a:pt x="17833" y="9828"/>
                    <a:pt x="17719" y="9250"/>
                    <a:pt x="18030" y="8859"/>
                  </a:cubicBezTo>
                  <a:lnTo>
                    <a:pt x="18652" y="8076"/>
                  </a:lnTo>
                  <a:cubicBezTo>
                    <a:pt x="18851" y="7829"/>
                    <a:pt x="18698" y="7459"/>
                    <a:pt x="18382" y="7424"/>
                  </a:cubicBezTo>
                  <a:lnTo>
                    <a:pt x="17389" y="7311"/>
                  </a:lnTo>
                  <a:cubicBezTo>
                    <a:pt x="16892" y="7256"/>
                    <a:pt x="16566" y="6766"/>
                    <a:pt x="16703" y="6285"/>
                  </a:cubicBezTo>
                  <a:cubicBezTo>
                    <a:pt x="16866" y="5720"/>
                    <a:pt x="17168" y="5207"/>
                    <a:pt x="17583" y="4792"/>
                  </a:cubicBezTo>
                  <a:lnTo>
                    <a:pt x="18609" y="3767"/>
                  </a:lnTo>
                  <a:cubicBezTo>
                    <a:pt x="18771" y="3609"/>
                    <a:pt x="18774" y="3349"/>
                    <a:pt x="18614" y="3189"/>
                  </a:cubicBezTo>
                  <a:cubicBezTo>
                    <a:pt x="18535" y="3110"/>
                    <a:pt x="18432" y="3071"/>
                    <a:pt x="18329" y="3071"/>
                  </a:cubicBezTo>
                  <a:cubicBezTo>
                    <a:pt x="18224" y="3071"/>
                    <a:pt x="18118" y="3113"/>
                    <a:pt x="18038" y="3195"/>
                  </a:cubicBezTo>
                  <a:lnTo>
                    <a:pt x="17013" y="4221"/>
                  </a:lnTo>
                  <a:cubicBezTo>
                    <a:pt x="16597" y="4635"/>
                    <a:pt x="16083" y="4938"/>
                    <a:pt x="15519" y="5101"/>
                  </a:cubicBezTo>
                  <a:cubicBezTo>
                    <a:pt x="15444" y="5122"/>
                    <a:pt x="15369" y="5132"/>
                    <a:pt x="15296" y="5132"/>
                  </a:cubicBezTo>
                  <a:cubicBezTo>
                    <a:pt x="14897" y="5132"/>
                    <a:pt x="14541" y="4834"/>
                    <a:pt x="14493" y="4415"/>
                  </a:cubicBezTo>
                  <a:lnTo>
                    <a:pt x="14381" y="3421"/>
                  </a:lnTo>
                  <a:cubicBezTo>
                    <a:pt x="14357" y="3203"/>
                    <a:pt x="14172" y="3062"/>
                    <a:pt x="13978" y="3062"/>
                  </a:cubicBezTo>
                  <a:cubicBezTo>
                    <a:pt x="13892" y="3062"/>
                    <a:pt x="13804" y="3090"/>
                    <a:pt x="13727" y="3151"/>
                  </a:cubicBezTo>
                  <a:lnTo>
                    <a:pt x="12945" y="3774"/>
                  </a:lnTo>
                  <a:cubicBezTo>
                    <a:pt x="12795" y="3893"/>
                    <a:pt x="12618" y="3950"/>
                    <a:pt x="12443" y="3950"/>
                  </a:cubicBezTo>
                  <a:cubicBezTo>
                    <a:pt x="12161" y="3950"/>
                    <a:pt x="11884" y="3803"/>
                    <a:pt x="11735" y="3533"/>
                  </a:cubicBezTo>
                  <a:cubicBezTo>
                    <a:pt x="11451" y="3019"/>
                    <a:pt x="11301" y="2442"/>
                    <a:pt x="11301" y="1855"/>
                  </a:cubicBezTo>
                  <a:lnTo>
                    <a:pt x="11301" y="405"/>
                  </a:lnTo>
                  <a:cubicBezTo>
                    <a:pt x="11301" y="181"/>
                    <a:pt x="11121" y="0"/>
                    <a:pt x="108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43"/>
            <p:cNvSpPr/>
            <p:nvPr/>
          </p:nvSpPr>
          <p:spPr>
            <a:xfrm>
              <a:off x="5885225" y="4085675"/>
              <a:ext cx="282825" cy="282825"/>
            </a:xfrm>
            <a:custGeom>
              <a:avLst/>
              <a:gdLst/>
              <a:ahLst/>
              <a:cxnLst/>
              <a:rect l="l" t="t" r="r" b="b"/>
              <a:pathLst>
                <a:path w="11313" h="11313" extrusionOk="0">
                  <a:moveTo>
                    <a:pt x="5657" y="1"/>
                  </a:moveTo>
                  <a:cubicBezTo>
                    <a:pt x="2533" y="1"/>
                    <a:pt x="1" y="2533"/>
                    <a:pt x="1" y="5657"/>
                  </a:cubicBezTo>
                  <a:cubicBezTo>
                    <a:pt x="1" y="8781"/>
                    <a:pt x="2533" y="11312"/>
                    <a:pt x="5657" y="11312"/>
                  </a:cubicBezTo>
                  <a:cubicBezTo>
                    <a:pt x="8781" y="11312"/>
                    <a:pt x="11312" y="8781"/>
                    <a:pt x="11312" y="5657"/>
                  </a:cubicBezTo>
                  <a:cubicBezTo>
                    <a:pt x="11312" y="2533"/>
                    <a:pt x="8781" y="1"/>
                    <a:pt x="56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43"/>
            <p:cNvSpPr/>
            <p:nvPr/>
          </p:nvSpPr>
          <p:spPr>
            <a:xfrm>
              <a:off x="5915550" y="4116000"/>
              <a:ext cx="222250" cy="218925"/>
            </a:xfrm>
            <a:custGeom>
              <a:avLst/>
              <a:gdLst/>
              <a:ahLst/>
              <a:cxnLst/>
              <a:rect l="l" t="t" r="r" b="b"/>
              <a:pathLst>
                <a:path w="8890" h="8757" extrusionOk="0">
                  <a:moveTo>
                    <a:pt x="4444" y="0"/>
                  </a:moveTo>
                  <a:cubicBezTo>
                    <a:pt x="1990" y="0"/>
                    <a:pt x="0" y="1989"/>
                    <a:pt x="0" y="4444"/>
                  </a:cubicBezTo>
                  <a:cubicBezTo>
                    <a:pt x="0" y="6899"/>
                    <a:pt x="1990" y="8757"/>
                    <a:pt x="4444" y="8757"/>
                  </a:cubicBezTo>
                  <a:cubicBezTo>
                    <a:pt x="5981" y="8757"/>
                    <a:pt x="7336" y="8107"/>
                    <a:pt x="8134" y="6922"/>
                  </a:cubicBezTo>
                  <a:cubicBezTo>
                    <a:pt x="8627" y="6190"/>
                    <a:pt x="8890" y="5327"/>
                    <a:pt x="8888" y="4444"/>
                  </a:cubicBezTo>
                  <a:cubicBezTo>
                    <a:pt x="8888" y="1989"/>
                    <a:pt x="6898" y="0"/>
                    <a:pt x="44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43"/>
            <p:cNvSpPr/>
            <p:nvPr/>
          </p:nvSpPr>
          <p:spPr>
            <a:xfrm>
              <a:off x="5915500" y="4134850"/>
              <a:ext cx="203425" cy="203375"/>
            </a:xfrm>
            <a:custGeom>
              <a:avLst/>
              <a:gdLst/>
              <a:ahLst/>
              <a:cxnLst/>
              <a:rect l="l" t="t" r="r" b="b"/>
              <a:pathLst>
                <a:path w="8137" h="8135" extrusionOk="0">
                  <a:moveTo>
                    <a:pt x="1969" y="0"/>
                  </a:moveTo>
                  <a:cubicBezTo>
                    <a:pt x="738" y="825"/>
                    <a:pt x="1" y="2209"/>
                    <a:pt x="2" y="3690"/>
                  </a:cubicBezTo>
                  <a:cubicBezTo>
                    <a:pt x="2" y="6145"/>
                    <a:pt x="1992" y="8134"/>
                    <a:pt x="4446" y="8134"/>
                  </a:cubicBezTo>
                  <a:cubicBezTo>
                    <a:pt x="4448" y="8134"/>
                    <a:pt x="4449" y="8134"/>
                    <a:pt x="4451" y="8134"/>
                  </a:cubicBezTo>
                  <a:cubicBezTo>
                    <a:pt x="5929" y="8134"/>
                    <a:pt x="7312" y="7396"/>
                    <a:pt x="8136" y="6168"/>
                  </a:cubicBezTo>
                  <a:lnTo>
                    <a:pt x="8136" y="6168"/>
                  </a:lnTo>
                  <a:cubicBezTo>
                    <a:pt x="7405" y="6660"/>
                    <a:pt x="6545" y="6922"/>
                    <a:pt x="5665" y="6922"/>
                  </a:cubicBezTo>
                  <a:cubicBezTo>
                    <a:pt x="5662" y="6922"/>
                    <a:pt x="5660" y="6922"/>
                    <a:pt x="5657" y="6922"/>
                  </a:cubicBezTo>
                  <a:cubicBezTo>
                    <a:pt x="3204" y="6922"/>
                    <a:pt x="1213" y="4932"/>
                    <a:pt x="1213" y="2478"/>
                  </a:cubicBezTo>
                  <a:cubicBezTo>
                    <a:pt x="1212" y="1595"/>
                    <a:pt x="1475" y="732"/>
                    <a:pt x="19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43"/>
            <p:cNvSpPr/>
            <p:nvPr/>
          </p:nvSpPr>
          <p:spPr>
            <a:xfrm>
              <a:off x="5675475" y="4065475"/>
              <a:ext cx="310825" cy="316350"/>
            </a:xfrm>
            <a:custGeom>
              <a:avLst/>
              <a:gdLst/>
              <a:ahLst/>
              <a:cxnLst/>
              <a:rect l="l" t="t" r="r" b="b"/>
              <a:pathLst>
                <a:path w="12433" h="12654" extrusionOk="0">
                  <a:moveTo>
                    <a:pt x="5961" y="1"/>
                  </a:moveTo>
                  <a:cubicBezTo>
                    <a:pt x="4679" y="1"/>
                    <a:pt x="3427" y="381"/>
                    <a:pt x="2363" y="1097"/>
                  </a:cubicBezTo>
                  <a:cubicBezTo>
                    <a:pt x="637" y="2258"/>
                    <a:pt x="1" y="4228"/>
                    <a:pt x="1" y="6464"/>
                  </a:cubicBezTo>
                  <a:cubicBezTo>
                    <a:pt x="1" y="10035"/>
                    <a:pt x="2397" y="12654"/>
                    <a:pt x="5969" y="12654"/>
                  </a:cubicBezTo>
                  <a:cubicBezTo>
                    <a:pt x="8204" y="12654"/>
                    <a:pt x="10173" y="11794"/>
                    <a:pt x="11335" y="10069"/>
                  </a:cubicBezTo>
                  <a:cubicBezTo>
                    <a:pt x="12051" y="9003"/>
                    <a:pt x="12433" y="7749"/>
                    <a:pt x="12432" y="6465"/>
                  </a:cubicBezTo>
                  <a:cubicBezTo>
                    <a:pt x="12432" y="2896"/>
                    <a:pt x="9538" y="1"/>
                    <a:pt x="5969" y="1"/>
                  </a:cubicBezTo>
                  <a:cubicBezTo>
                    <a:pt x="5966" y="1"/>
                    <a:pt x="5964" y="1"/>
                    <a:pt x="59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43"/>
            <p:cNvSpPr/>
            <p:nvPr/>
          </p:nvSpPr>
          <p:spPr>
            <a:xfrm>
              <a:off x="5663025" y="4092900"/>
              <a:ext cx="295800" cy="295800"/>
            </a:xfrm>
            <a:custGeom>
              <a:avLst/>
              <a:gdLst/>
              <a:ahLst/>
              <a:cxnLst/>
              <a:rect l="l" t="t" r="r" b="b"/>
              <a:pathLst>
                <a:path w="11832" h="11832" extrusionOk="0">
                  <a:moveTo>
                    <a:pt x="2860" y="0"/>
                  </a:moveTo>
                  <a:lnTo>
                    <a:pt x="2860" y="0"/>
                  </a:lnTo>
                  <a:cubicBezTo>
                    <a:pt x="1135" y="1162"/>
                    <a:pt x="1" y="3131"/>
                    <a:pt x="1" y="5368"/>
                  </a:cubicBezTo>
                  <a:cubicBezTo>
                    <a:pt x="1" y="8938"/>
                    <a:pt x="2894" y="11831"/>
                    <a:pt x="6465" y="11831"/>
                  </a:cubicBezTo>
                  <a:cubicBezTo>
                    <a:pt x="8701" y="11831"/>
                    <a:pt x="10670" y="10697"/>
                    <a:pt x="11832" y="8972"/>
                  </a:cubicBezTo>
                  <a:lnTo>
                    <a:pt x="11832" y="8972"/>
                  </a:lnTo>
                  <a:cubicBezTo>
                    <a:pt x="10770" y="9687"/>
                    <a:pt x="9520" y="10068"/>
                    <a:pt x="8242" y="10068"/>
                  </a:cubicBezTo>
                  <a:cubicBezTo>
                    <a:pt x="8237" y="10068"/>
                    <a:pt x="8233" y="10068"/>
                    <a:pt x="8228" y="10068"/>
                  </a:cubicBezTo>
                  <a:cubicBezTo>
                    <a:pt x="4658" y="10068"/>
                    <a:pt x="1764" y="7175"/>
                    <a:pt x="1764" y="3605"/>
                  </a:cubicBezTo>
                  <a:cubicBezTo>
                    <a:pt x="1762" y="2321"/>
                    <a:pt x="2144" y="1066"/>
                    <a:pt x="28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43"/>
            <p:cNvSpPr/>
            <p:nvPr/>
          </p:nvSpPr>
          <p:spPr>
            <a:xfrm>
              <a:off x="5770475" y="4138075"/>
              <a:ext cx="82275" cy="78900"/>
            </a:xfrm>
            <a:custGeom>
              <a:avLst/>
              <a:gdLst/>
              <a:ahLst/>
              <a:cxnLst/>
              <a:rect l="l" t="t" r="r" b="b"/>
              <a:pathLst>
                <a:path w="3291" h="3156" extrusionOk="0">
                  <a:moveTo>
                    <a:pt x="1764" y="0"/>
                  </a:moveTo>
                  <a:cubicBezTo>
                    <a:pt x="1163" y="0"/>
                    <a:pt x="638" y="253"/>
                    <a:pt x="359" y="741"/>
                  </a:cubicBezTo>
                  <a:cubicBezTo>
                    <a:pt x="1" y="1374"/>
                    <a:pt x="108" y="2168"/>
                    <a:pt x="622" y="2683"/>
                  </a:cubicBezTo>
                  <a:cubicBezTo>
                    <a:pt x="933" y="2994"/>
                    <a:pt x="1347" y="3156"/>
                    <a:pt x="1765" y="3156"/>
                  </a:cubicBezTo>
                  <a:cubicBezTo>
                    <a:pt x="2038" y="3156"/>
                    <a:pt x="2312" y="3087"/>
                    <a:pt x="2562" y="2946"/>
                  </a:cubicBezTo>
                  <a:cubicBezTo>
                    <a:pt x="3050" y="2667"/>
                    <a:pt x="3290" y="2142"/>
                    <a:pt x="3290" y="1541"/>
                  </a:cubicBezTo>
                  <a:cubicBezTo>
                    <a:pt x="3290" y="648"/>
                    <a:pt x="2657" y="0"/>
                    <a:pt x="17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43"/>
            <p:cNvSpPr/>
            <p:nvPr/>
          </p:nvSpPr>
          <p:spPr>
            <a:xfrm>
              <a:off x="5883575" y="4229250"/>
              <a:ext cx="39525" cy="38250"/>
            </a:xfrm>
            <a:custGeom>
              <a:avLst/>
              <a:gdLst/>
              <a:ahLst/>
              <a:cxnLst/>
              <a:rect l="l" t="t" r="r" b="b"/>
              <a:pathLst>
                <a:path w="1581" h="1530" extrusionOk="0">
                  <a:moveTo>
                    <a:pt x="875" y="1"/>
                  </a:moveTo>
                  <a:cubicBezTo>
                    <a:pt x="548" y="1"/>
                    <a:pt x="265" y="110"/>
                    <a:pt x="139" y="390"/>
                  </a:cubicBezTo>
                  <a:cubicBezTo>
                    <a:pt x="0" y="695"/>
                    <a:pt x="65" y="1056"/>
                    <a:pt x="303" y="1294"/>
                  </a:cubicBezTo>
                  <a:cubicBezTo>
                    <a:pt x="458" y="1448"/>
                    <a:pt x="664" y="1530"/>
                    <a:pt x="874" y="1530"/>
                  </a:cubicBezTo>
                  <a:cubicBezTo>
                    <a:pt x="987" y="1530"/>
                    <a:pt x="1100" y="1506"/>
                    <a:pt x="1207" y="1458"/>
                  </a:cubicBezTo>
                  <a:cubicBezTo>
                    <a:pt x="1489" y="1332"/>
                    <a:pt x="1581" y="1049"/>
                    <a:pt x="1581" y="722"/>
                  </a:cubicBezTo>
                  <a:lnTo>
                    <a:pt x="1581" y="721"/>
                  </a:lnTo>
                  <a:cubicBezTo>
                    <a:pt x="1581" y="275"/>
                    <a:pt x="1322" y="1"/>
                    <a:pt x="8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43"/>
            <p:cNvSpPr/>
            <p:nvPr/>
          </p:nvSpPr>
          <p:spPr>
            <a:xfrm>
              <a:off x="5751675" y="4269425"/>
              <a:ext cx="50275" cy="48575"/>
            </a:xfrm>
            <a:custGeom>
              <a:avLst/>
              <a:gdLst/>
              <a:ahLst/>
              <a:cxnLst/>
              <a:rect l="l" t="t" r="r" b="b"/>
              <a:pathLst>
                <a:path w="2011" h="1943" extrusionOk="0">
                  <a:moveTo>
                    <a:pt x="1101" y="1"/>
                  </a:moveTo>
                  <a:cubicBezTo>
                    <a:pt x="719" y="1"/>
                    <a:pt x="385" y="135"/>
                    <a:pt x="214" y="449"/>
                  </a:cubicBezTo>
                  <a:cubicBezTo>
                    <a:pt x="0" y="843"/>
                    <a:pt x="71" y="1331"/>
                    <a:pt x="387" y="1646"/>
                  </a:cubicBezTo>
                  <a:cubicBezTo>
                    <a:pt x="581" y="1841"/>
                    <a:pt x="840" y="1943"/>
                    <a:pt x="1102" y="1943"/>
                  </a:cubicBezTo>
                  <a:cubicBezTo>
                    <a:pt x="1267" y="1943"/>
                    <a:pt x="1433" y="1903"/>
                    <a:pt x="1585" y="1820"/>
                  </a:cubicBezTo>
                  <a:cubicBezTo>
                    <a:pt x="1898" y="1649"/>
                    <a:pt x="2011" y="1315"/>
                    <a:pt x="2011" y="933"/>
                  </a:cubicBezTo>
                  <a:cubicBezTo>
                    <a:pt x="2011" y="374"/>
                    <a:pt x="1658" y="1"/>
                    <a:pt x="11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43"/>
            <p:cNvSpPr/>
            <p:nvPr/>
          </p:nvSpPr>
          <p:spPr>
            <a:xfrm>
              <a:off x="5702000" y="4196775"/>
              <a:ext cx="42650" cy="30350"/>
            </a:xfrm>
            <a:custGeom>
              <a:avLst/>
              <a:gdLst/>
              <a:ahLst/>
              <a:cxnLst/>
              <a:rect l="l" t="t" r="r" b="b"/>
              <a:pathLst>
                <a:path w="1706" h="1214" extrusionOk="0">
                  <a:moveTo>
                    <a:pt x="463" y="1"/>
                  </a:moveTo>
                  <a:cubicBezTo>
                    <a:pt x="315" y="1"/>
                    <a:pt x="172" y="83"/>
                    <a:pt x="101" y="224"/>
                  </a:cubicBezTo>
                  <a:cubicBezTo>
                    <a:pt x="1" y="424"/>
                    <a:pt x="81" y="667"/>
                    <a:pt x="281" y="766"/>
                  </a:cubicBezTo>
                  <a:lnTo>
                    <a:pt x="1089" y="1171"/>
                  </a:lnTo>
                  <a:cubicBezTo>
                    <a:pt x="1145" y="1199"/>
                    <a:pt x="1206" y="1213"/>
                    <a:pt x="1270" y="1213"/>
                  </a:cubicBezTo>
                  <a:cubicBezTo>
                    <a:pt x="1457" y="1213"/>
                    <a:pt x="1619" y="1085"/>
                    <a:pt x="1663" y="902"/>
                  </a:cubicBezTo>
                  <a:cubicBezTo>
                    <a:pt x="1706" y="719"/>
                    <a:pt x="1618" y="531"/>
                    <a:pt x="1451" y="448"/>
                  </a:cubicBezTo>
                  <a:lnTo>
                    <a:pt x="643" y="43"/>
                  </a:lnTo>
                  <a:cubicBezTo>
                    <a:pt x="585" y="14"/>
                    <a:pt x="524" y="1"/>
                    <a:pt x="4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43"/>
            <p:cNvSpPr/>
            <p:nvPr/>
          </p:nvSpPr>
          <p:spPr>
            <a:xfrm>
              <a:off x="5891950" y="4166525"/>
              <a:ext cx="34650" cy="30275"/>
            </a:xfrm>
            <a:custGeom>
              <a:avLst/>
              <a:gdLst/>
              <a:ahLst/>
              <a:cxnLst/>
              <a:rect l="l" t="t" r="r" b="b"/>
              <a:pathLst>
                <a:path w="1386" h="1211" extrusionOk="0">
                  <a:moveTo>
                    <a:pt x="943" y="1"/>
                  </a:moveTo>
                  <a:cubicBezTo>
                    <a:pt x="840" y="1"/>
                    <a:pt x="737" y="39"/>
                    <a:pt x="658" y="117"/>
                  </a:cubicBezTo>
                  <a:lnTo>
                    <a:pt x="255" y="522"/>
                  </a:lnTo>
                  <a:cubicBezTo>
                    <a:pt x="1" y="775"/>
                    <a:pt x="180" y="1211"/>
                    <a:pt x="541" y="1211"/>
                  </a:cubicBezTo>
                  <a:cubicBezTo>
                    <a:pt x="647" y="1211"/>
                    <a:pt x="750" y="1168"/>
                    <a:pt x="825" y="1092"/>
                  </a:cubicBezTo>
                  <a:lnTo>
                    <a:pt x="1230" y="689"/>
                  </a:lnTo>
                  <a:cubicBezTo>
                    <a:pt x="1386" y="530"/>
                    <a:pt x="1386" y="276"/>
                    <a:pt x="1229" y="118"/>
                  </a:cubicBezTo>
                  <a:cubicBezTo>
                    <a:pt x="1150" y="40"/>
                    <a:pt x="1047" y="1"/>
                    <a:pt x="9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43"/>
            <p:cNvSpPr/>
            <p:nvPr/>
          </p:nvSpPr>
          <p:spPr>
            <a:xfrm>
              <a:off x="5843325" y="4287575"/>
              <a:ext cx="34125" cy="40525"/>
            </a:xfrm>
            <a:custGeom>
              <a:avLst/>
              <a:gdLst/>
              <a:ahLst/>
              <a:cxnLst/>
              <a:rect l="l" t="t" r="r" b="b"/>
              <a:pathLst>
                <a:path w="1365" h="1621" extrusionOk="0">
                  <a:moveTo>
                    <a:pt x="463" y="0"/>
                  </a:moveTo>
                  <a:cubicBezTo>
                    <a:pt x="402" y="0"/>
                    <a:pt x="340" y="14"/>
                    <a:pt x="282" y="43"/>
                  </a:cubicBezTo>
                  <a:cubicBezTo>
                    <a:pt x="81" y="144"/>
                    <a:pt x="0" y="390"/>
                    <a:pt x="103" y="589"/>
                  </a:cubicBezTo>
                  <a:lnTo>
                    <a:pt x="508" y="1397"/>
                  </a:lnTo>
                  <a:cubicBezTo>
                    <a:pt x="576" y="1534"/>
                    <a:pt x="716" y="1621"/>
                    <a:pt x="869" y="1621"/>
                  </a:cubicBezTo>
                  <a:cubicBezTo>
                    <a:pt x="1169" y="1621"/>
                    <a:pt x="1364" y="1305"/>
                    <a:pt x="1231" y="1036"/>
                  </a:cubicBezTo>
                  <a:lnTo>
                    <a:pt x="826" y="228"/>
                  </a:lnTo>
                  <a:cubicBezTo>
                    <a:pt x="757" y="84"/>
                    <a:pt x="613" y="0"/>
                    <a:pt x="4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43"/>
            <p:cNvSpPr/>
            <p:nvPr/>
          </p:nvSpPr>
          <p:spPr>
            <a:xfrm>
              <a:off x="5779425" y="4136200"/>
              <a:ext cx="78875" cy="75525"/>
            </a:xfrm>
            <a:custGeom>
              <a:avLst/>
              <a:gdLst/>
              <a:ahLst/>
              <a:cxnLst/>
              <a:rect l="l" t="t" r="r" b="b"/>
              <a:pathLst>
                <a:path w="3155" h="3021" extrusionOk="0">
                  <a:moveTo>
                    <a:pt x="1402" y="0"/>
                  </a:moveTo>
                  <a:cubicBezTo>
                    <a:pt x="822" y="0"/>
                    <a:pt x="286" y="313"/>
                    <a:pt x="1" y="816"/>
                  </a:cubicBezTo>
                  <a:cubicBezTo>
                    <a:pt x="250" y="675"/>
                    <a:pt x="525" y="606"/>
                    <a:pt x="797" y="606"/>
                  </a:cubicBezTo>
                  <a:cubicBezTo>
                    <a:pt x="1216" y="606"/>
                    <a:pt x="1630" y="769"/>
                    <a:pt x="1942" y="1080"/>
                  </a:cubicBezTo>
                  <a:cubicBezTo>
                    <a:pt x="2456" y="1593"/>
                    <a:pt x="2563" y="2388"/>
                    <a:pt x="2204" y="3021"/>
                  </a:cubicBezTo>
                  <a:cubicBezTo>
                    <a:pt x="2842" y="2659"/>
                    <a:pt x="3155" y="1912"/>
                    <a:pt x="2968" y="1203"/>
                  </a:cubicBezTo>
                  <a:cubicBezTo>
                    <a:pt x="2780" y="494"/>
                    <a:pt x="2139" y="0"/>
                    <a:pt x="1406" y="0"/>
                  </a:cubicBezTo>
                  <a:cubicBezTo>
                    <a:pt x="1405" y="0"/>
                    <a:pt x="1403" y="0"/>
                    <a:pt x="14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43"/>
            <p:cNvSpPr/>
            <p:nvPr/>
          </p:nvSpPr>
          <p:spPr>
            <a:xfrm>
              <a:off x="5887025" y="4227100"/>
              <a:ext cx="40225" cy="38650"/>
            </a:xfrm>
            <a:custGeom>
              <a:avLst/>
              <a:gdLst/>
              <a:ahLst/>
              <a:cxnLst/>
              <a:rect l="l" t="t" r="r" b="b"/>
              <a:pathLst>
                <a:path w="1609" h="1546" extrusionOk="0">
                  <a:moveTo>
                    <a:pt x="738" y="0"/>
                  </a:moveTo>
                  <a:cubicBezTo>
                    <a:pt x="420" y="0"/>
                    <a:pt x="131" y="186"/>
                    <a:pt x="1" y="476"/>
                  </a:cubicBezTo>
                  <a:cubicBezTo>
                    <a:pt x="107" y="427"/>
                    <a:pt x="220" y="404"/>
                    <a:pt x="332" y="404"/>
                  </a:cubicBezTo>
                  <a:cubicBezTo>
                    <a:pt x="543" y="404"/>
                    <a:pt x="750" y="486"/>
                    <a:pt x="905" y="641"/>
                  </a:cubicBezTo>
                  <a:cubicBezTo>
                    <a:pt x="1143" y="879"/>
                    <a:pt x="1208" y="1238"/>
                    <a:pt x="1071" y="1545"/>
                  </a:cubicBezTo>
                  <a:cubicBezTo>
                    <a:pt x="1417" y="1388"/>
                    <a:pt x="1608" y="1010"/>
                    <a:pt x="1527" y="638"/>
                  </a:cubicBezTo>
                  <a:cubicBezTo>
                    <a:pt x="1447" y="266"/>
                    <a:pt x="1119" y="0"/>
                    <a:pt x="7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43"/>
            <p:cNvSpPr/>
            <p:nvPr/>
          </p:nvSpPr>
          <p:spPr>
            <a:xfrm>
              <a:off x="5757000" y="4267500"/>
              <a:ext cx="49525" cy="47450"/>
            </a:xfrm>
            <a:custGeom>
              <a:avLst/>
              <a:gdLst/>
              <a:ahLst/>
              <a:cxnLst/>
              <a:rect l="l" t="t" r="r" b="b"/>
              <a:pathLst>
                <a:path w="1981" h="1898" extrusionOk="0">
                  <a:moveTo>
                    <a:pt x="888" y="0"/>
                  </a:moveTo>
                  <a:cubicBezTo>
                    <a:pt x="519" y="0"/>
                    <a:pt x="178" y="201"/>
                    <a:pt x="1" y="526"/>
                  </a:cubicBezTo>
                  <a:cubicBezTo>
                    <a:pt x="153" y="444"/>
                    <a:pt x="319" y="403"/>
                    <a:pt x="484" y="403"/>
                  </a:cubicBezTo>
                  <a:cubicBezTo>
                    <a:pt x="745" y="403"/>
                    <a:pt x="1004" y="505"/>
                    <a:pt x="1198" y="699"/>
                  </a:cubicBezTo>
                  <a:cubicBezTo>
                    <a:pt x="1515" y="1016"/>
                    <a:pt x="1586" y="1504"/>
                    <a:pt x="1370" y="1897"/>
                  </a:cubicBezTo>
                  <a:cubicBezTo>
                    <a:pt x="1777" y="1675"/>
                    <a:pt x="1980" y="1208"/>
                    <a:pt x="1867" y="760"/>
                  </a:cubicBezTo>
                  <a:cubicBezTo>
                    <a:pt x="1752" y="313"/>
                    <a:pt x="1349" y="0"/>
                    <a:pt x="8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rgbClr val="FDFEFC"/>
        </a:solidFill>
        <a:effectLst/>
      </p:bgPr>
    </p:bg>
    <p:spTree>
      <p:nvGrpSpPr>
        <p:cNvPr id="1" name="Shape 604"/>
        <p:cNvGrpSpPr/>
        <p:nvPr/>
      </p:nvGrpSpPr>
      <p:grpSpPr>
        <a:xfrm>
          <a:off x="0" y="0"/>
          <a:ext cx="0" cy="0"/>
          <a:chOff x="0" y="0"/>
          <a:chExt cx="0" cy="0"/>
        </a:xfrm>
      </p:grpSpPr>
      <p:sp>
        <p:nvSpPr>
          <p:cNvPr id="605" name="Google Shape;605;p44"/>
          <p:cNvSpPr txBox="1">
            <a:spLocks noGrp="1"/>
          </p:cNvSpPr>
          <p:nvPr>
            <p:ph type="title" idx="4"/>
          </p:nvPr>
        </p:nvSpPr>
        <p:spPr>
          <a:xfrm>
            <a:off x="775800" y="521225"/>
            <a:ext cx="3289200" cy="105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Could Use Three Columns, Why Not?</a:t>
            </a:r>
            <a:endParaRPr/>
          </a:p>
        </p:txBody>
      </p:sp>
      <p:sp>
        <p:nvSpPr>
          <p:cNvPr id="606" name="Google Shape;606;p44"/>
          <p:cNvSpPr txBox="1">
            <a:spLocks noGrp="1"/>
          </p:cNvSpPr>
          <p:nvPr>
            <p:ph type="title"/>
          </p:nvPr>
        </p:nvSpPr>
        <p:spPr>
          <a:xfrm>
            <a:off x="3518400" y="3321250"/>
            <a:ext cx="2107200" cy="388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607" name="Google Shape;607;p44"/>
          <p:cNvSpPr txBox="1">
            <a:spLocks noGrp="1"/>
          </p:cNvSpPr>
          <p:nvPr>
            <p:ph type="subTitle" idx="1"/>
          </p:nvPr>
        </p:nvSpPr>
        <p:spPr>
          <a:xfrm>
            <a:off x="3518400" y="3639525"/>
            <a:ext cx="2107200" cy="85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It’s a gas giant and the biggest planet in the Solar System</a:t>
            </a:r>
            <a:endParaRPr/>
          </a:p>
        </p:txBody>
      </p:sp>
      <p:sp>
        <p:nvSpPr>
          <p:cNvPr id="608" name="Google Shape;608;p44"/>
          <p:cNvSpPr txBox="1">
            <a:spLocks noGrp="1"/>
          </p:cNvSpPr>
          <p:nvPr>
            <p:ph type="title" idx="2"/>
          </p:nvPr>
        </p:nvSpPr>
        <p:spPr>
          <a:xfrm>
            <a:off x="5929894" y="3321250"/>
            <a:ext cx="2107200" cy="388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609" name="Google Shape;609;p44"/>
          <p:cNvSpPr txBox="1">
            <a:spLocks noGrp="1"/>
          </p:cNvSpPr>
          <p:nvPr>
            <p:ph type="subTitle" idx="3"/>
          </p:nvPr>
        </p:nvSpPr>
        <p:spPr>
          <a:xfrm>
            <a:off x="5929894" y="3639525"/>
            <a:ext cx="2107200" cy="85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composed mostly of hydrogen and helium</a:t>
            </a:r>
            <a:endParaRPr/>
          </a:p>
        </p:txBody>
      </p:sp>
      <p:sp>
        <p:nvSpPr>
          <p:cNvPr id="610" name="Google Shape;610;p44"/>
          <p:cNvSpPr txBox="1">
            <a:spLocks noGrp="1"/>
          </p:cNvSpPr>
          <p:nvPr>
            <p:ph type="title" idx="5"/>
          </p:nvPr>
        </p:nvSpPr>
        <p:spPr>
          <a:xfrm>
            <a:off x="1106900" y="3321250"/>
            <a:ext cx="2107200" cy="388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611" name="Google Shape;611;p44"/>
          <p:cNvSpPr txBox="1">
            <a:spLocks noGrp="1"/>
          </p:cNvSpPr>
          <p:nvPr>
            <p:ph type="subTitle" idx="6"/>
          </p:nvPr>
        </p:nvSpPr>
        <p:spPr>
          <a:xfrm>
            <a:off x="1106900" y="3639525"/>
            <a:ext cx="2107200" cy="85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a:t>
            </a:r>
            <a:endParaRPr/>
          </a:p>
        </p:txBody>
      </p:sp>
      <p:grpSp>
        <p:nvGrpSpPr>
          <p:cNvPr id="612" name="Google Shape;612;p44"/>
          <p:cNvGrpSpPr/>
          <p:nvPr/>
        </p:nvGrpSpPr>
        <p:grpSpPr>
          <a:xfrm>
            <a:off x="6013591" y="103328"/>
            <a:ext cx="1495630" cy="2369542"/>
            <a:chOff x="6013591" y="103328"/>
            <a:chExt cx="1495630" cy="2369542"/>
          </a:xfrm>
        </p:grpSpPr>
        <p:sp>
          <p:nvSpPr>
            <p:cNvPr id="613" name="Google Shape;613;p44"/>
            <p:cNvSpPr/>
            <p:nvPr/>
          </p:nvSpPr>
          <p:spPr>
            <a:xfrm flipH="1">
              <a:off x="6013591" y="103328"/>
              <a:ext cx="1495630" cy="1896898"/>
            </a:xfrm>
            <a:custGeom>
              <a:avLst/>
              <a:gdLst/>
              <a:ahLst/>
              <a:cxnLst/>
              <a:rect l="l" t="t" r="r" b="b"/>
              <a:pathLst>
                <a:path w="92954" h="117893" extrusionOk="0">
                  <a:moveTo>
                    <a:pt x="46477" y="0"/>
                  </a:moveTo>
                  <a:cubicBezTo>
                    <a:pt x="20810" y="0"/>
                    <a:pt x="1" y="20046"/>
                    <a:pt x="1" y="44776"/>
                  </a:cubicBezTo>
                  <a:cubicBezTo>
                    <a:pt x="1" y="81645"/>
                    <a:pt x="40413" y="117892"/>
                    <a:pt x="46477" y="117892"/>
                  </a:cubicBezTo>
                  <a:cubicBezTo>
                    <a:pt x="52539" y="117892"/>
                    <a:pt x="92953" y="81645"/>
                    <a:pt x="92953" y="44776"/>
                  </a:cubicBezTo>
                  <a:cubicBezTo>
                    <a:pt x="92953" y="20046"/>
                    <a:pt x="72144" y="0"/>
                    <a:pt x="46477"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44"/>
            <p:cNvSpPr/>
            <p:nvPr/>
          </p:nvSpPr>
          <p:spPr>
            <a:xfrm flipH="1">
              <a:off x="6013591" y="103328"/>
              <a:ext cx="1495630" cy="1896898"/>
            </a:xfrm>
            <a:custGeom>
              <a:avLst/>
              <a:gdLst/>
              <a:ahLst/>
              <a:cxnLst/>
              <a:rect l="l" t="t" r="r" b="b"/>
              <a:pathLst>
                <a:path w="92954" h="117893" extrusionOk="0">
                  <a:moveTo>
                    <a:pt x="46477" y="0"/>
                  </a:moveTo>
                  <a:cubicBezTo>
                    <a:pt x="20810" y="0"/>
                    <a:pt x="1" y="20046"/>
                    <a:pt x="1" y="44776"/>
                  </a:cubicBezTo>
                  <a:cubicBezTo>
                    <a:pt x="1" y="81645"/>
                    <a:pt x="40413" y="117892"/>
                    <a:pt x="46477" y="117892"/>
                  </a:cubicBezTo>
                  <a:cubicBezTo>
                    <a:pt x="52539" y="117892"/>
                    <a:pt x="92953" y="81645"/>
                    <a:pt x="92953" y="44776"/>
                  </a:cubicBezTo>
                  <a:cubicBezTo>
                    <a:pt x="92953" y="20046"/>
                    <a:pt x="72144" y="0"/>
                    <a:pt x="464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44"/>
            <p:cNvSpPr/>
            <p:nvPr/>
          </p:nvSpPr>
          <p:spPr>
            <a:xfrm flipH="1">
              <a:off x="6510836" y="103328"/>
              <a:ext cx="501139" cy="1896898"/>
            </a:xfrm>
            <a:custGeom>
              <a:avLst/>
              <a:gdLst/>
              <a:ahLst/>
              <a:cxnLst/>
              <a:rect l="l" t="t" r="r" b="b"/>
              <a:pathLst>
                <a:path w="31146" h="117893" extrusionOk="0">
                  <a:moveTo>
                    <a:pt x="15573" y="0"/>
                  </a:moveTo>
                  <a:cubicBezTo>
                    <a:pt x="6972" y="0"/>
                    <a:pt x="0" y="20046"/>
                    <a:pt x="0" y="44776"/>
                  </a:cubicBezTo>
                  <a:cubicBezTo>
                    <a:pt x="0" y="81645"/>
                    <a:pt x="13542" y="117892"/>
                    <a:pt x="15573" y="117892"/>
                  </a:cubicBezTo>
                  <a:cubicBezTo>
                    <a:pt x="17605" y="117892"/>
                    <a:pt x="31146" y="81645"/>
                    <a:pt x="31146" y="44776"/>
                  </a:cubicBezTo>
                  <a:cubicBezTo>
                    <a:pt x="31146" y="20046"/>
                    <a:pt x="24173" y="0"/>
                    <a:pt x="15573" y="0"/>
                  </a:cubicBezTo>
                  <a:close/>
                </a:path>
              </a:pathLst>
            </a:custGeom>
            <a:solidFill>
              <a:srgbClr val="6E6E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44"/>
            <p:cNvSpPr/>
            <p:nvPr/>
          </p:nvSpPr>
          <p:spPr>
            <a:xfrm flipH="1">
              <a:off x="6789724" y="137310"/>
              <a:ext cx="631774" cy="1854469"/>
            </a:xfrm>
            <a:custGeom>
              <a:avLst/>
              <a:gdLst/>
              <a:ahLst/>
              <a:cxnLst/>
              <a:rect l="l" t="t" r="r" b="b"/>
              <a:pathLst>
                <a:path w="39265" h="115256" extrusionOk="0">
                  <a:moveTo>
                    <a:pt x="26881" y="0"/>
                  </a:moveTo>
                  <a:lnTo>
                    <a:pt x="26881" y="0"/>
                  </a:lnTo>
                  <a:cubicBezTo>
                    <a:pt x="23880" y="918"/>
                    <a:pt x="20980" y="2137"/>
                    <a:pt x="18225" y="3641"/>
                  </a:cubicBezTo>
                  <a:cubicBezTo>
                    <a:pt x="7147" y="12394"/>
                    <a:pt x="1" y="26178"/>
                    <a:pt x="1" y="41677"/>
                  </a:cubicBezTo>
                  <a:cubicBezTo>
                    <a:pt x="1" y="72639"/>
                    <a:pt x="24910" y="103195"/>
                    <a:pt x="38551" y="114892"/>
                  </a:cubicBezTo>
                  <a:cubicBezTo>
                    <a:pt x="38801" y="115029"/>
                    <a:pt x="39039" y="115148"/>
                    <a:pt x="39265" y="115255"/>
                  </a:cubicBezTo>
                  <a:cubicBezTo>
                    <a:pt x="28386" y="103842"/>
                    <a:pt x="7948" y="72970"/>
                    <a:pt x="7948" y="41677"/>
                  </a:cubicBezTo>
                  <a:cubicBezTo>
                    <a:pt x="7948" y="23812"/>
                    <a:pt x="15576" y="8230"/>
                    <a:pt x="268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44"/>
            <p:cNvSpPr/>
            <p:nvPr/>
          </p:nvSpPr>
          <p:spPr>
            <a:xfrm flipH="1">
              <a:off x="6101346" y="137310"/>
              <a:ext cx="631742" cy="1854469"/>
            </a:xfrm>
            <a:custGeom>
              <a:avLst/>
              <a:gdLst/>
              <a:ahLst/>
              <a:cxnLst/>
              <a:rect l="l" t="t" r="r" b="b"/>
              <a:pathLst>
                <a:path w="39263" h="115256" extrusionOk="0">
                  <a:moveTo>
                    <a:pt x="12383" y="0"/>
                  </a:moveTo>
                  <a:lnTo>
                    <a:pt x="12383" y="0"/>
                  </a:lnTo>
                  <a:cubicBezTo>
                    <a:pt x="23687" y="8230"/>
                    <a:pt x="31317" y="23812"/>
                    <a:pt x="31317" y="41677"/>
                  </a:cubicBezTo>
                  <a:cubicBezTo>
                    <a:pt x="31317" y="72970"/>
                    <a:pt x="10879" y="103842"/>
                    <a:pt x="0" y="115255"/>
                  </a:cubicBezTo>
                  <a:cubicBezTo>
                    <a:pt x="226" y="115148"/>
                    <a:pt x="462" y="115029"/>
                    <a:pt x="713" y="114892"/>
                  </a:cubicBezTo>
                  <a:cubicBezTo>
                    <a:pt x="14354" y="103195"/>
                    <a:pt x="39263" y="72639"/>
                    <a:pt x="39263" y="41677"/>
                  </a:cubicBezTo>
                  <a:cubicBezTo>
                    <a:pt x="39263" y="26178"/>
                    <a:pt x="32118" y="12394"/>
                    <a:pt x="21038" y="3641"/>
                  </a:cubicBezTo>
                  <a:cubicBezTo>
                    <a:pt x="18284" y="2137"/>
                    <a:pt x="15384" y="918"/>
                    <a:pt x="123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44"/>
            <p:cNvSpPr/>
            <p:nvPr/>
          </p:nvSpPr>
          <p:spPr>
            <a:xfrm flipH="1">
              <a:off x="6487023" y="1789930"/>
              <a:ext cx="548717" cy="322830"/>
            </a:xfrm>
            <a:custGeom>
              <a:avLst/>
              <a:gdLst/>
              <a:ahLst/>
              <a:cxnLst/>
              <a:rect l="l" t="t" r="r" b="b"/>
              <a:pathLst>
                <a:path w="34103" h="20064" extrusionOk="0">
                  <a:moveTo>
                    <a:pt x="496" y="0"/>
                  </a:moveTo>
                  <a:cubicBezTo>
                    <a:pt x="470" y="0"/>
                    <a:pt x="446" y="11"/>
                    <a:pt x="423" y="15"/>
                  </a:cubicBezTo>
                  <a:cubicBezTo>
                    <a:pt x="396" y="15"/>
                    <a:pt x="371" y="18"/>
                    <a:pt x="346" y="22"/>
                  </a:cubicBezTo>
                  <a:cubicBezTo>
                    <a:pt x="339" y="25"/>
                    <a:pt x="335" y="31"/>
                    <a:pt x="326" y="34"/>
                  </a:cubicBezTo>
                  <a:cubicBezTo>
                    <a:pt x="295" y="47"/>
                    <a:pt x="264" y="63"/>
                    <a:pt x="236" y="84"/>
                  </a:cubicBezTo>
                  <a:cubicBezTo>
                    <a:pt x="210" y="99"/>
                    <a:pt x="185" y="115"/>
                    <a:pt x="162" y="134"/>
                  </a:cubicBezTo>
                  <a:cubicBezTo>
                    <a:pt x="140" y="157"/>
                    <a:pt x="120" y="181"/>
                    <a:pt x="103" y="207"/>
                  </a:cubicBezTo>
                  <a:cubicBezTo>
                    <a:pt x="84" y="232"/>
                    <a:pt x="65" y="259"/>
                    <a:pt x="50" y="286"/>
                  </a:cubicBezTo>
                  <a:cubicBezTo>
                    <a:pt x="40" y="313"/>
                    <a:pt x="31" y="342"/>
                    <a:pt x="25" y="370"/>
                  </a:cubicBezTo>
                  <a:cubicBezTo>
                    <a:pt x="15" y="404"/>
                    <a:pt x="8" y="439"/>
                    <a:pt x="5" y="474"/>
                  </a:cubicBezTo>
                  <a:cubicBezTo>
                    <a:pt x="5" y="482"/>
                    <a:pt x="0" y="489"/>
                    <a:pt x="0" y="496"/>
                  </a:cubicBezTo>
                  <a:cubicBezTo>
                    <a:pt x="3" y="521"/>
                    <a:pt x="8" y="545"/>
                    <a:pt x="15" y="570"/>
                  </a:cubicBezTo>
                  <a:cubicBezTo>
                    <a:pt x="15" y="594"/>
                    <a:pt x="18" y="621"/>
                    <a:pt x="22" y="646"/>
                  </a:cubicBezTo>
                  <a:lnTo>
                    <a:pt x="6027" y="19715"/>
                  </a:lnTo>
                  <a:cubicBezTo>
                    <a:pt x="6093" y="19922"/>
                    <a:pt x="6285" y="20063"/>
                    <a:pt x="6501" y="20063"/>
                  </a:cubicBezTo>
                  <a:cubicBezTo>
                    <a:pt x="6552" y="20063"/>
                    <a:pt x="6602" y="20056"/>
                    <a:pt x="6651" y="20040"/>
                  </a:cubicBezTo>
                  <a:cubicBezTo>
                    <a:pt x="6912" y="19957"/>
                    <a:pt x="7057" y="19679"/>
                    <a:pt x="6975" y="19418"/>
                  </a:cubicBezTo>
                  <a:lnTo>
                    <a:pt x="1174" y="992"/>
                  </a:lnTo>
                  <a:lnTo>
                    <a:pt x="7164" y="992"/>
                  </a:lnTo>
                  <a:lnTo>
                    <a:pt x="13062" y="19715"/>
                  </a:lnTo>
                  <a:cubicBezTo>
                    <a:pt x="13126" y="19922"/>
                    <a:pt x="13319" y="20063"/>
                    <a:pt x="13534" y="20063"/>
                  </a:cubicBezTo>
                  <a:cubicBezTo>
                    <a:pt x="13586" y="20063"/>
                    <a:pt x="13635" y="20054"/>
                    <a:pt x="13684" y="20040"/>
                  </a:cubicBezTo>
                  <a:cubicBezTo>
                    <a:pt x="13945" y="19957"/>
                    <a:pt x="14090" y="19679"/>
                    <a:pt x="14008" y="19418"/>
                  </a:cubicBezTo>
                  <a:lnTo>
                    <a:pt x="8205" y="992"/>
                  </a:lnTo>
                  <a:lnTo>
                    <a:pt x="25895" y="992"/>
                  </a:lnTo>
                  <a:lnTo>
                    <a:pt x="20092" y="19418"/>
                  </a:lnTo>
                  <a:cubicBezTo>
                    <a:pt x="20010" y="19679"/>
                    <a:pt x="20155" y="19957"/>
                    <a:pt x="20416" y="20040"/>
                  </a:cubicBezTo>
                  <a:cubicBezTo>
                    <a:pt x="20465" y="20054"/>
                    <a:pt x="20516" y="20063"/>
                    <a:pt x="20566" y="20063"/>
                  </a:cubicBezTo>
                  <a:cubicBezTo>
                    <a:pt x="20783" y="20063"/>
                    <a:pt x="20974" y="19922"/>
                    <a:pt x="21040" y="19715"/>
                  </a:cubicBezTo>
                  <a:lnTo>
                    <a:pt x="26936" y="992"/>
                  </a:lnTo>
                  <a:lnTo>
                    <a:pt x="32928" y="992"/>
                  </a:lnTo>
                  <a:lnTo>
                    <a:pt x="27125" y="19418"/>
                  </a:lnTo>
                  <a:cubicBezTo>
                    <a:pt x="27043" y="19679"/>
                    <a:pt x="27188" y="19957"/>
                    <a:pt x="27450" y="20040"/>
                  </a:cubicBezTo>
                  <a:cubicBezTo>
                    <a:pt x="27498" y="20054"/>
                    <a:pt x="27548" y="20063"/>
                    <a:pt x="27599" y="20063"/>
                  </a:cubicBezTo>
                  <a:cubicBezTo>
                    <a:pt x="27815" y="20063"/>
                    <a:pt x="28007" y="19922"/>
                    <a:pt x="28071" y="19715"/>
                  </a:cubicBezTo>
                  <a:lnTo>
                    <a:pt x="34078" y="644"/>
                  </a:lnTo>
                  <a:cubicBezTo>
                    <a:pt x="34081" y="627"/>
                    <a:pt x="34082" y="609"/>
                    <a:pt x="34084" y="590"/>
                  </a:cubicBezTo>
                  <a:cubicBezTo>
                    <a:pt x="34090" y="558"/>
                    <a:pt x="34103" y="528"/>
                    <a:pt x="34103" y="496"/>
                  </a:cubicBezTo>
                  <a:cubicBezTo>
                    <a:pt x="34103" y="486"/>
                    <a:pt x="34097" y="479"/>
                    <a:pt x="34097" y="467"/>
                  </a:cubicBezTo>
                  <a:cubicBezTo>
                    <a:pt x="34094" y="442"/>
                    <a:pt x="34088" y="416"/>
                    <a:pt x="34081" y="391"/>
                  </a:cubicBezTo>
                  <a:cubicBezTo>
                    <a:pt x="34075" y="329"/>
                    <a:pt x="34050" y="270"/>
                    <a:pt x="34009" y="223"/>
                  </a:cubicBezTo>
                  <a:cubicBezTo>
                    <a:pt x="33980" y="166"/>
                    <a:pt x="33933" y="119"/>
                    <a:pt x="33875" y="90"/>
                  </a:cubicBezTo>
                  <a:cubicBezTo>
                    <a:pt x="33843" y="66"/>
                    <a:pt x="33809" y="49"/>
                    <a:pt x="33773" y="34"/>
                  </a:cubicBezTo>
                  <a:cubicBezTo>
                    <a:pt x="33765" y="31"/>
                    <a:pt x="33761" y="25"/>
                    <a:pt x="33754" y="22"/>
                  </a:cubicBezTo>
                  <a:cubicBezTo>
                    <a:pt x="33730" y="18"/>
                    <a:pt x="33705" y="17"/>
                    <a:pt x="33682" y="15"/>
                  </a:cubicBezTo>
                  <a:cubicBezTo>
                    <a:pt x="33657" y="11"/>
                    <a:pt x="33633" y="0"/>
                    <a:pt x="33606" y="0"/>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44"/>
            <p:cNvSpPr/>
            <p:nvPr/>
          </p:nvSpPr>
          <p:spPr>
            <a:xfrm flipH="1">
              <a:off x="6487023" y="1789930"/>
              <a:ext cx="548717" cy="322830"/>
            </a:xfrm>
            <a:custGeom>
              <a:avLst/>
              <a:gdLst/>
              <a:ahLst/>
              <a:cxnLst/>
              <a:rect l="l" t="t" r="r" b="b"/>
              <a:pathLst>
                <a:path w="34103" h="20064" extrusionOk="0">
                  <a:moveTo>
                    <a:pt x="496" y="0"/>
                  </a:moveTo>
                  <a:cubicBezTo>
                    <a:pt x="470" y="0"/>
                    <a:pt x="446" y="11"/>
                    <a:pt x="423" y="15"/>
                  </a:cubicBezTo>
                  <a:cubicBezTo>
                    <a:pt x="396" y="15"/>
                    <a:pt x="371" y="18"/>
                    <a:pt x="346" y="22"/>
                  </a:cubicBezTo>
                  <a:cubicBezTo>
                    <a:pt x="339" y="25"/>
                    <a:pt x="335" y="31"/>
                    <a:pt x="326" y="34"/>
                  </a:cubicBezTo>
                  <a:cubicBezTo>
                    <a:pt x="295" y="47"/>
                    <a:pt x="264" y="63"/>
                    <a:pt x="236" y="84"/>
                  </a:cubicBezTo>
                  <a:cubicBezTo>
                    <a:pt x="210" y="99"/>
                    <a:pt x="185" y="115"/>
                    <a:pt x="162" y="134"/>
                  </a:cubicBezTo>
                  <a:cubicBezTo>
                    <a:pt x="140" y="157"/>
                    <a:pt x="120" y="181"/>
                    <a:pt x="103" y="207"/>
                  </a:cubicBezTo>
                  <a:cubicBezTo>
                    <a:pt x="84" y="232"/>
                    <a:pt x="65" y="259"/>
                    <a:pt x="50" y="286"/>
                  </a:cubicBezTo>
                  <a:cubicBezTo>
                    <a:pt x="40" y="313"/>
                    <a:pt x="31" y="342"/>
                    <a:pt x="25" y="370"/>
                  </a:cubicBezTo>
                  <a:cubicBezTo>
                    <a:pt x="15" y="404"/>
                    <a:pt x="8" y="439"/>
                    <a:pt x="5" y="474"/>
                  </a:cubicBezTo>
                  <a:cubicBezTo>
                    <a:pt x="5" y="482"/>
                    <a:pt x="0" y="489"/>
                    <a:pt x="0" y="496"/>
                  </a:cubicBezTo>
                  <a:cubicBezTo>
                    <a:pt x="3" y="521"/>
                    <a:pt x="8" y="545"/>
                    <a:pt x="15" y="570"/>
                  </a:cubicBezTo>
                  <a:cubicBezTo>
                    <a:pt x="15" y="594"/>
                    <a:pt x="18" y="621"/>
                    <a:pt x="22" y="646"/>
                  </a:cubicBezTo>
                  <a:lnTo>
                    <a:pt x="6027" y="19715"/>
                  </a:lnTo>
                  <a:cubicBezTo>
                    <a:pt x="6093" y="19922"/>
                    <a:pt x="6285" y="20063"/>
                    <a:pt x="6501" y="20063"/>
                  </a:cubicBezTo>
                  <a:cubicBezTo>
                    <a:pt x="6552" y="20063"/>
                    <a:pt x="6602" y="20056"/>
                    <a:pt x="6651" y="20040"/>
                  </a:cubicBezTo>
                  <a:cubicBezTo>
                    <a:pt x="6912" y="19957"/>
                    <a:pt x="7057" y="19679"/>
                    <a:pt x="6975" y="19418"/>
                  </a:cubicBezTo>
                  <a:lnTo>
                    <a:pt x="1174" y="992"/>
                  </a:lnTo>
                  <a:lnTo>
                    <a:pt x="7164" y="992"/>
                  </a:lnTo>
                  <a:lnTo>
                    <a:pt x="13062" y="19715"/>
                  </a:lnTo>
                  <a:cubicBezTo>
                    <a:pt x="13126" y="19922"/>
                    <a:pt x="13319" y="20063"/>
                    <a:pt x="13534" y="20063"/>
                  </a:cubicBezTo>
                  <a:cubicBezTo>
                    <a:pt x="13586" y="20063"/>
                    <a:pt x="13635" y="20054"/>
                    <a:pt x="13684" y="20040"/>
                  </a:cubicBezTo>
                  <a:cubicBezTo>
                    <a:pt x="13945" y="19957"/>
                    <a:pt x="14090" y="19679"/>
                    <a:pt x="14008" y="19418"/>
                  </a:cubicBezTo>
                  <a:lnTo>
                    <a:pt x="8205" y="992"/>
                  </a:lnTo>
                  <a:lnTo>
                    <a:pt x="25895" y="992"/>
                  </a:lnTo>
                  <a:lnTo>
                    <a:pt x="20092" y="19418"/>
                  </a:lnTo>
                  <a:cubicBezTo>
                    <a:pt x="20010" y="19679"/>
                    <a:pt x="20155" y="19957"/>
                    <a:pt x="20416" y="20040"/>
                  </a:cubicBezTo>
                  <a:cubicBezTo>
                    <a:pt x="20465" y="20054"/>
                    <a:pt x="20516" y="20063"/>
                    <a:pt x="20566" y="20063"/>
                  </a:cubicBezTo>
                  <a:cubicBezTo>
                    <a:pt x="20783" y="20063"/>
                    <a:pt x="20974" y="19922"/>
                    <a:pt x="21040" y="19715"/>
                  </a:cubicBezTo>
                  <a:lnTo>
                    <a:pt x="26936" y="992"/>
                  </a:lnTo>
                  <a:lnTo>
                    <a:pt x="32928" y="992"/>
                  </a:lnTo>
                  <a:lnTo>
                    <a:pt x="27125" y="19418"/>
                  </a:lnTo>
                  <a:cubicBezTo>
                    <a:pt x="27043" y="19679"/>
                    <a:pt x="27188" y="19957"/>
                    <a:pt x="27450" y="20040"/>
                  </a:cubicBezTo>
                  <a:cubicBezTo>
                    <a:pt x="27498" y="20054"/>
                    <a:pt x="27548" y="20063"/>
                    <a:pt x="27599" y="20063"/>
                  </a:cubicBezTo>
                  <a:cubicBezTo>
                    <a:pt x="27815" y="20063"/>
                    <a:pt x="28007" y="19922"/>
                    <a:pt x="28071" y="19715"/>
                  </a:cubicBezTo>
                  <a:lnTo>
                    <a:pt x="34078" y="644"/>
                  </a:lnTo>
                  <a:cubicBezTo>
                    <a:pt x="34081" y="627"/>
                    <a:pt x="34082" y="609"/>
                    <a:pt x="34084" y="590"/>
                  </a:cubicBezTo>
                  <a:cubicBezTo>
                    <a:pt x="34090" y="558"/>
                    <a:pt x="34103" y="528"/>
                    <a:pt x="34103" y="496"/>
                  </a:cubicBezTo>
                  <a:cubicBezTo>
                    <a:pt x="34103" y="486"/>
                    <a:pt x="34097" y="479"/>
                    <a:pt x="34097" y="467"/>
                  </a:cubicBezTo>
                  <a:cubicBezTo>
                    <a:pt x="34094" y="442"/>
                    <a:pt x="34088" y="416"/>
                    <a:pt x="34081" y="391"/>
                  </a:cubicBezTo>
                  <a:cubicBezTo>
                    <a:pt x="34075" y="329"/>
                    <a:pt x="34050" y="270"/>
                    <a:pt x="34009" y="223"/>
                  </a:cubicBezTo>
                  <a:cubicBezTo>
                    <a:pt x="33980" y="166"/>
                    <a:pt x="33933" y="119"/>
                    <a:pt x="33875" y="90"/>
                  </a:cubicBezTo>
                  <a:cubicBezTo>
                    <a:pt x="33843" y="66"/>
                    <a:pt x="33809" y="49"/>
                    <a:pt x="33773" y="34"/>
                  </a:cubicBezTo>
                  <a:cubicBezTo>
                    <a:pt x="33765" y="31"/>
                    <a:pt x="33761" y="25"/>
                    <a:pt x="33754" y="22"/>
                  </a:cubicBezTo>
                  <a:cubicBezTo>
                    <a:pt x="33730" y="18"/>
                    <a:pt x="33705" y="17"/>
                    <a:pt x="33682" y="15"/>
                  </a:cubicBezTo>
                  <a:cubicBezTo>
                    <a:pt x="33657" y="11"/>
                    <a:pt x="33633" y="0"/>
                    <a:pt x="336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44"/>
            <p:cNvSpPr/>
            <p:nvPr/>
          </p:nvSpPr>
          <p:spPr>
            <a:xfrm flipH="1">
              <a:off x="6553813" y="2144505"/>
              <a:ext cx="415186" cy="328365"/>
            </a:xfrm>
            <a:custGeom>
              <a:avLst/>
              <a:gdLst/>
              <a:ahLst/>
              <a:cxnLst/>
              <a:rect l="l" t="t" r="r" b="b"/>
              <a:pathLst>
                <a:path w="25804" h="20408" extrusionOk="0">
                  <a:moveTo>
                    <a:pt x="0" y="0"/>
                  </a:moveTo>
                  <a:lnTo>
                    <a:pt x="0" y="20208"/>
                  </a:lnTo>
                  <a:cubicBezTo>
                    <a:pt x="0" y="20318"/>
                    <a:pt x="90" y="20408"/>
                    <a:pt x="200" y="20408"/>
                  </a:cubicBezTo>
                  <a:lnTo>
                    <a:pt x="25604" y="20408"/>
                  </a:lnTo>
                  <a:cubicBezTo>
                    <a:pt x="25714" y="20408"/>
                    <a:pt x="25804" y="20318"/>
                    <a:pt x="25804" y="20208"/>
                  </a:cubicBezTo>
                  <a:lnTo>
                    <a:pt x="2580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44"/>
            <p:cNvSpPr/>
            <p:nvPr/>
          </p:nvSpPr>
          <p:spPr>
            <a:xfrm flipH="1">
              <a:off x="6553813" y="2168833"/>
              <a:ext cx="415186" cy="51231"/>
            </a:xfrm>
            <a:custGeom>
              <a:avLst/>
              <a:gdLst/>
              <a:ahLst/>
              <a:cxnLst/>
              <a:rect l="l" t="t" r="r" b="b"/>
              <a:pathLst>
                <a:path w="25804" h="3184" extrusionOk="0">
                  <a:moveTo>
                    <a:pt x="0" y="1"/>
                  </a:moveTo>
                  <a:lnTo>
                    <a:pt x="0" y="3183"/>
                  </a:lnTo>
                  <a:lnTo>
                    <a:pt x="25804" y="3183"/>
                  </a:lnTo>
                  <a:lnTo>
                    <a:pt x="2580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44"/>
            <p:cNvSpPr/>
            <p:nvPr/>
          </p:nvSpPr>
          <p:spPr>
            <a:xfrm flipH="1">
              <a:off x="6528503" y="2104731"/>
              <a:ext cx="465806" cy="79533"/>
            </a:xfrm>
            <a:custGeom>
              <a:avLst/>
              <a:gdLst/>
              <a:ahLst/>
              <a:cxnLst/>
              <a:rect l="l" t="t" r="r" b="b"/>
              <a:pathLst>
                <a:path w="28950" h="4943" extrusionOk="0">
                  <a:moveTo>
                    <a:pt x="42" y="1"/>
                  </a:moveTo>
                  <a:cubicBezTo>
                    <a:pt x="18" y="1"/>
                    <a:pt x="1" y="20"/>
                    <a:pt x="1" y="43"/>
                  </a:cubicBezTo>
                  <a:lnTo>
                    <a:pt x="1" y="4901"/>
                  </a:lnTo>
                  <a:cubicBezTo>
                    <a:pt x="1" y="4925"/>
                    <a:pt x="18" y="4942"/>
                    <a:pt x="42" y="4942"/>
                  </a:cubicBezTo>
                  <a:lnTo>
                    <a:pt x="28908" y="4942"/>
                  </a:lnTo>
                  <a:cubicBezTo>
                    <a:pt x="28930" y="4942"/>
                    <a:pt x="28949" y="4925"/>
                    <a:pt x="28949" y="4901"/>
                  </a:cubicBezTo>
                  <a:lnTo>
                    <a:pt x="28949" y="43"/>
                  </a:lnTo>
                  <a:cubicBezTo>
                    <a:pt x="28949" y="20"/>
                    <a:pt x="28930" y="1"/>
                    <a:pt x="289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 name="Google Shape;623;p44"/>
          <p:cNvGrpSpPr/>
          <p:nvPr/>
        </p:nvGrpSpPr>
        <p:grpSpPr>
          <a:xfrm>
            <a:off x="7344749" y="306030"/>
            <a:ext cx="1912956" cy="3030745"/>
            <a:chOff x="7344749" y="306030"/>
            <a:chExt cx="1912956" cy="3030745"/>
          </a:xfrm>
        </p:grpSpPr>
        <p:sp>
          <p:nvSpPr>
            <p:cNvPr id="624" name="Google Shape;624;p44"/>
            <p:cNvSpPr/>
            <p:nvPr/>
          </p:nvSpPr>
          <p:spPr>
            <a:xfrm flipH="1">
              <a:off x="7705487" y="2074675"/>
              <a:ext cx="375138" cy="146853"/>
            </a:xfrm>
            <a:custGeom>
              <a:avLst/>
              <a:gdLst/>
              <a:ahLst/>
              <a:cxnLst/>
              <a:rect l="l" t="t" r="r" b="b"/>
              <a:pathLst>
                <a:path w="23315" h="9127" extrusionOk="0">
                  <a:moveTo>
                    <a:pt x="23314" y="0"/>
                  </a:moveTo>
                  <a:lnTo>
                    <a:pt x="0" y="2931"/>
                  </a:lnTo>
                  <a:lnTo>
                    <a:pt x="0" y="9126"/>
                  </a:lnTo>
                  <a:lnTo>
                    <a:pt x="23314" y="6413"/>
                  </a:lnTo>
                  <a:lnTo>
                    <a:pt x="23314"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44"/>
            <p:cNvSpPr/>
            <p:nvPr/>
          </p:nvSpPr>
          <p:spPr>
            <a:xfrm flipH="1">
              <a:off x="7705487" y="2154674"/>
              <a:ext cx="375138" cy="66854"/>
            </a:xfrm>
            <a:custGeom>
              <a:avLst/>
              <a:gdLst/>
              <a:ahLst/>
              <a:cxnLst/>
              <a:rect l="l" t="t" r="r" b="b"/>
              <a:pathLst>
                <a:path w="23315" h="4155" extrusionOk="0">
                  <a:moveTo>
                    <a:pt x="23314" y="0"/>
                  </a:moveTo>
                  <a:lnTo>
                    <a:pt x="0" y="2764"/>
                  </a:lnTo>
                  <a:lnTo>
                    <a:pt x="0" y="4154"/>
                  </a:lnTo>
                  <a:lnTo>
                    <a:pt x="23314" y="1441"/>
                  </a:lnTo>
                  <a:lnTo>
                    <a:pt x="23314" y="0"/>
                  </a:ln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4"/>
            <p:cNvSpPr/>
            <p:nvPr/>
          </p:nvSpPr>
          <p:spPr>
            <a:xfrm flipH="1">
              <a:off x="7819179" y="1946228"/>
              <a:ext cx="25197" cy="145904"/>
            </a:xfrm>
            <a:custGeom>
              <a:avLst/>
              <a:gdLst/>
              <a:ahLst/>
              <a:cxnLst/>
              <a:rect l="l" t="t" r="r" b="b"/>
              <a:pathLst>
                <a:path w="1566" h="9068" extrusionOk="0">
                  <a:moveTo>
                    <a:pt x="1566" y="1"/>
                  </a:moveTo>
                  <a:lnTo>
                    <a:pt x="1" y="218"/>
                  </a:lnTo>
                  <a:lnTo>
                    <a:pt x="1" y="9067"/>
                  </a:lnTo>
                  <a:lnTo>
                    <a:pt x="1566" y="8871"/>
                  </a:lnTo>
                  <a:lnTo>
                    <a:pt x="1566" y="1"/>
                  </a:ln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4"/>
            <p:cNvSpPr/>
            <p:nvPr/>
          </p:nvSpPr>
          <p:spPr>
            <a:xfrm flipH="1">
              <a:off x="7344749" y="306030"/>
              <a:ext cx="1912956" cy="2426163"/>
            </a:xfrm>
            <a:custGeom>
              <a:avLst/>
              <a:gdLst/>
              <a:ahLst/>
              <a:cxnLst/>
              <a:rect l="l" t="t" r="r" b="b"/>
              <a:pathLst>
                <a:path w="118891" h="150787" extrusionOk="0">
                  <a:moveTo>
                    <a:pt x="59446" y="0"/>
                  </a:moveTo>
                  <a:cubicBezTo>
                    <a:pt x="26615" y="0"/>
                    <a:pt x="0" y="25641"/>
                    <a:pt x="0" y="57271"/>
                  </a:cubicBezTo>
                  <a:cubicBezTo>
                    <a:pt x="0" y="104428"/>
                    <a:pt x="51691" y="150787"/>
                    <a:pt x="59446" y="150787"/>
                  </a:cubicBezTo>
                  <a:cubicBezTo>
                    <a:pt x="67199" y="150787"/>
                    <a:pt x="118890" y="104428"/>
                    <a:pt x="118890" y="57271"/>
                  </a:cubicBezTo>
                  <a:cubicBezTo>
                    <a:pt x="118890" y="25641"/>
                    <a:pt x="92275" y="0"/>
                    <a:pt x="59446" y="0"/>
                  </a:cubicBezTo>
                  <a:close/>
                </a:path>
              </a:pathLst>
            </a:custGeom>
            <a:solidFill>
              <a:srgbClr val="B3B2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4"/>
            <p:cNvSpPr/>
            <p:nvPr/>
          </p:nvSpPr>
          <p:spPr>
            <a:xfrm flipH="1">
              <a:off x="7980738" y="306030"/>
              <a:ext cx="640961" cy="2426163"/>
            </a:xfrm>
            <a:custGeom>
              <a:avLst/>
              <a:gdLst/>
              <a:ahLst/>
              <a:cxnLst/>
              <a:rect l="l" t="t" r="r" b="b"/>
              <a:pathLst>
                <a:path w="39836" h="150787" extrusionOk="0">
                  <a:moveTo>
                    <a:pt x="19918" y="0"/>
                  </a:moveTo>
                  <a:cubicBezTo>
                    <a:pt x="8917" y="0"/>
                    <a:pt x="1" y="25641"/>
                    <a:pt x="1" y="57271"/>
                  </a:cubicBezTo>
                  <a:cubicBezTo>
                    <a:pt x="1" y="104428"/>
                    <a:pt x="17319" y="150787"/>
                    <a:pt x="19918" y="150787"/>
                  </a:cubicBezTo>
                  <a:cubicBezTo>
                    <a:pt x="22516" y="150787"/>
                    <a:pt x="39835" y="104428"/>
                    <a:pt x="39835" y="57271"/>
                  </a:cubicBezTo>
                  <a:cubicBezTo>
                    <a:pt x="39835" y="25641"/>
                    <a:pt x="30917" y="0"/>
                    <a:pt x="199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4"/>
            <p:cNvSpPr/>
            <p:nvPr/>
          </p:nvSpPr>
          <p:spPr>
            <a:xfrm flipH="1">
              <a:off x="8337454" y="349521"/>
              <a:ext cx="808040" cy="2371891"/>
            </a:xfrm>
            <a:custGeom>
              <a:avLst/>
              <a:gdLst/>
              <a:ahLst/>
              <a:cxnLst/>
              <a:rect l="l" t="t" r="r" b="b"/>
              <a:pathLst>
                <a:path w="50220" h="147414" extrusionOk="0">
                  <a:moveTo>
                    <a:pt x="34381" y="0"/>
                  </a:moveTo>
                  <a:cubicBezTo>
                    <a:pt x="30544" y="1174"/>
                    <a:pt x="26834" y="2733"/>
                    <a:pt x="23311" y="4656"/>
                  </a:cubicBezTo>
                  <a:cubicBezTo>
                    <a:pt x="9140" y="15852"/>
                    <a:pt x="1" y="33481"/>
                    <a:pt x="1" y="53306"/>
                  </a:cubicBezTo>
                  <a:cubicBezTo>
                    <a:pt x="1" y="92906"/>
                    <a:pt x="31859" y="131989"/>
                    <a:pt x="49307" y="146947"/>
                  </a:cubicBezTo>
                  <a:cubicBezTo>
                    <a:pt x="49628" y="147124"/>
                    <a:pt x="49930" y="147275"/>
                    <a:pt x="50219" y="147413"/>
                  </a:cubicBezTo>
                  <a:cubicBezTo>
                    <a:pt x="36305" y="132816"/>
                    <a:pt x="10164" y="93327"/>
                    <a:pt x="10164" y="53306"/>
                  </a:cubicBezTo>
                  <a:cubicBezTo>
                    <a:pt x="10164" y="30455"/>
                    <a:pt x="19923" y="10526"/>
                    <a:pt x="343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4"/>
            <p:cNvSpPr/>
            <p:nvPr/>
          </p:nvSpPr>
          <p:spPr>
            <a:xfrm flipH="1">
              <a:off x="7456944" y="349521"/>
              <a:ext cx="808056" cy="2371891"/>
            </a:xfrm>
            <a:custGeom>
              <a:avLst/>
              <a:gdLst/>
              <a:ahLst/>
              <a:cxnLst/>
              <a:rect l="l" t="t" r="r" b="b"/>
              <a:pathLst>
                <a:path w="50221" h="147414" extrusionOk="0">
                  <a:moveTo>
                    <a:pt x="15839" y="0"/>
                  </a:moveTo>
                  <a:cubicBezTo>
                    <a:pt x="30297" y="10526"/>
                    <a:pt x="40055" y="30455"/>
                    <a:pt x="40055" y="53306"/>
                  </a:cubicBezTo>
                  <a:cubicBezTo>
                    <a:pt x="40055" y="93327"/>
                    <a:pt x="13914" y="132816"/>
                    <a:pt x="1" y="147413"/>
                  </a:cubicBezTo>
                  <a:cubicBezTo>
                    <a:pt x="289" y="147275"/>
                    <a:pt x="592" y="147124"/>
                    <a:pt x="913" y="146947"/>
                  </a:cubicBezTo>
                  <a:cubicBezTo>
                    <a:pt x="18360" y="131989"/>
                    <a:pt x="50220" y="92906"/>
                    <a:pt x="50220" y="53306"/>
                  </a:cubicBezTo>
                  <a:cubicBezTo>
                    <a:pt x="50220" y="33481"/>
                    <a:pt x="41079" y="15852"/>
                    <a:pt x="26909" y="4656"/>
                  </a:cubicBezTo>
                  <a:cubicBezTo>
                    <a:pt x="23385" y="2733"/>
                    <a:pt x="19676" y="1174"/>
                    <a:pt x="158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4"/>
            <p:cNvSpPr/>
            <p:nvPr/>
          </p:nvSpPr>
          <p:spPr>
            <a:xfrm flipH="1">
              <a:off x="7950296" y="2463248"/>
              <a:ext cx="701830" cy="412885"/>
            </a:xfrm>
            <a:custGeom>
              <a:avLst/>
              <a:gdLst/>
              <a:ahLst/>
              <a:cxnLst/>
              <a:rect l="l" t="t" r="r" b="b"/>
              <a:pathLst>
                <a:path w="43619" h="25661" extrusionOk="0">
                  <a:moveTo>
                    <a:pt x="635" y="1"/>
                  </a:moveTo>
                  <a:cubicBezTo>
                    <a:pt x="601" y="1"/>
                    <a:pt x="573" y="15"/>
                    <a:pt x="541" y="20"/>
                  </a:cubicBezTo>
                  <a:cubicBezTo>
                    <a:pt x="508" y="24"/>
                    <a:pt x="476" y="20"/>
                    <a:pt x="444" y="30"/>
                  </a:cubicBezTo>
                  <a:cubicBezTo>
                    <a:pt x="434" y="33"/>
                    <a:pt x="428" y="40"/>
                    <a:pt x="418" y="43"/>
                  </a:cubicBezTo>
                  <a:cubicBezTo>
                    <a:pt x="376" y="61"/>
                    <a:pt x="338" y="83"/>
                    <a:pt x="302" y="108"/>
                  </a:cubicBezTo>
                  <a:cubicBezTo>
                    <a:pt x="231" y="141"/>
                    <a:pt x="171" y="196"/>
                    <a:pt x="133" y="265"/>
                  </a:cubicBezTo>
                  <a:cubicBezTo>
                    <a:pt x="107" y="297"/>
                    <a:pt x="85" y="331"/>
                    <a:pt x="64" y="366"/>
                  </a:cubicBezTo>
                  <a:cubicBezTo>
                    <a:pt x="51" y="401"/>
                    <a:pt x="41" y="436"/>
                    <a:pt x="33" y="473"/>
                  </a:cubicBezTo>
                  <a:cubicBezTo>
                    <a:pt x="19" y="515"/>
                    <a:pt x="10" y="561"/>
                    <a:pt x="7" y="606"/>
                  </a:cubicBezTo>
                  <a:cubicBezTo>
                    <a:pt x="7" y="617"/>
                    <a:pt x="1" y="624"/>
                    <a:pt x="1" y="634"/>
                  </a:cubicBezTo>
                  <a:cubicBezTo>
                    <a:pt x="1" y="668"/>
                    <a:pt x="14" y="696"/>
                    <a:pt x="19" y="727"/>
                  </a:cubicBezTo>
                  <a:cubicBezTo>
                    <a:pt x="23" y="759"/>
                    <a:pt x="19" y="793"/>
                    <a:pt x="29" y="825"/>
                  </a:cubicBezTo>
                  <a:lnTo>
                    <a:pt x="7710" y="25216"/>
                  </a:lnTo>
                  <a:cubicBezTo>
                    <a:pt x="7802" y="25474"/>
                    <a:pt x="8046" y="25636"/>
                    <a:pt x="8307" y="25636"/>
                  </a:cubicBezTo>
                  <a:cubicBezTo>
                    <a:pt x="8370" y="25636"/>
                    <a:pt x="8434" y="25626"/>
                    <a:pt x="8498" y="25606"/>
                  </a:cubicBezTo>
                  <a:cubicBezTo>
                    <a:pt x="8824" y="25505"/>
                    <a:pt x="9008" y="25163"/>
                    <a:pt x="8920" y="24835"/>
                  </a:cubicBezTo>
                  <a:lnTo>
                    <a:pt x="1500" y="1269"/>
                  </a:lnTo>
                  <a:lnTo>
                    <a:pt x="9164" y="1269"/>
                  </a:lnTo>
                  <a:lnTo>
                    <a:pt x="16706" y="25216"/>
                  </a:lnTo>
                  <a:cubicBezTo>
                    <a:pt x="16794" y="25482"/>
                    <a:pt x="17042" y="25650"/>
                    <a:pt x="17308" y="25650"/>
                  </a:cubicBezTo>
                  <a:cubicBezTo>
                    <a:pt x="17371" y="25650"/>
                    <a:pt x="17435" y="25641"/>
                    <a:pt x="17498" y="25621"/>
                  </a:cubicBezTo>
                  <a:cubicBezTo>
                    <a:pt x="17830" y="25517"/>
                    <a:pt x="18014" y="25168"/>
                    <a:pt x="17916" y="24835"/>
                  </a:cubicBezTo>
                  <a:lnTo>
                    <a:pt x="10496" y="1269"/>
                  </a:lnTo>
                  <a:lnTo>
                    <a:pt x="33121" y="1269"/>
                  </a:lnTo>
                  <a:lnTo>
                    <a:pt x="25700" y="24835"/>
                  </a:lnTo>
                  <a:cubicBezTo>
                    <a:pt x="25595" y="25169"/>
                    <a:pt x="25781" y="25526"/>
                    <a:pt x="26115" y="25631"/>
                  </a:cubicBezTo>
                  <a:cubicBezTo>
                    <a:pt x="26177" y="25650"/>
                    <a:pt x="26242" y="25660"/>
                    <a:pt x="26306" y="25660"/>
                  </a:cubicBezTo>
                  <a:cubicBezTo>
                    <a:pt x="26583" y="25660"/>
                    <a:pt x="26827" y="25480"/>
                    <a:pt x="26910" y="25216"/>
                  </a:cubicBezTo>
                  <a:lnTo>
                    <a:pt x="34453" y="1269"/>
                  </a:lnTo>
                  <a:lnTo>
                    <a:pt x="42117" y="1269"/>
                  </a:lnTo>
                  <a:lnTo>
                    <a:pt x="34695" y="24835"/>
                  </a:lnTo>
                  <a:cubicBezTo>
                    <a:pt x="34589" y="25169"/>
                    <a:pt x="34775" y="25526"/>
                    <a:pt x="35110" y="25631"/>
                  </a:cubicBezTo>
                  <a:cubicBezTo>
                    <a:pt x="35173" y="25651"/>
                    <a:pt x="35237" y="25661"/>
                    <a:pt x="35301" y="25661"/>
                  </a:cubicBezTo>
                  <a:cubicBezTo>
                    <a:pt x="35570" y="25661"/>
                    <a:pt x="35821" y="25487"/>
                    <a:pt x="35906" y="25216"/>
                  </a:cubicBezTo>
                  <a:lnTo>
                    <a:pt x="43588" y="825"/>
                  </a:lnTo>
                  <a:cubicBezTo>
                    <a:pt x="43595" y="801"/>
                    <a:pt x="43591" y="778"/>
                    <a:pt x="43595" y="753"/>
                  </a:cubicBezTo>
                  <a:cubicBezTo>
                    <a:pt x="43602" y="713"/>
                    <a:pt x="43619" y="677"/>
                    <a:pt x="43619" y="634"/>
                  </a:cubicBezTo>
                  <a:cubicBezTo>
                    <a:pt x="43619" y="621"/>
                    <a:pt x="43613" y="611"/>
                    <a:pt x="43611" y="598"/>
                  </a:cubicBezTo>
                  <a:cubicBezTo>
                    <a:pt x="43608" y="564"/>
                    <a:pt x="43601" y="532"/>
                    <a:pt x="43592" y="499"/>
                  </a:cubicBezTo>
                  <a:cubicBezTo>
                    <a:pt x="43583" y="451"/>
                    <a:pt x="43569" y="404"/>
                    <a:pt x="43550" y="360"/>
                  </a:cubicBezTo>
                  <a:cubicBezTo>
                    <a:pt x="43535" y="334"/>
                    <a:pt x="43519" y="309"/>
                    <a:pt x="43500" y="287"/>
                  </a:cubicBezTo>
                  <a:cubicBezTo>
                    <a:pt x="43462" y="213"/>
                    <a:pt x="43401" y="153"/>
                    <a:pt x="43328" y="117"/>
                  </a:cubicBezTo>
                  <a:cubicBezTo>
                    <a:pt x="43289" y="87"/>
                    <a:pt x="43245" y="62"/>
                    <a:pt x="43198" y="43"/>
                  </a:cubicBezTo>
                  <a:cubicBezTo>
                    <a:pt x="43189" y="40"/>
                    <a:pt x="43181" y="33"/>
                    <a:pt x="43173" y="30"/>
                  </a:cubicBezTo>
                  <a:cubicBezTo>
                    <a:pt x="43142" y="21"/>
                    <a:pt x="43113" y="26"/>
                    <a:pt x="43082" y="20"/>
                  </a:cubicBezTo>
                  <a:cubicBezTo>
                    <a:pt x="43049" y="15"/>
                    <a:pt x="43019" y="1"/>
                    <a:pt x="42983" y="1"/>
                  </a:cubicBezTo>
                  <a:close/>
                </a:path>
              </a:pathLst>
            </a:custGeom>
            <a:solidFill>
              <a:srgbClr val="407B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4"/>
            <p:cNvSpPr/>
            <p:nvPr/>
          </p:nvSpPr>
          <p:spPr>
            <a:xfrm flipH="1">
              <a:off x="7950296" y="2463248"/>
              <a:ext cx="701830" cy="412885"/>
            </a:xfrm>
            <a:custGeom>
              <a:avLst/>
              <a:gdLst/>
              <a:ahLst/>
              <a:cxnLst/>
              <a:rect l="l" t="t" r="r" b="b"/>
              <a:pathLst>
                <a:path w="43619" h="25661" extrusionOk="0">
                  <a:moveTo>
                    <a:pt x="635" y="1"/>
                  </a:moveTo>
                  <a:cubicBezTo>
                    <a:pt x="601" y="1"/>
                    <a:pt x="573" y="15"/>
                    <a:pt x="541" y="20"/>
                  </a:cubicBezTo>
                  <a:cubicBezTo>
                    <a:pt x="508" y="24"/>
                    <a:pt x="476" y="20"/>
                    <a:pt x="444" y="30"/>
                  </a:cubicBezTo>
                  <a:cubicBezTo>
                    <a:pt x="434" y="33"/>
                    <a:pt x="428" y="40"/>
                    <a:pt x="418" y="43"/>
                  </a:cubicBezTo>
                  <a:cubicBezTo>
                    <a:pt x="376" y="61"/>
                    <a:pt x="338" y="83"/>
                    <a:pt x="302" y="108"/>
                  </a:cubicBezTo>
                  <a:cubicBezTo>
                    <a:pt x="231" y="141"/>
                    <a:pt x="171" y="196"/>
                    <a:pt x="133" y="265"/>
                  </a:cubicBezTo>
                  <a:cubicBezTo>
                    <a:pt x="107" y="297"/>
                    <a:pt x="85" y="331"/>
                    <a:pt x="64" y="366"/>
                  </a:cubicBezTo>
                  <a:cubicBezTo>
                    <a:pt x="51" y="401"/>
                    <a:pt x="41" y="436"/>
                    <a:pt x="33" y="473"/>
                  </a:cubicBezTo>
                  <a:cubicBezTo>
                    <a:pt x="19" y="515"/>
                    <a:pt x="10" y="561"/>
                    <a:pt x="7" y="606"/>
                  </a:cubicBezTo>
                  <a:cubicBezTo>
                    <a:pt x="7" y="617"/>
                    <a:pt x="1" y="624"/>
                    <a:pt x="1" y="634"/>
                  </a:cubicBezTo>
                  <a:cubicBezTo>
                    <a:pt x="1" y="668"/>
                    <a:pt x="14" y="696"/>
                    <a:pt x="19" y="727"/>
                  </a:cubicBezTo>
                  <a:cubicBezTo>
                    <a:pt x="23" y="759"/>
                    <a:pt x="19" y="793"/>
                    <a:pt x="29" y="825"/>
                  </a:cubicBezTo>
                  <a:lnTo>
                    <a:pt x="7710" y="25216"/>
                  </a:lnTo>
                  <a:cubicBezTo>
                    <a:pt x="7802" y="25474"/>
                    <a:pt x="8046" y="25636"/>
                    <a:pt x="8307" y="25636"/>
                  </a:cubicBezTo>
                  <a:cubicBezTo>
                    <a:pt x="8370" y="25636"/>
                    <a:pt x="8434" y="25626"/>
                    <a:pt x="8498" y="25606"/>
                  </a:cubicBezTo>
                  <a:cubicBezTo>
                    <a:pt x="8824" y="25505"/>
                    <a:pt x="9008" y="25163"/>
                    <a:pt x="8920" y="24835"/>
                  </a:cubicBezTo>
                  <a:lnTo>
                    <a:pt x="1500" y="1269"/>
                  </a:lnTo>
                  <a:lnTo>
                    <a:pt x="9164" y="1269"/>
                  </a:lnTo>
                  <a:lnTo>
                    <a:pt x="16706" y="25216"/>
                  </a:lnTo>
                  <a:cubicBezTo>
                    <a:pt x="16794" y="25482"/>
                    <a:pt x="17042" y="25650"/>
                    <a:pt x="17308" y="25650"/>
                  </a:cubicBezTo>
                  <a:cubicBezTo>
                    <a:pt x="17371" y="25650"/>
                    <a:pt x="17435" y="25641"/>
                    <a:pt x="17498" y="25621"/>
                  </a:cubicBezTo>
                  <a:cubicBezTo>
                    <a:pt x="17830" y="25517"/>
                    <a:pt x="18014" y="25168"/>
                    <a:pt x="17916" y="24835"/>
                  </a:cubicBezTo>
                  <a:lnTo>
                    <a:pt x="10496" y="1269"/>
                  </a:lnTo>
                  <a:lnTo>
                    <a:pt x="33121" y="1269"/>
                  </a:lnTo>
                  <a:lnTo>
                    <a:pt x="25700" y="24835"/>
                  </a:lnTo>
                  <a:cubicBezTo>
                    <a:pt x="25595" y="25169"/>
                    <a:pt x="25781" y="25526"/>
                    <a:pt x="26115" y="25631"/>
                  </a:cubicBezTo>
                  <a:cubicBezTo>
                    <a:pt x="26177" y="25650"/>
                    <a:pt x="26242" y="25660"/>
                    <a:pt x="26306" y="25660"/>
                  </a:cubicBezTo>
                  <a:cubicBezTo>
                    <a:pt x="26583" y="25660"/>
                    <a:pt x="26827" y="25480"/>
                    <a:pt x="26910" y="25216"/>
                  </a:cubicBezTo>
                  <a:lnTo>
                    <a:pt x="34453" y="1269"/>
                  </a:lnTo>
                  <a:lnTo>
                    <a:pt x="42117" y="1269"/>
                  </a:lnTo>
                  <a:lnTo>
                    <a:pt x="34695" y="24835"/>
                  </a:lnTo>
                  <a:cubicBezTo>
                    <a:pt x="34589" y="25169"/>
                    <a:pt x="34775" y="25526"/>
                    <a:pt x="35110" y="25631"/>
                  </a:cubicBezTo>
                  <a:cubicBezTo>
                    <a:pt x="35173" y="25651"/>
                    <a:pt x="35237" y="25661"/>
                    <a:pt x="35301" y="25661"/>
                  </a:cubicBezTo>
                  <a:cubicBezTo>
                    <a:pt x="35570" y="25661"/>
                    <a:pt x="35821" y="25487"/>
                    <a:pt x="35906" y="25216"/>
                  </a:cubicBezTo>
                  <a:lnTo>
                    <a:pt x="43588" y="825"/>
                  </a:lnTo>
                  <a:cubicBezTo>
                    <a:pt x="43595" y="801"/>
                    <a:pt x="43591" y="778"/>
                    <a:pt x="43595" y="753"/>
                  </a:cubicBezTo>
                  <a:cubicBezTo>
                    <a:pt x="43602" y="713"/>
                    <a:pt x="43619" y="677"/>
                    <a:pt x="43619" y="634"/>
                  </a:cubicBezTo>
                  <a:cubicBezTo>
                    <a:pt x="43619" y="621"/>
                    <a:pt x="43613" y="611"/>
                    <a:pt x="43611" y="598"/>
                  </a:cubicBezTo>
                  <a:cubicBezTo>
                    <a:pt x="43608" y="564"/>
                    <a:pt x="43601" y="532"/>
                    <a:pt x="43592" y="499"/>
                  </a:cubicBezTo>
                  <a:cubicBezTo>
                    <a:pt x="43583" y="451"/>
                    <a:pt x="43569" y="404"/>
                    <a:pt x="43550" y="360"/>
                  </a:cubicBezTo>
                  <a:cubicBezTo>
                    <a:pt x="43535" y="334"/>
                    <a:pt x="43519" y="309"/>
                    <a:pt x="43500" y="287"/>
                  </a:cubicBezTo>
                  <a:cubicBezTo>
                    <a:pt x="43462" y="213"/>
                    <a:pt x="43401" y="153"/>
                    <a:pt x="43328" y="117"/>
                  </a:cubicBezTo>
                  <a:cubicBezTo>
                    <a:pt x="43289" y="87"/>
                    <a:pt x="43245" y="62"/>
                    <a:pt x="43198" y="43"/>
                  </a:cubicBezTo>
                  <a:cubicBezTo>
                    <a:pt x="43189" y="40"/>
                    <a:pt x="43181" y="33"/>
                    <a:pt x="43173" y="30"/>
                  </a:cubicBezTo>
                  <a:cubicBezTo>
                    <a:pt x="43142" y="21"/>
                    <a:pt x="43113" y="26"/>
                    <a:pt x="43082" y="20"/>
                  </a:cubicBezTo>
                  <a:cubicBezTo>
                    <a:pt x="43049" y="15"/>
                    <a:pt x="43019" y="1"/>
                    <a:pt x="429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4"/>
            <p:cNvSpPr/>
            <p:nvPr/>
          </p:nvSpPr>
          <p:spPr>
            <a:xfrm flipH="1">
              <a:off x="8035702" y="2916761"/>
              <a:ext cx="531050" cy="420013"/>
            </a:xfrm>
            <a:custGeom>
              <a:avLst/>
              <a:gdLst/>
              <a:ahLst/>
              <a:cxnLst/>
              <a:rect l="l" t="t" r="r" b="b"/>
              <a:pathLst>
                <a:path w="33005" h="26104" extrusionOk="0">
                  <a:moveTo>
                    <a:pt x="0" y="0"/>
                  </a:moveTo>
                  <a:lnTo>
                    <a:pt x="0" y="25846"/>
                  </a:lnTo>
                  <a:cubicBezTo>
                    <a:pt x="0" y="25987"/>
                    <a:pt x="115" y="26103"/>
                    <a:pt x="257" y="26103"/>
                  </a:cubicBezTo>
                  <a:lnTo>
                    <a:pt x="32748" y="26103"/>
                  </a:lnTo>
                  <a:cubicBezTo>
                    <a:pt x="32890" y="26103"/>
                    <a:pt x="33004" y="25987"/>
                    <a:pt x="33004" y="25846"/>
                  </a:cubicBezTo>
                  <a:lnTo>
                    <a:pt x="330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4"/>
            <p:cNvSpPr/>
            <p:nvPr/>
          </p:nvSpPr>
          <p:spPr>
            <a:xfrm flipH="1">
              <a:off x="8035702" y="2947863"/>
              <a:ext cx="531050" cy="65535"/>
            </a:xfrm>
            <a:custGeom>
              <a:avLst/>
              <a:gdLst/>
              <a:ahLst/>
              <a:cxnLst/>
              <a:rect l="l" t="t" r="r" b="b"/>
              <a:pathLst>
                <a:path w="33005" h="4073" extrusionOk="0">
                  <a:moveTo>
                    <a:pt x="0" y="0"/>
                  </a:moveTo>
                  <a:lnTo>
                    <a:pt x="0" y="4072"/>
                  </a:lnTo>
                  <a:lnTo>
                    <a:pt x="33004" y="4072"/>
                  </a:lnTo>
                  <a:lnTo>
                    <a:pt x="3300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4"/>
            <p:cNvSpPr/>
            <p:nvPr/>
          </p:nvSpPr>
          <p:spPr>
            <a:xfrm flipH="1">
              <a:off x="8003345" y="2865900"/>
              <a:ext cx="595764" cy="101705"/>
            </a:xfrm>
            <a:custGeom>
              <a:avLst/>
              <a:gdLst/>
              <a:ahLst/>
              <a:cxnLst/>
              <a:rect l="l" t="t" r="r" b="b"/>
              <a:pathLst>
                <a:path w="37027" h="6321" extrusionOk="0">
                  <a:moveTo>
                    <a:pt x="53" y="0"/>
                  </a:moveTo>
                  <a:cubicBezTo>
                    <a:pt x="24" y="0"/>
                    <a:pt x="0" y="24"/>
                    <a:pt x="0" y="53"/>
                  </a:cubicBezTo>
                  <a:lnTo>
                    <a:pt x="0" y="6268"/>
                  </a:lnTo>
                  <a:cubicBezTo>
                    <a:pt x="0" y="6297"/>
                    <a:pt x="24" y="6321"/>
                    <a:pt x="53" y="6321"/>
                  </a:cubicBezTo>
                  <a:lnTo>
                    <a:pt x="36973" y="6321"/>
                  </a:lnTo>
                  <a:cubicBezTo>
                    <a:pt x="37003" y="6321"/>
                    <a:pt x="37026" y="6297"/>
                    <a:pt x="37026" y="6268"/>
                  </a:cubicBezTo>
                  <a:lnTo>
                    <a:pt x="37026" y="53"/>
                  </a:lnTo>
                  <a:cubicBezTo>
                    <a:pt x="37026" y="24"/>
                    <a:pt x="37003" y="0"/>
                    <a:pt x="369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12"/>
                                        </p:tgtEl>
                                        <p:attrNameLst>
                                          <p:attrName>style.visibility</p:attrName>
                                        </p:attrNameLst>
                                      </p:cBhvr>
                                      <p:to>
                                        <p:strVal val="visible"/>
                                      </p:to>
                                    </p:set>
                                    <p:animEffect transition="in" filter="fade">
                                      <p:cBhvr>
                                        <p:cTn id="7" dur="3500"/>
                                        <p:tgtEl>
                                          <p:spTgt spid="612"/>
                                        </p:tgtEl>
                                      </p:cBhvr>
                                    </p:animEffect>
                                  </p:childTnLst>
                                </p:cTn>
                              </p:par>
                            </p:childTnLst>
                          </p:cTn>
                        </p:par>
                        <p:par>
                          <p:cTn id="8" fill="hold">
                            <p:stCondLst>
                              <p:cond delay="3500"/>
                            </p:stCondLst>
                            <p:childTnLst>
                              <p:par>
                                <p:cTn id="9" presetID="10" presetClass="entr" presetSubtype="0" fill="hold" nodeType="afterEffect">
                                  <p:stCondLst>
                                    <p:cond delay="0"/>
                                  </p:stCondLst>
                                  <p:childTnLst>
                                    <p:set>
                                      <p:cBhvr>
                                        <p:cTn id="10" dur="1" fill="hold">
                                          <p:stCondLst>
                                            <p:cond delay="0"/>
                                          </p:stCondLst>
                                        </p:cTn>
                                        <p:tgtEl>
                                          <p:spTgt spid="623"/>
                                        </p:tgtEl>
                                        <p:attrNameLst>
                                          <p:attrName>style.visibility</p:attrName>
                                        </p:attrNameLst>
                                      </p:cBhvr>
                                      <p:to>
                                        <p:strVal val="visible"/>
                                      </p:to>
                                    </p:set>
                                    <p:animEffect transition="in" filter="fade">
                                      <p:cBhvr>
                                        <p:cTn id="11" dur="3500"/>
                                        <p:tgtEl>
                                          <p:spTgt spid="6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639"/>
        <p:cNvGrpSpPr/>
        <p:nvPr/>
      </p:nvGrpSpPr>
      <p:grpSpPr>
        <a:xfrm>
          <a:off x="0" y="0"/>
          <a:ext cx="0" cy="0"/>
          <a:chOff x="0" y="0"/>
          <a:chExt cx="0" cy="0"/>
        </a:xfrm>
      </p:grpSpPr>
      <p:sp>
        <p:nvSpPr>
          <p:cNvPr id="640" name="Google Shape;640;p45"/>
          <p:cNvSpPr txBox="1">
            <a:spLocks noGrp="1"/>
          </p:cNvSpPr>
          <p:nvPr>
            <p:ph type="title"/>
          </p:nvPr>
        </p:nvSpPr>
        <p:spPr>
          <a:xfrm>
            <a:off x="775800" y="521225"/>
            <a:ext cx="3289200" cy="105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Four Columns Could Be Useful!</a:t>
            </a:r>
            <a:endParaRPr/>
          </a:p>
        </p:txBody>
      </p:sp>
      <p:sp>
        <p:nvSpPr>
          <p:cNvPr id="641" name="Google Shape;641;p45"/>
          <p:cNvSpPr txBox="1">
            <a:spLocks noGrp="1"/>
          </p:cNvSpPr>
          <p:nvPr>
            <p:ph type="title" idx="2"/>
          </p:nvPr>
        </p:nvSpPr>
        <p:spPr>
          <a:xfrm>
            <a:off x="856613" y="2092750"/>
            <a:ext cx="2671200" cy="3882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Mercury</a:t>
            </a:r>
            <a:endParaRPr/>
          </a:p>
        </p:txBody>
      </p:sp>
      <p:sp>
        <p:nvSpPr>
          <p:cNvPr id="642" name="Google Shape;642;p45"/>
          <p:cNvSpPr txBox="1">
            <a:spLocks noGrp="1"/>
          </p:cNvSpPr>
          <p:nvPr>
            <p:ph type="subTitle" idx="1"/>
          </p:nvPr>
        </p:nvSpPr>
        <p:spPr>
          <a:xfrm>
            <a:off x="856613" y="2411025"/>
            <a:ext cx="2671200" cy="611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Mercury is the closest planet to the Sun</a:t>
            </a:r>
            <a:endParaRPr/>
          </a:p>
        </p:txBody>
      </p:sp>
      <p:sp>
        <p:nvSpPr>
          <p:cNvPr id="643" name="Google Shape;643;p45"/>
          <p:cNvSpPr txBox="1">
            <a:spLocks noGrp="1"/>
          </p:cNvSpPr>
          <p:nvPr>
            <p:ph type="title" idx="3"/>
          </p:nvPr>
        </p:nvSpPr>
        <p:spPr>
          <a:xfrm>
            <a:off x="856613" y="3427125"/>
            <a:ext cx="2671200" cy="3882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Mars</a:t>
            </a:r>
            <a:endParaRPr/>
          </a:p>
        </p:txBody>
      </p:sp>
      <p:sp>
        <p:nvSpPr>
          <p:cNvPr id="644" name="Google Shape;644;p45"/>
          <p:cNvSpPr txBox="1">
            <a:spLocks noGrp="1"/>
          </p:cNvSpPr>
          <p:nvPr>
            <p:ph type="subTitle" idx="4"/>
          </p:nvPr>
        </p:nvSpPr>
        <p:spPr>
          <a:xfrm>
            <a:off x="856613" y="3745400"/>
            <a:ext cx="2671200" cy="611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Despite being red, Mars is actually a cold place</a:t>
            </a:r>
            <a:endParaRPr/>
          </a:p>
        </p:txBody>
      </p:sp>
      <p:sp>
        <p:nvSpPr>
          <p:cNvPr id="645" name="Google Shape;645;p45"/>
          <p:cNvSpPr txBox="1">
            <a:spLocks noGrp="1"/>
          </p:cNvSpPr>
          <p:nvPr>
            <p:ph type="title" idx="5"/>
          </p:nvPr>
        </p:nvSpPr>
        <p:spPr>
          <a:xfrm>
            <a:off x="5616188" y="2092750"/>
            <a:ext cx="2671200" cy="388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Jupiter</a:t>
            </a:r>
            <a:endParaRPr/>
          </a:p>
        </p:txBody>
      </p:sp>
      <p:sp>
        <p:nvSpPr>
          <p:cNvPr id="646" name="Google Shape;646;p45"/>
          <p:cNvSpPr txBox="1">
            <a:spLocks noGrp="1"/>
          </p:cNvSpPr>
          <p:nvPr>
            <p:ph type="subTitle" idx="6"/>
          </p:nvPr>
        </p:nvSpPr>
        <p:spPr>
          <a:xfrm>
            <a:off x="5616188" y="2411025"/>
            <a:ext cx="2671200" cy="611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It’s the biggest planet in the Solar System</a:t>
            </a:r>
            <a:endParaRPr/>
          </a:p>
        </p:txBody>
      </p:sp>
      <p:sp>
        <p:nvSpPr>
          <p:cNvPr id="647" name="Google Shape;647;p45"/>
          <p:cNvSpPr/>
          <p:nvPr/>
        </p:nvSpPr>
        <p:spPr>
          <a:xfrm>
            <a:off x="3649113" y="2092750"/>
            <a:ext cx="806100" cy="806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5"/>
          <p:cNvSpPr txBox="1">
            <a:spLocks noGrp="1"/>
          </p:cNvSpPr>
          <p:nvPr>
            <p:ph type="title" idx="7"/>
          </p:nvPr>
        </p:nvSpPr>
        <p:spPr>
          <a:xfrm>
            <a:off x="5616188" y="3427125"/>
            <a:ext cx="2671200" cy="388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Saturn</a:t>
            </a:r>
            <a:endParaRPr/>
          </a:p>
        </p:txBody>
      </p:sp>
      <p:sp>
        <p:nvSpPr>
          <p:cNvPr id="649" name="Google Shape;649;p45"/>
          <p:cNvSpPr/>
          <p:nvPr/>
        </p:nvSpPr>
        <p:spPr>
          <a:xfrm>
            <a:off x="3649100" y="3416775"/>
            <a:ext cx="806100" cy="806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5"/>
          <p:cNvSpPr/>
          <p:nvPr/>
        </p:nvSpPr>
        <p:spPr>
          <a:xfrm>
            <a:off x="4675850" y="3416775"/>
            <a:ext cx="806100" cy="806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5"/>
          <p:cNvSpPr/>
          <p:nvPr/>
        </p:nvSpPr>
        <p:spPr>
          <a:xfrm>
            <a:off x="4675850" y="2112400"/>
            <a:ext cx="806100" cy="806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5"/>
          <p:cNvSpPr txBox="1">
            <a:spLocks noGrp="1"/>
          </p:cNvSpPr>
          <p:nvPr>
            <p:ph type="subTitle" idx="8"/>
          </p:nvPr>
        </p:nvSpPr>
        <p:spPr>
          <a:xfrm>
            <a:off x="5616188" y="3745400"/>
            <a:ext cx="2671200" cy="611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Saturn is composed of hydrogen and helium</a:t>
            </a:r>
            <a:endParaRPr/>
          </a:p>
        </p:txBody>
      </p:sp>
      <p:grpSp>
        <p:nvGrpSpPr>
          <p:cNvPr id="653" name="Google Shape;653;p45"/>
          <p:cNvGrpSpPr/>
          <p:nvPr/>
        </p:nvGrpSpPr>
        <p:grpSpPr>
          <a:xfrm>
            <a:off x="3805095" y="2302079"/>
            <a:ext cx="551162" cy="426739"/>
            <a:chOff x="4603125" y="2265900"/>
            <a:chExt cx="637550" cy="493625"/>
          </a:xfrm>
        </p:grpSpPr>
        <p:sp>
          <p:nvSpPr>
            <p:cNvPr id="654" name="Google Shape;654;p45"/>
            <p:cNvSpPr/>
            <p:nvPr/>
          </p:nvSpPr>
          <p:spPr>
            <a:xfrm>
              <a:off x="4757375" y="2533275"/>
              <a:ext cx="60375" cy="82300"/>
            </a:xfrm>
            <a:custGeom>
              <a:avLst/>
              <a:gdLst/>
              <a:ahLst/>
              <a:cxnLst/>
              <a:rect l="l" t="t" r="r" b="b"/>
              <a:pathLst>
                <a:path w="2415" h="3292" extrusionOk="0">
                  <a:moveTo>
                    <a:pt x="1" y="1"/>
                  </a:moveTo>
                  <a:lnTo>
                    <a:pt x="1" y="2672"/>
                  </a:lnTo>
                  <a:lnTo>
                    <a:pt x="984" y="3291"/>
                  </a:lnTo>
                  <a:lnTo>
                    <a:pt x="1536" y="3291"/>
                  </a:lnTo>
                  <a:cubicBezTo>
                    <a:pt x="2031" y="3291"/>
                    <a:pt x="2415" y="2857"/>
                    <a:pt x="2352" y="2366"/>
                  </a:cubicBezTo>
                  <a:lnTo>
                    <a:pt x="2243" y="1490"/>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5"/>
            <p:cNvSpPr/>
            <p:nvPr/>
          </p:nvSpPr>
          <p:spPr>
            <a:xfrm>
              <a:off x="4757375" y="2533275"/>
              <a:ext cx="56100" cy="82275"/>
            </a:xfrm>
            <a:custGeom>
              <a:avLst/>
              <a:gdLst/>
              <a:ahLst/>
              <a:cxnLst/>
              <a:rect l="l" t="t" r="r" b="b"/>
              <a:pathLst>
                <a:path w="2244" h="3291" extrusionOk="0">
                  <a:moveTo>
                    <a:pt x="1" y="1"/>
                  </a:moveTo>
                  <a:lnTo>
                    <a:pt x="1" y="3290"/>
                  </a:lnTo>
                  <a:lnTo>
                    <a:pt x="984" y="3290"/>
                  </a:lnTo>
                  <a:lnTo>
                    <a:pt x="1260" y="1905"/>
                  </a:lnTo>
                  <a:cubicBezTo>
                    <a:pt x="1318" y="1617"/>
                    <a:pt x="1571" y="1419"/>
                    <a:pt x="1853" y="1419"/>
                  </a:cubicBezTo>
                  <a:cubicBezTo>
                    <a:pt x="1895" y="1419"/>
                    <a:pt x="1937" y="1423"/>
                    <a:pt x="1980" y="1432"/>
                  </a:cubicBezTo>
                  <a:lnTo>
                    <a:pt x="2243" y="1490"/>
                  </a:lnTo>
                  <a:lnTo>
                    <a:pt x="2243" y="1490"/>
                  </a:lnTo>
                  <a:lnTo>
                    <a:pt x="205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5"/>
            <p:cNvSpPr/>
            <p:nvPr/>
          </p:nvSpPr>
          <p:spPr>
            <a:xfrm>
              <a:off x="4649250" y="2512700"/>
              <a:ext cx="128700" cy="240675"/>
            </a:xfrm>
            <a:custGeom>
              <a:avLst/>
              <a:gdLst/>
              <a:ahLst/>
              <a:cxnLst/>
              <a:rect l="l" t="t" r="r" b="b"/>
              <a:pathLst>
                <a:path w="5148" h="9627" extrusionOk="0">
                  <a:moveTo>
                    <a:pt x="1874" y="0"/>
                  </a:moveTo>
                  <a:lnTo>
                    <a:pt x="103" y="8888"/>
                  </a:lnTo>
                  <a:cubicBezTo>
                    <a:pt x="1" y="9397"/>
                    <a:pt x="390" y="9627"/>
                    <a:pt x="909" y="9627"/>
                  </a:cubicBezTo>
                  <a:lnTo>
                    <a:pt x="4101" y="9627"/>
                  </a:lnTo>
                  <a:lnTo>
                    <a:pt x="4967" y="9049"/>
                  </a:lnTo>
                  <a:cubicBezTo>
                    <a:pt x="4967" y="8595"/>
                    <a:pt x="4599" y="8227"/>
                    <a:pt x="4145" y="8227"/>
                  </a:cubicBezTo>
                  <a:lnTo>
                    <a:pt x="3651" y="8227"/>
                  </a:lnTo>
                  <a:lnTo>
                    <a:pt x="3252" y="7899"/>
                  </a:lnTo>
                  <a:lnTo>
                    <a:pt x="3815" y="7404"/>
                  </a:lnTo>
                  <a:lnTo>
                    <a:pt x="5148" y="712"/>
                  </a:lnTo>
                  <a:lnTo>
                    <a:pt x="18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5"/>
            <p:cNvSpPr/>
            <p:nvPr/>
          </p:nvSpPr>
          <p:spPr>
            <a:xfrm>
              <a:off x="4642100" y="2512700"/>
              <a:ext cx="131550" cy="246825"/>
            </a:xfrm>
            <a:custGeom>
              <a:avLst/>
              <a:gdLst/>
              <a:ahLst/>
              <a:cxnLst/>
              <a:rect l="l" t="t" r="r" b="b"/>
              <a:pathLst>
                <a:path w="5262" h="9873" extrusionOk="0">
                  <a:moveTo>
                    <a:pt x="1874" y="0"/>
                  </a:moveTo>
                  <a:lnTo>
                    <a:pt x="103" y="8888"/>
                  </a:lnTo>
                  <a:cubicBezTo>
                    <a:pt x="1" y="9397"/>
                    <a:pt x="390" y="9873"/>
                    <a:pt x="909" y="9873"/>
                  </a:cubicBezTo>
                  <a:lnTo>
                    <a:pt x="4387" y="9873"/>
                  </a:lnTo>
                  <a:cubicBezTo>
                    <a:pt x="4841" y="9873"/>
                    <a:pt x="5261" y="9528"/>
                    <a:pt x="5253" y="9049"/>
                  </a:cubicBezTo>
                  <a:lnTo>
                    <a:pt x="2413" y="9049"/>
                  </a:lnTo>
                  <a:cubicBezTo>
                    <a:pt x="1635" y="9049"/>
                    <a:pt x="1051" y="8338"/>
                    <a:pt x="1204" y="7575"/>
                  </a:cubicBezTo>
                  <a:lnTo>
                    <a:pt x="2675" y="191"/>
                  </a:lnTo>
                  <a:lnTo>
                    <a:pt x="2684" y="163"/>
                  </a:lnTo>
                  <a:lnTo>
                    <a:pt x="18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5"/>
            <p:cNvSpPr/>
            <p:nvPr/>
          </p:nvSpPr>
          <p:spPr>
            <a:xfrm>
              <a:off x="4695675" y="2697775"/>
              <a:ext cx="48975" cy="20625"/>
            </a:xfrm>
            <a:custGeom>
              <a:avLst/>
              <a:gdLst/>
              <a:ahLst/>
              <a:cxnLst/>
              <a:rect l="l" t="t" r="r" b="b"/>
              <a:pathLst>
                <a:path w="1959" h="825" extrusionOk="0">
                  <a:moveTo>
                    <a:pt x="412" y="1"/>
                  </a:moveTo>
                  <a:cubicBezTo>
                    <a:pt x="184" y="1"/>
                    <a:pt x="0" y="186"/>
                    <a:pt x="0" y="413"/>
                  </a:cubicBezTo>
                  <a:cubicBezTo>
                    <a:pt x="0" y="640"/>
                    <a:pt x="184" y="824"/>
                    <a:pt x="412" y="824"/>
                  </a:cubicBezTo>
                  <a:lnTo>
                    <a:pt x="1794" y="824"/>
                  </a:lnTo>
                  <a:lnTo>
                    <a:pt x="195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5"/>
            <p:cNvSpPr/>
            <p:nvPr/>
          </p:nvSpPr>
          <p:spPr>
            <a:xfrm>
              <a:off x="4603125" y="2348175"/>
              <a:ext cx="31475" cy="144000"/>
            </a:xfrm>
            <a:custGeom>
              <a:avLst/>
              <a:gdLst/>
              <a:ahLst/>
              <a:cxnLst/>
              <a:rect l="l" t="t" r="r" b="b"/>
              <a:pathLst>
                <a:path w="1259" h="5760" extrusionOk="0">
                  <a:moveTo>
                    <a:pt x="823" y="1"/>
                  </a:moveTo>
                  <a:cubicBezTo>
                    <a:pt x="369" y="1"/>
                    <a:pt x="1" y="368"/>
                    <a:pt x="1" y="824"/>
                  </a:cubicBezTo>
                  <a:lnTo>
                    <a:pt x="1" y="4937"/>
                  </a:lnTo>
                  <a:cubicBezTo>
                    <a:pt x="1" y="5391"/>
                    <a:pt x="369" y="5759"/>
                    <a:pt x="823" y="5759"/>
                  </a:cubicBezTo>
                  <a:lnTo>
                    <a:pt x="1259" y="5250"/>
                  </a:lnTo>
                  <a:lnTo>
                    <a:pt x="1259" y="592"/>
                  </a:lnTo>
                  <a:lnTo>
                    <a:pt x="8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5"/>
            <p:cNvSpPr/>
            <p:nvPr/>
          </p:nvSpPr>
          <p:spPr>
            <a:xfrm>
              <a:off x="4623675" y="2348175"/>
              <a:ext cx="30875" cy="144000"/>
            </a:xfrm>
            <a:custGeom>
              <a:avLst/>
              <a:gdLst/>
              <a:ahLst/>
              <a:cxnLst/>
              <a:rect l="l" t="t" r="r" b="b"/>
              <a:pathLst>
                <a:path w="1235" h="5760" extrusionOk="0">
                  <a:moveTo>
                    <a:pt x="1" y="1"/>
                  </a:moveTo>
                  <a:lnTo>
                    <a:pt x="1" y="5759"/>
                  </a:lnTo>
                  <a:lnTo>
                    <a:pt x="1235" y="5759"/>
                  </a:lnTo>
                  <a:lnTo>
                    <a:pt x="123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5"/>
            <p:cNvSpPr/>
            <p:nvPr/>
          </p:nvSpPr>
          <p:spPr>
            <a:xfrm>
              <a:off x="4860200" y="2409875"/>
              <a:ext cx="349650" cy="20600"/>
            </a:xfrm>
            <a:custGeom>
              <a:avLst/>
              <a:gdLst/>
              <a:ahLst/>
              <a:cxnLst/>
              <a:rect l="l" t="t" r="r" b="b"/>
              <a:pathLst>
                <a:path w="13986" h="824" extrusionOk="0">
                  <a:moveTo>
                    <a:pt x="1" y="0"/>
                  </a:moveTo>
                  <a:lnTo>
                    <a:pt x="1" y="824"/>
                  </a:lnTo>
                  <a:lnTo>
                    <a:pt x="13985" y="824"/>
                  </a:lnTo>
                  <a:lnTo>
                    <a:pt x="1398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5"/>
            <p:cNvSpPr/>
            <p:nvPr/>
          </p:nvSpPr>
          <p:spPr>
            <a:xfrm>
              <a:off x="4860200" y="2409875"/>
              <a:ext cx="41175" cy="20600"/>
            </a:xfrm>
            <a:custGeom>
              <a:avLst/>
              <a:gdLst/>
              <a:ahLst/>
              <a:cxnLst/>
              <a:rect l="l" t="t" r="r" b="b"/>
              <a:pathLst>
                <a:path w="1647" h="824" extrusionOk="0">
                  <a:moveTo>
                    <a:pt x="1" y="0"/>
                  </a:moveTo>
                  <a:lnTo>
                    <a:pt x="1" y="824"/>
                  </a:lnTo>
                  <a:lnTo>
                    <a:pt x="1646" y="824"/>
                  </a:lnTo>
                  <a:lnTo>
                    <a:pt x="16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5"/>
            <p:cNvSpPr/>
            <p:nvPr/>
          </p:nvSpPr>
          <p:spPr>
            <a:xfrm>
              <a:off x="4952750" y="2409875"/>
              <a:ext cx="41150" cy="20600"/>
            </a:xfrm>
            <a:custGeom>
              <a:avLst/>
              <a:gdLst/>
              <a:ahLst/>
              <a:cxnLst/>
              <a:rect l="l" t="t" r="r" b="b"/>
              <a:pathLst>
                <a:path w="1646" h="824" extrusionOk="0">
                  <a:moveTo>
                    <a:pt x="0" y="0"/>
                  </a:moveTo>
                  <a:lnTo>
                    <a:pt x="0" y="824"/>
                  </a:lnTo>
                  <a:lnTo>
                    <a:pt x="1646" y="824"/>
                  </a:lnTo>
                  <a:lnTo>
                    <a:pt x="16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5"/>
            <p:cNvSpPr/>
            <p:nvPr/>
          </p:nvSpPr>
          <p:spPr>
            <a:xfrm>
              <a:off x="5035025" y="2409875"/>
              <a:ext cx="41150" cy="20600"/>
            </a:xfrm>
            <a:custGeom>
              <a:avLst/>
              <a:gdLst/>
              <a:ahLst/>
              <a:cxnLst/>
              <a:rect l="l" t="t" r="r" b="b"/>
              <a:pathLst>
                <a:path w="1646" h="824" extrusionOk="0">
                  <a:moveTo>
                    <a:pt x="0" y="0"/>
                  </a:moveTo>
                  <a:lnTo>
                    <a:pt x="0" y="824"/>
                  </a:lnTo>
                  <a:lnTo>
                    <a:pt x="1646" y="824"/>
                  </a:lnTo>
                  <a:lnTo>
                    <a:pt x="16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5"/>
            <p:cNvSpPr/>
            <p:nvPr/>
          </p:nvSpPr>
          <p:spPr>
            <a:xfrm>
              <a:off x="5117300" y="2409875"/>
              <a:ext cx="41150" cy="20600"/>
            </a:xfrm>
            <a:custGeom>
              <a:avLst/>
              <a:gdLst/>
              <a:ahLst/>
              <a:cxnLst/>
              <a:rect l="l" t="t" r="r" b="b"/>
              <a:pathLst>
                <a:path w="1646" h="824" extrusionOk="0">
                  <a:moveTo>
                    <a:pt x="0" y="0"/>
                  </a:moveTo>
                  <a:lnTo>
                    <a:pt x="0" y="824"/>
                  </a:lnTo>
                  <a:lnTo>
                    <a:pt x="1645" y="824"/>
                  </a:lnTo>
                  <a:lnTo>
                    <a:pt x="16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5"/>
            <p:cNvSpPr/>
            <p:nvPr/>
          </p:nvSpPr>
          <p:spPr>
            <a:xfrm>
              <a:off x="4657275" y="2285150"/>
              <a:ext cx="191175" cy="248750"/>
            </a:xfrm>
            <a:custGeom>
              <a:avLst/>
              <a:gdLst/>
              <a:ahLst/>
              <a:cxnLst/>
              <a:rect l="l" t="t" r="r" b="b"/>
              <a:pathLst>
                <a:path w="7647" h="9950" extrusionOk="0">
                  <a:moveTo>
                    <a:pt x="7294" y="0"/>
                  </a:moveTo>
                  <a:lnTo>
                    <a:pt x="714" y="1431"/>
                  </a:lnTo>
                  <a:lnTo>
                    <a:pt x="1" y="8505"/>
                  </a:lnTo>
                  <a:lnTo>
                    <a:pt x="7647" y="9950"/>
                  </a:lnTo>
                  <a:lnTo>
                    <a:pt x="729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5"/>
            <p:cNvSpPr/>
            <p:nvPr/>
          </p:nvSpPr>
          <p:spPr>
            <a:xfrm>
              <a:off x="5182575" y="2389275"/>
              <a:ext cx="58100" cy="58500"/>
            </a:xfrm>
            <a:custGeom>
              <a:avLst/>
              <a:gdLst/>
              <a:ahLst/>
              <a:cxnLst/>
              <a:rect l="l" t="t" r="r" b="b"/>
              <a:pathLst>
                <a:path w="2324" h="2340" extrusionOk="0">
                  <a:moveTo>
                    <a:pt x="1090" y="1"/>
                  </a:moveTo>
                  <a:cubicBezTo>
                    <a:pt x="922" y="1"/>
                    <a:pt x="750" y="36"/>
                    <a:pt x="582" y="111"/>
                  </a:cubicBezTo>
                  <a:cubicBezTo>
                    <a:pt x="155" y="305"/>
                    <a:pt x="1" y="735"/>
                    <a:pt x="1" y="1236"/>
                  </a:cubicBezTo>
                  <a:cubicBezTo>
                    <a:pt x="1" y="1918"/>
                    <a:pt x="408" y="2339"/>
                    <a:pt x="1090" y="2339"/>
                  </a:cubicBezTo>
                  <a:cubicBezTo>
                    <a:pt x="1591" y="2339"/>
                    <a:pt x="2021" y="2172"/>
                    <a:pt x="2215" y="1744"/>
                  </a:cubicBezTo>
                  <a:cubicBezTo>
                    <a:pt x="2287" y="1584"/>
                    <a:pt x="2324" y="1411"/>
                    <a:pt x="2324" y="1236"/>
                  </a:cubicBezTo>
                  <a:cubicBezTo>
                    <a:pt x="2324" y="524"/>
                    <a:pt x="1740" y="1"/>
                    <a:pt x="10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5"/>
            <p:cNvSpPr/>
            <p:nvPr/>
          </p:nvSpPr>
          <p:spPr>
            <a:xfrm>
              <a:off x="4944325" y="2265900"/>
              <a:ext cx="29025" cy="308525"/>
            </a:xfrm>
            <a:custGeom>
              <a:avLst/>
              <a:gdLst/>
              <a:ahLst/>
              <a:cxnLst/>
              <a:rect l="l" t="t" r="r" b="b"/>
              <a:pathLst>
                <a:path w="1161" h="12341" extrusionOk="0">
                  <a:moveTo>
                    <a:pt x="337" y="1"/>
                  </a:moveTo>
                  <a:lnTo>
                    <a:pt x="0" y="824"/>
                  </a:lnTo>
                  <a:lnTo>
                    <a:pt x="0" y="11518"/>
                  </a:lnTo>
                  <a:lnTo>
                    <a:pt x="337" y="12341"/>
                  </a:lnTo>
                  <a:cubicBezTo>
                    <a:pt x="791" y="12341"/>
                    <a:pt x="1161" y="11973"/>
                    <a:pt x="1161" y="11518"/>
                  </a:cubicBezTo>
                  <a:lnTo>
                    <a:pt x="1161" y="824"/>
                  </a:lnTo>
                  <a:cubicBezTo>
                    <a:pt x="1161" y="370"/>
                    <a:pt x="791" y="1"/>
                    <a:pt x="3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5"/>
            <p:cNvSpPr/>
            <p:nvPr/>
          </p:nvSpPr>
          <p:spPr>
            <a:xfrm>
              <a:off x="5026075" y="2296750"/>
              <a:ext cx="29525" cy="246850"/>
            </a:xfrm>
            <a:custGeom>
              <a:avLst/>
              <a:gdLst/>
              <a:ahLst/>
              <a:cxnLst/>
              <a:rect l="l" t="t" r="r" b="b"/>
              <a:pathLst>
                <a:path w="1181" h="9874" extrusionOk="0">
                  <a:moveTo>
                    <a:pt x="358" y="0"/>
                  </a:moveTo>
                  <a:lnTo>
                    <a:pt x="0" y="824"/>
                  </a:lnTo>
                  <a:lnTo>
                    <a:pt x="0" y="9050"/>
                  </a:lnTo>
                  <a:lnTo>
                    <a:pt x="358" y="9873"/>
                  </a:lnTo>
                  <a:cubicBezTo>
                    <a:pt x="812" y="9873"/>
                    <a:pt x="1180" y="9504"/>
                    <a:pt x="1180" y="9050"/>
                  </a:cubicBezTo>
                  <a:lnTo>
                    <a:pt x="1180" y="824"/>
                  </a:lnTo>
                  <a:cubicBezTo>
                    <a:pt x="1180" y="370"/>
                    <a:pt x="812" y="0"/>
                    <a:pt x="3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5"/>
            <p:cNvSpPr/>
            <p:nvPr/>
          </p:nvSpPr>
          <p:spPr>
            <a:xfrm>
              <a:off x="4932200" y="2265900"/>
              <a:ext cx="20575" cy="308525"/>
            </a:xfrm>
            <a:custGeom>
              <a:avLst/>
              <a:gdLst/>
              <a:ahLst/>
              <a:cxnLst/>
              <a:rect l="l" t="t" r="r" b="b"/>
              <a:pathLst>
                <a:path w="823" h="12341" extrusionOk="0">
                  <a:moveTo>
                    <a:pt x="822" y="1"/>
                  </a:moveTo>
                  <a:cubicBezTo>
                    <a:pt x="368" y="1"/>
                    <a:pt x="0" y="370"/>
                    <a:pt x="0" y="824"/>
                  </a:cubicBezTo>
                  <a:lnTo>
                    <a:pt x="0" y="11518"/>
                  </a:lnTo>
                  <a:cubicBezTo>
                    <a:pt x="0" y="11972"/>
                    <a:pt x="368" y="12341"/>
                    <a:pt x="822" y="12341"/>
                  </a:cubicBezTo>
                  <a:lnTo>
                    <a:pt x="8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5"/>
            <p:cNvSpPr/>
            <p:nvPr/>
          </p:nvSpPr>
          <p:spPr>
            <a:xfrm>
              <a:off x="5014425" y="2296750"/>
              <a:ext cx="20625" cy="246850"/>
            </a:xfrm>
            <a:custGeom>
              <a:avLst/>
              <a:gdLst/>
              <a:ahLst/>
              <a:cxnLst/>
              <a:rect l="l" t="t" r="r" b="b"/>
              <a:pathLst>
                <a:path w="825" h="9874" extrusionOk="0">
                  <a:moveTo>
                    <a:pt x="824" y="0"/>
                  </a:moveTo>
                  <a:cubicBezTo>
                    <a:pt x="370" y="0"/>
                    <a:pt x="2" y="370"/>
                    <a:pt x="1" y="824"/>
                  </a:cubicBezTo>
                  <a:lnTo>
                    <a:pt x="1" y="9050"/>
                  </a:lnTo>
                  <a:cubicBezTo>
                    <a:pt x="1" y="9504"/>
                    <a:pt x="370" y="9873"/>
                    <a:pt x="824" y="9873"/>
                  </a:cubicBezTo>
                  <a:lnTo>
                    <a:pt x="8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5"/>
            <p:cNvSpPr/>
            <p:nvPr/>
          </p:nvSpPr>
          <p:spPr>
            <a:xfrm>
              <a:off x="5108050" y="2327625"/>
              <a:ext cx="29825" cy="185125"/>
            </a:xfrm>
            <a:custGeom>
              <a:avLst/>
              <a:gdLst/>
              <a:ahLst/>
              <a:cxnLst/>
              <a:rect l="l" t="t" r="r" b="b"/>
              <a:pathLst>
                <a:path w="1193" h="7405" extrusionOk="0">
                  <a:moveTo>
                    <a:pt x="370" y="1"/>
                  </a:moveTo>
                  <a:lnTo>
                    <a:pt x="1" y="823"/>
                  </a:lnTo>
                  <a:lnTo>
                    <a:pt x="1" y="6581"/>
                  </a:lnTo>
                  <a:lnTo>
                    <a:pt x="370" y="7405"/>
                  </a:lnTo>
                  <a:lnTo>
                    <a:pt x="370" y="7403"/>
                  </a:lnTo>
                  <a:cubicBezTo>
                    <a:pt x="824" y="7403"/>
                    <a:pt x="1192" y="7035"/>
                    <a:pt x="1192" y="6581"/>
                  </a:cubicBezTo>
                  <a:lnTo>
                    <a:pt x="1192" y="823"/>
                  </a:lnTo>
                  <a:cubicBezTo>
                    <a:pt x="1192" y="368"/>
                    <a:pt x="824" y="1"/>
                    <a:pt x="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5"/>
            <p:cNvSpPr/>
            <p:nvPr/>
          </p:nvSpPr>
          <p:spPr>
            <a:xfrm>
              <a:off x="5096700" y="2327625"/>
              <a:ext cx="20600" cy="185100"/>
            </a:xfrm>
            <a:custGeom>
              <a:avLst/>
              <a:gdLst/>
              <a:ahLst/>
              <a:cxnLst/>
              <a:rect l="l" t="t" r="r" b="b"/>
              <a:pathLst>
                <a:path w="824" h="7404" extrusionOk="0">
                  <a:moveTo>
                    <a:pt x="824" y="1"/>
                  </a:moveTo>
                  <a:cubicBezTo>
                    <a:pt x="370" y="1"/>
                    <a:pt x="1" y="368"/>
                    <a:pt x="1" y="823"/>
                  </a:cubicBezTo>
                  <a:lnTo>
                    <a:pt x="1" y="6581"/>
                  </a:lnTo>
                  <a:cubicBezTo>
                    <a:pt x="1" y="7035"/>
                    <a:pt x="370" y="7403"/>
                    <a:pt x="824" y="7403"/>
                  </a:cubicBezTo>
                  <a:lnTo>
                    <a:pt x="8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5"/>
            <p:cNvSpPr/>
            <p:nvPr/>
          </p:nvSpPr>
          <p:spPr>
            <a:xfrm>
              <a:off x="5172750" y="2392050"/>
              <a:ext cx="65225" cy="59000"/>
            </a:xfrm>
            <a:custGeom>
              <a:avLst/>
              <a:gdLst/>
              <a:ahLst/>
              <a:cxnLst/>
              <a:rect l="l" t="t" r="r" b="b"/>
              <a:pathLst>
                <a:path w="2609" h="2360" extrusionOk="0">
                  <a:moveTo>
                    <a:pt x="975" y="0"/>
                  </a:moveTo>
                  <a:cubicBezTo>
                    <a:pt x="190" y="355"/>
                    <a:pt x="0" y="1387"/>
                    <a:pt x="612" y="1998"/>
                  </a:cubicBezTo>
                  <a:cubicBezTo>
                    <a:pt x="857" y="2243"/>
                    <a:pt x="1171" y="2359"/>
                    <a:pt x="1481" y="2359"/>
                  </a:cubicBezTo>
                  <a:cubicBezTo>
                    <a:pt x="1942" y="2359"/>
                    <a:pt x="2396" y="2103"/>
                    <a:pt x="2608" y="1633"/>
                  </a:cubicBezTo>
                  <a:lnTo>
                    <a:pt x="2608" y="1633"/>
                  </a:lnTo>
                  <a:cubicBezTo>
                    <a:pt x="2448" y="1705"/>
                    <a:pt x="2276" y="1742"/>
                    <a:pt x="2100" y="1742"/>
                  </a:cubicBezTo>
                  <a:cubicBezTo>
                    <a:pt x="1205" y="1742"/>
                    <a:pt x="607" y="816"/>
                    <a:pt x="9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5"/>
            <p:cNvSpPr/>
            <p:nvPr/>
          </p:nvSpPr>
          <p:spPr>
            <a:xfrm>
              <a:off x="4644225" y="2320900"/>
              <a:ext cx="201975" cy="234325"/>
            </a:xfrm>
            <a:custGeom>
              <a:avLst/>
              <a:gdLst/>
              <a:ahLst/>
              <a:cxnLst/>
              <a:rect l="l" t="t" r="r" b="b"/>
              <a:pathLst>
                <a:path w="8079" h="9373" extrusionOk="0">
                  <a:moveTo>
                    <a:pt x="1236" y="1"/>
                  </a:moveTo>
                  <a:lnTo>
                    <a:pt x="974" y="59"/>
                  </a:lnTo>
                  <a:cubicBezTo>
                    <a:pt x="407" y="182"/>
                    <a:pt x="1" y="684"/>
                    <a:pt x="1" y="1264"/>
                  </a:cubicBezTo>
                  <a:lnTo>
                    <a:pt x="1" y="6679"/>
                  </a:lnTo>
                  <a:cubicBezTo>
                    <a:pt x="1" y="7259"/>
                    <a:pt x="406" y="7761"/>
                    <a:pt x="973" y="7884"/>
                  </a:cubicBezTo>
                  <a:lnTo>
                    <a:pt x="7818" y="9373"/>
                  </a:lnTo>
                  <a:lnTo>
                    <a:pt x="8078" y="8736"/>
                  </a:lnTo>
                  <a:lnTo>
                    <a:pt x="7816" y="8084"/>
                  </a:lnTo>
                  <a:lnTo>
                    <a:pt x="3828" y="7217"/>
                  </a:lnTo>
                  <a:cubicBezTo>
                    <a:pt x="2314" y="6887"/>
                    <a:pt x="1236" y="5548"/>
                    <a:pt x="1236" y="4001"/>
                  </a:cubicBezTo>
                  <a:lnTo>
                    <a:pt x="12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5"/>
            <p:cNvSpPr/>
            <p:nvPr/>
          </p:nvSpPr>
          <p:spPr>
            <a:xfrm>
              <a:off x="4839625" y="2281125"/>
              <a:ext cx="41150" cy="258850"/>
            </a:xfrm>
            <a:custGeom>
              <a:avLst/>
              <a:gdLst/>
              <a:ahLst/>
              <a:cxnLst/>
              <a:rect l="l" t="t" r="r" b="b"/>
              <a:pathLst>
                <a:path w="1646" h="10354" extrusionOk="0">
                  <a:moveTo>
                    <a:pt x="825" y="1"/>
                  </a:moveTo>
                  <a:cubicBezTo>
                    <a:pt x="767" y="1"/>
                    <a:pt x="708" y="7"/>
                    <a:pt x="648" y="20"/>
                  </a:cubicBezTo>
                  <a:lnTo>
                    <a:pt x="0" y="161"/>
                  </a:lnTo>
                  <a:lnTo>
                    <a:pt x="0" y="9675"/>
                  </a:lnTo>
                  <a:lnTo>
                    <a:pt x="779" y="10354"/>
                  </a:lnTo>
                  <a:lnTo>
                    <a:pt x="1646" y="10033"/>
                  </a:lnTo>
                  <a:lnTo>
                    <a:pt x="1646" y="824"/>
                  </a:lnTo>
                  <a:cubicBezTo>
                    <a:pt x="1646" y="360"/>
                    <a:pt x="1267" y="1"/>
                    <a:pt x="8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5"/>
            <p:cNvSpPr/>
            <p:nvPr/>
          </p:nvSpPr>
          <p:spPr>
            <a:xfrm>
              <a:off x="4839625" y="2522975"/>
              <a:ext cx="41150" cy="36225"/>
            </a:xfrm>
            <a:custGeom>
              <a:avLst/>
              <a:gdLst/>
              <a:ahLst/>
              <a:cxnLst/>
              <a:rect l="l" t="t" r="r" b="b"/>
              <a:pathLst>
                <a:path w="1646" h="1449" extrusionOk="0">
                  <a:moveTo>
                    <a:pt x="0" y="1288"/>
                  </a:moveTo>
                  <a:lnTo>
                    <a:pt x="2" y="1290"/>
                  </a:lnTo>
                  <a:lnTo>
                    <a:pt x="2" y="1289"/>
                  </a:lnTo>
                  <a:lnTo>
                    <a:pt x="2" y="1289"/>
                  </a:lnTo>
                  <a:lnTo>
                    <a:pt x="0" y="1288"/>
                  </a:lnTo>
                  <a:close/>
                  <a:moveTo>
                    <a:pt x="2" y="1"/>
                  </a:moveTo>
                  <a:lnTo>
                    <a:pt x="2" y="1289"/>
                  </a:lnTo>
                  <a:lnTo>
                    <a:pt x="2" y="1289"/>
                  </a:lnTo>
                  <a:lnTo>
                    <a:pt x="648" y="1430"/>
                  </a:lnTo>
                  <a:cubicBezTo>
                    <a:pt x="708" y="1443"/>
                    <a:pt x="767" y="1449"/>
                    <a:pt x="826" y="1449"/>
                  </a:cubicBezTo>
                  <a:cubicBezTo>
                    <a:pt x="1268" y="1449"/>
                    <a:pt x="1646" y="1090"/>
                    <a:pt x="1646" y="626"/>
                  </a:cubicBezTo>
                  <a:lnTo>
                    <a:pt x="1646" y="359"/>
                  </a:lnTo>
                  <a:lnTo>
                    <a:pt x="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 name="Google Shape;678;p45"/>
          <p:cNvGrpSpPr/>
          <p:nvPr/>
        </p:nvGrpSpPr>
        <p:grpSpPr>
          <a:xfrm flipH="1">
            <a:off x="4803319" y="2239857"/>
            <a:ext cx="551162" cy="551184"/>
            <a:chOff x="3759600" y="2185800"/>
            <a:chExt cx="637550" cy="637575"/>
          </a:xfrm>
        </p:grpSpPr>
        <p:sp>
          <p:nvSpPr>
            <p:cNvPr id="679" name="Google Shape;679;p45"/>
            <p:cNvSpPr/>
            <p:nvPr/>
          </p:nvSpPr>
          <p:spPr>
            <a:xfrm>
              <a:off x="3771625" y="2185800"/>
              <a:ext cx="502225" cy="500200"/>
            </a:xfrm>
            <a:custGeom>
              <a:avLst/>
              <a:gdLst/>
              <a:ahLst/>
              <a:cxnLst/>
              <a:rect l="l" t="t" r="r" b="b"/>
              <a:pathLst>
                <a:path w="20089" h="20008" extrusionOk="0">
                  <a:moveTo>
                    <a:pt x="9788" y="0"/>
                  </a:moveTo>
                  <a:cubicBezTo>
                    <a:pt x="7667" y="0"/>
                    <a:pt x="5600" y="658"/>
                    <a:pt x="3869" y="1883"/>
                  </a:cubicBezTo>
                  <a:cubicBezTo>
                    <a:pt x="1237" y="3747"/>
                    <a:pt x="1" y="6814"/>
                    <a:pt x="1" y="10285"/>
                  </a:cubicBezTo>
                  <a:cubicBezTo>
                    <a:pt x="1" y="15964"/>
                    <a:pt x="4122" y="20007"/>
                    <a:pt x="9801" y="20007"/>
                  </a:cubicBezTo>
                  <a:cubicBezTo>
                    <a:pt x="12719" y="20007"/>
                    <a:pt x="15353" y="19352"/>
                    <a:pt x="17225" y="17401"/>
                  </a:cubicBezTo>
                  <a:cubicBezTo>
                    <a:pt x="19063" y="15488"/>
                    <a:pt x="20089" y="12936"/>
                    <a:pt x="20084" y="10283"/>
                  </a:cubicBezTo>
                  <a:cubicBezTo>
                    <a:pt x="20084" y="4604"/>
                    <a:pt x="15480" y="0"/>
                    <a:pt x="9801" y="0"/>
                  </a:cubicBezTo>
                  <a:cubicBezTo>
                    <a:pt x="9797" y="0"/>
                    <a:pt x="9792" y="0"/>
                    <a:pt x="97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5"/>
            <p:cNvSpPr/>
            <p:nvPr/>
          </p:nvSpPr>
          <p:spPr>
            <a:xfrm>
              <a:off x="3759600" y="2232875"/>
              <a:ext cx="442625" cy="467100"/>
            </a:xfrm>
            <a:custGeom>
              <a:avLst/>
              <a:gdLst/>
              <a:ahLst/>
              <a:cxnLst/>
              <a:rect l="l" t="t" r="r" b="b"/>
              <a:pathLst>
                <a:path w="17705" h="18684" extrusionOk="0">
                  <a:moveTo>
                    <a:pt x="4351" y="0"/>
                  </a:moveTo>
                  <a:cubicBezTo>
                    <a:pt x="1718" y="1862"/>
                    <a:pt x="1" y="4931"/>
                    <a:pt x="1" y="8400"/>
                  </a:cubicBezTo>
                  <a:cubicBezTo>
                    <a:pt x="1" y="13968"/>
                    <a:pt x="4423" y="18498"/>
                    <a:pt x="9947" y="18675"/>
                  </a:cubicBezTo>
                  <a:cubicBezTo>
                    <a:pt x="10059" y="18679"/>
                    <a:pt x="10170" y="18683"/>
                    <a:pt x="10284" y="18683"/>
                  </a:cubicBezTo>
                  <a:cubicBezTo>
                    <a:pt x="10568" y="18683"/>
                    <a:pt x="10850" y="18669"/>
                    <a:pt x="11128" y="18646"/>
                  </a:cubicBezTo>
                  <a:cubicBezTo>
                    <a:pt x="11167" y="18642"/>
                    <a:pt x="11205" y="18641"/>
                    <a:pt x="11243" y="18637"/>
                  </a:cubicBezTo>
                  <a:cubicBezTo>
                    <a:pt x="11520" y="18611"/>
                    <a:pt x="11793" y="18573"/>
                    <a:pt x="12064" y="18526"/>
                  </a:cubicBezTo>
                  <a:lnTo>
                    <a:pt x="12130" y="18515"/>
                  </a:lnTo>
                  <a:cubicBezTo>
                    <a:pt x="14257" y="18127"/>
                    <a:pt x="16209" y="17079"/>
                    <a:pt x="17705" y="15518"/>
                  </a:cubicBezTo>
                  <a:cubicBezTo>
                    <a:pt x="16839" y="14885"/>
                    <a:pt x="15821" y="14571"/>
                    <a:pt x="14806" y="14571"/>
                  </a:cubicBezTo>
                  <a:cubicBezTo>
                    <a:pt x="13685" y="14571"/>
                    <a:pt x="12567" y="14954"/>
                    <a:pt x="11659" y="15712"/>
                  </a:cubicBezTo>
                  <a:cubicBezTo>
                    <a:pt x="11428" y="15908"/>
                    <a:pt x="11137" y="16012"/>
                    <a:pt x="10840" y="16012"/>
                  </a:cubicBezTo>
                  <a:cubicBezTo>
                    <a:pt x="10753" y="16012"/>
                    <a:pt x="10665" y="16003"/>
                    <a:pt x="10578" y="15985"/>
                  </a:cubicBezTo>
                  <a:cubicBezTo>
                    <a:pt x="5943" y="14988"/>
                    <a:pt x="2468" y="10866"/>
                    <a:pt x="2468" y="5933"/>
                  </a:cubicBezTo>
                  <a:cubicBezTo>
                    <a:pt x="2464" y="3808"/>
                    <a:pt x="3123" y="1733"/>
                    <a:pt x="43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5"/>
            <p:cNvSpPr/>
            <p:nvPr/>
          </p:nvSpPr>
          <p:spPr>
            <a:xfrm>
              <a:off x="4036025" y="2617700"/>
              <a:ext cx="196625" cy="197575"/>
            </a:xfrm>
            <a:custGeom>
              <a:avLst/>
              <a:gdLst/>
              <a:ahLst/>
              <a:cxnLst/>
              <a:rect l="l" t="t" r="r" b="b"/>
              <a:pathLst>
                <a:path w="7865" h="7903" extrusionOk="0">
                  <a:moveTo>
                    <a:pt x="3741" y="1"/>
                  </a:moveTo>
                  <a:cubicBezTo>
                    <a:pt x="3058" y="1"/>
                    <a:pt x="2385" y="172"/>
                    <a:pt x="1783" y="500"/>
                  </a:cubicBezTo>
                  <a:cubicBezTo>
                    <a:pt x="506" y="1198"/>
                    <a:pt x="1" y="2553"/>
                    <a:pt x="1" y="4112"/>
                  </a:cubicBezTo>
                  <a:cubicBezTo>
                    <a:pt x="1" y="6385"/>
                    <a:pt x="1479" y="7903"/>
                    <a:pt x="3750" y="7903"/>
                  </a:cubicBezTo>
                  <a:cubicBezTo>
                    <a:pt x="5309" y="7903"/>
                    <a:pt x="6665" y="7359"/>
                    <a:pt x="7363" y="6080"/>
                  </a:cubicBezTo>
                  <a:cubicBezTo>
                    <a:pt x="7692" y="5478"/>
                    <a:pt x="7864" y="4800"/>
                    <a:pt x="7863" y="4112"/>
                  </a:cubicBezTo>
                  <a:lnTo>
                    <a:pt x="7863" y="4112"/>
                  </a:lnTo>
                  <a:lnTo>
                    <a:pt x="7863" y="4114"/>
                  </a:lnTo>
                  <a:cubicBezTo>
                    <a:pt x="7863" y="1843"/>
                    <a:pt x="6022" y="1"/>
                    <a:pt x="3750" y="1"/>
                  </a:cubicBezTo>
                  <a:cubicBezTo>
                    <a:pt x="3747" y="1"/>
                    <a:pt x="3744" y="1"/>
                    <a:pt x="37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5"/>
            <p:cNvSpPr/>
            <p:nvPr/>
          </p:nvSpPr>
          <p:spPr>
            <a:xfrm>
              <a:off x="4026900" y="2630200"/>
              <a:ext cx="193200" cy="193175"/>
            </a:xfrm>
            <a:custGeom>
              <a:avLst/>
              <a:gdLst/>
              <a:ahLst/>
              <a:cxnLst/>
              <a:rect l="l" t="t" r="r" b="b"/>
              <a:pathLst>
                <a:path w="7728" h="7727" extrusionOk="0">
                  <a:moveTo>
                    <a:pt x="2148" y="0"/>
                  </a:moveTo>
                  <a:lnTo>
                    <a:pt x="2148" y="0"/>
                  </a:lnTo>
                  <a:cubicBezTo>
                    <a:pt x="1923" y="122"/>
                    <a:pt x="1710" y="266"/>
                    <a:pt x="1512" y="429"/>
                  </a:cubicBezTo>
                  <a:cubicBezTo>
                    <a:pt x="1410" y="511"/>
                    <a:pt x="1488" y="839"/>
                    <a:pt x="1396" y="930"/>
                  </a:cubicBezTo>
                  <a:cubicBezTo>
                    <a:pt x="1362" y="963"/>
                    <a:pt x="1311" y="971"/>
                    <a:pt x="1254" y="971"/>
                  </a:cubicBezTo>
                  <a:cubicBezTo>
                    <a:pt x="1196" y="971"/>
                    <a:pt x="1132" y="962"/>
                    <a:pt x="1074" y="962"/>
                  </a:cubicBezTo>
                  <a:cubicBezTo>
                    <a:pt x="1014" y="962"/>
                    <a:pt x="961" y="972"/>
                    <a:pt x="930" y="1010"/>
                  </a:cubicBezTo>
                  <a:cubicBezTo>
                    <a:pt x="329" y="1743"/>
                    <a:pt x="1" y="2664"/>
                    <a:pt x="2" y="3612"/>
                  </a:cubicBezTo>
                  <a:cubicBezTo>
                    <a:pt x="2" y="5885"/>
                    <a:pt x="1843" y="7727"/>
                    <a:pt x="4115" y="7727"/>
                  </a:cubicBezTo>
                  <a:cubicBezTo>
                    <a:pt x="5620" y="7727"/>
                    <a:pt x="7007" y="6903"/>
                    <a:pt x="7727" y="5580"/>
                  </a:cubicBezTo>
                  <a:lnTo>
                    <a:pt x="7727" y="5580"/>
                  </a:lnTo>
                  <a:cubicBezTo>
                    <a:pt x="7127" y="5909"/>
                    <a:pt x="6452" y="6081"/>
                    <a:pt x="5769" y="6081"/>
                  </a:cubicBezTo>
                  <a:cubicBezTo>
                    <a:pt x="5766" y="6081"/>
                    <a:pt x="5763" y="6081"/>
                    <a:pt x="5760" y="6081"/>
                  </a:cubicBezTo>
                  <a:cubicBezTo>
                    <a:pt x="3490" y="6081"/>
                    <a:pt x="1647" y="4239"/>
                    <a:pt x="1647" y="1968"/>
                  </a:cubicBezTo>
                  <a:cubicBezTo>
                    <a:pt x="1646" y="1281"/>
                    <a:pt x="1819" y="603"/>
                    <a:pt x="21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5"/>
            <p:cNvSpPr/>
            <p:nvPr/>
          </p:nvSpPr>
          <p:spPr>
            <a:xfrm>
              <a:off x="4308425" y="2566250"/>
              <a:ext cx="88725" cy="89325"/>
            </a:xfrm>
            <a:custGeom>
              <a:avLst/>
              <a:gdLst/>
              <a:ahLst/>
              <a:cxnLst/>
              <a:rect l="l" t="t" r="r" b="b"/>
              <a:pathLst>
                <a:path w="3549" h="3573" extrusionOk="0">
                  <a:moveTo>
                    <a:pt x="1698" y="1"/>
                  </a:moveTo>
                  <a:cubicBezTo>
                    <a:pt x="1414" y="1"/>
                    <a:pt x="1129" y="66"/>
                    <a:pt x="866" y="198"/>
                  </a:cubicBezTo>
                  <a:cubicBezTo>
                    <a:pt x="262" y="502"/>
                    <a:pt x="0" y="1129"/>
                    <a:pt x="0" y="1852"/>
                  </a:cubicBezTo>
                  <a:cubicBezTo>
                    <a:pt x="0" y="2874"/>
                    <a:pt x="696" y="3573"/>
                    <a:pt x="1718" y="3573"/>
                  </a:cubicBezTo>
                  <a:cubicBezTo>
                    <a:pt x="2441" y="3573"/>
                    <a:pt x="3048" y="3288"/>
                    <a:pt x="3352" y="2684"/>
                  </a:cubicBezTo>
                  <a:cubicBezTo>
                    <a:pt x="3481" y="2425"/>
                    <a:pt x="3549" y="2141"/>
                    <a:pt x="3549" y="1852"/>
                  </a:cubicBezTo>
                  <a:cubicBezTo>
                    <a:pt x="3549" y="1210"/>
                    <a:pt x="3215" y="614"/>
                    <a:pt x="2669" y="276"/>
                  </a:cubicBezTo>
                  <a:cubicBezTo>
                    <a:pt x="2372" y="93"/>
                    <a:pt x="2036" y="1"/>
                    <a:pt x="16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5"/>
            <p:cNvSpPr/>
            <p:nvPr/>
          </p:nvSpPr>
          <p:spPr>
            <a:xfrm>
              <a:off x="3850500" y="2422325"/>
              <a:ext cx="42800" cy="41125"/>
            </a:xfrm>
            <a:custGeom>
              <a:avLst/>
              <a:gdLst/>
              <a:ahLst/>
              <a:cxnLst/>
              <a:rect l="l" t="t" r="r" b="b"/>
              <a:pathLst>
                <a:path w="1712" h="1645" extrusionOk="0">
                  <a:moveTo>
                    <a:pt x="889" y="0"/>
                  </a:moveTo>
                  <a:cubicBezTo>
                    <a:pt x="555" y="0"/>
                    <a:pt x="255" y="200"/>
                    <a:pt x="128" y="508"/>
                  </a:cubicBezTo>
                  <a:cubicBezTo>
                    <a:pt x="1" y="815"/>
                    <a:pt x="71" y="1169"/>
                    <a:pt x="306" y="1404"/>
                  </a:cubicBezTo>
                  <a:cubicBezTo>
                    <a:pt x="464" y="1561"/>
                    <a:pt x="674" y="1645"/>
                    <a:pt x="888" y="1645"/>
                  </a:cubicBezTo>
                  <a:cubicBezTo>
                    <a:pt x="994" y="1645"/>
                    <a:pt x="1101" y="1624"/>
                    <a:pt x="1203" y="1582"/>
                  </a:cubicBezTo>
                  <a:cubicBezTo>
                    <a:pt x="1510" y="1456"/>
                    <a:pt x="1711" y="1155"/>
                    <a:pt x="1711" y="822"/>
                  </a:cubicBezTo>
                  <a:cubicBezTo>
                    <a:pt x="1711" y="368"/>
                    <a:pt x="1343" y="0"/>
                    <a:pt x="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5"/>
            <p:cNvSpPr/>
            <p:nvPr/>
          </p:nvSpPr>
          <p:spPr>
            <a:xfrm>
              <a:off x="3973925" y="2566275"/>
              <a:ext cx="42750" cy="41175"/>
            </a:xfrm>
            <a:custGeom>
              <a:avLst/>
              <a:gdLst/>
              <a:ahLst/>
              <a:cxnLst/>
              <a:rect l="l" t="t" r="r" b="b"/>
              <a:pathLst>
                <a:path w="1710" h="1647" extrusionOk="0">
                  <a:moveTo>
                    <a:pt x="887" y="1"/>
                  </a:moveTo>
                  <a:cubicBezTo>
                    <a:pt x="555" y="1"/>
                    <a:pt x="255" y="200"/>
                    <a:pt x="127" y="509"/>
                  </a:cubicBezTo>
                  <a:cubicBezTo>
                    <a:pt x="0" y="816"/>
                    <a:pt x="69" y="1169"/>
                    <a:pt x="306" y="1406"/>
                  </a:cubicBezTo>
                  <a:cubicBezTo>
                    <a:pt x="463" y="1563"/>
                    <a:pt x="673" y="1646"/>
                    <a:pt x="887" y="1646"/>
                  </a:cubicBezTo>
                  <a:cubicBezTo>
                    <a:pt x="993" y="1646"/>
                    <a:pt x="1100" y="1626"/>
                    <a:pt x="1201" y="1584"/>
                  </a:cubicBezTo>
                  <a:cubicBezTo>
                    <a:pt x="1510" y="1456"/>
                    <a:pt x="1709" y="1155"/>
                    <a:pt x="1709" y="823"/>
                  </a:cubicBezTo>
                  <a:cubicBezTo>
                    <a:pt x="1709" y="368"/>
                    <a:pt x="1341" y="1"/>
                    <a:pt x="8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5"/>
            <p:cNvSpPr/>
            <p:nvPr/>
          </p:nvSpPr>
          <p:spPr>
            <a:xfrm>
              <a:off x="3921025" y="2317425"/>
              <a:ext cx="67875" cy="65850"/>
            </a:xfrm>
            <a:custGeom>
              <a:avLst/>
              <a:gdLst/>
              <a:ahLst/>
              <a:cxnLst/>
              <a:rect l="l" t="t" r="r" b="b"/>
              <a:pathLst>
                <a:path w="2715" h="2634" extrusionOk="0">
                  <a:moveTo>
                    <a:pt x="1358" y="0"/>
                  </a:moveTo>
                  <a:cubicBezTo>
                    <a:pt x="1282" y="0"/>
                    <a:pt x="1206" y="40"/>
                    <a:pt x="1170" y="120"/>
                  </a:cubicBezTo>
                  <a:cubicBezTo>
                    <a:pt x="964" y="566"/>
                    <a:pt x="606" y="922"/>
                    <a:pt x="161" y="1129"/>
                  </a:cubicBezTo>
                  <a:cubicBezTo>
                    <a:pt x="1" y="1202"/>
                    <a:pt x="1" y="1430"/>
                    <a:pt x="161" y="1505"/>
                  </a:cubicBezTo>
                  <a:cubicBezTo>
                    <a:pt x="606" y="1710"/>
                    <a:pt x="964" y="2068"/>
                    <a:pt x="1170" y="2512"/>
                  </a:cubicBezTo>
                  <a:cubicBezTo>
                    <a:pt x="1206" y="2593"/>
                    <a:pt x="1282" y="2633"/>
                    <a:pt x="1358" y="2633"/>
                  </a:cubicBezTo>
                  <a:cubicBezTo>
                    <a:pt x="1433" y="2633"/>
                    <a:pt x="1509" y="2593"/>
                    <a:pt x="1546" y="2512"/>
                  </a:cubicBezTo>
                  <a:cubicBezTo>
                    <a:pt x="1751" y="2068"/>
                    <a:pt x="2109" y="1710"/>
                    <a:pt x="2553" y="1505"/>
                  </a:cubicBezTo>
                  <a:cubicBezTo>
                    <a:pt x="2715" y="1430"/>
                    <a:pt x="2715" y="1202"/>
                    <a:pt x="2553" y="1129"/>
                  </a:cubicBezTo>
                  <a:cubicBezTo>
                    <a:pt x="2109" y="922"/>
                    <a:pt x="1751" y="566"/>
                    <a:pt x="1546" y="120"/>
                  </a:cubicBezTo>
                  <a:cubicBezTo>
                    <a:pt x="1509" y="40"/>
                    <a:pt x="1433" y="0"/>
                    <a:pt x="1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5"/>
            <p:cNvSpPr/>
            <p:nvPr/>
          </p:nvSpPr>
          <p:spPr>
            <a:xfrm>
              <a:off x="4114150" y="2500125"/>
              <a:ext cx="51850" cy="50050"/>
            </a:xfrm>
            <a:custGeom>
              <a:avLst/>
              <a:gdLst/>
              <a:ahLst/>
              <a:cxnLst/>
              <a:rect l="l" t="t" r="r" b="b"/>
              <a:pathLst>
                <a:path w="2074" h="2002" extrusionOk="0">
                  <a:moveTo>
                    <a:pt x="1037" y="1"/>
                  </a:moveTo>
                  <a:cubicBezTo>
                    <a:pt x="965" y="1"/>
                    <a:pt x="893" y="38"/>
                    <a:pt x="854" y="111"/>
                  </a:cubicBezTo>
                  <a:cubicBezTo>
                    <a:pt x="697" y="414"/>
                    <a:pt x="449" y="662"/>
                    <a:pt x="147" y="819"/>
                  </a:cubicBezTo>
                  <a:cubicBezTo>
                    <a:pt x="1" y="896"/>
                    <a:pt x="1" y="1106"/>
                    <a:pt x="147" y="1184"/>
                  </a:cubicBezTo>
                  <a:cubicBezTo>
                    <a:pt x="449" y="1341"/>
                    <a:pt x="697" y="1588"/>
                    <a:pt x="854" y="1891"/>
                  </a:cubicBezTo>
                  <a:cubicBezTo>
                    <a:pt x="893" y="1965"/>
                    <a:pt x="965" y="2001"/>
                    <a:pt x="1037" y="2001"/>
                  </a:cubicBezTo>
                  <a:cubicBezTo>
                    <a:pt x="1110" y="2001"/>
                    <a:pt x="1182" y="1965"/>
                    <a:pt x="1221" y="1891"/>
                  </a:cubicBezTo>
                  <a:cubicBezTo>
                    <a:pt x="1376" y="1588"/>
                    <a:pt x="1624" y="1341"/>
                    <a:pt x="1928" y="1184"/>
                  </a:cubicBezTo>
                  <a:cubicBezTo>
                    <a:pt x="2074" y="1106"/>
                    <a:pt x="2074" y="896"/>
                    <a:pt x="1928" y="819"/>
                  </a:cubicBezTo>
                  <a:cubicBezTo>
                    <a:pt x="1624" y="662"/>
                    <a:pt x="1376" y="414"/>
                    <a:pt x="1221" y="111"/>
                  </a:cubicBezTo>
                  <a:cubicBezTo>
                    <a:pt x="1182" y="38"/>
                    <a:pt x="1110" y="1"/>
                    <a:pt x="10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5"/>
            <p:cNvSpPr/>
            <p:nvPr/>
          </p:nvSpPr>
          <p:spPr>
            <a:xfrm>
              <a:off x="3955175" y="2453150"/>
              <a:ext cx="61700" cy="61725"/>
            </a:xfrm>
            <a:custGeom>
              <a:avLst/>
              <a:gdLst/>
              <a:ahLst/>
              <a:cxnLst/>
              <a:rect l="l" t="t" r="r" b="b"/>
              <a:pathLst>
                <a:path w="2468" h="2469" extrusionOk="0">
                  <a:moveTo>
                    <a:pt x="1225" y="1"/>
                  </a:moveTo>
                  <a:cubicBezTo>
                    <a:pt x="999" y="1"/>
                    <a:pt x="815" y="185"/>
                    <a:pt x="815" y="413"/>
                  </a:cubicBezTo>
                  <a:lnTo>
                    <a:pt x="815" y="823"/>
                  </a:lnTo>
                  <a:lnTo>
                    <a:pt x="403" y="823"/>
                  </a:lnTo>
                  <a:cubicBezTo>
                    <a:pt x="179" y="829"/>
                    <a:pt x="0" y="1011"/>
                    <a:pt x="0" y="1235"/>
                  </a:cubicBezTo>
                  <a:cubicBezTo>
                    <a:pt x="0" y="1458"/>
                    <a:pt x="179" y="1641"/>
                    <a:pt x="403" y="1646"/>
                  </a:cubicBezTo>
                  <a:lnTo>
                    <a:pt x="814" y="1646"/>
                  </a:lnTo>
                  <a:lnTo>
                    <a:pt x="814" y="2058"/>
                  </a:lnTo>
                  <a:cubicBezTo>
                    <a:pt x="814" y="2284"/>
                    <a:pt x="998" y="2468"/>
                    <a:pt x="1225" y="2468"/>
                  </a:cubicBezTo>
                  <a:cubicBezTo>
                    <a:pt x="1452" y="2468"/>
                    <a:pt x="1637" y="2284"/>
                    <a:pt x="1637" y="2058"/>
                  </a:cubicBezTo>
                  <a:lnTo>
                    <a:pt x="1637" y="1646"/>
                  </a:lnTo>
                  <a:lnTo>
                    <a:pt x="2048" y="1646"/>
                  </a:lnTo>
                  <a:cubicBezTo>
                    <a:pt x="2050" y="1646"/>
                    <a:pt x="2053" y="1646"/>
                    <a:pt x="2055" y="1646"/>
                  </a:cubicBezTo>
                  <a:cubicBezTo>
                    <a:pt x="2282" y="1646"/>
                    <a:pt x="2468" y="1463"/>
                    <a:pt x="2468" y="1235"/>
                  </a:cubicBezTo>
                  <a:cubicBezTo>
                    <a:pt x="2468" y="1007"/>
                    <a:pt x="2282" y="823"/>
                    <a:pt x="2055" y="823"/>
                  </a:cubicBezTo>
                  <a:cubicBezTo>
                    <a:pt x="2053" y="823"/>
                    <a:pt x="2050" y="823"/>
                    <a:pt x="2048" y="823"/>
                  </a:cubicBezTo>
                  <a:lnTo>
                    <a:pt x="1637" y="823"/>
                  </a:lnTo>
                  <a:lnTo>
                    <a:pt x="1637" y="413"/>
                  </a:lnTo>
                  <a:cubicBezTo>
                    <a:pt x="1637" y="185"/>
                    <a:pt x="1453" y="1"/>
                    <a:pt x="1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5"/>
            <p:cNvSpPr/>
            <p:nvPr/>
          </p:nvSpPr>
          <p:spPr>
            <a:xfrm>
              <a:off x="4087600" y="2309175"/>
              <a:ext cx="53475" cy="51475"/>
            </a:xfrm>
            <a:custGeom>
              <a:avLst/>
              <a:gdLst/>
              <a:ahLst/>
              <a:cxnLst/>
              <a:rect l="l" t="t" r="r" b="b"/>
              <a:pathLst>
                <a:path w="2139" h="2059" extrusionOk="0">
                  <a:moveTo>
                    <a:pt x="1687" y="1"/>
                  </a:moveTo>
                  <a:cubicBezTo>
                    <a:pt x="1582" y="1"/>
                    <a:pt x="1477" y="41"/>
                    <a:pt x="1397" y="122"/>
                  </a:cubicBezTo>
                  <a:lnTo>
                    <a:pt x="1070" y="447"/>
                  </a:lnTo>
                  <a:lnTo>
                    <a:pt x="745" y="122"/>
                  </a:lnTo>
                  <a:cubicBezTo>
                    <a:pt x="664" y="42"/>
                    <a:pt x="560" y="3"/>
                    <a:pt x="455" y="3"/>
                  </a:cubicBezTo>
                  <a:cubicBezTo>
                    <a:pt x="350" y="3"/>
                    <a:pt x="245" y="43"/>
                    <a:pt x="165" y="123"/>
                  </a:cubicBezTo>
                  <a:cubicBezTo>
                    <a:pt x="5" y="283"/>
                    <a:pt x="3" y="542"/>
                    <a:pt x="163" y="703"/>
                  </a:cubicBezTo>
                  <a:lnTo>
                    <a:pt x="489" y="1029"/>
                  </a:lnTo>
                  <a:lnTo>
                    <a:pt x="163" y="1355"/>
                  </a:lnTo>
                  <a:cubicBezTo>
                    <a:pt x="0" y="1515"/>
                    <a:pt x="0" y="1777"/>
                    <a:pt x="162" y="1938"/>
                  </a:cubicBezTo>
                  <a:cubicBezTo>
                    <a:pt x="241" y="2019"/>
                    <a:pt x="346" y="2059"/>
                    <a:pt x="451" y="2059"/>
                  </a:cubicBezTo>
                  <a:cubicBezTo>
                    <a:pt x="557" y="2059"/>
                    <a:pt x="664" y="2018"/>
                    <a:pt x="745" y="1937"/>
                  </a:cubicBezTo>
                  <a:lnTo>
                    <a:pt x="1070" y="1610"/>
                  </a:lnTo>
                  <a:lnTo>
                    <a:pt x="1397" y="1937"/>
                  </a:lnTo>
                  <a:cubicBezTo>
                    <a:pt x="1477" y="2017"/>
                    <a:pt x="1582" y="2057"/>
                    <a:pt x="1687" y="2057"/>
                  </a:cubicBezTo>
                  <a:cubicBezTo>
                    <a:pt x="1792" y="2057"/>
                    <a:pt x="1898" y="2017"/>
                    <a:pt x="1978" y="1937"/>
                  </a:cubicBezTo>
                  <a:cubicBezTo>
                    <a:pt x="2138" y="1776"/>
                    <a:pt x="2138" y="1515"/>
                    <a:pt x="1978" y="1355"/>
                  </a:cubicBezTo>
                  <a:lnTo>
                    <a:pt x="1652" y="1029"/>
                  </a:lnTo>
                  <a:lnTo>
                    <a:pt x="1978" y="703"/>
                  </a:lnTo>
                  <a:cubicBezTo>
                    <a:pt x="2138" y="542"/>
                    <a:pt x="2138" y="282"/>
                    <a:pt x="1978" y="122"/>
                  </a:cubicBezTo>
                  <a:cubicBezTo>
                    <a:pt x="1898" y="41"/>
                    <a:pt x="1792" y="1"/>
                    <a:pt x="16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5"/>
            <p:cNvSpPr/>
            <p:nvPr/>
          </p:nvSpPr>
          <p:spPr>
            <a:xfrm>
              <a:off x="4004725" y="2237125"/>
              <a:ext cx="44050" cy="30875"/>
            </a:xfrm>
            <a:custGeom>
              <a:avLst/>
              <a:gdLst/>
              <a:ahLst/>
              <a:cxnLst/>
              <a:rect l="l" t="t" r="r" b="b"/>
              <a:pathLst>
                <a:path w="1762" h="1235" extrusionOk="0">
                  <a:moveTo>
                    <a:pt x="473" y="0"/>
                  </a:moveTo>
                  <a:cubicBezTo>
                    <a:pt x="322" y="0"/>
                    <a:pt x="176" y="84"/>
                    <a:pt x="104" y="228"/>
                  </a:cubicBezTo>
                  <a:cubicBezTo>
                    <a:pt x="0" y="434"/>
                    <a:pt x="87" y="683"/>
                    <a:pt x="293" y="784"/>
                  </a:cubicBezTo>
                  <a:lnTo>
                    <a:pt x="1117" y="1194"/>
                  </a:lnTo>
                  <a:cubicBezTo>
                    <a:pt x="1174" y="1222"/>
                    <a:pt x="1235" y="1235"/>
                    <a:pt x="1295" y="1235"/>
                  </a:cubicBezTo>
                  <a:cubicBezTo>
                    <a:pt x="1446" y="1235"/>
                    <a:pt x="1591" y="1151"/>
                    <a:pt x="1661" y="1007"/>
                  </a:cubicBezTo>
                  <a:cubicBezTo>
                    <a:pt x="1762" y="806"/>
                    <a:pt x="1684" y="563"/>
                    <a:pt x="1485" y="458"/>
                  </a:cubicBezTo>
                  <a:lnTo>
                    <a:pt x="663" y="47"/>
                  </a:lnTo>
                  <a:cubicBezTo>
                    <a:pt x="602" y="15"/>
                    <a:pt x="537" y="0"/>
                    <a:pt x="4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5"/>
            <p:cNvSpPr/>
            <p:nvPr/>
          </p:nvSpPr>
          <p:spPr>
            <a:xfrm>
              <a:off x="4189850" y="2412025"/>
              <a:ext cx="33950" cy="41350"/>
            </a:xfrm>
            <a:custGeom>
              <a:avLst/>
              <a:gdLst/>
              <a:ahLst/>
              <a:cxnLst/>
              <a:rect l="l" t="t" r="r" b="b"/>
              <a:pathLst>
                <a:path w="1358" h="1654" extrusionOk="0">
                  <a:moveTo>
                    <a:pt x="888" y="1"/>
                  </a:moveTo>
                  <a:cubicBezTo>
                    <a:pt x="737" y="1"/>
                    <a:pt x="592" y="84"/>
                    <a:pt x="520" y="228"/>
                  </a:cubicBezTo>
                  <a:lnTo>
                    <a:pt x="108" y="1050"/>
                  </a:lnTo>
                  <a:cubicBezTo>
                    <a:pt x="1" y="1254"/>
                    <a:pt x="83" y="1507"/>
                    <a:pt x="289" y="1611"/>
                  </a:cubicBezTo>
                  <a:cubicBezTo>
                    <a:pt x="348" y="1640"/>
                    <a:pt x="410" y="1653"/>
                    <a:pt x="471" y="1653"/>
                  </a:cubicBezTo>
                  <a:cubicBezTo>
                    <a:pt x="625" y="1653"/>
                    <a:pt x="773" y="1567"/>
                    <a:pt x="844" y="1418"/>
                  </a:cubicBezTo>
                  <a:lnTo>
                    <a:pt x="1256" y="596"/>
                  </a:lnTo>
                  <a:cubicBezTo>
                    <a:pt x="1358" y="392"/>
                    <a:pt x="1276" y="145"/>
                    <a:pt x="1072" y="44"/>
                  </a:cubicBezTo>
                  <a:cubicBezTo>
                    <a:pt x="1012" y="15"/>
                    <a:pt x="949" y="1"/>
                    <a:pt x="8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5"/>
            <p:cNvSpPr/>
            <p:nvPr/>
          </p:nvSpPr>
          <p:spPr>
            <a:xfrm>
              <a:off x="3840400" y="2545700"/>
              <a:ext cx="33650" cy="41000"/>
            </a:xfrm>
            <a:custGeom>
              <a:avLst/>
              <a:gdLst/>
              <a:ahLst/>
              <a:cxnLst/>
              <a:rect l="l" t="t" r="r" b="b"/>
              <a:pathLst>
                <a:path w="1346" h="1640" extrusionOk="0">
                  <a:moveTo>
                    <a:pt x="470" y="0"/>
                  </a:moveTo>
                  <a:cubicBezTo>
                    <a:pt x="408" y="0"/>
                    <a:pt x="345" y="14"/>
                    <a:pt x="286" y="44"/>
                  </a:cubicBezTo>
                  <a:cubicBezTo>
                    <a:pt x="82" y="146"/>
                    <a:pt x="0" y="392"/>
                    <a:pt x="102" y="596"/>
                  </a:cubicBezTo>
                  <a:lnTo>
                    <a:pt x="512" y="1419"/>
                  </a:lnTo>
                  <a:cubicBezTo>
                    <a:pt x="586" y="1559"/>
                    <a:pt x="729" y="1640"/>
                    <a:pt x="877" y="1640"/>
                  </a:cubicBezTo>
                  <a:cubicBezTo>
                    <a:pt x="939" y="1640"/>
                    <a:pt x="1002" y="1626"/>
                    <a:pt x="1061" y="1596"/>
                  </a:cubicBezTo>
                  <a:cubicBezTo>
                    <a:pt x="1262" y="1496"/>
                    <a:pt x="1346" y="1252"/>
                    <a:pt x="1249" y="1050"/>
                  </a:cubicBezTo>
                  <a:lnTo>
                    <a:pt x="838" y="228"/>
                  </a:lnTo>
                  <a:cubicBezTo>
                    <a:pt x="765" y="84"/>
                    <a:pt x="621" y="0"/>
                    <a:pt x="4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5"/>
            <p:cNvSpPr/>
            <p:nvPr/>
          </p:nvSpPr>
          <p:spPr>
            <a:xfrm>
              <a:off x="3830525" y="2340150"/>
              <a:ext cx="32800" cy="30800"/>
            </a:xfrm>
            <a:custGeom>
              <a:avLst/>
              <a:gdLst/>
              <a:ahLst/>
              <a:cxnLst/>
              <a:rect l="l" t="t" r="r" b="b"/>
              <a:pathLst>
                <a:path w="1312" h="1232" extrusionOk="0">
                  <a:moveTo>
                    <a:pt x="860" y="1"/>
                  </a:moveTo>
                  <a:cubicBezTo>
                    <a:pt x="756" y="1"/>
                    <a:pt x="653" y="40"/>
                    <a:pt x="573" y="116"/>
                  </a:cubicBezTo>
                  <a:lnTo>
                    <a:pt x="163" y="528"/>
                  </a:lnTo>
                  <a:cubicBezTo>
                    <a:pt x="0" y="688"/>
                    <a:pt x="0" y="950"/>
                    <a:pt x="162" y="1111"/>
                  </a:cubicBezTo>
                  <a:cubicBezTo>
                    <a:pt x="241" y="1192"/>
                    <a:pt x="347" y="1232"/>
                    <a:pt x="452" y="1232"/>
                  </a:cubicBezTo>
                  <a:cubicBezTo>
                    <a:pt x="558" y="1232"/>
                    <a:pt x="664" y="1191"/>
                    <a:pt x="745" y="1110"/>
                  </a:cubicBezTo>
                  <a:lnTo>
                    <a:pt x="1155" y="698"/>
                  </a:lnTo>
                  <a:cubicBezTo>
                    <a:pt x="1312" y="537"/>
                    <a:pt x="1309" y="281"/>
                    <a:pt x="1151" y="122"/>
                  </a:cubicBezTo>
                  <a:cubicBezTo>
                    <a:pt x="1070" y="41"/>
                    <a:pt x="965" y="1"/>
                    <a:pt x="8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5"/>
            <p:cNvSpPr/>
            <p:nvPr/>
          </p:nvSpPr>
          <p:spPr>
            <a:xfrm>
              <a:off x="4149275" y="2741050"/>
              <a:ext cx="35375" cy="30900"/>
            </a:xfrm>
            <a:custGeom>
              <a:avLst/>
              <a:gdLst/>
              <a:ahLst/>
              <a:cxnLst/>
              <a:rect l="l" t="t" r="r" b="b"/>
              <a:pathLst>
                <a:path w="1415" h="1236" extrusionOk="0">
                  <a:moveTo>
                    <a:pt x="453" y="0"/>
                  </a:moveTo>
                  <a:cubicBezTo>
                    <a:pt x="348" y="0"/>
                    <a:pt x="243" y="40"/>
                    <a:pt x="162" y="121"/>
                  </a:cubicBezTo>
                  <a:cubicBezTo>
                    <a:pt x="1" y="282"/>
                    <a:pt x="1" y="544"/>
                    <a:pt x="164" y="704"/>
                  </a:cubicBezTo>
                  <a:lnTo>
                    <a:pt x="575" y="1115"/>
                  </a:lnTo>
                  <a:cubicBezTo>
                    <a:pt x="652" y="1192"/>
                    <a:pt x="756" y="1235"/>
                    <a:pt x="865" y="1235"/>
                  </a:cubicBezTo>
                  <a:cubicBezTo>
                    <a:pt x="1232" y="1235"/>
                    <a:pt x="1414" y="793"/>
                    <a:pt x="1157" y="534"/>
                  </a:cubicBezTo>
                  <a:lnTo>
                    <a:pt x="745" y="122"/>
                  </a:lnTo>
                  <a:cubicBezTo>
                    <a:pt x="665" y="41"/>
                    <a:pt x="559" y="0"/>
                    <a:pt x="4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5"/>
            <p:cNvSpPr/>
            <p:nvPr/>
          </p:nvSpPr>
          <p:spPr>
            <a:xfrm>
              <a:off x="4073975" y="2720500"/>
              <a:ext cx="64725" cy="66025"/>
            </a:xfrm>
            <a:custGeom>
              <a:avLst/>
              <a:gdLst/>
              <a:ahLst/>
              <a:cxnLst/>
              <a:rect l="l" t="t" r="r" b="b"/>
              <a:pathLst>
                <a:path w="2589" h="2641" extrusionOk="0">
                  <a:moveTo>
                    <a:pt x="175" y="1"/>
                  </a:moveTo>
                  <a:cubicBezTo>
                    <a:pt x="153" y="1"/>
                    <a:pt x="131" y="2"/>
                    <a:pt x="108" y="6"/>
                  </a:cubicBezTo>
                  <a:lnTo>
                    <a:pt x="1" y="510"/>
                  </a:lnTo>
                  <a:lnTo>
                    <a:pt x="2023" y="2640"/>
                  </a:lnTo>
                  <a:lnTo>
                    <a:pt x="2588" y="2263"/>
                  </a:lnTo>
                  <a:cubicBezTo>
                    <a:pt x="2570" y="2232"/>
                    <a:pt x="2547" y="2203"/>
                    <a:pt x="2523" y="2178"/>
                  </a:cubicBezTo>
                  <a:lnTo>
                    <a:pt x="466" y="122"/>
                  </a:lnTo>
                  <a:cubicBezTo>
                    <a:pt x="389" y="43"/>
                    <a:pt x="284" y="1"/>
                    <a:pt x="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5"/>
            <p:cNvSpPr/>
            <p:nvPr/>
          </p:nvSpPr>
          <p:spPr>
            <a:xfrm>
              <a:off x="4118475" y="2648525"/>
              <a:ext cx="55925" cy="51450"/>
            </a:xfrm>
            <a:custGeom>
              <a:avLst/>
              <a:gdLst/>
              <a:ahLst/>
              <a:cxnLst/>
              <a:rect l="l" t="t" r="r" b="b"/>
              <a:pathLst>
                <a:path w="2237" h="2058" extrusionOk="0">
                  <a:moveTo>
                    <a:pt x="452" y="1"/>
                  </a:moveTo>
                  <a:cubicBezTo>
                    <a:pt x="347" y="1"/>
                    <a:pt x="242" y="41"/>
                    <a:pt x="162" y="122"/>
                  </a:cubicBezTo>
                  <a:cubicBezTo>
                    <a:pt x="1" y="282"/>
                    <a:pt x="1" y="542"/>
                    <a:pt x="162" y="703"/>
                  </a:cubicBezTo>
                  <a:lnTo>
                    <a:pt x="1396" y="1937"/>
                  </a:lnTo>
                  <a:cubicBezTo>
                    <a:pt x="1472" y="2015"/>
                    <a:pt x="1577" y="2057"/>
                    <a:pt x="1686" y="2057"/>
                  </a:cubicBezTo>
                  <a:cubicBezTo>
                    <a:pt x="2052" y="2057"/>
                    <a:pt x="2236" y="1614"/>
                    <a:pt x="1977" y="1356"/>
                  </a:cubicBezTo>
                  <a:lnTo>
                    <a:pt x="743" y="122"/>
                  </a:lnTo>
                  <a:cubicBezTo>
                    <a:pt x="663" y="41"/>
                    <a:pt x="557" y="1"/>
                    <a:pt x="4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5"/>
            <p:cNvSpPr/>
            <p:nvPr/>
          </p:nvSpPr>
          <p:spPr>
            <a:xfrm>
              <a:off x="4062550" y="2648875"/>
              <a:ext cx="78525" cy="81975"/>
            </a:xfrm>
            <a:custGeom>
              <a:avLst/>
              <a:gdLst/>
              <a:ahLst/>
              <a:cxnLst/>
              <a:rect l="l" t="t" r="r" b="b"/>
              <a:pathLst>
                <a:path w="3141" h="3279" extrusionOk="0">
                  <a:moveTo>
                    <a:pt x="405" y="0"/>
                  </a:moveTo>
                  <a:cubicBezTo>
                    <a:pt x="1" y="248"/>
                    <a:pt x="229" y="986"/>
                    <a:pt x="229" y="986"/>
                  </a:cubicBezTo>
                  <a:lnTo>
                    <a:pt x="2399" y="3158"/>
                  </a:lnTo>
                  <a:cubicBezTo>
                    <a:pt x="2479" y="3238"/>
                    <a:pt x="2584" y="3278"/>
                    <a:pt x="2689" y="3278"/>
                  </a:cubicBezTo>
                  <a:cubicBezTo>
                    <a:pt x="2794" y="3278"/>
                    <a:pt x="2900" y="3238"/>
                    <a:pt x="2980" y="3158"/>
                  </a:cubicBezTo>
                  <a:cubicBezTo>
                    <a:pt x="3140" y="2997"/>
                    <a:pt x="3140" y="2737"/>
                    <a:pt x="2980" y="2575"/>
                  </a:cubicBezTo>
                  <a:lnTo>
                    <a:pt x="40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5"/>
            <p:cNvSpPr/>
            <p:nvPr/>
          </p:nvSpPr>
          <p:spPr>
            <a:xfrm>
              <a:off x="4050150" y="2640875"/>
              <a:ext cx="22550" cy="32675"/>
            </a:xfrm>
            <a:custGeom>
              <a:avLst/>
              <a:gdLst/>
              <a:ahLst/>
              <a:cxnLst/>
              <a:rect l="l" t="t" r="r" b="b"/>
              <a:pathLst>
                <a:path w="902" h="1307" extrusionOk="0">
                  <a:moveTo>
                    <a:pt x="582" y="0"/>
                  </a:moveTo>
                  <a:cubicBezTo>
                    <a:pt x="369" y="175"/>
                    <a:pt x="174" y="370"/>
                    <a:pt x="0" y="583"/>
                  </a:cubicBezTo>
                  <a:lnTo>
                    <a:pt x="723" y="1306"/>
                  </a:lnTo>
                  <a:cubicBezTo>
                    <a:pt x="743" y="971"/>
                    <a:pt x="802" y="640"/>
                    <a:pt x="901" y="320"/>
                  </a:cubicBezTo>
                  <a:lnTo>
                    <a:pt x="58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5"/>
            <p:cNvSpPr/>
            <p:nvPr/>
          </p:nvSpPr>
          <p:spPr>
            <a:xfrm>
              <a:off x="4295825" y="2571200"/>
              <a:ext cx="96425" cy="87625"/>
            </a:xfrm>
            <a:custGeom>
              <a:avLst/>
              <a:gdLst/>
              <a:ahLst/>
              <a:cxnLst/>
              <a:rect l="l" t="t" r="r" b="b"/>
              <a:pathLst>
                <a:path w="3857" h="3505" extrusionOk="0">
                  <a:moveTo>
                    <a:pt x="1370" y="0"/>
                  </a:moveTo>
                  <a:lnTo>
                    <a:pt x="1370" y="0"/>
                  </a:lnTo>
                  <a:cubicBezTo>
                    <a:pt x="243" y="568"/>
                    <a:pt x="1" y="2070"/>
                    <a:pt x="893" y="2963"/>
                  </a:cubicBezTo>
                  <a:cubicBezTo>
                    <a:pt x="1243" y="3313"/>
                    <a:pt x="1714" y="3505"/>
                    <a:pt x="2201" y="3505"/>
                  </a:cubicBezTo>
                  <a:cubicBezTo>
                    <a:pt x="2299" y="3505"/>
                    <a:pt x="2398" y="3497"/>
                    <a:pt x="2496" y="3481"/>
                  </a:cubicBezTo>
                  <a:cubicBezTo>
                    <a:pt x="3084" y="3387"/>
                    <a:pt x="3589" y="3017"/>
                    <a:pt x="3856" y="2486"/>
                  </a:cubicBezTo>
                  <a:lnTo>
                    <a:pt x="3856" y="2486"/>
                  </a:lnTo>
                  <a:cubicBezTo>
                    <a:pt x="3597" y="2615"/>
                    <a:pt x="3313" y="2683"/>
                    <a:pt x="3024" y="2683"/>
                  </a:cubicBezTo>
                  <a:cubicBezTo>
                    <a:pt x="2382" y="2683"/>
                    <a:pt x="1786" y="2349"/>
                    <a:pt x="1449" y="1803"/>
                  </a:cubicBezTo>
                  <a:cubicBezTo>
                    <a:pt x="1111" y="1257"/>
                    <a:pt x="1082" y="575"/>
                    <a:pt x="13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5"/>
            <p:cNvSpPr/>
            <p:nvPr/>
          </p:nvSpPr>
          <p:spPr>
            <a:xfrm>
              <a:off x="4067075" y="2720625"/>
              <a:ext cx="74100" cy="71900"/>
            </a:xfrm>
            <a:custGeom>
              <a:avLst/>
              <a:gdLst/>
              <a:ahLst/>
              <a:cxnLst/>
              <a:rect l="l" t="t" r="r" b="b"/>
              <a:pathLst>
                <a:path w="2964" h="2876" extrusionOk="0">
                  <a:moveTo>
                    <a:pt x="384" y="1"/>
                  </a:moveTo>
                  <a:cubicBezTo>
                    <a:pt x="299" y="14"/>
                    <a:pt x="220" y="55"/>
                    <a:pt x="161" y="117"/>
                  </a:cubicBezTo>
                  <a:cubicBezTo>
                    <a:pt x="1" y="277"/>
                    <a:pt x="1" y="537"/>
                    <a:pt x="161" y="698"/>
                  </a:cubicBezTo>
                  <a:lnTo>
                    <a:pt x="2218" y="2754"/>
                  </a:lnTo>
                  <a:cubicBezTo>
                    <a:pt x="2298" y="2835"/>
                    <a:pt x="2403" y="2875"/>
                    <a:pt x="2508" y="2875"/>
                  </a:cubicBezTo>
                  <a:cubicBezTo>
                    <a:pt x="2613" y="2875"/>
                    <a:pt x="2719" y="2835"/>
                    <a:pt x="2799" y="2754"/>
                  </a:cubicBezTo>
                  <a:cubicBezTo>
                    <a:pt x="2937" y="2617"/>
                    <a:pt x="2964" y="2416"/>
                    <a:pt x="2864" y="2258"/>
                  </a:cubicBezTo>
                  <a:cubicBezTo>
                    <a:pt x="1762" y="1888"/>
                    <a:pt x="850" y="1055"/>
                    <a:pt x="3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 name="Google Shape;701;p45"/>
          <p:cNvGrpSpPr/>
          <p:nvPr/>
        </p:nvGrpSpPr>
        <p:grpSpPr>
          <a:xfrm>
            <a:off x="3748086" y="3574921"/>
            <a:ext cx="608154" cy="549800"/>
            <a:chOff x="2875700" y="2177250"/>
            <a:chExt cx="703475" cy="635975"/>
          </a:xfrm>
        </p:grpSpPr>
        <p:sp>
          <p:nvSpPr>
            <p:cNvPr id="702" name="Google Shape;702;p45"/>
            <p:cNvSpPr/>
            <p:nvPr/>
          </p:nvSpPr>
          <p:spPr>
            <a:xfrm>
              <a:off x="2987525" y="2227100"/>
              <a:ext cx="512050" cy="523725"/>
            </a:xfrm>
            <a:custGeom>
              <a:avLst/>
              <a:gdLst/>
              <a:ahLst/>
              <a:cxnLst/>
              <a:rect l="l" t="t" r="r" b="b"/>
              <a:pathLst>
                <a:path w="20482" h="20949" extrusionOk="0">
                  <a:moveTo>
                    <a:pt x="10122" y="1"/>
                  </a:moveTo>
                  <a:cubicBezTo>
                    <a:pt x="7964" y="1"/>
                    <a:pt x="5798" y="650"/>
                    <a:pt x="3934" y="1966"/>
                  </a:cubicBezTo>
                  <a:cubicBezTo>
                    <a:pt x="1187" y="3908"/>
                    <a:pt x="0" y="7110"/>
                    <a:pt x="0" y="10732"/>
                  </a:cubicBezTo>
                  <a:cubicBezTo>
                    <a:pt x="0" y="16658"/>
                    <a:pt x="4198" y="20949"/>
                    <a:pt x="10125" y="20949"/>
                  </a:cubicBezTo>
                  <a:cubicBezTo>
                    <a:pt x="16052" y="20949"/>
                    <a:pt x="20482" y="16658"/>
                    <a:pt x="20482" y="10732"/>
                  </a:cubicBezTo>
                  <a:lnTo>
                    <a:pt x="20480" y="10732"/>
                  </a:lnTo>
                  <a:cubicBezTo>
                    <a:pt x="20480" y="7553"/>
                    <a:pt x="19474" y="4698"/>
                    <a:pt x="17278" y="2733"/>
                  </a:cubicBezTo>
                  <a:cubicBezTo>
                    <a:pt x="15253" y="921"/>
                    <a:pt x="12693" y="1"/>
                    <a:pt x="10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5"/>
            <p:cNvSpPr/>
            <p:nvPr/>
          </p:nvSpPr>
          <p:spPr>
            <a:xfrm>
              <a:off x="3352700" y="2177250"/>
              <a:ext cx="216275" cy="238225"/>
            </a:xfrm>
            <a:custGeom>
              <a:avLst/>
              <a:gdLst/>
              <a:ahLst/>
              <a:cxnLst/>
              <a:rect l="l" t="t" r="r" b="b"/>
              <a:pathLst>
                <a:path w="8651" h="9529" extrusionOk="0">
                  <a:moveTo>
                    <a:pt x="5299" y="0"/>
                  </a:moveTo>
                  <a:cubicBezTo>
                    <a:pt x="3847" y="0"/>
                    <a:pt x="1999" y="652"/>
                    <a:pt x="0" y="1747"/>
                  </a:cubicBezTo>
                  <a:cubicBezTo>
                    <a:pt x="136" y="1971"/>
                    <a:pt x="259" y="2201"/>
                    <a:pt x="371" y="2437"/>
                  </a:cubicBezTo>
                  <a:cubicBezTo>
                    <a:pt x="2363" y="1357"/>
                    <a:pt x="4071" y="810"/>
                    <a:pt x="5302" y="810"/>
                  </a:cubicBezTo>
                  <a:cubicBezTo>
                    <a:pt x="6001" y="810"/>
                    <a:pt x="6546" y="987"/>
                    <a:pt x="6902" y="1342"/>
                  </a:cubicBezTo>
                  <a:cubicBezTo>
                    <a:pt x="7264" y="1703"/>
                    <a:pt x="7442" y="2251"/>
                    <a:pt x="7442" y="2948"/>
                  </a:cubicBezTo>
                  <a:cubicBezTo>
                    <a:pt x="7442" y="4016"/>
                    <a:pt x="7025" y="5438"/>
                    <a:pt x="6207" y="7098"/>
                  </a:cubicBezTo>
                  <a:cubicBezTo>
                    <a:pt x="5969" y="7578"/>
                    <a:pt x="5702" y="8069"/>
                    <a:pt x="5411" y="8565"/>
                  </a:cubicBezTo>
                  <a:cubicBezTo>
                    <a:pt x="5542" y="8879"/>
                    <a:pt x="5655" y="9202"/>
                    <a:pt x="5759" y="9529"/>
                  </a:cubicBezTo>
                  <a:cubicBezTo>
                    <a:pt x="6196" y="8821"/>
                    <a:pt x="6586" y="8125"/>
                    <a:pt x="6919" y="7450"/>
                  </a:cubicBezTo>
                  <a:cubicBezTo>
                    <a:pt x="8458" y="4335"/>
                    <a:pt x="8651" y="1966"/>
                    <a:pt x="7465" y="781"/>
                  </a:cubicBezTo>
                  <a:lnTo>
                    <a:pt x="7463" y="781"/>
                  </a:lnTo>
                  <a:cubicBezTo>
                    <a:pt x="6928" y="244"/>
                    <a:pt x="6188" y="0"/>
                    <a:pt x="5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5"/>
            <p:cNvSpPr/>
            <p:nvPr/>
          </p:nvSpPr>
          <p:spPr>
            <a:xfrm>
              <a:off x="3200350" y="2219150"/>
              <a:ext cx="169000" cy="125550"/>
            </a:xfrm>
            <a:custGeom>
              <a:avLst/>
              <a:gdLst/>
              <a:ahLst/>
              <a:cxnLst/>
              <a:rect l="l" t="t" r="r" b="b"/>
              <a:pathLst>
                <a:path w="6760" h="5022" extrusionOk="0">
                  <a:moveTo>
                    <a:pt x="6325" y="0"/>
                  </a:moveTo>
                  <a:cubicBezTo>
                    <a:pt x="6263" y="0"/>
                    <a:pt x="6201" y="15"/>
                    <a:pt x="6142" y="47"/>
                  </a:cubicBezTo>
                  <a:cubicBezTo>
                    <a:pt x="4167" y="1124"/>
                    <a:pt x="2041" y="2636"/>
                    <a:pt x="0" y="4385"/>
                  </a:cubicBezTo>
                  <a:cubicBezTo>
                    <a:pt x="142" y="4607"/>
                    <a:pt x="305" y="4814"/>
                    <a:pt x="466" y="5022"/>
                  </a:cubicBezTo>
                  <a:cubicBezTo>
                    <a:pt x="2624" y="3151"/>
                    <a:pt x="4688" y="1719"/>
                    <a:pt x="6513" y="736"/>
                  </a:cubicBezTo>
                  <a:cubicBezTo>
                    <a:pt x="6684" y="645"/>
                    <a:pt x="6759" y="440"/>
                    <a:pt x="6690" y="259"/>
                  </a:cubicBezTo>
                  <a:cubicBezTo>
                    <a:pt x="6690" y="256"/>
                    <a:pt x="6687" y="254"/>
                    <a:pt x="6687" y="252"/>
                  </a:cubicBezTo>
                  <a:cubicBezTo>
                    <a:pt x="6628" y="95"/>
                    <a:pt x="6480" y="0"/>
                    <a:pt x="63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5"/>
            <p:cNvSpPr/>
            <p:nvPr/>
          </p:nvSpPr>
          <p:spPr>
            <a:xfrm>
              <a:off x="2972375" y="2276225"/>
              <a:ext cx="467750" cy="487450"/>
            </a:xfrm>
            <a:custGeom>
              <a:avLst/>
              <a:gdLst/>
              <a:ahLst/>
              <a:cxnLst/>
              <a:rect l="l" t="t" r="r" b="b"/>
              <a:pathLst>
                <a:path w="18710" h="19498" extrusionOk="0">
                  <a:moveTo>
                    <a:pt x="4540" y="1"/>
                  </a:moveTo>
                  <a:lnTo>
                    <a:pt x="4540" y="1"/>
                  </a:lnTo>
                  <a:cubicBezTo>
                    <a:pt x="1793" y="1945"/>
                    <a:pt x="1" y="5147"/>
                    <a:pt x="1" y="8767"/>
                  </a:cubicBezTo>
                  <a:cubicBezTo>
                    <a:pt x="1" y="9502"/>
                    <a:pt x="74" y="10234"/>
                    <a:pt x="223" y="10953"/>
                  </a:cubicBezTo>
                  <a:lnTo>
                    <a:pt x="2045" y="15069"/>
                  </a:lnTo>
                  <a:cubicBezTo>
                    <a:pt x="3996" y="17753"/>
                    <a:pt x="7160" y="19497"/>
                    <a:pt x="10731" y="19497"/>
                  </a:cubicBezTo>
                  <a:cubicBezTo>
                    <a:pt x="13897" y="19497"/>
                    <a:pt x="16741" y="18125"/>
                    <a:pt x="18704" y="15945"/>
                  </a:cubicBezTo>
                  <a:lnTo>
                    <a:pt x="18709" y="15733"/>
                  </a:lnTo>
                  <a:lnTo>
                    <a:pt x="18397" y="15638"/>
                  </a:lnTo>
                  <a:cubicBezTo>
                    <a:pt x="16836" y="16481"/>
                    <a:pt x="15090" y="16922"/>
                    <a:pt x="13316" y="16922"/>
                  </a:cubicBezTo>
                  <a:cubicBezTo>
                    <a:pt x="13313" y="16922"/>
                    <a:pt x="13310" y="16922"/>
                    <a:pt x="13307" y="16922"/>
                  </a:cubicBezTo>
                  <a:lnTo>
                    <a:pt x="13306" y="16922"/>
                  </a:lnTo>
                  <a:cubicBezTo>
                    <a:pt x="7381" y="16922"/>
                    <a:pt x="2576" y="12118"/>
                    <a:pt x="2576" y="6191"/>
                  </a:cubicBezTo>
                  <a:cubicBezTo>
                    <a:pt x="2573" y="3974"/>
                    <a:pt x="3259" y="1810"/>
                    <a:pt x="45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5"/>
            <p:cNvSpPr/>
            <p:nvPr/>
          </p:nvSpPr>
          <p:spPr>
            <a:xfrm>
              <a:off x="3212375" y="2485450"/>
              <a:ext cx="77950" cy="59625"/>
            </a:xfrm>
            <a:custGeom>
              <a:avLst/>
              <a:gdLst/>
              <a:ahLst/>
              <a:cxnLst/>
              <a:rect l="l" t="t" r="r" b="b"/>
              <a:pathLst>
                <a:path w="3118" h="2385" extrusionOk="0">
                  <a:moveTo>
                    <a:pt x="1063" y="1"/>
                  </a:moveTo>
                  <a:cubicBezTo>
                    <a:pt x="356" y="1"/>
                    <a:pt x="0" y="857"/>
                    <a:pt x="501" y="1357"/>
                  </a:cubicBezTo>
                  <a:lnTo>
                    <a:pt x="1179" y="2035"/>
                  </a:lnTo>
                  <a:cubicBezTo>
                    <a:pt x="1403" y="2259"/>
                    <a:pt x="1707" y="2385"/>
                    <a:pt x="2022" y="2385"/>
                  </a:cubicBezTo>
                  <a:lnTo>
                    <a:pt x="2324" y="2385"/>
                  </a:lnTo>
                  <a:cubicBezTo>
                    <a:pt x="2762" y="2385"/>
                    <a:pt x="3117" y="2028"/>
                    <a:pt x="3117" y="1590"/>
                  </a:cubicBezTo>
                  <a:lnTo>
                    <a:pt x="3117" y="1192"/>
                  </a:lnTo>
                  <a:lnTo>
                    <a:pt x="15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5"/>
            <p:cNvSpPr/>
            <p:nvPr/>
          </p:nvSpPr>
          <p:spPr>
            <a:xfrm>
              <a:off x="3359875" y="2488175"/>
              <a:ext cx="138525" cy="182225"/>
            </a:xfrm>
            <a:custGeom>
              <a:avLst/>
              <a:gdLst/>
              <a:ahLst/>
              <a:cxnLst/>
              <a:rect l="l" t="t" r="r" b="b"/>
              <a:pathLst>
                <a:path w="5541" h="7289" extrusionOk="0">
                  <a:moveTo>
                    <a:pt x="2356" y="1"/>
                  </a:moveTo>
                  <a:lnTo>
                    <a:pt x="0" y="1083"/>
                  </a:lnTo>
                  <a:lnTo>
                    <a:pt x="2022" y="3105"/>
                  </a:lnTo>
                  <a:cubicBezTo>
                    <a:pt x="2332" y="3415"/>
                    <a:pt x="2332" y="3918"/>
                    <a:pt x="2022" y="4228"/>
                  </a:cubicBezTo>
                  <a:lnTo>
                    <a:pt x="1555" y="4694"/>
                  </a:lnTo>
                  <a:cubicBezTo>
                    <a:pt x="1245" y="5005"/>
                    <a:pt x="1245" y="5507"/>
                    <a:pt x="1555" y="5818"/>
                  </a:cubicBezTo>
                  <a:lnTo>
                    <a:pt x="2897" y="7158"/>
                  </a:lnTo>
                  <a:lnTo>
                    <a:pt x="3215" y="7288"/>
                  </a:lnTo>
                  <a:cubicBezTo>
                    <a:pt x="3215" y="7288"/>
                    <a:pt x="3751" y="6824"/>
                    <a:pt x="3996" y="6479"/>
                  </a:cubicBezTo>
                  <a:cubicBezTo>
                    <a:pt x="4686" y="5503"/>
                    <a:pt x="5210" y="4418"/>
                    <a:pt x="5541" y="3269"/>
                  </a:cubicBezTo>
                  <a:lnTo>
                    <a:pt x="235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5"/>
            <p:cNvSpPr/>
            <p:nvPr/>
          </p:nvSpPr>
          <p:spPr>
            <a:xfrm>
              <a:off x="3432275" y="2650150"/>
              <a:ext cx="27500" cy="24700"/>
            </a:xfrm>
            <a:custGeom>
              <a:avLst/>
              <a:gdLst/>
              <a:ahLst/>
              <a:cxnLst/>
              <a:rect l="l" t="t" r="r" b="b"/>
              <a:pathLst>
                <a:path w="1100" h="988" extrusionOk="0">
                  <a:moveTo>
                    <a:pt x="1100" y="0"/>
                  </a:moveTo>
                  <a:cubicBezTo>
                    <a:pt x="748" y="249"/>
                    <a:pt x="380" y="476"/>
                    <a:pt x="1" y="679"/>
                  </a:cubicBezTo>
                  <a:lnTo>
                    <a:pt x="308" y="988"/>
                  </a:lnTo>
                  <a:cubicBezTo>
                    <a:pt x="591" y="674"/>
                    <a:pt x="855" y="344"/>
                    <a:pt x="1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5"/>
            <p:cNvSpPr/>
            <p:nvPr/>
          </p:nvSpPr>
          <p:spPr>
            <a:xfrm>
              <a:off x="2977975" y="2550050"/>
              <a:ext cx="97425" cy="102900"/>
            </a:xfrm>
            <a:custGeom>
              <a:avLst/>
              <a:gdLst/>
              <a:ahLst/>
              <a:cxnLst/>
              <a:rect l="l" t="t" r="r" b="b"/>
              <a:pathLst>
                <a:path w="3897" h="4116" extrusionOk="0">
                  <a:moveTo>
                    <a:pt x="0" y="0"/>
                  </a:moveTo>
                  <a:cubicBezTo>
                    <a:pt x="309" y="1486"/>
                    <a:pt x="928" y="2888"/>
                    <a:pt x="1821" y="4116"/>
                  </a:cubicBezTo>
                  <a:lnTo>
                    <a:pt x="1821" y="4115"/>
                  </a:lnTo>
                  <a:lnTo>
                    <a:pt x="3587" y="2350"/>
                  </a:lnTo>
                  <a:cubicBezTo>
                    <a:pt x="3897" y="2039"/>
                    <a:pt x="3897" y="1537"/>
                    <a:pt x="3587" y="1225"/>
                  </a:cubicBezTo>
                  <a:lnTo>
                    <a:pt x="2826" y="466"/>
                  </a:lnTo>
                  <a:cubicBezTo>
                    <a:pt x="2527" y="167"/>
                    <a:pt x="2124" y="0"/>
                    <a:pt x="17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5"/>
            <p:cNvSpPr/>
            <p:nvPr/>
          </p:nvSpPr>
          <p:spPr>
            <a:xfrm>
              <a:off x="3330050" y="2295400"/>
              <a:ext cx="178900" cy="274500"/>
            </a:xfrm>
            <a:custGeom>
              <a:avLst/>
              <a:gdLst/>
              <a:ahLst/>
              <a:cxnLst/>
              <a:rect l="l" t="t" r="r" b="b"/>
              <a:pathLst>
                <a:path w="7156" h="10980" extrusionOk="0">
                  <a:moveTo>
                    <a:pt x="3577" y="1"/>
                  </a:moveTo>
                  <a:lnTo>
                    <a:pt x="3577" y="3231"/>
                  </a:lnTo>
                  <a:cubicBezTo>
                    <a:pt x="3577" y="3669"/>
                    <a:pt x="3222" y="4025"/>
                    <a:pt x="2785" y="4025"/>
                  </a:cubicBezTo>
                  <a:cubicBezTo>
                    <a:pt x="2784" y="4025"/>
                    <a:pt x="2783" y="4025"/>
                    <a:pt x="2782" y="4025"/>
                  </a:cubicBezTo>
                  <a:lnTo>
                    <a:pt x="796" y="4025"/>
                  </a:lnTo>
                  <a:cubicBezTo>
                    <a:pt x="357" y="4026"/>
                    <a:pt x="2" y="4381"/>
                    <a:pt x="1" y="4820"/>
                  </a:cubicBezTo>
                  <a:lnTo>
                    <a:pt x="1" y="6943"/>
                  </a:lnTo>
                  <a:cubicBezTo>
                    <a:pt x="1" y="7365"/>
                    <a:pt x="169" y="7770"/>
                    <a:pt x="466" y="8068"/>
                  </a:cubicBezTo>
                  <a:lnTo>
                    <a:pt x="1193" y="8794"/>
                  </a:lnTo>
                  <a:lnTo>
                    <a:pt x="2288" y="8794"/>
                  </a:lnTo>
                  <a:cubicBezTo>
                    <a:pt x="2605" y="8794"/>
                    <a:pt x="2908" y="8920"/>
                    <a:pt x="3132" y="9143"/>
                  </a:cubicBezTo>
                  <a:lnTo>
                    <a:pt x="4620" y="10630"/>
                  </a:lnTo>
                  <a:cubicBezTo>
                    <a:pt x="4844" y="10854"/>
                    <a:pt x="5146" y="10980"/>
                    <a:pt x="5463" y="10980"/>
                  </a:cubicBezTo>
                  <a:lnTo>
                    <a:pt x="6735" y="10980"/>
                  </a:lnTo>
                  <a:cubicBezTo>
                    <a:pt x="7014" y="10011"/>
                    <a:pt x="7156" y="9008"/>
                    <a:pt x="7154" y="8000"/>
                  </a:cubicBezTo>
                  <a:cubicBezTo>
                    <a:pt x="7154" y="4822"/>
                    <a:pt x="5773" y="1966"/>
                    <a:pt x="35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5"/>
            <p:cNvSpPr/>
            <p:nvPr/>
          </p:nvSpPr>
          <p:spPr>
            <a:xfrm>
              <a:off x="3250550" y="2485450"/>
              <a:ext cx="39800" cy="29800"/>
            </a:xfrm>
            <a:custGeom>
              <a:avLst/>
              <a:gdLst/>
              <a:ahLst/>
              <a:cxnLst/>
              <a:rect l="l" t="t" r="r" b="b"/>
              <a:pathLst>
                <a:path w="1592" h="1192" extrusionOk="0">
                  <a:moveTo>
                    <a:pt x="0" y="1"/>
                  </a:moveTo>
                  <a:lnTo>
                    <a:pt x="0" y="398"/>
                  </a:lnTo>
                  <a:cubicBezTo>
                    <a:pt x="0" y="836"/>
                    <a:pt x="355" y="1192"/>
                    <a:pt x="794" y="1192"/>
                  </a:cubicBezTo>
                  <a:cubicBezTo>
                    <a:pt x="795" y="1192"/>
                    <a:pt x="796" y="1192"/>
                    <a:pt x="797" y="1192"/>
                  </a:cubicBezTo>
                  <a:lnTo>
                    <a:pt x="1592" y="1192"/>
                  </a:lnTo>
                  <a:lnTo>
                    <a:pt x="1592" y="796"/>
                  </a:lnTo>
                  <a:cubicBezTo>
                    <a:pt x="1592" y="356"/>
                    <a:pt x="1235" y="1"/>
                    <a:pt x="7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5"/>
            <p:cNvSpPr/>
            <p:nvPr/>
          </p:nvSpPr>
          <p:spPr>
            <a:xfrm>
              <a:off x="2875700" y="2177525"/>
              <a:ext cx="703475" cy="635700"/>
            </a:xfrm>
            <a:custGeom>
              <a:avLst/>
              <a:gdLst/>
              <a:ahLst/>
              <a:cxnLst/>
              <a:rect l="l" t="t" r="r" b="b"/>
              <a:pathLst>
                <a:path w="28139" h="25428" extrusionOk="0">
                  <a:moveTo>
                    <a:pt x="4819" y="1"/>
                  </a:moveTo>
                  <a:cubicBezTo>
                    <a:pt x="3899" y="1"/>
                    <a:pt x="3165" y="256"/>
                    <a:pt x="2652" y="768"/>
                  </a:cubicBezTo>
                  <a:cubicBezTo>
                    <a:pt x="1" y="3420"/>
                    <a:pt x="4492" y="11077"/>
                    <a:pt x="10363" y="16950"/>
                  </a:cubicBezTo>
                  <a:cubicBezTo>
                    <a:pt x="13509" y="20095"/>
                    <a:pt x="16886" y="22640"/>
                    <a:pt x="19874" y="24115"/>
                  </a:cubicBezTo>
                  <a:cubicBezTo>
                    <a:pt x="21642" y="24988"/>
                    <a:pt x="23170" y="25428"/>
                    <a:pt x="24379" y="25428"/>
                  </a:cubicBezTo>
                  <a:cubicBezTo>
                    <a:pt x="25298" y="25428"/>
                    <a:pt x="26031" y="25173"/>
                    <a:pt x="26543" y="24661"/>
                  </a:cubicBezTo>
                  <a:cubicBezTo>
                    <a:pt x="28138" y="23066"/>
                    <a:pt x="27153" y="19671"/>
                    <a:pt x="24837" y="15934"/>
                  </a:cubicBezTo>
                  <a:cubicBezTo>
                    <a:pt x="24737" y="16252"/>
                    <a:pt x="24624" y="16564"/>
                    <a:pt x="24495" y="16869"/>
                  </a:cubicBezTo>
                  <a:cubicBezTo>
                    <a:pt x="26521" y="20330"/>
                    <a:pt x="27037" y="23044"/>
                    <a:pt x="25982" y="24099"/>
                  </a:cubicBezTo>
                  <a:cubicBezTo>
                    <a:pt x="25621" y="24460"/>
                    <a:pt x="25075" y="24638"/>
                    <a:pt x="24376" y="24638"/>
                  </a:cubicBezTo>
                  <a:cubicBezTo>
                    <a:pt x="23309" y="24638"/>
                    <a:pt x="21886" y="24222"/>
                    <a:pt x="20226" y="23403"/>
                  </a:cubicBezTo>
                  <a:cubicBezTo>
                    <a:pt x="17314" y="21965"/>
                    <a:pt x="14011" y="19474"/>
                    <a:pt x="10925" y="16388"/>
                  </a:cubicBezTo>
                  <a:cubicBezTo>
                    <a:pt x="4117" y="9579"/>
                    <a:pt x="1441" y="3104"/>
                    <a:pt x="3214" y="1330"/>
                  </a:cubicBezTo>
                  <a:cubicBezTo>
                    <a:pt x="3575" y="969"/>
                    <a:pt x="4122" y="791"/>
                    <a:pt x="4820" y="791"/>
                  </a:cubicBezTo>
                  <a:cubicBezTo>
                    <a:pt x="5888" y="791"/>
                    <a:pt x="7310" y="1207"/>
                    <a:pt x="8970" y="2026"/>
                  </a:cubicBezTo>
                  <a:cubicBezTo>
                    <a:pt x="9448" y="2264"/>
                    <a:pt x="9937" y="2528"/>
                    <a:pt x="10435" y="2821"/>
                  </a:cubicBezTo>
                  <a:cubicBezTo>
                    <a:pt x="10748" y="2688"/>
                    <a:pt x="11066" y="2574"/>
                    <a:pt x="11393" y="2470"/>
                  </a:cubicBezTo>
                  <a:cubicBezTo>
                    <a:pt x="10686" y="2033"/>
                    <a:pt x="9997" y="1647"/>
                    <a:pt x="9322" y="1313"/>
                  </a:cubicBezTo>
                  <a:cubicBezTo>
                    <a:pt x="7554" y="440"/>
                    <a:pt x="6026" y="1"/>
                    <a:pt x="48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5"/>
            <p:cNvSpPr/>
            <p:nvPr/>
          </p:nvSpPr>
          <p:spPr>
            <a:xfrm>
              <a:off x="3137500" y="2584800"/>
              <a:ext cx="113100" cy="114250"/>
            </a:xfrm>
            <a:custGeom>
              <a:avLst/>
              <a:gdLst/>
              <a:ahLst/>
              <a:cxnLst/>
              <a:rect l="l" t="t" r="r" b="b"/>
              <a:pathLst>
                <a:path w="4524" h="4570" extrusionOk="0">
                  <a:moveTo>
                    <a:pt x="2138" y="0"/>
                  </a:moveTo>
                  <a:cubicBezTo>
                    <a:pt x="1709" y="0"/>
                    <a:pt x="1281" y="116"/>
                    <a:pt x="902" y="346"/>
                  </a:cubicBezTo>
                  <a:cubicBezTo>
                    <a:pt x="214" y="765"/>
                    <a:pt x="0" y="1521"/>
                    <a:pt x="0" y="2385"/>
                  </a:cubicBezTo>
                  <a:cubicBezTo>
                    <a:pt x="0" y="3702"/>
                    <a:pt x="822" y="4569"/>
                    <a:pt x="2139" y="4569"/>
                  </a:cubicBezTo>
                  <a:cubicBezTo>
                    <a:pt x="3001" y="4569"/>
                    <a:pt x="3757" y="4312"/>
                    <a:pt x="4175" y="3626"/>
                  </a:cubicBezTo>
                  <a:cubicBezTo>
                    <a:pt x="4403" y="3252"/>
                    <a:pt x="4524" y="2822"/>
                    <a:pt x="4524" y="2385"/>
                  </a:cubicBezTo>
                  <a:cubicBezTo>
                    <a:pt x="4524" y="1523"/>
                    <a:pt x="4058" y="730"/>
                    <a:pt x="3308" y="307"/>
                  </a:cubicBezTo>
                  <a:cubicBezTo>
                    <a:pt x="2944" y="102"/>
                    <a:pt x="2541" y="0"/>
                    <a:pt x="21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5"/>
            <p:cNvSpPr/>
            <p:nvPr/>
          </p:nvSpPr>
          <p:spPr>
            <a:xfrm>
              <a:off x="3121500" y="2593450"/>
              <a:ext cx="120400" cy="110600"/>
            </a:xfrm>
            <a:custGeom>
              <a:avLst/>
              <a:gdLst/>
              <a:ahLst/>
              <a:cxnLst/>
              <a:rect l="l" t="t" r="r" b="b"/>
              <a:pathLst>
                <a:path w="4816" h="4424" extrusionOk="0">
                  <a:moveTo>
                    <a:pt x="1542" y="0"/>
                  </a:moveTo>
                  <a:lnTo>
                    <a:pt x="1542" y="0"/>
                  </a:lnTo>
                  <a:cubicBezTo>
                    <a:pt x="220" y="802"/>
                    <a:pt x="1" y="2630"/>
                    <a:pt x="1092" y="3724"/>
                  </a:cubicBezTo>
                  <a:cubicBezTo>
                    <a:pt x="1542" y="4174"/>
                    <a:pt x="2149" y="4423"/>
                    <a:pt x="2777" y="4423"/>
                  </a:cubicBezTo>
                  <a:cubicBezTo>
                    <a:pt x="2872" y="4423"/>
                    <a:pt x="2967" y="4418"/>
                    <a:pt x="3062" y="4406"/>
                  </a:cubicBezTo>
                  <a:cubicBezTo>
                    <a:pt x="3788" y="4320"/>
                    <a:pt x="4435" y="3905"/>
                    <a:pt x="4815" y="3280"/>
                  </a:cubicBezTo>
                  <a:lnTo>
                    <a:pt x="4815" y="3280"/>
                  </a:lnTo>
                  <a:cubicBezTo>
                    <a:pt x="4442" y="3509"/>
                    <a:pt x="4012" y="3629"/>
                    <a:pt x="3575" y="3629"/>
                  </a:cubicBezTo>
                  <a:cubicBezTo>
                    <a:pt x="2712" y="3629"/>
                    <a:pt x="1915" y="3164"/>
                    <a:pt x="1493" y="2411"/>
                  </a:cubicBezTo>
                  <a:cubicBezTo>
                    <a:pt x="1072" y="1658"/>
                    <a:pt x="1090" y="736"/>
                    <a:pt x="15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5"/>
            <p:cNvSpPr/>
            <p:nvPr/>
          </p:nvSpPr>
          <p:spPr>
            <a:xfrm>
              <a:off x="3148575" y="2325150"/>
              <a:ext cx="70500" cy="64300"/>
            </a:xfrm>
            <a:custGeom>
              <a:avLst/>
              <a:gdLst/>
              <a:ahLst/>
              <a:cxnLst/>
              <a:rect l="l" t="t" r="r" b="b"/>
              <a:pathLst>
                <a:path w="2820" h="2572" extrusionOk="0">
                  <a:moveTo>
                    <a:pt x="2391" y="0"/>
                  </a:moveTo>
                  <a:cubicBezTo>
                    <a:pt x="2301" y="0"/>
                    <a:pt x="2210" y="31"/>
                    <a:pt x="2137" y="94"/>
                  </a:cubicBezTo>
                  <a:cubicBezTo>
                    <a:pt x="1411" y="714"/>
                    <a:pt x="695" y="1360"/>
                    <a:pt x="0" y="2031"/>
                  </a:cubicBezTo>
                  <a:cubicBezTo>
                    <a:pt x="228" y="2172"/>
                    <a:pt x="426" y="2356"/>
                    <a:pt x="584" y="2571"/>
                  </a:cubicBezTo>
                  <a:cubicBezTo>
                    <a:pt x="1279" y="1899"/>
                    <a:pt x="1967" y="1274"/>
                    <a:pt x="2647" y="690"/>
                  </a:cubicBezTo>
                  <a:cubicBezTo>
                    <a:pt x="2806" y="554"/>
                    <a:pt x="2820" y="326"/>
                    <a:pt x="2697" y="158"/>
                  </a:cubicBezTo>
                  <a:lnTo>
                    <a:pt x="2693" y="152"/>
                  </a:lnTo>
                  <a:cubicBezTo>
                    <a:pt x="2620" y="51"/>
                    <a:pt x="2507" y="0"/>
                    <a:pt x="23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5"/>
            <p:cNvSpPr/>
            <p:nvPr/>
          </p:nvSpPr>
          <p:spPr>
            <a:xfrm>
              <a:off x="3118500" y="2303400"/>
              <a:ext cx="116325" cy="115450"/>
            </a:xfrm>
            <a:custGeom>
              <a:avLst/>
              <a:gdLst/>
              <a:ahLst/>
              <a:cxnLst/>
              <a:rect l="l" t="t" r="r" b="b"/>
              <a:pathLst>
                <a:path w="4653" h="4618" extrusionOk="0">
                  <a:moveTo>
                    <a:pt x="1410" y="0"/>
                  </a:moveTo>
                  <a:cubicBezTo>
                    <a:pt x="1307" y="0"/>
                    <a:pt x="1203" y="41"/>
                    <a:pt x="1125" y="121"/>
                  </a:cubicBezTo>
                  <a:lnTo>
                    <a:pt x="350" y="895"/>
                  </a:lnTo>
                  <a:cubicBezTo>
                    <a:pt x="126" y="1118"/>
                    <a:pt x="0" y="1421"/>
                    <a:pt x="0" y="1738"/>
                  </a:cubicBezTo>
                  <a:lnTo>
                    <a:pt x="0" y="3492"/>
                  </a:lnTo>
                  <a:lnTo>
                    <a:pt x="1125" y="4617"/>
                  </a:lnTo>
                  <a:lnTo>
                    <a:pt x="2878" y="4617"/>
                  </a:lnTo>
                  <a:cubicBezTo>
                    <a:pt x="3195" y="4617"/>
                    <a:pt x="3498" y="4491"/>
                    <a:pt x="3722" y="4268"/>
                  </a:cubicBezTo>
                  <a:lnTo>
                    <a:pt x="4497" y="3492"/>
                  </a:lnTo>
                  <a:cubicBezTo>
                    <a:pt x="4652" y="3337"/>
                    <a:pt x="4652" y="3085"/>
                    <a:pt x="4497" y="2931"/>
                  </a:cubicBezTo>
                  <a:cubicBezTo>
                    <a:pt x="4419" y="2853"/>
                    <a:pt x="4318" y="2814"/>
                    <a:pt x="4216" y="2814"/>
                  </a:cubicBezTo>
                  <a:cubicBezTo>
                    <a:pt x="4114" y="2814"/>
                    <a:pt x="4013" y="2853"/>
                    <a:pt x="3935" y="2931"/>
                  </a:cubicBezTo>
                  <a:cubicBezTo>
                    <a:pt x="3834" y="3032"/>
                    <a:pt x="3646" y="3112"/>
                    <a:pt x="3485" y="3112"/>
                  </a:cubicBezTo>
                  <a:cubicBezTo>
                    <a:pt x="3399" y="3112"/>
                    <a:pt x="3321" y="3089"/>
                    <a:pt x="3267" y="3035"/>
                  </a:cubicBezTo>
                  <a:lnTo>
                    <a:pt x="1582" y="1349"/>
                  </a:lnTo>
                  <a:cubicBezTo>
                    <a:pt x="1427" y="1195"/>
                    <a:pt x="1531" y="837"/>
                    <a:pt x="1687" y="682"/>
                  </a:cubicBezTo>
                  <a:cubicBezTo>
                    <a:pt x="1845" y="527"/>
                    <a:pt x="1847" y="274"/>
                    <a:pt x="1690" y="116"/>
                  </a:cubicBezTo>
                  <a:cubicBezTo>
                    <a:pt x="1613" y="39"/>
                    <a:pt x="1512" y="0"/>
                    <a:pt x="14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5"/>
            <p:cNvSpPr/>
            <p:nvPr/>
          </p:nvSpPr>
          <p:spPr>
            <a:xfrm>
              <a:off x="3138850" y="2320450"/>
              <a:ext cx="78050" cy="76075"/>
            </a:xfrm>
            <a:custGeom>
              <a:avLst/>
              <a:gdLst/>
              <a:ahLst/>
              <a:cxnLst/>
              <a:rect l="l" t="t" r="r" b="b"/>
              <a:pathLst>
                <a:path w="3122" h="3043" extrusionOk="0">
                  <a:moveTo>
                    <a:pt x="873" y="0"/>
                  </a:moveTo>
                  <a:cubicBezTo>
                    <a:pt x="872" y="1"/>
                    <a:pt x="872" y="2"/>
                    <a:pt x="871" y="2"/>
                  </a:cubicBezTo>
                  <a:lnTo>
                    <a:pt x="871" y="2"/>
                  </a:lnTo>
                  <a:lnTo>
                    <a:pt x="873" y="0"/>
                  </a:lnTo>
                  <a:close/>
                  <a:moveTo>
                    <a:pt x="871" y="2"/>
                  </a:moveTo>
                  <a:lnTo>
                    <a:pt x="310" y="562"/>
                  </a:lnTo>
                  <a:cubicBezTo>
                    <a:pt x="0" y="872"/>
                    <a:pt x="0" y="1376"/>
                    <a:pt x="310" y="1687"/>
                  </a:cubicBezTo>
                  <a:lnTo>
                    <a:pt x="311" y="1687"/>
                  </a:lnTo>
                  <a:lnTo>
                    <a:pt x="1435" y="2810"/>
                  </a:lnTo>
                  <a:cubicBezTo>
                    <a:pt x="1590" y="2965"/>
                    <a:pt x="1793" y="3043"/>
                    <a:pt x="1997" y="3043"/>
                  </a:cubicBezTo>
                  <a:cubicBezTo>
                    <a:pt x="2200" y="3043"/>
                    <a:pt x="2404" y="2965"/>
                    <a:pt x="2559" y="2810"/>
                  </a:cubicBezTo>
                  <a:lnTo>
                    <a:pt x="3121" y="2249"/>
                  </a:lnTo>
                  <a:lnTo>
                    <a:pt x="3121" y="2249"/>
                  </a:lnTo>
                  <a:cubicBezTo>
                    <a:pt x="3043" y="2326"/>
                    <a:pt x="2941" y="2364"/>
                    <a:pt x="2840" y="2364"/>
                  </a:cubicBezTo>
                  <a:cubicBezTo>
                    <a:pt x="2738" y="2364"/>
                    <a:pt x="2637" y="2326"/>
                    <a:pt x="2559" y="2249"/>
                  </a:cubicBezTo>
                  <a:lnTo>
                    <a:pt x="2278" y="1967"/>
                  </a:lnTo>
                  <a:lnTo>
                    <a:pt x="1425" y="1678"/>
                  </a:lnTo>
                  <a:lnTo>
                    <a:pt x="1153" y="844"/>
                  </a:lnTo>
                  <a:lnTo>
                    <a:pt x="873" y="562"/>
                  </a:lnTo>
                  <a:cubicBezTo>
                    <a:pt x="718" y="407"/>
                    <a:pt x="717" y="157"/>
                    <a:pt x="871" y="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5"/>
            <p:cNvSpPr/>
            <p:nvPr/>
          </p:nvSpPr>
          <p:spPr>
            <a:xfrm>
              <a:off x="3111500" y="2341525"/>
              <a:ext cx="70275" cy="82475"/>
            </a:xfrm>
            <a:custGeom>
              <a:avLst/>
              <a:gdLst/>
              <a:ahLst/>
              <a:cxnLst/>
              <a:rect l="l" t="t" r="r" b="b"/>
              <a:pathLst>
                <a:path w="2811" h="3299" extrusionOk="0">
                  <a:moveTo>
                    <a:pt x="2247" y="1"/>
                  </a:moveTo>
                  <a:lnTo>
                    <a:pt x="0" y="2249"/>
                  </a:lnTo>
                  <a:lnTo>
                    <a:pt x="643" y="3299"/>
                  </a:lnTo>
                  <a:lnTo>
                    <a:pt x="2810" y="562"/>
                  </a:lnTo>
                  <a:lnTo>
                    <a:pt x="224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5"/>
            <p:cNvSpPr/>
            <p:nvPr/>
          </p:nvSpPr>
          <p:spPr>
            <a:xfrm>
              <a:off x="3125550" y="2355575"/>
              <a:ext cx="70250" cy="70275"/>
            </a:xfrm>
            <a:custGeom>
              <a:avLst/>
              <a:gdLst/>
              <a:ahLst/>
              <a:cxnLst/>
              <a:rect l="l" t="t" r="r" b="b"/>
              <a:pathLst>
                <a:path w="2810" h="2811" extrusionOk="0">
                  <a:moveTo>
                    <a:pt x="2248" y="0"/>
                  </a:moveTo>
                  <a:lnTo>
                    <a:pt x="0" y="2249"/>
                  </a:lnTo>
                  <a:lnTo>
                    <a:pt x="64" y="2653"/>
                  </a:lnTo>
                  <a:lnTo>
                    <a:pt x="562" y="2810"/>
                  </a:lnTo>
                  <a:lnTo>
                    <a:pt x="2810" y="562"/>
                  </a:lnTo>
                  <a:lnTo>
                    <a:pt x="22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5"/>
            <p:cNvSpPr/>
            <p:nvPr/>
          </p:nvSpPr>
          <p:spPr>
            <a:xfrm>
              <a:off x="3089675" y="2397725"/>
              <a:ext cx="35900" cy="42200"/>
            </a:xfrm>
            <a:custGeom>
              <a:avLst/>
              <a:gdLst/>
              <a:ahLst/>
              <a:cxnLst/>
              <a:rect l="l" t="t" r="r" b="b"/>
              <a:pathLst>
                <a:path w="1436" h="1688" extrusionOk="0">
                  <a:moveTo>
                    <a:pt x="872" y="1"/>
                  </a:moveTo>
                  <a:lnTo>
                    <a:pt x="310" y="563"/>
                  </a:lnTo>
                  <a:cubicBezTo>
                    <a:pt x="0" y="872"/>
                    <a:pt x="0" y="1376"/>
                    <a:pt x="310" y="1687"/>
                  </a:cubicBezTo>
                  <a:lnTo>
                    <a:pt x="1233" y="1457"/>
                  </a:lnTo>
                  <a:lnTo>
                    <a:pt x="1435" y="563"/>
                  </a:lnTo>
                  <a:lnTo>
                    <a:pt x="8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5"/>
            <p:cNvSpPr/>
            <p:nvPr/>
          </p:nvSpPr>
          <p:spPr>
            <a:xfrm>
              <a:off x="3097425" y="2411775"/>
              <a:ext cx="42175" cy="33950"/>
            </a:xfrm>
            <a:custGeom>
              <a:avLst/>
              <a:gdLst/>
              <a:ahLst/>
              <a:cxnLst/>
              <a:rect l="l" t="t" r="r" b="b"/>
              <a:pathLst>
                <a:path w="1687" h="1358" extrusionOk="0">
                  <a:moveTo>
                    <a:pt x="1125" y="1"/>
                  </a:moveTo>
                  <a:lnTo>
                    <a:pt x="0" y="1125"/>
                  </a:lnTo>
                  <a:cubicBezTo>
                    <a:pt x="156" y="1280"/>
                    <a:pt x="359" y="1358"/>
                    <a:pt x="563" y="1358"/>
                  </a:cubicBezTo>
                  <a:cubicBezTo>
                    <a:pt x="766" y="1358"/>
                    <a:pt x="969" y="1280"/>
                    <a:pt x="1125" y="1125"/>
                  </a:cubicBezTo>
                  <a:lnTo>
                    <a:pt x="1687" y="562"/>
                  </a:lnTo>
                  <a:lnTo>
                    <a:pt x="112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 name="Google Shape;722;p45"/>
          <p:cNvGrpSpPr/>
          <p:nvPr/>
        </p:nvGrpSpPr>
        <p:grpSpPr>
          <a:xfrm>
            <a:off x="4802855" y="3574241"/>
            <a:ext cx="552091" cy="551162"/>
            <a:chOff x="3841550" y="2982875"/>
            <a:chExt cx="638625" cy="637550"/>
          </a:xfrm>
        </p:grpSpPr>
        <p:sp>
          <p:nvSpPr>
            <p:cNvPr id="723" name="Google Shape;723;p45"/>
            <p:cNvSpPr/>
            <p:nvPr/>
          </p:nvSpPr>
          <p:spPr>
            <a:xfrm>
              <a:off x="3980075" y="3114450"/>
              <a:ext cx="386975" cy="376525"/>
            </a:xfrm>
            <a:custGeom>
              <a:avLst/>
              <a:gdLst/>
              <a:ahLst/>
              <a:cxnLst/>
              <a:rect l="l" t="t" r="r" b="b"/>
              <a:pathLst>
                <a:path w="15479" h="15061" extrusionOk="0">
                  <a:moveTo>
                    <a:pt x="7464" y="1"/>
                  </a:moveTo>
                  <a:cubicBezTo>
                    <a:pt x="7461" y="1"/>
                    <a:pt x="7457" y="1"/>
                    <a:pt x="7454" y="1"/>
                  </a:cubicBezTo>
                  <a:cubicBezTo>
                    <a:pt x="5121" y="1"/>
                    <a:pt x="3031" y="1039"/>
                    <a:pt x="1620" y="2679"/>
                  </a:cubicBezTo>
                  <a:cubicBezTo>
                    <a:pt x="462" y="4026"/>
                    <a:pt x="0" y="5778"/>
                    <a:pt x="0" y="7693"/>
                  </a:cubicBezTo>
                  <a:cubicBezTo>
                    <a:pt x="0" y="11941"/>
                    <a:pt x="3206" y="15060"/>
                    <a:pt x="7454" y="15060"/>
                  </a:cubicBezTo>
                  <a:cubicBezTo>
                    <a:pt x="10050" y="15060"/>
                    <a:pt x="12345" y="14100"/>
                    <a:pt x="13738" y="12130"/>
                  </a:cubicBezTo>
                  <a:cubicBezTo>
                    <a:pt x="15060" y="10254"/>
                    <a:pt x="15479" y="7884"/>
                    <a:pt x="14877" y="5669"/>
                  </a:cubicBezTo>
                  <a:lnTo>
                    <a:pt x="10480" y="619"/>
                  </a:lnTo>
                  <a:cubicBezTo>
                    <a:pt x="9527" y="212"/>
                    <a:pt x="8500" y="1"/>
                    <a:pt x="74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5"/>
            <p:cNvSpPr/>
            <p:nvPr/>
          </p:nvSpPr>
          <p:spPr>
            <a:xfrm>
              <a:off x="3976950" y="3170675"/>
              <a:ext cx="346575" cy="328425"/>
            </a:xfrm>
            <a:custGeom>
              <a:avLst/>
              <a:gdLst/>
              <a:ahLst/>
              <a:cxnLst/>
              <a:rect l="l" t="t" r="r" b="b"/>
              <a:pathLst>
                <a:path w="13863" h="13137" extrusionOk="0">
                  <a:moveTo>
                    <a:pt x="2144" y="0"/>
                  </a:moveTo>
                  <a:cubicBezTo>
                    <a:pt x="1021" y="1119"/>
                    <a:pt x="272" y="2560"/>
                    <a:pt x="1" y="4121"/>
                  </a:cubicBezTo>
                  <a:lnTo>
                    <a:pt x="1911" y="10645"/>
                  </a:lnTo>
                  <a:cubicBezTo>
                    <a:pt x="3316" y="12176"/>
                    <a:pt x="5335" y="13137"/>
                    <a:pt x="7579" y="13137"/>
                  </a:cubicBezTo>
                  <a:cubicBezTo>
                    <a:pt x="10174" y="13137"/>
                    <a:pt x="12468" y="11851"/>
                    <a:pt x="13862" y="9883"/>
                  </a:cubicBezTo>
                  <a:lnTo>
                    <a:pt x="13862" y="9883"/>
                  </a:lnTo>
                  <a:cubicBezTo>
                    <a:pt x="12568" y="10798"/>
                    <a:pt x="11023" y="11291"/>
                    <a:pt x="9437" y="11291"/>
                  </a:cubicBezTo>
                  <a:cubicBezTo>
                    <a:pt x="9433" y="11291"/>
                    <a:pt x="9428" y="11291"/>
                    <a:pt x="9424" y="11291"/>
                  </a:cubicBezTo>
                  <a:lnTo>
                    <a:pt x="9425" y="11291"/>
                  </a:lnTo>
                  <a:cubicBezTo>
                    <a:pt x="5176" y="11291"/>
                    <a:pt x="1733" y="7845"/>
                    <a:pt x="1733" y="3598"/>
                  </a:cubicBezTo>
                  <a:cubicBezTo>
                    <a:pt x="1733" y="2473"/>
                    <a:pt x="1982" y="1361"/>
                    <a:pt x="2461" y="344"/>
                  </a:cubicBezTo>
                  <a:cubicBezTo>
                    <a:pt x="2341" y="243"/>
                    <a:pt x="2235" y="127"/>
                    <a:pt x="2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5"/>
            <p:cNvSpPr/>
            <p:nvPr/>
          </p:nvSpPr>
          <p:spPr>
            <a:xfrm>
              <a:off x="4044225" y="3007275"/>
              <a:ext cx="41300" cy="27050"/>
            </a:xfrm>
            <a:custGeom>
              <a:avLst/>
              <a:gdLst/>
              <a:ahLst/>
              <a:cxnLst/>
              <a:rect l="l" t="t" r="r" b="b"/>
              <a:pathLst>
                <a:path w="1652" h="1082" extrusionOk="0">
                  <a:moveTo>
                    <a:pt x="1198" y="0"/>
                  </a:moveTo>
                  <a:cubicBezTo>
                    <a:pt x="1157" y="0"/>
                    <a:pt x="1116" y="6"/>
                    <a:pt x="1075" y="19"/>
                  </a:cubicBezTo>
                  <a:cubicBezTo>
                    <a:pt x="809" y="104"/>
                    <a:pt x="544" y="199"/>
                    <a:pt x="287" y="301"/>
                  </a:cubicBezTo>
                  <a:cubicBezTo>
                    <a:pt x="106" y="372"/>
                    <a:pt x="1" y="561"/>
                    <a:pt x="38" y="752"/>
                  </a:cubicBezTo>
                  <a:cubicBezTo>
                    <a:pt x="73" y="943"/>
                    <a:pt x="241" y="1082"/>
                    <a:pt x="435" y="1082"/>
                  </a:cubicBezTo>
                  <a:cubicBezTo>
                    <a:pt x="486" y="1082"/>
                    <a:pt x="537" y="1072"/>
                    <a:pt x="584" y="1054"/>
                  </a:cubicBezTo>
                  <a:cubicBezTo>
                    <a:pt x="824" y="959"/>
                    <a:pt x="1073" y="870"/>
                    <a:pt x="1321" y="792"/>
                  </a:cubicBezTo>
                  <a:cubicBezTo>
                    <a:pt x="1535" y="722"/>
                    <a:pt x="1652" y="495"/>
                    <a:pt x="1584" y="282"/>
                  </a:cubicBezTo>
                  <a:cubicBezTo>
                    <a:pt x="1529" y="110"/>
                    <a:pt x="1370" y="0"/>
                    <a:pt x="11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5"/>
            <p:cNvSpPr/>
            <p:nvPr/>
          </p:nvSpPr>
          <p:spPr>
            <a:xfrm>
              <a:off x="3852625" y="2993300"/>
              <a:ext cx="627550" cy="627125"/>
            </a:xfrm>
            <a:custGeom>
              <a:avLst/>
              <a:gdLst/>
              <a:ahLst/>
              <a:cxnLst/>
              <a:rect l="l" t="t" r="r" b="b"/>
              <a:pathLst>
                <a:path w="25102" h="25085" extrusionOk="0">
                  <a:moveTo>
                    <a:pt x="12013" y="0"/>
                  </a:moveTo>
                  <a:cubicBezTo>
                    <a:pt x="12004" y="0"/>
                    <a:pt x="11995" y="0"/>
                    <a:pt x="11986" y="1"/>
                  </a:cubicBezTo>
                  <a:cubicBezTo>
                    <a:pt x="11435" y="25"/>
                    <a:pt x="10886" y="86"/>
                    <a:pt x="10343" y="182"/>
                  </a:cubicBezTo>
                  <a:cubicBezTo>
                    <a:pt x="10137" y="219"/>
                    <a:pt x="9994" y="407"/>
                    <a:pt x="10012" y="615"/>
                  </a:cubicBezTo>
                  <a:cubicBezTo>
                    <a:pt x="10030" y="824"/>
                    <a:pt x="10204" y="984"/>
                    <a:pt x="10414" y="984"/>
                  </a:cubicBezTo>
                  <a:cubicBezTo>
                    <a:pt x="10438" y="984"/>
                    <a:pt x="10461" y="983"/>
                    <a:pt x="10485" y="979"/>
                  </a:cubicBezTo>
                  <a:cubicBezTo>
                    <a:pt x="10993" y="888"/>
                    <a:pt x="11506" y="832"/>
                    <a:pt x="12021" y="809"/>
                  </a:cubicBezTo>
                  <a:cubicBezTo>
                    <a:pt x="12245" y="799"/>
                    <a:pt x="12419" y="611"/>
                    <a:pt x="12409" y="387"/>
                  </a:cubicBezTo>
                  <a:cubicBezTo>
                    <a:pt x="12399" y="173"/>
                    <a:pt x="12227" y="0"/>
                    <a:pt x="12013" y="0"/>
                  </a:cubicBezTo>
                  <a:close/>
                  <a:moveTo>
                    <a:pt x="13598" y="32"/>
                  </a:moveTo>
                  <a:cubicBezTo>
                    <a:pt x="13391" y="32"/>
                    <a:pt x="13214" y="191"/>
                    <a:pt x="13200" y="403"/>
                  </a:cubicBezTo>
                  <a:cubicBezTo>
                    <a:pt x="13180" y="625"/>
                    <a:pt x="13345" y="822"/>
                    <a:pt x="13568" y="841"/>
                  </a:cubicBezTo>
                  <a:cubicBezTo>
                    <a:pt x="14081" y="885"/>
                    <a:pt x="14592" y="963"/>
                    <a:pt x="15096" y="1073"/>
                  </a:cubicBezTo>
                  <a:cubicBezTo>
                    <a:pt x="15125" y="1080"/>
                    <a:pt x="15155" y="1083"/>
                    <a:pt x="15184" y="1083"/>
                  </a:cubicBezTo>
                  <a:lnTo>
                    <a:pt x="15184" y="1083"/>
                  </a:lnTo>
                  <a:cubicBezTo>
                    <a:pt x="15390" y="1083"/>
                    <a:pt x="15564" y="928"/>
                    <a:pt x="15587" y="723"/>
                  </a:cubicBezTo>
                  <a:cubicBezTo>
                    <a:pt x="15609" y="516"/>
                    <a:pt x="15472" y="328"/>
                    <a:pt x="15271" y="283"/>
                  </a:cubicBezTo>
                  <a:cubicBezTo>
                    <a:pt x="14732" y="164"/>
                    <a:pt x="14187" y="82"/>
                    <a:pt x="13637" y="34"/>
                  </a:cubicBezTo>
                  <a:cubicBezTo>
                    <a:pt x="13624" y="32"/>
                    <a:pt x="13611" y="32"/>
                    <a:pt x="13598" y="32"/>
                  </a:cubicBezTo>
                  <a:close/>
                  <a:moveTo>
                    <a:pt x="15184" y="1083"/>
                  </a:moveTo>
                  <a:lnTo>
                    <a:pt x="15184" y="1083"/>
                  </a:lnTo>
                  <a:cubicBezTo>
                    <a:pt x="15184" y="1083"/>
                    <a:pt x="15184" y="1083"/>
                    <a:pt x="15183" y="1083"/>
                  </a:cubicBezTo>
                  <a:lnTo>
                    <a:pt x="15185" y="1083"/>
                  </a:lnTo>
                  <a:cubicBezTo>
                    <a:pt x="15184" y="1083"/>
                    <a:pt x="15184" y="1083"/>
                    <a:pt x="15184" y="1083"/>
                  </a:cubicBezTo>
                  <a:close/>
                  <a:moveTo>
                    <a:pt x="16721" y="722"/>
                  </a:moveTo>
                  <a:cubicBezTo>
                    <a:pt x="16555" y="722"/>
                    <a:pt x="16400" y="824"/>
                    <a:pt x="16341" y="989"/>
                  </a:cubicBezTo>
                  <a:cubicBezTo>
                    <a:pt x="16263" y="1198"/>
                    <a:pt x="16372" y="1431"/>
                    <a:pt x="16581" y="1508"/>
                  </a:cubicBezTo>
                  <a:cubicBezTo>
                    <a:pt x="17066" y="1685"/>
                    <a:pt x="17539" y="1894"/>
                    <a:pt x="17996" y="2133"/>
                  </a:cubicBezTo>
                  <a:cubicBezTo>
                    <a:pt x="18054" y="2164"/>
                    <a:pt x="18117" y="2180"/>
                    <a:pt x="18183" y="2180"/>
                  </a:cubicBezTo>
                  <a:lnTo>
                    <a:pt x="18183" y="2180"/>
                  </a:lnTo>
                  <a:cubicBezTo>
                    <a:pt x="18370" y="2180"/>
                    <a:pt x="18532" y="2052"/>
                    <a:pt x="18576" y="1871"/>
                  </a:cubicBezTo>
                  <a:cubicBezTo>
                    <a:pt x="18621" y="1692"/>
                    <a:pt x="18536" y="1504"/>
                    <a:pt x="18371" y="1416"/>
                  </a:cubicBezTo>
                  <a:cubicBezTo>
                    <a:pt x="17883" y="1160"/>
                    <a:pt x="17378" y="936"/>
                    <a:pt x="16860" y="747"/>
                  </a:cubicBezTo>
                  <a:cubicBezTo>
                    <a:pt x="16814" y="730"/>
                    <a:pt x="16767" y="722"/>
                    <a:pt x="16721" y="722"/>
                  </a:cubicBezTo>
                  <a:close/>
                  <a:moveTo>
                    <a:pt x="18183" y="2180"/>
                  </a:moveTo>
                  <a:cubicBezTo>
                    <a:pt x="18183" y="2180"/>
                    <a:pt x="18183" y="2180"/>
                    <a:pt x="18183" y="2180"/>
                  </a:cubicBezTo>
                  <a:lnTo>
                    <a:pt x="18184" y="2180"/>
                  </a:lnTo>
                  <a:cubicBezTo>
                    <a:pt x="18184" y="2180"/>
                    <a:pt x="18184" y="2180"/>
                    <a:pt x="18183" y="2180"/>
                  </a:cubicBezTo>
                  <a:close/>
                  <a:moveTo>
                    <a:pt x="19553" y="2209"/>
                  </a:moveTo>
                  <a:cubicBezTo>
                    <a:pt x="19426" y="2209"/>
                    <a:pt x="19301" y="2269"/>
                    <a:pt x="19223" y="2381"/>
                  </a:cubicBezTo>
                  <a:cubicBezTo>
                    <a:pt x="19095" y="2560"/>
                    <a:pt x="19136" y="2811"/>
                    <a:pt x="19315" y="2941"/>
                  </a:cubicBezTo>
                  <a:cubicBezTo>
                    <a:pt x="19736" y="3238"/>
                    <a:pt x="20138" y="3564"/>
                    <a:pt x="20517" y="3913"/>
                  </a:cubicBezTo>
                  <a:cubicBezTo>
                    <a:pt x="20592" y="3982"/>
                    <a:pt x="20690" y="4021"/>
                    <a:pt x="20792" y="4021"/>
                  </a:cubicBezTo>
                  <a:cubicBezTo>
                    <a:pt x="21160" y="4021"/>
                    <a:pt x="21336" y="3569"/>
                    <a:pt x="21066" y="3319"/>
                  </a:cubicBezTo>
                  <a:cubicBezTo>
                    <a:pt x="20662" y="2945"/>
                    <a:pt x="20231" y="2597"/>
                    <a:pt x="19782" y="2280"/>
                  </a:cubicBezTo>
                  <a:cubicBezTo>
                    <a:pt x="19712" y="2232"/>
                    <a:pt x="19632" y="2209"/>
                    <a:pt x="19553" y="2209"/>
                  </a:cubicBezTo>
                  <a:close/>
                  <a:moveTo>
                    <a:pt x="21895" y="4374"/>
                  </a:moveTo>
                  <a:cubicBezTo>
                    <a:pt x="21804" y="4374"/>
                    <a:pt x="21712" y="4404"/>
                    <a:pt x="21636" y="4468"/>
                  </a:cubicBezTo>
                  <a:cubicBezTo>
                    <a:pt x="21465" y="4609"/>
                    <a:pt x="21441" y="4862"/>
                    <a:pt x="21583" y="5035"/>
                  </a:cubicBezTo>
                  <a:cubicBezTo>
                    <a:pt x="21912" y="5431"/>
                    <a:pt x="22215" y="5850"/>
                    <a:pt x="22491" y="6286"/>
                  </a:cubicBezTo>
                  <a:cubicBezTo>
                    <a:pt x="22564" y="6402"/>
                    <a:pt x="22692" y="6474"/>
                    <a:pt x="22829" y="6474"/>
                  </a:cubicBezTo>
                  <a:cubicBezTo>
                    <a:pt x="22831" y="6474"/>
                    <a:pt x="22832" y="6474"/>
                    <a:pt x="22833" y="6474"/>
                  </a:cubicBezTo>
                  <a:cubicBezTo>
                    <a:pt x="23152" y="6474"/>
                    <a:pt x="23346" y="6123"/>
                    <a:pt x="23176" y="5854"/>
                  </a:cubicBezTo>
                  <a:cubicBezTo>
                    <a:pt x="22881" y="5387"/>
                    <a:pt x="22557" y="4942"/>
                    <a:pt x="22205" y="4517"/>
                  </a:cubicBezTo>
                  <a:cubicBezTo>
                    <a:pt x="22125" y="4423"/>
                    <a:pt x="22010" y="4374"/>
                    <a:pt x="21895" y="4374"/>
                  </a:cubicBezTo>
                  <a:close/>
                  <a:moveTo>
                    <a:pt x="23593" y="7067"/>
                  </a:moveTo>
                  <a:cubicBezTo>
                    <a:pt x="23536" y="7067"/>
                    <a:pt x="23479" y="7079"/>
                    <a:pt x="23425" y="7104"/>
                  </a:cubicBezTo>
                  <a:cubicBezTo>
                    <a:pt x="23220" y="7197"/>
                    <a:pt x="23131" y="7440"/>
                    <a:pt x="23227" y="7644"/>
                  </a:cubicBezTo>
                  <a:cubicBezTo>
                    <a:pt x="23442" y="8112"/>
                    <a:pt x="23626" y="8595"/>
                    <a:pt x="23777" y="9089"/>
                  </a:cubicBezTo>
                  <a:cubicBezTo>
                    <a:pt x="23829" y="9258"/>
                    <a:pt x="23986" y="9374"/>
                    <a:pt x="24165" y="9374"/>
                  </a:cubicBezTo>
                  <a:cubicBezTo>
                    <a:pt x="24436" y="9374"/>
                    <a:pt x="24632" y="9111"/>
                    <a:pt x="24551" y="8851"/>
                  </a:cubicBezTo>
                  <a:cubicBezTo>
                    <a:pt x="24390" y="8323"/>
                    <a:pt x="24193" y="7808"/>
                    <a:pt x="23962" y="7306"/>
                  </a:cubicBezTo>
                  <a:cubicBezTo>
                    <a:pt x="23895" y="7156"/>
                    <a:pt x="23747" y="7067"/>
                    <a:pt x="23593" y="7067"/>
                  </a:cubicBezTo>
                  <a:close/>
                  <a:moveTo>
                    <a:pt x="782" y="9132"/>
                  </a:moveTo>
                  <a:cubicBezTo>
                    <a:pt x="601" y="9132"/>
                    <a:pt x="435" y="9253"/>
                    <a:pt x="388" y="9438"/>
                  </a:cubicBezTo>
                  <a:cubicBezTo>
                    <a:pt x="252" y="9971"/>
                    <a:pt x="152" y="10515"/>
                    <a:pt x="88" y="11064"/>
                  </a:cubicBezTo>
                  <a:cubicBezTo>
                    <a:pt x="61" y="11284"/>
                    <a:pt x="221" y="11487"/>
                    <a:pt x="442" y="11512"/>
                  </a:cubicBezTo>
                  <a:cubicBezTo>
                    <a:pt x="459" y="11514"/>
                    <a:pt x="475" y="11515"/>
                    <a:pt x="490" y="11515"/>
                  </a:cubicBezTo>
                  <a:cubicBezTo>
                    <a:pt x="695" y="11515"/>
                    <a:pt x="868" y="11361"/>
                    <a:pt x="892" y="11157"/>
                  </a:cubicBezTo>
                  <a:cubicBezTo>
                    <a:pt x="953" y="10645"/>
                    <a:pt x="1046" y="10137"/>
                    <a:pt x="1174" y="9636"/>
                  </a:cubicBezTo>
                  <a:cubicBezTo>
                    <a:pt x="1229" y="9420"/>
                    <a:pt x="1097" y="9199"/>
                    <a:pt x="881" y="9144"/>
                  </a:cubicBezTo>
                  <a:cubicBezTo>
                    <a:pt x="848" y="9136"/>
                    <a:pt x="815" y="9132"/>
                    <a:pt x="782" y="9132"/>
                  </a:cubicBezTo>
                  <a:close/>
                  <a:moveTo>
                    <a:pt x="24532" y="10129"/>
                  </a:moveTo>
                  <a:cubicBezTo>
                    <a:pt x="24510" y="10129"/>
                    <a:pt x="24488" y="10131"/>
                    <a:pt x="24466" y="10134"/>
                  </a:cubicBezTo>
                  <a:cubicBezTo>
                    <a:pt x="24248" y="10171"/>
                    <a:pt x="24100" y="10375"/>
                    <a:pt x="24132" y="10593"/>
                  </a:cubicBezTo>
                  <a:cubicBezTo>
                    <a:pt x="24216" y="11102"/>
                    <a:pt x="24268" y="11615"/>
                    <a:pt x="24285" y="12130"/>
                  </a:cubicBezTo>
                  <a:cubicBezTo>
                    <a:pt x="24292" y="12348"/>
                    <a:pt x="24472" y="12522"/>
                    <a:pt x="24690" y="12522"/>
                  </a:cubicBezTo>
                  <a:lnTo>
                    <a:pt x="24702" y="12522"/>
                  </a:lnTo>
                  <a:cubicBezTo>
                    <a:pt x="24926" y="12515"/>
                    <a:pt x="25101" y="12327"/>
                    <a:pt x="25094" y="12104"/>
                  </a:cubicBezTo>
                  <a:cubicBezTo>
                    <a:pt x="25076" y="11553"/>
                    <a:pt x="25021" y="11003"/>
                    <a:pt x="24930" y="10460"/>
                  </a:cubicBezTo>
                  <a:cubicBezTo>
                    <a:pt x="24893" y="10265"/>
                    <a:pt x="24724" y="10129"/>
                    <a:pt x="24532" y="10129"/>
                  </a:cubicBezTo>
                  <a:close/>
                  <a:moveTo>
                    <a:pt x="421" y="12303"/>
                  </a:moveTo>
                  <a:cubicBezTo>
                    <a:pt x="415" y="12303"/>
                    <a:pt x="409" y="12303"/>
                    <a:pt x="402" y="12303"/>
                  </a:cubicBezTo>
                  <a:cubicBezTo>
                    <a:pt x="179" y="12306"/>
                    <a:pt x="1" y="12490"/>
                    <a:pt x="3" y="12713"/>
                  </a:cubicBezTo>
                  <a:cubicBezTo>
                    <a:pt x="11" y="13264"/>
                    <a:pt x="54" y="13814"/>
                    <a:pt x="134" y="14360"/>
                  </a:cubicBezTo>
                  <a:cubicBezTo>
                    <a:pt x="162" y="14558"/>
                    <a:pt x="333" y="14706"/>
                    <a:pt x="534" y="14707"/>
                  </a:cubicBezTo>
                  <a:cubicBezTo>
                    <a:pt x="552" y="14707"/>
                    <a:pt x="572" y="14706"/>
                    <a:pt x="592" y="14703"/>
                  </a:cubicBezTo>
                  <a:cubicBezTo>
                    <a:pt x="813" y="14670"/>
                    <a:pt x="967" y="14464"/>
                    <a:pt x="934" y="14243"/>
                  </a:cubicBezTo>
                  <a:cubicBezTo>
                    <a:pt x="861" y="13734"/>
                    <a:pt x="820" y="13219"/>
                    <a:pt x="813" y="12704"/>
                  </a:cubicBezTo>
                  <a:cubicBezTo>
                    <a:pt x="810" y="12486"/>
                    <a:pt x="651" y="12303"/>
                    <a:pt x="421" y="12303"/>
                  </a:cubicBezTo>
                  <a:close/>
                  <a:moveTo>
                    <a:pt x="24641" y="13311"/>
                  </a:moveTo>
                  <a:cubicBezTo>
                    <a:pt x="24435" y="13311"/>
                    <a:pt x="24258" y="13468"/>
                    <a:pt x="24238" y="13677"/>
                  </a:cubicBezTo>
                  <a:cubicBezTo>
                    <a:pt x="24189" y="14191"/>
                    <a:pt x="24105" y="14700"/>
                    <a:pt x="23989" y="15204"/>
                  </a:cubicBezTo>
                  <a:cubicBezTo>
                    <a:pt x="23930" y="15456"/>
                    <a:pt x="24123" y="15699"/>
                    <a:pt x="24382" y="15699"/>
                  </a:cubicBezTo>
                  <a:cubicBezTo>
                    <a:pt x="24383" y="15699"/>
                    <a:pt x="24383" y="15699"/>
                    <a:pt x="24384" y="15699"/>
                  </a:cubicBezTo>
                  <a:cubicBezTo>
                    <a:pt x="24572" y="15699"/>
                    <a:pt x="24736" y="15569"/>
                    <a:pt x="24779" y="15386"/>
                  </a:cubicBezTo>
                  <a:cubicBezTo>
                    <a:pt x="24902" y="14848"/>
                    <a:pt x="24991" y="14304"/>
                    <a:pt x="25043" y="13755"/>
                  </a:cubicBezTo>
                  <a:cubicBezTo>
                    <a:pt x="25065" y="13533"/>
                    <a:pt x="24902" y="13335"/>
                    <a:pt x="24680" y="13313"/>
                  </a:cubicBezTo>
                  <a:cubicBezTo>
                    <a:pt x="24667" y="13312"/>
                    <a:pt x="24654" y="13311"/>
                    <a:pt x="24641" y="13311"/>
                  </a:cubicBezTo>
                  <a:close/>
                  <a:moveTo>
                    <a:pt x="864" y="15446"/>
                  </a:moveTo>
                  <a:cubicBezTo>
                    <a:pt x="827" y="15446"/>
                    <a:pt x="790" y="15451"/>
                    <a:pt x="753" y="15461"/>
                  </a:cubicBezTo>
                  <a:cubicBezTo>
                    <a:pt x="533" y="15525"/>
                    <a:pt x="408" y="15758"/>
                    <a:pt x="479" y="15976"/>
                  </a:cubicBezTo>
                  <a:cubicBezTo>
                    <a:pt x="630" y="16507"/>
                    <a:pt x="816" y="17027"/>
                    <a:pt x="1035" y="17532"/>
                  </a:cubicBezTo>
                  <a:cubicBezTo>
                    <a:pt x="1100" y="17681"/>
                    <a:pt x="1246" y="17776"/>
                    <a:pt x="1407" y="17776"/>
                  </a:cubicBezTo>
                  <a:lnTo>
                    <a:pt x="1406" y="17776"/>
                  </a:lnTo>
                  <a:cubicBezTo>
                    <a:pt x="1406" y="17776"/>
                    <a:pt x="1407" y="17776"/>
                    <a:pt x="1408" y="17776"/>
                  </a:cubicBezTo>
                  <a:cubicBezTo>
                    <a:pt x="1698" y="17776"/>
                    <a:pt x="1893" y="17477"/>
                    <a:pt x="1778" y="17210"/>
                  </a:cubicBezTo>
                  <a:cubicBezTo>
                    <a:pt x="1572" y="16737"/>
                    <a:pt x="1398" y="16251"/>
                    <a:pt x="1257" y="15755"/>
                  </a:cubicBezTo>
                  <a:cubicBezTo>
                    <a:pt x="1212" y="15569"/>
                    <a:pt x="1046" y="15446"/>
                    <a:pt x="864" y="15446"/>
                  </a:cubicBezTo>
                  <a:close/>
                  <a:moveTo>
                    <a:pt x="23916" y="16428"/>
                  </a:moveTo>
                  <a:cubicBezTo>
                    <a:pt x="23755" y="16428"/>
                    <a:pt x="23604" y="16525"/>
                    <a:pt x="23541" y="16683"/>
                  </a:cubicBezTo>
                  <a:cubicBezTo>
                    <a:pt x="23358" y="17166"/>
                    <a:pt x="23143" y="17636"/>
                    <a:pt x="22900" y="18091"/>
                  </a:cubicBezTo>
                  <a:cubicBezTo>
                    <a:pt x="22754" y="18360"/>
                    <a:pt x="22949" y="18687"/>
                    <a:pt x="23256" y="18687"/>
                  </a:cubicBezTo>
                  <a:cubicBezTo>
                    <a:pt x="23405" y="18687"/>
                    <a:pt x="23542" y="18605"/>
                    <a:pt x="23613" y="18475"/>
                  </a:cubicBezTo>
                  <a:cubicBezTo>
                    <a:pt x="23875" y="17988"/>
                    <a:pt x="24103" y="17484"/>
                    <a:pt x="24298" y="16968"/>
                  </a:cubicBezTo>
                  <a:cubicBezTo>
                    <a:pt x="24371" y="16761"/>
                    <a:pt x="24265" y="16532"/>
                    <a:pt x="24059" y="16454"/>
                  </a:cubicBezTo>
                  <a:cubicBezTo>
                    <a:pt x="24012" y="16437"/>
                    <a:pt x="23963" y="16428"/>
                    <a:pt x="23916" y="16428"/>
                  </a:cubicBezTo>
                  <a:close/>
                  <a:moveTo>
                    <a:pt x="2139" y="18389"/>
                  </a:moveTo>
                  <a:cubicBezTo>
                    <a:pt x="2068" y="18389"/>
                    <a:pt x="1996" y="18407"/>
                    <a:pt x="1930" y="18446"/>
                  </a:cubicBezTo>
                  <a:cubicBezTo>
                    <a:pt x="1738" y="18562"/>
                    <a:pt x="1677" y="18810"/>
                    <a:pt x="1792" y="19002"/>
                  </a:cubicBezTo>
                  <a:cubicBezTo>
                    <a:pt x="2076" y="19474"/>
                    <a:pt x="2392" y="19928"/>
                    <a:pt x="2734" y="20358"/>
                  </a:cubicBezTo>
                  <a:cubicBezTo>
                    <a:pt x="2812" y="20455"/>
                    <a:pt x="2928" y="20511"/>
                    <a:pt x="3052" y="20511"/>
                  </a:cubicBezTo>
                  <a:cubicBezTo>
                    <a:pt x="3391" y="20511"/>
                    <a:pt x="3579" y="20119"/>
                    <a:pt x="3368" y="19854"/>
                  </a:cubicBezTo>
                  <a:cubicBezTo>
                    <a:pt x="3047" y="19451"/>
                    <a:pt x="2752" y="19026"/>
                    <a:pt x="2485" y="18585"/>
                  </a:cubicBezTo>
                  <a:cubicBezTo>
                    <a:pt x="2410" y="18458"/>
                    <a:pt x="2276" y="18389"/>
                    <a:pt x="2139" y="18389"/>
                  </a:cubicBezTo>
                  <a:close/>
                  <a:moveTo>
                    <a:pt x="22411" y="19230"/>
                  </a:moveTo>
                  <a:cubicBezTo>
                    <a:pt x="22284" y="19230"/>
                    <a:pt x="22158" y="19290"/>
                    <a:pt x="22079" y="19403"/>
                  </a:cubicBezTo>
                  <a:cubicBezTo>
                    <a:pt x="21776" y="19820"/>
                    <a:pt x="21448" y="20219"/>
                    <a:pt x="21095" y="20594"/>
                  </a:cubicBezTo>
                  <a:cubicBezTo>
                    <a:pt x="20850" y="20851"/>
                    <a:pt x="21033" y="21276"/>
                    <a:pt x="21387" y="21276"/>
                  </a:cubicBezTo>
                  <a:cubicBezTo>
                    <a:pt x="21388" y="21276"/>
                    <a:pt x="21388" y="21276"/>
                    <a:pt x="21389" y="21276"/>
                  </a:cubicBezTo>
                  <a:cubicBezTo>
                    <a:pt x="21501" y="21276"/>
                    <a:pt x="21607" y="21231"/>
                    <a:pt x="21683" y="21149"/>
                  </a:cubicBezTo>
                  <a:cubicBezTo>
                    <a:pt x="22061" y="20748"/>
                    <a:pt x="22413" y="20322"/>
                    <a:pt x="22736" y="19875"/>
                  </a:cubicBezTo>
                  <a:cubicBezTo>
                    <a:pt x="22870" y="19694"/>
                    <a:pt x="22831" y="19438"/>
                    <a:pt x="22648" y="19307"/>
                  </a:cubicBezTo>
                  <a:cubicBezTo>
                    <a:pt x="22576" y="19255"/>
                    <a:pt x="22493" y="19230"/>
                    <a:pt x="22411" y="19230"/>
                  </a:cubicBezTo>
                  <a:close/>
                  <a:moveTo>
                    <a:pt x="4128" y="20884"/>
                  </a:moveTo>
                  <a:cubicBezTo>
                    <a:pt x="4022" y="20884"/>
                    <a:pt x="3915" y="20926"/>
                    <a:pt x="3836" y="21009"/>
                  </a:cubicBezTo>
                  <a:cubicBezTo>
                    <a:pt x="3681" y="21169"/>
                    <a:pt x="3686" y="21426"/>
                    <a:pt x="3848" y="21580"/>
                  </a:cubicBezTo>
                  <a:cubicBezTo>
                    <a:pt x="4244" y="21962"/>
                    <a:pt x="4667" y="22319"/>
                    <a:pt x="5110" y="22646"/>
                  </a:cubicBezTo>
                  <a:cubicBezTo>
                    <a:pt x="5179" y="22698"/>
                    <a:pt x="5264" y="22725"/>
                    <a:pt x="5350" y="22725"/>
                  </a:cubicBezTo>
                  <a:cubicBezTo>
                    <a:pt x="5524" y="22725"/>
                    <a:pt x="5680" y="22613"/>
                    <a:pt x="5735" y="22446"/>
                  </a:cubicBezTo>
                  <a:cubicBezTo>
                    <a:pt x="5789" y="22281"/>
                    <a:pt x="5731" y="22098"/>
                    <a:pt x="5591" y="21995"/>
                  </a:cubicBezTo>
                  <a:cubicBezTo>
                    <a:pt x="5175" y="21688"/>
                    <a:pt x="4780" y="21355"/>
                    <a:pt x="4409" y="20997"/>
                  </a:cubicBezTo>
                  <a:cubicBezTo>
                    <a:pt x="4331" y="20922"/>
                    <a:pt x="4230" y="20884"/>
                    <a:pt x="4128" y="20884"/>
                  </a:cubicBezTo>
                  <a:close/>
                  <a:moveTo>
                    <a:pt x="20218" y="21555"/>
                  </a:moveTo>
                  <a:cubicBezTo>
                    <a:pt x="20128" y="21555"/>
                    <a:pt x="20037" y="21585"/>
                    <a:pt x="19961" y="21647"/>
                  </a:cubicBezTo>
                  <a:cubicBezTo>
                    <a:pt x="19561" y="21972"/>
                    <a:pt x="19141" y="22271"/>
                    <a:pt x="18702" y="22541"/>
                  </a:cubicBezTo>
                  <a:cubicBezTo>
                    <a:pt x="18548" y="22637"/>
                    <a:pt x="18476" y="22822"/>
                    <a:pt x="18525" y="22997"/>
                  </a:cubicBezTo>
                  <a:cubicBezTo>
                    <a:pt x="18573" y="23171"/>
                    <a:pt x="18733" y="23291"/>
                    <a:pt x="18914" y="23291"/>
                  </a:cubicBezTo>
                  <a:cubicBezTo>
                    <a:pt x="18989" y="23291"/>
                    <a:pt x="19063" y="23271"/>
                    <a:pt x="19126" y="23231"/>
                  </a:cubicBezTo>
                  <a:cubicBezTo>
                    <a:pt x="19596" y="22941"/>
                    <a:pt x="20046" y="22622"/>
                    <a:pt x="20473" y="22274"/>
                  </a:cubicBezTo>
                  <a:cubicBezTo>
                    <a:pt x="20646" y="22133"/>
                    <a:pt x="20673" y="21877"/>
                    <a:pt x="20531" y="21705"/>
                  </a:cubicBezTo>
                  <a:cubicBezTo>
                    <a:pt x="20451" y="21606"/>
                    <a:pt x="20335" y="21555"/>
                    <a:pt x="20218" y="21555"/>
                  </a:cubicBezTo>
                  <a:close/>
                  <a:moveTo>
                    <a:pt x="6698" y="22778"/>
                  </a:moveTo>
                  <a:cubicBezTo>
                    <a:pt x="6555" y="22778"/>
                    <a:pt x="6416" y="22854"/>
                    <a:pt x="6342" y="22988"/>
                  </a:cubicBezTo>
                  <a:cubicBezTo>
                    <a:pt x="6234" y="23183"/>
                    <a:pt x="6307" y="23429"/>
                    <a:pt x="6502" y="23537"/>
                  </a:cubicBezTo>
                  <a:cubicBezTo>
                    <a:pt x="6986" y="23803"/>
                    <a:pt x="7485" y="24038"/>
                    <a:pt x="8000" y="24237"/>
                  </a:cubicBezTo>
                  <a:cubicBezTo>
                    <a:pt x="8047" y="24256"/>
                    <a:pt x="8096" y="24266"/>
                    <a:pt x="8147" y="24266"/>
                  </a:cubicBezTo>
                  <a:cubicBezTo>
                    <a:pt x="8341" y="24266"/>
                    <a:pt x="8508" y="24127"/>
                    <a:pt x="8545" y="23936"/>
                  </a:cubicBezTo>
                  <a:cubicBezTo>
                    <a:pt x="8580" y="23744"/>
                    <a:pt x="8474" y="23554"/>
                    <a:pt x="8293" y="23483"/>
                  </a:cubicBezTo>
                  <a:cubicBezTo>
                    <a:pt x="7812" y="23296"/>
                    <a:pt x="7344" y="23077"/>
                    <a:pt x="6892" y="22828"/>
                  </a:cubicBezTo>
                  <a:cubicBezTo>
                    <a:pt x="6831" y="22794"/>
                    <a:pt x="6764" y="22778"/>
                    <a:pt x="6698" y="22778"/>
                  </a:cubicBezTo>
                  <a:close/>
                  <a:moveTo>
                    <a:pt x="17506" y="23226"/>
                  </a:moveTo>
                  <a:cubicBezTo>
                    <a:pt x="17449" y="23226"/>
                    <a:pt x="17391" y="23238"/>
                    <a:pt x="17335" y="23264"/>
                  </a:cubicBezTo>
                  <a:cubicBezTo>
                    <a:pt x="16864" y="23473"/>
                    <a:pt x="16380" y="23653"/>
                    <a:pt x="15885" y="23800"/>
                  </a:cubicBezTo>
                  <a:cubicBezTo>
                    <a:pt x="15693" y="23857"/>
                    <a:pt x="15571" y="24046"/>
                    <a:pt x="15599" y="24246"/>
                  </a:cubicBezTo>
                  <a:cubicBezTo>
                    <a:pt x="15628" y="24445"/>
                    <a:pt x="15799" y="24592"/>
                    <a:pt x="16000" y="24592"/>
                  </a:cubicBezTo>
                  <a:cubicBezTo>
                    <a:pt x="16039" y="24592"/>
                    <a:pt x="16077" y="24587"/>
                    <a:pt x="16116" y="24575"/>
                  </a:cubicBezTo>
                  <a:cubicBezTo>
                    <a:pt x="16643" y="24418"/>
                    <a:pt x="17161" y="24227"/>
                    <a:pt x="17666" y="24002"/>
                  </a:cubicBezTo>
                  <a:cubicBezTo>
                    <a:pt x="17873" y="23913"/>
                    <a:pt x="17968" y="23671"/>
                    <a:pt x="17876" y="23466"/>
                  </a:cubicBezTo>
                  <a:cubicBezTo>
                    <a:pt x="17809" y="23315"/>
                    <a:pt x="17661" y="23226"/>
                    <a:pt x="17506" y="23226"/>
                  </a:cubicBezTo>
                  <a:close/>
                  <a:moveTo>
                    <a:pt x="9674" y="23936"/>
                  </a:moveTo>
                  <a:cubicBezTo>
                    <a:pt x="9491" y="23936"/>
                    <a:pt x="9325" y="24060"/>
                    <a:pt x="9281" y="24246"/>
                  </a:cubicBezTo>
                  <a:cubicBezTo>
                    <a:pt x="9228" y="24462"/>
                    <a:pt x="9361" y="24682"/>
                    <a:pt x="9579" y="24734"/>
                  </a:cubicBezTo>
                  <a:cubicBezTo>
                    <a:pt x="10115" y="24864"/>
                    <a:pt x="10659" y="24959"/>
                    <a:pt x="11206" y="25017"/>
                  </a:cubicBezTo>
                  <a:cubicBezTo>
                    <a:pt x="11220" y="25018"/>
                    <a:pt x="11234" y="25020"/>
                    <a:pt x="11250" y="25020"/>
                  </a:cubicBezTo>
                  <a:cubicBezTo>
                    <a:pt x="11251" y="25020"/>
                    <a:pt x="11252" y="25020"/>
                    <a:pt x="11253" y="25020"/>
                  </a:cubicBezTo>
                  <a:cubicBezTo>
                    <a:pt x="11468" y="25020"/>
                    <a:pt x="11645" y="24850"/>
                    <a:pt x="11656" y="24636"/>
                  </a:cubicBezTo>
                  <a:cubicBezTo>
                    <a:pt x="11667" y="24421"/>
                    <a:pt x="11508" y="24234"/>
                    <a:pt x="11292" y="24213"/>
                  </a:cubicBezTo>
                  <a:cubicBezTo>
                    <a:pt x="10780" y="24158"/>
                    <a:pt x="10271" y="24069"/>
                    <a:pt x="9770" y="23947"/>
                  </a:cubicBezTo>
                  <a:cubicBezTo>
                    <a:pt x="9738" y="23940"/>
                    <a:pt x="9706" y="23936"/>
                    <a:pt x="9674" y="23936"/>
                  </a:cubicBezTo>
                  <a:close/>
                  <a:moveTo>
                    <a:pt x="14444" y="24133"/>
                  </a:moveTo>
                  <a:cubicBezTo>
                    <a:pt x="14422" y="24133"/>
                    <a:pt x="14399" y="24135"/>
                    <a:pt x="14377" y="24138"/>
                  </a:cubicBezTo>
                  <a:cubicBezTo>
                    <a:pt x="13868" y="24218"/>
                    <a:pt x="13353" y="24264"/>
                    <a:pt x="12838" y="24276"/>
                  </a:cubicBezTo>
                  <a:cubicBezTo>
                    <a:pt x="12614" y="24278"/>
                    <a:pt x="12436" y="24462"/>
                    <a:pt x="12437" y="24686"/>
                  </a:cubicBezTo>
                  <a:cubicBezTo>
                    <a:pt x="12440" y="24908"/>
                    <a:pt x="12621" y="25085"/>
                    <a:pt x="12842" y="25085"/>
                  </a:cubicBezTo>
                  <a:cubicBezTo>
                    <a:pt x="12844" y="25085"/>
                    <a:pt x="12846" y="25085"/>
                    <a:pt x="12847" y="25085"/>
                  </a:cubicBezTo>
                  <a:lnTo>
                    <a:pt x="12856" y="25085"/>
                  </a:lnTo>
                  <a:cubicBezTo>
                    <a:pt x="13408" y="25072"/>
                    <a:pt x="13957" y="25023"/>
                    <a:pt x="14501" y="24939"/>
                  </a:cubicBezTo>
                  <a:cubicBezTo>
                    <a:pt x="14725" y="24907"/>
                    <a:pt x="14878" y="24697"/>
                    <a:pt x="14844" y="24475"/>
                  </a:cubicBezTo>
                  <a:cubicBezTo>
                    <a:pt x="14812" y="24275"/>
                    <a:pt x="14639" y="24133"/>
                    <a:pt x="14444" y="2413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5"/>
            <p:cNvSpPr/>
            <p:nvPr/>
          </p:nvSpPr>
          <p:spPr>
            <a:xfrm>
              <a:off x="3872825" y="3164375"/>
              <a:ext cx="31675" cy="38500"/>
            </a:xfrm>
            <a:custGeom>
              <a:avLst/>
              <a:gdLst/>
              <a:ahLst/>
              <a:cxnLst/>
              <a:rect l="l" t="t" r="r" b="b"/>
              <a:pathLst>
                <a:path w="1267" h="1540" extrusionOk="0">
                  <a:moveTo>
                    <a:pt x="809" y="1"/>
                  </a:moveTo>
                  <a:cubicBezTo>
                    <a:pt x="662" y="1"/>
                    <a:pt x="521" y="80"/>
                    <a:pt x="449" y="218"/>
                  </a:cubicBezTo>
                  <a:cubicBezTo>
                    <a:pt x="327" y="470"/>
                    <a:pt x="213" y="727"/>
                    <a:pt x="109" y="982"/>
                  </a:cubicBezTo>
                  <a:cubicBezTo>
                    <a:pt x="0" y="1248"/>
                    <a:pt x="196" y="1540"/>
                    <a:pt x="484" y="1540"/>
                  </a:cubicBezTo>
                  <a:cubicBezTo>
                    <a:pt x="648" y="1540"/>
                    <a:pt x="797" y="1439"/>
                    <a:pt x="859" y="1286"/>
                  </a:cubicBezTo>
                  <a:cubicBezTo>
                    <a:pt x="956" y="1047"/>
                    <a:pt x="1063" y="807"/>
                    <a:pt x="1178" y="572"/>
                  </a:cubicBezTo>
                  <a:cubicBezTo>
                    <a:pt x="1267" y="372"/>
                    <a:pt x="1182" y="137"/>
                    <a:pt x="985" y="41"/>
                  </a:cubicBezTo>
                  <a:cubicBezTo>
                    <a:pt x="928" y="14"/>
                    <a:pt x="868" y="1"/>
                    <a:pt x="8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5"/>
            <p:cNvSpPr/>
            <p:nvPr/>
          </p:nvSpPr>
          <p:spPr>
            <a:xfrm>
              <a:off x="4094525" y="3129925"/>
              <a:ext cx="257450" cy="318525"/>
            </a:xfrm>
            <a:custGeom>
              <a:avLst/>
              <a:gdLst/>
              <a:ahLst/>
              <a:cxnLst/>
              <a:rect l="l" t="t" r="r" b="b"/>
              <a:pathLst>
                <a:path w="10298" h="12741" extrusionOk="0">
                  <a:moveTo>
                    <a:pt x="5901" y="0"/>
                  </a:moveTo>
                  <a:cubicBezTo>
                    <a:pt x="5901" y="0"/>
                    <a:pt x="5901" y="0"/>
                    <a:pt x="5902" y="1"/>
                  </a:cubicBezTo>
                  <a:lnTo>
                    <a:pt x="5902" y="1"/>
                  </a:lnTo>
                  <a:lnTo>
                    <a:pt x="5902" y="0"/>
                  </a:lnTo>
                  <a:close/>
                  <a:moveTo>
                    <a:pt x="5902" y="1"/>
                  </a:moveTo>
                  <a:lnTo>
                    <a:pt x="4732" y="1169"/>
                  </a:lnTo>
                  <a:cubicBezTo>
                    <a:pt x="4581" y="1320"/>
                    <a:pt x="4374" y="1405"/>
                    <a:pt x="4160" y="1405"/>
                  </a:cubicBezTo>
                  <a:lnTo>
                    <a:pt x="3280" y="1405"/>
                  </a:lnTo>
                  <a:cubicBezTo>
                    <a:pt x="2833" y="1405"/>
                    <a:pt x="2471" y="1769"/>
                    <a:pt x="2471" y="2216"/>
                  </a:cubicBezTo>
                  <a:lnTo>
                    <a:pt x="1662" y="2216"/>
                  </a:lnTo>
                  <a:cubicBezTo>
                    <a:pt x="1215" y="2216"/>
                    <a:pt x="852" y="2578"/>
                    <a:pt x="852" y="3025"/>
                  </a:cubicBezTo>
                  <a:lnTo>
                    <a:pt x="852" y="4594"/>
                  </a:lnTo>
                  <a:cubicBezTo>
                    <a:pt x="852" y="5026"/>
                    <a:pt x="1167" y="5419"/>
                    <a:pt x="1597" y="5452"/>
                  </a:cubicBezTo>
                  <a:cubicBezTo>
                    <a:pt x="1614" y="5453"/>
                    <a:pt x="1631" y="5454"/>
                    <a:pt x="1647" y="5454"/>
                  </a:cubicBezTo>
                  <a:cubicBezTo>
                    <a:pt x="2092" y="5454"/>
                    <a:pt x="2280" y="4986"/>
                    <a:pt x="2272" y="4529"/>
                  </a:cubicBezTo>
                  <a:cubicBezTo>
                    <a:pt x="2263" y="4086"/>
                    <a:pt x="2876" y="3632"/>
                    <a:pt x="3317" y="3632"/>
                  </a:cubicBezTo>
                  <a:lnTo>
                    <a:pt x="4562" y="3632"/>
                  </a:lnTo>
                  <a:cubicBezTo>
                    <a:pt x="4965" y="3632"/>
                    <a:pt x="5444" y="4068"/>
                    <a:pt x="5509" y="4467"/>
                  </a:cubicBezTo>
                  <a:cubicBezTo>
                    <a:pt x="5591" y="4973"/>
                    <a:pt x="4954" y="5749"/>
                    <a:pt x="4463" y="5749"/>
                  </a:cubicBezTo>
                  <a:lnTo>
                    <a:pt x="1662" y="5454"/>
                  </a:lnTo>
                  <a:lnTo>
                    <a:pt x="1539" y="5454"/>
                  </a:lnTo>
                  <a:cubicBezTo>
                    <a:pt x="772" y="5454"/>
                    <a:pt x="84" y="6029"/>
                    <a:pt x="45" y="6794"/>
                  </a:cubicBezTo>
                  <a:cubicBezTo>
                    <a:pt x="1" y="7606"/>
                    <a:pt x="646" y="8288"/>
                    <a:pt x="1459" y="8288"/>
                  </a:cubicBezTo>
                  <a:lnTo>
                    <a:pt x="2471" y="8288"/>
                  </a:lnTo>
                  <a:cubicBezTo>
                    <a:pt x="3142" y="8288"/>
                    <a:pt x="3685" y="8832"/>
                    <a:pt x="3685" y="9502"/>
                  </a:cubicBezTo>
                  <a:lnTo>
                    <a:pt x="3685" y="11932"/>
                  </a:lnTo>
                  <a:cubicBezTo>
                    <a:pt x="3685" y="12369"/>
                    <a:pt x="4033" y="12735"/>
                    <a:pt x="4470" y="12741"/>
                  </a:cubicBezTo>
                  <a:cubicBezTo>
                    <a:pt x="4479" y="12741"/>
                    <a:pt x="4488" y="12741"/>
                    <a:pt x="4496" y="12741"/>
                  </a:cubicBezTo>
                  <a:cubicBezTo>
                    <a:pt x="5612" y="12741"/>
                    <a:pt x="6519" y="11837"/>
                    <a:pt x="6519" y="10718"/>
                  </a:cubicBezTo>
                  <a:lnTo>
                    <a:pt x="6519" y="9197"/>
                  </a:lnTo>
                  <a:cubicBezTo>
                    <a:pt x="6519" y="8874"/>
                    <a:pt x="6648" y="8566"/>
                    <a:pt x="6875" y="8338"/>
                  </a:cubicBezTo>
                  <a:lnTo>
                    <a:pt x="7161" y="8051"/>
                  </a:lnTo>
                  <a:cubicBezTo>
                    <a:pt x="7320" y="7894"/>
                    <a:pt x="7320" y="7636"/>
                    <a:pt x="7161" y="7479"/>
                  </a:cubicBezTo>
                  <a:lnTo>
                    <a:pt x="6435" y="6753"/>
                  </a:lnTo>
                  <a:lnTo>
                    <a:pt x="6032" y="6658"/>
                  </a:lnTo>
                  <a:cubicBezTo>
                    <a:pt x="5874" y="6500"/>
                    <a:pt x="5837" y="5834"/>
                    <a:pt x="5994" y="5675"/>
                  </a:cubicBezTo>
                  <a:cubicBezTo>
                    <a:pt x="6061" y="5608"/>
                    <a:pt x="6201" y="5579"/>
                    <a:pt x="6352" y="5579"/>
                  </a:cubicBezTo>
                  <a:cubicBezTo>
                    <a:pt x="6559" y="5579"/>
                    <a:pt x="6787" y="5634"/>
                    <a:pt x="6878" y="5725"/>
                  </a:cubicBezTo>
                  <a:lnTo>
                    <a:pt x="7008" y="6182"/>
                  </a:lnTo>
                  <a:lnTo>
                    <a:pt x="7734" y="6906"/>
                  </a:lnTo>
                  <a:cubicBezTo>
                    <a:pt x="7813" y="6985"/>
                    <a:pt x="7916" y="7025"/>
                    <a:pt x="8020" y="7025"/>
                  </a:cubicBezTo>
                  <a:cubicBezTo>
                    <a:pt x="8123" y="7025"/>
                    <a:pt x="8227" y="6985"/>
                    <a:pt x="8306" y="6906"/>
                  </a:cubicBezTo>
                  <a:lnTo>
                    <a:pt x="8593" y="6620"/>
                  </a:lnTo>
                  <a:cubicBezTo>
                    <a:pt x="8821" y="6392"/>
                    <a:pt x="8948" y="6083"/>
                    <a:pt x="8948" y="5761"/>
                  </a:cubicBezTo>
                  <a:lnTo>
                    <a:pt x="8948" y="5454"/>
                  </a:lnTo>
                  <a:cubicBezTo>
                    <a:pt x="8948" y="5231"/>
                    <a:pt x="9129" y="5050"/>
                    <a:pt x="9353" y="5050"/>
                  </a:cubicBezTo>
                  <a:lnTo>
                    <a:pt x="10298" y="5050"/>
                  </a:lnTo>
                  <a:cubicBezTo>
                    <a:pt x="9677" y="2785"/>
                    <a:pt x="8059" y="927"/>
                    <a:pt x="59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5"/>
            <p:cNvSpPr/>
            <p:nvPr/>
          </p:nvSpPr>
          <p:spPr>
            <a:xfrm>
              <a:off x="4136050" y="3205550"/>
              <a:ext cx="151850" cy="128275"/>
            </a:xfrm>
            <a:custGeom>
              <a:avLst/>
              <a:gdLst/>
              <a:ahLst/>
              <a:cxnLst/>
              <a:rect l="l" t="t" r="r" b="b"/>
              <a:pathLst>
                <a:path w="6074" h="5131" extrusionOk="0">
                  <a:moveTo>
                    <a:pt x="810" y="0"/>
                  </a:moveTo>
                  <a:cubicBezTo>
                    <a:pt x="363" y="0"/>
                    <a:pt x="1" y="362"/>
                    <a:pt x="1" y="809"/>
                  </a:cubicBezTo>
                  <a:lnTo>
                    <a:pt x="1" y="2429"/>
                  </a:lnTo>
                  <a:cubicBezTo>
                    <a:pt x="439" y="2428"/>
                    <a:pt x="799" y="2078"/>
                    <a:pt x="810" y="1638"/>
                  </a:cubicBezTo>
                  <a:cubicBezTo>
                    <a:pt x="821" y="1189"/>
                    <a:pt x="1143" y="809"/>
                    <a:pt x="1594" y="809"/>
                  </a:cubicBezTo>
                  <a:lnTo>
                    <a:pt x="2791" y="809"/>
                  </a:lnTo>
                  <a:cubicBezTo>
                    <a:pt x="3194" y="809"/>
                    <a:pt x="3568" y="1085"/>
                    <a:pt x="3633" y="1484"/>
                  </a:cubicBezTo>
                  <a:cubicBezTo>
                    <a:pt x="3716" y="1978"/>
                    <a:pt x="3336" y="2429"/>
                    <a:pt x="2835" y="2429"/>
                  </a:cubicBezTo>
                  <a:lnTo>
                    <a:pt x="1" y="2429"/>
                  </a:lnTo>
                  <a:lnTo>
                    <a:pt x="2464" y="4893"/>
                  </a:lnTo>
                  <a:cubicBezTo>
                    <a:pt x="2622" y="5051"/>
                    <a:pt x="2830" y="5130"/>
                    <a:pt x="3037" y="5130"/>
                  </a:cubicBezTo>
                  <a:cubicBezTo>
                    <a:pt x="3244" y="5130"/>
                    <a:pt x="3451" y="5051"/>
                    <a:pt x="3609" y="4893"/>
                  </a:cubicBezTo>
                  <a:lnTo>
                    <a:pt x="4774" y="3728"/>
                  </a:lnTo>
                  <a:lnTo>
                    <a:pt x="4572" y="3524"/>
                  </a:lnTo>
                  <a:cubicBezTo>
                    <a:pt x="4414" y="3367"/>
                    <a:pt x="4414" y="3111"/>
                    <a:pt x="4572" y="2953"/>
                  </a:cubicBezTo>
                  <a:cubicBezTo>
                    <a:pt x="4651" y="2874"/>
                    <a:pt x="4755" y="2834"/>
                    <a:pt x="4859" y="2834"/>
                  </a:cubicBezTo>
                  <a:cubicBezTo>
                    <a:pt x="4962" y="2834"/>
                    <a:pt x="5066" y="2874"/>
                    <a:pt x="5145" y="2953"/>
                  </a:cubicBezTo>
                  <a:lnTo>
                    <a:pt x="5347" y="3155"/>
                  </a:lnTo>
                  <a:lnTo>
                    <a:pt x="5717" y="2785"/>
                  </a:lnTo>
                  <a:cubicBezTo>
                    <a:pt x="5945" y="2557"/>
                    <a:pt x="6073" y="2248"/>
                    <a:pt x="6073" y="1926"/>
                  </a:cubicBezTo>
                  <a:lnTo>
                    <a:pt x="6073" y="809"/>
                  </a:lnTo>
                  <a:cubicBezTo>
                    <a:pt x="6073" y="362"/>
                    <a:pt x="5711" y="0"/>
                    <a:pt x="52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5"/>
            <p:cNvSpPr/>
            <p:nvPr/>
          </p:nvSpPr>
          <p:spPr>
            <a:xfrm>
              <a:off x="3966725" y="3273700"/>
              <a:ext cx="58000" cy="163075"/>
            </a:xfrm>
            <a:custGeom>
              <a:avLst/>
              <a:gdLst/>
              <a:ahLst/>
              <a:cxnLst/>
              <a:rect l="l" t="t" r="r" b="b"/>
              <a:pathLst>
                <a:path w="2320" h="6523" extrusionOk="0">
                  <a:moveTo>
                    <a:pt x="410" y="0"/>
                  </a:moveTo>
                  <a:lnTo>
                    <a:pt x="410" y="0"/>
                  </a:lnTo>
                  <a:cubicBezTo>
                    <a:pt x="1" y="2353"/>
                    <a:pt x="707" y="4761"/>
                    <a:pt x="2320" y="6523"/>
                  </a:cubicBezTo>
                  <a:lnTo>
                    <a:pt x="2320" y="2750"/>
                  </a:lnTo>
                  <a:cubicBezTo>
                    <a:pt x="2320" y="2212"/>
                    <a:pt x="2106" y="1698"/>
                    <a:pt x="1727" y="1318"/>
                  </a:cubicBezTo>
                  <a:lnTo>
                    <a:pt x="41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5"/>
            <p:cNvSpPr/>
            <p:nvPr/>
          </p:nvSpPr>
          <p:spPr>
            <a:xfrm>
              <a:off x="3973250" y="3031750"/>
              <a:ext cx="47000" cy="46000"/>
            </a:xfrm>
            <a:custGeom>
              <a:avLst/>
              <a:gdLst/>
              <a:ahLst/>
              <a:cxnLst/>
              <a:rect l="l" t="t" r="r" b="b"/>
              <a:pathLst>
                <a:path w="1880" h="1840" extrusionOk="0">
                  <a:moveTo>
                    <a:pt x="1308" y="1"/>
                  </a:moveTo>
                  <a:lnTo>
                    <a:pt x="162" y="1146"/>
                  </a:lnTo>
                  <a:cubicBezTo>
                    <a:pt x="2" y="1303"/>
                    <a:pt x="0" y="1562"/>
                    <a:pt x="159" y="1720"/>
                  </a:cubicBezTo>
                  <a:cubicBezTo>
                    <a:pt x="238" y="1800"/>
                    <a:pt x="342" y="1839"/>
                    <a:pt x="446" y="1839"/>
                  </a:cubicBezTo>
                  <a:cubicBezTo>
                    <a:pt x="550" y="1839"/>
                    <a:pt x="655" y="1799"/>
                    <a:pt x="735" y="1719"/>
                  </a:cubicBezTo>
                  <a:lnTo>
                    <a:pt x="1879" y="573"/>
                  </a:lnTo>
                  <a:lnTo>
                    <a:pt x="130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5"/>
            <p:cNvSpPr/>
            <p:nvPr/>
          </p:nvSpPr>
          <p:spPr>
            <a:xfrm>
              <a:off x="3905725" y="3046050"/>
              <a:ext cx="100225" cy="100225"/>
            </a:xfrm>
            <a:custGeom>
              <a:avLst/>
              <a:gdLst/>
              <a:ahLst/>
              <a:cxnLst/>
              <a:rect l="l" t="t" r="r" b="b"/>
              <a:pathLst>
                <a:path w="4009" h="4009" extrusionOk="0">
                  <a:moveTo>
                    <a:pt x="573" y="1"/>
                  </a:moveTo>
                  <a:lnTo>
                    <a:pt x="0" y="574"/>
                  </a:lnTo>
                  <a:lnTo>
                    <a:pt x="3436" y="4009"/>
                  </a:lnTo>
                  <a:lnTo>
                    <a:pt x="4009" y="3436"/>
                  </a:lnTo>
                  <a:lnTo>
                    <a:pt x="57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5"/>
            <p:cNvSpPr/>
            <p:nvPr/>
          </p:nvSpPr>
          <p:spPr>
            <a:xfrm>
              <a:off x="3908900" y="3081850"/>
              <a:ext cx="72350" cy="60225"/>
            </a:xfrm>
            <a:custGeom>
              <a:avLst/>
              <a:gdLst/>
              <a:ahLst/>
              <a:cxnLst/>
              <a:rect l="l" t="t" r="r" b="b"/>
              <a:pathLst>
                <a:path w="2894" h="2409" extrusionOk="0">
                  <a:moveTo>
                    <a:pt x="2450" y="0"/>
                  </a:moveTo>
                  <a:lnTo>
                    <a:pt x="445" y="859"/>
                  </a:lnTo>
                  <a:lnTo>
                    <a:pt x="159" y="1145"/>
                  </a:lnTo>
                  <a:cubicBezTo>
                    <a:pt x="1" y="1303"/>
                    <a:pt x="1" y="1560"/>
                    <a:pt x="159" y="1718"/>
                  </a:cubicBezTo>
                  <a:lnTo>
                    <a:pt x="732" y="2291"/>
                  </a:lnTo>
                  <a:cubicBezTo>
                    <a:pt x="811" y="2370"/>
                    <a:pt x="914" y="2409"/>
                    <a:pt x="1018" y="2409"/>
                  </a:cubicBezTo>
                  <a:cubicBezTo>
                    <a:pt x="1122" y="2409"/>
                    <a:pt x="1225" y="2370"/>
                    <a:pt x="1304" y="2291"/>
                  </a:cubicBezTo>
                  <a:lnTo>
                    <a:pt x="2736" y="859"/>
                  </a:lnTo>
                  <a:cubicBezTo>
                    <a:pt x="2894" y="701"/>
                    <a:pt x="2894" y="445"/>
                    <a:pt x="2736" y="286"/>
                  </a:cubicBezTo>
                  <a:lnTo>
                    <a:pt x="24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5"/>
            <p:cNvSpPr/>
            <p:nvPr/>
          </p:nvSpPr>
          <p:spPr>
            <a:xfrm>
              <a:off x="3853725" y="2993000"/>
              <a:ext cx="77450" cy="71850"/>
            </a:xfrm>
            <a:custGeom>
              <a:avLst/>
              <a:gdLst/>
              <a:ahLst/>
              <a:cxnLst/>
              <a:rect l="l" t="t" r="r" b="b"/>
              <a:pathLst>
                <a:path w="3098" h="2874" extrusionOk="0">
                  <a:moveTo>
                    <a:pt x="1103" y="0"/>
                  </a:moveTo>
                  <a:lnTo>
                    <a:pt x="158" y="558"/>
                  </a:lnTo>
                  <a:cubicBezTo>
                    <a:pt x="0" y="716"/>
                    <a:pt x="0" y="972"/>
                    <a:pt x="158" y="1131"/>
                  </a:cubicBezTo>
                  <a:lnTo>
                    <a:pt x="1902" y="2874"/>
                  </a:lnTo>
                  <a:lnTo>
                    <a:pt x="2653" y="2696"/>
                  </a:lnTo>
                  <a:lnTo>
                    <a:pt x="2939" y="2410"/>
                  </a:lnTo>
                  <a:cubicBezTo>
                    <a:pt x="3098" y="2251"/>
                    <a:pt x="3098" y="1995"/>
                    <a:pt x="2939" y="1837"/>
                  </a:cubicBezTo>
                  <a:lnTo>
                    <a:pt x="11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5"/>
            <p:cNvSpPr/>
            <p:nvPr/>
          </p:nvSpPr>
          <p:spPr>
            <a:xfrm>
              <a:off x="3961250" y="3051925"/>
              <a:ext cx="48100" cy="38850"/>
            </a:xfrm>
            <a:custGeom>
              <a:avLst/>
              <a:gdLst/>
              <a:ahLst/>
              <a:cxnLst/>
              <a:rect l="l" t="t" r="r" b="b"/>
              <a:pathLst>
                <a:path w="1924" h="1554" extrusionOk="0">
                  <a:moveTo>
                    <a:pt x="118" y="0"/>
                  </a:moveTo>
                  <a:lnTo>
                    <a:pt x="118" y="0"/>
                  </a:lnTo>
                  <a:cubicBezTo>
                    <a:pt x="1" y="411"/>
                    <a:pt x="32" y="873"/>
                    <a:pt x="356" y="1197"/>
                  </a:cubicBezTo>
                  <a:cubicBezTo>
                    <a:pt x="587" y="1428"/>
                    <a:pt x="897" y="1554"/>
                    <a:pt x="1215" y="1554"/>
                  </a:cubicBezTo>
                  <a:cubicBezTo>
                    <a:pt x="1327" y="1554"/>
                    <a:pt x="1440" y="1538"/>
                    <a:pt x="1551" y="1506"/>
                  </a:cubicBezTo>
                  <a:cubicBezTo>
                    <a:pt x="1841" y="1422"/>
                    <a:pt x="1923" y="1046"/>
                    <a:pt x="1711" y="834"/>
                  </a:cubicBezTo>
                  <a:lnTo>
                    <a:pt x="1710" y="834"/>
                  </a:lnTo>
                  <a:lnTo>
                    <a:pt x="929" y="53"/>
                  </a:lnTo>
                  <a:lnTo>
                    <a:pt x="11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5"/>
            <p:cNvSpPr/>
            <p:nvPr/>
          </p:nvSpPr>
          <p:spPr>
            <a:xfrm>
              <a:off x="3920050" y="3071725"/>
              <a:ext cx="50100" cy="41725"/>
            </a:xfrm>
            <a:custGeom>
              <a:avLst/>
              <a:gdLst/>
              <a:ahLst/>
              <a:cxnLst/>
              <a:rect l="l" t="t" r="r" b="b"/>
              <a:pathLst>
                <a:path w="2004" h="1669" extrusionOk="0">
                  <a:moveTo>
                    <a:pt x="1431" y="1"/>
                  </a:moveTo>
                  <a:cubicBezTo>
                    <a:pt x="1328" y="1"/>
                    <a:pt x="1224" y="40"/>
                    <a:pt x="1145" y="120"/>
                  </a:cubicBezTo>
                  <a:lnTo>
                    <a:pt x="0" y="1264"/>
                  </a:lnTo>
                  <a:lnTo>
                    <a:pt x="286" y="1550"/>
                  </a:lnTo>
                  <a:cubicBezTo>
                    <a:pt x="365" y="1629"/>
                    <a:pt x="469" y="1669"/>
                    <a:pt x="573" y="1669"/>
                  </a:cubicBezTo>
                  <a:cubicBezTo>
                    <a:pt x="676" y="1669"/>
                    <a:pt x="780" y="1629"/>
                    <a:pt x="859" y="1550"/>
                  </a:cubicBezTo>
                  <a:lnTo>
                    <a:pt x="2004" y="405"/>
                  </a:lnTo>
                  <a:lnTo>
                    <a:pt x="1718" y="120"/>
                  </a:lnTo>
                  <a:cubicBezTo>
                    <a:pt x="1639" y="40"/>
                    <a:pt x="1535" y="1"/>
                    <a:pt x="14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5"/>
            <p:cNvSpPr/>
            <p:nvPr/>
          </p:nvSpPr>
          <p:spPr>
            <a:xfrm>
              <a:off x="3841550" y="2982875"/>
              <a:ext cx="78525" cy="87650"/>
            </a:xfrm>
            <a:custGeom>
              <a:avLst/>
              <a:gdLst/>
              <a:ahLst/>
              <a:cxnLst/>
              <a:rect l="l" t="t" r="r" b="b"/>
              <a:pathLst>
                <a:path w="3141" h="3506" extrusionOk="0">
                  <a:moveTo>
                    <a:pt x="1017" y="1"/>
                  </a:moveTo>
                  <a:cubicBezTo>
                    <a:pt x="914" y="1"/>
                    <a:pt x="810" y="40"/>
                    <a:pt x="731" y="119"/>
                  </a:cubicBezTo>
                  <a:lnTo>
                    <a:pt x="159" y="692"/>
                  </a:lnTo>
                  <a:cubicBezTo>
                    <a:pt x="1" y="850"/>
                    <a:pt x="1" y="1106"/>
                    <a:pt x="159" y="1264"/>
                  </a:cubicBezTo>
                  <a:lnTo>
                    <a:pt x="2281" y="3386"/>
                  </a:lnTo>
                  <a:cubicBezTo>
                    <a:pt x="2361" y="3466"/>
                    <a:pt x="2464" y="3505"/>
                    <a:pt x="2568" y="3505"/>
                  </a:cubicBezTo>
                  <a:cubicBezTo>
                    <a:pt x="2672" y="3505"/>
                    <a:pt x="2775" y="3466"/>
                    <a:pt x="2855" y="3386"/>
                  </a:cubicBezTo>
                  <a:lnTo>
                    <a:pt x="3140" y="3101"/>
                  </a:lnTo>
                  <a:lnTo>
                    <a:pt x="1304" y="1264"/>
                  </a:lnTo>
                  <a:cubicBezTo>
                    <a:pt x="1145" y="1106"/>
                    <a:pt x="1145" y="850"/>
                    <a:pt x="1304" y="692"/>
                  </a:cubicBezTo>
                  <a:lnTo>
                    <a:pt x="1590" y="405"/>
                  </a:lnTo>
                  <a:lnTo>
                    <a:pt x="1304" y="119"/>
                  </a:lnTo>
                  <a:cubicBezTo>
                    <a:pt x="1225" y="40"/>
                    <a:pt x="1121" y="1"/>
                    <a:pt x="10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5"/>
            <p:cNvSpPr/>
            <p:nvPr/>
          </p:nvSpPr>
          <p:spPr>
            <a:xfrm>
              <a:off x="3993050" y="3131550"/>
              <a:ext cx="77075" cy="69175"/>
            </a:xfrm>
            <a:custGeom>
              <a:avLst/>
              <a:gdLst/>
              <a:ahLst/>
              <a:cxnLst/>
              <a:rect l="l" t="t" r="r" b="b"/>
              <a:pathLst>
                <a:path w="3083" h="2767" extrusionOk="0">
                  <a:moveTo>
                    <a:pt x="500" y="0"/>
                  </a:moveTo>
                  <a:lnTo>
                    <a:pt x="159" y="343"/>
                  </a:lnTo>
                  <a:cubicBezTo>
                    <a:pt x="1" y="500"/>
                    <a:pt x="1" y="757"/>
                    <a:pt x="159" y="914"/>
                  </a:cubicBezTo>
                  <a:lnTo>
                    <a:pt x="2010" y="2766"/>
                  </a:lnTo>
                  <a:lnTo>
                    <a:pt x="2638" y="2711"/>
                  </a:lnTo>
                  <a:lnTo>
                    <a:pt x="2925" y="2425"/>
                  </a:lnTo>
                  <a:cubicBezTo>
                    <a:pt x="3082" y="2267"/>
                    <a:pt x="3082" y="2011"/>
                    <a:pt x="2925" y="1852"/>
                  </a:cubicBezTo>
                  <a:lnTo>
                    <a:pt x="1089" y="16"/>
                  </a:lnTo>
                  <a:lnTo>
                    <a:pt x="50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5"/>
            <p:cNvSpPr/>
            <p:nvPr/>
          </p:nvSpPr>
          <p:spPr>
            <a:xfrm>
              <a:off x="3980525" y="3121825"/>
              <a:ext cx="78475" cy="87625"/>
            </a:xfrm>
            <a:custGeom>
              <a:avLst/>
              <a:gdLst/>
              <a:ahLst/>
              <a:cxnLst/>
              <a:rect l="l" t="t" r="r" b="b"/>
              <a:pathLst>
                <a:path w="3139" h="3505" extrusionOk="0">
                  <a:moveTo>
                    <a:pt x="1017" y="0"/>
                  </a:moveTo>
                  <a:cubicBezTo>
                    <a:pt x="914" y="0"/>
                    <a:pt x="810" y="40"/>
                    <a:pt x="731" y="119"/>
                  </a:cubicBezTo>
                  <a:lnTo>
                    <a:pt x="158" y="692"/>
                  </a:lnTo>
                  <a:cubicBezTo>
                    <a:pt x="1" y="849"/>
                    <a:pt x="1" y="1107"/>
                    <a:pt x="158" y="1264"/>
                  </a:cubicBezTo>
                  <a:lnTo>
                    <a:pt x="2280" y="3386"/>
                  </a:lnTo>
                  <a:cubicBezTo>
                    <a:pt x="2359" y="3465"/>
                    <a:pt x="2463" y="3505"/>
                    <a:pt x="2567" y="3505"/>
                  </a:cubicBezTo>
                  <a:cubicBezTo>
                    <a:pt x="2670" y="3505"/>
                    <a:pt x="2774" y="3465"/>
                    <a:pt x="2853" y="3386"/>
                  </a:cubicBezTo>
                  <a:lnTo>
                    <a:pt x="3139" y="3100"/>
                  </a:lnTo>
                  <a:lnTo>
                    <a:pt x="1304" y="1264"/>
                  </a:lnTo>
                  <a:cubicBezTo>
                    <a:pt x="1145" y="1105"/>
                    <a:pt x="1145" y="849"/>
                    <a:pt x="1304" y="692"/>
                  </a:cubicBezTo>
                  <a:lnTo>
                    <a:pt x="1590" y="405"/>
                  </a:lnTo>
                  <a:lnTo>
                    <a:pt x="1304" y="119"/>
                  </a:lnTo>
                  <a:cubicBezTo>
                    <a:pt x="1225" y="40"/>
                    <a:pt x="1121" y="0"/>
                    <a:pt x="10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5"/>
            <p:cNvSpPr/>
            <p:nvPr/>
          </p:nvSpPr>
          <p:spPr>
            <a:xfrm>
              <a:off x="3959350" y="3045000"/>
              <a:ext cx="25125" cy="42925"/>
            </a:xfrm>
            <a:custGeom>
              <a:avLst/>
              <a:gdLst/>
              <a:ahLst/>
              <a:cxnLst/>
              <a:rect l="l" t="t" r="r" b="b"/>
              <a:pathLst>
                <a:path w="1005" h="1717" extrusionOk="0">
                  <a:moveTo>
                    <a:pt x="505" y="1"/>
                  </a:moveTo>
                  <a:cubicBezTo>
                    <a:pt x="338" y="1"/>
                    <a:pt x="175" y="100"/>
                    <a:pt x="123" y="279"/>
                  </a:cubicBezTo>
                  <a:cubicBezTo>
                    <a:pt x="0" y="705"/>
                    <a:pt x="119" y="1162"/>
                    <a:pt x="432" y="1474"/>
                  </a:cubicBezTo>
                  <a:cubicBezTo>
                    <a:pt x="532" y="1573"/>
                    <a:pt x="648" y="1655"/>
                    <a:pt x="777" y="1716"/>
                  </a:cubicBezTo>
                  <a:cubicBezTo>
                    <a:pt x="562" y="1265"/>
                    <a:pt x="631" y="703"/>
                    <a:pt x="1005" y="330"/>
                  </a:cubicBezTo>
                  <a:lnTo>
                    <a:pt x="795" y="120"/>
                  </a:lnTo>
                  <a:cubicBezTo>
                    <a:pt x="714" y="39"/>
                    <a:pt x="609" y="1"/>
                    <a:pt x="5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5"/>
            <p:cNvSpPr/>
            <p:nvPr/>
          </p:nvSpPr>
          <p:spPr>
            <a:xfrm>
              <a:off x="3999525" y="3028800"/>
              <a:ext cx="23675" cy="20250"/>
            </a:xfrm>
            <a:custGeom>
              <a:avLst/>
              <a:gdLst/>
              <a:ahLst/>
              <a:cxnLst/>
              <a:rect l="l" t="t" r="r" b="b"/>
              <a:pathLst>
                <a:path w="947" h="810" extrusionOk="0">
                  <a:moveTo>
                    <a:pt x="542" y="0"/>
                  </a:moveTo>
                  <a:cubicBezTo>
                    <a:pt x="182" y="0"/>
                    <a:pt x="0" y="436"/>
                    <a:pt x="257" y="691"/>
                  </a:cubicBezTo>
                  <a:cubicBezTo>
                    <a:pt x="339" y="773"/>
                    <a:pt x="440" y="810"/>
                    <a:pt x="540" y="810"/>
                  </a:cubicBezTo>
                  <a:cubicBezTo>
                    <a:pt x="748" y="810"/>
                    <a:pt x="947" y="649"/>
                    <a:pt x="947" y="405"/>
                  </a:cubicBezTo>
                  <a:cubicBezTo>
                    <a:pt x="947" y="181"/>
                    <a:pt x="766" y="0"/>
                    <a:pt x="5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theme/theme1.xml><?xml version="1.0" encoding="utf-8"?>
<a:theme xmlns:a="http://schemas.openxmlformats.org/drawingml/2006/main" name="https://www.freeppt7.com">
  <a:themeElements>
    <a:clrScheme name="Simple Light">
      <a:dk1>
        <a:srgbClr val="000000"/>
      </a:dk1>
      <a:lt1>
        <a:srgbClr val="FFFFFF"/>
      </a:lt1>
      <a:dk2>
        <a:srgbClr val="595959"/>
      </a:dk2>
      <a:lt2>
        <a:srgbClr val="EEEEEE"/>
      </a:lt2>
      <a:accent1>
        <a:srgbClr val="4949E7"/>
      </a:accent1>
      <a:accent2>
        <a:srgbClr val="FDFEFC"/>
      </a:accent2>
      <a:accent3>
        <a:srgbClr val="B3B2EF"/>
      </a:accent3>
      <a:accent4>
        <a:srgbClr val="6E6EE3"/>
      </a:accent4>
      <a:accent5>
        <a:srgbClr val="1E1E83"/>
      </a:accent5>
      <a:accent6>
        <a:srgbClr val="DFDEFC"/>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https://www.freeppt7.com">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1392</Words>
  <Application>Microsoft Office PowerPoint</Application>
  <PresentationFormat>全屏显示(16:9)</PresentationFormat>
  <Paragraphs>311</Paragraphs>
  <Slides>56</Slides>
  <Notes>56</Notes>
  <HiddenSlides>0</HiddenSlides>
  <MMClips>0</MMClips>
  <ScaleCrop>false</ScaleCrop>
  <HeadingPairs>
    <vt:vector size="6" baseType="variant">
      <vt:variant>
        <vt:lpstr>已用的字体</vt:lpstr>
      </vt:variant>
      <vt:variant>
        <vt:i4>9</vt:i4>
      </vt:variant>
      <vt:variant>
        <vt:lpstr>主题</vt:lpstr>
      </vt:variant>
      <vt:variant>
        <vt:i4>2</vt:i4>
      </vt:variant>
      <vt:variant>
        <vt:lpstr>幻灯片标题</vt:lpstr>
      </vt:variant>
      <vt:variant>
        <vt:i4>56</vt:i4>
      </vt:variant>
    </vt:vector>
  </HeadingPairs>
  <TitlesOfParts>
    <vt:vector size="67" baseType="lpstr">
      <vt:lpstr>Montserrat</vt:lpstr>
      <vt:lpstr>Proxima Nova Semibold</vt:lpstr>
      <vt:lpstr>Arial</vt:lpstr>
      <vt:lpstr>Montserrat Medium</vt:lpstr>
      <vt:lpstr>Montserrat SemiBold</vt:lpstr>
      <vt:lpstr>Proxima Nova</vt:lpstr>
      <vt:lpstr>Calibri</vt:lpstr>
      <vt:lpstr>Amatic SC</vt:lpstr>
      <vt:lpstr>Roboto Medium</vt:lpstr>
      <vt:lpstr>https://www.freeppt7.com</vt:lpstr>
      <vt:lpstr>1-https://www.freeppt7.com</vt:lpstr>
      <vt:lpstr>stories</vt:lpstr>
      <vt:lpstr>Whoa!</vt:lpstr>
      <vt:lpstr>—Someone Famous</vt:lpstr>
      <vt:lpstr>Company</vt:lpstr>
      <vt:lpstr>Table of Contents</vt:lpstr>
      <vt:lpstr>The Slide Title Goes Here!</vt:lpstr>
      <vt:lpstr>Maybe You Need to Divide the Content</vt:lpstr>
      <vt:lpstr>You Could Use Three Columns, Why Not?</vt:lpstr>
      <vt:lpstr>Four Columns Could Be Useful!</vt:lpstr>
      <vt:lpstr>Our Evolution</vt:lpstr>
      <vt:lpstr>Our Evolution</vt:lpstr>
      <vt:lpstr>Our Story</vt:lpstr>
      <vt:lpstr>About Us</vt:lpstr>
      <vt:lpstr>A Picture Is Worth a Thousand Words</vt:lpstr>
      <vt:lpstr>A Picture Always Reinforces the Concept</vt:lpstr>
      <vt:lpstr>Awesome Words</vt:lpstr>
      <vt:lpstr>Our Values</vt:lpstr>
      <vt:lpstr>Did You Know This?</vt:lpstr>
      <vt:lpstr>Target</vt:lpstr>
      <vt:lpstr>This Is a Graph!</vt:lpstr>
      <vt:lpstr>This Is a Different One!</vt:lpstr>
      <vt:lpstr>Infographics Make Your Idea Understandable...</vt:lpstr>
      <vt:lpstr>… And the Same Goes for Tables</vt:lpstr>
      <vt:lpstr>This Is a Map!</vt:lpstr>
      <vt:lpstr>This Is a Calendar!</vt:lpstr>
      <vt:lpstr>A Timeline Works Well</vt:lpstr>
      <vt:lpstr>4,498,300</vt:lpstr>
      <vt:lpstr>These Are Percentages</vt:lpstr>
      <vt:lpstr>Do You Prefer These Other Percentages?</vt:lpstr>
      <vt:lpstr>Lists Are Good for Comparisons</vt:lpstr>
      <vt:lpstr>3,989</vt:lpstr>
      <vt:lpstr>Reviewing Concepts</vt:lpstr>
      <vt:lpstr>Meet Us</vt:lpstr>
      <vt:lpstr>Our Team</vt:lpstr>
      <vt:lpstr>This Is a Diagram!</vt:lpstr>
      <vt:lpstr>Desktop Software</vt:lpstr>
      <vt:lpstr>Tablet App</vt:lpstr>
      <vt:lpstr>Mobile Web</vt:lpstr>
      <vt:lpstr>A Conclusion Is a Good Way to Close a Presentation</vt:lpstr>
      <vt:lpstr>Thanks!</vt:lpstr>
      <vt:lpstr>Special Icons</vt:lpstr>
      <vt:lpstr>Alternative Resources</vt:lpstr>
      <vt:lpstr>Fonts &amp; colors used</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Educational Icons</vt:lpstr>
      <vt:lpstr>Business Icons</vt:lpstr>
      <vt:lpstr>Help &amp; Support Icons</vt:lpstr>
      <vt:lpstr>Creative Process Icons</vt:lpstr>
      <vt:lpstr>Nature Icons</vt:lpstr>
      <vt:lpstr>SEO &amp; Marketing Icons</vt:lpstr>
    </vt:vector>
  </TitlesOfParts>
  <Company>www.freeppt7.com</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templates</dc:title>
  <dc:creator>freeppt7.com</dc:creator>
  <cp:keywords>https:/www.freeppt7.com</cp:keywords>
  <dc:description>https://www.freeppt7.com</dc:description>
  <cp:lastModifiedBy>宇 之灵</cp:lastModifiedBy>
  <cp:revision>2</cp:revision>
  <dcterms:modified xsi:type="dcterms:W3CDTF">2020-02-22T10:21:35Z</dcterms:modified>
</cp:coreProperties>
</file>